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468" r:id="rId24"/>
    <p:sldId id="470" r:id="rId25"/>
  </p:sldIdLst>
  <p:sldSz cx="12192000" cy="6858000"/>
  <p:notesSz cx="6858000" cy="9144000"/>
  <p:embeddedFontLst>
    <p:embeddedFont>
      <p:font typeface="Cairo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Open Sans Bold" panose="020B0604020202020204" charset="0"/>
      <p:bold r:id="rId42"/>
    </p:embeddedFont>
    <p:embeddedFont>
      <p:font typeface="Open Sans SemiBold" panose="020B0706030804020204" pitchFamily="34" charset="0"/>
      <p:bold r:id="rId43"/>
    </p:embeddedFont>
    <p:embeddedFont>
      <p:font typeface="Open Sans SemiBold" panose="020B0706030804020204" pitchFamily="34" charset="0"/>
      <p:bold r:id="rId43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6E269-AE1E-44AC-9170-F424ABF5CB27}" v="1" dt="2023-04-15T16:03:47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6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0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0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0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0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0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0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0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0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0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0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0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0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0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0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0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0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0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0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0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0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0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0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0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0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0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0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0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0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2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6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H" userId="84cd2103f36ef0dc" providerId="LiveId" clId="{B05BC1DF-B3D4-4C70-9604-D5E0A9951548}"/>
    <pc:docChg chg="undo custSel addSld delSld modSld sldOrd delMainMaster">
      <pc:chgData name="hassan MH" userId="84cd2103f36ef0dc" providerId="LiveId" clId="{B05BC1DF-B3D4-4C70-9604-D5E0A9951548}" dt="2020-11-06T12:38:40.605" v="25"/>
      <pc:docMkLst>
        <pc:docMk/>
      </pc:docMkLst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5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1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3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3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6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0" sldId="267"/>
        </pc:sldMkLst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9" creationId="{00000000-0000-0000-0000-000000000000}"/>
          </ac:spMkLst>
        </pc:spChg>
      </pc:sldChg>
      <pc:sldChg chg="modSp add del ord">
        <pc:chgData name="hassan MH" userId="84cd2103f36ef0dc" providerId="LiveId" clId="{B05BC1DF-B3D4-4C70-9604-D5E0A9951548}" dt="2020-11-06T12:27:24.221" v="23"/>
        <pc:sldMkLst>
          <pc:docMk/>
          <pc:sldMk cId="0" sldId="26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7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600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3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1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4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6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7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8" creationId="{00000000-0000-0000-0000-000000000000}"/>
          </ac:spMkLst>
        </pc:spChg>
      </pc:sldChg>
      <pc:sldChg chg="delSp add del mod">
        <pc:chgData name="hassan MH" userId="84cd2103f36ef0dc" providerId="LiveId" clId="{B05BC1DF-B3D4-4C70-9604-D5E0A9951548}" dt="2020-11-06T12:26:43.186" v="20" actId="47"/>
        <pc:sldMkLst>
          <pc:docMk/>
          <pc:sldMk cId="3893368810" sldId="278"/>
        </pc:sldMkLst>
        <pc:spChg chg="del">
          <ac:chgData name="hassan MH" userId="84cd2103f36ef0dc" providerId="LiveId" clId="{B05BC1DF-B3D4-4C70-9604-D5E0A9951548}" dt="2020-11-06T12:26:19.987" v="9" actId="478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B05BC1DF-B3D4-4C70-9604-D5E0A9951548}" dt="2020-11-06T12:26:27.514" v="11" actId="21"/>
          <ac:spMkLst>
            <pc:docMk/>
            <pc:sldMk cId="3893368810" sldId="278"/>
            <ac:spMk id="3" creationId="{8197C538-F605-4470-B8E7-E81A57470B0C}"/>
          </ac:spMkLst>
        </pc:spChg>
        <pc:spChg chg="del">
          <ac:chgData name="hassan MH" userId="84cd2103f36ef0dc" providerId="LiveId" clId="{B05BC1DF-B3D4-4C70-9604-D5E0A9951548}" dt="2020-11-06T12:26:21.780" v="10" actId="478"/>
          <ac:spMkLst>
            <pc:docMk/>
            <pc:sldMk cId="3893368810" sldId="278"/>
            <ac:spMk id="4" creationId="{25DB781E-8C19-4CEB-A828-95DF9DA4185D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246994399" sldId="27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46994399" sldId="279"/>
            <ac:spMk id="8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246994399" sldId="279"/>
            <ac:spMk id="8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246994399" sldId="279"/>
            <ac:spMk id="8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246994399" sldId="279"/>
            <ac:spMk id="8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246994399" sldId="279"/>
            <ac:spMk id="8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246994399" sldId="279"/>
            <ac:spMk id="8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246994399" sldId="279"/>
            <ac:spMk id="8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46994399" sldId="279"/>
            <ac:spMk id="87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46994399" sldId="279"/>
            <ac:spMk id="8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46994399" sldId="279"/>
            <ac:spMk id="8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46994399" sldId="279"/>
            <ac:spMk id="8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46994399" sldId="279"/>
            <ac:spMk id="879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630331938" sldId="279"/>
        </pc:sldMkLst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8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8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8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7" creationId="{00000000-0000-0000-0000-000000000000}"/>
          </ac:spMkLst>
        </pc:spChg>
      </pc:sldChg>
      <pc:sldChg chg="addSp modSp mod ord">
        <pc:chgData name="hassan MH" userId="84cd2103f36ef0dc" providerId="LiveId" clId="{B05BC1DF-B3D4-4C70-9604-D5E0A9951548}" dt="2020-11-06T12:26:50.290" v="21" actId="12"/>
        <pc:sldMkLst>
          <pc:docMk/>
          <pc:sldMk cId="2795862848" sldId="281"/>
        </pc:sldMkLst>
        <pc:spChg chg="add mod">
          <ac:chgData name="hassan MH" userId="84cd2103f36ef0dc" providerId="LiveId" clId="{B05BC1DF-B3D4-4C70-9604-D5E0A9951548}" dt="2020-11-06T12:26:50.290" v="21" actId="12"/>
          <ac:spMkLst>
            <pc:docMk/>
            <pc:sldMk cId="2795862848" sldId="281"/>
            <ac:spMk id="2" creationId="{C413D56B-91E7-4C38-B7BE-5FC686AAD5F8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9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0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1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2" creationId="{00000000-0000-0000-0000-000000000000}"/>
          </ac:spMkLst>
        </pc:spChg>
      </pc:sldChg>
      <pc:sldChg chg="modSp add modNotes">
        <pc:chgData name="hassan MH" userId="84cd2103f36ef0dc" providerId="LiveId" clId="{B05BC1DF-B3D4-4C70-9604-D5E0A9951548}" dt="2020-11-06T12:22:42.296" v="4"/>
        <pc:sldMkLst>
          <pc:docMk/>
          <pc:sldMk cId="0" sldId="29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5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6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946281140" sldId="30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2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3" creationId="{00000000-0000-0000-0000-000000000000}"/>
          </ac:spMkLst>
        </pc:spChg>
      </pc:sldChg>
      <pc:sldChg chg="modSp add ord">
        <pc:chgData name="hassan MH" userId="84cd2103f36ef0dc" providerId="LiveId" clId="{B05BC1DF-B3D4-4C70-9604-D5E0A9951548}" dt="2020-11-06T12:38:40.605" v="25"/>
        <pc:sldMkLst>
          <pc:docMk/>
          <pc:sldMk cId="0" sldId="31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5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676390523" sldId="42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4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43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43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947742875" sldId="4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4:09.615" v="6"/>
        <pc:sldMkLst>
          <pc:docMk/>
          <pc:sldMk cId="749073962" sldId="467"/>
        </pc:sldMkLst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146488440" sldId="4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20" creationId="{00000000-0000-0000-0000-000000000000}"/>
          </ac:spMkLst>
        </pc:spChg>
      </pc:sldChg>
      <pc:sldMasterChg chg="del delSldLayout">
        <pc:chgData name="hassan MH" userId="84cd2103f36ef0dc" providerId="LiveId" clId="{B05BC1DF-B3D4-4C70-9604-D5E0A9951548}" dt="2020-11-06T12:20:49.599" v="0" actId="47"/>
        <pc:sldMasterMkLst>
          <pc:docMk/>
          <pc:sldMasterMk cId="4040878696" sldId="2147483660"/>
        </pc:sldMasterMkLst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65919403" sldId="2147483661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934692432" sldId="2147483662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742032064" sldId="2147483663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006858840" sldId="2147483664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636991183" sldId="2147483665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448698646" sldId="2147483666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2749917718" sldId="2147483667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02763542" sldId="2147483668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606454518" sldId="2147483669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96450972" sldId="2147483670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750960574" sldId="2147483671"/>
          </pc:sldLayoutMkLst>
        </pc:sldLayoutChg>
      </pc:sldMaster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oddather" userId="84cd2103f36ef0dc" providerId="LiveId" clId="{F206E269-AE1E-44AC-9170-F424ABF5CB27}"/>
    <pc:docChg chg="custSel modSld">
      <pc:chgData name="Hassan Moddather" userId="84cd2103f36ef0dc" providerId="LiveId" clId="{F206E269-AE1E-44AC-9170-F424ABF5CB27}" dt="2023-04-15T16:03:47.491" v="1"/>
      <pc:docMkLst>
        <pc:docMk/>
      </pc:docMkLst>
      <pc:sldChg chg="addSp delSp modSp mod">
        <pc:chgData name="Hassan Moddather" userId="84cd2103f36ef0dc" providerId="LiveId" clId="{F206E269-AE1E-44AC-9170-F424ABF5CB27}" dt="2023-04-15T16:03:47.491" v="1"/>
        <pc:sldMkLst>
          <pc:docMk/>
          <pc:sldMk cId="1719167534" sldId="468"/>
        </pc:sldMkLst>
        <pc:picChg chg="del">
          <ac:chgData name="Hassan Moddather" userId="84cd2103f36ef0dc" providerId="LiveId" clId="{F206E269-AE1E-44AC-9170-F424ABF5CB27}" dt="2023-04-15T16:03:47.246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F206E269-AE1E-44AC-9170-F424ABF5CB27}" dt="2023-04-15T16:03:47.491" v="1"/>
          <ac:picMkLst>
            <pc:docMk/>
            <pc:sldMk cId="1719167534" sldId="468"/>
            <ac:picMk id="3" creationId="{1C7F1377-C635-E2A6-651F-7A4BA162CB24}"/>
          </ac:picMkLst>
        </pc:picChg>
      </pc:sldChg>
    </pc:docChg>
  </pc:docChgLst>
  <pc:docChgLst>
    <pc:chgData name="hassan MH" userId="84cd2103f36ef0dc" providerId="LiveId" clId="{80130D47-885A-44C9-9CAD-E6BFD21FAFD8}"/>
    <pc:docChg chg="undo custSel delSld modSld">
      <pc:chgData name="hassan MH" userId="84cd2103f36ef0dc" providerId="LiveId" clId="{80130D47-885A-44C9-9CAD-E6BFD21FAFD8}" dt="2020-11-06T12:48:03.569" v="8" actId="478"/>
      <pc:docMkLst>
        <pc:docMk/>
      </pc:docMkLst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46994399" sldId="27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0"/>
        </pc:sldMkLst>
      </pc:sldChg>
      <pc:sldChg chg="addSp delSp modSp mod modAnim">
        <pc:chgData name="hassan MH" userId="84cd2103f36ef0dc" providerId="LiveId" clId="{80130D47-885A-44C9-9CAD-E6BFD21FAFD8}" dt="2020-11-06T12:47:53.984" v="5"/>
        <pc:sldMkLst>
          <pc:docMk/>
          <pc:sldMk cId="2795862848" sldId="281"/>
        </pc:sldMkLst>
        <pc:spChg chg="add del mod">
          <ac:chgData name="hassan MH" userId="84cd2103f36ef0dc" providerId="LiveId" clId="{80130D47-885A-44C9-9CAD-E6BFD21FAFD8}" dt="2020-11-06T12:47:53.984" v="5"/>
          <ac:spMkLst>
            <pc:docMk/>
            <pc:sldMk cId="2795862848" sldId="281"/>
            <ac:spMk id="7" creationId="{067939C4-86F6-4102-A02D-A5F8DAB7F6D3}"/>
          </ac:spMkLst>
        </pc:sp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946281140" sldId="30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9"/>
        </pc:sldMkLst>
      </pc:sldChg>
      <pc:sldChg chg="delSp mod delAnim">
        <pc:chgData name="hassan MH" userId="84cd2103f36ef0dc" providerId="LiveId" clId="{80130D47-885A-44C9-9CAD-E6BFD21FAFD8}" dt="2020-11-06T12:48:03.569" v="8" actId="478"/>
        <pc:sldMkLst>
          <pc:docMk/>
          <pc:sldMk cId="0" sldId="311"/>
        </pc:sldMkLst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3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4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5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6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7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8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9" creationId="{00000000-0000-0000-0000-000000000000}"/>
          </ac:spMkLst>
        </pc:s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2" creationId="{D6BA7788-B13D-924D-9DA9-0A0D87A384A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3" creationId="{8A8B5777-5554-274C-81DF-1A6C4EAA9E3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4" creationId="{A69DB048-5A01-714D-AE31-AF341F411A5C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5" creationId="{27B758DC-BA1D-A248-8AAB-4B34681B9C46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6" creationId="{7F3CAA8A-D4E5-0640-B44E-C7DAD5C731B3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7" creationId="{559A2543-2594-034A-A0A9-18571161D317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8" creationId="{374130E9-F4EE-0E45-A479-AE47526E12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9" creationId="{F22934E8-0716-574C-AC5B-8CEFA3D0CE1B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0" creationId="{DE763148-E0B7-0B4E-A93B-4764435DD548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1" creationId="{4C049F9A-1BD0-1C44-AEC9-C99F6A3EF3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2" creationId="{74008FA5-D974-834C-B2F9-902AD15C1B7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3" creationId="{09791DA6-3DAD-2443-8796-F26297784A8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4" creationId="{ADF55EAC-DDDC-CF40-9568-9486C60FD099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5" creationId="{9BF2DD95-E641-A84F-920B-B0151B0B056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6" creationId="{FC39E7EC-5F80-E644-B199-DF5825B8504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7" creationId="{1631AA54-F635-A343-8EC0-25211AA15082}"/>
          </ac:grpSpMkLst>
        </pc:grp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8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9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0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1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2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3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4" creationId="{00000000-0000-0000-0000-000000000000}"/>
          </ac:cxnSpMkLst>
        </pc:cxn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676390523" sldId="42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947742875" sldId="4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749073962" sldId="46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146488440" sldId="468"/>
        </pc:sldMkLst>
      </pc:sldChg>
      <pc:sldMasterChg chg="delSldLayout">
        <pc:chgData name="hassan MH" userId="84cd2103f36ef0dc" providerId="LiveId" clId="{80130D47-885A-44C9-9CAD-E6BFD21FAFD8}" dt="2020-11-06T12:47:58.529" v="6" actId="47"/>
        <pc:sldMasterMkLst>
          <pc:docMk/>
          <pc:sldMasterMk cId="660995887" sldId="2147483648"/>
        </pc:sldMasterMkLst>
        <pc:sldLayoutChg chg="del">
          <pc:chgData name="hassan MH" userId="84cd2103f36ef0dc" providerId="LiveId" clId="{80130D47-885A-44C9-9CAD-E6BFD21FAFD8}" dt="2020-11-06T12:47:58.529" v="6" actId="47"/>
          <pc:sldLayoutMkLst>
            <pc:docMk/>
            <pc:sldMasterMk cId="660995887" sldId="2147483648"/>
            <pc:sldLayoutMk cId="3993978154" sldId="2147483660"/>
          </pc:sldLayoutMkLst>
        </pc:sldLayoutChg>
      </pc:sldMaster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675;p8:notes">
            <a:extLst>
              <a:ext uri="{FF2B5EF4-FFF2-40B4-BE49-F238E27FC236}">
                <a16:creationId xmlns:a16="http://schemas.microsoft.com/office/drawing/2014/main" id="{41C20B9F-3AF0-7C4C-9829-E002FCCD0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8" name="Google Shape;676;p8:notes">
            <a:extLst>
              <a:ext uri="{FF2B5EF4-FFF2-40B4-BE49-F238E27FC236}">
                <a16:creationId xmlns:a16="http://schemas.microsoft.com/office/drawing/2014/main" id="{272F3B14-201F-9444-A7D6-0790D0BFA6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151643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A4B7DF92-6AD8-5148-AB3F-EF366B9305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BB0470-840A-4F47-9800-5EF4EC0B2001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FFC6FA35-A504-F942-80F0-4E250457A7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1C7F943F-7144-AC41-B6FB-ADE3BC442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E831790B-C8A9-A045-ABD2-000BE5F19E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236ABC-DA98-2042-802D-1A24ED908C4C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697CE865-DFA5-294C-A4DF-24B840C78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9AF39874-9F22-554D-90A9-61E0A1852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D2E3CEA3-DB2C-9B4E-963A-AD3352127A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B59803-FEEF-514D-9B62-D8E4B3C83AC2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0429F753-F8F6-244D-AE76-8231E68A4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62A5C5F0-18C7-CD46-B05D-B5518ED74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42EC0B21-514D-7744-BEFD-8F98D5343B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5EB1A7-3F4F-7742-9DF3-BA4E414EF44E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2BF46E21-D880-4D49-B251-2184ED559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0C88CC2D-385D-E34D-B02E-74C15F05E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3A524909-5DF5-6D47-8A19-6C4AC72718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A3E344-DF48-9E42-852E-7E4D4C3AA28F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6958D13C-4B7A-AB45-836B-F36D9C122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F518C27E-9C2C-F341-8F56-98282695E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4D6E30B8-8975-7045-8724-36C843E55B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218611-FF98-664B-A5E4-C5A31B0FCF26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1A7B1047-F04E-F649-B0FD-C61348BDA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EEF834E8-A36A-B84D-ABDE-0D38E75D4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6A97EC81-F1ED-6945-9C0B-8D926CCAE7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BF99-E9AE-E141-B914-125A4E41F7C6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489D8A27-5A09-5440-9D7C-A3446EBC3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F20D7C20-3F61-D84F-BF95-3298AE381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28F2B3E0-794B-7841-AF57-C15B55DC46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9E99E7-5523-E043-B7D1-0E5F7869F6E7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53108C26-B835-6448-9414-78A1C74DC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8CD70324-6B73-2C45-ABBC-F727D6E79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FACFE380-C98B-984E-87E7-A3DE9C4447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429E6A-F95D-C144-AD2F-341C05EF8690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AFC32B5C-0B2B-A641-9E73-40236EA4F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AA0C7B1C-BEDD-464A-A552-457708DAA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>
            <a:extLst>
              <a:ext uri="{FF2B5EF4-FFF2-40B4-BE49-F238E27FC236}">
                <a16:creationId xmlns:a16="http://schemas.microsoft.com/office/drawing/2014/main" id="{0299645A-3FA7-2C4D-9612-654145C8F7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1F7EEB-C28D-B54E-95DF-5FA761DA7F33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B9348F11-D45F-3E40-8E63-858B2C28C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A9E6BBF4-3013-C049-8CFA-47F4EA8A2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6CA10EB9-190A-9A4B-8E0F-ADB0D3793A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F8449D-270A-3649-931E-5A14E8AEF33D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8B6D9933-4454-B041-AAC1-0354CC7D6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0A43B1E4-2B1E-8B4D-9FDA-3AD2A6F38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id="{147929BE-B048-DB4C-96CD-72D12F9821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9A3759-2C70-074E-BCB7-665A1ED4ABFB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51EF840A-0634-FB4F-94EB-D8BF73710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8D3A9AA2-F878-7240-BC79-EBE1AFA13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AB2A64C0-6AE0-924B-ABE8-AF5AE8B844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C5DF95-A820-D242-9DE1-2EAE45426518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9E62DFF6-712E-5848-AB34-94E25C2E73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865A48FC-EFEC-1941-BD04-65E6A61F2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A537E13E-9996-1649-80C4-1465E6138A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368302-D8DC-E44A-89E9-9D435D28C59C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A25FDEEF-37F5-E443-88CB-7EE0632EF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FE11943C-DEBA-E649-B393-D9EBB519F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40CB0A51-813A-3C46-AA78-E5C8F5B606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1C4551-9234-8A4B-9098-3047B61997D5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B2E75278-1CCB-1B41-90C6-17509D2A2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C30FFC7B-A6CB-8948-88CD-308F09F7C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18B9F6E8-B1BB-0E40-BA1D-225F6D7DDC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1E29D8-299F-B044-9B97-3651DEBFC45B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2BAFA532-12A4-8542-9DB3-D2698F710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09E96085-2668-1B4A-905F-88DAF8777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81D3DEBF-F63A-9342-B196-E80E0C2B71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C44CA-5148-1046-9F91-F86AD3068D23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5A3E4D82-DEF8-664D-AF85-D48849B28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FF503F3C-697B-7F41-BB24-802C3842E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DAB44A47-8257-1C4D-B1A8-910771F1CF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B5543B-5403-6F4C-A64F-6444CA13D7F2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3004DFEE-9684-934C-B86F-33B9B4FE5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E332E351-23B0-6142-9EC1-C5AAD164C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37DB8048-778E-424E-8F2C-99D53A96ED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0D29A4-0CE4-CA43-B76C-1B6AA0CEE5D4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AB7B8B13-08C8-3C4A-9FE8-EF136F00D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0D09117A-CDDC-544C-A33C-B2B33A5F7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CABA8FC-B432-854C-92AD-9A7D25C61F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548947-F69A-1B4D-822D-2903105BA349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C6256BB9-6115-AA43-B032-0F13145D4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5FAB1284-B30E-D749-B9E3-46C5D114B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B49F82CC-41BB-AD46-B3DB-BF8BA51B5E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903666-BE9B-D748-B40B-BE06F916D494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1BB8F83-54F7-8744-9EA4-1428CD5D2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D5C7A2AB-0D87-E742-8429-57EBC6CE3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4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16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3183"/>
            <a:ext cx="10971610" cy="11443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D7D6A-3C24-E149-9FF8-855D9ABA6D1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9865" y="6248136"/>
            <a:ext cx="2840302" cy="47228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9B95D-7842-1449-B036-8BE9AB8A304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9833" y="6248136"/>
            <a:ext cx="3864240" cy="47228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6B7B-EB1F-6E4B-B1B5-6054A530E47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834" y="6248136"/>
            <a:ext cx="2840303" cy="47228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3058F-341B-BA45-8D11-D25ED2034274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314000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15/04/2023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1C69FA0-47DC-BC49-9E5A-35EB94CF0EC7}"/>
              </a:ext>
            </a:extLst>
          </p:cNvPr>
          <p:cNvGrpSpPr/>
          <p:nvPr/>
        </p:nvGrpSpPr>
        <p:grpSpPr>
          <a:xfrm>
            <a:off x="5611304" y="401506"/>
            <a:ext cx="5662083" cy="6054989"/>
            <a:chOff x="6784976" y="496889"/>
            <a:chExt cx="6794500" cy="7265987"/>
          </a:xfrm>
        </p:grpSpPr>
        <p:sp>
          <p:nvSpPr>
            <p:cNvPr id="15380" name="Google Shape;711;p20">
              <a:extLst>
                <a:ext uri="{FF2B5EF4-FFF2-40B4-BE49-F238E27FC236}">
                  <a16:creationId xmlns:a16="http://schemas.microsoft.com/office/drawing/2014/main" id="{FC590F3D-686A-B146-8D46-BAC7BF9BF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2462" y="1093178"/>
              <a:ext cx="1204184" cy="1011600"/>
            </a:xfrm>
            <a:custGeom>
              <a:avLst/>
              <a:gdLst>
                <a:gd name="T0" fmla="*/ 956310 w 632"/>
                <a:gd name="T1" fmla="*/ 182880 h 531"/>
                <a:gd name="T2" fmla="*/ 897255 w 632"/>
                <a:gd name="T3" fmla="*/ 53340 h 531"/>
                <a:gd name="T4" fmla="*/ 857250 w 632"/>
                <a:gd name="T5" fmla="*/ 40005 h 531"/>
                <a:gd name="T6" fmla="*/ 718185 w 632"/>
                <a:gd name="T7" fmla="*/ 53340 h 531"/>
                <a:gd name="T8" fmla="*/ 693420 w 632"/>
                <a:gd name="T9" fmla="*/ 64770 h 531"/>
                <a:gd name="T10" fmla="*/ 659130 w 632"/>
                <a:gd name="T11" fmla="*/ 43815 h 531"/>
                <a:gd name="T12" fmla="*/ 659130 w 632"/>
                <a:gd name="T13" fmla="*/ 19050 h 531"/>
                <a:gd name="T14" fmla="*/ 590550 w 632"/>
                <a:gd name="T15" fmla="*/ 3810 h 531"/>
                <a:gd name="T16" fmla="*/ 600075 w 632"/>
                <a:gd name="T17" fmla="*/ 19050 h 531"/>
                <a:gd name="T18" fmla="*/ 544830 w 632"/>
                <a:gd name="T19" fmla="*/ 28575 h 531"/>
                <a:gd name="T20" fmla="*/ 554355 w 632"/>
                <a:gd name="T21" fmla="*/ 15240 h 531"/>
                <a:gd name="T22" fmla="*/ 525780 w 632"/>
                <a:gd name="T23" fmla="*/ 9525 h 531"/>
                <a:gd name="T24" fmla="*/ 476250 w 632"/>
                <a:gd name="T25" fmla="*/ 40005 h 531"/>
                <a:gd name="T26" fmla="*/ 426720 w 632"/>
                <a:gd name="T27" fmla="*/ 78105 h 531"/>
                <a:gd name="T28" fmla="*/ 337185 w 632"/>
                <a:gd name="T29" fmla="*/ 53340 h 531"/>
                <a:gd name="T30" fmla="*/ 266700 w 632"/>
                <a:gd name="T31" fmla="*/ 40005 h 531"/>
                <a:gd name="T32" fmla="*/ 198120 w 632"/>
                <a:gd name="T33" fmla="*/ 19050 h 531"/>
                <a:gd name="T34" fmla="*/ 34290 w 632"/>
                <a:gd name="T35" fmla="*/ 3810 h 531"/>
                <a:gd name="T36" fmla="*/ 9525 w 632"/>
                <a:gd name="T37" fmla="*/ 64770 h 531"/>
                <a:gd name="T38" fmla="*/ 9525 w 632"/>
                <a:gd name="T39" fmla="*/ 142875 h 531"/>
                <a:gd name="T40" fmla="*/ 19050 w 632"/>
                <a:gd name="T41" fmla="*/ 247650 h 531"/>
                <a:gd name="T42" fmla="*/ 1184910 w 632"/>
                <a:gd name="T43" fmla="*/ 996316 h 531"/>
                <a:gd name="T44" fmla="*/ 1139190 w 632"/>
                <a:gd name="T45" fmla="*/ 952501 h 531"/>
                <a:gd name="T46" fmla="*/ 1095375 w 632"/>
                <a:gd name="T47" fmla="*/ 931546 h 531"/>
                <a:gd name="T48" fmla="*/ 1055370 w 632"/>
                <a:gd name="T49" fmla="*/ 853441 h 531"/>
                <a:gd name="T50" fmla="*/ 1049655 w 632"/>
                <a:gd name="T51" fmla="*/ 802006 h 531"/>
                <a:gd name="T52" fmla="*/ 1074420 w 632"/>
                <a:gd name="T53" fmla="*/ 802006 h 531"/>
                <a:gd name="T54" fmla="*/ 1040130 w 632"/>
                <a:gd name="T55" fmla="*/ 773431 h 531"/>
                <a:gd name="T56" fmla="*/ 1021080 w 632"/>
                <a:gd name="T57" fmla="*/ 739141 h 531"/>
                <a:gd name="T58" fmla="*/ 965835 w 632"/>
                <a:gd name="T59" fmla="*/ 643891 h 531"/>
                <a:gd name="T60" fmla="*/ 891540 w 632"/>
                <a:gd name="T61" fmla="*/ 520066 h 531"/>
                <a:gd name="T62" fmla="*/ 882015 w 632"/>
                <a:gd name="T63" fmla="*/ 461010 h 531"/>
                <a:gd name="T64" fmla="*/ 851535 w 632"/>
                <a:gd name="T65" fmla="*/ 396240 h 531"/>
                <a:gd name="T66" fmla="*/ 782955 w 632"/>
                <a:gd name="T67" fmla="*/ 316230 h 531"/>
                <a:gd name="T68" fmla="*/ 723900 w 632"/>
                <a:gd name="T69" fmla="*/ 226695 h 531"/>
                <a:gd name="T70" fmla="*/ 727710 w 632"/>
                <a:gd name="T71" fmla="*/ 192405 h 531"/>
                <a:gd name="T72" fmla="*/ 748665 w 632"/>
                <a:gd name="T73" fmla="*/ 222885 h 531"/>
                <a:gd name="T74" fmla="*/ 798195 w 632"/>
                <a:gd name="T75" fmla="*/ 278130 h 531"/>
                <a:gd name="T76" fmla="*/ 832485 w 632"/>
                <a:gd name="T77" fmla="*/ 327660 h 531"/>
                <a:gd name="T78" fmla="*/ 912495 w 632"/>
                <a:gd name="T79" fmla="*/ 411480 h 531"/>
                <a:gd name="T80" fmla="*/ 931545 w 632"/>
                <a:gd name="T81" fmla="*/ 390525 h 531"/>
                <a:gd name="T82" fmla="*/ 941070 w 632"/>
                <a:gd name="T83" fmla="*/ 316230 h 531"/>
                <a:gd name="T84" fmla="*/ 962025 w 632"/>
                <a:gd name="T85" fmla="*/ 238125 h 5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2" h="531" extrusionOk="0">
                  <a:moveTo>
                    <a:pt x="505" y="125"/>
                  </a:moveTo>
                  <a:lnTo>
                    <a:pt x="497" y="109"/>
                  </a:lnTo>
                  <a:lnTo>
                    <a:pt x="502" y="96"/>
                  </a:lnTo>
                  <a:lnTo>
                    <a:pt x="492" y="70"/>
                  </a:lnTo>
                  <a:lnTo>
                    <a:pt x="476" y="49"/>
                  </a:lnTo>
                  <a:lnTo>
                    <a:pt x="471" y="28"/>
                  </a:lnTo>
                  <a:lnTo>
                    <a:pt x="460" y="15"/>
                  </a:lnTo>
                  <a:lnTo>
                    <a:pt x="455" y="13"/>
                  </a:lnTo>
                  <a:lnTo>
                    <a:pt x="450" y="21"/>
                  </a:lnTo>
                  <a:lnTo>
                    <a:pt x="434" y="26"/>
                  </a:lnTo>
                  <a:lnTo>
                    <a:pt x="403" y="21"/>
                  </a:lnTo>
                  <a:lnTo>
                    <a:pt x="377" y="28"/>
                  </a:lnTo>
                  <a:lnTo>
                    <a:pt x="359" y="15"/>
                  </a:lnTo>
                  <a:lnTo>
                    <a:pt x="356" y="23"/>
                  </a:lnTo>
                  <a:lnTo>
                    <a:pt x="364" y="34"/>
                  </a:lnTo>
                  <a:lnTo>
                    <a:pt x="364" y="41"/>
                  </a:lnTo>
                  <a:lnTo>
                    <a:pt x="356" y="31"/>
                  </a:lnTo>
                  <a:lnTo>
                    <a:pt x="346" y="23"/>
                  </a:lnTo>
                  <a:lnTo>
                    <a:pt x="343" y="15"/>
                  </a:lnTo>
                  <a:lnTo>
                    <a:pt x="349" y="13"/>
                  </a:lnTo>
                  <a:lnTo>
                    <a:pt x="346" y="10"/>
                  </a:lnTo>
                  <a:lnTo>
                    <a:pt x="338" y="10"/>
                  </a:lnTo>
                  <a:lnTo>
                    <a:pt x="328" y="8"/>
                  </a:lnTo>
                  <a:lnTo>
                    <a:pt x="310" y="2"/>
                  </a:lnTo>
                  <a:lnTo>
                    <a:pt x="307" y="5"/>
                  </a:lnTo>
                  <a:lnTo>
                    <a:pt x="315" y="8"/>
                  </a:lnTo>
                  <a:lnTo>
                    <a:pt x="315" y="10"/>
                  </a:lnTo>
                  <a:lnTo>
                    <a:pt x="307" y="10"/>
                  </a:lnTo>
                  <a:lnTo>
                    <a:pt x="297" y="10"/>
                  </a:lnTo>
                  <a:lnTo>
                    <a:pt x="286" y="15"/>
                  </a:lnTo>
                  <a:lnTo>
                    <a:pt x="281" y="10"/>
                  </a:lnTo>
                  <a:lnTo>
                    <a:pt x="284" y="10"/>
                  </a:lnTo>
                  <a:lnTo>
                    <a:pt x="291" y="8"/>
                  </a:lnTo>
                  <a:lnTo>
                    <a:pt x="299" y="5"/>
                  </a:lnTo>
                  <a:lnTo>
                    <a:pt x="289" y="5"/>
                  </a:lnTo>
                  <a:lnTo>
                    <a:pt x="276" y="5"/>
                  </a:lnTo>
                  <a:lnTo>
                    <a:pt x="271" y="10"/>
                  </a:lnTo>
                  <a:lnTo>
                    <a:pt x="255" y="18"/>
                  </a:lnTo>
                  <a:lnTo>
                    <a:pt x="250" y="21"/>
                  </a:lnTo>
                  <a:lnTo>
                    <a:pt x="237" y="26"/>
                  </a:lnTo>
                  <a:lnTo>
                    <a:pt x="226" y="36"/>
                  </a:lnTo>
                  <a:lnTo>
                    <a:pt x="224" y="41"/>
                  </a:lnTo>
                  <a:lnTo>
                    <a:pt x="208" y="41"/>
                  </a:lnTo>
                  <a:lnTo>
                    <a:pt x="190" y="28"/>
                  </a:lnTo>
                  <a:lnTo>
                    <a:pt x="177" y="28"/>
                  </a:lnTo>
                  <a:lnTo>
                    <a:pt x="159" y="28"/>
                  </a:lnTo>
                  <a:lnTo>
                    <a:pt x="146" y="21"/>
                  </a:lnTo>
                  <a:lnTo>
                    <a:pt x="140" y="21"/>
                  </a:lnTo>
                  <a:lnTo>
                    <a:pt x="133" y="23"/>
                  </a:lnTo>
                  <a:lnTo>
                    <a:pt x="120" y="13"/>
                  </a:lnTo>
                  <a:lnTo>
                    <a:pt x="104" y="10"/>
                  </a:lnTo>
                  <a:lnTo>
                    <a:pt x="62" y="8"/>
                  </a:lnTo>
                  <a:lnTo>
                    <a:pt x="44" y="0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0" y="13"/>
                  </a:lnTo>
                  <a:lnTo>
                    <a:pt x="5" y="34"/>
                  </a:lnTo>
                  <a:lnTo>
                    <a:pt x="13" y="47"/>
                  </a:lnTo>
                  <a:lnTo>
                    <a:pt x="13" y="57"/>
                  </a:lnTo>
                  <a:lnTo>
                    <a:pt x="5" y="75"/>
                  </a:lnTo>
                  <a:lnTo>
                    <a:pt x="0" y="91"/>
                  </a:lnTo>
                  <a:lnTo>
                    <a:pt x="5" y="104"/>
                  </a:lnTo>
                  <a:lnTo>
                    <a:pt x="10" y="130"/>
                  </a:lnTo>
                  <a:lnTo>
                    <a:pt x="29" y="531"/>
                  </a:lnTo>
                  <a:lnTo>
                    <a:pt x="632" y="526"/>
                  </a:lnTo>
                  <a:lnTo>
                    <a:pt x="622" y="523"/>
                  </a:lnTo>
                  <a:lnTo>
                    <a:pt x="611" y="510"/>
                  </a:lnTo>
                  <a:lnTo>
                    <a:pt x="609" y="505"/>
                  </a:lnTo>
                  <a:lnTo>
                    <a:pt x="598" y="500"/>
                  </a:lnTo>
                  <a:lnTo>
                    <a:pt x="591" y="487"/>
                  </a:lnTo>
                  <a:lnTo>
                    <a:pt x="585" y="489"/>
                  </a:lnTo>
                  <a:lnTo>
                    <a:pt x="575" y="489"/>
                  </a:lnTo>
                  <a:lnTo>
                    <a:pt x="559" y="479"/>
                  </a:lnTo>
                  <a:lnTo>
                    <a:pt x="551" y="453"/>
                  </a:lnTo>
                  <a:lnTo>
                    <a:pt x="554" y="448"/>
                  </a:lnTo>
                  <a:lnTo>
                    <a:pt x="554" y="435"/>
                  </a:lnTo>
                  <a:lnTo>
                    <a:pt x="549" y="427"/>
                  </a:lnTo>
                  <a:lnTo>
                    <a:pt x="551" y="421"/>
                  </a:lnTo>
                  <a:lnTo>
                    <a:pt x="554" y="427"/>
                  </a:lnTo>
                  <a:lnTo>
                    <a:pt x="570" y="427"/>
                  </a:lnTo>
                  <a:lnTo>
                    <a:pt x="564" y="421"/>
                  </a:lnTo>
                  <a:lnTo>
                    <a:pt x="559" y="419"/>
                  </a:lnTo>
                  <a:lnTo>
                    <a:pt x="551" y="406"/>
                  </a:lnTo>
                  <a:lnTo>
                    <a:pt x="546" y="406"/>
                  </a:lnTo>
                  <a:lnTo>
                    <a:pt x="546" y="408"/>
                  </a:lnTo>
                  <a:lnTo>
                    <a:pt x="541" y="401"/>
                  </a:lnTo>
                  <a:lnTo>
                    <a:pt x="536" y="388"/>
                  </a:lnTo>
                  <a:lnTo>
                    <a:pt x="518" y="359"/>
                  </a:lnTo>
                  <a:lnTo>
                    <a:pt x="507" y="354"/>
                  </a:lnTo>
                  <a:lnTo>
                    <a:pt x="507" y="338"/>
                  </a:lnTo>
                  <a:lnTo>
                    <a:pt x="473" y="291"/>
                  </a:lnTo>
                  <a:lnTo>
                    <a:pt x="476" y="281"/>
                  </a:lnTo>
                  <a:lnTo>
                    <a:pt x="468" y="273"/>
                  </a:lnTo>
                  <a:lnTo>
                    <a:pt x="468" y="252"/>
                  </a:lnTo>
                  <a:lnTo>
                    <a:pt x="463" y="247"/>
                  </a:lnTo>
                  <a:lnTo>
                    <a:pt x="463" y="242"/>
                  </a:lnTo>
                  <a:lnTo>
                    <a:pt x="445" y="224"/>
                  </a:lnTo>
                  <a:lnTo>
                    <a:pt x="445" y="216"/>
                  </a:lnTo>
                  <a:lnTo>
                    <a:pt x="447" y="208"/>
                  </a:lnTo>
                  <a:lnTo>
                    <a:pt x="442" y="200"/>
                  </a:lnTo>
                  <a:lnTo>
                    <a:pt x="414" y="174"/>
                  </a:lnTo>
                  <a:lnTo>
                    <a:pt x="411" y="166"/>
                  </a:lnTo>
                  <a:lnTo>
                    <a:pt x="393" y="146"/>
                  </a:lnTo>
                  <a:lnTo>
                    <a:pt x="393" y="133"/>
                  </a:lnTo>
                  <a:lnTo>
                    <a:pt x="380" y="119"/>
                  </a:lnTo>
                  <a:lnTo>
                    <a:pt x="382" y="112"/>
                  </a:lnTo>
                  <a:lnTo>
                    <a:pt x="382" y="106"/>
                  </a:lnTo>
                  <a:lnTo>
                    <a:pt x="382" y="101"/>
                  </a:lnTo>
                  <a:lnTo>
                    <a:pt x="385" y="104"/>
                  </a:lnTo>
                  <a:lnTo>
                    <a:pt x="390" y="104"/>
                  </a:lnTo>
                  <a:lnTo>
                    <a:pt x="393" y="117"/>
                  </a:lnTo>
                  <a:lnTo>
                    <a:pt x="398" y="122"/>
                  </a:lnTo>
                  <a:lnTo>
                    <a:pt x="401" y="130"/>
                  </a:lnTo>
                  <a:lnTo>
                    <a:pt x="419" y="146"/>
                  </a:lnTo>
                  <a:lnTo>
                    <a:pt x="419" y="156"/>
                  </a:lnTo>
                  <a:lnTo>
                    <a:pt x="424" y="166"/>
                  </a:lnTo>
                  <a:lnTo>
                    <a:pt x="437" y="172"/>
                  </a:lnTo>
                  <a:lnTo>
                    <a:pt x="440" y="182"/>
                  </a:lnTo>
                  <a:lnTo>
                    <a:pt x="466" y="208"/>
                  </a:lnTo>
                  <a:lnTo>
                    <a:pt x="479" y="216"/>
                  </a:lnTo>
                  <a:lnTo>
                    <a:pt x="479" y="218"/>
                  </a:lnTo>
                  <a:lnTo>
                    <a:pt x="481" y="211"/>
                  </a:lnTo>
                  <a:lnTo>
                    <a:pt x="489" y="205"/>
                  </a:lnTo>
                  <a:lnTo>
                    <a:pt x="492" y="187"/>
                  </a:lnTo>
                  <a:lnTo>
                    <a:pt x="486" y="182"/>
                  </a:lnTo>
                  <a:lnTo>
                    <a:pt x="494" y="166"/>
                  </a:lnTo>
                  <a:lnTo>
                    <a:pt x="494" y="156"/>
                  </a:lnTo>
                  <a:lnTo>
                    <a:pt x="502" y="130"/>
                  </a:lnTo>
                  <a:lnTo>
                    <a:pt x="505" y="125"/>
                  </a:lnTo>
                  <a:close/>
                </a:path>
              </a:pathLst>
            </a:custGeom>
            <a:solidFill>
              <a:srgbClr val="FF9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1" name="Google Shape;712;p20">
              <a:extLst>
                <a:ext uri="{FF2B5EF4-FFF2-40B4-BE49-F238E27FC236}">
                  <a16:creationId xmlns:a16="http://schemas.microsoft.com/office/drawing/2014/main" id="{5DBAC7E4-2BEF-FF41-8A36-181AAC6B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5251" y="2095253"/>
              <a:ext cx="1594783" cy="1259261"/>
            </a:xfrm>
            <a:custGeom>
              <a:avLst/>
              <a:gdLst>
                <a:gd name="T0" fmla="*/ 1565911 w 837"/>
                <a:gd name="T1" fmla="*/ 375285 h 661"/>
                <a:gd name="T2" fmla="*/ 1504951 w 837"/>
                <a:gd name="T3" fmla="*/ 325755 h 661"/>
                <a:gd name="T4" fmla="*/ 1455421 w 837"/>
                <a:gd name="T5" fmla="*/ 251460 h 661"/>
                <a:gd name="T6" fmla="*/ 1436371 w 837"/>
                <a:gd name="T7" fmla="*/ 108585 h 661"/>
                <a:gd name="T8" fmla="*/ 1445896 w 837"/>
                <a:gd name="T9" fmla="*/ 99060 h 661"/>
                <a:gd name="T10" fmla="*/ 1451611 w 837"/>
                <a:gd name="T11" fmla="*/ 93345 h 661"/>
                <a:gd name="T12" fmla="*/ 1421131 w 837"/>
                <a:gd name="T13" fmla="*/ 38100 h 661"/>
                <a:gd name="T14" fmla="*/ 1421131 w 837"/>
                <a:gd name="T15" fmla="*/ 24765 h 661"/>
                <a:gd name="T16" fmla="*/ 1421131 w 837"/>
                <a:gd name="T17" fmla="*/ 0 h 661"/>
                <a:gd name="T18" fmla="*/ 186690 w 837"/>
                <a:gd name="T19" fmla="*/ 207645 h 661"/>
                <a:gd name="T20" fmla="*/ 177165 w 837"/>
                <a:gd name="T21" fmla="*/ 628650 h 661"/>
                <a:gd name="T22" fmla="*/ 118110 w 837"/>
                <a:gd name="T23" fmla="*/ 628650 h 661"/>
                <a:gd name="T24" fmla="*/ 112395 w 837"/>
                <a:gd name="T25" fmla="*/ 678181 h 661"/>
                <a:gd name="T26" fmla="*/ 59055 w 837"/>
                <a:gd name="T27" fmla="*/ 742951 h 661"/>
                <a:gd name="T28" fmla="*/ 53340 w 837"/>
                <a:gd name="T29" fmla="*/ 782956 h 661"/>
                <a:gd name="T30" fmla="*/ 24765 w 837"/>
                <a:gd name="T31" fmla="*/ 832486 h 661"/>
                <a:gd name="T32" fmla="*/ 34290 w 837"/>
                <a:gd name="T33" fmla="*/ 876301 h 661"/>
                <a:gd name="T34" fmla="*/ 13335 w 837"/>
                <a:gd name="T35" fmla="*/ 941071 h 661"/>
                <a:gd name="T36" fmla="*/ 49530 w 837"/>
                <a:gd name="T37" fmla="*/ 941071 h 661"/>
                <a:gd name="T38" fmla="*/ 43815 w 837"/>
                <a:gd name="T39" fmla="*/ 971551 h 661"/>
                <a:gd name="T40" fmla="*/ 59055 w 837"/>
                <a:gd name="T41" fmla="*/ 1030606 h 661"/>
                <a:gd name="T42" fmla="*/ 93345 w 837"/>
                <a:gd name="T43" fmla="*/ 1070611 h 661"/>
                <a:gd name="T44" fmla="*/ 102870 w 837"/>
                <a:gd name="T45" fmla="*/ 1101091 h 661"/>
                <a:gd name="T46" fmla="*/ 118110 w 837"/>
                <a:gd name="T47" fmla="*/ 1135381 h 661"/>
                <a:gd name="T48" fmla="*/ 161925 w 837"/>
                <a:gd name="T49" fmla="*/ 1219201 h 661"/>
                <a:gd name="T50" fmla="*/ 241935 w 837"/>
                <a:gd name="T51" fmla="*/ 1209676 h 661"/>
                <a:gd name="T52" fmla="*/ 297180 w 837"/>
                <a:gd name="T53" fmla="*/ 1169671 h 661"/>
                <a:gd name="T54" fmla="*/ 375285 w 837"/>
                <a:gd name="T55" fmla="*/ 1154431 h 661"/>
                <a:gd name="T56" fmla="*/ 421005 w 837"/>
                <a:gd name="T57" fmla="*/ 1228726 h 661"/>
                <a:gd name="T58" fmla="*/ 563880 w 837"/>
                <a:gd name="T59" fmla="*/ 1234441 h 661"/>
                <a:gd name="T60" fmla="*/ 653415 w 837"/>
                <a:gd name="T61" fmla="*/ 1243966 h 661"/>
                <a:gd name="T62" fmla="*/ 721995 w 837"/>
                <a:gd name="T63" fmla="*/ 1184911 h 661"/>
                <a:gd name="T64" fmla="*/ 842011 w 837"/>
                <a:gd name="T65" fmla="*/ 1219201 h 661"/>
                <a:gd name="T66" fmla="*/ 956311 w 837"/>
                <a:gd name="T67" fmla="*/ 1129666 h 661"/>
                <a:gd name="T68" fmla="*/ 990601 w 837"/>
                <a:gd name="T69" fmla="*/ 1030606 h 661"/>
                <a:gd name="T70" fmla="*/ 1024891 w 837"/>
                <a:gd name="T71" fmla="*/ 977266 h 661"/>
                <a:gd name="T72" fmla="*/ 1074421 w 837"/>
                <a:gd name="T73" fmla="*/ 1120141 h 661"/>
                <a:gd name="T74" fmla="*/ 1139191 w 837"/>
                <a:gd name="T75" fmla="*/ 1238251 h 661"/>
                <a:gd name="T76" fmla="*/ 1217296 w 837"/>
                <a:gd name="T77" fmla="*/ 1200151 h 661"/>
                <a:gd name="T78" fmla="*/ 1217296 w 837"/>
                <a:gd name="T79" fmla="*/ 1144906 h 661"/>
                <a:gd name="T80" fmla="*/ 1253491 w 837"/>
                <a:gd name="T81" fmla="*/ 1104901 h 661"/>
                <a:gd name="T82" fmla="*/ 1291591 w 837"/>
                <a:gd name="T83" fmla="*/ 1011556 h 661"/>
                <a:gd name="T84" fmla="*/ 1343026 w 837"/>
                <a:gd name="T85" fmla="*/ 937261 h 661"/>
                <a:gd name="T86" fmla="*/ 1371601 w 837"/>
                <a:gd name="T87" fmla="*/ 916306 h 661"/>
                <a:gd name="T88" fmla="*/ 1411606 w 837"/>
                <a:gd name="T89" fmla="*/ 807721 h 661"/>
                <a:gd name="T90" fmla="*/ 1421131 w 837"/>
                <a:gd name="T91" fmla="*/ 767716 h 661"/>
                <a:gd name="T92" fmla="*/ 1405891 w 837"/>
                <a:gd name="T93" fmla="*/ 689611 h 661"/>
                <a:gd name="T94" fmla="*/ 1430656 w 837"/>
                <a:gd name="T95" fmla="*/ 634366 h 661"/>
                <a:gd name="T96" fmla="*/ 1461136 w 837"/>
                <a:gd name="T97" fmla="*/ 550545 h 661"/>
                <a:gd name="T98" fmla="*/ 1455421 w 837"/>
                <a:gd name="T99" fmla="*/ 510540 h 661"/>
                <a:gd name="T100" fmla="*/ 1491616 w 837"/>
                <a:gd name="T101" fmla="*/ 485775 h 661"/>
                <a:gd name="T102" fmla="*/ 1491616 w 837"/>
                <a:gd name="T103" fmla="*/ 455295 h 661"/>
                <a:gd name="T104" fmla="*/ 1541146 w 837"/>
                <a:gd name="T105" fmla="*/ 445770 h 661"/>
                <a:gd name="T106" fmla="*/ 1579246 w 837"/>
                <a:gd name="T107" fmla="*/ 421005 h 6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7" h="661" extrusionOk="0">
                  <a:moveTo>
                    <a:pt x="835" y="211"/>
                  </a:moveTo>
                  <a:lnTo>
                    <a:pt x="835" y="203"/>
                  </a:lnTo>
                  <a:lnTo>
                    <a:pt x="822" y="197"/>
                  </a:lnTo>
                  <a:lnTo>
                    <a:pt x="811" y="197"/>
                  </a:lnTo>
                  <a:lnTo>
                    <a:pt x="811" y="187"/>
                  </a:lnTo>
                  <a:lnTo>
                    <a:pt x="790" y="171"/>
                  </a:lnTo>
                  <a:lnTo>
                    <a:pt x="783" y="171"/>
                  </a:lnTo>
                  <a:lnTo>
                    <a:pt x="772" y="153"/>
                  </a:lnTo>
                  <a:lnTo>
                    <a:pt x="764" y="132"/>
                  </a:lnTo>
                  <a:lnTo>
                    <a:pt x="770" y="112"/>
                  </a:lnTo>
                  <a:lnTo>
                    <a:pt x="767" y="93"/>
                  </a:lnTo>
                  <a:lnTo>
                    <a:pt x="754" y="57"/>
                  </a:lnTo>
                  <a:lnTo>
                    <a:pt x="751" y="46"/>
                  </a:lnTo>
                  <a:lnTo>
                    <a:pt x="754" y="46"/>
                  </a:lnTo>
                  <a:lnTo>
                    <a:pt x="759" y="52"/>
                  </a:lnTo>
                  <a:lnTo>
                    <a:pt x="759" y="54"/>
                  </a:lnTo>
                  <a:lnTo>
                    <a:pt x="762" y="54"/>
                  </a:lnTo>
                  <a:lnTo>
                    <a:pt x="762" y="49"/>
                  </a:lnTo>
                  <a:lnTo>
                    <a:pt x="751" y="36"/>
                  </a:lnTo>
                  <a:lnTo>
                    <a:pt x="749" y="23"/>
                  </a:lnTo>
                  <a:lnTo>
                    <a:pt x="746" y="20"/>
                  </a:lnTo>
                  <a:lnTo>
                    <a:pt x="746" y="18"/>
                  </a:lnTo>
                  <a:lnTo>
                    <a:pt x="746" y="15"/>
                  </a:lnTo>
                  <a:lnTo>
                    <a:pt x="746" y="13"/>
                  </a:lnTo>
                  <a:lnTo>
                    <a:pt x="744" y="10"/>
                  </a:lnTo>
                  <a:lnTo>
                    <a:pt x="746" y="5"/>
                  </a:lnTo>
                  <a:lnTo>
                    <a:pt x="746" y="0"/>
                  </a:lnTo>
                  <a:lnTo>
                    <a:pt x="143" y="5"/>
                  </a:lnTo>
                  <a:lnTo>
                    <a:pt x="148" y="104"/>
                  </a:lnTo>
                  <a:lnTo>
                    <a:pt x="98" y="109"/>
                  </a:lnTo>
                  <a:lnTo>
                    <a:pt x="98" y="127"/>
                  </a:lnTo>
                  <a:lnTo>
                    <a:pt x="101" y="328"/>
                  </a:lnTo>
                  <a:lnTo>
                    <a:pt x="93" y="330"/>
                  </a:lnTo>
                  <a:lnTo>
                    <a:pt x="85" y="335"/>
                  </a:lnTo>
                  <a:lnTo>
                    <a:pt x="75" y="330"/>
                  </a:lnTo>
                  <a:lnTo>
                    <a:pt x="62" y="330"/>
                  </a:lnTo>
                  <a:lnTo>
                    <a:pt x="54" y="338"/>
                  </a:lnTo>
                  <a:lnTo>
                    <a:pt x="54" y="351"/>
                  </a:lnTo>
                  <a:lnTo>
                    <a:pt x="59" y="356"/>
                  </a:lnTo>
                  <a:lnTo>
                    <a:pt x="54" y="369"/>
                  </a:lnTo>
                  <a:lnTo>
                    <a:pt x="36" y="390"/>
                  </a:lnTo>
                  <a:lnTo>
                    <a:pt x="31" y="390"/>
                  </a:lnTo>
                  <a:lnTo>
                    <a:pt x="23" y="398"/>
                  </a:lnTo>
                  <a:lnTo>
                    <a:pt x="23" y="406"/>
                  </a:lnTo>
                  <a:lnTo>
                    <a:pt x="28" y="411"/>
                  </a:lnTo>
                  <a:lnTo>
                    <a:pt x="23" y="424"/>
                  </a:lnTo>
                  <a:lnTo>
                    <a:pt x="13" y="429"/>
                  </a:lnTo>
                  <a:lnTo>
                    <a:pt x="13" y="437"/>
                  </a:lnTo>
                  <a:lnTo>
                    <a:pt x="20" y="442"/>
                  </a:lnTo>
                  <a:lnTo>
                    <a:pt x="23" y="453"/>
                  </a:lnTo>
                  <a:lnTo>
                    <a:pt x="18" y="460"/>
                  </a:lnTo>
                  <a:lnTo>
                    <a:pt x="0" y="476"/>
                  </a:lnTo>
                  <a:lnTo>
                    <a:pt x="0" y="489"/>
                  </a:lnTo>
                  <a:lnTo>
                    <a:pt x="7" y="494"/>
                  </a:lnTo>
                  <a:lnTo>
                    <a:pt x="20" y="486"/>
                  </a:lnTo>
                  <a:lnTo>
                    <a:pt x="26" y="486"/>
                  </a:lnTo>
                  <a:lnTo>
                    <a:pt x="26" y="494"/>
                  </a:lnTo>
                  <a:lnTo>
                    <a:pt x="20" y="499"/>
                  </a:lnTo>
                  <a:lnTo>
                    <a:pt x="26" y="505"/>
                  </a:lnTo>
                  <a:lnTo>
                    <a:pt x="23" y="510"/>
                  </a:lnTo>
                  <a:lnTo>
                    <a:pt x="28" y="518"/>
                  </a:lnTo>
                  <a:lnTo>
                    <a:pt x="28" y="531"/>
                  </a:lnTo>
                  <a:lnTo>
                    <a:pt x="31" y="541"/>
                  </a:lnTo>
                  <a:lnTo>
                    <a:pt x="49" y="546"/>
                  </a:lnTo>
                  <a:lnTo>
                    <a:pt x="54" y="554"/>
                  </a:lnTo>
                  <a:lnTo>
                    <a:pt x="49" y="562"/>
                  </a:lnTo>
                  <a:lnTo>
                    <a:pt x="49" y="567"/>
                  </a:lnTo>
                  <a:lnTo>
                    <a:pt x="49" y="570"/>
                  </a:lnTo>
                  <a:lnTo>
                    <a:pt x="54" y="578"/>
                  </a:lnTo>
                  <a:lnTo>
                    <a:pt x="54" y="583"/>
                  </a:lnTo>
                  <a:lnTo>
                    <a:pt x="52" y="588"/>
                  </a:lnTo>
                  <a:lnTo>
                    <a:pt x="62" y="596"/>
                  </a:lnTo>
                  <a:lnTo>
                    <a:pt x="65" y="601"/>
                  </a:lnTo>
                  <a:lnTo>
                    <a:pt x="78" y="619"/>
                  </a:lnTo>
                  <a:lnTo>
                    <a:pt x="85" y="640"/>
                  </a:lnTo>
                  <a:lnTo>
                    <a:pt x="88" y="645"/>
                  </a:lnTo>
                  <a:lnTo>
                    <a:pt x="111" y="645"/>
                  </a:lnTo>
                  <a:lnTo>
                    <a:pt x="127" y="635"/>
                  </a:lnTo>
                  <a:lnTo>
                    <a:pt x="143" y="637"/>
                  </a:lnTo>
                  <a:lnTo>
                    <a:pt x="158" y="627"/>
                  </a:lnTo>
                  <a:lnTo>
                    <a:pt x="156" y="614"/>
                  </a:lnTo>
                  <a:lnTo>
                    <a:pt x="163" y="609"/>
                  </a:lnTo>
                  <a:lnTo>
                    <a:pt x="189" y="606"/>
                  </a:lnTo>
                  <a:lnTo>
                    <a:pt x="197" y="606"/>
                  </a:lnTo>
                  <a:lnTo>
                    <a:pt x="200" y="617"/>
                  </a:lnTo>
                  <a:lnTo>
                    <a:pt x="213" y="632"/>
                  </a:lnTo>
                  <a:lnTo>
                    <a:pt x="221" y="645"/>
                  </a:lnTo>
                  <a:lnTo>
                    <a:pt x="239" y="653"/>
                  </a:lnTo>
                  <a:lnTo>
                    <a:pt x="262" y="645"/>
                  </a:lnTo>
                  <a:lnTo>
                    <a:pt x="296" y="648"/>
                  </a:lnTo>
                  <a:lnTo>
                    <a:pt x="304" y="658"/>
                  </a:lnTo>
                  <a:lnTo>
                    <a:pt x="340" y="661"/>
                  </a:lnTo>
                  <a:lnTo>
                    <a:pt x="343" y="653"/>
                  </a:lnTo>
                  <a:lnTo>
                    <a:pt x="356" y="640"/>
                  </a:lnTo>
                  <a:lnTo>
                    <a:pt x="379" y="640"/>
                  </a:lnTo>
                  <a:lnTo>
                    <a:pt x="379" y="622"/>
                  </a:lnTo>
                  <a:lnTo>
                    <a:pt x="400" y="611"/>
                  </a:lnTo>
                  <a:lnTo>
                    <a:pt x="429" y="627"/>
                  </a:lnTo>
                  <a:lnTo>
                    <a:pt x="442" y="640"/>
                  </a:lnTo>
                  <a:lnTo>
                    <a:pt x="465" y="640"/>
                  </a:lnTo>
                  <a:lnTo>
                    <a:pt x="491" y="611"/>
                  </a:lnTo>
                  <a:lnTo>
                    <a:pt x="502" y="593"/>
                  </a:lnTo>
                  <a:lnTo>
                    <a:pt x="525" y="575"/>
                  </a:lnTo>
                  <a:lnTo>
                    <a:pt x="520" y="567"/>
                  </a:lnTo>
                  <a:lnTo>
                    <a:pt x="520" y="541"/>
                  </a:lnTo>
                  <a:lnTo>
                    <a:pt x="507" y="528"/>
                  </a:lnTo>
                  <a:lnTo>
                    <a:pt x="538" y="528"/>
                  </a:lnTo>
                  <a:lnTo>
                    <a:pt x="538" y="513"/>
                  </a:lnTo>
                  <a:lnTo>
                    <a:pt x="564" y="515"/>
                  </a:lnTo>
                  <a:lnTo>
                    <a:pt x="559" y="544"/>
                  </a:lnTo>
                  <a:lnTo>
                    <a:pt x="564" y="588"/>
                  </a:lnTo>
                  <a:lnTo>
                    <a:pt x="577" y="593"/>
                  </a:lnTo>
                  <a:lnTo>
                    <a:pt x="600" y="622"/>
                  </a:lnTo>
                  <a:lnTo>
                    <a:pt x="598" y="650"/>
                  </a:lnTo>
                  <a:lnTo>
                    <a:pt x="629" y="653"/>
                  </a:lnTo>
                  <a:lnTo>
                    <a:pt x="632" y="643"/>
                  </a:lnTo>
                  <a:lnTo>
                    <a:pt x="639" y="630"/>
                  </a:lnTo>
                  <a:lnTo>
                    <a:pt x="639" y="619"/>
                  </a:lnTo>
                  <a:lnTo>
                    <a:pt x="637" y="611"/>
                  </a:lnTo>
                  <a:lnTo>
                    <a:pt x="639" y="601"/>
                  </a:lnTo>
                  <a:lnTo>
                    <a:pt x="650" y="588"/>
                  </a:lnTo>
                  <a:lnTo>
                    <a:pt x="652" y="583"/>
                  </a:lnTo>
                  <a:lnTo>
                    <a:pt x="658" y="580"/>
                  </a:lnTo>
                  <a:lnTo>
                    <a:pt x="663" y="583"/>
                  </a:lnTo>
                  <a:lnTo>
                    <a:pt x="673" y="546"/>
                  </a:lnTo>
                  <a:lnTo>
                    <a:pt x="678" y="531"/>
                  </a:lnTo>
                  <a:lnTo>
                    <a:pt x="691" y="520"/>
                  </a:lnTo>
                  <a:lnTo>
                    <a:pt x="694" y="513"/>
                  </a:lnTo>
                  <a:lnTo>
                    <a:pt x="705" y="492"/>
                  </a:lnTo>
                  <a:lnTo>
                    <a:pt x="707" y="481"/>
                  </a:lnTo>
                  <a:lnTo>
                    <a:pt x="718" y="481"/>
                  </a:lnTo>
                  <a:lnTo>
                    <a:pt x="720" y="481"/>
                  </a:lnTo>
                  <a:lnTo>
                    <a:pt x="725" y="466"/>
                  </a:lnTo>
                  <a:lnTo>
                    <a:pt x="741" y="442"/>
                  </a:lnTo>
                  <a:lnTo>
                    <a:pt x="741" y="424"/>
                  </a:lnTo>
                  <a:lnTo>
                    <a:pt x="746" y="408"/>
                  </a:lnTo>
                  <a:lnTo>
                    <a:pt x="749" y="406"/>
                  </a:lnTo>
                  <a:lnTo>
                    <a:pt x="746" y="403"/>
                  </a:lnTo>
                  <a:lnTo>
                    <a:pt x="744" y="393"/>
                  </a:lnTo>
                  <a:lnTo>
                    <a:pt x="738" y="372"/>
                  </a:lnTo>
                  <a:lnTo>
                    <a:pt x="738" y="362"/>
                  </a:lnTo>
                  <a:lnTo>
                    <a:pt x="744" y="354"/>
                  </a:lnTo>
                  <a:lnTo>
                    <a:pt x="744" y="346"/>
                  </a:lnTo>
                  <a:lnTo>
                    <a:pt x="751" y="333"/>
                  </a:lnTo>
                  <a:lnTo>
                    <a:pt x="757" y="309"/>
                  </a:lnTo>
                  <a:lnTo>
                    <a:pt x="762" y="294"/>
                  </a:lnTo>
                  <a:lnTo>
                    <a:pt x="767" y="289"/>
                  </a:lnTo>
                  <a:lnTo>
                    <a:pt x="764" y="283"/>
                  </a:lnTo>
                  <a:lnTo>
                    <a:pt x="759" y="281"/>
                  </a:lnTo>
                  <a:lnTo>
                    <a:pt x="764" y="268"/>
                  </a:lnTo>
                  <a:lnTo>
                    <a:pt x="764" y="257"/>
                  </a:lnTo>
                  <a:lnTo>
                    <a:pt x="770" y="255"/>
                  </a:lnTo>
                  <a:lnTo>
                    <a:pt x="783" y="255"/>
                  </a:lnTo>
                  <a:lnTo>
                    <a:pt x="783" y="250"/>
                  </a:lnTo>
                  <a:lnTo>
                    <a:pt x="783" y="244"/>
                  </a:lnTo>
                  <a:lnTo>
                    <a:pt x="783" y="239"/>
                  </a:lnTo>
                  <a:lnTo>
                    <a:pt x="793" y="237"/>
                  </a:lnTo>
                  <a:lnTo>
                    <a:pt x="798" y="231"/>
                  </a:lnTo>
                  <a:lnTo>
                    <a:pt x="809" y="234"/>
                  </a:lnTo>
                  <a:lnTo>
                    <a:pt x="814" y="226"/>
                  </a:lnTo>
                  <a:lnTo>
                    <a:pt x="822" y="224"/>
                  </a:lnTo>
                  <a:lnTo>
                    <a:pt x="829" y="221"/>
                  </a:lnTo>
                  <a:lnTo>
                    <a:pt x="837" y="211"/>
                  </a:lnTo>
                  <a:lnTo>
                    <a:pt x="835" y="211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2" name="Google Shape;713;p20">
              <a:extLst>
                <a:ext uri="{FF2B5EF4-FFF2-40B4-BE49-F238E27FC236}">
                  <a16:creationId xmlns:a16="http://schemas.microsoft.com/office/drawing/2014/main" id="{988E2B25-DCEE-FE44-A979-E0662435B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7681" y="3072562"/>
              <a:ext cx="1154646" cy="851572"/>
            </a:xfrm>
            <a:custGeom>
              <a:avLst/>
              <a:gdLst>
                <a:gd name="T0" fmla="*/ 922020 w 606"/>
                <a:gd name="T1" fmla="*/ 142875 h 447"/>
                <a:gd name="T2" fmla="*/ 872490 w 606"/>
                <a:gd name="T3" fmla="*/ 0 h 447"/>
                <a:gd name="T4" fmla="*/ 838200 w 606"/>
                <a:gd name="T5" fmla="*/ 53340 h 447"/>
                <a:gd name="T6" fmla="*/ 803910 w 606"/>
                <a:gd name="T7" fmla="*/ 152400 h 447"/>
                <a:gd name="T8" fmla="*/ 689610 w 606"/>
                <a:gd name="T9" fmla="*/ 241935 h 447"/>
                <a:gd name="T10" fmla="*/ 569595 w 606"/>
                <a:gd name="T11" fmla="*/ 207645 h 447"/>
                <a:gd name="T12" fmla="*/ 501015 w 606"/>
                <a:gd name="T13" fmla="*/ 266700 h 447"/>
                <a:gd name="T14" fmla="*/ 411480 w 606"/>
                <a:gd name="T15" fmla="*/ 257175 h 447"/>
                <a:gd name="T16" fmla="*/ 268605 w 606"/>
                <a:gd name="T17" fmla="*/ 251460 h 447"/>
                <a:gd name="T18" fmla="*/ 222885 w 606"/>
                <a:gd name="T19" fmla="*/ 177165 h 447"/>
                <a:gd name="T20" fmla="*/ 144780 w 606"/>
                <a:gd name="T21" fmla="*/ 192405 h 447"/>
                <a:gd name="T22" fmla="*/ 89535 w 606"/>
                <a:gd name="T23" fmla="*/ 232410 h 447"/>
                <a:gd name="T24" fmla="*/ 15240 w 606"/>
                <a:gd name="T25" fmla="*/ 276225 h 447"/>
                <a:gd name="T26" fmla="*/ 0 w 606"/>
                <a:gd name="T27" fmla="*/ 331470 h 447"/>
                <a:gd name="T28" fmla="*/ 45720 w 606"/>
                <a:gd name="T29" fmla="*/ 337185 h 447"/>
                <a:gd name="T30" fmla="*/ 80010 w 606"/>
                <a:gd name="T31" fmla="*/ 356235 h 447"/>
                <a:gd name="T32" fmla="*/ 120015 w 606"/>
                <a:gd name="T33" fmla="*/ 396240 h 447"/>
                <a:gd name="T34" fmla="*/ 154305 w 606"/>
                <a:gd name="T35" fmla="*/ 415290 h 447"/>
                <a:gd name="T36" fmla="*/ 198120 w 606"/>
                <a:gd name="T37" fmla="*/ 440054 h 447"/>
                <a:gd name="T38" fmla="*/ 179070 w 606"/>
                <a:gd name="T39" fmla="*/ 470534 h 447"/>
                <a:gd name="T40" fmla="*/ 207645 w 606"/>
                <a:gd name="T41" fmla="*/ 499109 h 447"/>
                <a:gd name="T42" fmla="*/ 238125 w 606"/>
                <a:gd name="T43" fmla="*/ 504824 h 447"/>
                <a:gd name="T44" fmla="*/ 278130 w 606"/>
                <a:gd name="T45" fmla="*/ 560069 h 447"/>
                <a:gd name="T46" fmla="*/ 312420 w 606"/>
                <a:gd name="T47" fmla="*/ 584834 h 447"/>
                <a:gd name="T48" fmla="*/ 352425 w 606"/>
                <a:gd name="T49" fmla="*/ 619124 h 447"/>
                <a:gd name="T50" fmla="*/ 367665 w 606"/>
                <a:gd name="T51" fmla="*/ 674369 h 447"/>
                <a:gd name="T52" fmla="*/ 401955 w 606"/>
                <a:gd name="T53" fmla="*/ 702944 h 447"/>
                <a:gd name="T54" fmla="*/ 405765 w 606"/>
                <a:gd name="T55" fmla="*/ 723899 h 447"/>
                <a:gd name="T56" fmla="*/ 441960 w 606"/>
                <a:gd name="T57" fmla="*/ 748664 h 447"/>
                <a:gd name="T58" fmla="*/ 491490 w 606"/>
                <a:gd name="T59" fmla="*/ 767714 h 447"/>
                <a:gd name="T60" fmla="*/ 531495 w 606"/>
                <a:gd name="T61" fmla="*/ 752474 h 447"/>
                <a:gd name="T62" fmla="*/ 556260 w 606"/>
                <a:gd name="T63" fmla="*/ 758189 h 447"/>
                <a:gd name="T64" fmla="*/ 594360 w 606"/>
                <a:gd name="T65" fmla="*/ 727709 h 447"/>
                <a:gd name="T66" fmla="*/ 634365 w 606"/>
                <a:gd name="T67" fmla="*/ 758189 h 447"/>
                <a:gd name="T68" fmla="*/ 680085 w 606"/>
                <a:gd name="T69" fmla="*/ 786764 h 447"/>
                <a:gd name="T70" fmla="*/ 699135 w 606"/>
                <a:gd name="T71" fmla="*/ 822959 h 447"/>
                <a:gd name="T72" fmla="*/ 733425 w 606"/>
                <a:gd name="T73" fmla="*/ 847724 h 447"/>
                <a:gd name="T74" fmla="*/ 739140 w 606"/>
                <a:gd name="T75" fmla="*/ 836294 h 447"/>
                <a:gd name="T76" fmla="*/ 767715 w 606"/>
                <a:gd name="T77" fmla="*/ 822959 h 447"/>
                <a:gd name="T78" fmla="*/ 828675 w 606"/>
                <a:gd name="T79" fmla="*/ 832484 h 447"/>
                <a:gd name="T80" fmla="*/ 862965 w 606"/>
                <a:gd name="T81" fmla="*/ 851534 h 447"/>
                <a:gd name="T82" fmla="*/ 887730 w 606"/>
                <a:gd name="T83" fmla="*/ 826769 h 447"/>
                <a:gd name="T84" fmla="*/ 931545 w 606"/>
                <a:gd name="T85" fmla="*/ 817244 h 447"/>
                <a:gd name="T86" fmla="*/ 1011555 w 606"/>
                <a:gd name="T87" fmla="*/ 811529 h 447"/>
                <a:gd name="T88" fmla="*/ 1055370 w 606"/>
                <a:gd name="T89" fmla="*/ 761999 h 447"/>
                <a:gd name="T90" fmla="*/ 1089660 w 606"/>
                <a:gd name="T91" fmla="*/ 733424 h 447"/>
                <a:gd name="T92" fmla="*/ 1154430 w 606"/>
                <a:gd name="T93" fmla="*/ 662939 h 447"/>
                <a:gd name="T94" fmla="*/ 1135380 w 606"/>
                <a:gd name="T95" fmla="*/ 584834 h 447"/>
                <a:gd name="T96" fmla="*/ 1101090 w 606"/>
                <a:gd name="T97" fmla="*/ 535304 h 447"/>
                <a:gd name="T98" fmla="*/ 1076325 w 606"/>
                <a:gd name="T99" fmla="*/ 520064 h 447"/>
                <a:gd name="T100" fmla="*/ 1030605 w 606"/>
                <a:gd name="T101" fmla="*/ 474344 h 447"/>
                <a:gd name="T102" fmla="*/ 1002030 w 606"/>
                <a:gd name="T103" fmla="*/ 430529 h 447"/>
                <a:gd name="T104" fmla="*/ 937260 w 606"/>
                <a:gd name="T105" fmla="*/ 415290 h 447"/>
                <a:gd name="T106" fmla="*/ 962025 w 606"/>
                <a:gd name="T107" fmla="*/ 365760 h 447"/>
                <a:gd name="T108" fmla="*/ 1011555 w 606"/>
                <a:gd name="T109" fmla="*/ 371475 h 447"/>
                <a:gd name="T110" fmla="*/ 1040130 w 606"/>
                <a:gd name="T111" fmla="*/ 356235 h 447"/>
                <a:gd name="T112" fmla="*/ 1045845 w 606"/>
                <a:gd name="T113" fmla="*/ 266700 h 4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6" h="447" extrusionOk="0">
                  <a:moveTo>
                    <a:pt x="520" y="109"/>
                  </a:moveTo>
                  <a:lnTo>
                    <a:pt x="497" y="80"/>
                  </a:lnTo>
                  <a:lnTo>
                    <a:pt x="484" y="75"/>
                  </a:lnTo>
                  <a:lnTo>
                    <a:pt x="479" y="31"/>
                  </a:lnTo>
                  <a:lnTo>
                    <a:pt x="484" y="2"/>
                  </a:lnTo>
                  <a:lnTo>
                    <a:pt x="458" y="0"/>
                  </a:lnTo>
                  <a:lnTo>
                    <a:pt x="458" y="15"/>
                  </a:lnTo>
                  <a:lnTo>
                    <a:pt x="427" y="15"/>
                  </a:lnTo>
                  <a:lnTo>
                    <a:pt x="440" y="28"/>
                  </a:lnTo>
                  <a:lnTo>
                    <a:pt x="440" y="54"/>
                  </a:lnTo>
                  <a:lnTo>
                    <a:pt x="445" y="62"/>
                  </a:lnTo>
                  <a:lnTo>
                    <a:pt x="422" y="80"/>
                  </a:lnTo>
                  <a:lnTo>
                    <a:pt x="411" y="98"/>
                  </a:lnTo>
                  <a:lnTo>
                    <a:pt x="385" y="127"/>
                  </a:lnTo>
                  <a:lnTo>
                    <a:pt x="362" y="127"/>
                  </a:lnTo>
                  <a:lnTo>
                    <a:pt x="349" y="114"/>
                  </a:lnTo>
                  <a:lnTo>
                    <a:pt x="320" y="98"/>
                  </a:lnTo>
                  <a:lnTo>
                    <a:pt x="299" y="109"/>
                  </a:lnTo>
                  <a:lnTo>
                    <a:pt x="299" y="127"/>
                  </a:lnTo>
                  <a:lnTo>
                    <a:pt x="276" y="127"/>
                  </a:lnTo>
                  <a:lnTo>
                    <a:pt x="263" y="140"/>
                  </a:lnTo>
                  <a:lnTo>
                    <a:pt x="260" y="148"/>
                  </a:lnTo>
                  <a:lnTo>
                    <a:pt x="224" y="145"/>
                  </a:lnTo>
                  <a:lnTo>
                    <a:pt x="216" y="135"/>
                  </a:lnTo>
                  <a:lnTo>
                    <a:pt x="182" y="132"/>
                  </a:lnTo>
                  <a:lnTo>
                    <a:pt x="159" y="140"/>
                  </a:lnTo>
                  <a:lnTo>
                    <a:pt x="141" y="132"/>
                  </a:lnTo>
                  <a:lnTo>
                    <a:pt x="133" y="119"/>
                  </a:lnTo>
                  <a:lnTo>
                    <a:pt x="120" y="104"/>
                  </a:lnTo>
                  <a:lnTo>
                    <a:pt x="117" y="93"/>
                  </a:lnTo>
                  <a:lnTo>
                    <a:pt x="109" y="93"/>
                  </a:lnTo>
                  <a:lnTo>
                    <a:pt x="83" y="96"/>
                  </a:lnTo>
                  <a:lnTo>
                    <a:pt x="76" y="101"/>
                  </a:lnTo>
                  <a:lnTo>
                    <a:pt x="78" y="114"/>
                  </a:lnTo>
                  <a:lnTo>
                    <a:pt x="63" y="124"/>
                  </a:lnTo>
                  <a:lnTo>
                    <a:pt x="47" y="122"/>
                  </a:lnTo>
                  <a:lnTo>
                    <a:pt x="31" y="132"/>
                  </a:lnTo>
                  <a:lnTo>
                    <a:pt x="8" y="132"/>
                  </a:lnTo>
                  <a:lnTo>
                    <a:pt x="8" y="145"/>
                  </a:lnTo>
                  <a:lnTo>
                    <a:pt x="3" y="148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8" y="179"/>
                  </a:lnTo>
                  <a:lnTo>
                    <a:pt x="21" y="179"/>
                  </a:lnTo>
                  <a:lnTo>
                    <a:pt x="24" y="177"/>
                  </a:lnTo>
                  <a:lnTo>
                    <a:pt x="39" y="177"/>
                  </a:lnTo>
                  <a:lnTo>
                    <a:pt x="44" y="179"/>
                  </a:lnTo>
                  <a:lnTo>
                    <a:pt x="42" y="187"/>
                  </a:lnTo>
                  <a:lnTo>
                    <a:pt x="42" y="195"/>
                  </a:lnTo>
                  <a:lnTo>
                    <a:pt x="50" y="203"/>
                  </a:lnTo>
                  <a:lnTo>
                    <a:pt x="63" y="208"/>
                  </a:lnTo>
                  <a:lnTo>
                    <a:pt x="70" y="208"/>
                  </a:lnTo>
                  <a:lnTo>
                    <a:pt x="78" y="213"/>
                  </a:lnTo>
                  <a:lnTo>
                    <a:pt x="81" y="218"/>
                  </a:lnTo>
                  <a:lnTo>
                    <a:pt x="91" y="223"/>
                  </a:lnTo>
                  <a:lnTo>
                    <a:pt x="99" y="226"/>
                  </a:lnTo>
                  <a:lnTo>
                    <a:pt x="104" y="231"/>
                  </a:lnTo>
                  <a:lnTo>
                    <a:pt x="102" y="236"/>
                  </a:lnTo>
                  <a:lnTo>
                    <a:pt x="94" y="244"/>
                  </a:lnTo>
                  <a:lnTo>
                    <a:pt x="94" y="247"/>
                  </a:lnTo>
                  <a:lnTo>
                    <a:pt x="89" y="252"/>
                  </a:lnTo>
                  <a:lnTo>
                    <a:pt x="99" y="260"/>
                  </a:lnTo>
                  <a:lnTo>
                    <a:pt x="109" y="262"/>
                  </a:lnTo>
                  <a:lnTo>
                    <a:pt x="112" y="260"/>
                  </a:lnTo>
                  <a:lnTo>
                    <a:pt x="120" y="265"/>
                  </a:lnTo>
                  <a:lnTo>
                    <a:pt x="125" y="265"/>
                  </a:lnTo>
                  <a:lnTo>
                    <a:pt x="141" y="273"/>
                  </a:lnTo>
                  <a:lnTo>
                    <a:pt x="146" y="281"/>
                  </a:lnTo>
                  <a:lnTo>
                    <a:pt x="146" y="294"/>
                  </a:lnTo>
                  <a:lnTo>
                    <a:pt x="151" y="301"/>
                  </a:lnTo>
                  <a:lnTo>
                    <a:pt x="161" y="304"/>
                  </a:lnTo>
                  <a:lnTo>
                    <a:pt x="164" y="307"/>
                  </a:lnTo>
                  <a:lnTo>
                    <a:pt x="164" y="317"/>
                  </a:lnTo>
                  <a:lnTo>
                    <a:pt x="167" y="322"/>
                  </a:lnTo>
                  <a:lnTo>
                    <a:pt x="185" y="325"/>
                  </a:lnTo>
                  <a:lnTo>
                    <a:pt x="193" y="333"/>
                  </a:lnTo>
                  <a:lnTo>
                    <a:pt x="190" y="338"/>
                  </a:lnTo>
                  <a:lnTo>
                    <a:pt x="193" y="354"/>
                  </a:lnTo>
                  <a:lnTo>
                    <a:pt x="198" y="356"/>
                  </a:lnTo>
                  <a:lnTo>
                    <a:pt x="208" y="361"/>
                  </a:lnTo>
                  <a:lnTo>
                    <a:pt x="211" y="369"/>
                  </a:lnTo>
                  <a:lnTo>
                    <a:pt x="211" y="372"/>
                  </a:lnTo>
                  <a:lnTo>
                    <a:pt x="213" y="372"/>
                  </a:lnTo>
                  <a:lnTo>
                    <a:pt x="213" y="380"/>
                  </a:lnTo>
                  <a:lnTo>
                    <a:pt x="221" y="385"/>
                  </a:lnTo>
                  <a:lnTo>
                    <a:pt x="227" y="387"/>
                  </a:lnTo>
                  <a:lnTo>
                    <a:pt x="232" y="393"/>
                  </a:lnTo>
                  <a:lnTo>
                    <a:pt x="242" y="403"/>
                  </a:lnTo>
                  <a:lnTo>
                    <a:pt x="253" y="406"/>
                  </a:lnTo>
                  <a:lnTo>
                    <a:pt x="258" y="403"/>
                  </a:lnTo>
                  <a:lnTo>
                    <a:pt x="260" y="398"/>
                  </a:lnTo>
                  <a:lnTo>
                    <a:pt x="268" y="395"/>
                  </a:lnTo>
                  <a:lnTo>
                    <a:pt x="279" y="395"/>
                  </a:lnTo>
                  <a:lnTo>
                    <a:pt x="286" y="395"/>
                  </a:lnTo>
                  <a:lnTo>
                    <a:pt x="286" y="398"/>
                  </a:lnTo>
                  <a:lnTo>
                    <a:pt x="292" y="398"/>
                  </a:lnTo>
                  <a:lnTo>
                    <a:pt x="302" y="395"/>
                  </a:lnTo>
                  <a:lnTo>
                    <a:pt x="307" y="390"/>
                  </a:lnTo>
                  <a:lnTo>
                    <a:pt x="312" y="382"/>
                  </a:lnTo>
                  <a:lnTo>
                    <a:pt x="323" y="382"/>
                  </a:lnTo>
                  <a:lnTo>
                    <a:pt x="328" y="385"/>
                  </a:lnTo>
                  <a:lnTo>
                    <a:pt x="333" y="398"/>
                  </a:lnTo>
                  <a:lnTo>
                    <a:pt x="338" y="406"/>
                  </a:lnTo>
                  <a:lnTo>
                    <a:pt x="341" y="411"/>
                  </a:lnTo>
                  <a:lnTo>
                    <a:pt x="357" y="413"/>
                  </a:lnTo>
                  <a:lnTo>
                    <a:pt x="362" y="419"/>
                  </a:lnTo>
                  <a:lnTo>
                    <a:pt x="364" y="426"/>
                  </a:lnTo>
                  <a:lnTo>
                    <a:pt x="367" y="432"/>
                  </a:lnTo>
                  <a:lnTo>
                    <a:pt x="370" y="439"/>
                  </a:lnTo>
                  <a:lnTo>
                    <a:pt x="372" y="445"/>
                  </a:lnTo>
                  <a:lnTo>
                    <a:pt x="385" y="445"/>
                  </a:lnTo>
                  <a:lnTo>
                    <a:pt x="390" y="447"/>
                  </a:lnTo>
                  <a:lnTo>
                    <a:pt x="390" y="445"/>
                  </a:lnTo>
                  <a:lnTo>
                    <a:pt x="388" y="439"/>
                  </a:lnTo>
                  <a:lnTo>
                    <a:pt x="388" y="434"/>
                  </a:lnTo>
                  <a:lnTo>
                    <a:pt x="396" y="426"/>
                  </a:lnTo>
                  <a:lnTo>
                    <a:pt x="403" y="432"/>
                  </a:lnTo>
                  <a:lnTo>
                    <a:pt x="416" y="437"/>
                  </a:lnTo>
                  <a:lnTo>
                    <a:pt x="424" y="434"/>
                  </a:lnTo>
                  <a:lnTo>
                    <a:pt x="435" y="437"/>
                  </a:lnTo>
                  <a:lnTo>
                    <a:pt x="435" y="445"/>
                  </a:lnTo>
                  <a:lnTo>
                    <a:pt x="448" y="447"/>
                  </a:lnTo>
                  <a:lnTo>
                    <a:pt x="453" y="447"/>
                  </a:lnTo>
                  <a:lnTo>
                    <a:pt x="453" y="439"/>
                  </a:lnTo>
                  <a:lnTo>
                    <a:pt x="461" y="434"/>
                  </a:lnTo>
                  <a:lnTo>
                    <a:pt x="466" y="434"/>
                  </a:lnTo>
                  <a:lnTo>
                    <a:pt x="468" y="434"/>
                  </a:lnTo>
                  <a:lnTo>
                    <a:pt x="479" y="434"/>
                  </a:lnTo>
                  <a:lnTo>
                    <a:pt x="489" y="429"/>
                  </a:lnTo>
                  <a:lnTo>
                    <a:pt x="507" y="426"/>
                  </a:lnTo>
                  <a:lnTo>
                    <a:pt x="518" y="432"/>
                  </a:lnTo>
                  <a:lnTo>
                    <a:pt x="531" y="426"/>
                  </a:lnTo>
                  <a:lnTo>
                    <a:pt x="536" y="416"/>
                  </a:lnTo>
                  <a:lnTo>
                    <a:pt x="546" y="408"/>
                  </a:lnTo>
                  <a:lnTo>
                    <a:pt x="554" y="400"/>
                  </a:lnTo>
                  <a:lnTo>
                    <a:pt x="557" y="400"/>
                  </a:lnTo>
                  <a:lnTo>
                    <a:pt x="562" y="393"/>
                  </a:lnTo>
                  <a:lnTo>
                    <a:pt x="572" y="385"/>
                  </a:lnTo>
                  <a:lnTo>
                    <a:pt x="578" y="385"/>
                  </a:lnTo>
                  <a:lnTo>
                    <a:pt x="588" y="367"/>
                  </a:lnTo>
                  <a:lnTo>
                    <a:pt x="606" y="348"/>
                  </a:lnTo>
                  <a:lnTo>
                    <a:pt x="604" y="330"/>
                  </a:lnTo>
                  <a:lnTo>
                    <a:pt x="598" y="325"/>
                  </a:lnTo>
                  <a:lnTo>
                    <a:pt x="596" y="307"/>
                  </a:lnTo>
                  <a:lnTo>
                    <a:pt x="588" y="296"/>
                  </a:lnTo>
                  <a:lnTo>
                    <a:pt x="583" y="288"/>
                  </a:lnTo>
                  <a:lnTo>
                    <a:pt x="578" y="281"/>
                  </a:lnTo>
                  <a:lnTo>
                    <a:pt x="567" y="281"/>
                  </a:lnTo>
                  <a:lnTo>
                    <a:pt x="565" y="278"/>
                  </a:lnTo>
                  <a:lnTo>
                    <a:pt x="565" y="273"/>
                  </a:lnTo>
                  <a:lnTo>
                    <a:pt x="554" y="268"/>
                  </a:lnTo>
                  <a:lnTo>
                    <a:pt x="544" y="252"/>
                  </a:lnTo>
                  <a:lnTo>
                    <a:pt x="541" y="249"/>
                  </a:lnTo>
                  <a:lnTo>
                    <a:pt x="539" y="242"/>
                  </a:lnTo>
                  <a:lnTo>
                    <a:pt x="531" y="234"/>
                  </a:lnTo>
                  <a:lnTo>
                    <a:pt x="526" y="226"/>
                  </a:lnTo>
                  <a:lnTo>
                    <a:pt x="505" y="226"/>
                  </a:lnTo>
                  <a:lnTo>
                    <a:pt x="494" y="223"/>
                  </a:lnTo>
                  <a:lnTo>
                    <a:pt x="492" y="218"/>
                  </a:lnTo>
                  <a:lnTo>
                    <a:pt x="500" y="205"/>
                  </a:lnTo>
                  <a:lnTo>
                    <a:pt x="505" y="203"/>
                  </a:lnTo>
                  <a:lnTo>
                    <a:pt x="505" y="192"/>
                  </a:lnTo>
                  <a:lnTo>
                    <a:pt x="515" y="195"/>
                  </a:lnTo>
                  <a:lnTo>
                    <a:pt x="526" y="192"/>
                  </a:lnTo>
                  <a:lnTo>
                    <a:pt x="531" y="195"/>
                  </a:lnTo>
                  <a:lnTo>
                    <a:pt x="539" y="197"/>
                  </a:lnTo>
                  <a:lnTo>
                    <a:pt x="541" y="192"/>
                  </a:lnTo>
                  <a:lnTo>
                    <a:pt x="546" y="187"/>
                  </a:lnTo>
                  <a:lnTo>
                    <a:pt x="549" y="164"/>
                  </a:lnTo>
                  <a:lnTo>
                    <a:pt x="549" y="143"/>
                  </a:lnTo>
                  <a:lnTo>
                    <a:pt x="549" y="140"/>
                  </a:lnTo>
                  <a:lnTo>
                    <a:pt x="518" y="137"/>
                  </a:lnTo>
                  <a:lnTo>
                    <a:pt x="520" y="10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3" name="Google Shape;714;p20">
              <a:extLst>
                <a:ext uri="{FF2B5EF4-FFF2-40B4-BE49-F238E27FC236}">
                  <a16:creationId xmlns:a16="http://schemas.microsoft.com/office/drawing/2014/main" id="{8B229255-117D-704C-8AE4-B7A3CEF3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5115" y="2803944"/>
              <a:ext cx="1467124" cy="1116379"/>
            </a:xfrm>
            <a:custGeom>
              <a:avLst/>
              <a:gdLst>
                <a:gd name="T0" fmla="*/ 201930 w 770"/>
                <a:gd name="T1" fmla="*/ 887730 h 586"/>
                <a:gd name="T2" fmla="*/ 173355 w 770"/>
                <a:gd name="T3" fmla="*/ 817245 h 586"/>
                <a:gd name="T4" fmla="*/ 139065 w 770"/>
                <a:gd name="T5" fmla="*/ 798195 h 586"/>
                <a:gd name="T6" fmla="*/ 99060 w 770"/>
                <a:gd name="T7" fmla="*/ 748665 h 586"/>
                <a:gd name="T8" fmla="*/ 74295 w 770"/>
                <a:gd name="T9" fmla="*/ 714375 h 586"/>
                <a:gd name="T10" fmla="*/ 3810 w 770"/>
                <a:gd name="T11" fmla="*/ 693420 h 586"/>
                <a:gd name="T12" fmla="*/ 24765 w 770"/>
                <a:gd name="T13" fmla="*/ 655320 h 586"/>
                <a:gd name="T14" fmla="*/ 64770 w 770"/>
                <a:gd name="T15" fmla="*/ 634365 h 586"/>
                <a:gd name="T16" fmla="*/ 93345 w 770"/>
                <a:gd name="T17" fmla="*/ 634365 h 586"/>
                <a:gd name="T18" fmla="*/ 108585 w 770"/>
                <a:gd name="T19" fmla="*/ 541020 h 586"/>
                <a:gd name="T20" fmla="*/ 127635 w 770"/>
                <a:gd name="T21" fmla="*/ 470535 h 586"/>
                <a:gd name="T22" fmla="*/ 148590 w 770"/>
                <a:gd name="T23" fmla="*/ 411480 h 586"/>
                <a:gd name="T24" fmla="*/ 173355 w 770"/>
                <a:gd name="T25" fmla="*/ 401955 h 586"/>
                <a:gd name="T26" fmla="*/ 226695 w 770"/>
                <a:gd name="T27" fmla="*/ 281940 h 586"/>
                <a:gd name="T28" fmla="*/ 257175 w 770"/>
                <a:gd name="T29" fmla="*/ 207645 h 586"/>
                <a:gd name="T30" fmla="*/ 291465 w 770"/>
                <a:gd name="T31" fmla="*/ 179070 h 586"/>
                <a:gd name="T32" fmla="*/ 331470 w 770"/>
                <a:gd name="T33" fmla="*/ 68580 h 586"/>
                <a:gd name="T34" fmla="*/ 365760 w 770"/>
                <a:gd name="T35" fmla="*/ 68580 h 586"/>
                <a:gd name="T36" fmla="*/ 415290 w 770"/>
                <a:gd name="T37" fmla="*/ 0 h 586"/>
                <a:gd name="T38" fmla="*/ 470535 w 770"/>
                <a:gd name="T39" fmla="*/ 34290 h 586"/>
                <a:gd name="T40" fmla="*/ 525780 w 770"/>
                <a:gd name="T41" fmla="*/ 15240 h 586"/>
                <a:gd name="T42" fmla="*/ 560070 w 770"/>
                <a:gd name="T43" fmla="*/ 19050 h 586"/>
                <a:gd name="T44" fmla="*/ 609600 w 770"/>
                <a:gd name="T45" fmla="*/ 34290 h 586"/>
                <a:gd name="T46" fmla="*/ 662940 w 770"/>
                <a:gd name="T47" fmla="*/ 59055 h 586"/>
                <a:gd name="T48" fmla="*/ 733425 w 770"/>
                <a:gd name="T49" fmla="*/ 108585 h 586"/>
                <a:gd name="T50" fmla="*/ 758190 w 770"/>
                <a:gd name="T51" fmla="*/ 123825 h 586"/>
                <a:gd name="T52" fmla="*/ 826770 w 770"/>
                <a:gd name="T53" fmla="*/ 173355 h 586"/>
                <a:gd name="T54" fmla="*/ 857250 w 770"/>
                <a:gd name="T55" fmla="*/ 228600 h 586"/>
                <a:gd name="T56" fmla="*/ 876300 w 770"/>
                <a:gd name="T57" fmla="*/ 268605 h 586"/>
                <a:gd name="T58" fmla="*/ 866775 w 770"/>
                <a:gd name="T59" fmla="*/ 331470 h 586"/>
                <a:gd name="T60" fmla="*/ 836295 w 770"/>
                <a:gd name="T61" fmla="*/ 392430 h 586"/>
                <a:gd name="T62" fmla="*/ 906780 w 770"/>
                <a:gd name="T63" fmla="*/ 386715 h 586"/>
                <a:gd name="T64" fmla="*/ 946785 w 770"/>
                <a:gd name="T65" fmla="*/ 401955 h 586"/>
                <a:gd name="T66" fmla="*/ 990600 w 770"/>
                <a:gd name="T67" fmla="*/ 501015 h 586"/>
                <a:gd name="T68" fmla="*/ 1036320 w 770"/>
                <a:gd name="T69" fmla="*/ 565785 h 586"/>
                <a:gd name="T70" fmla="*/ 1466850 w 770"/>
                <a:gd name="T71" fmla="*/ 674370 h 586"/>
                <a:gd name="T72" fmla="*/ 1049655 w 770"/>
                <a:gd name="T73" fmla="*/ 971550 h 586"/>
                <a:gd name="T74" fmla="*/ 990600 w 770"/>
                <a:gd name="T75" fmla="*/ 996315 h 586"/>
                <a:gd name="T76" fmla="*/ 935355 w 770"/>
                <a:gd name="T77" fmla="*/ 1042035 h 586"/>
                <a:gd name="T78" fmla="*/ 872490 w 770"/>
                <a:gd name="T79" fmla="*/ 1076325 h 586"/>
                <a:gd name="T80" fmla="*/ 807720 w 770"/>
                <a:gd name="T81" fmla="*/ 1080135 h 586"/>
                <a:gd name="T82" fmla="*/ 762000 w 770"/>
                <a:gd name="T83" fmla="*/ 1042035 h 586"/>
                <a:gd name="T84" fmla="*/ 693420 w 770"/>
                <a:gd name="T85" fmla="*/ 1055370 h 586"/>
                <a:gd name="T86" fmla="*/ 638175 w 770"/>
                <a:gd name="T87" fmla="*/ 1116330 h 586"/>
                <a:gd name="T88" fmla="*/ 588645 w 770"/>
                <a:gd name="T89" fmla="*/ 1110615 h 586"/>
                <a:gd name="T90" fmla="*/ 510540 w 770"/>
                <a:gd name="T91" fmla="*/ 1104900 h 586"/>
                <a:gd name="T92" fmla="*/ 455295 w 770"/>
                <a:gd name="T93" fmla="*/ 1066800 h 586"/>
                <a:gd name="T94" fmla="*/ 352425 w 770"/>
                <a:gd name="T95" fmla="*/ 1017270 h 586"/>
                <a:gd name="T96" fmla="*/ 287655 w 770"/>
                <a:gd name="T97" fmla="*/ 1017270 h 586"/>
                <a:gd name="T98" fmla="*/ 253365 w 770"/>
                <a:gd name="T99" fmla="*/ 937260 h 586"/>
                <a:gd name="T100" fmla="*/ 217170 w 770"/>
                <a:gd name="T101" fmla="*/ 931545 h 5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70" h="586" extrusionOk="0">
                  <a:moveTo>
                    <a:pt x="114" y="489"/>
                  </a:moveTo>
                  <a:lnTo>
                    <a:pt x="112" y="471"/>
                  </a:lnTo>
                  <a:lnTo>
                    <a:pt x="106" y="466"/>
                  </a:lnTo>
                  <a:lnTo>
                    <a:pt x="104" y="448"/>
                  </a:lnTo>
                  <a:lnTo>
                    <a:pt x="96" y="437"/>
                  </a:lnTo>
                  <a:lnTo>
                    <a:pt x="91" y="429"/>
                  </a:lnTo>
                  <a:lnTo>
                    <a:pt x="86" y="422"/>
                  </a:lnTo>
                  <a:lnTo>
                    <a:pt x="75" y="422"/>
                  </a:lnTo>
                  <a:lnTo>
                    <a:pt x="73" y="419"/>
                  </a:lnTo>
                  <a:lnTo>
                    <a:pt x="73" y="414"/>
                  </a:lnTo>
                  <a:lnTo>
                    <a:pt x="62" y="409"/>
                  </a:lnTo>
                  <a:lnTo>
                    <a:pt x="52" y="393"/>
                  </a:lnTo>
                  <a:lnTo>
                    <a:pt x="49" y="390"/>
                  </a:lnTo>
                  <a:lnTo>
                    <a:pt x="47" y="383"/>
                  </a:lnTo>
                  <a:lnTo>
                    <a:pt x="39" y="375"/>
                  </a:lnTo>
                  <a:lnTo>
                    <a:pt x="34" y="367"/>
                  </a:lnTo>
                  <a:lnTo>
                    <a:pt x="13" y="367"/>
                  </a:lnTo>
                  <a:lnTo>
                    <a:pt x="2" y="364"/>
                  </a:lnTo>
                  <a:lnTo>
                    <a:pt x="0" y="359"/>
                  </a:lnTo>
                  <a:lnTo>
                    <a:pt x="8" y="346"/>
                  </a:lnTo>
                  <a:lnTo>
                    <a:pt x="13" y="344"/>
                  </a:lnTo>
                  <a:lnTo>
                    <a:pt x="13" y="333"/>
                  </a:lnTo>
                  <a:lnTo>
                    <a:pt x="23" y="336"/>
                  </a:lnTo>
                  <a:lnTo>
                    <a:pt x="34" y="333"/>
                  </a:lnTo>
                  <a:lnTo>
                    <a:pt x="39" y="336"/>
                  </a:lnTo>
                  <a:lnTo>
                    <a:pt x="47" y="338"/>
                  </a:lnTo>
                  <a:lnTo>
                    <a:pt x="49" y="333"/>
                  </a:lnTo>
                  <a:lnTo>
                    <a:pt x="54" y="328"/>
                  </a:lnTo>
                  <a:lnTo>
                    <a:pt x="57" y="305"/>
                  </a:lnTo>
                  <a:lnTo>
                    <a:pt x="57" y="284"/>
                  </a:lnTo>
                  <a:lnTo>
                    <a:pt x="60" y="271"/>
                  </a:lnTo>
                  <a:lnTo>
                    <a:pt x="67" y="258"/>
                  </a:lnTo>
                  <a:lnTo>
                    <a:pt x="67" y="247"/>
                  </a:lnTo>
                  <a:lnTo>
                    <a:pt x="65" y="239"/>
                  </a:lnTo>
                  <a:lnTo>
                    <a:pt x="67" y="229"/>
                  </a:lnTo>
                  <a:lnTo>
                    <a:pt x="78" y="216"/>
                  </a:lnTo>
                  <a:lnTo>
                    <a:pt x="80" y="211"/>
                  </a:lnTo>
                  <a:lnTo>
                    <a:pt x="86" y="208"/>
                  </a:lnTo>
                  <a:lnTo>
                    <a:pt x="91" y="211"/>
                  </a:lnTo>
                  <a:lnTo>
                    <a:pt x="101" y="174"/>
                  </a:lnTo>
                  <a:lnTo>
                    <a:pt x="106" y="159"/>
                  </a:lnTo>
                  <a:lnTo>
                    <a:pt x="119" y="148"/>
                  </a:lnTo>
                  <a:lnTo>
                    <a:pt x="122" y="141"/>
                  </a:lnTo>
                  <a:lnTo>
                    <a:pt x="133" y="120"/>
                  </a:lnTo>
                  <a:lnTo>
                    <a:pt x="135" y="109"/>
                  </a:lnTo>
                  <a:lnTo>
                    <a:pt x="146" y="109"/>
                  </a:lnTo>
                  <a:lnTo>
                    <a:pt x="148" y="109"/>
                  </a:lnTo>
                  <a:lnTo>
                    <a:pt x="153" y="94"/>
                  </a:lnTo>
                  <a:lnTo>
                    <a:pt x="169" y="70"/>
                  </a:lnTo>
                  <a:lnTo>
                    <a:pt x="169" y="52"/>
                  </a:lnTo>
                  <a:lnTo>
                    <a:pt x="174" y="36"/>
                  </a:lnTo>
                  <a:lnTo>
                    <a:pt x="177" y="34"/>
                  </a:lnTo>
                  <a:lnTo>
                    <a:pt x="182" y="36"/>
                  </a:lnTo>
                  <a:lnTo>
                    <a:pt x="192" y="36"/>
                  </a:lnTo>
                  <a:lnTo>
                    <a:pt x="198" y="31"/>
                  </a:lnTo>
                  <a:lnTo>
                    <a:pt x="205" y="31"/>
                  </a:lnTo>
                  <a:lnTo>
                    <a:pt x="218" y="0"/>
                  </a:lnTo>
                  <a:lnTo>
                    <a:pt x="224" y="5"/>
                  </a:lnTo>
                  <a:lnTo>
                    <a:pt x="226" y="10"/>
                  </a:lnTo>
                  <a:lnTo>
                    <a:pt x="247" y="18"/>
                  </a:lnTo>
                  <a:lnTo>
                    <a:pt x="257" y="18"/>
                  </a:lnTo>
                  <a:lnTo>
                    <a:pt x="265" y="10"/>
                  </a:lnTo>
                  <a:lnTo>
                    <a:pt x="276" y="8"/>
                  </a:lnTo>
                  <a:lnTo>
                    <a:pt x="283" y="16"/>
                  </a:lnTo>
                  <a:lnTo>
                    <a:pt x="286" y="10"/>
                  </a:lnTo>
                  <a:lnTo>
                    <a:pt x="294" y="10"/>
                  </a:lnTo>
                  <a:lnTo>
                    <a:pt x="312" y="23"/>
                  </a:lnTo>
                  <a:lnTo>
                    <a:pt x="312" y="21"/>
                  </a:lnTo>
                  <a:lnTo>
                    <a:pt x="320" y="18"/>
                  </a:lnTo>
                  <a:lnTo>
                    <a:pt x="330" y="21"/>
                  </a:lnTo>
                  <a:lnTo>
                    <a:pt x="341" y="29"/>
                  </a:lnTo>
                  <a:lnTo>
                    <a:pt x="348" y="31"/>
                  </a:lnTo>
                  <a:lnTo>
                    <a:pt x="367" y="47"/>
                  </a:lnTo>
                  <a:lnTo>
                    <a:pt x="369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95" y="62"/>
                  </a:lnTo>
                  <a:lnTo>
                    <a:pt x="398" y="65"/>
                  </a:lnTo>
                  <a:lnTo>
                    <a:pt x="411" y="73"/>
                  </a:lnTo>
                  <a:lnTo>
                    <a:pt x="426" y="88"/>
                  </a:lnTo>
                  <a:lnTo>
                    <a:pt x="434" y="91"/>
                  </a:lnTo>
                  <a:lnTo>
                    <a:pt x="445" y="104"/>
                  </a:lnTo>
                  <a:lnTo>
                    <a:pt x="445" y="114"/>
                  </a:lnTo>
                  <a:lnTo>
                    <a:pt x="450" y="120"/>
                  </a:lnTo>
                  <a:lnTo>
                    <a:pt x="455" y="120"/>
                  </a:lnTo>
                  <a:lnTo>
                    <a:pt x="471" y="138"/>
                  </a:lnTo>
                  <a:lnTo>
                    <a:pt x="460" y="141"/>
                  </a:lnTo>
                  <a:lnTo>
                    <a:pt x="458" y="154"/>
                  </a:lnTo>
                  <a:lnTo>
                    <a:pt x="452" y="161"/>
                  </a:lnTo>
                  <a:lnTo>
                    <a:pt x="455" y="174"/>
                  </a:lnTo>
                  <a:lnTo>
                    <a:pt x="450" y="185"/>
                  </a:lnTo>
                  <a:lnTo>
                    <a:pt x="450" y="193"/>
                  </a:lnTo>
                  <a:lnTo>
                    <a:pt x="439" y="206"/>
                  </a:lnTo>
                  <a:lnTo>
                    <a:pt x="445" y="211"/>
                  </a:lnTo>
                  <a:lnTo>
                    <a:pt x="465" y="211"/>
                  </a:lnTo>
                  <a:lnTo>
                    <a:pt x="476" y="203"/>
                  </a:lnTo>
                  <a:lnTo>
                    <a:pt x="489" y="200"/>
                  </a:lnTo>
                  <a:lnTo>
                    <a:pt x="499" y="206"/>
                  </a:lnTo>
                  <a:lnTo>
                    <a:pt x="497" y="211"/>
                  </a:lnTo>
                  <a:lnTo>
                    <a:pt x="499" y="229"/>
                  </a:lnTo>
                  <a:lnTo>
                    <a:pt x="507" y="258"/>
                  </a:lnTo>
                  <a:lnTo>
                    <a:pt x="520" y="263"/>
                  </a:lnTo>
                  <a:lnTo>
                    <a:pt x="520" y="278"/>
                  </a:lnTo>
                  <a:lnTo>
                    <a:pt x="525" y="294"/>
                  </a:lnTo>
                  <a:lnTo>
                    <a:pt x="544" y="297"/>
                  </a:lnTo>
                  <a:lnTo>
                    <a:pt x="557" y="307"/>
                  </a:lnTo>
                  <a:lnTo>
                    <a:pt x="705" y="354"/>
                  </a:lnTo>
                  <a:lnTo>
                    <a:pt x="770" y="354"/>
                  </a:lnTo>
                  <a:lnTo>
                    <a:pt x="614" y="510"/>
                  </a:lnTo>
                  <a:lnTo>
                    <a:pt x="583" y="508"/>
                  </a:lnTo>
                  <a:lnTo>
                    <a:pt x="551" y="510"/>
                  </a:lnTo>
                  <a:lnTo>
                    <a:pt x="541" y="515"/>
                  </a:lnTo>
                  <a:lnTo>
                    <a:pt x="533" y="518"/>
                  </a:lnTo>
                  <a:lnTo>
                    <a:pt x="520" y="523"/>
                  </a:lnTo>
                  <a:lnTo>
                    <a:pt x="515" y="534"/>
                  </a:lnTo>
                  <a:lnTo>
                    <a:pt x="504" y="539"/>
                  </a:lnTo>
                  <a:lnTo>
                    <a:pt x="491" y="547"/>
                  </a:lnTo>
                  <a:lnTo>
                    <a:pt x="478" y="549"/>
                  </a:lnTo>
                  <a:lnTo>
                    <a:pt x="460" y="557"/>
                  </a:lnTo>
                  <a:lnTo>
                    <a:pt x="458" y="565"/>
                  </a:lnTo>
                  <a:lnTo>
                    <a:pt x="455" y="565"/>
                  </a:lnTo>
                  <a:lnTo>
                    <a:pt x="442" y="565"/>
                  </a:lnTo>
                  <a:lnTo>
                    <a:pt x="424" y="567"/>
                  </a:lnTo>
                  <a:lnTo>
                    <a:pt x="416" y="562"/>
                  </a:lnTo>
                  <a:lnTo>
                    <a:pt x="408" y="552"/>
                  </a:lnTo>
                  <a:lnTo>
                    <a:pt x="400" y="547"/>
                  </a:lnTo>
                  <a:lnTo>
                    <a:pt x="377" y="552"/>
                  </a:lnTo>
                  <a:lnTo>
                    <a:pt x="372" y="554"/>
                  </a:lnTo>
                  <a:lnTo>
                    <a:pt x="364" y="554"/>
                  </a:lnTo>
                  <a:lnTo>
                    <a:pt x="354" y="557"/>
                  </a:lnTo>
                  <a:lnTo>
                    <a:pt x="348" y="565"/>
                  </a:lnTo>
                  <a:lnTo>
                    <a:pt x="335" y="586"/>
                  </a:lnTo>
                  <a:lnTo>
                    <a:pt x="325" y="586"/>
                  </a:lnTo>
                  <a:lnTo>
                    <a:pt x="320" y="586"/>
                  </a:lnTo>
                  <a:lnTo>
                    <a:pt x="309" y="583"/>
                  </a:lnTo>
                  <a:lnTo>
                    <a:pt x="296" y="586"/>
                  </a:lnTo>
                  <a:lnTo>
                    <a:pt x="286" y="580"/>
                  </a:lnTo>
                  <a:lnTo>
                    <a:pt x="268" y="580"/>
                  </a:lnTo>
                  <a:lnTo>
                    <a:pt x="260" y="578"/>
                  </a:lnTo>
                  <a:lnTo>
                    <a:pt x="252" y="567"/>
                  </a:lnTo>
                  <a:lnTo>
                    <a:pt x="239" y="560"/>
                  </a:lnTo>
                  <a:lnTo>
                    <a:pt x="218" y="539"/>
                  </a:lnTo>
                  <a:lnTo>
                    <a:pt x="208" y="534"/>
                  </a:lnTo>
                  <a:lnTo>
                    <a:pt x="185" y="534"/>
                  </a:lnTo>
                  <a:lnTo>
                    <a:pt x="172" y="531"/>
                  </a:lnTo>
                  <a:lnTo>
                    <a:pt x="159" y="536"/>
                  </a:lnTo>
                  <a:lnTo>
                    <a:pt x="151" y="534"/>
                  </a:lnTo>
                  <a:lnTo>
                    <a:pt x="140" y="523"/>
                  </a:lnTo>
                  <a:lnTo>
                    <a:pt x="140" y="495"/>
                  </a:lnTo>
                  <a:lnTo>
                    <a:pt x="133" y="492"/>
                  </a:lnTo>
                  <a:lnTo>
                    <a:pt x="122" y="495"/>
                  </a:lnTo>
                  <a:lnTo>
                    <a:pt x="117" y="484"/>
                  </a:lnTo>
                  <a:lnTo>
                    <a:pt x="114" y="489"/>
                  </a:lnTo>
                  <a:close/>
                </a:path>
              </a:pathLst>
            </a:custGeom>
            <a:solidFill>
              <a:srgbClr val="39B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4" name="Google Shape;715;p20">
              <a:extLst>
                <a:ext uri="{FF2B5EF4-FFF2-40B4-BE49-F238E27FC236}">
                  <a16:creationId xmlns:a16="http://schemas.microsoft.com/office/drawing/2014/main" id="{B8C8EF88-3367-9443-B2CD-E4CED8F0C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1404" y="2497227"/>
              <a:ext cx="640200" cy="569618"/>
            </a:xfrm>
            <a:custGeom>
              <a:avLst/>
              <a:gdLst>
                <a:gd name="T0" fmla="*/ 550545 w 336"/>
                <a:gd name="T1" fmla="*/ 535304 h 299"/>
                <a:gd name="T2" fmla="*/ 531495 w 336"/>
                <a:gd name="T3" fmla="*/ 523874 h 299"/>
                <a:gd name="T4" fmla="*/ 510540 w 336"/>
                <a:gd name="T5" fmla="*/ 480059 h 299"/>
                <a:gd name="T6" fmla="*/ 466725 w 336"/>
                <a:gd name="T7" fmla="*/ 445769 h 299"/>
                <a:gd name="T8" fmla="*/ 436245 w 336"/>
                <a:gd name="T9" fmla="*/ 424814 h 299"/>
                <a:gd name="T10" fmla="*/ 417195 w 336"/>
                <a:gd name="T11" fmla="*/ 415289 h 299"/>
                <a:gd name="T12" fmla="*/ 382905 w 336"/>
                <a:gd name="T13" fmla="*/ 396239 h 299"/>
                <a:gd name="T14" fmla="*/ 333375 w 336"/>
                <a:gd name="T15" fmla="*/ 361949 h 299"/>
                <a:gd name="T16" fmla="*/ 293370 w 336"/>
                <a:gd name="T17" fmla="*/ 340994 h 299"/>
                <a:gd name="T18" fmla="*/ 278130 w 336"/>
                <a:gd name="T19" fmla="*/ 350519 h 299"/>
                <a:gd name="T20" fmla="*/ 228600 w 336"/>
                <a:gd name="T21" fmla="*/ 325754 h 299"/>
                <a:gd name="T22" fmla="*/ 209550 w 336"/>
                <a:gd name="T23" fmla="*/ 321944 h 299"/>
                <a:gd name="T24" fmla="*/ 173355 w 336"/>
                <a:gd name="T25" fmla="*/ 340994 h 299"/>
                <a:gd name="T26" fmla="*/ 114300 w 336"/>
                <a:gd name="T27" fmla="*/ 325754 h 299"/>
                <a:gd name="T28" fmla="*/ 99060 w 336"/>
                <a:gd name="T29" fmla="*/ 306704 h 299"/>
                <a:gd name="T30" fmla="*/ 60960 w 336"/>
                <a:gd name="T31" fmla="*/ 365759 h 299"/>
                <a:gd name="T32" fmla="*/ 30480 w 336"/>
                <a:gd name="T33" fmla="*/ 375284 h 299"/>
                <a:gd name="T34" fmla="*/ 11430 w 336"/>
                <a:gd name="T35" fmla="*/ 346709 h 299"/>
                <a:gd name="T36" fmla="*/ 0 w 336"/>
                <a:gd name="T37" fmla="*/ 287654 h 299"/>
                <a:gd name="T38" fmla="*/ 11430 w 336"/>
                <a:gd name="T39" fmla="*/ 257175 h 299"/>
                <a:gd name="T40" fmla="*/ 36195 w 336"/>
                <a:gd name="T41" fmla="*/ 186690 h 299"/>
                <a:gd name="T42" fmla="*/ 55245 w 336"/>
                <a:gd name="T43" fmla="*/ 148590 h 299"/>
                <a:gd name="T44" fmla="*/ 40005 w 336"/>
                <a:gd name="T45" fmla="*/ 133350 h 299"/>
                <a:gd name="T46" fmla="*/ 49530 w 336"/>
                <a:gd name="T47" fmla="*/ 87630 h 299"/>
                <a:gd name="T48" fmla="*/ 85725 w 336"/>
                <a:gd name="T49" fmla="*/ 83820 h 299"/>
                <a:gd name="T50" fmla="*/ 85725 w 336"/>
                <a:gd name="T51" fmla="*/ 62865 h 299"/>
                <a:gd name="T52" fmla="*/ 104775 w 336"/>
                <a:gd name="T53" fmla="*/ 49530 h 299"/>
                <a:gd name="T54" fmla="*/ 135255 w 336"/>
                <a:gd name="T55" fmla="*/ 43815 h 299"/>
                <a:gd name="T56" fmla="*/ 160020 w 336"/>
                <a:gd name="T57" fmla="*/ 24765 h 299"/>
                <a:gd name="T58" fmla="*/ 188595 w 336"/>
                <a:gd name="T59" fmla="*/ 0 h 299"/>
                <a:gd name="T60" fmla="*/ 253365 w 336"/>
                <a:gd name="T61" fmla="*/ 127635 h 299"/>
                <a:gd name="T62" fmla="*/ 272415 w 336"/>
                <a:gd name="T63" fmla="*/ 198120 h 299"/>
                <a:gd name="T64" fmla="*/ 278130 w 336"/>
                <a:gd name="T65" fmla="*/ 232410 h 299"/>
                <a:gd name="T66" fmla="*/ 297180 w 336"/>
                <a:gd name="T67" fmla="*/ 257175 h 299"/>
                <a:gd name="T68" fmla="*/ 318135 w 336"/>
                <a:gd name="T69" fmla="*/ 291464 h 299"/>
                <a:gd name="T70" fmla="*/ 312420 w 336"/>
                <a:gd name="T71" fmla="*/ 266700 h 299"/>
                <a:gd name="T72" fmla="*/ 321945 w 336"/>
                <a:gd name="T73" fmla="*/ 241935 h 299"/>
                <a:gd name="T74" fmla="*/ 333375 w 336"/>
                <a:gd name="T75" fmla="*/ 276225 h 299"/>
                <a:gd name="T76" fmla="*/ 361950 w 336"/>
                <a:gd name="T77" fmla="*/ 312419 h 299"/>
                <a:gd name="T78" fmla="*/ 386715 w 336"/>
                <a:gd name="T79" fmla="*/ 300989 h 299"/>
                <a:gd name="T80" fmla="*/ 401955 w 336"/>
                <a:gd name="T81" fmla="*/ 300989 h 299"/>
                <a:gd name="T82" fmla="*/ 432435 w 336"/>
                <a:gd name="T83" fmla="*/ 331469 h 299"/>
                <a:gd name="T84" fmla="*/ 461010 w 336"/>
                <a:gd name="T85" fmla="*/ 350519 h 299"/>
                <a:gd name="T86" fmla="*/ 510540 w 336"/>
                <a:gd name="T87" fmla="*/ 411479 h 299"/>
                <a:gd name="T88" fmla="*/ 541020 w 336"/>
                <a:gd name="T89" fmla="*/ 436244 h 299"/>
                <a:gd name="T90" fmla="*/ 550545 w 336"/>
                <a:gd name="T91" fmla="*/ 430529 h 299"/>
                <a:gd name="T92" fmla="*/ 575310 w 336"/>
                <a:gd name="T93" fmla="*/ 480059 h 299"/>
                <a:gd name="T94" fmla="*/ 600075 w 336"/>
                <a:gd name="T95" fmla="*/ 499109 h 299"/>
                <a:gd name="T96" fmla="*/ 605790 w 336"/>
                <a:gd name="T97" fmla="*/ 523874 h 299"/>
                <a:gd name="T98" fmla="*/ 624840 w 336"/>
                <a:gd name="T99" fmla="*/ 529589 h 299"/>
                <a:gd name="T100" fmla="*/ 634365 w 336"/>
                <a:gd name="T101" fmla="*/ 529589 h 299"/>
                <a:gd name="T102" fmla="*/ 624840 w 336"/>
                <a:gd name="T103" fmla="*/ 548639 h 299"/>
                <a:gd name="T104" fmla="*/ 600075 w 336"/>
                <a:gd name="T105" fmla="*/ 563879 h 2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36" h="299" extrusionOk="0">
                  <a:moveTo>
                    <a:pt x="305" y="299"/>
                  </a:moveTo>
                  <a:lnTo>
                    <a:pt x="289" y="281"/>
                  </a:lnTo>
                  <a:lnTo>
                    <a:pt x="284" y="281"/>
                  </a:lnTo>
                  <a:lnTo>
                    <a:pt x="279" y="275"/>
                  </a:lnTo>
                  <a:lnTo>
                    <a:pt x="279" y="265"/>
                  </a:lnTo>
                  <a:lnTo>
                    <a:pt x="268" y="252"/>
                  </a:lnTo>
                  <a:lnTo>
                    <a:pt x="260" y="249"/>
                  </a:lnTo>
                  <a:lnTo>
                    <a:pt x="245" y="234"/>
                  </a:lnTo>
                  <a:lnTo>
                    <a:pt x="232" y="226"/>
                  </a:lnTo>
                  <a:lnTo>
                    <a:pt x="229" y="223"/>
                  </a:lnTo>
                  <a:lnTo>
                    <a:pt x="219" y="221"/>
                  </a:lnTo>
                  <a:lnTo>
                    <a:pt x="219" y="218"/>
                  </a:lnTo>
                  <a:lnTo>
                    <a:pt x="203" y="216"/>
                  </a:lnTo>
                  <a:lnTo>
                    <a:pt x="201" y="208"/>
                  </a:lnTo>
                  <a:lnTo>
                    <a:pt x="182" y="192"/>
                  </a:lnTo>
                  <a:lnTo>
                    <a:pt x="175" y="190"/>
                  </a:lnTo>
                  <a:lnTo>
                    <a:pt x="164" y="182"/>
                  </a:lnTo>
                  <a:lnTo>
                    <a:pt x="154" y="179"/>
                  </a:lnTo>
                  <a:lnTo>
                    <a:pt x="146" y="182"/>
                  </a:lnTo>
                  <a:lnTo>
                    <a:pt x="146" y="184"/>
                  </a:lnTo>
                  <a:lnTo>
                    <a:pt x="128" y="171"/>
                  </a:lnTo>
                  <a:lnTo>
                    <a:pt x="120" y="171"/>
                  </a:lnTo>
                  <a:lnTo>
                    <a:pt x="117" y="177"/>
                  </a:lnTo>
                  <a:lnTo>
                    <a:pt x="110" y="169"/>
                  </a:lnTo>
                  <a:lnTo>
                    <a:pt x="99" y="171"/>
                  </a:lnTo>
                  <a:lnTo>
                    <a:pt x="91" y="179"/>
                  </a:lnTo>
                  <a:lnTo>
                    <a:pt x="81" y="179"/>
                  </a:lnTo>
                  <a:lnTo>
                    <a:pt x="60" y="171"/>
                  </a:lnTo>
                  <a:lnTo>
                    <a:pt x="58" y="166"/>
                  </a:lnTo>
                  <a:lnTo>
                    <a:pt x="52" y="161"/>
                  </a:lnTo>
                  <a:lnTo>
                    <a:pt x="39" y="192"/>
                  </a:lnTo>
                  <a:lnTo>
                    <a:pt x="32" y="192"/>
                  </a:lnTo>
                  <a:lnTo>
                    <a:pt x="26" y="197"/>
                  </a:lnTo>
                  <a:lnTo>
                    <a:pt x="16" y="197"/>
                  </a:lnTo>
                  <a:lnTo>
                    <a:pt x="8" y="192"/>
                  </a:lnTo>
                  <a:lnTo>
                    <a:pt x="6" y="182"/>
                  </a:lnTo>
                  <a:lnTo>
                    <a:pt x="0" y="161"/>
                  </a:lnTo>
                  <a:lnTo>
                    <a:pt x="0" y="151"/>
                  </a:lnTo>
                  <a:lnTo>
                    <a:pt x="6" y="143"/>
                  </a:lnTo>
                  <a:lnTo>
                    <a:pt x="6" y="135"/>
                  </a:lnTo>
                  <a:lnTo>
                    <a:pt x="13" y="122"/>
                  </a:lnTo>
                  <a:lnTo>
                    <a:pt x="19" y="98"/>
                  </a:lnTo>
                  <a:lnTo>
                    <a:pt x="24" y="83"/>
                  </a:lnTo>
                  <a:lnTo>
                    <a:pt x="29" y="78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26" y="57"/>
                  </a:lnTo>
                  <a:lnTo>
                    <a:pt x="26" y="46"/>
                  </a:lnTo>
                  <a:lnTo>
                    <a:pt x="32" y="44"/>
                  </a:lnTo>
                  <a:lnTo>
                    <a:pt x="45" y="44"/>
                  </a:lnTo>
                  <a:lnTo>
                    <a:pt x="45" y="39"/>
                  </a:lnTo>
                  <a:lnTo>
                    <a:pt x="45" y="33"/>
                  </a:lnTo>
                  <a:lnTo>
                    <a:pt x="45" y="28"/>
                  </a:lnTo>
                  <a:lnTo>
                    <a:pt x="55" y="26"/>
                  </a:lnTo>
                  <a:lnTo>
                    <a:pt x="60" y="20"/>
                  </a:lnTo>
                  <a:lnTo>
                    <a:pt x="71" y="23"/>
                  </a:lnTo>
                  <a:lnTo>
                    <a:pt x="76" y="15"/>
                  </a:lnTo>
                  <a:lnTo>
                    <a:pt x="84" y="13"/>
                  </a:lnTo>
                  <a:lnTo>
                    <a:pt x="91" y="10"/>
                  </a:lnTo>
                  <a:lnTo>
                    <a:pt x="99" y="0"/>
                  </a:lnTo>
                  <a:lnTo>
                    <a:pt x="112" y="13"/>
                  </a:lnTo>
                  <a:lnTo>
                    <a:pt x="133" y="67"/>
                  </a:lnTo>
                  <a:lnTo>
                    <a:pt x="138" y="104"/>
                  </a:lnTo>
                  <a:lnTo>
                    <a:pt x="143" y="104"/>
                  </a:lnTo>
                  <a:lnTo>
                    <a:pt x="146" y="117"/>
                  </a:lnTo>
                  <a:lnTo>
                    <a:pt x="146" y="122"/>
                  </a:lnTo>
                  <a:lnTo>
                    <a:pt x="151" y="124"/>
                  </a:lnTo>
                  <a:lnTo>
                    <a:pt x="156" y="135"/>
                  </a:lnTo>
                  <a:lnTo>
                    <a:pt x="159" y="151"/>
                  </a:lnTo>
                  <a:lnTo>
                    <a:pt x="167" y="153"/>
                  </a:lnTo>
                  <a:lnTo>
                    <a:pt x="167" y="140"/>
                  </a:lnTo>
                  <a:lnTo>
                    <a:pt x="164" y="140"/>
                  </a:lnTo>
                  <a:lnTo>
                    <a:pt x="167" y="130"/>
                  </a:lnTo>
                  <a:lnTo>
                    <a:pt x="169" y="127"/>
                  </a:lnTo>
                  <a:lnTo>
                    <a:pt x="180" y="140"/>
                  </a:lnTo>
                  <a:lnTo>
                    <a:pt x="175" y="145"/>
                  </a:lnTo>
                  <a:lnTo>
                    <a:pt x="182" y="156"/>
                  </a:lnTo>
                  <a:lnTo>
                    <a:pt x="190" y="164"/>
                  </a:lnTo>
                  <a:lnTo>
                    <a:pt x="195" y="158"/>
                  </a:lnTo>
                  <a:lnTo>
                    <a:pt x="203" y="158"/>
                  </a:lnTo>
                  <a:lnTo>
                    <a:pt x="206" y="161"/>
                  </a:lnTo>
                  <a:lnTo>
                    <a:pt x="211" y="158"/>
                  </a:lnTo>
                  <a:lnTo>
                    <a:pt x="221" y="169"/>
                  </a:lnTo>
                  <a:lnTo>
                    <a:pt x="227" y="174"/>
                  </a:lnTo>
                  <a:lnTo>
                    <a:pt x="240" y="177"/>
                  </a:lnTo>
                  <a:lnTo>
                    <a:pt x="242" y="184"/>
                  </a:lnTo>
                  <a:lnTo>
                    <a:pt x="260" y="203"/>
                  </a:lnTo>
                  <a:lnTo>
                    <a:pt x="268" y="216"/>
                  </a:lnTo>
                  <a:lnTo>
                    <a:pt x="279" y="218"/>
                  </a:lnTo>
                  <a:lnTo>
                    <a:pt x="284" y="229"/>
                  </a:lnTo>
                  <a:lnTo>
                    <a:pt x="289" y="229"/>
                  </a:lnTo>
                  <a:lnTo>
                    <a:pt x="289" y="226"/>
                  </a:lnTo>
                  <a:lnTo>
                    <a:pt x="292" y="231"/>
                  </a:lnTo>
                  <a:lnTo>
                    <a:pt x="302" y="252"/>
                  </a:lnTo>
                  <a:lnTo>
                    <a:pt x="307" y="252"/>
                  </a:lnTo>
                  <a:lnTo>
                    <a:pt x="315" y="262"/>
                  </a:lnTo>
                  <a:lnTo>
                    <a:pt x="312" y="265"/>
                  </a:lnTo>
                  <a:lnTo>
                    <a:pt x="318" y="275"/>
                  </a:lnTo>
                  <a:lnTo>
                    <a:pt x="323" y="275"/>
                  </a:lnTo>
                  <a:lnTo>
                    <a:pt x="328" y="278"/>
                  </a:lnTo>
                  <a:lnTo>
                    <a:pt x="333" y="273"/>
                  </a:lnTo>
                  <a:lnTo>
                    <a:pt x="333" y="278"/>
                  </a:lnTo>
                  <a:lnTo>
                    <a:pt x="336" y="278"/>
                  </a:lnTo>
                  <a:lnTo>
                    <a:pt x="328" y="288"/>
                  </a:lnTo>
                  <a:lnTo>
                    <a:pt x="320" y="291"/>
                  </a:lnTo>
                  <a:lnTo>
                    <a:pt x="315" y="296"/>
                  </a:lnTo>
                  <a:lnTo>
                    <a:pt x="305" y="299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5" name="Google Shape;716;p20">
              <a:extLst>
                <a:ext uri="{FF2B5EF4-FFF2-40B4-BE49-F238E27FC236}">
                  <a16:creationId xmlns:a16="http://schemas.microsoft.com/office/drawing/2014/main" id="{7C52E08D-403C-ED47-810C-223446660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1566" y="3026839"/>
              <a:ext cx="148618" cy="179078"/>
            </a:xfrm>
            <a:custGeom>
              <a:avLst/>
              <a:gdLst>
                <a:gd name="T0" fmla="*/ 114300 w 78"/>
                <a:gd name="T1" fmla="*/ 169545 h 94"/>
                <a:gd name="T2" fmla="*/ 95250 w 78"/>
                <a:gd name="T3" fmla="*/ 158115 h 94"/>
                <a:gd name="T4" fmla="*/ 70485 w 78"/>
                <a:gd name="T5" fmla="*/ 163830 h 94"/>
                <a:gd name="T6" fmla="*/ 49530 w 78"/>
                <a:gd name="T7" fmla="*/ 179070 h 94"/>
                <a:gd name="T8" fmla="*/ 11430 w 78"/>
                <a:gd name="T9" fmla="*/ 179070 h 94"/>
                <a:gd name="T10" fmla="*/ 0 w 78"/>
                <a:gd name="T11" fmla="*/ 169545 h 94"/>
                <a:gd name="T12" fmla="*/ 20955 w 78"/>
                <a:gd name="T13" fmla="*/ 144780 h 94"/>
                <a:gd name="T14" fmla="*/ 20955 w 78"/>
                <a:gd name="T15" fmla="*/ 129540 h 94"/>
                <a:gd name="T16" fmla="*/ 30480 w 78"/>
                <a:gd name="T17" fmla="*/ 108585 h 94"/>
                <a:gd name="T18" fmla="*/ 24765 w 78"/>
                <a:gd name="T19" fmla="*/ 83820 h 94"/>
                <a:gd name="T20" fmla="*/ 36195 w 78"/>
                <a:gd name="T21" fmla="*/ 70485 h 94"/>
                <a:gd name="T22" fmla="*/ 40005 w 78"/>
                <a:gd name="T23" fmla="*/ 45720 h 94"/>
                <a:gd name="T24" fmla="*/ 80010 w 78"/>
                <a:gd name="T25" fmla="*/ 34290 h 94"/>
                <a:gd name="T26" fmla="*/ 89535 w 78"/>
                <a:gd name="T27" fmla="*/ 24765 h 94"/>
                <a:gd name="T28" fmla="*/ 104775 w 78"/>
                <a:gd name="T29" fmla="*/ 19050 h 94"/>
                <a:gd name="T30" fmla="*/ 120015 w 78"/>
                <a:gd name="T31" fmla="*/ 0 h 94"/>
                <a:gd name="T32" fmla="*/ 120015 w 78"/>
                <a:gd name="T33" fmla="*/ 9525 h 94"/>
                <a:gd name="T34" fmla="*/ 144780 w 78"/>
                <a:gd name="T35" fmla="*/ 30480 h 94"/>
                <a:gd name="T36" fmla="*/ 148590 w 78"/>
                <a:gd name="T37" fmla="*/ 30480 h 94"/>
                <a:gd name="T38" fmla="*/ 144780 w 78"/>
                <a:gd name="T39" fmla="*/ 40005 h 94"/>
                <a:gd name="T40" fmla="*/ 148590 w 78"/>
                <a:gd name="T41" fmla="*/ 70485 h 94"/>
                <a:gd name="T42" fmla="*/ 139065 w 78"/>
                <a:gd name="T43" fmla="*/ 74295 h 94"/>
                <a:gd name="T44" fmla="*/ 123825 w 78"/>
                <a:gd name="T45" fmla="*/ 95250 h 94"/>
                <a:gd name="T46" fmla="*/ 110490 w 78"/>
                <a:gd name="T47" fmla="*/ 95250 h 94"/>
                <a:gd name="T48" fmla="*/ 99060 w 78"/>
                <a:gd name="T49" fmla="*/ 108585 h 94"/>
                <a:gd name="T50" fmla="*/ 80010 w 78"/>
                <a:gd name="T51" fmla="*/ 108585 h 94"/>
                <a:gd name="T52" fmla="*/ 89535 w 78"/>
                <a:gd name="T53" fmla="*/ 120015 h 94"/>
                <a:gd name="T54" fmla="*/ 95250 w 78"/>
                <a:gd name="T55" fmla="*/ 123825 h 94"/>
                <a:gd name="T56" fmla="*/ 110490 w 78"/>
                <a:gd name="T57" fmla="*/ 114300 h 94"/>
                <a:gd name="T58" fmla="*/ 135255 w 78"/>
                <a:gd name="T59" fmla="*/ 114300 h 94"/>
                <a:gd name="T60" fmla="*/ 139065 w 78"/>
                <a:gd name="T61" fmla="*/ 123825 h 94"/>
                <a:gd name="T62" fmla="*/ 114300 w 78"/>
                <a:gd name="T63" fmla="*/ 163830 h 94"/>
                <a:gd name="T64" fmla="*/ 114300 w 78"/>
                <a:gd name="T65" fmla="*/ 169545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4" extrusionOk="0">
                  <a:moveTo>
                    <a:pt x="60" y="89"/>
                  </a:moveTo>
                  <a:lnTo>
                    <a:pt x="50" y="83"/>
                  </a:lnTo>
                  <a:lnTo>
                    <a:pt x="37" y="86"/>
                  </a:lnTo>
                  <a:lnTo>
                    <a:pt x="26" y="94"/>
                  </a:lnTo>
                  <a:lnTo>
                    <a:pt x="6" y="94"/>
                  </a:lnTo>
                  <a:lnTo>
                    <a:pt x="0" y="89"/>
                  </a:lnTo>
                  <a:lnTo>
                    <a:pt x="11" y="76"/>
                  </a:lnTo>
                  <a:lnTo>
                    <a:pt x="11" y="68"/>
                  </a:lnTo>
                  <a:lnTo>
                    <a:pt x="16" y="57"/>
                  </a:lnTo>
                  <a:lnTo>
                    <a:pt x="13" y="44"/>
                  </a:lnTo>
                  <a:lnTo>
                    <a:pt x="19" y="37"/>
                  </a:lnTo>
                  <a:lnTo>
                    <a:pt x="21" y="24"/>
                  </a:lnTo>
                  <a:lnTo>
                    <a:pt x="42" y="18"/>
                  </a:lnTo>
                  <a:lnTo>
                    <a:pt x="47" y="13"/>
                  </a:lnTo>
                  <a:lnTo>
                    <a:pt x="55" y="10"/>
                  </a:lnTo>
                  <a:lnTo>
                    <a:pt x="63" y="0"/>
                  </a:lnTo>
                  <a:lnTo>
                    <a:pt x="63" y="5"/>
                  </a:lnTo>
                  <a:lnTo>
                    <a:pt x="76" y="16"/>
                  </a:lnTo>
                  <a:lnTo>
                    <a:pt x="78" y="16"/>
                  </a:lnTo>
                  <a:lnTo>
                    <a:pt x="76" y="21"/>
                  </a:lnTo>
                  <a:lnTo>
                    <a:pt x="78" y="37"/>
                  </a:lnTo>
                  <a:lnTo>
                    <a:pt x="73" y="39"/>
                  </a:lnTo>
                  <a:lnTo>
                    <a:pt x="65" y="50"/>
                  </a:lnTo>
                  <a:lnTo>
                    <a:pt x="58" y="50"/>
                  </a:lnTo>
                  <a:lnTo>
                    <a:pt x="52" y="57"/>
                  </a:lnTo>
                  <a:lnTo>
                    <a:pt x="42" y="57"/>
                  </a:lnTo>
                  <a:lnTo>
                    <a:pt x="47" y="63"/>
                  </a:lnTo>
                  <a:lnTo>
                    <a:pt x="50" y="65"/>
                  </a:lnTo>
                  <a:lnTo>
                    <a:pt x="58" y="60"/>
                  </a:lnTo>
                  <a:lnTo>
                    <a:pt x="71" y="60"/>
                  </a:lnTo>
                  <a:lnTo>
                    <a:pt x="73" y="65"/>
                  </a:lnTo>
                  <a:lnTo>
                    <a:pt x="60" y="86"/>
                  </a:lnTo>
                  <a:lnTo>
                    <a:pt x="60" y="8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6" name="Google Shape;717;p20">
              <a:extLst>
                <a:ext uri="{FF2B5EF4-FFF2-40B4-BE49-F238E27FC236}">
                  <a16:creationId xmlns:a16="http://schemas.microsoft.com/office/drawing/2014/main" id="{5579EBED-EBB1-AD4B-B7C7-CA4B35776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501" y="3101136"/>
              <a:ext cx="986975" cy="1304983"/>
            </a:xfrm>
            <a:custGeom>
              <a:avLst/>
              <a:gdLst>
                <a:gd name="T0" fmla="*/ 95250 w 518"/>
                <a:gd name="T1" fmla="*/ 779146 h 685"/>
                <a:gd name="T2" fmla="*/ 133350 w 518"/>
                <a:gd name="T3" fmla="*/ 748666 h 685"/>
                <a:gd name="T4" fmla="*/ 182880 w 518"/>
                <a:gd name="T5" fmla="*/ 729616 h 685"/>
                <a:gd name="T6" fmla="*/ 213360 w 518"/>
                <a:gd name="T7" fmla="*/ 699136 h 685"/>
                <a:gd name="T8" fmla="*/ 253365 w 518"/>
                <a:gd name="T9" fmla="*/ 683896 h 685"/>
                <a:gd name="T10" fmla="*/ 333375 w 518"/>
                <a:gd name="T11" fmla="*/ 670561 h 685"/>
                <a:gd name="T12" fmla="*/ 689610 w 518"/>
                <a:gd name="T13" fmla="*/ 377190 h 685"/>
                <a:gd name="T14" fmla="*/ 283845 w 518"/>
                <a:gd name="T15" fmla="*/ 287655 h 685"/>
                <a:gd name="T16" fmla="*/ 222885 w 518"/>
                <a:gd name="T17" fmla="*/ 262890 h 685"/>
                <a:gd name="T18" fmla="*/ 213360 w 518"/>
                <a:gd name="T19" fmla="*/ 203835 h 685"/>
                <a:gd name="T20" fmla="*/ 173355 w 518"/>
                <a:gd name="T21" fmla="*/ 139065 h 685"/>
                <a:gd name="T22" fmla="*/ 173355 w 518"/>
                <a:gd name="T23" fmla="*/ 89535 h 685"/>
                <a:gd name="T24" fmla="*/ 203835 w 518"/>
                <a:gd name="T25" fmla="*/ 59055 h 685"/>
                <a:gd name="T26" fmla="*/ 268605 w 518"/>
                <a:gd name="T27" fmla="*/ 123825 h 685"/>
                <a:gd name="T28" fmla="*/ 283845 w 518"/>
                <a:gd name="T29" fmla="*/ 144780 h 685"/>
                <a:gd name="T30" fmla="*/ 333375 w 518"/>
                <a:gd name="T31" fmla="*/ 169545 h 685"/>
                <a:gd name="T32" fmla="*/ 367665 w 518"/>
                <a:gd name="T33" fmla="*/ 154305 h 685"/>
                <a:gd name="T34" fmla="*/ 407670 w 518"/>
                <a:gd name="T35" fmla="*/ 139065 h 685"/>
                <a:gd name="T36" fmla="*/ 451485 w 518"/>
                <a:gd name="T37" fmla="*/ 114300 h 685"/>
                <a:gd name="T38" fmla="*/ 481965 w 518"/>
                <a:gd name="T39" fmla="*/ 120015 h 685"/>
                <a:gd name="T40" fmla="*/ 510540 w 518"/>
                <a:gd name="T41" fmla="*/ 123825 h 685"/>
                <a:gd name="T42" fmla="*/ 594360 w 518"/>
                <a:gd name="T43" fmla="*/ 83820 h 685"/>
                <a:gd name="T44" fmla="*/ 634365 w 518"/>
                <a:gd name="T45" fmla="*/ 89535 h 685"/>
                <a:gd name="T46" fmla="*/ 674370 w 518"/>
                <a:gd name="T47" fmla="*/ 83820 h 685"/>
                <a:gd name="T48" fmla="*/ 733425 w 518"/>
                <a:gd name="T49" fmla="*/ 70485 h 685"/>
                <a:gd name="T50" fmla="*/ 754380 w 518"/>
                <a:gd name="T51" fmla="*/ 74295 h 685"/>
                <a:gd name="T52" fmla="*/ 817245 w 518"/>
                <a:gd name="T53" fmla="*/ 55245 h 685"/>
                <a:gd name="T54" fmla="*/ 853440 w 518"/>
                <a:gd name="T55" fmla="*/ 55245 h 685"/>
                <a:gd name="T56" fmla="*/ 887730 w 518"/>
                <a:gd name="T57" fmla="*/ 45720 h 685"/>
                <a:gd name="T58" fmla="*/ 906780 w 518"/>
                <a:gd name="T59" fmla="*/ 30480 h 685"/>
                <a:gd name="T60" fmla="*/ 922020 w 518"/>
                <a:gd name="T61" fmla="*/ 0 h 685"/>
                <a:gd name="T62" fmla="*/ 927735 w 518"/>
                <a:gd name="T63" fmla="*/ 0 h 685"/>
                <a:gd name="T64" fmla="*/ 965835 w 518"/>
                <a:gd name="T65" fmla="*/ 15240 h 685"/>
                <a:gd name="T66" fmla="*/ 981075 w 518"/>
                <a:gd name="T67" fmla="*/ 15240 h 685"/>
                <a:gd name="T68" fmla="*/ 965835 w 518"/>
                <a:gd name="T69" fmla="*/ 49530 h 685"/>
                <a:gd name="T70" fmla="*/ 956310 w 518"/>
                <a:gd name="T71" fmla="*/ 74295 h 685"/>
                <a:gd name="T72" fmla="*/ 977265 w 518"/>
                <a:gd name="T73" fmla="*/ 80010 h 685"/>
                <a:gd name="T74" fmla="*/ 965835 w 518"/>
                <a:gd name="T75" fmla="*/ 95250 h 685"/>
                <a:gd name="T76" fmla="*/ 965835 w 518"/>
                <a:gd name="T77" fmla="*/ 129540 h 685"/>
                <a:gd name="T78" fmla="*/ 962025 w 518"/>
                <a:gd name="T79" fmla="*/ 158115 h 685"/>
                <a:gd name="T80" fmla="*/ 971550 w 518"/>
                <a:gd name="T81" fmla="*/ 154305 h 685"/>
                <a:gd name="T82" fmla="*/ 986790 w 518"/>
                <a:gd name="T83" fmla="*/ 163830 h 685"/>
                <a:gd name="T84" fmla="*/ 977265 w 518"/>
                <a:gd name="T85" fmla="*/ 163830 h 685"/>
                <a:gd name="T86" fmla="*/ 956310 w 518"/>
                <a:gd name="T87" fmla="*/ 169545 h 685"/>
                <a:gd name="T88" fmla="*/ 952500 w 518"/>
                <a:gd name="T89" fmla="*/ 203835 h 685"/>
                <a:gd name="T90" fmla="*/ 941070 w 518"/>
                <a:gd name="T91" fmla="*/ 238125 h 685"/>
                <a:gd name="T92" fmla="*/ 906780 w 518"/>
                <a:gd name="T93" fmla="*/ 308610 h 685"/>
                <a:gd name="T94" fmla="*/ 872490 w 518"/>
                <a:gd name="T95" fmla="*/ 371475 h 685"/>
                <a:gd name="T96" fmla="*/ 842010 w 518"/>
                <a:gd name="T97" fmla="*/ 396240 h 685"/>
                <a:gd name="T98" fmla="*/ 853440 w 518"/>
                <a:gd name="T99" fmla="*/ 421005 h 685"/>
                <a:gd name="T100" fmla="*/ 782955 w 518"/>
                <a:gd name="T101" fmla="*/ 535305 h 685"/>
                <a:gd name="T102" fmla="*/ 748665 w 518"/>
                <a:gd name="T103" fmla="*/ 615315 h 685"/>
                <a:gd name="T104" fmla="*/ 680085 w 518"/>
                <a:gd name="T105" fmla="*/ 720091 h 685"/>
                <a:gd name="T106" fmla="*/ 643890 w 518"/>
                <a:gd name="T107" fmla="*/ 769621 h 685"/>
                <a:gd name="T108" fmla="*/ 485775 w 518"/>
                <a:gd name="T109" fmla="*/ 927736 h 685"/>
                <a:gd name="T110" fmla="*/ 407670 w 518"/>
                <a:gd name="T111" fmla="*/ 971551 h 685"/>
                <a:gd name="T112" fmla="*/ 346710 w 518"/>
                <a:gd name="T113" fmla="*/ 1017271 h 685"/>
                <a:gd name="T114" fmla="*/ 268605 w 518"/>
                <a:gd name="T115" fmla="*/ 1091566 h 685"/>
                <a:gd name="T116" fmla="*/ 203835 w 518"/>
                <a:gd name="T117" fmla="*/ 1150621 h 685"/>
                <a:gd name="T118" fmla="*/ 179070 w 518"/>
                <a:gd name="T119" fmla="*/ 1171576 h 685"/>
                <a:gd name="T120" fmla="*/ 148590 w 518"/>
                <a:gd name="T121" fmla="*/ 1215391 h 685"/>
                <a:gd name="T122" fmla="*/ 64770 w 518"/>
                <a:gd name="T123" fmla="*/ 1304926 h 685"/>
                <a:gd name="T124" fmla="*/ 0 w 518"/>
                <a:gd name="T125" fmla="*/ 862966 h 6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8" h="685" extrusionOk="0">
                  <a:moveTo>
                    <a:pt x="47" y="409"/>
                  </a:moveTo>
                  <a:lnTo>
                    <a:pt x="50" y="409"/>
                  </a:lnTo>
                  <a:lnTo>
                    <a:pt x="52" y="401"/>
                  </a:lnTo>
                  <a:lnTo>
                    <a:pt x="70" y="393"/>
                  </a:lnTo>
                  <a:lnTo>
                    <a:pt x="83" y="391"/>
                  </a:lnTo>
                  <a:lnTo>
                    <a:pt x="96" y="383"/>
                  </a:lnTo>
                  <a:lnTo>
                    <a:pt x="107" y="378"/>
                  </a:lnTo>
                  <a:lnTo>
                    <a:pt x="112" y="367"/>
                  </a:lnTo>
                  <a:lnTo>
                    <a:pt x="125" y="362"/>
                  </a:lnTo>
                  <a:lnTo>
                    <a:pt x="133" y="359"/>
                  </a:lnTo>
                  <a:lnTo>
                    <a:pt x="143" y="354"/>
                  </a:lnTo>
                  <a:lnTo>
                    <a:pt x="175" y="352"/>
                  </a:lnTo>
                  <a:lnTo>
                    <a:pt x="206" y="354"/>
                  </a:lnTo>
                  <a:lnTo>
                    <a:pt x="362" y="198"/>
                  </a:lnTo>
                  <a:lnTo>
                    <a:pt x="297" y="198"/>
                  </a:lnTo>
                  <a:lnTo>
                    <a:pt x="149" y="151"/>
                  </a:lnTo>
                  <a:lnTo>
                    <a:pt x="136" y="141"/>
                  </a:lnTo>
                  <a:lnTo>
                    <a:pt x="117" y="138"/>
                  </a:lnTo>
                  <a:lnTo>
                    <a:pt x="112" y="122"/>
                  </a:lnTo>
                  <a:lnTo>
                    <a:pt x="112" y="107"/>
                  </a:lnTo>
                  <a:lnTo>
                    <a:pt x="99" y="102"/>
                  </a:lnTo>
                  <a:lnTo>
                    <a:pt x="91" y="73"/>
                  </a:lnTo>
                  <a:lnTo>
                    <a:pt x="89" y="55"/>
                  </a:lnTo>
                  <a:lnTo>
                    <a:pt x="91" y="47"/>
                  </a:lnTo>
                  <a:lnTo>
                    <a:pt x="104" y="2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41" y="65"/>
                  </a:lnTo>
                  <a:lnTo>
                    <a:pt x="143" y="73"/>
                  </a:lnTo>
                  <a:lnTo>
                    <a:pt x="149" y="76"/>
                  </a:lnTo>
                  <a:lnTo>
                    <a:pt x="162" y="86"/>
                  </a:lnTo>
                  <a:lnTo>
                    <a:pt x="175" y="89"/>
                  </a:lnTo>
                  <a:lnTo>
                    <a:pt x="190" y="86"/>
                  </a:lnTo>
                  <a:lnTo>
                    <a:pt x="193" y="81"/>
                  </a:lnTo>
                  <a:lnTo>
                    <a:pt x="206" y="73"/>
                  </a:lnTo>
                  <a:lnTo>
                    <a:pt x="214" y="73"/>
                  </a:lnTo>
                  <a:lnTo>
                    <a:pt x="232" y="60"/>
                  </a:lnTo>
                  <a:lnTo>
                    <a:pt x="237" y="60"/>
                  </a:lnTo>
                  <a:lnTo>
                    <a:pt x="240" y="63"/>
                  </a:lnTo>
                  <a:lnTo>
                    <a:pt x="253" y="63"/>
                  </a:lnTo>
                  <a:lnTo>
                    <a:pt x="258" y="60"/>
                  </a:lnTo>
                  <a:lnTo>
                    <a:pt x="268" y="65"/>
                  </a:lnTo>
                  <a:lnTo>
                    <a:pt x="284" y="63"/>
                  </a:lnTo>
                  <a:lnTo>
                    <a:pt x="312" y="44"/>
                  </a:lnTo>
                  <a:lnTo>
                    <a:pt x="323" y="42"/>
                  </a:lnTo>
                  <a:lnTo>
                    <a:pt x="333" y="47"/>
                  </a:lnTo>
                  <a:lnTo>
                    <a:pt x="341" y="44"/>
                  </a:lnTo>
                  <a:lnTo>
                    <a:pt x="354" y="44"/>
                  </a:lnTo>
                  <a:lnTo>
                    <a:pt x="370" y="39"/>
                  </a:lnTo>
                  <a:lnTo>
                    <a:pt x="385" y="37"/>
                  </a:lnTo>
                  <a:lnTo>
                    <a:pt x="390" y="39"/>
                  </a:lnTo>
                  <a:lnTo>
                    <a:pt x="396" y="39"/>
                  </a:lnTo>
                  <a:lnTo>
                    <a:pt x="419" y="34"/>
                  </a:lnTo>
                  <a:lnTo>
                    <a:pt x="429" y="29"/>
                  </a:lnTo>
                  <a:lnTo>
                    <a:pt x="442" y="26"/>
                  </a:lnTo>
                  <a:lnTo>
                    <a:pt x="448" y="29"/>
                  </a:lnTo>
                  <a:lnTo>
                    <a:pt x="450" y="26"/>
                  </a:lnTo>
                  <a:lnTo>
                    <a:pt x="466" y="24"/>
                  </a:lnTo>
                  <a:lnTo>
                    <a:pt x="474" y="13"/>
                  </a:lnTo>
                  <a:lnTo>
                    <a:pt x="476" y="16"/>
                  </a:lnTo>
                  <a:lnTo>
                    <a:pt x="479" y="8"/>
                  </a:lnTo>
                  <a:lnTo>
                    <a:pt x="484" y="0"/>
                  </a:lnTo>
                  <a:lnTo>
                    <a:pt x="489" y="3"/>
                  </a:lnTo>
                  <a:lnTo>
                    <a:pt x="487" y="0"/>
                  </a:lnTo>
                  <a:lnTo>
                    <a:pt x="494" y="3"/>
                  </a:lnTo>
                  <a:lnTo>
                    <a:pt x="507" y="8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0" y="16"/>
                  </a:lnTo>
                  <a:lnTo>
                    <a:pt x="507" y="26"/>
                  </a:lnTo>
                  <a:lnTo>
                    <a:pt x="505" y="34"/>
                  </a:lnTo>
                  <a:lnTo>
                    <a:pt x="502" y="39"/>
                  </a:lnTo>
                  <a:lnTo>
                    <a:pt x="505" y="42"/>
                  </a:lnTo>
                  <a:lnTo>
                    <a:pt x="513" y="42"/>
                  </a:lnTo>
                  <a:lnTo>
                    <a:pt x="513" y="47"/>
                  </a:lnTo>
                  <a:lnTo>
                    <a:pt x="507" y="50"/>
                  </a:lnTo>
                  <a:lnTo>
                    <a:pt x="502" y="60"/>
                  </a:lnTo>
                  <a:lnTo>
                    <a:pt x="507" y="68"/>
                  </a:lnTo>
                  <a:lnTo>
                    <a:pt x="507" y="76"/>
                  </a:lnTo>
                  <a:lnTo>
                    <a:pt x="505" y="83"/>
                  </a:lnTo>
                  <a:lnTo>
                    <a:pt x="513" y="83"/>
                  </a:lnTo>
                  <a:lnTo>
                    <a:pt x="510" y="81"/>
                  </a:lnTo>
                  <a:lnTo>
                    <a:pt x="515" y="81"/>
                  </a:lnTo>
                  <a:lnTo>
                    <a:pt x="518" y="86"/>
                  </a:lnTo>
                  <a:lnTo>
                    <a:pt x="513" y="89"/>
                  </a:lnTo>
                  <a:lnTo>
                    <a:pt x="513" y="86"/>
                  </a:lnTo>
                  <a:lnTo>
                    <a:pt x="507" y="86"/>
                  </a:lnTo>
                  <a:lnTo>
                    <a:pt x="502" y="89"/>
                  </a:lnTo>
                  <a:lnTo>
                    <a:pt x="494" y="102"/>
                  </a:lnTo>
                  <a:lnTo>
                    <a:pt x="500" y="107"/>
                  </a:lnTo>
                  <a:lnTo>
                    <a:pt x="497" y="120"/>
                  </a:lnTo>
                  <a:lnTo>
                    <a:pt x="494" y="125"/>
                  </a:lnTo>
                  <a:lnTo>
                    <a:pt x="494" y="138"/>
                  </a:lnTo>
                  <a:lnTo>
                    <a:pt x="476" y="162"/>
                  </a:lnTo>
                  <a:lnTo>
                    <a:pt x="466" y="188"/>
                  </a:lnTo>
                  <a:lnTo>
                    <a:pt x="458" y="195"/>
                  </a:lnTo>
                  <a:lnTo>
                    <a:pt x="453" y="195"/>
                  </a:lnTo>
                  <a:lnTo>
                    <a:pt x="442" y="208"/>
                  </a:lnTo>
                  <a:lnTo>
                    <a:pt x="442" y="214"/>
                  </a:lnTo>
                  <a:lnTo>
                    <a:pt x="448" y="221"/>
                  </a:lnTo>
                  <a:lnTo>
                    <a:pt x="440" y="227"/>
                  </a:lnTo>
                  <a:lnTo>
                    <a:pt x="411" y="281"/>
                  </a:lnTo>
                  <a:lnTo>
                    <a:pt x="411" y="297"/>
                  </a:lnTo>
                  <a:lnTo>
                    <a:pt x="393" y="323"/>
                  </a:lnTo>
                  <a:lnTo>
                    <a:pt x="390" y="331"/>
                  </a:lnTo>
                  <a:lnTo>
                    <a:pt x="357" y="378"/>
                  </a:lnTo>
                  <a:lnTo>
                    <a:pt x="354" y="388"/>
                  </a:lnTo>
                  <a:lnTo>
                    <a:pt x="338" y="404"/>
                  </a:lnTo>
                  <a:lnTo>
                    <a:pt x="312" y="437"/>
                  </a:lnTo>
                  <a:lnTo>
                    <a:pt x="255" y="487"/>
                  </a:lnTo>
                  <a:lnTo>
                    <a:pt x="232" y="508"/>
                  </a:lnTo>
                  <a:lnTo>
                    <a:pt x="214" y="510"/>
                  </a:lnTo>
                  <a:lnTo>
                    <a:pt x="201" y="521"/>
                  </a:lnTo>
                  <a:lnTo>
                    <a:pt x="182" y="534"/>
                  </a:lnTo>
                  <a:lnTo>
                    <a:pt x="149" y="570"/>
                  </a:lnTo>
                  <a:lnTo>
                    <a:pt x="141" y="573"/>
                  </a:lnTo>
                  <a:lnTo>
                    <a:pt x="112" y="604"/>
                  </a:lnTo>
                  <a:lnTo>
                    <a:pt x="107" y="604"/>
                  </a:lnTo>
                  <a:lnTo>
                    <a:pt x="104" y="612"/>
                  </a:lnTo>
                  <a:lnTo>
                    <a:pt x="94" y="615"/>
                  </a:lnTo>
                  <a:lnTo>
                    <a:pt x="81" y="625"/>
                  </a:lnTo>
                  <a:lnTo>
                    <a:pt x="78" y="638"/>
                  </a:lnTo>
                  <a:lnTo>
                    <a:pt x="37" y="682"/>
                  </a:lnTo>
                  <a:lnTo>
                    <a:pt x="34" y="685"/>
                  </a:lnTo>
                  <a:lnTo>
                    <a:pt x="0" y="654"/>
                  </a:lnTo>
                  <a:lnTo>
                    <a:pt x="0" y="453"/>
                  </a:lnTo>
                  <a:lnTo>
                    <a:pt x="47" y="409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7" name="Google Shape;718;p20">
              <a:extLst>
                <a:ext uri="{FF2B5EF4-FFF2-40B4-BE49-F238E27FC236}">
                  <a16:creationId xmlns:a16="http://schemas.microsoft.com/office/drawing/2014/main" id="{B238C4CC-E08B-FC48-965D-E63EAD1ED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0308" y="3726004"/>
              <a:ext cx="1011745" cy="983023"/>
            </a:xfrm>
            <a:custGeom>
              <a:avLst/>
              <a:gdLst>
                <a:gd name="T0" fmla="*/ 262890 w 531"/>
                <a:gd name="T1" fmla="*/ 108585 h 516"/>
                <a:gd name="T2" fmla="*/ 278130 w 531"/>
                <a:gd name="T3" fmla="*/ 95250 h 516"/>
                <a:gd name="T4" fmla="*/ 308610 w 531"/>
                <a:gd name="T5" fmla="*/ 80010 h 516"/>
                <a:gd name="T6" fmla="*/ 367665 w 531"/>
                <a:gd name="T7" fmla="*/ 0 h 516"/>
                <a:gd name="T8" fmla="*/ 398145 w 531"/>
                <a:gd name="T9" fmla="*/ 15240 h 516"/>
                <a:gd name="T10" fmla="*/ 411480 w 531"/>
                <a:gd name="T11" fmla="*/ 74295 h 516"/>
                <a:gd name="T12" fmla="*/ 447675 w 531"/>
                <a:gd name="T13" fmla="*/ 99060 h 516"/>
                <a:gd name="T14" fmla="*/ 497205 w 531"/>
                <a:gd name="T15" fmla="*/ 95250 h 516"/>
                <a:gd name="T16" fmla="*/ 560071 w 531"/>
                <a:gd name="T17" fmla="*/ 104775 h 516"/>
                <a:gd name="T18" fmla="*/ 624841 w 531"/>
                <a:gd name="T19" fmla="*/ 158115 h 516"/>
                <a:gd name="T20" fmla="*/ 655321 w 531"/>
                <a:gd name="T21" fmla="*/ 182880 h 516"/>
                <a:gd name="T22" fmla="*/ 708661 w 531"/>
                <a:gd name="T23" fmla="*/ 194310 h 516"/>
                <a:gd name="T24" fmla="*/ 754381 w 531"/>
                <a:gd name="T25" fmla="*/ 194310 h 516"/>
                <a:gd name="T26" fmla="*/ 782956 w 531"/>
                <a:gd name="T27" fmla="*/ 194310 h 516"/>
                <a:gd name="T28" fmla="*/ 819151 w 531"/>
                <a:gd name="T29" fmla="*/ 139065 h 516"/>
                <a:gd name="T30" fmla="*/ 853441 w 531"/>
                <a:gd name="T31" fmla="*/ 133350 h 516"/>
                <a:gd name="T32" fmla="*/ 906781 w 531"/>
                <a:gd name="T33" fmla="*/ 120015 h 516"/>
                <a:gd name="T34" fmla="*/ 937261 w 531"/>
                <a:gd name="T35" fmla="*/ 148590 h 516"/>
                <a:gd name="T36" fmla="*/ 986791 w 531"/>
                <a:gd name="T37" fmla="*/ 154305 h 516"/>
                <a:gd name="T38" fmla="*/ 922021 w 531"/>
                <a:gd name="T39" fmla="*/ 238125 h 516"/>
                <a:gd name="T40" fmla="*/ 986791 w 531"/>
                <a:gd name="T41" fmla="*/ 680085 h 516"/>
                <a:gd name="T42" fmla="*/ 956311 w 531"/>
                <a:gd name="T43" fmla="*/ 723900 h 516"/>
                <a:gd name="T44" fmla="*/ 937261 w 531"/>
                <a:gd name="T45" fmla="*/ 739140 h 516"/>
                <a:gd name="T46" fmla="*/ 912496 w 531"/>
                <a:gd name="T47" fmla="*/ 758190 h 516"/>
                <a:gd name="T48" fmla="*/ 862966 w 531"/>
                <a:gd name="T49" fmla="*/ 782955 h 516"/>
                <a:gd name="T50" fmla="*/ 853441 w 531"/>
                <a:gd name="T51" fmla="*/ 794385 h 516"/>
                <a:gd name="T52" fmla="*/ 838201 w 531"/>
                <a:gd name="T53" fmla="*/ 822960 h 516"/>
                <a:gd name="T54" fmla="*/ 828676 w 531"/>
                <a:gd name="T55" fmla="*/ 853440 h 516"/>
                <a:gd name="T56" fmla="*/ 807721 w 531"/>
                <a:gd name="T57" fmla="*/ 893445 h 516"/>
                <a:gd name="T58" fmla="*/ 763906 w 531"/>
                <a:gd name="T59" fmla="*/ 977265 h 516"/>
                <a:gd name="T60" fmla="*/ 733426 w 531"/>
                <a:gd name="T61" fmla="*/ 982980 h 516"/>
                <a:gd name="T62" fmla="*/ 605791 w 531"/>
                <a:gd name="T63" fmla="*/ 887730 h 516"/>
                <a:gd name="T64" fmla="*/ 605791 w 531"/>
                <a:gd name="T65" fmla="*/ 868680 h 516"/>
                <a:gd name="T66" fmla="*/ 234315 w 531"/>
                <a:gd name="T67" fmla="*/ 630555 h 516"/>
                <a:gd name="T68" fmla="*/ 234315 w 531"/>
                <a:gd name="T69" fmla="*/ 535305 h 516"/>
                <a:gd name="T70" fmla="*/ 253365 w 531"/>
                <a:gd name="T71" fmla="*/ 491490 h 516"/>
                <a:gd name="T72" fmla="*/ 283845 w 531"/>
                <a:gd name="T73" fmla="*/ 457200 h 516"/>
                <a:gd name="T74" fmla="*/ 297180 w 531"/>
                <a:gd name="T75" fmla="*/ 426720 h 516"/>
                <a:gd name="T76" fmla="*/ 333375 w 531"/>
                <a:gd name="T77" fmla="*/ 421005 h 516"/>
                <a:gd name="T78" fmla="*/ 337185 w 531"/>
                <a:gd name="T79" fmla="*/ 382905 h 516"/>
                <a:gd name="T80" fmla="*/ 361950 w 531"/>
                <a:gd name="T81" fmla="*/ 337185 h 516"/>
                <a:gd name="T82" fmla="*/ 342900 w 531"/>
                <a:gd name="T83" fmla="*/ 302895 h 516"/>
                <a:gd name="T84" fmla="*/ 342900 w 531"/>
                <a:gd name="T85" fmla="*/ 283845 h 516"/>
                <a:gd name="T86" fmla="*/ 318135 w 531"/>
                <a:gd name="T87" fmla="*/ 247650 h 516"/>
                <a:gd name="T88" fmla="*/ 293370 w 531"/>
                <a:gd name="T89" fmla="*/ 207645 h 516"/>
                <a:gd name="T90" fmla="*/ 272415 w 531"/>
                <a:gd name="T91" fmla="*/ 182880 h 516"/>
                <a:gd name="T92" fmla="*/ 268605 w 531"/>
                <a:gd name="T93" fmla="*/ 158115 h 516"/>
                <a:gd name="T94" fmla="*/ 253365 w 531"/>
                <a:gd name="T95" fmla="*/ 123825 h 516"/>
                <a:gd name="T96" fmla="*/ 0 w 531"/>
                <a:gd name="T97" fmla="*/ 640080 h 516"/>
                <a:gd name="T98" fmla="*/ 74295 w 531"/>
                <a:gd name="T99" fmla="*/ 640080 h 5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31" h="516" extrusionOk="0">
                  <a:moveTo>
                    <a:pt x="130" y="65"/>
                  </a:moveTo>
                  <a:lnTo>
                    <a:pt x="138" y="57"/>
                  </a:lnTo>
                  <a:lnTo>
                    <a:pt x="141" y="57"/>
                  </a:lnTo>
                  <a:lnTo>
                    <a:pt x="146" y="50"/>
                  </a:lnTo>
                  <a:lnTo>
                    <a:pt x="156" y="42"/>
                  </a:lnTo>
                  <a:lnTo>
                    <a:pt x="162" y="42"/>
                  </a:lnTo>
                  <a:lnTo>
                    <a:pt x="172" y="24"/>
                  </a:lnTo>
                  <a:lnTo>
                    <a:pt x="193" y="0"/>
                  </a:lnTo>
                  <a:lnTo>
                    <a:pt x="198" y="11"/>
                  </a:lnTo>
                  <a:lnTo>
                    <a:pt x="209" y="8"/>
                  </a:lnTo>
                  <a:lnTo>
                    <a:pt x="216" y="11"/>
                  </a:lnTo>
                  <a:lnTo>
                    <a:pt x="216" y="39"/>
                  </a:lnTo>
                  <a:lnTo>
                    <a:pt x="227" y="50"/>
                  </a:lnTo>
                  <a:lnTo>
                    <a:pt x="235" y="52"/>
                  </a:lnTo>
                  <a:lnTo>
                    <a:pt x="248" y="47"/>
                  </a:lnTo>
                  <a:lnTo>
                    <a:pt x="261" y="50"/>
                  </a:lnTo>
                  <a:lnTo>
                    <a:pt x="284" y="50"/>
                  </a:lnTo>
                  <a:lnTo>
                    <a:pt x="294" y="55"/>
                  </a:lnTo>
                  <a:lnTo>
                    <a:pt x="315" y="76"/>
                  </a:lnTo>
                  <a:lnTo>
                    <a:pt x="328" y="83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62" y="96"/>
                  </a:lnTo>
                  <a:lnTo>
                    <a:pt x="372" y="102"/>
                  </a:lnTo>
                  <a:lnTo>
                    <a:pt x="385" y="99"/>
                  </a:lnTo>
                  <a:lnTo>
                    <a:pt x="396" y="102"/>
                  </a:lnTo>
                  <a:lnTo>
                    <a:pt x="401" y="102"/>
                  </a:lnTo>
                  <a:lnTo>
                    <a:pt x="411" y="102"/>
                  </a:lnTo>
                  <a:lnTo>
                    <a:pt x="424" y="81"/>
                  </a:lnTo>
                  <a:lnTo>
                    <a:pt x="430" y="73"/>
                  </a:lnTo>
                  <a:lnTo>
                    <a:pt x="440" y="70"/>
                  </a:lnTo>
                  <a:lnTo>
                    <a:pt x="448" y="70"/>
                  </a:lnTo>
                  <a:lnTo>
                    <a:pt x="453" y="68"/>
                  </a:lnTo>
                  <a:lnTo>
                    <a:pt x="476" y="63"/>
                  </a:lnTo>
                  <a:lnTo>
                    <a:pt x="484" y="68"/>
                  </a:lnTo>
                  <a:lnTo>
                    <a:pt x="492" y="78"/>
                  </a:lnTo>
                  <a:lnTo>
                    <a:pt x="500" y="83"/>
                  </a:lnTo>
                  <a:lnTo>
                    <a:pt x="518" y="81"/>
                  </a:lnTo>
                  <a:lnTo>
                    <a:pt x="531" y="81"/>
                  </a:lnTo>
                  <a:lnTo>
                    <a:pt x="484" y="125"/>
                  </a:lnTo>
                  <a:lnTo>
                    <a:pt x="484" y="326"/>
                  </a:lnTo>
                  <a:lnTo>
                    <a:pt x="518" y="357"/>
                  </a:lnTo>
                  <a:lnTo>
                    <a:pt x="518" y="359"/>
                  </a:lnTo>
                  <a:lnTo>
                    <a:pt x="502" y="380"/>
                  </a:lnTo>
                  <a:lnTo>
                    <a:pt x="497" y="383"/>
                  </a:lnTo>
                  <a:lnTo>
                    <a:pt x="492" y="388"/>
                  </a:lnTo>
                  <a:lnTo>
                    <a:pt x="495" y="393"/>
                  </a:lnTo>
                  <a:lnTo>
                    <a:pt x="479" y="398"/>
                  </a:lnTo>
                  <a:lnTo>
                    <a:pt x="469" y="411"/>
                  </a:lnTo>
                  <a:lnTo>
                    <a:pt x="453" y="411"/>
                  </a:lnTo>
                  <a:lnTo>
                    <a:pt x="448" y="414"/>
                  </a:lnTo>
                  <a:lnTo>
                    <a:pt x="448" y="417"/>
                  </a:lnTo>
                  <a:lnTo>
                    <a:pt x="440" y="427"/>
                  </a:lnTo>
                  <a:lnTo>
                    <a:pt x="440" y="432"/>
                  </a:lnTo>
                  <a:lnTo>
                    <a:pt x="443" y="435"/>
                  </a:lnTo>
                  <a:lnTo>
                    <a:pt x="435" y="448"/>
                  </a:lnTo>
                  <a:lnTo>
                    <a:pt x="424" y="458"/>
                  </a:lnTo>
                  <a:lnTo>
                    <a:pt x="424" y="469"/>
                  </a:lnTo>
                  <a:lnTo>
                    <a:pt x="419" y="484"/>
                  </a:lnTo>
                  <a:lnTo>
                    <a:pt x="401" y="513"/>
                  </a:lnTo>
                  <a:lnTo>
                    <a:pt x="391" y="516"/>
                  </a:lnTo>
                  <a:lnTo>
                    <a:pt x="385" y="516"/>
                  </a:lnTo>
                  <a:lnTo>
                    <a:pt x="323" y="471"/>
                  </a:lnTo>
                  <a:lnTo>
                    <a:pt x="318" y="466"/>
                  </a:lnTo>
                  <a:lnTo>
                    <a:pt x="315" y="461"/>
                  </a:lnTo>
                  <a:lnTo>
                    <a:pt x="318" y="456"/>
                  </a:lnTo>
                  <a:lnTo>
                    <a:pt x="307" y="438"/>
                  </a:lnTo>
                  <a:lnTo>
                    <a:pt x="123" y="331"/>
                  </a:lnTo>
                  <a:lnTo>
                    <a:pt x="110" y="331"/>
                  </a:lnTo>
                  <a:lnTo>
                    <a:pt x="123" y="281"/>
                  </a:lnTo>
                  <a:lnTo>
                    <a:pt x="123" y="268"/>
                  </a:lnTo>
                  <a:lnTo>
                    <a:pt x="133" y="258"/>
                  </a:lnTo>
                  <a:lnTo>
                    <a:pt x="138" y="247"/>
                  </a:lnTo>
                  <a:lnTo>
                    <a:pt x="149" y="240"/>
                  </a:lnTo>
                  <a:lnTo>
                    <a:pt x="151" y="229"/>
                  </a:lnTo>
                  <a:lnTo>
                    <a:pt x="156" y="224"/>
                  </a:lnTo>
                  <a:lnTo>
                    <a:pt x="156" y="221"/>
                  </a:lnTo>
                  <a:lnTo>
                    <a:pt x="175" y="221"/>
                  </a:lnTo>
                  <a:lnTo>
                    <a:pt x="177" y="208"/>
                  </a:lnTo>
                  <a:lnTo>
                    <a:pt x="177" y="201"/>
                  </a:lnTo>
                  <a:lnTo>
                    <a:pt x="190" y="188"/>
                  </a:lnTo>
                  <a:lnTo>
                    <a:pt x="190" y="177"/>
                  </a:lnTo>
                  <a:lnTo>
                    <a:pt x="188" y="167"/>
                  </a:lnTo>
                  <a:lnTo>
                    <a:pt x="180" y="159"/>
                  </a:lnTo>
                  <a:lnTo>
                    <a:pt x="185" y="154"/>
                  </a:lnTo>
                  <a:lnTo>
                    <a:pt x="180" y="149"/>
                  </a:lnTo>
                  <a:lnTo>
                    <a:pt x="172" y="146"/>
                  </a:lnTo>
                  <a:lnTo>
                    <a:pt x="167" y="130"/>
                  </a:lnTo>
                  <a:lnTo>
                    <a:pt x="154" y="120"/>
                  </a:lnTo>
                  <a:lnTo>
                    <a:pt x="154" y="109"/>
                  </a:lnTo>
                  <a:lnTo>
                    <a:pt x="151" y="99"/>
                  </a:lnTo>
                  <a:lnTo>
                    <a:pt x="143" y="96"/>
                  </a:lnTo>
                  <a:lnTo>
                    <a:pt x="146" y="89"/>
                  </a:lnTo>
                  <a:lnTo>
                    <a:pt x="141" y="83"/>
                  </a:lnTo>
                  <a:lnTo>
                    <a:pt x="138" y="70"/>
                  </a:lnTo>
                  <a:lnTo>
                    <a:pt x="133" y="65"/>
                  </a:lnTo>
                  <a:lnTo>
                    <a:pt x="130" y="65"/>
                  </a:lnTo>
                  <a:close/>
                  <a:moveTo>
                    <a:pt x="0" y="336"/>
                  </a:moveTo>
                  <a:lnTo>
                    <a:pt x="19" y="336"/>
                  </a:lnTo>
                  <a:lnTo>
                    <a:pt x="39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8" name="Google Shape;719;p20">
              <a:extLst>
                <a:ext uri="{FF2B5EF4-FFF2-40B4-BE49-F238E27FC236}">
                  <a16:creationId xmlns:a16="http://schemas.microsoft.com/office/drawing/2014/main" id="{60161F3D-DE27-B54A-9826-A97188D7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2151" y="3849836"/>
              <a:ext cx="560174" cy="550568"/>
            </a:xfrm>
            <a:custGeom>
              <a:avLst/>
              <a:gdLst>
                <a:gd name="T0" fmla="*/ 432435 w 294"/>
                <a:gd name="T1" fmla="*/ 386714 h 289"/>
                <a:gd name="T2" fmla="*/ 461010 w 294"/>
                <a:gd name="T3" fmla="*/ 346709 h 289"/>
                <a:gd name="T4" fmla="*/ 485775 w 294"/>
                <a:gd name="T5" fmla="*/ 312419 h 289"/>
                <a:gd name="T6" fmla="*/ 495300 w 294"/>
                <a:gd name="T7" fmla="*/ 297179 h 289"/>
                <a:gd name="T8" fmla="*/ 535305 w 294"/>
                <a:gd name="T9" fmla="*/ 272415 h 289"/>
                <a:gd name="T10" fmla="*/ 560070 w 294"/>
                <a:gd name="T11" fmla="*/ 234315 h 289"/>
                <a:gd name="T12" fmla="*/ 556260 w 294"/>
                <a:gd name="T13" fmla="*/ 194310 h 289"/>
                <a:gd name="T14" fmla="*/ 550545 w 294"/>
                <a:gd name="T15" fmla="*/ 169545 h 289"/>
                <a:gd name="T16" fmla="*/ 525780 w 294"/>
                <a:gd name="T17" fmla="*/ 154305 h 289"/>
                <a:gd name="T18" fmla="*/ 491490 w 294"/>
                <a:gd name="T19" fmla="*/ 104775 h 289"/>
                <a:gd name="T20" fmla="*/ 485775 w 294"/>
                <a:gd name="T21" fmla="*/ 64770 h 289"/>
                <a:gd name="T22" fmla="*/ 476250 w 294"/>
                <a:gd name="T23" fmla="*/ 45720 h 289"/>
                <a:gd name="T24" fmla="*/ 461010 w 294"/>
                <a:gd name="T25" fmla="*/ 9525 h 289"/>
                <a:gd name="T26" fmla="*/ 426720 w 294"/>
                <a:gd name="T27" fmla="*/ 15240 h 289"/>
                <a:gd name="T28" fmla="*/ 392430 w 294"/>
                <a:gd name="T29" fmla="*/ 45720 h 289"/>
                <a:gd name="T30" fmla="*/ 337185 w 294"/>
                <a:gd name="T31" fmla="*/ 40005 h 289"/>
                <a:gd name="T32" fmla="*/ 297180 w 294"/>
                <a:gd name="T33" fmla="*/ 49530 h 289"/>
                <a:gd name="T34" fmla="*/ 283845 w 294"/>
                <a:gd name="T35" fmla="*/ 49530 h 289"/>
                <a:gd name="T36" fmla="*/ 268605 w 294"/>
                <a:gd name="T37" fmla="*/ 74295 h 289"/>
                <a:gd name="T38" fmla="*/ 234315 w 294"/>
                <a:gd name="T39" fmla="*/ 70485 h 289"/>
                <a:gd name="T40" fmla="*/ 213360 w 294"/>
                <a:gd name="T41" fmla="*/ 49530 h 289"/>
                <a:gd name="T42" fmla="*/ 173355 w 294"/>
                <a:gd name="T43" fmla="*/ 45720 h 289"/>
                <a:gd name="T44" fmla="*/ 144780 w 294"/>
                <a:gd name="T45" fmla="*/ 49530 h 289"/>
                <a:gd name="T46" fmla="*/ 148590 w 294"/>
                <a:gd name="T47" fmla="*/ 70485 h 289"/>
                <a:gd name="T48" fmla="*/ 144780 w 294"/>
                <a:gd name="T49" fmla="*/ 89535 h 289"/>
                <a:gd name="T50" fmla="*/ 135255 w 294"/>
                <a:gd name="T51" fmla="*/ 129540 h 289"/>
                <a:gd name="T52" fmla="*/ 123825 w 294"/>
                <a:gd name="T53" fmla="*/ 188595 h 289"/>
                <a:gd name="T54" fmla="*/ 144780 w 294"/>
                <a:gd name="T55" fmla="*/ 209550 h 289"/>
                <a:gd name="T56" fmla="*/ 148590 w 294"/>
                <a:gd name="T57" fmla="*/ 234315 h 289"/>
                <a:gd name="T58" fmla="*/ 70485 w 294"/>
                <a:gd name="T59" fmla="*/ 333374 h 289"/>
                <a:gd name="T60" fmla="*/ 24765 w 294"/>
                <a:gd name="T61" fmla="*/ 417194 h 289"/>
                <a:gd name="T62" fmla="*/ 15240 w 294"/>
                <a:gd name="T63" fmla="*/ 451484 h 289"/>
                <a:gd name="T64" fmla="*/ 0 w 294"/>
                <a:gd name="T65" fmla="*/ 521969 h 289"/>
                <a:gd name="T66" fmla="*/ 0 w 294"/>
                <a:gd name="T67" fmla="*/ 550544 h 289"/>
                <a:gd name="T68" fmla="*/ 20955 w 294"/>
                <a:gd name="T69" fmla="*/ 550544 h 289"/>
                <a:gd name="T70" fmla="*/ 49530 w 294"/>
                <a:gd name="T71" fmla="*/ 541019 h 289"/>
                <a:gd name="T72" fmla="*/ 70485 w 294"/>
                <a:gd name="T73" fmla="*/ 550544 h 289"/>
                <a:gd name="T74" fmla="*/ 74295 w 294"/>
                <a:gd name="T75" fmla="*/ 531494 h 289"/>
                <a:gd name="T76" fmla="*/ 95250 w 294"/>
                <a:gd name="T77" fmla="*/ 531494 h 289"/>
                <a:gd name="T78" fmla="*/ 110490 w 294"/>
                <a:gd name="T79" fmla="*/ 525779 h 289"/>
                <a:gd name="T80" fmla="*/ 198120 w 294"/>
                <a:gd name="T81" fmla="*/ 516254 h 289"/>
                <a:gd name="T82" fmla="*/ 407670 w 294"/>
                <a:gd name="T83" fmla="*/ 506729 h 2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4" h="289" extrusionOk="0">
                  <a:moveTo>
                    <a:pt x="227" y="216"/>
                  </a:moveTo>
                  <a:lnTo>
                    <a:pt x="227" y="203"/>
                  </a:lnTo>
                  <a:lnTo>
                    <a:pt x="237" y="193"/>
                  </a:lnTo>
                  <a:lnTo>
                    <a:pt x="242" y="182"/>
                  </a:lnTo>
                  <a:lnTo>
                    <a:pt x="253" y="175"/>
                  </a:lnTo>
                  <a:lnTo>
                    <a:pt x="255" y="164"/>
                  </a:lnTo>
                  <a:lnTo>
                    <a:pt x="260" y="159"/>
                  </a:lnTo>
                  <a:lnTo>
                    <a:pt x="260" y="156"/>
                  </a:lnTo>
                  <a:lnTo>
                    <a:pt x="279" y="156"/>
                  </a:lnTo>
                  <a:lnTo>
                    <a:pt x="281" y="143"/>
                  </a:lnTo>
                  <a:lnTo>
                    <a:pt x="281" y="136"/>
                  </a:lnTo>
                  <a:lnTo>
                    <a:pt x="294" y="123"/>
                  </a:lnTo>
                  <a:lnTo>
                    <a:pt x="294" y="112"/>
                  </a:lnTo>
                  <a:lnTo>
                    <a:pt x="292" y="102"/>
                  </a:lnTo>
                  <a:lnTo>
                    <a:pt x="284" y="94"/>
                  </a:lnTo>
                  <a:lnTo>
                    <a:pt x="289" y="89"/>
                  </a:lnTo>
                  <a:lnTo>
                    <a:pt x="284" y="84"/>
                  </a:lnTo>
                  <a:lnTo>
                    <a:pt x="276" y="81"/>
                  </a:lnTo>
                  <a:lnTo>
                    <a:pt x="271" y="65"/>
                  </a:lnTo>
                  <a:lnTo>
                    <a:pt x="258" y="55"/>
                  </a:lnTo>
                  <a:lnTo>
                    <a:pt x="258" y="44"/>
                  </a:lnTo>
                  <a:lnTo>
                    <a:pt x="255" y="34"/>
                  </a:lnTo>
                  <a:lnTo>
                    <a:pt x="247" y="31"/>
                  </a:lnTo>
                  <a:lnTo>
                    <a:pt x="250" y="24"/>
                  </a:lnTo>
                  <a:lnTo>
                    <a:pt x="245" y="18"/>
                  </a:lnTo>
                  <a:lnTo>
                    <a:pt x="242" y="5"/>
                  </a:lnTo>
                  <a:lnTo>
                    <a:pt x="237" y="0"/>
                  </a:lnTo>
                  <a:lnTo>
                    <a:pt x="224" y="8"/>
                  </a:lnTo>
                  <a:lnTo>
                    <a:pt x="219" y="18"/>
                  </a:lnTo>
                  <a:lnTo>
                    <a:pt x="206" y="24"/>
                  </a:lnTo>
                  <a:lnTo>
                    <a:pt x="195" y="18"/>
                  </a:lnTo>
                  <a:lnTo>
                    <a:pt x="177" y="21"/>
                  </a:lnTo>
                  <a:lnTo>
                    <a:pt x="167" y="26"/>
                  </a:lnTo>
                  <a:lnTo>
                    <a:pt x="156" y="26"/>
                  </a:lnTo>
                  <a:lnTo>
                    <a:pt x="154" y="26"/>
                  </a:lnTo>
                  <a:lnTo>
                    <a:pt x="149" y="26"/>
                  </a:lnTo>
                  <a:lnTo>
                    <a:pt x="141" y="31"/>
                  </a:lnTo>
                  <a:lnTo>
                    <a:pt x="141" y="39"/>
                  </a:lnTo>
                  <a:lnTo>
                    <a:pt x="136" y="39"/>
                  </a:lnTo>
                  <a:lnTo>
                    <a:pt x="123" y="37"/>
                  </a:lnTo>
                  <a:lnTo>
                    <a:pt x="123" y="29"/>
                  </a:lnTo>
                  <a:lnTo>
                    <a:pt x="112" y="26"/>
                  </a:lnTo>
                  <a:lnTo>
                    <a:pt x="104" y="29"/>
                  </a:lnTo>
                  <a:lnTo>
                    <a:pt x="91" y="24"/>
                  </a:lnTo>
                  <a:lnTo>
                    <a:pt x="84" y="18"/>
                  </a:lnTo>
                  <a:lnTo>
                    <a:pt x="76" y="26"/>
                  </a:lnTo>
                  <a:lnTo>
                    <a:pt x="76" y="31"/>
                  </a:lnTo>
                  <a:lnTo>
                    <a:pt x="78" y="37"/>
                  </a:lnTo>
                  <a:lnTo>
                    <a:pt x="78" y="39"/>
                  </a:lnTo>
                  <a:lnTo>
                    <a:pt x="76" y="47"/>
                  </a:lnTo>
                  <a:lnTo>
                    <a:pt x="71" y="55"/>
                  </a:lnTo>
                  <a:lnTo>
                    <a:pt x="71" y="68"/>
                  </a:lnTo>
                  <a:lnTo>
                    <a:pt x="68" y="86"/>
                  </a:lnTo>
                  <a:lnTo>
                    <a:pt x="65" y="99"/>
                  </a:lnTo>
                  <a:lnTo>
                    <a:pt x="71" y="102"/>
                  </a:lnTo>
                  <a:lnTo>
                    <a:pt x="76" y="110"/>
                  </a:lnTo>
                  <a:lnTo>
                    <a:pt x="81" y="117"/>
                  </a:lnTo>
                  <a:lnTo>
                    <a:pt x="78" y="123"/>
                  </a:lnTo>
                  <a:lnTo>
                    <a:pt x="52" y="159"/>
                  </a:lnTo>
                  <a:lnTo>
                    <a:pt x="37" y="175"/>
                  </a:lnTo>
                  <a:lnTo>
                    <a:pt x="34" y="182"/>
                  </a:lnTo>
                  <a:lnTo>
                    <a:pt x="13" y="219"/>
                  </a:lnTo>
                  <a:lnTo>
                    <a:pt x="11" y="224"/>
                  </a:lnTo>
                  <a:lnTo>
                    <a:pt x="8" y="237"/>
                  </a:lnTo>
                  <a:lnTo>
                    <a:pt x="8" y="255"/>
                  </a:lnTo>
                  <a:lnTo>
                    <a:pt x="0" y="274"/>
                  </a:lnTo>
                  <a:lnTo>
                    <a:pt x="3" y="287"/>
                  </a:lnTo>
                  <a:lnTo>
                    <a:pt x="0" y="289"/>
                  </a:lnTo>
                  <a:lnTo>
                    <a:pt x="3" y="289"/>
                  </a:lnTo>
                  <a:lnTo>
                    <a:pt x="11" y="289"/>
                  </a:lnTo>
                  <a:lnTo>
                    <a:pt x="19" y="281"/>
                  </a:lnTo>
                  <a:lnTo>
                    <a:pt x="26" y="284"/>
                  </a:lnTo>
                  <a:lnTo>
                    <a:pt x="29" y="289"/>
                  </a:lnTo>
                  <a:lnTo>
                    <a:pt x="37" y="289"/>
                  </a:lnTo>
                  <a:lnTo>
                    <a:pt x="39" y="284"/>
                  </a:lnTo>
                  <a:lnTo>
                    <a:pt x="39" y="279"/>
                  </a:lnTo>
                  <a:lnTo>
                    <a:pt x="50" y="276"/>
                  </a:lnTo>
                  <a:lnTo>
                    <a:pt x="50" y="279"/>
                  </a:lnTo>
                  <a:lnTo>
                    <a:pt x="52" y="274"/>
                  </a:lnTo>
                  <a:lnTo>
                    <a:pt x="58" y="276"/>
                  </a:lnTo>
                  <a:lnTo>
                    <a:pt x="63" y="271"/>
                  </a:lnTo>
                  <a:lnTo>
                    <a:pt x="104" y="271"/>
                  </a:lnTo>
                  <a:lnTo>
                    <a:pt x="143" y="271"/>
                  </a:lnTo>
                  <a:lnTo>
                    <a:pt x="214" y="266"/>
                  </a:lnTo>
                  <a:lnTo>
                    <a:pt x="227" y="216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9" name="Google Shape;720;p20">
              <a:extLst>
                <a:ext uri="{FF2B5EF4-FFF2-40B4-BE49-F238E27FC236}">
                  <a16:creationId xmlns:a16="http://schemas.microsoft.com/office/drawing/2014/main" id="{11339E0F-37D1-994C-B25E-BBD1CDF26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987" y="3181150"/>
              <a:ext cx="1253724" cy="847763"/>
            </a:xfrm>
            <a:custGeom>
              <a:avLst/>
              <a:gdLst>
                <a:gd name="T0" fmla="*/ 798195 w 658"/>
                <a:gd name="T1" fmla="*/ 34290 h 445"/>
                <a:gd name="T2" fmla="*/ 861060 w 658"/>
                <a:gd name="T3" fmla="*/ 133350 h 445"/>
                <a:gd name="T4" fmla="*/ 851535 w 658"/>
                <a:gd name="T5" fmla="*/ 192405 h 445"/>
                <a:gd name="T6" fmla="*/ 897255 w 658"/>
                <a:gd name="T7" fmla="*/ 228600 h 445"/>
                <a:gd name="T8" fmla="*/ 931545 w 658"/>
                <a:gd name="T9" fmla="*/ 262890 h 445"/>
                <a:gd name="T10" fmla="*/ 1000125 w 658"/>
                <a:gd name="T11" fmla="*/ 297180 h 445"/>
                <a:gd name="T12" fmla="*/ 1049655 w 658"/>
                <a:gd name="T13" fmla="*/ 331470 h 445"/>
                <a:gd name="T14" fmla="*/ 1021080 w 658"/>
                <a:gd name="T15" fmla="*/ 371475 h 445"/>
                <a:gd name="T16" fmla="*/ 1080135 w 658"/>
                <a:gd name="T17" fmla="*/ 396240 h 445"/>
                <a:gd name="T18" fmla="*/ 1129665 w 658"/>
                <a:gd name="T19" fmla="*/ 451486 h 445"/>
                <a:gd name="T20" fmla="*/ 1163955 w 658"/>
                <a:gd name="T21" fmla="*/ 495301 h 445"/>
                <a:gd name="T22" fmla="*/ 1213485 w 658"/>
                <a:gd name="T23" fmla="*/ 535306 h 445"/>
                <a:gd name="T24" fmla="*/ 1253490 w 658"/>
                <a:gd name="T25" fmla="*/ 594361 h 445"/>
                <a:gd name="T26" fmla="*/ 1207770 w 658"/>
                <a:gd name="T27" fmla="*/ 584836 h 445"/>
                <a:gd name="T28" fmla="*/ 1123950 w 658"/>
                <a:gd name="T29" fmla="*/ 584836 h 445"/>
                <a:gd name="T30" fmla="*/ 1070610 w 658"/>
                <a:gd name="T31" fmla="*/ 575311 h 445"/>
                <a:gd name="T32" fmla="*/ 1049655 w 658"/>
                <a:gd name="T33" fmla="*/ 579121 h 445"/>
                <a:gd name="T34" fmla="*/ 990600 w 658"/>
                <a:gd name="T35" fmla="*/ 603886 h 445"/>
                <a:gd name="T36" fmla="*/ 960120 w 658"/>
                <a:gd name="T37" fmla="*/ 600076 h 445"/>
                <a:gd name="T38" fmla="*/ 891540 w 658"/>
                <a:gd name="T39" fmla="*/ 615316 h 445"/>
                <a:gd name="T40" fmla="*/ 817245 w 658"/>
                <a:gd name="T41" fmla="*/ 619126 h 445"/>
                <a:gd name="T42" fmla="*/ 752475 w 658"/>
                <a:gd name="T43" fmla="*/ 649606 h 445"/>
                <a:gd name="T44" fmla="*/ 737235 w 658"/>
                <a:gd name="T45" fmla="*/ 683896 h 445"/>
                <a:gd name="T46" fmla="*/ 674370 w 658"/>
                <a:gd name="T47" fmla="*/ 664846 h 445"/>
                <a:gd name="T48" fmla="*/ 609600 w 658"/>
                <a:gd name="T49" fmla="*/ 653416 h 445"/>
                <a:gd name="T50" fmla="*/ 539115 w 658"/>
                <a:gd name="T51" fmla="*/ 624841 h 445"/>
                <a:gd name="T52" fmla="*/ 474345 w 658"/>
                <a:gd name="T53" fmla="*/ 590551 h 445"/>
                <a:gd name="T54" fmla="*/ 430530 w 658"/>
                <a:gd name="T55" fmla="*/ 609601 h 445"/>
                <a:gd name="T56" fmla="*/ 415290 w 658"/>
                <a:gd name="T57" fmla="*/ 649606 h 445"/>
                <a:gd name="T58" fmla="*/ 405765 w 658"/>
                <a:gd name="T59" fmla="*/ 689611 h 445"/>
                <a:gd name="T60" fmla="*/ 386715 w 658"/>
                <a:gd name="T61" fmla="*/ 727711 h 445"/>
                <a:gd name="T62" fmla="*/ 337185 w 658"/>
                <a:gd name="T63" fmla="*/ 714376 h 445"/>
                <a:gd name="T64" fmla="*/ 257175 w 658"/>
                <a:gd name="T65" fmla="*/ 739141 h 445"/>
                <a:gd name="T66" fmla="*/ 163830 w 658"/>
                <a:gd name="T67" fmla="*/ 847726 h 445"/>
                <a:gd name="T68" fmla="*/ 152400 w 658"/>
                <a:gd name="T69" fmla="*/ 803911 h 445"/>
                <a:gd name="T70" fmla="*/ 74295 w 658"/>
                <a:gd name="T71" fmla="*/ 702946 h 445"/>
                <a:gd name="T72" fmla="*/ 19050 w 658"/>
                <a:gd name="T73" fmla="*/ 643891 h 445"/>
                <a:gd name="T74" fmla="*/ 9525 w 658"/>
                <a:gd name="T75" fmla="*/ 535306 h 445"/>
                <a:gd name="T76" fmla="*/ 19050 w 658"/>
                <a:gd name="T77" fmla="*/ 476251 h 445"/>
                <a:gd name="T78" fmla="*/ 74295 w 658"/>
                <a:gd name="T79" fmla="*/ 371475 h 445"/>
                <a:gd name="T80" fmla="*/ 118110 w 658"/>
                <a:gd name="T81" fmla="*/ 346710 h 445"/>
                <a:gd name="T82" fmla="*/ 182880 w 658"/>
                <a:gd name="T83" fmla="*/ 361950 h 445"/>
                <a:gd name="T84" fmla="*/ 213360 w 658"/>
                <a:gd name="T85" fmla="*/ 316230 h 445"/>
                <a:gd name="T86" fmla="*/ 272415 w 658"/>
                <a:gd name="T87" fmla="*/ 327660 h 445"/>
                <a:gd name="T88" fmla="*/ 405765 w 658"/>
                <a:gd name="T89" fmla="*/ 287655 h 445"/>
                <a:gd name="T90" fmla="*/ 430530 w 658"/>
                <a:gd name="T91" fmla="*/ 241935 h 445"/>
                <a:gd name="T92" fmla="*/ 445770 w 658"/>
                <a:gd name="T93" fmla="*/ 203835 h 445"/>
                <a:gd name="T94" fmla="*/ 535305 w 658"/>
                <a:gd name="T95" fmla="*/ 203835 h 445"/>
                <a:gd name="T96" fmla="*/ 609600 w 658"/>
                <a:gd name="T97" fmla="*/ 163830 h 445"/>
                <a:gd name="T98" fmla="*/ 624840 w 658"/>
                <a:gd name="T99" fmla="*/ 108585 h 445"/>
                <a:gd name="T100" fmla="*/ 674370 w 658"/>
                <a:gd name="T101" fmla="*/ 68580 h 445"/>
                <a:gd name="T102" fmla="*/ 708660 w 658"/>
                <a:gd name="T103" fmla="*/ 24765 h 445"/>
                <a:gd name="T104" fmla="*/ 786765 w 658"/>
                <a:gd name="T105" fmla="*/ 952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58" h="445" extrusionOk="0">
                  <a:moveTo>
                    <a:pt x="416" y="0"/>
                  </a:moveTo>
                  <a:lnTo>
                    <a:pt x="421" y="8"/>
                  </a:lnTo>
                  <a:lnTo>
                    <a:pt x="421" y="13"/>
                  </a:lnTo>
                  <a:lnTo>
                    <a:pt x="419" y="18"/>
                  </a:lnTo>
                  <a:lnTo>
                    <a:pt x="429" y="26"/>
                  </a:lnTo>
                  <a:lnTo>
                    <a:pt x="432" y="31"/>
                  </a:lnTo>
                  <a:lnTo>
                    <a:pt x="445" y="49"/>
                  </a:lnTo>
                  <a:lnTo>
                    <a:pt x="452" y="70"/>
                  </a:lnTo>
                  <a:lnTo>
                    <a:pt x="455" y="75"/>
                  </a:lnTo>
                  <a:lnTo>
                    <a:pt x="455" y="88"/>
                  </a:lnTo>
                  <a:lnTo>
                    <a:pt x="450" y="91"/>
                  </a:lnTo>
                  <a:lnTo>
                    <a:pt x="447" y="101"/>
                  </a:lnTo>
                  <a:lnTo>
                    <a:pt x="447" y="117"/>
                  </a:lnTo>
                  <a:lnTo>
                    <a:pt x="455" y="122"/>
                  </a:lnTo>
                  <a:lnTo>
                    <a:pt x="468" y="122"/>
                  </a:lnTo>
                  <a:lnTo>
                    <a:pt x="471" y="120"/>
                  </a:lnTo>
                  <a:lnTo>
                    <a:pt x="486" y="120"/>
                  </a:lnTo>
                  <a:lnTo>
                    <a:pt x="491" y="122"/>
                  </a:lnTo>
                  <a:lnTo>
                    <a:pt x="489" y="130"/>
                  </a:lnTo>
                  <a:lnTo>
                    <a:pt x="489" y="138"/>
                  </a:lnTo>
                  <a:lnTo>
                    <a:pt x="497" y="146"/>
                  </a:lnTo>
                  <a:lnTo>
                    <a:pt x="510" y="151"/>
                  </a:lnTo>
                  <a:lnTo>
                    <a:pt x="517" y="151"/>
                  </a:lnTo>
                  <a:lnTo>
                    <a:pt x="525" y="156"/>
                  </a:lnTo>
                  <a:lnTo>
                    <a:pt x="528" y="161"/>
                  </a:lnTo>
                  <a:lnTo>
                    <a:pt x="538" y="166"/>
                  </a:lnTo>
                  <a:lnTo>
                    <a:pt x="546" y="169"/>
                  </a:lnTo>
                  <a:lnTo>
                    <a:pt x="551" y="174"/>
                  </a:lnTo>
                  <a:lnTo>
                    <a:pt x="549" y="179"/>
                  </a:lnTo>
                  <a:lnTo>
                    <a:pt x="541" y="187"/>
                  </a:lnTo>
                  <a:lnTo>
                    <a:pt x="541" y="190"/>
                  </a:lnTo>
                  <a:lnTo>
                    <a:pt x="536" y="195"/>
                  </a:lnTo>
                  <a:lnTo>
                    <a:pt x="546" y="203"/>
                  </a:lnTo>
                  <a:lnTo>
                    <a:pt x="556" y="205"/>
                  </a:lnTo>
                  <a:lnTo>
                    <a:pt x="559" y="203"/>
                  </a:lnTo>
                  <a:lnTo>
                    <a:pt x="567" y="208"/>
                  </a:lnTo>
                  <a:lnTo>
                    <a:pt x="572" y="208"/>
                  </a:lnTo>
                  <a:lnTo>
                    <a:pt x="588" y="216"/>
                  </a:lnTo>
                  <a:lnTo>
                    <a:pt x="593" y="224"/>
                  </a:lnTo>
                  <a:lnTo>
                    <a:pt x="593" y="237"/>
                  </a:lnTo>
                  <a:lnTo>
                    <a:pt x="598" y="244"/>
                  </a:lnTo>
                  <a:lnTo>
                    <a:pt x="608" y="247"/>
                  </a:lnTo>
                  <a:lnTo>
                    <a:pt x="611" y="250"/>
                  </a:lnTo>
                  <a:lnTo>
                    <a:pt x="611" y="260"/>
                  </a:lnTo>
                  <a:lnTo>
                    <a:pt x="614" y="265"/>
                  </a:lnTo>
                  <a:lnTo>
                    <a:pt x="632" y="268"/>
                  </a:lnTo>
                  <a:lnTo>
                    <a:pt x="640" y="276"/>
                  </a:lnTo>
                  <a:lnTo>
                    <a:pt x="637" y="281"/>
                  </a:lnTo>
                  <a:lnTo>
                    <a:pt x="640" y="297"/>
                  </a:lnTo>
                  <a:lnTo>
                    <a:pt x="645" y="299"/>
                  </a:lnTo>
                  <a:lnTo>
                    <a:pt x="655" y="304"/>
                  </a:lnTo>
                  <a:lnTo>
                    <a:pt x="658" y="312"/>
                  </a:lnTo>
                  <a:lnTo>
                    <a:pt x="658" y="315"/>
                  </a:lnTo>
                  <a:lnTo>
                    <a:pt x="655" y="312"/>
                  </a:lnTo>
                  <a:lnTo>
                    <a:pt x="647" y="307"/>
                  </a:lnTo>
                  <a:lnTo>
                    <a:pt x="634" y="307"/>
                  </a:lnTo>
                  <a:lnTo>
                    <a:pt x="619" y="312"/>
                  </a:lnTo>
                  <a:lnTo>
                    <a:pt x="616" y="312"/>
                  </a:lnTo>
                  <a:lnTo>
                    <a:pt x="598" y="312"/>
                  </a:lnTo>
                  <a:lnTo>
                    <a:pt x="590" y="307"/>
                  </a:lnTo>
                  <a:lnTo>
                    <a:pt x="582" y="304"/>
                  </a:lnTo>
                  <a:lnTo>
                    <a:pt x="580" y="302"/>
                  </a:lnTo>
                  <a:lnTo>
                    <a:pt x="572" y="304"/>
                  </a:lnTo>
                  <a:lnTo>
                    <a:pt x="562" y="302"/>
                  </a:lnTo>
                  <a:lnTo>
                    <a:pt x="556" y="297"/>
                  </a:lnTo>
                  <a:lnTo>
                    <a:pt x="549" y="297"/>
                  </a:lnTo>
                  <a:lnTo>
                    <a:pt x="549" y="302"/>
                  </a:lnTo>
                  <a:lnTo>
                    <a:pt x="551" y="304"/>
                  </a:lnTo>
                  <a:lnTo>
                    <a:pt x="546" y="315"/>
                  </a:lnTo>
                  <a:lnTo>
                    <a:pt x="538" y="315"/>
                  </a:lnTo>
                  <a:lnTo>
                    <a:pt x="533" y="317"/>
                  </a:lnTo>
                  <a:lnTo>
                    <a:pt x="520" y="317"/>
                  </a:lnTo>
                  <a:lnTo>
                    <a:pt x="515" y="320"/>
                  </a:lnTo>
                  <a:lnTo>
                    <a:pt x="510" y="320"/>
                  </a:lnTo>
                  <a:lnTo>
                    <a:pt x="507" y="315"/>
                  </a:lnTo>
                  <a:lnTo>
                    <a:pt x="504" y="315"/>
                  </a:lnTo>
                  <a:lnTo>
                    <a:pt x="502" y="310"/>
                  </a:lnTo>
                  <a:lnTo>
                    <a:pt x="497" y="310"/>
                  </a:lnTo>
                  <a:lnTo>
                    <a:pt x="476" y="320"/>
                  </a:lnTo>
                  <a:lnTo>
                    <a:pt x="468" y="323"/>
                  </a:lnTo>
                  <a:lnTo>
                    <a:pt x="463" y="328"/>
                  </a:lnTo>
                  <a:lnTo>
                    <a:pt x="442" y="330"/>
                  </a:lnTo>
                  <a:lnTo>
                    <a:pt x="434" y="333"/>
                  </a:lnTo>
                  <a:lnTo>
                    <a:pt x="429" y="325"/>
                  </a:lnTo>
                  <a:lnTo>
                    <a:pt x="419" y="325"/>
                  </a:lnTo>
                  <a:lnTo>
                    <a:pt x="408" y="325"/>
                  </a:lnTo>
                  <a:lnTo>
                    <a:pt x="403" y="333"/>
                  </a:lnTo>
                  <a:lnTo>
                    <a:pt x="395" y="341"/>
                  </a:lnTo>
                  <a:lnTo>
                    <a:pt x="395" y="346"/>
                  </a:lnTo>
                  <a:lnTo>
                    <a:pt x="400" y="351"/>
                  </a:lnTo>
                  <a:lnTo>
                    <a:pt x="398" y="356"/>
                  </a:lnTo>
                  <a:lnTo>
                    <a:pt x="387" y="359"/>
                  </a:lnTo>
                  <a:lnTo>
                    <a:pt x="382" y="356"/>
                  </a:lnTo>
                  <a:lnTo>
                    <a:pt x="369" y="354"/>
                  </a:lnTo>
                  <a:lnTo>
                    <a:pt x="361" y="349"/>
                  </a:lnTo>
                  <a:lnTo>
                    <a:pt x="354" y="349"/>
                  </a:lnTo>
                  <a:lnTo>
                    <a:pt x="348" y="351"/>
                  </a:lnTo>
                  <a:lnTo>
                    <a:pt x="341" y="351"/>
                  </a:lnTo>
                  <a:lnTo>
                    <a:pt x="328" y="351"/>
                  </a:lnTo>
                  <a:lnTo>
                    <a:pt x="320" y="343"/>
                  </a:lnTo>
                  <a:lnTo>
                    <a:pt x="307" y="346"/>
                  </a:lnTo>
                  <a:lnTo>
                    <a:pt x="304" y="343"/>
                  </a:lnTo>
                  <a:lnTo>
                    <a:pt x="291" y="330"/>
                  </a:lnTo>
                  <a:lnTo>
                    <a:pt x="283" y="328"/>
                  </a:lnTo>
                  <a:lnTo>
                    <a:pt x="268" y="315"/>
                  </a:lnTo>
                  <a:lnTo>
                    <a:pt x="263" y="315"/>
                  </a:lnTo>
                  <a:lnTo>
                    <a:pt x="255" y="310"/>
                  </a:lnTo>
                  <a:lnTo>
                    <a:pt x="249" y="310"/>
                  </a:lnTo>
                  <a:lnTo>
                    <a:pt x="249" y="315"/>
                  </a:lnTo>
                  <a:lnTo>
                    <a:pt x="239" y="312"/>
                  </a:lnTo>
                  <a:lnTo>
                    <a:pt x="234" y="320"/>
                  </a:lnTo>
                  <a:lnTo>
                    <a:pt x="226" y="320"/>
                  </a:lnTo>
                  <a:lnTo>
                    <a:pt x="223" y="323"/>
                  </a:lnTo>
                  <a:lnTo>
                    <a:pt x="221" y="330"/>
                  </a:lnTo>
                  <a:lnTo>
                    <a:pt x="218" y="336"/>
                  </a:lnTo>
                  <a:lnTo>
                    <a:pt x="218" y="341"/>
                  </a:lnTo>
                  <a:lnTo>
                    <a:pt x="213" y="346"/>
                  </a:lnTo>
                  <a:lnTo>
                    <a:pt x="205" y="346"/>
                  </a:lnTo>
                  <a:lnTo>
                    <a:pt x="205" y="351"/>
                  </a:lnTo>
                  <a:lnTo>
                    <a:pt x="213" y="362"/>
                  </a:lnTo>
                  <a:lnTo>
                    <a:pt x="210" y="367"/>
                  </a:lnTo>
                  <a:lnTo>
                    <a:pt x="208" y="375"/>
                  </a:lnTo>
                  <a:lnTo>
                    <a:pt x="208" y="382"/>
                  </a:lnTo>
                  <a:lnTo>
                    <a:pt x="203" y="382"/>
                  </a:lnTo>
                  <a:lnTo>
                    <a:pt x="197" y="385"/>
                  </a:lnTo>
                  <a:lnTo>
                    <a:pt x="187" y="380"/>
                  </a:lnTo>
                  <a:lnTo>
                    <a:pt x="184" y="375"/>
                  </a:lnTo>
                  <a:lnTo>
                    <a:pt x="177" y="375"/>
                  </a:lnTo>
                  <a:lnTo>
                    <a:pt x="169" y="375"/>
                  </a:lnTo>
                  <a:lnTo>
                    <a:pt x="164" y="380"/>
                  </a:lnTo>
                  <a:lnTo>
                    <a:pt x="156" y="380"/>
                  </a:lnTo>
                  <a:lnTo>
                    <a:pt x="135" y="388"/>
                  </a:lnTo>
                  <a:lnTo>
                    <a:pt x="130" y="393"/>
                  </a:lnTo>
                  <a:lnTo>
                    <a:pt x="122" y="395"/>
                  </a:lnTo>
                  <a:lnTo>
                    <a:pt x="109" y="406"/>
                  </a:lnTo>
                  <a:lnTo>
                    <a:pt x="86" y="445"/>
                  </a:lnTo>
                  <a:lnTo>
                    <a:pt x="86" y="442"/>
                  </a:lnTo>
                  <a:lnTo>
                    <a:pt x="83" y="440"/>
                  </a:lnTo>
                  <a:lnTo>
                    <a:pt x="83" y="432"/>
                  </a:lnTo>
                  <a:lnTo>
                    <a:pt x="80" y="422"/>
                  </a:lnTo>
                  <a:lnTo>
                    <a:pt x="65" y="409"/>
                  </a:lnTo>
                  <a:lnTo>
                    <a:pt x="60" y="403"/>
                  </a:lnTo>
                  <a:lnTo>
                    <a:pt x="52" y="388"/>
                  </a:lnTo>
                  <a:lnTo>
                    <a:pt x="39" y="369"/>
                  </a:lnTo>
                  <a:lnTo>
                    <a:pt x="36" y="359"/>
                  </a:lnTo>
                  <a:lnTo>
                    <a:pt x="28" y="349"/>
                  </a:lnTo>
                  <a:lnTo>
                    <a:pt x="13" y="343"/>
                  </a:lnTo>
                  <a:lnTo>
                    <a:pt x="10" y="338"/>
                  </a:lnTo>
                  <a:lnTo>
                    <a:pt x="10" y="320"/>
                  </a:lnTo>
                  <a:lnTo>
                    <a:pt x="8" y="307"/>
                  </a:lnTo>
                  <a:lnTo>
                    <a:pt x="2" y="294"/>
                  </a:lnTo>
                  <a:lnTo>
                    <a:pt x="5" y="281"/>
                  </a:lnTo>
                  <a:lnTo>
                    <a:pt x="2" y="268"/>
                  </a:lnTo>
                  <a:lnTo>
                    <a:pt x="0" y="258"/>
                  </a:lnTo>
                  <a:lnTo>
                    <a:pt x="5" y="252"/>
                  </a:lnTo>
                  <a:lnTo>
                    <a:pt x="10" y="250"/>
                  </a:lnTo>
                  <a:lnTo>
                    <a:pt x="21" y="234"/>
                  </a:lnTo>
                  <a:lnTo>
                    <a:pt x="26" y="224"/>
                  </a:lnTo>
                  <a:lnTo>
                    <a:pt x="36" y="205"/>
                  </a:lnTo>
                  <a:lnTo>
                    <a:pt x="39" y="195"/>
                  </a:lnTo>
                  <a:lnTo>
                    <a:pt x="47" y="19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62" y="182"/>
                  </a:lnTo>
                  <a:lnTo>
                    <a:pt x="65" y="192"/>
                  </a:lnTo>
                  <a:lnTo>
                    <a:pt x="73" y="192"/>
                  </a:lnTo>
                  <a:lnTo>
                    <a:pt x="80" y="190"/>
                  </a:lnTo>
                  <a:lnTo>
                    <a:pt x="96" y="190"/>
                  </a:lnTo>
                  <a:lnTo>
                    <a:pt x="101" y="177"/>
                  </a:lnTo>
                  <a:lnTo>
                    <a:pt x="101" y="169"/>
                  </a:lnTo>
                  <a:lnTo>
                    <a:pt x="106" y="164"/>
                  </a:lnTo>
                  <a:lnTo>
                    <a:pt x="112" y="166"/>
                  </a:lnTo>
                  <a:lnTo>
                    <a:pt x="117" y="179"/>
                  </a:lnTo>
                  <a:lnTo>
                    <a:pt x="119" y="185"/>
                  </a:lnTo>
                  <a:lnTo>
                    <a:pt x="130" y="182"/>
                  </a:lnTo>
                  <a:lnTo>
                    <a:pt x="143" y="172"/>
                  </a:lnTo>
                  <a:lnTo>
                    <a:pt x="156" y="166"/>
                  </a:lnTo>
                  <a:lnTo>
                    <a:pt x="169" y="159"/>
                  </a:lnTo>
                  <a:lnTo>
                    <a:pt x="200" y="151"/>
                  </a:lnTo>
                  <a:lnTo>
                    <a:pt x="213" y="151"/>
                  </a:lnTo>
                  <a:lnTo>
                    <a:pt x="218" y="143"/>
                  </a:lnTo>
                  <a:lnTo>
                    <a:pt x="234" y="133"/>
                  </a:lnTo>
                  <a:lnTo>
                    <a:pt x="231" y="127"/>
                  </a:lnTo>
                  <a:lnTo>
                    <a:pt x="226" y="127"/>
                  </a:lnTo>
                  <a:lnTo>
                    <a:pt x="218" y="117"/>
                  </a:lnTo>
                  <a:lnTo>
                    <a:pt x="218" y="107"/>
                  </a:lnTo>
                  <a:lnTo>
                    <a:pt x="226" y="104"/>
                  </a:lnTo>
                  <a:lnTo>
                    <a:pt x="234" y="107"/>
                  </a:lnTo>
                  <a:lnTo>
                    <a:pt x="244" y="104"/>
                  </a:lnTo>
                  <a:lnTo>
                    <a:pt x="252" y="107"/>
                  </a:lnTo>
                  <a:lnTo>
                    <a:pt x="265" y="109"/>
                  </a:lnTo>
                  <a:lnTo>
                    <a:pt x="281" y="107"/>
                  </a:lnTo>
                  <a:lnTo>
                    <a:pt x="299" y="104"/>
                  </a:lnTo>
                  <a:lnTo>
                    <a:pt x="309" y="99"/>
                  </a:lnTo>
                  <a:lnTo>
                    <a:pt x="317" y="93"/>
                  </a:lnTo>
                  <a:lnTo>
                    <a:pt x="320" y="86"/>
                  </a:lnTo>
                  <a:lnTo>
                    <a:pt x="317" y="78"/>
                  </a:lnTo>
                  <a:lnTo>
                    <a:pt x="320" y="70"/>
                  </a:lnTo>
                  <a:lnTo>
                    <a:pt x="328" y="65"/>
                  </a:lnTo>
                  <a:lnTo>
                    <a:pt x="328" y="57"/>
                  </a:lnTo>
                  <a:lnTo>
                    <a:pt x="335" y="49"/>
                  </a:lnTo>
                  <a:lnTo>
                    <a:pt x="338" y="52"/>
                  </a:lnTo>
                  <a:lnTo>
                    <a:pt x="343" y="52"/>
                  </a:lnTo>
                  <a:lnTo>
                    <a:pt x="354" y="36"/>
                  </a:lnTo>
                  <a:lnTo>
                    <a:pt x="359" y="34"/>
                  </a:lnTo>
                  <a:lnTo>
                    <a:pt x="359" y="28"/>
                  </a:lnTo>
                  <a:lnTo>
                    <a:pt x="359" y="21"/>
                  </a:lnTo>
                  <a:lnTo>
                    <a:pt x="372" y="13"/>
                  </a:lnTo>
                  <a:lnTo>
                    <a:pt x="382" y="8"/>
                  </a:lnTo>
                  <a:lnTo>
                    <a:pt x="393" y="8"/>
                  </a:lnTo>
                  <a:lnTo>
                    <a:pt x="400" y="10"/>
                  </a:lnTo>
                  <a:lnTo>
                    <a:pt x="413" y="5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0" name="Google Shape;721;p20">
              <a:extLst>
                <a:ext uri="{FF2B5EF4-FFF2-40B4-BE49-F238E27FC236}">
                  <a16:creationId xmlns:a16="http://schemas.microsoft.com/office/drawing/2014/main" id="{AD5BB9FA-D95F-0C4A-95C0-5C566BAF0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635" y="948393"/>
              <a:ext cx="1497610" cy="1388807"/>
            </a:xfrm>
            <a:custGeom>
              <a:avLst/>
              <a:gdLst>
                <a:gd name="T0" fmla="*/ 1402080 w 786"/>
                <a:gd name="T1" fmla="*/ 1354456 h 729"/>
                <a:gd name="T2" fmla="*/ 1451610 w 786"/>
                <a:gd name="T3" fmla="*/ 392430 h 729"/>
                <a:gd name="T4" fmla="*/ 1432560 w 786"/>
                <a:gd name="T5" fmla="*/ 318135 h 729"/>
                <a:gd name="T6" fmla="*/ 1457325 w 786"/>
                <a:gd name="T7" fmla="*/ 253365 h 729"/>
                <a:gd name="T8" fmla="*/ 1442085 w 786"/>
                <a:gd name="T9" fmla="*/ 209550 h 729"/>
                <a:gd name="T10" fmla="*/ 1457325 w 786"/>
                <a:gd name="T11" fmla="*/ 148590 h 729"/>
                <a:gd name="T12" fmla="*/ 1438275 w 786"/>
                <a:gd name="T13" fmla="*/ 110490 h 729"/>
                <a:gd name="T14" fmla="*/ 1402080 w 786"/>
                <a:gd name="T15" fmla="*/ 110490 h 729"/>
                <a:gd name="T16" fmla="*/ 1323975 w 786"/>
                <a:gd name="T17" fmla="*/ 89535 h 729"/>
                <a:gd name="T18" fmla="*/ 1264920 w 786"/>
                <a:gd name="T19" fmla="*/ 80010 h 729"/>
                <a:gd name="T20" fmla="*/ 1264920 w 786"/>
                <a:gd name="T21" fmla="*/ 64770 h 729"/>
                <a:gd name="T22" fmla="*/ 1224915 w 786"/>
                <a:gd name="T23" fmla="*/ 30480 h 729"/>
                <a:gd name="T24" fmla="*/ 1169670 w 786"/>
                <a:gd name="T25" fmla="*/ 20955 h 729"/>
                <a:gd name="T26" fmla="*/ 1150620 w 786"/>
                <a:gd name="T27" fmla="*/ 24765 h 729"/>
                <a:gd name="T28" fmla="*/ 1120140 w 786"/>
                <a:gd name="T29" fmla="*/ 15240 h 729"/>
                <a:gd name="T30" fmla="*/ 1045845 w 786"/>
                <a:gd name="T31" fmla="*/ 34290 h 729"/>
                <a:gd name="T32" fmla="*/ 981075 w 786"/>
                <a:gd name="T33" fmla="*/ 74295 h 729"/>
                <a:gd name="T34" fmla="*/ 962025 w 786"/>
                <a:gd name="T35" fmla="*/ 114300 h 729"/>
                <a:gd name="T36" fmla="*/ 977265 w 786"/>
                <a:gd name="T37" fmla="*/ 188595 h 729"/>
                <a:gd name="T38" fmla="*/ 981075 w 786"/>
                <a:gd name="T39" fmla="*/ 247650 h 729"/>
                <a:gd name="T40" fmla="*/ 952500 w 786"/>
                <a:gd name="T41" fmla="*/ 283845 h 729"/>
                <a:gd name="T42" fmla="*/ 902970 w 786"/>
                <a:gd name="T43" fmla="*/ 318135 h 729"/>
                <a:gd name="T44" fmla="*/ 822960 w 786"/>
                <a:gd name="T45" fmla="*/ 272415 h 729"/>
                <a:gd name="T46" fmla="*/ 748665 w 786"/>
                <a:gd name="T47" fmla="*/ 222885 h 729"/>
                <a:gd name="T48" fmla="*/ 643890 w 786"/>
                <a:gd name="T49" fmla="*/ 194310 h 729"/>
                <a:gd name="T50" fmla="*/ 600075 w 786"/>
                <a:gd name="T51" fmla="*/ 198120 h 729"/>
                <a:gd name="T52" fmla="*/ 535305 w 786"/>
                <a:gd name="T53" fmla="*/ 123825 h 729"/>
                <a:gd name="T54" fmla="*/ 510540 w 786"/>
                <a:gd name="T55" fmla="*/ 64770 h 729"/>
                <a:gd name="T56" fmla="*/ 417195 w 786"/>
                <a:gd name="T57" fmla="*/ 30480 h 729"/>
                <a:gd name="T58" fmla="*/ 337185 w 786"/>
                <a:gd name="T59" fmla="*/ 20955 h 729"/>
                <a:gd name="T60" fmla="*/ 219075 w 786"/>
                <a:gd name="T61" fmla="*/ 20955 h 729"/>
                <a:gd name="T62" fmla="*/ 179070 w 786"/>
                <a:gd name="T63" fmla="*/ 0 h 729"/>
                <a:gd name="T64" fmla="*/ 182880 w 786"/>
                <a:gd name="T65" fmla="*/ 45720 h 729"/>
                <a:gd name="T66" fmla="*/ 169545 w 786"/>
                <a:gd name="T67" fmla="*/ 83820 h 729"/>
                <a:gd name="T68" fmla="*/ 114300 w 786"/>
                <a:gd name="T69" fmla="*/ 135255 h 729"/>
                <a:gd name="T70" fmla="*/ 74295 w 786"/>
                <a:gd name="T71" fmla="*/ 154305 h 729"/>
                <a:gd name="T72" fmla="*/ 59055 w 786"/>
                <a:gd name="T73" fmla="*/ 173355 h 729"/>
                <a:gd name="T74" fmla="*/ 64770 w 786"/>
                <a:gd name="T75" fmla="*/ 219075 h 729"/>
                <a:gd name="T76" fmla="*/ 64770 w 786"/>
                <a:gd name="T77" fmla="*/ 247650 h 729"/>
                <a:gd name="T78" fmla="*/ 59055 w 786"/>
                <a:gd name="T79" fmla="*/ 262890 h 729"/>
                <a:gd name="T80" fmla="*/ 30480 w 786"/>
                <a:gd name="T81" fmla="*/ 287655 h 729"/>
                <a:gd name="T82" fmla="*/ 15240 w 786"/>
                <a:gd name="T83" fmla="*/ 297180 h 729"/>
                <a:gd name="T84" fmla="*/ 5715 w 786"/>
                <a:gd name="T85" fmla="*/ 337185 h 729"/>
                <a:gd name="T86" fmla="*/ 30480 w 786"/>
                <a:gd name="T87" fmla="*/ 367665 h 729"/>
                <a:gd name="T88" fmla="*/ 30480 w 786"/>
                <a:gd name="T89" fmla="*/ 461010 h 729"/>
                <a:gd name="T90" fmla="*/ 34290 w 786"/>
                <a:gd name="T91" fmla="*/ 521970 h 729"/>
                <a:gd name="T92" fmla="*/ 34290 w 786"/>
                <a:gd name="T93" fmla="*/ 605790 h 729"/>
                <a:gd name="T94" fmla="*/ 40005 w 786"/>
                <a:gd name="T95" fmla="*/ 634365 h 729"/>
                <a:gd name="T96" fmla="*/ 34290 w 786"/>
                <a:gd name="T97" fmla="*/ 685800 h 729"/>
                <a:gd name="T98" fmla="*/ 5715 w 786"/>
                <a:gd name="T99" fmla="*/ 710566 h 729"/>
                <a:gd name="T100" fmla="*/ 15240 w 786"/>
                <a:gd name="T101" fmla="*/ 729616 h 729"/>
                <a:gd name="T102" fmla="*/ 55245 w 786"/>
                <a:gd name="T103" fmla="*/ 798196 h 729"/>
                <a:gd name="T104" fmla="*/ 64770 w 786"/>
                <a:gd name="T105" fmla="*/ 828676 h 729"/>
                <a:gd name="T106" fmla="*/ 64770 w 786"/>
                <a:gd name="T107" fmla="*/ 868681 h 729"/>
                <a:gd name="T108" fmla="*/ 80010 w 786"/>
                <a:gd name="T109" fmla="*/ 897256 h 729"/>
                <a:gd name="T110" fmla="*/ 129540 w 786"/>
                <a:gd name="T111" fmla="*/ 908686 h 729"/>
                <a:gd name="T112" fmla="*/ 182880 w 786"/>
                <a:gd name="T113" fmla="*/ 922021 h 729"/>
                <a:gd name="T114" fmla="*/ 213360 w 786"/>
                <a:gd name="T115" fmla="*/ 982981 h 729"/>
                <a:gd name="T116" fmla="*/ 238125 w 786"/>
                <a:gd name="T117" fmla="*/ 1007746 h 729"/>
                <a:gd name="T118" fmla="*/ 417195 w 786"/>
                <a:gd name="T119" fmla="*/ 1061086 h 729"/>
                <a:gd name="T120" fmla="*/ 624840 w 786"/>
                <a:gd name="T121" fmla="*/ 998221 h 7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86" h="729" extrusionOk="0">
                  <a:moveTo>
                    <a:pt x="736" y="729"/>
                  </a:moveTo>
                  <a:lnTo>
                    <a:pt x="736" y="711"/>
                  </a:lnTo>
                  <a:lnTo>
                    <a:pt x="786" y="706"/>
                  </a:lnTo>
                  <a:lnTo>
                    <a:pt x="762" y="206"/>
                  </a:lnTo>
                  <a:lnTo>
                    <a:pt x="757" y="180"/>
                  </a:lnTo>
                  <a:lnTo>
                    <a:pt x="752" y="167"/>
                  </a:lnTo>
                  <a:lnTo>
                    <a:pt x="757" y="151"/>
                  </a:lnTo>
                  <a:lnTo>
                    <a:pt x="765" y="133"/>
                  </a:lnTo>
                  <a:lnTo>
                    <a:pt x="765" y="123"/>
                  </a:lnTo>
                  <a:lnTo>
                    <a:pt x="757" y="110"/>
                  </a:lnTo>
                  <a:lnTo>
                    <a:pt x="762" y="89"/>
                  </a:lnTo>
                  <a:lnTo>
                    <a:pt x="765" y="78"/>
                  </a:lnTo>
                  <a:lnTo>
                    <a:pt x="762" y="65"/>
                  </a:lnTo>
                  <a:lnTo>
                    <a:pt x="755" y="58"/>
                  </a:lnTo>
                  <a:lnTo>
                    <a:pt x="744" y="55"/>
                  </a:lnTo>
                  <a:lnTo>
                    <a:pt x="736" y="58"/>
                  </a:lnTo>
                  <a:lnTo>
                    <a:pt x="703" y="52"/>
                  </a:lnTo>
                  <a:lnTo>
                    <a:pt x="695" y="47"/>
                  </a:lnTo>
                  <a:lnTo>
                    <a:pt x="682" y="47"/>
                  </a:lnTo>
                  <a:lnTo>
                    <a:pt x="664" y="42"/>
                  </a:lnTo>
                  <a:lnTo>
                    <a:pt x="661" y="34"/>
                  </a:lnTo>
                  <a:lnTo>
                    <a:pt x="664" y="34"/>
                  </a:lnTo>
                  <a:lnTo>
                    <a:pt x="664" y="26"/>
                  </a:lnTo>
                  <a:lnTo>
                    <a:pt x="643" y="16"/>
                  </a:lnTo>
                  <a:lnTo>
                    <a:pt x="630" y="16"/>
                  </a:lnTo>
                  <a:lnTo>
                    <a:pt x="614" y="11"/>
                  </a:lnTo>
                  <a:lnTo>
                    <a:pt x="609" y="8"/>
                  </a:lnTo>
                  <a:lnTo>
                    <a:pt x="604" y="13"/>
                  </a:lnTo>
                  <a:lnTo>
                    <a:pt x="593" y="8"/>
                  </a:lnTo>
                  <a:lnTo>
                    <a:pt x="588" y="8"/>
                  </a:lnTo>
                  <a:lnTo>
                    <a:pt x="573" y="16"/>
                  </a:lnTo>
                  <a:lnTo>
                    <a:pt x="549" y="18"/>
                  </a:lnTo>
                  <a:lnTo>
                    <a:pt x="528" y="29"/>
                  </a:lnTo>
                  <a:lnTo>
                    <a:pt x="515" y="39"/>
                  </a:lnTo>
                  <a:lnTo>
                    <a:pt x="513" y="55"/>
                  </a:lnTo>
                  <a:lnTo>
                    <a:pt x="505" y="60"/>
                  </a:lnTo>
                  <a:lnTo>
                    <a:pt x="505" y="86"/>
                  </a:lnTo>
                  <a:lnTo>
                    <a:pt x="513" y="99"/>
                  </a:lnTo>
                  <a:lnTo>
                    <a:pt x="520" y="120"/>
                  </a:lnTo>
                  <a:lnTo>
                    <a:pt x="515" y="130"/>
                  </a:lnTo>
                  <a:lnTo>
                    <a:pt x="502" y="143"/>
                  </a:lnTo>
                  <a:lnTo>
                    <a:pt x="500" y="149"/>
                  </a:lnTo>
                  <a:lnTo>
                    <a:pt x="484" y="164"/>
                  </a:lnTo>
                  <a:lnTo>
                    <a:pt x="474" y="167"/>
                  </a:lnTo>
                  <a:lnTo>
                    <a:pt x="450" y="159"/>
                  </a:lnTo>
                  <a:lnTo>
                    <a:pt x="432" y="143"/>
                  </a:lnTo>
                  <a:lnTo>
                    <a:pt x="416" y="130"/>
                  </a:lnTo>
                  <a:lnTo>
                    <a:pt x="393" y="117"/>
                  </a:lnTo>
                  <a:lnTo>
                    <a:pt x="354" y="102"/>
                  </a:lnTo>
                  <a:lnTo>
                    <a:pt x="338" y="102"/>
                  </a:lnTo>
                  <a:lnTo>
                    <a:pt x="333" y="104"/>
                  </a:lnTo>
                  <a:lnTo>
                    <a:pt x="315" y="104"/>
                  </a:lnTo>
                  <a:lnTo>
                    <a:pt x="297" y="97"/>
                  </a:lnTo>
                  <a:lnTo>
                    <a:pt x="281" y="65"/>
                  </a:lnTo>
                  <a:lnTo>
                    <a:pt x="281" y="50"/>
                  </a:lnTo>
                  <a:lnTo>
                    <a:pt x="268" y="34"/>
                  </a:lnTo>
                  <a:lnTo>
                    <a:pt x="237" y="29"/>
                  </a:lnTo>
                  <a:lnTo>
                    <a:pt x="219" y="16"/>
                  </a:lnTo>
                  <a:lnTo>
                    <a:pt x="193" y="16"/>
                  </a:lnTo>
                  <a:lnTo>
                    <a:pt x="177" y="11"/>
                  </a:lnTo>
                  <a:lnTo>
                    <a:pt x="141" y="16"/>
                  </a:lnTo>
                  <a:lnTo>
                    <a:pt x="115" y="11"/>
                  </a:lnTo>
                  <a:lnTo>
                    <a:pt x="107" y="3"/>
                  </a:lnTo>
                  <a:lnTo>
                    <a:pt x="94" y="0"/>
                  </a:lnTo>
                  <a:lnTo>
                    <a:pt x="94" y="5"/>
                  </a:lnTo>
                  <a:lnTo>
                    <a:pt x="96" y="24"/>
                  </a:lnTo>
                  <a:lnTo>
                    <a:pt x="102" y="29"/>
                  </a:lnTo>
                  <a:lnTo>
                    <a:pt x="89" y="44"/>
                  </a:lnTo>
                  <a:lnTo>
                    <a:pt x="60" y="63"/>
                  </a:lnTo>
                  <a:lnTo>
                    <a:pt x="60" y="71"/>
                  </a:lnTo>
                  <a:lnTo>
                    <a:pt x="50" y="81"/>
                  </a:lnTo>
                  <a:lnTo>
                    <a:pt x="39" y="81"/>
                  </a:lnTo>
                  <a:lnTo>
                    <a:pt x="31" y="86"/>
                  </a:lnTo>
                  <a:lnTo>
                    <a:pt x="31" y="91"/>
                  </a:lnTo>
                  <a:lnTo>
                    <a:pt x="29" y="99"/>
                  </a:lnTo>
                  <a:lnTo>
                    <a:pt x="34" y="115"/>
                  </a:lnTo>
                  <a:lnTo>
                    <a:pt x="37" y="128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1" y="138"/>
                  </a:lnTo>
                  <a:lnTo>
                    <a:pt x="24" y="149"/>
                  </a:lnTo>
                  <a:lnTo>
                    <a:pt x="16" y="151"/>
                  </a:lnTo>
                  <a:lnTo>
                    <a:pt x="13" y="156"/>
                  </a:lnTo>
                  <a:lnTo>
                    <a:pt x="8" y="156"/>
                  </a:lnTo>
                  <a:lnTo>
                    <a:pt x="3" y="159"/>
                  </a:lnTo>
                  <a:lnTo>
                    <a:pt x="3" y="177"/>
                  </a:lnTo>
                  <a:lnTo>
                    <a:pt x="8" y="180"/>
                  </a:lnTo>
                  <a:lnTo>
                    <a:pt x="16" y="193"/>
                  </a:lnTo>
                  <a:lnTo>
                    <a:pt x="16" y="224"/>
                  </a:lnTo>
                  <a:lnTo>
                    <a:pt x="16" y="242"/>
                  </a:lnTo>
                  <a:lnTo>
                    <a:pt x="16" y="248"/>
                  </a:lnTo>
                  <a:lnTo>
                    <a:pt x="18" y="274"/>
                  </a:lnTo>
                  <a:lnTo>
                    <a:pt x="24" y="289"/>
                  </a:lnTo>
                  <a:lnTo>
                    <a:pt x="18" y="318"/>
                  </a:lnTo>
                  <a:lnTo>
                    <a:pt x="18" y="323"/>
                  </a:lnTo>
                  <a:lnTo>
                    <a:pt x="21" y="333"/>
                  </a:lnTo>
                  <a:lnTo>
                    <a:pt x="24" y="352"/>
                  </a:lnTo>
                  <a:lnTo>
                    <a:pt x="18" y="360"/>
                  </a:lnTo>
                  <a:lnTo>
                    <a:pt x="8" y="367"/>
                  </a:lnTo>
                  <a:lnTo>
                    <a:pt x="3" y="373"/>
                  </a:lnTo>
                  <a:lnTo>
                    <a:pt x="0" y="375"/>
                  </a:lnTo>
                  <a:lnTo>
                    <a:pt x="8" y="383"/>
                  </a:lnTo>
                  <a:lnTo>
                    <a:pt x="18" y="399"/>
                  </a:lnTo>
                  <a:lnTo>
                    <a:pt x="29" y="419"/>
                  </a:lnTo>
                  <a:lnTo>
                    <a:pt x="31" y="422"/>
                  </a:lnTo>
                  <a:lnTo>
                    <a:pt x="34" y="435"/>
                  </a:lnTo>
                  <a:lnTo>
                    <a:pt x="34" y="440"/>
                  </a:lnTo>
                  <a:lnTo>
                    <a:pt x="34" y="456"/>
                  </a:lnTo>
                  <a:lnTo>
                    <a:pt x="39" y="461"/>
                  </a:lnTo>
                  <a:lnTo>
                    <a:pt x="42" y="471"/>
                  </a:lnTo>
                  <a:lnTo>
                    <a:pt x="47" y="477"/>
                  </a:lnTo>
                  <a:lnTo>
                    <a:pt x="68" y="477"/>
                  </a:lnTo>
                  <a:lnTo>
                    <a:pt x="86" y="479"/>
                  </a:lnTo>
                  <a:lnTo>
                    <a:pt x="96" y="484"/>
                  </a:lnTo>
                  <a:lnTo>
                    <a:pt x="102" y="495"/>
                  </a:lnTo>
                  <a:lnTo>
                    <a:pt x="112" y="516"/>
                  </a:lnTo>
                  <a:lnTo>
                    <a:pt x="117" y="521"/>
                  </a:lnTo>
                  <a:lnTo>
                    <a:pt x="125" y="529"/>
                  </a:lnTo>
                  <a:lnTo>
                    <a:pt x="130" y="534"/>
                  </a:lnTo>
                  <a:lnTo>
                    <a:pt x="219" y="557"/>
                  </a:lnTo>
                  <a:lnTo>
                    <a:pt x="227" y="565"/>
                  </a:lnTo>
                  <a:lnTo>
                    <a:pt x="328" y="524"/>
                  </a:lnTo>
                  <a:lnTo>
                    <a:pt x="736" y="729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1" name="Google Shape;722;p20">
              <a:extLst>
                <a:ext uri="{FF2B5EF4-FFF2-40B4-BE49-F238E27FC236}">
                  <a16:creationId xmlns:a16="http://schemas.microsoft.com/office/drawing/2014/main" id="{6EB5F7D1-6A10-114A-9B7D-59224EFC0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005" y="496889"/>
              <a:ext cx="382975" cy="748697"/>
            </a:xfrm>
            <a:custGeom>
              <a:avLst/>
              <a:gdLst>
                <a:gd name="T0" fmla="*/ 213359 w 201"/>
                <a:gd name="T1" fmla="*/ 748664 h 393"/>
                <a:gd name="T2" fmla="*/ 234314 w 201"/>
                <a:gd name="T3" fmla="*/ 735329 h 393"/>
                <a:gd name="T4" fmla="*/ 253364 w 201"/>
                <a:gd name="T5" fmla="*/ 704849 h 393"/>
                <a:gd name="T6" fmla="*/ 259079 w 201"/>
                <a:gd name="T7" fmla="*/ 695324 h 393"/>
                <a:gd name="T8" fmla="*/ 243839 w 201"/>
                <a:gd name="T9" fmla="*/ 640079 h 393"/>
                <a:gd name="T10" fmla="*/ 247649 w 201"/>
                <a:gd name="T11" fmla="*/ 615314 h 393"/>
                <a:gd name="T12" fmla="*/ 283844 w 201"/>
                <a:gd name="T13" fmla="*/ 605789 h 393"/>
                <a:gd name="T14" fmla="*/ 302894 w 201"/>
                <a:gd name="T15" fmla="*/ 571499 h 393"/>
                <a:gd name="T16" fmla="*/ 382904 w 201"/>
                <a:gd name="T17" fmla="*/ 506729 h 393"/>
                <a:gd name="T18" fmla="*/ 367664 w 201"/>
                <a:gd name="T19" fmla="*/ 461009 h 393"/>
                <a:gd name="T20" fmla="*/ 358139 w 201"/>
                <a:gd name="T21" fmla="*/ 447674 h 393"/>
                <a:gd name="T22" fmla="*/ 327659 w 201"/>
                <a:gd name="T23" fmla="*/ 422909 h 393"/>
                <a:gd name="T24" fmla="*/ 312419 w 201"/>
                <a:gd name="T25" fmla="*/ 398144 h 393"/>
                <a:gd name="T26" fmla="*/ 308609 w 201"/>
                <a:gd name="T27" fmla="*/ 411479 h 393"/>
                <a:gd name="T28" fmla="*/ 287654 w 201"/>
                <a:gd name="T29" fmla="*/ 411479 h 393"/>
                <a:gd name="T30" fmla="*/ 268604 w 201"/>
                <a:gd name="T31" fmla="*/ 398144 h 393"/>
                <a:gd name="T32" fmla="*/ 222884 w 201"/>
                <a:gd name="T33" fmla="*/ 352425 h 393"/>
                <a:gd name="T34" fmla="*/ 278129 w 201"/>
                <a:gd name="T35" fmla="*/ 287655 h 393"/>
                <a:gd name="T36" fmla="*/ 312419 w 201"/>
                <a:gd name="T37" fmla="*/ 253365 h 393"/>
                <a:gd name="T38" fmla="*/ 318134 w 201"/>
                <a:gd name="T39" fmla="*/ 228600 h 393"/>
                <a:gd name="T40" fmla="*/ 308609 w 201"/>
                <a:gd name="T41" fmla="*/ 213360 h 393"/>
                <a:gd name="T42" fmla="*/ 278129 w 201"/>
                <a:gd name="T43" fmla="*/ 169545 h 393"/>
                <a:gd name="T44" fmla="*/ 259079 w 201"/>
                <a:gd name="T45" fmla="*/ 114300 h 393"/>
                <a:gd name="T46" fmla="*/ 283844 w 201"/>
                <a:gd name="T47" fmla="*/ 80010 h 393"/>
                <a:gd name="T48" fmla="*/ 302894 w 201"/>
                <a:gd name="T49" fmla="*/ 30480 h 393"/>
                <a:gd name="T50" fmla="*/ 259079 w 201"/>
                <a:gd name="T51" fmla="*/ 55245 h 393"/>
                <a:gd name="T52" fmla="*/ 238124 w 201"/>
                <a:gd name="T53" fmla="*/ 64770 h 393"/>
                <a:gd name="T54" fmla="*/ 213359 w 201"/>
                <a:gd name="T55" fmla="*/ 24765 h 393"/>
                <a:gd name="T56" fmla="*/ 203834 w 201"/>
                <a:gd name="T57" fmla="*/ 0 h 393"/>
                <a:gd name="T58" fmla="*/ 184785 w 201"/>
                <a:gd name="T59" fmla="*/ 15240 h 393"/>
                <a:gd name="T60" fmla="*/ 148590 w 201"/>
                <a:gd name="T61" fmla="*/ 5715 h 393"/>
                <a:gd name="T62" fmla="*/ 89535 w 201"/>
                <a:gd name="T63" fmla="*/ 45720 h 393"/>
                <a:gd name="T64" fmla="*/ 89535 w 201"/>
                <a:gd name="T65" fmla="*/ 70485 h 393"/>
                <a:gd name="T66" fmla="*/ 85725 w 201"/>
                <a:gd name="T67" fmla="*/ 129540 h 393"/>
                <a:gd name="T68" fmla="*/ 74295 w 201"/>
                <a:gd name="T69" fmla="*/ 198120 h 393"/>
                <a:gd name="T70" fmla="*/ 89535 w 201"/>
                <a:gd name="T71" fmla="*/ 222885 h 393"/>
                <a:gd name="T72" fmla="*/ 70485 w 201"/>
                <a:gd name="T73" fmla="*/ 243840 h 393"/>
                <a:gd name="T74" fmla="*/ 74295 w 201"/>
                <a:gd name="T75" fmla="*/ 268605 h 393"/>
                <a:gd name="T76" fmla="*/ 60960 w 201"/>
                <a:gd name="T77" fmla="*/ 308610 h 393"/>
                <a:gd name="T78" fmla="*/ 36195 w 201"/>
                <a:gd name="T79" fmla="*/ 323850 h 393"/>
                <a:gd name="T80" fmla="*/ 0 w 201"/>
                <a:gd name="T81" fmla="*/ 398144 h 393"/>
                <a:gd name="T82" fmla="*/ 20955 w 201"/>
                <a:gd name="T83" fmla="*/ 426719 h 393"/>
                <a:gd name="T84" fmla="*/ 30480 w 201"/>
                <a:gd name="T85" fmla="*/ 457199 h 393"/>
                <a:gd name="T86" fmla="*/ 64770 w 201"/>
                <a:gd name="T87" fmla="*/ 481964 h 393"/>
                <a:gd name="T88" fmla="*/ 95250 w 201"/>
                <a:gd name="T89" fmla="*/ 516254 h 393"/>
                <a:gd name="T90" fmla="*/ 120015 w 201"/>
                <a:gd name="T91" fmla="*/ 525779 h 393"/>
                <a:gd name="T92" fmla="*/ 203834 w 201"/>
                <a:gd name="T93" fmla="*/ 748664 h 393"/>
                <a:gd name="T94" fmla="*/ 293369 w 201"/>
                <a:gd name="T95" fmla="*/ 377189 h 393"/>
                <a:gd name="T96" fmla="*/ 318134 w 201"/>
                <a:gd name="T97" fmla="*/ 386714 h 393"/>
                <a:gd name="T98" fmla="*/ 287654 w 201"/>
                <a:gd name="T99" fmla="*/ 382904 h 3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1" h="393" extrusionOk="0">
                  <a:moveTo>
                    <a:pt x="107" y="393"/>
                  </a:moveTo>
                  <a:lnTo>
                    <a:pt x="112" y="393"/>
                  </a:lnTo>
                  <a:lnTo>
                    <a:pt x="115" y="388"/>
                  </a:lnTo>
                  <a:lnTo>
                    <a:pt x="123" y="386"/>
                  </a:lnTo>
                  <a:lnTo>
                    <a:pt x="130" y="375"/>
                  </a:lnTo>
                  <a:lnTo>
                    <a:pt x="133" y="370"/>
                  </a:lnTo>
                  <a:lnTo>
                    <a:pt x="133" y="367"/>
                  </a:lnTo>
                  <a:lnTo>
                    <a:pt x="136" y="365"/>
                  </a:lnTo>
                  <a:lnTo>
                    <a:pt x="133" y="352"/>
                  </a:lnTo>
                  <a:lnTo>
                    <a:pt x="128" y="336"/>
                  </a:lnTo>
                  <a:lnTo>
                    <a:pt x="130" y="328"/>
                  </a:lnTo>
                  <a:lnTo>
                    <a:pt x="130" y="323"/>
                  </a:lnTo>
                  <a:lnTo>
                    <a:pt x="138" y="318"/>
                  </a:lnTo>
                  <a:lnTo>
                    <a:pt x="149" y="318"/>
                  </a:lnTo>
                  <a:lnTo>
                    <a:pt x="159" y="308"/>
                  </a:lnTo>
                  <a:lnTo>
                    <a:pt x="159" y="300"/>
                  </a:lnTo>
                  <a:lnTo>
                    <a:pt x="188" y="281"/>
                  </a:lnTo>
                  <a:lnTo>
                    <a:pt x="201" y="266"/>
                  </a:lnTo>
                  <a:lnTo>
                    <a:pt x="195" y="261"/>
                  </a:lnTo>
                  <a:lnTo>
                    <a:pt x="193" y="242"/>
                  </a:lnTo>
                  <a:lnTo>
                    <a:pt x="193" y="237"/>
                  </a:lnTo>
                  <a:lnTo>
                    <a:pt x="188" y="235"/>
                  </a:lnTo>
                  <a:lnTo>
                    <a:pt x="172" y="227"/>
                  </a:lnTo>
                  <a:lnTo>
                    <a:pt x="172" y="222"/>
                  </a:lnTo>
                  <a:lnTo>
                    <a:pt x="172" y="214"/>
                  </a:lnTo>
                  <a:lnTo>
                    <a:pt x="164" y="209"/>
                  </a:lnTo>
                  <a:lnTo>
                    <a:pt x="162" y="211"/>
                  </a:lnTo>
                  <a:lnTo>
                    <a:pt x="162" y="216"/>
                  </a:lnTo>
                  <a:lnTo>
                    <a:pt x="156" y="219"/>
                  </a:lnTo>
                  <a:lnTo>
                    <a:pt x="151" y="216"/>
                  </a:lnTo>
                  <a:lnTo>
                    <a:pt x="149" y="209"/>
                  </a:lnTo>
                  <a:lnTo>
                    <a:pt x="141" y="209"/>
                  </a:lnTo>
                  <a:lnTo>
                    <a:pt x="125" y="198"/>
                  </a:lnTo>
                  <a:lnTo>
                    <a:pt x="117" y="185"/>
                  </a:lnTo>
                  <a:lnTo>
                    <a:pt x="123" y="170"/>
                  </a:lnTo>
                  <a:lnTo>
                    <a:pt x="146" y="151"/>
                  </a:lnTo>
                  <a:lnTo>
                    <a:pt x="162" y="138"/>
                  </a:lnTo>
                  <a:lnTo>
                    <a:pt x="164" y="133"/>
                  </a:lnTo>
                  <a:lnTo>
                    <a:pt x="162" y="128"/>
                  </a:lnTo>
                  <a:lnTo>
                    <a:pt x="167" y="120"/>
                  </a:lnTo>
                  <a:lnTo>
                    <a:pt x="164" y="115"/>
                  </a:lnTo>
                  <a:lnTo>
                    <a:pt x="162" y="112"/>
                  </a:lnTo>
                  <a:lnTo>
                    <a:pt x="162" y="94"/>
                  </a:lnTo>
                  <a:lnTo>
                    <a:pt x="146" y="89"/>
                  </a:lnTo>
                  <a:lnTo>
                    <a:pt x="133" y="73"/>
                  </a:lnTo>
                  <a:lnTo>
                    <a:pt x="136" y="60"/>
                  </a:lnTo>
                  <a:lnTo>
                    <a:pt x="149" y="50"/>
                  </a:lnTo>
                  <a:lnTo>
                    <a:pt x="149" y="42"/>
                  </a:lnTo>
                  <a:lnTo>
                    <a:pt x="159" y="26"/>
                  </a:lnTo>
                  <a:lnTo>
                    <a:pt x="159" y="16"/>
                  </a:lnTo>
                  <a:lnTo>
                    <a:pt x="154" y="13"/>
                  </a:lnTo>
                  <a:lnTo>
                    <a:pt x="136" y="29"/>
                  </a:lnTo>
                  <a:lnTo>
                    <a:pt x="130" y="37"/>
                  </a:lnTo>
                  <a:lnTo>
                    <a:pt x="125" y="34"/>
                  </a:lnTo>
                  <a:lnTo>
                    <a:pt x="117" y="16"/>
                  </a:lnTo>
                  <a:lnTo>
                    <a:pt x="112" y="13"/>
                  </a:lnTo>
                  <a:lnTo>
                    <a:pt x="115" y="6"/>
                  </a:lnTo>
                  <a:lnTo>
                    <a:pt x="107" y="0"/>
                  </a:lnTo>
                  <a:lnTo>
                    <a:pt x="97" y="3"/>
                  </a:lnTo>
                  <a:lnTo>
                    <a:pt x="97" y="8"/>
                  </a:lnTo>
                  <a:lnTo>
                    <a:pt x="91" y="0"/>
                  </a:lnTo>
                  <a:lnTo>
                    <a:pt x="78" y="3"/>
                  </a:lnTo>
                  <a:lnTo>
                    <a:pt x="60" y="13"/>
                  </a:lnTo>
                  <a:lnTo>
                    <a:pt x="47" y="24"/>
                  </a:lnTo>
                  <a:lnTo>
                    <a:pt x="45" y="32"/>
                  </a:lnTo>
                  <a:lnTo>
                    <a:pt x="47" y="37"/>
                  </a:lnTo>
                  <a:lnTo>
                    <a:pt x="45" y="52"/>
                  </a:lnTo>
                  <a:lnTo>
                    <a:pt x="45" y="68"/>
                  </a:lnTo>
                  <a:lnTo>
                    <a:pt x="37" y="91"/>
                  </a:lnTo>
                  <a:lnTo>
                    <a:pt x="39" y="104"/>
                  </a:lnTo>
                  <a:lnTo>
                    <a:pt x="45" y="112"/>
                  </a:lnTo>
                  <a:lnTo>
                    <a:pt x="47" y="117"/>
                  </a:lnTo>
                  <a:lnTo>
                    <a:pt x="42" y="120"/>
                  </a:lnTo>
                  <a:lnTo>
                    <a:pt x="37" y="128"/>
                  </a:lnTo>
                  <a:lnTo>
                    <a:pt x="45" y="133"/>
                  </a:lnTo>
                  <a:lnTo>
                    <a:pt x="39" y="141"/>
                  </a:lnTo>
                  <a:lnTo>
                    <a:pt x="37" y="157"/>
                  </a:lnTo>
                  <a:lnTo>
                    <a:pt x="32" y="162"/>
                  </a:lnTo>
                  <a:lnTo>
                    <a:pt x="26" y="167"/>
                  </a:lnTo>
                  <a:lnTo>
                    <a:pt x="19" y="170"/>
                  </a:lnTo>
                  <a:lnTo>
                    <a:pt x="8" y="183"/>
                  </a:lnTo>
                  <a:lnTo>
                    <a:pt x="0" y="209"/>
                  </a:lnTo>
                  <a:lnTo>
                    <a:pt x="6" y="211"/>
                  </a:lnTo>
                  <a:lnTo>
                    <a:pt x="11" y="224"/>
                  </a:lnTo>
                  <a:lnTo>
                    <a:pt x="8" y="229"/>
                  </a:lnTo>
                  <a:lnTo>
                    <a:pt x="16" y="240"/>
                  </a:lnTo>
                  <a:lnTo>
                    <a:pt x="21" y="240"/>
                  </a:lnTo>
                  <a:lnTo>
                    <a:pt x="34" y="253"/>
                  </a:lnTo>
                  <a:lnTo>
                    <a:pt x="39" y="266"/>
                  </a:lnTo>
                  <a:lnTo>
                    <a:pt x="50" y="271"/>
                  </a:lnTo>
                  <a:lnTo>
                    <a:pt x="55" y="276"/>
                  </a:lnTo>
                  <a:lnTo>
                    <a:pt x="63" y="276"/>
                  </a:lnTo>
                  <a:lnTo>
                    <a:pt x="76" y="292"/>
                  </a:lnTo>
                  <a:lnTo>
                    <a:pt x="107" y="393"/>
                  </a:lnTo>
                  <a:close/>
                  <a:moveTo>
                    <a:pt x="151" y="201"/>
                  </a:moveTo>
                  <a:lnTo>
                    <a:pt x="154" y="198"/>
                  </a:lnTo>
                  <a:lnTo>
                    <a:pt x="162" y="198"/>
                  </a:lnTo>
                  <a:lnTo>
                    <a:pt x="167" y="203"/>
                  </a:lnTo>
                  <a:lnTo>
                    <a:pt x="159" y="209"/>
                  </a:lnTo>
                  <a:lnTo>
                    <a:pt x="151" y="2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2" name="Google Shape;723;p20">
              <a:extLst>
                <a:ext uri="{FF2B5EF4-FFF2-40B4-BE49-F238E27FC236}">
                  <a16:creationId xmlns:a16="http://schemas.microsoft.com/office/drawing/2014/main" id="{DCA311FA-6A2B-7243-AA99-35FA5594D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110" y="521655"/>
              <a:ext cx="1928220" cy="1870792"/>
            </a:xfrm>
            <a:custGeom>
              <a:avLst/>
              <a:gdLst>
                <a:gd name="T0" fmla="*/ 1903095 w 1012"/>
                <a:gd name="T1" fmla="*/ 1419225 h 982"/>
                <a:gd name="T2" fmla="*/ 1863090 w 1012"/>
                <a:gd name="T3" fmla="*/ 1348740 h 982"/>
                <a:gd name="T4" fmla="*/ 1769745 w 1012"/>
                <a:gd name="T5" fmla="*/ 1335405 h 982"/>
                <a:gd name="T6" fmla="*/ 1744980 w 1012"/>
                <a:gd name="T7" fmla="*/ 1295400 h 982"/>
                <a:gd name="T8" fmla="*/ 1739265 w 1012"/>
                <a:gd name="T9" fmla="*/ 1230630 h 982"/>
                <a:gd name="T10" fmla="*/ 1695450 w 1012"/>
                <a:gd name="T11" fmla="*/ 1156335 h 982"/>
                <a:gd name="T12" fmla="*/ 1695450 w 1012"/>
                <a:gd name="T13" fmla="*/ 1125855 h 982"/>
                <a:gd name="T14" fmla="*/ 1720215 w 1012"/>
                <a:gd name="T15" fmla="*/ 1061085 h 982"/>
                <a:gd name="T16" fmla="*/ 1725930 w 1012"/>
                <a:gd name="T17" fmla="*/ 977265 h 982"/>
                <a:gd name="T18" fmla="*/ 1710690 w 1012"/>
                <a:gd name="T19" fmla="*/ 887730 h 982"/>
                <a:gd name="T20" fmla="*/ 1695450 w 1012"/>
                <a:gd name="T21" fmla="*/ 769620 h 982"/>
                <a:gd name="T22" fmla="*/ 1695450 w 1012"/>
                <a:gd name="T23" fmla="*/ 723900 h 982"/>
                <a:gd name="T24" fmla="*/ 1596390 w 1012"/>
                <a:gd name="T25" fmla="*/ 501015 h 982"/>
                <a:gd name="T26" fmla="*/ 1556385 w 1012"/>
                <a:gd name="T27" fmla="*/ 457200 h 982"/>
                <a:gd name="T28" fmla="*/ 1506855 w 1012"/>
                <a:gd name="T29" fmla="*/ 411480 h 982"/>
                <a:gd name="T30" fmla="*/ 1491615 w 1012"/>
                <a:gd name="T31" fmla="*/ 373380 h 982"/>
                <a:gd name="T32" fmla="*/ 1541145 w 1012"/>
                <a:gd name="T33" fmla="*/ 293370 h 982"/>
                <a:gd name="T34" fmla="*/ 1565910 w 1012"/>
                <a:gd name="T35" fmla="*/ 243840 h 982"/>
                <a:gd name="T36" fmla="*/ 1571625 w 1012"/>
                <a:gd name="T37" fmla="*/ 203835 h 982"/>
                <a:gd name="T38" fmla="*/ 1565910 w 1012"/>
                <a:gd name="T39" fmla="*/ 173355 h 982"/>
                <a:gd name="T40" fmla="*/ 1577340 w 1012"/>
                <a:gd name="T41" fmla="*/ 74295 h 982"/>
                <a:gd name="T42" fmla="*/ 1581150 w 1012"/>
                <a:gd name="T43" fmla="*/ 20955 h 982"/>
                <a:gd name="T44" fmla="*/ 1531620 w 1012"/>
                <a:gd name="T45" fmla="*/ 20955 h 982"/>
                <a:gd name="T46" fmla="*/ 1442085 w 1012"/>
                <a:gd name="T47" fmla="*/ 0 h 982"/>
                <a:gd name="T48" fmla="*/ 1392555 w 1012"/>
                <a:gd name="T49" fmla="*/ 24765 h 982"/>
                <a:gd name="T50" fmla="*/ 1358265 w 1012"/>
                <a:gd name="T51" fmla="*/ 5715 h 982"/>
                <a:gd name="T52" fmla="*/ 1329690 w 1012"/>
                <a:gd name="T53" fmla="*/ 36195 h 982"/>
                <a:gd name="T54" fmla="*/ 1280160 w 1012"/>
                <a:gd name="T55" fmla="*/ 45720 h 982"/>
                <a:gd name="T56" fmla="*/ 1219200 w 1012"/>
                <a:gd name="T57" fmla="*/ 24765 h 982"/>
                <a:gd name="T58" fmla="*/ 1160145 w 1012"/>
                <a:gd name="T59" fmla="*/ 20955 h 982"/>
                <a:gd name="T60" fmla="*/ 1120140 w 1012"/>
                <a:gd name="T61" fmla="*/ 20955 h 982"/>
                <a:gd name="T62" fmla="*/ 1076325 w 1012"/>
                <a:gd name="T63" fmla="*/ 36195 h 982"/>
                <a:gd name="T64" fmla="*/ 1011555 w 1012"/>
                <a:gd name="T65" fmla="*/ 45720 h 982"/>
                <a:gd name="T66" fmla="*/ 931545 w 1012"/>
                <a:gd name="T67" fmla="*/ 49530 h 982"/>
                <a:gd name="T68" fmla="*/ 847725 w 1012"/>
                <a:gd name="T69" fmla="*/ 89535 h 982"/>
                <a:gd name="T70" fmla="*/ 813435 w 1012"/>
                <a:gd name="T71" fmla="*/ 135255 h 982"/>
                <a:gd name="T72" fmla="*/ 779145 w 1012"/>
                <a:gd name="T73" fmla="*/ 129540 h 982"/>
                <a:gd name="T74" fmla="*/ 739140 w 1012"/>
                <a:gd name="T75" fmla="*/ 144780 h 982"/>
                <a:gd name="T76" fmla="*/ 699135 w 1012"/>
                <a:gd name="T77" fmla="*/ 179070 h 982"/>
                <a:gd name="T78" fmla="*/ 624840 w 1012"/>
                <a:gd name="T79" fmla="*/ 213360 h 982"/>
                <a:gd name="T80" fmla="*/ 649605 w 1012"/>
                <a:gd name="T81" fmla="*/ 249555 h 982"/>
                <a:gd name="T82" fmla="*/ 655320 w 1012"/>
                <a:gd name="T83" fmla="*/ 302895 h 982"/>
                <a:gd name="T84" fmla="*/ 664845 w 1012"/>
                <a:gd name="T85" fmla="*/ 426720 h 982"/>
                <a:gd name="T86" fmla="*/ 699135 w 1012"/>
                <a:gd name="T87" fmla="*/ 476250 h 982"/>
                <a:gd name="T88" fmla="*/ 729615 w 1012"/>
                <a:gd name="T89" fmla="*/ 491490 h 982"/>
                <a:gd name="T90" fmla="*/ 708660 w 1012"/>
                <a:gd name="T91" fmla="*/ 546735 h 982"/>
                <a:gd name="T92" fmla="*/ 546735 w 1012"/>
                <a:gd name="T93" fmla="*/ 586740 h 982"/>
                <a:gd name="T94" fmla="*/ 521970 w 1012"/>
                <a:gd name="T95" fmla="*/ 655320 h 982"/>
                <a:gd name="T96" fmla="*/ 342900 w 1012"/>
                <a:gd name="T97" fmla="*/ 779145 h 982"/>
                <a:gd name="T98" fmla="*/ 188595 w 1012"/>
                <a:gd name="T99" fmla="*/ 834390 h 982"/>
                <a:gd name="T100" fmla="*/ 89535 w 1012"/>
                <a:gd name="T101" fmla="*/ 849630 h 982"/>
                <a:gd name="T102" fmla="*/ 0 w 1012"/>
                <a:gd name="T103" fmla="*/ 927735 h 982"/>
                <a:gd name="T104" fmla="*/ 346710 w 1012"/>
                <a:gd name="T105" fmla="*/ 1270635 h 982"/>
                <a:gd name="T106" fmla="*/ 1005840 w 1012"/>
                <a:gd name="T107" fmla="*/ 1750695 h 982"/>
                <a:gd name="T108" fmla="*/ 1091565 w 1012"/>
                <a:gd name="T109" fmla="*/ 1781175 h 982"/>
                <a:gd name="T110" fmla="*/ 1129665 w 1012"/>
                <a:gd name="T111" fmla="*/ 1821180 h 982"/>
                <a:gd name="T112" fmla="*/ 1150620 w 1012"/>
                <a:gd name="T113" fmla="*/ 1870710 h 982"/>
                <a:gd name="T114" fmla="*/ 1379220 w 1012"/>
                <a:gd name="T115" fmla="*/ 1821180 h 9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12" h="982" extrusionOk="0">
                  <a:moveTo>
                    <a:pt x="1012" y="758"/>
                  </a:moveTo>
                  <a:lnTo>
                    <a:pt x="1007" y="753"/>
                  </a:lnTo>
                  <a:lnTo>
                    <a:pt x="999" y="745"/>
                  </a:lnTo>
                  <a:lnTo>
                    <a:pt x="994" y="740"/>
                  </a:lnTo>
                  <a:lnTo>
                    <a:pt x="984" y="719"/>
                  </a:lnTo>
                  <a:lnTo>
                    <a:pt x="978" y="708"/>
                  </a:lnTo>
                  <a:lnTo>
                    <a:pt x="968" y="703"/>
                  </a:lnTo>
                  <a:lnTo>
                    <a:pt x="950" y="701"/>
                  </a:lnTo>
                  <a:lnTo>
                    <a:pt x="929" y="701"/>
                  </a:lnTo>
                  <a:lnTo>
                    <a:pt x="924" y="695"/>
                  </a:lnTo>
                  <a:lnTo>
                    <a:pt x="921" y="685"/>
                  </a:lnTo>
                  <a:lnTo>
                    <a:pt x="916" y="680"/>
                  </a:lnTo>
                  <a:lnTo>
                    <a:pt x="916" y="664"/>
                  </a:lnTo>
                  <a:lnTo>
                    <a:pt x="916" y="659"/>
                  </a:lnTo>
                  <a:lnTo>
                    <a:pt x="913" y="646"/>
                  </a:lnTo>
                  <a:lnTo>
                    <a:pt x="911" y="643"/>
                  </a:lnTo>
                  <a:lnTo>
                    <a:pt x="900" y="623"/>
                  </a:lnTo>
                  <a:lnTo>
                    <a:pt x="890" y="607"/>
                  </a:lnTo>
                  <a:lnTo>
                    <a:pt x="882" y="599"/>
                  </a:lnTo>
                  <a:lnTo>
                    <a:pt x="885" y="597"/>
                  </a:lnTo>
                  <a:lnTo>
                    <a:pt x="890" y="591"/>
                  </a:lnTo>
                  <a:lnTo>
                    <a:pt x="900" y="584"/>
                  </a:lnTo>
                  <a:lnTo>
                    <a:pt x="906" y="576"/>
                  </a:lnTo>
                  <a:lnTo>
                    <a:pt x="903" y="557"/>
                  </a:lnTo>
                  <a:lnTo>
                    <a:pt x="900" y="547"/>
                  </a:lnTo>
                  <a:lnTo>
                    <a:pt x="900" y="542"/>
                  </a:lnTo>
                  <a:lnTo>
                    <a:pt x="906" y="513"/>
                  </a:lnTo>
                  <a:lnTo>
                    <a:pt x="900" y="498"/>
                  </a:lnTo>
                  <a:lnTo>
                    <a:pt x="898" y="472"/>
                  </a:lnTo>
                  <a:lnTo>
                    <a:pt x="898" y="466"/>
                  </a:lnTo>
                  <a:lnTo>
                    <a:pt x="898" y="448"/>
                  </a:lnTo>
                  <a:lnTo>
                    <a:pt x="898" y="417"/>
                  </a:lnTo>
                  <a:lnTo>
                    <a:pt x="890" y="404"/>
                  </a:lnTo>
                  <a:lnTo>
                    <a:pt x="885" y="401"/>
                  </a:lnTo>
                  <a:lnTo>
                    <a:pt x="885" y="383"/>
                  </a:lnTo>
                  <a:lnTo>
                    <a:pt x="890" y="380"/>
                  </a:lnTo>
                  <a:lnTo>
                    <a:pt x="859" y="279"/>
                  </a:lnTo>
                  <a:lnTo>
                    <a:pt x="846" y="263"/>
                  </a:lnTo>
                  <a:lnTo>
                    <a:pt x="838" y="263"/>
                  </a:lnTo>
                  <a:lnTo>
                    <a:pt x="833" y="258"/>
                  </a:lnTo>
                  <a:lnTo>
                    <a:pt x="822" y="253"/>
                  </a:lnTo>
                  <a:lnTo>
                    <a:pt x="817" y="240"/>
                  </a:lnTo>
                  <a:lnTo>
                    <a:pt x="804" y="227"/>
                  </a:lnTo>
                  <a:lnTo>
                    <a:pt x="799" y="227"/>
                  </a:lnTo>
                  <a:lnTo>
                    <a:pt x="791" y="216"/>
                  </a:lnTo>
                  <a:lnTo>
                    <a:pt x="794" y="211"/>
                  </a:lnTo>
                  <a:lnTo>
                    <a:pt x="789" y="198"/>
                  </a:lnTo>
                  <a:lnTo>
                    <a:pt x="783" y="196"/>
                  </a:lnTo>
                  <a:lnTo>
                    <a:pt x="791" y="170"/>
                  </a:lnTo>
                  <a:lnTo>
                    <a:pt x="802" y="157"/>
                  </a:lnTo>
                  <a:lnTo>
                    <a:pt x="809" y="154"/>
                  </a:lnTo>
                  <a:lnTo>
                    <a:pt x="815" y="149"/>
                  </a:lnTo>
                  <a:lnTo>
                    <a:pt x="820" y="144"/>
                  </a:lnTo>
                  <a:lnTo>
                    <a:pt x="822" y="128"/>
                  </a:lnTo>
                  <a:lnTo>
                    <a:pt x="828" y="120"/>
                  </a:lnTo>
                  <a:lnTo>
                    <a:pt x="820" y="115"/>
                  </a:lnTo>
                  <a:lnTo>
                    <a:pt x="825" y="107"/>
                  </a:lnTo>
                  <a:lnTo>
                    <a:pt x="830" y="104"/>
                  </a:lnTo>
                  <a:lnTo>
                    <a:pt x="828" y="99"/>
                  </a:lnTo>
                  <a:lnTo>
                    <a:pt x="822" y="91"/>
                  </a:lnTo>
                  <a:lnTo>
                    <a:pt x="820" y="78"/>
                  </a:lnTo>
                  <a:lnTo>
                    <a:pt x="828" y="55"/>
                  </a:lnTo>
                  <a:lnTo>
                    <a:pt x="828" y="39"/>
                  </a:lnTo>
                  <a:lnTo>
                    <a:pt x="830" y="24"/>
                  </a:lnTo>
                  <a:lnTo>
                    <a:pt x="828" y="19"/>
                  </a:lnTo>
                  <a:lnTo>
                    <a:pt x="830" y="11"/>
                  </a:lnTo>
                  <a:lnTo>
                    <a:pt x="828" y="8"/>
                  </a:lnTo>
                  <a:lnTo>
                    <a:pt x="812" y="11"/>
                  </a:lnTo>
                  <a:lnTo>
                    <a:pt x="804" y="11"/>
                  </a:lnTo>
                  <a:lnTo>
                    <a:pt x="783" y="16"/>
                  </a:lnTo>
                  <a:lnTo>
                    <a:pt x="773" y="6"/>
                  </a:lnTo>
                  <a:lnTo>
                    <a:pt x="757" y="0"/>
                  </a:lnTo>
                  <a:lnTo>
                    <a:pt x="757" y="6"/>
                  </a:lnTo>
                  <a:lnTo>
                    <a:pt x="750" y="16"/>
                  </a:lnTo>
                  <a:lnTo>
                    <a:pt x="731" y="13"/>
                  </a:lnTo>
                  <a:lnTo>
                    <a:pt x="731" y="6"/>
                  </a:lnTo>
                  <a:lnTo>
                    <a:pt x="724" y="0"/>
                  </a:lnTo>
                  <a:lnTo>
                    <a:pt x="713" y="3"/>
                  </a:lnTo>
                  <a:lnTo>
                    <a:pt x="711" y="8"/>
                  </a:lnTo>
                  <a:lnTo>
                    <a:pt x="700" y="11"/>
                  </a:lnTo>
                  <a:lnTo>
                    <a:pt x="698" y="19"/>
                  </a:lnTo>
                  <a:lnTo>
                    <a:pt x="690" y="16"/>
                  </a:lnTo>
                  <a:lnTo>
                    <a:pt x="682" y="16"/>
                  </a:lnTo>
                  <a:lnTo>
                    <a:pt x="672" y="24"/>
                  </a:lnTo>
                  <a:lnTo>
                    <a:pt x="661" y="24"/>
                  </a:lnTo>
                  <a:lnTo>
                    <a:pt x="653" y="13"/>
                  </a:lnTo>
                  <a:lnTo>
                    <a:pt x="640" y="13"/>
                  </a:lnTo>
                  <a:lnTo>
                    <a:pt x="633" y="11"/>
                  </a:lnTo>
                  <a:lnTo>
                    <a:pt x="620" y="13"/>
                  </a:lnTo>
                  <a:lnTo>
                    <a:pt x="609" y="11"/>
                  </a:lnTo>
                  <a:lnTo>
                    <a:pt x="604" y="13"/>
                  </a:lnTo>
                  <a:lnTo>
                    <a:pt x="596" y="11"/>
                  </a:lnTo>
                  <a:lnTo>
                    <a:pt x="588" y="11"/>
                  </a:lnTo>
                  <a:lnTo>
                    <a:pt x="583" y="21"/>
                  </a:lnTo>
                  <a:lnTo>
                    <a:pt x="573" y="21"/>
                  </a:lnTo>
                  <a:lnTo>
                    <a:pt x="565" y="19"/>
                  </a:lnTo>
                  <a:lnTo>
                    <a:pt x="552" y="32"/>
                  </a:lnTo>
                  <a:lnTo>
                    <a:pt x="544" y="29"/>
                  </a:lnTo>
                  <a:lnTo>
                    <a:pt x="531" y="24"/>
                  </a:lnTo>
                  <a:lnTo>
                    <a:pt x="521" y="26"/>
                  </a:lnTo>
                  <a:lnTo>
                    <a:pt x="502" y="29"/>
                  </a:lnTo>
                  <a:lnTo>
                    <a:pt x="489" y="26"/>
                  </a:lnTo>
                  <a:lnTo>
                    <a:pt x="466" y="45"/>
                  </a:lnTo>
                  <a:lnTo>
                    <a:pt x="450" y="47"/>
                  </a:lnTo>
                  <a:lnTo>
                    <a:pt x="445" y="47"/>
                  </a:lnTo>
                  <a:lnTo>
                    <a:pt x="432" y="55"/>
                  </a:lnTo>
                  <a:lnTo>
                    <a:pt x="432" y="63"/>
                  </a:lnTo>
                  <a:lnTo>
                    <a:pt x="427" y="71"/>
                  </a:lnTo>
                  <a:lnTo>
                    <a:pt x="419" y="71"/>
                  </a:lnTo>
                  <a:lnTo>
                    <a:pt x="417" y="68"/>
                  </a:lnTo>
                  <a:lnTo>
                    <a:pt x="409" y="68"/>
                  </a:lnTo>
                  <a:lnTo>
                    <a:pt x="404" y="73"/>
                  </a:lnTo>
                  <a:lnTo>
                    <a:pt x="401" y="76"/>
                  </a:lnTo>
                  <a:lnTo>
                    <a:pt x="388" y="76"/>
                  </a:lnTo>
                  <a:lnTo>
                    <a:pt x="375" y="84"/>
                  </a:lnTo>
                  <a:lnTo>
                    <a:pt x="370" y="89"/>
                  </a:lnTo>
                  <a:lnTo>
                    <a:pt x="367" y="94"/>
                  </a:lnTo>
                  <a:lnTo>
                    <a:pt x="357" y="104"/>
                  </a:lnTo>
                  <a:lnTo>
                    <a:pt x="341" y="110"/>
                  </a:lnTo>
                  <a:lnTo>
                    <a:pt x="328" y="112"/>
                  </a:lnTo>
                  <a:lnTo>
                    <a:pt x="331" y="118"/>
                  </a:lnTo>
                  <a:lnTo>
                    <a:pt x="336" y="123"/>
                  </a:lnTo>
                  <a:lnTo>
                    <a:pt x="341" y="131"/>
                  </a:lnTo>
                  <a:lnTo>
                    <a:pt x="341" y="138"/>
                  </a:lnTo>
                  <a:lnTo>
                    <a:pt x="344" y="144"/>
                  </a:lnTo>
                  <a:lnTo>
                    <a:pt x="344" y="159"/>
                  </a:lnTo>
                  <a:lnTo>
                    <a:pt x="344" y="177"/>
                  </a:lnTo>
                  <a:lnTo>
                    <a:pt x="346" y="188"/>
                  </a:lnTo>
                  <a:lnTo>
                    <a:pt x="349" y="224"/>
                  </a:lnTo>
                  <a:lnTo>
                    <a:pt x="357" y="240"/>
                  </a:lnTo>
                  <a:lnTo>
                    <a:pt x="359" y="248"/>
                  </a:lnTo>
                  <a:lnTo>
                    <a:pt x="367" y="250"/>
                  </a:lnTo>
                  <a:lnTo>
                    <a:pt x="372" y="255"/>
                  </a:lnTo>
                  <a:lnTo>
                    <a:pt x="378" y="255"/>
                  </a:lnTo>
                  <a:lnTo>
                    <a:pt x="383" y="258"/>
                  </a:lnTo>
                  <a:lnTo>
                    <a:pt x="378" y="274"/>
                  </a:lnTo>
                  <a:lnTo>
                    <a:pt x="378" y="276"/>
                  </a:lnTo>
                  <a:lnTo>
                    <a:pt x="372" y="287"/>
                  </a:lnTo>
                  <a:lnTo>
                    <a:pt x="313" y="287"/>
                  </a:lnTo>
                  <a:lnTo>
                    <a:pt x="300" y="289"/>
                  </a:lnTo>
                  <a:lnTo>
                    <a:pt x="287" y="308"/>
                  </a:lnTo>
                  <a:lnTo>
                    <a:pt x="276" y="318"/>
                  </a:lnTo>
                  <a:lnTo>
                    <a:pt x="271" y="328"/>
                  </a:lnTo>
                  <a:lnTo>
                    <a:pt x="274" y="344"/>
                  </a:lnTo>
                  <a:lnTo>
                    <a:pt x="268" y="354"/>
                  </a:lnTo>
                  <a:lnTo>
                    <a:pt x="232" y="378"/>
                  </a:lnTo>
                  <a:lnTo>
                    <a:pt x="180" y="409"/>
                  </a:lnTo>
                  <a:lnTo>
                    <a:pt x="138" y="435"/>
                  </a:lnTo>
                  <a:lnTo>
                    <a:pt x="117" y="438"/>
                  </a:lnTo>
                  <a:lnTo>
                    <a:pt x="99" y="438"/>
                  </a:lnTo>
                  <a:lnTo>
                    <a:pt x="91" y="440"/>
                  </a:lnTo>
                  <a:lnTo>
                    <a:pt x="76" y="440"/>
                  </a:lnTo>
                  <a:lnTo>
                    <a:pt x="47" y="446"/>
                  </a:lnTo>
                  <a:lnTo>
                    <a:pt x="34" y="456"/>
                  </a:lnTo>
                  <a:lnTo>
                    <a:pt x="24" y="469"/>
                  </a:lnTo>
                  <a:lnTo>
                    <a:pt x="0" y="487"/>
                  </a:lnTo>
                  <a:lnTo>
                    <a:pt x="0" y="529"/>
                  </a:lnTo>
                  <a:lnTo>
                    <a:pt x="0" y="544"/>
                  </a:lnTo>
                  <a:lnTo>
                    <a:pt x="182" y="667"/>
                  </a:lnTo>
                  <a:lnTo>
                    <a:pt x="513" y="886"/>
                  </a:lnTo>
                  <a:lnTo>
                    <a:pt x="518" y="912"/>
                  </a:lnTo>
                  <a:lnTo>
                    <a:pt x="528" y="919"/>
                  </a:lnTo>
                  <a:lnTo>
                    <a:pt x="549" y="919"/>
                  </a:lnTo>
                  <a:lnTo>
                    <a:pt x="562" y="925"/>
                  </a:lnTo>
                  <a:lnTo>
                    <a:pt x="573" y="935"/>
                  </a:lnTo>
                  <a:lnTo>
                    <a:pt x="583" y="938"/>
                  </a:lnTo>
                  <a:lnTo>
                    <a:pt x="593" y="948"/>
                  </a:lnTo>
                  <a:lnTo>
                    <a:pt x="593" y="956"/>
                  </a:lnTo>
                  <a:lnTo>
                    <a:pt x="588" y="971"/>
                  </a:lnTo>
                  <a:lnTo>
                    <a:pt x="591" y="979"/>
                  </a:lnTo>
                  <a:lnTo>
                    <a:pt x="604" y="982"/>
                  </a:lnTo>
                  <a:lnTo>
                    <a:pt x="627" y="979"/>
                  </a:lnTo>
                  <a:lnTo>
                    <a:pt x="646" y="974"/>
                  </a:lnTo>
                  <a:lnTo>
                    <a:pt x="724" y="956"/>
                  </a:lnTo>
                  <a:lnTo>
                    <a:pt x="786" y="899"/>
                  </a:lnTo>
                  <a:lnTo>
                    <a:pt x="1012" y="758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3" name="Google Shape;724;p20">
              <a:extLst>
                <a:ext uri="{FF2B5EF4-FFF2-40B4-BE49-F238E27FC236}">
                  <a16:creationId xmlns:a16="http://schemas.microsoft.com/office/drawing/2014/main" id="{DB1EC8E7-D27E-1C4F-AB07-584469F28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325" y="645485"/>
              <a:ext cx="1116539" cy="883958"/>
            </a:xfrm>
            <a:custGeom>
              <a:avLst/>
              <a:gdLst>
                <a:gd name="T0" fmla="*/ 386715 w 586"/>
                <a:gd name="T1" fmla="*/ 803910 h 464"/>
                <a:gd name="T2" fmla="*/ 451485 w 586"/>
                <a:gd name="T3" fmla="*/ 744855 h 464"/>
                <a:gd name="T4" fmla="*/ 531495 w 586"/>
                <a:gd name="T5" fmla="*/ 714375 h 464"/>
                <a:gd name="T6" fmla="*/ 575310 w 586"/>
                <a:gd name="T7" fmla="*/ 710565 h 464"/>
                <a:gd name="T8" fmla="*/ 649605 w 586"/>
                <a:gd name="T9" fmla="*/ 704850 h 464"/>
                <a:gd name="T10" fmla="*/ 828675 w 586"/>
                <a:gd name="T11" fmla="*/ 596265 h 464"/>
                <a:gd name="T12" fmla="*/ 908685 w 586"/>
                <a:gd name="T13" fmla="*/ 531495 h 464"/>
                <a:gd name="T14" fmla="*/ 912495 w 586"/>
                <a:gd name="T15" fmla="*/ 481965 h 464"/>
                <a:gd name="T16" fmla="*/ 958215 w 586"/>
                <a:gd name="T17" fmla="*/ 426720 h 464"/>
                <a:gd name="T18" fmla="*/ 1095375 w 586"/>
                <a:gd name="T19" fmla="*/ 422910 h 464"/>
                <a:gd name="T20" fmla="*/ 1106805 w 586"/>
                <a:gd name="T21" fmla="*/ 398145 h 464"/>
                <a:gd name="T22" fmla="*/ 1106805 w 586"/>
                <a:gd name="T23" fmla="*/ 361950 h 464"/>
                <a:gd name="T24" fmla="*/ 1085850 w 586"/>
                <a:gd name="T25" fmla="*/ 352425 h 464"/>
                <a:gd name="T26" fmla="*/ 1066800 w 586"/>
                <a:gd name="T27" fmla="*/ 333375 h 464"/>
                <a:gd name="T28" fmla="*/ 1045845 w 586"/>
                <a:gd name="T29" fmla="*/ 234315 h 464"/>
                <a:gd name="T30" fmla="*/ 1042035 w 586"/>
                <a:gd name="T31" fmla="*/ 179070 h 464"/>
                <a:gd name="T32" fmla="*/ 1036320 w 586"/>
                <a:gd name="T33" fmla="*/ 139065 h 464"/>
                <a:gd name="T34" fmla="*/ 1026795 w 586"/>
                <a:gd name="T35" fmla="*/ 110490 h 464"/>
                <a:gd name="T36" fmla="*/ 1011555 w 586"/>
                <a:gd name="T37" fmla="*/ 89535 h 464"/>
                <a:gd name="T38" fmla="*/ 942975 w 586"/>
                <a:gd name="T39" fmla="*/ 85725 h 464"/>
                <a:gd name="T40" fmla="*/ 927735 w 586"/>
                <a:gd name="T41" fmla="*/ 55245 h 464"/>
                <a:gd name="T42" fmla="*/ 918210 w 586"/>
                <a:gd name="T43" fmla="*/ 49530 h 464"/>
                <a:gd name="T44" fmla="*/ 872490 w 586"/>
                <a:gd name="T45" fmla="*/ 74295 h 464"/>
                <a:gd name="T46" fmla="*/ 822960 w 586"/>
                <a:gd name="T47" fmla="*/ 64770 h 464"/>
                <a:gd name="T48" fmla="*/ 773430 w 586"/>
                <a:gd name="T49" fmla="*/ 80010 h 464"/>
                <a:gd name="T50" fmla="*/ 729615 w 586"/>
                <a:gd name="T51" fmla="*/ 49530 h 464"/>
                <a:gd name="T52" fmla="*/ 714375 w 586"/>
                <a:gd name="T53" fmla="*/ 24765 h 464"/>
                <a:gd name="T54" fmla="*/ 720090 w 586"/>
                <a:gd name="T55" fmla="*/ 11430 h 464"/>
                <a:gd name="T56" fmla="*/ 695325 w 586"/>
                <a:gd name="T57" fmla="*/ 11430 h 464"/>
                <a:gd name="T58" fmla="*/ 670560 w 586"/>
                <a:gd name="T59" fmla="*/ 15240 h 464"/>
                <a:gd name="T60" fmla="*/ 645795 w 586"/>
                <a:gd name="T61" fmla="*/ 85725 h 464"/>
                <a:gd name="T62" fmla="*/ 621030 w 586"/>
                <a:gd name="T63" fmla="*/ 154305 h 464"/>
                <a:gd name="T64" fmla="*/ 565785 w 586"/>
                <a:gd name="T65" fmla="*/ 219075 h 464"/>
                <a:gd name="T66" fmla="*/ 535305 w 586"/>
                <a:gd name="T67" fmla="*/ 234315 h 464"/>
                <a:gd name="T68" fmla="*/ 472440 w 586"/>
                <a:gd name="T69" fmla="*/ 274320 h 464"/>
                <a:gd name="T70" fmla="*/ 422910 w 586"/>
                <a:gd name="T71" fmla="*/ 302895 h 464"/>
                <a:gd name="T72" fmla="*/ 386715 w 586"/>
                <a:gd name="T73" fmla="*/ 327660 h 464"/>
                <a:gd name="T74" fmla="*/ 358140 w 586"/>
                <a:gd name="T75" fmla="*/ 392430 h 464"/>
                <a:gd name="T76" fmla="*/ 318135 w 586"/>
                <a:gd name="T77" fmla="*/ 451485 h 464"/>
                <a:gd name="T78" fmla="*/ 293370 w 586"/>
                <a:gd name="T79" fmla="*/ 525780 h 464"/>
                <a:gd name="T80" fmla="*/ 293370 w 586"/>
                <a:gd name="T81" fmla="*/ 590550 h 464"/>
                <a:gd name="T82" fmla="*/ 312420 w 586"/>
                <a:gd name="T83" fmla="*/ 615315 h 464"/>
                <a:gd name="T84" fmla="*/ 249555 w 586"/>
                <a:gd name="T85" fmla="*/ 710565 h 464"/>
                <a:gd name="T86" fmla="*/ 213360 w 586"/>
                <a:gd name="T87" fmla="*/ 763905 h 464"/>
                <a:gd name="T88" fmla="*/ 114300 w 586"/>
                <a:gd name="T89" fmla="*/ 828675 h 464"/>
                <a:gd name="T90" fmla="*/ 0 w 586"/>
                <a:gd name="T91" fmla="*/ 878205 h 4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6" h="464" extrusionOk="0">
                  <a:moveTo>
                    <a:pt x="203" y="464"/>
                  </a:moveTo>
                  <a:lnTo>
                    <a:pt x="203" y="422"/>
                  </a:lnTo>
                  <a:lnTo>
                    <a:pt x="227" y="404"/>
                  </a:lnTo>
                  <a:lnTo>
                    <a:pt x="237" y="391"/>
                  </a:lnTo>
                  <a:lnTo>
                    <a:pt x="250" y="381"/>
                  </a:lnTo>
                  <a:lnTo>
                    <a:pt x="279" y="375"/>
                  </a:lnTo>
                  <a:lnTo>
                    <a:pt x="294" y="375"/>
                  </a:lnTo>
                  <a:lnTo>
                    <a:pt x="302" y="373"/>
                  </a:lnTo>
                  <a:lnTo>
                    <a:pt x="320" y="373"/>
                  </a:lnTo>
                  <a:lnTo>
                    <a:pt x="341" y="370"/>
                  </a:lnTo>
                  <a:lnTo>
                    <a:pt x="383" y="344"/>
                  </a:lnTo>
                  <a:lnTo>
                    <a:pt x="435" y="313"/>
                  </a:lnTo>
                  <a:lnTo>
                    <a:pt x="471" y="289"/>
                  </a:lnTo>
                  <a:lnTo>
                    <a:pt x="477" y="279"/>
                  </a:lnTo>
                  <a:lnTo>
                    <a:pt x="474" y="263"/>
                  </a:lnTo>
                  <a:lnTo>
                    <a:pt x="479" y="253"/>
                  </a:lnTo>
                  <a:lnTo>
                    <a:pt x="490" y="243"/>
                  </a:lnTo>
                  <a:lnTo>
                    <a:pt x="503" y="224"/>
                  </a:lnTo>
                  <a:lnTo>
                    <a:pt x="516" y="222"/>
                  </a:lnTo>
                  <a:lnTo>
                    <a:pt x="575" y="222"/>
                  </a:lnTo>
                  <a:lnTo>
                    <a:pt x="581" y="211"/>
                  </a:lnTo>
                  <a:lnTo>
                    <a:pt x="581" y="209"/>
                  </a:lnTo>
                  <a:lnTo>
                    <a:pt x="586" y="193"/>
                  </a:lnTo>
                  <a:lnTo>
                    <a:pt x="581" y="190"/>
                  </a:lnTo>
                  <a:lnTo>
                    <a:pt x="575" y="190"/>
                  </a:lnTo>
                  <a:lnTo>
                    <a:pt x="570" y="185"/>
                  </a:lnTo>
                  <a:lnTo>
                    <a:pt x="562" y="183"/>
                  </a:lnTo>
                  <a:lnTo>
                    <a:pt x="560" y="175"/>
                  </a:lnTo>
                  <a:lnTo>
                    <a:pt x="552" y="159"/>
                  </a:lnTo>
                  <a:lnTo>
                    <a:pt x="549" y="123"/>
                  </a:lnTo>
                  <a:lnTo>
                    <a:pt x="547" y="112"/>
                  </a:lnTo>
                  <a:lnTo>
                    <a:pt x="547" y="94"/>
                  </a:lnTo>
                  <a:lnTo>
                    <a:pt x="547" y="79"/>
                  </a:lnTo>
                  <a:lnTo>
                    <a:pt x="544" y="73"/>
                  </a:lnTo>
                  <a:lnTo>
                    <a:pt x="544" y="66"/>
                  </a:lnTo>
                  <a:lnTo>
                    <a:pt x="539" y="58"/>
                  </a:lnTo>
                  <a:lnTo>
                    <a:pt x="534" y="53"/>
                  </a:lnTo>
                  <a:lnTo>
                    <a:pt x="531" y="47"/>
                  </a:lnTo>
                  <a:lnTo>
                    <a:pt x="523" y="47"/>
                  </a:lnTo>
                  <a:lnTo>
                    <a:pt x="495" y="45"/>
                  </a:lnTo>
                  <a:lnTo>
                    <a:pt x="490" y="37"/>
                  </a:lnTo>
                  <a:lnTo>
                    <a:pt x="487" y="29"/>
                  </a:lnTo>
                  <a:lnTo>
                    <a:pt x="484" y="26"/>
                  </a:lnTo>
                  <a:lnTo>
                    <a:pt x="482" y="26"/>
                  </a:lnTo>
                  <a:lnTo>
                    <a:pt x="474" y="37"/>
                  </a:lnTo>
                  <a:lnTo>
                    <a:pt x="458" y="39"/>
                  </a:lnTo>
                  <a:lnTo>
                    <a:pt x="443" y="34"/>
                  </a:lnTo>
                  <a:lnTo>
                    <a:pt x="432" y="34"/>
                  </a:lnTo>
                  <a:lnTo>
                    <a:pt x="422" y="39"/>
                  </a:lnTo>
                  <a:lnTo>
                    <a:pt x="406" y="42"/>
                  </a:lnTo>
                  <a:lnTo>
                    <a:pt x="396" y="39"/>
                  </a:lnTo>
                  <a:lnTo>
                    <a:pt x="383" y="26"/>
                  </a:lnTo>
                  <a:lnTo>
                    <a:pt x="378" y="21"/>
                  </a:lnTo>
                  <a:lnTo>
                    <a:pt x="375" y="13"/>
                  </a:lnTo>
                  <a:lnTo>
                    <a:pt x="375" y="8"/>
                  </a:lnTo>
                  <a:lnTo>
                    <a:pt x="378" y="6"/>
                  </a:lnTo>
                  <a:lnTo>
                    <a:pt x="372" y="0"/>
                  </a:lnTo>
                  <a:lnTo>
                    <a:pt x="365" y="6"/>
                  </a:lnTo>
                  <a:lnTo>
                    <a:pt x="359" y="8"/>
                  </a:lnTo>
                  <a:lnTo>
                    <a:pt x="352" y="8"/>
                  </a:lnTo>
                  <a:lnTo>
                    <a:pt x="341" y="19"/>
                  </a:lnTo>
                  <a:lnTo>
                    <a:pt x="339" y="45"/>
                  </a:lnTo>
                  <a:lnTo>
                    <a:pt x="328" y="60"/>
                  </a:lnTo>
                  <a:lnTo>
                    <a:pt x="326" y="81"/>
                  </a:lnTo>
                  <a:lnTo>
                    <a:pt x="320" y="94"/>
                  </a:lnTo>
                  <a:lnTo>
                    <a:pt x="297" y="115"/>
                  </a:lnTo>
                  <a:lnTo>
                    <a:pt x="292" y="115"/>
                  </a:lnTo>
                  <a:lnTo>
                    <a:pt x="281" y="123"/>
                  </a:lnTo>
                  <a:lnTo>
                    <a:pt x="263" y="131"/>
                  </a:lnTo>
                  <a:lnTo>
                    <a:pt x="248" y="144"/>
                  </a:lnTo>
                  <a:lnTo>
                    <a:pt x="242" y="144"/>
                  </a:lnTo>
                  <a:lnTo>
                    <a:pt x="222" y="159"/>
                  </a:lnTo>
                  <a:lnTo>
                    <a:pt x="211" y="162"/>
                  </a:lnTo>
                  <a:lnTo>
                    <a:pt x="203" y="172"/>
                  </a:lnTo>
                  <a:lnTo>
                    <a:pt x="180" y="190"/>
                  </a:lnTo>
                  <a:lnTo>
                    <a:pt x="188" y="206"/>
                  </a:lnTo>
                  <a:lnTo>
                    <a:pt x="188" y="219"/>
                  </a:lnTo>
                  <a:lnTo>
                    <a:pt x="167" y="237"/>
                  </a:lnTo>
                  <a:lnTo>
                    <a:pt x="154" y="263"/>
                  </a:lnTo>
                  <a:lnTo>
                    <a:pt x="154" y="276"/>
                  </a:lnTo>
                  <a:lnTo>
                    <a:pt x="162" y="292"/>
                  </a:lnTo>
                  <a:lnTo>
                    <a:pt x="154" y="310"/>
                  </a:lnTo>
                  <a:lnTo>
                    <a:pt x="159" y="315"/>
                  </a:lnTo>
                  <a:lnTo>
                    <a:pt x="164" y="323"/>
                  </a:lnTo>
                  <a:lnTo>
                    <a:pt x="162" y="336"/>
                  </a:lnTo>
                  <a:lnTo>
                    <a:pt x="131" y="373"/>
                  </a:lnTo>
                  <a:lnTo>
                    <a:pt x="125" y="386"/>
                  </a:lnTo>
                  <a:lnTo>
                    <a:pt x="112" y="401"/>
                  </a:lnTo>
                  <a:lnTo>
                    <a:pt x="97" y="404"/>
                  </a:lnTo>
                  <a:lnTo>
                    <a:pt x="60" y="435"/>
                  </a:lnTo>
                  <a:lnTo>
                    <a:pt x="11" y="446"/>
                  </a:lnTo>
                  <a:lnTo>
                    <a:pt x="0" y="461"/>
                  </a:lnTo>
                  <a:lnTo>
                    <a:pt x="203" y="464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4" name="Google Shape;725;p20">
              <a:extLst>
                <a:ext uri="{FF2B5EF4-FFF2-40B4-BE49-F238E27FC236}">
                  <a16:creationId xmlns:a16="http://schemas.microsoft.com/office/drawing/2014/main" id="{CB5077A7-A4F2-354A-8EC0-A8FC666C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199" y="1523728"/>
              <a:ext cx="786911" cy="640108"/>
            </a:xfrm>
            <a:custGeom>
              <a:avLst/>
              <a:gdLst>
                <a:gd name="T0" fmla="*/ 786764 w 413"/>
                <a:gd name="T1" fmla="*/ 34290 h 336"/>
                <a:gd name="T2" fmla="*/ 786764 w 413"/>
                <a:gd name="T3" fmla="*/ 5715 h 336"/>
                <a:gd name="T4" fmla="*/ 400049 w 413"/>
                <a:gd name="T5" fmla="*/ 0 h 336"/>
                <a:gd name="T6" fmla="*/ 361950 w 413"/>
                <a:gd name="T7" fmla="*/ 55245 h 336"/>
                <a:gd name="T8" fmla="*/ 361950 w 413"/>
                <a:gd name="T9" fmla="*/ 89535 h 336"/>
                <a:gd name="T10" fmla="*/ 340995 w 413"/>
                <a:gd name="T11" fmla="*/ 95250 h 336"/>
                <a:gd name="T12" fmla="*/ 276225 w 413"/>
                <a:gd name="T13" fmla="*/ 129540 h 336"/>
                <a:gd name="T14" fmla="*/ 272415 w 413"/>
                <a:gd name="T15" fmla="*/ 144780 h 336"/>
                <a:gd name="T16" fmla="*/ 241935 w 413"/>
                <a:gd name="T17" fmla="*/ 163830 h 336"/>
                <a:gd name="T18" fmla="*/ 251460 w 413"/>
                <a:gd name="T19" fmla="*/ 184785 h 336"/>
                <a:gd name="T20" fmla="*/ 192405 w 413"/>
                <a:gd name="T21" fmla="*/ 272415 h 336"/>
                <a:gd name="T22" fmla="*/ 188595 w 413"/>
                <a:gd name="T23" fmla="*/ 297180 h 336"/>
                <a:gd name="T24" fmla="*/ 142875 w 413"/>
                <a:gd name="T25" fmla="*/ 342900 h 336"/>
                <a:gd name="T26" fmla="*/ 127635 w 413"/>
                <a:gd name="T27" fmla="*/ 346710 h 336"/>
                <a:gd name="T28" fmla="*/ 108585 w 413"/>
                <a:gd name="T29" fmla="*/ 401955 h 336"/>
                <a:gd name="T30" fmla="*/ 108585 w 413"/>
                <a:gd name="T31" fmla="*/ 417195 h 336"/>
                <a:gd name="T32" fmla="*/ 68580 w 413"/>
                <a:gd name="T33" fmla="*/ 466725 h 336"/>
                <a:gd name="T34" fmla="*/ 68580 w 413"/>
                <a:gd name="T35" fmla="*/ 476250 h 336"/>
                <a:gd name="T36" fmla="*/ 78105 w 413"/>
                <a:gd name="T37" fmla="*/ 485775 h 336"/>
                <a:gd name="T38" fmla="*/ 64770 w 413"/>
                <a:gd name="T39" fmla="*/ 491490 h 336"/>
                <a:gd name="T40" fmla="*/ 34290 w 413"/>
                <a:gd name="T41" fmla="*/ 546735 h 336"/>
                <a:gd name="T42" fmla="*/ 19050 w 413"/>
                <a:gd name="T43" fmla="*/ 550545 h 336"/>
                <a:gd name="T44" fmla="*/ 9525 w 413"/>
                <a:gd name="T45" fmla="*/ 565785 h 336"/>
                <a:gd name="T46" fmla="*/ 9525 w 413"/>
                <a:gd name="T47" fmla="*/ 590550 h 336"/>
                <a:gd name="T48" fmla="*/ 0 w 413"/>
                <a:gd name="T49" fmla="*/ 609600 h 336"/>
                <a:gd name="T50" fmla="*/ 0 w 413"/>
                <a:gd name="T51" fmla="*/ 640080 h 336"/>
                <a:gd name="T52" fmla="*/ 386715 w 413"/>
                <a:gd name="T53" fmla="*/ 640080 h 336"/>
                <a:gd name="T54" fmla="*/ 381000 w 413"/>
                <a:gd name="T55" fmla="*/ 461010 h 336"/>
                <a:gd name="T56" fmla="*/ 396239 w 413"/>
                <a:gd name="T57" fmla="*/ 436245 h 336"/>
                <a:gd name="T58" fmla="*/ 415289 w 413"/>
                <a:gd name="T59" fmla="*/ 422910 h 336"/>
                <a:gd name="T60" fmla="*/ 440054 w 413"/>
                <a:gd name="T61" fmla="*/ 417195 h 336"/>
                <a:gd name="T62" fmla="*/ 476249 w 413"/>
                <a:gd name="T63" fmla="*/ 417195 h 336"/>
                <a:gd name="T64" fmla="*/ 476249 w 413"/>
                <a:gd name="T65" fmla="*/ 163830 h 336"/>
                <a:gd name="T66" fmla="*/ 782954 w 413"/>
                <a:gd name="T67" fmla="*/ 169545 h 336"/>
                <a:gd name="T68" fmla="*/ 786764 w 413"/>
                <a:gd name="T69" fmla="*/ 34290 h 3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3" h="336" extrusionOk="0">
                  <a:moveTo>
                    <a:pt x="413" y="18"/>
                  </a:moveTo>
                  <a:lnTo>
                    <a:pt x="413" y="3"/>
                  </a:lnTo>
                  <a:lnTo>
                    <a:pt x="210" y="0"/>
                  </a:lnTo>
                  <a:lnTo>
                    <a:pt x="190" y="29"/>
                  </a:lnTo>
                  <a:lnTo>
                    <a:pt x="190" y="47"/>
                  </a:lnTo>
                  <a:lnTo>
                    <a:pt x="179" y="50"/>
                  </a:lnTo>
                  <a:lnTo>
                    <a:pt x="145" y="68"/>
                  </a:lnTo>
                  <a:lnTo>
                    <a:pt x="143" y="76"/>
                  </a:lnTo>
                  <a:lnTo>
                    <a:pt x="127" y="86"/>
                  </a:lnTo>
                  <a:lnTo>
                    <a:pt x="132" y="97"/>
                  </a:lnTo>
                  <a:lnTo>
                    <a:pt x="101" y="143"/>
                  </a:lnTo>
                  <a:lnTo>
                    <a:pt x="99" y="156"/>
                  </a:lnTo>
                  <a:lnTo>
                    <a:pt x="75" y="180"/>
                  </a:lnTo>
                  <a:lnTo>
                    <a:pt x="67" y="182"/>
                  </a:lnTo>
                  <a:lnTo>
                    <a:pt x="57" y="211"/>
                  </a:lnTo>
                  <a:lnTo>
                    <a:pt x="57" y="219"/>
                  </a:lnTo>
                  <a:lnTo>
                    <a:pt x="36" y="245"/>
                  </a:lnTo>
                  <a:lnTo>
                    <a:pt x="36" y="250"/>
                  </a:lnTo>
                  <a:lnTo>
                    <a:pt x="41" y="255"/>
                  </a:lnTo>
                  <a:lnTo>
                    <a:pt x="34" y="258"/>
                  </a:lnTo>
                  <a:lnTo>
                    <a:pt x="18" y="287"/>
                  </a:lnTo>
                  <a:lnTo>
                    <a:pt x="10" y="289"/>
                  </a:lnTo>
                  <a:lnTo>
                    <a:pt x="5" y="297"/>
                  </a:lnTo>
                  <a:lnTo>
                    <a:pt x="5" y="310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203" y="336"/>
                  </a:lnTo>
                  <a:lnTo>
                    <a:pt x="200" y="242"/>
                  </a:lnTo>
                  <a:lnTo>
                    <a:pt x="208" y="229"/>
                  </a:lnTo>
                  <a:lnTo>
                    <a:pt x="218" y="222"/>
                  </a:lnTo>
                  <a:lnTo>
                    <a:pt x="231" y="219"/>
                  </a:lnTo>
                  <a:lnTo>
                    <a:pt x="250" y="219"/>
                  </a:lnTo>
                  <a:lnTo>
                    <a:pt x="250" y="86"/>
                  </a:lnTo>
                  <a:lnTo>
                    <a:pt x="411" y="89"/>
                  </a:lnTo>
                  <a:lnTo>
                    <a:pt x="413" y="1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5" name="Google Shape;726;p20">
              <a:extLst>
                <a:ext uri="{FF2B5EF4-FFF2-40B4-BE49-F238E27FC236}">
                  <a16:creationId xmlns:a16="http://schemas.microsoft.com/office/drawing/2014/main" id="{9BEB00E6-E021-9841-BFD8-79BC3827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72" y="1558019"/>
              <a:ext cx="1143214" cy="1255451"/>
            </a:xfrm>
            <a:custGeom>
              <a:avLst/>
              <a:gdLst>
                <a:gd name="T0" fmla="*/ 396240 w 600"/>
                <a:gd name="T1" fmla="*/ 605790 h 659"/>
                <a:gd name="T2" fmla="*/ 405765 w 600"/>
                <a:gd name="T3" fmla="*/ 401955 h 659"/>
                <a:gd name="T4" fmla="*/ 449580 w 600"/>
                <a:gd name="T5" fmla="*/ 382905 h 659"/>
                <a:gd name="T6" fmla="*/ 485775 w 600"/>
                <a:gd name="T7" fmla="*/ 129540 h 659"/>
                <a:gd name="T8" fmla="*/ 796290 w 600"/>
                <a:gd name="T9" fmla="*/ 0 h 659"/>
                <a:gd name="T10" fmla="*/ 1024890 w 600"/>
                <a:gd name="T11" fmla="*/ 234315 h 659"/>
                <a:gd name="T12" fmla="*/ 1129665 w 600"/>
                <a:gd name="T13" fmla="*/ 1101091 h 659"/>
                <a:gd name="T14" fmla="*/ 758190 w 600"/>
                <a:gd name="T15" fmla="*/ 1190626 h 659"/>
                <a:gd name="T16" fmla="*/ 737235 w 600"/>
                <a:gd name="T17" fmla="*/ 1171576 h 659"/>
                <a:gd name="T18" fmla="*/ 708660 w 600"/>
                <a:gd name="T19" fmla="*/ 1190626 h 659"/>
                <a:gd name="T20" fmla="*/ 693420 w 600"/>
                <a:gd name="T21" fmla="*/ 1150621 h 659"/>
                <a:gd name="T22" fmla="*/ 622935 w 600"/>
                <a:gd name="T23" fmla="*/ 1165861 h 659"/>
                <a:gd name="T24" fmla="*/ 588645 w 600"/>
                <a:gd name="T25" fmla="*/ 1205866 h 659"/>
                <a:gd name="T26" fmla="*/ 569595 w 600"/>
                <a:gd name="T27" fmla="*/ 1146811 h 659"/>
                <a:gd name="T28" fmla="*/ 520065 w 600"/>
                <a:gd name="T29" fmla="*/ 1156336 h 659"/>
                <a:gd name="T30" fmla="*/ 520065 w 600"/>
                <a:gd name="T31" fmla="*/ 1205866 h 659"/>
                <a:gd name="T32" fmla="*/ 480060 w 600"/>
                <a:gd name="T33" fmla="*/ 1236346 h 659"/>
                <a:gd name="T34" fmla="*/ 449580 w 600"/>
                <a:gd name="T35" fmla="*/ 1240156 h 659"/>
                <a:gd name="T36" fmla="*/ 409575 w 600"/>
                <a:gd name="T37" fmla="*/ 1215391 h 659"/>
                <a:gd name="T38" fmla="*/ 381000 w 600"/>
                <a:gd name="T39" fmla="*/ 1190626 h 659"/>
                <a:gd name="T40" fmla="*/ 360045 w 600"/>
                <a:gd name="T41" fmla="*/ 1150621 h 659"/>
                <a:gd name="T42" fmla="*/ 350520 w 600"/>
                <a:gd name="T43" fmla="*/ 1122046 h 659"/>
                <a:gd name="T44" fmla="*/ 325755 w 600"/>
                <a:gd name="T45" fmla="*/ 1116331 h 659"/>
                <a:gd name="T46" fmla="*/ 297180 w 600"/>
                <a:gd name="T47" fmla="*/ 1116331 h 659"/>
                <a:gd name="T48" fmla="*/ 276225 w 600"/>
                <a:gd name="T49" fmla="*/ 1082041 h 659"/>
                <a:gd name="T50" fmla="*/ 207645 w 600"/>
                <a:gd name="T51" fmla="*/ 1062991 h 659"/>
                <a:gd name="T52" fmla="*/ 142875 w 600"/>
                <a:gd name="T53" fmla="*/ 1082041 h 659"/>
                <a:gd name="T54" fmla="*/ 68580 w 600"/>
                <a:gd name="T55" fmla="*/ 1106806 h 659"/>
                <a:gd name="T56" fmla="*/ 38100 w 600"/>
                <a:gd name="T57" fmla="*/ 1122046 h 659"/>
                <a:gd name="T58" fmla="*/ 59055 w 600"/>
                <a:gd name="T59" fmla="*/ 1022986 h 659"/>
                <a:gd name="T60" fmla="*/ 87630 w 600"/>
                <a:gd name="T61" fmla="*/ 918211 h 659"/>
                <a:gd name="T62" fmla="*/ 43815 w 600"/>
                <a:gd name="T63" fmla="*/ 779146 h 659"/>
                <a:gd name="T64" fmla="*/ 68580 w 600"/>
                <a:gd name="T65" fmla="*/ 769621 h 659"/>
                <a:gd name="T66" fmla="*/ 68580 w 600"/>
                <a:gd name="T67" fmla="*/ 720091 h 659"/>
                <a:gd name="T68" fmla="*/ 53340 w 600"/>
                <a:gd name="T69" fmla="*/ 664846 h 659"/>
                <a:gd name="T70" fmla="*/ 34290 w 600"/>
                <a:gd name="T71" fmla="*/ 670561 h 659"/>
                <a:gd name="T72" fmla="*/ 3810 w 600"/>
                <a:gd name="T73" fmla="*/ 670561 h 659"/>
                <a:gd name="T74" fmla="*/ 9525 w 600"/>
                <a:gd name="T75" fmla="*/ 611505 h 6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00" h="659" extrusionOk="0">
                  <a:moveTo>
                    <a:pt x="5" y="318"/>
                  </a:moveTo>
                  <a:lnTo>
                    <a:pt x="208" y="318"/>
                  </a:lnTo>
                  <a:lnTo>
                    <a:pt x="205" y="224"/>
                  </a:lnTo>
                  <a:lnTo>
                    <a:pt x="213" y="211"/>
                  </a:lnTo>
                  <a:lnTo>
                    <a:pt x="223" y="204"/>
                  </a:lnTo>
                  <a:lnTo>
                    <a:pt x="236" y="201"/>
                  </a:lnTo>
                  <a:lnTo>
                    <a:pt x="255" y="201"/>
                  </a:lnTo>
                  <a:lnTo>
                    <a:pt x="255" y="68"/>
                  </a:lnTo>
                  <a:lnTo>
                    <a:pt x="416" y="71"/>
                  </a:lnTo>
                  <a:lnTo>
                    <a:pt x="418" y="0"/>
                  </a:lnTo>
                  <a:lnTo>
                    <a:pt x="600" y="123"/>
                  </a:lnTo>
                  <a:lnTo>
                    <a:pt x="538" y="123"/>
                  </a:lnTo>
                  <a:lnTo>
                    <a:pt x="577" y="571"/>
                  </a:lnTo>
                  <a:lnTo>
                    <a:pt x="593" y="578"/>
                  </a:lnTo>
                  <a:lnTo>
                    <a:pt x="577" y="625"/>
                  </a:lnTo>
                  <a:lnTo>
                    <a:pt x="398" y="625"/>
                  </a:lnTo>
                  <a:lnTo>
                    <a:pt x="392" y="623"/>
                  </a:lnTo>
                  <a:lnTo>
                    <a:pt x="387" y="615"/>
                  </a:lnTo>
                  <a:lnTo>
                    <a:pt x="379" y="615"/>
                  </a:lnTo>
                  <a:lnTo>
                    <a:pt x="372" y="625"/>
                  </a:lnTo>
                  <a:lnTo>
                    <a:pt x="366" y="620"/>
                  </a:lnTo>
                  <a:lnTo>
                    <a:pt x="364" y="604"/>
                  </a:lnTo>
                  <a:lnTo>
                    <a:pt x="353" y="602"/>
                  </a:lnTo>
                  <a:lnTo>
                    <a:pt x="327" y="612"/>
                  </a:lnTo>
                  <a:lnTo>
                    <a:pt x="314" y="636"/>
                  </a:lnTo>
                  <a:lnTo>
                    <a:pt x="309" y="633"/>
                  </a:lnTo>
                  <a:lnTo>
                    <a:pt x="301" y="615"/>
                  </a:lnTo>
                  <a:lnTo>
                    <a:pt x="299" y="602"/>
                  </a:lnTo>
                  <a:lnTo>
                    <a:pt x="288" y="602"/>
                  </a:lnTo>
                  <a:lnTo>
                    <a:pt x="273" y="607"/>
                  </a:lnTo>
                  <a:lnTo>
                    <a:pt x="273" y="628"/>
                  </a:lnTo>
                  <a:lnTo>
                    <a:pt x="273" y="633"/>
                  </a:lnTo>
                  <a:lnTo>
                    <a:pt x="268" y="649"/>
                  </a:lnTo>
                  <a:lnTo>
                    <a:pt x="252" y="649"/>
                  </a:lnTo>
                  <a:lnTo>
                    <a:pt x="239" y="659"/>
                  </a:lnTo>
                  <a:lnTo>
                    <a:pt x="236" y="651"/>
                  </a:lnTo>
                  <a:lnTo>
                    <a:pt x="223" y="641"/>
                  </a:lnTo>
                  <a:lnTo>
                    <a:pt x="215" y="638"/>
                  </a:lnTo>
                  <a:lnTo>
                    <a:pt x="213" y="628"/>
                  </a:lnTo>
                  <a:lnTo>
                    <a:pt x="200" y="625"/>
                  </a:lnTo>
                  <a:lnTo>
                    <a:pt x="200" y="615"/>
                  </a:lnTo>
                  <a:lnTo>
                    <a:pt x="189" y="604"/>
                  </a:lnTo>
                  <a:lnTo>
                    <a:pt x="187" y="591"/>
                  </a:lnTo>
                  <a:lnTo>
                    <a:pt x="184" y="589"/>
                  </a:lnTo>
                  <a:lnTo>
                    <a:pt x="176" y="589"/>
                  </a:lnTo>
                  <a:lnTo>
                    <a:pt x="171" y="586"/>
                  </a:lnTo>
                  <a:lnTo>
                    <a:pt x="163" y="591"/>
                  </a:lnTo>
                  <a:lnTo>
                    <a:pt x="156" y="586"/>
                  </a:lnTo>
                  <a:lnTo>
                    <a:pt x="156" y="584"/>
                  </a:lnTo>
                  <a:lnTo>
                    <a:pt x="145" y="568"/>
                  </a:lnTo>
                  <a:lnTo>
                    <a:pt x="132" y="565"/>
                  </a:lnTo>
                  <a:lnTo>
                    <a:pt x="109" y="558"/>
                  </a:lnTo>
                  <a:lnTo>
                    <a:pt x="101" y="558"/>
                  </a:lnTo>
                  <a:lnTo>
                    <a:pt x="75" y="568"/>
                  </a:lnTo>
                  <a:lnTo>
                    <a:pt x="46" y="573"/>
                  </a:lnTo>
                  <a:lnTo>
                    <a:pt x="36" y="581"/>
                  </a:lnTo>
                  <a:lnTo>
                    <a:pt x="31" y="581"/>
                  </a:lnTo>
                  <a:lnTo>
                    <a:pt x="20" y="589"/>
                  </a:lnTo>
                  <a:lnTo>
                    <a:pt x="23" y="568"/>
                  </a:lnTo>
                  <a:lnTo>
                    <a:pt x="31" y="537"/>
                  </a:lnTo>
                  <a:lnTo>
                    <a:pt x="44" y="519"/>
                  </a:lnTo>
                  <a:lnTo>
                    <a:pt x="46" y="482"/>
                  </a:lnTo>
                  <a:lnTo>
                    <a:pt x="39" y="430"/>
                  </a:lnTo>
                  <a:lnTo>
                    <a:pt x="23" y="409"/>
                  </a:lnTo>
                  <a:lnTo>
                    <a:pt x="28" y="404"/>
                  </a:lnTo>
                  <a:lnTo>
                    <a:pt x="36" y="404"/>
                  </a:lnTo>
                  <a:lnTo>
                    <a:pt x="39" y="388"/>
                  </a:lnTo>
                  <a:lnTo>
                    <a:pt x="36" y="378"/>
                  </a:lnTo>
                  <a:lnTo>
                    <a:pt x="41" y="370"/>
                  </a:lnTo>
                  <a:lnTo>
                    <a:pt x="28" y="349"/>
                  </a:lnTo>
                  <a:lnTo>
                    <a:pt x="20" y="355"/>
                  </a:lnTo>
                  <a:lnTo>
                    <a:pt x="18" y="352"/>
                  </a:lnTo>
                  <a:lnTo>
                    <a:pt x="13" y="339"/>
                  </a:lnTo>
                  <a:lnTo>
                    <a:pt x="2" y="352"/>
                  </a:lnTo>
                  <a:lnTo>
                    <a:pt x="0" y="331"/>
                  </a:lnTo>
                  <a:lnTo>
                    <a:pt x="5" y="321"/>
                  </a:lnTo>
                  <a:lnTo>
                    <a:pt x="5" y="318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6" name="Google Shape;727;p20">
              <a:extLst>
                <a:ext uri="{FF2B5EF4-FFF2-40B4-BE49-F238E27FC236}">
                  <a16:creationId xmlns:a16="http://schemas.microsoft.com/office/drawing/2014/main" id="{1A16894F-D02F-AA4E-8989-7D2FA6AD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054" y="1792345"/>
              <a:ext cx="1571917" cy="1457388"/>
            </a:xfrm>
            <a:custGeom>
              <a:avLst/>
              <a:gdLst>
                <a:gd name="T0" fmla="*/ 55245 w 825"/>
                <a:gd name="T1" fmla="*/ 1002029 h 765"/>
                <a:gd name="T2" fmla="*/ 64770 w 825"/>
                <a:gd name="T3" fmla="*/ 922019 h 765"/>
                <a:gd name="T4" fmla="*/ 118110 w 825"/>
                <a:gd name="T5" fmla="*/ 937259 h 765"/>
                <a:gd name="T6" fmla="*/ 167640 w 825"/>
                <a:gd name="T7" fmla="*/ 931544 h 765"/>
                <a:gd name="T8" fmla="*/ 241935 w 825"/>
                <a:gd name="T9" fmla="*/ 946784 h 765"/>
                <a:gd name="T10" fmla="*/ 281940 w 825"/>
                <a:gd name="T11" fmla="*/ 937259 h 765"/>
                <a:gd name="T12" fmla="*/ 643890 w 825"/>
                <a:gd name="T13" fmla="*/ 956309 h 765"/>
                <a:gd name="T14" fmla="*/ 569595 w 825"/>
                <a:gd name="T15" fmla="*/ 0 h 765"/>
                <a:gd name="T16" fmla="*/ 1327784 w 825"/>
                <a:gd name="T17" fmla="*/ 466725 h 765"/>
                <a:gd name="T18" fmla="*/ 1411604 w 825"/>
                <a:gd name="T19" fmla="*/ 491490 h 765"/>
                <a:gd name="T20" fmla="*/ 1470659 w 825"/>
                <a:gd name="T21" fmla="*/ 535305 h 765"/>
                <a:gd name="T22" fmla="*/ 1466849 w 825"/>
                <a:gd name="T23" fmla="*/ 594360 h 765"/>
                <a:gd name="T24" fmla="*/ 1571624 w 825"/>
                <a:gd name="T25" fmla="*/ 584835 h 765"/>
                <a:gd name="T26" fmla="*/ 1546859 w 825"/>
                <a:gd name="T27" fmla="*/ 866774 h 765"/>
                <a:gd name="T28" fmla="*/ 1485899 w 825"/>
                <a:gd name="T29" fmla="*/ 946784 h 765"/>
                <a:gd name="T30" fmla="*/ 1402079 w 825"/>
                <a:gd name="T31" fmla="*/ 981074 h 765"/>
                <a:gd name="T32" fmla="*/ 1318259 w 825"/>
                <a:gd name="T33" fmla="*/ 996314 h 765"/>
                <a:gd name="T34" fmla="*/ 1203959 w 825"/>
                <a:gd name="T35" fmla="*/ 996314 h 765"/>
                <a:gd name="T36" fmla="*/ 1179194 w 825"/>
                <a:gd name="T37" fmla="*/ 992504 h 765"/>
                <a:gd name="T38" fmla="*/ 1080134 w 825"/>
                <a:gd name="T39" fmla="*/ 992504 h 765"/>
                <a:gd name="T40" fmla="*/ 950594 w 825"/>
                <a:gd name="T41" fmla="*/ 1070609 h 765"/>
                <a:gd name="T42" fmla="*/ 842009 w 825"/>
                <a:gd name="T43" fmla="*/ 1141094 h 765"/>
                <a:gd name="T44" fmla="*/ 798194 w 825"/>
                <a:gd name="T45" fmla="*/ 1150619 h 765"/>
                <a:gd name="T46" fmla="*/ 763905 w 825"/>
                <a:gd name="T47" fmla="*/ 1209674 h 765"/>
                <a:gd name="T48" fmla="*/ 687705 w 825"/>
                <a:gd name="T49" fmla="*/ 1304924 h 765"/>
                <a:gd name="T50" fmla="*/ 683895 w 825"/>
                <a:gd name="T51" fmla="*/ 1363979 h 765"/>
                <a:gd name="T52" fmla="*/ 674370 w 825"/>
                <a:gd name="T53" fmla="*/ 1403984 h 765"/>
                <a:gd name="T54" fmla="*/ 634365 w 825"/>
                <a:gd name="T55" fmla="*/ 1457324 h 765"/>
                <a:gd name="T56" fmla="*/ 603885 w 825"/>
                <a:gd name="T57" fmla="*/ 1432559 h 765"/>
                <a:gd name="T58" fmla="*/ 544830 w 825"/>
                <a:gd name="T59" fmla="*/ 1442084 h 765"/>
                <a:gd name="T60" fmla="*/ 476250 w 825"/>
                <a:gd name="T61" fmla="*/ 1438274 h 765"/>
                <a:gd name="T62" fmla="*/ 436245 w 825"/>
                <a:gd name="T63" fmla="*/ 1442084 h 765"/>
                <a:gd name="T64" fmla="*/ 401955 w 825"/>
                <a:gd name="T65" fmla="*/ 1417319 h 765"/>
                <a:gd name="T66" fmla="*/ 381000 w 825"/>
                <a:gd name="T67" fmla="*/ 1388744 h 765"/>
                <a:gd name="T68" fmla="*/ 361950 w 825"/>
                <a:gd name="T69" fmla="*/ 1379219 h 765"/>
                <a:gd name="T70" fmla="*/ 361950 w 825"/>
                <a:gd name="T71" fmla="*/ 1339214 h 765"/>
                <a:gd name="T72" fmla="*/ 346710 w 825"/>
                <a:gd name="T73" fmla="*/ 1283969 h 765"/>
                <a:gd name="T74" fmla="*/ 306705 w 825"/>
                <a:gd name="T75" fmla="*/ 1264919 h 765"/>
                <a:gd name="T76" fmla="*/ 253365 w 825"/>
                <a:gd name="T77" fmla="*/ 1259204 h 765"/>
                <a:gd name="T78" fmla="*/ 203835 w 825"/>
                <a:gd name="T79" fmla="*/ 1299209 h 765"/>
                <a:gd name="T80" fmla="*/ 142875 w 825"/>
                <a:gd name="T81" fmla="*/ 1280159 h 765"/>
                <a:gd name="T82" fmla="*/ 114300 w 825"/>
                <a:gd name="T83" fmla="*/ 1268729 h 765"/>
                <a:gd name="T84" fmla="*/ 89535 w 825"/>
                <a:gd name="T85" fmla="*/ 1224914 h 765"/>
                <a:gd name="T86" fmla="*/ 83820 w 825"/>
                <a:gd name="T87" fmla="*/ 1190624 h 765"/>
                <a:gd name="T88" fmla="*/ 59055 w 825"/>
                <a:gd name="T89" fmla="*/ 1169669 h 765"/>
                <a:gd name="T90" fmla="*/ 15240 w 825"/>
                <a:gd name="T91" fmla="*/ 1110614 h 765"/>
                <a:gd name="T92" fmla="*/ 15240 w 825"/>
                <a:gd name="T93" fmla="*/ 1045844 h 7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5" h="765" extrusionOk="0">
                  <a:moveTo>
                    <a:pt x="0" y="536"/>
                  </a:moveTo>
                  <a:lnTo>
                    <a:pt x="13" y="526"/>
                  </a:lnTo>
                  <a:lnTo>
                    <a:pt x="29" y="526"/>
                  </a:lnTo>
                  <a:lnTo>
                    <a:pt x="34" y="510"/>
                  </a:lnTo>
                  <a:lnTo>
                    <a:pt x="34" y="505"/>
                  </a:lnTo>
                  <a:lnTo>
                    <a:pt x="34" y="484"/>
                  </a:lnTo>
                  <a:lnTo>
                    <a:pt x="49" y="479"/>
                  </a:lnTo>
                  <a:lnTo>
                    <a:pt x="60" y="479"/>
                  </a:lnTo>
                  <a:lnTo>
                    <a:pt x="62" y="492"/>
                  </a:lnTo>
                  <a:lnTo>
                    <a:pt x="70" y="510"/>
                  </a:lnTo>
                  <a:lnTo>
                    <a:pt x="75" y="513"/>
                  </a:lnTo>
                  <a:lnTo>
                    <a:pt x="88" y="489"/>
                  </a:lnTo>
                  <a:lnTo>
                    <a:pt x="114" y="479"/>
                  </a:lnTo>
                  <a:lnTo>
                    <a:pt x="125" y="481"/>
                  </a:lnTo>
                  <a:lnTo>
                    <a:pt x="127" y="497"/>
                  </a:lnTo>
                  <a:lnTo>
                    <a:pt x="133" y="502"/>
                  </a:lnTo>
                  <a:lnTo>
                    <a:pt x="140" y="492"/>
                  </a:lnTo>
                  <a:lnTo>
                    <a:pt x="148" y="492"/>
                  </a:lnTo>
                  <a:lnTo>
                    <a:pt x="153" y="500"/>
                  </a:lnTo>
                  <a:lnTo>
                    <a:pt x="159" y="502"/>
                  </a:lnTo>
                  <a:lnTo>
                    <a:pt x="338" y="502"/>
                  </a:lnTo>
                  <a:lnTo>
                    <a:pt x="354" y="455"/>
                  </a:lnTo>
                  <a:lnTo>
                    <a:pt x="338" y="448"/>
                  </a:lnTo>
                  <a:lnTo>
                    <a:pt x="299" y="0"/>
                  </a:lnTo>
                  <a:lnTo>
                    <a:pt x="361" y="0"/>
                  </a:lnTo>
                  <a:lnTo>
                    <a:pt x="692" y="219"/>
                  </a:lnTo>
                  <a:lnTo>
                    <a:pt x="697" y="245"/>
                  </a:lnTo>
                  <a:lnTo>
                    <a:pt x="707" y="252"/>
                  </a:lnTo>
                  <a:lnTo>
                    <a:pt x="728" y="252"/>
                  </a:lnTo>
                  <a:lnTo>
                    <a:pt x="741" y="258"/>
                  </a:lnTo>
                  <a:lnTo>
                    <a:pt x="752" y="268"/>
                  </a:lnTo>
                  <a:lnTo>
                    <a:pt x="762" y="271"/>
                  </a:lnTo>
                  <a:lnTo>
                    <a:pt x="772" y="281"/>
                  </a:lnTo>
                  <a:lnTo>
                    <a:pt x="772" y="289"/>
                  </a:lnTo>
                  <a:lnTo>
                    <a:pt x="767" y="304"/>
                  </a:lnTo>
                  <a:lnTo>
                    <a:pt x="770" y="312"/>
                  </a:lnTo>
                  <a:lnTo>
                    <a:pt x="783" y="315"/>
                  </a:lnTo>
                  <a:lnTo>
                    <a:pt x="806" y="312"/>
                  </a:lnTo>
                  <a:lnTo>
                    <a:pt x="825" y="307"/>
                  </a:lnTo>
                  <a:lnTo>
                    <a:pt x="822" y="406"/>
                  </a:lnTo>
                  <a:lnTo>
                    <a:pt x="819" y="450"/>
                  </a:lnTo>
                  <a:lnTo>
                    <a:pt x="812" y="455"/>
                  </a:lnTo>
                  <a:lnTo>
                    <a:pt x="809" y="474"/>
                  </a:lnTo>
                  <a:lnTo>
                    <a:pt x="806" y="484"/>
                  </a:lnTo>
                  <a:lnTo>
                    <a:pt x="780" y="497"/>
                  </a:lnTo>
                  <a:lnTo>
                    <a:pt x="765" y="505"/>
                  </a:lnTo>
                  <a:lnTo>
                    <a:pt x="752" y="507"/>
                  </a:lnTo>
                  <a:lnTo>
                    <a:pt x="736" y="515"/>
                  </a:lnTo>
                  <a:lnTo>
                    <a:pt x="726" y="515"/>
                  </a:lnTo>
                  <a:lnTo>
                    <a:pt x="705" y="515"/>
                  </a:lnTo>
                  <a:lnTo>
                    <a:pt x="692" y="523"/>
                  </a:lnTo>
                  <a:lnTo>
                    <a:pt x="679" y="521"/>
                  </a:lnTo>
                  <a:lnTo>
                    <a:pt x="645" y="526"/>
                  </a:lnTo>
                  <a:lnTo>
                    <a:pt x="632" y="523"/>
                  </a:lnTo>
                  <a:lnTo>
                    <a:pt x="632" y="526"/>
                  </a:lnTo>
                  <a:lnTo>
                    <a:pt x="627" y="521"/>
                  </a:lnTo>
                  <a:lnTo>
                    <a:pt x="619" y="521"/>
                  </a:lnTo>
                  <a:lnTo>
                    <a:pt x="603" y="515"/>
                  </a:lnTo>
                  <a:lnTo>
                    <a:pt x="590" y="518"/>
                  </a:lnTo>
                  <a:lnTo>
                    <a:pt x="567" y="521"/>
                  </a:lnTo>
                  <a:lnTo>
                    <a:pt x="551" y="531"/>
                  </a:lnTo>
                  <a:lnTo>
                    <a:pt x="538" y="541"/>
                  </a:lnTo>
                  <a:lnTo>
                    <a:pt x="499" y="562"/>
                  </a:lnTo>
                  <a:lnTo>
                    <a:pt x="473" y="580"/>
                  </a:lnTo>
                  <a:lnTo>
                    <a:pt x="468" y="591"/>
                  </a:lnTo>
                  <a:lnTo>
                    <a:pt x="442" y="599"/>
                  </a:lnTo>
                  <a:lnTo>
                    <a:pt x="437" y="596"/>
                  </a:lnTo>
                  <a:lnTo>
                    <a:pt x="421" y="599"/>
                  </a:lnTo>
                  <a:lnTo>
                    <a:pt x="419" y="604"/>
                  </a:lnTo>
                  <a:lnTo>
                    <a:pt x="414" y="606"/>
                  </a:lnTo>
                  <a:lnTo>
                    <a:pt x="401" y="627"/>
                  </a:lnTo>
                  <a:lnTo>
                    <a:pt x="401" y="635"/>
                  </a:lnTo>
                  <a:lnTo>
                    <a:pt x="390" y="648"/>
                  </a:lnTo>
                  <a:lnTo>
                    <a:pt x="374" y="674"/>
                  </a:lnTo>
                  <a:lnTo>
                    <a:pt x="361" y="685"/>
                  </a:lnTo>
                  <a:lnTo>
                    <a:pt x="354" y="692"/>
                  </a:lnTo>
                  <a:lnTo>
                    <a:pt x="356" y="700"/>
                  </a:lnTo>
                  <a:lnTo>
                    <a:pt x="359" y="716"/>
                  </a:lnTo>
                  <a:lnTo>
                    <a:pt x="348" y="718"/>
                  </a:lnTo>
                  <a:lnTo>
                    <a:pt x="348" y="729"/>
                  </a:lnTo>
                  <a:lnTo>
                    <a:pt x="354" y="737"/>
                  </a:lnTo>
                  <a:lnTo>
                    <a:pt x="348" y="747"/>
                  </a:lnTo>
                  <a:lnTo>
                    <a:pt x="343" y="752"/>
                  </a:lnTo>
                  <a:lnTo>
                    <a:pt x="333" y="765"/>
                  </a:lnTo>
                  <a:lnTo>
                    <a:pt x="317" y="763"/>
                  </a:lnTo>
                  <a:lnTo>
                    <a:pt x="315" y="755"/>
                  </a:lnTo>
                  <a:lnTo>
                    <a:pt x="317" y="752"/>
                  </a:lnTo>
                  <a:lnTo>
                    <a:pt x="304" y="750"/>
                  </a:lnTo>
                  <a:lnTo>
                    <a:pt x="286" y="755"/>
                  </a:lnTo>
                  <a:lnTo>
                    <a:pt x="286" y="757"/>
                  </a:lnTo>
                  <a:lnTo>
                    <a:pt x="283" y="763"/>
                  </a:lnTo>
                  <a:lnTo>
                    <a:pt x="263" y="760"/>
                  </a:lnTo>
                  <a:lnTo>
                    <a:pt x="250" y="755"/>
                  </a:lnTo>
                  <a:lnTo>
                    <a:pt x="244" y="755"/>
                  </a:lnTo>
                  <a:lnTo>
                    <a:pt x="229" y="763"/>
                  </a:lnTo>
                  <a:lnTo>
                    <a:pt x="229" y="757"/>
                  </a:lnTo>
                  <a:lnTo>
                    <a:pt x="224" y="752"/>
                  </a:lnTo>
                  <a:lnTo>
                    <a:pt x="211" y="750"/>
                  </a:lnTo>
                  <a:lnTo>
                    <a:pt x="211" y="744"/>
                  </a:lnTo>
                  <a:lnTo>
                    <a:pt x="205" y="739"/>
                  </a:lnTo>
                  <a:lnTo>
                    <a:pt x="205" y="729"/>
                  </a:lnTo>
                  <a:lnTo>
                    <a:pt x="200" y="729"/>
                  </a:lnTo>
                  <a:lnTo>
                    <a:pt x="195" y="737"/>
                  </a:lnTo>
                  <a:lnTo>
                    <a:pt x="187" y="737"/>
                  </a:lnTo>
                  <a:lnTo>
                    <a:pt x="190" y="724"/>
                  </a:lnTo>
                  <a:lnTo>
                    <a:pt x="200" y="711"/>
                  </a:lnTo>
                  <a:lnTo>
                    <a:pt x="200" y="705"/>
                  </a:lnTo>
                  <a:lnTo>
                    <a:pt x="190" y="703"/>
                  </a:lnTo>
                  <a:lnTo>
                    <a:pt x="185" y="700"/>
                  </a:lnTo>
                  <a:lnTo>
                    <a:pt x="187" y="685"/>
                  </a:lnTo>
                  <a:lnTo>
                    <a:pt x="182" y="674"/>
                  </a:lnTo>
                  <a:lnTo>
                    <a:pt x="169" y="664"/>
                  </a:lnTo>
                  <a:lnTo>
                    <a:pt x="169" y="658"/>
                  </a:lnTo>
                  <a:lnTo>
                    <a:pt x="161" y="664"/>
                  </a:lnTo>
                  <a:lnTo>
                    <a:pt x="156" y="666"/>
                  </a:lnTo>
                  <a:lnTo>
                    <a:pt x="143" y="661"/>
                  </a:lnTo>
                  <a:lnTo>
                    <a:pt x="133" y="661"/>
                  </a:lnTo>
                  <a:lnTo>
                    <a:pt x="122" y="674"/>
                  </a:lnTo>
                  <a:lnTo>
                    <a:pt x="117" y="677"/>
                  </a:lnTo>
                  <a:lnTo>
                    <a:pt x="107" y="682"/>
                  </a:lnTo>
                  <a:lnTo>
                    <a:pt x="94" y="682"/>
                  </a:lnTo>
                  <a:lnTo>
                    <a:pt x="83" y="674"/>
                  </a:lnTo>
                  <a:lnTo>
                    <a:pt x="75" y="672"/>
                  </a:lnTo>
                  <a:lnTo>
                    <a:pt x="65" y="677"/>
                  </a:lnTo>
                  <a:lnTo>
                    <a:pt x="57" y="674"/>
                  </a:lnTo>
                  <a:lnTo>
                    <a:pt x="60" y="666"/>
                  </a:lnTo>
                  <a:lnTo>
                    <a:pt x="62" y="658"/>
                  </a:lnTo>
                  <a:lnTo>
                    <a:pt x="47" y="651"/>
                  </a:lnTo>
                  <a:lnTo>
                    <a:pt x="47" y="643"/>
                  </a:lnTo>
                  <a:lnTo>
                    <a:pt x="49" y="638"/>
                  </a:lnTo>
                  <a:lnTo>
                    <a:pt x="52" y="632"/>
                  </a:lnTo>
                  <a:lnTo>
                    <a:pt x="44" y="625"/>
                  </a:lnTo>
                  <a:lnTo>
                    <a:pt x="42" y="617"/>
                  </a:lnTo>
                  <a:lnTo>
                    <a:pt x="36" y="612"/>
                  </a:lnTo>
                  <a:lnTo>
                    <a:pt x="31" y="614"/>
                  </a:lnTo>
                  <a:lnTo>
                    <a:pt x="23" y="609"/>
                  </a:lnTo>
                  <a:lnTo>
                    <a:pt x="18" y="596"/>
                  </a:lnTo>
                  <a:lnTo>
                    <a:pt x="8" y="583"/>
                  </a:lnTo>
                  <a:lnTo>
                    <a:pt x="5" y="578"/>
                  </a:lnTo>
                  <a:lnTo>
                    <a:pt x="10" y="557"/>
                  </a:lnTo>
                  <a:lnTo>
                    <a:pt x="8" y="549"/>
                  </a:lnTo>
                  <a:lnTo>
                    <a:pt x="8" y="541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7" name="Google Shape;728;p20">
              <a:extLst>
                <a:ext uri="{FF2B5EF4-FFF2-40B4-BE49-F238E27FC236}">
                  <a16:creationId xmlns:a16="http://schemas.microsoft.com/office/drawing/2014/main" id="{71F92F57-D107-5B49-A671-C48C083F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17" y="2773462"/>
              <a:ext cx="729750" cy="531520"/>
            </a:xfrm>
            <a:custGeom>
              <a:avLst/>
              <a:gdLst>
                <a:gd name="T0" fmla="*/ 11430 w 383"/>
                <a:gd name="T1" fmla="*/ 422911 h 279"/>
                <a:gd name="T2" fmla="*/ 0 w 383"/>
                <a:gd name="T3" fmla="*/ 386716 h 279"/>
                <a:gd name="T4" fmla="*/ 15240 w 383"/>
                <a:gd name="T5" fmla="*/ 352426 h 279"/>
                <a:gd name="T6" fmla="*/ 24765 w 383"/>
                <a:gd name="T7" fmla="*/ 323851 h 279"/>
                <a:gd name="T8" fmla="*/ 80010 w 383"/>
                <a:gd name="T9" fmla="*/ 253365 h 279"/>
                <a:gd name="T10" fmla="*/ 100965 w 383"/>
                <a:gd name="T11" fmla="*/ 213360 h 279"/>
                <a:gd name="T12" fmla="*/ 135255 w 383"/>
                <a:gd name="T13" fmla="*/ 169545 h 279"/>
                <a:gd name="T14" fmla="*/ 169545 w 383"/>
                <a:gd name="T15" fmla="*/ 154305 h 279"/>
                <a:gd name="T16" fmla="*/ 228600 w 383"/>
                <a:gd name="T17" fmla="*/ 144780 h 279"/>
                <a:gd name="T18" fmla="*/ 287655 w 383"/>
                <a:gd name="T19" fmla="*/ 89535 h 279"/>
                <a:gd name="T20" fmla="*/ 386714 w 383"/>
                <a:gd name="T21" fmla="*/ 30480 h 279"/>
                <a:gd name="T22" fmla="*/ 461009 w 383"/>
                <a:gd name="T23" fmla="*/ 5715 h 279"/>
                <a:gd name="T24" fmla="*/ 516254 w 383"/>
                <a:gd name="T25" fmla="*/ 11430 h 279"/>
                <a:gd name="T26" fmla="*/ 541019 w 383"/>
                <a:gd name="T27" fmla="*/ 20955 h 279"/>
                <a:gd name="T28" fmla="*/ 531494 w 383"/>
                <a:gd name="T29" fmla="*/ 55245 h 279"/>
                <a:gd name="T30" fmla="*/ 521969 w 383"/>
                <a:gd name="T31" fmla="*/ 99060 h 279"/>
                <a:gd name="T32" fmla="*/ 615314 w 383"/>
                <a:gd name="T33" fmla="*/ 198120 h 279"/>
                <a:gd name="T34" fmla="*/ 689609 w 383"/>
                <a:gd name="T35" fmla="*/ 203835 h 279"/>
                <a:gd name="T36" fmla="*/ 699134 w 383"/>
                <a:gd name="T37" fmla="*/ 222885 h 279"/>
                <a:gd name="T38" fmla="*/ 708659 w 383"/>
                <a:gd name="T39" fmla="*/ 247650 h 279"/>
                <a:gd name="T40" fmla="*/ 720089 w 383"/>
                <a:gd name="T41" fmla="*/ 287656 h 279"/>
                <a:gd name="T42" fmla="*/ 729614 w 383"/>
                <a:gd name="T43" fmla="*/ 302896 h 279"/>
                <a:gd name="T44" fmla="*/ 689609 w 383"/>
                <a:gd name="T45" fmla="*/ 333376 h 279"/>
                <a:gd name="T46" fmla="*/ 649604 w 383"/>
                <a:gd name="T47" fmla="*/ 342901 h 279"/>
                <a:gd name="T48" fmla="*/ 630554 w 383"/>
                <a:gd name="T49" fmla="*/ 367666 h 279"/>
                <a:gd name="T50" fmla="*/ 621029 w 383"/>
                <a:gd name="T51" fmla="*/ 401956 h 279"/>
                <a:gd name="T52" fmla="*/ 590549 w 383"/>
                <a:gd name="T53" fmla="*/ 417196 h 279"/>
                <a:gd name="T54" fmla="*/ 481964 w 383"/>
                <a:gd name="T55" fmla="*/ 392431 h 279"/>
                <a:gd name="T56" fmla="*/ 451484 w 383"/>
                <a:gd name="T57" fmla="*/ 398146 h 279"/>
                <a:gd name="T58" fmla="*/ 398144 w 383"/>
                <a:gd name="T59" fmla="*/ 407671 h 279"/>
                <a:gd name="T60" fmla="*/ 337185 w 383"/>
                <a:gd name="T61" fmla="*/ 407671 h 279"/>
                <a:gd name="T62" fmla="*/ 234315 w 383"/>
                <a:gd name="T63" fmla="*/ 411481 h 279"/>
                <a:gd name="T64" fmla="*/ 238125 w 383"/>
                <a:gd name="T65" fmla="*/ 461011 h 279"/>
                <a:gd name="T66" fmla="*/ 259080 w 383"/>
                <a:gd name="T67" fmla="*/ 497206 h 279"/>
                <a:gd name="T68" fmla="*/ 238125 w 383"/>
                <a:gd name="T69" fmla="*/ 521971 h 279"/>
                <a:gd name="T70" fmla="*/ 213360 w 383"/>
                <a:gd name="T71" fmla="*/ 510541 h 279"/>
                <a:gd name="T72" fmla="*/ 169545 w 383"/>
                <a:gd name="T73" fmla="*/ 531496 h 279"/>
                <a:gd name="T74" fmla="*/ 129540 w 383"/>
                <a:gd name="T75" fmla="*/ 501016 h 279"/>
                <a:gd name="T76" fmla="*/ 95250 w 383"/>
                <a:gd name="T77" fmla="*/ 491491 h 279"/>
                <a:gd name="T78" fmla="*/ 70485 w 383"/>
                <a:gd name="T79" fmla="*/ 481966 h 279"/>
                <a:gd name="T80" fmla="*/ 5715 w 383"/>
                <a:gd name="T81" fmla="*/ 441961 h 2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83" h="279" extrusionOk="0">
                  <a:moveTo>
                    <a:pt x="0" y="232"/>
                  </a:moveTo>
                  <a:lnTo>
                    <a:pt x="6" y="222"/>
                  </a:lnTo>
                  <a:lnTo>
                    <a:pt x="0" y="214"/>
                  </a:lnTo>
                  <a:lnTo>
                    <a:pt x="0" y="203"/>
                  </a:lnTo>
                  <a:lnTo>
                    <a:pt x="11" y="201"/>
                  </a:lnTo>
                  <a:lnTo>
                    <a:pt x="8" y="185"/>
                  </a:lnTo>
                  <a:lnTo>
                    <a:pt x="6" y="177"/>
                  </a:lnTo>
                  <a:lnTo>
                    <a:pt x="13" y="170"/>
                  </a:lnTo>
                  <a:lnTo>
                    <a:pt x="26" y="159"/>
                  </a:lnTo>
                  <a:lnTo>
                    <a:pt x="42" y="133"/>
                  </a:lnTo>
                  <a:lnTo>
                    <a:pt x="53" y="120"/>
                  </a:lnTo>
                  <a:lnTo>
                    <a:pt x="53" y="112"/>
                  </a:lnTo>
                  <a:lnTo>
                    <a:pt x="66" y="91"/>
                  </a:lnTo>
                  <a:lnTo>
                    <a:pt x="71" y="89"/>
                  </a:lnTo>
                  <a:lnTo>
                    <a:pt x="73" y="84"/>
                  </a:lnTo>
                  <a:lnTo>
                    <a:pt x="89" y="81"/>
                  </a:lnTo>
                  <a:lnTo>
                    <a:pt x="94" y="84"/>
                  </a:lnTo>
                  <a:lnTo>
                    <a:pt x="120" y="76"/>
                  </a:lnTo>
                  <a:lnTo>
                    <a:pt x="125" y="65"/>
                  </a:lnTo>
                  <a:lnTo>
                    <a:pt x="151" y="47"/>
                  </a:lnTo>
                  <a:lnTo>
                    <a:pt x="190" y="26"/>
                  </a:lnTo>
                  <a:lnTo>
                    <a:pt x="203" y="16"/>
                  </a:lnTo>
                  <a:lnTo>
                    <a:pt x="219" y="6"/>
                  </a:lnTo>
                  <a:lnTo>
                    <a:pt x="242" y="3"/>
                  </a:lnTo>
                  <a:lnTo>
                    <a:pt x="255" y="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84" y="11"/>
                  </a:lnTo>
                  <a:lnTo>
                    <a:pt x="281" y="13"/>
                  </a:lnTo>
                  <a:lnTo>
                    <a:pt x="279" y="29"/>
                  </a:lnTo>
                  <a:lnTo>
                    <a:pt x="274" y="39"/>
                  </a:lnTo>
                  <a:lnTo>
                    <a:pt x="274" y="52"/>
                  </a:lnTo>
                  <a:lnTo>
                    <a:pt x="320" y="84"/>
                  </a:lnTo>
                  <a:lnTo>
                    <a:pt x="323" y="104"/>
                  </a:lnTo>
                  <a:lnTo>
                    <a:pt x="339" y="120"/>
                  </a:lnTo>
                  <a:lnTo>
                    <a:pt x="362" y="107"/>
                  </a:lnTo>
                  <a:lnTo>
                    <a:pt x="367" y="110"/>
                  </a:lnTo>
                  <a:lnTo>
                    <a:pt x="367" y="117"/>
                  </a:lnTo>
                  <a:lnTo>
                    <a:pt x="372" y="120"/>
                  </a:lnTo>
                  <a:lnTo>
                    <a:pt x="372" y="130"/>
                  </a:lnTo>
                  <a:lnTo>
                    <a:pt x="367" y="138"/>
                  </a:lnTo>
                  <a:lnTo>
                    <a:pt x="378" y="151"/>
                  </a:lnTo>
                  <a:lnTo>
                    <a:pt x="383" y="151"/>
                  </a:lnTo>
                  <a:lnTo>
                    <a:pt x="383" y="159"/>
                  </a:lnTo>
                  <a:lnTo>
                    <a:pt x="370" y="172"/>
                  </a:lnTo>
                  <a:lnTo>
                    <a:pt x="362" y="175"/>
                  </a:lnTo>
                  <a:lnTo>
                    <a:pt x="346" y="183"/>
                  </a:lnTo>
                  <a:lnTo>
                    <a:pt x="341" y="180"/>
                  </a:lnTo>
                  <a:lnTo>
                    <a:pt x="331" y="185"/>
                  </a:lnTo>
                  <a:lnTo>
                    <a:pt x="331" y="193"/>
                  </a:lnTo>
                  <a:lnTo>
                    <a:pt x="323" y="198"/>
                  </a:lnTo>
                  <a:lnTo>
                    <a:pt x="326" y="211"/>
                  </a:lnTo>
                  <a:lnTo>
                    <a:pt x="313" y="214"/>
                  </a:lnTo>
                  <a:lnTo>
                    <a:pt x="310" y="219"/>
                  </a:lnTo>
                  <a:lnTo>
                    <a:pt x="258" y="203"/>
                  </a:lnTo>
                  <a:lnTo>
                    <a:pt x="253" y="206"/>
                  </a:lnTo>
                  <a:lnTo>
                    <a:pt x="250" y="203"/>
                  </a:lnTo>
                  <a:lnTo>
                    <a:pt x="237" y="209"/>
                  </a:lnTo>
                  <a:lnTo>
                    <a:pt x="227" y="211"/>
                  </a:lnTo>
                  <a:lnTo>
                    <a:pt x="209" y="214"/>
                  </a:lnTo>
                  <a:lnTo>
                    <a:pt x="183" y="214"/>
                  </a:lnTo>
                  <a:lnTo>
                    <a:pt x="177" y="214"/>
                  </a:lnTo>
                  <a:lnTo>
                    <a:pt x="141" y="214"/>
                  </a:lnTo>
                  <a:lnTo>
                    <a:pt x="123" y="216"/>
                  </a:lnTo>
                  <a:lnTo>
                    <a:pt x="120" y="227"/>
                  </a:lnTo>
                  <a:lnTo>
                    <a:pt x="125" y="242"/>
                  </a:lnTo>
                  <a:lnTo>
                    <a:pt x="131" y="248"/>
                  </a:lnTo>
                  <a:lnTo>
                    <a:pt x="136" y="261"/>
                  </a:lnTo>
                  <a:lnTo>
                    <a:pt x="136" y="276"/>
                  </a:lnTo>
                  <a:lnTo>
                    <a:pt x="125" y="274"/>
                  </a:lnTo>
                  <a:lnTo>
                    <a:pt x="118" y="268"/>
                  </a:lnTo>
                  <a:lnTo>
                    <a:pt x="112" y="268"/>
                  </a:lnTo>
                  <a:lnTo>
                    <a:pt x="102" y="276"/>
                  </a:lnTo>
                  <a:lnTo>
                    <a:pt x="89" y="279"/>
                  </a:lnTo>
                  <a:lnTo>
                    <a:pt x="73" y="271"/>
                  </a:lnTo>
                  <a:lnTo>
                    <a:pt x="68" y="263"/>
                  </a:lnTo>
                  <a:lnTo>
                    <a:pt x="58" y="258"/>
                  </a:lnTo>
                  <a:lnTo>
                    <a:pt x="50" y="258"/>
                  </a:lnTo>
                  <a:lnTo>
                    <a:pt x="45" y="253"/>
                  </a:lnTo>
                  <a:lnTo>
                    <a:pt x="37" y="253"/>
                  </a:lnTo>
                  <a:lnTo>
                    <a:pt x="19" y="242"/>
                  </a:lnTo>
                  <a:lnTo>
                    <a:pt x="3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8" name="Google Shape;729;p20">
              <a:extLst>
                <a:ext uri="{FF2B5EF4-FFF2-40B4-BE49-F238E27FC236}">
                  <a16:creationId xmlns:a16="http://schemas.microsoft.com/office/drawing/2014/main" id="{AE5AF3C4-6C22-E240-9BAE-8FBB506BE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132" y="2621056"/>
              <a:ext cx="623052" cy="455316"/>
            </a:xfrm>
            <a:custGeom>
              <a:avLst/>
              <a:gdLst>
                <a:gd name="T0" fmla="*/ 108585 w 327"/>
                <a:gd name="T1" fmla="*/ 43815 h 239"/>
                <a:gd name="T2" fmla="*/ 137160 w 327"/>
                <a:gd name="T3" fmla="*/ 28575 h 239"/>
                <a:gd name="T4" fmla="*/ 241935 w 327"/>
                <a:gd name="T5" fmla="*/ 0 h 239"/>
                <a:gd name="T6" fmla="*/ 300990 w 327"/>
                <a:gd name="T7" fmla="*/ 13335 h 239"/>
                <a:gd name="T8" fmla="*/ 346711 w 327"/>
                <a:gd name="T9" fmla="*/ 49530 h 239"/>
                <a:gd name="T10" fmla="*/ 360046 w 327"/>
                <a:gd name="T11" fmla="*/ 62865 h 239"/>
                <a:gd name="T12" fmla="*/ 384811 w 327"/>
                <a:gd name="T13" fmla="*/ 59055 h 239"/>
                <a:gd name="T14" fmla="*/ 405766 w 327"/>
                <a:gd name="T15" fmla="*/ 62865 h 239"/>
                <a:gd name="T16" fmla="*/ 430531 w 327"/>
                <a:gd name="T17" fmla="*/ 108585 h 239"/>
                <a:gd name="T18" fmla="*/ 455296 w 327"/>
                <a:gd name="T19" fmla="*/ 133350 h 239"/>
                <a:gd name="T20" fmla="*/ 474346 w 327"/>
                <a:gd name="T21" fmla="*/ 158115 h 239"/>
                <a:gd name="T22" fmla="*/ 504826 w 327"/>
                <a:gd name="T23" fmla="*/ 192405 h 239"/>
                <a:gd name="T24" fmla="*/ 520066 w 327"/>
                <a:gd name="T25" fmla="*/ 217170 h 239"/>
                <a:gd name="T26" fmla="*/ 514351 w 327"/>
                <a:gd name="T27" fmla="*/ 272416 h 239"/>
                <a:gd name="T28" fmla="*/ 539116 w 327"/>
                <a:gd name="T29" fmla="*/ 306706 h 239"/>
                <a:gd name="T30" fmla="*/ 563881 w 327"/>
                <a:gd name="T31" fmla="*/ 340996 h 239"/>
                <a:gd name="T32" fmla="*/ 584836 w 327"/>
                <a:gd name="T33" fmla="*/ 346711 h 239"/>
                <a:gd name="T34" fmla="*/ 603886 w 327"/>
                <a:gd name="T35" fmla="*/ 375286 h 239"/>
                <a:gd name="T36" fmla="*/ 594361 w 327"/>
                <a:gd name="T37" fmla="*/ 396241 h 239"/>
                <a:gd name="T38" fmla="*/ 622936 w 327"/>
                <a:gd name="T39" fmla="*/ 424816 h 239"/>
                <a:gd name="T40" fmla="*/ 613411 w 327"/>
                <a:gd name="T41" fmla="*/ 455296 h 239"/>
                <a:gd name="T42" fmla="*/ 594361 w 327"/>
                <a:gd name="T43" fmla="*/ 436246 h 239"/>
                <a:gd name="T44" fmla="*/ 563881 w 327"/>
                <a:gd name="T45" fmla="*/ 424816 h 239"/>
                <a:gd name="T46" fmla="*/ 520066 w 327"/>
                <a:gd name="T47" fmla="*/ 421006 h 239"/>
                <a:gd name="T48" fmla="*/ 474346 w 327"/>
                <a:gd name="T49" fmla="*/ 411481 h 239"/>
                <a:gd name="T50" fmla="*/ 375286 w 327"/>
                <a:gd name="T51" fmla="*/ 390526 h 239"/>
                <a:gd name="T52" fmla="*/ 331471 w 327"/>
                <a:gd name="T53" fmla="*/ 390526 h 239"/>
                <a:gd name="T54" fmla="*/ 207645 w 327"/>
                <a:gd name="T55" fmla="*/ 400051 h 239"/>
                <a:gd name="T56" fmla="*/ 127635 w 327"/>
                <a:gd name="T57" fmla="*/ 421006 h 239"/>
                <a:gd name="T58" fmla="*/ 74295 w 327"/>
                <a:gd name="T59" fmla="*/ 430531 h 239"/>
                <a:gd name="T60" fmla="*/ 62865 w 327"/>
                <a:gd name="T61" fmla="*/ 405766 h 239"/>
                <a:gd name="T62" fmla="*/ 93345 w 327"/>
                <a:gd name="T63" fmla="*/ 411481 h 239"/>
                <a:gd name="T64" fmla="*/ 78105 w 327"/>
                <a:gd name="T65" fmla="*/ 386716 h 239"/>
                <a:gd name="T66" fmla="*/ 53340 w 327"/>
                <a:gd name="T67" fmla="*/ 390526 h 239"/>
                <a:gd name="T68" fmla="*/ 62865 w 327"/>
                <a:gd name="T69" fmla="*/ 361951 h 239"/>
                <a:gd name="T70" fmla="*/ 133350 w 327"/>
                <a:gd name="T71" fmla="*/ 350521 h 239"/>
                <a:gd name="T72" fmla="*/ 167640 w 327"/>
                <a:gd name="T73" fmla="*/ 325756 h 239"/>
                <a:gd name="T74" fmla="*/ 201930 w 327"/>
                <a:gd name="T75" fmla="*/ 316231 h 239"/>
                <a:gd name="T76" fmla="*/ 222885 w 327"/>
                <a:gd name="T77" fmla="*/ 306706 h 239"/>
                <a:gd name="T78" fmla="*/ 251460 w 327"/>
                <a:gd name="T79" fmla="*/ 316231 h 239"/>
                <a:gd name="T80" fmla="*/ 297180 w 327"/>
                <a:gd name="T81" fmla="*/ 325756 h 239"/>
                <a:gd name="T82" fmla="*/ 350521 w 327"/>
                <a:gd name="T83" fmla="*/ 340996 h 239"/>
                <a:gd name="T84" fmla="*/ 350521 w 327"/>
                <a:gd name="T85" fmla="*/ 316231 h 239"/>
                <a:gd name="T86" fmla="*/ 297180 w 327"/>
                <a:gd name="T87" fmla="*/ 291466 h 239"/>
                <a:gd name="T88" fmla="*/ 251460 w 327"/>
                <a:gd name="T89" fmla="*/ 272416 h 239"/>
                <a:gd name="T90" fmla="*/ 211455 w 327"/>
                <a:gd name="T91" fmla="*/ 266701 h 239"/>
                <a:gd name="T92" fmla="*/ 148590 w 327"/>
                <a:gd name="T93" fmla="*/ 306706 h 239"/>
                <a:gd name="T94" fmla="*/ 123825 w 327"/>
                <a:gd name="T95" fmla="*/ 312421 h 239"/>
                <a:gd name="T96" fmla="*/ 74295 w 327"/>
                <a:gd name="T97" fmla="*/ 300991 h 239"/>
                <a:gd name="T98" fmla="*/ 62865 w 327"/>
                <a:gd name="T99" fmla="*/ 276226 h 239"/>
                <a:gd name="T100" fmla="*/ 74295 w 327"/>
                <a:gd name="T101" fmla="*/ 257176 h 239"/>
                <a:gd name="T102" fmla="*/ 34290 w 327"/>
                <a:gd name="T103" fmla="*/ 217170 h 239"/>
                <a:gd name="T104" fmla="*/ 59055 w 327"/>
                <a:gd name="T105" fmla="*/ 133350 h 239"/>
                <a:gd name="T106" fmla="*/ 87630 w 327"/>
                <a:gd name="T107" fmla="*/ 59055 h 2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7" h="239" extrusionOk="0">
                  <a:moveTo>
                    <a:pt x="46" y="31"/>
                  </a:moveTo>
                  <a:lnTo>
                    <a:pt x="57" y="23"/>
                  </a:lnTo>
                  <a:lnTo>
                    <a:pt x="62" y="23"/>
                  </a:lnTo>
                  <a:lnTo>
                    <a:pt x="72" y="15"/>
                  </a:lnTo>
                  <a:lnTo>
                    <a:pt x="101" y="10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58" y="7"/>
                  </a:lnTo>
                  <a:lnTo>
                    <a:pt x="171" y="10"/>
                  </a:lnTo>
                  <a:lnTo>
                    <a:pt x="182" y="26"/>
                  </a:lnTo>
                  <a:lnTo>
                    <a:pt x="182" y="28"/>
                  </a:lnTo>
                  <a:lnTo>
                    <a:pt x="189" y="33"/>
                  </a:lnTo>
                  <a:lnTo>
                    <a:pt x="197" y="28"/>
                  </a:lnTo>
                  <a:lnTo>
                    <a:pt x="202" y="31"/>
                  </a:lnTo>
                  <a:lnTo>
                    <a:pt x="210" y="31"/>
                  </a:lnTo>
                  <a:lnTo>
                    <a:pt x="213" y="33"/>
                  </a:lnTo>
                  <a:lnTo>
                    <a:pt x="215" y="46"/>
                  </a:lnTo>
                  <a:lnTo>
                    <a:pt x="226" y="57"/>
                  </a:lnTo>
                  <a:lnTo>
                    <a:pt x="226" y="67"/>
                  </a:lnTo>
                  <a:lnTo>
                    <a:pt x="239" y="70"/>
                  </a:lnTo>
                  <a:lnTo>
                    <a:pt x="241" y="80"/>
                  </a:lnTo>
                  <a:lnTo>
                    <a:pt x="249" y="83"/>
                  </a:lnTo>
                  <a:lnTo>
                    <a:pt x="262" y="93"/>
                  </a:lnTo>
                  <a:lnTo>
                    <a:pt x="265" y="101"/>
                  </a:lnTo>
                  <a:lnTo>
                    <a:pt x="273" y="106"/>
                  </a:lnTo>
                  <a:lnTo>
                    <a:pt x="273" y="114"/>
                  </a:lnTo>
                  <a:lnTo>
                    <a:pt x="275" y="122"/>
                  </a:lnTo>
                  <a:lnTo>
                    <a:pt x="270" y="143"/>
                  </a:lnTo>
                  <a:lnTo>
                    <a:pt x="273" y="148"/>
                  </a:lnTo>
                  <a:lnTo>
                    <a:pt x="283" y="161"/>
                  </a:lnTo>
                  <a:lnTo>
                    <a:pt x="288" y="174"/>
                  </a:lnTo>
                  <a:lnTo>
                    <a:pt x="296" y="179"/>
                  </a:lnTo>
                  <a:lnTo>
                    <a:pt x="301" y="177"/>
                  </a:lnTo>
                  <a:lnTo>
                    <a:pt x="307" y="182"/>
                  </a:lnTo>
                  <a:lnTo>
                    <a:pt x="309" y="190"/>
                  </a:lnTo>
                  <a:lnTo>
                    <a:pt x="317" y="197"/>
                  </a:lnTo>
                  <a:lnTo>
                    <a:pt x="314" y="203"/>
                  </a:lnTo>
                  <a:lnTo>
                    <a:pt x="312" y="208"/>
                  </a:lnTo>
                  <a:lnTo>
                    <a:pt x="312" y="216"/>
                  </a:lnTo>
                  <a:lnTo>
                    <a:pt x="327" y="223"/>
                  </a:lnTo>
                  <a:lnTo>
                    <a:pt x="325" y="231"/>
                  </a:lnTo>
                  <a:lnTo>
                    <a:pt x="322" y="239"/>
                  </a:lnTo>
                  <a:lnTo>
                    <a:pt x="322" y="231"/>
                  </a:lnTo>
                  <a:lnTo>
                    <a:pt x="312" y="229"/>
                  </a:lnTo>
                  <a:lnTo>
                    <a:pt x="307" y="223"/>
                  </a:lnTo>
                  <a:lnTo>
                    <a:pt x="296" y="223"/>
                  </a:lnTo>
                  <a:lnTo>
                    <a:pt x="288" y="229"/>
                  </a:lnTo>
                  <a:lnTo>
                    <a:pt x="273" y="221"/>
                  </a:lnTo>
                  <a:lnTo>
                    <a:pt x="257" y="223"/>
                  </a:lnTo>
                  <a:lnTo>
                    <a:pt x="249" y="216"/>
                  </a:lnTo>
                  <a:lnTo>
                    <a:pt x="228" y="205"/>
                  </a:lnTo>
                  <a:lnTo>
                    <a:pt x="197" y="205"/>
                  </a:lnTo>
                  <a:lnTo>
                    <a:pt x="187" y="208"/>
                  </a:lnTo>
                  <a:lnTo>
                    <a:pt x="174" y="205"/>
                  </a:lnTo>
                  <a:lnTo>
                    <a:pt x="127" y="203"/>
                  </a:lnTo>
                  <a:lnTo>
                    <a:pt x="109" y="210"/>
                  </a:lnTo>
                  <a:lnTo>
                    <a:pt x="101" y="223"/>
                  </a:lnTo>
                  <a:lnTo>
                    <a:pt x="67" y="221"/>
                  </a:lnTo>
                  <a:lnTo>
                    <a:pt x="49" y="229"/>
                  </a:lnTo>
                  <a:lnTo>
                    <a:pt x="39" y="226"/>
                  </a:lnTo>
                  <a:lnTo>
                    <a:pt x="39" y="216"/>
                  </a:lnTo>
                  <a:lnTo>
                    <a:pt x="33" y="213"/>
                  </a:lnTo>
                  <a:lnTo>
                    <a:pt x="44" y="213"/>
                  </a:lnTo>
                  <a:lnTo>
                    <a:pt x="49" y="216"/>
                  </a:lnTo>
                  <a:lnTo>
                    <a:pt x="59" y="208"/>
                  </a:lnTo>
                  <a:lnTo>
                    <a:pt x="41" y="203"/>
                  </a:lnTo>
                  <a:lnTo>
                    <a:pt x="31" y="208"/>
                  </a:lnTo>
                  <a:lnTo>
                    <a:pt x="28" y="205"/>
                  </a:lnTo>
                  <a:lnTo>
                    <a:pt x="33" y="200"/>
                  </a:lnTo>
                  <a:lnTo>
                    <a:pt x="33" y="190"/>
                  </a:lnTo>
                  <a:lnTo>
                    <a:pt x="39" y="184"/>
                  </a:lnTo>
                  <a:lnTo>
                    <a:pt x="70" y="184"/>
                  </a:lnTo>
                  <a:lnTo>
                    <a:pt x="78" y="174"/>
                  </a:lnTo>
                  <a:lnTo>
                    <a:pt x="88" y="171"/>
                  </a:lnTo>
                  <a:lnTo>
                    <a:pt x="98" y="164"/>
                  </a:lnTo>
                  <a:lnTo>
                    <a:pt x="106" y="166"/>
                  </a:lnTo>
                  <a:lnTo>
                    <a:pt x="109" y="169"/>
                  </a:lnTo>
                  <a:lnTo>
                    <a:pt x="117" y="161"/>
                  </a:lnTo>
                  <a:lnTo>
                    <a:pt x="122" y="158"/>
                  </a:lnTo>
                  <a:lnTo>
                    <a:pt x="132" y="166"/>
                  </a:lnTo>
                  <a:lnTo>
                    <a:pt x="143" y="169"/>
                  </a:lnTo>
                  <a:lnTo>
                    <a:pt x="156" y="171"/>
                  </a:lnTo>
                  <a:lnTo>
                    <a:pt x="174" y="179"/>
                  </a:lnTo>
                  <a:lnTo>
                    <a:pt x="184" y="179"/>
                  </a:lnTo>
                  <a:lnTo>
                    <a:pt x="187" y="171"/>
                  </a:lnTo>
                  <a:lnTo>
                    <a:pt x="184" y="166"/>
                  </a:lnTo>
                  <a:lnTo>
                    <a:pt x="179" y="166"/>
                  </a:lnTo>
                  <a:lnTo>
                    <a:pt x="156" y="153"/>
                  </a:lnTo>
                  <a:lnTo>
                    <a:pt x="148" y="153"/>
                  </a:lnTo>
                  <a:lnTo>
                    <a:pt x="132" y="143"/>
                  </a:lnTo>
                  <a:lnTo>
                    <a:pt x="119" y="143"/>
                  </a:lnTo>
                  <a:lnTo>
                    <a:pt x="111" y="140"/>
                  </a:lnTo>
                  <a:lnTo>
                    <a:pt x="96" y="145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5" y="164"/>
                  </a:lnTo>
                  <a:lnTo>
                    <a:pt x="41" y="164"/>
                  </a:lnTo>
                  <a:lnTo>
                    <a:pt x="39" y="158"/>
                  </a:lnTo>
                  <a:lnTo>
                    <a:pt x="46" y="153"/>
                  </a:lnTo>
                  <a:lnTo>
                    <a:pt x="33" y="145"/>
                  </a:lnTo>
                  <a:lnTo>
                    <a:pt x="39" y="145"/>
                  </a:lnTo>
                  <a:lnTo>
                    <a:pt x="39" y="135"/>
                  </a:lnTo>
                  <a:lnTo>
                    <a:pt x="28" y="132"/>
                  </a:lnTo>
                  <a:lnTo>
                    <a:pt x="18" y="114"/>
                  </a:lnTo>
                  <a:lnTo>
                    <a:pt x="0" y="101"/>
                  </a:lnTo>
                  <a:lnTo>
                    <a:pt x="31" y="70"/>
                  </a:lnTo>
                  <a:lnTo>
                    <a:pt x="44" y="46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99" name="Google Shape;730;p20">
              <a:extLst>
                <a:ext uri="{FF2B5EF4-FFF2-40B4-BE49-F238E27FC236}">
                  <a16:creationId xmlns:a16="http://schemas.microsoft.com/office/drawing/2014/main" id="{8BD3FCA0-DD7D-E14D-B60C-059DC41A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6482" y="2887767"/>
              <a:ext cx="302952" cy="95254"/>
            </a:xfrm>
            <a:custGeom>
              <a:avLst/>
              <a:gdLst>
                <a:gd name="T0" fmla="*/ 9525 w 159"/>
                <a:gd name="T1" fmla="*/ 95250 h 50"/>
                <a:gd name="T2" fmla="*/ 20955 w 159"/>
                <a:gd name="T3" fmla="*/ 83820 h 50"/>
                <a:gd name="T4" fmla="*/ 80010 w 159"/>
                <a:gd name="T5" fmla="*/ 83820 h 50"/>
                <a:gd name="T6" fmla="*/ 95250 w 159"/>
                <a:gd name="T7" fmla="*/ 64770 h 50"/>
                <a:gd name="T8" fmla="*/ 114300 w 159"/>
                <a:gd name="T9" fmla="*/ 59055 h 50"/>
                <a:gd name="T10" fmla="*/ 133350 w 159"/>
                <a:gd name="T11" fmla="*/ 45720 h 50"/>
                <a:gd name="T12" fmla="*/ 148590 w 159"/>
                <a:gd name="T13" fmla="*/ 49530 h 50"/>
                <a:gd name="T14" fmla="*/ 154306 w 159"/>
                <a:gd name="T15" fmla="*/ 55245 h 50"/>
                <a:gd name="T16" fmla="*/ 169546 w 159"/>
                <a:gd name="T17" fmla="*/ 40005 h 50"/>
                <a:gd name="T18" fmla="*/ 179071 w 159"/>
                <a:gd name="T19" fmla="*/ 34290 h 50"/>
                <a:gd name="T20" fmla="*/ 198121 w 159"/>
                <a:gd name="T21" fmla="*/ 49530 h 50"/>
                <a:gd name="T22" fmla="*/ 219076 w 159"/>
                <a:gd name="T23" fmla="*/ 55245 h 50"/>
                <a:gd name="T24" fmla="*/ 243841 w 159"/>
                <a:gd name="T25" fmla="*/ 59055 h 50"/>
                <a:gd name="T26" fmla="*/ 278131 w 159"/>
                <a:gd name="T27" fmla="*/ 74295 h 50"/>
                <a:gd name="T28" fmla="*/ 297181 w 159"/>
                <a:gd name="T29" fmla="*/ 74295 h 50"/>
                <a:gd name="T30" fmla="*/ 302896 w 159"/>
                <a:gd name="T31" fmla="*/ 59055 h 50"/>
                <a:gd name="T32" fmla="*/ 297181 w 159"/>
                <a:gd name="T33" fmla="*/ 49530 h 50"/>
                <a:gd name="T34" fmla="*/ 287656 w 159"/>
                <a:gd name="T35" fmla="*/ 49530 h 50"/>
                <a:gd name="T36" fmla="*/ 243841 w 159"/>
                <a:gd name="T37" fmla="*/ 24765 h 50"/>
                <a:gd name="T38" fmla="*/ 228601 w 159"/>
                <a:gd name="T39" fmla="*/ 24765 h 50"/>
                <a:gd name="T40" fmla="*/ 198121 w 159"/>
                <a:gd name="T41" fmla="*/ 5715 h 50"/>
                <a:gd name="T42" fmla="*/ 173356 w 159"/>
                <a:gd name="T43" fmla="*/ 5715 h 50"/>
                <a:gd name="T44" fmla="*/ 158116 w 159"/>
                <a:gd name="T45" fmla="*/ 0 h 50"/>
                <a:gd name="T46" fmla="*/ 129540 w 159"/>
                <a:gd name="T47" fmla="*/ 9525 h 50"/>
                <a:gd name="T48" fmla="*/ 95250 w 159"/>
                <a:gd name="T49" fmla="*/ 40005 h 50"/>
                <a:gd name="T50" fmla="*/ 80010 w 159"/>
                <a:gd name="T51" fmla="*/ 40005 h 50"/>
                <a:gd name="T52" fmla="*/ 70485 w 159"/>
                <a:gd name="T53" fmla="*/ 45720 h 50"/>
                <a:gd name="T54" fmla="*/ 24765 w 159"/>
                <a:gd name="T55" fmla="*/ 45720 h 50"/>
                <a:gd name="T56" fmla="*/ 30480 w 159"/>
                <a:gd name="T57" fmla="*/ 59055 h 50"/>
                <a:gd name="T58" fmla="*/ 55245 w 159"/>
                <a:gd name="T59" fmla="*/ 70485 h 50"/>
                <a:gd name="T60" fmla="*/ 74295 w 159"/>
                <a:gd name="T61" fmla="*/ 64770 h 50"/>
                <a:gd name="T62" fmla="*/ 59055 w 159"/>
                <a:gd name="T63" fmla="*/ 80010 h 50"/>
                <a:gd name="T64" fmla="*/ 34290 w 159"/>
                <a:gd name="T65" fmla="*/ 80010 h 50"/>
                <a:gd name="T66" fmla="*/ 15240 w 159"/>
                <a:gd name="T67" fmla="*/ 55245 h 50"/>
                <a:gd name="T68" fmla="*/ 0 w 159"/>
                <a:gd name="T69" fmla="*/ 70485 h 50"/>
                <a:gd name="T70" fmla="*/ 9525 w 159"/>
                <a:gd name="T71" fmla="*/ 83820 h 50"/>
                <a:gd name="T72" fmla="*/ 9525 w 159"/>
                <a:gd name="T73" fmla="*/ 9525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50" extrusionOk="0">
                  <a:moveTo>
                    <a:pt x="5" y="50"/>
                  </a:moveTo>
                  <a:lnTo>
                    <a:pt x="11" y="44"/>
                  </a:lnTo>
                  <a:lnTo>
                    <a:pt x="42" y="44"/>
                  </a:lnTo>
                  <a:lnTo>
                    <a:pt x="50" y="34"/>
                  </a:lnTo>
                  <a:lnTo>
                    <a:pt x="60" y="31"/>
                  </a:lnTo>
                  <a:lnTo>
                    <a:pt x="70" y="24"/>
                  </a:lnTo>
                  <a:lnTo>
                    <a:pt x="78" y="26"/>
                  </a:lnTo>
                  <a:lnTo>
                    <a:pt x="81" y="29"/>
                  </a:lnTo>
                  <a:lnTo>
                    <a:pt x="89" y="21"/>
                  </a:lnTo>
                  <a:lnTo>
                    <a:pt x="94" y="18"/>
                  </a:lnTo>
                  <a:lnTo>
                    <a:pt x="104" y="26"/>
                  </a:lnTo>
                  <a:lnTo>
                    <a:pt x="115" y="29"/>
                  </a:lnTo>
                  <a:lnTo>
                    <a:pt x="128" y="31"/>
                  </a:lnTo>
                  <a:lnTo>
                    <a:pt x="146" y="39"/>
                  </a:lnTo>
                  <a:lnTo>
                    <a:pt x="156" y="39"/>
                  </a:lnTo>
                  <a:lnTo>
                    <a:pt x="159" y="31"/>
                  </a:lnTo>
                  <a:lnTo>
                    <a:pt x="156" y="26"/>
                  </a:lnTo>
                  <a:lnTo>
                    <a:pt x="151" y="26"/>
                  </a:lnTo>
                  <a:lnTo>
                    <a:pt x="128" y="13"/>
                  </a:lnTo>
                  <a:lnTo>
                    <a:pt x="120" y="13"/>
                  </a:lnTo>
                  <a:lnTo>
                    <a:pt x="104" y="3"/>
                  </a:lnTo>
                  <a:lnTo>
                    <a:pt x="91" y="3"/>
                  </a:lnTo>
                  <a:lnTo>
                    <a:pt x="83" y="0"/>
                  </a:lnTo>
                  <a:lnTo>
                    <a:pt x="68" y="5"/>
                  </a:lnTo>
                  <a:lnTo>
                    <a:pt x="50" y="21"/>
                  </a:lnTo>
                  <a:lnTo>
                    <a:pt x="42" y="21"/>
                  </a:lnTo>
                  <a:lnTo>
                    <a:pt x="37" y="24"/>
                  </a:lnTo>
                  <a:lnTo>
                    <a:pt x="13" y="24"/>
                  </a:lnTo>
                  <a:lnTo>
                    <a:pt x="16" y="31"/>
                  </a:lnTo>
                  <a:lnTo>
                    <a:pt x="29" y="37"/>
                  </a:lnTo>
                  <a:lnTo>
                    <a:pt x="39" y="34"/>
                  </a:lnTo>
                  <a:lnTo>
                    <a:pt x="31" y="42"/>
                  </a:lnTo>
                  <a:lnTo>
                    <a:pt x="18" y="42"/>
                  </a:lnTo>
                  <a:lnTo>
                    <a:pt x="8" y="29"/>
                  </a:lnTo>
                  <a:lnTo>
                    <a:pt x="0" y="37"/>
                  </a:lnTo>
                  <a:lnTo>
                    <a:pt x="5" y="44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0" name="Google Shape;731;p20">
              <a:extLst>
                <a:ext uri="{FF2B5EF4-FFF2-40B4-BE49-F238E27FC236}">
                  <a16:creationId xmlns:a16="http://schemas.microsoft.com/office/drawing/2014/main" id="{1F44C453-62BE-0048-8953-0922F52D8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443" y="3007789"/>
              <a:ext cx="291518" cy="182888"/>
            </a:xfrm>
            <a:custGeom>
              <a:avLst/>
              <a:gdLst>
                <a:gd name="T0" fmla="*/ 0 w 153"/>
                <a:gd name="T1" fmla="*/ 43815 h 96"/>
                <a:gd name="T2" fmla="*/ 19050 w 153"/>
                <a:gd name="T3" fmla="*/ 49530 h 96"/>
                <a:gd name="T4" fmla="*/ 53340 w 153"/>
                <a:gd name="T5" fmla="*/ 34290 h 96"/>
                <a:gd name="T6" fmla="*/ 118110 w 153"/>
                <a:gd name="T7" fmla="*/ 38100 h 96"/>
                <a:gd name="T8" fmla="*/ 133350 w 153"/>
                <a:gd name="T9" fmla="*/ 13335 h 96"/>
                <a:gd name="T10" fmla="*/ 167639 w 153"/>
                <a:gd name="T11" fmla="*/ 0 h 96"/>
                <a:gd name="T12" fmla="*/ 257174 w 153"/>
                <a:gd name="T13" fmla="*/ 3810 h 96"/>
                <a:gd name="T14" fmla="*/ 281939 w 153"/>
                <a:gd name="T15" fmla="*/ 9525 h 96"/>
                <a:gd name="T16" fmla="*/ 285749 w 153"/>
                <a:gd name="T17" fmla="*/ 38100 h 96"/>
                <a:gd name="T18" fmla="*/ 281939 w 153"/>
                <a:gd name="T19" fmla="*/ 53340 h 96"/>
                <a:gd name="T20" fmla="*/ 281939 w 153"/>
                <a:gd name="T21" fmla="*/ 89535 h 96"/>
                <a:gd name="T22" fmla="*/ 291464 w 153"/>
                <a:gd name="T23" fmla="*/ 99060 h 96"/>
                <a:gd name="T24" fmla="*/ 291464 w 153"/>
                <a:gd name="T25" fmla="*/ 114300 h 96"/>
                <a:gd name="T26" fmla="*/ 276224 w 153"/>
                <a:gd name="T27" fmla="*/ 127635 h 96"/>
                <a:gd name="T28" fmla="*/ 241934 w 153"/>
                <a:gd name="T29" fmla="*/ 133350 h 96"/>
                <a:gd name="T30" fmla="*/ 217169 w 153"/>
                <a:gd name="T31" fmla="*/ 148590 h 96"/>
                <a:gd name="T32" fmla="*/ 198119 w 153"/>
                <a:gd name="T33" fmla="*/ 152400 h 96"/>
                <a:gd name="T34" fmla="*/ 182879 w 153"/>
                <a:gd name="T35" fmla="*/ 177165 h 96"/>
                <a:gd name="T36" fmla="*/ 161924 w 153"/>
                <a:gd name="T37" fmla="*/ 182880 h 96"/>
                <a:gd name="T38" fmla="*/ 158114 w 153"/>
                <a:gd name="T39" fmla="*/ 177165 h 96"/>
                <a:gd name="T40" fmla="*/ 158114 w 153"/>
                <a:gd name="T41" fmla="*/ 163830 h 96"/>
                <a:gd name="T42" fmla="*/ 118110 w 153"/>
                <a:gd name="T43" fmla="*/ 163830 h 96"/>
                <a:gd name="T44" fmla="*/ 137160 w 153"/>
                <a:gd name="T45" fmla="*/ 139065 h 96"/>
                <a:gd name="T46" fmla="*/ 127635 w 153"/>
                <a:gd name="T47" fmla="*/ 139065 h 96"/>
                <a:gd name="T48" fmla="*/ 133350 w 153"/>
                <a:gd name="T49" fmla="*/ 133350 h 96"/>
                <a:gd name="T50" fmla="*/ 127635 w 153"/>
                <a:gd name="T51" fmla="*/ 123825 h 96"/>
                <a:gd name="T52" fmla="*/ 108585 w 153"/>
                <a:gd name="T53" fmla="*/ 118110 h 96"/>
                <a:gd name="T54" fmla="*/ 102870 w 153"/>
                <a:gd name="T55" fmla="*/ 114300 h 96"/>
                <a:gd name="T56" fmla="*/ 152399 w 153"/>
                <a:gd name="T57" fmla="*/ 108585 h 96"/>
                <a:gd name="T58" fmla="*/ 161924 w 153"/>
                <a:gd name="T59" fmla="*/ 102870 h 96"/>
                <a:gd name="T60" fmla="*/ 133350 w 153"/>
                <a:gd name="T61" fmla="*/ 89535 h 96"/>
                <a:gd name="T62" fmla="*/ 112395 w 153"/>
                <a:gd name="T63" fmla="*/ 93345 h 96"/>
                <a:gd name="T64" fmla="*/ 87630 w 153"/>
                <a:gd name="T65" fmla="*/ 102870 h 96"/>
                <a:gd name="T66" fmla="*/ 74295 w 153"/>
                <a:gd name="T67" fmla="*/ 102870 h 96"/>
                <a:gd name="T68" fmla="*/ 68580 w 153"/>
                <a:gd name="T69" fmla="*/ 93345 h 96"/>
                <a:gd name="T70" fmla="*/ 49530 w 153"/>
                <a:gd name="T71" fmla="*/ 89535 h 96"/>
                <a:gd name="T72" fmla="*/ 34290 w 153"/>
                <a:gd name="T73" fmla="*/ 74295 h 96"/>
                <a:gd name="T74" fmla="*/ 49530 w 153"/>
                <a:gd name="T75" fmla="*/ 59055 h 96"/>
                <a:gd name="T76" fmla="*/ 38100 w 153"/>
                <a:gd name="T77" fmla="*/ 59055 h 96"/>
                <a:gd name="T78" fmla="*/ 3810 w 153"/>
                <a:gd name="T79" fmla="*/ 59055 h 96"/>
                <a:gd name="T80" fmla="*/ 0 w 153"/>
                <a:gd name="T81" fmla="*/ 43815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3" h="96" extrusionOk="0">
                  <a:moveTo>
                    <a:pt x="0" y="23"/>
                  </a:moveTo>
                  <a:lnTo>
                    <a:pt x="10" y="26"/>
                  </a:lnTo>
                  <a:lnTo>
                    <a:pt x="28" y="18"/>
                  </a:lnTo>
                  <a:lnTo>
                    <a:pt x="62" y="20"/>
                  </a:lnTo>
                  <a:lnTo>
                    <a:pt x="70" y="7"/>
                  </a:lnTo>
                  <a:lnTo>
                    <a:pt x="88" y="0"/>
                  </a:lnTo>
                  <a:lnTo>
                    <a:pt x="135" y="2"/>
                  </a:lnTo>
                  <a:lnTo>
                    <a:pt x="148" y="5"/>
                  </a:lnTo>
                  <a:lnTo>
                    <a:pt x="150" y="20"/>
                  </a:lnTo>
                  <a:lnTo>
                    <a:pt x="148" y="28"/>
                  </a:lnTo>
                  <a:lnTo>
                    <a:pt x="148" y="47"/>
                  </a:lnTo>
                  <a:lnTo>
                    <a:pt x="153" y="52"/>
                  </a:lnTo>
                  <a:lnTo>
                    <a:pt x="153" y="60"/>
                  </a:lnTo>
                  <a:lnTo>
                    <a:pt x="145" y="67"/>
                  </a:lnTo>
                  <a:lnTo>
                    <a:pt x="127" y="70"/>
                  </a:lnTo>
                  <a:lnTo>
                    <a:pt x="114" y="78"/>
                  </a:lnTo>
                  <a:lnTo>
                    <a:pt x="104" y="80"/>
                  </a:lnTo>
                  <a:lnTo>
                    <a:pt x="96" y="93"/>
                  </a:lnTo>
                  <a:lnTo>
                    <a:pt x="85" y="96"/>
                  </a:lnTo>
                  <a:lnTo>
                    <a:pt x="83" y="93"/>
                  </a:lnTo>
                  <a:lnTo>
                    <a:pt x="83" y="86"/>
                  </a:lnTo>
                  <a:lnTo>
                    <a:pt x="62" y="86"/>
                  </a:lnTo>
                  <a:lnTo>
                    <a:pt x="72" y="73"/>
                  </a:lnTo>
                  <a:lnTo>
                    <a:pt x="67" y="73"/>
                  </a:lnTo>
                  <a:lnTo>
                    <a:pt x="70" y="70"/>
                  </a:lnTo>
                  <a:lnTo>
                    <a:pt x="67" y="65"/>
                  </a:lnTo>
                  <a:lnTo>
                    <a:pt x="57" y="62"/>
                  </a:lnTo>
                  <a:lnTo>
                    <a:pt x="54" y="60"/>
                  </a:lnTo>
                  <a:lnTo>
                    <a:pt x="80" y="57"/>
                  </a:lnTo>
                  <a:lnTo>
                    <a:pt x="85" y="54"/>
                  </a:lnTo>
                  <a:lnTo>
                    <a:pt x="70" y="47"/>
                  </a:lnTo>
                  <a:lnTo>
                    <a:pt x="59" y="49"/>
                  </a:lnTo>
                  <a:lnTo>
                    <a:pt x="46" y="54"/>
                  </a:lnTo>
                  <a:lnTo>
                    <a:pt x="39" y="54"/>
                  </a:lnTo>
                  <a:lnTo>
                    <a:pt x="36" y="49"/>
                  </a:lnTo>
                  <a:lnTo>
                    <a:pt x="26" y="47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2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1" name="Google Shape;732;p20">
              <a:extLst>
                <a:ext uri="{FF2B5EF4-FFF2-40B4-BE49-F238E27FC236}">
                  <a16:creationId xmlns:a16="http://schemas.microsoft.com/office/drawing/2014/main" id="{9E9F73F6-DD02-4B4A-BC65-CF1E9E5C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356" y="3011598"/>
              <a:ext cx="684022" cy="674400"/>
            </a:xfrm>
            <a:custGeom>
              <a:avLst/>
              <a:gdLst>
                <a:gd name="T0" fmla="*/ 15240 w 359"/>
                <a:gd name="T1" fmla="*/ 148590 h 354"/>
                <a:gd name="T2" fmla="*/ 59055 w 359"/>
                <a:gd name="T3" fmla="*/ 129540 h 354"/>
                <a:gd name="T4" fmla="*/ 108585 w 359"/>
                <a:gd name="T5" fmla="*/ 110490 h 354"/>
                <a:gd name="T6" fmla="*/ 99060 w 359"/>
                <a:gd name="T7" fmla="*/ 85725 h 354"/>
                <a:gd name="T8" fmla="*/ 102870 w 359"/>
                <a:gd name="T9" fmla="*/ 34290 h 354"/>
                <a:gd name="T10" fmla="*/ 118110 w 359"/>
                <a:gd name="T11" fmla="*/ 0 h 354"/>
                <a:gd name="T12" fmla="*/ 217170 w 359"/>
                <a:gd name="T13" fmla="*/ 20955 h 354"/>
                <a:gd name="T14" fmla="*/ 262890 w 359"/>
                <a:gd name="T15" fmla="*/ 30480 h 354"/>
                <a:gd name="T16" fmla="*/ 306705 w 359"/>
                <a:gd name="T17" fmla="*/ 34290 h 354"/>
                <a:gd name="T18" fmla="*/ 337185 w 359"/>
                <a:gd name="T19" fmla="*/ 45720 h 354"/>
                <a:gd name="T20" fmla="*/ 356234 w 359"/>
                <a:gd name="T21" fmla="*/ 64770 h 354"/>
                <a:gd name="T22" fmla="*/ 390524 w 359"/>
                <a:gd name="T23" fmla="*/ 60960 h 354"/>
                <a:gd name="T24" fmla="*/ 426719 w 359"/>
                <a:gd name="T25" fmla="*/ 80010 h 354"/>
                <a:gd name="T26" fmla="*/ 470534 w 359"/>
                <a:gd name="T27" fmla="*/ 70485 h 354"/>
                <a:gd name="T28" fmla="*/ 501014 w 359"/>
                <a:gd name="T29" fmla="*/ 40005 h 354"/>
                <a:gd name="T30" fmla="*/ 544829 w 359"/>
                <a:gd name="T31" fmla="*/ 49530 h 354"/>
                <a:gd name="T32" fmla="*/ 569594 w 359"/>
                <a:gd name="T33" fmla="*/ 34290 h 354"/>
                <a:gd name="T34" fmla="*/ 594359 w 359"/>
                <a:gd name="T35" fmla="*/ 64770 h 354"/>
                <a:gd name="T36" fmla="*/ 600074 w 359"/>
                <a:gd name="T37" fmla="*/ 114300 h 354"/>
                <a:gd name="T38" fmla="*/ 628649 w 359"/>
                <a:gd name="T39" fmla="*/ 123825 h 354"/>
                <a:gd name="T40" fmla="*/ 609599 w 359"/>
                <a:gd name="T41" fmla="*/ 160020 h 354"/>
                <a:gd name="T42" fmla="*/ 619124 w 359"/>
                <a:gd name="T43" fmla="*/ 184785 h 354"/>
                <a:gd name="T44" fmla="*/ 638174 w 359"/>
                <a:gd name="T45" fmla="*/ 169545 h 354"/>
                <a:gd name="T46" fmla="*/ 649604 w 359"/>
                <a:gd name="T47" fmla="*/ 198120 h 354"/>
                <a:gd name="T48" fmla="*/ 674369 w 359"/>
                <a:gd name="T49" fmla="*/ 213360 h 354"/>
                <a:gd name="T50" fmla="*/ 683894 w 359"/>
                <a:gd name="T51" fmla="*/ 234315 h 354"/>
                <a:gd name="T52" fmla="*/ 638174 w 359"/>
                <a:gd name="T53" fmla="*/ 253365 h 354"/>
                <a:gd name="T54" fmla="*/ 649604 w 359"/>
                <a:gd name="T55" fmla="*/ 278130 h 354"/>
                <a:gd name="T56" fmla="*/ 643889 w 359"/>
                <a:gd name="T57" fmla="*/ 333375 h 354"/>
                <a:gd name="T58" fmla="*/ 659129 w 359"/>
                <a:gd name="T59" fmla="*/ 377190 h 354"/>
                <a:gd name="T60" fmla="*/ 668654 w 359"/>
                <a:gd name="T61" fmla="*/ 407670 h 354"/>
                <a:gd name="T62" fmla="*/ 638174 w 359"/>
                <a:gd name="T63" fmla="*/ 411480 h 354"/>
                <a:gd name="T64" fmla="*/ 659129 w 359"/>
                <a:gd name="T65" fmla="*/ 447675 h 354"/>
                <a:gd name="T66" fmla="*/ 662939 w 359"/>
                <a:gd name="T67" fmla="*/ 476250 h 354"/>
                <a:gd name="T68" fmla="*/ 619124 w 359"/>
                <a:gd name="T69" fmla="*/ 535305 h 354"/>
                <a:gd name="T70" fmla="*/ 624839 w 359"/>
                <a:gd name="T71" fmla="*/ 565785 h 354"/>
                <a:gd name="T72" fmla="*/ 594359 w 359"/>
                <a:gd name="T73" fmla="*/ 615315 h 354"/>
                <a:gd name="T74" fmla="*/ 451484 w 359"/>
                <a:gd name="T75" fmla="*/ 674370 h 354"/>
                <a:gd name="T76" fmla="*/ 396239 w 359"/>
                <a:gd name="T77" fmla="*/ 649605 h 354"/>
                <a:gd name="T78" fmla="*/ 356234 w 359"/>
                <a:gd name="T79" fmla="*/ 609600 h 354"/>
                <a:gd name="T80" fmla="*/ 361949 w 359"/>
                <a:gd name="T81" fmla="*/ 590550 h 354"/>
                <a:gd name="T82" fmla="*/ 411479 w 359"/>
                <a:gd name="T83" fmla="*/ 436245 h 354"/>
                <a:gd name="T84" fmla="*/ 401954 w 359"/>
                <a:gd name="T85" fmla="*/ 417195 h 354"/>
                <a:gd name="T86" fmla="*/ 415289 w 359"/>
                <a:gd name="T87" fmla="*/ 398145 h 354"/>
                <a:gd name="T88" fmla="*/ 396239 w 359"/>
                <a:gd name="T89" fmla="*/ 361950 h 354"/>
                <a:gd name="T90" fmla="*/ 377189 w 359"/>
                <a:gd name="T91" fmla="*/ 302895 h 354"/>
                <a:gd name="T92" fmla="*/ 352424 w 359"/>
                <a:gd name="T93" fmla="*/ 262890 h 354"/>
                <a:gd name="T94" fmla="*/ 247650 w 359"/>
                <a:gd name="T95" fmla="*/ 272415 h 354"/>
                <a:gd name="T96" fmla="*/ 207645 w 359"/>
                <a:gd name="T97" fmla="*/ 312420 h 354"/>
                <a:gd name="T98" fmla="*/ 177165 w 359"/>
                <a:gd name="T99" fmla="*/ 342900 h 354"/>
                <a:gd name="T100" fmla="*/ 148590 w 359"/>
                <a:gd name="T101" fmla="*/ 333375 h 354"/>
                <a:gd name="T102" fmla="*/ 114300 w 359"/>
                <a:gd name="T103" fmla="*/ 287655 h 354"/>
                <a:gd name="T104" fmla="*/ 83820 w 359"/>
                <a:gd name="T105" fmla="*/ 278130 h 354"/>
                <a:gd name="T106" fmla="*/ 93345 w 359"/>
                <a:gd name="T107" fmla="*/ 259080 h 354"/>
                <a:gd name="T108" fmla="*/ 68580 w 359"/>
                <a:gd name="T109" fmla="*/ 262890 h 354"/>
                <a:gd name="T110" fmla="*/ 28575 w 359"/>
                <a:gd name="T111" fmla="*/ 253365 h 354"/>
                <a:gd name="T112" fmla="*/ 19050 w 359"/>
                <a:gd name="T113" fmla="*/ 188595 h 354"/>
                <a:gd name="T114" fmla="*/ 0 w 359"/>
                <a:gd name="T115" fmla="*/ 173355 h 3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54" extrusionOk="0">
                  <a:moveTo>
                    <a:pt x="0" y="91"/>
                  </a:moveTo>
                  <a:lnTo>
                    <a:pt x="8" y="78"/>
                  </a:lnTo>
                  <a:lnTo>
                    <a:pt x="18" y="76"/>
                  </a:lnTo>
                  <a:lnTo>
                    <a:pt x="31" y="68"/>
                  </a:lnTo>
                  <a:lnTo>
                    <a:pt x="49" y="65"/>
                  </a:lnTo>
                  <a:lnTo>
                    <a:pt x="57" y="58"/>
                  </a:lnTo>
                  <a:lnTo>
                    <a:pt x="57" y="50"/>
                  </a:lnTo>
                  <a:lnTo>
                    <a:pt x="52" y="45"/>
                  </a:lnTo>
                  <a:lnTo>
                    <a:pt x="52" y="26"/>
                  </a:lnTo>
                  <a:lnTo>
                    <a:pt x="54" y="18"/>
                  </a:lnTo>
                  <a:lnTo>
                    <a:pt x="52" y="3"/>
                  </a:lnTo>
                  <a:lnTo>
                    <a:pt x="62" y="0"/>
                  </a:lnTo>
                  <a:lnTo>
                    <a:pt x="93" y="0"/>
                  </a:lnTo>
                  <a:lnTo>
                    <a:pt x="114" y="11"/>
                  </a:lnTo>
                  <a:lnTo>
                    <a:pt x="122" y="18"/>
                  </a:lnTo>
                  <a:lnTo>
                    <a:pt x="138" y="16"/>
                  </a:lnTo>
                  <a:lnTo>
                    <a:pt x="153" y="24"/>
                  </a:lnTo>
                  <a:lnTo>
                    <a:pt x="161" y="18"/>
                  </a:lnTo>
                  <a:lnTo>
                    <a:pt x="172" y="18"/>
                  </a:lnTo>
                  <a:lnTo>
                    <a:pt x="177" y="24"/>
                  </a:lnTo>
                  <a:lnTo>
                    <a:pt x="187" y="26"/>
                  </a:lnTo>
                  <a:lnTo>
                    <a:pt x="187" y="34"/>
                  </a:lnTo>
                  <a:lnTo>
                    <a:pt x="195" y="37"/>
                  </a:lnTo>
                  <a:lnTo>
                    <a:pt x="205" y="32"/>
                  </a:lnTo>
                  <a:lnTo>
                    <a:pt x="213" y="34"/>
                  </a:lnTo>
                  <a:lnTo>
                    <a:pt x="224" y="42"/>
                  </a:lnTo>
                  <a:lnTo>
                    <a:pt x="237" y="42"/>
                  </a:lnTo>
                  <a:lnTo>
                    <a:pt x="247" y="37"/>
                  </a:lnTo>
                  <a:lnTo>
                    <a:pt x="252" y="34"/>
                  </a:lnTo>
                  <a:lnTo>
                    <a:pt x="263" y="21"/>
                  </a:lnTo>
                  <a:lnTo>
                    <a:pt x="273" y="21"/>
                  </a:lnTo>
                  <a:lnTo>
                    <a:pt x="286" y="26"/>
                  </a:lnTo>
                  <a:lnTo>
                    <a:pt x="291" y="24"/>
                  </a:lnTo>
                  <a:lnTo>
                    <a:pt x="299" y="18"/>
                  </a:lnTo>
                  <a:lnTo>
                    <a:pt x="299" y="24"/>
                  </a:lnTo>
                  <a:lnTo>
                    <a:pt x="312" y="34"/>
                  </a:lnTo>
                  <a:lnTo>
                    <a:pt x="317" y="45"/>
                  </a:lnTo>
                  <a:lnTo>
                    <a:pt x="315" y="60"/>
                  </a:lnTo>
                  <a:lnTo>
                    <a:pt x="320" y="63"/>
                  </a:lnTo>
                  <a:lnTo>
                    <a:pt x="330" y="65"/>
                  </a:lnTo>
                  <a:lnTo>
                    <a:pt x="330" y="71"/>
                  </a:lnTo>
                  <a:lnTo>
                    <a:pt x="320" y="84"/>
                  </a:lnTo>
                  <a:lnTo>
                    <a:pt x="317" y="97"/>
                  </a:lnTo>
                  <a:lnTo>
                    <a:pt x="325" y="97"/>
                  </a:lnTo>
                  <a:lnTo>
                    <a:pt x="330" y="89"/>
                  </a:lnTo>
                  <a:lnTo>
                    <a:pt x="335" y="89"/>
                  </a:lnTo>
                  <a:lnTo>
                    <a:pt x="335" y="99"/>
                  </a:lnTo>
                  <a:lnTo>
                    <a:pt x="341" y="104"/>
                  </a:lnTo>
                  <a:lnTo>
                    <a:pt x="341" y="110"/>
                  </a:lnTo>
                  <a:lnTo>
                    <a:pt x="354" y="112"/>
                  </a:lnTo>
                  <a:lnTo>
                    <a:pt x="359" y="117"/>
                  </a:lnTo>
                  <a:lnTo>
                    <a:pt x="359" y="123"/>
                  </a:lnTo>
                  <a:lnTo>
                    <a:pt x="354" y="125"/>
                  </a:lnTo>
                  <a:lnTo>
                    <a:pt x="335" y="133"/>
                  </a:lnTo>
                  <a:lnTo>
                    <a:pt x="335" y="141"/>
                  </a:lnTo>
                  <a:lnTo>
                    <a:pt x="341" y="146"/>
                  </a:lnTo>
                  <a:lnTo>
                    <a:pt x="341" y="169"/>
                  </a:lnTo>
                  <a:lnTo>
                    <a:pt x="338" y="175"/>
                  </a:lnTo>
                  <a:lnTo>
                    <a:pt x="341" y="193"/>
                  </a:lnTo>
                  <a:lnTo>
                    <a:pt x="346" y="198"/>
                  </a:lnTo>
                  <a:lnTo>
                    <a:pt x="351" y="209"/>
                  </a:lnTo>
                  <a:lnTo>
                    <a:pt x="351" y="214"/>
                  </a:lnTo>
                  <a:lnTo>
                    <a:pt x="343" y="214"/>
                  </a:lnTo>
                  <a:lnTo>
                    <a:pt x="335" y="216"/>
                  </a:lnTo>
                  <a:lnTo>
                    <a:pt x="335" y="224"/>
                  </a:lnTo>
                  <a:lnTo>
                    <a:pt x="346" y="235"/>
                  </a:lnTo>
                  <a:lnTo>
                    <a:pt x="348" y="240"/>
                  </a:lnTo>
                  <a:lnTo>
                    <a:pt x="348" y="250"/>
                  </a:lnTo>
                  <a:lnTo>
                    <a:pt x="335" y="279"/>
                  </a:lnTo>
                  <a:lnTo>
                    <a:pt x="325" y="281"/>
                  </a:lnTo>
                  <a:lnTo>
                    <a:pt x="322" y="289"/>
                  </a:lnTo>
                  <a:lnTo>
                    <a:pt x="328" y="297"/>
                  </a:lnTo>
                  <a:lnTo>
                    <a:pt x="320" y="318"/>
                  </a:lnTo>
                  <a:lnTo>
                    <a:pt x="312" y="323"/>
                  </a:lnTo>
                  <a:lnTo>
                    <a:pt x="312" y="328"/>
                  </a:lnTo>
                  <a:lnTo>
                    <a:pt x="237" y="354"/>
                  </a:lnTo>
                  <a:lnTo>
                    <a:pt x="216" y="341"/>
                  </a:lnTo>
                  <a:lnTo>
                    <a:pt x="208" y="341"/>
                  </a:lnTo>
                  <a:lnTo>
                    <a:pt x="195" y="323"/>
                  </a:lnTo>
                  <a:lnTo>
                    <a:pt x="187" y="320"/>
                  </a:lnTo>
                  <a:lnTo>
                    <a:pt x="192" y="313"/>
                  </a:lnTo>
                  <a:lnTo>
                    <a:pt x="190" y="310"/>
                  </a:lnTo>
                  <a:lnTo>
                    <a:pt x="211" y="297"/>
                  </a:lnTo>
                  <a:lnTo>
                    <a:pt x="216" y="229"/>
                  </a:lnTo>
                  <a:lnTo>
                    <a:pt x="216" y="222"/>
                  </a:lnTo>
                  <a:lnTo>
                    <a:pt x="211" y="219"/>
                  </a:lnTo>
                  <a:lnTo>
                    <a:pt x="213" y="211"/>
                  </a:lnTo>
                  <a:lnTo>
                    <a:pt x="218" y="209"/>
                  </a:lnTo>
                  <a:lnTo>
                    <a:pt x="218" y="201"/>
                  </a:lnTo>
                  <a:lnTo>
                    <a:pt x="208" y="190"/>
                  </a:lnTo>
                  <a:lnTo>
                    <a:pt x="211" y="182"/>
                  </a:lnTo>
                  <a:lnTo>
                    <a:pt x="198" y="159"/>
                  </a:lnTo>
                  <a:lnTo>
                    <a:pt x="192" y="151"/>
                  </a:lnTo>
                  <a:lnTo>
                    <a:pt x="185" y="138"/>
                  </a:lnTo>
                  <a:lnTo>
                    <a:pt x="143" y="138"/>
                  </a:lnTo>
                  <a:lnTo>
                    <a:pt x="130" y="143"/>
                  </a:lnTo>
                  <a:lnTo>
                    <a:pt x="122" y="151"/>
                  </a:lnTo>
                  <a:lnTo>
                    <a:pt x="109" y="164"/>
                  </a:lnTo>
                  <a:lnTo>
                    <a:pt x="109" y="172"/>
                  </a:lnTo>
                  <a:lnTo>
                    <a:pt x="93" y="180"/>
                  </a:lnTo>
                  <a:lnTo>
                    <a:pt x="86" y="180"/>
                  </a:lnTo>
                  <a:lnTo>
                    <a:pt x="78" y="175"/>
                  </a:lnTo>
                  <a:lnTo>
                    <a:pt x="65" y="167"/>
                  </a:lnTo>
                  <a:lnTo>
                    <a:pt x="60" y="151"/>
                  </a:lnTo>
                  <a:lnTo>
                    <a:pt x="49" y="151"/>
                  </a:lnTo>
                  <a:lnTo>
                    <a:pt x="44" y="146"/>
                  </a:lnTo>
                  <a:lnTo>
                    <a:pt x="44" y="138"/>
                  </a:lnTo>
                  <a:lnTo>
                    <a:pt x="49" y="136"/>
                  </a:lnTo>
                  <a:lnTo>
                    <a:pt x="41" y="130"/>
                  </a:lnTo>
                  <a:lnTo>
                    <a:pt x="36" y="138"/>
                  </a:lnTo>
                  <a:lnTo>
                    <a:pt x="28" y="133"/>
                  </a:lnTo>
                  <a:lnTo>
                    <a:pt x="15" y="133"/>
                  </a:lnTo>
                  <a:lnTo>
                    <a:pt x="5" y="117"/>
                  </a:lnTo>
                  <a:lnTo>
                    <a:pt x="10" y="99"/>
                  </a:lnTo>
                  <a:lnTo>
                    <a:pt x="2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2" name="Google Shape;733;p20">
              <a:extLst>
                <a:ext uri="{FF2B5EF4-FFF2-40B4-BE49-F238E27FC236}">
                  <a16:creationId xmlns:a16="http://schemas.microsoft.com/office/drawing/2014/main" id="{E4B506F2-EFF7-C340-B318-2CAFDF914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785" y="3274500"/>
              <a:ext cx="262939" cy="327674"/>
            </a:xfrm>
            <a:custGeom>
              <a:avLst/>
              <a:gdLst>
                <a:gd name="T0" fmla="*/ 70485 w 138"/>
                <a:gd name="T1" fmla="*/ 283845 h 172"/>
                <a:gd name="T2" fmla="*/ 70485 w 138"/>
                <a:gd name="T3" fmla="*/ 268605 h 172"/>
                <a:gd name="T4" fmla="*/ 60960 w 138"/>
                <a:gd name="T5" fmla="*/ 259080 h 172"/>
                <a:gd name="T6" fmla="*/ 49530 w 138"/>
                <a:gd name="T7" fmla="*/ 259080 h 172"/>
                <a:gd name="T8" fmla="*/ 45720 w 138"/>
                <a:gd name="T9" fmla="*/ 262890 h 172"/>
                <a:gd name="T10" fmla="*/ 49530 w 138"/>
                <a:gd name="T11" fmla="*/ 272415 h 172"/>
                <a:gd name="T12" fmla="*/ 60960 w 138"/>
                <a:gd name="T13" fmla="*/ 278130 h 172"/>
                <a:gd name="T14" fmla="*/ 70485 w 138"/>
                <a:gd name="T15" fmla="*/ 283845 h 172"/>
                <a:gd name="T16" fmla="*/ 11430 w 138"/>
                <a:gd name="T17" fmla="*/ 80010 h 172"/>
                <a:gd name="T18" fmla="*/ 24765 w 138"/>
                <a:gd name="T19" fmla="*/ 80010 h 172"/>
                <a:gd name="T20" fmla="*/ 55245 w 138"/>
                <a:gd name="T21" fmla="*/ 64770 h 172"/>
                <a:gd name="T22" fmla="*/ 55245 w 138"/>
                <a:gd name="T23" fmla="*/ 49530 h 172"/>
                <a:gd name="T24" fmla="*/ 80010 w 138"/>
                <a:gd name="T25" fmla="*/ 24765 h 172"/>
                <a:gd name="T26" fmla="*/ 95250 w 138"/>
                <a:gd name="T27" fmla="*/ 9525 h 172"/>
                <a:gd name="T28" fmla="*/ 120015 w 138"/>
                <a:gd name="T29" fmla="*/ 0 h 172"/>
                <a:gd name="T30" fmla="*/ 200025 w 138"/>
                <a:gd name="T31" fmla="*/ 0 h 172"/>
                <a:gd name="T32" fmla="*/ 213360 w 138"/>
                <a:gd name="T33" fmla="*/ 24765 h 172"/>
                <a:gd name="T34" fmla="*/ 224790 w 138"/>
                <a:gd name="T35" fmla="*/ 40005 h 172"/>
                <a:gd name="T36" fmla="*/ 249555 w 138"/>
                <a:gd name="T37" fmla="*/ 83820 h 172"/>
                <a:gd name="T38" fmla="*/ 243840 w 138"/>
                <a:gd name="T39" fmla="*/ 99060 h 172"/>
                <a:gd name="T40" fmla="*/ 262890 w 138"/>
                <a:gd name="T41" fmla="*/ 120015 h 172"/>
                <a:gd name="T42" fmla="*/ 262890 w 138"/>
                <a:gd name="T43" fmla="*/ 135255 h 172"/>
                <a:gd name="T44" fmla="*/ 253365 w 138"/>
                <a:gd name="T45" fmla="*/ 139065 h 172"/>
                <a:gd name="T46" fmla="*/ 249555 w 138"/>
                <a:gd name="T47" fmla="*/ 154305 h 172"/>
                <a:gd name="T48" fmla="*/ 259080 w 138"/>
                <a:gd name="T49" fmla="*/ 160020 h 172"/>
                <a:gd name="T50" fmla="*/ 259080 w 138"/>
                <a:gd name="T51" fmla="*/ 173355 h 172"/>
                <a:gd name="T52" fmla="*/ 249555 w 138"/>
                <a:gd name="T53" fmla="*/ 302895 h 172"/>
                <a:gd name="T54" fmla="*/ 209550 w 138"/>
                <a:gd name="T55" fmla="*/ 327660 h 172"/>
                <a:gd name="T56" fmla="*/ 200025 w 138"/>
                <a:gd name="T57" fmla="*/ 321945 h 172"/>
                <a:gd name="T58" fmla="*/ 160020 w 138"/>
                <a:gd name="T59" fmla="*/ 321945 h 172"/>
                <a:gd name="T60" fmla="*/ 110490 w 138"/>
                <a:gd name="T61" fmla="*/ 297180 h 172"/>
                <a:gd name="T62" fmla="*/ 89535 w 138"/>
                <a:gd name="T63" fmla="*/ 293370 h 172"/>
                <a:gd name="T64" fmla="*/ 95250 w 138"/>
                <a:gd name="T65" fmla="*/ 278130 h 172"/>
                <a:gd name="T66" fmla="*/ 80010 w 138"/>
                <a:gd name="T67" fmla="*/ 262890 h 172"/>
                <a:gd name="T68" fmla="*/ 70485 w 138"/>
                <a:gd name="T69" fmla="*/ 253365 h 172"/>
                <a:gd name="T70" fmla="*/ 76200 w 138"/>
                <a:gd name="T71" fmla="*/ 234315 h 172"/>
                <a:gd name="T72" fmla="*/ 55245 w 138"/>
                <a:gd name="T73" fmla="*/ 238125 h 172"/>
                <a:gd name="T74" fmla="*/ 36195 w 138"/>
                <a:gd name="T75" fmla="*/ 213360 h 172"/>
                <a:gd name="T76" fmla="*/ 36195 w 138"/>
                <a:gd name="T77" fmla="*/ 194310 h 172"/>
                <a:gd name="T78" fmla="*/ 24765 w 138"/>
                <a:gd name="T79" fmla="*/ 163830 h 172"/>
                <a:gd name="T80" fmla="*/ 5715 w 138"/>
                <a:gd name="T81" fmla="*/ 160020 h 172"/>
                <a:gd name="T82" fmla="*/ 0 w 138"/>
                <a:gd name="T83" fmla="*/ 144780 h 172"/>
                <a:gd name="T84" fmla="*/ 11430 w 138"/>
                <a:gd name="T85" fmla="*/ 120015 h 172"/>
                <a:gd name="T86" fmla="*/ 0 w 138"/>
                <a:gd name="T87" fmla="*/ 114300 h 172"/>
                <a:gd name="T88" fmla="*/ 0 w 138"/>
                <a:gd name="T89" fmla="*/ 99060 h 172"/>
                <a:gd name="T90" fmla="*/ 11430 w 138"/>
                <a:gd name="T91" fmla="*/ 80010 h 1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8" h="172" extrusionOk="0">
                  <a:moveTo>
                    <a:pt x="37" y="149"/>
                  </a:moveTo>
                  <a:lnTo>
                    <a:pt x="37" y="141"/>
                  </a:lnTo>
                  <a:lnTo>
                    <a:pt x="32" y="136"/>
                  </a:lnTo>
                  <a:lnTo>
                    <a:pt x="26" y="136"/>
                  </a:lnTo>
                  <a:lnTo>
                    <a:pt x="24" y="138"/>
                  </a:lnTo>
                  <a:lnTo>
                    <a:pt x="26" y="143"/>
                  </a:lnTo>
                  <a:lnTo>
                    <a:pt x="32" y="146"/>
                  </a:lnTo>
                  <a:lnTo>
                    <a:pt x="37" y="149"/>
                  </a:lnTo>
                  <a:close/>
                  <a:moveTo>
                    <a:pt x="6" y="42"/>
                  </a:moveTo>
                  <a:lnTo>
                    <a:pt x="13" y="42"/>
                  </a:lnTo>
                  <a:lnTo>
                    <a:pt x="29" y="34"/>
                  </a:lnTo>
                  <a:lnTo>
                    <a:pt x="29" y="26"/>
                  </a:lnTo>
                  <a:lnTo>
                    <a:pt x="42" y="13"/>
                  </a:lnTo>
                  <a:lnTo>
                    <a:pt x="50" y="5"/>
                  </a:lnTo>
                  <a:lnTo>
                    <a:pt x="63" y="0"/>
                  </a:lnTo>
                  <a:lnTo>
                    <a:pt x="105" y="0"/>
                  </a:lnTo>
                  <a:lnTo>
                    <a:pt x="112" y="13"/>
                  </a:lnTo>
                  <a:lnTo>
                    <a:pt x="118" y="21"/>
                  </a:lnTo>
                  <a:lnTo>
                    <a:pt x="131" y="44"/>
                  </a:lnTo>
                  <a:lnTo>
                    <a:pt x="128" y="52"/>
                  </a:lnTo>
                  <a:lnTo>
                    <a:pt x="138" y="63"/>
                  </a:lnTo>
                  <a:lnTo>
                    <a:pt x="138" y="71"/>
                  </a:lnTo>
                  <a:lnTo>
                    <a:pt x="133" y="73"/>
                  </a:lnTo>
                  <a:lnTo>
                    <a:pt x="131" y="81"/>
                  </a:lnTo>
                  <a:lnTo>
                    <a:pt x="136" y="84"/>
                  </a:lnTo>
                  <a:lnTo>
                    <a:pt x="136" y="91"/>
                  </a:lnTo>
                  <a:lnTo>
                    <a:pt x="131" y="159"/>
                  </a:lnTo>
                  <a:lnTo>
                    <a:pt x="110" y="172"/>
                  </a:lnTo>
                  <a:lnTo>
                    <a:pt x="105" y="169"/>
                  </a:lnTo>
                  <a:lnTo>
                    <a:pt x="84" y="169"/>
                  </a:lnTo>
                  <a:lnTo>
                    <a:pt x="58" y="156"/>
                  </a:lnTo>
                  <a:lnTo>
                    <a:pt x="47" y="154"/>
                  </a:lnTo>
                  <a:lnTo>
                    <a:pt x="50" y="146"/>
                  </a:lnTo>
                  <a:lnTo>
                    <a:pt x="42" y="138"/>
                  </a:lnTo>
                  <a:lnTo>
                    <a:pt x="37" y="133"/>
                  </a:lnTo>
                  <a:lnTo>
                    <a:pt x="40" y="123"/>
                  </a:lnTo>
                  <a:lnTo>
                    <a:pt x="29" y="125"/>
                  </a:lnTo>
                  <a:lnTo>
                    <a:pt x="19" y="112"/>
                  </a:lnTo>
                  <a:lnTo>
                    <a:pt x="19" y="102"/>
                  </a:lnTo>
                  <a:lnTo>
                    <a:pt x="13" y="86"/>
                  </a:lnTo>
                  <a:lnTo>
                    <a:pt x="3" y="84"/>
                  </a:lnTo>
                  <a:lnTo>
                    <a:pt x="0" y="76"/>
                  </a:lnTo>
                  <a:lnTo>
                    <a:pt x="6" y="63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3" name="Google Shape;734;p20">
              <a:extLst>
                <a:ext uri="{FF2B5EF4-FFF2-40B4-BE49-F238E27FC236}">
                  <a16:creationId xmlns:a16="http://schemas.microsoft.com/office/drawing/2014/main" id="{A6FC5ABA-668C-7F45-8BCF-A18984E9B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8078" y="3423097"/>
              <a:ext cx="384882" cy="417212"/>
            </a:xfrm>
            <a:custGeom>
              <a:avLst/>
              <a:gdLst>
                <a:gd name="T0" fmla="*/ 0 w 202"/>
                <a:gd name="T1" fmla="*/ 173355 h 219"/>
                <a:gd name="T2" fmla="*/ 0 w 202"/>
                <a:gd name="T3" fmla="*/ 160020 h 219"/>
                <a:gd name="T4" fmla="*/ 9525 w 202"/>
                <a:gd name="T5" fmla="*/ 135255 h 219"/>
                <a:gd name="T6" fmla="*/ 34290 w 202"/>
                <a:gd name="T7" fmla="*/ 123825 h 219"/>
                <a:gd name="T8" fmla="*/ 53340 w 202"/>
                <a:gd name="T9" fmla="*/ 99060 h 219"/>
                <a:gd name="T10" fmla="*/ 53340 w 202"/>
                <a:gd name="T11" fmla="*/ 85725 h 219"/>
                <a:gd name="T12" fmla="*/ 62865 w 202"/>
                <a:gd name="T13" fmla="*/ 60960 h 219"/>
                <a:gd name="T14" fmla="*/ 74295 w 202"/>
                <a:gd name="T15" fmla="*/ 55245 h 219"/>
                <a:gd name="T16" fmla="*/ 74295 w 202"/>
                <a:gd name="T17" fmla="*/ 40005 h 219"/>
                <a:gd name="T18" fmla="*/ 78105 w 202"/>
                <a:gd name="T19" fmla="*/ 20955 h 219"/>
                <a:gd name="T20" fmla="*/ 108585 w 202"/>
                <a:gd name="T21" fmla="*/ 11430 h 219"/>
                <a:gd name="T22" fmla="*/ 112395 w 202"/>
                <a:gd name="T23" fmla="*/ 11430 h 219"/>
                <a:gd name="T24" fmla="*/ 152400 w 202"/>
                <a:gd name="T25" fmla="*/ 0 h 219"/>
                <a:gd name="T26" fmla="*/ 173355 w 202"/>
                <a:gd name="T27" fmla="*/ 5715 h 219"/>
                <a:gd name="T28" fmla="*/ 186690 w 202"/>
                <a:gd name="T29" fmla="*/ 30480 h 219"/>
                <a:gd name="T30" fmla="*/ 201930 w 202"/>
                <a:gd name="T31" fmla="*/ 40005 h 219"/>
                <a:gd name="T32" fmla="*/ 201930 w 202"/>
                <a:gd name="T33" fmla="*/ 80010 h 219"/>
                <a:gd name="T34" fmla="*/ 198120 w 202"/>
                <a:gd name="T35" fmla="*/ 99060 h 219"/>
                <a:gd name="T36" fmla="*/ 222885 w 202"/>
                <a:gd name="T37" fmla="*/ 123825 h 219"/>
                <a:gd name="T38" fmla="*/ 232410 w 202"/>
                <a:gd name="T39" fmla="*/ 123825 h 219"/>
                <a:gd name="T40" fmla="*/ 260985 w 202"/>
                <a:gd name="T41" fmla="*/ 99060 h 219"/>
                <a:gd name="T42" fmla="*/ 272415 w 202"/>
                <a:gd name="T43" fmla="*/ 104775 h 219"/>
                <a:gd name="T44" fmla="*/ 285750 w 202"/>
                <a:gd name="T45" fmla="*/ 120015 h 219"/>
                <a:gd name="T46" fmla="*/ 291465 w 202"/>
                <a:gd name="T47" fmla="*/ 129540 h 219"/>
                <a:gd name="T48" fmla="*/ 285750 w 202"/>
                <a:gd name="T49" fmla="*/ 139065 h 219"/>
                <a:gd name="T50" fmla="*/ 297180 w 202"/>
                <a:gd name="T51" fmla="*/ 154305 h 219"/>
                <a:gd name="T52" fmla="*/ 281940 w 202"/>
                <a:gd name="T53" fmla="*/ 194310 h 219"/>
                <a:gd name="T54" fmla="*/ 266700 w 202"/>
                <a:gd name="T55" fmla="*/ 203835 h 219"/>
                <a:gd name="T56" fmla="*/ 272415 w 202"/>
                <a:gd name="T57" fmla="*/ 222884 h 219"/>
                <a:gd name="T58" fmla="*/ 285750 w 202"/>
                <a:gd name="T59" fmla="*/ 228599 h 219"/>
                <a:gd name="T60" fmla="*/ 297180 w 202"/>
                <a:gd name="T61" fmla="*/ 222884 h 219"/>
                <a:gd name="T62" fmla="*/ 310515 w 202"/>
                <a:gd name="T63" fmla="*/ 222884 h 219"/>
                <a:gd name="T64" fmla="*/ 321945 w 202"/>
                <a:gd name="T65" fmla="*/ 238124 h 219"/>
                <a:gd name="T66" fmla="*/ 335280 w 202"/>
                <a:gd name="T67" fmla="*/ 238124 h 219"/>
                <a:gd name="T68" fmla="*/ 346710 w 202"/>
                <a:gd name="T69" fmla="*/ 243839 h 219"/>
                <a:gd name="T70" fmla="*/ 350520 w 202"/>
                <a:gd name="T71" fmla="*/ 262889 h 219"/>
                <a:gd name="T72" fmla="*/ 365760 w 202"/>
                <a:gd name="T73" fmla="*/ 274319 h 219"/>
                <a:gd name="T74" fmla="*/ 381000 w 202"/>
                <a:gd name="T75" fmla="*/ 274319 h 219"/>
                <a:gd name="T76" fmla="*/ 384810 w 202"/>
                <a:gd name="T77" fmla="*/ 293369 h 219"/>
                <a:gd name="T78" fmla="*/ 371475 w 202"/>
                <a:gd name="T79" fmla="*/ 302894 h 219"/>
                <a:gd name="T80" fmla="*/ 381000 w 202"/>
                <a:gd name="T81" fmla="*/ 312419 h 219"/>
                <a:gd name="T82" fmla="*/ 371475 w 202"/>
                <a:gd name="T83" fmla="*/ 327659 h 219"/>
                <a:gd name="T84" fmla="*/ 365760 w 202"/>
                <a:gd name="T85" fmla="*/ 342899 h 219"/>
                <a:gd name="T86" fmla="*/ 371475 w 202"/>
                <a:gd name="T87" fmla="*/ 358139 h 219"/>
                <a:gd name="T88" fmla="*/ 365760 w 202"/>
                <a:gd name="T89" fmla="*/ 377189 h 219"/>
                <a:gd name="T90" fmla="*/ 371475 w 202"/>
                <a:gd name="T91" fmla="*/ 398144 h 219"/>
                <a:gd name="T92" fmla="*/ 375285 w 202"/>
                <a:gd name="T93" fmla="*/ 417194 h 219"/>
                <a:gd name="T94" fmla="*/ 276225 w 202"/>
                <a:gd name="T95" fmla="*/ 382904 h 219"/>
                <a:gd name="T96" fmla="*/ 207645 w 202"/>
                <a:gd name="T97" fmla="*/ 327659 h 219"/>
                <a:gd name="T98" fmla="*/ 182880 w 202"/>
                <a:gd name="T99" fmla="*/ 327659 h 219"/>
                <a:gd name="T100" fmla="*/ 123825 w 202"/>
                <a:gd name="T101" fmla="*/ 268604 h 219"/>
                <a:gd name="T102" fmla="*/ 83820 w 202"/>
                <a:gd name="T103" fmla="*/ 238124 h 219"/>
                <a:gd name="T104" fmla="*/ 68580 w 202"/>
                <a:gd name="T105" fmla="*/ 238124 h 219"/>
                <a:gd name="T106" fmla="*/ 43815 w 202"/>
                <a:gd name="T107" fmla="*/ 203835 h 219"/>
                <a:gd name="T108" fmla="*/ 28575 w 202"/>
                <a:gd name="T109" fmla="*/ 198120 h 219"/>
                <a:gd name="T110" fmla="*/ 38100 w 202"/>
                <a:gd name="T111" fmla="*/ 184785 h 219"/>
                <a:gd name="T112" fmla="*/ 24765 w 202"/>
                <a:gd name="T113" fmla="*/ 173355 h 219"/>
                <a:gd name="T114" fmla="*/ 0 w 202"/>
                <a:gd name="T115" fmla="*/ 173355 h 2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2" h="219" extrusionOk="0">
                  <a:moveTo>
                    <a:pt x="0" y="91"/>
                  </a:moveTo>
                  <a:lnTo>
                    <a:pt x="0" y="84"/>
                  </a:lnTo>
                  <a:lnTo>
                    <a:pt x="5" y="71"/>
                  </a:lnTo>
                  <a:lnTo>
                    <a:pt x="18" y="65"/>
                  </a:lnTo>
                  <a:lnTo>
                    <a:pt x="28" y="52"/>
                  </a:lnTo>
                  <a:lnTo>
                    <a:pt x="28" y="45"/>
                  </a:lnTo>
                  <a:lnTo>
                    <a:pt x="33" y="32"/>
                  </a:lnTo>
                  <a:lnTo>
                    <a:pt x="39" y="29"/>
                  </a:lnTo>
                  <a:lnTo>
                    <a:pt x="39" y="21"/>
                  </a:lnTo>
                  <a:lnTo>
                    <a:pt x="41" y="11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80" y="0"/>
                  </a:lnTo>
                  <a:lnTo>
                    <a:pt x="91" y="3"/>
                  </a:lnTo>
                  <a:lnTo>
                    <a:pt x="98" y="16"/>
                  </a:lnTo>
                  <a:lnTo>
                    <a:pt x="106" y="21"/>
                  </a:lnTo>
                  <a:lnTo>
                    <a:pt x="106" y="42"/>
                  </a:lnTo>
                  <a:lnTo>
                    <a:pt x="104" y="52"/>
                  </a:lnTo>
                  <a:lnTo>
                    <a:pt x="117" y="65"/>
                  </a:lnTo>
                  <a:lnTo>
                    <a:pt x="122" y="65"/>
                  </a:lnTo>
                  <a:lnTo>
                    <a:pt x="137" y="52"/>
                  </a:lnTo>
                  <a:lnTo>
                    <a:pt x="143" y="55"/>
                  </a:lnTo>
                  <a:lnTo>
                    <a:pt x="150" y="63"/>
                  </a:lnTo>
                  <a:lnTo>
                    <a:pt x="153" y="68"/>
                  </a:lnTo>
                  <a:lnTo>
                    <a:pt x="150" y="73"/>
                  </a:lnTo>
                  <a:lnTo>
                    <a:pt x="156" y="81"/>
                  </a:lnTo>
                  <a:lnTo>
                    <a:pt x="148" y="102"/>
                  </a:lnTo>
                  <a:lnTo>
                    <a:pt x="140" y="107"/>
                  </a:lnTo>
                  <a:lnTo>
                    <a:pt x="143" y="117"/>
                  </a:lnTo>
                  <a:lnTo>
                    <a:pt x="150" y="120"/>
                  </a:lnTo>
                  <a:lnTo>
                    <a:pt x="156" y="117"/>
                  </a:lnTo>
                  <a:lnTo>
                    <a:pt x="163" y="117"/>
                  </a:lnTo>
                  <a:lnTo>
                    <a:pt x="169" y="125"/>
                  </a:lnTo>
                  <a:lnTo>
                    <a:pt x="176" y="125"/>
                  </a:lnTo>
                  <a:lnTo>
                    <a:pt x="182" y="128"/>
                  </a:lnTo>
                  <a:lnTo>
                    <a:pt x="184" y="138"/>
                  </a:lnTo>
                  <a:lnTo>
                    <a:pt x="192" y="144"/>
                  </a:lnTo>
                  <a:lnTo>
                    <a:pt x="200" y="144"/>
                  </a:lnTo>
                  <a:lnTo>
                    <a:pt x="202" y="154"/>
                  </a:lnTo>
                  <a:lnTo>
                    <a:pt x="195" y="159"/>
                  </a:lnTo>
                  <a:lnTo>
                    <a:pt x="200" y="164"/>
                  </a:lnTo>
                  <a:lnTo>
                    <a:pt x="195" y="172"/>
                  </a:lnTo>
                  <a:lnTo>
                    <a:pt x="192" y="180"/>
                  </a:lnTo>
                  <a:lnTo>
                    <a:pt x="195" y="188"/>
                  </a:lnTo>
                  <a:lnTo>
                    <a:pt x="192" y="198"/>
                  </a:lnTo>
                  <a:lnTo>
                    <a:pt x="195" y="209"/>
                  </a:lnTo>
                  <a:lnTo>
                    <a:pt x="197" y="219"/>
                  </a:lnTo>
                  <a:lnTo>
                    <a:pt x="145" y="201"/>
                  </a:lnTo>
                  <a:lnTo>
                    <a:pt x="109" y="172"/>
                  </a:lnTo>
                  <a:lnTo>
                    <a:pt x="96" y="172"/>
                  </a:lnTo>
                  <a:lnTo>
                    <a:pt x="65" y="141"/>
                  </a:lnTo>
                  <a:lnTo>
                    <a:pt x="44" y="125"/>
                  </a:lnTo>
                  <a:lnTo>
                    <a:pt x="36" y="125"/>
                  </a:lnTo>
                  <a:lnTo>
                    <a:pt x="23" y="107"/>
                  </a:lnTo>
                  <a:lnTo>
                    <a:pt x="15" y="104"/>
                  </a:lnTo>
                  <a:lnTo>
                    <a:pt x="20" y="97"/>
                  </a:lnTo>
                  <a:lnTo>
                    <a:pt x="13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4" name="Google Shape;735;p20">
              <a:extLst>
                <a:ext uri="{FF2B5EF4-FFF2-40B4-BE49-F238E27FC236}">
                  <a16:creationId xmlns:a16="http://schemas.microsoft.com/office/drawing/2014/main" id="{92E66E1D-288D-6841-989E-1F7625B19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828" y="3215441"/>
              <a:ext cx="600186" cy="630583"/>
            </a:xfrm>
            <a:custGeom>
              <a:avLst/>
              <a:gdLst>
                <a:gd name="T0" fmla="*/ 104775 w 315"/>
                <a:gd name="T1" fmla="*/ 605791 h 331"/>
                <a:gd name="T2" fmla="*/ 104775 w 315"/>
                <a:gd name="T3" fmla="*/ 565786 h 331"/>
                <a:gd name="T4" fmla="*/ 104775 w 315"/>
                <a:gd name="T5" fmla="*/ 535306 h 331"/>
                <a:gd name="T6" fmla="*/ 104775 w 315"/>
                <a:gd name="T7" fmla="*/ 510541 h 331"/>
                <a:gd name="T8" fmla="*/ 114300 w 315"/>
                <a:gd name="T9" fmla="*/ 481966 h 331"/>
                <a:gd name="T10" fmla="*/ 83820 w 315"/>
                <a:gd name="T11" fmla="*/ 470536 h 331"/>
                <a:gd name="T12" fmla="*/ 68580 w 315"/>
                <a:gd name="T13" fmla="*/ 445771 h 331"/>
                <a:gd name="T14" fmla="*/ 43815 w 315"/>
                <a:gd name="T15" fmla="*/ 430531 h 331"/>
                <a:gd name="T16" fmla="*/ 19050 w 315"/>
                <a:gd name="T17" fmla="*/ 436246 h 331"/>
                <a:gd name="T18" fmla="*/ 0 w 315"/>
                <a:gd name="T19" fmla="*/ 411481 h 331"/>
                <a:gd name="T20" fmla="*/ 30480 w 315"/>
                <a:gd name="T21" fmla="*/ 361951 h 331"/>
                <a:gd name="T22" fmla="*/ 24765 w 315"/>
                <a:gd name="T23" fmla="*/ 331471 h 331"/>
                <a:gd name="T24" fmla="*/ 68580 w 315"/>
                <a:gd name="T25" fmla="*/ 272415 h 331"/>
                <a:gd name="T26" fmla="*/ 64770 w 315"/>
                <a:gd name="T27" fmla="*/ 243840 h 331"/>
                <a:gd name="T28" fmla="*/ 43815 w 315"/>
                <a:gd name="T29" fmla="*/ 207645 h 331"/>
                <a:gd name="T30" fmla="*/ 74295 w 315"/>
                <a:gd name="T31" fmla="*/ 203835 h 331"/>
                <a:gd name="T32" fmla="*/ 64770 w 315"/>
                <a:gd name="T33" fmla="*/ 173355 h 331"/>
                <a:gd name="T34" fmla="*/ 49530 w 315"/>
                <a:gd name="T35" fmla="*/ 129540 h 331"/>
                <a:gd name="T36" fmla="*/ 55245 w 315"/>
                <a:gd name="T37" fmla="*/ 74295 h 331"/>
                <a:gd name="T38" fmla="*/ 43815 w 315"/>
                <a:gd name="T39" fmla="*/ 49530 h 331"/>
                <a:gd name="T40" fmla="*/ 118110 w 315"/>
                <a:gd name="T41" fmla="*/ 15240 h 331"/>
                <a:gd name="T42" fmla="*/ 154305 w 315"/>
                <a:gd name="T43" fmla="*/ 24765 h 331"/>
                <a:gd name="T44" fmla="*/ 198120 w 315"/>
                <a:gd name="T45" fmla="*/ 19050 h 331"/>
                <a:gd name="T46" fmla="*/ 232410 w 315"/>
                <a:gd name="T47" fmla="*/ 5715 h 331"/>
                <a:gd name="T48" fmla="*/ 253365 w 315"/>
                <a:gd name="T49" fmla="*/ 15240 h 331"/>
                <a:gd name="T50" fmla="*/ 287655 w 315"/>
                <a:gd name="T51" fmla="*/ 34290 h 331"/>
                <a:gd name="T52" fmla="*/ 321944 w 315"/>
                <a:gd name="T53" fmla="*/ 0 h 331"/>
                <a:gd name="T54" fmla="*/ 386714 w 315"/>
                <a:gd name="T55" fmla="*/ 40005 h 331"/>
                <a:gd name="T56" fmla="*/ 411479 w 315"/>
                <a:gd name="T57" fmla="*/ 49530 h 331"/>
                <a:gd name="T58" fmla="*/ 445769 w 315"/>
                <a:gd name="T59" fmla="*/ 59055 h 331"/>
                <a:gd name="T60" fmla="*/ 485774 w 315"/>
                <a:gd name="T61" fmla="*/ 89535 h 331"/>
                <a:gd name="T62" fmla="*/ 529589 w 315"/>
                <a:gd name="T63" fmla="*/ 68580 h 331"/>
                <a:gd name="T64" fmla="*/ 554354 w 315"/>
                <a:gd name="T65" fmla="*/ 80010 h 331"/>
                <a:gd name="T66" fmla="*/ 575309 w 315"/>
                <a:gd name="T67" fmla="*/ 93345 h 331"/>
                <a:gd name="T68" fmla="*/ 575309 w 315"/>
                <a:gd name="T69" fmla="*/ 142875 h 331"/>
                <a:gd name="T70" fmla="*/ 590549 w 315"/>
                <a:gd name="T71" fmla="*/ 173355 h 331"/>
                <a:gd name="T72" fmla="*/ 590549 w 315"/>
                <a:gd name="T73" fmla="*/ 219075 h 331"/>
                <a:gd name="T74" fmla="*/ 569594 w 315"/>
                <a:gd name="T75" fmla="*/ 247650 h 331"/>
                <a:gd name="T76" fmla="*/ 541019 w 315"/>
                <a:gd name="T77" fmla="*/ 312420 h 331"/>
                <a:gd name="T78" fmla="*/ 535304 w 315"/>
                <a:gd name="T79" fmla="*/ 352426 h 331"/>
                <a:gd name="T80" fmla="*/ 525779 w 315"/>
                <a:gd name="T81" fmla="*/ 405766 h 331"/>
                <a:gd name="T82" fmla="*/ 516254 w 315"/>
                <a:gd name="T83" fmla="*/ 421006 h 331"/>
                <a:gd name="T84" fmla="*/ 541019 w 315"/>
                <a:gd name="T85" fmla="*/ 470536 h 331"/>
                <a:gd name="T86" fmla="*/ 565784 w 315"/>
                <a:gd name="T87" fmla="*/ 501016 h 331"/>
                <a:gd name="T88" fmla="*/ 575309 w 315"/>
                <a:gd name="T89" fmla="*/ 541021 h 331"/>
                <a:gd name="T90" fmla="*/ 541019 w 315"/>
                <a:gd name="T91" fmla="*/ 544831 h 331"/>
                <a:gd name="T92" fmla="*/ 525779 w 315"/>
                <a:gd name="T93" fmla="*/ 525781 h 331"/>
                <a:gd name="T94" fmla="*/ 501014 w 315"/>
                <a:gd name="T95" fmla="*/ 556261 h 331"/>
                <a:gd name="T96" fmla="*/ 405764 w 315"/>
                <a:gd name="T97" fmla="*/ 550546 h 331"/>
                <a:gd name="T98" fmla="*/ 241935 w 315"/>
                <a:gd name="T99" fmla="*/ 556261 h 331"/>
                <a:gd name="T100" fmla="*/ 179070 w 315"/>
                <a:gd name="T101" fmla="*/ 590551 h 331"/>
                <a:gd name="T102" fmla="*/ 148590 w 315"/>
                <a:gd name="T103" fmla="*/ 600076 h 331"/>
                <a:gd name="T104" fmla="*/ 108585 w 315"/>
                <a:gd name="T105" fmla="*/ 624841 h 3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5" h="331" extrusionOk="0">
                  <a:moveTo>
                    <a:pt x="57" y="328"/>
                  </a:moveTo>
                  <a:lnTo>
                    <a:pt x="55" y="318"/>
                  </a:lnTo>
                  <a:lnTo>
                    <a:pt x="52" y="307"/>
                  </a:lnTo>
                  <a:lnTo>
                    <a:pt x="55" y="297"/>
                  </a:lnTo>
                  <a:lnTo>
                    <a:pt x="52" y="289"/>
                  </a:lnTo>
                  <a:lnTo>
                    <a:pt x="55" y="281"/>
                  </a:lnTo>
                  <a:lnTo>
                    <a:pt x="60" y="273"/>
                  </a:lnTo>
                  <a:lnTo>
                    <a:pt x="55" y="268"/>
                  </a:lnTo>
                  <a:lnTo>
                    <a:pt x="62" y="263"/>
                  </a:lnTo>
                  <a:lnTo>
                    <a:pt x="60" y="253"/>
                  </a:lnTo>
                  <a:lnTo>
                    <a:pt x="52" y="253"/>
                  </a:lnTo>
                  <a:lnTo>
                    <a:pt x="44" y="247"/>
                  </a:lnTo>
                  <a:lnTo>
                    <a:pt x="42" y="237"/>
                  </a:lnTo>
                  <a:lnTo>
                    <a:pt x="36" y="234"/>
                  </a:lnTo>
                  <a:lnTo>
                    <a:pt x="29" y="234"/>
                  </a:lnTo>
                  <a:lnTo>
                    <a:pt x="23" y="226"/>
                  </a:lnTo>
                  <a:lnTo>
                    <a:pt x="16" y="226"/>
                  </a:lnTo>
                  <a:lnTo>
                    <a:pt x="10" y="229"/>
                  </a:lnTo>
                  <a:lnTo>
                    <a:pt x="3" y="226"/>
                  </a:lnTo>
                  <a:lnTo>
                    <a:pt x="0" y="216"/>
                  </a:lnTo>
                  <a:lnTo>
                    <a:pt x="8" y="211"/>
                  </a:lnTo>
                  <a:lnTo>
                    <a:pt x="16" y="190"/>
                  </a:lnTo>
                  <a:lnTo>
                    <a:pt x="10" y="182"/>
                  </a:lnTo>
                  <a:lnTo>
                    <a:pt x="13" y="174"/>
                  </a:lnTo>
                  <a:lnTo>
                    <a:pt x="23" y="172"/>
                  </a:lnTo>
                  <a:lnTo>
                    <a:pt x="36" y="143"/>
                  </a:lnTo>
                  <a:lnTo>
                    <a:pt x="36" y="133"/>
                  </a:lnTo>
                  <a:lnTo>
                    <a:pt x="34" y="128"/>
                  </a:lnTo>
                  <a:lnTo>
                    <a:pt x="23" y="117"/>
                  </a:lnTo>
                  <a:lnTo>
                    <a:pt x="23" y="109"/>
                  </a:lnTo>
                  <a:lnTo>
                    <a:pt x="31" y="107"/>
                  </a:lnTo>
                  <a:lnTo>
                    <a:pt x="39" y="107"/>
                  </a:lnTo>
                  <a:lnTo>
                    <a:pt x="39" y="102"/>
                  </a:lnTo>
                  <a:lnTo>
                    <a:pt x="34" y="91"/>
                  </a:lnTo>
                  <a:lnTo>
                    <a:pt x="29" y="86"/>
                  </a:lnTo>
                  <a:lnTo>
                    <a:pt x="26" y="68"/>
                  </a:lnTo>
                  <a:lnTo>
                    <a:pt x="29" y="62"/>
                  </a:lnTo>
                  <a:lnTo>
                    <a:pt x="29" y="39"/>
                  </a:lnTo>
                  <a:lnTo>
                    <a:pt x="23" y="34"/>
                  </a:lnTo>
                  <a:lnTo>
                    <a:pt x="23" y="26"/>
                  </a:lnTo>
                  <a:lnTo>
                    <a:pt x="42" y="18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81" y="13"/>
                  </a:lnTo>
                  <a:lnTo>
                    <a:pt x="101" y="16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22" y="3"/>
                  </a:lnTo>
                  <a:lnTo>
                    <a:pt x="135" y="5"/>
                  </a:lnTo>
                  <a:lnTo>
                    <a:pt x="133" y="8"/>
                  </a:lnTo>
                  <a:lnTo>
                    <a:pt x="135" y="16"/>
                  </a:lnTo>
                  <a:lnTo>
                    <a:pt x="151" y="18"/>
                  </a:lnTo>
                  <a:lnTo>
                    <a:pt x="161" y="5"/>
                  </a:lnTo>
                  <a:lnTo>
                    <a:pt x="169" y="0"/>
                  </a:lnTo>
                  <a:lnTo>
                    <a:pt x="185" y="10"/>
                  </a:lnTo>
                  <a:lnTo>
                    <a:pt x="203" y="21"/>
                  </a:lnTo>
                  <a:lnTo>
                    <a:pt x="211" y="21"/>
                  </a:lnTo>
                  <a:lnTo>
                    <a:pt x="216" y="26"/>
                  </a:lnTo>
                  <a:lnTo>
                    <a:pt x="224" y="26"/>
                  </a:lnTo>
                  <a:lnTo>
                    <a:pt x="234" y="31"/>
                  </a:lnTo>
                  <a:lnTo>
                    <a:pt x="239" y="39"/>
                  </a:lnTo>
                  <a:lnTo>
                    <a:pt x="255" y="47"/>
                  </a:lnTo>
                  <a:lnTo>
                    <a:pt x="268" y="44"/>
                  </a:lnTo>
                  <a:lnTo>
                    <a:pt x="278" y="36"/>
                  </a:lnTo>
                  <a:lnTo>
                    <a:pt x="284" y="36"/>
                  </a:lnTo>
                  <a:lnTo>
                    <a:pt x="291" y="42"/>
                  </a:lnTo>
                  <a:lnTo>
                    <a:pt x="302" y="44"/>
                  </a:lnTo>
                  <a:lnTo>
                    <a:pt x="302" y="49"/>
                  </a:lnTo>
                  <a:lnTo>
                    <a:pt x="299" y="65"/>
                  </a:lnTo>
                  <a:lnTo>
                    <a:pt x="302" y="75"/>
                  </a:lnTo>
                  <a:lnTo>
                    <a:pt x="302" y="83"/>
                  </a:lnTo>
                  <a:lnTo>
                    <a:pt x="310" y="91"/>
                  </a:lnTo>
                  <a:lnTo>
                    <a:pt x="315" y="104"/>
                  </a:lnTo>
                  <a:lnTo>
                    <a:pt x="310" y="115"/>
                  </a:lnTo>
                  <a:lnTo>
                    <a:pt x="310" y="125"/>
                  </a:lnTo>
                  <a:lnTo>
                    <a:pt x="299" y="130"/>
                  </a:lnTo>
                  <a:lnTo>
                    <a:pt x="284" y="154"/>
                  </a:lnTo>
                  <a:lnTo>
                    <a:pt x="284" y="164"/>
                  </a:lnTo>
                  <a:lnTo>
                    <a:pt x="281" y="172"/>
                  </a:lnTo>
                  <a:lnTo>
                    <a:pt x="281" y="185"/>
                  </a:lnTo>
                  <a:lnTo>
                    <a:pt x="276" y="190"/>
                  </a:lnTo>
                  <a:lnTo>
                    <a:pt x="276" y="213"/>
                  </a:lnTo>
                  <a:lnTo>
                    <a:pt x="271" y="216"/>
                  </a:lnTo>
                  <a:lnTo>
                    <a:pt x="271" y="221"/>
                  </a:lnTo>
                  <a:lnTo>
                    <a:pt x="278" y="226"/>
                  </a:lnTo>
                  <a:lnTo>
                    <a:pt x="284" y="247"/>
                  </a:lnTo>
                  <a:lnTo>
                    <a:pt x="286" y="258"/>
                  </a:lnTo>
                  <a:lnTo>
                    <a:pt x="297" y="263"/>
                  </a:lnTo>
                  <a:lnTo>
                    <a:pt x="302" y="271"/>
                  </a:lnTo>
                  <a:lnTo>
                    <a:pt x="302" y="284"/>
                  </a:lnTo>
                  <a:lnTo>
                    <a:pt x="294" y="286"/>
                  </a:lnTo>
                  <a:lnTo>
                    <a:pt x="284" y="286"/>
                  </a:lnTo>
                  <a:lnTo>
                    <a:pt x="281" y="289"/>
                  </a:lnTo>
                  <a:lnTo>
                    <a:pt x="276" y="276"/>
                  </a:lnTo>
                  <a:lnTo>
                    <a:pt x="265" y="279"/>
                  </a:lnTo>
                  <a:lnTo>
                    <a:pt x="263" y="292"/>
                  </a:lnTo>
                  <a:lnTo>
                    <a:pt x="239" y="281"/>
                  </a:lnTo>
                  <a:lnTo>
                    <a:pt x="213" y="289"/>
                  </a:lnTo>
                  <a:lnTo>
                    <a:pt x="148" y="289"/>
                  </a:lnTo>
                  <a:lnTo>
                    <a:pt x="127" y="292"/>
                  </a:lnTo>
                  <a:lnTo>
                    <a:pt x="127" y="297"/>
                  </a:lnTo>
                  <a:lnTo>
                    <a:pt x="94" y="310"/>
                  </a:lnTo>
                  <a:lnTo>
                    <a:pt x="88" y="315"/>
                  </a:lnTo>
                  <a:lnTo>
                    <a:pt x="78" y="315"/>
                  </a:lnTo>
                  <a:lnTo>
                    <a:pt x="60" y="331"/>
                  </a:lnTo>
                  <a:lnTo>
                    <a:pt x="57" y="328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5" name="Google Shape;736;p20">
              <a:extLst>
                <a:ext uri="{FF2B5EF4-FFF2-40B4-BE49-F238E27FC236}">
                  <a16:creationId xmlns:a16="http://schemas.microsoft.com/office/drawing/2014/main" id="{B09FFA55-F21C-CD4A-85D1-B13EC994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179" y="3160196"/>
              <a:ext cx="405841" cy="640108"/>
            </a:xfrm>
            <a:custGeom>
              <a:avLst/>
              <a:gdLst>
                <a:gd name="T0" fmla="*/ 24765 w 213"/>
                <a:gd name="T1" fmla="*/ 600075 h 336"/>
                <a:gd name="T2" fmla="*/ 59055 w 213"/>
                <a:gd name="T3" fmla="*/ 596265 h 336"/>
                <a:gd name="T4" fmla="*/ 49530 w 213"/>
                <a:gd name="T5" fmla="*/ 556260 h 336"/>
                <a:gd name="T6" fmla="*/ 24765 w 213"/>
                <a:gd name="T7" fmla="*/ 525780 h 336"/>
                <a:gd name="T8" fmla="*/ 0 w 213"/>
                <a:gd name="T9" fmla="*/ 476250 h 336"/>
                <a:gd name="T10" fmla="*/ 9525 w 213"/>
                <a:gd name="T11" fmla="*/ 461010 h 336"/>
                <a:gd name="T12" fmla="*/ 19050 w 213"/>
                <a:gd name="T13" fmla="*/ 407670 h 336"/>
                <a:gd name="T14" fmla="*/ 24765 w 213"/>
                <a:gd name="T15" fmla="*/ 367665 h 336"/>
                <a:gd name="T16" fmla="*/ 53340 w 213"/>
                <a:gd name="T17" fmla="*/ 302895 h 336"/>
                <a:gd name="T18" fmla="*/ 74295 w 213"/>
                <a:gd name="T19" fmla="*/ 274320 h 336"/>
                <a:gd name="T20" fmla="*/ 74295 w 213"/>
                <a:gd name="T21" fmla="*/ 228600 h 336"/>
                <a:gd name="T22" fmla="*/ 59055 w 213"/>
                <a:gd name="T23" fmla="*/ 198120 h 336"/>
                <a:gd name="T24" fmla="*/ 59055 w 213"/>
                <a:gd name="T25" fmla="*/ 148590 h 336"/>
                <a:gd name="T26" fmla="*/ 49530 w 213"/>
                <a:gd name="T27" fmla="*/ 85725 h 336"/>
                <a:gd name="T28" fmla="*/ 28575 w 213"/>
                <a:gd name="T29" fmla="*/ 45720 h 336"/>
                <a:gd name="T30" fmla="*/ 68580 w 213"/>
                <a:gd name="T31" fmla="*/ 20955 h 336"/>
                <a:gd name="T32" fmla="*/ 148590 w 213"/>
                <a:gd name="T33" fmla="*/ 20955 h 336"/>
                <a:gd name="T34" fmla="*/ 232411 w 213"/>
                <a:gd name="T35" fmla="*/ 15240 h 336"/>
                <a:gd name="T36" fmla="*/ 276226 w 213"/>
                <a:gd name="T37" fmla="*/ 0 h 336"/>
                <a:gd name="T38" fmla="*/ 291466 w 213"/>
                <a:gd name="T39" fmla="*/ 30480 h 336"/>
                <a:gd name="T40" fmla="*/ 300991 w 213"/>
                <a:gd name="T41" fmla="*/ 55245 h 336"/>
                <a:gd name="T42" fmla="*/ 331471 w 213"/>
                <a:gd name="T43" fmla="*/ 85725 h 336"/>
                <a:gd name="T44" fmla="*/ 346711 w 213"/>
                <a:gd name="T45" fmla="*/ 123825 h 336"/>
                <a:gd name="T46" fmla="*/ 356236 w 213"/>
                <a:gd name="T47" fmla="*/ 169545 h 336"/>
                <a:gd name="T48" fmla="*/ 365761 w 213"/>
                <a:gd name="T49" fmla="*/ 203835 h 336"/>
                <a:gd name="T50" fmla="*/ 356236 w 213"/>
                <a:gd name="T51" fmla="*/ 234315 h 336"/>
                <a:gd name="T52" fmla="*/ 371476 w 213"/>
                <a:gd name="T53" fmla="*/ 259080 h 336"/>
                <a:gd name="T54" fmla="*/ 371476 w 213"/>
                <a:gd name="T55" fmla="*/ 283845 h 336"/>
                <a:gd name="T56" fmla="*/ 371476 w 213"/>
                <a:gd name="T57" fmla="*/ 333375 h 336"/>
                <a:gd name="T58" fmla="*/ 365761 w 213"/>
                <a:gd name="T59" fmla="*/ 407670 h 336"/>
                <a:gd name="T60" fmla="*/ 360046 w 213"/>
                <a:gd name="T61" fmla="*/ 447675 h 336"/>
                <a:gd name="T62" fmla="*/ 375286 w 213"/>
                <a:gd name="T63" fmla="*/ 497205 h 336"/>
                <a:gd name="T64" fmla="*/ 396241 w 213"/>
                <a:gd name="T65" fmla="*/ 506730 h 336"/>
                <a:gd name="T66" fmla="*/ 350521 w 213"/>
                <a:gd name="T67" fmla="*/ 531495 h 336"/>
                <a:gd name="T68" fmla="*/ 257176 w 213"/>
                <a:gd name="T69" fmla="*/ 596265 h 336"/>
                <a:gd name="T70" fmla="*/ 112395 w 213"/>
                <a:gd name="T71" fmla="*/ 640080 h 336"/>
                <a:gd name="T72" fmla="*/ 24765 w 213"/>
                <a:gd name="T73" fmla="*/ 615315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3" h="336" extrusionOk="0">
                  <a:moveTo>
                    <a:pt x="10" y="318"/>
                  </a:moveTo>
                  <a:lnTo>
                    <a:pt x="13" y="315"/>
                  </a:lnTo>
                  <a:lnTo>
                    <a:pt x="23" y="315"/>
                  </a:lnTo>
                  <a:lnTo>
                    <a:pt x="31" y="313"/>
                  </a:lnTo>
                  <a:lnTo>
                    <a:pt x="31" y="300"/>
                  </a:lnTo>
                  <a:lnTo>
                    <a:pt x="26" y="292"/>
                  </a:lnTo>
                  <a:lnTo>
                    <a:pt x="15" y="287"/>
                  </a:lnTo>
                  <a:lnTo>
                    <a:pt x="13" y="276"/>
                  </a:lnTo>
                  <a:lnTo>
                    <a:pt x="7" y="255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5" y="24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0" y="201"/>
                  </a:lnTo>
                  <a:lnTo>
                    <a:pt x="13" y="193"/>
                  </a:lnTo>
                  <a:lnTo>
                    <a:pt x="13" y="183"/>
                  </a:lnTo>
                  <a:lnTo>
                    <a:pt x="28" y="159"/>
                  </a:lnTo>
                  <a:lnTo>
                    <a:pt x="39" y="154"/>
                  </a:lnTo>
                  <a:lnTo>
                    <a:pt x="39" y="144"/>
                  </a:lnTo>
                  <a:lnTo>
                    <a:pt x="44" y="133"/>
                  </a:lnTo>
                  <a:lnTo>
                    <a:pt x="39" y="120"/>
                  </a:lnTo>
                  <a:lnTo>
                    <a:pt x="31" y="112"/>
                  </a:lnTo>
                  <a:lnTo>
                    <a:pt x="31" y="104"/>
                  </a:lnTo>
                  <a:lnTo>
                    <a:pt x="28" y="94"/>
                  </a:lnTo>
                  <a:lnTo>
                    <a:pt x="31" y="78"/>
                  </a:lnTo>
                  <a:lnTo>
                    <a:pt x="31" y="58"/>
                  </a:lnTo>
                  <a:lnTo>
                    <a:pt x="26" y="45"/>
                  </a:lnTo>
                  <a:lnTo>
                    <a:pt x="20" y="39"/>
                  </a:lnTo>
                  <a:lnTo>
                    <a:pt x="15" y="24"/>
                  </a:lnTo>
                  <a:lnTo>
                    <a:pt x="18" y="13"/>
                  </a:lnTo>
                  <a:lnTo>
                    <a:pt x="36" y="11"/>
                  </a:lnTo>
                  <a:lnTo>
                    <a:pt x="72" y="11"/>
                  </a:lnTo>
                  <a:lnTo>
                    <a:pt x="78" y="11"/>
                  </a:lnTo>
                  <a:lnTo>
                    <a:pt x="104" y="11"/>
                  </a:lnTo>
                  <a:lnTo>
                    <a:pt x="122" y="8"/>
                  </a:lnTo>
                  <a:lnTo>
                    <a:pt x="132" y="6"/>
                  </a:lnTo>
                  <a:lnTo>
                    <a:pt x="145" y="0"/>
                  </a:lnTo>
                  <a:lnTo>
                    <a:pt x="148" y="3"/>
                  </a:lnTo>
                  <a:lnTo>
                    <a:pt x="153" y="16"/>
                  </a:lnTo>
                  <a:lnTo>
                    <a:pt x="158" y="21"/>
                  </a:lnTo>
                  <a:lnTo>
                    <a:pt x="158" y="29"/>
                  </a:lnTo>
                  <a:lnTo>
                    <a:pt x="169" y="37"/>
                  </a:lnTo>
                  <a:lnTo>
                    <a:pt x="174" y="45"/>
                  </a:lnTo>
                  <a:lnTo>
                    <a:pt x="184" y="52"/>
                  </a:lnTo>
                  <a:lnTo>
                    <a:pt x="182" y="65"/>
                  </a:lnTo>
                  <a:lnTo>
                    <a:pt x="182" y="84"/>
                  </a:lnTo>
                  <a:lnTo>
                    <a:pt x="187" y="89"/>
                  </a:lnTo>
                  <a:lnTo>
                    <a:pt x="192" y="89"/>
                  </a:lnTo>
                  <a:lnTo>
                    <a:pt x="192" y="107"/>
                  </a:lnTo>
                  <a:lnTo>
                    <a:pt x="189" y="115"/>
                  </a:lnTo>
                  <a:lnTo>
                    <a:pt x="187" y="123"/>
                  </a:lnTo>
                  <a:lnTo>
                    <a:pt x="192" y="125"/>
                  </a:lnTo>
                  <a:lnTo>
                    <a:pt x="195" y="136"/>
                  </a:lnTo>
                  <a:lnTo>
                    <a:pt x="189" y="141"/>
                  </a:lnTo>
                  <a:lnTo>
                    <a:pt x="195" y="149"/>
                  </a:lnTo>
                  <a:lnTo>
                    <a:pt x="192" y="167"/>
                  </a:lnTo>
                  <a:lnTo>
                    <a:pt x="195" y="175"/>
                  </a:lnTo>
                  <a:lnTo>
                    <a:pt x="197" y="203"/>
                  </a:lnTo>
                  <a:lnTo>
                    <a:pt x="192" y="214"/>
                  </a:lnTo>
                  <a:lnTo>
                    <a:pt x="192" y="222"/>
                  </a:lnTo>
                  <a:lnTo>
                    <a:pt x="189" y="235"/>
                  </a:lnTo>
                  <a:lnTo>
                    <a:pt x="192" y="245"/>
                  </a:lnTo>
                  <a:lnTo>
                    <a:pt x="197" y="261"/>
                  </a:lnTo>
                  <a:lnTo>
                    <a:pt x="202" y="261"/>
                  </a:lnTo>
                  <a:lnTo>
                    <a:pt x="208" y="266"/>
                  </a:lnTo>
                  <a:lnTo>
                    <a:pt x="213" y="276"/>
                  </a:lnTo>
                  <a:lnTo>
                    <a:pt x="184" y="279"/>
                  </a:lnTo>
                  <a:lnTo>
                    <a:pt x="161" y="292"/>
                  </a:lnTo>
                  <a:lnTo>
                    <a:pt x="135" y="313"/>
                  </a:lnTo>
                  <a:lnTo>
                    <a:pt x="104" y="315"/>
                  </a:lnTo>
                  <a:lnTo>
                    <a:pt x="59" y="336"/>
                  </a:lnTo>
                  <a:lnTo>
                    <a:pt x="41" y="328"/>
                  </a:lnTo>
                  <a:lnTo>
                    <a:pt x="13" y="323"/>
                  </a:lnTo>
                  <a:lnTo>
                    <a:pt x="10" y="318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6" name="Google Shape;737;p20">
              <a:extLst>
                <a:ext uri="{FF2B5EF4-FFF2-40B4-BE49-F238E27FC236}">
                  <a16:creationId xmlns:a16="http://schemas.microsoft.com/office/drawing/2014/main" id="{4F75B416-BA7F-A849-B095-F177305D8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72" y="3160196"/>
              <a:ext cx="198157" cy="525803"/>
            </a:xfrm>
            <a:custGeom>
              <a:avLst/>
              <a:gdLst>
                <a:gd name="T0" fmla="*/ 108585 w 104"/>
                <a:gd name="T1" fmla="*/ 30480 h 276"/>
                <a:gd name="T2" fmla="*/ 9525 w 104"/>
                <a:gd name="T3" fmla="*/ 0 h 276"/>
                <a:gd name="T4" fmla="*/ 0 w 104"/>
                <a:gd name="T5" fmla="*/ 5715 h 276"/>
                <a:gd name="T6" fmla="*/ 9525 w 104"/>
                <a:gd name="T7" fmla="*/ 30480 h 276"/>
                <a:gd name="T8" fmla="*/ 19050 w 104"/>
                <a:gd name="T9" fmla="*/ 40005 h 276"/>
                <a:gd name="T10" fmla="*/ 19050 w 104"/>
                <a:gd name="T11" fmla="*/ 55245 h 276"/>
                <a:gd name="T12" fmla="*/ 40005 w 104"/>
                <a:gd name="T13" fmla="*/ 70485 h 276"/>
                <a:gd name="T14" fmla="*/ 49530 w 104"/>
                <a:gd name="T15" fmla="*/ 85725 h 276"/>
                <a:gd name="T16" fmla="*/ 68580 w 104"/>
                <a:gd name="T17" fmla="*/ 99060 h 276"/>
                <a:gd name="T18" fmla="*/ 64770 w 104"/>
                <a:gd name="T19" fmla="*/ 123825 h 276"/>
                <a:gd name="T20" fmla="*/ 64770 w 104"/>
                <a:gd name="T21" fmla="*/ 160020 h 276"/>
                <a:gd name="T22" fmla="*/ 74295 w 104"/>
                <a:gd name="T23" fmla="*/ 169545 h 276"/>
                <a:gd name="T24" fmla="*/ 83820 w 104"/>
                <a:gd name="T25" fmla="*/ 169545 h 276"/>
                <a:gd name="T26" fmla="*/ 83820 w 104"/>
                <a:gd name="T27" fmla="*/ 203835 h 276"/>
                <a:gd name="T28" fmla="*/ 78105 w 104"/>
                <a:gd name="T29" fmla="*/ 219075 h 276"/>
                <a:gd name="T30" fmla="*/ 74295 w 104"/>
                <a:gd name="T31" fmla="*/ 234315 h 276"/>
                <a:gd name="T32" fmla="*/ 83820 w 104"/>
                <a:gd name="T33" fmla="*/ 238125 h 276"/>
                <a:gd name="T34" fmla="*/ 89535 w 104"/>
                <a:gd name="T35" fmla="*/ 259080 h 276"/>
                <a:gd name="T36" fmla="*/ 78105 w 104"/>
                <a:gd name="T37" fmla="*/ 268605 h 276"/>
                <a:gd name="T38" fmla="*/ 89535 w 104"/>
                <a:gd name="T39" fmla="*/ 283845 h 276"/>
                <a:gd name="T40" fmla="*/ 83820 w 104"/>
                <a:gd name="T41" fmla="*/ 318135 h 276"/>
                <a:gd name="T42" fmla="*/ 89535 w 104"/>
                <a:gd name="T43" fmla="*/ 333375 h 276"/>
                <a:gd name="T44" fmla="*/ 93345 w 104"/>
                <a:gd name="T45" fmla="*/ 386715 h 276"/>
                <a:gd name="T46" fmla="*/ 83820 w 104"/>
                <a:gd name="T47" fmla="*/ 407670 h 276"/>
                <a:gd name="T48" fmla="*/ 83820 w 104"/>
                <a:gd name="T49" fmla="*/ 422910 h 276"/>
                <a:gd name="T50" fmla="*/ 78105 w 104"/>
                <a:gd name="T51" fmla="*/ 447675 h 276"/>
                <a:gd name="T52" fmla="*/ 83820 w 104"/>
                <a:gd name="T53" fmla="*/ 466725 h 276"/>
                <a:gd name="T54" fmla="*/ 93345 w 104"/>
                <a:gd name="T55" fmla="*/ 497205 h 276"/>
                <a:gd name="T56" fmla="*/ 102870 w 104"/>
                <a:gd name="T57" fmla="*/ 497205 h 276"/>
                <a:gd name="T58" fmla="*/ 114300 w 104"/>
                <a:gd name="T59" fmla="*/ 506730 h 276"/>
                <a:gd name="T60" fmla="*/ 123825 w 104"/>
                <a:gd name="T61" fmla="*/ 525780 h 276"/>
                <a:gd name="T62" fmla="*/ 127635 w 104"/>
                <a:gd name="T63" fmla="*/ 521970 h 276"/>
                <a:gd name="T64" fmla="*/ 182880 w 104"/>
                <a:gd name="T65" fmla="*/ 491490 h 276"/>
                <a:gd name="T66" fmla="*/ 192405 w 104"/>
                <a:gd name="T67" fmla="*/ 491490 h 276"/>
                <a:gd name="T68" fmla="*/ 198120 w 104"/>
                <a:gd name="T69" fmla="*/ 476250 h 276"/>
                <a:gd name="T70" fmla="*/ 182880 w 104"/>
                <a:gd name="T71" fmla="*/ 451485 h 276"/>
                <a:gd name="T72" fmla="*/ 182880 w 104"/>
                <a:gd name="T73" fmla="*/ 426720 h 276"/>
                <a:gd name="T74" fmla="*/ 173355 w 104"/>
                <a:gd name="T75" fmla="*/ 401955 h 276"/>
                <a:gd name="T76" fmla="*/ 177165 w 104"/>
                <a:gd name="T77" fmla="*/ 287655 h 276"/>
                <a:gd name="T78" fmla="*/ 177165 w 104"/>
                <a:gd name="T79" fmla="*/ 268605 h 276"/>
                <a:gd name="T80" fmla="*/ 188595 w 104"/>
                <a:gd name="T81" fmla="*/ 259080 h 276"/>
                <a:gd name="T82" fmla="*/ 188595 w 104"/>
                <a:gd name="T83" fmla="*/ 234315 h 276"/>
                <a:gd name="T84" fmla="*/ 182880 w 104"/>
                <a:gd name="T85" fmla="*/ 219075 h 276"/>
                <a:gd name="T86" fmla="*/ 182880 w 104"/>
                <a:gd name="T87" fmla="*/ 194310 h 276"/>
                <a:gd name="T88" fmla="*/ 173355 w 104"/>
                <a:gd name="T89" fmla="*/ 148590 h 276"/>
                <a:gd name="T90" fmla="*/ 152400 w 104"/>
                <a:gd name="T91" fmla="*/ 99060 h 276"/>
                <a:gd name="T92" fmla="*/ 142875 w 104"/>
                <a:gd name="T93" fmla="*/ 95250 h 276"/>
                <a:gd name="T94" fmla="*/ 133350 w 104"/>
                <a:gd name="T95" fmla="*/ 80010 h 276"/>
                <a:gd name="T96" fmla="*/ 108585 w 104"/>
                <a:gd name="T97" fmla="*/ 70485 h 276"/>
                <a:gd name="T98" fmla="*/ 102870 w 104"/>
                <a:gd name="T99" fmla="*/ 40005 h 276"/>
                <a:gd name="T100" fmla="*/ 108585 w 104"/>
                <a:gd name="T101" fmla="*/ 30480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" h="276" extrusionOk="0">
                  <a:moveTo>
                    <a:pt x="57" y="16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5" y="16"/>
                  </a:lnTo>
                  <a:lnTo>
                    <a:pt x="10" y="21"/>
                  </a:lnTo>
                  <a:lnTo>
                    <a:pt x="10" y="29"/>
                  </a:lnTo>
                  <a:lnTo>
                    <a:pt x="21" y="37"/>
                  </a:lnTo>
                  <a:lnTo>
                    <a:pt x="26" y="45"/>
                  </a:lnTo>
                  <a:lnTo>
                    <a:pt x="36" y="52"/>
                  </a:lnTo>
                  <a:lnTo>
                    <a:pt x="34" y="65"/>
                  </a:lnTo>
                  <a:lnTo>
                    <a:pt x="34" y="84"/>
                  </a:lnTo>
                  <a:lnTo>
                    <a:pt x="39" y="89"/>
                  </a:lnTo>
                  <a:lnTo>
                    <a:pt x="44" y="89"/>
                  </a:lnTo>
                  <a:lnTo>
                    <a:pt x="44" y="107"/>
                  </a:lnTo>
                  <a:lnTo>
                    <a:pt x="41" y="115"/>
                  </a:lnTo>
                  <a:lnTo>
                    <a:pt x="39" y="123"/>
                  </a:lnTo>
                  <a:lnTo>
                    <a:pt x="44" y="125"/>
                  </a:lnTo>
                  <a:lnTo>
                    <a:pt x="47" y="136"/>
                  </a:lnTo>
                  <a:lnTo>
                    <a:pt x="41" y="141"/>
                  </a:lnTo>
                  <a:lnTo>
                    <a:pt x="47" y="149"/>
                  </a:lnTo>
                  <a:lnTo>
                    <a:pt x="44" y="167"/>
                  </a:lnTo>
                  <a:lnTo>
                    <a:pt x="47" y="175"/>
                  </a:lnTo>
                  <a:lnTo>
                    <a:pt x="49" y="203"/>
                  </a:lnTo>
                  <a:lnTo>
                    <a:pt x="44" y="214"/>
                  </a:lnTo>
                  <a:lnTo>
                    <a:pt x="44" y="222"/>
                  </a:lnTo>
                  <a:lnTo>
                    <a:pt x="41" y="235"/>
                  </a:lnTo>
                  <a:lnTo>
                    <a:pt x="44" y="245"/>
                  </a:lnTo>
                  <a:lnTo>
                    <a:pt x="49" y="261"/>
                  </a:lnTo>
                  <a:lnTo>
                    <a:pt x="54" y="261"/>
                  </a:lnTo>
                  <a:lnTo>
                    <a:pt x="60" y="266"/>
                  </a:lnTo>
                  <a:lnTo>
                    <a:pt x="65" y="276"/>
                  </a:lnTo>
                  <a:lnTo>
                    <a:pt x="67" y="274"/>
                  </a:lnTo>
                  <a:lnTo>
                    <a:pt x="96" y="258"/>
                  </a:lnTo>
                  <a:lnTo>
                    <a:pt x="101" y="258"/>
                  </a:lnTo>
                  <a:lnTo>
                    <a:pt x="104" y="250"/>
                  </a:lnTo>
                  <a:lnTo>
                    <a:pt x="96" y="237"/>
                  </a:lnTo>
                  <a:lnTo>
                    <a:pt x="96" y="224"/>
                  </a:lnTo>
                  <a:lnTo>
                    <a:pt x="91" y="211"/>
                  </a:lnTo>
                  <a:lnTo>
                    <a:pt x="93" y="151"/>
                  </a:lnTo>
                  <a:lnTo>
                    <a:pt x="93" y="141"/>
                  </a:lnTo>
                  <a:lnTo>
                    <a:pt x="99" y="136"/>
                  </a:lnTo>
                  <a:lnTo>
                    <a:pt x="99" y="123"/>
                  </a:lnTo>
                  <a:lnTo>
                    <a:pt x="96" y="115"/>
                  </a:lnTo>
                  <a:lnTo>
                    <a:pt x="96" y="102"/>
                  </a:lnTo>
                  <a:lnTo>
                    <a:pt x="91" y="78"/>
                  </a:lnTo>
                  <a:lnTo>
                    <a:pt x="80" y="52"/>
                  </a:lnTo>
                  <a:lnTo>
                    <a:pt x="75" y="50"/>
                  </a:lnTo>
                  <a:lnTo>
                    <a:pt x="70" y="42"/>
                  </a:lnTo>
                  <a:lnTo>
                    <a:pt x="57" y="37"/>
                  </a:lnTo>
                  <a:lnTo>
                    <a:pt x="54" y="21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7" name="Google Shape;738;p20">
              <a:extLst>
                <a:ext uri="{FF2B5EF4-FFF2-40B4-BE49-F238E27FC236}">
                  <a16:creationId xmlns:a16="http://schemas.microsoft.com/office/drawing/2014/main" id="{026518B3-B360-C047-B507-ECB52AC0B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60" y="3026840"/>
              <a:ext cx="302952" cy="630582"/>
            </a:xfrm>
            <a:custGeom>
              <a:avLst/>
              <a:gdLst>
                <a:gd name="T0" fmla="*/ 144780 w 159"/>
                <a:gd name="T1" fmla="*/ 49530 h 331"/>
                <a:gd name="T2" fmla="*/ 104775 w 159"/>
                <a:gd name="T3" fmla="*/ 80010 h 331"/>
                <a:gd name="T4" fmla="*/ 64770 w 159"/>
                <a:gd name="T5" fmla="*/ 89535 h 331"/>
                <a:gd name="T6" fmla="*/ 45720 w 159"/>
                <a:gd name="T7" fmla="*/ 114300 h 331"/>
                <a:gd name="T8" fmla="*/ 36195 w 159"/>
                <a:gd name="T9" fmla="*/ 148590 h 331"/>
                <a:gd name="T10" fmla="*/ 0 w 159"/>
                <a:gd name="T11" fmla="*/ 173355 h 331"/>
                <a:gd name="T12" fmla="*/ 30480 w 159"/>
                <a:gd name="T13" fmla="*/ 213360 h 331"/>
                <a:gd name="T14" fmla="*/ 49530 w 159"/>
                <a:gd name="T15" fmla="*/ 232410 h 331"/>
                <a:gd name="T16" fmla="*/ 80010 w 159"/>
                <a:gd name="T17" fmla="*/ 327659 h 331"/>
                <a:gd name="T18" fmla="*/ 85725 w 159"/>
                <a:gd name="T19" fmla="*/ 367664 h 331"/>
                <a:gd name="T20" fmla="*/ 74295 w 159"/>
                <a:gd name="T21" fmla="*/ 401954 h 331"/>
                <a:gd name="T22" fmla="*/ 70485 w 159"/>
                <a:gd name="T23" fmla="*/ 535304 h 331"/>
                <a:gd name="T24" fmla="*/ 80010 w 159"/>
                <a:gd name="T25" fmla="*/ 584834 h 331"/>
                <a:gd name="T26" fmla="*/ 89535 w 159"/>
                <a:gd name="T27" fmla="*/ 624839 h 331"/>
                <a:gd name="T28" fmla="*/ 188596 w 159"/>
                <a:gd name="T29" fmla="*/ 609599 h 331"/>
                <a:gd name="T30" fmla="*/ 188596 w 159"/>
                <a:gd name="T31" fmla="*/ 590549 h 331"/>
                <a:gd name="T32" fmla="*/ 188596 w 159"/>
                <a:gd name="T33" fmla="*/ 525779 h 331"/>
                <a:gd name="T34" fmla="*/ 188596 w 159"/>
                <a:gd name="T35" fmla="*/ 470534 h 331"/>
                <a:gd name="T36" fmla="*/ 188596 w 159"/>
                <a:gd name="T37" fmla="*/ 445769 h 331"/>
                <a:gd name="T38" fmla="*/ 188596 w 159"/>
                <a:gd name="T39" fmla="*/ 432434 h 331"/>
                <a:gd name="T40" fmla="*/ 184786 w 159"/>
                <a:gd name="T41" fmla="*/ 407669 h 331"/>
                <a:gd name="T42" fmla="*/ 188596 w 159"/>
                <a:gd name="T43" fmla="*/ 371474 h 331"/>
                <a:gd name="T44" fmla="*/ 194311 w 159"/>
                <a:gd name="T45" fmla="*/ 346709 h 331"/>
                <a:gd name="T46" fmla="*/ 222886 w 159"/>
                <a:gd name="T47" fmla="*/ 337184 h 331"/>
                <a:gd name="T48" fmla="*/ 238126 w 159"/>
                <a:gd name="T49" fmla="*/ 312420 h 331"/>
                <a:gd name="T50" fmla="*/ 259081 w 159"/>
                <a:gd name="T51" fmla="*/ 272415 h 331"/>
                <a:gd name="T52" fmla="*/ 283846 w 159"/>
                <a:gd name="T53" fmla="*/ 262890 h 331"/>
                <a:gd name="T54" fmla="*/ 268606 w 159"/>
                <a:gd name="T55" fmla="*/ 232410 h 331"/>
                <a:gd name="T56" fmla="*/ 278131 w 159"/>
                <a:gd name="T57" fmla="*/ 213360 h 331"/>
                <a:gd name="T58" fmla="*/ 302896 w 159"/>
                <a:gd name="T59" fmla="*/ 198120 h 331"/>
                <a:gd name="T60" fmla="*/ 293371 w 159"/>
                <a:gd name="T61" fmla="*/ 139065 h 331"/>
                <a:gd name="T62" fmla="*/ 262891 w 159"/>
                <a:gd name="T63" fmla="*/ 104775 h 331"/>
                <a:gd name="T64" fmla="*/ 268606 w 159"/>
                <a:gd name="T65" fmla="*/ 83820 h 331"/>
                <a:gd name="T66" fmla="*/ 222886 w 159"/>
                <a:gd name="T67" fmla="*/ 49530 h 331"/>
                <a:gd name="T68" fmla="*/ 173356 w 159"/>
                <a:gd name="T69" fmla="*/ 0 h 331"/>
                <a:gd name="T70" fmla="*/ 169546 w 159"/>
                <a:gd name="T71" fmla="*/ 30480 h 331"/>
                <a:gd name="T72" fmla="*/ 144780 w 159"/>
                <a:gd name="T73" fmla="*/ 34290 h 3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331" extrusionOk="0">
                  <a:moveTo>
                    <a:pt x="76" y="18"/>
                  </a:moveTo>
                  <a:lnTo>
                    <a:pt x="76" y="26"/>
                  </a:lnTo>
                  <a:lnTo>
                    <a:pt x="63" y="39"/>
                  </a:lnTo>
                  <a:lnTo>
                    <a:pt x="55" y="42"/>
                  </a:lnTo>
                  <a:lnTo>
                    <a:pt x="39" y="50"/>
                  </a:lnTo>
                  <a:lnTo>
                    <a:pt x="34" y="47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16" y="65"/>
                  </a:lnTo>
                  <a:lnTo>
                    <a:pt x="19" y="78"/>
                  </a:lnTo>
                  <a:lnTo>
                    <a:pt x="6" y="81"/>
                  </a:lnTo>
                  <a:lnTo>
                    <a:pt x="0" y="91"/>
                  </a:lnTo>
                  <a:lnTo>
                    <a:pt x="3" y="107"/>
                  </a:lnTo>
                  <a:lnTo>
                    <a:pt x="16" y="112"/>
                  </a:lnTo>
                  <a:lnTo>
                    <a:pt x="21" y="120"/>
                  </a:lnTo>
                  <a:lnTo>
                    <a:pt x="26" y="122"/>
                  </a:lnTo>
                  <a:lnTo>
                    <a:pt x="37" y="148"/>
                  </a:lnTo>
                  <a:lnTo>
                    <a:pt x="42" y="172"/>
                  </a:lnTo>
                  <a:lnTo>
                    <a:pt x="42" y="185"/>
                  </a:lnTo>
                  <a:lnTo>
                    <a:pt x="45" y="193"/>
                  </a:lnTo>
                  <a:lnTo>
                    <a:pt x="45" y="206"/>
                  </a:lnTo>
                  <a:lnTo>
                    <a:pt x="39" y="211"/>
                  </a:lnTo>
                  <a:lnTo>
                    <a:pt x="39" y="221"/>
                  </a:lnTo>
                  <a:lnTo>
                    <a:pt x="37" y="281"/>
                  </a:lnTo>
                  <a:lnTo>
                    <a:pt x="42" y="294"/>
                  </a:lnTo>
                  <a:lnTo>
                    <a:pt x="42" y="307"/>
                  </a:lnTo>
                  <a:lnTo>
                    <a:pt x="50" y="320"/>
                  </a:lnTo>
                  <a:lnTo>
                    <a:pt x="47" y="328"/>
                  </a:lnTo>
                  <a:lnTo>
                    <a:pt x="65" y="331"/>
                  </a:lnTo>
                  <a:lnTo>
                    <a:pt x="99" y="320"/>
                  </a:lnTo>
                  <a:lnTo>
                    <a:pt x="102" y="320"/>
                  </a:lnTo>
                  <a:lnTo>
                    <a:pt x="99" y="310"/>
                  </a:lnTo>
                  <a:lnTo>
                    <a:pt x="102" y="284"/>
                  </a:lnTo>
                  <a:lnTo>
                    <a:pt x="99" y="276"/>
                  </a:lnTo>
                  <a:lnTo>
                    <a:pt x="102" y="268"/>
                  </a:lnTo>
                  <a:lnTo>
                    <a:pt x="99" y="247"/>
                  </a:lnTo>
                  <a:lnTo>
                    <a:pt x="99" y="240"/>
                  </a:lnTo>
                  <a:lnTo>
                    <a:pt x="99" y="234"/>
                  </a:lnTo>
                  <a:lnTo>
                    <a:pt x="99" y="229"/>
                  </a:lnTo>
                  <a:lnTo>
                    <a:pt x="99" y="227"/>
                  </a:lnTo>
                  <a:lnTo>
                    <a:pt x="99" y="219"/>
                  </a:lnTo>
                  <a:lnTo>
                    <a:pt x="97" y="214"/>
                  </a:lnTo>
                  <a:lnTo>
                    <a:pt x="99" y="203"/>
                  </a:lnTo>
                  <a:lnTo>
                    <a:pt x="99" y="195"/>
                  </a:lnTo>
                  <a:lnTo>
                    <a:pt x="99" y="188"/>
                  </a:lnTo>
                  <a:lnTo>
                    <a:pt x="102" y="182"/>
                  </a:lnTo>
                  <a:lnTo>
                    <a:pt x="110" y="177"/>
                  </a:lnTo>
                  <a:lnTo>
                    <a:pt x="117" y="177"/>
                  </a:lnTo>
                  <a:lnTo>
                    <a:pt x="120" y="172"/>
                  </a:lnTo>
                  <a:lnTo>
                    <a:pt x="125" y="164"/>
                  </a:lnTo>
                  <a:lnTo>
                    <a:pt x="133" y="151"/>
                  </a:lnTo>
                  <a:lnTo>
                    <a:pt x="136" y="143"/>
                  </a:lnTo>
                  <a:lnTo>
                    <a:pt x="144" y="138"/>
                  </a:lnTo>
                  <a:lnTo>
                    <a:pt x="149" y="138"/>
                  </a:lnTo>
                  <a:lnTo>
                    <a:pt x="151" y="133"/>
                  </a:lnTo>
                  <a:lnTo>
                    <a:pt x="141" y="122"/>
                  </a:lnTo>
                  <a:lnTo>
                    <a:pt x="141" y="117"/>
                  </a:lnTo>
                  <a:lnTo>
                    <a:pt x="146" y="112"/>
                  </a:lnTo>
                  <a:lnTo>
                    <a:pt x="157" y="109"/>
                  </a:lnTo>
                  <a:lnTo>
                    <a:pt x="159" y="104"/>
                  </a:lnTo>
                  <a:lnTo>
                    <a:pt x="154" y="86"/>
                  </a:lnTo>
                  <a:lnTo>
                    <a:pt x="154" y="73"/>
                  </a:lnTo>
                  <a:lnTo>
                    <a:pt x="138" y="63"/>
                  </a:lnTo>
                  <a:lnTo>
                    <a:pt x="138" y="55"/>
                  </a:lnTo>
                  <a:lnTo>
                    <a:pt x="138" y="44"/>
                  </a:lnTo>
                  <a:lnTo>
                    <a:pt x="141" y="44"/>
                  </a:lnTo>
                  <a:lnTo>
                    <a:pt x="131" y="29"/>
                  </a:lnTo>
                  <a:lnTo>
                    <a:pt x="117" y="26"/>
                  </a:lnTo>
                  <a:lnTo>
                    <a:pt x="110" y="13"/>
                  </a:lnTo>
                  <a:lnTo>
                    <a:pt x="91" y="0"/>
                  </a:lnTo>
                  <a:lnTo>
                    <a:pt x="89" y="10"/>
                  </a:lnTo>
                  <a:lnTo>
                    <a:pt x="89" y="16"/>
                  </a:lnTo>
                  <a:lnTo>
                    <a:pt x="81" y="18"/>
                  </a:lnTo>
                  <a:lnTo>
                    <a:pt x="76" y="18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8" name="Google Shape;739;p20">
              <a:extLst>
                <a:ext uri="{FF2B5EF4-FFF2-40B4-BE49-F238E27FC236}">
                  <a16:creationId xmlns:a16="http://schemas.microsoft.com/office/drawing/2014/main" id="{46B86364-4E34-CE46-A321-D5B7414C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7344" y="1946655"/>
              <a:ext cx="1120349" cy="1600270"/>
            </a:xfrm>
            <a:custGeom>
              <a:avLst/>
              <a:gdLst>
                <a:gd name="T0" fmla="*/ 1114425 w 588"/>
                <a:gd name="T1" fmla="*/ 390525 h 840"/>
                <a:gd name="T2" fmla="*/ 1089660 w 588"/>
                <a:gd name="T3" fmla="*/ 786765 h 840"/>
                <a:gd name="T4" fmla="*/ 1030605 w 588"/>
                <a:gd name="T5" fmla="*/ 792480 h 840"/>
                <a:gd name="T6" fmla="*/ 1030605 w 588"/>
                <a:gd name="T7" fmla="*/ 851535 h 840"/>
                <a:gd name="T8" fmla="*/ 971550 w 588"/>
                <a:gd name="T9" fmla="*/ 906780 h 840"/>
                <a:gd name="T10" fmla="*/ 971550 w 588"/>
                <a:gd name="T11" fmla="*/ 956310 h 840"/>
                <a:gd name="T12" fmla="*/ 965835 w 588"/>
                <a:gd name="T13" fmla="*/ 990600 h 840"/>
                <a:gd name="T14" fmla="*/ 927735 w 588"/>
                <a:gd name="T15" fmla="*/ 1055370 h 840"/>
                <a:gd name="T16" fmla="*/ 965835 w 588"/>
                <a:gd name="T17" fmla="*/ 1074420 h 840"/>
                <a:gd name="T18" fmla="*/ 965835 w 588"/>
                <a:gd name="T19" fmla="*/ 1099185 h 840"/>
                <a:gd name="T20" fmla="*/ 981075 w 588"/>
                <a:gd name="T21" fmla="*/ 1135380 h 840"/>
                <a:gd name="T22" fmla="*/ 1021080 w 588"/>
                <a:gd name="T23" fmla="*/ 1188720 h 840"/>
                <a:gd name="T24" fmla="*/ 1021080 w 588"/>
                <a:gd name="T25" fmla="*/ 1228725 h 840"/>
                <a:gd name="T26" fmla="*/ 977265 w 588"/>
                <a:gd name="T27" fmla="*/ 1249680 h 840"/>
                <a:gd name="T28" fmla="*/ 912495 w 588"/>
                <a:gd name="T29" fmla="*/ 1274445 h 840"/>
                <a:gd name="T30" fmla="*/ 902970 w 588"/>
                <a:gd name="T31" fmla="*/ 1303020 h 840"/>
                <a:gd name="T32" fmla="*/ 866775 w 588"/>
                <a:gd name="T33" fmla="*/ 1327785 h 840"/>
                <a:gd name="T34" fmla="*/ 838200 w 588"/>
                <a:gd name="T35" fmla="*/ 1367790 h 840"/>
                <a:gd name="T36" fmla="*/ 832485 w 588"/>
                <a:gd name="T37" fmla="*/ 1411605 h 840"/>
                <a:gd name="T38" fmla="*/ 763905 w 588"/>
                <a:gd name="T39" fmla="*/ 1438275 h 840"/>
                <a:gd name="T40" fmla="*/ 693420 w 588"/>
                <a:gd name="T41" fmla="*/ 1432560 h 840"/>
                <a:gd name="T42" fmla="*/ 643890 w 588"/>
                <a:gd name="T43" fmla="*/ 1438275 h 840"/>
                <a:gd name="T44" fmla="*/ 668655 w 588"/>
                <a:gd name="T45" fmla="*/ 1476375 h 840"/>
                <a:gd name="T46" fmla="*/ 634365 w 588"/>
                <a:gd name="T47" fmla="*/ 1522095 h 840"/>
                <a:gd name="T48" fmla="*/ 525780 w 588"/>
                <a:gd name="T49" fmla="*/ 1550670 h 840"/>
                <a:gd name="T50" fmla="*/ 455295 w 588"/>
                <a:gd name="T51" fmla="*/ 1586865 h 840"/>
                <a:gd name="T52" fmla="*/ 430530 w 588"/>
                <a:gd name="T53" fmla="*/ 1546860 h 840"/>
                <a:gd name="T54" fmla="*/ 411480 w 588"/>
                <a:gd name="T55" fmla="*/ 1596390 h 840"/>
                <a:gd name="T56" fmla="*/ 352425 w 588"/>
                <a:gd name="T57" fmla="*/ 1600200 h 840"/>
                <a:gd name="T58" fmla="*/ 337185 w 588"/>
                <a:gd name="T59" fmla="*/ 1550670 h 840"/>
                <a:gd name="T60" fmla="*/ 287655 w 588"/>
                <a:gd name="T61" fmla="*/ 1491615 h 840"/>
                <a:gd name="T62" fmla="*/ 203835 w 588"/>
                <a:gd name="T63" fmla="*/ 1417320 h 840"/>
                <a:gd name="T64" fmla="*/ 188595 w 588"/>
                <a:gd name="T65" fmla="*/ 1386840 h 840"/>
                <a:gd name="T66" fmla="*/ 194310 w 588"/>
                <a:gd name="T67" fmla="*/ 1343025 h 840"/>
                <a:gd name="T68" fmla="*/ 232410 w 588"/>
                <a:gd name="T69" fmla="*/ 1348740 h 840"/>
                <a:gd name="T70" fmla="*/ 278130 w 588"/>
                <a:gd name="T71" fmla="*/ 1343025 h 840"/>
                <a:gd name="T72" fmla="*/ 321945 w 588"/>
                <a:gd name="T73" fmla="*/ 1352550 h 840"/>
                <a:gd name="T74" fmla="*/ 297180 w 588"/>
                <a:gd name="T75" fmla="*/ 1323975 h 840"/>
                <a:gd name="T76" fmla="*/ 262890 w 588"/>
                <a:gd name="T77" fmla="*/ 1268730 h 840"/>
                <a:gd name="T78" fmla="*/ 278130 w 588"/>
                <a:gd name="T79" fmla="*/ 1213485 h 840"/>
                <a:gd name="T80" fmla="*/ 272415 w 588"/>
                <a:gd name="T81" fmla="*/ 1184910 h 840"/>
                <a:gd name="T82" fmla="*/ 257175 w 588"/>
                <a:gd name="T83" fmla="*/ 1129665 h 840"/>
                <a:gd name="T84" fmla="*/ 222885 w 588"/>
                <a:gd name="T85" fmla="*/ 1070610 h 840"/>
                <a:gd name="T86" fmla="*/ 139065 w 588"/>
                <a:gd name="T87" fmla="*/ 990600 h 840"/>
                <a:gd name="T88" fmla="*/ 120015 w 588"/>
                <a:gd name="T89" fmla="*/ 851535 h 840"/>
                <a:gd name="T90" fmla="*/ 144780 w 588"/>
                <a:gd name="T91" fmla="*/ 838200 h 840"/>
                <a:gd name="T92" fmla="*/ 327660 w 588"/>
                <a:gd name="T93" fmla="*/ 350520 h 840"/>
                <a:gd name="T94" fmla="*/ 281940 w 588"/>
                <a:gd name="T95" fmla="*/ 222885 h 840"/>
                <a:gd name="T96" fmla="*/ 243840 w 588"/>
                <a:gd name="T97" fmla="*/ 53340 h 840"/>
                <a:gd name="T98" fmla="*/ 20955 w 588"/>
                <a:gd name="T99" fmla="*/ 1045845 h 840"/>
                <a:gd name="T100" fmla="*/ 30480 w 588"/>
                <a:gd name="T101" fmla="*/ 1036320 h 8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88" h="840" extrusionOk="0">
                  <a:moveTo>
                    <a:pt x="120" y="23"/>
                  </a:moveTo>
                  <a:lnTo>
                    <a:pt x="177" y="0"/>
                  </a:lnTo>
                  <a:lnTo>
                    <a:pt x="585" y="205"/>
                  </a:lnTo>
                  <a:lnTo>
                    <a:pt x="588" y="406"/>
                  </a:lnTo>
                  <a:lnTo>
                    <a:pt x="580" y="408"/>
                  </a:lnTo>
                  <a:lnTo>
                    <a:pt x="572" y="413"/>
                  </a:lnTo>
                  <a:lnTo>
                    <a:pt x="562" y="408"/>
                  </a:lnTo>
                  <a:lnTo>
                    <a:pt x="549" y="408"/>
                  </a:lnTo>
                  <a:lnTo>
                    <a:pt x="541" y="416"/>
                  </a:lnTo>
                  <a:lnTo>
                    <a:pt x="541" y="429"/>
                  </a:lnTo>
                  <a:lnTo>
                    <a:pt x="546" y="434"/>
                  </a:lnTo>
                  <a:lnTo>
                    <a:pt x="541" y="447"/>
                  </a:lnTo>
                  <a:lnTo>
                    <a:pt x="523" y="468"/>
                  </a:lnTo>
                  <a:lnTo>
                    <a:pt x="518" y="468"/>
                  </a:lnTo>
                  <a:lnTo>
                    <a:pt x="510" y="476"/>
                  </a:lnTo>
                  <a:lnTo>
                    <a:pt x="510" y="484"/>
                  </a:lnTo>
                  <a:lnTo>
                    <a:pt x="515" y="489"/>
                  </a:lnTo>
                  <a:lnTo>
                    <a:pt x="510" y="502"/>
                  </a:lnTo>
                  <a:lnTo>
                    <a:pt x="500" y="507"/>
                  </a:lnTo>
                  <a:lnTo>
                    <a:pt x="500" y="515"/>
                  </a:lnTo>
                  <a:lnTo>
                    <a:pt x="507" y="520"/>
                  </a:lnTo>
                  <a:lnTo>
                    <a:pt x="510" y="531"/>
                  </a:lnTo>
                  <a:lnTo>
                    <a:pt x="505" y="538"/>
                  </a:lnTo>
                  <a:lnTo>
                    <a:pt x="487" y="554"/>
                  </a:lnTo>
                  <a:lnTo>
                    <a:pt x="487" y="567"/>
                  </a:lnTo>
                  <a:lnTo>
                    <a:pt x="494" y="572"/>
                  </a:lnTo>
                  <a:lnTo>
                    <a:pt x="507" y="564"/>
                  </a:lnTo>
                  <a:lnTo>
                    <a:pt x="513" y="564"/>
                  </a:lnTo>
                  <a:lnTo>
                    <a:pt x="513" y="572"/>
                  </a:lnTo>
                  <a:lnTo>
                    <a:pt x="507" y="577"/>
                  </a:lnTo>
                  <a:lnTo>
                    <a:pt x="513" y="583"/>
                  </a:lnTo>
                  <a:lnTo>
                    <a:pt x="510" y="588"/>
                  </a:lnTo>
                  <a:lnTo>
                    <a:pt x="515" y="596"/>
                  </a:lnTo>
                  <a:lnTo>
                    <a:pt x="515" y="609"/>
                  </a:lnTo>
                  <a:lnTo>
                    <a:pt x="518" y="619"/>
                  </a:lnTo>
                  <a:lnTo>
                    <a:pt x="536" y="624"/>
                  </a:lnTo>
                  <a:lnTo>
                    <a:pt x="541" y="632"/>
                  </a:lnTo>
                  <a:lnTo>
                    <a:pt x="536" y="640"/>
                  </a:lnTo>
                  <a:lnTo>
                    <a:pt x="536" y="645"/>
                  </a:lnTo>
                  <a:lnTo>
                    <a:pt x="533" y="653"/>
                  </a:lnTo>
                  <a:lnTo>
                    <a:pt x="520" y="658"/>
                  </a:lnTo>
                  <a:lnTo>
                    <a:pt x="513" y="656"/>
                  </a:lnTo>
                  <a:lnTo>
                    <a:pt x="502" y="656"/>
                  </a:lnTo>
                  <a:lnTo>
                    <a:pt x="492" y="661"/>
                  </a:lnTo>
                  <a:lnTo>
                    <a:pt x="479" y="669"/>
                  </a:lnTo>
                  <a:lnTo>
                    <a:pt x="479" y="676"/>
                  </a:lnTo>
                  <a:lnTo>
                    <a:pt x="479" y="682"/>
                  </a:lnTo>
                  <a:lnTo>
                    <a:pt x="474" y="684"/>
                  </a:lnTo>
                  <a:lnTo>
                    <a:pt x="463" y="700"/>
                  </a:lnTo>
                  <a:lnTo>
                    <a:pt x="458" y="700"/>
                  </a:lnTo>
                  <a:lnTo>
                    <a:pt x="455" y="697"/>
                  </a:lnTo>
                  <a:lnTo>
                    <a:pt x="448" y="705"/>
                  </a:lnTo>
                  <a:lnTo>
                    <a:pt x="448" y="713"/>
                  </a:lnTo>
                  <a:lnTo>
                    <a:pt x="440" y="718"/>
                  </a:lnTo>
                  <a:lnTo>
                    <a:pt x="437" y="726"/>
                  </a:lnTo>
                  <a:lnTo>
                    <a:pt x="440" y="734"/>
                  </a:lnTo>
                  <a:lnTo>
                    <a:pt x="437" y="741"/>
                  </a:lnTo>
                  <a:lnTo>
                    <a:pt x="429" y="747"/>
                  </a:lnTo>
                  <a:lnTo>
                    <a:pt x="419" y="752"/>
                  </a:lnTo>
                  <a:lnTo>
                    <a:pt x="401" y="755"/>
                  </a:lnTo>
                  <a:lnTo>
                    <a:pt x="385" y="757"/>
                  </a:lnTo>
                  <a:lnTo>
                    <a:pt x="372" y="755"/>
                  </a:lnTo>
                  <a:lnTo>
                    <a:pt x="364" y="752"/>
                  </a:lnTo>
                  <a:lnTo>
                    <a:pt x="354" y="755"/>
                  </a:lnTo>
                  <a:lnTo>
                    <a:pt x="346" y="752"/>
                  </a:lnTo>
                  <a:lnTo>
                    <a:pt x="338" y="755"/>
                  </a:lnTo>
                  <a:lnTo>
                    <a:pt x="338" y="765"/>
                  </a:lnTo>
                  <a:lnTo>
                    <a:pt x="346" y="775"/>
                  </a:lnTo>
                  <a:lnTo>
                    <a:pt x="351" y="775"/>
                  </a:lnTo>
                  <a:lnTo>
                    <a:pt x="354" y="781"/>
                  </a:lnTo>
                  <a:lnTo>
                    <a:pt x="338" y="791"/>
                  </a:lnTo>
                  <a:lnTo>
                    <a:pt x="333" y="799"/>
                  </a:lnTo>
                  <a:lnTo>
                    <a:pt x="320" y="799"/>
                  </a:lnTo>
                  <a:lnTo>
                    <a:pt x="289" y="807"/>
                  </a:lnTo>
                  <a:lnTo>
                    <a:pt x="276" y="814"/>
                  </a:lnTo>
                  <a:lnTo>
                    <a:pt x="263" y="820"/>
                  </a:lnTo>
                  <a:lnTo>
                    <a:pt x="250" y="830"/>
                  </a:lnTo>
                  <a:lnTo>
                    <a:pt x="239" y="833"/>
                  </a:lnTo>
                  <a:lnTo>
                    <a:pt x="237" y="827"/>
                  </a:lnTo>
                  <a:lnTo>
                    <a:pt x="232" y="814"/>
                  </a:lnTo>
                  <a:lnTo>
                    <a:pt x="226" y="812"/>
                  </a:lnTo>
                  <a:lnTo>
                    <a:pt x="221" y="817"/>
                  </a:lnTo>
                  <a:lnTo>
                    <a:pt x="221" y="825"/>
                  </a:lnTo>
                  <a:lnTo>
                    <a:pt x="216" y="838"/>
                  </a:lnTo>
                  <a:lnTo>
                    <a:pt x="200" y="838"/>
                  </a:lnTo>
                  <a:lnTo>
                    <a:pt x="193" y="840"/>
                  </a:lnTo>
                  <a:lnTo>
                    <a:pt x="185" y="840"/>
                  </a:lnTo>
                  <a:lnTo>
                    <a:pt x="182" y="830"/>
                  </a:lnTo>
                  <a:lnTo>
                    <a:pt x="177" y="825"/>
                  </a:lnTo>
                  <a:lnTo>
                    <a:pt x="177" y="814"/>
                  </a:lnTo>
                  <a:lnTo>
                    <a:pt x="167" y="801"/>
                  </a:lnTo>
                  <a:lnTo>
                    <a:pt x="159" y="788"/>
                  </a:lnTo>
                  <a:lnTo>
                    <a:pt x="151" y="783"/>
                  </a:lnTo>
                  <a:lnTo>
                    <a:pt x="133" y="762"/>
                  </a:lnTo>
                  <a:lnTo>
                    <a:pt x="115" y="747"/>
                  </a:lnTo>
                  <a:lnTo>
                    <a:pt x="107" y="744"/>
                  </a:lnTo>
                  <a:lnTo>
                    <a:pt x="104" y="736"/>
                  </a:lnTo>
                  <a:lnTo>
                    <a:pt x="99" y="734"/>
                  </a:lnTo>
                  <a:lnTo>
                    <a:pt x="99" y="728"/>
                  </a:lnTo>
                  <a:lnTo>
                    <a:pt x="99" y="721"/>
                  </a:lnTo>
                  <a:lnTo>
                    <a:pt x="102" y="715"/>
                  </a:lnTo>
                  <a:lnTo>
                    <a:pt x="102" y="705"/>
                  </a:lnTo>
                  <a:lnTo>
                    <a:pt x="109" y="705"/>
                  </a:lnTo>
                  <a:lnTo>
                    <a:pt x="117" y="705"/>
                  </a:lnTo>
                  <a:lnTo>
                    <a:pt x="122" y="708"/>
                  </a:lnTo>
                  <a:lnTo>
                    <a:pt x="133" y="705"/>
                  </a:lnTo>
                  <a:lnTo>
                    <a:pt x="141" y="708"/>
                  </a:lnTo>
                  <a:lnTo>
                    <a:pt x="146" y="705"/>
                  </a:lnTo>
                  <a:lnTo>
                    <a:pt x="156" y="708"/>
                  </a:lnTo>
                  <a:lnTo>
                    <a:pt x="161" y="710"/>
                  </a:lnTo>
                  <a:lnTo>
                    <a:pt x="169" y="710"/>
                  </a:lnTo>
                  <a:lnTo>
                    <a:pt x="174" y="708"/>
                  </a:lnTo>
                  <a:lnTo>
                    <a:pt x="172" y="705"/>
                  </a:lnTo>
                  <a:lnTo>
                    <a:pt x="156" y="695"/>
                  </a:lnTo>
                  <a:lnTo>
                    <a:pt x="154" y="684"/>
                  </a:lnTo>
                  <a:lnTo>
                    <a:pt x="146" y="679"/>
                  </a:lnTo>
                  <a:lnTo>
                    <a:pt x="138" y="666"/>
                  </a:lnTo>
                  <a:lnTo>
                    <a:pt x="138" y="658"/>
                  </a:lnTo>
                  <a:lnTo>
                    <a:pt x="143" y="650"/>
                  </a:lnTo>
                  <a:lnTo>
                    <a:pt x="146" y="637"/>
                  </a:lnTo>
                  <a:lnTo>
                    <a:pt x="141" y="632"/>
                  </a:lnTo>
                  <a:lnTo>
                    <a:pt x="141" y="627"/>
                  </a:lnTo>
                  <a:lnTo>
                    <a:pt x="143" y="622"/>
                  </a:lnTo>
                  <a:lnTo>
                    <a:pt x="143" y="614"/>
                  </a:lnTo>
                  <a:lnTo>
                    <a:pt x="138" y="601"/>
                  </a:lnTo>
                  <a:lnTo>
                    <a:pt x="135" y="593"/>
                  </a:lnTo>
                  <a:lnTo>
                    <a:pt x="133" y="588"/>
                  </a:lnTo>
                  <a:lnTo>
                    <a:pt x="130" y="572"/>
                  </a:lnTo>
                  <a:lnTo>
                    <a:pt x="117" y="562"/>
                  </a:lnTo>
                  <a:lnTo>
                    <a:pt x="94" y="549"/>
                  </a:lnTo>
                  <a:lnTo>
                    <a:pt x="86" y="536"/>
                  </a:lnTo>
                  <a:lnTo>
                    <a:pt x="73" y="520"/>
                  </a:lnTo>
                  <a:lnTo>
                    <a:pt x="65" y="518"/>
                  </a:lnTo>
                  <a:lnTo>
                    <a:pt x="63" y="453"/>
                  </a:lnTo>
                  <a:lnTo>
                    <a:pt x="63" y="447"/>
                  </a:lnTo>
                  <a:lnTo>
                    <a:pt x="68" y="447"/>
                  </a:lnTo>
                  <a:lnTo>
                    <a:pt x="76" y="445"/>
                  </a:lnTo>
                  <a:lnTo>
                    <a:pt x="76" y="440"/>
                  </a:lnTo>
                  <a:lnTo>
                    <a:pt x="161" y="354"/>
                  </a:lnTo>
                  <a:lnTo>
                    <a:pt x="159" y="281"/>
                  </a:lnTo>
                  <a:lnTo>
                    <a:pt x="172" y="184"/>
                  </a:lnTo>
                  <a:lnTo>
                    <a:pt x="180" y="177"/>
                  </a:lnTo>
                  <a:lnTo>
                    <a:pt x="182" y="158"/>
                  </a:lnTo>
                  <a:lnTo>
                    <a:pt x="148" y="117"/>
                  </a:lnTo>
                  <a:lnTo>
                    <a:pt x="151" y="111"/>
                  </a:lnTo>
                  <a:lnTo>
                    <a:pt x="151" y="98"/>
                  </a:lnTo>
                  <a:lnTo>
                    <a:pt x="128" y="28"/>
                  </a:lnTo>
                  <a:lnTo>
                    <a:pt x="120" y="23"/>
                  </a:lnTo>
                  <a:close/>
                  <a:moveTo>
                    <a:pt x="16" y="544"/>
                  </a:moveTo>
                  <a:lnTo>
                    <a:pt x="11" y="549"/>
                  </a:lnTo>
                  <a:lnTo>
                    <a:pt x="3" y="551"/>
                  </a:lnTo>
                  <a:lnTo>
                    <a:pt x="0" y="549"/>
                  </a:lnTo>
                  <a:lnTo>
                    <a:pt x="16" y="544"/>
                  </a:ln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09" name="Google Shape;740;p20">
              <a:extLst>
                <a:ext uri="{FF2B5EF4-FFF2-40B4-BE49-F238E27FC236}">
                  <a16:creationId xmlns:a16="http://schemas.microsoft.com/office/drawing/2014/main" id="{A0A76503-BC54-1449-B040-300FA98D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184" y="1965707"/>
              <a:ext cx="1470935" cy="1144956"/>
            </a:xfrm>
            <a:custGeom>
              <a:avLst/>
              <a:gdLst>
                <a:gd name="T0" fmla="*/ 312420 w 772"/>
                <a:gd name="T1" fmla="*/ 1116331 h 601"/>
                <a:gd name="T2" fmla="*/ 272415 w 772"/>
                <a:gd name="T3" fmla="*/ 1085851 h 601"/>
                <a:gd name="T4" fmla="*/ 232410 w 772"/>
                <a:gd name="T5" fmla="*/ 1080136 h 601"/>
                <a:gd name="T6" fmla="*/ 217170 w 772"/>
                <a:gd name="T7" fmla="*/ 1095376 h 601"/>
                <a:gd name="T8" fmla="*/ 177165 w 772"/>
                <a:gd name="T9" fmla="*/ 1070611 h 601"/>
                <a:gd name="T10" fmla="*/ 186690 w 772"/>
                <a:gd name="T11" fmla="*/ 1036321 h 601"/>
                <a:gd name="T12" fmla="*/ 177165 w 772"/>
                <a:gd name="T13" fmla="*/ 1017271 h 601"/>
                <a:gd name="T14" fmla="*/ 123825 w 772"/>
                <a:gd name="T15" fmla="*/ 1036321 h 601"/>
                <a:gd name="T16" fmla="*/ 87630 w 772"/>
                <a:gd name="T17" fmla="*/ 967741 h 601"/>
                <a:gd name="T18" fmla="*/ 0 w 772"/>
                <a:gd name="T19" fmla="*/ 882016 h 601"/>
                <a:gd name="T20" fmla="*/ 13335 w 772"/>
                <a:gd name="T21" fmla="*/ 832486 h 601"/>
                <a:gd name="T22" fmla="*/ 43815 w 772"/>
                <a:gd name="T23" fmla="*/ 828676 h 601"/>
                <a:gd name="T24" fmla="*/ 133350 w 772"/>
                <a:gd name="T25" fmla="*/ 822961 h 601"/>
                <a:gd name="T26" fmla="*/ 198120 w 772"/>
                <a:gd name="T27" fmla="*/ 807721 h 601"/>
                <a:gd name="T28" fmla="*/ 247650 w 772"/>
                <a:gd name="T29" fmla="*/ 792481 h 601"/>
                <a:gd name="T30" fmla="*/ 300990 w 772"/>
                <a:gd name="T31" fmla="*/ 773431 h 601"/>
                <a:gd name="T32" fmla="*/ 356235 w 772"/>
                <a:gd name="T33" fmla="*/ 729616 h 601"/>
                <a:gd name="T34" fmla="*/ 375285 w 772"/>
                <a:gd name="T35" fmla="*/ 683896 h 601"/>
                <a:gd name="T36" fmla="*/ 386715 w 772"/>
                <a:gd name="T37" fmla="*/ 411480 h 601"/>
                <a:gd name="T38" fmla="*/ 653415 w 772"/>
                <a:gd name="T39" fmla="*/ 268605 h 601"/>
                <a:gd name="T40" fmla="*/ 1253490 w 772"/>
                <a:gd name="T41" fmla="*/ 43815 h 601"/>
                <a:gd name="T42" fmla="*/ 1352550 w 772"/>
                <a:gd name="T43" fmla="*/ 24765 h 601"/>
                <a:gd name="T44" fmla="*/ 1411605 w 772"/>
                <a:gd name="T45" fmla="*/ 167640 h 601"/>
                <a:gd name="T46" fmla="*/ 1405890 w 772"/>
                <a:gd name="T47" fmla="*/ 203835 h 601"/>
                <a:gd name="T48" fmla="*/ 1466850 w 772"/>
                <a:gd name="T49" fmla="*/ 318135 h 601"/>
                <a:gd name="T50" fmla="*/ 1426845 w 772"/>
                <a:gd name="T51" fmla="*/ 516255 h 601"/>
                <a:gd name="T52" fmla="*/ 1268730 w 772"/>
                <a:gd name="T53" fmla="*/ 819151 h 601"/>
                <a:gd name="T54" fmla="*/ 1253490 w 772"/>
                <a:gd name="T55" fmla="*/ 832486 h 601"/>
                <a:gd name="T56" fmla="*/ 1243965 w 772"/>
                <a:gd name="T57" fmla="*/ 843916 h 601"/>
                <a:gd name="T58" fmla="*/ 1232535 w 772"/>
                <a:gd name="T59" fmla="*/ 962026 h 601"/>
                <a:gd name="T60" fmla="*/ 1219200 w 772"/>
                <a:gd name="T61" fmla="*/ 992506 h 601"/>
                <a:gd name="T62" fmla="*/ 1194435 w 772"/>
                <a:gd name="T63" fmla="*/ 986791 h 601"/>
                <a:gd name="T64" fmla="*/ 1173480 w 772"/>
                <a:gd name="T65" fmla="*/ 1002031 h 601"/>
                <a:gd name="T66" fmla="*/ 1154430 w 772"/>
                <a:gd name="T67" fmla="*/ 1017271 h 601"/>
                <a:gd name="T68" fmla="*/ 1114425 w 772"/>
                <a:gd name="T69" fmla="*/ 1017271 h 601"/>
                <a:gd name="T70" fmla="*/ 1055370 w 772"/>
                <a:gd name="T71" fmla="*/ 1002031 h 601"/>
                <a:gd name="T72" fmla="*/ 990600 w 772"/>
                <a:gd name="T73" fmla="*/ 1005841 h 601"/>
                <a:gd name="T74" fmla="*/ 920115 w 772"/>
                <a:gd name="T75" fmla="*/ 1005841 h 601"/>
                <a:gd name="T76" fmla="*/ 870585 w 772"/>
                <a:gd name="T77" fmla="*/ 1061086 h 601"/>
                <a:gd name="T78" fmla="*/ 817245 w 772"/>
                <a:gd name="T79" fmla="*/ 1042036 h 601"/>
                <a:gd name="T80" fmla="*/ 762000 w 772"/>
                <a:gd name="T81" fmla="*/ 1021081 h 601"/>
                <a:gd name="T82" fmla="*/ 742950 w 772"/>
                <a:gd name="T83" fmla="*/ 1005841 h 601"/>
                <a:gd name="T84" fmla="*/ 712470 w 772"/>
                <a:gd name="T85" fmla="*/ 992506 h 601"/>
                <a:gd name="T86" fmla="*/ 678180 w 772"/>
                <a:gd name="T87" fmla="*/ 1002031 h 601"/>
                <a:gd name="T88" fmla="*/ 653415 w 772"/>
                <a:gd name="T89" fmla="*/ 1011556 h 601"/>
                <a:gd name="T90" fmla="*/ 634365 w 772"/>
                <a:gd name="T91" fmla="*/ 1026796 h 601"/>
                <a:gd name="T92" fmla="*/ 594360 w 772"/>
                <a:gd name="T93" fmla="*/ 981076 h 601"/>
                <a:gd name="T94" fmla="*/ 554355 w 772"/>
                <a:gd name="T95" fmla="*/ 962026 h 601"/>
                <a:gd name="T96" fmla="*/ 529590 w 772"/>
                <a:gd name="T97" fmla="*/ 952501 h 601"/>
                <a:gd name="T98" fmla="*/ 489585 w 772"/>
                <a:gd name="T99" fmla="*/ 946786 h 601"/>
                <a:gd name="T100" fmla="*/ 464820 w 772"/>
                <a:gd name="T101" fmla="*/ 952501 h 601"/>
                <a:gd name="T102" fmla="*/ 430530 w 772"/>
                <a:gd name="T103" fmla="*/ 952501 h 601"/>
                <a:gd name="T104" fmla="*/ 396240 w 772"/>
                <a:gd name="T105" fmla="*/ 956311 h 601"/>
                <a:gd name="T106" fmla="*/ 375285 w 772"/>
                <a:gd name="T107" fmla="*/ 967741 h 601"/>
                <a:gd name="T108" fmla="*/ 350520 w 772"/>
                <a:gd name="T109" fmla="*/ 992506 h 601"/>
                <a:gd name="T110" fmla="*/ 356235 w 772"/>
                <a:gd name="T111" fmla="*/ 1005841 h 601"/>
                <a:gd name="T112" fmla="*/ 356235 w 772"/>
                <a:gd name="T113" fmla="*/ 1030606 h 601"/>
                <a:gd name="T114" fmla="*/ 361950 w 772"/>
                <a:gd name="T115" fmla="*/ 1051561 h 601"/>
                <a:gd name="T116" fmla="*/ 325755 w 772"/>
                <a:gd name="T117" fmla="*/ 1070611 h 601"/>
                <a:gd name="T118" fmla="*/ 321945 w 772"/>
                <a:gd name="T119" fmla="*/ 1095376 h 601"/>
                <a:gd name="T120" fmla="*/ 346710 w 772"/>
                <a:gd name="T121" fmla="*/ 1120141 h 601"/>
                <a:gd name="T122" fmla="*/ 331470 w 772"/>
                <a:gd name="T123" fmla="*/ 1144906 h 6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72" h="601" extrusionOk="0">
                  <a:moveTo>
                    <a:pt x="174" y="601"/>
                  </a:moveTo>
                  <a:lnTo>
                    <a:pt x="164" y="586"/>
                  </a:lnTo>
                  <a:lnTo>
                    <a:pt x="150" y="583"/>
                  </a:lnTo>
                  <a:lnTo>
                    <a:pt x="143" y="570"/>
                  </a:lnTo>
                  <a:lnTo>
                    <a:pt x="124" y="557"/>
                  </a:lnTo>
                  <a:lnTo>
                    <a:pt x="122" y="567"/>
                  </a:lnTo>
                  <a:lnTo>
                    <a:pt x="122" y="573"/>
                  </a:lnTo>
                  <a:lnTo>
                    <a:pt x="114" y="575"/>
                  </a:lnTo>
                  <a:lnTo>
                    <a:pt x="104" y="575"/>
                  </a:lnTo>
                  <a:lnTo>
                    <a:pt x="93" y="562"/>
                  </a:lnTo>
                  <a:lnTo>
                    <a:pt x="98" y="554"/>
                  </a:lnTo>
                  <a:lnTo>
                    <a:pt x="98" y="544"/>
                  </a:lnTo>
                  <a:lnTo>
                    <a:pt x="93" y="541"/>
                  </a:lnTo>
                  <a:lnTo>
                    <a:pt x="93" y="534"/>
                  </a:lnTo>
                  <a:lnTo>
                    <a:pt x="88" y="531"/>
                  </a:lnTo>
                  <a:lnTo>
                    <a:pt x="65" y="544"/>
                  </a:lnTo>
                  <a:lnTo>
                    <a:pt x="49" y="528"/>
                  </a:lnTo>
                  <a:lnTo>
                    <a:pt x="46" y="508"/>
                  </a:lnTo>
                  <a:lnTo>
                    <a:pt x="0" y="476"/>
                  </a:lnTo>
                  <a:lnTo>
                    <a:pt x="0" y="463"/>
                  </a:lnTo>
                  <a:lnTo>
                    <a:pt x="5" y="453"/>
                  </a:lnTo>
                  <a:lnTo>
                    <a:pt x="7" y="437"/>
                  </a:lnTo>
                  <a:lnTo>
                    <a:pt x="10" y="432"/>
                  </a:lnTo>
                  <a:lnTo>
                    <a:pt x="23" y="435"/>
                  </a:lnTo>
                  <a:lnTo>
                    <a:pt x="57" y="430"/>
                  </a:lnTo>
                  <a:lnTo>
                    <a:pt x="70" y="432"/>
                  </a:lnTo>
                  <a:lnTo>
                    <a:pt x="83" y="424"/>
                  </a:lnTo>
                  <a:lnTo>
                    <a:pt x="104" y="424"/>
                  </a:lnTo>
                  <a:lnTo>
                    <a:pt x="114" y="424"/>
                  </a:lnTo>
                  <a:lnTo>
                    <a:pt x="130" y="416"/>
                  </a:lnTo>
                  <a:lnTo>
                    <a:pt x="143" y="414"/>
                  </a:lnTo>
                  <a:lnTo>
                    <a:pt x="158" y="406"/>
                  </a:lnTo>
                  <a:lnTo>
                    <a:pt x="184" y="393"/>
                  </a:lnTo>
                  <a:lnTo>
                    <a:pt x="187" y="383"/>
                  </a:lnTo>
                  <a:lnTo>
                    <a:pt x="190" y="364"/>
                  </a:lnTo>
                  <a:lnTo>
                    <a:pt x="197" y="359"/>
                  </a:lnTo>
                  <a:lnTo>
                    <a:pt x="200" y="315"/>
                  </a:lnTo>
                  <a:lnTo>
                    <a:pt x="203" y="216"/>
                  </a:lnTo>
                  <a:lnTo>
                    <a:pt x="281" y="198"/>
                  </a:lnTo>
                  <a:lnTo>
                    <a:pt x="343" y="141"/>
                  </a:lnTo>
                  <a:lnTo>
                    <a:pt x="569" y="0"/>
                  </a:lnTo>
                  <a:lnTo>
                    <a:pt x="658" y="23"/>
                  </a:lnTo>
                  <a:lnTo>
                    <a:pt x="666" y="31"/>
                  </a:lnTo>
                  <a:lnTo>
                    <a:pt x="710" y="13"/>
                  </a:lnTo>
                  <a:lnTo>
                    <a:pt x="718" y="18"/>
                  </a:lnTo>
                  <a:lnTo>
                    <a:pt x="741" y="88"/>
                  </a:lnTo>
                  <a:lnTo>
                    <a:pt x="741" y="101"/>
                  </a:lnTo>
                  <a:lnTo>
                    <a:pt x="738" y="107"/>
                  </a:lnTo>
                  <a:lnTo>
                    <a:pt x="772" y="148"/>
                  </a:lnTo>
                  <a:lnTo>
                    <a:pt x="770" y="167"/>
                  </a:lnTo>
                  <a:lnTo>
                    <a:pt x="762" y="174"/>
                  </a:lnTo>
                  <a:lnTo>
                    <a:pt x="749" y="271"/>
                  </a:lnTo>
                  <a:lnTo>
                    <a:pt x="751" y="344"/>
                  </a:lnTo>
                  <a:lnTo>
                    <a:pt x="666" y="430"/>
                  </a:lnTo>
                  <a:lnTo>
                    <a:pt x="666" y="435"/>
                  </a:lnTo>
                  <a:lnTo>
                    <a:pt x="658" y="437"/>
                  </a:lnTo>
                  <a:lnTo>
                    <a:pt x="653" y="437"/>
                  </a:lnTo>
                  <a:lnTo>
                    <a:pt x="653" y="443"/>
                  </a:lnTo>
                  <a:lnTo>
                    <a:pt x="655" y="508"/>
                  </a:lnTo>
                  <a:lnTo>
                    <a:pt x="647" y="505"/>
                  </a:lnTo>
                  <a:lnTo>
                    <a:pt x="640" y="513"/>
                  </a:lnTo>
                  <a:lnTo>
                    <a:pt x="640" y="521"/>
                  </a:lnTo>
                  <a:lnTo>
                    <a:pt x="634" y="521"/>
                  </a:lnTo>
                  <a:lnTo>
                    <a:pt x="627" y="518"/>
                  </a:lnTo>
                  <a:lnTo>
                    <a:pt x="619" y="521"/>
                  </a:lnTo>
                  <a:lnTo>
                    <a:pt x="616" y="526"/>
                  </a:lnTo>
                  <a:lnTo>
                    <a:pt x="606" y="531"/>
                  </a:lnTo>
                  <a:lnTo>
                    <a:pt x="606" y="534"/>
                  </a:lnTo>
                  <a:lnTo>
                    <a:pt x="590" y="539"/>
                  </a:lnTo>
                  <a:lnTo>
                    <a:pt x="585" y="534"/>
                  </a:lnTo>
                  <a:lnTo>
                    <a:pt x="569" y="534"/>
                  </a:lnTo>
                  <a:lnTo>
                    <a:pt x="554" y="526"/>
                  </a:lnTo>
                  <a:lnTo>
                    <a:pt x="530" y="523"/>
                  </a:lnTo>
                  <a:lnTo>
                    <a:pt x="520" y="528"/>
                  </a:lnTo>
                  <a:lnTo>
                    <a:pt x="494" y="526"/>
                  </a:lnTo>
                  <a:lnTo>
                    <a:pt x="483" y="528"/>
                  </a:lnTo>
                  <a:lnTo>
                    <a:pt x="470" y="547"/>
                  </a:lnTo>
                  <a:lnTo>
                    <a:pt x="457" y="557"/>
                  </a:lnTo>
                  <a:lnTo>
                    <a:pt x="447" y="554"/>
                  </a:lnTo>
                  <a:lnTo>
                    <a:pt x="429" y="547"/>
                  </a:lnTo>
                  <a:lnTo>
                    <a:pt x="418" y="544"/>
                  </a:lnTo>
                  <a:lnTo>
                    <a:pt x="400" y="536"/>
                  </a:lnTo>
                  <a:lnTo>
                    <a:pt x="390" y="531"/>
                  </a:lnTo>
                  <a:lnTo>
                    <a:pt x="390" y="528"/>
                  </a:lnTo>
                  <a:lnTo>
                    <a:pt x="382" y="521"/>
                  </a:lnTo>
                  <a:lnTo>
                    <a:pt x="374" y="521"/>
                  </a:lnTo>
                  <a:lnTo>
                    <a:pt x="372" y="523"/>
                  </a:lnTo>
                  <a:lnTo>
                    <a:pt x="356" y="526"/>
                  </a:lnTo>
                  <a:lnTo>
                    <a:pt x="351" y="528"/>
                  </a:lnTo>
                  <a:lnTo>
                    <a:pt x="343" y="531"/>
                  </a:lnTo>
                  <a:lnTo>
                    <a:pt x="338" y="536"/>
                  </a:lnTo>
                  <a:lnTo>
                    <a:pt x="333" y="539"/>
                  </a:lnTo>
                  <a:lnTo>
                    <a:pt x="322" y="534"/>
                  </a:lnTo>
                  <a:lnTo>
                    <a:pt x="312" y="515"/>
                  </a:lnTo>
                  <a:lnTo>
                    <a:pt x="307" y="510"/>
                  </a:lnTo>
                  <a:lnTo>
                    <a:pt x="291" y="505"/>
                  </a:lnTo>
                  <a:lnTo>
                    <a:pt x="283" y="502"/>
                  </a:lnTo>
                  <a:lnTo>
                    <a:pt x="278" y="500"/>
                  </a:lnTo>
                  <a:lnTo>
                    <a:pt x="262" y="497"/>
                  </a:lnTo>
                  <a:lnTo>
                    <a:pt x="257" y="497"/>
                  </a:lnTo>
                  <a:lnTo>
                    <a:pt x="249" y="497"/>
                  </a:lnTo>
                  <a:lnTo>
                    <a:pt x="244" y="500"/>
                  </a:lnTo>
                  <a:lnTo>
                    <a:pt x="229" y="500"/>
                  </a:lnTo>
                  <a:lnTo>
                    <a:pt x="226" y="500"/>
                  </a:lnTo>
                  <a:lnTo>
                    <a:pt x="218" y="500"/>
                  </a:lnTo>
                  <a:lnTo>
                    <a:pt x="208" y="502"/>
                  </a:lnTo>
                  <a:lnTo>
                    <a:pt x="203" y="505"/>
                  </a:lnTo>
                  <a:lnTo>
                    <a:pt x="197" y="508"/>
                  </a:lnTo>
                  <a:lnTo>
                    <a:pt x="187" y="515"/>
                  </a:lnTo>
                  <a:lnTo>
                    <a:pt x="184" y="521"/>
                  </a:lnTo>
                  <a:lnTo>
                    <a:pt x="187" y="526"/>
                  </a:lnTo>
                  <a:lnTo>
                    <a:pt x="187" y="528"/>
                  </a:lnTo>
                  <a:lnTo>
                    <a:pt x="184" y="531"/>
                  </a:lnTo>
                  <a:lnTo>
                    <a:pt x="187" y="541"/>
                  </a:lnTo>
                  <a:lnTo>
                    <a:pt x="190" y="547"/>
                  </a:lnTo>
                  <a:lnTo>
                    <a:pt x="190" y="552"/>
                  </a:lnTo>
                  <a:lnTo>
                    <a:pt x="182" y="552"/>
                  </a:lnTo>
                  <a:lnTo>
                    <a:pt x="171" y="562"/>
                  </a:lnTo>
                  <a:lnTo>
                    <a:pt x="171" y="570"/>
                  </a:lnTo>
                  <a:lnTo>
                    <a:pt x="169" y="575"/>
                  </a:lnTo>
                  <a:lnTo>
                    <a:pt x="177" y="588"/>
                  </a:lnTo>
                  <a:lnTo>
                    <a:pt x="182" y="588"/>
                  </a:lnTo>
                  <a:lnTo>
                    <a:pt x="182" y="594"/>
                  </a:lnTo>
                  <a:lnTo>
                    <a:pt x="174" y="601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0" name="Google Shape;741;p20">
              <a:extLst>
                <a:ext uri="{FF2B5EF4-FFF2-40B4-BE49-F238E27FC236}">
                  <a16:creationId xmlns:a16="http://schemas.microsoft.com/office/drawing/2014/main" id="{3BD30A13-36DD-2149-BEBE-BBD6D37C1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881" y="2912535"/>
              <a:ext cx="1105106" cy="943015"/>
            </a:xfrm>
            <a:custGeom>
              <a:avLst/>
              <a:gdLst>
                <a:gd name="T0" fmla="*/ 1040130 w 580"/>
                <a:gd name="T1" fmla="*/ 55245 h 495"/>
                <a:gd name="T2" fmla="*/ 971550 w 580"/>
                <a:gd name="T3" fmla="*/ 30480 h 495"/>
                <a:gd name="T4" fmla="*/ 946785 w 580"/>
                <a:gd name="T5" fmla="*/ 40005 h 495"/>
                <a:gd name="T6" fmla="*/ 906780 w 580"/>
                <a:gd name="T7" fmla="*/ 64770 h 495"/>
                <a:gd name="T8" fmla="*/ 866775 w 580"/>
                <a:gd name="T9" fmla="*/ 70485 h 495"/>
                <a:gd name="T10" fmla="*/ 762000 w 580"/>
                <a:gd name="T11" fmla="*/ 49530 h 495"/>
                <a:gd name="T12" fmla="*/ 672465 w 580"/>
                <a:gd name="T13" fmla="*/ 59055 h 495"/>
                <a:gd name="T14" fmla="*/ 603885 w 580"/>
                <a:gd name="T15" fmla="*/ 108585 h 495"/>
                <a:gd name="T16" fmla="*/ 514350 w 580"/>
                <a:gd name="T17" fmla="*/ 74295 h 495"/>
                <a:gd name="T18" fmla="*/ 480060 w 580"/>
                <a:gd name="T19" fmla="*/ 45720 h 495"/>
                <a:gd name="T20" fmla="*/ 430530 w 580"/>
                <a:gd name="T21" fmla="*/ 55245 h 495"/>
                <a:gd name="T22" fmla="*/ 396240 w 580"/>
                <a:gd name="T23" fmla="*/ 74295 h 495"/>
                <a:gd name="T24" fmla="*/ 346710 w 580"/>
                <a:gd name="T25" fmla="*/ 34290 h 495"/>
                <a:gd name="T26" fmla="*/ 291465 w 580"/>
                <a:gd name="T27" fmla="*/ 9525 h 495"/>
                <a:gd name="T28" fmla="*/ 241935 w 580"/>
                <a:gd name="T29" fmla="*/ 0 h 495"/>
                <a:gd name="T30" fmla="*/ 188595 w 580"/>
                <a:gd name="T31" fmla="*/ 5715 h 495"/>
                <a:gd name="T32" fmla="*/ 148590 w 580"/>
                <a:gd name="T33" fmla="*/ 9525 h 495"/>
                <a:gd name="T34" fmla="*/ 108585 w 580"/>
                <a:gd name="T35" fmla="*/ 34290 h 495"/>
                <a:gd name="T36" fmla="*/ 108585 w 580"/>
                <a:gd name="T37" fmla="*/ 59055 h 495"/>
                <a:gd name="T38" fmla="*/ 114300 w 580"/>
                <a:gd name="T39" fmla="*/ 95250 h 495"/>
                <a:gd name="T40" fmla="*/ 78105 w 580"/>
                <a:gd name="T41" fmla="*/ 123825 h 495"/>
                <a:gd name="T42" fmla="*/ 89535 w 580"/>
                <a:gd name="T43" fmla="*/ 173355 h 495"/>
                <a:gd name="T44" fmla="*/ 78105 w 580"/>
                <a:gd name="T45" fmla="*/ 198120 h 495"/>
                <a:gd name="T46" fmla="*/ 108585 w 580"/>
                <a:gd name="T47" fmla="*/ 253365 h 495"/>
                <a:gd name="T48" fmla="*/ 114300 w 580"/>
                <a:gd name="T49" fmla="*/ 321945 h 495"/>
                <a:gd name="T50" fmla="*/ 83820 w 580"/>
                <a:gd name="T51" fmla="*/ 346710 h 495"/>
                <a:gd name="T52" fmla="*/ 89535 w 580"/>
                <a:gd name="T53" fmla="*/ 377190 h 495"/>
                <a:gd name="T54" fmla="*/ 53340 w 580"/>
                <a:gd name="T55" fmla="*/ 426720 h 495"/>
                <a:gd name="T56" fmla="*/ 24765 w 580"/>
                <a:gd name="T57" fmla="*/ 451485 h 495"/>
                <a:gd name="T58" fmla="*/ 3810 w 580"/>
                <a:gd name="T59" fmla="*/ 485774 h 495"/>
                <a:gd name="T60" fmla="*/ 3810 w 580"/>
                <a:gd name="T61" fmla="*/ 531494 h 495"/>
                <a:gd name="T62" fmla="*/ 3810 w 580"/>
                <a:gd name="T63" fmla="*/ 560069 h 495"/>
                <a:gd name="T64" fmla="*/ 9525 w 580"/>
                <a:gd name="T65" fmla="*/ 624839 h 495"/>
                <a:gd name="T66" fmla="*/ 3810 w 580"/>
                <a:gd name="T67" fmla="*/ 704849 h 495"/>
                <a:gd name="T68" fmla="*/ 78105 w 580"/>
                <a:gd name="T69" fmla="*/ 720089 h 495"/>
                <a:gd name="T70" fmla="*/ 213360 w 580"/>
                <a:gd name="T71" fmla="*/ 843914 h 495"/>
                <a:gd name="T72" fmla="*/ 232410 w 580"/>
                <a:gd name="T73" fmla="*/ 912494 h 495"/>
                <a:gd name="T74" fmla="*/ 386715 w 580"/>
                <a:gd name="T75" fmla="*/ 937259 h 495"/>
                <a:gd name="T76" fmla="*/ 464820 w 580"/>
                <a:gd name="T77" fmla="*/ 918209 h 495"/>
                <a:gd name="T78" fmla="*/ 514350 w 580"/>
                <a:gd name="T79" fmla="*/ 893444 h 495"/>
                <a:gd name="T80" fmla="*/ 539115 w 580"/>
                <a:gd name="T81" fmla="*/ 908684 h 495"/>
                <a:gd name="T82" fmla="*/ 573405 w 580"/>
                <a:gd name="T83" fmla="*/ 838199 h 495"/>
                <a:gd name="T84" fmla="*/ 579120 w 580"/>
                <a:gd name="T85" fmla="*/ 788669 h 495"/>
                <a:gd name="T86" fmla="*/ 613410 w 580"/>
                <a:gd name="T87" fmla="*/ 748664 h 495"/>
                <a:gd name="T88" fmla="*/ 647700 w 580"/>
                <a:gd name="T89" fmla="*/ 699134 h 495"/>
                <a:gd name="T90" fmla="*/ 683895 w 580"/>
                <a:gd name="T91" fmla="*/ 674369 h 495"/>
                <a:gd name="T92" fmla="*/ 721995 w 580"/>
                <a:gd name="T93" fmla="*/ 689609 h 495"/>
                <a:gd name="T94" fmla="*/ 767715 w 580"/>
                <a:gd name="T95" fmla="*/ 729614 h 495"/>
                <a:gd name="T96" fmla="*/ 811530 w 580"/>
                <a:gd name="T97" fmla="*/ 699134 h 495"/>
                <a:gd name="T98" fmla="*/ 836295 w 580"/>
                <a:gd name="T99" fmla="*/ 674369 h 495"/>
                <a:gd name="T100" fmla="*/ 851535 w 580"/>
                <a:gd name="T101" fmla="*/ 621029 h 495"/>
                <a:gd name="T102" fmla="*/ 882015 w 580"/>
                <a:gd name="T103" fmla="*/ 560069 h 495"/>
                <a:gd name="T104" fmla="*/ 935355 w 580"/>
                <a:gd name="T105" fmla="*/ 506729 h 495"/>
                <a:gd name="T106" fmla="*/ 941070 w 580"/>
                <a:gd name="T107" fmla="*/ 441960 h 495"/>
                <a:gd name="T108" fmla="*/ 996315 w 580"/>
                <a:gd name="T109" fmla="*/ 401955 h 495"/>
                <a:gd name="T110" fmla="*/ 996315 w 580"/>
                <a:gd name="T111" fmla="*/ 342900 h 495"/>
                <a:gd name="T112" fmla="*/ 1034415 w 580"/>
                <a:gd name="T113" fmla="*/ 283845 h 495"/>
                <a:gd name="T114" fmla="*/ 1064895 w 580"/>
                <a:gd name="T115" fmla="*/ 259080 h 495"/>
                <a:gd name="T116" fmla="*/ 1104900 w 580"/>
                <a:gd name="T117" fmla="*/ 222885 h 495"/>
                <a:gd name="T118" fmla="*/ 1089660 w 580"/>
                <a:gd name="T119" fmla="*/ 169545 h 495"/>
                <a:gd name="T120" fmla="*/ 1064895 w 580"/>
                <a:gd name="T121" fmla="*/ 120015 h 4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80" h="495" extrusionOk="0">
                  <a:moveTo>
                    <a:pt x="554" y="42"/>
                  </a:moveTo>
                  <a:lnTo>
                    <a:pt x="554" y="42"/>
                  </a:lnTo>
                  <a:lnTo>
                    <a:pt x="546" y="29"/>
                  </a:lnTo>
                  <a:lnTo>
                    <a:pt x="533" y="13"/>
                  </a:lnTo>
                  <a:lnTo>
                    <a:pt x="517" y="8"/>
                  </a:lnTo>
                  <a:lnTo>
                    <a:pt x="510" y="16"/>
                  </a:lnTo>
                  <a:lnTo>
                    <a:pt x="510" y="24"/>
                  </a:lnTo>
                  <a:lnTo>
                    <a:pt x="504" y="24"/>
                  </a:lnTo>
                  <a:lnTo>
                    <a:pt x="497" y="21"/>
                  </a:lnTo>
                  <a:lnTo>
                    <a:pt x="489" y="24"/>
                  </a:lnTo>
                  <a:lnTo>
                    <a:pt x="486" y="29"/>
                  </a:lnTo>
                  <a:lnTo>
                    <a:pt x="476" y="34"/>
                  </a:lnTo>
                  <a:lnTo>
                    <a:pt x="471" y="42"/>
                  </a:lnTo>
                  <a:lnTo>
                    <a:pt x="463" y="44"/>
                  </a:lnTo>
                  <a:lnTo>
                    <a:pt x="455" y="37"/>
                  </a:lnTo>
                  <a:lnTo>
                    <a:pt x="439" y="37"/>
                  </a:lnTo>
                  <a:lnTo>
                    <a:pt x="424" y="29"/>
                  </a:lnTo>
                  <a:lnTo>
                    <a:pt x="400" y="26"/>
                  </a:lnTo>
                  <a:lnTo>
                    <a:pt x="390" y="31"/>
                  </a:lnTo>
                  <a:lnTo>
                    <a:pt x="364" y="29"/>
                  </a:lnTo>
                  <a:lnTo>
                    <a:pt x="353" y="31"/>
                  </a:lnTo>
                  <a:lnTo>
                    <a:pt x="340" y="50"/>
                  </a:lnTo>
                  <a:lnTo>
                    <a:pt x="327" y="60"/>
                  </a:lnTo>
                  <a:lnTo>
                    <a:pt x="317" y="57"/>
                  </a:lnTo>
                  <a:lnTo>
                    <a:pt x="299" y="50"/>
                  </a:lnTo>
                  <a:lnTo>
                    <a:pt x="288" y="47"/>
                  </a:lnTo>
                  <a:lnTo>
                    <a:pt x="270" y="39"/>
                  </a:lnTo>
                  <a:lnTo>
                    <a:pt x="260" y="34"/>
                  </a:lnTo>
                  <a:lnTo>
                    <a:pt x="260" y="31"/>
                  </a:lnTo>
                  <a:lnTo>
                    <a:pt x="252" y="24"/>
                  </a:lnTo>
                  <a:lnTo>
                    <a:pt x="244" y="24"/>
                  </a:lnTo>
                  <a:lnTo>
                    <a:pt x="242" y="26"/>
                  </a:lnTo>
                  <a:lnTo>
                    <a:pt x="226" y="29"/>
                  </a:lnTo>
                  <a:lnTo>
                    <a:pt x="221" y="31"/>
                  </a:lnTo>
                  <a:lnTo>
                    <a:pt x="213" y="34"/>
                  </a:lnTo>
                  <a:lnTo>
                    <a:pt x="208" y="39"/>
                  </a:lnTo>
                  <a:lnTo>
                    <a:pt x="203" y="42"/>
                  </a:lnTo>
                  <a:lnTo>
                    <a:pt x="192" y="37"/>
                  </a:lnTo>
                  <a:lnTo>
                    <a:pt x="182" y="18"/>
                  </a:lnTo>
                  <a:lnTo>
                    <a:pt x="177" y="13"/>
                  </a:lnTo>
                  <a:lnTo>
                    <a:pt x="161" y="8"/>
                  </a:lnTo>
                  <a:lnTo>
                    <a:pt x="153" y="5"/>
                  </a:lnTo>
                  <a:lnTo>
                    <a:pt x="148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4" y="3"/>
                  </a:lnTo>
                  <a:lnTo>
                    <a:pt x="99" y="3"/>
                  </a:lnTo>
                  <a:lnTo>
                    <a:pt x="96" y="3"/>
                  </a:lnTo>
                  <a:lnTo>
                    <a:pt x="88" y="3"/>
                  </a:lnTo>
                  <a:lnTo>
                    <a:pt x="78" y="5"/>
                  </a:lnTo>
                  <a:lnTo>
                    <a:pt x="73" y="8"/>
                  </a:lnTo>
                  <a:lnTo>
                    <a:pt x="67" y="11"/>
                  </a:lnTo>
                  <a:lnTo>
                    <a:pt x="57" y="18"/>
                  </a:lnTo>
                  <a:lnTo>
                    <a:pt x="54" y="24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4" y="34"/>
                  </a:lnTo>
                  <a:lnTo>
                    <a:pt x="57" y="44"/>
                  </a:lnTo>
                  <a:lnTo>
                    <a:pt x="60" y="50"/>
                  </a:lnTo>
                  <a:lnTo>
                    <a:pt x="60" y="55"/>
                  </a:lnTo>
                  <a:lnTo>
                    <a:pt x="52" y="55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39" y="78"/>
                  </a:lnTo>
                  <a:lnTo>
                    <a:pt x="47" y="91"/>
                  </a:lnTo>
                  <a:lnTo>
                    <a:pt x="52" y="91"/>
                  </a:lnTo>
                  <a:lnTo>
                    <a:pt x="52" y="97"/>
                  </a:lnTo>
                  <a:lnTo>
                    <a:pt x="41" y="104"/>
                  </a:lnTo>
                  <a:lnTo>
                    <a:pt x="41" y="115"/>
                  </a:lnTo>
                  <a:lnTo>
                    <a:pt x="41" y="123"/>
                  </a:lnTo>
                  <a:lnTo>
                    <a:pt x="57" y="133"/>
                  </a:lnTo>
                  <a:lnTo>
                    <a:pt x="57" y="146"/>
                  </a:lnTo>
                  <a:lnTo>
                    <a:pt x="62" y="164"/>
                  </a:lnTo>
                  <a:lnTo>
                    <a:pt x="60" y="169"/>
                  </a:lnTo>
                  <a:lnTo>
                    <a:pt x="49" y="172"/>
                  </a:lnTo>
                  <a:lnTo>
                    <a:pt x="44" y="177"/>
                  </a:lnTo>
                  <a:lnTo>
                    <a:pt x="44" y="182"/>
                  </a:lnTo>
                  <a:lnTo>
                    <a:pt x="54" y="193"/>
                  </a:lnTo>
                  <a:lnTo>
                    <a:pt x="52" y="198"/>
                  </a:lnTo>
                  <a:lnTo>
                    <a:pt x="47" y="198"/>
                  </a:lnTo>
                  <a:lnTo>
                    <a:pt x="39" y="203"/>
                  </a:lnTo>
                  <a:lnTo>
                    <a:pt x="36" y="211"/>
                  </a:lnTo>
                  <a:lnTo>
                    <a:pt x="28" y="224"/>
                  </a:lnTo>
                  <a:lnTo>
                    <a:pt x="23" y="232"/>
                  </a:lnTo>
                  <a:lnTo>
                    <a:pt x="20" y="237"/>
                  </a:lnTo>
                  <a:lnTo>
                    <a:pt x="13" y="237"/>
                  </a:lnTo>
                  <a:lnTo>
                    <a:pt x="5" y="242"/>
                  </a:lnTo>
                  <a:lnTo>
                    <a:pt x="2" y="248"/>
                  </a:lnTo>
                  <a:lnTo>
                    <a:pt x="2" y="255"/>
                  </a:lnTo>
                  <a:lnTo>
                    <a:pt x="2" y="263"/>
                  </a:lnTo>
                  <a:lnTo>
                    <a:pt x="0" y="274"/>
                  </a:lnTo>
                  <a:lnTo>
                    <a:pt x="2" y="279"/>
                  </a:lnTo>
                  <a:lnTo>
                    <a:pt x="2" y="287"/>
                  </a:lnTo>
                  <a:lnTo>
                    <a:pt x="2" y="289"/>
                  </a:lnTo>
                  <a:lnTo>
                    <a:pt x="2" y="294"/>
                  </a:lnTo>
                  <a:lnTo>
                    <a:pt x="2" y="300"/>
                  </a:lnTo>
                  <a:lnTo>
                    <a:pt x="2" y="307"/>
                  </a:lnTo>
                  <a:lnTo>
                    <a:pt x="5" y="328"/>
                  </a:lnTo>
                  <a:lnTo>
                    <a:pt x="2" y="336"/>
                  </a:lnTo>
                  <a:lnTo>
                    <a:pt x="5" y="344"/>
                  </a:lnTo>
                  <a:lnTo>
                    <a:pt x="2" y="370"/>
                  </a:lnTo>
                  <a:lnTo>
                    <a:pt x="5" y="380"/>
                  </a:lnTo>
                  <a:lnTo>
                    <a:pt x="26" y="383"/>
                  </a:lnTo>
                  <a:lnTo>
                    <a:pt x="41" y="378"/>
                  </a:lnTo>
                  <a:lnTo>
                    <a:pt x="78" y="396"/>
                  </a:lnTo>
                  <a:lnTo>
                    <a:pt x="99" y="417"/>
                  </a:lnTo>
                  <a:lnTo>
                    <a:pt x="112" y="443"/>
                  </a:lnTo>
                  <a:lnTo>
                    <a:pt x="112" y="458"/>
                  </a:lnTo>
                  <a:lnTo>
                    <a:pt x="117" y="461"/>
                  </a:lnTo>
                  <a:lnTo>
                    <a:pt x="122" y="479"/>
                  </a:lnTo>
                  <a:lnTo>
                    <a:pt x="135" y="490"/>
                  </a:lnTo>
                  <a:lnTo>
                    <a:pt x="153" y="495"/>
                  </a:lnTo>
                  <a:lnTo>
                    <a:pt x="203" y="492"/>
                  </a:lnTo>
                  <a:lnTo>
                    <a:pt x="213" y="487"/>
                  </a:lnTo>
                  <a:lnTo>
                    <a:pt x="221" y="490"/>
                  </a:lnTo>
                  <a:lnTo>
                    <a:pt x="244" y="482"/>
                  </a:lnTo>
                  <a:lnTo>
                    <a:pt x="252" y="484"/>
                  </a:lnTo>
                  <a:lnTo>
                    <a:pt x="265" y="482"/>
                  </a:lnTo>
                  <a:lnTo>
                    <a:pt x="270" y="469"/>
                  </a:lnTo>
                  <a:lnTo>
                    <a:pt x="278" y="477"/>
                  </a:lnTo>
                  <a:lnTo>
                    <a:pt x="283" y="474"/>
                  </a:lnTo>
                  <a:lnTo>
                    <a:pt x="283" y="477"/>
                  </a:lnTo>
                  <a:lnTo>
                    <a:pt x="283" y="469"/>
                  </a:lnTo>
                  <a:lnTo>
                    <a:pt x="296" y="453"/>
                  </a:lnTo>
                  <a:lnTo>
                    <a:pt x="301" y="440"/>
                  </a:lnTo>
                  <a:lnTo>
                    <a:pt x="299" y="430"/>
                  </a:lnTo>
                  <a:lnTo>
                    <a:pt x="299" y="419"/>
                  </a:lnTo>
                  <a:lnTo>
                    <a:pt x="304" y="414"/>
                  </a:lnTo>
                  <a:lnTo>
                    <a:pt x="304" y="406"/>
                  </a:lnTo>
                  <a:lnTo>
                    <a:pt x="312" y="399"/>
                  </a:lnTo>
                  <a:lnTo>
                    <a:pt x="322" y="393"/>
                  </a:lnTo>
                  <a:lnTo>
                    <a:pt x="325" y="388"/>
                  </a:lnTo>
                  <a:lnTo>
                    <a:pt x="340" y="378"/>
                  </a:lnTo>
                  <a:lnTo>
                    <a:pt x="340" y="367"/>
                  </a:lnTo>
                  <a:lnTo>
                    <a:pt x="343" y="362"/>
                  </a:lnTo>
                  <a:lnTo>
                    <a:pt x="353" y="362"/>
                  </a:lnTo>
                  <a:lnTo>
                    <a:pt x="359" y="354"/>
                  </a:lnTo>
                  <a:lnTo>
                    <a:pt x="361" y="357"/>
                  </a:lnTo>
                  <a:lnTo>
                    <a:pt x="374" y="362"/>
                  </a:lnTo>
                  <a:lnTo>
                    <a:pt x="379" y="362"/>
                  </a:lnTo>
                  <a:lnTo>
                    <a:pt x="390" y="367"/>
                  </a:lnTo>
                  <a:lnTo>
                    <a:pt x="395" y="375"/>
                  </a:lnTo>
                  <a:lnTo>
                    <a:pt x="403" y="383"/>
                  </a:lnTo>
                  <a:lnTo>
                    <a:pt x="411" y="385"/>
                  </a:lnTo>
                  <a:lnTo>
                    <a:pt x="421" y="378"/>
                  </a:lnTo>
                  <a:lnTo>
                    <a:pt x="426" y="367"/>
                  </a:lnTo>
                  <a:lnTo>
                    <a:pt x="426" y="362"/>
                  </a:lnTo>
                  <a:lnTo>
                    <a:pt x="431" y="357"/>
                  </a:lnTo>
                  <a:lnTo>
                    <a:pt x="439" y="354"/>
                  </a:lnTo>
                  <a:lnTo>
                    <a:pt x="445" y="346"/>
                  </a:lnTo>
                  <a:lnTo>
                    <a:pt x="445" y="339"/>
                  </a:lnTo>
                  <a:lnTo>
                    <a:pt x="447" y="326"/>
                  </a:lnTo>
                  <a:lnTo>
                    <a:pt x="463" y="310"/>
                  </a:lnTo>
                  <a:lnTo>
                    <a:pt x="465" y="302"/>
                  </a:lnTo>
                  <a:lnTo>
                    <a:pt x="463" y="294"/>
                  </a:lnTo>
                  <a:lnTo>
                    <a:pt x="468" y="287"/>
                  </a:lnTo>
                  <a:lnTo>
                    <a:pt x="481" y="274"/>
                  </a:lnTo>
                  <a:lnTo>
                    <a:pt x="491" y="266"/>
                  </a:lnTo>
                  <a:lnTo>
                    <a:pt x="491" y="255"/>
                  </a:lnTo>
                  <a:lnTo>
                    <a:pt x="497" y="248"/>
                  </a:lnTo>
                  <a:lnTo>
                    <a:pt x="494" y="232"/>
                  </a:lnTo>
                  <a:lnTo>
                    <a:pt x="502" y="227"/>
                  </a:lnTo>
                  <a:lnTo>
                    <a:pt x="515" y="221"/>
                  </a:lnTo>
                  <a:lnTo>
                    <a:pt x="523" y="211"/>
                  </a:lnTo>
                  <a:lnTo>
                    <a:pt x="525" y="201"/>
                  </a:lnTo>
                  <a:lnTo>
                    <a:pt x="525" y="188"/>
                  </a:lnTo>
                  <a:lnTo>
                    <a:pt x="523" y="180"/>
                  </a:lnTo>
                  <a:lnTo>
                    <a:pt x="530" y="169"/>
                  </a:lnTo>
                  <a:lnTo>
                    <a:pt x="538" y="151"/>
                  </a:lnTo>
                  <a:lnTo>
                    <a:pt x="543" y="149"/>
                  </a:lnTo>
                  <a:lnTo>
                    <a:pt x="546" y="143"/>
                  </a:lnTo>
                  <a:lnTo>
                    <a:pt x="554" y="136"/>
                  </a:lnTo>
                  <a:lnTo>
                    <a:pt x="559" y="136"/>
                  </a:lnTo>
                  <a:lnTo>
                    <a:pt x="567" y="128"/>
                  </a:lnTo>
                  <a:lnTo>
                    <a:pt x="580" y="123"/>
                  </a:lnTo>
                  <a:lnTo>
                    <a:pt x="580" y="117"/>
                  </a:lnTo>
                  <a:lnTo>
                    <a:pt x="575" y="104"/>
                  </a:lnTo>
                  <a:lnTo>
                    <a:pt x="575" y="99"/>
                  </a:lnTo>
                  <a:lnTo>
                    <a:pt x="572" y="89"/>
                  </a:lnTo>
                  <a:lnTo>
                    <a:pt x="564" y="86"/>
                  </a:lnTo>
                  <a:lnTo>
                    <a:pt x="559" y="78"/>
                  </a:lnTo>
                  <a:lnTo>
                    <a:pt x="559" y="63"/>
                  </a:lnTo>
                  <a:lnTo>
                    <a:pt x="559" y="55"/>
                  </a:lnTo>
                  <a:lnTo>
                    <a:pt x="554" y="42"/>
                  </a:lnTo>
                  <a:close/>
                </a:path>
              </a:pathLst>
            </a:custGeom>
            <a:solidFill>
              <a:srgbClr val="96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1" name="Google Shape;742;p20">
              <a:extLst>
                <a:ext uri="{FF2B5EF4-FFF2-40B4-BE49-F238E27FC236}">
                  <a16:creationId xmlns:a16="http://schemas.microsoft.com/office/drawing/2014/main" id="{49EDA60B-9CB8-8A4F-A613-6CAF77904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516" y="3889841"/>
              <a:ext cx="49540" cy="74299"/>
            </a:xfrm>
            <a:custGeom>
              <a:avLst/>
              <a:gdLst>
                <a:gd name="T0" fmla="*/ 0 w 26"/>
                <a:gd name="T1" fmla="*/ 59056 h 39"/>
                <a:gd name="T2" fmla="*/ 0 w 26"/>
                <a:gd name="T3" fmla="*/ 43816 h 39"/>
                <a:gd name="T4" fmla="*/ 13335 w 26"/>
                <a:gd name="T5" fmla="*/ 43816 h 39"/>
                <a:gd name="T6" fmla="*/ 19050 w 26"/>
                <a:gd name="T7" fmla="*/ 19050 h 39"/>
                <a:gd name="T8" fmla="*/ 38100 w 26"/>
                <a:gd name="T9" fmla="*/ 0 h 39"/>
                <a:gd name="T10" fmla="*/ 49530 w 26"/>
                <a:gd name="T11" fmla="*/ 9525 h 39"/>
                <a:gd name="T12" fmla="*/ 49530 w 26"/>
                <a:gd name="T13" fmla="*/ 34290 h 39"/>
                <a:gd name="T14" fmla="*/ 34290 w 26"/>
                <a:gd name="T15" fmla="*/ 74296 h 39"/>
                <a:gd name="T16" fmla="*/ 19050 w 26"/>
                <a:gd name="T17" fmla="*/ 70486 h 39"/>
                <a:gd name="T18" fmla="*/ 0 w 26"/>
                <a:gd name="T19" fmla="*/ 59056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39" extrusionOk="0">
                  <a:moveTo>
                    <a:pt x="0" y="31"/>
                  </a:moveTo>
                  <a:lnTo>
                    <a:pt x="0" y="23"/>
                  </a:lnTo>
                  <a:lnTo>
                    <a:pt x="7" y="23"/>
                  </a:lnTo>
                  <a:lnTo>
                    <a:pt x="10" y="10"/>
                  </a:lnTo>
                  <a:lnTo>
                    <a:pt x="20" y="0"/>
                  </a:lnTo>
                  <a:lnTo>
                    <a:pt x="26" y="5"/>
                  </a:lnTo>
                  <a:lnTo>
                    <a:pt x="26" y="18"/>
                  </a:lnTo>
                  <a:lnTo>
                    <a:pt x="18" y="39"/>
                  </a:lnTo>
                  <a:lnTo>
                    <a:pt x="10" y="3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2" name="Google Shape;743;p20">
              <a:extLst>
                <a:ext uri="{FF2B5EF4-FFF2-40B4-BE49-F238E27FC236}">
                  <a16:creationId xmlns:a16="http://schemas.microsoft.com/office/drawing/2014/main" id="{D08BEC44-CAA5-8C41-8D19-F2C8E7E0E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0095" y="2992548"/>
              <a:ext cx="729752" cy="1104948"/>
            </a:xfrm>
            <a:custGeom>
              <a:avLst/>
              <a:gdLst>
                <a:gd name="T0" fmla="*/ 24765 w 383"/>
                <a:gd name="T1" fmla="*/ 782955 h 580"/>
                <a:gd name="T2" fmla="*/ 30480 w 383"/>
                <a:gd name="T3" fmla="*/ 718185 h 580"/>
                <a:gd name="T4" fmla="*/ 55245 w 383"/>
                <a:gd name="T5" fmla="*/ 680085 h 580"/>
                <a:gd name="T6" fmla="*/ 108585 w 383"/>
                <a:gd name="T7" fmla="*/ 640080 h 580"/>
                <a:gd name="T8" fmla="*/ 133350 w 383"/>
                <a:gd name="T9" fmla="*/ 609600 h 580"/>
                <a:gd name="T10" fmla="*/ 173355 w 383"/>
                <a:gd name="T11" fmla="*/ 609600 h 580"/>
                <a:gd name="T12" fmla="*/ 213360 w 383"/>
                <a:gd name="T13" fmla="*/ 634365 h 580"/>
                <a:gd name="T14" fmla="*/ 262890 w 383"/>
                <a:gd name="T15" fmla="*/ 640080 h 580"/>
                <a:gd name="T16" fmla="*/ 281940 w 383"/>
                <a:gd name="T17" fmla="*/ 600075 h 580"/>
                <a:gd name="T18" fmla="*/ 308610 w 383"/>
                <a:gd name="T19" fmla="*/ 565785 h 580"/>
                <a:gd name="T20" fmla="*/ 346710 w 383"/>
                <a:gd name="T21" fmla="*/ 495300 h 580"/>
                <a:gd name="T22" fmla="*/ 377191 w 383"/>
                <a:gd name="T23" fmla="*/ 441960 h 580"/>
                <a:gd name="T24" fmla="*/ 407671 w 383"/>
                <a:gd name="T25" fmla="*/ 392430 h 580"/>
                <a:gd name="T26" fmla="*/ 441961 w 383"/>
                <a:gd name="T27" fmla="*/ 340995 h 580"/>
                <a:gd name="T28" fmla="*/ 461011 w 383"/>
                <a:gd name="T29" fmla="*/ 278130 h 580"/>
                <a:gd name="T30" fmla="*/ 485776 w 383"/>
                <a:gd name="T31" fmla="*/ 207645 h 580"/>
                <a:gd name="T32" fmla="*/ 516256 w 383"/>
                <a:gd name="T33" fmla="*/ 179070 h 580"/>
                <a:gd name="T34" fmla="*/ 565786 w 383"/>
                <a:gd name="T35" fmla="*/ 154305 h 580"/>
                <a:gd name="T36" fmla="*/ 556261 w 383"/>
                <a:gd name="T37" fmla="*/ 108585 h 580"/>
                <a:gd name="T38" fmla="*/ 525781 w 383"/>
                <a:gd name="T39" fmla="*/ 68580 h 580"/>
                <a:gd name="T40" fmla="*/ 516256 w 383"/>
                <a:gd name="T41" fmla="*/ 0 h 580"/>
                <a:gd name="T42" fmla="*/ 590551 w 383"/>
                <a:gd name="T43" fmla="*/ 74295 h 580"/>
                <a:gd name="T44" fmla="*/ 609601 w 383"/>
                <a:gd name="T45" fmla="*/ 123825 h 580"/>
                <a:gd name="T46" fmla="*/ 605791 w 383"/>
                <a:gd name="T47" fmla="*/ 158115 h 580"/>
                <a:gd name="T48" fmla="*/ 600076 w 383"/>
                <a:gd name="T49" fmla="*/ 207645 h 580"/>
                <a:gd name="T50" fmla="*/ 630556 w 383"/>
                <a:gd name="T51" fmla="*/ 257175 h 580"/>
                <a:gd name="T52" fmla="*/ 668656 w 383"/>
                <a:gd name="T53" fmla="*/ 302895 h 580"/>
                <a:gd name="T54" fmla="*/ 634366 w 383"/>
                <a:gd name="T55" fmla="*/ 302895 h 580"/>
                <a:gd name="T56" fmla="*/ 590551 w 383"/>
                <a:gd name="T57" fmla="*/ 297180 h 580"/>
                <a:gd name="T58" fmla="*/ 544831 w 383"/>
                <a:gd name="T59" fmla="*/ 297180 h 580"/>
                <a:gd name="T60" fmla="*/ 525781 w 383"/>
                <a:gd name="T61" fmla="*/ 327660 h 580"/>
                <a:gd name="T62" fmla="*/ 535306 w 383"/>
                <a:gd name="T63" fmla="*/ 356235 h 580"/>
                <a:gd name="T64" fmla="*/ 590551 w 383"/>
                <a:gd name="T65" fmla="*/ 405765 h 580"/>
                <a:gd name="T66" fmla="*/ 655321 w 383"/>
                <a:gd name="T67" fmla="*/ 480060 h 580"/>
                <a:gd name="T68" fmla="*/ 655321 w 383"/>
                <a:gd name="T69" fmla="*/ 554355 h 580"/>
                <a:gd name="T70" fmla="*/ 615316 w 383"/>
                <a:gd name="T71" fmla="*/ 615315 h 580"/>
                <a:gd name="T72" fmla="*/ 575311 w 383"/>
                <a:gd name="T73" fmla="*/ 668655 h 580"/>
                <a:gd name="T74" fmla="*/ 575311 w 383"/>
                <a:gd name="T75" fmla="*/ 723900 h 580"/>
                <a:gd name="T76" fmla="*/ 584836 w 383"/>
                <a:gd name="T77" fmla="*/ 798195 h 580"/>
                <a:gd name="T78" fmla="*/ 619126 w 383"/>
                <a:gd name="T79" fmla="*/ 853440 h 580"/>
                <a:gd name="T80" fmla="*/ 664846 w 383"/>
                <a:gd name="T81" fmla="*/ 927735 h 580"/>
                <a:gd name="T82" fmla="*/ 718186 w 383"/>
                <a:gd name="T83" fmla="*/ 992505 h 580"/>
                <a:gd name="T84" fmla="*/ 729616 w 383"/>
                <a:gd name="T85" fmla="*/ 1030605 h 580"/>
                <a:gd name="T86" fmla="*/ 723901 w 383"/>
                <a:gd name="T87" fmla="*/ 1051560 h 580"/>
                <a:gd name="T88" fmla="*/ 714376 w 383"/>
                <a:gd name="T89" fmla="*/ 1091565 h 580"/>
                <a:gd name="T90" fmla="*/ 699136 w 383"/>
                <a:gd name="T91" fmla="*/ 1095375 h 580"/>
                <a:gd name="T92" fmla="*/ 674371 w 383"/>
                <a:gd name="T93" fmla="*/ 1091565 h 580"/>
                <a:gd name="T94" fmla="*/ 634366 w 383"/>
                <a:gd name="T95" fmla="*/ 1085850 h 580"/>
                <a:gd name="T96" fmla="*/ 615316 w 383"/>
                <a:gd name="T97" fmla="*/ 1091565 h 580"/>
                <a:gd name="T98" fmla="*/ 584836 w 383"/>
                <a:gd name="T99" fmla="*/ 1085850 h 580"/>
                <a:gd name="T100" fmla="*/ 565786 w 383"/>
                <a:gd name="T101" fmla="*/ 1076325 h 580"/>
                <a:gd name="T102" fmla="*/ 426721 w 383"/>
                <a:gd name="T103" fmla="*/ 1061085 h 580"/>
                <a:gd name="T104" fmla="*/ 386716 w 383"/>
                <a:gd name="T105" fmla="*/ 1066800 h 580"/>
                <a:gd name="T106" fmla="*/ 358140 w 383"/>
                <a:gd name="T107" fmla="*/ 1061085 h 580"/>
                <a:gd name="T108" fmla="*/ 308610 w 383"/>
                <a:gd name="T109" fmla="*/ 1061085 h 580"/>
                <a:gd name="T110" fmla="*/ 262890 w 383"/>
                <a:gd name="T111" fmla="*/ 1066800 h 580"/>
                <a:gd name="T112" fmla="*/ 139065 w 383"/>
                <a:gd name="T113" fmla="*/ 1070610 h 580"/>
                <a:gd name="T114" fmla="*/ 108585 w 383"/>
                <a:gd name="T115" fmla="*/ 1070610 h 580"/>
                <a:gd name="T116" fmla="*/ 123825 w 383"/>
                <a:gd name="T117" fmla="*/ 1005840 h 580"/>
                <a:gd name="T118" fmla="*/ 99060 w 383"/>
                <a:gd name="T119" fmla="*/ 916305 h 580"/>
                <a:gd name="T120" fmla="*/ 64770 w 383"/>
                <a:gd name="T121" fmla="*/ 897255 h 580"/>
                <a:gd name="T122" fmla="*/ 24765 w 383"/>
                <a:gd name="T123" fmla="*/ 822960 h 5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3" h="580" extrusionOk="0">
                  <a:moveTo>
                    <a:pt x="0" y="435"/>
                  </a:moveTo>
                  <a:lnTo>
                    <a:pt x="0" y="427"/>
                  </a:lnTo>
                  <a:lnTo>
                    <a:pt x="13" y="411"/>
                  </a:lnTo>
                  <a:lnTo>
                    <a:pt x="18" y="398"/>
                  </a:lnTo>
                  <a:lnTo>
                    <a:pt x="16" y="388"/>
                  </a:lnTo>
                  <a:lnTo>
                    <a:pt x="16" y="377"/>
                  </a:lnTo>
                  <a:lnTo>
                    <a:pt x="21" y="372"/>
                  </a:lnTo>
                  <a:lnTo>
                    <a:pt x="21" y="364"/>
                  </a:lnTo>
                  <a:lnTo>
                    <a:pt x="29" y="357"/>
                  </a:lnTo>
                  <a:lnTo>
                    <a:pt x="39" y="351"/>
                  </a:lnTo>
                  <a:lnTo>
                    <a:pt x="42" y="346"/>
                  </a:lnTo>
                  <a:lnTo>
                    <a:pt x="57" y="336"/>
                  </a:lnTo>
                  <a:lnTo>
                    <a:pt x="57" y="325"/>
                  </a:lnTo>
                  <a:lnTo>
                    <a:pt x="60" y="320"/>
                  </a:lnTo>
                  <a:lnTo>
                    <a:pt x="70" y="320"/>
                  </a:lnTo>
                  <a:lnTo>
                    <a:pt x="76" y="312"/>
                  </a:lnTo>
                  <a:lnTo>
                    <a:pt x="78" y="315"/>
                  </a:lnTo>
                  <a:lnTo>
                    <a:pt x="91" y="320"/>
                  </a:lnTo>
                  <a:lnTo>
                    <a:pt x="96" y="320"/>
                  </a:lnTo>
                  <a:lnTo>
                    <a:pt x="107" y="325"/>
                  </a:lnTo>
                  <a:lnTo>
                    <a:pt x="112" y="333"/>
                  </a:lnTo>
                  <a:lnTo>
                    <a:pt x="120" y="341"/>
                  </a:lnTo>
                  <a:lnTo>
                    <a:pt x="128" y="343"/>
                  </a:lnTo>
                  <a:lnTo>
                    <a:pt x="138" y="336"/>
                  </a:lnTo>
                  <a:lnTo>
                    <a:pt x="143" y="325"/>
                  </a:lnTo>
                  <a:lnTo>
                    <a:pt x="143" y="320"/>
                  </a:lnTo>
                  <a:lnTo>
                    <a:pt x="148" y="315"/>
                  </a:lnTo>
                  <a:lnTo>
                    <a:pt x="156" y="312"/>
                  </a:lnTo>
                  <a:lnTo>
                    <a:pt x="162" y="304"/>
                  </a:lnTo>
                  <a:lnTo>
                    <a:pt x="162" y="297"/>
                  </a:lnTo>
                  <a:lnTo>
                    <a:pt x="164" y="284"/>
                  </a:lnTo>
                  <a:lnTo>
                    <a:pt x="180" y="268"/>
                  </a:lnTo>
                  <a:lnTo>
                    <a:pt x="182" y="260"/>
                  </a:lnTo>
                  <a:lnTo>
                    <a:pt x="180" y="252"/>
                  </a:lnTo>
                  <a:lnTo>
                    <a:pt x="185" y="245"/>
                  </a:lnTo>
                  <a:lnTo>
                    <a:pt x="198" y="232"/>
                  </a:lnTo>
                  <a:lnTo>
                    <a:pt x="208" y="224"/>
                  </a:lnTo>
                  <a:lnTo>
                    <a:pt x="208" y="213"/>
                  </a:lnTo>
                  <a:lnTo>
                    <a:pt x="214" y="206"/>
                  </a:lnTo>
                  <a:lnTo>
                    <a:pt x="211" y="190"/>
                  </a:lnTo>
                  <a:lnTo>
                    <a:pt x="219" y="185"/>
                  </a:lnTo>
                  <a:lnTo>
                    <a:pt x="232" y="179"/>
                  </a:lnTo>
                  <a:lnTo>
                    <a:pt x="240" y="169"/>
                  </a:lnTo>
                  <a:lnTo>
                    <a:pt x="242" y="159"/>
                  </a:lnTo>
                  <a:lnTo>
                    <a:pt x="242" y="146"/>
                  </a:lnTo>
                  <a:lnTo>
                    <a:pt x="240" y="138"/>
                  </a:lnTo>
                  <a:lnTo>
                    <a:pt x="247" y="127"/>
                  </a:lnTo>
                  <a:lnTo>
                    <a:pt x="255" y="109"/>
                  </a:lnTo>
                  <a:lnTo>
                    <a:pt x="260" y="107"/>
                  </a:lnTo>
                  <a:lnTo>
                    <a:pt x="263" y="101"/>
                  </a:lnTo>
                  <a:lnTo>
                    <a:pt x="271" y="94"/>
                  </a:lnTo>
                  <a:lnTo>
                    <a:pt x="276" y="94"/>
                  </a:lnTo>
                  <a:lnTo>
                    <a:pt x="284" y="86"/>
                  </a:lnTo>
                  <a:lnTo>
                    <a:pt x="297" y="81"/>
                  </a:lnTo>
                  <a:lnTo>
                    <a:pt x="297" y="75"/>
                  </a:lnTo>
                  <a:lnTo>
                    <a:pt x="292" y="62"/>
                  </a:lnTo>
                  <a:lnTo>
                    <a:pt x="292" y="57"/>
                  </a:lnTo>
                  <a:lnTo>
                    <a:pt x="289" y="47"/>
                  </a:lnTo>
                  <a:lnTo>
                    <a:pt x="281" y="44"/>
                  </a:lnTo>
                  <a:lnTo>
                    <a:pt x="276" y="36"/>
                  </a:lnTo>
                  <a:lnTo>
                    <a:pt x="276" y="21"/>
                  </a:lnTo>
                  <a:lnTo>
                    <a:pt x="276" y="13"/>
                  </a:lnTo>
                  <a:lnTo>
                    <a:pt x="271" y="0"/>
                  </a:lnTo>
                  <a:lnTo>
                    <a:pt x="294" y="13"/>
                  </a:lnTo>
                  <a:lnTo>
                    <a:pt x="307" y="23"/>
                  </a:lnTo>
                  <a:lnTo>
                    <a:pt x="310" y="39"/>
                  </a:lnTo>
                  <a:lnTo>
                    <a:pt x="312" y="44"/>
                  </a:lnTo>
                  <a:lnTo>
                    <a:pt x="315" y="52"/>
                  </a:lnTo>
                  <a:lnTo>
                    <a:pt x="320" y="65"/>
                  </a:lnTo>
                  <a:lnTo>
                    <a:pt x="320" y="73"/>
                  </a:lnTo>
                  <a:lnTo>
                    <a:pt x="318" y="78"/>
                  </a:lnTo>
                  <a:lnTo>
                    <a:pt x="318" y="83"/>
                  </a:lnTo>
                  <a:lnTo>
                    <a:pt x="323" y="88"/>
                  </a:lnTo>
                  <a:lnTo>
                    <a:pt x="320" y="101"/>
                  </a:lnTo>
                  <a:lnTo>
                    <a:pt x="315" y="109"/>
                  </a:lnTo>
                  <a:lnTo>
                    <a:pt x="315" y="117"/>
                  </a:lnTo>
                  <a:lnTo>
                    <a:pt x="323" y="130"/>
                  </a:lnTo>
                  <a:lnTo>
                    <a:pt x="331" y="135"/>
                  </a:lnTo>
                  <a:lnTo>
                    <a:pt x="333" y="146"/>
                  </a:lnTo>
                  <a:lnTo>
                    <a:pt x="349" y="156"/>
                  </a:lnTo>
                  <a:lnTo>
                    <a:pt x="351" y="159"/>
                  </a:lnTo>
                  <a:lnTo>
                    <a:pt x="346" y="161"/>
                  </a:lnTo>
                  <a:lnTo>
                    <a:pt x="338" y="161"/>
                  </a:lnTo>
                  <a:lnTo>
                    <a:pt x="333" y="159"/>
                  </a:lnTo>
                  <a:lnTo>
                    <a:pt x="323" y="156"/>
                  </a:lnTo>
                  <a:lnTo>
                    <a:pt x="318" y="159"/>
                  </a:lnTo>
                  <a:lnTo>
                    <a:pt x="310" y="156"/>
                  </a:lnTo>
                  <a:lnTo>
                    <a:pt x="299" y="159"/>
                  </a:lnTo>
                  <a:lnTo>
                    <a:pt x="294" y="156"/>
                  </a:lnTo>
                  <a:lnTo>
                    <a:pt x="286" y="156"/>
                  </a:lnTo>
                  <a:lnTo>
                    <a:pt x="279" y="156"/>
                  </a:lnTo>
                  <a:lnTo>
                    <a:pt x="279" y="166"/>
                  </a:lnTo>
                  <a:lnTo>
                    <a:pt x="276" y="172"/>
                  </a:lnTo>
                  <a:lnTo>
                    <a:pt x="276" y="179"/>
                  </a:lnTo>
                  <a:lnTo>
                    <a:pt x="276" y="185"/>
                  </a:lnTo>
                  <a:lnTo>
                    <a:pt x="281" y="187"/>
                  </a:lnTo>
                  <a:lnTo>
                    <a:pt x="284" y="195"/>
                  </a:lnTo>
                  <a:lnTo>
                    <a:pt x="292" y="198"/>
                  </a:lnTo>
                  <a:lnTo>
                    <a:pt x="310" y="213"/>
                  </a:lnTo>
                  <a:lnTo>
                    <a:pt x="328" y="234"/>
                  </a:lnTo>
                  <a:lnTo>
                    <a:pt x="336" y="239"/>
                  </a:lnTo>
                  <a:lnTo>
                    <a:pt x="344" y="252"/>
                  </a:lnTo>
                  <a:lnTo>
                    <a:pt x="354" y="265"/>
                  </a:lnTo>
                  <a:lnTo>
                    <a:pt x="354" y="278"/>
                  </a:lnTo>
                  <a:lnTo>
                    <a:pt x="344" y="291"/>
                  </a:lnTo>
                  <a:lnTo>
                    <a:pt x="336" y="294"/>
                  </a:lnTo>
                  <a:lnTo>
                    <a:pt x="333" y="304"/>
                  </a:lnTo>
                  <a:lnTo>
                    <a:pt x="323" y="323"/>
                  </a:lnTo>
                  <a:lnTo>
                    <a:pt x="318" y="333"/>
                  </a:lnTo>
                  <a:lnTo>
                    <a:pt x="307" y="349"/>
                  </a:lnTo>
                  <a:lnTo>
                    <a:pt x="302" y="351"/>
                  </a:lnTo>
                  <a:lnTo>
                    <a:pt x="297" y="357"/>
                  </a:lnTo>
                  <a:lnTo>
                    <a:pt x="299" y="367"/>
                  </a:lnTo>
                  <a:lnTo>
                    <a:pt x="302" y="380"/>
                  </a:lnTo>
                  <a:lnTo>
                    <a:pt x="299" y="393"/>
                  </a:lnTo>
                  <a:lnTo>
                    <a:pt x="305" y="406"/>
                  </a:lnTo>
                  <a:lnTo>
                    <a:pt x="307" y="419"/>
                  </a:lnTo>
                  <a:lnTo>
                    <a:pt x="307" y="437"/>
                  </a:lnTo>
                  <a:lnTo>
                    <a:pt x="310" y="442"/>
                  </a:lnTo>
                  <a:lnTo>
                    <a:pt x="325" y="448"/>
                  </a:lnTo>
                  <a:lnTo>
                    <a:pt x="333" y="458"/>
                  </a:lnTo>
                  <a:lnTo>
                    <a:pt x="336" y="468"/>
                  </a:lnTo>
                  <a:lnTo>
                    <a:pt x="349" y="487"/>
                  </a:lnTo>
                  <a:lnTo>
                    <a:pt x="357" y="502"/>
                  </a:lnTo>
                  <a:lnTo>
                    <a:pt x="362" y="508"/>
                  </a:lnTo>
                  <a:lnTo>
                    <a:pt x="377" y="521"/>
                  </a:lnTo>
                  <a:lnTo>
                    <a:pt x="380" y="531"/>
                  </a:lnTo>
                  <a:lnTo>
                    <a:pt x="380" y="539"/>
                  </a:lnTo>
                  <a:lnTo>
                    <a:pt x="383" y="541"/>
                  </a:lnTo>
                  <a:lnTo>
                    <a:pt x="383" y="544"/>
                  </a:lnTo>
                  <a:lnTo>
                    <a:pt x="383" y="547"/>
                  </a:lnTo>
                  <a:lnTo>
                    <a:pt x="380" y="552"/>
                  </a:lnTo>
                  <a:lnTo>
                    <a:pt x="372" y="562"/>
                  </a:lnTo>
                  <a:lnTo>
                    <a:pt x="372" y="565"/>
                  </a:lnTo>
                  <a:lnTo>
                    <a:pt x="375" y="573"/>
                  </a:lnTo>
                  <a:lnTo>
                    <a:pt x="375" y="578"/>
                  </a:lnTo>
                  <a:lnTo>
                    <a:pt x="370" y="580"/>
                  </a:lnTo>
                  <a:lnTo>
                    <a:pt x="367" y="575"/>
                  </a:lnTo>
                  <a:lnTo>
                    <a:pt x="364" y="578"/>
                  </a:lnTo>
                  <a:lnTo>
                    <a:pt x="359" y="575"/>
                  </a:lnTo>
                  <a:lnTo>
                    <a:pt x="354" y="573"/>
                  </a:lnTo>
                  <a:lnTo>
                    <a:pt x="344" y="573"/>
                  </a:lnTo>
                  <a:lnTo>
                    <a:pt x="341" y="575"/>
                  </a:lnTo>
                  <a:lnTo>
                    <a:pt x="333" y="570"/>
                  </a:lnTo>
                  <a:lnTo>
                    <a:pt x="328" y="570"/>
                  </a:lnTo>
                  <a:lnTo>
                    <a:pt x="328" y="573"/>
                  </a:lnTo>
                  <a:lnTo>
                    <a:pt x="323" y="573"/>
                  </a:lnTo>
                  <a:lnTo>
                    <a:pt x="318" y="570"/>
                  </a:lnTo>
                  <a:lnTo>
                    <a:pt x="312" y="567"/>
                  </a:lnTo>
                  <a:lnTo>
                    <a:pt x="307" y="570"/>
                  </a:lnTo>
                  <a:lnTo>
                    <a:pt x="302" y="562"/>
                  </a:lnTo>
                  <a:lnTo>
                    <a:pt x="299" y="562"/>
                  </a:lnTo>
                  <a:lnTo>
                    <a:pt x="297" y="565"/>
                  </a:lnTo>
                  <a:lnTo>
                    <a:pt x="289" y="562"/>
                  </a:lnTo>
                  <a:lnTo>
                    <a:pt x="227" y="562"/>
                  </a:lnTo>
                  <a:lnTo>
                    <a:pt x="224" y="557"/>
                  </a:lnTo>
                  <a:lnTo>
                    <a:pt x="219" y="557"/>
                  </a:lnTo>
                  <a:lnTo>
                    <a:pt x="216" y="560"/>
                  </a:lnTo>
                  <a:lnTo>
                    <a:pt x="203" y="560"/>
                  </a:lnTo>
                  <a:lnTo>
                    <a:pt x="203" y="557"/>
                  </a:lnTo>
                  <a:lnTo>
                    <a:pt x="195" y="557"/>
                  </a:lnTo>
                  <a:lnTo>
                    <a:pt x="188" y="557"/>
                  </a:lnTo>
                  <a:lnTo>
                    <a:pt x="182" y="557"/>
                  </a:lnTo>
                  <a:lnTo>
                    <a:pt x="167" y="554"/>
                  </a:lnTo>
                  <a:lnTo>
                    <a:pt x="162" y="557"/>
                  </a:lnTo>
                  <a:lnTo>
                    <a:pt x="148" y="557"/>
                  </a:lnTo>
                  <a:lnTo>
                    <a:pt x="143" y="560"/>
                  </a:lnTo>
                  <a:lnTo>
                    <a:pt x="138" y="560"/>
                  </a:lnTo>
                  <a:lnTo>
                    <a:pt x="133" y="560"/>
                  </a:lnTo>
                  <a:lnTo>
                    <a:pt x="133" y="562"/>
                  </a:lnTo>
                  <a:lnTo>
                    <a:pt x="73" y="562"/>
                  </a:lnTo>
                  <a:lnTo>
                    <a:pt x="68" y="560"/>
                  </a:lnTo>
                  <a:lnTo>
                    <a:pt x="63" y="560"/>
                  </a:lnTo>
                  <a:lnTo>
                    <a:pt x="57" y="562"/>
                  </a:lnTo>
                  <a:lnTo>
                    <a:pt x="65" y="554"/>
                  </a:lnTo>
                  <a:lnTo>
                    <a:pt x="57" y="547"/>
                  </a:lnTo>
                  <a:lnTo>
                    <a:pt x="65" y="528"/>
                  </a:lnTo>
                  <a:lnTo>
                    <a:pt x="63" y="510"/>
                  </a:lnTo>
                  <a:lnTo>
                    <a:pt x="52" y="497"/>
                  </a:lnTo>
                  <a:lnTo>
                    <a:pt x="52" y="481"/>
                  </a:lnTo>
                  <a:lnTo>
                    <a:pt x="57" y="476"/>
                  </a:lnTo>
                  <a:lnTo>
                    <a:pt x="50" y="463"/>
                  </a:lnTo>
                  <a:lnTo>
                    <a:pt x="34" y="471"/>
                  </a:lnTo>
                  <a:lnTo>
                    <a:pt x="29" y="466"/>
                  </a:lnTo>
                  <a:lnTo>
                    <a:pt x="21" y="463"/>
                  </a:lnTo>
                  <a:lnTo>
                    <a:pt x="13" y="432"/>
                  </a:lnTo>
                  <a:lnTo>
                    <a:pt x="5" y="437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3" name="Google Shape;744;p20">
              <a:extLst>
                <a:ext uri="{FF2B5EF4-FFF2-40B4-BE49-F238E27FC236}">
                  <a16:creationId xmlns:a16="http://schemas.microsoft.com/office/drawing/2014/main" id="{27D12C67-0616-904D-B60E-9E2C3CB0D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811" y="4047964"/>
              <a:ext cx="550646" cy="600100"/>
            </a:xfrm>
            <a:custGeom>
              <a:avLst/>
              <a:gdLst>
                <a:gd name="T0" fmla="*/ 247650 w 289"/>
                <a:gd name="T1" fmla="*/ 11430 h 315"/>
                <a:gd name="T2" fmla="*/ 266700 w 289"/>
                <a:gd name="T3" fmla="*/ 11430 h 315"/>
                <a:gd name="T4" fmla="*/ 302894 w 289"/>
                <a:gd name="T5" fmla="*/ 5715 h 315"/>
                <a:gd name="T6" fmla="*/ 340994 w 289"/>
                <a:gd name="T7" fmla="*/ 5715 h 315"/>
                <a:gd name="T8" fmla="*/ 365759 w 289"/>
                <a:gd name="T9" fmla="*/ 5715 h 315"/>
                <a:gd name="T10" fmla="*/ 380999 w 289"/>
                <a:gd name="T11" fmla="*/ 11430 h 315"/>
                <a:gd name="T12" fmla="*/ 411479 w 289"/>
                <a:gd name="T13" fmla="*/ 5715 h 315"/>
                <a:gd name="T14" fmla="*/ 426719 w 289"/>
                <a:gd name="T15" fmla="*/ 15240 h 315"/>
                <a:gd name="T16" fmla="*/ 426719 w 289"/>
                <a:gd name="T17" fmla="*/ 55245 h 315"/>
                <a:gd name="T18" fmla="*/ 430529 w 289"/>
                <a:gd name="T19" fmla="*/ 95250 h 315"/>
                <a:gd name="T20" fmla="*/ 436244 w 289"/>
                <a:gd name="T21" fmla="*/ 110490 h 315"/>
                <a:gd name="T22" fmla="*/ 464819 w 289"/>
                <a:gd name="T23" fmla="*/ 104775 h 315"/>
                <a:gd name="T24" fmla="*/ 504824 w 289"/>
                <a:gd name="T25" fmla="*/ 89535 h 315"/>
                <a:gd name="T26" fmla="*/ 544829 w 289"/>
                <a:gd name="T27" fmla="*/ 99060 h 315"/>
                <a:gd name="T28" fmla="*/ 539114 w 289"/>
                <a:gd name="T29" fmla="*/ 139065 h 315"/>
                <a:gd name="T30" fmla="*/ 544829 w 289"/>
                <a:gd name="T31" fmla="*/ 169545 h 315"/>
                <a:gd name="T32" fmla="*/ 504824 w 289"/>
                <a:gd name="T33" fmla="*/ 184785 h 315"/>
                <a:gd name="T34" fmla="*/ 510539 w 289"/>
                <a:gd name="T35" fmla="*/ 203835 h 315"/>
                <a:gd name="T36" fmla="*/ 510539 w 289"/>
                <a:gd name="T37" fmla="*/ 219075 h 315"/>
                <a:gd name="T38" fmla="*/ 495299 w 289"/>
                <a:gd name="T39" fmla="*/ 228600 h 315"/>
                <a:gd name="T40" fmla="*/ 501014 w 289"/>
                <a:gd name="T41" fmla="*/ 243840 h 315"/>
                <a:gd name="T42" fmla="*/ 514349 w 289"/>
                <a:gd name="T43" fmla="*/ 253365 h 315"/>
                <a:gd name="T44" fmla="*/ 535304 w 289"/>
                <a:gd name="T45" fmla="*/ 278130 h 315"/>
                <a:gd name="T46" fmla="*/ 550544 w 289"/>
                <a:gd name="T47" fmla="*/ 299085 h 315"/>
                <a:gd name="T48" fmla="*/ 535304 w 289"/>
                <a:gd name="T49" fmla="*/ 358139 h 315"/>
                <a:gd name="T50" fmla="*/ 520064 w 289"/>
                <a:gd name="T51" fmla="*/ 441959 h 315"/>
                <a:gd name="T52" fmla="*/ 504824 w 289"/>
                <a:gd name="T53" fmla="*/ 461009 h 315"/>
                <a:gd name="T54" fmla="*/ 480059 w 289"/>
                <a:gd name="T55" fmla="*/ 436244 h 315"/>
                <a:gd name="T56" fmla="*/ 451484 w 289"/>
                <a:gd name="T57" fmla="*/ 447674 h 315"/>
                <a:gd name="T58" fmla="*/ 415289 w 289"/>
                <a:gd name="T59" fmla="*/ 451484 h 315"/>
                <a:gd name="T60" fmla="*/ 386714 w 289"/>
                <a:gd name="T61" fmla="*/ 398144 h 315"/>
                <a:gd name="T62" fmla="*/ 361949 w 289"/>
                <a:gd name="T63" fmla="*/ 407669 h 315"/>
                <a:gd name="T64" fmla="*/ 356234 w 289"/>
                <a:gd name="T65" fmla="*/ 447674 h 315"/>
                <a:gd name="T66" fmla="*/ 312419 w 289"/>
                <a:gd name="T67" fmla="*/ 447674 h 315"/>
                <a:gd name="T68" fmla="*/ 297179 w 289"/>
                <a:gd name="T69" fmla="*/ 466724 h 315"/>
                <a:gd name="T70" fmla="*/ 257175 w 289"/>
                <a:gd name="T71" fmla="*/ 457199 h 315"/>
                <a:gd name="T72" fmla="*/ 257175 w 289"/>
                <a:gd name="T73" fmla="*/ 481964 h 315"/>
                <a:gd name="T74" fmla="*/ 266700 w 289"/>
                <a:gd name="T75" fmla="*/ 491489 h 315"/>
                <a:gd name="T76" fmla="*/ 291464 w 289"/>
                <a:gd name="T77" fmla="*/ 497204 h 315"/>
                <a:gd name="T78" fmla="*/ 312419 w 289"/>
                <a:gd name="T79" fmla="*/ 556259 h 315"/>
                <a:gd name="T80" fmla="*/ 281939 w 289"/>
                <a:gd name="T81" fmla="*/ 550544 h 315"/>
                <a:gd name="T82" fmla="*/ 266700 w 289"/>
                <a:gd name="T83" fmla="*/ 561974 h 315"/>
                <a:gd name="T84" fmla="*/ 241935 w 289"/>
                <a:gd name="T85" fmla="*/ 571499 h 315"/>
                <a:gd name="T86" fmla="*/ 226695 w 289"/>
                <a:gd name="T87" fmla="*/ 600074 h 315"/>
                <a:gd name="T88" fmla="*/ 207645 w 289"/>
                <a:gd name="T89" fmla="*/ 590549 h 315"/>
                <a:gd name="T90" fmla="*/ 167640 w 289"/>
                <a:gd name="T91" fmla="*/ 556259 h 315"/>
                <a:gd name="T92" fmla="*/ 114300 w 289"/>
                <a:gd name="T93" fmla="*/ 501014 h 315"/>
                <a:gd name="T94" fmla="*/ 99060 w 289"/>
                <a:gd name="T95" fmla="*/ 472439 h 315"/>
                <a:gd name="T96" fmla="*/ 64770 w 289"/>
                <a:gd name="T97" fmla="*/ 426719 h 315"/>
                <a:gd name="T98" fmla="*/ 49530 w 289"/>
                <a:gd name="T99" fmla="*/ 382904 h 315"/>
                <a:gd name="T100" fmla="*/ 28575 w 289"/>
                <a:gd name="T101" fmla="*/ 342899 h 315"/>
                <a:gd name="T102" fmla="*/ 0 w 289"/>
                <a:gd name="T103" fmla="*/ 293370 h 315"/>
                <a:gd name="T104" fmla="*/ 24765 w 289"/>
                <a:gd name="T105" fmla="*/ 293370 h 315"/>
                <a:gd name="T106" fmla="*/ 43815 w 289"/>
                <a:gd name="T107" fmla="*/ 224790 h 315"/>
                <a:gd name="T108" fmla="*/ 59055 w 289"/>
                <a:gd name="T109" fmla="*/ 209550 h 315"/>
                <a:gd name="T110" fmla="*/ 74295 w 289"/>
                <a:gd name="T111" fmla="*/ 188595 h 315"/>
                <a:gd name="T112" fmla="*/ 74295 w 289"/>
                <a:gd name="T113" fmla="*/ 154305 h 315"/>
                <a:gd name="T114" fmla="*/ 83820 w 289"/>
                <a:gd name="T115" fmla="*/ 135255 h 315"/>
                <a:gd name="T116" fmla="*/ 108585 w 289"/>
                <a:gd name="T117" fmla="*/ 123825 h 315"/>
                <a:gd name="T118" fmla="*/ 247650 w 289"/>
                <a:gd name="T119" fmla="*/ 129540 h 3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9" h="315" extrusionOk="0">
                  <a:moveTo>
                    <a:pt x="130" y="8"/>
                  </a:moveTo>
                  <a:lnTo>
                    <a:pt x="130" y="6"/>
                  </a:lnTo>
                  <a:lnTo>
                    <a:pt x="135" y="6"/>
                  </a:lnTo>
                  <a:lnTo>
                    <a:pt x="140" y="6"/>
                  </a:lnTo>
                  <a:lnTo>
                    <a:pt x="145" y="3"/>
                  </a:lnTo>
                  <a:lnTo>
                    <a:pt x="159" y="3"/>
                  </a:lnTo>
                  <a:lnTo>
                    <a:pt x="164" y="0"/>
                  </a:lnTo>
                  <a:lnTo>
                    <a:pt x="179" y="3"/>
                  </a:lnTo>
                  <a:lnTo>
                    <a:pt x="185" y="3"/>
                  </a:lnTo>
                  <a:lnTo>
                    <a:pt x="192" y="3"/>
                  </a:lnTo>
                  <a:lnTo>
                    <a:pt x="200" y="3"/>
                  </a:lnTo>
                  <a:lnTo>
                    <a:pt x="200" y="6"/>
                  </a:lnTo>
                  <a:lnTo>
                    <a:pt x="213" y="6"/>
                  </a:lnTo>
                  <a:lnTo>
                    <a:pt x="216" y="3"/>
                  </a:lnTo>
                  <a:lnTo>
                    <a:pt x="221" y="3"/>
                  </a:lnTo>
                  <a:lnTo>
                    <a:pt x="224" y="8"/>
                  </a:lnTo>
                  <a:lnTo>
                    <a:pt x="221" y="19"/>
                  </a:lnTo>
                  <a:lnTo>
                    <a:pt x="224" y="29"/>
                  </a:lnTo>
                  <a:lnTo>
                    <a:pt x="224" y="39"/>
                  </a:lnTo>
                  <a:lnTo>
                    <a:pt x="226" y="50"/>
                  </a:lnTo>
                  <a:lnTo>
                    <a:pt x="224" y="55"/>
                  </a:lnTo>
                  <a:lnTo>
                    <a:pt x="229" y="58"/>
                  </a:lnTo>
                  <a:lnTo>
                    <a:pt x="237" y="52"/>
                  </a:lnTo>
                  <a:lnTo>
                    <a:pt x="244" y="55"/>
                  </a:lnTo>
                  <a:lnTo>
                    <a:pt x="255" y="52"/>
                  </a:lnTo>
                  <a:lnTo>
                    <a:pt x="265" y="47"/>
                  </a:lnTo>
                  <a:lnTo>
                    <a:pt x="281" y="47"/>
                  </a:lnTo>
                  <a:lnTo>
                    <a:pt x="286" y="52"/>
                  </a:lnTo>
                  <a:lnTo>
                    <a:pt x="289" y="68"/>
                  </a:lnTo>
                  <a:lnTo>
                    <a:pt x="283" y="73"/>
                  </a:lnTo>
                  <a:lnTo>
                    <a:pt x="289" y="78"/>
                  </a:lnTo>
                  <a:lnTo>
                    <a:pt x="286" y="89"/>
                  </a:lnTo>
                  <a:lnTo>
                    <a:pt x="276" y="91"/>
                  </a:lnTo>
                  <a:lnTo>
                    <a:pt x="265" y="97"/>
                  </a:lnTo>
                  <a:lnTo>
                    <a:pt x="265" y="105"/>
                  </a:lnTo>
                  <a:lnTo>
                    <a:pt x="268" y="107"/>
                  </a:lnTo>
                  <a:lnTo>
                    <a:pt x="270" y="112"/>
                  </a:lnTo>
                  <a:lnTo>
                    <a:pt x="268" y="115"/>
                  </a:lnTo>
                  <a:lnTo>
                    <a:pt x="265" y="118"/>
                  </a:lnTo>
                  <a:lnTo>
                    <a:pt x="260" y="120"/>
                  </a:lnTo>
                  <a:lnTo>
                    <a:pt x="260" y="123"/>
                  </a:lnTo>
                  <a:lnTo>
                    <a:pt x="263" y="128"/>
                  </a:lnTo>
                  <a:lnTo>
                    <a:pt x="265" y="131"/>
                  </a:lnTo>
                  <a:lnTo>
                    <a:pt x="270" y="133"/>
                  </a:lnTo>
                  <a:lnTo>
                    <a:pt x="273" y="138"/>
                  </a:lnTo>
                  <a:lnTo>
                    <a:pt x="281" y="146"/>
                  </a:lnTo>
                  <a:lnTo>
                    <a:pt x="283" y="151"/>
                  </a:lnTo>
                  <a:lnTo>
                    <a:pt x="289" y="157"/>
                  </a:lnTo>
                  <a:lnTo>
                    <a:pt x="286" y="167"/>
                  </a:lnTo>
                  <a:lnTo>
                    <a:pt x="281" y="188"/>
                  </a:lnTo>
                  <a:lnTo>
                    <a:pt x="270" y="224"/>
                  </a:lnTo>
                  <a:lnTo>
                    <a:pt x="273" y="232"/>
                  </a:lnTo>
                  <a:lnTo>
                    <a:pt x="270" y="242"/>
                  </a:lnTo>
                  <a:lnTo>
                    <a:pt x="265" y="242"/>
                  </a:lnTo>
                  <a:lnTo>
                    <a:pt x="263" y="235"/>
                  </a:lnTo>
                  <a:lnTo>
                    <a:pt x="252" y="229"/>
                  </a:lnTo>
                  <a:lnTo>
                    <a:pt x="242" y="232"/>
                  </a:lnTo>
                  <a:lnTo>
                    <a:pt x="237" y="235"/>
                  </a:lnTo>
                  <a:lnTo>
                    <a:pt x="231" y="235"/>
                  </a:lnTo>
                  <a:lnTo>
                    <a:pt x="218" y="237"/>
                  </a:lnTo>
                  <a:lnTo>
                    <a:pt x="211" y="229"/>
                  </a:lnTo>
                  <a:lnTo>
                    <a:pt x="203" y="209"/>
                  </a:lnTo>
                  <a:lnTo>
                    <a:pt x="195" y="209"/>
                  </a:lnTo>
                  <a:lnTo>
                    <a:pt x="190" y="214"/>
                  </a:lnTo>
                  <a:lnTo>
                    <a:pt x="190" y="224"/>
                  </a:lnTo>
                  <a:lnTo>
                    <a:pt x="187" y="235"/>
                  </a:lnTo>
                  <a:lnTo>
                    <a:pt x="172" y="235"/>
                  </a:lnTo>
                  <a:lnTo>
                    <a:pt x="164" y="235"/>
                  </a:lnTo>
                  <a:lnTo>
                    <a:pt x="161" y="240"/>
                  </a:lnTo>
                  <a:lnTo>
                    <a:pt x="156" y="245"/>
                  </a:lnTo>
                  <a:lnTo>
                    <a:pt x="145" y="237"/>
                  </a:lnTo>
                  <a:lnTo>
                    <a:pt x="135" y="240"/>
                  </a:lnTo>
                  <a:lnTo>
                    <a:pt x="130" y="245"/>
                  </a:lnTo>
                  <a:lnTo>
                    <a:pt x="135" y="253"/>
                  </a:lnTo>
                  <a:lnTo>
                    <a:pt x="132" y="261"/>
                  </a:lnTo>
                  <a:lnTo>
                    <a:pt x="140" y="258"/>
                  </a:lnTo>
                  <a:lnTo>
                    <a:pt x="148" y="258"/>
                  </a:lnTo>
                  <a:lnTo>
                    <a:pt x="153" y="261"/>
                  </a:lnTo>
                  <a:lnTo>
                    <a:pt x="161" y="269"/>
                  </a:lnTo>
                  <a:lnTo>
                    <a:pt x="164" y="292"/>
                  </a:lnTo>
                  <a:lnTo>
                    <a:pt x="161" y="302"/>
                  </a:lnTo>
                  <a:lnTo>
                    <a:pt x="148" y="289"/>
                  </a:lnTo>
                  <a:lnTo>
                    <a:pt x="145" y="289"/>
                  </a:lnTo>
                  <a:lnTo>
                    <a:pt x="140" y="295"/>
                  </a:lnTo>
                  <a:lnTo>
                    <a:pt x="132" y="297"/>
                  </a:lnTo>
                  <a:lnTo>
                    <a:pt x="127" y="300"/>
                  </a:lnTo>
                  <a:lnTo>
                    <a:pt x="127" y="305"/>
                  </a:lnTo>
                  <a:lnTo>
                    <a:pt x="119" y="315"/>
                  </a:lnTo>
                  <a:lnTo>
                    <a:pt x="117" y="313"/>
                  </a:lnTo>
                  <a:lnTo>
                    <a:pt x="109" y="310"/>
                  </a:lnTo>
                  <a:lnTo>
                    <a:pt x="106" y="302"/>
                  </a:lnTo>
                  <a:lnTo>
                    <a:pt x="88" y="292"/>
                  </a:lnTo>
                  <a:lnTo>
                    <a:pt x="83" y="282"/>
                  </a:lnTo>
                  <a:lnTo>
                    <a:pt x="60" y="263"/>
                  </a:lnTo>
                  <a:lnTo>
                    <a:pt x="47" y="250"/>
                  </a:lnTo>
                  <a:lnTo>
                    <a:pt x="52" y="248"/>
                  </a:lnTo>
                  <a:lnTo>
                    <a:pt x="39" y="235"/>
                  </a:lnTo>
                  <a:lnTo>
                    <a:pt x="34" y="224"/>
                  </a:lnTo>
                  <a:lnTo>
                    <a:pt x="26" y="216"/>
                  </a:lnTo>
                  <a:lnTo>
                    <a:pt x="26" y="201"/>
                  </a:lnTo>
                  <a:lnTo>
                    <a:pt x="15" y="188"/>
                  </a:lnTo>
                  <a:lnTo>
                    <a:pt x="15" y="180"/>
                  </a:lnTo>
                  <a:lnTo>
                    <a:pt x="10" y="177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3" y="154"/>
                  </a:lnTo>
                  <a:lnTo>
                    <a:pt x="21" y="146"/>
                  </a:lnTo>
                  <a:lnTo>
                    <a:pt x="23" y="118"/>
                  </a:lnTo>
                  <a:lnTo>
                    <a:pt x="26" y="102"/>
                  </a:lnTo>
                  <a:lnTo>
                    <a:pt x="31" y="110"/>
                  </a:lnTo>
                  <a:lnTo>
                    <a:pt x="54" y="105"/>
                  </a:lnTo>
                  <a:lnTo>
                    <a:pt x="39" y="99"/>
                  </a:lnTo>
                  <a:lnTo>
                    <a:pt x="28" y="84"/>
                  </a:lnTo>
                  <a:lnTo>
                    <a:pt x="39" y="81"/>
                  </a:lnTo>
                  <a:lnTo>
                    <a:pt x="39" y="71"/>
                  </a:lnTo>
                  <a:lnTo>
                    <a:pt x="44" y="71"/>
                  </a:lnTo>
                  <a:lnTo>
                    <a:pt x="52" y="68"/>
                  </a:lnTo>
                  <a:lnTo>
                    <a:pt x="57" y="65"/>
                  </a:lnTo>
                  <a:lnTo>
                    <a:pt x="60" y="68"/>
                  </a:lnTo>
                  <a:lnTo>
                    <a:pt x="130" y="68"/>
                  </a:lnTo>
                  <a:lnTo>
                    <a:pt x="130" y="8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4" name="Google Shape;745;p20">
              <a:extLst>
                <a:ext uri="{FF2B5EF4-FFF2-40B4-BE49-F238E27FC236}">
                  <a16:creationId xmlns:a16="http://schemas.microsoft.com/office/drawing/2014/main" id="{5EBE2309-80DA-6A4F-89FA-F5569ACD6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5352" y="4059394"/>
              <a:ext cx="198157" cy="123829"/>
            </a:xfrm>
            <a:custGeom>
              <a:avLst/>
              <a:gdLst>
                <a:gd name="T0" fmla="*/ 24765 w 104"/>
                <a:gd name="T1" fmla="*/ 123824 h 65"/>
                <a:gd name="T2" fmla="*/ 34290 w 104"/>
                <a:gd name="T3" fmla="*/ 123824 h 65"/>
                <a:gd name="T4" fmla="*/ 49530 w 104"/>
                <a:gd name="T5" fmla="*/ 118109 h 65"/>
                <a:gd name="T6" fmla="*/ 59055 w 104"/>
                <a:gd name="T7" fmla="*/ 112394 h 65"/>
                <a:gd name="T8" fmla="*/ 64770 w 104"/>
                <a:gd name="T9" fmla="*/ 118109 h 65"/>
                <a:gd name="T10" fmla="*/ 198120 w 104"/>
                <a:gd name="T11" fmla="*/ 118109 h 65"/>
                <a:gd name="T12" fmla="*/ 198120 w 104"/>
                <a:gd name="T13" fmla="*/ 3810 h 65"/>
                <a:gd name="T14" fmla="*/ 83820 w 104"/>
                <a:gd name="T15" fmla="*/ 3810 h 65"/>
                <a:gd name="T16" fmla="*/ 74295 w 104"/>
                <a:gd name="T17" fmla="*/ 0 h 65"/>
                <a:gd name="T18" fmla="*/ 64770 w 104"/>
                <a:gd name="T19" fmla="*/ 0 h 65"/>
                <a:gd name="T20" fmla="*/ 53340 w 104"/>
                <a:gd name="T21" fmla="*/ 3810 h 65"/>
                <a:gd name="T22" fmla="*/ 49530 w 104"/>
                <a:gd name="T23" fmla="*/ 9525 h 65"/>
                <a:gd name="T24" fmla="*/ 53340 w 104"/>
                <a:gd name="T25" fmla="*/ 24765 h 65"/>
                <a:gd name="T26" fmla="*/ 24765 w 104"/>
                <a:gd name="T27" fmla="*/ 59055 h 65"/>
                <a:gd name="T28" fmla="*/ 0 w 104"/>
                <a:gd name="T29" fmla="*/ 102869 h 65"/>
                <a:gd name="T30" fmla="*/ 24765 w 104"/>
                <a:gd name="T31" fmla="*/ 118109 h 65"/>
                <a:gd name="T32" fmla="*/ 24765 w 104"/>
                <a:gd name="T33" fmla="*/ 123824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" h="65" extrusionOk="0">
                  <a:moveTo>
                    <a:pt x="13" y="65"/>
                  </a:moveTo>
                  <a:lnTo>
                    <a:pt x="18" y="65"/>
                  </a:lnTo>
                  <a:lnTo>
                    <a:pt x="26" y="62"/>
                  </a:lnTo>
                  <a:lnTo>
                    <a:pt x="31" y="59"/>
                  </a:lnTo>
                  <a:lnTo>
                    <a:pt x="34" y="62"/>
                  </a:lnTo>
                  <a:lnTo>
                    <a:pt x="104" y="62"/>
                  </a:lnTo>
                  <a:lnTo>
                    <a:pt x="104" y="2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6" y="5"/>
                  </a:lnTo>
                  <a:lnTo>
                    <a:pt x="28" y="13"/>
                  </a:lnTo>
                  <a:lnTo>
                    <a:pt x="13" y="31"/>
                  </a:lnTo>
                  <a:lnTo>
                    <a:pt x="0" y="54"/>
                  </a:lnTo>
                  <a:lnTo>
                    <a:pt x="13" y="62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5" name="Google Shape;746;p20">
              <a:extLst>
                <a:ext uri="{FF2B5EF4-FFF2-40B4-BE49-F238E27FC236}">
                  <a16:creationId xmlns:a16="http://schemas.microsoft.com/office/drawing/2014/main" id="{54C1D057-279C-F64B-B441-11477CD5A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2548" y="3895557"/>
              <a:ext cx="739278" cy="866812"/>
            </a:xfrm>
            <a:custGeom>
              <a:avLst/>
              <a:gdLst>
                <a:gd name="T0" fmla="*/ 15240 w 388"/>
                <a:gd name="T1" fmla="*/ 723899 h 455"/>
                <a:gd name="T2" fmla="*/ 49530 w 388"/>
                <a:gd name="T3" fmla="*/ 702944 h 455"/>
                <a:gd name="T4" fmla="*/ 85725 w 388"/>
                <a:gd name="T5" fmla="*/ 708659 h 455"/>
                <a:gd name="T6" fmla="*/ 55245 w 388"/>
                <a:gd name="T7" fmla="*/ 643889 h 455"/>
                <a:gd name="T8" fmla="*/ 30480 w 388"/>
                <a:gd name="T9" fmla="*/ 634364 h 455"/>
                <a:gd name="T10" fmla="*/ 49530 w 388"/>
                <a:gd name="T11" fmla="*/ 603884 h 455"/>
                <a:gd name="T12" fmla="*/ 85725 w 388"/>
                <a:gd name="T13" fmla="*/ 600074 h 455"/>
                <a:gd name="T14" fmla="*/ 135255 w 388"/>
                <a:gd name="T15" fmla="*/ 579119 h 455"/>
                <a:gd name="T16" fmla="*/ 160020 w 388"/>
                <a:gd name="T17" fmla="*/ 550544 h 455"/>
                <a:gd name="T18" fmla="*/ 213360 w 388"/>
                <a:gd name="T19" fmla="*/ 600074 h 455"/>
                <a:gd name="T20" fmla="*/ 253365 w 388"/>
                <a:gd name="T21" fmla="*/ 588644 h 455"/>
                <a:gd name="T22" fmla="*/ 287655 w 388"/>
                <a:gd name="T23" fmla="*/ 613409 h 455"/>
                <a:gd name="T24" fmla="*/ 308610 w 388"/>
                <a:gd name="T25" fmla="*/ 510539 h 455"/>
                <a:gd name="T26" fmla="*/ 312420 w 388"/>
                <a:gd name="T27" fmla="*/ 440054 h 455"/>
                <a:gd name="T28" fmla="*/ 287655 w 388"/>
                <a:gd name="T29" fmla="*/ 405765 h 455"/>
                <a:gd name="T30" fmla="*/ 268605 w 388"/>
                <a:gd name="T31" fmla="*/ 386715 h 455"/>
                <a:gd name="T32" fmla="*/ 283845 w 388"/>
                <a:gd name="T33" fmla="*/ 371475 h 455"/>
                <a:gd name="T34" fmla="*/ 278130 w 388"/>
                <a:gd name="T35" fmla="*/ 352425 h 455"/>
                <a:gd name="T36" fmla="*/ 318135 w 388"/>
                <a:gd name="T37" fmla="*/ 321945 h 455"/>
                <a:gd name="T38" fmla="*/ 323850 w 388"/>
                <a:gd name="T39" fmla="*/ 281940 h 455"/>
                <a:gd name="T40" fmla="*/ 278130 w 388"/>
                <a:gd name="T41" fmla="*/ 241935 h 455"/>
                <a:gd name="T42" fmla="*/ 224790 w 388"/>
                <a:gd name="T43" fmla="*/ 251460 h 455"/>
                <a:gd name="T44" fmla="*/ 203835 w 388"/>
                <a:gd name="T45" fmla="*/ 247650 h 455"/>
                <a:gd name="T46" fmla="*/ 194310 w 388"/>
                <a:gd name="T47" fmla="*/ 188595 h 455"/>
                <a:gd name="T48" fmla="*/ 333375 w 388"/>
                <a:gd name="T49" fmla="*/ 173355 h 455"/>
                <a:gd name="T50" fmla="*/ 352425 w 388"/>
                <a:gd name="T51" fmla="*/ 182880 h 455"/>
                <a:gd name="T52" fmla="*/ 382905 w 388"/>
                <a:gd name="T53" fmla="*/ 188595 h 455"/>
                <a:gd name="T54" fmla="*/ 401955 w 388"/>
                <a:gd name="T55" fmla="*/ 182880 h 455"/>
                <a:gd name="T56" fmla="*/ 441960 w 388"/>
                <a:gd name="T57" fmla="*/ 188595 h 455"/>
                <a:gd name="T58" fmla="*/ 466725 w 388"/>
                <a:gd name="T59" fmla="*/ 192405 h 455"/>
                <a:gd name="T60" fmla="*/ 481965 w 388"/>
                <a:gd name="T61" fmla="*/ 188595 h 455"/>
                <a:gd name="T62" fmla="*/ 491490 w 388"/>
                <a:gd name="T63" fmla="*/ 148590 h 455"/>
                <a:gd name="T64" fmla="*/ 565785 w 388"/>
                <a:gd name="T65" fmla="*/ 38100 h 455"/>
                <a:gd name="T66" fmla="*/ 630555 w 388"/>
                <a:gd name="T67" fmla="*/ 9525 h 455"/>
                <a:gd name="T68" fmla="*/ 670560 w 388"/>
                <a:gd name="T69" fmla="*/ 0 h 455"/>
                <a:gd name="T70" fmla="*/ 708660 w 388"/>
                <a:gd name="T71" fmla="*/ 19050 h 455"/>
                <a:gd name="T72" fmla="*/ 729615 w 388"/>
                <a:gd name="T73" fmla="*/ 19050 h 455"/>
                <a:gd name="T74" fmla="*/ 720090 w 388"/>
                <a:gd name="T75" fmla="*/ 83820 h 455"/>
                <a:gd name="T76" fmla="*/ 683895 w 388"/>
                <a:gd name="T77" fmla="*/ 188595 h 455"/>
                <a:gd name="T78" fmla="*/ 659130 w 388"/>
                <a:gd name="T79" fmla="*/ 247650 h 455"/>
                <a:gd name="T80" fmla="*/ 655320 w 388"/>
                <a:gd name="T81" fmla="*/ 316230 h 455"/>
                <a:gd name="T82" fmla="*/ 645795 w 388"/>
                <a:gd name="T83" fmla="*/ 356235 h 455"/>
                <a:gd name="T84" fmla="*/ 605790 w 388"/>
                <a:gd name="T85" fmla="*/ 470534 h 455"/>
                <a:gd name="T86" fmla="*/ 556260 w 388"/>
                <a:gd name="T87" fmla="*/ 485774 h 455"/>
                <a:gd name="T88" fmla="*/ 516255 w 388"/>
                <a:gd name="T89" fmla="*/ 544829 h 455"/>
                <a:gd name="T90" fmla="*/ 481965 w 388"/>
                <a:gd name="T91" fmla="*/ 624839 h 455"/>
                <a:gd name="T92" fmla="*/ 476250 w 388"/>
                <a:gd name="T93" fmla="*/ 714374 h 455"/>
                <a:gd name="T94" fmla="*/ 441960 w 388"/>
                <a:gd name="T95" fmla="*/ 758189 h 455"/>
                <a:gd name="T96" fmla="*/ 382905 w 388"/>
                <a:gd name="T97" fmla="*/ 822959 h 455"/>
                <a:gd name="T98" fmla="*/ 323850 w 388"/>
                <a:gd name="T99" fmla="*/ 838199 h 455"/>
                <a:gd name="T100" fmla="*/ 323850 w 388"/>
                <a:gd name="T101" fmla="*/ 798194 h 455"/>
                <a:gd name="T102" fmla="*/ 274320 w 388"/>
                <a:gd name="T103" fmla="*/ 813434 h 455"/>
                <a:gd name="T104" fmla="*/ 249555 w 388"/>
                <a:gd name="T105" fmla="*/ 832484 h 455"/>
                <a:gd name="T106" fmla="*/ 219075 w 388"/>
                <a:gd name="T107" fmla="*/ 838199 h 455"/>
                <a:gd name="T108" fmla="*/ 188595 w 388"/>
                <a:gd name="T109" fmla="*/ 832484 h 455"/>
                <a:gd name="T110" fmla="*/ 175260 w 388"/>
                <a:gd name="T111" fmla="*/ 807719 h 455"/>
                <a:gd name="T112" fmla="*/ 139065 w 388"/>
                <a:gd name="T113" fmla="*/ 813434 h 455"/>
                <a:gd name="T114" fmla="*/ 104775 w 388"/>
                <a:gd name="T115" fmla="*/ 842009 h 455"/>
                <a:gd name="T116" fmla="*/ 80010 w 388"/>
                <a:gd name="T117" fmla="*/ 866774 h 455"/>
                <a:gd name="T118" fmla="*/ 55245 w 388"/>
                <a:gd name="T119" fmla="*/ 822959 h 455"/>
                <a:gd name="T120" fmla="*/ 20955 w 388"/>
                <a:gd name="T121" fmla="*/ 773429 h 4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88" h="455" extrusionOk="0">
                  <a:moveTo>
                    <a:pt x="0" y="395"/>
                  </a:moveTo>
                  <a:lnTo>
                    <a:pt x="8" y="385"/>
                  </a:lnTo>
                  <a:lnTo>
                    <a:pt x="8" y="380"/>
                  </a:lnTo>
                  <a:lnTo>
                    <a:pt x="13" y="377"/>
                  </a:lnTo>
                  <a:lnTo>
                    <a:pt x="21" y="375"/>
                  </a:lnTo>
                  <a:lnTo>
                    <a:pt x="26" y="369"/>
                  </a:lnTo>
                  <a:lnTo>
                    <a:pt x="29" y="369"/>
                  </a:lnTo>
                  <a:lnTo>
                    <a:pt x="42" y="382"/>
                  </a:lnTo>
                  <a:lnTo>
                    <a:pt x="45" y="372"/>
                  </a:lnTo>
                  <a:lnTo>
                    <a:pt x="42" y="349"/>
                  </a:lnTo>
                  <a:lnTo>
                    <a:pt x="34" y="341"/>
                  </a:lnTo>
                  <a:lnTo>
                    <a:pt x="29" y="338"/>
                  </a:lnTo>
                  <a:lnTo>
                    <a:pt x="21" y="338"/>
                  </a:lnTo>
                  <a:lnTo>
                    <a:pt x="13" y="341"/>
                  </a:lnTo>
                  <a:lnTo>
                    <a:pt x="16" y="333"/>
                  </a:lnTo>
                  <a:lnTo>
                    <a:pt x="11" y="325"/>
                  </a:lnTo>
                  <a:lnTo>
                    <a:pt x="16" y="320"/>
                  </a:lnTo>
                  <a:lnTo>
                    <a:pt x="26" y="317"/>
                  </a:lnTo>
                  <a:lnTo>
                    <a:pt x="37" y="325"/>
                  </a:lnTo>
                  <a:lnTo>
                    <a:pt x="42" y="320"/>
                  </a:lnTo>
                  <a:lnTo>
                    <a:pt x="45" y="315"/>
                  </a:lnTo>
                  <a:lnTo>
                    <a:pt x="53" y="315"/>
                  </a:lnTo>
                  <a:lnTo>
                    <a:pt x="68" y="315"/>
                  </a:lnTo>
                  <a:lnTo>
                    <a:pt x="71" y="304"/>
                  </a:lnTo>
                  <a:lnTo>
                    <a:pt x="71" y="294"/>
                  </a:lnTo>
                  <a:lnTo>
                    <a:pt x="76" y="289"/>
                  </a:lnTo>
                  <a:lnTo>
                    <a:pt x="84" y="289"/>
                  </a:lnTo>
                  <a:lnTo>
                    <a:pt x="92" y="309"/>
                  </a:lnTo>
                  <a:lnTo>
                    <a:pt x="99" y="317"/>
                  </a:lnTo>
                  <a:lnTo>
                    <a:pt x="112" y="315"/>
                  </a:lnTo>
                  <a:lnTo>
                    <a:pt x="118" y="315"/>
                  </a:lnTo>
                  <a:lnTo>
                    <a:pt x="123" y="312"/>
                  </a:lnTo>
                  <a:lnTo>
                    <a:pt x="133" y="309"/>
                  </a:lnTo>
                  <a:lnTo>
                    <a:pt x="144" y="315"/>
                  </a:lnTo>
                  <a:lnTo>
                    <a:pt x="146" y="322"/>
                  </a:lnTo>
                  <a:lnTo>
                    <a:pt x="151" y="322"/>
                  </a:lnTo>
                  <a:lnTo>
                    <a:pt x="154" y="312"/>
                  </a:lnTo>
                  <a:lnTo>
                    <a:pt x="151" y="304"/>
                  </a:lnTo>
                  <a:lnTo>
                    <a:pt x="162" y="268"/>
                  </a:lnTo>
                  <a:lnTo>
                    <a:pt x="167" y="247"/>
                  </a:lnTo>
                  <a:lnTo>
                    <a:pt x="170" y="237"/>
                  </a:lnTo>
                  <a:lnTo>
                    <a:pt x="164" y="231"/>
                  </a:lnTo>
                  <a:lnTo>
                    <a:pt x="162" y="226"/>
                  </a:lnTo>
                  <a:lnTo>
                    <a:pt x="154" y="218"/>
                  </a:lnTo>
                  <a:lnTo>
                    <a:pt x="151" y="213"/>
                  </a:lnTo>
                  <a:lnTo>
                    <a:pt x="146" y="211"/>
                  </a:lnTo>
                  <a:lnTo>
                    <a:pt x="144" y="208"/>
                  </a:lnTo>
                  <a:lnTo>
                    <a:pt x="141" y="203"/>
                  </a:lnTo>
                  <a:lnTo>
                    <a:pt x="141" y="200"/>
                  </a:lnTo>
                  <a:lnTo>
                    <a:pt x="146" y="198"/>
                  </a:lnTo>
                  <a:lnTo>
                    <a:pt x="149" y="195"/>
                  </a:lnTo>
                  <a:lnTo>
                    <a:pt x="151" y="192"/>
                  </a:lnTo>
                  <a:lnTo>
                    <a:pt x="149" y="187"/>
                  </a:lnTo>
                  <a:lnTo>
                    <a:pt x="146" y="185"/>
                  </a:lnTo>
                  <a:lnTo>
                    <a:pt x="146" y="177"/>
                  </a:lnTo>
                  <a:lnTo>
                    <a:pt x="157" y="171"/>
                  </a:lnTo>
                  <a:lnTo>
                    <a:pt x="167" y="169"/>
                  </a:lnTo>
                  <a:lnTo>
                    <a:pt x="170" y="158"/>
                  </a:lnTo>
                  <a:lnTo>
                    <a:pt x="164" y="153"/>
                  </a:lnTo>
                  <a:lnTo>
                    <a:pt x="170" y="148"/>
                  </a:lnTo>
                  <a:lnTo>
                    <a:pt x="167" y="132"/>
                  </a:lnTo>
                  <a:lnTo>
                    <a:pt x="162" y="127"/>
                  </a:lnTo>
                  <a:lnTo>
                    <a:pt x="146" y="127"/>
                  </a:lnTo>
                  <a:lnTo>
                    <a:pt x="136" y="132"/>
                  </a:lnTo>
                  <a:lnTo>
                    <a:pt x="125" y="135"/>
                  </a:lnTo>
                  <a:lnTo>
                    <a:pt x="118" y="132"/>
                  </a:lnTo>
                  <a:lnTo>
                    <a:pt x="110" y="138"/>
                  </a:lnTo>
                  <a:lnTo>
                    <a:pt x="105" y="135"/>
                  </a:lnTo>
                  <a:lnTo>
                    <a:pt x="107" y="130"/>
                  </a:lnTo>
                  <a:lnTo>
                    <a:pt x="105" y="119"/>
                  </a:lnTo>
                  <a:lnTo>
                    <a:pt x="105" y="109"/>
                  </a:lnTo>
                  <a:lnTo>
                    <a:pt x="102" y="99"/>
                  </a:lnTo>
                  <a:lnTo>
                    <a:pt x="105" y="88"/>
                  </a:lnTo>
                  <a:lnTo>
                    <a:pt x="167" y="88"/>
                  </a:lnTo>
                  <a:lnTo>
                    <a:pt x="175" y="91"/>
                  </a:lnTo>
                  <a:lnTo>
                    <a:pt x="177" y="88"/>
                  </a:lnTo>
                  <a:lnTo>
                    <a:pt x="180" y="88"/>
                  </a:lnTo>
                  <a:lnTo>
                    <a:pt x="185" y="96"/>
                  </a:lnTo>
                  <a:lnTo>
                    <a:pt x="190" y="93"/>
                  </a:lnTo>
                  <a:lnTo>
                    <a:pt x="196" y="96"/>
                  </a:lnTo>
                  <a:lnTo>
                    <a:pt x="201" y="99"/>
                  </a:lnTo>
                  <a:lnTo>
                    <a:pt x="206" y="99"/>
                  </a:lnTo>
                  <a:lnTo>
                    <a:pt x="206" y="96"/>
                  </a:lnTo>
                  <a:lnTo>
                    <a:pt x="211" y="96"/>
                  </a:lnTo>
                  <a:lnTo>
                    <a:pt x="219" y="101"/>
                  </a:lnTo>
                  <a:lnTo>
                    <a:pt x="222" y="99"/>
                  </a:lnTo>
                  <a:lnTo>
                    <a:pt x="232" y="99"/>
                  </a:lnTo>
                  <a:lnTo>
                    <a:pt x="237" y="101"/>
                  </a:lnTo>
                  <a:lnTo>
                    <a:pt x="242" y="104"/>
                  </a:lnTo>
                  <a:lnTo>
                    <a:pt x="245" y="101"/>
                  </a:lnTo>
                  <a:lnTo>
                    <a:pt x="248" y="106"/>
                  </a:lnTo>
                  <a:lnTo>
                    <a:pt x="253" y="104"/>
                  </a:lnTo>
                  <a:lnTo>
                    <a:pt x="253" y="99"/>
                  </a:lnTo>
                  <a:lnTo>
                    <a:pt x="250" y="91"/>
                  </a:lnTo>
                  <a:lnTo>
                    <a:pt x="250" y="88"/>
                  </a:lnTo>
                  <a:lnTo>
                    <a:pt x="258" y="78"/>
                  </a:lnTo>
                  <a:lnTo>
                    <a:pt x="261" y="73"/>
                  </a:lnTo>
                  <a:lnTo>
                    <a:pt x="284" y="31"/>
                  </a:lnTo>
                  <a:lnTo>
                    <a:pt x="297" y="20"/>
                  </a:lnTo>
                  <a:lnTo>
                    <a:pt x="305" y="18"/>
                  </a:lnTo>
                  <a:lnTo>
                    <a:pt x="310" y="13"/>
                  </a:lnTo>
                  <a:lnTo>
                    <a:pt x="331" y="5"/>
                  </a:lnTo>
                  <a:lnTo>
                    <a:pt x="339" y="5"/>
                  </a:lnTo>
                  <a:lnTo>
                    <a:pt x="344" y="0"/>
                  </a:lnTo>
                  <a:lnTo>
                    <a:pt x="352" y="0"/>
                  </a:lnTo>
                  <a:lnTo>
                    <a:pt x="359" y="0"/>
                  </a:lnTo>
                  <a:lnTo>
                    <a:pt x="362" y="5"/>
                  </a:lnTo>
                  <a:lnTo>
                    <a:pt x="372" y="10"/>
                  </a:lnTo>
                  <a:lnTo>
                    <a:pt x="378" y="7"/>
                  </a:lnTo>
                  <a:lnTo>
                    <a:pt x="383" y="7"/>
                  </a:lnTo>
                  <a:lnTo>
                    <a:pt x="383" y="10"/>
                  </a:lnTo>
                  <a:lnTo>
                    <a:pt x="388" y="20"/>
                  </a:lnTo>
                  <a:lnTo>
                    <a:pt x="388" y="39"/>
                  </a:lnTo>
                  <a:lnTo>
                    <a:pt x="378" y="44"/>
                  </a:lnTo>
                  <a:lnTo>
                    <a:pt x="375" y="54"/>
                  </a:lnTo>
                  <a:lnTo>
                    <a:pt x="354" y="83"/>
                  </a:lnTo>
                  <a:lnTo>
                    <a:pt x="359" y="99"/>
                  </a:lnTo>
                  <a:lnTo>
                    <a:pt x="354" y="109"/>
                  </a:lnTo>
                  <a:lnTo>
                    <a:pt x="354" y="122"/>
                  </a:lnTo>
                  <a:lnTo>
                    <a:pt x="346" y="130"/>
                  </a:lnTo>
                  <a:lnTo>
                    <a:pt x="346" y="145"/>
                  </a:lnTo>
                  <a:lnTo>
                    <a:pt x="346" y="153"/>
                  </a:lnTo>
                  <a:lnTo>
                    <a:pt x="344" y="166"/>
                  </a:lnTo>
                  <a:lnTo>
                    <a:pt x="346" y="171"/>
                  </a:lnTo>
                  <a:lnTo>
                    <a:pt x="346" y="185"/>
                  </a:lnTo>
                  <a:lnTo>
                    <a:pt x="339" y="187"/>
                  </a:lnTo>
                  <a:lnTo>
                    <a:pt x="333" y="205"/>
                  </a:lnTo>
                  <a:lnTo>
                    <a:pt x="333" y="221"/>
                  </a:lnTo>
                  <a:lnTo>
                    <a:pt x="318" y="247"/>
                  </a:lnTo>
                  <a:lnTo>
                    <a:pt x="307" y="250"/>
                  </a:lnTo>
                  <a:lnTo>
                    <a:pt x="300" y="257"/>
                  </a:lnTo>
                  <a:lnTo>
                    <a:pt x="292" y="255"/>
                  </a:lnTo>
                  <a:lnTo>
                    <a:pt x="281" y="263"/>
                  </a:lnTo>
                  <a:lnTo>
                    <a:pt x="271" y="276"/>
                  </a:lnTo>
                  <a:lnTo>
                    <a:pt x="271" y="286"/>
                  </a:lnTo>
                  <a:lnTo>
                    <a:pt x="255" y="302"/>
                  </a:lnTo>
                  <a:lnTo>
                    <a:pt x="250" y="315"/>
                  </a:lnTo>
                  <a:lnTo>
                    <a:pt x="253" y="328"/>
                  </a:lnTo>
                  <a:lnTo>
                    <a:pt x="255" y="333"/>
                  </a:lnTo>
                  <a:lnTo>
                    <a:pt x="253" y="359"/>
                  </a:lnTo>
                  <a:lnTo>
                    <a:pt x="250" y="375"/>
                  </a:lnTo>
                  <a:lnTo>
                    <a:pt x="250" y="382"/>
                  </a:lnTo>
                  <a:lnTo>
                    <a:pt x="242" y="395"/>
                  </a:lnTo>
                  <a:lnTo>
                    <a:pt x="232" y="398"/>
                  </a:lnTo>
                  <a:lnTo>
                    <a:pt x="224" y="403"/>
                  </a:lnTo>
                  <a:lnTo>
                    <a:pt x="222" y="411"/>
                  </a:lnTo>
                  <a:lnTo>
                    <a:pt x="201" y="432"/>
                  </a:lnTo>
                  <a:lnTo>
                    <a:pt x="193" y="442"/>
                  </a:lnTo>
                  <a:lnTo>
                    <a:pt x="180" y="447"/>
                  </a:lnTo>
                  <a:lnTo>
                    <a:pt x="170" y="440"/>
                  </a:lnTo>
                  <a:lnTo>
                    <a:pt x="167" y="432"/>
                  </a:lnTo>
                  <a:lnTo>
                    <a:pt x="164" y="429"/>
                  </a:lnTo>
                  <a:lnTo>
                    <a:pt x="170" y="419"/>
                  </a:lnTo>
                  <a:lnTo>
                    <a:pt x="170" y="414"/>
                  </a:lnTo>
                  <a:lnTo>
                    <a:pt x="154" y="419"/>
                  </a:lnTo>
                  <a:lnTo>
                    <a:pt x="144" y="427"/>
                  </a:lnTo>
                  <a:lnTo>
                    <a:pt x="138" y="427"/>
                  </a:lnTo>
                  <a:lnTo>
                    <a:pt x="131" y="427"/>
                  </a:lnTo>
                  <a:lnTo>
                    <a:pt x="131" y="437"/>
                  </a:lnTo>
                  <a:lnTo>
                    <a:pt x="125" y="445"/>
                  </a:lnTo>
                  <a:lnTo>
                    <a:pt x="115" y="445"/>
                  </a:lnTo>
                  <a:lnTo>
                    <a:pt x="115" y="440"/>
                  </a:lnTo>
                  <a:lnTo>
                    <a:pt x="112" y="434"/>
                  </a:lnTo>
                  <a:lnTo>
                    <a:pt x="105" y="437"/>
                  </a:lnTo>
                  <a:lnTo>
                    <a:pt x="99" y="437"/>
                  </a:lnTo>
                  <a:lnTo>
                    <a:pt x="97" y="440"/>
                  </a:lnTo>
                  <a:lnTo>
                    <a:pt x="97" y="429"/>
                  </a:lnTo>
                  <a:lnTo>
                    <a:pt x="92" y="424"/>
                  </a:lnTo>
                  <a:lnTo>
                    <a:pt x="86" y="419"/>
                  </a:lnTo>
                  <a:lnTo>
                    <a:pt x="81" y="419"/>
                  </a:lnTo>
                  <a:lnTo>
                    <a:pt x="73" y="427"/>
                  </a:lnTo>
                  <a:lnTo>
                    <a:pt x="66" y="427"/>
                  </a:lnTo>
                  <a:lnTo>
                    <a:pt x="63" y="437"/>
                  </a:lnTo>
                  <a:lnTo>
                    <a:pt x="55" y="442"/>
                  </a:lnTo>
                  <a:lnTo>
                    <a:pt x="53" y="442"/>
                  </a:lnTo>
                  <a:lnTo>
                    <a:pt x="47" y="453"/>
                  </a:lnTo>
                  <a:lnTo>
                    <a:pt x="42" y="455"/>
                  </a:lnTo>
                  <a:lnTo>
                    <a:pt x="37" y="450"/>
                  </a:lnTo>
                  <a:lnTo>
                    <a:pt x="37" y="440"/>
                  </a:lnTo>
                  <a:lnTo>
                    <a:pt x="29" y="432"/>
                  </a:lnTo>
                  <a:lnTo>
                    <a:pt x="29" y="421"/>
                  </a:lnTo>
                  <a:lnTo>
                    <a:pt x="13" y="411"/>
                  </a:lnTo>
                  <a:lnTo>
                    <a:pt x="11" y="406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6" name="Google Shape;747;p20">
              <a:extLst>
                <a:ext uri="{FF2B5EF4-FFF2-40B4-BE49-F238E27FC236}">
                  <a16:creationId xmlns:a16="http://schemas.microsoft.com/office/drawing/2014/main" id="{C9871B64-F1AA-4C4F-986F-1E9D505F8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573" y="4693786"/>
              <a:ext cx="104796" cy="142883"/>
            </a:xfrm>
            <a:custGeom>
              <a:avLst/>
              <a:gdLst>
                <a:gd name="T0" fmla="*/ 104776 w 55"/>
                <a:gd name="T1" fmla="*/ 40005 h 75"/>
                <a:gd name="T2" fmla="*/ 104776 w 55"/>
                <a:gd name="T3" fmla="*/ 19050 h 75"/>
                <a:gd name="T4" fmla="*/ 95251 w 55"/>
                <a:gd name="T5" fmla="*/ 9525 h 75"/>
                <a:gd name="T6" fmla="*/ 83821 w 55"/>
                <a:gd name="T7" fmla="*/ 0 h 75"/>
                <a:gd name="T8" fmla="*/ 74296 w 55"/>
                <a:gd name="T9" fmla="*/ 0 h 75"/>
                <a:gd name="T10" fmla="*/ 59056 w 55"/>
                <a:gd name="T11" fmla="*/ 15240 h 75"/>
                <a:gd name="T12" fmla="*/ 45720 w 55"/>
                <a:gd name="T13" fmla="*/ 15240 h 75"/>
                <a:gd name="T14" fmla="*/ 40005 w 55"/>
                <a:gd name="T15" fmla="*/ 34290 h 75"/>
                <a:gd name="T16" fmla="*/ 24765 w 55"/>
                <a:gd name="T17" fmla="*/ 43815 h 75"/>
                <a:gd name="T18" fmla="*/ 20955 w 55"/>
                <a:gd name="T19" fmla="*/ 43815 h 75"/>
                <a:gd name="T20" fmla="*/ 9525 w 55"/>
                <a:gd name="T21" fmla="*/ 64770 h 75"/>
                <a:gd name="T22" fmla="*/ 0 w 55"/>
                <a:gd name="T23" fmla="*/ 68580 h 75"/>
                <a:gd name="T24" fmla="*/ 9525 w 55"/>
                <a:gd name="T25" fmla="*/ 83821 h 75"/>
                <a:gd name="T26" fmla="*/ 20955 w 55"/>
                <a:gd name="T27" fmla="*/ 108586 h 75"/>
                <a:gd name="T28" fmla="*/ 9525 w 55"/>
                <a:gd name="T29" fmla="*/ 129541 h 75"/>
                <a:gd name="T30" fmla="*/ 15240 w 55"/>
                <a:gd name="T31" fmla="*/ 142876 h 75"/>
                <a:gd name="T32" fmla="*/ 30480 w 55"/>
                <a:gd name="T33" fmla="*/ 129541 h 75"/>
                <a:gd name="T34" fmla="*/ 49530 w 55"/>
                <a:gd name="T35" fmla="*/ 129541 h 75"/>
                <a:gd name="T36" fmla="*/ 59056 w 55"/>
                <a:gd name="T37" fmla="*/ 118111 h 75"/>
                <a:gd name="T38" fmla="*/ 59056 w 55"/>
                <a:gd name="T39" fmla="*/ 83821 h 75"/>
                <a:gd name="T40" fmla="*/ 64771 w 55"/>
                <a:gd name="T41" fmla="*/ 74296 h 75"/>
                <a:gd name="T42" fmla="*/ 83821 w 55"/>
                <a:gd name="T43" fmla="*/ 53340 h 75"/>
                <a:gd name="T44" fmla="*/ 104776 w 55"/>
                <a:gd name="T45" fmla="*/ 40005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75" extrusionOk="0">
                  <a:moveTo>
                    <a:pt x="55" y="21"/>
                  </a:moveTo>
                  <a:lnTo>
                    <a:pt x="55" y="10"/>
                  </a:lnTo>
                  <a:lnTo>
                    <a:pt x="50" y="5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1" y="8"/>
                  </a:lnTo>
                  <a:lnTo>
                    <a:pt x="24" y="8"/>
                  </a:lnTo>
                  <a:lnTo>
                    <a:pt x="21" y="18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5" y="44"/>
                  </a:lnTo>
                  <a:lnTo>
                    <a:pt x="11" y="57"/>
                  </a:lnTo>
                  <a:lnTo>
                    <a:pt x="5" y="68"/>
                  </a:lnTo>
                  <a:lnTo>
                    <a:pt x="8" y="75"/>
                  </a:lnTo>
                  <a:lnTo>
                    <a:pt x="16" y="68"/>
                  </a:lnTo>
                  <a:lnTo>
                    <a:pt x="26" y="68"/>
                  </a:lnTo>
                  <a:lnTo>
                    <a:pt x="31" y="62"/>
                  </a:lnTo>
                  <a:lnTo>
                    <a:pt x="31" y="44"/>
                  </a:lnTo>
                  <a:lnTo>
                    <a:pt x="34" y="39"/>
                  </a:lnTo>
                  <a:lnTo>
                    <a:pt x="44" y="28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7" name="Google Shape;748;p20">
              <a:extLst>
                <a:ext uri="{FF2B5EF4-FFF2-40B4-BE49-F238E27FC236}">
                  <a16:creationId xmlns:a16="http://schemas.microsoft.com/office/drawing/2014/main" id="{011550D1-841D-1842-A781-98441467A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7382" y="4356587"/>
              <a:ext cx="1076525" cy="1101138"/>
            </a:xfrm>
            <a:custGeom>
              <a:avLst/>
              <a:gdLst>
                <a:gd name="T0" fmla="*/ 135255 w 565"/>
                <a:gd name="T1" fmla="*/ 19050 h 578"/>
                <a:gd name="T2" fmla="*/ 457200 w 565"/>
                <a:gd name="T3" fmla="*/ 0 h 578"/>
                <a:gd name="T4" fmla="*/ 822959 w 565"/>
                <a:gd name="T5" fmla="*/ 247650 h 578"/>
                <a:gd name="T6" fmla="*/ 956309 w 565"/>
                <a:gd name="T7" fmla="*/ 352425 h 578"/>
                <a:gd name="T8" fmla="*/ 956309 w 565"/>
                <a:gd name="T9" fmla="*/ 371475 h 578"/>
                <a:gd name="T10" fmla="*/ 918209 w 565"/>
                <a:gd name="T11" fmla="*/ 485775 h 578"/>
                <a:gd name="T12" fmla="*/ 967739 w 565"/>
                <a:gd name="T13" fmla="*/ 554355 h 578"/>
                <a:gd name="T14" fmla="*/ 986789 w 565"/>
                <a:gd name="T15" fmla="*/ 600075 h 578"/>
                <a:gd name="T16" fmla="*/ 956309 w 565"/>
                <a:gd name="T17" fmla="*/ 628650 h 578"/>
                <a:gd name="T18" fmla="*/ 971549 w 565"/>
                <a:gd name="T19" fmla="*/ 699135 h 578"/>
                <a:gd name="T20" fmla="*/ 971549 w 565"/>
                <a:gd name="T21" fmla="*/ 758190 h 578"/>
                <a:gd name="T22" fmla="*/ 977264 w 565"/>
                <a:gd name="T23" fmla="*/ 788670 h 578"/>
                <a:gd name="T24" fmla="*/ 986789 w 565"/>
                <a:gd name="T25" fmla="*/ 828675 h 578"/>
                <a:gd name="T26" fmla="*/ 1030604 w 565"/>
                <a:gd name="T27" fmla="*/ 902970 h 578"/>
                <a:gd name="T28" fmla="*/ 1076324 w 565"/>
                <a:gd name="T29" fmla="*/ 931545 h 578"/>
                <a:gd name="T30" fmla="*/ 1045844 w 565"/>
                <a:gd name="T31" fmla="*/ 941070 h 578"/>
                <a:gd name="T32" fmla="*/ 1002029 w 565"/>
                <a:gd name="T33" fmla="*/ 971550 h 578"/>
                <a:gd name="T34" fmla="*/ 962024 w 565"/>
                <a:gd name="T35" fmla="*/ 996315 h 578"/>
                <a:gd name="T36" fmla="*/ 893444 w 565"/>
                <a:gd name="T37" fmla="*/ 1005840 h 578"/>
                <a:gd name="T38" fmla="*/ 853439 w 565"/>
                <a:gd name="T39" fmla="*/ 1005840 h 578"/>
                <a:gd name="T40" fmla="*/ 819149 w 565"/>
                <a:gd name="T41" fmla="*/ 1011555 h 578"/>
                <a:gd name="T42" fmla="*/ 788669 w 565"/>
                <a:gd name="T43" fmla="*/ 1036320 h 578"/>
                <a:gd name="T44" fmla="*/ 744854 w 565"/>
                <a:gd name="T45" fmla="*/ 1036320 h 578"/>
                <a:gd name="T46" fmla="*/ 723899 w 565"/>
                <a:gd name="T47" fmla="*/ 1030605 h 578"/>
                <a:gd name="T48" fmla="*/ 664844 w 565"/>
                <a:gd name="T49" fmla="*/ 1055370 h 578"/>
                <a:gd name="T50" fmla="*/ 645794 w 565"/>
                <a:gd name="T51" fmla="*/ 1036320 h 578"/>
                <a:gd name="T52" fmla="*/ 621029 w 565"/>
                <a:gd name="T53" fmla="*/ 1015365 h 578"/>
                <a:gd name="T54" fmla="*/ 584834 w 565"/>
                <a:gd name="T55" fmla="*/ 1030605 h 578"/>
                <a:gd name="T56" fmla="*/ 476250 w 565"/>
                <a:gd name="T57" fmla="*/ 937260 h 578"/>
                <a:gd name="T58" fmla="*/ 432435 w 565"/>
                <a:gd name="T59" fmla="*/ 857250 h 578"/>
                <a:gd name="T60" fmla="*/ 407670 w 565"/>
                <a:gd name="T61" fmla="*/ 842010 h 578"/>
                <a:gd name="T62" fmla="*/ 386715 w 565"/>
                <a:gd name="T63" fmla="*/ 838200 h 578"/>
                <a:gd name="T64" fmla="*/ 361950 w 565"/>
                <a:gd name="T65" fmla="*/ 822960 h 578"/>
                <a:gd name="T66" fmla="*/ 342900 w 565"/>
                <a:gd name="T67" fmla="*/ 822960 h 578"/>
                <a:gd name="T68" fmla="*/ 302895 w 565"/>
                <a:gd name="T69" fmla="*/ 788670 h 578"/>
                <a:gd name="T70" fmla="*/ 243840 w 565"/>
                <a:gd name="T71" fmla="*/ 763905 h 578"/>
                <a:gd name="T72" fmla="*/ 209550 w 565"/>
                <a:gd name="T73" fmla="*/ 742950 h 578"/>
                <a:gd name="T74" fmla="*/ 173355 w 565"/>
                <a:gd name="T75" fmla="*/ 727710 h 578"/>
                <a:gd name="T76" fmla="*/ 104775 w 565"/>
                <a:gd name="T77" fmla="*/ 634365 h 578"/>
                <a:gd name="T78" fmla="*/ 0 w 565"/>
                <a:gd name="T79" fmla="*/ 346710 h 578"/>
                <a:gd name="T80" fmla="*/ 99060 w 565"/>
                <a:gd name="T81" fmla="*/ 316230 h 578"/>
                <a:gd name="T82" fmla="*/ 144780 w 565"/>
                <a:gd name="T83" fmla="*/ 266700 h 578"/>
                <a:gd name="T84" fmla="*/ 160020 w 565"/>
                <a:gd name="T85" fmla="*/ 207645 h 578"/>
                <a:gd name="T86" fmla="*/ 129540 w 565"/>
                <a:gd name="T87" fmla="*/ 182880 h 578"/>
                <a:gd name="T88" fmla="*/ 123825 w 565"/>
                <a:gd name="T89" fmla="*/ 152400 h 578"/>
                <a:gd name="T90" fmla="*/ 148590 w 565"/>
                <a:gd name="T91" fmla="*/ 152400 h 578"/>
                <a:gd name="T92" fmla="*/ 163830 w 565"/>
                <a:gd name="T93" fmla="*/ 123825 h 578"/>
                <a:gd name="T94" fmla="*/ 144780 w 565"/>
                <a:gd name="T95" fmla="*/ 64770 h 578"/>
                <a:gd name="T96" fmla="*/ 120015 w 565"/>
                <a:gd name="T97" fmla="*/ 24765 h 5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65" h="578" extrusionOk="0">
                  <a:moveTo>
                    <a:pt x="63" y="13"/>
                  </a:moveTo>
                  <a:lnTo>
                    <a:pt x="65" y="8"/>
                  </a:lnTo>
                  <a:lnTo>
                    <a:pt x="71" y="10"/>
                  </a:lnTo>
                  <a:lnTo>
                    <a:pt x="76" y="5"/>
                  </a:lnTo>
                  <a:lnTo>
                    <a:pt x="136" y="5"/>
                  </a:lnTo>
                  <a:lnTo>
                    <a:pt x="240" y="0"/>
                  </a:lnTo>
                  <a:lnTo>
                    <a:pt x="424" y="107"/>
                  </a:lnTo>
                  <a:lnTo>
                    <a:pt x="435" y="125"/>
                  </a:lnTo>
                  <a:lnTo>
                    <a:pt x="432" y="130"/>
                  </a:lnTo>
                  <a:lnTo>
                    <a:pt x="435" y="135"/>
                  </a:lnTo>
                  <a:lnTo>
                    <a:pt x="440" y="140"/>
                  </a:lnTo>
                  <a:lnTo>
                    <a:pt x="502" y="185"/>
                  </a:lnTo>
                  <a:lnTo>
                    <a:pt x="500" y="185"/>
                  </a:lnTo>
                  <a:lnTo>
                    <a:pt x="502" y="187"/>
                  </a:lnTo>
                  <a:lnTo>
                    <a:pt x="502" y="195"/>
                  </a:lnTo>
                  <a:lnTo>
                    <a:pt x="500" y="200"/>
                  </a:lnTo>
                  <a:lnTo>
                    <a:pt x="489" y="234"/>
                  </a:lnTo>
                  <a:lnTo>
                    <a:pt x="482" y="255"/>
                  </a:lnTo>
                  <a:lnTo>
                    <a:pt x="482" y="268"/>
                  </a:lnTo>
                  <a:lnTo>
                    <a:pt x="495" y="278"/>
                  </a:lnTo>
                  <a:lnTo>
                    <a:pt x="508" y="291"/>
                  </a:lnTo>
                  <a:lnTo>
                    <a:pt x="513" y="291"/>
                  </a:lnTo>
                  <a:lnTo>
                    <a:pt x="521" y="310"/>
                  </a:lnTo>
                  <a:lnTo>
                    <a:pt x="518" y="315"/>
                  </a:lnTo>
                  <a:lnTo>
                    <a:pt x="513" y="315"/>
                  </a:lnTo>
                  <a:lnTo>
                    <a:pt x="508" y="317"/>
                  </a:lnTo>
                  <a:lnTo>
                    <a:pt x="502" y="330"/>
                  </a:lnTo>
                  <a:lnTo>
                    <a:pt x="505" y="349"/>
                  </a:lnTo>
                  <a:lnTo>
                    <a:pt x="513" y="356"/>
                  </a:lnTo>
                  <a:lnTo>
                    <a:pt x="510" y="367"/>
                  </a:lnTo>
                  <a:lnTo>
                    <a:pt x="505" y="375"/>
                  </a:lnTo>
                  <a:lnTo>
                    <a:pt x="505" y="385"/>
                  </a:lnTo>
                  <a:lnTo>
                    <a:pt x="510" y="398"/>
                  </a:lnTo>
                  <a:lnTo>
                    <a:pt x="508" y="398"/>
                  </a:lnTo>
                  <a:lnTo>
                    <a:pt x="510" y="406"/>
                  </a:lnTo>
                  <a:lnTo>
                    <a:pt x="513" y="414"/>
                  </a:lnTo>
                  <a:lnTo>
                    <a:pt x="518" y="419"/>
                  </a:lnTo>
                  <a:lnTo>
                    <a:pt x="515" y="429"/>
                  </a:lnTo>
                  <a:lnTo>
                    <a:pt x="518" y="435"/>
                  </a:lnTo>
                  <a:lnTo>
                    <a:pt x="523" y="450"/>
                  </a:lnTo>
                  <a:lnTo>
                    <a:pt x="523" y="458"/>
                  </a:lnTo>
                  <a:lnTo>
                    <a:pt x="541" y="474"/>
                  </a:lnTo>
                  <a:lnTo>
                    <a:pt x="554" y="476"/>
                  </a:lnTo>
                  <a:lnTo>
                    <a:pt x="565" y="484"/>
                  </a:lnTo>
                  <a:lnTo>
                    <a:pt x="565" y="489"/>
                  </a:lnTo>
                  <a:lnTo>
                    <a:pt x="565" y="492"/>
                  </a:lnTo>
                  <a:lnTo>
                    <a:pt x="560" y="497"/>
                  </a:lnTo>
                  <a:lnTo>
                    <a:pt x="549" y="494"/>
                  </a:lnTo>
                  <a:lnTo>
                    <a:pt x="544" y="502"/>
                  </a:lnTo>
                  <a:lnTo>
                    <a:pt x="536" y="507"/>
                  </a:lnTo>
                  <a:lnTo>
                    <a:pt x="526" y="510"/>
                  </a:lnTo>
                  <a:lnTo>
                    <a:pt x="518" y="518"/>
                  </a:lnTo>
                  <a:lnTo>
                    <a:pt x="508" y="518"/>
                  </a:lnTo>
                  <a:lnTo>
                    <a:pt x="505" y="523"/>
                  </a:lnTo>
                  <a:lnTo>
                    <a:pt x="497" y="526"/>
                  </a:lnTo>
                  <a:lnTo>
                    <a:pt x="489" y="523"/>
                  </a:lnTo>
                  <a:lnTo>
                    <a:pt x="469" y="528"/>
                  </a:lnTo>
                  <a:lnTo>
                    <a:pt x="466" y="533"/>
                  </a:lnTo>
                  <a:lnTo>
                    <a:pt x="456" y="533"/>
                  </a:lnTo>
                  <a:lnTo>
                    <a:pt x="448" y="528"/>
                  </a:lnTo>
                  <a:lnTo>
                    <a:pt x="443" y="531"/>
                  </a:lnTo>
                  <a:lnTo>
                    <a:pt x="432" y="528"/>
                  </a:lnTo>
                  <a:lnTo>
                    <a:pt x="430" y="531"/>
                  </a:lnTo>
                  <a:lnTo>
                    <a:pt x="432" y="536"/>
                  </a:lnTo>
                  <a:lnTo>
                    <a:pt x="430" y="544"/>
                  </a:lnTo>
                  <a:lnTo>
                    <a:pt x="414" y="544"/>
                  </a:lnTo>
                  <a:lnTo>
                    <a:pt x="404" y="549"/>
                  </a:lnTo>
                  <a:lnTo>
                    <a:pt x="398" y="544"/>
                  </a:lnTo>
                  <a:lnTo>
                    <a:pt x="391" y="544"/>
                  </a:lnTo>
                  <a:lnTo>
                    <a:pt x="391" y="541"/>
                  </a:lnTo>
                  <a:lnTo>
                    <a:pt x="385" y="539"/>
                  </a:lnTo>
                  <a:lnTo>
                    <a:pt x="380" y="541"/>
                  </a:lnTo>
                  <a:lnTo>
                    <a:pt x="375" y="544"/>
                  </a:lnTo>
                  <a:lnTo>
                    <a:pt x="365" y="552"/>
                  </a:lnTo>
                  <a:lnTo>
                    <a:pt x="349" y="554"/>
                  </a:lnTo>
                  <a:lnTo>
                    <a:pt x="352" y="552"/>
                  </a:lnTo>
                  <a:lnTo>
                    <a:pt x="346" y="547"/>
                  </a:lnTo>
                  <a:lnTo>
                    <a:pt x="339" y="544"/>
                  </a:lnTo>
                  <a:lnTo>
                    <a:pt x="333" y="541"/>
                  </a:lnTo>
                  <a:lnTo>
                    <a:pt x="326" y="539"/>
                  </a:lnTo>
                  <a:lnTo>
                    <a:pt x="326" y="533"/>
                  </a:lnTo>
                  <a:lnTo>
                    <a:pt x="318" y="536"/>
                  </a:lnTo>
                  <a:lnTo>
                    <a:pt x="315" y="539"/>
                  </a:lnTo>
                  <a:lnTo>
                    <a:pt x="307" y="541"/>
                  </a:lnTo>
                  <a:lnTo>
                    <a:pt x="260" y="541"/>
                  </a:lnTo>
                  <a:lnTo>
                    <a:pt x="250" y="578"/>
                  </a:lnTo>
                  <a:lnTo>
                    <a:pt x="250" y="492"/>
                  </a:lnTo>
                  <a:lnTo>
                    <a:pt x="247" y="474"/>
                  </a:lnTo>
                  <a:lnTo>
                    <a:pt x="232" y="455"/>
                  </a:lnTo>
                  <a:lnTo>
                    <a:pt x="227" y="450"/>
                  </a:lnTo>
                  <a:lnTo>
                    <a:pt x="219" y="448"/>
                  </a:lnTo>
                  <a:lnTo>
                    <a:pt x="219" y="442"/>
                  </a:lnTo>
                  <a:lnTo>
                    <a:pt x="214" y="442"/>
                  </a:lnTo>
                  <a:lnTo>
                    <a:pt x="211" y="440"/>
                  </a:lnTo>
                  <a:lnTo>
                    <a:pt x="206" y="440"/>
                  </a:lnTo>
                  <a:lnTo>
                    <a:pt x="203" y="440"/>
                  </a:lnTo>
                  <a:lnTo>
                    <a:pt x="198" y="437"/>
                  </a:lnTo>
                  <a:lnTo>
                    <a:pt x="193" y="437"/>
                  </a:lnTo>
                  <a:lnTo>
                    <a:pt x="190" y="432"/>
                  </a:lnTo>
                  <a:lnTo>
                    <a:pt x="185" y="429"/>
                  </a:lnTo>
                  <a:lnTo>
                    <a:pt x="182" y="432"/>
                  </a:lnTo>
                  <a:lnTo>
                    <a:pt x="180" y="432"/>
                  </a:lnTo>
                  <a:lnTo>
                    <a:pt x="169" y="422"/>
                  </a:lnTo>
                  <a:lnTo>
                    <a:pt x="167" y="414"/>
                  </a:lnTo>
                  <a:lnTo>
                    <a:pt x="159" y="414"/>
                  </a:lnTo>
                  <a:lnTo>
                    <a:pt x="156" y="409"/>
                  </a:lnTo>
                  <a:lnTo>
                    <a:pt x="151" y="409"/>
                  </a:lnTo>
                  <a:lnTo>
                    <a:pt x="128" y="401"/>
                  </a:lnTo>
                  <a:lnTo>
                    <a:pt x="117" y="401"/>
                  </a:lnTo>
                  <a:lnTo>
                    <a:pt x="112" y="393"/>
                  </a:lnTo>
                  <a:lnTo>
                    <a:pt x="110" y="390"/>
                  </a:lnTo>
                  <a:lnTo>
                    <a:pt x="104" y="385"/>
                  </a:lnTo>
                  <a:lnTo>
                    <a:pt x="99" y="385"/>
                  </a:lnTo>
                  <a:lnTo>
                    <a:pt x="91" y="382"/>
                  </a:lnTo>
                  <a:lnTo>
                    <a:pt x="84" y="382"/>
                  </a:lnTo>
                  <a:lnTo>
                    <a:pt x="68" y="375"/>
                  </a:lnTo>
                  <a:lnTo>
                    <a:pt x="55" y="333"/>
                  </a:lnTo>
                  <a:lnTo>
                    <a:pt x="19" y="284"/>
                  </a:lnTo>
                  <a:lnTo>
                    <a:pt x="6" y="226"/>
                  </a:lnTo>
                  <a:lnTo>
                    <a:pt x="0" y="182"/>
                  </a:lnTo>
                  <a:lnTo>
                    <a:pt x="26" y="182"/>
                  </a:lnTo>
                  <a:lnTo>
                    <a:pt x="42" y="179"/>
                  </a:lnTo>
                  <a:lnTo>
                    <a:pt x="52" y="166"/>
                  </a:lnTo>
                  <a:lnTo>
                    <a:pt x="65" y="151"/>
                  </a:lnTo>
                  <a:lnTo>
                    <a:pt x="71" y="146"/>
                  </a:lnTo>
                  <a:lnTo>
                    <a:pt x="76" y="140"/>
                  </a:lnTo>
                  <a:lnTo>
                    <a:pt x="86" y="130"/>
                  </a:lnTo>
                  <a:lnTo>
                    <a:pt x="86" y="125"/>
                  </a:lnTo>
                  <a:lnTo>
                    <a:pt x="84" y="109"/>
                  </a:lnTo>
                  <a:lnTo>
                    <a:pt x="76" y="107"/>
                  </a:lnTo>
                  <a:lnTo>
                    <a:pt x="76" y="101"/>
                  </a:lnTo>
                  <a:lnTo>
                    <a:pt x="68" y="96"/>
                  </a:lnTo>
                  <a:lnTo>
                    <a:pt x="68" y="91"/>
                  </a:lnTo>
                  <a:lnTo>
                    <a:pt x="65" y="86"/>
                  </a:lnTo>
                  <a:lnTo>
                    <a:pt x="65" y="80"/>
                  </a:lnTo>
                  <a:lnTo>
                    <a:pt x="68" y="83"/>
                  </a:lnTo>
                  <a:lnTo>
                    <a:pt x="73" y="86"/>
                  </a:lnTo>
                  <a:lnTo>
                    <a:pt x="78" y="80"/>
                  </a:lnTo>
                  <a:lnTo>
                    <a:pt x="81" y="78"/>
                  </a:lnTo>
                  <a:lnTo>
                    <a:pt x="84" y="70"/>
                  </a:lnTo>
                  <a:lnTo>
                    <a:pt x="86" y="65"/>
                  </a:lnTo>
                  <a:lnTo>
                    <a:pt x="86" y="54"/>
                  </a:lnTo>
                  <a:lnTo>
                    <a:pt x="81" y="39"/>
                  </a:lnTo>
                  <a:lnTo>
                    <a:pt x="76" y="34"/>
                  </a:lnTo>
                  <a:lnTo>
                    <a:pt x="76" y="26"/>
                  </a:lnTo>
                  <a:lnTo>
                    <a:pt x="68" y="21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E24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8" name="Google Shape;749;p20">
              <a:extLst>
                <a:ext uri="{FF2B5EF4-FFF2-40B4-BE49-F238E27FC236}">
                  <a16:creationId xmlns:a16="http://schemas.microsoft.com/office/drawing/2014/main" id="{DE769AD5-3CBD-8145-BF40-863D0084C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8800" y="4375639"/>
              <a:ext cx="192442" cy="163837"/>
            </a:xfrm>
            <a:custGeom>
              <a:avLst/>
              <a:gdLst>
                <a:gd name="T0" fmla="*/ 53340 w 101"/>
                <a:gd name="T1" fmla="*/ 24765 h 86"/>
                <a:gd name="T2" fmla="*/ 59055 w 101"/>
                <a:gd name="T3" fmla="*/ 24765 h 86"/>
                <a:gd name="T4" fmla="*/ 74295 w 101"/>
                <a:gd name="T5" fmla="*/ 24765 h 86"/>
                <a:gd name="T6" fmla="*/ 89535 w 101"/>
                <a:gd name="T7" fmla="*/ 9525 h 86"/>
                <a:gd name="T8" fmla="*/ 102871 w 101"/>
                <a:gd name="T9" fmla="*/ 15240 h 86"/>
                <a:gd name="T10" fmla="*/ 108586 w 101"/>
                <a:gd name="T11" fmla="*/ 24765 h 86"/>
                <a:gd name="T12" fmla="*/ 123826 w 101"/>
                <a:gd name="T13" fmla="*/ 24765 h 86"/>
                <a:gd name="T14" fmla="*/ 127636 w 101"/>
                <a:gd name="T15" fmla="*/ 15240 h 86"/>
                <a:gd name="T16" fmla="*/ 127636 w 101"/>
                <a:gd name="T17" fmla="*/ 5715 h 86"/>
                <a:gd name="T18" fmla="*/ 148591 w 101"/>
                <a:gd name="T19" fmla="*/ 0 h 86"/>
                <a:gd name="T20" fmla="*/ 158116 w 101"/>
                <a:gd name="T21" fmla="*/ 20955 h 86"/>
                <a:gd name="T22" fmla="*/ 173356 w 101"/>
                <a:gd name="T23" fmla="*/ 30480 h 86"/>
                <a:gd name="T24" fmla="*/ 173356 w 101"/>
                <a:gd name="T25" fmla="*/ 45720 h 86"/>
                <a:gd name="T26" fmla="*/ 182881 w 101"/>
                <a:gd name="T27" fmla="*/ 55245 h 86"/>
                <a:gd name="T28" fmla="*/ 192406 w 101"/>
                <a:gd name="T29" fmla="*/ 83820 h 86"/>
                <a:gd name="T30" fmla="*/ 192406 w 101"/>
                <a:gd name="T31" fmla="*/ 104775 h 86"/>
                <a:gd name="T32" fmla="*/ 188596 w 101"/>
                <a:gd name="T33" fmla="*/ 114300 h 86"/>
                <a:gd name="T34" fmla="*/ 182881 w 101"/>
                <a:gd name="T35" fmla="*/ 129540 h 86"/>
                <a:gd name="T36" fmla="*/ 177166 w 101"/>
                <a:gd name="T37" fmla="*/ 133350 h 86"/>
                <a:gd name="T38" fmla="*/ 167641 w 101"/>
                <a:gd name="T39" fmla="*/ 144780 h 86"/>
                <a:gd name="T40" fmla="*/ 158116 w 101"/>
                <a:gd name="T41" fmla="*/ 139065 h 86"/>
                <a:gd name="T42" fmla="*/ 152401 w 101"/>
                <a:gd name="T43" fmla="*/ 133350 h 86"/>
                <a:gd name="T44" fmla="*/ 152401 w 101"/>
                <a:gd name="T45" fmla="*/ 129540 h 86"/>
                <a:gd name="T46" fmla="*/ 142876 w 101"/>
                <a:gd name="T47" fmla="*/ 123825 h 86"/>
                <a:gd name="T48" fmla="*/ 139066 w 101"/>
                <a:gd name="T49" fmla="*/ 108585 h 86"/>
                <a:gd name="T50" fmla="*/ 123826 w 101"/>
                <a:gd name="T51" fmla="*/ 108585 h 86"/>
                <a:gd name="T52" fmla="*/ 118111 w 101"/>
                <a:gd name="T53" fmla="*/ 99060 h 86"/>
                <a:gd name="T54" fmla="*/ 108586 w 101"/>
                <a:gd name="T55" fmla="*/ 99060 h 86"/>
                <a:gd name="T56" fmla="*/ 108586 w 101"/>
                <a:gd name="T57" fmla="*/ 120015 h 86"/>
                <a:gd name="T58" fmla="*/ 99061 w 101"/>
                <a:gd name="T59" fmla="*/ 148590 h 86"/>
                <a:gd name="T60" fmla="*/ 99061 w 101"/>
                <a:gd name="T61" fmla="*/ 154305 h 86"/>
                <a:gd name="T62" fmla="*/ 78105 w 101"/>
                <a:gd name="T63" fmla="*/ 163830 h 86"/>
                <a:gd name="T64" fmla="*/ 68580 w 101"/>
                <a:gd name="T65" fmla="*/ 154305 h 86"/>
                <a:gd name="T66" fmla="*/ 64770 w 101"/>
                <a:gd name="T67" fmla="*/ 154305 h 86"/>
                <a:gd name="T68" fmla="*/ 59055 w 101"/>
                <a:gd name="T69" fmla="*/ 163830 h 86"/>
                <a:gd name="T70" fmla="*/ 40005 w 101"/>
                <a:gd name="T71" fmla="*/ 154305 h 86"/>
                <a:gd name="T72" fmla="*/ 34290 w 101"/>
                <a:gd name="T73" fmla="*/ 139065 h 86"/>
                <a:gd name="T74" fmla="*/ 24765 w 101"/>
                <a:gd name="T75" fmla="*/ 133350 h 86"/>
                <a:gd name="T76" fmla="*/ 9525 w 101"/>
                <a:gd name="T77" fmla="*/ 133350 h 86"/>
                <a:gd name="T78" fmla="*/ 0 w 101"/>
                <a:gd name="T79" fmla="*/ 139065 h 86"/>
                <a:gd name="T80" fmla="*/ 0 w 101"/>
                <a:gd name="T81" fmla="*/ 123825 h 86"/>
                <a:gd name="T82" fmla="*/ 15240 w 101"/>
                <a:gd name="T83" fmla="*/ 64770 h 86"/>
                <a:gd name="T84" fmla="*/ 34290 w 101"/>
                <a:gd name="T85" fmla="*/ 45720 h 86"/>
                <a:gd name="T86" fmla="*/ 53340 w 101"/>
                <a:gd name="T87" fmla="*/ 24765 h 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" h="86" extrusionOk="0">
                  <a:moveTo>
                    <a:pt x="28" y="13"/>
                  </a:moveTo>
                  <a:lnTo>
                    <a:pt x="31" y="13"/>
                  </a:lnTo>
                  <a:lnTo>
                    <a:pt x="39" y="13"/>
                  </a:lnTo>
                  <a:lnTo>
                    <a:pt x="47" y="5"/>
                  </a:lnTo>
                  <a:lnTo>
                    <a:pt x="54" y="8"/>
                  </a:lnTo>
                  <a:lnTo>
                    <a:pt x="57" y="13"/>
                  </a:lnTo>
                  <a:lnTo>
                    <a:pt x="65" y="13"/>
                  </a:lnTo>
                  <a:lnTo>
                    <a:pt x="67" y="8"/>
                  </a:lnTo>
                  <a:lnTo>
                    <a:pt x="67" y="3"/>
                  </a:lnTo>
                  <a:lnTo>
                    <a:pt x="78" y="0"/>
                  </a:lnTo>
                  <a:lnTo>
                    <a:pt x="83" y="11"/>
                  </a:lnTo>
                  <a:lnTo>
                    <a:pt x="91" y="16"/>
                  </a:lnTo>
                  <a:lnTo>
                    <a:pt x="91" y="24"/>
                  </a:lnTo>
                  <a:lnTo>
                    <a:pt x="96" y="29"/>
                  </a:lnTo>
                  <a:lnTo>
                    <a:pt x="101" y="44"/>
                  </a:lnTo>
                  <a:lnTo>
                    <a:pt x="101" y="55"/>
                  </a:lnTo>
                  <a:lnTo>
                    <a:pt x="99" y="60"/>
                  </a:lnTo>
                  <a:lnTo>
                    <a:pt x="96" y="68"/>
                  </a:lnTo>
                  <a:lnTo>
                    <a:pt x="93" y="70"/>
                  </a:lnTo>
                  <a:lnTo>
                    <a:pt x="88" y="76"/>
                  </a:lnTo>
                  <a:lnTo>
                    <a:pt x="83" y="73"/>
                  </a:lnTo>
                  <a:lnTo>
                    <a:pt x="80" y="70"/>
                  </a:lnTo>
                  <a:lnTo>
                    <a:pt x="80" y="68"/>
                  </a:lnTo>
                  <a:lnTo>
                    <a:pt x="75" y="65"/>
                  </a:lnTo>
                  <a:lnTo>
                    <a:pt x="73" y="57"/>
                  </a:lnTo>
                  <a:lnTo>
                    <a:pt x="65" y="57"/>
                  </a:lnTo>
                  <a:lnTo>
                    <a:pt x="62" y="52"/>
                  </a:lnTo>
                  <a:lnTo>
                    <a:pt x="57" y="52"/>
                  </a:lnTo>
                  <a:lnTo>
                    <a:pt x="57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41" y="86"/>
                  </a:lnTo>
                  <a:lnTo>
                    <a:pt x="36" y="81"/>
                  </a:lnTo>
                  <a:lnTo>
                    <a:pt x="34" y="81"/>
                  </a:lnTo>
                  <a:lnTo>
                    <a:pt x="31" y="86"/>
                  </a:lnTo>
                  <a:lnTo>
                    <a:pt x="21" y="81"/>
                  </a:lnTo>
                  <a:lnTo>
                    <a:pt x="18" y="73"/>
                  </a:lnTo>
                  <a:lnTo>
                    <a:pt x="13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8" y="34"/>
                  </a:lnTo>
                  <a:lnTo>
                    <a:pt x="18" y="24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19" name="Google Shape;750;p20">
              <a:extLst>
                <a:ext uri="{FF2B5EF4-FFF2-40B4-BE49-F238E27FC236}">
                  <a16:creationId xmlns:a16="http://schemas.microsoft.com/office/drawing/2014/main" id="{A45C837D-7133-9243-8963-456D5ECA5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8800" y="4474703"/>
              <a:ext cx="192442" cy="228610"/>
            </a:xfrm>
            <a:custGeom>
              <a:avLst/>
              <a:gdLst>
                <a:gd name="T0" fmla="*/ 28575 w 101"/>
                <a:gd name="T1" fmla="*/ 228600 h 120"/>
                <a:gd name="T2" fmla="*/ 78105 w 101"/>
                <a:gd name="T3" fmla="*/ 228600 h 120"/>
                <a:gd name="T4" fmla="*/ 108586 w 101"/>
                <a:gd name="T5" fmla="*/ 222885 h 120"/>
                <a:gd name="T6" fmla="*/ 127636 w 101"/>
                <a:gd name="T7" fmla="*/ 198120 h 120"/>
                <a:gd name="T8" fmla="*/ 152401 w 101"/>
                <a:gd name="T9" fmla="*/ 169545 h 120"/>
                <a:gd name="T10" fmla="*/ 163831 w 101"/>
                <a:gd name="T11" fmla="*/ 160020 h 120"/>
                <a:gd name="T12" fmla="*/ 173356 w 101"/>
                <a:gd name="T13" fmla="*/ 148590 h 120"/>
                <a:gd name="T14" fmla="*/ 192406 w 101"/>
                <a:gd name="T15" fmla="*/ 129540 h 120"/>
                <a:gd name="T16" fmla="*/ 192406 w 101"/>
                <a:gd name="T17" fmla="*/ 120015 h 120"/>
                <a:gd name="T18" fmla="*/ 188596 w 101"/>
                <a:gd name="T19" fmla="*/ 89535 h 120"/>
                <a:gd name="T20" fmla="*/ 173356 w 101"/>
                <a:gd name="T21" fmla="*/ 85725 h 120"/>
                <a:gd name="T22" fmla="*/ 173356 w 101"/>
                <a:gd name="T23" fmla="*/ 74295 h 120"/>
                <a:gd name="T24" fmla="*/ 158116 w 101"/>
                <a:gd name="T25" fmla="*/ 64770 h 120"/>
                <a:gd name="T26" fmla="*/ 158116 w 101"/>
                <a:gd name="T27" fmla="*/ 55245 h 120"/>
                <a:gd name="T28" fmla="*/ 152401 w 101"/>
                <a:gd name="T29" fmla="*/ 45720 h 120"/>
                <a:gd name="T30" fmla="*/ 152401 w 101"/>
                <a:gd name="T31" fmla="*/ 30480 h 120"/>
                <a:gd name="T32" fmla="*/ 142876 w 101"/>
                <a:gd name="T33" fmla="*/ 24765 h 120"/>
                <a:gd name="T34" fmla="*/ 139066 w 101"/>
                <a:gd name="T35" fmla="*/ 9525 h 120"/>
                <a:gd name="T36" fmla="*/ 123826 w 101"/>
                <a:gd name="T37" fmla="*/ 9525 h 120"/>
                <a:gd name="T38" fmla="*/ 118111 w 101"/>
                <a:gd name="T39" fmla="*/ 0 h 120"/>
                <a:gd name="T40" fmla="*/ 108586 w 101"/>
                <a:gd name="T41" fmla="*/ 0 h 120"/>
                <a:gd name="T42" fmla="*/ 108586 w 101"/>
                <a:gd name="T43" fmla="*/ 20955 h 120"/>
                <a:gd name="T44" fmla="*/ 99061 w 101"/>
                <a:gd name="T45" fmla="*/ 49530 h 120"/>
                <a:gd name="T46" fmla="*/ 99061 w 101"/>
                <a:gd name="T47" fmla="*/ 55245 h 120"/>
                <a:gd name="T48" fmla="*/ 78105 w 101"/>
                <a:gd name="T49" fmla="*/ 64770 h 120"/>
                <a:gd name="T50" fmla="*/ 68580 w 101"/>
                <a:gd name="T51" fmla="*/ 55245 h 120"/>
                <a:gd name="T52" fmla="*/ 64770 w 101"/>
                <a:gd name="T53" fmla="*/ 55245 h 120"/>
                <a:gd name="T54" fmla="*/ 59055 w 101"/>
                <a:gd name="T55" fmla="*/ 64770 h 120"/>
                <a:gd name="T56" fmla="*/ 40005 w 101"/>
                <a:gd name="T57" fmla="*/ 55245 h 120"/>
                <a:gd name="T58" fmla="*/ 34290 w 101"/>
                <a:gd name="T59" fmla="*/ 40005 h 120"/>
                <a:gd name="T60" fmla="*/ 24765 w 101"/>
                <a:gd name="T61" fmla="*/ 34290 h 120"/>
                <a:gd name="T62" fmla="*/ 9525 w 101"/>
                <a:gd name="T63" fmla="*/ 34290 h 120"/>
                <a:gd name="T64" fmla="*/ 0 w 101"/>
                <a:gd name="T65" fmla="*/ 40005 h 120"/>
                <a:gd name="T66" fmla="*/ 0 w 101"/>
                <a:gd name="T67" fmla="*/ 49530 h 120"/>
                <a:gd name="T68" fmla="*/ 9525 w 101"/>
                <a:gd name="T69" fmla="*/ 70485 h 120"/>
                <a:gd name="T70" fmla="*/ 9525 w 101"/>
                <a:gd name="T71" fmla="*/ 89535 h 120"/>
                <a:gd name="T72" fmla="*/ 9525 w 101"/>
                <a:gd name="T73" fmla="*/ 114300 h 120"/>
                <a:gd name="T74" fmla="*/ 28575 w 101"/>
                <a:gd name="T75" fmla="*/ 228600 h 1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" h="120" extrusionOk="0">
                  <a:moveTo>
                    <a:pt x="15" y="120"/>
                  </a:moveTo>
                  <a:lnTo>
                    <a:pt x="41" y="120"/>
                  </a:lnTo>
                  <a:lnTo>
                    <a:pt x="57" y="117"/>
                  </a:lnTo>
                  <a:lnTo>
                    <a:pt x="67" y="104"/>
                  </a:lnTo>
                  <a:lnTo>
                    <a:pt x="80" y="89"/>
                  </a:lnTo>
                  <a:lnTo>
                    <a:pt x="86" y="84"/>
                  </a:lnTo>
                  <a:lnTo>
                    <a:pt x="91" y="78"/>
                  </a:lnTo>
                  <a:lnTo>
                    <a:pt x="101" y="68"/>
                  </a:lnTo>
                  <a:lnTo>
                    <a:pt x="101" y="63"/>
                  </a:lnTo>
                  <a:lnTo>
                    <a:pt x="99" y="47"/>
                  </a:lnTo>
                  <a:lnTo>
                    <a:pt x="91" y="45"/>
                  </a:lnTo>
                  <a:lnTo>
                    <a:pt x="91" y="39"/>
                  </a:lnTo>
                  <a:lnTo>
                    <a:pt x="83" y="34"/>
                  </a:lnTo>
                  <a:lnTo>
                    <a:pt x="83" y="29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75" y="13"/>
                  </a:lnTo>
                  <a:lnTo>
                    <a:pt x="73" y="5"/>
                  </a:lnTo>
                  <a:lnTo>
                    <a:pt x="65" y="5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11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41" y="34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1" y="34"/>
                  </a:lnTo>
                  <a:lnTo>
                    <a:pt x="21" y="29"/>
                  </a:lnTo>
                  <a:lnTo>
                    <a:pt x="18" y="21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5" y="47"/>
                  </a:lnTo>
                  <a:lnTo>
                    <a:pt x="5" y="6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0" name="Google Shape;751;p20">
              <a:extLst>
                <a:ext uri="{FF2B5EF4-FFF2-40B4-BE49-F238E27FC236}">
                  <a16:creationId xmlns:a16="http://schemas.microsoft.com/office/drawing/2014/main" id="{E1BBC907-388F-A147-B73C-7FFF8FD4C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7816" y="3746961"/>
              <a:ext cx="1838669" cy="1825069"/>
            </a:xfrm>
            <a:custGeom>
              <a:avLst/>
              <a:gdLst>
                <a:gd name="T0" fmla="*/ 49530 w 965"/>
                <a:gd name="T1" fmla="*/ 1021080 h 958"/>
                <a:gd name="T2" fmla="*/ 123825 w 965"/>
                <a:gd name="T3" fmla="*/ 996315 h 958"/>
                <a:gd name="T4" fmla="*/ 198120 w 965"/>
                <a:gd name="T5" fmla="*/ 946785 h 958"/>
                <a:gd name="T6" fmla="*/ 247650 w 965"/>
                <a:gd name="T7" fmla="*/ 1000125 h 958"/>
                <a:gd name="T8" fmla="*/ 365760 w 965"/>
                <a:gd name="T9" fmla="*/ 901065 h 958"/>
                <a:gd name="T10" fmla="*/ 381000 w 965"/>
                <a:gd name="T11" fmla="*/ 748665 h 958"/>
                <a:gd name="T12" fmla="*/ 476250 w 965"/>
                <a:gd name="T13" fmla="*/ 638175 h 958"/>
                <a:gd name="T14" fmla="*/ 563880 w 965"/>
                <a:gd name="T15" fmla="*/ 501015 h 958"/>
                <a:gd name="T16" fmla="*/ 579120 w 965"/>
                <a:gd name="T17" fmla="*/ 381000 h 958"/>
                <a:gd name="T18" fmla="*/ 643890 w 965"/>
                <a:gd name="T19" fmla="*/ 222885 h 958"/>
                <a:gd name="T20" fmla="*/ 628650 w 965"/>
                <a:gd name="T21" fmla="*/ 102870 h 958"/>
                <a:gd name="T22" fmla="*/ 662940 w 965"/>
                <a:gd name="T23" fmla="*/ 49530 h 958"/>
                <a:gd name="T24" fmla="*/ 723900 w 965"/>
                <a:gd name="T25" fmla="*/ 24765 h 958"/>
                <a:gd name="T26" fmla="*/ 822960 w 965"/>
                <a:gd name="T27" fmla="*/ 93345 h 958"/>
                <a:gd name="T28" fmla="*/ 925831 w 965"/>
                <a:gd name="T29" fmla="*/ 99060 h 958"/>
                <a:gd name="T30" fmla="*/ 990601 w 965"/>
                <a:gd name="T31" fmla="*/ 93345 h 958"/>
                <a:gd name="T32" fmla="*/ 1064896 w 965"/>
                <a:gd name="T33" fmla="*/ 68580 h 958"/>
                <a:gd name="T34" fmla="*/ 1194436 w 965"/>
                <a:gd name="T35" fmla="*/ 24765 h 958"/>
                <a:gd name="T36" fmla="*/ 1253491 w 965"/>
                <a:gd name="T37" fmla="*/ 38100 h 958"/>
                <a:gd name="T38" fmla="*/ 1297306 w 965"/>
                <a:gd name="T39" fmla="*/ 0 h 958"/>
                <a:gd name="T40" fmla="*/ 1377316 w 965"/>
                <a:gd name="T41" fmla="*/ 28575 h 958"/>
                <a:gd name="T42" fmla="*/ 1495426 w 965"/>
                <a:gd name="T43" fmla="*/ 34290 h 958"/>
                <a:gd name="T44" fmla="*/ 1571626 w 965"/>
                <a:gd name="T45" fmla="*/ 99060 h 958"/>
                <a:gd name="T46" fmla="*/ 1634491 w 965"/>
                <a:gd name="T47" fmla="*/ 83820 h 958"/>
                <a:gd name="T48" fmla="*/ 1714501 w 965"/>
                <a:gd name="T49" fmla="*/ 59055 h 958"/>
                <a:gd name="T50" fmla="*/ 1783081 w 965"/>
                <a:gd name="T51" fmla="*/ 137160 h 958"/>
                <a:gd name="T52" fmla="*/ 1828801 w 965"/>
                <a:gd name="T53" fmla="*/ 192405 h 958"/>
                <a:gd name="T54" fmla="*/ 1828801 w 965"/>
                <a:gd name="T55" fmla="*/ 312420 h 958"/>
                <a:gd name="T56" fmla="*/ 1708786 w 965"/>
                <a:gd name="T57" fmla="*/ 520065 h 958"/>
                <a:gd name="T58" fmla="*/ 1664971 w 965"/>
                <a:gd name="T59" fmla="*/ 674370 h 958"/>
                <a:gd name="T60" fmla="*/ 1640206 w 965"/>
                <a:gd name="T61" fmla="*/ 842010 h 958"/>
                <a:gd name="T62" fmla="*/ 1615441 w 965"/>
                <a:gd name="T63" fmla="*/ 1352550 h 958"/>
                <a:gd name="T64" fmla="*/ 1596391 w 965"/>
                <a:gd name="T65" fmla="*/ 1482090 h 958"/>
                <a:gd name="T66" fmla="*/ 1590676 w 965"/>
                <a:gd name="T67" fmla="*/ 1550670 h 958"/>
                <a:gd name="T68" fmla="*/ 1575436 w 965"/>
                <a:gd name="T69" fmla="*/ 1680210 h 958"/>
                <a:gd name="T70" fmla="*/ 1655446 w 965"/>
                <a:gd name="T71" fmla="*/ 1725930 h 958"/>
                <a:gd name="T72" fmla="*/ 1670686 w 965"/>
                <a:gd name="T73" fmla="*/ 1824990 h 958"/>
                <a:gd name="T74" fmla="*/ 1600201 w 965"/>
                <a:gd name="T75" fmla="*/ 1809750 h 958"/>
                <a:gd name="T76" fmla="*/ 1466851 w 965"/>
                <a:gd name="T77" fmla="*/ 1704975 h 958"/>
                <a:gd name="T78" fmla="*/ 1417321 w 965"/>
                <a:gd name="T79" fmla="*/ 1651635 h 958"/>
                <a:gd name="T80" fmla="*/ 1337311 w 965"/>
                <a:gd name="T81" fmla="*/ 1685925 h 958"/>
                <a:gd name="T82" fmla="*/ 1263016 w 965"/>
                <a:gd name="T83" fmla="*/ 1651635 h 958"/>
                <a:gd name="T84" fmla="*/ 1219201 w 965"/>
                <a:gd name="T85" fmla="*/ 1621155 h 958"/>
                <a:gd name="T86" fmla="*/ 1169671 w 965"/>
                <a:gd name="T87" fmla="*/ 1611630 h 958"/>
                <a:gd name="T88" fmla="*/ 1099186 w 965"/>
                <a:gd name="T89" fmla="*/ 1600200 h 958"/>
                <a:gd name="T90" fmla="*/ 1021081 w 965"/>
                <a:gd name="T91" fmla="*/ 1611630 h 958"/>
                <a:gd name="T92" fmla="*/ 965836 w 965"/>
                <a:gd name="T93" fmla="*/ 1615440 h 958"/>
                <a:gd name="T94" fmla="*/ 962026 w 965"/>
                <a:gd name="T95" fmla="*/ 1556385 h 958"/>
                <a:gd name="T96" fmla="*/ 956311 w 965"/>
                <a:gd name="T97" fmla="*/ 1482090 h 958"/>
                <a:gd name="T98" fmla="*/ 925831 w 965"/>
                <a:gd name="T99" fmla="*/ 1432560 h 958"/>
                <a:gd name="T100" fmla="*/ 922021 w 965"/>
                <a:gd name="T101" fmla="*/ 1343025 h 958"/>
                <a:gd name="T102" fmla="*/ 931546 w 965"/>
                <a:gd name="T103" fmla="*/ 1259205 h 958"/>
                <a:gd name="T104" fmla="*/ 822960 w 965"/>
                <a:gd name="T105" fmla="*/ 1194435 h 958"/>
                <a:gd name="T106" fmla="*/ 678180 w 965"/>
                <a:gd name="T107" fmla="*/ 1249680 h 958"/>
                <a:gd name="T108" fmla="*/ 554355 w 965"/>
                <a:gd name="T109" fmla="*/ 1299210 h 958"/>
                <a:gd name="T110" fmla="*/ 476250 w 965"/>
                <a:gd name="T111" fmla="*/ 1234440 h 958"/>
                <a:gd name="T112" fmla="*/ 445770 w 965"/>
                <a:gd name="T113" fmla="*/ 1154430 h 958"/>
                <a:gd name="T114" fmla="*/ 440055 w 965"/>
                <a:gd name="T115" fmla="*/ 1095375 h 958"/>
                <a:gd name="T116" fmla="*/ 163830 w 965"/>
                <a:gd name="T117" fmla="*/ 1095375 h 958"/>
                <a:gd name="T118" fmla="*/ 64770 w 965"/>
                <a:gd name="T119" fmla="*/ 1101090 h 958"/>
                <a:gd name="T120" fmla="*/ 0 w 965"/>
                <a:gd name="T121" fmla="*/ 1089660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65" h="958" extrusionOk="0">
                  <a:moveTo>
                    <a:pt x="0" y="572"/>
                  </a:moveTo>
                  <a:lnTo>
                    <a:pt x="8" y="565"/>
                  </a:lnTo>
                  <a:lnTo>
                    <a:pt x="18" y="565"/>
                  </a:lnTo>
                  <a:lnTo>
                    <a:pt x="23" y="559"/>
                  </a:lnTo>
                  <a:lnTo>
                    <a:pt x="23" y="541"/>
                  </a:lnTo>
                  <a:lnTo>
                    <a:pt x="26" y="536"/>
                  </a:lnTo>
                  <a:lnTo>
                    <a:pt x="36" y="525"/>
                  </a:lnTo>
                  <a:lnTo>
                    <a:pt x="49" y="515"/>
                  </a:lnTo>
                  <a:lnTo>
                    <a:pt x="55" y="515"/>
                  </a:lnTo>
                  <a:lnTo>
                    <a:pt x="62" y="512"/>
                  </a:lnTo>
                  <a:lnTo>
                    <a:pt x="65" y="518"/>
                  </a:lnTo>
                  <a:lnTo>
                    <a:pt x="65" y="523"/>
                  </a:lnTo>
                  <a:lnTo>
                    <a:pt x="75" y="523"/>
                  </a:lnTo>
                  <a:lnTo>
                    <a:pt x="81" y="515"/>
                  </a:lnTo>
                  <a:lnTo>
                    <a:pt x="81" y="505"/>
                  </a:lnTo>
                  <a:lnTo>
                    <a:pt x="88" y="505"/>
                  </a:lnTo>
                  <a:lnTo>
                    <a:pt x="94" y="505"/>
                  </a:lnTo>
                  <a:lnTo>
                    <a:pt x="104" y="497"/>
                  </a:lnTo>
                  <a:lnTo>
                    <a:pt x="120" y="492"/>
                  </a:lnTo>
                  <a:lnTo>
                    <a:pt x="120" y="497"/>
                  </a:lnTo>
                  <a:lnTo>
                    <a:pt x="114" y="507"/>
                  </a:lnTo>
                  <a:lnTo>
                    <a:pt x="117" y="510"/>
                  </a:lnTo>
                  <a:lnTo>
                    <a:pt x="120" y="518"/>
                  </a:lnTo>
                  <a:lnTo>
                    <a:pt x="130" y="525"/>
                  </a:lnTo>
                  <a:lnTo>
                    <a:pt x="143" y="520"/>
                  </a:lnTo>
                  <a:lnTo>
                    <a:pt x="151" y="510"/>
                  </a:lnTo>
                  <a:lnTo>
                    <a:pt x="172" y="489"/>
                  </a:lnTo>
                  <a:lnTo>
                    <a:pt x="174" y="481"/>
                  </a:lnTo>
                  <a:lnTo>
                    <a:pt x="182" y="476"/>
                  </a:lnTo>
                  <a:lnTo>
                    <a:pt x="192" y="473"/>
                  </a:lnTo>
                  <a:lnTo>
                    <a:pt x="200" y="460"/>
                  </a:lnTo>
                  <a:lnTo>
                    <a:pt x="200" y="453"/>
                  </a:lnTo>
                  <a:lnTo>
                    <a:pt x="203" y="437"/>
                  </a:lnTo>
                  <a:lnTo>
                    <a:pt x="205" y="411"/>
                  </a:lnTo>
                  <a:lnTo>
                    <a:pt x="203" y="406"/>
                  </a:lnTo>
                  <a:lnTo>
                    <a:pt x="200" y="393"/>
                  </a:lnTo>
                  <a:lnTo>
                    <a:pt x="205" y="380"/>
                  </a:lnTo>
                  <a:lnTo>
                    <a:pt x="221" y="364"/>
                  </a:lnTo>
                  <a:lnTo>
                    <a:pt x="221" y="354"/>
                  </a:lnTo>
                  <a:lnTo>
                    <a:pt x="231" y="341"/>
                  </a:lnTo>
                  <a:lnTo>
                    <a:pt x="242" y="333"/>
                  </a:lnTo>
                  <a:lnTo>
                    <a:pt x="250" y="335"/>
                  </a:lnTo>
                  <a:lnTo>
                    <a:pt x="257" y="328"/>
                  </a:lnTo>
                  <a:lnTo>
                    <a:pt x="268" y="325"/>
                  </a:lnTo>
                  <a:lnTo>
                    <a:pt x="283" y="299"/>
                  </a:lnTo>
                  <a:lnTo>
                    <a:pt x="283" y="283"/>
                  </a:lnTo>
                  <a:lnTo>
                    <a:pt x="289" y="265"/>
                  </a:lnTo>
                  <a:lnTo>
                    <a:pt x="296" y="263"/>
                  </a:lnTo>
                  <a:lnTo>
                    <a:pt x="296" y="249"/>
                  </a:lnTo>
                  <a:lnTo>
                    <a:pt x="294" y="244"/>
                  </a:lnTo>
                  <a:lnTo>
                    <a:pt x="296" y="231"/>
                  </a:lnTo>
                  <a:lnTo>
                    <a:pt x="296" y="223"/>
                  </a:lnTo>
                  <a:lnTo>
                    <a:pt x="296" y="208"/>
                  </a:lnTo>
                  <a:lnTo>
                    <a:pt x="304" y="200"/>
                  </a:lnTo>
                  <a:lnTo>
                    <a:pt x="304" y="187"/>
                  </a:lnTo>
                  <a:lnTo>
                    <a:pt x="309" y="177"/>
                  </a:lnTo>
                  <a:lnTo>
                    <a:pt x="304" y="161"/>
                  </a:lnTo>
                  <a:lnTo>
                    <a:pt x="325" y="132"/>
                  </a:lnTo>
                  <a:lnTo>
                    <a:pt x="328" y="122"/>
                  </a:lnTo>
                  <a:lnTo>
                    <a:pt x="338" y="117"/>
                  </a:lnTo>
                  <a:lnTo>
                    <a:pt x="338" y="98"/>
                  </a:lnTo>
                  <a:lnTo>
                    <a:pt x="333" y="88"/>
                  </a:lnTo>
                  <a:lnTo>
                    <a:pt x="333" y="78"/>
                  </a:lnTo>
                  <a:lnTo>
                    <a:pt x="335" y="70"/>
                  </a:lnTo>
                  <a:lnTo>
                    <a:pt x="338" y="65"/>
                  </a:lnTo>
                  <a:lnTo>
                    <a:pt x="330" y="54"/>
                  </a:lnTo>
                  <a:lnTo>
                    <a:pt x="330" y="49"/>
                  </a:lnTo>
                  <a:lnTo>
                    <a:pt x="338" y="49"/>
                  </a:lnTo>
                  <a:lnTo>
                    <a:pt x="343" y="44"/>
                  </a:lnTo>
                  <a:lnTo>
                    <a:pt x="343" y="39"/>
                  </a:lnTo>
                  <a:lnTo>
                    <a:pt x="346" y="33"/>
                  </a:lnTo>
                  <a:lnTo>
                    <a:pt x="348" y="26"/>
                  </a:lnTo>
                  <a:lnTo>
                    <a:pt x="351" y="23"/>
                  </a:lnTo>
                  <a:lnTo>
                    <a:pt x="359" y="23"/>
                  </a:lnTo>
                  <a:lnTo>
                    <a:pt x="364" y="15"/>
                  </a:lnTo>
                  <a:lnTo>
                    <a:pt x="374" y="18"/>
                  </a:lnTo>
                  <a:lnTo>
                    <a:pt x="374" y="13"/>
                  </a:lnTo>
                  <a:lnTo>
                    <a:pt x="380" y="13"/>
                  </a:lnTo>
                  <a:lnTo>
                    <a:pt x="388" y="18"/>
                  </a:lnTo>
                  <a:lnTo>
                    <a:pt x="393" y="18"/>
                  </a:lnTo>
                  <a:lnTo>
                    <a:pt x="408" y="31"/>
                  </a:lnTo>
                  <a:lnTo>
                    <a:pt x="416" y="33"/>
                  </a:lnTo>
                  <a:lnTo>
                    <a:pt x="429" y="46"/>
                  </a:lnTo>
                  <a:lnTo>
                    <a:pt x="432" y="49"/>
                  </a:lnTo>
                  <a:lnTo>
                    <a:pt x="445" y="46"/>
                  </a:lnTo>
                  <a:lnTo>
                    <a:pt x="453" y="54"/>
                  </a:lnTo>
                  <a:lnTo>
                    <a:pt x="466" y="54"/>
                  </a:lnTo>
                  <a:lnTo>
                    <a:pt x="473" y="54"/>
                  </a:lnTo>
                  <a:lnTo>
                    <a:pt x="479" y="52"/>
                  </a:lnTo>
                  <a:lnTo>
                    <a:pt x="486" y="52"/>
                  </a:lnTo>
                  <a:lnTo>
                    <a:pt x="494" y="57"/>
                  </a:lnTo>
                  <a:lnTo>
                    <a:pt x="507" y="59"/>
                  </a:lnTo>
                  <a:lnTo>
                    <a:pt x="512" y="62"/>
                  </a:lnTo>
                  <a:lnTo>
                    <a:pt x="523" y="59"/>
                  </a:lnTo>
                  <a:lnTo>
                    <a:pt x="525" y="54"/>
                  </a:lnTo>
                  <a:lnTo>
                    <a:pt x="520" y="49"/>
                  </a:lnTo>
                  <a:lnTo>
                    <a:pt x="520" y="44"/>
                  </a:lnTo>
                  <a:lnTo>
                    <a:pt x="528" y="36"/>
                  </a:lnTo>
                  <a:lnTo>
                    <a:pt x="533" y="28"/>
                  </a:lnTo>
                  <a:lnTo>
                    <a:pt x="544" y="28"/>
                  </a:lnTo>
                  <a:lnTo>
                    <a:pt x="554" y="28"/>
                  </a:lnTo>
                  <a:lnTo>
                    <a:pt x="559" y="36"/>
                  </a:lnTo>
                  <a:lnTo>
                    <a:pt x="567" y="33"/>
                  </a:lnTo>
                  <a:lnTo>
                    <a:pt x="588" y="31"/>
                  </a:lnTo>
                  <a:lnTo>
                    <a:pt x="593" y="26"/>
                  </a:lnTo>
                  <a:lnTo>
                    <a:pt x="601" y="23"/>
                  </a:lnTo>
                  <a:lnTo>
                    <a:pt x="622" y="13"/>
                  </a:lnTo>
                  <a:lnTo>
                    <a:pt x="627" y="13"/>
                  </a:lnTo>
                  <a:lnTo>
                    <a:pt x="629" y="18"/>
                  </a:lnTo>
                  <a:lnTo>
                    <a:pt x="632" y="18"/>
                  </a:lnTo>
                  <a:lnTo>
                    <a:pt x="635" y="23"/>
                  </a:lnTo>
                  <a:lnTo>
                    <a:pt x="640" y="23"/>
                  </a:lnTo>
                  <a:lnTo>
                    <a:pt x="645" y="20"/>
                  </a:lnTo>
                  <a:lnTo>
                    <a:pt x="658" y="20"/>
                  </a:lnTo>
                  <a:lnTo>
                    <a:pt x="663" y="18"/>
                  </a:lnTo>
                  <a:lnTo>
                    <a:pt x="671" y="18"/>
                  </a:lnTo>
                  <a:lnTo>
                    <a:pt x="676" y="7"/>
                  </a:lnTo>
                  <a:lnTo>
                    <a:pt x="674" y="5"/>
                  </a:lnTo>
                  <a:lnTo>
                    <a:pt x="674" y="0"/>
                  </a:lnTo>
                  <a:lnTo>
                    <a:pt x="681" y="0"/>
                  </a:lnTo>
                  <a:lnTo>
                    <a:pt x="687" y="5"/>
                  </a:lnTo>
                  <a:lnTo>
                    <a:pt x="697" y="7"/>
                  </a:lnTo>
                  <a:lnTo>
                    <a:pt x="705" y="5"/>
                  </a:lnTo>
                  <a:lnTo>
                    <a:pt x="707" y="7"/>
                  </a:lnTo>
                  <a:lnTo>
                    <a:pt x="715" y="10"/>
                  </a:lnTo>
                  <a:lnTo>
                    <a:pt x="723" y="15"/>
                  </a:lnTo>
                  <a:lnTo>
                    <a:pt x="741" y="15"/>
                  </a:lnTo>
                  <a:lnTo>
                    <a:pt x="744" y="15"/>
                  </a:lnTo>
                  <a:lnTo>
                    <a:pt x="759" y="10"/>
                  </a:lnTo>
                  <a:lnTo>
                    <a:pt x="772" y="10"/>
                  </a:lnTo>
                  <a:lnTo>
                    <a:pt x="780" y="15"/>
                  </a:lnTo>
                  <a:lnTo>
                    <a:pt x="785" y="18"/>
                  </a:lnTo>
                  <a:lnTo>
                    <a:pt x="785" y="26"/>
                  </a:lnTo>
                  <a:lnTo>
                    <a:pt x="793" y="31"/>
                  </a:lnTo>
                  <a:lnTo>
                    <a:pt x="799" y="33"/>
                  </a:lnTo>
                  <a:lnTo>
                    <a:pt x="804" y="39"/>
                  </a:lnTo>
                  <a:lnTo>
                    <a:pt x="814" y="49"/>
                  </a:lnTo>
                  <a:lnTo>
                    <a:pt x="825" y="52"/>
                  </a:lnTo>
                  <a:lnTo>
                    <a:pt x="830" y="49"/>
                  </a:lnTo>
                  <a:lnTo>
                    <a:pt x="832" y="44"/>
                  </a:lnTo>
                  <a:lnTo>
                    <a:pt x="840" y="41"/>
                  </a:lnTo>
                  <a:lnTo>
                    <a:pt x="851" y="41"/>
                  </a:lnTo>
                  <a:lnTo>
                    <a:pt x="858" y="41"/>
                  </a:lnTo>
                  <a:lnTo>
                    <a:pt x="858" y="44"/>
                  </a:lnTo>
                  <a:lnTo>
                    <a:pt x="864" y="44"/>
                  </a:lnTo>
                  <a:lnTo>
                    <a:pt x="874" y="41"/>
                  </a:lnTo>
                  <a:lnTo>
                    <a:pt x="879" y="36"/>
                  </a:lnTo>
                  <a:lnTo>
                    <a:pt x="884" y="28"/>
                  </a:lnTo>
                  <a:lnTo>
                    <a:pt x="895" y="28"/>
                  </a:lnTo>
                  <a:lnTo>
                    <a:pt x="900" y="31"/>
                  </a:lnTo>
                  <a:lnTo>
                    <a:pt x="905" y="44"/>
                  </a:lnTo>
                  <a:lnTo>
                    <a:pt x="910" y="52"/>
                  </a:lnTo>
                  <a:lnTo>
                    <a:pt x="913" y="57"/>
                  </a:lnTo>
                  <a:lnTo>
                    <a:pt x="929" y="59"/>
                  </a:lnTo>
                  <a:lnTo>
                    <a:pt x="934" y="65"/>
                  </a:lnTo>
                  <a:lnTo>
                    <a:pt x="936" y="72"/>
                  </a:lnTo>
                  <a:lnTo>
                    <a:pt x="939" y="78"/>
                  </a:lnTo>
                  <a:lnTo>
                    <a:pt x="942" y="85"/>
                  </a:lnTo>
                  <a:lnTo>
                    <a:pt x="944" y="91"/>
                  </a:lnTo>
                  <a:lnTo>
                    <a:pt x="957" y="91"/>
                  </a:lnTo>
                  <a:lnTo>
                    <a:pt x="962" y="93"/>
                  </a:lnTo>
                  <a:lnTo>
                    <a:pt x="960" y="101"/>
                  </a:lnTo>
                  <a:lnTo>
                    <a:pt x="955" y="109"/>
                  </a:lnTo>
                  <a:lnTo>
                    <a:pt x="955" y="122"/>
                  </a:lnTo>
                  <a:lnTo>
                    <a:pt x="952" y="140"/>
                  </a:lnTo>
                  <a:lnTo>
                    <a:pt x="949" y="153"/>
                  </a:lnTo>
                  <a:lnTo>
                    <a:pt x="955" y="156"/>
                  </a:lnTo>
                  <a:lnTo>
                    <a:pt x="960" y="164"/>
                  </a:lnTo>
                  <a:lnTo>
                    <a:pt x="965" y="171"/>
                  </a:lnTo>
                  <a:lnTo>
                    <a:pt x="962" y="177"/>
                  </a:lnTo>
                  <a:lnTo>
                    <a:pt x="936" y="213"/>
                  </a:lnTo>
                  <a:lnTo>
                    <a:pt x="921" y="229"/>
                  </a:lnTo>
                  <a:lnTo>
                    <a:pt x="918" y="236"/>
                  </a:lnTo>
                  <a:lnTo>
                    <a:pt x="897" y="273"/>
                  </a:lnTo>
                  <a:lnTo>
                    <a:pt x="895" y="278"/>
                  </a:lnTo>
                  <a:lnTo>
                    <a:pt x="892" y="291"/>
                  </a:lnTo>
                  <a:lnTo>
                    <a:pt x="892" y="309"/>
                  </a:lnTo>
                  <a:lnTo>
                    <a:pt x="884" y="328"/>
                  </a:lnTo>
                  <a:lnTo>
                    <a:pt x="887" y="341"/>
                  </a:lnTo>
                  <a:lnTo>
                    <a:pt x="874" y="354"/>
                  </a:lnTo>
                  <a:lnTo>
                    <a:pt x="864" y="364"/>
                  </a:lnTo>
                  <a:lnTo>
                    <a:pt x="856" y="395"/>
                  </a:lnTo>
                  <a:lnTo>
                    <a:pt x="856" y="408"/>
                  </a:lnTo>
                  <a:lnTo>
                    <a:pt x="861" y="419"/>
                  </a:lnTo>
                  <a:lnTo>
                    <a:pt x="861" y="429"/>
                  </a:lnTo>
                  <a:lnTo>
                    <a:pt x="861" y="442"/>
                  </a:lnTo>
                  <a:lnTo>
                    <a:pt x="877" y="546"/>
                  </a:lnTo>
                  <a:lnTo>
                    <a:pt x="890" y="604"/>
                  </a:lnTo>
                  <a:lnTo>
                    <a:pt x="926" y="653"/>
                  </a:lnTo>
                  <a:lnTo>
                    <a:pt x="939" y="695"/>
                  </a:lnTo>
                  <a:lnTo>
                    <a:pt x="931" y="689"/>
                  </a:lnTo>
                  <a:lnTo>
                    <a:pt x="848" y="710"/>
                  </a:lnTo>
                  <a:lnTo>
                    <a:pt x="827" y="749"/>
                  </a:lnTo>
                  <a:lnTo>
                    <a:pt x="830" y="760"/>
                  </a:lnTo>
                  <a:lnTo>
                    <a:pt x="835" y="765"/>
                  </a:lnTo>
                  <a:lnTo>
                    <a:pt x="840" y="768"/>
                  </a:lnTo>
                  <a:lnTo>
                    <a:pt x="840" y="775"/>
                  </a:lnTo>
                  <a:lnTo>
                    <a:pt x="838" y="778"/>
                  </a:lnTo>
                  <a:lnTo>
                    <a:pt x="838" y="786"/>
                  </a:lnTo>
                  <a:lnTo>
                    <a:pt x="838" y="791"/>
                  </a:lnTo>
                  <a:lnTo>
                    <a:pt x="838" y="799"/>
                  </a:lnTo>
                  <a:lnTo>
                    <a:pt x="838" y="809"/>
                  </a:lnTo>
                  <a:lnTo>
                    <a:pt x="832" y="812"/>
                  </a:lnTo>
                  <a:lnTo>
                    <a:pt x="835" y="814"/>
                  </a:lnTo>
                  <a:lnTo>
                    <a:pt x="832" y="820"/>
                  </a:lnTo>
                  <a:lnTo>
                    <a:pt x="822" y="830"/>
                  </a:lnTo>
                  <a:lnTo>
                    <a:pt x="819" y="835"/>
                  </a:lnTo>
                  <a:lnTo>
                    <a:pt x="822" y="864"/>
                  </a:lnTo>
                  <a:lnTo>
                    <a:pt x="822" y="877"/>
                  </a:lnTo>
                  <a:lnTo>
                    <a:pt x="827" y="882"/>
                  </a:lnTo>
                  <a:lnTo>
                    <a:pt x="843" y="898"/>
                  </a:lnTo>
                  <a:lnTo>
                    <a:pt x="845" y="906"/>
                  </a:lnTo>
                  <a:lnTo>
                    <a:pt x="851" y="911"/>
                  </a:lnTo>
                  <a:lnTo>
                    <a:pt x="871" y="911"/>
                  </a:lnTo>
                  <a:lnTo>
                    <a:pt x="874" y="911"/>
                  </a:lnTo>
                  <a:lnTo>
                    <a:pt x="869" y="906"/>
                  </a:lnTo>
                  <a:lnTo>
                    <a:pt x="869" y="900"/>
                  </a:lnTo>
                  <a:lnTo>
                    <a:pt x="879" y="898"/>
                  </a:lnTo>
                  <a:lnTo>
                    <a:pt x="887" y="900"/>
                  </a:lnTo>
                  <a:lnTo>
                    <a:pt x="890" y="955"/>
                  </a:lnTo>
                  <a:lnTo>
                    <a:pt x="887" y="958"/>
                  </a:lnTo>
                  <a:lnTo>
                    <a:pt x="877" y="958"/>
                  </a:lnTo>
                  <a:lnTo>
                    <a:pt x="877" y="955"/>
                  </a:lnTo>
                  <a:lnTo>
                    <a:pt x="874" y="952"/>
                  </a:lnTo>
                  <a:lnTo>
                    <a:pt x="866" y="955"/>
                  </a:lnTo>
                  <a:lnTo>
                    <a:pt x="858" y="958"/>
                  </a:lnTo>
                  <a:lnTo>
                    <a:pt x="851" y="958"/>
                  </a:lnTo>
                  <a:lnTo>
                    <a:pt x="840" y="950"/>
                  </a:lnTo>
                  <a:lnTo>
                    <a:pt x="830" y="937"/>
                  </a:lnTo>
                  <a:lnTo>
                    <a:pt x="822" y="929"/>
                  </a:lnTo>
                  <a:lnTo>
                    <a:pt x="812" y="916"/>
                  </a:lnTo>
                  <a:lnTo>
                    <a:pt x="799" y="908"/>
                  </a:lnTo>
                  <a:lnTo>
                    <a:pt x="780" y="900"/>
                  </a:lnTo>
                  <a:lnTo>
                    <a:pt x="770" y="895"/>
                  </a:lnTo>
                  <a:lnTo>
                    <a:pt x="767" y="890"/>
                  </a:lnTo>
                  <a:lnTo>
                    <a:pt x="759" y="880"/>
                  </a:lnTo>
                  <a:lnTo>
                    <a:pt x="759" y="867"/>
                  </a:lnTo>
                  <a:lnTo>
                    <a:pt x="757" y="864"/>
                  </a:lnTo>
                  <a:lnTo>
                    <a:pt x="752" y="867"/>
                  </a:lnTo>
                  <a:lnTo>
                    <a:pt x="744" y="867"/>
                  </a:lnTo>
                  <a:lnTo>
                    <a:pt x="741" y="882"/>
                  </a:lnTo>
                  <a:lnTo>
                    <a:pt x="739" y="885"/>
                  </a:lnTo>
                  <a:lnTo>
                    <a:pt x="723" y="890"/>
                  </a:lnTo>
                  <a:lnTo>
                    <a:pt x="715" y="890"/>
                  </a:lnTo>
                  <a:lnTo>
                    <a:pt x="715" y="887"/>
                  </a:lnTo>
                  <a:lnTo>
                    <a:pt x="702" y="885"/>
                  </a:lnTo>
                  <a:lnTo>
                    <a:pt x="694" y="885"/>
                  </a:lnTo>
                  <a:lnTo>
                    <a:pt x="681" y="877"/>
                  </a:lnTo>
                  <a:lnTo>
                    <a:pt x="676" y="877"/>
                  </a:lnTo>
                  <a:lnTo>
                    <a:pt x="666" y="872"/>
                  </a:lnTo>
                  <a:lnTo>
                    <a:pt x="663" y="872"/>
                  </a:lnTo>
                  <a:lnTo>
                    <a:pt x="663" y="867"/>
                  </a:lnTo>
                  <a:lnTo>
                    <a:pt x="663" y="861"/>
                  </a:lnTo>
                  <a:lnTo>
                    <a:pt x="661" y="856"/>
                  </a:lnTo>
                  <a:lnTo>
                    <a:pt x="661" y="846"/>
                  </a:lnTo>
                  <a:lnTo>
                    <a:pt x="655" y="846"/>
                  </a:lnTo>
                  <a:lnTo>
                    <a:pt x="642" y="848"/>
                  </a:lnTo>
                  <a:lnTo>
                    <a:pt x="640" y="851"/>
                  </a:lnTo>
                  <a:lnTo>
                    <a:pt x="632" y="853"/>
                  </a:lnTo>
                  <a:lnTo>
                    <a:pt x="627" y="856"/>
                  </a:lnTo>
                  <a:lnTo>
                    <a:pt x="619" y="861"/>
                  </a:lnTo>
                  <a:lnTo>
                    <a:pt x="616" y="859"/>
                  </a:lnTo>
                  <a:lnTo>
                    <a:pt x="614" y="856"/>
                  </a:lnTo>
                  <a:lnTo>
                    <a:pt x="614" y="846"/>
                  </a:lnTo>
                  <a:lnTo>
                    <a:pt x="611" y="843"/>
                  </a:lnTo>
                  <a:lnTo>
                    <a:pt x="603" y="840"/>
                  </a:lnTo>
                  <a:lnTo>
                    <a:pt x="598" y="840"/>
                  </a:lnTo>
                  <a:lnTo>
                    <a:pt x="593" y="838"/>
                  </a:lnTo>
                  <a:lnTo>
                    <a:pt x="585" y="838"/>
                  </a:lnTo>
                  <a:lnTo>
                    <a:pt x="577" y="840"/>
                  </a:lnTo>
                  <a:lnTo>
                    <a:pt x="567" y="846"/>
                  </a:lnTo>
                  <a:lnTo>
                    <a:pt x="564" y="848"/>
                  </a:lnTo>
                  <a:lnTo>
                    <a:pt x="559" y="848"/>
                  </a:lnTo>
                  <a:lnTo>
                    <a:pt x="554" y="848"/>
                  </a:lnTo>
                  <a:lnTo>
                    <a:pt x="541" y="848"/>
                  </a:lnTo>
                  <a:lnTo>
                    <a:pt x="536" y="846"/>
                  </a:lnTo>
                  <a:lnTo>
                    <a:pt x="528" y="840"/>
                  </a:lnTo>
                  <a:lnTo>
                    <a:pt x="523" y="840"/>
                  </a:lnTo>
                  <a:lnTo>
                    <a:pt x="520" y="843"/>
                  </a:lnTo>
                  <a:lnTo>
                    <a:pt x="515" y="843"/>
                  </a:lnTo>
                  <a:lnTo>
                    <a:pt x="512" y="848"/>
                  </a:lnTo>
                  <a:lnTo>
                    <a:pt x="507" y="848"/>
                  </a:lnTo>
                  <a:lnTo>
                    <a:pt x="505" y="843"/>
                  </a:lnTo>
                  <a:lnTo>
                    <a:pt x="505" y="835"/>
                  </a:lnTo>
                  <a:lnTo>
                    <a:pt x="510" y="830"/>
                  </a:lnTo>
                  <a:lnTo>
                    <a:pt x="510" y="827"/>
                  </a:lnTo>
                  <a:lnTo>
                    <a:pt x="512" y="820"/>
                  </a:lnTo>
                  <a:lnTo>
                    <a:pt x="505" y="817"/>
                  </a:lnTo>
                  <a:lnTo>
                    <a:pt x="505" y="807"/>
                  </a:lnTo>
                  <a:lnTo>
                    <a:pt x="507" y="801"/>
                  </a:lnTo>
                  <a:lnTo>
                    <a:pt x="507" y="796"/>
                  </a:lnTo>
                  <a:lnTo>
                    <a:pt x="499" y="791"/>
                  </a:lnTo>
                  <a:lnTo>
                    <a:pt x="499" y="786"/>
                  </a:lnTo>
                  <a:lnTo>
                    <a:pt x="502" y="778"/>
                  </a:lnTo>
                  <a:lnTo>
                    <a:pt x="502" y="773"/>
                  </a:lnTo>
                  <a:lnTo>
                    <a:pt x="497" y="773"/>
                  </a:lnTo>
                  <a:lnTo>
                    <a:pt x="494" y="765"/>
                  </a:lnTo>
                  <a:lnTo>
                    <a:pt x="492" y="765"/>
                  </a:lnTo>
                  <a:lnTo>
                    <a:pt x="492" y="757"/>
                  </a:lnTo>
                  <a:lnTo>
                    <a:pt x="486" y="752"/>
                  </a:lnTo>
                  <a:lnTo>
                    <a:pt x="486" y="747"/>
                  </a:lnTo>
                  <a:lnTo>
                    <a:pt x="484" y="742"/>
                  </a:lnTo>
                  <a:lnTo>
                    <a:pt x="486" y="734"/>
                  </a:lnTo>
                  <a:lnTo>
                    <a:pt x="486" y="716"/>
                  </a:lnTo>
                  <a:lnTo>
                    <a:pt x="484" y="708"/>
                  </a:lnTo>
                  <a:lnTo>
                    <a:pt x="484" y="705"/>
                  </a:lnTo>
                  <a:lnTo>
                    <a:pt x="486" y="700"/>
                  </a:lnTo>
                  <a:lnTo>
                    <a:pt x="486" y="695"/>
                  </a:lnTo>
                  <a:lnTo>
                    <a:pt x="481" y="684"/>
                  </a:lnTo>
                  <a:lnTo>
                    <a:pt x="484" y="676"/>
                  </a:lnTo>
                  <a:lnTo>
                    <a:pt x="489" y="669"/>
                  </a:lnTo>
                  <a:lnTo>
                    <a:pt x="489" y="661"/>
                  </a:lnTo>
                  <a:lnTo>
                    <a:pt x="489" y="653"/>
                  </a:lnTo>
                  <a:lnTo>
                    <a:pt x="486" y="648"/>
                  </a:lnTo>
                  <a:lnTo>
                    <a:pt x="429" y="643"/>
                  </a:lnTo>
                  <a:lnTo>
                    <a:pt x="427" y="637"/>
                  </a:lnTo>
                  <a:lnTo>
                    <a:pt x="432" y="632"/>
                  </a:lnTo>
                  <a:lnTo>
                    <a:pt x="432" y="627"/>
                  </a:lnTo>
                  <a:lnTo>
                    <a:pt x="416" y="624"/>
                  </a:lnTo>
                  <a:lnTo>
                    <a:pt x="416" y="630"/>
                  </a:lnTo>
                  <a:lnTo>
                    <a:pt x="367" y="630"/>
                  </a:lnTo>
                  <a:lnTo>
                    <a:pt x="364" y="645"/>
                  </a:lnTo>
                  <a:lnTo>
                    <a:pt x="361" y="653"/>
                  </a:lnTo>
                  <a:lnTo>
                    <a:pt x="356" y="656"/>
                  </a:lnTo>
                  <a:lnTo>
                    <a:pt x="359" y="666"/>
                  </a:lnTo>
                  <a:lnTo>
                    <a:pt x="359" y="679"/>
                  </a:lnTo>
                  <a:lnTo>
                    <a:pt x="320" y="682"/>
                  </a:lnTo>
                  <a:lnTo>
                    <a:pt x="315" y="684"/>
                  </a:lnTo>
                  <a:lnTo>
                    <a:pt x="296" y="684"/>
                  </a:lnTo>
                  <a:lnTo>
                    <a:pt x="291" y="682"/>
                  </a:lnTo>
                  <a:lnTo>
                    <a:pt x="281" y="684"/>
                  </a:lnTo>
                  <a:lnTo>
                    <a:pt x="268" y="684"/>
                  </a:lnTo>
                  <a:lnTo>
                    <a:pt x="263" y="682"/>
                  </a:lnTo>
                  <a:lnTo>
                    <a:pt x="260" y="663"/>
                  </a:lnTo>
                  <a:lnTo>
                    <a:pt x="252" y="656"/>
                  </a:lnTo>
                  <a:lnTo>
                    <a:pt x="250" y="648"/>
                  </a:lnTo>
                  <a:lnTo>
                    <a:pt x="244" y="645"/>
                  </a:lnTo>
                  <a:lnTo>
                    <a:pt x="244" y="640"/>
                  </a:lnTo>
                  <a:lnTo>
                    <a:pt x="242" y="635"/>
                  </a:lnTo>
                  <a:lnTo>
                    <a:pt x="239" y="622"/>
                  </a:lnTo>
                  <a:lnTo>
                    <a:pt x="234" y="614"/>
                  </a:lnTo>
                  <a:lnTo>
                    <a:pt x="234" y="606"/>
                  </a:lnTo>
                  <a:lnTo>
                    <a:pt x="237" y="601"/>
                  </a:lnTo>
                  <a:lnTo>
                    <a:pt x="234" y="596"/>
                  </a:lnTo>
                  <a:lnTo>
                    <a:pt x="231" y="591"/>
                  </a:lnTo>
                  <a:lnTo>
                    <a:pt x="229" y="583"/>
                  </a:lnTo>
                  <a:lnTo>
                    <a:pt x="231" y="583"/>
                  </a:lnTo>
                  <a:lnTo>
                    <a:pt x="231" y="575"/>
                  </a:lnTo>
                  <a:lnTo>
                    <a:pt x="177" y="575"/>
                  </a:lnTo>
                  <a:lnTo>
                    <a:pt x="143" y="575"/>
                  </a:lnTo>
                  <a:lnTo>
                    <a:pt x="125" y="575"/>
                  </a:lnTo>
                  <a:lnTo>
                    <a:pt x="109" y="575"/>
                  </a:lnTo>
                  <a:lnTo>
                    <a:pt x="101" y="575"/>
                  </a:lnTo>
                  <a:lnTo>
                    <a:pt x="86" y="575"/>
                  </a:lnTo>
                  <a:lnTo>
                    <a:pt x="75" y="575"/>
                  </a:lnTo>
                  <a:lnTo>
                    <a:pt x="65" y="575"/>
                  </a:lnTo>
                  <a:lnTo>
                    <a:pt x="57" y="575"/>
                  </a:lnTo>
                  <a:lnTo>
                    <a:pt x="49" y="575"/>
                  </a:lnTo>
                  <a:lnTo>
                    <a:pt x="42" y="575"/>
                  </a:lnTo>
                  <a:lnTo>
                    <a:pt x="34" y="578"/>
                  </a:lnTo>
                  <a:lnTo>
                    <a:pt x="29" y="580"/>
                  </a:lnTo>
                  <a:lnTo>
                    <a:pt x="26" y="580"/>
                  </a:lnTo>
                  <a:lnTo>
                    <a:pt x="23" y="583"/>
                  </a:lnTo>
                  <a:lnTo>
                    <a:pt x="16" y="578"/>
                  </a:lnTo>
                  <a:lnTo>
                    <a:pt x="3" y="578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EE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1" name="Google Shape;752;p20">
              <a:extLst>
                <a:ext uri="{FF2B5EF4-FFF2-40B4-BE49-F238E27FC236}">
                  <a16:creationId xmlns:a16="http://schemas.microsoft.com/office/drawing/2014/main" id="{6D89E300-9087-AA41-940A-112E11025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5575" y="5173868"/>
              <a:ext cx="306763" cy="779180"/>
            </a:xfrm>
            <a:custGeom>
              <a:avLst/>
              <a:gdLst>
                <a:gd name="T0" fmla="*/ 34290 w 161"/>
                <a:gd name="T1" fmla="*/ 0 h 409"/>
                <a:gd name="T2" fmla="*/ 49530 w 161"/>
                <a:gd name="T3" fmla="*/ 15240 h 409"/>
                <a:gd name="T4" fmla="*/ 68580 w 161"/>
                <a:gd name="T5" fmla="*/ 20955 h 409"/>
                <a:gd name="T6" fmla="*/ 83820 w 161"/>
                <a:gd name="T7" fmla="*/ 20955 h 409"/>
                <a:gd name="T8" fmla="*/ 99060 w 161"/>
                <a:gd name="T9" fmla="*/ 24765 h 409"/>
                <a:gd name="T10" fmla="*/ 114300 w 161"/>
                <a:gd name="T11" fmla="*/ 40005 h 409"/>
                <a:gd name="T12" fmla="*/ 152400 w 161"/>
                <a:gd name="T13" fmla="*/ 85725 h 409"/>
                <a:gd name="T14" fmla="*/ 158116 w 161"/>
                <a:gd name="T15" fmla="*/ 283845 h 409"/>
                <a:gd name="T16" fmla="*/ 167641 w 161"/>
                <a:gd name="T17" fmla="*/ 392431 h 409"/>
                <a:gd name="T18" fmla="*/ 213361 w 161"/>
                <a:gd name="T19" fmla="*/ 417196 h 409"/>
                <a:gd name="T20" fmla="*/ 226696 w 161"/>
                <a:gd name="T21" fmla="*/ 432436 h 409"/>
                <a:gd name="T22" fmla="*/ 266701 w 161"/>
                <a:gd name="T23" fmla="*/ 476251 h 409"/>
                <a:gd name="T24" fmla="*/ 297181 w 161"/>
                <a:gd name="T25" fmla="*/ 531496 h 409"/>
                <a:gd name="T26" fmla="*/ 306706 w 161"/>
                <a:gd name="T27" fmla="*/ 556261 h 409"/>
                <a:gd name="T28" fmla="*/ 287656 w 161"/>
                <a:gd name="T29" fmla="*/ 571501 h 409"/>
                <a:gd name="T30" fmla="*/ 276226 w 161"/>
                <a:gd name="T31" fmla="*/ 581026 h 409"/>
                <a:gd name="T32" fmla="*/ 276226 w 161"/>
                <a:gd name="T33" fmla="*/ 596266 h 409"/>
                <a:gd name="T34" fmla="*/ 287656 w 161"/>
                <a:gd name="T35" fmla="*/ 640081 h 409"/>
                <a:gd name="T36" fmla="*/ 266701 w 161"/>
                <a:gd name="T37" fmla="*/ 664846 h 409"/>
                <a:gd name="T38" fmla="*/ 238126 w 161"/>
                <a:gd name="T39" fmla="*/ 699136 h 409"/>
                <a:gd name="T40" fmla="*/ 226696 w 161"/>
                <a:gd name="T41" fmla="*/ 735331 h 409"/>
                <a:gd name="T42" fmla="*/ 226696 w 161"/>
                <a:gd name="T43" fmla="*/ 773431 h 409"/>
                <a:gd name="T44" fmla="*/ 207646 w 161"/>
                <a:gd name="T45" fmla="*/ 763906 h 409"/>
                <a:gd name="T46" fmla="*/ 198121 w 161"/>
                <a:gd name="T47" fmla="*/ 735331 h 409"/>
                <a:gd name="T48" fmla="*/ 177166 w 161"/>
                <a:gd name="T49" fmla="*/ 720091 h 409"/>
                <a:gd name="T50" fmla="*/ 142875 w 161"/>
                <a:gd name="T51" fmla="*/ 685801 h 409"/>
                <a:gd name="T52" fmla="*/ 133350 w 161"/>
                <a:gd name="T53" fmla="*/ 649606 h 409"/>
                <a:gd name="T54" fmla="*/ 142875 w 161"/>
                <a:gd name="T55" fmla="*/ 615316 h 409"/>
                <a:gd name="T56" fmla="*/ 167641 w 161"/>
                <a:gd name="T57" fmla="*/ 571501 h 409"/>
                <a:gd name="T58" fmla="*/ 167641 w 161"/>
                <a:gd name="T59" fmla="*/ 521971 h 409"/>
                <a:gd name="T60" fmla="*/ 133350 w 161"/>
                <a:gd name="T61" fmla="*/ 501016 h 409"/>
                <a:gd name="T62" fmla="*/ 108585 w 161"/>
                <a:gd name="T63" fmla="*/ 512446 h 409"/>
                <a:gd name="T64" fmla="*/ 89535 w 161"/>
                <a:gd name="T65" fmla="*/ 516256 h 409"/>
                <a:gd name="T66" fmla="*/ 68580 w 161"/>
                <a:gd name="T67" fmla="*/ 491491 h 409"/>
                <a:gd name="T68" fmla="*/ 59055 w 161"/>
                <a:gd name="T69" fmla="*/ 476251 h 409"/>
                <a:gd name="T70" fmla="*/ 24765 w 161"/>
                <a:gd name="T71" fmla="*/ 472441 h 409"/>
                <a:gd name="T72" fmla="*/ 15240 w 161"/>
                <a:gd name="T73" fmla="*/ 441961 h 409"/>
                <a:gd name="T74" fmla="*/ 0 w 161"/>
                <a:gd name="T75" fmla="*/ 417196 h 409"/>
                <a:gd name="T76" fmla="*/ 24765 w 161"/>
                <a:gd name="T77" fmla="*/ 398146 h 409"/>
                <a:gd name="T78" fmla="*/ 28575 w 161"/>
                <a:gd name="T79" fmla="*/ 373380 h 409"/>
                <a:gd name="T80" fmla="*/ 24765 w 161"/>
                <a:gd name="T81" fmla="*/ 348615 h 409"/>
                <a:gd name="T82" fmla="*/ 49530 w 161"/>
                <a:gd name="T83" fmla="*/ 327660 h 409"/>
                <a:gd name="T84" fmla="*/ 68580 w 161"/>
                <a:gd name="T85" fmla="*/ 308610 h 409"/>
                <a:gd name="T86" fmla="*/ 74295 w 161"/>
                <a:gd name="T87" fmla="*/ 302895 h 409"/>
                <a:gd name="T88" fmla="*/ 64770 w 161"/>
                <a:gd name="T89" fmla="*/ 283845 h 409"/>
                <a:gd name="T90" fmla="*/ 64770 w 161"/>
                <a:gd name="T91" fmla="*/ 268605 h 409"/>
                <a:gd name="T92" fmla="*/ 59055 w 161"/>
                <a:gd name="T93" fmla="*/ 243840 h 409"/>
                <a:gd name="T94" fmla="*/ 64770 w 161"/>
                <a:gd name="T95" fmla="*/ 219075 h 409"/>
                <a:gd name="T96" fmla="*/ 53340 w 161"/>
                <a:gd name="T97" fmla="*/ 188595 h 409"/>
                <a:gd name="T98" fmla="*/ 78105 w 161"/>
                <a:gd name="T99" fmla="*/ 148590 h 409"/>
                <a:gd name="T100" fmla="*/ 83820 w 161"/>
                <a:gd name="T101" fmla="*/ 139065 h 409"/>
                <a:gd name="T102" fmla="*/ 78105 w 161"/>
                <a:gd name="T103" fmla="*/ 104775 h 409"/>
                <a:gd name="T104" fmla="*/ 59055 w 161"/>
                <a:gd name="T105" fmla="*/ 80010 h 409"/>
                <a:gd name="T106" fmla="*/ 74295 w 161"/>
                <a:gd name="T107" fmla="*/ 49530 h 409"/>
                <a:gd name="T108" fmla="*/ 49530 w 161"/>
                <a:gd name="T109" fmla="*/ 40005 h 409"/>
                <a:gd name="T110" fmla="*/ 34290 w 161"/>
                <a:gd name="T111" fmla="*/ 20955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1" h="409" extrusionOk="0">
                  <a:moveTo>
                    <a:pt x="15" y="3"/>
                  </a:moveTo>
                  <a:lnTo>
                    <a:pt x="18" y="0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31" y="8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4" y="11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2" y="19"/>
                  </a:lnTo>
                  <a:lnTo>
                    <a:pt x="60" y="21"/>
                  </a:lnTo>
                  <a:lnTo>
                    <a:pt x="65" y="26"/>
                  </a:lnTo>
                  <a:lnTo>
                    <a:pt x="80" y="45"/>
                  </a:lnTo>
                  <a:lnTo>
                    <a:pt x="83" y="63"/>
                  </a:lnTo>
                  <a:lnTo>
                    <a:pt x="83" y="149"/>
                  </a:lnTo>
                  <a:lnTo>
                    <a:pt x="80" y="159"/>
                  </a:lnTo>
                  <a:lnTo>
                    <a:pt x="88" y="206"/>
                  </a:lnTo>
                  <a:lnTo>
                    <a:pt x="104" y="214"/>
                  </a:lnTo>
                  <a:lnTo>
                    <a:pt x="112" y="219"/>
                  </a:lnTo>
                  <a:lnTo>
                    <a:pt x="114" y="224"/>
                  </a:lnTo>
                  <a:lnTo>
                    <a:pt x="119" y="227"/>
                  </a:lnTo>
                  <a:lnTo>
                    <a:pt x="138" y="242"/>
                  </a:lnTo>
                  <a:lnTo>
                    <a:pt x="140" y="250"/>
                  </a:lnTo>
                  <a:lnTo>
                    <a:pt x="153" y="266"/>
                  </a:lnTo>
                  <a:lnTo>
                    <a:pt x="156" y="279"/>
                  </a:lnTo>
                  <a:lnTo>
                    <a:pt x="161" y="287"/>
                  </a:lnTo>
                  <a:lnTo>
                    <a:pt x="161" y="292"/>
                  </a:lnTo>
                  <a:lnTo>
                    <a:pt x="153" y="295"/>
                  </a:lnTo>
                  <a:lnTo>
                    <a:pt x="151" y="300"/>
                  </a:lnTo>
                  <a:lnTo>
                    <a:pt x="145" y="300"/>
                  </a:lnTo>
                  <a:lnTo>
                    <a:pt x="145" y="305"/>
                  </a:lnTo>
                  <a:lnTo>
                    <a:pt x="148" y="308"/>
                  </a:lnTo>
                  <a:lnTo>
                    <a:pt x="145" y="313"/>
                  </a:lnTo>
                  <a:lnTo>
                    <a:pt x="151" y="318"/>
                  </a:lnTo>
                  <a:lnTo>
                    <a:pt x="151" y="336"/>
                  </a:lnTo>
                  <a:lnTo>
                    <a:pt x="148" y="344"/>
                  </a:lnTo>
                  <a:lnTo>
                    <a:pt x="140" y="349"/>
                  </a:lnTo>
                  <a:lnTo>
                    <a:pt x="130" y="354"/>
                  </a:lnTo>
                  <a:lnTo>
                    <a:pt x="125" y="367"/>
                  </a:lnTo>
                  <a:lnTo>
                    <a:pt x="125" y="375"/>
                  </a:lnTo>
                  <a:lnTo>
                    <a:pt x="119" y="386"/>
                  </a:lnTo>
                  <a:lnTo>
                    <a:pt x="122" y="396"/>
                  </a:lnTo>
                  <a:lnTo>
                    <a:pt x="119" y="406"/>
                  </a:lnTo>
                  <a:lnTo>
                    <a:pt x="112" y="409"/>
                  </a:lnTo>
                  <a:lnTo>
                    <a:pt x="109" y="401"/>
                  </a:lnTo>
                  <a:lnTo>
                    <a:pt x="112" y="396"/>
                  </a:lnTo>
                  <a:lnTo>
                    <a:pt x="104" y="386"/>
                  </a:lnTo>
                  <a:lnTo>
                    <a:pt x="99" y="380"/>
                  </a:lnTo>
                  <a:lnTo>
                    <a:pt x="93" y="378"/>
                  </a:lnTo>
                  <a:lnTo>
                    <a:pt x="83" y="370"/>
                  </a:lnTo>
                  <a:lnTo>
                    <a:pt x="75" y="360"/>
                  </a:lnTo>
                  <a:lnTo>
                    <a:pt x="75" y="352"/>
                  </a:lnTo>
                  <a:lnTo>
                    <a:pt x="70" y="341"/>
                  </a:lnTo>
                  <a:lnTo>
                    <a:pt x="67" y="331"/>
                  </a:lnTo>
                  <a:lnTo>
                    <a:pt x="75" y="323"/>
                  </a:lnTo>
                  <a:lnTo>
                    <a:pt x="78" y="310"/>
                  </a:lnTo>
                  <a:lnTo>
                    <a:pt x="88" y="300"/>
                  </a:lnTo>
                  <a:lnTo>
                    <a:pt x="88" y="289"/>
                  </a:lnTo>
                  <a:lnTo>
                    <a:pt x="88" y="274"/>
                  </a:lnTo>
                  <a:lnTo>
                    <a:pt x="86" y="266"/>
                  </a:lnTo>
                  <a:lnTo>
                    <a:pt x="70" y="263"/>
                  </a:lnTo>
                  <a:lnTo>
                    <a:pt x="60" y="263"/>
                  </a:lnTo>
                  <a:lnTo>
                    <a:pt x="57" y="269"/>
                  </a:lnTo>
                  <a:lnTo>
                    <a:pt x="49" y="269"/>
                  </a:lnTo>
                  <a:lnTo>
                    <a:pt x="47" y="271"/>
                  </a:lnTo>
                  <a:lnTo>
                    <a:pt x="39" y="266"/>
                  </a:lnTo>
                  <a:lnTo>
                    <a:pt x="36" y="258"/>
                  </a:lnTo>
                  <a:lnTo>
                    <a:pt x="34" y="253"/>
                  </a:lnTo>
                  <a:lnTo>
                    <a:pt x="31" y="250"/>
                  </a:lnTo>
                  <a:lnTo>
                    <a:pt x="28" y="242"/>
                  </a:lnTo>
                  <a:lnTo>
                    <a:pt x="13" y="248"/>
                  </a:lnTo>
                  <a:lnTo>
                    <a:pt x="13" y="242"/>
                  </a:lnTo>
                  <a:lnTo>
                    <a:pt x="8" y="232"/>
                  </a:lnTo>
                  <a:lnTo>
                    <a:pt x="2" y="224"/>
                  </a:lnTo>
                  <a:lnTo>
                    <a:pt x="0" y="219"/>
                  </a:lnTo>
                  <a:lnTo>
                    <a:pt x="5" y="216"/>
                  </a:lnTo>
                  <a:lnTo>
                    <a:pt x="13" y="209"/>
                  </a:lnTo>
                  <a:lnTo>
                    <a:pt x="13" y="201"/>
                  </a:lnTo>
                  <a:lnTo>
                    <a:pt x="15" y="196"/>
                  </a:lnTo>
                  <a:lnTo>
                    <a:pt x="13" y="190"/>
                  </a:lnTo>
                  <a:lnTo>
                    <a:pt x="13" y="183"/>
                  </a:lnTo>
                  <a:lnTo>
                    <a:pt x="15" y="180"/>
                  </a:lnTo>
                  <a:lnTo>
                    <a:pt x="26" y="172"/>
                  </a:lnTo>
                  <a:lnTo>
                    <a:pt x="34" y="167"/>
                  </a:lnTo>
                  <a:lnTo>
                    <a:pt x="36" y="162"/>
                  </a:lnTo>
                  <a:lnTo>
                    <a:pt x="41" y="162"/>
                  </a:lnTo>
                  <a:lnTo>
                    <a:pt x="39" y="159"/>
                  </a:lnTo>
                  <a:lnTo>
                    <a:pt x="34" y="154"/>
                  </a:lnTo>
                  <a:lnTo>
                    <a:pt x="34" y="149"/>
                  </a:lnTo>
                  <a:lnTo>
                    <a:pt x="31" y="144"/>
                  </a:lnTo>
                  <a:lnTo>
                    <a:pt x="34" y="141"/>
                  </a:lnTo>
                  <a:lnTo>
                    <a:pt x="36" y="136"/>
                  </a:lnTo>
                  <a:lnTo>
                    <a:pt x="31" y="128"/>
                  </a:lnTo>
                  <a:lnTo>
                    <a:pt x="36" y="120"/>
                  </a:lnTo>
                  <a:lnTo>
                    <a:pt x="34" y="115"/>
                  </a:lnTo>
                  <a:lnTo>
                    <a:pt x="34" y="107"/>
                  </a:lnTo>
                  <a:lnTo>
                    <a:pt x="28" y="99"/>
                  </a:lnTo>
                  <a:lnTo>
                    <a:pt x="31" y="89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4" y="73"/>
                  </a:lnTo>
                  <a:lnTo>
                    <a:pt x="44" y="60"/>
                  </a:lnTo>
                  <a:lnTo>
                    <a:pt x="41" y="55"/>
                  </a:lnTo>
                  <a:lnTo>
                    <a:pt x="34" y="47"/>
                  </a:lnTo>
                  <a:lnTo>
                    <a:pt x="31" y="42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1" y="24"/>
                  </a:lnTo>
                  <a:lnTo>
                    <a:pt x="26" y="21"/>
                  </a:lnTo>
                  <a:lnTo>
                    <a:pt x="23" y="13"/>
                  </a:lnTo>
                  <a:lnTo>
                    <a:pt x="18" y="11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2" name="Google Shape;753;p20">
              <a:extLst>
                <a:ext uri="{FF2B5EF4-FFF2-40B4-BE49-F238E27FC236}">
                  <a16:creationId xmlns:a16="http://schemas.microsoft.com/office/drawing/2014/main" id="{93201971-DEA7-2A4B-913E-E8D42AEEB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0010" y="5059562"/>
              <a:ext cx="1139402" cy="973499"/>
            </a:xfrm>
            <a:custGeom>
              <a:avLst/>
              <a:gdLst>
                <a:gd name="T0" fmla="*/ 241935 w 598"/>
                <a:gd name="T1" fmla="*/ 293370 h 511"/>
                <a:gd name="T2" fmla="*/ 257175 w 598"/>
                <a:gd name="T3" fmla="*/ 327660 h 511"/>
                <a:gd name="T4" fmla="*/ 300990 w 598"/>
                <a:gd name="T5" fmla="*/ 302895 h 511"/>
                <a:gd name="T6" fmla="*/ 340995 w 598"/>
                <a:gd name="T7" fmla="*/ 327660 h 511"/>
                <a:gd name="T8" fmla="*/ 365760 w 598"/>
                <a:gd name="T9" fmla="*/ 358140 h 511"/>
                <a:gd name="T10" fmla="*/ 440055 w 598"/>
                <a:gd name="T11" fmla="*/ 377190 h 511"/>
                <a:gd name="T12" fmla="*/ 489585 w 598"/>
                <a:gd name="T13" fmla="*/ 367665 h 511"/>
                <a:gd name="T14" fmla="*/ 523875 w 598"/>
                <a:gd name="T15" fmla="*/ 339090 h 511"/>
                <a:gd name="T16" fmla="*/ 563880 w 598"/>
                <a:gd name="T17" fmla="*/ 401955 h 511"/>
                <a:gd name="T18" fmla="*/ 659130 w 598"/>
                <a:gd name="T19" fmla="*/ 472440 h 511"/>
                <a:gd name="T20" fmla="*/ 727710 w 598"/>
                <a:gd name="T21" fmla="*/ 506731 h 511"/>
                <a:gd name="T22" fmla="*/ 767715 w 598"/>
                <a:gd name="T23" fmla="*/ 512446 h 511"/>
                <a:gd name="T24" fmla="*/ 733425 w 598"/>
                <a:gd name="T25" fmla="*/ 401955 h 511"/>
                <a:gd name="T26" fmla="*/ 699135 w 598"/>
                <a:gd name="T27" fmla="*/ 422910 h 511"/>
                <a:gd name="T28" fmla="*/ 643890 w 598"/>
                <a:gd name="T29" fmla="*/ 358140 h 511"/>
                <a:gd name="T30" fmla="*/ 662940 w 598"/>
                <a:gd name="T31" fmla="*/ 249555 h 511"/>
                <a:gd name="T32" fmla="*/ 674370 w 598"/>
                <a:gd name="T33" fmla="*/ 209550 h 511"/>
                <a:gd name="T34" fmla="*/ 678180 w 598"/>
                <a:gd name="T35" fmla="*/ 163830 h 511"/>
                <a:gd name="T36" fmla="*/ 653415 w 598"/>
                <a:gd name="T37" fmla="*/ 114300 h 511"/>
                <a:gd name="T38" fmla="*/ 910590 w 598"/>
                <a:gd name="T39" fmla="*/ 24765 h 511"/>
                <a:gd name="T40" fmla="*/ 950595 w 598"/>
                <a:gd name="T41" fmla="*/ 45720 h 511"/>
                <a:gd name="T42" fmla="*/ 1034415 w 598"/>
                <a:gd name="T43" fmla="*/ 76200 h 511"/>
                <a:gd name="T44" fmla="*/ 1080135 w 598"/>
                <a:gd name="T45" fmla="*/ 120015 h 511"/>
                <a:gd name="T46" fmla="*/ 1104900 w 598"/>
                <a:gd name="T47" fmla="*/ 154305 h 511"/>
                <a:gd name="T48" fmla="*/ 1114425 w 598"/>
                <a:gd name="T49" fmla="*/ 194310 h 511"/>
                <a:gd name="T50" fmla="*/ 1139190 w 598"/>
                <a:gd name="T51" fmla="*/ 253365 h 511"/>
                <a:gd name="T52" fmla="*/ 1108710 w 598"/>
                <a:gd name="T53" fmla="*/ 302895 h 511"/>
                <a:gd name="T54" fmla="*/ 1114425 w 598"/>
                <a:gd name="T55" fmla="*/ 358140 h 511"/>
                <a:gd name="T56" fmla="*/ 1120140 w 598"/>
                <a:gd name="T57" fmla="*/ 398145 h 511"/>
                <a:gd name="T58" fmla="*/ 1123950 w 598"/>
                <a:gd name="T59" fmla="*/ 422910 h 511"/>
                <a:gd name="T60" fmla="*/ 1080135 w 598"/>
                <a:gd name="T61" fmla="*/ 462915 h 511"/>
                <a:gd name="T62" fmla="*/ 1080135 w 598"/>
                <a:gd name="T63" fmla="*/ 512446 h 511"/>
                <a:gd name="T64" fmla="*/ 1070610 w 598"/>
                <a:gd name="T65" fmla="*/ 556261 h 511"/>
                <a:gd name="T66" fmla="*/ 996315 w 598"/>
                <a:gd name="T67" fmla="*/ 615316 h 511"/>
                <a:gd name="T68" fmla="*/ 822960 w 598"/>
                <a:gd name="T69" fmla="*/ 680086 h 511"/>
                <a:gd name="T70" fmla="*/ 817245 w 598"/>
                <a:gd name="T71" fmla="*/ 735331 h 511"/>
                <a:gd name="T72" fmla="*/ 777240 w 598"/>
                <a:gd name="T73" fmla="*/ 729616 h 511"/>
                <a:gd name="T74" fmla="*/ 702945 w 598"/>
                <a:gd name="T75" fmla="*/ 750571 h 511"/>
                <a:gd name="T76" fmla="*/ 662940 w 598"/>
                <a:gd name="T77" fmla="*/ 794386 h 511"/>
                <a:gd name="T78" fmla="*/ 624840 w 598"/>
                <a:gd name="T79" fmla="*/ 828676 h 511"/>
                <a:gd name="T80" fmla="*/ 470535 w 598"/>
                <a:gd name="T81" fmla="*/ 973456 h 511"/>
                <a:gd name="T82" fmla="*/ 424815 w 598"/>
                <a:gd name="T83" fmla="*/ 952501 h 511"/>
                <a:gd name="T84" fmla="*/ 365760 w 598"/>
                <a:gd name="T85" fmla="*/ 963931 h 511"/>
                <a:gd name="T86" fmla="*/ 306705 w 598"/>
                <a:gd name="T87" fmla="*/ 942976 h 511"/>
                <a:gd name="T88" fmla="*/ 272415 w 598"/>
                <a:gd name="T89" fmla="*/ 923926 h 511"/>
                <a:gd name="T90" fmla="*/ 232410 w 598"/>
                <a:gd name="T91" fmla="*/ 918211 h 511"/>
                <a:gd name="T92" fmla="*/ 118110 w 598"/>
                <a:gd name="T93" fmla="*/ 918211 h 511"/>
                <a:gd name="T94" fmla="*/ 68580 w 598"/>
                <a:gd name="T95" fmla="*/ 878206 h 511"/>
                <a:gd name="T96" fmla="*/ 19050 w 598"/>
                <a:gd name="T97" fmla="*/ 824866 h 511"/>
                <a:gd name="T98" fmla="*/ 213360 w 598"/>
                <a:gd name="T99" fmla="*/ 476250 h 511"/>
                <a:gd name="T100" fmla="*/ 222885 w 598"/>
                <a:gd name="T101" fmla="*/ 417195 h 511"/>
                <a:gd name="T102" fmla="*/ 201930 w 598"/>
                <a:gd name="T103" fmla="*/ 302895 h 5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8" h="511" extrusionOk="0">
                  <a:moveTo>
                    <a:pt x="109" y="149"/>
                  </a:moveTo>
                  <a:lnTo>
                    <a:pt x="114" y="151"/>
                  </a:lnTo>
                  <a:lnTo>
                    <a:pt x="119" y="151"/>
                  </a:lnTo>
                  <a:lnTo>
                    <a:pt x="127" y="154"/>
                  </a:lnTo>
                  <a:lnTo>
                    <a:pt x="130" y="157"/>
                  </a:lnTo>
                  <a:lnTo>
                    <a:pt x="130" y="167"/>
                  </a:lnTo>
                  <a:lnTo>
                    <a:pt x="132" y="170"/>
                  </a:lnTo>
                  <a:lnTo>
                    <a:pt x="135" y="172"/>
                  </a:lnTo>
                  <a:lnTo>
                    <a:pt x="143" y="167"/>
                  </a:lnTo>
                  <a:lnTo>
                    <a:pt x="148" y="164"/>
                  </a:lnTo>
                  <a:lnTo>
                    <a:pt x="156" y="162"/>
                  </a:lnTo>
                  <a:lnTo>
                    <a:pt x="158" y="159"/>
                  </a:lnTo>
                  <a:lnTo>
                    <a:pt x="171" y="157"/>
                  </a:lnTo>
                  <a:lnTo>
                    <a:pt x="177" y="157"/>
                  </a:lnTo>
                  <a:lnTo>
                    <a:pt x="177" y="167"/>
                  </a:lnTo>
                  <a:lnTo>
                    <a:pt x="179" y="172"/>
                  </a:lnTo>
                  <a:lnTo>
                    <a:pt x="179" y="178"/>
                  </a:lnTo>
                  <a:lnTo>
                    <a:pt x="179" y="183"/>
                  </a:lnTo>
                  <a:lnTo>
                    <a:pt x="182" y="183"/>
                  </a:lnTo>
                  <a:lnTo>
                    <a:pt x="192" y="188"/>
                  </a:lnTo>
                  <a:lnTo>
                    <a:pt x="197" y="188"/>
                  </a:lnTo>
                  <a:lnTo>
                    <a:pt x="210" y="196"/>
                  </a:lnTo>
                  <a:lnTo>
                    <a:pt x="218" y="196"/>
                  </a:lnTo>
                  <a:lnTo>
                    <a:pt x="231" y="198"/>
                  </a:lnTo>
                  <a:lnTo>
                    <a:pt x="231" y="201"/>
                  </a:lnTo>
                  <a:lnTo>
                    <a:pt x="239" y="201"/>
                  </a:lnTo>
                  <a:lnTo>
                    <a:pt x="255" y="196"/>
                  </a:lnTo>
                  <a:lnTo>
                    <a:pt x="257" y="193"/>
                  </a:lnTo>
                  <a:lnTo>
                    <a:pt x="260" y="178"/>
                  </a:lnTo>
                  <a:lnTo>
                    <a:pt x="268" y="178"/>
                  </a:lnTo>
                  <a:lnTo>
                    <a:pt x="273" y="175"/>
                  </a:lnTo>
                  <a:lnTo>
                    <a:pt x="275" y="178"/>
                  </a:lnTo>
                  <a:lnTo>
                    <a:pt x="275" y="191"/>
                  </a:lnTo>
                  <a:lnTo>
                    <a:pt x="283" y="201"/>
                  </a:lnTo>
                  <a:lnTo>
                    <a:pt x="286" y="206"/>
                  </a:lnTo>
                  <a:lnTo>
                    <a:pt x="296" y="211"/>
                  </a:lnTo>
                  <a:lnTo>
                    <a:pt x="315" y="219"/>
                  </a:lnTo>
                  <a:lnTo>
                    <a:pt x="328" y="227"/>
                  </a:lnTo>
                  <a:lnTo>
                    <a:pt x="338" y="240"/>
                  </a:lnTo>
                  <a:lnTo>
                    <a:pt x="346" y="248"/>
                  </a:lnTo>
                  <a:lnTo>
                    <a:pt x="356" y="261"/>
                  </a:lnTo>
                  <a:lnTo>
                    <a:pt x="367" y="269"/>
                  </a:lnTo>
                  <a:lnTo>
                    <a:pt x="374" y="269"/>
                  </a:lnTo>
                  <a:lnTo>
                    <a:pt x="382" y="266"/>
                  </a:lnTo>
                  <a:lnTo>
                    <a:pt x="390" y="263"/>
                  </a:lnTo>
                  <a:lnTo>
                    <a:pt x="393" y="266"/>
                  </a:lnTo>
                  <a:lnTo>
                    <a:pt x="393" y="269"/>
                  </a:lnTo>
                  <a:lnTo>
                    <a:pt x="403" y="269"/>
                  </a:lnTo>
                  <a:lnTo>
                    <a:pt x="406" y="266"/>
                  </a:lnTo>
                  <a:lnTo>
                    <a:pt x="403" y="211"/>
                  </a:lnTo>
                  <a:lnTo>
                    <a:pt x="395" y="209"/>
                  </a:lnTo>
                  <a:lnTo>
                    <a:pt x="385" y="211"/>
                  </a:lnTo>
                  <a:lnTo>
                    <a:pt x="385" y="217"/>
                  </a:lnTo>
                  <a:lnTo>
                    <a:pt x="390" y="222"/>
                  </a:lnTo>
                  <a:lnTo>
                    <a:pt x="387" y="222"/>
                  </a:lnTo>
                  <a:lnTo>
                    <a:pt x="367" y="222"/>
                  </a:lnTo>
                  <a:lnTo>
                    <a:pt x="361" y="217"/>
                  </a:lnTo>
                  <a:lnTo>
                    <a:pt x="359" y="209"/>
                  </a:lnTo>
                  <a:lnTo>
                    <a:pt x="343" y="193"/>
                  </a:lnTo>
                  <a:lnTo>
                    <a:pt x="338" y="188"/>
                  </a:lnTo>
                  <a:lnTo>
                    <a:pt x="338" y="175"/>
                  </a:lnTo>
                  <a:lnTo>
                    <a:pt x="335" y="146"/>
                  </a:lnTo>
                  <a:lnTo>
                    <a:pt x="338" y="141"/>
                  </a:lnTo>
                  <a:lnTo>
                    <a:pt x="348" y="131"/>
                  </a:lnTo>
                  <a:lnTo>
                    <a:pt x="351" y="125"/>
                  </a:lnTo>
                  <a:lnTo>
                    <a:pt x="348" y="123"/>
                  </a:lnTo>
                  <a:lnTo>
                    <a:pt x="354" y="120"/>
                  </a:lnTo>
                  <a:lnTo>
                    <a:pt x="354" y="110"/>
                  </a:lnTo>
                  <a:lnTo>
                    <a:pt x="354" y="102"/>
                  </a:lnTo>
                  <a:lnTo>
                    <a:pt x="354" y="97"/>
                  </a:lnTo>
                  <a:lnTo>
                    <a:pt x="354" y="89"/>
                  </a:lnTo>
                  <a:lnTo>
                    <a:pt x="356" y="86"/>
                  </a:lnTo>
                  <a:lnTo>
                    <a:pt x="356" y="79"/>
                  </a:lnTo>
                  <a:lnTo>
                    <a:pt x="351" y="76"/>
                  </a:lnTo>
                  <a:lnTo>
                    <a:pt x="346" y="71"/>
                  </a:lnTo>
                  <a:lnTo>
                    <a:pt x="343" y="60"/>
                  </a:lnTo>
                  <a:lnTo>
                    <a:pt x="364" y="21"/>
                  </a:lnTo>
                  <a:lnTo>
                    <a:pt x="447" y="0"/>
                  </a:lnTo>
                  <a:lnTo>
                    <a:pt x="471" y="13"/>
                  </a:lnTo>
                  <a:lnTo>
                    <a:pt x="478" y="13"/>
                  </a:lnTo>
                  <a:lnTo>
                    <a:pt x="486" y="16"/>
                  </a:lnTo>
                  <a:lnTo>
                    <a:pt x="491" y="16"/>
                  </a:lnTo>
                  <a:lnTo>
                    <a:pt x="497" y="21"/>
                  </a:lnTo>
                  <a:lnTo>
                    <a:pt x="499" y="24"/>
                  </a:lnTo>
                  <a:lnTo>
                    <a:pt x="504" y="32"/>
                  </a:lnTo>
                  <a:lnTo>
                    <a:pt x="515" y="32"/>
                  </a:lnTo>
                  <a:lnTo>
                    <a:pt x="538" y="40"/>
                  </a:lnTo>
                  <a:lnTo>
                    <a:pt x="543" y="40"/>
                  </a:lnTo>
                  <a:lnTo>
                    <a:pt x="546" y="45"/>
                  </a:lnTo>
                  <a:lnTo>
                    <a:pt x="554" y="45"/>
                  </a:lnTo>
                  <a:lnTo>
                    <a:pt x="556" y="53"/>
                  </a:lnTo>
                  <a:lnTo>
                    <a:pt x="567" y="63"/>
                  </a:lnTo>
                  <a:lnTo>
                    <a:pt x="569" y="63"/>
                  </a:lnTo>
                  <a:lnTo>
                    <a:pt x="572" y="71"/>
                  </a:lnTo>
                  <a:lnTo>
                    <a:pt x="577" y="73"/>
                  </a:lnTo>
                  <a:lnTo>
                    <a:pt x="580" y="81"/>
                  </a:lnTo>
                  <a:lnTo>
                    <a:pt x="585" y="84"/>
                  </a:lnTo>
                  <a:lnTo>
                    <a:pt x="593" y="86"/>
                  </a:lnTo>
                  <a:lnTo>
                    <a:pt x="593" y="89"/>
                  </a:lnTo>
                  <a:lnTo>
                    <a:pt x="585" y="102"/>
                  </a:lnTo>
                  <a:lnTo>
                    <a:pt x="588" y="107"/>
                  </a:lnTo>
                  <a:lnTo>
                    <a:pt x="595" y="115"/>
                  </a:lnTo>
                  <a:lnTo>
                    <a:pt x="598" y="120"/>
                  </a:lnTo>
                  <a:lnTo>
                    <a:pt x="598" y="133"/>
                  </a:lnTo>
                  <a:lnTo>
                    <a:pt x="595" y="136"/>
                  </a:lnTo>
                  <a:lnTo>
                    <a:pt x="595" y="138"/>
                  </a:lnTo>
                  <a:lnTo>
                    <a:pt x="585" y="149"/>
                  </a:lnTo>
                  <a:lnTo>
                    <a:pt x="582" y="159"/>
                  </a:lnTo>
                  <a:lnTo>
                    <a:pt x="588" y="167"/>
                  </a:lnTo>
                  <a:lnTo>
                    <a:pt x="588" y="175"/>
                  </a:lnTo>
                  <a:lnTo>
                    <a:pt x="590" y="180"/>
                  </a:lnTo>
                  <a:lnTo>
                    <a:pt x="585" y="188"/>
                  </a:lnTo>
                  <a:lnTo>
                    <a:pt x="590" y="196"/>
                  </a:lnTo>
                  <a:lnTo>
                    <a:pt x="588" y="201"/>
                  </a:lnTo>
                  <a:lnTo>
                    <a:pt x="585" y="204"/>
                  </a:lnTo>
                  <a:lnTo>
                    <a:pt x="588" y="209"/>
                  </a:lnTo>
                  <a:lnTo>
                    <a:pt x="588" y="214"/>
                  </a:lnTo>
                  <a:lnTo>
                    <a:pt x="593" y="219"/>
                  </a:lnTo>
                  <a:lnTo>
                    <a:pt x="595" y="222"/>
                  </a:lnTo>
                  <a:lnTo>
                    <a:pt x="590" y="222"/>
                  </a:lnTo>
                  <a:lnTo>
                    <a:pt x="588" y="227"/>
                  </a:lnTo>
                  <a:lnTo>
                    <a:pt x="580" y="232"/>
                  </a:lnTo>
                  <a:lnTo>
                    <a:pt x="569" y="240"/>
                  </a:lnTo>
                  <a:lnTo>
                    <a:pt x="567" y="243"/>
                  </a:lnTo>
                  <a:lnTo>
                    <a:pt x="567" y="250"/>
                  </a:lnTo>
                  <a:lnTo>
                    <a:pt x="569" y="256"/>
                  </a:lnTo>
                  <a:lnTo>
                    <a:pt x="567" y="261"/>
                  </a:lnTo>
                  <a:lnTo>
                    <a:pt x="567" y="269"/>
                  </a:lnTo>
                  <a:lnTo>
                    <a:pt x="559" y="276"/>
                  </a:lnTo>
                  <a:lnTo>
                    <a:pt x="554" y="279"/>
                  </a:lnTo>
                  <a:lnTo>
                    <a:pt x="556" y="284"/>
                  </a:lnTo>
                  <a:lnTo>
                    <a:pt x="562" y="292"/>
                  </a:lnTo>
                  <a:lnTo>
                    <a:pt x="567" y="302"/>
                  </a:lnTo>
                  <a:lnTo>
                    <a:pt x="567" y="308"/>
                  </a:lnTo>
                  <a:lnTo>
                    <a:pt x="554" y="313"/>
                  </a:lnTo>
                  <a:lnTo>
                    <a:pt x="523" y="323"/>
                  </a:lnTo>
                  <a:lnTo>
                    <a:pt x="512" y="326"/>
                  </a:lnTo>
                  <a:lnTo>
                    <a:pt x="463" y="347"/>
                  </a:lnTo>
                  <a:lnTo>
                    <a:pt x="452" y="347"/>
                  </a:lnTo>
                  <a:lnTo>
                    <a:pt x="432" y="357"/>
                  </a:lnTo>
                  <a:lnTo>
                    <a:pt x="426" y="365"/>
                  </a:lnTo>
                  <a:lnTo>
                    <a:pt x="432" y="381"/>
                  </a:lnTo>
                  <a:lnTo>
                    <a:pt x="432" y="386"/>
                  </a:lnTo>
                  <a:lnTo>
                    <a:pt x="429" y="386"/>
                  </a:lnTo>
                  <a:lnTo>
                    <a:pt x="426" y="386"/>
                  </a:lnTo>
                  <a:lnTo>
                    <a:pt x="416" y="386"/>
                  </a:lnTo>
                  <a:lnTo>
                    <a:pt x="411" y="386"/>
                  </a:lnTo>
                  <a:lnTo>
                    <a:pt x="408" y="383"/>
                  </a:lnTo>
                  <a:lnTo>
                    <a:pt x="395" y="383"/>
                  </a:lnTo>
                  <a:lnTo>
                    <a:pt x="385" y="386"/>
                  </a:lnTo>
                  <a:lnTo>
                    <a:pt x="377" y="391"/>
                  </a:lnTo>
                  <a:lnTo>
                    <a:pt x="369" y="394"/>
                  </a:lnTo>
                  <a:lnTo>
                    <a:pt x="354" y="399"/>
                  </a:lnTo>
                  <a:lnTo>
                    <a:pt x="351" y="407"/>
                  </a:lnTo>
                  <a:lnTo>
                    <a:pt x="351" y="412"/>
                  </a:lnTo>
                  <a:lnTo>
                    <a:pt x="348" y="417"/>
                  </a:lnTo>
                  <a:lnTo>
                    <a:pt x="351" y="422"/>
                  </a:lnTo>
                  <a:lnTo>
                    <a:pt x="351" y="425"/>
                  </a:lnTo>
                  <a:lnTo>
                    <a:pt x="346" y="427"/>
                  </a:lnTo>
                  <a:lnTo>
                    <a:pt x="328" y="435"/>
                  </a:lnTo>
                  <a:lnTo>
                    <a:pt x="299" y="456"/>
                  </a:lnTo>
                  <a:lnTo>
                    <a:pt x="275" y="485"/>
                  </a:lnTo>
                  <a:lnTo>
                    <a:pt x="260" y="506"/>
                  </a:lnTo>
                  <a:lnTo>
                    <a:pt x="247" y="511"/>
                  </a:lnTo>
                  <a:lnTo>
                    <a:pt x="236" y="508"/>
                  </a:lnTo>
                  <a:lnTo>
                    <a:pt x="229" y="503"/>
                  </a:lnTo>
                  <a:lnTo>
                    <a:pt x="226" y="500"/>
                  </a:lnTo>
                  <a:lnTo>
                    <a:pt x="223" y="500"/>
                  </a:lnTo>
                  <a:lnTo>
                    <a:pt x="218" y="498"/>
                  </a:lnTo>
                  <a:lnTo>
                    <a:pt x="205" y="500"/>
                  </a:lnTo>
                  <a:lnTo>
                    <a:pt x="197" y="506"/>
                  </a:lnTo>
                  <a:lnTo>
                    <a:pt x="192" y="506"/>
                  </a:lnTo>
                  <a:lnTo>
                    <a:pt x="187" y="500"/>
                  </a:lnTo>
                  <a:lnTo>
                    <a:pt x="179" y="498"/>
                  </a:lnTo>
                  <a:lnTo>
                    <a:pt x="166" y="495"/>
                  </a:lnTo>
                  <a:lnTo>
                    <a:pt x="161" y="495"/>
                  </a:lnTo>
                  <a:lnTo>
                    <a:pt x="153" y="487"/>
                  </a:lnTo>
                  <a:lnTo>
                    <a:pt x="151" y="485"/>
                  </a:lnTo>
                  <a:lnTo>
                    <a:pt x="148" y="485"/>
                  </a:lnTo>
                  <a:lnTo>
                    <a:pt x="143" y="485"/>
                  </a:lnTo>
                  <a:lnTo>
                    <a:pt x="140" y="482"/>
                  </a:lnTo>
                  <a:lnTo>
                    <a:pt x="138" y="482"/>
                  </a:lnTo>
                  <a:lnTo>
                    <a:pt x="135" y="479"/>
                  </a:lnTo>
                  <a:lnTo>
                    <a:pt x="122" y="482"/>
                  </a:lnTo>
                  <a:lnTo>
                    <a:pt x="117" y="482"/>
                  </a:lnTo>
                  <a:lnTo>
                    <a:pt x="70" y="493"/>
                  </a:lnTo>
                  <a:lnTo>
                    <a:pt x="67" y="485"/>
                  </a:lnTo>
                  <a:lnTo>
                    <a:pt x="62" y="482"/>
                  </a:lnTo>
                  <a:lnTo>
                    <a:pt x="54" y="474"/>
                  </a:lnTo>
                  <a:lnTo>
                    <a:pt x="52" y="469"/>
                  </a:lnTo>
                  <a:lnTo>
                    <a:pt x="44" y="466"/>
                  </a:lnTo>
                  <a:lnTo>
                    <a:pt x="36" y="461"/>
                  </a:lnTo>
                  <a:lnTo>
                    <a:pt x="26" y="448"/>
                  </a:lnTo>
                  <a:lnTo>
                    <a:pt x="21" y="443"/>
                  </a:lnTo>
                  <a:lnTo>
                    <a:pt x="15" y="438"/>
                  </a:lnTo>
                  <a:lnTo>
                    <a:pt x="10" y="433"/>
                  </a:lnTo>
                  <a:lnTo>
                    <a:pt x="2" y="425"/>
                  </a:lnTo>
                  <a:lnTo>
                    <a:pt x="0" y="420"/>
                  </a:lnTo>
                  <a:lnTo>
                    <a:pt x="5" y="250"/>
                  </a:lnTo>
                  <a:lnTo>
                    <a:pt x="112" y="250"/>
                  </a:lnTo>
                  <a:lnTo>
                    <a:pt x="109" y="245"/>
                  </a:lnTo>
                  <a:lnTo>
                    <a:pt x="112" y="230"/>
                  </a:lnTo>
                  <a:lnTo>
                    <a:pt x="117" y="227"/>
                  </a:lnTo>
                  <a:lnTo>
                    <a:pt x="117" y="219"/>
                  </a:lnTo>
                  <a:lnTo>
                    <a:pt x="109" y="209"/>
                  </a:lnTo>
                  <a:lnTo>
                    <a:pt x="109" y="198"/>
                  </a:lnTo>
                  <a:lnTo>
                    <a:pt x="112" y="180"/>
                  </a:lnTo>
                  <a:lnTo>
                    <a:pt x="106" y="159"/>
                  </a:lnTo>
                  <a:lnTo>
                    <a:pt x="109" y="154"/>
                  </a:lnTo>
                  <a:lnTo>
                    <a:pt x="109" y="151"/>
                  </a:lnTo>
                  <a:lnTo>
                    <a:pt x="109" y="149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3" name="Google Shape;754;p20">
              <a:extLst>
                <a:ext uri="{FF2B5EF4-FFF2-40B4-BE49-F238E27FC236}">
                  <a16:creationId xmlns:a16="http://schemas.microsoft.com/office/drawing/2014/main" id="{769EB5F7-0F72-B34C-A0DA-7A47C572B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034" y="4842383"/>
              <a:ext cx="1209902" cy="1190678"/>
            </a:xfrm>
            <a:custGeom>
              <a:avLst/>
              <a:gdLst>
                <a:gd name="T0" fmla="*/ 1089661 w 635"/>
                <a:gd name="T1" fmla="*/ 1120141 h 625"/>
                <a:gd name="T2" fmla="*/ 1036321 w 635"/>
                <a:gd name="T3" fmla="*/ 1070611 h 625"/>
                <a:gd name="T4" fmla="*/ 990601 w 635"/>
                <a:gd name="T5" fmla="*/ 1026796 h 625"/>
                <a:gd name="T6" fmla="*/ 1194436 w 635"/>
                <a:gd name="T7" fmla="*/ 683896 h 625"/>
                <a:gd name="T8" fmla="*/ 1194436 w 635"/>
                <a:gd name="T9" fmla="*/ 615316 h 625"/>
                <a:gd name="T10" fmla="*/ 1194436 w 635"/>
                <a:gd name="T11" fmla="*/ 510540 h 625"/>
                <a:gd name="T12" fmla="*/ 1163956 w 635"/>
                <a:gd name="T13" fmla="*/ 504825 h 625"/>
                <a:gd name="T14" fmla="*/ 1120141 w 635"/>
                <a:gd name="T15" fmla="*/ 520065 h 625"/>
                <a:gd name="T16" fmla="*/ 1061086 w 635"/>
                <a:gd name="T17" fmla="*/ 504825 h 625"/>
                <a:gd name="T18" fmla="*/ 1030606 w 635"/>
                <a:gd name="T19" fmla="*/ 520065 h 625"/>
                <a:gd name="T20" fmla="*/ 1036321 w 635"/>
                <a:gd name="T21" fmla="*/ 480060 h 625"/>
                <a:gd name="T22" fmla="*/ 1030606 w 635"/>
                <a:gd name="T23" fmla="*/ 430530 h 625"/>
                <a:gd name="T24" fmla="*/ 1021081 w 635"/>
                <a:gd name="T25" fmla="*/ 386715 h 625"/>
                <a:gd name="T26" fmla="*/ 1002031 w 635"/>
                <a:gd name="T27" fmla="*/ 361950 h 625"/>
                <a:gd name="T28" fmla="*/ 986791 w 635"/>
                <a:gd name="T29" fmla="*/ 318135 h 625"/>
                <a:gd name="T30" fmla="*/ 986791 w 635"/>
                <a:gd name="T31" fmla="*/ 247650 h 625"/>
                <a:gd name="T32" fmla="*/ 986791 w 635"/>
                <a:gd name="T33" fmla="*/ 192405 h 625"/>
                <a:gd name="T34" fmla="*/ 990601 w 635"/>
                <a:gd name="T35" fmla="*/ 139065 h 625"/>
                <a:gd name="T36" fmla="*/ 887731 w 635"/>
                <a:gd name="T37" fmla="*/ 99060 h 625"/>
                <a:gd name="T38" fmla="*/ 758191 w 635"/>
                <a:gd name="T39" fmla="*/ 133350 h 625"/>
                <a:gd name="T40" fmla="*/ 748666 w 635"/>
                <a:gd name="T41" fmla="*/ 198120 h 625"/>
                <a:gd name="T42" fmla="*/ 619126 w 635"/>
                <a:gd name="T43" fmla="*/ 203835 h 625"/>
                <a:gd name="T44" fmla="*/ 560070 w 635"/>
                <a:gd name="T45" fmla="*/ 167640 h 625"/>
                <a:gd name="T46" fmla="*/ 529590 w 635"/>
                <a:gd name="T47" fmla="*/ 123825 h 625"/>
                <a:gd name="T48" fmla="*/ 510540 w 635"/>
                <a:gd name="T49" fmla="*/ 59055 h 625"/>
                <a:gd name="T50" fmla="*/ 501015 w 635"/>
                <a:gd name="T51" fmla="*/ 15240 h 625"/>
                <a:gd name="T52" fmla="*/ 337185 w 635"/>
                <a:gd name="T53" fmla="*/ 0 h 625"/>
                <a:gd name="T54" fmla="*/ 228600 w 635"/>
                <a:gd name="T55" fmla="*/ 0 h 625"/>
                <a:gd name="T56" fmla="*/ 158115 w 635"/>
                <a:gd name="T57" fmla="*/ 0 h 625"/>
                <a:gd name="T58" fmla="*/ 114300 w 635"/>
                <a:gd name="T59" fmla="*/ 9525 h 625"/>
                <a:gd name="T60" fmla="*/ 89535 w 635"/>
                <a:gd name="T61" fmla="*/ 55245 h 625"/>
                <a:gd name="T62" fmla="*/ 169545 w 635"/>
                <a:gd name="T63" fmla="*/ 268605 h 625"/>
                <a:gd name="T64" fmla="*/ 169545 w 635"/>
                <a:gd name="T65" fmla="*/ 377190 h 625"/>
                <a:gd name="T66" fmla="*/ 219075 w 635"/>
                <a:gd name="T67" fmla="*/ 491490 h 625"/>
                <a:gd name="T68" fmla="*/ 123825 w 635"/>
                <a:gd name="T69" fmla="*/ 680086 h 625"/>
                <a:gd name="T70" fmla="*/ 59055 w 635"/>
                <a:gd name="T71" fmla="*/ 788671 h 625"/>
                <a:gd name="T72" fmla="*/ 5715 w 635"/>
                <a:gd name="T73" fmla="*/ 962026 h 625"/>
                <a:gd name="T74" fmla="*/ 0 w 635"/>
                <a:gd name="T75" fmla="*/ 1104901 h 625"/>
                <a:gd name="T76" fmla="*/ 30480 w 635"/>
                <a:gd name="T77" fmla="*/ 1120141 h 625"/>
                <a:gd name="T78" fmla="*/ 74295 w 635"/>
                <a:gd name="T79" fmla="*/ 1116331 h 625"/>
                <a:gd name="T80" fmla="*/ 123825 w 635"/>
                <a:gd name="T81" fmla="*/ 1076326 h 625"/>
                <a:gd name="T82" fmla="*/ 158115 w 635"/>
                <a:gd name="T83" fmla="*/ 1080136 h 625"/>
                <a:gd name="T84" fmla="*/ 182880 w 635"/>
                <a:gd name="T85" fmla="*/ 1104901 h 625"/>
                <a:gd name="T86" fmla="*/ 243840 w 635"/>
                <a:gd name="T87" fmla="*/ 1125856 h 625"/>
                <a:gd name="T88" fmla="*/ 278130 w 635"/>
                <a:gd name="T89" fmla="*/ 1120141 h 625"/>
                <a:gd name="T90" fmla="*/ 659131 w 635"/>
                <a:gd name="T91" fmla="*/ 1150621 h 625"/>
                <a:gd name="T92" fmla="*/ 723901 w 635"/>
                <a:gd name="T93" fmla="*/ 1165861 h 625"/>
                <a:gd name="T94" fmla="*/ 773431 w 635"/>
                <a:gd name="T95" fmla="*/ 1165861 h 625"/>
                <a:gd name="T96" fmla="*/ 817246 w 635"/>
                <a:gd name="T97" fmla="*/ 1160146 h 625"/>
                <a:gd name="T98" fmla="*/ 887731 w 635"/>
                <a:gd name="T99" fmla="*/ 1190626 h 625"/>
                <a:gd name="T100" fmla="*/ 912496 w 635"/>
                <a:gd name="T101" fmla="*/ 1175386 h 625"/>
                <a:gd name="T102" fmla="*/ 941071 w 635"/>
                <a:gd name="T103" fmla="*/ 1184911 h 625"/>
                <a:gd name="T104" fmla="*/ 971551 w 635"/>
                <a:gd name="T105" fmla="*/ 1190626 h 6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5" h="625" extrusionOk="0">
                  <a:moveTo>
                    <a:pt x="588" y="607"/>
                  </a:moveTo>
                  <a:lnTo>
                    <a:pt x="585" y="599"/>
                  </a:lnTo>
                  <a:lnTo>
                    <a:pt x="580" y="596"/>
                  </a:lnTo>
                  <a:lnTo>
                    <a:pt x="572" y="588"/>
                  </a:lnTo>
                  <a:lnTo>
                    <a:pt x="570" y="583"/>
                  </a:lnTo>
                  <a:lnTo>
                    <a:pt x="562" y="580"/>
                  </a:lnTo>
                  <a:lnTo>
                    <a:pt x="554" y="575"/>
                  </a:lnTo>
                  <a:lnTo>
                    <a:pt x="544" y="562"/>
                  </a:lnTo>
                  <a:lnTo>
                    <a:pt x="539" y="557"/>
                  </a:lnTo>
                  <a:lnTo>
                    <a:pt x="533" y="552"/>
                  </a:lnTo>
                  <a:lnTo>
                    <a:pt x="528" y="547"/>
                  </a:lnTo>
                  <a:lnTo>
                    <a:pt x="520" y="539"/>
                  </a:lnTo>
                  <a:lnTo>
                    <a:pt x="518" y="534"/>
                  </a:lnTo>
                  <a:lnTo>
                    <a:pt x="523" y="364"/>
                  </a:lnTo>
                  <a:lnTo>
                    <a:pt x="630" y="364"/>
                  </a:lnTo>
                  <a:lnTo>
                    <a:pt x="627" y="359"/>
                  </a:lnTo>
                  <a:lnTo>
                    <a:pt x="630" y="344"/>
                  </a:lnTo>
                  <a:lnTo>
                    <a:pt x="635" y="341"/>
                  </a:lnTo>
                  <a:lnTo>
                    <a:pt x="635" y="333"/>
                  </a:lnTo>
                  <a:lnTo>
                    <a:pt x="627" y="323"/>
                  </a:lnTo>
                  <a:lnTo>
                    <a:pt x="627" y="312"/>
                  </a:lnTo>
                  <a:lnTo>
                    <a:pt x="630" y="294"/>
                  </a:lnTo>
                  <a:lnTo>
                    <a:pt x="624" y="273"/>
                  </a:lnTo>
                  <a:lnTo>
                    <a:pt x="627" y="268"/>
                  </a:lnTo>
                  <a:lnTo>
                    <a:pt x="627" y="265"/>
                  </a:lnTo>
                  <a:lnTo>
                    <a:pt x="627" y="263"/>
                  </a:lnTo>
                  <a:lnTo>
                    <a:pt x="619" y="263"/>
                  </a:lnTo>
                  <a:lnTo>
                    <a:pt x="611" y="265"/>
                  </a:lnTo>
                  <a:lnTo>
                    <a:pt x="601" y="271"/>
                  </a:lnTo>
                  <a:lnTo>
                    <a:pt x="598" y="273"/>
                  </a:lnTo>
                  <a:lnTo>
                    <a:pt x="593" y="273"/>
                  </a:lnTo>
                  <a:lnTo>
                    <a:pt x="588" y="273"/>
                  </a:lnTo>
                  <a:lnTo>
                    <a:pt x="575" y="273"/>
                  </a:lnTo>
                  <a:lnTo>
                    <a:pt x="570" y="271"/>
                  </a:lnTo>
                  <a:lnTo>
                    <a:pt x="562" y="265"/>
                  </a:lnTo>
                  <a:lnTo>
                    <a:pt x="557" y="265"/>
                  </a:lnTo>
                  <a:lnTo>
                    <a:pt x="554" y="268"/>
                  </a:lnTo>
                  <a:lnTo>
                    <a:pt x="549" y="268"/>
                  </a:lnTo>
                  <a:lnTo>
                    <a:pt x="546" y="273"/>
                  </a:lnTo>
                  <a:lnTo>
                    <a:pt x="541" y="273"/>
                  </a:lnTo>
                  <a:lnTo>
                    <a:pt x="539" y="268"/>
                  </a:lnTo>
                  <a:lnTo>
                    <a:pt x="539" y="260"/>
                  </a:lnTo>
                  <a:lnTo>
                    <a:pt x="544" y="255"/>
                  </a:lnTo>
                  <a:lnTo>
                    <a:pt x="544" y="252"/>
                  </a:lnTo>
                  <a:lnTo>
                    <a:pt x="546" y="245"/>
                  </a:lnTo>
                  <a:lnTo>
                    <a:pt x="539" y="242"/>
                  </a:lnTo>
                  <a:lnTo>
                    <a:pt x="539" y="232"/>
                  </a:lnTo>
                  <a:lnTo>
                    <a:pt x="541" y="226"/>
                  </a:lnTo>
                  <a:lnTo>
                    <a:pt x="541" y="221"/>
                  </a:lnTo>
                  <a:lnTo>
                    <a:pt x="533" y="216"/>
                  </a:lnTo>
                  <a:lnTo>
                    <a:pt x="533" y="211"/>
                  </a:lnTo>
                  <a:lnTo>
                    <a:pt x="536" y="203"/>
                  </a:lnTo>
                  <a:lnTo>
                    <a:pt x="536" y="198"/>
                  </a:lnTo>
                  <a:lnTo>
                    <a:pt x="531" y="198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2"/>
                  </a:lnTo>
                  <a:lnTo>
                    <a:pt x="520" y="177"/>
                  </a:lnTo>
                  <a:lnTo>
                    <a:pt x="520" y="172"/>
                  </a:lnTo>
                  <a:lnTo>
                    <a:pt x="518" y="167"/>
                  </a:lnTo>
                  <a:lnTo>
                    <a:pt x="520" y="159"/>
                  </a:lnTo>
                  <a:lnTo>
                    <a:pt x="520" y="141"/>
                  </a:lnTo>
                  <a:lnTo>
                    <a:pt x="518" y="133"/>
                  </a:lnTo>
                  <a:lnTo>
                    <a:pt x="518" y="130"/>
                  </a:lnTo>
                  <a:lnTo>
                    <a:pt x="520" y="125"/>
                  </a:lnTo>
                  <a:lnTo>
                    <a:pt x="520" y="120"/>
                  </a:lnTo>
                  <a:lnTo>
                    <a:pt x="515" y="109"/>
                  </a:lnTo>
                  <a:lnTo>
                    <a:pt x="518" y="101"/>
                  </a:lnTo>
                  <a:lnTo>
                    <a:pt x="523" y="94"/>
                  </a:lnTo>
                  <a:lnTo>
                    <a:pt x="523" y="86"/>
                  </a:lnTo>
                  <a:lnTo>
                    <a:pt x="523" y="78"/>
                  </a:lnTo>
                  <a:lnTo>
                    <a:pt x="520" y="73"/>
                  </a:lnTo>
                  <a:lnTo>
                    <a:pt x="463" y="68"/>
                  </a:lnTo>
                  <a:lnTo>
                    <a:pt x="461" y="62"/>
                  </a:lnTo>
                  <a:lnTo>
                    <a:pt x="466" y="57"/>
                  </a:lnTo>
                  <a:lnTo>
                    <a:pt x="466" y="52"/>
                  </a:lnTo>
                  <a:lnTo>
                    <a:pt x="450" y="49"/>
                  </a:lnTo>
                  <a:lnTo>
                    <a:pt x="450" y="55"/>
                  </a:lnTo>
                  <a:lnTo>
                    <a:pt x="401" y="55"/>
                  </a:lnTo>
                  <a:lnTo>
                    <a:pt x="398" y="70"/>
                  </a:lnTo>
                  <a:lnTo>
                    <a:pt x="395" y="78"/>
                  </a:lnTo>
                  <a:lnTo>
                    <a:pt x="390" y="81"/>
                  </a:lnTo>
                  <a:lnTo>
                    <a:pt x="393" y="91"/>
                  </a:lnTo>
                  <a:lnTo>
                    <a:pt x="393" y="104"/>
                  </a:lnTo>
                  <a:lnTo>
                    <a:pt x="354" y="107"/>
                  </a:lnTo>
                  <a:lnTo>
                    <a:pt x="349" y="109"/>
                  </a:lnTo>
                  <a:lnTo>
                    <a:pt x="330" y="109"/>
                  </a:lnTo>
                  <a:lnTo>
                    <a:pt x="325" y="107"/>
                  </a:lnTo>
                  <a:lnTo>
                    <a:pt x="315" y="109"/>
                  </a:lnTo>
                  <a:lnTo>
                    <a:pt x="302" y="109"/>
                  </a:lnTo>
                  <a:lnTo>
                    <a:pt x="297" y="107"/>
                  </a:lnTo>
                  <a:lnTo>
                    <a:pt x="294" y="88"/>
                  </a:lnTo>
                  <a:lnTo>
                    <a:pt x="286" y="81"/>
                  </a:lnTo>
                  <a:lnTo>
                    <a:pt x="284" y="73"/>
                  </a:lnTo>
                  <a:lnTo>
                    <a:pt x="278" y="70"/>
                  </a:lnTo>
                  <a:lnTo>
                    <a:pt x="278" y="65"/>
                  </a:lnTo>
                  <a:lnTo>
                    <a:pt x="276" y="60"/>
                  </a:lnTo>
                  <a:lnTo>
                    <a:pt x="273" y="47"/>
                  </a:lnTo>
                  <a:lnTo>
                    <a:pt x="268" y="39"/>
                  </a:lnTo>
                  <a:lnTo>
                    <a:pt x="268" y="31"/>
                  </a:lnTo>
                  <a:lnTo>
                    <a:pt x="271" y="26"/>
                  </a:lnTo>
                  <a:lnTo>
                    <a:pt x="268" y="21"/>
                  </a:lnTo>
                  <a:lnTo>
                    <a:pt x="265" y="16"/>
                  </a:lnTo>
                  <a:lnTo>
                    <a:pt x="263" y="8"/>
                  </a:lnTo>
                  <a:lnTo>
                    <a:pt x="265" y="8"/>
                  </a:lnTo>
                  <a:lnTo>
                    <a:pt x="265" y="0"/>
                  </a:lnTo>
                  <a:lnTo>
                    <a:pt x="211" y="0"/>
                  </a:lnTo>
                  <a:lnTo>
                    <a:pt x="177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68" y="3"/>
                  </a:lnTo>
                  <a:lnTo>
                    <a:pt x="63" y="5"/>
                  </a:lnTo>
                  <a:lnTo>
                    <a:pt x="60" y="5"/>
                  </a:lnTo>
                  <a:lnTo>
                    <a:pt x="57" y="8"/>
                  </a:lnTo>
                  <a:lnTo>
                    <a:pt x="42" y="16"/>
                  </a:lnTo>
                  <a:lnTo>
                    <a:pt x="47" y="21"/>
                  </a:lnTo>
                  <a:lnTo>
                    <a:pt x="47" y="29"/>
                  </a:lnTo>
                  <a:lnTo>
                    <a:pt x="76" y="60"/>
                  </a:lnTo>
                  <a:lnTo>
                    <a:pt x="76" y="99"/>
                  </a:lnTo>
                  <a:lnTo>
                    <a:pt x="91" y="122"/>
                  </a:lnTo>
                  <a:lnTo>
                    <a:pt x="89" y="141"/>
                  </a:lnTo>
                  <a:lnTo>
                    <a:pt x="73" y="161"/>
                  </a:lnTo>
                  <a:lnTo>
                    <a:pt x="81" y="167"/>
                  </a:lnTo>
                  <a:lnTo>
                    <a:pt x="81" y="185"/>
                  </a:lnTo>
                  <a:lnTo>
                    <a:pt x="89" y="198"/>
                  </a:lnTo>
                  <a:lnTo>
                    <a:pt x="89" y="211"/>
                  </a:lnTo>
                  <a:lnTo>
                    <a:pt x="109" y="242"/>
                  </a:lnTo>
                  <a:lnTo>
                    <a:pt x="107" y="250"/>
                  </a:lnTo>
                  <a:lnTo>
                    <a:pt x="115" y="258"/>
                  </a:lnTo>
                  <a:lnTo>
                    <a:pt x="115" y="302"/>
                  </a:lnTo>
                  <a:lnTo>
                    <a:pt x="94" y="338"/>
                  </a:lnTo>
                  <a:lnTo>
                    <a:pt x="89" y="338"/>
                  </a:lnTo>
                  <a:lnTo>
                    <a:pt x="65" y="357"/>
                  </a:lnTo>
                  <a:lnTo>
                    <a:pt x="65" y="370"/>
                  </a:lnTo>
                  <a:lnTo>
                    <a:pt x="37" y="393"/>
                  </a:lnTo>
                  <a:lnTo>
                    <a:pt x="37" y="409"/>
                  </a:lnTo>
                  <a:lnTo>
                    <a:pt x="31" y="414"/>
                  </a:lnTo>
                  <a:lnTo>
                    <a:pt x="31" y="453"/>
                  </a:lnTo>
                  <a:lnTo>
                    <a:pt x="21" y="471"/>
                  </a:lnTo>
                  <a:lnTo>
                    <a:pt x="18" y="489"/>
                  </a:lnTo>
                  <a:lnTo>
                    <a:pt x="3" y="505"/>
                  </a:lnTo>
                  <a:lnTo>
                    <a:pt x="3" y="526"/>
                  </a:lnTo>
                  <a:lnTo>
                    <a:pt x="0" y="541"/>
                  </a:lnTo>
                  <a:lnTo>
                    <a:pt x="3" y="565"/>
                  </a:lnTo>
                  <a:lnTo>
                    <a:pt x="0" y="580"/>
                  </a:lnTo>
                  <a:lnTo>
                    <a:pt x="0" y="586"/>
                  </a:lnTo>
                  <a:lnTo>
                    <a:pt x="8" y="588"/>
                  </a:lnTo>
                  <a:lnTo>
                    <a:pt x="10" y="591"/>
                  </a:lnTo>
                  <a:lnTo>
                    <a:pt x="16" y="588"/>
                  </a:lnTo>
                  <a:lnTo>
                    <a:pt x="16" y="583"/>
                  </a:lnTo>
                  <a:lnTo>
                    <a:pt x="18" y="580"/>
                  </a:lnTo>
                  <a:lnTo>
                    <a:pt x="31" y="583"/>
                  </a:lnTo>
                  <a:lnTo>
                    <a:pt x="39" y="586"/>
                  </a:lnTo>
                  <a:lnTo>
                    <a:pt x="44" y="583"/>
                  </a:lnTo>
                  <a:lnTo>
                    <a:pt x="44" y="575"/>
                  </a:lnTo>
                  <a:lnTo>
                    <a:pt x="60" y="565"/>
                  </a:lnTo>
                  <a:lnTo>
                    <a:pt x="65" y="565"/>
                  </a:lnTo>
                  <a:lnTo>
                    <a:pt x="73" y="570"/>
                  </a:lnTo>
                  <a:lnTo>
                    <a:pt x="76" y="570"/>
                  </a:lnTo>
                  <a:lnTo>
                    <a:pt x="78" y="567"/>
                  </a:lnTo>
                  <a:lnTo>
                    <a:pt x="83" y="567"/>
                  </a:lnTo>
                  <a:lnTo>
                    <a:pt x="89" y="570"/>
                  </a:lnTo>
                  <a:lnTo>
                    <a:pt x="91" y="573"/>
                  </a:lnTo>
                  <a:lnTo>
                    <a:pt x="96" y="575"/>
                  </a:lnTo>
                  <a:lnTo>
                    <a:pt x="96" y="580"/>
                  </a:lnTo>
                  <a:lnTo>
                    <a:pt x="99" y="580"/>
                  </a:lnTo>
                  <a:lnTo>
                    <a:pt x="109" y="591"/>
                  </a:lnTo>
                  <a:lnTo>
                    <a:pt x="120" y="596"/>
                  </a:lnTo>
                  <a:lnTo>
                    <a:pt x="128" y="591"/>
                  </a:lnTo>
                  <a:lnTo>
                    <a:pt x="130" y="591"/>
                  </a:lnTo>
                  <a:lnTo>
                    <a:pt x="138" y="586"/>
                  </a:lnTo>
                  <a:lnTo>
                    <a:pt x="143" y="586"/>
                  </a:lnTo>
                  <a:lnTo>
                    <a:pt x="146" y="588"/>
                  </a:lnTo>
                  <a:lnTo>
                    <a:pt x="336" y="588"/>
                  </a:lnTo>
                  <a:lnTo>
                    <a:pt x="338" y="591"/>
                  </a:lnTo>
                  <a:lnTo>
                    <a:pt x="343" y="601"/>
                  </a:lnTo>
                  <a:lnTo>
                    <a:pt x="346" y="604"/>
                  </a:lnTo>
                  <a:lnTo>
                    <a:pt x="356" y="609"/>
                  </a:lnTo>
                  <a:lnTo>
                    <a:pt x="367" y="612"/>
                  </a:lnTo>
                  <a:lnTo>
                    <a:pt x="375" y="609"/>
                  </a:lnTo>
                  <a:lnTo>
                    <a:pt x="380" y="612"/>
                  </a:lnTo>
                  <a:lnTo>
                    <a:pt x="382" y="614"/>
                  </a:lnTo>
                  <a:lnTo>
                    <a:pt x="390" y="617"/>
                  </a:lnTo>
                  <a:lnTo>
                    <a:pt x="395" y="614"/>
                  </a:lnTo>
                  <a:lnTo>
                    <a:pt x="406" y="612"/>
                  </a:lnTo>
                  <a:lnTo>
                    <a:pt x="419" y="614"/>
                  </a:lnTo>
                  <a:lnTo>
                    <a:pt x="424" y="614"/>
                  </a:lnTo>
                  <a:lnTo>
                    <a:pt x="427" y="607"/>
                  </a:lnTo>
                  <a:lnTo>
                    <a:pt x="429" y="609"/>
                  </a:lnTo>
                  <a:lnTo>
                    <a:pt x="435" y="609"/>
                  </a:lnTo>
                  <a:lnTo>
                    <a:pt x="445" y="620"/>
                  </a:lnTo>
                  <a:lnTo>
                    <a:pt x="455" y="622"/>
                  </a:lnTo>
                  <a:lnTo>
                    <a:pt x="466" y="625"/>
                  </a:lnTo>
                  <a:lnTo>
                    <a:pt x="468" y="622"/>
                  </a:lnTo>
                  <a:lnTo>
                    <a:pt x="468" y="620"/>
                  </a:lnTo>
                  <a:lnTo>
                    <a:pt x="474" y="617"/>
                  </a:lnTo>
                  <a:lnTo>
                    <a:pt x="479" y="617"/>
                  </a:lnTo>
                  <a:lnTo>
                    <a:pt x="484" y="620"/>
                  </a:lnTo>
                  <a:lnTo>
                    <a:pt x="487" y="620"/>
                  </a:lnTo>
                  <a:lnTo>
                    <a:pt x="492" y="622"/>
                  </a:lnTo>
                  <a:lnTo>
                    <a:pt x="494" y="622"/>
                  </a:lnTo>
                  <a:lnTo>
                    <a:pt x="497" y="625"/>
                  </a:lnTo>
                  <a:lnTo>
                    <a:pt x="502" y="625"/>
                  </a:lnTo>
                  <a:lnTo>
                    <a:pt x="505" y="625"/>
                  </a:lnTo>
                  <a:lnTo>
                    <a:pt x="510" y="625"/>
                  </a:lnTo>
                  <a:lnTo>
                    <a:pt x="588" y="607"/>
                  </a:lnTo>
                  <a:close/>
                </a:path>
              </a:pathLst>
            </a:custGeom>
            <a:solidFill>
              <a:srgbClr val="BFB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4" name="Google Shape;755;p20">
              <a:extLst>
                <a:ext uri="{FF2B5EF4-FFF2-40B4-BE49-F238E27FC236}">
                  <a16:creationId xmlns:a16="http://schemas.microsoft.com/office/drawing/2014/main" id="{F6F3E644-CEC0-6D44-8ED2-B196F5587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6772" y="5789209"/>
              <a:ext cx="758332" cy="689640"/>
            </a:xfrm>
            <a:custGeom>
              <a:avLst/>
              <a:gdLst>
                <a:gd name="T0" fmla="*/ 34290 w 398"/>
                <a:gd name="T1" fmla="*/ 219075 h 362"/>
                <a:gd name="T2" fmla="*/ 68580 w 398"/>
                <a:gd name="T3" fmla="*/ 234315 h 362"/>
                <a:gd name="T4" fmla="*/ 118110 w 398"/>
                <a:gd name="T5" fmla="*/ 222885 h 362"/>
                <a:gd name="T6" fmla="*/ 142875 w 398"/>
                <a:gd name="T7" fmla="*/ 238125 h 362"/>
                <a:gd name="T8" fmla="*/ 217170 w 398"/>
                <a:gd name="T9" fmla="*/ 194310 h 362"/>
                <a:gd name="T10" fmla="*/ 352425 w 398"/>
                <a:gd name="T11" fmla="*/ 83820 h 362"/>
                <a:gd name="T12" fmla="*/ 356235 w 398"/>
                <a:gd name="T13" fmla="*/ 64770 h 362"/>
                <a:gd name="T14" fmla="*/ 367665 w 398"/>
                <a:gd name="T15" fmla="*/ 30480 h 362"/>
                <a:gd name="T16" fmla="*/ 426720 w 398"/>
                <a:gd name="T17" fmla="*/ 5715 h 362"/>
                <a:gd name="T18" fmla="*/ 476250 w 398"/>
                <a:gd name="T19" fmla="*/ 5715 h 362"/>
                <a:gd name="T20" fmla="*/ 510540 w 398"/>
                <a:gd name="T21" fmla="*/ 5715 h 362"/>
                <a:gd name="T22" fmla="*/ 550545 w 398"/>
                <a:gd name="T23" fmla="*/ 40005 h 362"/>
                <a:gd name="T24" fmla="*/ 579120 w 398"/>
                <a:gd name="T25" fmla="*/ 49530 h 362"/>
                <a:gd name="T26" fmla="*/ 640080 w 398"/>
                <a:gd name="T27" fmla="*/ 64770 h 362"/>
                <a:gd name="T28" fmla="*/ 702945 w 398"/>
                <a:gd name="T29" fmla="*/ 95250 h 362"/>
                <a:gd name="T30" fmla="*/ 752475 w 398"/>
                <a:gd name="T31" fmla="*/ 120015 h 362"/>
                <a:gd name="T32" fmla="*/ 748665 w 398"/>
                <a:gd name="T33" fmla="*/ 163830 h 362"/>
                <a:gd name="T34" fmla="*/ 748665 w 398"/>
                <a:gd name="T35" fmla="*/ 203835 h 362"/>
                <a:gd name="T36" fmla="*/ 727710 w 398"/>
                <a:gd name="T37" fmla="*/ 262890 h 362"/>
                <a:gd name="T38" fmla="*/ 742950 w 398"/>
                <a:gd name="T39" fmla="*/ 283845 h 362"/>
                <a:gd name="T40" fmla="*/ 727710 w 398"/>
                <a:gd name="T41" fmla="*/ 327660 h 362"/>
                <a:gd name="T42" fmla="*/ 733425 w 398"/>
                <a:gd name="T43" fmla="*/ 358140 h 362"/>
                <a:gd name="T44" fmla="*/ 727710 w 398"/>
                <a:gd name="T45" fmla="*/ 401955 h 362"/>
                <a:gd name="T46" fmla="*/ 727710 w 398"/>
                <a:gd name="T47" fmla="*/ 441960 h 362"/>
                <a:gd name="T48" fmla="*/ 693420 w 398"/>
                <a:gd name="T49" fmla="*/ 466725 h 362"/>
                <a:gd name="T50" fmla="*/ 689610 w 398"/>
                <a:gd name="T51" fmla="*/ 510540 h 362"/>
                <a:gd name="T52" fmla="*/ 678180 w 398"/>
                <a:gd name="T53" fmla="*/ 581025 h 362"/>
                <a:gd name="T54" fmla="*/ 525780 w 398"/>
                <a:gd name="T55" fmla="*/ 670560 h 362"/>
                <a:gd name="T56" fmla="*/ 480060 w 398"/>
                <a:gd name="T57" fmla="*/ 670560 h 362"/>
                <a:gd name="T58" fmla="*/ 436245 w 398"/>
                <a:gd name="T59" fmla="*/ 649605 h 362"/>
                <a:gd name="T60" fmla="*/ 377190 w 398"/>
                <a:gd name="T61" fmla="*/ 640080 h 362"/>
                <a:gd name="T62" fmla="*/ 356235 w 398"/>
                <a:gd name="T63" fmla="*/ 615315 h 362"/>
                <a:gd name="T64" fmla="*/ 318135 w 398"/>
                <a:gd name="T65" fmla="*/ 600075 h 362"/>
                <a:gd name="T66" fmla="*/ 257175 w 398"/>
                <a:gd name="T67" fmla="*/ 590550 h 362"/>
                <a:gd name="T68" fmla="*/ 222885 w 398"/>
                <a:gd name="T69" fmla="*/ 546735 h 362"/>
                <a:gd name="T70" fmla="*/ 222885 w 398"/>
                <a:gd name="T71" fmla="*/ 497205 h 362"/>
                <a:gd name="T72" fmla="*/ 188595 w 398"/>
                <a:gd name="T73" fmla="*/ 470535 h 362"/>
                <a:gd name="T74" fmla="*/ 173355 w 398"/>
                <a:gd name="T75" fmla="*/ 451485 h 362"/>
                <a:gd name="T76" fmla="*/ 129540 w 398"/>
                <a:gd name="T77" fmla="*/ 417195 h 362"/>
                <a:gd name="T78" fmla="*/ 89535 w 398"/>
                <a:gd name="T79" fmla="*/ 361950 h 362"/>
                <a:gd name="T80" fmla="*/ 64770 w 398"/>
                <a:gd name="T81" fmla="*/ 333375 h 362"/>
                <a:gd name="T82" fmla="*/ 49530 w 398"/>
                <a:gd name="T83" fmla="*/ 293370 h 362"/>
                <a:gd name="T84" fmla="*/ 24765 w 398"/>
                <a:gd name="T85" fmla="*/ 268605 h 362"/>
                <a:gd name="T86" fmla="*/ 5715 w 398"/>
                <a:gd name="T87" fmla="*/ 238125 h 362"/>
                <a:gd name="T88" fmla="*/ 0 w 398"/>
                <a:gd name="T89" fmla="*/ 213360 h 3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98" h="362" extrusionOk="0">
                  <a:moveTo>
                    <a:pt x="0" y="112"/>
                  </a:moveTo>
                  <a:lnTo>
                    <a:pt x="5" y="112"/>
                  </a:lnTo>
                  <a:lnTo>
                    <a:pt x="18" y="115"/>
                  </a:lnTo>
                  <a:lnTo>
                    <a:pt x="26" y="117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4" y="117"/>
                  </a:lnTo>
                  <a:lnTo>
                    <a:pt x="57" y="115"/>
                  </a:lnTo>
                  <a:lnTo>
                    <a:pt x="62" y="117"/>
                  </a:lnTo>
                  <a:lnTo>
                    <a:pt x="65" y="117"/>
                  </a:lnTo>
                  <a:lnTo>
                    <a:pt x="68" y="120"/>
                  </a:lnTo>
                  <a:lnTo>
                    <a:pt x="75" y="125"/>
                  </a:lnTo>
                  <a:lnTo>
                    <a:pt x="86" y="128"/>
                  </a:lnTo>
                  <a:lnTo>
                    <a:pt x="99" y="123"/>
                  </a:lnTo>
                  <a:lnTo>
                    <a:pt x="114" y="102"/>
                  </a:lnTo>
                  <a:lnTo>
                    <a:pt x="138" y="73"/>
                  </a:lnTo>
                  <a:lnTo>
                    <a:pt x="167" y="52"/>
                  </a:lnTo>
                  <a:lnTo>
                    <a:pt x="185" y="44"/>
                  </a:lnTo>
                  <a:lnTo>
                    <a:pt x="190" y="42"/>
                  </a:lnTo>
                  <a:lnTo>
                    <a:pt x="190" y="39"/>
                  </a:lnTo>
                  <a:lnTo>
                    <a:pt x="187" y="34"/>
                  </a:lnTo>
                  <a:lnTo>
                    <a:pt x="190" y="29"/>
                  </a:lnTo>
                  <a:lnTo>
                    <a:pt x="190" y="24"/>
                  </a:lnTo>
                  <a:lnTo>
                    <a:pt x="193" y="16"/>
                  </a:lnTo>
                  <a:lnTo>
                    <a:pt x="208" y="11"/>
                  </a:lnTo>
                  <a:lnTo>
                    <a:pt x="216" y="8"/>
                  </a:lnTo>
                  <a:lnTo>
                    <a:pt x="224" y="3"/>
                  </a:lnTo>
                  <a:lnTo>
                    <a:pt x="234" y="0"/>
                  </a:lnTo>
                  <a:lnTo>
                    <a:pt x="247" y="0"/>
                  </a:lnTo>
                  <a:lnTo>
                    <a:pt x="250" y="3"/>
                  </a:lnTo>
                  <a:lnTo>
                    <a:pt x="255" y="3"/>
                  </a:lnTo>
                  <a:lnTo>
                    <a:pt x="265" y="3"/>
                  </a:lnTo>
                  <a:lnTo>
                    <a:pt x="268" y="3"/>
                  </a:lnTo>
                  <a:lnTo>
                    <a:pt x="271" y="3"/>
                  </a:lnTo>
                  <a:lnTo>
                    <a:pt x="273" y="21"/>
                  </a:lnTo>
                  <a:lnTo>
                    <a:pt x="289" y="21"/>
                  </a:lnTo>
                  <a:lnTo>
                    <a:pt x="297" y="24"/>
                  </a:lnTo>
                  <a:lnTo>
                    <a:pt x="299" y="29"/>
                  </a:lnTo>
                  <a:lnTo>
                    <a:pt x="304" y="26"/>
                  </a:lnTo>
                  <a:lnTo>
                    <a:pt x="310" y="21"/>
                  </a:lnTo>
                  <a:lnTo>
                    <a:pt x="323" y="26"/>
                  </a:lnTo>
                  <a:lnTo>
                    <a:pt x="336" y="34"/>
                  </a:lnTo>
                  <a:lnTo>
                    <a:pt x="346" y="44"/>
                  </a:lnTo>
                  <a:lnTo>
                    <a:pt x="354" y="47"/>
                  </a:lnTo>
                  <a:lnTo>
                    <a:pt x="369" y="50"/>
                  </a:lnTo>
                  <a:lnTo>
                    <a:pt x="380" y="55"/>
                  </a:lnTo>
                  <a:lnTo>
                    <a:pt x="385" y="63"/>
                  </a:lnTo>
                  <a:lnTo>
                    <a:pt x="395" y="63"/>
                  </a:lnTo>
                  <a:lnTo>
                    <a:pt x="398" y="70"/>
                  </a:lnTo>
                  <a:lnTo>
                    <a:pt x="393" y="78"/>
                  </a:lnTo>
                  <a:lnTo>
                    <a:pt x="393" y="86"/>
                  </a:lnTo>
                  <a:lnTo>
                    <a:pt x="393" y="94"/>
                  </a:lnTo>
                  <a:lnTo>
                    <a:pt x="393" y="99"/>
                  </a:lnTo>
                  <a:lnTo>
                    <a:pt x="393" y="107"/>
                  </a:lnTo>
                  <a:lnTo>
                    <a:pt x="388" y="115"/>
                  </a:lnTo>
                  <a:lnTo>
                    <a:pt x="388" y="128"/>
                  </a:lnTo>
                  <a:lnTo>
                    <a:pt x="382" y="138"/>
                  </a:lnTo>
                  <a:lnTo>
                    <a:pt x="385" y="143"/>
                  </a:lnTo>
                  <a:lnTo>
                    <a:pt x="395" y="141"/>
                  </a:lnTo>
                  <a:lnTo>
                    <a:pt x="390" y="149"/>
                  </a:lnTo>
                  <a:lnTo>
                    <a:pt x="382" y="154"/>
                  </a:lnTo>
                  <a:lnTo>
                    <a:pt x="382" y="162"/>
                  </a:lnTo>
                  <a:lnTo>
                    <a:pt x="382" y="172"/>
                  </a:lnTo>
                  <a:lnTo>
                    <a:pt x="377" y="175"/>
                  </a:lnTo>
                  <a:lnTo>
                    <a:pt x="377" y="182"/>
                  </a:lnTo>
                  <a:lnTo>
                    <a:pt x="385" y="188"/>
                  </a:lnTo>
                  <a:lnTo>
                    <a:pt x="388" y="198"/>
                  </a:lnTo>
                  <a:lnTo>
                    <a:pt x="382" y="201"/>
                  </a:lnTo>
                  <a:lnTo>
                    <a:pt x="382" y="211"/>
                  </a:lnTo>
                  <a:lnTo>
                    <a:pt x="388" y="216"/>
                  </a:lnTo>
                  <a:lnTo>
                    <a:pt x="390" y="221"/>
                  </a:lnTo>
                  <a:lnTo>
                    <a:pt x="382" y="232"/>
                  </a:lnTo>
                  <a:lnTo>
                    <a:pt x="372" y="240"/>
                  </a:lnTo>
                  <a:lnTo>
                    <a:pt x="369" y="245"/>
                  </a:lnTo>
                  <a:lnTo>
                    <a:pt x="364" y="245"/>
                  </a:lnTo>
                  <a:lnTo>
                    <a:pt x="362" y="253"/>
                  </a:lnTo>
                  <a:lnTo>
                    <a:pt x="364" y="261"/>
                  </a:lnTo>
                  <a:lnTo>
                    <a:pt x="362" y="268"/>
                  </a:lnTo>
                  <a:lnTo>
                    <a:pt x="362" y="281"/>
                  </a:lnTo>
                  <a:lnTo>
                    <a:pt x="359" y="289"/>
                  </a:lnTo>
                  <a:lnTo>
                    <a:pt x="356" y="305"/>
                  </a:lnTo>
                  <a:lnTo>
                    <a:pt x="302" y="362"/>
                  </a:lnTo>
                  <a:lnTo>
                    <a:pt x="294" y="354"/>
                  </a:lnTo>
                  <a:lnTo>
                    <a:pt x="276" y="352"/>
                  </a:lnTo>
                  <a:lnTo>
                    <a:pt x="263" y="352"/>
                  </a:lnTo>
                  <a:lnTo>
                    <a:pt x="255" y="357"/>
                  </a:lnTo>
                  <a:lnTo>
                    <a:pt x="252" y="352"/>
                  </a:lnTo>
                  <a:lnTo>
                    <a:pt x="242" y="346"/>
                  </a:lnTo>
                  <a:lnTo>
                    <a:pt x="234" y="349"/>
                  </a:lnTo>
                  <a:lnTo>
                    <a:pt x="229" y="341"/>
                  </a:lnTo>
                  <a:lnTo>
                    <a:pt x="219" y="339"/>
                  </a:lnTo>
                  <a:lnTo>
                    <a:pt x="200" y="341"/>
                  </a:lnTo>
                  <a:lnTo>
                    <a:pt x="198" y="336"/>
                  </a:lnTo>
                  <a:lnTo>
                    <a:pt x="193" y="331"/>
                  </a:lnTo>
                  <a:lnTo>
                    <a:pt x="193" y="326"/>
                  </a:lnTo>
                  <a:lnTo>
                    <a:pt x="187" y="323"/>
                  </a:lnTo>
                  <a:lnTo>
                    <a:pt x="182" y="323"/>
                  </a:lnTo>
                  <a:lnTo>
                    <a:pt x="172" y="315"/>
                  </a:lnTo>
                  <a:lnTo>
                    <a:pt x="167" y="315"/>
                  </a:lnTo>
                  <a:lnTo>
                    <a:pt x="154" y="310"/>
                  </a:lnTo>
                  <a:lnTo>
                    <a:pt x="146" y="313"/>
                  </a:lnTo>
                  <a:lnTo>
                    <a:pt x="135" y="310"/>
                  </a:lnTo>
                  <a:lnTo>
                    <a:pt x="130" y="302"/>
                  </a:lnTo>
                  <a:lnTo>
                    <a:pt x="120" y="294"/>
                  </a:lnTo>
                  <a:lnTo>
                    <a:pt x="117" y="287"/>
                  </a:lnTo>
                  <a:lnTo>
                    <a:pt x="117" y="279"/>
                  </a:lnTo>
                  <a:lnTo>
                    <a:pt x="114" y="268"/>
                  </a:lnTo>
                  <a:lnTo>
                    <a:pt x="117" y="261"/>
                  </a:lnTo>
                  <a:lnTo>
                    <a:pt x="109" y="255"/>
                  </a:lnTo>
                  <a:lnTo>
                    <a:pt x="101" y="253"/>
                  </a:lnTo>
                  <a:lnTo>
                    <a:pt x="99" y="247"/>
                  </a:lnTo>
                  <a:lnTo>
                    <a:pt x="99" y="242"/>
                  </a:lnTo>
                  <a:lnTo>
                    <a:pt x="99" y="240"/>
                  </a:lnTo>
                  <a:lnTo>
                    <a:pt x="91" y="237"/>
                  </a:lnTo>
                  <a:lnTo>
                    <a:pt x="86" y="232"/>
                  </a:lnTo>
                  <a:lnTo>
                    <a:pt x="78" y="227"/>
                  </a:lnTo>
                  <a:lnTo>
                    <a:pt x="68" y="219"/>
                  </a:lnTo>
                  <a:lnTo>
                    <a:pt x="55" y="198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2" y="185"/>
                  </a:lnTo>
                  <a:lnTo>
                    <a:pt x="39" y="180"/>
                  </a:lnTo>
                  <a:lnTo>
                    <a:pt x="34" y="175"/>
                  </a:lnTo>
                  <a:lnTo>
                    <a:pt x="34" y="164"/>
                  </a:lnTo>
                  <a:lnTo>
                    <a:pt x="29" y="156"/>
                  </a:lnTo>
                  <a:lnTo>
                    <a:pt x="26" y="154"/>
                  </a:lnTo>
                  <a:lnTo>
                    <a:pt x="23" y="149"/>
                  </a:lnTo>
                  <a:lnTo>
                    <a:pt x="21" y="143"/>
                  </a:lnTo>
                  <a:lnTo>
                    <a:pt x="13" y="141"/>
                  </a:lnTo>
                  <a:lnTo>
                    <a:pt x="10" y="136"/>
                  </a:lnTo>
                  <a:lnTo>
                    <a:pt x="3" y="130"/>
                  </a:lnTo>
                  <a:lnTo>
                    <a:pt x="3" y="125"/>
                  </a:lnTo>
                  <a:lnTo>
                    <a:pt x="0" y="123"/>
                  </a:lnTo>
                  <a:lnTo>
                    <a:pt x="3" y="117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5" name="Google Shape;756;p20">
              <a:extLst>
                <a:ext uri="{FF2B5EF4-FFF2-40B4-BE49-F238E27FC236}">
                  <a16:creationId xmlns:a16="http://schemas.microsoft.com/office/drawing/2014/main" id="{15B92A86-8F1D-E340-8108-256D2F6B4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08" y="6002579"/>
              <a:ext cx="901235" cy="903010"/>
            </a:xfrm>
            <a:custGeom>
              <a:avLst/>
              <a:gdLst>
                <a:gd name="T0" fmla="*/ 520066 w 473"/>
                <a:gd name="T1" fmla="*/ 20955 h 474"/>
                <a:gd name="T2" fmla="*/ 539116 w 473"/>
                <a:gd name="T3" fmla="*/ 45720 h 474"/>
                <a:gd name="T4" fmla="*/ 563881 w 473"/>
                <a:gd name="T5" fmla="*/ 70485 h 474"/>
                <a:gd name="T6" fmla="*/ 584836 w 473"/>
                <a:gd name="T7" fmla="*/ 99060 h 474"/>
                <a:gd name="T8" fmla="*/ 600076 w 473"/>
                <a:gd name="T9" fmla="*/ 139065 h 474"/>
                <a:gd name="T10" fmla="*/ 624841 w 473"/>
                <a:gd name="T11" fmla="*/ 163830 h 474"/>
                <a:gd name="T12" fmla="*/ 683896 w 473"/>
                <a:gd name="T13" fmla="*/ 228600 h 474"/>
                <a:gd name="T14" fmla="*/ 708661 w 473"/>
                <a:gd name="T15" fmla="*/ 247650 h 474"/>
                <a:gd name="T16" fmla="*/ 727711 w 473"/>
                <a:gd name="T17" fmla="*/ 272415 h 474"/>
                <a:gd name="T18" fmla="*/ 742951 w 473"/>
                <a:gd name="T19" fmla="*/ 318135 h 474"/>
                <a:gd name="T20" fmla="*/ 767716 w 473"/>
                <a:gd name="T21" fmla="*/ 361950 h 474"/>
                <a:gd name="T22" fmla="*/ 813436 w 473"/>
                <a:gd name="T23" fmla="*/ 377190 h 474"/>
                <a:gd name="T24" fmla="*/ 866776 w 473"/>
                <a:gd name="T25" fmla="*/ 401955 h 474"/>
                <a:gd name="T26" fmla="*/ 887731 w 473"/>
                <a:gd name="T27" fmla="*/ 417195 h 474"/>
                <a:gd name="T28" fmla="*/ 891541 w 473"/>
                <a:gd name="T29" fmla="*/ 436245 h 474"/>
                <a:gd name="T30" fmla="*/ 857251 w 473"/>
                <a:gd name="T31" fmla="*/ 457200 h 474"/>
                <a:gd name="T32" fmla="*/ 838201 w 473"/>
                <a:gd name="T33" fmla="*/ 481965 h 474"/>
                <a:gd name="T34" fmla="*/ 798196 w 473"/>
                <a:gd name="T35" fmla="*/ 495300 h 474"/>
                <a:gd name="T36" fmla="*/ 752476 w 473"/>
                <a:gd name="T37" fmla="*/ 516255 h 474"/>
                <a:gd name="T38" fmla="*/ 727711 w 473"/>
                <a:gd name="T39" fmla="*/ 541020 h 474"/>
                <a:gd name="T40" fmla="*/ 699136 w 473"/>
                <a:gd name="T41" fmla="*/ 556260 h 474"/>
                <a:gd name="T42" fmla="*/ 653416 w 473"/>
                <a:gd name="T43" fmla="*/ 621030 h 474"/>
                <a:gd name="T44" fmla="*/ 643891 w 473"/>
                <a:gd name="T45" fmla="*/ 645795 h 474"/>
                <a:gd name="T46" fmla="*/ 613411 w 473"/>
                <a:gd name="T47" fmla="*/ 670560 h 474"/>
                <a:gd name="T48" fmla="*/ 600076 w 473"/>
                <a:gd name="T49" fmla="*/ 695325 h 474"/>
                <a:gd name="T50" fmla="*/ 554356 w 473"/>
                <a:gd name="T51" fmla="*/ 708660 h 474"/>
                <a:gd name="T52" fmla="*/ 535306 w 473"/>
                <a:gd name="T53" fmla="*/ 758190 h 474"/>
                <a:gd name="T54" fmla="*/ 535306 w 473"/>
                <a:gd name="T55" fmla="*/ 798195 h 474"/>
                <a:gd name="T56" fmla="*/ 495301 w 473"/>
                <a:gd name="T57" fmla="*/ 794385 h 474"/>
                <a:gd name="T58" fmla="*/ 436245 w 473"/>
                <a:gd name="T59" fmla="*/ 803910 h 474"/>
                <a:gd name="T60" fmla="*/ 371475 w 473"/>
                <a:gd name="T61" fmla="*/ 779145 h 474"/>
                <a:gd name="T62" fmla="*/ 316230 w 473"/>
                <a:gd name="T63" fmla="*/ 763905 h 474"/>
                <a:gd name="T64" fmla="*/ 253365 w 473"/>
                <a:gd name="T65" fmla="*/ 822960 h 474"/>
                <a:gd name="T66" fmla="*/ 198120 w 473"/>
                <a:gd name="T67" fmla="*/ 868680 h 474"/>
                <a:gd name="T68" fmla="*/ 142875 w 473"/>
                <a:gd name="T69" fmla="*/ 897255 h 474"/>
                <a:gd name="T70" fmla="*/ 80010 w 473"/>
                <a:gd name="T71" fmla="*/ 897255 h 474"/>
                <a:gd name="T72" fmla="*/ 68580 w 473"/>
                <a:gd name="T73" fmla="*/ 853440 h 474"/>
                <a:gd name="T74" fmla="*/ 34290 w 473"/>
                <a:gd name="T75" fmla="*/ 744855 h 474"/>
                <a:gd name="T76" fmla="*/ 104775 w 473"/>
                <a:gd name="T77" fmla="*/ 411480 h 474"/>
                <a:gd name="T78" fmla="*/ 287655 w 473"/>
                <a:gd name="T79" fmla="*/ 49530 h 474"/>
                <a:gd name="T80" fmla="*/ 331470 w 473"/>
                <a:gd name="T81" fmla="*/ 40005 h 474"/>
                <a:gd name="T82" fmla="*/ 352425 w 473"/>
                <a:gd name="T83" fmla="*/ 59055 h 474"/>
                <a:gd name="T84" fmla="*/ 352425 w 473"/>
                <a:gd name="T85" fmla="*/ 83820 h 474"/>
                <a:gd name="T86" fmla="*/ 421005 w 473"/>
                <a:gd name="T87" fmla="*/ 20955 h 474"/>
                <a:gd name="T88" fmla="*/ 455296 w 473"/>
                <a:gd name="T89" fmla="*/ 24765 h 474"/>
                <a:gd name="T90" fmla="*/ 520066 w 473"/>
                <a:gd name="T91" fmla="*/ 0 h 4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73" h="474" extrusionOk="0">
                  <a:moveTo>
                    <a:pt x="273" y="0"/>
                  </a:moveTo>
                  <a:lnTo>
                    <a:pt x="276" y="5"/>
                  </a:lnTo>
                  <a:lnTo>
                    <a:pt x="273" y="11"/>
                  </a:lnTo>
                  <a:lnTo>
                    <a:pt x="276" y="13"/>
                  </a:lnTo>
                  <a:lnTo>
                    <a:pt x="276" y="18"/>
                  </a:lnTo>
                  <a:lnTo>
                    <a:pt x="283" y="24"/>
                  </a:lnTo>
                  <a:lnTo>
                    <a:pt x="286" y="29"/>
                  </a:lnTo>
                  <a:lnTo>
                    <a:pt x="294" y="31"/>
                  </a:lnTo>
                  <a:lnTo>
                    <a:pt x="296" y="37"/>
                  </a:lnTo>
                  <a:lnTo>
                    <a:pt x="299" y="42"/>
                  </a:lnTo>
                  <a:lnTo>
                    <a:pt x="302" y="44"/>
                  </a:lnTo>
                  <a:lnTo>
                    <a:pt x="307" y="52"/>
                  </a:lnTo>
                  <a:lnTo>
                    <a:pt x="307" y="63"/>
                  </a:lnTo>
                  <a:lnTo>
                    <a:pt x="312" y="68"/>
                  </a:lnTo>
                  <a:lnTo>
                    <a:pt x="315" y="73"/>
                  </a:lnTo>
                  <a:lnTo>
                    <a:pt x="320" y="78"/>
                  </a:lnTo>
                  <a:lnTo>
                    <a:pt x="322" y="78"/>
                  </a:lnTo>
                  <a:lnTo>
                    <a:pt x="328" y="86"/>
                  </a:lnTo>
                  <a:lnTo>
                    <a:pt x="341" y="107"/>
                  </a:lnTo>
                  <a:lnTo>
                    <a:pt x="351" y="115"/>
                  </a:lnTo>
                  <a:lnTo>
                    <a:pt x="359" y="120"/>
                  </a:lnTo>
                  <a:lnTo>
                    <a:pt x="364" y="125"/>
                  </a:lnTo>
                  <a:lnTo>
                    <a:pt x="372" y="128"/>
                  </a:lnTo>
                  <a:lnTo>
                    <a:pt x="372" y="130"/>
                  </a:lnTo>
                  <a:lnTo>
                    <a:pt x="372" y="135"/>
                  </a:lnTo>
                  <a:lnTo>
                    <a:pt x="374" y="141"/>
                  </a:lnTo>
                  <a:lnTo>
                    <a:pt x="382" y="143"/>
                  </a:lnTo>
                  <a:lnTo>
                    <a:pt x="390" y="149"/>
                  </a:lnTo>
                  <a:lnTo>
                    <a:pt x="387" y="156"/>
                  </a:lnTo>
                  <a:lnTo>
                    <a:pt x="390" y="167"/>
                  </a:lnTo>
                  <a:lnTo>
                    <a:pt x="390" y="175"/>
                  </a:lnTo>
                  <a:lnTo>
                    <a:pt x="393" y="182"/>
                  </a:lnTo>
                  <a:lnTo>
                    <a:pt x="403" y="190"/>
                  </a:lnTo>
                  <a:lnTo>
                    <a:pt x="408" y="198"/>
                  </a:lnTo>
                  <a:lnTo>
                    <a:pt x="419" y="201"/>
                  </a:lnTo>
                  <a:lnTo>
                    <a:pt x="427" y="198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55" y="211"/>
                  </a:lnTo>
                  <a:lnTo>
                    <a:pt x="460" y="211"/>
                  </a:lnTo>
                  <a:lnTo>
                    <a:pt x="466" y="214"/>
                  </a:lnTo>
                  <a:lnTo>
                    <a:pt x="466" y="219"/>
                  </a:lnTo>
                  <a:lnTo>
                    <a:pt x="471" y="224"/>
                  </a:lnTo>
                  <a:lnTo>
                    <a:pt x="473" y="229"/>
                  </a:lnTo>
                  <a:lnTo>
                    <a:pt x="468" y="229"/>
                  </a:lnTo>
                  <a:lnTo>
                    <a:pt x="463" y="234"/>
                  </a:lnTo>
                  <a:lnTo>
                    <a:pt x="455" y="234"/>
                  </a:lnTo>
                  <a:lnTo>
                    <a:pt x="450" y="240"/>
                  </a:lnTo>
                  <a:lnTo>
                    <a:pt x="450" y="245"/>
                  </a:lnTo>
                  <a:lnTo>
                    <a:pt x="447" y="253"/>
                  </a:lnTo>
                  <a:lnTo>
                    <a:pt x="440" y="253"/>
                  </a:lnTo>
                  <a:lnTo>
                    <a:pt x="434" y="260"/>
                  </a:lnTo>
                  <a:lnTo>
                    <a:pt x="424" y="260"/>
                  </a:lnTo>
                  <a:lnTo>
                    <a:pt x="419" y="260"/>
                  </a:lnTo>
                  <a:lnTo>
                    <a:pt x="416" y="258"/>
                  </a:lnTo>
                  <a:lnTo>
                    <a:pt x="406" y="260"/>
                  </a:lnTo>
                  <a:lnTo>
                    <a:pt x="395" y="271"/>
                  </a:lnTo>
                  <a:lnTo>
                    <a:pt x="390" y="276"/>
                  </a:lnTo>
                  <a:lnTo>
                    <a:pt x="385" y="279"/>
                  </a:lnTo>
                  <a:lnTo>
                    <a:pt x="382" y="284"/>
                  </a:lnTo>
                  <a:lnTo>
                    <a:pt x="374" y="286"/>
                  </a:lnTo>
                  <a:lnTo>
                    <a:pt x="372" y="292"/>
                  </a:lnTo>
                  <a:lnTo>
                    <a:pt x="367" y="292"/>
                  </a:lnTo>
                  <a:lnTo>
                    <a:pt x="359" y="294"/>
                  </a:lnTo>
                  <a:lnTo>
                    <a:pt x="346" y="313"/>
                  </a:lnTo>
                  <a:lnTo>
                    <a:pt x="343" y="326"/>
                  </a:lnTo>
                  <a:lnTo>
                    <a:pt x="346" y="331"/>
                  </a:lnTo>
                  <a:lnTo>
                    <a:pt x="346" y="339"/>
                  </a:lnTo>
                  <a:lnTo>
                    <a:pt x="338" y="339"/>
                  </a:lnTo>
                  <a:lnTo>
                    <a:pt x="335" y="344"/>
                  </a:lnTo>
                  <a:lnTo>
                    <a:pt x="330" y="344"/>
                  </a:lnTo>
                  <a:lnTo>
                    <a:pt x="322" y="352"/>
                  </a:lnTo>
                  <a:lnTo>
                    <a:pt x="320" y="357"/>
                  </a:lnTo>
                  <a:lnTo>
                    <a:pt x="317" y="359"/>
                  </a:lnTo>
                  <a:lnTo>
                    <a:pt x="315" y="365"/>
                  </a:lnTo>
                  <a:lnTo>
                    <a:pt x="307" y="365"/>
                  </a:lnTo>
                  <a:lnTo>
                    <a:pt x="302" y="370"/>
                  </a:lnTo>
                  <a:lnTo>
                    <a:pt x="291" y="372"/>
                  </a:lnTo>
                  <a:lnTo>
                    <a:pt x="286" y="380"/>
                  </a:lnTo>
                  <a:lnTo>
                    <a:pt x="286" y="393"/>
                  </a:lnTo>
                  <a:lnTo>
                    <a:pt x="281" y="398"/>
                  </a:lnTo>
                  <a:lnTo>
                    <a:pt x="281" y="404"/>
                  </a:lnTo>
                  <a:lnTo>
                    <a:pt x="278" y="414"/>
                  </a:lnTo>
                  <a:lnTo>
                    <a:pt x="281" y="419"/>
                  </a:lnTo>
                  <a:lnTo>
                    <a:pt x="270" y="424"/>
                  </a:lnTo>
                  <a:lnTo>
                    <a:pt x="265" y="422"/>
                  </a:lnTo>
                  <a:lnTo>
                    <a:pt x="260" y="417"/>
                  </a:lnTo>
                  <a:lnTo>
                    <a:pt x="252" y="419"/>
                  </a:lnTo>
                  <a:lnTo>
                    <a:pt x="239" y="419"/>
                  </a:lnTo>
                  <a:lnTo>
                    <a:pt x="229" y="422"/>
                  </a:lnTo>
                  <a:lnTo>
                    <a:pt x="221" y="419"/>
                  </a:lnTo>
                  <a:lnTo>
                    <a:pt x="213" y="419"/>
                  </a:lnTo>
                  <a:lnTo>
                    <a:pt x="195" y="409"/>
                  </a:lnTo>
                  <a:lnTo>
                    <a:pt x="190" y="409"/>
                  </a:lnTo>
                  <a:lnTo>
                    <a:pt x="185" y="401"/>
                  </a:lnTo>
                  <a:lnTo>
                    <a:pt x="166" y="401"/>
                  </a:lnTo>
                  <a:lnTo>
                    <a:pt x="153" y="401"/>
                  </a:lnTo>
                  <a:lnTo>
                    <a:pt x="140" y="414"/>
                  </a:lnTo>
                  <a:lnTo>
                    <a:pt x="133" y="432"/>
                  </a:lnTo>
                  <a:lnTo>
                    <a:pt x="125" y="443"/>
                  </a:lnTo>
                  <a:lnTo>
                    <a:pt x="107" y="451"/>
                  </a:lnTo>
                  <a:lnTo>
                    <a:pt x="104" y="456"/>
                  </a:lnTo>
                  <a:lnTo>
                    <a:pt x="94" y="464"/>
                  </a:lnTo>
                  <a:lnTo>
                    <a:pt x="83" y="466"/>
                  </a:lnTo>
                  <a:lnTo>
                    <a:pt x="75" y="471"/>
                  </a:lnTo>
                  <a:lnTo>
                    <a:pt x="62" y="469"/>
                  </a:lnTo>
                  <a:lnTo>
                    <a:pt x="55" y="474"/>
                  </a:lnTo>
                  <a:lnTo>
                    <a:pt x="42" y="471"/>
                  </a:lnTo>
                  <a:lnTo>
                    <a:pt x="29" y="471"/>
                  </a:lnTo>
                  <a:lnTo>
                    <a:pt x="29" y="464"/>
                  </a:lnTo>
                  <a:lnTo>
                    <a:pt x="36" y="448"/>
                  </a:lnTo>
                  <a:lnTo>
                    <a:pt x="36" y="432"/>
                  </a:lnTo>
                  <a:lnTo>
                    <a:pt x="23" y="404"/>
                  </a:lnTo>
                  <a:lnTo>
                    <a:pt x="18" y="391"/>
                  </a:lnTo>
                  <a:lnTo>
                    <a:pt x="0" y="378"/>
                  </a:lnTo>
                  <a:lnTo>
                    <a:pt x="10" y="219"/>
                  </a:lnTo>
                  <a:lnTo>
                    <a:pt x="55" y="216"/>
                  </a:lnTo>
                  <a:lnTo>
                    <a:pt x="62" y="37"/>
                  </a:lnTo>
                  <a:lnTo>
                    <a:pt x="101" y="37"/>
                  </a:lnTo>
                  <a:lnTo>
                    <a:pt x="151" y="26"/>
                  </a:lnTo>
                  <a:lnTo>
                    <a:pt x="164" y="21"/>
                  </a:lnTo>
                  <a:lnTo>
                    <a:pt x="172" y="21"/>
                  </a:lnTo>
                  <a:lnTo>
                    <a:pt x="174" y="21"/>
                  </a:lnTo>
                  <a:lnTo>
                    <a:pt x="177" y="21"/>
                  </a:lnTo>
                  <a:lnTo>
                    <a:pt x="179" y="29"/>
                  </a:lnTo>
                  <a:lnTo>
                    <a:pt x="185" y="31"/>
                  </a:lnTo>
                  <a:lnTo>
                    <a:pt x="182" y="37"/>
                  </a:lnTo>
                  <a:lnTo>
                    <a:pt x="179" y="42"/>
                  </a:lnTo>
                  <a:lnTo>
                    <a:pt x="185" y="44"/>
                  </a:lnTo>
                  <a:lnTo>
                    <a:pt x="200" y="31"/>
                  </a:lnTo>
                  <a:lnTo>
                    <a:pt x="211" y="21"/>
                  </a:lnTo>
                  <a:lnTo>
                    <a:pt x="221" y="11"/>
                  </a:lnTo>
                  <a:lnTo>
                    <a:pt x="231" y="8"/>
                  </a:lnTo>
                  <a:lnTo>
                    <a:pt x="234" y="13"/>
                  </a:lnTo>
                  <a:lnTo>
                    <a:pt x="239" y="13"/>
                  </a:lnTo>
                  <a:lnTo>
                    <a:pt x="247" y="8"/>
                  </a:lnTo>
                  <a:lnTo>
                    <a:pt x="263" y="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6" name="Google Shape;757;p20">
              <a:extLst>
                <a:ext uri="{FF2B5EF4-FFF2-40B4-BE49-F238E27FC236}">
                  <a16:creationId xmlns:a16="http://schemas.microsoft.com/office/drawing/2014/main" id="{92005383-078F-0945-9992-2AFDB6EE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034" y="5918756"/>
              <a:ext cx="1293738" cy="1215443"/>
            </a:xfrm>
            <a:custGeom>
              <a:avLst/>
              <a:gdLst>
                <a:gd name="T0" fmla="*/ 792481 w 679"/>
                <a:gd name="T1" fmla="*/ 501015 h 638"/>
                <a:gd name="T2" fmla="*/ 965836 w 679"/>
                <a:gd name="T3" fmla="*/ 154305 h 638"/>
                <a:gd name="T4" fmla="*/ 1101091 w 679"/>
                <a:gd name="T5" fmla="*/ 123825 h 638"/>
                <a:gd name="T6" fmla="*/ 1114426 w 679"/>
                <a:gd name="T7" fmla="*/ 139065 h 638"/>
                <a:gd name="T8" fmla="*/ 1114426 w 679"/>
                <a:gd name="T9" fmla="*/ 163830 h 638"/>
                <a:gd name="T10" fmla="*/ 1175386 w 679"/>
                <a:gd name="T11" fmla="*/ 123825 h 638"/>
                <a:gd name="T12" fmla="*/ 1219201 w 679"/>
                <a:gd name="T13" fmla="*/ 108585 h 638"/>
                <a:gd name="T14" fmla="*/ 1274446 w 679"/>
                <a:gd name="T15" fmla="*/ 89535 h 638"/>
                <a:gd name="T16" fmla="*/ 1274446 w 679"/>
                <a:gd name="T17" fmla="*/ 64770 h 638"/>
                <a:gd name="T18" fmla="*/ 1253491 w 679"/>
                <a:gd name="T19" fmla="*/ 59055 h 638"/>
                <a:gd name="T20" fmla="*/ 1219201 w 679"/>
                <a:gd name="T21" fmla="*/ 59055 h 638"/>
                <a:gd name="T22" fmla="*/ 962026 w 679"/>
                <a:gd name="T23" fmla="*/ 114300 h 638"/>
                <a:gd name="T24" fmla="*/ 941071 w 679"/>
                <a:gd name="T25" fmla="*/ 108585 h 638"/>
                <a:gd name="T26" fmla="*/ 922021 w 679"/>
                <a:gd name="T27" fmla="*/ 104775 h 638"/>
                <a:gd name="T28" fmla="*/ 891541 w 679"/>
                <a:gd name="T29" fmla="*/ 104775 h 638"/>
                <a:gd name="T30" fmla="*/ 866776 w 679"/>
                <a:gd name="T31" fmla="*/ 108585 h 638"/>
                <a:gd name="T32" fmla="*/ 817246 w 679"/>
                <a:gd name="T33" fmla="*/ 83820 h 638"/>
                <a:gd name="T34" fmla="*/ 798196 w 679"/>
                <a:gd name="T35" fmla="*/ 93345 h 638"/>
                <a:gd name="T36" fmla="*/ 742951 w 679"/>
                <a:gd name="T37" fmla="*/ 99060 h 638"/>
                <a:gd name="T38" fmla="*/ 714376 w 679"/>
                <a:gd name="T39" fmla="*/ 83820 h 638"/>
                <a:gd name="T40" fmla="*/ 659131 w 679"/>
                <a:gd name="T41" fmla="*/ 74295 h 638"/>
                <a:gd name="T42" fmla="*/ 640080 w 679"/>
                <a:gd name="T43" fmla="*/ 43815 h 638"/>
                <a:gd name="T44" fmla="*/ 262890 w 679"/>
                <a:gd name="T45" fmla="*/ 40005 h 638"/>
                <a:gd name="T46" fmla="*/ 228600 w 679"/>
                <a:gd name="T47" fmla="*/ 59055 h 638"/>
                <a:gd name="T48" fmla="*/ 182880 w 679"/>
                <a:gd name="T49" fmla="*/ 28575 h 638"/>
                <a:gd name="T50" fmla="*/ 169545 w 679"/>
                <a:gd name="T51" fmla="*/ 9525 h 638"/>
                <a:gd name="T52" fmla="*/ 144780 w 679"/>
                <a:gd name="T53" fmla="*/ 9525 h 638"/>
                <a:gd name="T54" fmla="*/ 114300 w 679"/>
                <a:gd name="T55" fmla="*/ 0 h 638"/>
                <a:gd name="T56" fmla="*/ 74295 w 679"/>
                <a:gd name="T57" fmla="*/ 40005 h 638"/>
                <a:gd name="T58" fmla="*/ 30480 w 679"/>
                <a:gd name="T59" fmla="*/ 34290 h 638"/>
                <a:gd name="T60" fmla="*/ 15240 w 679"/>
                <a:gd name="T61" fmla="*/ 43815 h 638"/>
                <a:gd name="T62" fmla="*/ 59055 w 679"/>
                <a:gd name="T63" fmla="*/ 182880 h 638"/>
                <a:gd name="T64" fmla="*/ 148590 w 679"/>
                <a:gd name="T65" fmla="*/ 381000 h 638"/>
                <a:gd name="T66" fmla="*/ 247650 w 679"/>
                <a:gd name="T67" fmla="*/ 550545 h 638"/>
                <a:gd name="T68" fmla="*/ 247650 w 679"/>
                <a:gd name="T69" fmla="*/ 643890 h 638"/>
                <a:gd name="T70" fmla="*/ 278130 w 679"/>
                <a:gd name="T71" fmla="*/ 838200 h 638"/>
                <a:gd name="T72" fmla="*/ 281940 w 679"/>
                <a:gd name="T73" fmla="*/ 887730 h 638"/>
                <a:gd name="T74" fmla="*/ 312420 w 679"/>
                <a:gd name="T75" fmla="*/ 962025 h 638"/>
                <a:gd name="T76" fmla="*/ 318135 w 679"/>
                <a:gd name="T77" fmla="*/ 1005840 h 638"/>
                <a:gd name="T78" fmla="*/ 356235 w 679"/>
                <a:gd name="T79" fmla="*/ 1116330 h 638"/>
                <a:gd name="T80" fmla="*/ 421005 w 679"/>
                <a:gd name="T81" fmla="*/ 1175385 h 638"/>
                <a:gd name="T82" fmla="*/ 455295 w 679"/>
                <a:gd name="T83" fmla="*/ 1150620 h 638"/>
                <a:gd name="T84" fmla="*/ 480060 w 679"/>
                <a:gd name="T85" fmla="*/ 1116330 h 638"/>
                <a:gd name="T86" fmla="*/ 501015 w 679"/>
                <a:gd name="T87" fmla="*/ 1160145 h 638"/>
                <a:gd name="T88" fmla="*/ 569595 w 679"/>
                <a:gd name="T89" fmla="*/ 1203960 h 638"/>
                <a:gd name="T90" fmla="*/ 609600 w 679"/>
                <a:gd name="T91" fmla="*/ 1209675 h 638"/>
                <a:gd name="T92" fmla="*/ 640080 w 679"/>
                <a:gd name="T93" fmla="*/ 1215390 h 638"/>
                <a:gd name="T94" fmla="*/ 668656 w 679"/>
                <a:gd name="T95" fmla="*/ 1194435 h 638"/>
                <a:gd name="T96" fmla="*/ 693421 w 679"/>
                <a:gd name="T97" fmla="*/ 1165860 h 638"/>
                <a:gd name="T98" fmla="*/ 763906 w 679"/>
                <a:gd name="T99" fmla="*/ 1154430 h 6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9" h="638" extrusionOk="0">
                  <a:moveTo>
                    <a:pt x="406" y="422"/>
                  </a:moveTo>
                  <a:lnTo>
                    <a:pt x="406" y="422"/>
                  </a:lnTo>
                  <a:lnTo>
                    <a:pt x="416" y="263"/>
                  </a:lnTo>
                  <a:lnTo>
                    <a:pt x="461" y="260"/>
                  </a:lnTo>
                  <a:lnTo>
                    <a:pt x="468" y="81"/>
                  </a:lnTo>
                  <a:lnTo>
                    <a:pt x="507" y="81"/>
                  </a:lnTo>
                  <a:lnTo>
                    <a:pt x="557" y="70"/>
                  </a:lnTo>
                  <a:lnTo>
                    <a:pt x="570" y="65"/>
                  </a:lnTo>
                  <a:lnTo>
                    <a:pt x="578" y="65"/>
                  </a:lnTo>
                  <a:lnTo>
                    <a:pt x="580" y="65"/>
                  </a:lnTo>
                  <a:lnTo>
                    <a:pt x="583" y="65"/>
                  </a:lnTo>
                  <a:lnTo>
                    <a:pt x="585" y="73"/>
                  </a:lnTo>
                  <a:lnTo>
                    <a:pt x="591" y="75"/>
                  </a:lnTo>
                  <a:lnTo>
                    <a:pt x="588" y="81"/>
                  </a:lnTo>
                  <a:lnTo>
                    <a:pt x="585" y="86"/>
                  </a:lnTo>
                  <a:lnTo>
                    <a:pt x="591" y="88"/>
                  </a:lnTo>
                  <a:lnTo>
                    <a:pt x="606" y="75"/>
                  </a:lnTo>
                  <a:lnTo>
                    <a:pt x="617" y="65"/>
                  </a:lnTo>
                  <a:lnTo>
                    <a:pt x="627" y="55"/>
                  </a:lnTo>
                  <a:lnTo>
                    <a:pt x="637" y="52"/>
                  </a:lnTo>
                  <a:lnTo>
                    <a:pt x="640" y="57"/>
                  </a:lnTo>
                  <a:lnTo>
                    <a:pt x="645" y="57"/>
                  </a:lnTo>
                  <a:lnTo>
                    <a:pt x="653" y="52"/>
                  </a:lnTo>
                  <a:lnTo>
                    <a:pt x="669" y="47"/>
                  </a:lnTo>
                  <a:lnTo>
                    <a:pt x="679" y="44"/>
                  </a:lnTo>
                  <a:lnTo>
                    <a:pt x="671" y="36"/>
                  </a:lnTo>
                  <a:lnTo>
                    <a:pt x="669" y="34"/>
                  </a:lnTo>
                  <a:lnTo>
                    <a:pt x="666" y="34"/>
                  </a:lnTo>
                  <a:lnTo>
                    <a:pt x="661" y="34"/>
                  </a:lnTo>
                  <a:lnTo>
                    <a:pt x="658" y="31"/>
                  </a:lnTo>
                  <a:lnTo>
                    <a:pt x="656" y="31"/>
                  </a:lnTo>
                  <a:lnTo>
                    <a:pt x="653" y="28"/>
                  </a:lnTo>
                  <a:lnTo>
                    <a:pt x="640" y="31"/>
                  </a:lnTo>
                  <a:lnTo>
                    <a:pt x="635" y="31"/>
                  </a:lnTo>
                  <a:lnTo>
                    <a:pt x="510" y="60"/>
                  </a:lnTo>
                  <a:lnTo>
                    <a:pt x="505" y="60"/>
                  </a:lnTo>
                  <a:lnTo>
                    <a:pt x="502" y="60"/>
                  </a:lnTo>
                  <a:lnTo>
                    <a:pt x="497" y="60"/>
                  </a:lnTo>
                  <a:lnTo>
                    <a:pt x="494" y="57"/>
                  </a:lnTo>
                  <a:lnTo>
                    <a:pt x="492" y="57"/>
                  </a:lnTo>
                  <a:lnTo>
                    <a:pt x="487" y="55"/>
                  </a:lnTo>
                  <a:lnTo>
                    <a:pt x="484" y="55"/>
                  </a:lnTo>
                  <a:lnTo>
                    <a:pt x="479" y="52"/>
                  </a:lnTo>
                  <a:lnTo>
                    <a:pt x="474" y="52"/>
                  </a:lnTo>
                  <a:lnTo>
                    <a:pt x="468" y="55"/>
                  </a:lnTo>
                  <a:lnTo>
                    <a:pt x="468" y="57"/>
                  </a:lnTo>
                  <a:lnTo>
                    <a:pt x="466" y="60"/>
                  </a:lnTo>
                  <a:lnTo>
                    <a:pt x="455" y="57"/>
                  </a:lnTo>
                  <a:lnTo>
                    <a:pt x="445" y="55"/>
                  </a:lnTo>
                  <a:lnTo>
                    <a:pt x="435" y="44"/>
                  </a:lnTo>
                  <a:lnTo>
                    <a:pt x="429" y="44"/>
                  </a:lnTo>
                  <a:lnTo>
                    <a:pt x="427" y="42"/>
                  </a:lnTo>
                  <a:lnTo>
                    <a:pt x="424" y="49"/>
                  </a:lnTo>
                  <a:lnTo>
                    <a:pt x="419" y="49"/>
                  </a:lnTo>
                  <a:lnTo>
                    <a:pt x="406" y="47"/>
                  </a:lnTo>
                  <a:lnTo>
                    <a:pt x="395" y="49"/>
                  </a:lnTo>
                  <a:lnTo>
                    <a:pt x="390" y="52"/>
                  </a:lnTo>
                  <a:lnTo>
                    <a:pt x="382" y="49"/>
                  </a:lnTo>
                  <a:lnTo>
                    <a:pt x="380" y="47"/>
                  </a:lnTo>
                  <a:lnTo>
                    <a:pt x="375" y="44"/>
                  </a:lnTo>
                  <a:lnTo>
                    <a:pt x="367" y="47"/>
                  </a:lnTo>
                  <a:lnTo>
                    <a:pt x="356" y="44"/>
                  </a:lnTo>
                  <a:lnTo>
                    <a:pt x="346" y="39"/>
                  </a:lnTo>
                  <a:lnTo>
                    <a:pt x="343" y="36"/>
                  </a:lnTo>
                  <a:lnTo>
                    <a:pt x="338" y="26"/>
                  </a:lnTo>
                  <a:lnTo>
                    <a:pt x="336" y="23"/>
                  </a:lnTo>
                  <a:lnTo>
                    <a:pt x="146" y="23"/>
                  </a:lnTo>
                  <a:lnTo>
                    <a:pt x="143" y="21"/>
                  </a:lnTo>
                  <a:lnTo>
                    <a:pt x="138" y="21"/>
                  </a:lnTo>
                  <a:lnTo>
                    <a:pt x="130" y="26"/>
                  </a:lnTo>
                  <a:lnTo>
                    <a:pt x="128" y="26"/>
                  </a:lnTo>
                  <a:lnTo>
                    <a:pt x="120" y="31"/>
                  </a:lnTo>
                  <a:lnTo>
                    <a:pt x="109" y="26"/>
                  </a:lnTo>
                  <a:lnTo>
                    <a:pt x="99" y="15"/>
                  </a:lnTo>
                  <a:lnTo>
                    <a:pt x="96" y="15"/>
                  </a:lnTo>
                  <a:lnTo>
                    <a:pt x="96" y="10"/>
                  </a:lnTo>
                  <a:lnTo>
                    <a:pt x="91" y="8"/>
                  </a:lnTo>
                  <a:lnTo>
                    <a:pt x="89" y="5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6" y="5"/>
                  </a:lnTo>
                  <a:lnTo>
                    <a:pt x="73" y="5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44" y="10"/>
                  </a:lnTo>
                  <a:lnTo>
                    <a:pt x="44" y="18"/>
                  </a:lnTo>
                  <a:lnTo>
                    <a:pt x="39" y="21"/>
                  </a:lnTo>
                  <a:lnTo>
                    <a:pt x="31" y="18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6" y="23"/>
                  </a:lnTo>
                  <a:lnTo>
                    <a:pt x="10" y="26"/>
                  </a:lnTo>
                  <a:lnTo>
                    <a:pt x="8" y="23"/>
                  </a:lnTo>
                  <a:lnTo>
                    <a:pt x="0" y="21"/>
                  </a:lnTo>
                  <a:lnTo>
                    <a:pt x="3" y="65"/>
                  </a:lnTo>
                  <a:lnTo>
                    <a:pt x="31" y="96"/>
                  </a:lnTo>
                  <a:lnTo>
                    <a:pt x="50" y="122"/>
                  </a:lnTo>
                  <a:lnTo>
                    <a:pt x="73" y="179"/>
                  </a:lnTo>
                  <a:lnTo>
                    <a:pt x="78" y="200"/>
                  </a:lnTo>
                  <a:lnTo>
                    <a:pt x="102" y="237"/>
                  </a:lnTo>
                  <a:lnTo>
                    <a:pt x="102" y="252"/>
                  </a:lnTo>
                  <a:lnTo>
                    <a:pt x="130" y="289"/>
                  </a:lnTo>
                  <a:lnTo>
                    <a:pt x="130" y="310"/>
                  </a:lnTo>
                  <a:lnTo>
                    <a:pt x="122" y="312"/>
                  </a:lnTo>
                  <a:lnTo>
                    <a:pt x="130" y="338"/>
                  </a:lnTo>
                  <a:lnTo>
                    <a:pt x="130" y="377"/>
                  </a:lnTo>
                  <a:lnTo>
                    <a:pt x="146" y="419"/>
                  </a:lnTo>
                  <a:lnTo>
                    <a:pt x="146" y="440"/>
                  </a:lnTo>
                  <a:lnTo>
                    <a:pt x="148" y="453"/>
                  </a:lnTo>
                  <a:lnTo>
                    <a:pt x="143" y="458"/>
                  </a:lnTo>
                  <a:lnTo>
                    <a:pt x="148" y="466"/>
                  </a:lnTo>
                  <a:lnTo>
                    <a:pt x="151" y="492"/>
                  </a:lnTo>
                  <a:lnTo>
                    <a:pt x="159" y="497"/>
                  </a:lnTo>
                  <a:lnTo>
                    <a:pt x="164" y="505"/>
                  </a:lnTo>
                  <a:lnTo>
                    <a:pt x="159" y="510"/>
                  </a:lnTo>
                  <a:lnTo>
                    <a:pt x="159" y="521"/>
                  </a:lnTo>
                  <a:lnTo>
                    <a:pt x="167" y="528"/>
                  </a:lnTo>
                  <a:lnTo>
                    <a:pt x="167" y="549"/>
                  </a:lnTo>
                  <a:lnTo>
                    <a:pt x="177" y="560"/>
                  </a:lnTo>
                  <a:lnTo>
                    <a:pt x="187" y="586"/>
                  </a:lnTo>
                  <a:lnTo>
                    <a:pt x="200" y="596"/>
                  </a:lnTo>
                  <a:lnTo>
                    <a:pt x="203" y="604"/>
                  </a:lnTo>
                  <a:lnTo>
                    <a:pt x="221" y="617"/>
                  </a:lnTo>
                  <a:lnTo>
                    <a:pt x="226" y="612"/>
                  </a:lnTo>
                  <a:lnTo>
                    <a:pt x="239" y="609"/>
                  </a:lnTo>
                  <a:lnTo>
                    <a:pt x="239" y="604"/>
                  </a:lnTo>
                  <a:lnTo>
                    <a:pt x="234" y="601"/>
                  </a:lnTo>
                  <a:lnTo>
                    <a:pt x="239" y="591"/>
                  </a:lnTo>
                  <a:lnTo>
                    <a:pt x="252" y="586"/>
                  </a:lnTo>
                  <a:lnTo>
                    <a:pt x="258" y="599"/>
                  </a:lnTo>
                  <a:lnTo>
                    <a:pt x="268" y="599"/>
                  </a:lnTo>
                  <a:lnTo>
                    <a:pt x="263" y="609"/>
                  </a:lnTo>
                  <a:lnTo>
                    <a:pt x="271" y="625"/>
                  </a:lnTo>
                  <a:lnTo>
                    <a:pt x="289" y="627"/>
                  </a:lnTo>
                  <a:lnTo>
                    <a:pt x="299" y="632"/>
                  </a:lnTo>
                  <a:lnTo>
                    <a:pt x="307" y="632"/>
                  </a:lnTo>
                  <a:lnTo>
                    <a:pt x="312" y="632"/>
                  </a:lnTo>
                  <a:lnTo>
                    <a:pt x="320" y="635"/>
                  </a:lnTo>
                  <a:lnTo>
                    <a:pt x="325" y="630"/>
                  </a:lnTo>
                  <a:lnTo>
                    <a:pt x="333" y="630"/>
                  </a:lnTo>
                  <a:lnTo>
                    <a:pt x="336" y="638"/>
                  </a:lnTo>
                  <a:lnTo>
                    <a:pt x="343" y="638"/>
                  </a:lnTo>
                  <a:lnTo>
                    <a:pt x="349" y="638"/>
                  </a:lnTo>
                  <a:lnTo>
                    <a:pt x="351" y="627"/>
                  </a:lnTo>
                  <a:lnTo>
                    <a:pt x="354" y="622"/>
                  </a:lnTo>
                  <a:lnTo>
                    <a:pt x="362" y="622"/>
                  </a:lnTo>
                  <a:lnTo>
                    <a:pt x="364" y="612"/>
                  </a:lnTo>
                  <a:lnTo>
                    <a:pt x="380" y="604"/>
                  </a:lnTo>
                  <a:lnTo>
                    <a:pt x="395" y="606"/>
                  </a:lnTo>
                  <a:lnTo>
                    <a:pt x="401" y="606"/>
                  </a:lnTo>
                  <a:lnTo>
                    <a:pt x="406" y="422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7" name="Google Shape;758;p20">
              <a:extLst>
                <a:ext uri="{FF2B5EF4-FFF2-40B4-BE49-F238E27FC236}">
                  <a16:creationId xmlns:a16="http://schemas.microsoft.com/office/drawing/2014/main" id="{73567626-CB0E-3F4A-99B9-AF73335A7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2539" y="5436768"/>
              <a:ext cx="733561" cy="1369756"/>
            </a:xfrm>
            <a:custGeom>
              <a:avLst/>
              <a:gdLst>
                <a:gd name="T0" fmla="*/ 213360 w 385"/>
                <a:gd name="T1" fmla="*/ 1344931 h 719"/>
                <a:gd name="T2" fmla="*/ 340995 w 385"/>
                <a:gd name="T3" fmla="*/ 1310641 h 719"/>
                <a:gd name="T4" fmla="*/ 390524 w 385"/>
                <a:gd name="T5" fmla="*/ 1236346 h 719"/>
                <a:gd name="T6" fmla="*/ 400049 w 385"/>
                <a:gd name="T7" fmla="*/ 1175386 h 719"/>
                <a:gd name="T8" fmla="*/ 430529 w 385"/>
                <a:gd name="T9" fmla="*/ 1125856 h 719"/>
                <a:gd name="T10" fmla="*/ 485774 w 385"/>
                <a:gd name="T11" fmla="*/ 986791 h 719"/>
                <a:gd name="T12" fmla="*/ 563879 w 385"/>
                <a:gd name="T13" fmla="*/ 794386 h 719"/>
                <a:gd name="T14" fmla="*/ 609599 w 385"/>
                <a:gd name="T15" fmla="*/ 674370 h 719"/>
                <a:gd name="T16" fmla="*/ 638174 w 385"/>
                <a:gd name="T17" fmla="*/ 546735 h 719"/>
                <a:gd name="T18" fmla="*/ 653414 w 385"/>
                <a:gd name="T19" fmla="*/ 466725 h 719"/>
                <a:gd name="T20" fmla="*/ 668654 w 385"/>
                <a:gd name="T21" fmla="*/ 401955 h 719"/>
                <a:gd name="T22" fmla="*/ 668654 w 385"/>
                <a:gd name="T23" fmla="*/ 342900 h 719"/>
                <a:gd name="T24" fmla="*/ 712469 w 385"/>
                <a:gd name="T25" fmla="*/ 398145 h 719"/>
                <a:gd name="T26" fmla="*/ 727709 w 385"/>
                <a:gd name="T27" fmla="*/ 342900 h 719"/>
                <a:gd name="T28" fmla="*/ 708659 w 385"/>
                <a:gd name="T29" fmla="*/ 274320 h 719"/>
                <a:gd name="T30" fmla="*/ 712469 w 385"/>
                <a:gd name="T31" fmla="*/ 209550 h 719"/>
                <a:gd name="T32" fmla="*/ 693419 w 385"/>
                <a:gd name="T33" fmla="*/ 85725 h 719"/>
                <a:gd name="T34" fmla="*/ 647699 w 385"/>
                <a:gd name="T35" fmla="*/ 40005 h 719"/>
                <a:gd name="T36" fmla="*/ 634364 w 385"/>
                <a:gd name="T37" fmla="*/ 36195 h 719"/>
                <a:gd name="T38" fmla="*/ 603884 w 385"/>
                <a:gd name="T39" fmla="*/ 55245 h 719"/>
                <a:gd name="T40" fmla="*/ 598169 w 385"/>
                <a:gd name="T41" fmla="*/ 104775 h 719"/>
                <a:gd name="T42" fmla="*/ 554354 w 385"/>
                <a:gd name="T43" fmla="*/ 163830 h 719"/>
                <a:gd name="T44" fmla="*/ 529589 w 385"/>
                <a:gd name="T45" fmla="*/ 163830 h 719"/>
                <a:gd name="T46" fmla="*/ 523874 w 385"/>
                <a:gd name="T47" fmla="*/ 213360 h 719"/>
                <a:gd name="T48" fmla="*/ 489584 w 385"/>
                <a:gd name="T49" fmla="*/ 228600 h 719"/>
                <a:gd name="T50" fmla="*/ 510539 w 385"/>
                <a:gd name="T51" fmla="*/ 274320 h 719"/>
                <a:gd name="T52" fmla="*/ 455294 w 385"/>
                <a:gd name="T53" fmla="*/ 302895 h 719"/>
                <a:gd name="T54" fmla="*/ 436244 w 385"/>
                <a:gd name="T55" fmla="*/ 283845 h 719"/>
                <a:gd name="T56" fmla="*/ 430529 w 385"/>
                <a:gd name="T57" fmla="*/ 327660 h 719"/>
                <a:gd name="T58" fmla="*/ 415289 w 385"/>
                <a:gd name="T59" fmla="*/ 358140 h 719"/>
                <a:gd name="T60" fmla="*/ 400049 w 385"/>
                <a:gd name="T61" fmla="*/ 318135 h 719"/>
                <a:gd name="T62" fmla="*/ 361950 w 385"/>
                <a:gd name="T63" fmla="*/ 401955 h 719"/>
                <a:gd name="T64" fmla="*/ 331470 w 385"/>
                <a:gd name="T65" fmla="*/ 361950 h 719"/>
                <a:gd name="T66" fmla="*/ 272415 w 385"/>
                <a:gd name="T67" fmla="*/ 377190 h 719"/>
                <a:gd name="T68" fmla="*/ 262890 w 385"/>
                <a:gd name="T69" fmla="*/ 392430 h 719"/>
                <a:gd name="T70" fmla="*/ 192405 w 385"/>
                <a:gd name="T71" fmla="*/ 422910 h 719"/>
                <a:gd name="T72" fmla="*/ 148590 w 385"/>
                <a:gd name="T73" fmla="*/ 426720 h 719"/>
                <a:gd name="T74" fmla="*/ 93345 w 385"/>
                <a:gd name="T75" fmla="*/ 541020 h 719"/>
                <a:gd name="T76" fmla="*/ 108585 w 385"/>
                <a:gd name="T77" fmla="*/ 611505 h 719"/>
                <a:gd name="T78" fmla="*/ 148590 w 385"/>
                <a:gd name="T79" fmla="*/ 720091 h 719"/>
                <a:gd name="T80" fmla="*/ 127635 w 385"/>
                <a:gd name="T81" fmla="*/ 798196 h 719"/>
                <a:gd name="T82" fmla="*/ 87630 w 385"/>
                <a:gd name="T83" fmla="*/ 853441 h 719"/>
                <a:gd name="T84" fmla="*/ 28575 w 385"/>
                <a:gd name="T85" fmla="*/ 923926 h 719"/>
                <a:gd name="T86" fmla="*/ 3810 w 385"/>
                <a:gd name="T87" fmla="*/ 1011556 h 719"/>
                <a:gd name="T88" fmla="*/ 28575 w 385"/>
                <a:gd name="T89" fmla="*/ 1101091 h 719"/>
                <a:gd name="T90" fmla="*/ 49530 w 385"/>
                <a:gd name="T91" fmla="*/ 1141096 h 719"/>
                <a:gd name="T92" fmla="*/ 28575 w 385"/>
                <a:gd name="T93" fmla="*/ 1205866 h 719"/>
                <a:gd name="T94" fmla="*/ 43815 w 385"/>
                <a:gd name="T95" fmla="*/ 1270636 h 719"/>
                <a:gd name="T96" fmla="*/ 87630 w 385"/>
                <a:gd name="T97" fmla="*/ 1323976 h 719"/>
                <a:gd name="T98" fmla="*/ 139065 w 385"/>
                <a:gd name="T99" fmla="*/ 1348741 h 719"/>
                <a:gd name="T100" fmla="*/ 573404 w 385"/>
                <a:gd name="T101" fmla="*/ 99060 h 719"/>
                <a:gd name="T102" fmla="*/ 573404 w 385"/>
                <a:gd name="T103" fmla="*/ 99060 h 719"/>
                <a:gd name="T104" fmla="*/ 569594 w 385"/>
                <a:gd name="T105" fmla="*/ 135255 h 719"/>
                <a:gd name="T106" fmla="*/ 544829 w 385"/>
                <a:gd name="T107" fmla="*/ 123825 h 719"/>
                <a:gd name="T108" fmla="*/ 529589 w 385"/>
                <a:gd name="T109" fmla="*/ 139065 h 719"/>
                <a:gd name="T110" fmla="*/ 668654 w 385"/>
                <a:gd name="T111" fmla="*/ 481965 h 719"/>
                <a:gd name="T112" fmla="*/ 683894 w 385"/>
                <a:gd name="T113" fmla="*/ 481965 h 7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5" h="719" extrusionOk="0">
                  <a:moveTo>
                    <a:pt x="80" y="719"/>
                  </a:moveTo>
                  <a:lnTo>
                    <a:pt x="88" y="714"/>
                  </a:lnTo>
                  <a:lnTo>
                    <a:pt x="99" y="714"/>
                  </a:lnTo>
                  <a:lnTo>
                    <a:pt x="112" y="706"/>
                  </a:lnTo>
                  <a:lnTo>
                    <a:pt x="119" y="695"/>
                  </a:lnTo>
                  <a:lnTo>
                    <a:pt x="153" y="693"/>
                  </a:lnTo>
                  <a:lnTo>
                    <a:pt x="161" y="695"/>
                  </a:lnTo>
                  <a:lnTo>
                    <a:pt x="179" y="688"/>
                  </a:lnTo>
                  <a:lnTo>
                    <a:pt x="182" y="680"/>
                  </a:lnTo>
                  <a:lnTo>
                    <a:pt x="190" y="680"/>
                  </a:lnTo>
                  <a:lnTo>
                    <a:pt x="197" y="662"/>
                  </a:lnTo>
                  <a:lnTo>
                    <a:pt x="205" y="649"/>
                  </a:lnTo>
                  <a:lnTo>
                    <a:pt x="205" y="641"/>
                  </a:lnTo>
                  <a:lnTo>
                    <a:pt x="216" y="636"/>
                  </a:lnTo>
                  <a:lnTo>
                    <a:pt x="213" y="620"/>
                  </a:lnTo>
                  <a:lnTo>
                    <a:pt x="210" y="617"/>
                  </a:lnTo>
                  <a:lnTo>
                    <a:pt x="218" y="612"/>
                  </a:lnTo>
                  <a:lnTo>
                    <a:pt x="223" y="594"/>
                  </a:lnTo>
                  <a:lnTo>
                    <a:pt x="221" y="591"/>
                  </a:lnTo>
                  <a:lnTo>
                    <a:pt x="226" y="591"/>
                  </a:lnTo>
                  <a:lnTo>
                    <a:pt x="234" y="578"/>
                  </a:lnTo>
                  <a:lnTo>
                    <a:pt x="242" y="544"/>
                  </a:lnTo>
                  <a:lnTo>
                    <a:pt x="247" y="526"/>
                  </a:lnTo>
                  <a:lnTo>
                    <a:pt x="255" y="518"/>
                  </a:lnTo>
                  <a:lnTo>
                    <a:pt x="260" y="498"/>
                  </a:lnTo>
                  <a:lnTo>
                    <a:pt x="273" y="472"/>
                  </a:lnTo>
                  <a:lnTo>
                    <a:pt x="286" y="432"/>
                  </a:lnTo>
                  <a:lnTo>
                    <a:pt x="296" y="417"/>
                  </a:lnTo>
                  <a:lnTo>
                    <a:pt x="296" y="399"/>
                  </a:lnTo>
                  <a:lnTo>
                    <a:pt x="307" y="380"/>
                  </a:lnTo>
                  <a:lnTo>
                    <a:pt x="307" y="373"/>
                  </a:lnTo>
                  <a:lnTo>
                    <a:pt x="320" y="354"/>
                  </a:lnTo>
                  <a:lnTo>
                    <a:pt x="325" y="328"/>
                  </a:lnTo>
                  <a:lnTo>
                    <a:pt x="330" y="308"/>
                  </a:lnTo>
                  <a:lnTo>
                    <a:pt x="333" y="302"/>
                  </a:lnTo>
                  <a:lnTo>
                    <a:pt x="335" y="287"/>
                  </a:lnTo>
                  <a:lnTo>
                    <a:pt x="333" y="279"/>
                  </a:lnTo>
                  <a:lnTo>
                    <a:pt x="335" y="266"/>
                  </a:lnTo>
                  <a:lnTo>
                    <a:pt x="346" y="253"/>
                  </a:lnTo>
                  <a:lnTo>
                    <a:pt x="343" y="245"/>
                  </a:lnTo>
                  <a:lnTo>
                    <a:pt x="351" y="237"/>
                  </a:lnTo>
                  <a:lnTo>
                    <a:pt x="348" y="224"/>
                  </a:lnTo>
                  <a:lnTo>
                    <a:pt x="346" y="219"/>
                  </a:lnTo>
                  <a:lnTo>
                    <a:pt x="351" y="211"/>
                  </a:lnTo>
                  <a:lnTo>
                    <a:pt x="348" y="198"/>
                  </a:lnTo>
                  <a:lnTo>
                    <a:pt x="346" y="196"/>
                  </a:lnTo>
                  <a:lnTo>
                    <a:pt x="346" y="185"/>
                  </a:lnTo>
                  <a:lnTo>
                    <a:pt x="351" y="180"/>
                  </a:lnTo>
                  <a:lnTo>
                    <a:pt x="356" y="185"/>
                  </a:lnTo>
                  <a:lnTo>
                    <a:pt x="359" y="196"/>
                  </a:lnTo>
                  <a:lnTo>
                    <a:pt x="366" y="206"/>
                  </a:lnTo>
                  <a:lnTo>
                    <a:pt x="374" y="209"/>
                  </a:lnTo>
                  <a:lnTo>
                    <a:pt x="377" y="201"/>
                  </a:lnTo>
                  <a:lnTo>
                    <a:pt x="377" y="193"/>
                  </a:lnTo>
                  <a:lnTo>
                    <a:pt x="379" y="190"/>
                  </a:lnTo>
                  <a:lnTo>
                    <a:pt x="382" y="180"/>
                  </a:lnTo>
                  <a:lnTo>
                    <a:pt x="385" y="177"/>
                  </a:lnTo>
                  <a:lnTo>
                    <a:pt x="385" y="167"/>
                  </a:lnTo>
                  <a:lnTo>
                    <a:pt x="374" y="154"/>
                  </a:lnTo>
                  <a:lnTo>
                    <a:pt x="372" y="144"/>
                  </a:lnTo>
                  <a:lnTo>
                    <a:pt x="374" y="141"/>
                  </a:lnTo>
                  <a:lnTo>
                    <a:pt x="374" y="128"/>
                  </a:lnTo>
                  <a:lnTo>
                    <a:pt x="372" y="115"/>
                  </a:lnTo>
                  <a:lnTo>
                    <a:pt x="374" y="110"/>
                  </a:lnTo>
                  <a:lnTo>
                    <a:pt x="374" y="84"/>
                  </a:lnTo>
                  <a:lnTo>
                    <a:pt x="366" y="73"/>
                  </a:lnTo>
                  <a:lnTo>
                    <a:pt x="366" y="52"/>
                  </a:lnTo>
                  <a:lnTo>
                    <a:pt x="364" y="45"/>
                  </a:lnTo>
                  <a:lnTo>
                    <a:pt x="359" y="45"/>
                  </a:lnTo>
                  <a:lnTo>
                    <a:pt x="351" y="34"/>
                  </a:lnTo>
                  <a:lnTo>
                    <a:pt x="348" y="24"/>
                  </a:lnTo>
                  <a:lnTo>
                    <a:pt x="340" y="21"/>
                  </a:lnTo>
                  <a:lnTo>
                    <a:pt x="346" y="11"/>
                  </a:lnTo>
                  <a:lnTo>
                    <a:pt x="340" y="0"/>
                  </a:lnTo>
                  <a:lnTo>
                    <a:pt x="327" y="11"/>
                  </a:lnTo>
                  <a:lnTo>
                    <a:pt x="333" y="19"/>
                  </a:lnTo>
                  <a:lnTo>
                    <a:pt x="322" y="24"/>
                  </a:lnTo>
                  <a:lnTo>
                    <a:pt x="314" y="19"/>
                  </a:lnTo>
                  <a:lnTo>
                    <a:pt x="309" y="19"/>
                  </a:lnTo>
                  <a:lnTo>
                    <a:pt x="317" y="29"/>
                  </a:lnTo>
                  <a:lnTo>
                    <a:pt x="317" y="37"/>
                  </a:lnTo>
                  <a:lnTo>
                    <a:pt x="322" y="42"/>
                  </a:lnTo>
                  <a:lnTo>
                    <a:pt x="322" y="45"/>
                  </a:lnTo>
                  <a:lnTo>
                    <a:pt x="314" y="55"/>
                  </a:lnTo>
                  <a:lnTo>
                    <a:pt x="314" y="71"/>
                  </a:lnTo>
                  <a:lnTo>
                    <a:pt x="307" y="81"/>
                  </a:lnTo>
                  <a:lnTo>
                    <a:pt x="301" y="78"/>
                  </a:lnTo>
                  <a:lnTo>
                    <a:pt x="291" y="86"/>
                  </a:lnTo>
                  <a:lnTo>
                    <a:pt x="291" y="97"/>
                  </a:lnTo>
                  <a:lnTo>
                    <a:pt x="283" y="99"/>
                  </a:lnTo>
                  <a:lnTo>
                    <a:pt x="278" y="97"/>
                  </a:lnTo>
                  <a:lnTo>
                    <a:pt x="278" y="86"/>
                  </a:lnTo>
                  <a:lnTo>
                    <a:pt x="273" y="84"/>
                  </a:lnTo>
                  <a:lnTo>
                    <a:pt x="268" y="89"/>
                  </a:lnTo>
                  <a:lnTo>
                    <a:pt x="265" y="102"/>
                  </a:lnTo>
                  <a:lnTo>
                    <a:pt x="275" y="112"/>
                  </a:lnTo>
                  <a:lnTo>
                    <a:pt x="278" y="117"/>
                  </a:lnTo>
                  <a:lnTo>
                    <a:pt x="275" y="120"/>
                  </a:lnTo>
                  <a:lnTo>
                    <a:pt x="270" y="117"/>
                  </a:lnTo>
                  <a:lnTo>
                    <a:pt x="257" y="120"/>
                  </a:lnTo>
                  <a:lnTo>
                    <a:pt x="260" y="131"/>
                  </a:lnTo>
                  <a:lnTo>
                    <a:pt x="270" y="133"/>
                  </a:lnTo>
                  <a:lnTo>
                    <a:pt x="273" y="138"/>
                  </a:lnTo>
                  <a:lnTo>
                    <a:pt x="268" y="144"/>
                  </a:lnTo>
                  <a:lnTo>
                    <a:pt x="262" y="138"/>
                  </a:lnTo>
                  <a:lnTo>
                    <a:pt x="255" y="141"/>
                  </a:lnTo>
                  <a:lnTo>
                    <a:pt x="255" y="149"/>
                  </a:lnTo>
                  <a:lnTo>
                    <a:pt x="239" y="159"/>
                  </a:lnTo>
                  <a:lnTo>
                    <a:pt x="239" y="149"/>
                  </a:lnTo>
                  <a:lnTo>
                    <a:pt x="242" y="146"/>
                  </a:lnTo>
                  <a:lnTo>
                    <a:pt x="239" y="141"/>
                  </a:lnTo>
                  <a:lnTo>
                    <a:pt x="229" y="149"/>
                  </a:lnTo>
                  <a:lnTo>
                    <a:pt x="234" y="151"/>
                  </a:lnTo>
                  <a:lnTo>
                    <a:pt x="234" y="157"/>
                  </a:lnTo>
                  <a:lnTo>
                    <a:pt x="221" y="164"/>
                  </a:lnTo>
                  <a:lnTo>
                    <a:pt x="226" y="172"/>
                  </a:lnTo>
                  <a:lnTo>
                    <a:pt x="231" y="175"/>
                  </a:lnTo>
                  <a:lnTo>
                    <a:pt x="231" y="180"/>
                  </a:lnTo>
                  <a:lnTo>
                    <a:pt x="226" y="183"/>
                  </a:lnTo>
                  <a:lnTo>
                    <a:pt x="218" y="188"/>
                  </a:lnTo>
                  <a:lnTo>
                    <a:pt x="216" y="180"/>
                  </a:lnTo>
                  <a:lnTo>
                    <a:pt x="210" y="180"/>
                  </a:lnTo>
                  <a:lnTo>
                    <a:pt x="216" y="172"/>
                  </a:lnTo>
                  <a:lnTo>
                    <a:pt x="210" y="167"/>
                  </a:lnTo>
                  <a:lnTo>
                    <a:pt x="192" y="183"/>
                  </a:lnTo>
                  <a:lnTo>
                    <a:pt x="190" y="198"/>
                  </a:lnTo>
                  <a:lnTo>
                    <a:pt x="192" y="203"/>
                  </a:lnTo>
                  <a:lnTo>
                    <a:pt x="190" y="211"/>
                  </a:lnTo>
                  <a:lnTo>
                    <a:pt x="184" y="209"/>
                  </a:lnTo>
                  <a:lnTo>
                    <a:pt x="179" y="206"/>
                  </a:lnTo>
                  <a:lnTo>
                    <a:pt x="179" y="190"/>
                  </a:lnTo>
                  <a:lnTo>
                    <a:pt x="174" y="190"/>
                  </a:lnTo>
                  <a:lnTo>
                    <a:pt x="164" y="203"/>
                  </a:lnTo>
                  <a:lnTo>
                    <a:pt x="151" y="193"/>
                  </a:lnTo>
                  <a:lnTo>
                    <a:pt x="148" y="198"/>
                  </a:lnTo>
                  <a:lnTo>
                    <a:pt x="143" y="198"/>
                  </a:lnTo>
                  <a:lnTo>
                    <a:pt x="145" y="214"/>
                  </a:lnTo>
                  <a:lnTo>
                    <a:pt x="140" y="211"/>
                  </a:lnTo>
                  <a:lnTo>
                    <a:pt x="138" y="214"/>
                  </a:lnTo>
                  <a:lnTo>
                    <a:pt x="138" y="206"/>
                  </a:lnTo>
                  <a:lnTo>
                    <a:pt x="132" y="203"/>
                  </a:lnTo>
                  <a:lnTo>
                    <a:pt x="127" y="211"/>
                  </a:lnTo>
                  <a:lnTo>
                    <a:pt x="122" y="203"/>
                  </a:lnTo>
                  <a:lnTo>
                    <a:pt x="101" y="222"/>
                  </a:lnTo>
                  <a:lnTo>
                    <a:pt x="96" y="222"/>
                  </a:lnTo>
                  <a:lnTo>
                    <a:pt x="91" y="219"/>
                  </a:lnTo>
                  <a:lnTo>
                    <a:pt x="80" y="219"/>
                  </a:lnTo>
                  <a:lnTo>
                    <a:pt x="78" y="224"/>
                  </a:lnTo>
                  <a:lnTo>
                    <a:pt x="78" y="240"/>
                  </a:lnTo>
                  <a:lnTo>
                    <a:pt x="65" y="263"/>
                  </a:lnTo>
                  <a:lnTo>
                    <a:pt x="65" y="268"/>
                  </a:lnTo>
                  <a:lnTo>
                    <a:pt x="49" y="284"/>
                  </a:lnTo>
                  <a:lnTo>
                    <a:pt x="49" y="292"/>
                  </a:lnTo>
                  <a:lnTo>
                    <a:pt x="57" y="297"/>
                  </a:lnTo>
                  <a:lnTo>
                    <a:pt x="52" y="308"/>
                  </a:lnTo>
                  <a:lnTo>
                    <a:pt x="57" y="321"/>
                  </a:lnTo>
                  <a:lnTo>
                    <a:pt x="54" y="334"/>
                  </a:lnTo>
                  <a:lnTo>
                    <a:pt x="70" y="360"/>
                  </a:lnTo>
                  <a:lnTo>
                    <a:pt x="67" y="367"/>
                  </a:lnTo>
                  <a:lnTo>
                    <a:pt x="78" y="378"/>
                  </a:lnTo>
                  <a:lnTo>
                    <a:pt x="78" y="383"/>
                  </a:lnTo>
                  <a:lnTo>
                    <a:pt x="70" y="388"/>
                  </a:lnTo>
                  <a:lnTo>
                    <a:pt x="73" y="396"/>
                  </a:lnTo>
                  <a:lnTo>
                    <a:pt x="67" y="419"/>
                  </a:lnTo>
                  <a:lnTo>
                    <a:pt x="57" y="425"/>
                  </a:lnTo>
                  <a:lnTo>
                    <a:pt x="54" y="440"/>
                  </a:lnTo>
                  <a:lnTo>
                    <a:pt x="49" y="440"/>
                  </a:lnTo>
                  <a:lnTo>
                    <a:pt x="46" y="448"/>
                  </a:lnTo>
                  <a:lnTo>
                    <a:pt x="36" y="456"/>
                  </a:lnTo>
                  <a:lnTo>
                    <a:pt x="36" y="474"/>
                  </a:lnTo>
                  <a:lnTo>
                    <a:pt x="31" y="482"/>
                  </a:lnTo>
                  <a:lnTo>
                    <a:pt x="15" y="485"/>
                  </a:lnTo>
                  <a:lnTo>
                    <a:pt x="13" y="490"/>
                  </a:lnTo>
                  <a:lnTo>
                    <a:pt x="13" y="505"/>
                  </a:lnTo>
                  <a:lnTo>
                    <a:pt x="2" y="518"/>
                  </a:lnTo>
                  <a:lnTo>
                    <a:pt x="2" y="531"/>
                  </a:lnTo>
                  <a:lnTo>
                    <a:pt x="0" y="539"/>
                  </a:lnTo>
                  <a:lnTo>
                    <a:pt x="2" y="544"/>
                  </a:lnTo>
                  <a:lnTo>
                    <a:pt x="2" y="563"/>
                  </a:lnTo>
                  <a:lnTo>
                    <a:pt x="15" y="578"/>
                  </a:lnTo>
                  <a:lnTo>
                    <a:pt x="13" y="589"/>
                  </a:lnTo>
                  <a:lnTo>
                    <a:pt x="15" y="597"/>
                  </a:lnTo>
                  <a:lnTo>
                    <a:pt x="23" y="599"/>
                  </a:lnTo>
                  <a:lnTo>
                    <a:pt x="26" y="599"/>
                  </a:lnTo>
                  <a:lnTo>
                    <a:pt x="23" y="602"/>
                  </a:lnTo>
                  <a:lnTo>
                    <a:pt x="13" y="604"/>
                  </a:lnTo>
                  <a:lnTo>
                    <a:pt x="13" y="615"/>
                  </a:lnTo>
                  <a:lnTo>
                    <a:pt x="15" y="633"/>
                  </a:lnTo>
                  <a:lnTo>
                    <a:pt x="13" y="654"/>
                  </a:lnTo>
                  <a:lnTo>
                    <a:pt x="18" y="656"/>
                  </a:lnTo>
                  <a:lnTo>
                    <a:pt x="18" y="664"/>
                  </a:lnTo>
                  <a:lnTo>
                    <a:pt x="23" y="667"/>
                  </a:lnTo>
                  <a:lnTo>
                    <a:pt x="31" y="677"/>
                  </a:lnTo>
                  <a:lnTo>
                    <a:pt x="36" y="680"/>
                  </a:lnTo>
                  <a:lnTo>
                    <a:pt x="39" y="688"/>
                  </a:lnTo>
                  <a:lnTo>
                    <a:pt x="46" y="695"/>
                  </a:lnTo>
                  <a:lnTo>
                    <a:pt x="54" y="693"/>
                  </a:lnTo>
                  <a:lnTo>
                    <a:pt x="57" y="695"/>
                  </a:lnTo>
                  <a:lnTo>
                    <a:pt x="65" y="698"/>
                  </a:lnTo>
                  <a:lnTo>
                    <a:pt x="73" y="708"/>
                  </a:lnTo>
                  <a:lnTo>
                    <a:pt x="78" y="711"/>
                  </a:lnTo>
                  <a:lnTo>
                    <a:pt x="78" y="716"/>
                  </a:lnTo>
                  <a:lnTo>
                    <a:pt x="80" y="719"/>
                  </a:lnTo>
                  <a:close/>
                  <a:moveTo>
                    <a:pt x="301" y="52"/>
                  </a:moveTo>
                  <a:lnTo>
                    <a:pt x="299" y="47"/>
                  </a:lnTo>
                  <a:lnTo>
                    <a:pt x="307" y="39"/>
                  </a:lnTo>
                  <a:lnTo>
                    <a:pt x="307" y="42"/>
                  </a:lnTo>
                  <a:lnTo>
                    <a:pt x="301" y="52"/>
                  </a:lnTo>
                  <a:close/>
                  <a:moveTo>
                    <a:pt x="299" y="68"/>
                  </a:moveTo>
                  <a:lnTo>
                    <a:pt x="299" y="65"/>
                  </a:lnTo>
                  <a:lnTo>
                    <a:pt x="301" y="68"/>
                  </a:lnTo>
                  <a:lnTo>
                    <a:pt x="299" y="71"/>
                  </a:lnTo>
                  <a:lnTo>
                    <a:pt x="299" y="68"/>
                  </a:lnTo>
                  <a:close/>
                  <a:moveTo>
                    <a:pt x="283" y="65"/>
                  </a:moveTo>
                  <a:lnTo>
                    <a:pt x="283" y="63"/>
                  </a:lnTo>
                  <a:lnTo>
                    <a:pt x="286" y="65"/>
                  </a:lnTo>
                  <a:lnTo>
                    <a:pt x="291" y="68"/>
                  </a:lnTo>
                  <a:lnTo>
                    <a:pt x="288" y="78"/>
                  </a:lnTo>
                  <a:lnTo>
                    <a:pt x="283" y="73"/>
                  </a:lnTo>
                  <a:lnTo>
                    <a:pt x="278" y="73"/>
                  </a:lnTo>
                  <a:lnTo>
                    <a:pt x="283" y="65"/>
                  </a:lnTo>
                  <a:close/>
                  <a:moveTo>
                    <a:pt x="351" y="268"/>
                  </a:moveTo>
                  <a:lnTo>
                    <a:pt x="351" y="261"/>
                  </a:lnTo>
                  <a:lnTo>
                    <a:pt x="351" y="253"/>
                  </a:lnTo>
                  <a:lnTo>
                    <a:pt x="353" y="250"/>
                  </a:lnTo>
                  <a:lnTo>
                    <a:pt x="356" y="248"/>
                  </a:lnTo>
                  <a:lnTo>
                    <a:pt x="361" y="242"/>
                  </a:lnTo>
                  <a:lnTo>
                    <a:pt x="359" y="253"/>
                  </a:lnTo>
                  <a:lnTo>
                    <a:pt x="356" y="258"/>
                  </a:lnTo>
                  <a:lnTo>
                    <a:pt x="351" y="268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8" name="Google Shape;759;p20">
              <a:extLst>
                <a:ext uri="{FF2B5EF4-FFF2-40B4-BE49-F238E27FC236}">
                  <a16:creationId xmlns:a16="http://schemas.microsoft.com/office/drawing/2014/main" id="{96AEBDCE-9CBA-7846-BE98-0672C26A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1690" y="5293888"/>
              <a:ext cx="1011745" cy="1617414"/>
            </a:xfrm>
            <a:custGeom>
              <a:avLst/>
              <a:gdLst>
                <a:gd name="T0" fmla="*/ 184785 w 531"/>
                <a:gd name="T1" fmla="*/ 1005839 h 849"/>
                <a:gd name="T2" fmla="*/ 203835 w 531"/>
                <a:gd name="T3" fmla="*/ 952499 h 849"/>
                <a:gd name="T4" fmla="*/ 222885 w 531"/>
                <a:gd name="T5" fmla="*/ 878204 h 849"/>
                <a:gd name="T6" fmla="*/ 222885 w 531"/>
                <a:gd name="T7" fmla="*/ 822959 h 849"/>
                <a:gd name="T8" fmla="*/ 228600 w 531"/>
                <a:gd name="T9" fmla="*/ 767715 h 849"/>
                <a:gd name="T10" fmla="*/ 243840 w 531"/>
                <a:gd name="T11" fmla="*/ 683895 h 849"/>
                <a:gd name="T12" fmla="*/ 247650 w 531"/>
                <a:gd name="T13" fmla="*/ 615315 h 849"/>
                <a:gd name="T14" fmla="*/ 154305 w 531"/>
                <a:gd name="T15" fmla="*/ 579120 h 849"/>
                <a:gd name="T16" fmla="*/ 64770 w 531"/>
                <a:gd name="T17" fmla="*/ 550545 h 849"/>
                <a:gd name="T18" fmla="*/ 0 w 531"/>
                <a:gd name="T19" fmla="*/ 461010 h 849"/>
                <a:gd name="T20" fmla="*/ 184785 w 531"/>
                <a:gd name="T21" fmla="*/ 381000 h 849"/>
                <a:gd name="T22" fmla="*/ 308610 w 531"/>
                <a:gd name="T23" fmla="*/ 361950 h 849"/>
                <a:gd name="T24" fmla="*/ 352425 w 531"/>
                <a:gd name="T25" fmla="*/ 392430 h 849"/>
                <a:gd name="T26" fmla="*/ 411480 w 531"/>
                <a:gd name="T27" fmla="*/ 430530 h 849"/>
                <a:gd name="T28" fmla="*/ 377190 w 531"/>
                <a:gd name="T29" fmla="*/ 529590 h 849"/>
                <a:gd name="T30" fmla="*/ 432435 w 531"/>
                <a:gd name="T31" fmla="*/ 603885 h 849"/>
                <a:gd name="T32" fmla="*/ 470535 w 531"/>
                <a:gd name="T33" fmla="*/ 653415 h 849"/>
                <a:gd name="T34" fmla="*/ 491490 w 531"/>
                <a:gd name="T35" fmla="*/ 554355 h 849"/>
                <a:gd name="T36" fmla="*/ 520066 w 531"/>
                <a:gd name="T37" fmla="*/ 476250 h 849"/>
                <a:gd name="T38" fmla="*/ 535306 w 531"/>
                <a:gd name="T39" fmla="*/ 441960 h 849"/>
                <a:gd name="T40" fmla="*/ 510541 w 531"/>
                <a:gd name="T41" fmla="*/ 356235 h 849"/>
                <a:gd name="T42" fmla="*/ 441960 w 531"/>
                <a:gd name="T43" fmla="*/ 287655 h 849"/>
                <a:gd name="T44" fmla="*/ 525781 w 531"/>
                <a:gd name="T45" fmla="*/ 89535 h 849"/>
                <a:gd name="T46" fmla="*/ 571501 w 531"/>
                <a:gd name="T47" fmla="*/ 99060 h 849"/>
                <a:gd name="T48" fmla="*/ 640081 w 531"/>
                <a:gd name="T49" fmla="*/ 99060 h 849"/>
                <a:gd name="T50" fmla="*/ 683896 w 531"/>
                <a:gd name="T51" fmla="*/ 99060 h 849"/>
                <a:gd name="T52" fmla="*/ 744856 w 531"/>
                <a:gd name="T53" fmla="*/ 74295 h 849"/>
                <a:gd name="T54" fmla="*/ 813436 w 531"/>
                <a:gd name="T55" fmla="*/ 78105 h 849"/>
                <a:gd name="T56" fmla="*/ 893446 w 531"/>
                <a:gd name="T57" fmla="*/ 49530 h 849"/>
                <a:gd name="T58" fmla="*/ 971551 w 531"/>
                <a:gd name="T59" fmla="*/ 3810 h 849"/>
                <a:gd name="T60" fmla="*/ 1002031 w 531"/>
                <a:gd name="T61" fmla="*/ 34290 h 849"/>
                <a:gd name="T62" fmla="*/ 992506 w 531"/>
                <a:gd name="T63" fmla="*/ 93345 h 849"/>
                <a:gd name="T64" fmla="*/ 992506 w 531"/>
                <a:gd name="T65" fmla="*/ 182880 h 849"/>
                <a:gd name="T66" fmla="*/ 986791 w 531"/>
                <a:gd name="T67" fmla="*/ 297180 h 849"/>
                <a:gd name="T68" fmla="*/ 971551 w 531"/>
                <a:gd name="T69" fmla="*/ 356235 h 849"/>
                <a:gd name="T70" fmla="*/ 996316 w 531"/>
                <a:gd name="T71" fmla="*/ 421005 h 849"/>
                <a:gd name="T72" fmla="*/ 962026 w 531"/>
                <a:gd name="T73" fmla="*/ 455295 h 849"/>
                <a:gd name="T74" fmla="*/ 971551 w 531"/>
                <a:gd name="T75" fmla="*/ 491490 h 849"/>
                <a:gd name="T76" fmla="*/ 902971 w 531"/>
                <a:gd name="T77" fmla="*/ 560070 h 849"/>
                <a:gd name="T78" fmla="*/ 763906 w 531"/>
                <a:gd name="T79" fmla="*/ 659130 h 849"/>
                <a:gd name="T80" fmla="*/ 664846 w 531"/>
                <a:gd name="T81" fmla="*/ 693420 h 849"/>
                <a:gd name="T82" fmla="*/ 621031 w 531"/>
                <a:gd name="T83" fmla="*/ 754380 h 849"/>
                <a:gd name="T84" fmla="*/ 556261 w 531"/>
                <a:gd name="T85" fmla="*/ 807720 h 849"/>
                <a:gd name="T86" fmla="*/ 476250 w 531"/>
                <a:gd name="T87" fmla="*/ 882014 h 849"/>
                <a:gd name="T88" fmla="*/ 396240 w 531"/>
                <a:gd name="T89" fmla="*/ 897254 h 849"/>
                <a:gd name="T90" fmla="*/ 401955 w 531"/>
                <a:gd name="T91" fmla="*/ 956309 h 849"/>
                <a:gd name="T92" fmla="*/ 417195 w 531"/>
                <a:gd name="T93" fmla="*/ 1036319 h 849"/>
                <a:gd name="T94" fmla="*/ 436245 w 531"/>
                <a:gd name="T95" fmla="*/ 1179194 h 849"/>
                <a:gd name="T96" fmla="*/ 461010 w 531"/>
                <a:gd name="T97" fmla="*/ 1154429 h 849"/>
                <a:gd name="T98" fmla="*/ 445770 w 531"/>
                <a:gd name="T99" fmla="*/ 1253489 h 849"/>
                <a:gd name="T100" fmla="*/ 432435 w 531"/>
                <a:gd name="T101" fmla="*/ 1318259 h 849"/>
                <a:gd name="T102" fmla="*/ 396240 w 531"/>
                <a:gd name="T103" fmla="*/ 1398269 h 849"/>
                <a:gd name="T104" fmla="*/ 188595 w 531"/>
                <a:gd name="T105" fmla="*/ 1491614 h 849"/>
                <a:gd name="T106" fmla="*/ 154305 w 531"/>
                <a:gd name="T107" fmla="*/ 1537334 h 849"/>
                <a:gd name="T108" fmla="*/ 188595 w 531"/>
                <a:gd name="T109" fmla="*/ 1546859 h 849"/>
                <a:gd name="T110" fmla="*/ 179070 w 531"/>
                <a:gd name="T111" fmla="*/ 1617344 h 849"/>
                <a:gd name="T112" fmla="*/ 123825 w 531"/>
                <a:gd name="T113" fmla="*/ 1586864 h 849"/>
                <a:gd name="T114" fmla="*/ 99060 w 531"/>
                <a:gd name="T115" fmla="*/ 1537334 h 849"/>
                <a:gd name="T116" fmla="*/ 104775 w 531"/>
                <a:gd name="T117" fmla="*/ 1367789 h 849"/>
                <a:gd name="T118" fmla="*/ 95250 w 531"/>
                <a:gd name="T119" fmla="*/ 1259204 h 8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31" h="849" extrusionOk="0">
                  <a:moveTo>
                    <a:pt x="37" y="622"/>
                  </a:moveTo>
                  <a:lnTo>
                    <a:pt x="91" y="565"/>
                  </a:lnTo>
                  <a:lnTo>
                    <a:pt x="94" y="549"/>
                  </a:lnTo>
                  <a:lnTo>
                    <a:pt x="97" y="541"/>
                  </a:lnTo>
                  <a:lnTo>
                    <a:pt x="97" y="528"/>
                  </a:lnTo>
                  <a:lnTo>
                    <a:pt x="99" y="521"/>
                  </a:lnTo>
                  <a:lnTo>
                    <a:pt x="97" y="513"/>
                  </a:lnTo>
                  <a:lnTo>
                    <a:pt x="99" y="505"/>
                  </a:lnTo>
                  <a:lnTo>
                    <a:pt x="104" y="505"/>
                  </a:lnTo>
                  <a:lnTo>
                    <a:pt x="107" y="500"/>
                  </a:lnTo>
                  <a:lnTo>
                    <a:pt x="117" y="492"/>
                  </a:lnTo>
                  <a:lnTo>
                    <a:pt x="125" y="481"/>
                  </a:lnTo>
                  <a:lnTo>
                    <a:pt x="123" y="476"/>
                  </a:lnTo>
                  <a:lnTo>
                    <a:pt x="117" y="471"/>
                  </a:lnTo>
                  <a:lnTo>
                    <a:pt x="117" y="461"/>
                  </a:lnTo>
                  <a:lnTo>
                    <a:pt x="123" y="458"/>
                  </a:lnTo>
                  <a:lnTo>
                    <a:pt x="120" y="448"/>
                  </a:lnTo>
                  <a:lnTo>
                    <a:pt x="112" y="442"/>
                  </a:lnTo>
                  <a:lnTo>
                    <a:pt x="112" y="435"/>
                  </a:lnTo>
                  <a:lnTo>
                    <a:pt x="117" y="432"/>
                  </a:lnTo>
                  <a:lnTo>
                    <a:pt x="117" y="422"/>
                  </a:lnTo>
                  <a:lnTo>
                    <a:pt x="117" y="414"/>
                  </a:lnTo>
                  <a:lnTo>
                    <a:pt x="125" y="409"/>
                  </a:lnTo>
                  <a:lnTo>
                    <a:pt x="130" y="401"/>
                  </a:lnTo>
                  <a:lnTo>
                    <a:pt x="120" y="403"/>
                  </a:lnTo>
                  <a:lnTo>
                    <a:pt x="117" y="398"/>
                  </a:lnTo>
                  <a:lnTo>
                    <a:pt x="123" y="388"/>
                  </a:lnTo>
                  <a:lnTo>
                    <a:pt x="123" y="375"/>
                  </a:lnTo>
                  <a:lnTo>
                    <a:pt x="128" y="367"/>
                  </a:lnTo>
                  <a:lnTo>
                    <a:pt x="128" y="359"/>
                  </a:lnTo>
                  <a:lnTo>
                    <a:pt x="128" y="354"/>
                  </a:lnTo>
                  <a:lnTo>
                    <a:pt x="128" y="346"/>
                  </a:lnTo>
                  <a:lnTo>
                    <a:pt x="128" y="338"/>
                  </a:lnTo>
                  <a:lnTo>
                    <a:pt x="133" y="330"/>
                  </a:lnTo>
                  <a:lnTo>
                    <a:pt x="130" y="323"/>
                  </a:lnTo>
                  <a:lnTo>
                    <a:pt x="120" y="323"/>
                  </a:lnTo>
                  <a:lnTo>
                    <a:pt x="115" y="315"/>
                  </a:lnTo>
                  <a:lnTo>
                    <a:pt x="104" y="310"/>
                  </a:lnTo>
                  <a:lnTo>
                    <a:pt x="89" y="307"/>
                  </a:lnTo>
                  <a:lnTo>
                    <a:pt x="81" y="304"/>
                  </a:lnTo>
                  <a:lnTo>
                    <a:pt x="71" y="294"/>
                  </a:lnTo>
                  <a:lnTo>
                    <a:pt x="58" y="286"/>
                  </a:lnTo>
                  <a:lnTo>
                    <a:pt x="45" y="281"/>
                  </a:lnTo>
                  <a:lnTo>
                    <a:pt x="39" y="286"/>
                  </a:lnTo>
                  <a:lnTo>
                    <a:pt x="34" y="289"/>
                  </a:lnTo>
                  <a:lnTo>
                    <a:pt x="32" y="284"/>
                  </a:lnTo>
                  <a:lnTo>
                    <a:pt x="24" y="281"/>
                  </a:lnTo>
                  <a:lnTo>
                    <a:pt x="8" y="281"/>
                  </a:lnTo>
                  <a:lnTo>
                    <a:pt x="6" y="258"/>
                  </a:lnTo>
                  <a:lnTo>
                    <a:pt x="0" y="242"/>
                  </a:lnTo>
                  <a:lnTo>
                    <a:pt x="6" y="234"/>
                  </a:lnTo>
                  <a:lnTo>
                    <a:pt x="26" y="224"/>
                  </a:lnTo>
                  <a:lnTo>
                    <a:pt x="37" y="224"/>
                  </a:lnTo>
                  <a:lnTo>
                    <a:pt x="86" y="203"/>
                  </a:lnTo>
                  <a:lnTo>
                    <a:pt x="97" y="200"/>
                  </a:lnTo>
                  <a:lnTo>
                    <a:pt x="128" y="190"/>
                  </a:lnTo>
                  <a:lnTo>
                    <a:pt x="141" y="185"/>
                  </a:lnTo>
                  <a:lnTo>
                    <a:pt x="156" y="179"/>
                  </a:lnTo>
                  <a:lnTo>
                    <a:pt x="159" y="187"/>
                  </a:lnTo>
                  <a:lnTo>
                    <a:pt x="162" y="190"/>
                  </a:lnTo>
                  <a:lnTo>
                    <a:pt x="164" y="195"/>
                  </a:lnTo>
                  <a:lnTo>
                    <a:pt x="167" y="203"/>
                  </a:lnTo>
                  <a:lnTo>
                    <a:pt x="175" y="208"/>
                  </a:lnTo>
                  <a:lnTo>
                    <a:pt x="177" y="206"/>
                  </a:lnTo>
                  <a:lnTo>
                    <a:pt x="185" y="206"/>
                  </a:lnTo>
                  <a:lnTo>
                    <a:pt x="188" y="200"/>
                  </a:lnTo>
                  <a:lnTo>
                    <a:pt x="198" y="200"/>
                  </a:lnTo>
                  <a:lnTo>
                    <a:pt x="214" y="203"/>
                  </a:lnTo>
                  <a:lnTo>
                    <a:pt x="216" y="211"/>
                  </a:lnTo>
                  <a:lnTo>
                    <a:pt x="216" y="226"/>
                  </a:lnTo>
                  <a:lnTo>
                    <a:pt x="216" y="237"/>
                  </a:lnTo>
                  <a:lnTo>
                    <a:pt x="206" y="247"/>
                  </a:lnTo>
                  <a:lnTo>
                    <a:pt x="203" y="260"/>
                  </a:lnTo>
                  <a:lnTo>
                    <a:pt x="195" y="268"/>
                  </a:lnTo>
                  <a:lnTo>
                    <a:pt x="198" y="278"/>
                  </a:lnTo>
                  <a:lnTo>
                    <a:pt x="203" y="289"/>
                  </a:lnTo>
                  <a:lnTo>
                    <a:pt x="203" y="297"/>
                  </a:lnTo>
                  <a:lnTo>
                    <a:pt x="211" y="307"/>
                  </a:lnTo>
                  <a:lnTo>
                    <a:pt x="221" y="315"/>
                  </a:lnTo>
                  <a:lnTo>
                    <a:pt x="227" y="317"/>
                  </a:lnTo>
                  <a:lnTo>
                    <a:pt x="232" y="323"/>
                  </a:lnTo>
                  <a:lnTo>
                    <a:pt x="240" y="333"/>
                  </a:lnTo>
                  <a:lnTo>
                    <a:pt x="237" y="338"/>
                  </a:lnTo>
                  <a:lnTo>
                    <a:pt x="240" y="346"/>
                  </a:lnTo>
                  <a:lnTo>
                    <a:pt x="247" y="343"/>
                  </a:lnTo>
                  <a:lnTo>
                    <a:pt x="250" y="333"/>
                  </a:lnTo>
                  <a:lnTo>
                    <a:pt x="247" y="323"/>
                  </a:lnTo>
                  <a:lnTo>
                    <a:pt x="253" y="312"/>
                  </a:lnTo>
                  <a:lnTo>
                    <a:pt x="253" y="304"/>
                  </a:lnTo>
                  <a:lnTo>
                    <a:pt x="258" y="291"/>
                  </a:lnTo>
                  <a:lnTo>
                    <a:pt x="268" y="286"/>
                  </a:lnTo>
                  <a:lnTo>
                    <a:pt x="276" y="281"/>
                  </a:lnTo>
                  <a:lnTo>
                    <a:pt x="279" y="273"/>
                  </a:lnTo>
                  <a:lnTo>
                    <a:pt x="279" y="255"/>
                  </a:lnTo>
                  <a:lnTo>
                    <a:pt x="273" y="250"/>
                  </a:lnTo>
                  <a:lnTo>
                    <a:pt x="276" y="245"/>
                  </a:lnTo>
                  <a:lnTo>
                    <a:pt x="273" y="242"/>
                  </a:lnTo>
                  <a:lnTo>
                    <a:pt x="273" y="237"/>
                  </a:lnTo>
                  <a:lnTo>
                    <a:pt x="279" y="237"/>
                  </a:lnTo>
                  <a:lnTo>
                    <a:pt x="281" y="232"/>
                  </a:lnTo>
                  <a:lnTo>
                    <a:pt x="289" y="229"/>
                  </a:lnTo>
                  <a:lnTo>
                    <a:pt x="289" y="224"/>
                  </a:lnTo>
                  <a:lnTo>
                    <a:pt x="284" y="216"/>
                  </a:lnTo>
                  <a:lnTo>
                    <a:pt x="281" y="203"/>
                  </a:lnTo>
                  <a:lnTo>
                    <a:pt x="268" y="187"/>
                  </a:lnTo>
                  <a:lnTo>
                    <a:pt x="266" y="179"/>
                  </a:lnTo>
                  <a:lnTo>
                    <a:pt x="247" y="164"/>
                  </a:lnTo>
                  <a:lnTo>
                    <a:pt x="242" y="161"/>
                  </a:lnTo>
                  <a:lnTo>
                    <a:pt x="240" y="156"/>
                  </a:lnTo>
                  <a:lnTo>
                    <a:pt x="232" y="151"/>
                  </a:lnTo>
                  <a:lnTo>
                    <a:pt x="216" y="143"/>
                  </a:lnTo>
                  <a:lnTo>
                    <a:pt x="208" y="96"/>
                  </a:lnTo>
                  <a:lnTo>
                    <a:pt x="221" y="49"/>
                  </a:lnTo>
                  <a:lnTo>
                    <a:pt x="268" y="49"/>
                  </a:lnTo>
                  <a:lnTo>
                    <a:pt x="276" y="47"/>
                  </a:lnTo>
                  <a:lnTo>
                    <a:pt x="279" y="44"/>
                  </a:lnTo>
                  <a:lnTo>
                    <a:pt x="287" y="41"/>
                  </a:lnTo>
                  <a:lnTo>
                    <a:pt x="287" y="47"/>
                  </a:lnTo>
                  <a:lnTo>
                    <a:pt x="294" y="49"/>
                  </a:lnTo>
                  <a:lnTo>
                    <a:pt x="300" y="52"/>
                  </a:lnTo>
                  <a:lnTo>
                    <a:pt x="307" y="55"/>
                  </a:lnTo>
                  <a:lnTo>
                    <a:pt x="313" y="60"/>
                  </a:lnTo>
                  <a:lnTo>
                    <a:pt x="310" y="62"/>
                  </a:lnTo>
                  <a:lnTo>
                    <a:pt x="326" y="60"/>
                  </a:lnTo>
                  <a:lnTo>
                    <a:pt x="336" y="52"/>
                  </a:lnTo>
                  <a:lnTo>
                    <a:pt x="341" y="49"/>
                  </a:lnTo>
                  <a:lnTo>
                    <a:pt x="346" y="47"/>
                  </a:lnTo>
                  <a:lnTo>
                    <a:pt x="352" y="49"/>
                  </a:lnTo>
                  <a:lnTo>
                    <a:pt x="352" y="52"/>
                  </a:lnTo>
                  <a:lnTo>
                    <a:pt x="359" y="52"/>
                  </a:lnTo>
                  <a:lnTo>
                    <a:pt x="365" y="57"/>
                  </a:lnTo>
                  <a:lnTo>
                    <a:pt x="375" y="52"/>
                  </a:lnTo>
                  <a:lnTo>
                    <a:pt x="391" y="52"/>
                  </a:lnTo>
                  <a:lnTo>
                    <a:pt x="393" y="44"/>
                  </a:lnTo>
                  <a:lnTo>
                    <a:pt x="391" y="39"/>
                  </a:lnTo>
                  <a:lnTo>
                    <a:pt x="393" y="36"/>
                  </a:lnTo>
                  <a:lnTo>
                    <a:pt x="404" y="39"/>
                  </a:lnTo>
                  <a:lnTo>
                    <a:pt x="409" y="36"/>
                  </a:lnTo>
                  <a:lnTo>
                    <a:pt x="417" y="41"/>
                  </a:lnTo>
                  <a:lnTo>
                    <a:pt x="427" y="41"/>
                  </a:lnTo>
                  <a:lnTo>
                    <a:pt x="430" y="36"/>
                  </a:lnTo>
                  <a:lnTo>
                    <a:pt x="450" y="31"/>
                  </a:lnTo>
                  <a:lnTo>
                    <a:pt x="458" y="34"/>
                  </a:lnTo>
                  <a:lnTo>
                    <a:pt x="466" y="31"/>
                  </a:lnTo>
                  <a:lnTo>
                    <a:pt x="469" y="26"/>
                  </a:lnTo>
                  <a:lnTo>
                    <a:pt x="479" y="26"/>
                  </a:lnTo>
                  <a:lnTo>
                    <a:pt x="487" y="18"/>
                  </a:lnTo>
                  <a:lnTo>
                    <a:pt x="497" y="15"/>
                  </a:lnTo>
                  <a:lnTo>
                    <a:pt x="505" y="10"/>
                  </a:lnTo>
                  <a:lnTo>
                    <a:pt x="510" y="2"/>
                  </a:lnTo>
                  <a:lnTo>
                    <a:pt x="521" y="5"/>
                  </a:lnTo>
                  <a:lnTo>
                    <a:pt x="526" y="0"/>
                  </a:lnTo>
                  <a:lnTo>
                    <a:pt x="531" y="2"/>
                  </a:lnTo>
                  <a:lnTo>
                    <a:pt x="528" y="13"/>
                  </a:lnTo>
                  <a:lnTo>
                    <a:pt x="526" y="18"/>
                  </a:lnTo>
                  <a:lnTo>
                    <a:pt x="528" y="21"/>
                  </a:lnTo>
                  <a:lnTo>
                    <a:pt x="518" y="36"/>
                  </a:lnTo>
                  <a:lnTo>
                    <a:pt x="518" y="41"/>
                  </a:lnTo>
                  <a:lnTo>
                    <a:pt x="518" y="47"/>
                  </a:lnTo>
                  <a:lnTo>
                    <a:pt x="521" y="49"/>
                  </a:lnTo>
                  <a:lnTo>
                    <a:pt x="515" y="52"/>
                  </a:lnTo>
                  <a:lnTo>
                    <a:pt x="518" y="70"/>
                  </a:lnTo>
                  <a:lnTo>
                    <a:pt x="523" y="81"/>
                  </a:lnTo>
                  <a:lnTo>
                    <a:pt x="521" y="83"/>
                  </a:lnTo>
                  <a:lnTo>
                    <a:pt x="521" y="96"/>
                  </a:lnTo>
                  <a:lnTo>
                    <a:pt x="523" y="101"/>
                  </a:lnTo>
                  <a:lnTo>
                    <a:pt x="523" y="112"/>
                  </a:lnTo>
                  <a:lnTo>
                    <a:pt x="518" y="117"/>
                  </a:lnTo>
                  <a:lnTo>
                    <a:pt x="521" y="133"/>
                  </a:lnTo>
                  <a:lnTo>
                    <a:pt x="518" y="156"/>
                  </a:lnTo>
                  <a:lnTo>
                    <a:pt x="515" y="156"/>
                  </a:lnTo>
                  <a:lnTo>
                    <a:pt x="518" y="161"/>
                  </a:lnTo>
                  <a:lnTo>
                    <a:pt x="518" y="185"/>
                  </a:lnTo>
                  <a:lnTo>
                    <a:pt x="510" y="185"/>
                  </a:lnTo>
                  <a:lnTo>
                    <a:pt x="510" y="187"/>
                  </a:lnTo>
                  <a:lnTo>
                    <a:pt x="513" y="190"/>
                  </a:lnTo>
                  <a:lnTo>
                    <a:pt x="523" y="192"/>
                  </a:lnTo>
                  <a:lnTo>
                    <a:pt x="526" y="192"/>
                  </a:lnTo>
                  <a:lnTo>
                    <a:pt x="528" y="213"/>
                  </a:lnTo>
                  <a:lnTo>
                    <a:pt x="523" y="221"/>
                  </a:lnTo>
                  <a:lnTo>
                    <a:pt x="518" y="224"/>
                  </a:lnTo>
                  <a:lnTo>
                    <a:pt x="521" y="229"/>
                  </a:lnTo>
                  <a:lnTo>
                    <a:pt x="518" y="232"/>
                  </a:lnTo>
                  <a:lnTo>
                    <a:pt x="513" y="232"/>
                  </a:lnTo>
                  <a:lnTo>
                    <a:pt x="505" y="239"/>
                  </a:lnTo>
                  <a:lnTo>
                    <a:pt x="508" y="242"/>
                  </a:lnTo>
                  <a:lnTo>
                    <a:pt x="510" y="242"/>
                  </a:lnTo>
                  <a:lnTo>
                    <a:pt x="515" y="242"/>
                  </a:lnTo>
                  <a:lnTo>
                    <a:pt x="510" y="247"/>
                  </a:lnTo>
                  <a:lnTo>
                    <a:pt x="510" y="258"/>
                  </a:lnTo>
                  <a:lnTo>
                    <a:pt x="502" y="260"/>
                  </a:lnTo>
                  <a:lnTo>
                    <a:pt x="492" y="273"/>
                  </a:lnTo>
                  <a:lnTo>
                    <a:pt x="492" y="281"/>
                  </a:lnTo>
                  <a:lnTo>
                    <a:pt x="482" y="294"/>
                  </a:lnTo>
                  <a:lnTo>
                    <a:pt x="474" y="294"/>
                  </a:lnTo>
                  <a:lnTo>
                    <a:pt x="474" y="304"/>
                  </a:lnTo>
                  <a:lnTo>
                    <a:pt x="443" y="323"/>
                  </a:lnTo>
                  <a:lnTo>
                    <a:pt x="437" y="323"/>
                  </a:lnTo>
                  <a:lnTo>
                    <a:pt x="435" y="330"/>
                  </a:lnTo>
                  <a:lnTo>
                    <a:pt x="401" y="346"/>
                  </a:lnTo>
                  <a:lnTo>
                    <a:pt x="391" y="346"/>
                  </a:lnTo>
                  <a:lnTo>
                    <a:pt x="388" y="349"/>
                  </a:lnTo>
                  <a:lnTo>
                    <a:pt x="375" y="356"/>
                  </a:lnTo>
                  <a:lnTo>
                    <a:pt x="354" y="370"/>
                  </a:lnTo>
                  <a:lnTo>
                    <a:pt x="349" y="364"/>
                  </a:lnTo>
                  <a:lnTo>
                    <a:pt x="349" y="372"/>
                  </a:lnTo>
                  <a:lnTo>
                    <a:pt x="336" y="388"/>
                  </a:lnTo>
                  <a:lnTo>
                    <a:pt x="331" y="390"/>
                  </a:lnTo>
                  <a:lnTo>
                    <a:pt x="326" y="383"/>
                  </a:lnTo>
                  <a:lnTo>
                    <a:pt x="326" y="396"/>
                  </a:lnTo>
                  <a:lnTo>
                    <a:pt x="318" y="396"/>
                  </a:lnTo>
                  <a:lnTo>
                    <a:pt x="318" y="403"/>
                  </a:lnTo>
                  <a:lnTo>
                    <a:pt x="297" y="416"/>
                  </a:lnTo>
                  <a:lnTo>
                    <a:pt x="297" y="422"/>
                  </a:lnTo>
                  <a:lnTo>
                    <a:pt x="292" y="424"/>
                  </a:lnTo>
                  <a:lnTo>
                    <a:pt x="287" y="427"/>
                  </a:lnTo>
                  <a:lnTo>
                    <a:pt x="287" y="435"/>
                  </a:lnTo>
                  <a:lnTo>
                    <a:pt x="273" y="435"/>
                  </a:lnTo>
                  <a:lnTo>
                    <a:pt x="247" y="453"/>
                  </a:lnTo>
                  <a:lnTo>
                    <a:pt x="250" y="463"/>
                  </a:lnTo>
                  <a:lnTo>
                    <a:pt x="240" y="471"/>
                  </a:lnTo>
                  <a:lnTo>
                    <a:pt x="229" y="471"/>
                  </a:lnTo>
                  <a:lnTo>
                    <a:pt x="224" y="476"/>
                  </a:lnTo>
                  <a:lnTo>
                    <a:pt x="214" y="471"/>
                  </a:lnTo>
                  <a:lnTo>
                    <a:pt x="208" y="471"/>
                  </a:lnTo>
                  <a:lnTo>
                    <a:pt x="208" y="476"/>
                  </a:lnTo>
                  <a:lnTo>
                    <a:pt x="214" y="481"/>
                  </a:lnTo>
                  <a:lnTo>
                    <a:pt x="214" y="489"/>
                  </a:lnTo>
                  <a:lnTo>
                    <a:pt x="208" y="494"/>
                  </a:lnTo>
                  <a:lnTo>
                    <a:pt x="211" y="502"/>
                  </a:lnTo>
                  <a:lnTo>
                    <a:pt x="206" y="510"/>
                  </a:lnTo>
                  <a:lnTo>
                    <a:pt x="219" y="528"/>
                  </a:lnTo>
                  <a:lnTo>
                    <a:pt x="219" y="536"/>
                  </a:lnTo>
                  <a:lnTo>
                    <a:pt x="214" y="541"/>
                  </a:lnTo>
                  <a:lnTo>
                    <a:pt x="219" y="544"/>
                  </a:lnTo>
                  <a:lnTo>
                    <a:pt x="224" y="552"/>
                  </a:lnTo>
                  <a:lnTo>
                    <a:pt x="224" y="565"/>
                  </a:lnTo>
                  <a:lnTo>
                    <a:pt x="229" y="575"/>
                  </a:lnTo>
                  <a:lnTo>
                    <a:pt x="227" y="606"/>
                  </a:lnTo>
                  <a:lnTo>
                    <a:pt x="229" y="619"/>
                  </a:lnTo>
                  <a:lnTo>
                    <a:pt x="234" y="617"/>
                  </a:lnTo>
                  <a:lnTo>
                    <a:pt x="234" y="609"/>
                  </a:lnTo>
                  <a:lnTo>
                    <a:pt x="240" y="596"/>
                  </a:lnTo>
                  <a:lnTo>
                    <a:pt x="240" y="606"/>
                  </a:lnTo>
                  <a:lnTo>
                    <a:pt x="242" y="606"/>
                  </a:lnTo>
                  <a:lnTo>
                    <a:pt x="242" y="622"/>
                  </a:lnTo>
                  <a:lnTo>
                    <a:pt x="237" y="627"/>
                  </a:lnTo>
                  <a:lnTo>
                    <a:pt x="237" y="640"/>
                  </a:lnTo>
                  <a:lnTo>
                    <a:pt x="240" y="643"/>
                  </a:lnTo>
                  <a:lnTo>
                    <a:pt x="234" y="658"/>
                  </a:lnTo>
                  <a:lnTo>
                    <a:pt x="234" y="666"/>
                  </a:lnTo>
                  <a:lnTo>
                    <a:pt x="229" y="672"/>
                  </a:lnTo>
                  <a:lnTo>
                    <a:pt x="229" y="682"/>
                  </a:lnTo>
                  <a:lnTo>
                    <a:pt x="227" y="682"/>
                  </a:lnTo>
                  <a:lnTo>
                    <a:pt x="227" y="692"/>
                  </a:lnTo>
                  <a:lnTo>
                    <a:pt x="234" y="687"/>
                  </a:lnTo>
                  <a:lnTo>
                    <a:pt x="237" y="692"/>
                  </a:lnTo>
                  <a:lnTo>
                    <a:pt x="232" y="703"/>
                  </a:lnTo>
                  <a:lnTo>
                    <a:pt x="227" y="716"/>
                  </a:lnTo>
                  <a:lnTo>
                    <a:pt x="208" y="734"/>
                  </a:lnTo>
                  <a:lnTo>
                    <a:pt x="177" y="750"/>
                  </a:lnTo>
                  <a:lnTo>
                    <a:pt x="133" y="757"/>
                  </a:lnTo>
                  <a:lnTo>
                    <a:pt x="115" y="773"/>
                  </a:lnTo>
                  <a:lnTo>
                    <a:pt x="102" y="778"/>
                  </a:lnTo>
                  <a:lnTo>
                    <a:pt x="99" y="783"/>
                  </a:lnTo>
                  <a:lnTo>
                    <a:pt x="91" y="789"/>
                  </a:lnTo>
                  <a:lnTo>
                    <a:pt x="89" y="802"/>
                  </a:lnTo>
                  <a:lnTo>
                    <a:pt x="84" y="802"/>
                  </a:lnTo>
                  <a:lnTo>
                    <a:pt x="78" y="804"/>
                  </a:lnTo>
                  <a:lnTo>
                    <a:pt x="81" y="807"/>
                  </a:lnTo>
                  <a:lnTo>
                    <a:pt x="86" y="817"/>
                  </a:lnTo>
                  <a:lnTo>
                    <a:pt x="86" y="825"/>
                  </a:lnTo>
                  <a:lnTo>
                    <a:pt x="89" y="820"/>
                  </a:lnTo>
                  <a:lnTo>
                    <a:pt x="97" y="823"/>
                  </a:lnTo>
                  <a:lnTo>
                    <a:pt x="99" y="812"/>
                  </a:lnTo>
                  <a:lnTo>
                    <a:pt x="102" y="812"/>
                  </a:lnTo>
                  <a:lnTo>
                    <a:pt x="102" y="817"/>
                  </a:lnTo>
                  <a:lnTo>
                    <a:pt x="102" y="830"/>
                  </a:lnTo>
                  <a:lnTo>
                    <a:pt x="97" y="841"/>
                  </a:lnTo>
                  <a:lnTo>
                    <a:pt x="94" y="849"/>
                  </a:lnTo>
                  <a:lnTo>
                    <a:pt x="86" y="849"/>
                  </a:lnTo>
                  <a:lnTo>
                    <a:pt x="68" y="843"/>
                  </a:lnTo>
                  <a:lnTo>
                    <a:pt x="63" y="846"/>
                  </a:lnTo>
                  <a:lnTo>
                    <a:pt x="63" y="841"/>
                  </a:lnTo>
                  <a:lnTo>
                    <a:pt x="65" y="833"/>
                  </a:lnTo>
                  <a:lnTo>
                    <a:pt x="65" y="825"/>
                  </a:lnTo>
                  <a:lnTo>
                    <a:pt x="68" y="823"/>
                  </a:lnTo>
                  <a:lnTo>
                    <a:pt x="63" y="815"/>
                  </a:lnTo>
                  <a:lnTo>
                    <a:pt x="58" y="809"/>
                  </a:lnTo>
                  <a:lnTo>
                    <a:pt x="52" y="807"/>
                  </a:lnTo>
                  <a:lnTo>
                    <a:pt x="50" y="804"/>
                  </a:lnTo>
                  <a:lnTo>
                    <a:pt x="50" y="789"/>
                  </a:lnTo>
                  <a:lnTo>
                    <a:pt x="52" y="773"/>
                  </a:lnTo>
                  <a:lnTo>
                    <a:pt x="55" y="757"/>
                  </a:lnTo>
                  <a:lnTo>
                    <a:pt x="55" y="718"/>
                  </a:lnTo>
                  <a:lnTo>
                    <a:pt x="52" y="708"/>
                  </a:lnTo>
                  <a:lnTo>
                    <a:pt x="50" y="698"/>
                  </a:lnTo>
                  <a:lnTo>
                    <a:pt x="50" y="687"/>
                  </a:lnTo>
                  <a:lnTo>
                    <a:pt x="50" y="685"/>
                  </a:lnTo>
                  <a:lnTo>
                    <a:pt x="50" y="661"/>
                  </a:lnTo>
                  <a:lnTo>
                    <a:pt x="45" y="648"/>
                  </a:lnTo>
                  <a:lnTo>
                    <a:pt x="42" y="635"/>
                  </a:lnTo>
                  <a:lnTo>
                    <a:pt x="37" y="622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29" name="Google Shape;760;p20">
              <a:extLst>
                <a:ext uri="{FF2B5EF4-FFF2-40B4-BE49-F238E27FC236}">
                  <a16:creationId xmlns:a16="http://schemas.microsoft.com/office/drawing/2014/main" id="{5FF513D6-7D73-6249-97EF-1CDCF10B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2164" y="6796998"/>
              <a:ext cx="139090" cy="152407"/>
            </a:xfrm>
            <a:custGeom>
              <a:avLst/>
              <a:gdLst>
                <a:gd name="T0" fmla="*/ 104774 w 73"/>
                <a:gd name="T1" fmla="*/ 28575 h 80"/>
                <a:gd name="T2" fmla="*/ 108584 w 73"/>
                <a:gd name="T3" fmla="*/ 34290 h 80"/>
                <a:gd name="T4" fmla="*/ 120014 w 73"/>
                <a:gd name="T5" fmla="*/ 38100 h 80"/>
                <a:gd name="T6" fmla="*/ 129539 w 73"/>
                <a:gd name="T7" fmla="*/ 49530 h 80"/>
                <a:gd name="T8" fmla="*/ 139064 w 73"/>
                <a:gd name="T9" fmla="*/ 64770 h 80"/>
                <a:gd name="T10" fmla="*/ 133349 w 73"/>
                <a:gd name="T11" fmla="*/ 68580 h 80"/>
                <a:gd name="T12" fmla="*/ 133349 w 73"/>
                <a:gd name="T13" fmla="*/ 83820 h 80"/>
                <a:gd name="T14" fmla="*/ 129539 w 73"/>
                <a:gd name="T15" fmla="*/ 99060 h 80"/>
                <a:gd name="T16" fmla="*/ 129539 w 73"/>
                <a:gd name="T17" fmla="*/ 108585 h 80"/>
                <a:gd name="T18" fmla="*/ 123824 w 73"/>
                <a:gd name="T19" fmla="*/ 108585 h 80"/>
                <a:gd name="T20" fmla="*/ 108584 w 73"/>
                <a:gd name="T21" fmla="*/ 114300 h 80"/>
                <a:gd name="T22" fmla="*/ 114299 w 73"/>
                <a:gd name="T23" fmla="*/ 127635 h 80"/>
                <a:gd name="T24" fmla="*/ 108584 w 73"/>
                <a:gd name="T25" fmla="*/ 148590 h 80"/>
                <a:gd name="T26" fmla="*/ 95249 w 73"/>
                <a:gd name="T27" fmla="*/ 152400 h 80"/>
                <a:gd name="T28" fmla="*/ 55245 w 73"/>
                <a:gd name="T29" fmla="*/ 148590 h 80"/>
                <a:gd name="T30" fmla="*/ 24765 w 73"/>
                <a:gd name="T31" fmla="*/ 133350 h 80"/>
                <a:gd name="T32" fmla="*/ 15240 w 73"/>
                <a:gd name="T33" fmla="*/ 114300 h 80"/>
                <a:gd name="T34" fmla="*/ 5715 w 73"/>
                <a:gd name="T35" fmla="*/ 102870 h 80"/>
                <a:gd name="T36" fmla="*/ 0 w 73"/>
                <a:gd name="T37" fmla="*/ 93345 h 80"/>
                <a:gd name="T38" fmla="*/ 5715 w 73"/>
                <a:gd name="T39" fmla="*/ 68580 h 80"/>
                <a:gd name="T40" fmla="*/ 30480 w 73"/>
                <a:gd name="T41" fmla="*/ 24765 h 80"/>
                <a:gd name="T42" fmla="*/ 34290 w 73"/>
                <a:gd name="T43" fmla="*/ 3810 h 80"/>
                <a:gd name="T44" fmla="*/ 49530 w 73"/>
                <a:gd name="T45" fmla="*/ 0 h 80"/>
                <a:gd name="T46" fmla="*/ 74294 w 73"/>
                <a:gd name="T47" fmla="*/ 9525 h 80"/>
                <a:gd name="T48" fmla="*/ 89534 w 73"/>
                <a:gd name="T49" fmla="*/ 24765 h 80"/>
                <a:gd name="T50" fmla="*/ 104774 w 73"/>
                <a:gd name="T51" fmla="*/ 34290 h 80"/>
                <a:gd name="T52" fmla="*/ 104774 w 73"/>
                <a:gd name="T53" fmla="*/ 28575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80" extrusionOk="0">
                  <a:moveTo>
                    <a:pt x="55" y="15"/>
                  </a:moveTo>
                  <a:lnTo>
                    <a:pt x="57" y="18"/>
                  </a:lnTo>
                  <a:lnTo>
                    <a:pt x="63" y="20"/>
                  </a:lnTo>
                  <a:lnTo>
                    <a:pt x="68" y="26"/>
                  </a:lnTo>
                  <a:lnTo>
                    <a:pt x="73" y="34"/>
                  </a:lnTo>
                  <a:lnTo>
                    <a:pt x="70" y="36"/>
                  </a:lnTo>
                  <a:lnTo>
                    <a:pt x="70" y="44"/>
                  </a:lnTo>
                  <a:lnTo>
                    <a:pt x="68" y="52"/>
                  </a:lnTo>
                  <a:lnTo>
                    <a:pt x="68" y="57"/>
                  </a:lnTo>
                  <a:lnTo>
                    <a:pt x="65" y="57"/>
                  </a:lnTo>
                  <a:lnTo>
                    <a:pt x="57" y="60"/>
                  </a:lnTo>
                  <a:lnTo>
                    <a:pt x="60" y="67"/>
                  </a:lnTo>
                  <a:lnTo>
                    <a:pt x="57" y="78"/>
                  </a:lnTo>
                  <a:lnTo>
                    <a:pt x="50" y="80"/>
                  </a:lnTo>
                  <a:lnTo>
                    <a:pt x="29" y="78"/>
                  </a:lnTo>
                  <a:lnTo>
                    <a:pt x="13" y="70"/>
                  </a:lnTo>
                  <a:lnTo>
                    <a:pt x="8" y="60"/>
                  </a:lnTo>
                  <a:lnTo>
                    <a:pt x="3" y="54"/>
                  </a:lnTo>
                  <a:lnTo>
                    <a:pt x="0" y="49"/>
                  </a:lnTo>
                  <a:lnTo>
                    <a:pt x="3" y="36"/>
                  </a:lnTo>
                  <a:lnTo>
                    <a:pt x="16" y="13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9" y="5"/>
                  </a:lnTo>
                  <a:lnTo>
                    <a:pt x="47" y="13"/>
                  </a:lnTo>
                  <a:lnTo>
                    <a:pt x="55" y="18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30" name="Google Shape;761;p20">
              <a:extLst>
                <a:ext uri="{FF2B5EF4-FFF2-40B4-BE49-F238E27FC236}">
                  <a16:creationId xmlns:a16="http://schemas.microsoft.com/office/drawing/2014/main" id="{20EAA8CA-AD7A-7F43-97B4-AE344285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119" y="6435032"/>
              <a:ext cx="1556675" cy="1327844"/>
            </a:xfrm>
            <a:custGeom>
              <a:avLst/>
              <a:gdLst>
                <a:gd name="T0" fmla="*/ 24765 w 817"/>
                <a:gd name="T1" fmla="*/ 628650 h 697"/>
                <a:gd name="T2" fmla="*/ 80010 w 817"/>
                <a:gd name="T3" fmla="*/ 643890 h 697"/>
                <a:gd name="T4" fmla="*/ 173355 w 817"/>
                <a:gd name="T5" fmla="*/ 687706 h 697"/>
                <a:gd name="T6" fmla="*/ 232410 w 817"/>
                <a:gd name="T7" fmla="*/ 699136 h 697"/>
                <a:gd name="T8" fmla="*/ 272415 w 817"/>
                <a:gd name="T9" fmla="*/ 649605 h 697"/>
                <a:gd name="T10" fmla="*/ 386715 w 817"/>
                <a:gd name="T11" fmla="*/ 312420 h 697"/>
                <a:gd name="T12" fmla="*/ 407670 w 817"/>
                <a:gd name="T13" fmla="*/ 464820 h 697"/>
                <a:gd name="T14" fmla="*/ 510540 w 817"/>
                <a:gd name="T15" fmla="*/ 455295 h 697"/>
                <a:gd name="T16" fmla="*/ 605790 w 817"/>
                <a:gd name="T17" fmla="*/ 390525 h 697"/>
                <a:gd name="T18" fmla="*/ 714375 w 817"/>
                <a:gd name="T19" fmla="*/ 346710 h 697"/>
                <a:gd name="T20" fmla="*/ 807719 w 817"/>
                <a:gd name="T21" fmla="*/ 365760 h 697"/>
                <a:gd name="T22" fmla="*/ 887729 w 817"/>
                <a:gd name="T23" fmla="*/ 365760 h 697"/>
                <a:gd name="T24" fmla="*/ 897254 w 817"/>
                <a:gd name="T25" fmla="*/ 291465 h 697"/>
                <a:gd name="T26" fmla="*/ 956309 w 817"/>
                <a:gd name="T27" fmla="*/ 251460 h 697"/>
                <a:gd name="T28" fmla="*/ 996314 w 817"/>
                <a:gd name="T29" fmla="*/ 213360 h 697"/>
                <a:gd name="T30" fmla="*/ 1036319 w 817"/>
                <a:gd name="T31" fmla="*/ 127635 h 697"/>
                <a:gd name="T32" fmla="*/ 1085849 w 817"/>
                <a:gd name="T33" fmla="*/ 99060 h 697"/>
                <a:gd name="T34" fmla="*/ 1150619 w 817"/>
                <a:gd name="T35" fmla="*/ 62865 h 697"/>
                <a:gd name="T36" fmla="*/ 1209674 w 817"/>
                <a:gd name="T37" fmla="*/ 34290 h 697"/>
                <a:gd name="T38" fmla="*/ 1289684 w 817"/>
                <a:gd name="T39" fmla="*/ 0 h 697"/>
                <a:gd name="T40" fmla="*/ 1358264 w 817"/>
                <a:gd name="T41" fmla="*/ 34290 h 697"/>
                <a:gd name="T42" fmla="*/ 1457324 w 817"/>
                <a:gd name="T43" fmla="*/ 68580 h 697"/>
                <a:gd name="T44" fmla="*/ 1472564 w 817"/>
                <a:gd name="T45" fmla="*/ 188595 h 697"/>
                <a:gd name="T46" fmla="*/ 1472564 w 817"/>
                <a:gd name="T47" fmla="*/ 361950 h 697"/>
                <a:gd name="T48" fmla="*/ 1402079 w 817"/>
                <a:gd name="T49" fmla="*/ 365760 h 697"/>
                <a:gd name="T50" fmla="*/ 1383029 w 817"/>
                <a:gd name="T51" fmla="*/ 476250 h 697"/>
                <a:gd name="T52" fmla="*/ 1482089 w 817"/>
                <a:gd name="T53" fmla="*/ 489585 h 697"/>
                <a:gd name="T54" fmla="*/ 1556384 w 817"/>
                <a:gd name="T55" fmla="*/ 476250 h 697"/>
                <a:gd name="T56" fmla="*/ 1537334 w 817"/>
                <a:gd name="T57" fmla="*/ 560070 h 697"/>
                <a:gd name="T58" fmla="*/ 1472564 w 817"/>
                <a:gd name="T59" fmla="*/ 693421 h 697"/>
                <a:gd name="T60" fmla="*/ 1402079 w 817"/>
                <a:gd name="T61" fmla="*/ 733426 h 697"/>
                <a:gd name="T62" fmla="*/ 1343024 w 817"/>
                <a:gd name="T63" fmla="*/ 813436 h 697"/>
                <a:gd name="T64" fmla="*/ 1234439 w 817"/>
                <a:gd name="T65" fmla="*/ 971551 h 697"/>
                <a:gd name="T66" fmla="*/ 1089659 w 817"/>
                <a:gd name="T67" fmla="*/ 1101091 h 697"/>
                <a:gd name="T68" fmla="*/ 971549 w 817"/>
                <a:gd name="T69" fmla="*/ 1188721 h 697"/>
                <a:gd name="T70" fmla="*/ 882014 w 817"/>
                <a:gd name="T71" fmla="*/ 1209676 h 697"/>
                <a:gd name="T72" fmla="*/ 832484 w 817"/>
                <a:gd name="T73" fmla="*/ 1253491 h 697"/>
                <a:gd name="T74" fmla="*/ 754380 w 817"/>
                <a:gd name="T75" fmla="*/ 1268731 h 697"/>
                <a:gd name="T76" fmla="*/ 615315 w 817"/>
                <a:gd name="T77" fmla="*/ 1249681 h 697"/>
                <a:gd name="T78" fmla="*/ 510540 w 817"/>
                <a:gd name="T79" fmla="*/ 1253491 h 697"/>
                <a:gd name="T80" fmla="*/ 470535 w 817"/>
                <a:gd name="T81" fmla="*/ 1289686 h 697"/>
                <a:gd name="T82" fmla="*/ 371475 w 817"/>
                <a:gd name="T83" fmla="*/ 1293496 h 697"/>
                <a:gd name="T84" fmla="*/ 297180 w 817"/>
                <a:gd name="T85" fmla="*/ 1323976 h 697"/>
                <a:gd name="T86" fmla="*/ 207645 w 817"/>
                <a:gd name="T87" fmla="*/ 1278256 h 697"/>
                <a:gd name="T88" fmla="*/ 169545 w 817"/>
                <a:gd name="T89" fmla="*/ 1253491 h 697"/>
                <a:gd name="T90" fmla="*/ 148590 w 817"/>
                <a:gd name="T91" fmla="*/ 1238251 h 697"/>
                <a:gd name="T92" fmla="*/ 104775 w 817"/>
                <a:gd name="T93" fmla="*/ 1120141 h 697"/>
                <a:gd name="T94" fmla="*/ 144780 w 817"/>
                <a:gd name="T95" fmla="*/ 1085851 h 697"/>
                <a:gd name="T96" fmla="*/ 114300 w 817"/>
                <a:gd name="T97" fmla="*/ 941071 h 697"/>
                <a:gd name="T98" fmla="*/ 34290 w 817"/>
                <a:gd name="T99" fmla="*/ 714376 h 697"/>
                <a:gd name="T100" fmla="*/ 1051559 w 817"/>
                <a:gd name="T101" fmla="*/ 872491 h 697"/>
                <a:gd name="T102" fmla="*/ 1110614 w 817"/>
                <a:gd name="T103" fmla="*/ 838201 h 697"/>
                <a:gd name="T104" fmla="*/ 1184909 w 817"/>
                <a:gd name="T105" fmla="*/ 813436 h 697"/>
                <a:gd name="T106" fmla="*/ 1215389 w 817"/>
                <a:gd name="T107" fmla="*/ 752476 h 697"/>
                <a:gd name="T108" fmla="*/ 1150619 w 817"/>
                <a:gd name="T109" fmla="*/ 674371 h 697"/>
                <a:gd name="T110" fmla="*/ 1104899 w 817"/>
                <a:gd name="T111" fmla="*/ 683896 h 697"/>
                <a:gd name="T112" fmla="*/ 1005839 w 817"/>
                <a:gd name="T113" fmla="*/ 763906 h 697"/>
                <a:gd name="T114" fmla="*/ 1026794 w 817"/>
                <a:gd name="T115" fmla="*/ 826771 h 6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7" h="697" extrusionOk="0">
                  <a:moveTo>
                    <a:pt x="0" y="346"/>
                  </a:moveTo>
                  <a:lnTo>
                    <a:pt x="5" y="341"/>
                  </a:lnTo>
                  <a:lnTo>
                    <a:pt x="18" y="338"/>
                  </a:lnTo>
                  <a:lnTo>
                    <a:pt x="18" y="333"/>
                  </a:lnTo>
                  <a:lnTo>
                    <a:pt x="13" y="330"/>
                  </a:lnTo>
                  <a:lnTo>
                    <a:pt x="18" y="320"/>
                  </a:lnTo>
                  <a:lnTo>
                    <a:pt x="31" y="315"/>
                  </a:lnTo>
                  <a:lnTo>
                    <a:pt x="37" y="328"/>
                  </a:lnTo>
                  <a:lnTo>
                    <a:pt x="47" y="328"/>
                  </a:lnTo>
                  <a:lnTo>
                    <a:pt x="42" y="338"/>
                  </a:lnTo>
                  <a:lnTo>
                    <a:pt x="50" y="354"/>
                  </a:lnTo>
                  <a:lnTo>
                    <a:pt x="68" y="356"/>
                  </a:lnTo>
                  <a:lnTo>
                    <a:pt x="78" y="361"/>
                  </a:lnTo>
                  <a:lnTo>
                    <a:pt x="86" y="361"/>
                  </a:lnTo>
                  <a:lnTo>
                    <a:pt x="91" y="361"/>
                  </a:lnTo>
                  <a:lnTo>
                    <a:pt x="99" y="364"/>
                  </a:lnTo>
                  <a:lnTo>
                    <a:pt x="104" y="359"/>
                  </a:lnTo>
                  <a:lnTo>
                    <a:pt x="112" y="359"/>
                  </a:lnTo>
                  <a:lnTo>
                    <a:pt x="115" y="367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0" y="356"/>
                  </a:lnTo>
                  <a:lnTo>
                    <a:pt x="133" y="351"/>
                  </a:lnTo>
                  <a:lnTo>
                    <a:pt x="141" y="351"/>
                  </a:lnTo>
                  <a:lnTo>
                    <a:pt x="143" y="341"/>
                  </a:lnTo>
                  <a:lnTo>
                    <a:pt x="159" y="333"/>
                  </a:lnTo>
                  <a:lnTo>
                    <a:pt x="174" y="335"/>
                  </a:lnTo>
                  <a:lnTo>
                    <a:pt x="180" y="335"/>
                  </a:lnTo>
                  <a:lnTo>
                    <a:pt x="185" y="151"/>
                  </a:lnTo>
                  <a:lnTo>
                    <a:pt x="203" y="164"/>
                  </a:lnTo>
                  <a:lnTo>
                    <a:pt x="208" y="177"/>
                  </a:lnTo>
                  <a:lnTo>
                    <a:pt x="221" y="205"/>
                  </a:lnTo>
                  <a:lnTo>
                    <a:pt x="221" y="221"/>
                  </a:lnTo>
                  <a:lnTo>
                    <a:pt x="214" y="237"/>
                  </a:lnTo>
                  <a:lnTo>
                    <a:pt x="214" y="244"/>
                  </a:lnTo>
                  <a:lnTo>
                    <a:pt x="227" y="244"/>
                  </a:lnTo>
                  <a:lnTo>
                    <a:pt x="240" y="247"/>
                  </a:lnTo>
                  <a:lnTo>
                    <a:pt x="247" y="242"/>
                  </a:lnTo>
                  <a:lnTo>
                    <a:pt x="260" y="244"/>
                  </a:lnTo>
                  <a:lnTo>
                    <a:pt x="268" y="239"/>
                  </a:lnTo>
                  <a:lnTo>
                    <a:pt x="279" y="237"/>
                  </a:lnTo>
                  <a:lnTo>
                    <a:pt x="289" y="229"/>
                  </a:lnTo>
                  <a:lnTo>
                    <a:pt x="292" y="224"/>
                  </a:lnTo>
                  <a:lnTo>
                    <a:pt x="310" y="216"/>
                  </a:lnTo>
                  <a:lnTo>
                    <a:pt x="318" y="205"/>
                  </a:lnTo>
                  <a:lnTo>
                    <a:pt x="325" y="187"/>
                  </a:lnTo>
                  <a:lnTo>
                    <a:pt x="338" y="174"/>
                  </a:lnTo>
                  <a:lnTo>
                    <a:pt x="351" y="174"/>
                  </a:lnTo>
                  <a:lnTo>
                    <a:pt x="370" y="174"/>
                  </a:lnTo>
                  <a:lnTo>
                    <a:pt x="375" y="182"/>
                  </a:lnTo>
                  <a:lnTo>
                    <a:pt x="380" y="182"/>
                  </a:lnTo>
                  <a:lnTo>
                    <a:pt x="398" y="192"/>
                  </a:lnTo>
                  <a:lnTo>
                    <a:pt x="406" y="192"/>
                  </a:lnTo>
                  <a:lnTo>
                    <a:pt x="414" y="195"/>
                  </a:lnTo>
                  <a:lnTo>
                    <a:pt x="424" y="192"/>
                  </a:lnTo>
                  <a:lnTo>
                    <a:pt x="437" y="192"/>
                  </a:lnTo>
                  <a:lnTo>
                    <a:pt x="445" y="190"/>
                  </a:lnTo>
                  <a:lnTo>
                    <a:pt x="450" y="195"/>
                  </a:lnTo>
                  <a:lnTo>
                    <a:pt x="455" y="197"/>
                  </a:lnTo>
                  <a:lnTo>
                    <a:pt x="466" y="192"/>
                  </a:lnTo>
                  <a:lnTo>
                    <a:pt x="463" y="187"/>
                  </a:lnTo>
                  <a:lnTo>
                    <a:pt x="466" y="177"/>
                  </a:lnTo>
                  <a:lnTo>
                    <a:pt x="466" y="171"/>
                  </a:lnTo>
                  <a:lnTo>
                    <a:pt x="471" y="166"/>
                  </a:lnTo>
                  <a:lnTo>
                    <a:pt x="471" y="153"/>
                  </a:lnTo>
                  <a:lnTo>
                    <a:pt x="476" y="145"/>
                  </a:lnTo>
                  <a:lnTo>
                    <a:pt x="487" y="143"/>
                  </a:lnTo>
                  <a:lnTo>
                    <a:pt x="492" y="138"/>
                  </a:lnTo>
                  <a:lnTo>
                    <a:pt x="500" y="138"/>
                  </a:lnTo>
                  <a:lnTo>
                    <a:pt x="502" y="132"/>
                  </a:lnTo>
                  <a:lnTo>
                    <a:pt x="505" y="130"/>
                  </a:lnTo>
                  <a:lnTo>
                    <a:pt x="507" y="125"/>
                  </a:lnTo>
                  <a:lnTo>
                    <a:pt x="515" y="117"/>
                  </a:lnTo>
                  <a:lnTo>
                    <a:pt x="520" y="117"/>
                  </a:lnTo>
                  <a:lnTo>
                    <a:pt x="523" y="112"/>
                  </a:lnTo>
                  <a:lnTo>
                    <a:pt x="531" y="112"/>
                  </a:lnTo>
                  <a:lnTo>
                    <a:pt x="531" y="104"/>
                  </a:lnTo>
                  <a:lnTo>
                    <a:pt x="528" y="99"/>
                  </a:lnTo>
                  <a:lnTo>
                    <a:pt x="531" y="86"/>
                  </a:lnTo>
                  <a:lnTo>
                    <a:pt x="544" y="67"/>
                  </a:lnTo>
                  <a:lnTo>
                    <a:pt x="552" y="65"/>
                  </a:lnTo>
                  <a:lnTo>
                    <a:pt x="557" y="65"/>
                  </a:lnTo>
                  <a:lnTo>
                    <a:pt x="559" y="59"/>
                  </a:lnTo>
                  <a:lnTo>
                    <a:pt x="567" y="57"/>
                  </a:lnTo>
                  <a:lnTo>
                    <a:pt x="570" y="52"/>
                  </a:lnTo>
                  <a:lnTo>
                    <a:pt x="575" y="49"/>
                  </a:lnTo>
                  <a:lnTo>
                    <a:pt x="580" y="44"/>
                  </a:lnTo>
                  <a:lnTo>
                    <a:pt x="591" y="33"/>
                  </a:lnTo>
                  <a:lnTo>
                    <a:pt x="601" y="31"/>
                  </a:lnTo>
                  <a:lnTo>
                    <a:pt x="604" y="33"/>
                  </a:lnTo>
                  <a:lnTo>
                    <a:pt x="609" y="33"/>
                  </a:lnTo>
                  <a:lnTo>
                    <a:pt x="619" y="33"/>
                  </a:lnTo>
                  <a:lnTo>
                    <a:pt x="625" y="26"/>
                  </a:lnTo>
                  <a:lnTo>
                    <a:pt x="632" y="26"/>
                  </a:lnTo>
                  <a:lnTo>
                    <a:pt x="635" y="18"/>
                  </a:lnTo>
                  <a:lnTo>
                    <a:pt x="635" y="13"/>
                  </a:lnTo>
                  <a:lnTo>
                    <a:pt x="640" y="7"/>
                  </a:lnTo>
                  <a:lnTo>
                    <a:pt x="648" y="7"/>
                  </a:lnTo>
                  <a:lnTo>
                    <a:pt x="653" y="2"/>
                  </a:lnTo>
                  <a:lnTo>
                    <a:pt x="677" y="0"/>
                  </a:lnTo>
                  <a:lnTo>
                    <a:pt x="687" y="2"/>
                  </a:lnTo>
                  <a:lnTo>
                    <a:pt x="692" y="10"/>
                  </a:lnTo>
                  <a:lnTo>
                    <a:pt x="700" y="7"/>
                  </a:lnTo>
                  <a:lnTo>
                    <a:pt x="710" y="13"/>
                  </a:lnTo>
                  <a:lnTo>
                    <a:pt x="713" y="18"/>
                  </a:lnTo>
                  <a:lnTo>
                    <a:pt x="721" y="13"/>
                  </a:lnTo>
                  <a:lnTo>
                    <a:pt x="734" y="13"/>
                  </a:lnTo>
                  <a:lnTo>
                    <a:pt x="752" y="15"/>
                  </a:lnTo>
                  <a:lnTo>
                    <a:pt x="760" y="23"/>
                  </a:lnTo>
                  <a:lnTo>
                    <a:pt x="765" y="36"/>
                  </a:lnTo>
                  <a:lnTo>
                    <a:pt x="768" y="49"/>
                  </a:lnTo>
                  <a:lnTo>
                    <a:pt x="773" y="62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3" y="99"/>
                  </a:lnTo>
                  <a:lnTo>
                    <a:pt x="775" y="109"/>
                  </a:lnTo>
                  <a:lnTo>
                    <a:pt x="778" y="119"/>
                  </a:lnTo>
                  <a:lnTo>
                    <a:pt x="778" y="158"/>
                  </a:lnTo>
                  <a:lnTo>
                    <a:pt x="775" y="174"/>
                  </a:lnTo>
                  <a:lnTo>
                    <a:pt x="773" y="190"/>
                  </a:lnTo>
                  <a:lnTo>
                    <a:pt x="773" y="208"/>
                  </a:lnTo>
                  <a:lnTo>
                    <a:pt x="765" y="203"/>
                  </a:lnTo>
                  <a:lnTo>
                    <a:pt x="757" y="195"/>
                  </a:lnTo>
                  <a:lnTo>
                    <a:pt x="744" y="190"/>
                  </a:lnTo>
                  <a:lnTo>
                    <a:pt x="736" y="192"/>
                  </a:lnTo>
                  <a:lnTo>
                    <a:pt x="734" y="203"/>
                  </a:lnTo>
                  <a:lnTo>
                    <a:pt x="721" y="226"/>
                  </a:lnTo>
                  <a:lnTo>
                    <a:pt x="718" y="239"/>
                  </a:lnTo>
                  <a:lnTo>
                    <a:pt x="721" y="244"/>
                  </a:lnTo>
                  <a:lnTo>
                    <a:pt x="726" y="250"/>
                  </a:lnTo>
                  <a:lnTo>
                    <a:pt x="731" y="260"/>
                  </a:lnTo>
                  <a:lnTo>
                    <a:pt x="747" y="268"/>
                  </a:lnTo>
                  <a:lnTo>
                    <a:pt x="768" y="270"/>
                  </a:lnTo>
                  <a:lnTo>
                    <a:pt x="775" y="268"/>
                  </a:lnTo>
                  <a:lnTo>
                    <a:pt x="778" y="257"/>
                  </a:lnTo>
                  <a:lnTo>
                    <a:pt x="775" y="250"/>
                  </a:lnTo>
                  <a:lnTo>
                    <a:pt x="783" y="247"/>
                  </a:lnTo>
                  <a:lnTo>
                    <a:pt x="791" y="244"/>
                  </a:lnTo>
                  <a:lnTo>
                    <a:pt x="809" y="250"/>
                  </a:lnTo>
                  <a:lnTo>
                    <a:pt x="817" y="250"/>
                  </a:lnTo>
                  <a:lnTo>
                    <a:pt x="817" y="252"/>
                  </a:lnTo>
                  <a:lnTo>
                    <a:pt x="812" y="260"/>
                  </a:lnTo>
                  <a:lnTo>
                    <a:pt x="814" y="260"/>
                  </a:lnTo>
                  <a:lnTo>
                    <a:pt x="809" y="278"/>
                  </a:lnTo>
                  <a:lnTo>
                    <a:pt x="807" y="294"/>
                  </a:lnTo>
                  <a:lnTo>
                    <a:pt x="799" y="309"/>
                  </a:lnTo>
                  <a:lnTo>
                    <a:pt x="796" y="328"/>
                  </a:lnTo>
                  <a:lnTo>
                    <a:pt x="788" y="338"/>
                  </a:lnTo>
                  <a:lnTo>
                    <a:pt x="786" y="346"/>
                  </a:lnTo>
                  <a:lnTo>
                    <a:pt x="773" y="364"/>
                  </a:lnTo>
                  <a:lnTo>
                    <a:pt x="768" y="364"/>
                  </a:lnTo>
                  <a:lnTo>
                    <a:pt x="765" y="367"/>
                  </a:lnTo>
                  <a:lnTo>
                    <a:pt x="755" y="372"/>
                  </a:lnTo>
                  <a:lnTo>
                    <a:pt x="749" y="377"/>
                  </a:lnTo>
                  <a:lnTo>
                    <a:pt x="736" y="385"/>
                  </a:lnTo>
                  <a:lnTo>
                    <a:pt x="731" y="398"/>
                  </a:lnTo>
                  <a:lnTo>
                    <a:pt x="721" y="408"/>
                  </a:lnTo>
                  <a:lnTo>
                    <a:pt x="721" y="414"/>
                  </a:lnTo>
                  <a:lnTo>
                    <a:pt x="716" y="424"/>
                  </a:lnTo>
                  <a:lnTo>
                    <a:pt x="705" y="427"/>
                  </a:lnTo>
                  <a:lnTo>
                    <a:pt x="697" y="440"/>
                  </a:lnTo>
                  <a:lnTo>
                    <a:pt x="677" y="476"/>
                  </a:lnTo>
                  <a:lnTo>
                    <a:pt x="661" y="492"/>
                  </a:lnTo>
                  <a:lnTo>
                    <a:pt x="658" y="505"/>
                  </a:lnTo>
                  <a:lnTo>
                    <a:pt x="648" y="510"/>
                  </a:lnTo>
                  <a:lnTo>
                    <a:pt x="640" y="520"/>
                  </a:lnTo>
                  <a:lnTo>
                    <a:pt x="635" y="520"/>
                  </a:lnTo>
                  <a:lnTo>
                    <a:pt x="632" y="523"/>
                  </a:lnTo>
                  <a:lnTo>
                    <a:pt x="580" y="575"/>
                  </a:lnTo>
                  <a:lnTo>
                    <a:pt x="572" y="578"/>
                  </a:lnTo>
                  <a:lnTo>
                    <a:pt x="572" y="580"/>
                  </a:lnTo>
                  <a:lnTo>
                    <a:pt x="565" y="588"/>
                  </a:lnTo>
                  <a:lnTo>
                    <a:pt x="531" y="611"/>
                  </a:lnTo>
                  <a:lnTo>
                    <a:pt x="523" y="619"/>
                  </a:lnTo>
                  <a:lnTo>
                    <a:pt x="510" y="624"/>
                  </a:lnTo>
                  <a:lnTo>
                    <a:pt x="510" y="627"/>
                  </a:lnTo>
                  <a:lnTo>
                    <a:pt x="492" y="632"/>
                  </a:lnTo>
                  <a:lnTo>
                    <a:pt x="481" y="637"/>
                  </a:lnTo>
                  <a:lnTo>
                    <a:pt x="468" y="640"/>
                  </a:lnTo>
                  <a:lnTo>
                    <a:pt x="463" y="635"/>
                  </a:lnTo>
                  <a:lnTo>
                    <a:pt x="448" y="635"/>
                  </a:lnTo>
                  <a:lnTo>
                    <a:pt x="435" y="640"/>
                  </a:lnTo>
                  <a:lnTo>
                    <a:pt x="429" y="648"/>
                  </a:lnTo>
                  <a:lnTo>
                    <a:pt x="437" y="656"/>
                  </a:lnTo>
                  <a:lnTo>
                    <a:pt x="437" y="658"/>
                  </a:lnTo>
                  <a:lnTo>
                    <a:pt x="419" y="658"/>
                  </a:lnTo>
                  <a:lnTo>
                    <a:pt x="409" y="653"/>
                  </a:lnTo>
                  <a:lnTo>
                    <a:pt x="401" y="653"/>
                  </a:lnTo>
                  <a:lnTo>
                    <a:pt x="393" y="658"/>
                  </a:lnTo>
                  <a:lnTo>
                    <a:pt x="396" y="666"/>
                  </a:lnTo>
                  <a:lnTo>
                    <a:pt x="393" y="669"/>
                  </a:lnTo>
                  <a:lnTo>
                    <a:pt x="370" y="663"/>
                  </a:lnTo>
                  <a:lnTo>
                    <a:pt x="362" y="658"/>
                  </a:lnTo>
                  <a:lnTo>
                    <a:pt x="338" y="653"/>
                  </a:lnTo>
                  <a:lnTo>
                    <a:pt x="323" y="656"/>
                  </a:lnTo>
                  <a:lnTo>
                    <a:pt x="323" y="658"/>
                  </a:lnTo>
                  <a:lnTo>
                    <a:pt x="315" y="661"/>
                  </a:lnTo>
                  <a:lnTo>
                    <a:pt x="305" y="656"/>
                  </a:lnTo>
                  <a:lnTo>
                    <a:pt x="276" y="656"/>
                  </a:lnTo>
                  <a:lnTo>
                    <a:pt x="268" y="658"/>
                  </a:lnTo>
                  <a:lnTo>
                    <a:pt x="266" y="669"/>
                  </a:lnTo>
                  <a:lnTo>
                    <a:pt x="260" y="666"/>
                  </a:lnTo>
                  <a:lnTo>
                    <a:pt x="255" y="666"/>
                  </a:lnTo>
                  <a:lnTo>
                    <a:pt x="250" y="671"/>
                  </a:lnTo>
                  <a:lnTo>
                    <a:pt x="247" y="677"/>
                  </a:lnTo>
                  <a:lnTo>
                    <a:pt x="234" y="677"/>
                  </a:lnTo>
                  <a:lnTo>
                    <a:pt x="227" y="679"/>
                  </a:lnTo>
                  <a:lnTo>
                    <a:pt x="211" y="674"/>
                  </a:lnTo>
                  <a:lnTo>
                    <a:pt x="198" y="674"/>
                  </a:lnTo>
                  <a:lnTo>
                    <a:pt x="195" y="679"/>
                  </a:lnTo>
                  <a:lnTo>
                    <a:pt x="185" y="677"/>
                  </a:lnTo>
                  <a:lnTo>
                    <a:pt x="174" y="690"/>
                  </a:lnTo>
                  <a:lnTo>
                    <a:pt x="164" y="690"/>
                  </a:lnTo>
                  <a:lnTo>
                    <a:pt x="161" y="697"/>
                  </a:lnTo>
                  <a:lnTo>
                    <a:pt x="156" y="695"/>
                  </a:lnTo>
                  <a:lnTo>
                    <a:pt x="151" y="697"/>
                  </a:lnTo>
                  <a:lnTo>
                    <a:pt x="125" y="687"/>
                  </a:lnTo>
                  <a:lnTo>
                    <a:pt x="120" y="690"/>
                  </a:lnTo>
                  <a:lnTo>
                    <a:pt x="120" y="677"/>
                  </a:lnTo>
                  <a:lnTo>
                    <a:pt x="109" y="671"/>
                  </a:lnTo>
                  <a:lnTo>
                    <a:pt x="104" y="677"/>
                  </a:lnTo>
                  <a:lnTo>
                    <a:pt x="99" y="674"/>
                  </a:lnTo>
                  <a:lnTo>
                    <a:pt x="102" y="669"/>
                  </a:lnTo>
                  <a:lnTo>
                    <a:pt x="99" y="658"/>
                  </a:lnTo>
                  <a:lnTo>
                    <a:pt x="89" y="658"/>
                  </a:lnTo>
                  <a:lnTo>
                    <a:pt x="81" y="663"/>
                  </a:lnTo>
                  <a:lnTo>
                    <a:pt x="81" y="674"/>
                  </a:lnTo>
                  <a:lnTo>
                    <a:pt x="73" y="669"/>
                  </a:lnTo>
                  <a:lnTo>
                    <a:pt x="73" y="658"/>
                  </a:lnTo>
                  <a:lnTo>
                    <a:pt x="78" y="650"/>
                  </a:lnTo>
                  <a:lnTo>
                    <a:pt x="76" y="637"/>
                  </a:lnTo>
                  <a:lnTo>
                    <a:pt x="81" y="627"/>
                  </a:lnTo>
                  <a:lnTo>
                    <a:pt x="73" y="611"/>
                  </a:lnTo>
                  <a:lnTo>
                    <a:pt x="63" y="601"/>
                  </a:lnTo>
                  <a:lnTo>
                    <a:pt x="55" y="588"/>
                  </a:lnTo>
                  <a:lnTo>
                    <a:pt x="55" y="575"/>
                  </a:lnTo>
                  <a:lnTo>
                    <a:pt x="63" y="572"/>
                  </a:lnTo>
                  <a:lnTo>
                    <a:pt x="65" y="578"/>
                  </a:lnTo>
                  <a:lnTo>
                    <a:pt x="70" y="578"/>
                  </a:lnTo>
                  <a:lnTo>
                    <a:pt x="76" y="570"/>
                  </a:lnTo>
                  <a:lnTo>
                    <a:pt x="81" y="554"/>
                  </a:lnTo>
                  <a:lnTo>
                    <a:pt x="76" y="539"/>
                  </a:lnTo>
                  <a:lnTo>
                    <a:pt x="76" y="531"/>
                  </a:lnTo>
                  <a:lnTo>
                    <a:pt x="60" y="505"/>
                  </a:lnTo>
                  <a:lnTo>
                    <a:pt x="60" y="494"/>
                  </a:lnTo>
                  <a:lnTo>
                    <a:pt x="47" y="476"/>
                  </a:lnTo>
                  <a:lnTo>
                    <a:pt x="39" y="447"/>
                  </a:lnTo>
                  <a:lnTo>
                    <a:pt x="29" y="419"/>
                  </a:lnTo>
                  <a:lnTo>
                    <a:pt x="29" y="406"/>
                  </a:lnTo>
                  <a:lnTo>
                    <a:pt x="18" y="375"/>
                  </a:lnTo>
                  <a:lnTo>
                    <a:pt x="3" y="361"/>
                  </a:lnTo>
                  <a:lnTo>
                    <a:pt x="0" y="346"/>
                  </a:lnTo>
                  <a:close/>
                  <a:moveTo>
                    <a:pt x="539" y="442"/>
                  </a:moveTo>
                  <a:lnTo>
                    <a:pt x="546" y="450"/>
                  </a:lnTo>
                  <a:lnTo>
                    <a:pt x="552" y="458"/>
                  </a:lnTo>
                  <a:lnTo>
                    <a:pt x="562" y="460"/>
                  </a:lnTo>
                  <a:lnTo>
                    <a:pt x="572" y="460"/>
                  </a:lnTo>
                  <a:lnTo>
                    <a:pt x="575" y="455"/>
                  </a:lnTo>
                  <a:lnTo>
                    <a:pt x="578" y="453"/>
                  </a:lnTo>
                  <a:lnTo>
                    <a:pt x="583" y="440"/>
                  </a:lnTo>
                  <a:lnTo>
                    <a:pt x="591" y="437"/>
                  </a:lnTo>
                  <a:lnTo>
                    <a:pt x="598" y="432"/>
                  </a:lnTo>
                  <a:lnTo>
                    <a:pt x="606" y="432"/>
                  </a:lnTo>
                  <a:lnTo>
                    <a:pt x="612" y="432"/>
                  </a:lnTo>
                  <a:lnTo>
                    <a:pt x="622" y="427"/>
                  </a:lnTo>
                  <a:lnTo>
                    <a:pt x="625" y="419"/>
                  </a:lnTo>
                  <a:lnTo>
                    <a:pt x="619" y="416"/>
                  </a:lnTo>
                  <a:lnTo>
                    <a:pt x="619" y="408"/>
                  </a:lnTo>
                  <a:lnTo>
                    <a:pt x="627" y="403"/>
                  </a:lnTo>
                  <a:lnTo>
                    <a:pt x="638" y="395"/>
                  </a:lnTo>
                  <a:lnTo>
                    <a:pt x="638" y="385"/>
                  </a:lnTo>
                  <a:lnTo>
                    <a:pt x="630" y="364"/>
                  </a:lnTo>
                  <a:lnTo>
                    <a:pt x="617" y="356"/>
                  </a:lnTo>
                  <a:lnTo>
                    <a:pt x="609" y="359"/>
                  </a:lnTo>
                  <a:lnTo>
                    <a:pt x="604" y="354"/>
                  </a:lnTo>
                  <a:lnTo>
                    <a:pt x="598" y="356"/>
                  </a:lnTo>
                  <a:lnTo>
                    <a:pt x="596" y="351"/>
                  </a:lnTo>
                  <a:lnTo>
                    <a:pt x="588" y="351"/>
                  </a:lnTo>
                  <a:lnTo>
                    <a:pt x="585" y="356"/>
                  </a:lnTo>
                  <a:lnTo>
                    <a:pt x="580" y="359"/>
                  </a:lnTo>
                  <a:lnTo>
                    <a:pt x="575" y="364"/>
                  </a:lnTo>
                  <a:lnTo>
                    <a:pt x="557" y="367"/>
                  </a:lnTo>
                  <a:lnTo>
                    <a:pt x="544" y="377"/>
                  </a:lnTo>
                  <a:lnTo>
                    <a:pt x="541" y="390"/>
                  </a:lnTo>
                  <a:lnTo>
                    <a:pt x="528" y="401"/>
                  </a:lnTo>
                  <a:lnTo>
                    <a:pt x="520" y="406"/>
                  </a:lnTo>
                  <a:lnTo>
                    <a:pt x="526" y="416"/>
                  </a:lnTo>
                  <a:lnTo>
                    <a:pt x="531" y="421"/>
                  </a:lnTo>
                  <a:lnTo>
                    <a:pt x="531" y="427"/>
                  </a:lnTo>
                  <a:lnTo>
                    <a:pt x="539" y="434"/>
                  </a:lnTo>
                  <a:lnTo>
                    <a:pt x="539" y="442"/>
                  </a:lnTo>
                  <a:close/>
                </a:path>
              </a:pathLst>
            </a:custGeom>
            <a:solidFill>
              <a:srgbClr val="8C1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431" name="Google Shape;762;p20">
              <a:extLst>
                <a:ext uri="{FF2B5EF4-FFF2-40B4-BE49-F238E27FC236}">
                  <a16:creationId xmlns:a16="http://schemas.microsoft.com/office/drawing/2014/main" id="{9D2E7E3E-E44C-4A4E-AC92-5769603C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4903" y="7103717"/>
              <a:ext cx="224832" cy="207653"/>
            </a:xfrm>
            <a:custGeom>
              <a:avLst/>
              <a:gdLst>
                <a:gd name="T0" fmla="*/ 36195 w 118"/>
                <a:gd name="T1" fmla="*/ 173354 h 109"/>
                <a:gd name="T2" fmla="*/ 36195 w 118"/>
                <a:gd name="T3" fmla="*/ 158114 h 109"/>
                <a:gd name="T4" fmla="*/ 20955 w 118"/>
                <a:gd name="T5" fmla="*/ 144779 h 109"/>
                <a:gd name="T6" fmla="*/ 20955 w 118"/>
                <a:gd name="T7" fmla="*/ 133349 h 109"/>
                <a:gd name="T8" fmla="*/ 11430 w 118"/>
                <a:gd name="T9" fmla="*/ 123824 h 109"/>
                <a:gd name="T10" fmla="*/ 0 w 118"/>
                <a:gd name="T11" fmla="*/ 104774 h 109"/>
                <a:gd name="T12" fmla="*/ 15240 w 118"/>
                <a:gd name="T13" fmla="*/ 95250 h 109"/>
                <a:gd name="T14" fmla="*/ 40005 w 118"/>
                <a:gd name="T15" fmla="*/ 74295 h 109"/>
                <a:gd name="T16" fmla="*/ 45720 w 118"/>
                <a:gd name="T17" fmla="*/ 49530 h 109"/>
                <a:gd name="T18" fmla="*/ 70485 w 118"/>
                <a:gd name="T19" fmla="*/ 30480 h 109"/>
                <a:gd name="T20" fmla="*/ 104775 w 118"/>
                <a:gd name="T21" fmla="*/ 24765 h 109"/>
                <a:gd name="T22" fmla="*/ 114300 w 118"/>
                <a:gd name="T23" fmla="*/ 15240 h 109"/>
                <a:gd name="T24" fmla="*/ 123825 w 118"/>
                <a:gd name="T25" fmla="*/ 9525 h 109"/>
                <a:gd name="T26" fmla="*/ 129540 w 118"/>
                <a:gd name="T27" fmla="*/ 0 h 109"/>
                <a:gd name="T28" fmla="*/ 144780 w 118"/>
                <a:gd name="T29" fmla="*/ 0 h 109"/>
                <a:gd name="T30" fmla="*/ 148590 w 118"/>
                <a:gd name="T31" fmla="*/ 9525 h 109"/>
                <a:gd name="T32" fmla="*/ 160020 w 118"/>
                <a:gd name="T33" fmla="*/ 5715 h 109"/>
                <a:gd name="T34" fmla="*/ 169545 w 118"/>
                <a:gd name="T35" fmla="*/ 15240 h 109"/>
                <a:gd name="T36" fmla="*/ 184785 w 118"/>
                <a:gd name="T37" fmla="*/ 9525 h 109"/>
                <a:gd name="T38" fmla="*/ 209550 w 118"/>
                <a:gd name="T39" fmla="*/ 24765 h 109"/>
                <a:gd name="T40" fmla="*/ 224790 w 118"/>
                <a:gd name="T41" fmla="*/ 64770 h 109"/>
                <a:gd name="T42" fmla="*/ 224790 w 118"/>
                <a:gd name="T43" fmla="*/ 83820 h 109"/>
                <a:gd name="T44" fmla="*/ 203835 w 118"/>
                <a:gd name="T45" fmla="*/ 99060 h 109"/>
                <a:gd name="T46" fmla="*/ 188595 w 118"/>
                <a:gd name="T47" fmla="*/ 108584 h 109"/>
                <a:gd name="T48" fmla="*/ 188595 w 118"/>
                <a:gd name="T49" fmla="*/ 123824 h 109"/>
                <a:gd name="T50" fmla="*/ 200025 w 118"/>
                <a:gd name="T51" fmla="*/ 129539 h 109"/>
                <a:gd name="T52" fmla="*/ 194310 w 118"/>
                <a:gd name="T53" fmla="*/ 144779 h 109"/>
                <a:gd name="T54" fmla="*/ 175260 w 118"/>
                <a:gd name="T55" fmla="*/ 154304 h 109"/>
                <a:gd name="T56" fmla="*/ 163830 w 118"/>
                <a:gd name="T57" fmla="*/ 154304 h 109"/>
                <a:gd name="T58" fmla="*/ 148590 w 118"/>
                <a:gd name="T59" fmla="*/ 154304 h 109"/>
                <a:gd name="T60" fmla="*/ 135255 w 118"/>
                <a:gd name="T61" fmla="*/ 163829 h 109"/>
                <a:gd name="T62" fmla="*/ 120015 w 118"/>
                <a:gd name="T63" fmla="*/ 169544 h 109"/>
                <a:gd name="T64" fmla="*/ 110490 w 118"/>
                <a:gd name="T65" fmla="*/ 194309 h 109"/>
                <a:gd name="T66" fmla="*/ 104775 w 118"/>
                <a:gd name="T67" fmla="*/ 198119 h 109"/>
                <a:gd name="T68" fmla="*/ 99060 w 118"/>
                <a:gd name="T69" fmla="*/ 207644 h 109"/>
                <a:gd name="T70" fmla="*/ 80010 w 118"/>
                <a:gd name="T71" fmla="*/ 207644 h 109"/>
                <a:gd name="T72" fmla="*/ 60960 w 118"/>
                <a:gd name="T73" fmla="*/ 203834 h 109"/>
                <a:gd name="T74" fmla="*/ 49530 w 118"/>
                <a:gd name="T75" fmla="*/ 188594 h 109"/>
                <a:gd name="T76" fmla="*/ 36195 w 118"/>
                <a:gd name="T77" fmla="*/ 173354 h 1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8" h="109" extrusionOk="0">
                  <a:moveTo>
                    <a:pt x="19" y="91"/>
                  </a:moveTo>
                  <a:lnTo>
                    <a:pt x="19" y="83"/>
                  </a:lnTo>
                  <a:lnTo>
                    <a:pt x="11" y="76"/>
                  </a:lnTo>
                  <a:lnTo>
                    <a:pt x="11" y="70"/>
                  </a:lnTo>
                  <a:lnTo>
                    <a:pt x="6" y="65"/>
                  </a:lnTo>
                  <a:lnTo>
                    <a:pt x="0" y="55"/>
                  </a:lnTo>
                  <a:lnTo>
                    <a:pt x="8" y="50"/>
                  </a:lnTo>
                  <a:lnTo>
                    <a:pt x="21" y="39"/>
                  </a:lnTo>
                  <a:lnTo>
                    <a:pt x="24" y="26"/>
                  </a:lnTo>
                  <a:lnTo>
                    <a:pt x="37" y="16"/>
                  </a:lnTo>
                  <a:lnTo>
                    <a:pt x="55" y="13"/>
                  </a:lnTo>
                  <a:lnTo>
                    <a:pt x="60" y="8"/>
                  </a:lnTo>
                  <a:lnTo>
                    <a:pt x="65" y="5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78" y="5"/>
                  </a:lnTo>
                  <a:lnTo>
                    <a:pt x="84" y="3"/>
                  </a:lnTo>
                  <a:lnTo>
                    <a:pt x="89" y="8"/>
                  </a:lnTo>
                  <a:lnTo>
                    <a:pt x="97" y="5"/>
                  </a:lnTo>
                  <a:lnTo>
                    <a:pt x="110" y="13"/>
                  </a:lnTo>
                  <a:lnTo>
                    <a:pt x="118" y="34"/>
                  </a:lnTo>
                  <a:lnTo>
                    <a:pt x="118" y="44"/>
                  </a:lnTo>
                  <a:lnTo>
                    <a:pt x="107" y="52"/>
                  </a:lnTo>
                  <a:lnTo>
                    <a:pt x="99" y="57"/>
                  </a:lnTo>
                  <a:lnTo>
                    <a:pt x="99" y="65"/>
                  </a:lnTo>
                  <a:lnTo>
                    <a:pt x="105" y="68"/>
                  </a:lnTo>
                  <a:lnTo>
                    <a:pt x="102" y="76"/>
                  </a:lnTo>
                  <a:lnTo>
                    <a:pt x="92" y="81"/>
                  </a:lnTo>
                  <a:lnTo>
                    <a:pt x="86" y="81"/>
                  </a:lnTo>
                  <a:lnTo>
                    <a:pt x="78" y="81"/>
                  </a:lnTo>
                  <a:lnTo>
                    <a:pt x="71" y="86"/>
                  </a:lnTo>
                  <a:lnTo>
                    <a:pt x="63" y="89"/>
                  </a:lnTo>
                  <a:lnTo>
                    <a:pt x="58" y="102"/>
                  </a:lnTo>
                  <a:lnTo>
                    <a:pt x="55" y="104"/>
                  </a:lnTo>
                  <a:lnTo>
                    <a:pt x="52" y="109"/>
                  </a:lnTo>
                  <a:lnTo>
                    <a:pt x="42" y="109"/>
                  </a:lnTo>
                  <a:lnTo>
                    <a:pt x="32" y="107"/>
                  </a:lnTo>
                  <a:lnTo>
                    <a:pt x="26" y="99"/>
                  </a:lnTo>
                  <a:lnTo>
                    <a:pt x="19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FC1F24-1068-F641-9C1B-D78F89CA265D}"/>
                </a:ext>
              </a:extLst>
            </p:cNvPr>
            <p:cNvGrpSpPr/>
            <p:nvPr/>
          </p:nvGrpSpPr>
          <p:grpSpPr>
            <a:xfrm>
              <a:off x="6784976" y="762000"/>
              <a:ext cx="6702424" cy="6718301"/>
              <a:chOff x="5654146" y="635000"/>
              <a:chExt cx="5585353" cy="5598584"/>
            </a:xfrm>
          </p:grpSpPr>
          <p:sp>
            <p:nvSpPr>
              <p:cNvPr id="28770" name="Google Shape;774;p20">
                <a:extLst>
                  <a:ext uri="{FF2B5EF4-FFF2-40B4-BE49-F238E27FC236}">
                    <a16:creationId xmlns:a16="http://schemas.microsoft.com/office/drawing/2014/main" id="{6AFC2351-B484-FA4F-9EA6-476FF1144E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459" y="2526771"/>
                <a:ext cx="235479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FASO</a:t>
                </a:r>
                <a:endParaRPr lang="en-US" altLang="en-US"/>
              </a:p>
            </p:txBody>
          </p:sp>
          <p:sp>
            <p:nvSpPr>
              <p:cNvPr id="28778" name="Google Shape;782;p20">
                <a:extLst>
                  <a:ext uri="{FF2B5EF4-FFF2-40B4-BE49-F238E27FC236}">
                    <a16:creationId xmlns:a16="http://schemas.microsoft.com/office/drawing/2014/main" id="{EE045D91-F5B6-D647-BC89-7996A280FF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8688" y="1602053"/>
                <a:ext cx="226219" cy="767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4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4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SHARAH</a:t>
                </a:r>
                <a:endParaRPr lang="en-US" altLang="en-US"/>
              </a:p>
            </p:txBody>
          </p:sp>
          <p:sp>
            <p:nvSpPr>
              <p:cNvPr id="28810" name="Google Shape;814;p20">
                <a:extLst>
                  <a:ext uri="{FF2B5EF4-FFF2-40B4-BE49-F238E27FC236}">
                    <a16:creationId xmlns:a16="http://schemas.microsoft.com/office/drawing/2014/main" id="{5CCE42D2-863D-FE45-8EF0-74D1E9F9BD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1656" y="2858824"/>
                <a:ext cx="412750" cy="168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8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800" b="1" dirty="0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SOUTH</a:t>
                </a:r>
                <a:endParaRPr lang="en-US" altLang="en-US" dirty="0"/>
              </a:p>
            </p:txBody>
          </p:sp>
          <p:sp>
            <p:nvSpPr>
              <p:cNvPr id="28759" name="Google Shape;763;p20">
                <a:extLst>
                  <a:ext uri="{FF2B5EF4-FFF2-40B4-BE49-F238E27FC236}">
                    <a16:creationId xmlns:a16="http://schemas.microsoft.com/office/drawing/2014/main" id="{C7CF968D-BF25-F542-8869-15B196429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1823" y="836084"/>
                <a:ext cx="523875" cy="152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7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7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MOROCCO</a:t>
                </a:r>
                <a:endParaRPr lang="en-US" altLang="en-US"/>
              </a:p>
            </p:txBody>
          </p:sp>
          <p:sp>
            <p:nvSpPr>
              <p:cNvPr id="28760" name="Google Shape;764;p20">
                <a:extLst>
                  <a:ext uri="{FF2B5EF4-FFF2-40B4-BE49-F238E27FC236}">
                    <a16:creationId xmlns:a16="http://schemas.microsoft.com/office/drawing/2014/main" id="{C1DFB512-BCAD-4241-A3B7-6A873FA9E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0188" y="635000"/>
                <a:ext cx="333375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 dirty="0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TUNISIA</a:t>
                </a:r>
                <a:endParaRPr lang="en-US" altLang="en-US" dirty="0"/>
              </a:p>
            </p:txBody>
          </p:sp>
          <p:sp>
            <p:nvSpPr>
              <p:cNvPr id="28761" name="Google Shape;765;p20">
                <a:extLst>
                  <a:ext uri="{FF2B5EF4-FFF2-40B4-BE49-F238E27FC236}">
                    <a16:creationId xmlns:a16="http://schemas.microsoft.com/office/drawing/2014/main" id="{AED9DF55-4B32-3449-B26F-FB0D901F2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6011" y="1221053"/>
                <a:ext cx="676010" cy="247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12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1200" b="1" dirty="0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L I B Y A</a:t>
                </a:r>
                <a:endParaRPr lang="en-US" altLang="en-US" dirty="0"/>
              </a:p>
            </p:txBody>
          </p:sp>
          <p:sp>
            <p:nvSpPr>
              <p:cNvPr id="28762" name="Google Shape;766;p20">
                <a:extLst>
                  <a:ext uri="{FF2B5EF4-FFF2-40B4-BE49-F238E27FC236}">
                    <a16:creationId xmlns:a16="http://schemas.microsoft.com/office/drawing/2014/main" id="{8F17A056-360D-3648-BC46-77D0131746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0104" y="1324240"/>
                <a:ext cx="559594" cy="247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  <a:buSzPts val="12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1200" b="1" dirty="0">
                    <a:solidFill>
                      <a:srgbClr val="FFFFFF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EGYPT</a:t>
                </a:r>
                <a:endParaRPr lang="en-US" altLang="en-US" dirty="0"/>
              </a:p>
            </p:txBody>
          </p:sp>
          <p:sp>
            <p:nvSpPr>
              <p:cNvPr id="28763" name="Google Shape;767;p20">
                <a:extLst>
                  <a:ext uri="{FF2B5EF4-FFF2-40B4-BE49-F238E27FC236}">
                    <a16:creationId xmlns:a16="http://schemas.microsoft.com/office/drawing/2014/main" id="{48B3C4FA-A731-3E41-B204-5AB889CB8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02386" y="2162969"/>
                <a:ext cx="519905" cy="248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  <a:buSzPts val="12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1200" b="1" dirty="0">
                    <a:solidFill>
                      <a:srgbClr val="FFFFFF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CHAD</a:t>
                </a:r>
                <a:endParaRPr lang="en-US" altLang="en-US" dirty="0"/>
              </a:p>
            </p:txBody>
          </p:sp>
          <p:sp>
            <p:nvSpPr>
              <p:cNvPr id="28764" name="Google Shape;768;p20">
                <a:extLst>
                  <a:ext uri="{FF2B5EF4-FFF2-40B4-BE49-F238E27FC236}">
                    <a16:creationId xmlns:a16="http://schemas.microsoft.com/office/drawing/2014/main" id="{9866953A-C9D1-544E-B00B-CF4AAA6D14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2167" y="2125928"/>
                <a:ext cx="673365" cy="275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1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1300" b="1" dirty="0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SUDAN</a:t>
                </a:r>
                <a:endParaRPr lang="en-US" altLang="en-US" dirty="0"/>
              </a:p>
            </p:txBody>
          </p:sp>
          <p:sp>
            <p:nvSpPr>
              <p:cNvPr id="28765" name="Google Shape;769;p20">
                <a:extLst>
                  <a:ext uri="{FF2B5EF4-FFF2-40B4-BE49-F238E27FC236}">
                    <a16:creationId xmlns:a16="http://schemas.microsoft.com/office/drawing/2014/main" id="{CD71BBC6-319D-AC4B-9D42-9F34EF55CC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30115" y="2143125"/>
                <a:ext cx="466989" cy="168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8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8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ERITREA</a:t>
                </a:r>
                <a:endParaRPr lang="en-US" altLang="en-US"/>
              </a:p>
            </p:txBody>
          </p:sp>
          <p:sp>
            <p:nvSpPr>
              <p:cNvPr id="28766" name="Google Shape;770;p20">
                <a:extLst>
                  <a:ext uri="{FF2B5EF4-FFF2-40B4-BE49-F238E27FC236}">
                    <a16:creationId xmlns:a16="http://schemas.microsoft.com/office/drawing/2014/main" id="{A949E7D8-16BE-BA40-AC5F-D818A8E81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2646" y="2692137"/>
                <a:ext cx="529166" cy="189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  <a:buSzPts val="9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900" b="1">
                    <a:solidFill>
                      <a:srgbClr val="FFFFFF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NIGERIA</a:t>
                </a:r>
                <a:endParaRPr lang="en-US" altLang="en-US"/>
              </a:p>
            </p:txBody>
          </p:sp>
          <p:sp>
            <p:nvSpPr>
              <p:cNvPr id="28767" name="Google Shape;771;p20">
                <a:extLst>
                  <a:ext uri="{FF2B5EF4-FFF2-40B4-BE49-F238E27FC236}">
                    <a16:creationId xmlns:a16="http://schemas.microsoft.com/office/drawing/2014/main" id="{56216AFA-82FC-A940-9BBE-CBA8E729F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0281" y="2639220"/>
                <a:ext cx="181239" cy="780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4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4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BENIN</a:t>
                </a:r>
                <a:endParaRPr lang="en-US" altLang="en-US"/>
              </a:p>
            </p:txBody>
          </p:sp>
          <p:sp>
            <p:nvSpPr>
              <p:cNvPr id="28768" name="Google Shape;772;p20">
                <a:extLst>
                  <a:ext uri="{FF2B5EF4-FFF2-40B4-BE49-F238E27FC236}">
                    <a16:creationId xmlns:a16="http://schemas.microsoft.com/office/drawing/2014/main" id="{0852A4E6-D337-A045-89C5-2AE47BDC6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75" y="2898511"/>
                <a:ext cx="312208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GHANA</a:t>
                </a:r>
                <a:endParaRPr lang="en-US" altLang="en-US"/>
              </a:p>
            </p:txBody>
          </p:sp>
          <p:sp>
            <p:nvSpPr>
              <p:cNvPr id="28769" name="Google Shape;773;p20">
                <a:extLst>
                  <a:ext uri="{FF2B5EF4-FFF2-40B4-BE49-F238E27FC236}">
                    <a16:creationId xmlns:a16="http://schemas.microsoft.com/office/drawing/2014/main" id="{0D182848-BBC7-1444-A3BF-C5AAFB1F4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6636" y="2452688"/>
                <a:ext cx="374385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BURKINA</a:t>
                </a:r>
                <a:endParaRPr lang="en-US" altLang="en-US"/>
              </a:p>
            </p:txBody>
          </p:sp>
          <p:sp>
            <p:nvSpPr>
              <p:cNvPr id="28771" name="Google Shape;775;p20">
                <a:extLst>
                  <a:ext uri="{FF2B5EF4-FFF2-40B4-BE49-F238E27FC236}">
                    <a16:creationId xmlns:a16="http://schemas.microsoft.com/office/drawing/2014/main" id="{A08E1FC7-21EF-9340-87CE-2EBE6DF3D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9250" y="2820459"/>
                <a:ext cx="234157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COTE</a:t>
                </a:r>
                <a:endParaRPr lang="en-US" altLang="en-US"/>
              </a:p>
            </p:txBody>
          </p:sp>
          <p:sp>
            <p:nvSpPr>
              <p:cNvPr id="28772" name="Google Shape;776;p20">
                <a:extLst>
                  <a:ext uri="{FF2B5EF4-FFF2-40B4-BE49-F238E27FC236}">
                    <a16:creationId xmlns:a16="http://schemas.microsoft.com/office/drawing/2014/main" id="{E0F31AFF-08D8-7546-960E-6E5975545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7074" y="2890574"/>
                <a:ext cx="379677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D`IVOIRE</a:t>
                </a:r>
                <a:endParaRPr lang="en-US" altLang="en-US"/>
              </a:p>
            </p:txBody>
          </p:sp>
          <p:sp>
            <p:nvSpPr>
              <p:cNvPr id="28773" name="Google Shape;777;p20">
                <a:extLst>
                  <a:ext uri="{FF2B5EF4-FFF2-40B4-BE49-F238E27FC236}">
                    <a16:creationId xmlns:a16="http://schemas.microsoft.com/office/drawing/2014/main" id="{F2447661-5F29-414D-BC23-9E53084095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9261" y="2962012"/>
                <a:ext cx="214313" cy="780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4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4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LIBERIA</a:t>
                </a:r>
                <a:endParaRPr lang="en-US" altLang="en-US"/>
              </a:p>
            </p:txBody>
          </p:sp>
          <p:sp>
            <p:nvSpPr>
              <p:cNvPr id="28774" name="Google Shape;778;p20">
                <a:extLst>
                  <a:ext uri="{FF2B5EF4-FFF2-40B4-BE49-F238E27FC236}">
                    <a16:creationId xmlns:a16="http://schemas.microsoft.com/office/drawing/2014/main" id="{B1DED383-31A5-8B41-B361-E4469EC7CE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5959" y="2596887"/>
                <a:ext cx="395552" cy="152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7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7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GUINEA</a:t>
                </a:r>
                <a:endParaRPr lang="en-US" altLang="en-US"/>
              </a:p>
            </p:txBody>
          </p:sp>
          <p:sp>
            <p:nvSpPr>
              <p:cNvPr id="28775" name="Google Shape;779;p20">
                <a:extLst>
                  <a:ext uri="{FF2B5EF4-FFF2-40B4-BE49-F238E27FC236}">
                    <a16:creationId xmlns:a16="http://schemas.microsoft.com/office/drawing/2014/main" id="{9DE9E6BF-91B3-B348-B677-CD3B86CE1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5500" y="2308491"/>
                <a:ext cx="370417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SENEGAL</a:t>
                </a:r>
                <a:endParaRPr lang="en-US" altLang="en-US"/>
              </a:p>
            </p:txBody>
          </p:sp>
          <p:sp>
            <p:nvSpPr>
              <p:cNvPr id="28776" name="Google Shape;780;p20">
                <a:extLst>
                  <a:ext uri="{FF2B5EF4-FFF2-40B4-BE49-F238E27FC236}">
                    <a16:creationId xmlns:a16="http://schemas.microsoft.com/office/drawing/2014/main" id="{6C9FB201-B533-1D45-8F46-9B9098A87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8532" y="1903678"/>
                <a:ext cx="706438" cy="168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8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8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MAURITANIA</a:t>
                </a:r>
                <a:endParaRPr lang="en-US" altLang="en-US"/>
              </a:p>
            </p:txBody>
          </p:sp>
          <p:sp>
            <p:nvSpPr>
              <p:cNvPr id="28777" name="Google Shape;781;p20">
                <a:extLst>
                  <a:ext uri="{FF2B5EF4-FFF2-40B4-BE49-F238E27FC236}">
                    <a16:creationId xmlns:a16="http://schemas.microsoft.com/office/drawing/2014/main" id="{8C0722DC-D3EE-2041-B38E-673D4F0FA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5459" y="1557074"/>
                <a:ext cx="255324" cy="780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4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4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WESTERN</a:t>
                </a:r>
                <a:endParaRPr lang="en-US" altLang="en-US"/>
              </a:p>
            </p:txBody>
          </p:sp>
          <p:sp>
            <p:nvSpPr>
              <p:cNvPr id="28779" name="Google Shape;783;p20">
                <a:extLst>
                  <a:ext uri="{FF2B5EF4-FFF2-40B4-BE49-F238E27FC236}">
                    <a16:creationId xmlns:a16="http://schemas.microsoft.com/office/drawing/2014/main" id="{2A358239-26E5-9647-A3B4-EA475AAC8C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5386" y="2557199"/>
                <a:ext cx="296334" cy="56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GUINEA-BISSAU</a:t>
                </a:r>
                <a:endParaRPr lang="en-US" altLang="en-US"/>
              </a:p>
            </p:txBody>
          </p:sp>
          <p:sp>
            <p:nvSpPr>
              <p:cNvPr id="28780" name="Google Shape;784;p20">
                <a:extLst>
                  <a:ext uri="{FF2B5EF4-FFF2-40B4-BE49-F238E27FC236}">
                    <a16:creationId xmlns:a16="http://schemas.microsoft.com/office/drawing/2014/main" id="{443BC3A6-4CD8-9541-B546-D4834D4CF9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4146" y="2444751"/>
                <a:ext cx="243416" cy="56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THE GAMBIA</a:t>
                </a:r>
                <a:endParaRPr lang="en-US" altLang="en-US"/>
              </a:p>
            </p:txBody>
          </p:sp>
          <p:sp>
            <p:nvSpPr>
              <p:cNvPr id="28781" name="Google Shape;785;p20">
                <a:extLst>
                  <a:ext uri="{FF2B5EF4-FFF2-40B4-BE49-F238E27FC236}">
                    <a16:creationId xmlns:a16="http://schemas.microsoft.com/office/drawing/2014/main" id="{9CA4BA75-8A68-CE46-8C8B-259FDEA06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3824" y="2829720"/>
                <a:ext cx="366448" cy="780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4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4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SIERRA LEONE</a:t>
                </a:r>
                <a:endParaRPr lang="en-US" altLang="en-US"/>
              </a:p>
            </p:txBody>
          </p:sp>
          <p:sp>
            <p:nvSpPr>
              <p:cNvPr id="28782" name="Google Shape;786;p20">
                <a:extLst>
                  <a:ext uri="{FF2B5EF4-FFF2-40B4-BE49-F238E27FC236}">
                    <a16:creationId xmlns:a16="http://schemas.microsoft.com/office/drawing/2014/main" id="{FDECE11E-E555-624D-ABC9-3F932AEA60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221803" y="2792678"/>
                <a:ext cx="171979" cy="767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4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4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TOGO</a:t>
                </a:r>
                <a:endParaRPr lang="en-US" altLang="en-US"/>
              </a:p>
            </p:txBody>
          </p:sp>
          <p:sp>
            <p:nvSpPr>
              <p:cNvPr id="28783" name="Google Shape;787;p20">
                <a:extLst>
                  <a:ext uri="{FF2B5EF4-FFF2-40B4-BE49-F238E27FC236}">
                    <a16:creationId xmlns:a16="http://schemas.microsoft.com/office/drawing/2014/main" id="{C98BC87B-666F-C341-9F33-47A3EFB81E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05990" y="2058459"/>
                <a:ext cx="597958" cy="2764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1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1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NIGER</a:t>
                </a:r>
                <a:endParaRPr lang="en-US" altLang="en-US"/>
              </a:p>
            </p:txBody>
          </p:sp>
          <p:sp>
            <p:nvSpPr>
              <p:cNvPr id="28784" name="Google Shape;788;p20">
                <a:extLst>
                  <a:ext uri="{FF2B5EF4-FFF2-40B4-BE49-F238E27FC236}">
                    <a16:creationId xmlns:a16="http://schemas.microsoft.com/office/drawing/2014/main" id="{9A059C81-FDBA-F946-9FCD-6845C90CD8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8271" y="1960563"/>
                <a:ext cx="498740" cy="2764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  <a:buSzPts val="1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1300" b="1" dirty="0">
                    <a:solidFill>
                      <a:srgbClr val="FFFFFF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MALI</a:t>
                </a:r>
                <a:endParaRPr lang="en-US" altLang="en-US" dirty="0"/>
              </a:p>
            </p:txBody>
          </p:sp>
          <p:sp>
            <p:nvSpPr>
              <p:cNvPr id="28785" name="Google Shape;789;p20">
                <a:extLst>
                  <a:ext uri="{FF2B5EF4-FFF2-40B4-BE49-F238E27FC236}">
                    <a16:creationId xmlns:a16="http://schemas.microsoft.com/office/drawing/2014/main" id="{135A8459-1EC0-9E4D-B738-186F31DD9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2470" y="1166813"/>
                <a:ext cx="776552" cy="2764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1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1300" b="1" dirty="0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ALGERIA</a:t>
                </a:r>
                <a:endParaRPr lang="en-US" altLang="en-US" dirty="0"/>
              </a:p>
            </p:txBody>
          </p:sp>
          <p:sp>
            <p:nvSpPr>
              <p:cNvPr id="28786" name="Google Shape;790;p20">
                <a:extLst>
                  <a:ext uri="{FF2B5EF4-FFF2-40B4-BE49-F238E27FC236}">
                    <a16:creationId xmlns:a16="http://schemas.microsoft.com/office/drawing/2014/main" id="{8337FCEB-7255-5B4A-A8FB-19A7CB16B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9791" y="2557199"/>
                <a:ext cx="181240" cy="56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DJIBOUTI</a:t>
                </a:r>
                <a:endParaRPr lang="en-US" altLang="en-US"/>
              </a:p>
            </p:txBody>
          </p:sp>
          <p:sp>
            <p:nvSpPr>
              <p:cNvPr id="28787" name="Google Shape;791;p20">
                <a:extLst>
                  <a:ext uri="{FF2B5EF4-FFF2-40B4-BE49-F238E27FC236}">
                    <a16:creationId xmlns:a16="http://schemas.microsoft.com/office/drawing/2014/main" id="{77F29679-D2B6-4446-870F-356044525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20916" y="3222626"/>
                <a:ext cx="518583" cy="168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8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8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SOMALIA</a:t>
                </a:r>
                <a:endParaRPr lang="en-US" altLang="en-US"/>
              </a:p>
            </p:txBody>
          </p:sp>
          <p:sp>
            <p:nvSpPr>
              <p:cNvPr id="28788" name="Google Shape;792;p20">
                <a:extLst>
                  <a:ext uri="{FF2B5EF4-FFF2-40B4-BE49-F238E27FC236}">
                    <a16:creationId xmlns:a16="http://schemas.microsoft.com/office/drawing/2014/main" id="{1638D65D-20A1-6340-BCE0-D0A431CA8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68719" y="2816490"/>
                <a:ext cx="722312" cy="2301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  <a:buSzPts val="10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1000" b="1" dirty="0">
                    <a:solidFill>
                      <a:srgbClr val="FFFFFF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ETHIOPIA</a:t>
                </a:r>
                <a:endParaRPr lang="en-US" altLang="en-US" dirty="0"/>
              </a:p>
            </p:txBody>
          </p:sp>
          <p:sp>
            <p:nvSpPr>
              <p:cNvPr id="28789" name="Google Shape;793;p20">
                <a:extLst>
                  <a:ext uri="{FF2B5EF4-FFF2-40B4-BE49-F238E27FC236}">
                    <a16:creationId xmlns:a16="http://schemas.microsoft.com/office/drawing/2014/main" id="{485A5242-6FC2-A542-A8E2-CB8CA47534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47552" y="3456782"/>
                <a:ext cx="445822" cy="189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9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9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KENYA</a:t>
                </a:r>
                <a:endParaRPr lang="en-US" altLang="en-US"/>
              </a:p>
            </p:txBody>
          </p:sp>
          <p:sp>
            <p:nvSpPr>
              <p:cNvPr id="28790" name="Google Shape;794;p20">
                <a:extLst>
                  <a:ext uri="{FF2B5EF4-FFF2-40B4-BE49-F238E27FC236}">
                    <a16:creationId xmlns:a16="http://schemas.microsoft.com/office/drawing/2014/main" id="{B429B7F4-5018-1D43-BF92-6D6E36DC1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93011" y="3357563"/>
                <a:ext cx="367771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UGANDA</a:t>
                </a:r>
                <a:endParaRPr lang="en-US" altLang="en-US"/>
              </a:p>
            </p:txBody>
          </p:sp>
          <p:sp>
            <p:nvSpPr>
              <p:cNvPr id="28791" name="Google Shape;795;p20">
                <a:extLst>
                  <a:ext uri="{FF2B5EF4-FFF2-40B4-BE49-F238E27FC236}">
                    <a16:creationId xmlns:a16="http://schemas.microsoft.com/office/drawing/2014/main" id="{33F3A409-51E5-9C4C-B706-0908C224F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615" y="3689616"/>
                <a:ext cx="181239" cy="56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RWANDA</a:t>
                </a:r>
                <a:endParaRPr lang="en-US" altLang="en-US"/>
              </a:p>
            </p:txBody>
          </p:sp>
          <p:sp>
            <p:nvSpPr>
              <p:cNvPr id="28792" name="Google Shape;796;p20">
                <a:extLst>
                  <a:ext uri="{FF2B5EF4-FFF2-40B4-BE49-F238E27FC236}">
                    <a16:creationId xmlns:a16="http://schemas.microsoft.com/office/drawing/2014/main" id="{B0D888A2-1C67-4741-9E88-A44F28A0B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8969" y="3810000"/>
                <a:ext cx="187854" cy="56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BURUNDI</a:t>
                </a:r>
                <a:endParaRPr lang="en-US" altLang="en-US"/>
              </a:p>
            </p:txBody>
          </p:sp>
          <p:sp>
            <p:nvSpPr>
              <p:cNvPr id="28793" name="Google Shape;797;p20">
                <a:extLst>
                  <a:ext uri="{FF2B5EF4-FFF2-40B4-BE49-F238E27FC236}">
                    <a16:creationId xmlns:a16="http://schemas.microsoft.com/office/drawing/2014/main" id="{9F0EEA09-4597-D94F-8F17-4D86CF4722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24761" y="4011084"/>
                <a:ext cx="578114" cy="169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8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800" b="1" dirty="0">
                    <a:solidFill>
                      <a:schemeClr val="bg1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TANZANIA</a:t>
                </a:r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794" name="Google Shape;798;p20">
                <a:extLst>
                  <a:ext uri="{FF2B5EF4-FFF2-40B4-BE49-F238E27FC236}">
                    <a16:creationId xmlns:a16="http://schemas.microsoft.com/office/drawing/2014/main" id="{28029FCC-EB82-D744-94FF-5402F90A1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1979" y="4656667"/>
                <a:ext cx="508000" cy="187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9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9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ZAMBIA</a:t>
                </a:r>
                <a:endParaRPr lang="en-US" altLang="en-US"/>
              </a:p>
            </p:txBody>
          </p:sp>
          <p:sp>
            <p:nvSpPr>
              <p:cNvPr id="28795" name="Google Shape;799;p20">
                <a:extLst>
                  <a:ext uri="{FF2B5EF4-FFF2-40B4-BE49-F238E27FC236}">
                    <a16:creationId xmlns:a16="http://schemas.microsoft.com/office/drawing/2014/main" id="{8B3C94A2-CCB7-A84A-B9A0-5A9DC1ABF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46469" y="4656667"/>
                <a:ext cx="168010" cy="56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MALAWI</a:t>
                </a:r>
                <a:endParaRPr lang="en-US" altLang="en-US"/>
              </a:p>
            </p:txBody>
          </p:sp>
          <p:sp>
            <p:nvSpPr>
              <p:cNvPr id="28796" name="Google Shape;800;p20">
                <a:extLst>
                  <a:ext uri="{FF2B5EF4-FFF2-40B4-BE49-F238E27FC236}">
                    <a16:creationId xmlns:a16="http://schemas.microsoft.com/office/drawing/2014/main" id="{858214E7-F357-994D-9FD8-BF54BB30DE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44907" y="4614334"/>
                <a:ext cx="374385" cy="78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4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4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MOZAMBIQUE</a:t>
                </a:r>
                <a:endParaRPr lang="en-US" altLang="en-US"/>
              </a:p>
            </p:txBody>
          </p:sp>
          <p:sp>
            <p:nvSpPr>
              <p:cNvPr id="28797" name="Google Shape;801;p20">
                <a:extLst>
                  <a:ext uri="{FF2B5EF4-FFF2-40B4-BE49-F238E27FC236}">
                    <a16:creationId xmlns:a16="http://schemas.microsoft.com/office/drawing/2014/main" id="{9779E27A-44DF-3E49-BD2F-DA6F75B31D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41115" y="5061480"/>
                <a:ext cx="436562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ZIMBABWE</a:t>
                </a:r>
                <a:endParaRPr lang="en-US" altLang="en-US"/>
              </a:p>
            </p:txBody>
          </p:sp>
          <p:sp>
            <p:nvSpPr>
              <p:cNvPr id="28798" name="Google Shape;802;p20">
                <a:extLst>
                  <a:ext uri="{FF2B5EF4-FFF2-40B4-BE49-F238E27FC236}">
                    <a16:creationId xmlns:a16="http://schemas.microsoft.com/office/drawing/2014/main" id="{C825988E-0C49-6C49-8E61-D33654BA97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87354" y="5300928"/>
                <a:ext cx="559594" cy="152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7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7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BOTSWANA</a:t>
                </a:r>
                <a:endParaRPr lang="en-US" altLang="en-US"/>
              </a:p>
            </p:txBody>
          </p:sp>
          <p:sp>
            <p:nvSpPr>
              <p:cNvPr id="28799" name="Google Shape;803;p20">
                <a:extLst>
                  <a:ext uri="{FF2B5EF4-FFF2-40B4-BE49-F238E27FC236}">
                    <a16:creationId xmlns:a16="http://schemas.microsoft.com/office/drawing/2014/main" id="{21F99130-3FD5-1C4C-9C43-8EE2E78E1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26437" y="5173928"/>
                <a:ext cx="508000" cy="168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8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8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NAMIBIA</a:t>
                </a:r>
                <a:endParaRPr lang="en-US" altLang="en-US"/>
              </a:p>
            </p:txBody>
          </p:sp>
          <p:sp>
            <p:nvSpPr>
              <p:cNvPr id="28800" name="Google Shape;804;p20">
                <a:extLst>
                  <a:ext uri="{FF2B5EF4-FFF2-40B4-BE49-F238E27FC236}">
                    <a16:creationId xmlns:a16="http://schemas.microsoft.com/office/drawing/2014/main" id="{E816FAC9-B6AF-7A4F-894F-DB1982EAB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8074" y="4581262"/>
                <a:ext cx="668072" cy="2301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10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10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ANGOLA</a:t>
                </a:r>
                <a:endParaRPr lang="en-US" altLang="en-US"/>
              </a:p>
            </p:txBody>
          </p:sp>
          <p:sp>
            <p:nvSpPr>
              <p:cNvPr id="28801" name="Google Shape;805;p20">
                <a:extLst>
                  <a:ext uri="{FF2B5EF4-FFF2-40B4-BE49-F238E27FC236}">
                    <a16:creationId xmlns:a16="http://schemas.microsoft.com/office/drawing/2014/main" id="{0E16DE1D-2DC5-A442-B356-18E6D8CA8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5885" y="3607595"/>
                <a:ext cx="961760" cy="345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rgbClr val="FFFFFF"/>
                  </a:buClr>
                  <a:buSzPts val="7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700" b="1" dirty="0">
                    <a:solidFill>
                      <a:schemeClr val="tx1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DEMOCRATIC</a:t>
                </a:r>
              </a:p>
              <a:p>
                <a:pPr algn="ctr" eaLnBrk="1" hangingPunct="1">
                  <a:buClr>
                    <a:srgbClr val="FFFFFF"/>
                  </a:buClr>
                  <a:buSzPts val="7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700" b="1" dirty="0">
                    <a:solidFill>
                      <a:schemeClr val="tx1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REPUBLIC</a:t>
                </a:r>
              </a:p>
              <a:p>
                <a:pPr algn="ctr" eaLnBrk="1" hangingPunct="1">
                  <a:buClr>
                    <a:srgbClr val="FFFFFF"/>
                  </a:buClr>
                  <a:buSzPts val="700"/>
                  <a:defRPr/>
                </a:pPr>
                <a:r>
                  <a:rPr lang="en-US" altLang="en-US" sz="700" b="1" dirty="0">
                    <a:solidFill>
                      <a:schemeClr val="tx1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OF THE CONGO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algn="ctr" eaLnBrk="1" hangingPunct="1">
                  <a:buClr>
                    <a:srgbClr val="FFFFFF"/>
                  </a:buClr>
                  <a:buSzPts val="700"/>
                  <a:buFont typeface="Open Sans SemiBold" panose="020B0706030804020204" pitchFamily="34" charset="0"/>
                  <a:buNone/>
                  <a:defRPr/>
                </a:pPr>
                <a:endParaRPr lang="en-US" altLang="en-US" sz="700" b="1" dirty="0">
                  <a:solidFill>
                    <a:schemeClr val="tx1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endParaRPr>
              </a:p>
              <a:p>
                <a:pPr eaLnBrk="1" hangingPunct="1">
                  <a:buClr>
                    <a:srgbClr val="FFFFFF"/>
                  </a:buClr>
                  <a:buSzPts val="700"/>
                  <a:buFont typeface="Open Sans SemiBold" panose="020B0706030804020204" pitchFamily="34" charset="0"/>
                  <a:buNone/>
                  <a:defRPr/>
                </a:pPr>
                <a:endParaRPr lang="en-US" altLang="en-US" dirty="0"/>
              </a:p>
            </p:txBody>
          </p:sp>
          <p:sp>
            <p:nvSpPr>
              <p:cNvPr id="28804" name="Google Shape;808;p20">
                <a:extLst>
                  <a:ext uri="{FF2B5EF4-FFF2-40B4-BE49-F238E27FC236}">
                    <a16:creationId xmlns:a16="http://schemas.microsoft.com/office/drawing/2014/main" id="{A333A193-1F1E-D14E-A9B9-2ACA655393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92823" y="3759730"/>
                <a:ext cx="322792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CONGO</a:t>
                </a:r>
                <a:endParaRPr lang="en-US" altLang="en-US"/>
              </a:p>
            </p:txBody>
          </p:sp>
          <p:sp>
            <p:nvSpPr>
              <p:cNvPr id="28805" name="Google Shape;809;p20">
                <a:extLst>
                  <a:ext uri="{FF2B5EF4-FFF2-40B4-BE49-F238E27FC236}">
                    <a16:creationId xmlns:a16="http://schemas.microsoft.com/office/drawing/2014/main" id="{83046652-9EF7-E944-82DB-145EBDD88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3646" y="3561292"/>
                <a:ext cx="313532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GABON</a:t>
                </a:r>
                <a:endParaRPr lang="en-US" altLang="en-US"/>
              </a:p>
            </p:txBody>
          </p:sp>
          <p:sp>
            <p:nvSpPr>
              <p:cNvPr id="28806" name="Google Shape;810;p20">
                <a:extLst>
                  <a:ext uri="{FF2B5EF4-FFF2-40B4-BE49-F238E27FC236}">
                    <a16:creationId xmlns:a16="http://schemas.microsoft.com/office/drawing/2014/main" id="{EE2295DC-D224-C946-81E1-097186E9CA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7500" y="3126053"/>
                <a:ext cx="474928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CAMEROON</a:t>
                </a:r>
                <a:endParaRPr lang="en-US" altLang="en-US"/>
              </a:p>
            </p:txBody>
          </p:sp>
          <p:sp>
            <p:nvSpPr>
              <p:cNvPr id="28807" name="Google Shape;811;p20">
                <a:extLst>
                  <a:ext uri="{FF2B5EF4-FFF2-40B4-BE49-F238E27FC236}">
                    <a16:creationId xmlns:a16="http://schemas.microsoft.com/office/drawing/2014/main" id="{D5ADEDDC-9616-1B47-BA59-D4DB58C91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49771" y="2853532"/>
                <a:ext cx="371740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CENTRAL</a:t>
                </a:r>
                <a:endParaRPr lang="en-US" altLang="en-US"/>
              </a:p>
            </p:txBody>
          </p:sp>
          <p:sp>
            <p:nvSpPr>
              <p:cNvPr id="28808" name="Google Shape;812;p20">
                <a:extLst>
                  <a:ext uri="{FF2B5EF4-FFF2-40B4-BE49-F238E27FC236}">
                    <a16:creationId xmlns:a16="http://schemas.microsoft.com/office/drawing/2014/main" id="{4AFE4DDA-420A-2F48-A9C7-BCBBDB75A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5062" y="2939522"/>
                <a:ext cx="358511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 dirty="0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AFRICAN</a:t>
                </a:r>
                <a:endParaRPr lang="en-US" altLang="en-US" dirty="0"/>
              </a:p>
            </p:txBody>
          </p:sp>
          <p:sp>
            <p:nvSpPr>
              <p:cNvPr id="28809" name="Google Shape;813;p20">
                <a:extLst>
                  <a:ext uri="{FF2B5EF4-FFF2-40B4-BE49-F238E27FC236}">
                    <a16:creationId xmlns:a16="http://schemas.microsoft.com/office/drawing/2014/main" id="{7989A735-303F-3546-B7AE-0048771D2A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9188" y="3026834"/>
                <a:ext cx="395552" cy="12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5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500" b="1" dirty="0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REPUBLIC</a:t>
                </a:r>
                <a:endParaRPr lang="en-US" altLang="en-US" dirty="0"/>
              </a:p>
            </p:txBody>
          </p:sp>
          <p:sp>
            <p:nvSpPr>
              <p:cNvPr id="28811" name="Google Shape;815;p20">
                <a:extLst>
                  <a:ext uri="{FF2B5EF4-FFF2-40B4-BE49-F238E27FC236}">
                    <a16:creationId xmlns:a16="http://schemas.microsoft.com/office/drawing/2014/main" id="{36552A49-266A-8142-82B0-831DA1891F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36365" y="2962012"/>
                <a:ext cx="420688" cy="1680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8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8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SUDAN</a:t>
                </a:r>
                <a:endParaRPr lang="en-US" altLang="en-US"/>
              </a:p>
            </p:txBody>
          </p:sp>
          <p:sp>
            <p:nvSpPr>
              <p:cNvPr id="28812" name="Google Shape;816;p20">
                <a:extLst>
                  <a:ext uri="{FF2B5EF4-FFF2-40B4-BE49-F238E27FC236}">
                    <a16:creationId xmlns:a16="http://schemas.microsoft.com/office/drawing/2014/main" id="{B246FD62-453F-C84B-8A75-DA0263D70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3812" y="3423709"/>
                <a:ext cx="395552" cy="58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EQUATORIAL GIUNEA</a:t>
                </a:r>
                <a:endParaRPr lang="en-US" altLang="en-US"/>
              </a:p>
            </p:txBody>
          </p:sp>
          <p:sp>
            <p:nvSpPr>
              <p:cNvPr id="28813" name="Google Shape;817;p20">
                <a:extLst>
                  <a:ext uri="{FF2B5EF4-FFF2-40B4-BE49-F238E27FC236}">
                    <a16:creationId xmlns:a16="http://schemas.microsoft.com/office/drawing/2014/main" id="{5A8DFD72-7F6E-F147-ABD1-B3EC531DBB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1449" y="3279511"/>
                <a:ext cx="545042" cy="56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BIOKO (EQUATORIAL GIUNEA)</a:t>
                </a:r>
                <a:endParaRPr lang="en-US" altLang="en-US"/>
              </a:p>
            </p:txBody>
          </p:sp>
          <p:sp>
            <p:nvSpPr>
              <p:cNvPr id="28814" name="Google Shape;818;p20">
                <a:extLst>
                  <a:ext uri="{FF2B5EF4-FFF2-40B4-BE49-F238E27FC236}">
                    <a16:creationId xmlns:a16="http://schemas.microsoft.com/office/drawing/2014/main" id="{60D15380-44B7-8C42-82C9-1E5019350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8667" y="3958167"/>
                <a:ext cx="250032" cy="767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4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4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CABINDA</a:t>
                </a:r>
                <a:endParaRPr lang="en-US" altLang="en-US"/>
              </a:p>
            </p:txBody>
          </p:sp>
          <p:sp>
            <p:nvSpPr>
              <p:cNvPr id="28815" name="Google Shape;819;p20">
                <a:extLst>
                  <a:ext uri="{FF2B5EF4-FFF2-40B4-BE49-F238E27FC236}">
                    <a16:creationId xmlns:a16="http://schemas.microsoft.com/office/drawing/2014/main" id="{3C35907B-89CF-2D4A-803B-71903F6F98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42740" y="5709709"/>
                <a:ext cx="230187" cy="58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SWAZILAND</a:t>
                </a:r>
                <a:endParaRPr lang="en-US" altLang="en-US"/>
              </a:p>
            </p:txBody>
          </p:sp>
          <p:sp>
            <p:nvSpPr>
              <p:cNvPr id="28816" name="Google Shape;820;p20">
                <a:extLst>
                  <a:ext uri="{FF2B5EF4-FFF2-40B4-BE49-F238E27FC236}">
                    <a16:creationId xmlns:a16="http://schemas.microsoft.com/office/drawing/2014/main" id="{029C00AF-F582-DA49-833B-73C941671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88199" y="5975616"/>
                <a:ext cx="189177" cy="56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3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300" b="1"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LESOTHO</a:t>
                </a:r>
                <a:endParaRPr lang="en-US" altLang="en-US"/>
              </a:p>
            </p:txBody>
          </p:sp>
          <p:sp>
            <p:nvSpPr>
              <p:cNvPr id="28817" name="Google Shape;821;p20">
                <a:extLst>
                  <a:ext uri="{FF2B5EF4-FFF2-40B4-BE49-F238E27FC236}">
                    <a16:creationId xmlns:a16="http://schemas.microsoft.com/office/drawing/2014/main" id="{1FE973B7-37A8-1346-AB88-6C637F69A1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30708" y="6081449"/>
                <a:ext cx="694531" cy="152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  <a:buSzPts val="7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700" b="1">
                    <a:solidFill>
                      <a:srgbClr val="FFFFFF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SOUTH AFRICA</a:t>
                </a:r>
                <a:endParaRPr lang="en-US" altLang="en-US"/>
              </a:p>
            </p:txBody>
          </p:sp>
          <p:sp>
            <p:nvSpPr>
              <p:cNvPr id="28818" name="Google Shape;822;p20">
                <a:extLst>
                  <a:ext uri="{FF2B5EF4-FFF2-40B4-BE49-F238E27FC236}">
                    <a16:creationId xmlns:a16="http://schemas.microsoft.com/office/drawing/2014/main" id="{A5129B68-0968-5541-BAB6-5B92E3A0E5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580000">
                <a:off x="10490067" y="5044944"/>
                <a:ext cx="859896" cy="189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rgbClr val="FFFFFF"/>
                  </a:buClr>
                  <a:buSzPts val="900"/>
                  <a:buFont typeface="Open Sans SemiBold" panose="020B0706030804020204" pitchFamily="34" charset="0"/>
                  <a:buNone/>
                  <a:defRPr/>
                </a:pPr>
                <a:r>
                  <a:rPr lang="en-US" altLang="en-US" sz="900" b="1">
                    <a:solidFill>
                      <a:srgbClr val="FFFFFF"/>
                    </a:solidFill>
                    <a:latin typeface="Open Sans SemiBold" panose="020B0706030804020204" pitchFamily="34" charset="0"/>
                    <a:cs typeface="Open Sans SemiBold" panose="020B0706030804020204" pitchFamily="34" charset="0"/>
                    <a:sym typeface="Open Sans SemiBold" panose="020B0706030804020204" pitchFamily="34" charset="0"/>
                  </a:rPr>
                  <a:t>MADAGASCAR</a:t>
                </a:r>
                <a:endParaRPr lang="en-US" altLang="en-US"/>
              </a:p>
            </p:txBody>
          </p:sp>
        </p:grp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4B8FCB-99E5-0B44-923B-9D8F2B58A1B7}"/>
              </a:ext>
            </a:extLst>
          </p:cNvPr>
          <p:cNvGrpSpPr/>
          <p:nvPr/>
        </p:nvGrpSpPr>
        <p:grpSpPr>
          <a:xfrm>
            <a:off x="550334" y="1115219"/>
            <a:ext cx="4751918" cy="4627563"/>
            <a:chOff x="660400" y="1338263"/>
            <a:chExt cx="5702301" cy="5553076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E9F60DA-08F1-B345-975C-D949F1796C59}"/>
                </a:ext>
              </a:extLst>
            </p:cNvPr>
            <p:cNvGrpSpPr/>
            <p:nvPr/>
          </p:nvGrpSpPr>
          <p:grpSpPr>
            <a:xfrm>
              <a:off x="660400" y="1338263"/>
              <a:ext cx="4743450" cy="5553076"/>
              <a:chOff x="660400" y="1338263"/>
              <a:chExt cx="4743450" cy="5553076"/>
            </a:xfrm>
          </p:grpSpPr>
          <p:sp>
            <p:nvSpPr>
              <p:cNvPr id="28675" name="Google Shape;679;p20">
                <a:extLst>
                  <a:ext uri="{FF2B5EF4-FFF2-40B4-BE49-F238E27FC236}">
                    <a16:creationId xmlns:a16="http://schemas.microsoft.com/office/drawing/2014/main" id="{D14D92C7-84ED-B943-A233-2CE6E7ACF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338" y="1338263"/>
                <a:ext cx="4608512" cy="1420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7700"/>
                  <a:buFont typeface="Montserrat" panose="02000505000000020004" pitchFamily="2" charset="0"/>
                  <a:buNone/>
                  <a:defRPr/>
                </a:pPr>
                <a:r>
                  <a:rPr lang="en-US" altLang="en-US" sz="7700" b="1" dirty="0">
                    <a:sym typeface="Montserrat" panose="02000505000000020004" pitchFamily="2" charset="0"/>
                  </a:rPr>
                  <a:t>AFRICA</a:t>
                </a:r>
                <a:endParaRPr lang="en-US" altLang="en-US" dirty="0"/>
              </a:p>
            </p:txBody>
          </p:sp>
          <p:sp>
            <p:nvSpPr>
              <p:cNvPr id="15364" name="Google Shape;684;p20">
                <a:extLst>
                  <a:ext uri="{FF2B5EF4-FFF2-40B4-BE49-F238E27FC236}">
                    <a16:creationId xmlns:a16="http://schemas.microsoft.com/office/drawing/2014/main" id="{B5736B1F-EB60-5749-9C6E-E75AF09057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0745" y="3340617"/>
                <a:ext cx="1640990" cy="3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3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FB312"/>
                  </a:buClr>
                  <a:buSzPts val="1100"/>
                  <a:buFont typeface="Open Sans Semibold" panose="020B0606030504020204" pitchFamily="34" charset="0"/>
                  <a:buNone/>
                </a:pPr>
                <a:r>
                  <a:rPr lang="en-US" altLang="en-US" sz="1333" b="1">
                    <a:solidFill>
                      <a:srgbClr val="FFB312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  <a:sym typeface="Open Sans Semibold" panose="020B0606030504020204" pitchFamily="34" charset="0"/>
                  </a:rPr>
                  <a:t>MADAGASCAR</a:t>
                </a:r>
                <a:endParaRPr lang="en-US" altLang="en-US" sz="1333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65" name="Google Shape;685;p20">
                <a:extLst>
                  <a:ext uri="{FF2B5EF4-FFF2-40B4-BE49-F238E27FC236}">
                    <a16:creationId xmlns:a16="http://schemas.microsoft.com/office/drawing/2014/main" id="{69C743AC-1574-8D4A-AE2F-107EC695A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0744" y="4286026"/>
                <a:ext cx="672479" cy="3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3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FC7900"/>
                  </a:buClr>
                  <a:buSzPts val="1100"/>
                  <a:buFont typeface="Open Sans Semibold" panose="020B0606030504020204" pitchFamily="34" charset="0"/>
                  <a:buNone/>
                </a:pPr>
                <a:r>
                  <a:rPr lang="en-US" altLang="en-US" sz="1333" b="1">
                    <a:solidFill>
                      <a:srgbClr val="FC79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  <a:sym typeface="Open Sans Semibold" panose="020B0606030504020204" pitchFamily="34" charset="0"/>
                  </a:rPr>
                  <a:t>EGYPT</a:t>
                </a:r>
                <a:endParaRPr lang="en-US" altLang="en-US" sz="1333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66" name="Google Shape;686;p20">
                <a:extLst>
                  <a:ext uri="{FF2B5EF4-FFF2-40B4-BE49-F238E27FC236}">
                    <a16:creationId xmlns:a16="http://schemas.microsoft.com/office/drawing/2014/main" id="{04742AC4-0220-2047-BE4F-01A16E8F2C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0743" y="5245300"/>
                <a:ext cx="1884082" cy="3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3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E24956"/>
                  </a:buClr>
                  <a:buSzPts val="1100"/>
                  <a:buFont typeface="Open Sans Semibold" panose="020B0606030504020204" pitchFamily="34" charset="0"/>
                  <a:buNone/>
                </a:pPr>
                <a:r>
                  <a:rPr lang="en-US" altLang="en-US" sz="1333" b="1">
                    <a:solidFill>
                      <a:srgbClr val="E24956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  <a:sym typeface="Open Sans Semibold" panose="020B0606030504020204" pitchFamily="34" charset="0"/>
                  </a:rPr>
                  <a:t>TANZANIA</a:t>
                </a:r>
                <a:endParaRPr lang="en-US" altLang="en-US" sz="1333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67" name="Google Shape;687;p20">
                <a:extLst>
                  <a:ext uri="{FF2B5EF4-FFF2-40B4-BE49-F238E27FC236}">
                    <a16:creationId xmlns:a16="http://schemas.microsoft.com/office/drawing/2014/main" id="{2F579194-9C76-8C48-A435-A2F59D90CF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0743" y="6210290"/>
                <a:ext cx="1625227" cy="3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3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8C103D"/>
                  </a:buClr>
                  <a:buSzPts val="1100"/>
                  <a:buFont typeface="Open Sans Semibold" panose="020B0606030504020204" pitchFamily="34" charset="0"/>
                  <a:buNone/>
                </a:pPr>
                <a:r>
                  <a:rPr lang="en-US" altLang="en-US" sz="1333" b="1">
                    <a:solidFill>
                      <a:srgbClr val="8C103D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  <a:sym typeface="Open Sans Semibold" panose="020B0606030504020204" pitchFamily="34" charset="0"/>
                  </a:rPr>
                  <a:t>SOUTH AFRICA</a:t>
                </a:r>
                <a:endParaRPr lang="en-US" altLang="en-US" sz="1333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68" name="Google Shape;696;p20">
                <a:extLst>
                  <a:ext uri="{FF2B5EF4-FFF2-40B4-BE49-F238E27FC236}">
                    <a16:creationId xmlns:a16="http://schemas.microsoft.com/office/drawing/2014/main" id="{4BC0EF74-CA2D-F649-B822-8BAFDE449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540" y="3340617"/>
                <a:ext cx="842026" cy="3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3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96C700"/>
                  </a:buClr>
                  <a:buSzPts val="1100"/>
                  <a:buFont typeface="Open Sans Semibold" panose="020B0606030504020204" pitchFamily="34" charset="0"/>
                  <a:buNone/>
                </a:pPr>
                <a:r>
                  <a:rPr lang="en-US" altLang="en-US" sz="1333" b="1" dirty="0">
                    <a:solidFill>
                      <a:srgbClr val="96C7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  <a:sym typeface="Open Sans Semibold" panose="020B0606030504020204" pitchFamily="34" charset="0"/>
                  </a:rPr>
                  <a:t>NIGERIA</a:t>
                </a:r>
                <a:endParaRPr lang="en-US" altLang="en-US" sz="1333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69" name="Google Shape;697;p20">
                <a:extLst>
                  <a:ext uri="{FF2B5EF4-FFF2-40B4-BE49-F238E27FC236}">
                    <a16:creationId xmlns:a16="http://schemas.microsoft.com/office/drawing/2014/main" id="{6B9B44E7-9498-D44C-926B-CC25C926F3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540" y="4278142"/>
                <a:ext cx="560081" cy="3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3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69D1DA"/>
                  </a:buClr>
                  <a:buSzPts val="1100"/>
                  <a:buFont typeface="Open Sans Semibold" panose="020B0606030504020204" pitchFamily="34" charset="0"/>
                  <a:buNone/>
                </a:pPr>
                <a:r>
                  <a:rPr lang="en-US" altLang="en-US" sz="1333" b="1">
                    <a:solidFill>
                      <a:srgbClr val="69D1DA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  <a:sym typeface="Open Sans Semibold" panose="020B0606030504020204" pitchFamily="34" charset="0"/>
                  </a:rPr>
                  <a:t>MALI</a:t>
                </a:r>
                <a:endParaRPr lang="en-US" altLang="en-US" sz="1333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70" name="Google Shape;698;p20">
                <a:extLst>
                  <a:ext uri="{FF2B5EF4-FFF2-40B4-BE49-F238E27FC236}">
                    <a16:creationId xmlns:a16="http://schemas.microsoft.com/office/drawing/2014/main" id="{F5E3BE29-D194-D946-8BD7-ACB7D9F49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540" y="5237416"/>
                <a:ext cx="946802" cy="3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3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39B3E3"/>
                  </a:buClr>
                  <a:buSzPts val="1100"/>
                  <a:buFont typeface="Open Sans Semibold" panose="020B0606030504020204" pitchFamily="34" charset="0"/>
                  <a:buNone/>
                </a:pPr>
                <a:r>
                  <a:rPr lang="en-US" altLang="en-US" sz="1333" b="1">
                    <a:solidFill>
                      <a:srgbClr val="39B3E3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  <a:sym typeface="Open Sans Semibold" panose="020B0606030504020204" pitchFamily="34" charset="0"/>
                  </a:rPr>
                  <a:t>ETHIOPIA</a:t>
                </a:r>
                <a:endParaRPr lang="en-US" altLang="en-US" sz="1333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71" name="Google Shape;699;p20">
                <a:extLst>
                  <a:ext uri="{FF2B5EF4-FFF2-40B4-BE49-F238E27FC236}">
                    <a16:creationId xmlns:a16="http://schemas.microsoft.com/office/drawing/2014/main" id="{8F64782B-32DC-E948-9832-3D7981082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541" y="6202406"/>
                <a:ext cx="621042" cy="3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  <a:defRPr sz="3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>
                    <a:srgbClr val="095380"/>
                  </a:buClr>
                  <a:buSzPts val="1100"/>
                  <a:buFont typeface="Open Sans Semibold" panose="020B0606030504020204" pitchFamily="34" charset="0"/>
                  <a:buNone/>
                </a:pPr>
                <a:r>
                  <a:rPr lang="en-US" altLang="en-US" sz="1333" b="1">
                    <a:solidFill>
                      <a:srgbClr val="09538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  <a:sym typeface="Open Sans Semibold" panose="020B0606030504020204" pitchFamily="34" charset="0"/>
                  </a:rPr>
                  <a:t>CHAD</a:t>
                </a:r>
                <a:endParaRPr lang="en-US" altLang="en-US" sz="1333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72" name="Google Shape;615;p19">
                <a:extLst>
                  <a:ext uri="{FF2B5EF4-FFF2-40B4-BE49-F238E27FC236}">
                    <a16:creationId xmlns:a16="http://schemas.microsoft.com/office/drawing/2014/main" id="{0F977BA5-6D01-1440-99B5-E38BF3BF2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400" y="3577773"/>
                <a:ext cx="2490505" cy="456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ts val="1200"/>
                  <a:buFont typeface="Open Sans" panose="020B0606030504020204" pitchFamily="34" charset="0"/>
                  <a:buNone/>
                </a:pPr>
                <a:r>
                  <a:rPr lang="ar-SA" altLang="en-UA" sz="1000" dirty="0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هذا النص هو مثال لنص يمكن أن يستبدل في نفس المساحة تم توليد هذا النص باستخدام مولد النص </a:t>
                </a:r>
                <a:r>
                  <a:rPr lang="ar-SA" altLang="en-UA" sz="1000" dirty="0" err="1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العربيهذا</a:t>
                </a:r>
                <a:r>
                  <a:rPr lang="ar-SA" altLang="en-UA" sz="1000" dirty="0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 النص هو مثال لنص يمكن أن يستب</a:t>
                </a:r>
                <a:endParaRPr lang="en-US" altLang="en-US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373" name="Google Shape;615;p19">
                <a:extLst>
                  <a:ext uri="{FF2B5EF4-FFF2-40B4-BE49-F238E27FC236}">
                    <a16:creationId xmlns:a16="http://schemas.microsoft.com/office/drawing/2014/main" id="{D3F7B737-ABBE-794E-831A-978E40BC6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400" y="4522575"/>
                <a:ext cx="2490505" cy="456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ts val="1200"/>
                  <a:buFont typeface="Open Sans" panose="020B0606030504020204" pitchFamily="34" charset="0"/>
                  <a:buNone/>
                </a:pPr>
                <a:r>
                  <a:rPr lang="ar-SA" altLang="en-UA" sz="1000" dirty="0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هذا النص هو مثال لنص يمكن أن يستبدل في نفس المساحة تم توليد هذا النص باستخدام مولد النص </a:t>
                </a:r>
                <a:r>
                  <a:rPr lang="ar-SA" altLang="en-UA" sz="1000" dirty="0" err="1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العربيهذا</a:t>
                </a:r>
                <a:r>
                  <a:rPr lang="ar-SA" altLang="en-UA" sz="1000" dirty="0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 النص هو مثال لنص يمكن أن يستب</a:t>
                </a:r>
                <a:endParaRPr lang="en-US" altLang="en-US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374" name="Google Shape;615;p19">
                <a:extLst>
                  <a:ext uri="{FF2B5EF4-FFF2-40B4-BE49-F238E27FC236}">
                    <a16:creationId xmlns:a16="http://schemas.microsoft.com/office/drawing/2014/main" id="{9D54B310-7773-AD40-9EAE-32F71F278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400" y="5482494"/>
                <a:ext cx="2490505" cy="456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ts val="1200"/>
                  <a:buFont typeface="Open Sans" panose="020B0606030504020204" pitchFamily="34" charset="0"/>
                  <a:buNone/>
                </a:pPr>
                <a:r>
                  <a:rPr lang="ar-SA" altLang="en-UA" sz="1000" dirty="0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هذا النص هو مثال لنص يمكن أن يستبدل في نفس المساحة تم توليد هذا النص باستخدام مولد النص </a:t>
                </a:r>
                <a:r>
                  <a:rPr lang="ar-SA" altLang="en-UA" sz="1000" dirty="0" err="1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العربيهذا</a:t>
                </a:r>
                <a:r>
                  <a:rPr lang="ar-SA" altLang="en-UA" sz="1000" dirty="0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 النص هو مثال لنص يمكن أن يستب</a:t>
                </a:r>
                <a:endParaRPr lang="en-US" altLang="en-US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375" name="Google Shape;615;p19">
                <a:extLst>
                  <a:ext uri="{FF2B5EF4-FFF2-40B4-BE49-F238E27FC236}">
                    <a16:creationId xmlns:a16="http://schemas.microsoft.com/office/drawing/2014/main" id="{0A634AEA-8759-2E43-BA8A-EFE7DED14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400" y="6434855"/>
                <a:ext cx="2490505" cy="456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ts val="1200"/>
                  <a:buFont typeface="Open Sans" panose="020B0606030504020204" pitchFamily="34" charset="0"/>
                  <a:buNone/>
                </a:pPr>
                <a:r>
                  <a:rPr lang="ar-SA" altLang="en-UA" sz="1000" dirty="0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هذا النص هو مثال لنص يمكن أن يستبدل في نفس المساحة تم توليد هذا النص باستخدام مولد النص </a:t>
                </a:r>
                <a:r>
                  <a:rPr lang="ar-SA" altLang="en-UA" sz="1000" dirty="0" err="1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العربيهذا</a:t>
                </a:r>
                <a:r>
                  <a:rPr lang="ar-SA" altLang="en-UA" sz="1000" dirty="0">
                    <a:solidFill>
                      <a:srgbClr val="000000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 النص هو مثال لنص يمكن أن يستب</a:t>
                </a:r>
                <a:endParaRPr lang="en-US" altLang="en-US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376" name="Google Shape;615;p19">
              <a:extLst>
                <a:ext uri="{FF2B5EF4-FFF2-40B4-BE49-F238E27FC236}">
                  <a16:creationId xmlns:a16="http://schemas.microsoft.com/office/drawing/2014/main" id="{72D394CE-BE74-EF43-999A-12593A1A8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196" y="3577773"/>
              <a:ext cx="2490505" cy="45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00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العربيهذا</a:t>
              </a:r>
              <a:r>
                <a:rPr lang="ar-SA" altLang="en-UA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 النص هو مثال لنص يمكن أن يستب</a:t>
              </a:r>
              <a:endParaRPr lang="en-US" altLang="en-US" sz="1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377" name="Google Shape;615;p19">
              <a:extLst>
                <a:ext uri="{FF2B5EF4-FFF2-40B4-BE49-F238E27FC236}">
                  <a16:creationId xmlns:a16="http://schemas.microsoft.com/office/drawing/2014/main" id="{0F3F510C-D387-D445-8442-50F06E14E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196" y="4522575"/>
              <a:ext cx="2490505" cy="45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00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العربيهذا</a:t>
              </a:r>
              <a:r>
                <a:rPr lang="ar-SA" altLang="en-UA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 النص هو مثال لنص يمكن أن يستب</a:t>
              </a:r>
              <a:endParaRPr lang="en-US" altLang="en-US" sz="1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378" name="Google Shape;615;p19">
              <a:extLst>
                <a:ext uri="{FF2B5EF4-FFF2-40B4-BE49-F238E27FC236}">
                  <a16:creationId xmlns:a16="http://schemas.microsoft.com/office/drawing/2014/main" id="{D57872A1-79F0-CD4F-BDC9-43471E9B9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196" y="5482494"/>
              <a:ext cx="2490505" cy="45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00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العربيهذا</a:t>
              </a:r>
              <a:r>
                <a:rPr lang="ar-SA" altLang="en-UA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 النص هو مثال لنص يمكن أن يستب</a:t>
              </a:r>
              <a:endParaRPr lang="en-US" altLang="en-US" sz="1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379" name="Google Shape;615;p19">
              <a:extLst>
                <a:ext uri="{FF2B5EF4-FFF2-40B4-BE49-F238E27FC236}">
                  <a16:creationId xmlns:a16="http://schemas.microsoft.com/office/drawing/2014/main" id="{CC0727A5-8658-7B49-B41D-564F4267E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196" y="6434855"/>
              <a:ext cx="2490505" cy="45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00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العربيهذا</a:t>
              </a:r>
              <a:r>
                <a:rPr lang="ar-SA" altLang="en-UA" sz="100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 النص هو مثال لنص يمكن أن يستب</a:t>
              </a:r>
              <a:endParaRPr lang="en-US" altLang="en-US" sz="1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0D8303E-9257-D540-9FFB-78DB3664DCB2}"/>
              </a:ext>
            </a:extLst>
          </p:cNvPr>
          <p:cNvGrpSpPr/>
          <p:nvPr/>
        </p:nvGrpSpPr>
        <p:grpSpPr>
          <a:xfrm>
            <a:off x="5263886" y="1060979"/>
            <a:ext cx="6291792" cy="4722813"/>
            <a:chOff x="6316663" y="1273175"/>
            <a:chExt cx="7550150" cy="5667375"/>
          </a:xfrm>
        </p:grpSpPr>
        <p:sp>
          <p:nvSpPr>
            <p:cNvPr id="32769" name="Freeform 2">
              <a:extLst>
                <a:ext uri="{FF2B5EF4-FFF2-40B4-BE49-F238E27FC236}">
                  <a16:creationId xmlns:a16="http://schemas.microsoft.com/office/drawing/2014/main" id="{8CA3B1DB-FCDE-A74F-AF59-A8C4919DF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0438" y="1746250"/>
              <a:ext cx="2427287" cy="3476625"/>
            </a:xfrm>
            <a:custGeom>
              <a:avLst/>
              <a:gdLst>
                <a:gd name="T0" fmla="*/ 158581731 w 13487"/>
                <a:gd name="T1" fmla="*/ 569599872 h 19315"/>
                <a:gd name="T2" fmla="*/ 169043703 w 13487"/>
                <a:gd name="T3" fmla="*/ 549221072 h 19315"/>
                <a:gd name="T4" fmla="*/ 152395182 w 13487"/>
                <a:gd name="T5" fmla="*/ 528226865 h 19315"/>
                <a:gd name="T6" fmla="*/ 142516320 w 13487"/>
                <a:gd name="T7" fmla="*/ 521455591 h 19315"/>
                <a:gd name="T8" fmla="*/ 132637278 w 13487"/>
                <a:gd name="T9" fmla="*/ 496152277 h 19315"/>
                <a:gd name="T10" fmla="*/ 117219587 w 13487"/>
                <a:gd name="T11" fmla="*/ 478268222 h 19315"/>
                <a:gd name="T12" fmla="*/ 76505343 w 13487"/>
                <a:gd name="T13" fmla="*/ 419659147 h 19315"/>
                <a:gd name="T14" fmla="*/ 2461662 w 13487"/>
                <a:gd name="T15" fmla="*/ 385089813 h 19315"/>
                <a:gd name="T16" fmla="*/ 3692493 w 13487"/>
                <a:gd name="T17" fmla="*/ 253033141 h 19315"/>
                <a:gd name="T18" fmla="*/ 65395471 w 13487"/>
                <a:gd name="T19" fmla="*/ 193808479 h 19315"/>
                <a:gd name="T20" fmla="*/ 76505343 w 13487"/>
                <a:gd name="T21" fmla="*/ 147510778 h 19315"/>
                <a:gd name="T22" fmla="*/ 74043682 w 13487"/>
                <a:gd name="T23" fmla="*/ 130242310 h 19315"/>
                <a:gd name="T24" fmla="*/ 86999711 w 13487"/>
                <a:gd name="T25" fmla="*/ 91331650 h 19315"/>
                <a:gd name="T26" fmla="*/ 80813161 w 13487"/>
                <a:gd name="T27" fmla="*/ 32106987 h 19315"/>
                <a:gd name="T28" fmla="*/ 98109404 w 13487"/>
                <a:gd name="T29" fmla="*/ 12991760 h 19315"/>
                <a:gd name="T30" fmla="*/ 135098939 w 13487"/>
                <a:gd name="T31" fmla="*/ 15454107 h 19315"/>
                <a:gd name="T32" fmla="*/ 151164351 w 13487"/>
                <a:gd name="T33" fmla="*/ 41988594 h 19315"/>
                <a:gd name="T34" fmla="*/ 181999732 w 13487"/>
                <a:gd name="T35" fmla="*/ 46913108 h 19315"/>
                <a:gd name="T36" fmla="*/ 199263579 w 13487"/>
                <a:gd name="T37" fmla="*/ 27798060 h 19315"/>
                <a:gd name="T38" fmla="*/ 215944496 w 13487"/>
                <a:gd name="T39" fmla="*/ 14222933 h 19315"/>
                <a:gd name="T40" fmla="*/ 233823848 w 13487"/>
                <a:gd name="T41" fmla="*/ 5572500 h 19315"/>
                <a:gd name="T42" fmla="*/ 248010708 w 13487"/>
                <a:gd name="T43" fmla="*/ 2494746 h 19315"/>
                <a:gd name="T44" fmla="*/ 276384428 w 13487"/>
                <a:gd name="T45" fmla="*/ 12343954 h 19315"/>
                <a:gd name="T46" fmla="*/ 301065655 w 13487"/>
                <a:gd name="T47" fmla="*/ 22873367 h 19315"/>
                <a:gd name="T48" fmla="*/ 257889570 w 13487"/>
                <a:gd name="T49" fmla="*/ 74063182 h 19315"/>
                <a:gd name="T50" fmla="*/ 235670005 w 13487"/>
                <a:gd name="T51" fmla="*/ 140707105 h 19315"/>
                <a:gd name="T52" fmla="*/ 185076719 w 13487"/>
                <a:gd name="T53" fmla="*/ 188851386 h 19315"/>
                <a:gd name="T54" fmla="*/ 161658718 w 13487"/>
                <a:gd name="T55" fmla="*/ 220958553 h 19315"/>
                <a:gd name="T56" fmla="*/ 149318194 w 13487"/>
                <a:gd name="T57" fmla="*/ 230839980 h 19315"/>
                <a:gd name="T58" fmla="*/ 135714265 w 13487"/>
                <a:gd name="T59" fmla="*/ 248724034 h 19315"/>
                <a:gd name="T60" fmla="*/ 160395492 w 13487"/>
                <a:gd name="T61" fmla="*/ 271532602 h 19315"/>
                <a:gd name="T62" fmla="*/ 175845578 w 13487"/>
                <a:gd name="T63" fmla="*/ 279599848 h 19315"/>
                <a:gd name="T64" fmla="*/ 188801607 w 13487"/>
                <a:gd name="T65" fmla="*/ 298099489 h 19315"/>
                <a:gd name="T66" fmla="*/ 198680649 w 13487"/>
                <a:gd name="T67" fmla="*/ 305486350 h 19315"/>
                <a:gd name="T68" fmla="*/ 219021483 w 13487"/>
                <a:gd name="T69" fmla="*/ 317214717 h 19315"/>
                <a:gd name="T70" fmla="*/ 243087385 w 13487"/>
                <a:gd name="T71" fmla="*/ 318445890 h 19315"/>
                <a:gd name="T72" fmla="*/ 257889570 w 13487"/>
                <a:gd name="T73" fmla="*/ 332636424 h 19315"/>
                <a:gd name="T74" fmla="*/ 267768612 w 13487"/>
                <a:gd name="T75" fmla="*/ 317214717 h 19315"/>
                <a:gd name="T76" fmla="*/ 270230274 w 13487"/>
                <a:gd name="T77" fmla="*/ 328943084 h 19315"/>
                <a:gd name="T78" fmla="*/ 268999443 w 13487"/>
                <a:gd name="T79" fmla="*/ 340055684 h 19315"/>
                <a:gd name="T80" fmla="*/ 252350921 w 13487"/>
                <a:gd name="T81" fmla="*/ 356708565 h 19315"/>
                <a:gd name="T82" fmla="*/ 254812583 w 13487"/>
                <a:gd name="T83" fmla="*/ 374625018 h 19315"/>
                <a:gd name="T84" fmla="*/ 249241539 w 13487"/>
                <a:gd name="T85" fmla="*/ 386968972 h 19315"/>
                <a:gd name="T86" fmla="*/ 238779567 w 13487"/>
                <a:gd name="T87" fmla="*/ 398697159 h 19315"/>
                <a:gd name="T88" fmla="*/ 232593018 w 13487"/>
                <a:gd name="T89" fmla="*/ 411041113 h 19315"/>
                <a:gd name="T90" fmla="*/ 231977512 w 13487"/>
                <a:gd name="T91" fmla="*/ 427046007 h 19315"/>
                <a:gd name="T92" fmla="*/ 231362187 w 13487"/>
                <a:gd name="T93" fmla="*/ 441236541 h 19315"/>
                <a:gd name="T94" fmla="*/ 227021974 w 13487"/>
                <a:gd name="T95" fmla="*/ 454196082 h 19315"/>
                <a:gd name="T96" fmla="*/ 219021483 w 13487"/>
                <a:gd name="T97" fmla="*/ 461582942 h 19315"/>
                <a:gd name="T98" fmla="*/ 243087385 w 13487"/>
                <a:gd name="T99" fmla="*/ 489380823 h 19315"/>
                <a:gd name="T100" fmla="*/ 264043725 w 13487"/>
                <a:gd name="T101" fmla="*/ 469002202 h 19315"/>
                <a:gd name="T102" fmla="*/ 314054079 w 13487"/>
                <a:gd name="T103" fmla="*/ 489380823 h 19315"/>
                <a:gd name="T104" fmla="*/ 436812315 w 13487"/>
                <a:gd name="T105" fmla="*/ 520840004 h 19315"/>
                <a:gd name="T106" fmla="*/ 372032170 w 13487"/>
                <a:gd name="T107" fmla="*/ 625746601 h 19315"/>
                <a:gd name="T108" fmla="*/ 281339967 w 13487"/>
                <a:gd name="T109" fmla="*/ 620822087 h 19315"/>
                <a:gd name="T110" fmla="*/ 243087385 w 13487"/>
                <a:gd name="T111" fmla="*/ 614633821 h 19315"/>
                <a:gd name="T112" fmla="*/ 213482834 w 13487"/>
                <a:gd name="T113" fmla="*/ 584405993 h 19315"/>
                <a:gd name="T114" fmla="*/ 189417112 w 13487"/>
                <a:gd name="T115" fmla="*/ 588714920 h 193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487" h="19315">
                  <a:moveTo>
                    <a:pt x="5734" y="18248"/>
                  </a:moveTo>
                  <a:lnTo>
                    <a:pt x="5734" y="18209"/>
                  </a:lnTo>
                  <a:lnTo>
                    <a:pt x="5658" y="18153"/>
                  </a:lnTo>
                  <a:lnTo>
                    <a:pt x="5524" y="18114"/>
                  </a:lnTo>
                  <a:lnTo>
                    <a:pt x="5314" y="18095"/>
                  </a:lnTo>
                  <a:lnTo>
                    <a:pt x="5067" y="18095"/>
                  </a:lnTo>
                  <a:lnTo>
                    <a:pt x="4876" y="18038"/>
                  </a:lnTo>
                  <a:lnTo>
                    <a:pt x="4819" y="17828"/>
                  </a:lnTo>
                  <a:lnTo>
                    <a:pt x="4896" y="17581"/>
                  </a:lnTo>
                  <a:lnTo>
                    <a:pt x="4991" y="17410"/>
                  </a:lnTo>
                  <a:lnTo>
                    <a:pt x="5048" y="17371"/>
                  </a:lnTo>
                  <a:lnTo>
                    <a:pt x="5105" y="17333"/>
                  </a:lnTo>
                  <a:lnTo>
                    <a:pt x="5162" y="17295"/>
                  </a:lnTo>
                  <a:lnTo>
                    <a:pt x="5219" y="17238"/>
                  </a:lnTo>
                  <a:lnTo>
                    <a:pt x="5219" y="17181"/>
                  </a:lnTo>
                  <a:lnTo>
                    <a:pt x="5200" y="17086"/>
                  </a:lnTo>
                  <a:lnTo>
                    <a:pt x="5200" y="17029"/>
                  </a:lnTo>
                  <a:lnTo>
                    <a:pt x="5219" y="16952"/>
                  </a:lnTo>
                  <a:lnTo>
                    <a:pt x="5257" y="16895"/>
                  </a:lnTo>
                  <a:lnTo>
                    <a:pt x="5277" y="16838"/>
                  </a:lnTo>
                  <a:lnTo>
                    <a:pt x="5277" y="16762"/>
                  </a:lnTo>
                  <a:lnTo>
                    <a:pt x="5028" y="16553"/>
                  </a:lnTo>
                  <a:lnTo>
                    <a:pt x="4972" y="16514"/>
                  </a:lnTo>
                  <a:lnTo>
                    <a:pt x="4896" y="16476"/>
                  </a:lnTo>
                  <a:lnTo>
                    <a:pt x="4819" y="16419"/>
                  </a:lnTo>
                  <a:lnTo>
                    <a:pt x="4762" y="16304"/>
                  </a:lnTo>
                  <a:lnTo>
                    <a:pt x="4705" y="16304"/>
                  </a:lnTo>
                  <a:lnTo>
                    <a:pt x="4648" y="16304"/>
                  </a:lnTo>
                  <a:lnTo>
                    <a:pt x="4591" y="16286"/>
                  </a:lnTo>
                  <a:lnTo>
                    <a:pt x="4552" y="16304"/>
                  </a:lnTo>
                  <a:lnTo>
                    <a:pt x="4457" y="16286"/>
                  </a:lnTo>
                  <a:lnTo>
                    <a:pt x="4381" y="16267"/>
                  </a:lnTo>
                  <a:lnTo>
                    <a:pt x="4438" y="16228"/>
                  </a:lnTo>
                  <a:lnTo>
                    <a:pt x="4495" y="16172"/>
                  </a:lnTo>
                  <a:lnTo>
                    <a:pt x="4495" y="16152"/>
                  </a:lnTo>
                  <a:lnTo>
                    <a:pt x="4400" y="16095"/>
                  </a:lnTo>
                  <a:lnTo>
                    <a:pt x="4324" y="16000"/>
                  </a:lnTo>
                  <a:lnTo>
                    <a:pt x="4248" y="15905"/>
                  </a:lnTo>
                  <a:lnTo>
                    <a:pt x="4229" y="15810"/>
                  </a:lnTo>
                  <a:lnTo>
                    <a:pt x="4267" y="15657"/>
                  </a:lnTo>
                  <a:lnTo>
                    <a:pt x="4267" y="15581"/>
                  </a:lnTo>
                  <a:lnTo>
                    <a:pt x="4229" y="15543"/>
                  </a:lnTo>
                  <a:lnTo>
                    <a:pt x="4171" y="15524"/>
                  </a:lnTo>
                  <a:lnTo>
                    <a:pt x="4134" y="15466"/>
                  </a:lnTo>
                  <a:lnTo>
                    <a:pt x="4095" y="15314"/>
                  </a:lnTo>
                  <a:lnTo>
                    <a:pt x="4076" y="15257"/>
                  </a:lnTo>
                  <a:lnTo>
                    <a:pt x="4019" y="15200"/>
                  </a:lnTo>
                  <a:lnTo>
                    <a:pt x="3886" y="15105"/>
                  </a:lnTo>
                  <a:lnTo>
                    <a:pt x="3829" y="15048"/>
                  </a:lnTo>
                  <a:lnTo>
                    <a:pt x="3790" y="14895"/>
                  </a:lnTo>
                  <a:lnTo>
                    <a:pt x="3772" y="14857"/>
                  </a:lnTo>
                  <a:lnTo>
                    <a:pt x="3733" y="14819"/>
                  </a:lnTo>
                  <a:lnTo>
                    <a:pt x="3638" y="14781"/>
                  </a:lnTo>
                  <a:lnTo>
                    <a:pt x="3619" y="14762"/>
                  </a:lnTo>
                  <a:lnTo>
                    <a:pt x="3581" y="14724"/>
                  </a:lnTo>
                  <a:lnTo>
                    <a:pt x="3505" y="14514"/>
                  </a:lnTo>
                  <a:lnTo>
                    <a:pt x="3372" y="14267"/>
                  </a:lnTo>
                  <a:lnTo>
                    <a:pt x="3181" y="14000"/>
                  </a:lnTo>
                  <a:lnTo>
                    <a:pt x="2952" y="13790"/>
                  </a:lnTo>
                  <a:lnTo>
                    <a:pt x="2534" y="13524"/>
                  </a:lnTo>
                  <a:lnTo>
                    <a:pt x="2495" y="13448"/>
                  </a:lnTo>
                  <a:lnTo>
                    <a:pt x="2400" y="13068"/>
                  </a:lnTo>
                  <a:lnTo>
                    <a:pt x="2362" y="12953"/>
                  </a:lnTo>
                  <a:lnTo>
                    <a:pt x="2305" y="12896"/>
                  </a:lnTo>
                  <a:lnTo>
                    <a:pt x="2229" y="12877"/>
                  </a:lnTo>
                  <a:lnTo>
                    <a:pt x="2038" y="12820"/>
                  </a:lnTo>
                  <a:lnTo>
                    <a:pt x="1886" y="12801"/>
                  </a:lnTo>
                  <a:lnTo>
                    <a:pt x="895" y="12820"/>
                  </a:lnTo>
                  <a:lnTo>
                    <a:pt x="685" y="12820"/>
                  </a:lnTo>
                  <a:lnTo>
                    <a:pt x="114" y="12820"/>
                  </a:lnTo>
                  <a:lnTo>
                    <a:pt x="0" y="12401"/>
                  </a:lnTo>
                  <a:lnTo>
                    <a:pt x="76" y="11886"/>
                  </a:lnTo>
                  <a:lnTo>
                    <a:pt x="209" y="11696"/>
                  </a:lnTo>
                  <a:lnTo>
                    <a:pt x="248" y="11391"/>
                  </a:lnTo>
                  <a:lnTo>
                    <a:pt x="228" y="10648"/>
                  </a:lnTo>
                  <a:lnTo>
                    <a:pt x="304" y="8553"/>
                  </a:lnTo>
                  <a:lnTo>
                    <a:pt x="304" y="8210"/>
                  </a:lnTo>
                  <a:lnTo>
                    <a:pt x="133" y="8134"/>
                  </a:lnTo>
                  <a:lnTo>
                    <a:pt x="76" y="8077"/>
                  </a:lnTo>
                  <a:lnTo>
                    <a:pt x="76" y="8039"/>
                  </a:lnTo>
                  <a:lnTo>
                    <a:pt x="114" y="7810"/>
                  </a:lnTo>
                  <a:lnTo>
                    <a:pt x="95" y="7620"/>
                  </a:lnTo>
                  <a:lnTo>
                    <a:pt x="19" y="7239"/>
                  </a:lnTo>
                  <a:lnTo>
                    <a:pt x="76" y="7182"/>
                  </a:lnTo>
                  <a:lnTo>
                    <a:pt x="95" y="7144"/>
                  </a:lnTo>
                  <a:lnTo>
                    <a:pt x="133" y="7106"/>
                  </a:lnTo>
                  <a:lnTo>
                    <a:pt x="667" y="6667"/>
                  </a:lnTo>
                  <a:lnTo>
                    <a:pt x="1048" y="6667"/>
                  </a:lnTo>
                  <a:lnTo>
                    <a:pt x="1676" y="6229"/>
                  </a:lnTo>
                  <a:lnTo>
                    <a:pt x="2019" y="5982"/>
                  </a:lnTo>
                  <a:lnTo>
                    <a:pt x="2019" y="5715"/>
                  </a:lnTo>
                  <a:lnTo>
                    <a:pt x="1905" y="5410"/>
                  </a:lnTo>
                  <a:lnTo>
                    <a:pt x="1695" y="5163"/>
                  </a:lnTo>
                  <a:lnTo>
                    <a:pt x="1924" y="4820"/>
                  </a:lnTo>
                  <a:lnTo>
                    <a:pt x="2019" y="4724"/>
                  </a:lnTo>
                  <a:lnTo>
                    <a:pt x="2076" y="4686"/>
                  </a:lnTo>
                  <a:lnTo>
                    <a:pt x="2133" y="4668"/>
                  </a:lnTo>
                  <a:lnTo>
                    <a:pt x="2324" y="4591"/>
                  </a:lnTo>
                  <a:lnTo>
                    <a:pt x="2362" y="4553"/>
                  </a:lnTo>
                  <a:lnTo>
                    <a:pt x="2381" y="4515"/>
                  </a:lnTo>
                  <a:lnTo>
                    <a:pt x="2457" y="4458"/>
                  </a:lnTo>
                  <a:lnTo>
                    <a:pt x="2534" y="4401"/>
                  </a:lnTo>
                  <a:lnTo>
                    <a:pt x="2610" y="4382"/>
                  </a:lnTo>
                  <a:lnTo>
                    <a:pt x="2648" y="4343"/>
                  </a:lnTo>
                  <a:lnTo>
                    <a:pt x="2686" y="4248"/>
                  </a:lnTo>
                  <a:lnTo>
                    <a:pt x="2666" y="4210"/>
                  </a:lnTo>
                  <a:lnTo>
                    <a:pt x="2324" y="4058"/>
                  </a:lnTo>
                  <a:lnTo>
                    <a:pt x="2286" y="4020"/>
                  </a:lnTo>
                  <a:lnTo>
                    <a:pt x="2248" y="3982"/>
                  </a:lnTo>
                  <a:lnTo>
                    <a:pt x="2229" y="3962"/>
                  </a:lnTo>
                  <a:lnTo>
                    <a:pt x="2209" y="3925"/>
                  </a:lnTo>
                  <a:lnTo>
                    <a:pt x="2209" y="3906"/>
                  </a:lnTo>
                  <a:lnTo>
                    <a:pt x="2209" y="3867"/>
                  </a:lnTo>
                  <a:lnTo>
                    <a:pt x="2209" y="3791"/>
                  </a:lnTo>
                  <a:lnTo>
                    <a:pt x="2648" y="3239"/>
                  </a:lnTo>
                  <a:lnTo>
                    <a:pt x="2666" y="2991"/>
                  </a:lnTo>
                  <a:lnTo>
                    <a:pt x="2686" y="2819"/>
                  </a:lnTo>
                  <a:lnTo>
                    <a:pt x="2686" y="2629"/>
                  </a:lnTo>
                  <a:lnTo>
                    <a:pt x="2762" y="2496"/>
                  </a:lnTo>
                  <a:lnTo>
                    <a:pt x="2762" y="2248"/>
                  </a:lnTo>
                  <a:lnTo>
                    <a:pt x="2762" y="1905"/>
                  </a:lnTo>
                  <a:lnTo>
                    <a:pt x="2495" y="1639"/>
                  </a:lnTo>
                  <a:lnTo>
                    <a:pt x="2400" y="1429"/>
                  </a:lnTo>
                  <a:lnTo>
                    <a:pt x="2381" y="1143"/>
                  </a:lnTo>
                  <a:lnTo>
                    <a:pt x="2438" y="1105"/>
                  </a:lnTo>
                  <a:lnTo>
                    <a:pt x="2495" y="991"/>
                  </a:lnTo>
                  <a:lnTo>
                    <a:pt x="2534" y="820"/>
                  </a:lnTo>
                  <a:lnTo>
                    <a:pt x="2571" y="801"/>
                  </a:lnTo>
                  <a:lnTo>
                    <a:pt x="2610" y="801"/>
                  </a:lnTo>
                  <a:lnTo>
                    <a:pt x="2666" y="782"/>
                  </a:lnTo>
                  <a:lnTo>
                    <a:pt x="2743" y="648"/>
                  </a:lnTo>
                  <a:lnTo>
                    <a:pt x="2762" y="610"/>
                  </a:lnTo>
                  <a:lnTo>
                    <a:pt x="2781" y="610"/>
                  </a:lnTo>
                  <a:lnTo>
                    <a:pt x="2952" y="477"/>
                  </a:lnTo>
                  <a:lnTo>
                    <a:pt x="3029" y="401"/>
                  </a:lnTo>
                  <a:lnTo>
                    <a:pt x="3105" y="153"/>
                  </a:lnTo>
                  <a:lnTo>
                    <a:pt x="3143" y="96"/>
                  </a:lnTo>
                  <a:lnTo>
                    <a:pt x="3219" y="77"/>
                  </a:lnTo>
                  <a:lnTo>
                    <a:pt x="3352" y="77"/>
                  </a:lnTo>
                  <a:lnTo>
                    <a:pt x="3600" y="0"/>
                  </a:lnTo>
                  <a:lnTo>
                    <a:pt x="3714" y="0"/>
                  </a:lnTo>
                  <a:lnTo>
                    <a:pt x="3848" y="39"/>
                  </a:lnTo>
                  <a:lnTo>
                    <a:pt x="3943" y="115"/>
                  </a:lnTo>
                  <a:lnTo>
                    <a:pt x="4171" y="477"/>
                  </a:lnTo>
                  <a:lnTo>
                    <a:pt x="4305" y="572"/>
                  </a:lnTo>
                  <a:lnTo>
                    <a:pt x="4438" y="629"/>
                  </a:lnTo>
                  <a:lnTo>
                    <a:pt x="4534" y="706"/>
                  </a:lnTo>
                  <a:lnTo>
                    <a:pt x="4571" y="877"/>
                  </a:lnTo>
                  <a:lnTo>
                    <a:pt x="4552" y="934"/>
                  </a:lnTo>
                  <a:lnTo>
                    <a:pt x="4495" y="1029"/>
                  </a:lnTo>
                  <a:lnTo>
                    <a:pt x="4495" y="1067"/>
                  </a:lnTo>
                  <a:lnTo>
                    <a:pt x="4515" y="1143"/>
                  </a:lnTo>
                  <a:lnTo>
                    <a:pt x="4667" y="1296"/>
                  </a:lnTo>
                  <a:lnTo>
                    <a:pt x="4896" y="1734"/>
                  </a:lnTo>
                  <a:lnTo>
                    <a:pt x="5067" y="1905"/>
                  </a:lnTo>
                  <a:lnTo>
                    <a:pt x="5295" y="1886"/>
                  </a:lnTo>
                  <a:lnTo>
                    <a:pt x="5391" y="1848"/>
                  </a:lnTo>
                  <a:lnTo>
                    <a:pt x="5448" y="1791"/>
                  </a:lnTo>
                  <a:lnTo>
                    <a:pt x="5505" y="1696"/>
                  </a:lnTo>
                  <a:lnTo>
                    <a:pt x="5562" y="1600"/>
                  </a:lnTo>
                  <a:lnTo>
                    <a:pt x="5581" y="1505"/>
                  </a:lnTo>
                  <a:lnTo>
                    <a:pt x="5619" y="1448"/>
                  </a:lnTo>
                  <a:lnTo>
                    <a:pt x="5714" y="1391"/>
                  </a:lnTo>
                  <a:lnTo>
                    <a:pt x="5829" y="1315"/>
                  </a:lnTo>
                  <a:lnTo>
                    <a:pt x="5924" y="1296"/>
                  </a:lnTo>
                  <a:lnTo>
                    <a:pt x="5886" y="1163"/>
                  </a:lnTo>
                  <a:lnTo>
                    <a:pt x="5943" y="1105"/>
                  </a:lnTo>
                  <a:lnTo>
                    <a:pt x="6057" y="1048"/>
                  </a:lnTo>
                  <a:lnTo>
                    <a:pt x="6171" y="953"/>
                  </a:lnTo>
                  <a:lnTo>
                    <a:pt x="6171" y="915"/>
                  </a:lnTo>
                  <a:lnTo>
                    <a:pt x="6152" y="858"/>
                  </a:lnTo>
                  <a:lnTo>
                    <a:pt x="6171" y="801"/>
                  </a:lnTo>
                  <a:lnTo>
                    <a:pt x="6210" y="782"/>
                  </a:lnTo>
                  <a:lnTo>
                    <a:pt x="6229" y="762"/>
                  </a:lnTo>
                  <a:lnTo>
                    <a:pt x="6191" y="648"/>
                  </a:lnTo>
                  <a:lnTo>
                    <a:pt x="6191" y="591"/>
                  </a:lnTo>
                  <a:lnTo>
                    <a:pt x="6305" y="553"/>
                  </a:lnTo>
                  <a:lnTo>
                    <a:pt x="6572" y="572"/>
                  </a:lnTo>
                  <a:lnTo>
                    <a:pt x="6629" y="477"/>
                  </a:lnTo>
                  <a:lnTo>
                    <a:pt x="6667" y="439"/>
                  </a:lnTo>
                  <a:lnTo>
                    <a:pt x="6857" y="267"/>
                  </a:lnTo>
                  <a:lnTo>
                    <a:pt x="6933" y="229"/>
                  </a:lnTo>
                  <a:lnTo>
                    <a:pt x="6972" y="248"/>
                  </a:lnTo>
                  <a:lnTo>
                    <a:pt x="7009" y="267"/>
                  </a:lnTo>
                  <a:lnTo>
                    <a:pt x="7086" y="305"/>
                  </a:lnTo>
                  <a:lnTo>
                    <a:pt x="7086" y="229"/>
                  </a:lnTo>
                  <a:lnTo>
                    <a:pt x="7124" y="191"/>
                  </a:lnTo>
                  <a:lnTo>
                    <a:pt x="7162" y="191"/>
                  </a:lnTo>
                  <a:lnTo>
                    <a:pt x="7219" y="172"/>
                  </a:lnTo>
                  <a:lnTo>
                    <a:pt x="7238" y="115"/>
                  </a:lnTo>
                  <a:lnTo>
                    <a:pt x="7258" y="96"/>
                  </a:lnTo>
                  <a:lnTo>
                    <a:pt x="7295" y="134"/>
                  </a:lnTo>
                  <a:lnTo>
                    <a:pt x="7314" y="172"/>
                  </a:lnTo>
                  <a:lnTo>
                    <a:pt x="7334" y="172"/>
                  </a:lnTo>
                  <a:lnTo>
                    <a:pt x="7372" y="96"/>
                  </a:lnTo>
                  <a:lnTo>
                    <a:pt x="7581" y="0"/>
                  </a:lnTo>
                  <a:lnTo>
                    <a:pt x="7619" y="39"/>
                  </a:lnTo>
                  <a:lnTo>
                    <a:pt x="7657" y="77"/>
                  </a:lnTo>
                  <a:lnTo>
                    <a:pt x="7695" y="96"/>
                  </a:lnTo>
                  <a:lnTo>
                    <a:pt x="7867" y="134"/>
                  </a:lnTo>
                  <a:lnTo>
                    <a:pt x="8076" y="229"/>
                  </a:lnTo>
                  <a:lnTo>
                    <a:pt x="8191" y="267"/>
                  </a:lnTo>
                  <a:lnTo>
                    <a:pt x="8324" y="248"/>
                  </a:lnTo>
                  <a:lnTo>
                    <a:pt x="8362" y="267"/>
                  </a:lnTo>
                  <a:lnTo>
                    <a:pt x="8419" y="286"/>
                  </a:lnTo>
                  <a:lnTo>
                    <a:pt x="8496" y="343"/>
                  </a:lnTo>
                  <a:lnTo>
                    <a:pt x="8533" y="381"/>
                  </a:lnTo>
                  <a:lnTo>
                    <a:pt x="8572" y="401"/>
                  </a:lnTo>
                  <a:lnTo>
                    <a:pt x="8591" y="401"/>
                  </a:lnTo>
                  <a:lnTo>
                    <a:pt x="8686" y="401"/>
                  </a:lnTo>
                  <a:lnTo>
                    <a:pt x="8743" y="420"/>
                  </a:lnTo>
                  <a:lnTo>
                    <a:pt x="8819" y="457"/>
                  </a:lnTo>
                  <a:lnTo>
                    <a:pt x="8934" y="534"/>
                  </a:lnTo>
                  <a:lnTo>
                    <a:pt x="8991" y="572"/>
                  </a:lnTo>
                  <a:lnTo>
                    <a:pt x="9105" y="610"/>
                  </a:lnTo>
                  <a:lnTo>
                    <a:pt x="9295" y="706"/>
                  </a:lnTo>
                  <a:lnTo>
                    <a:pt x="9410" y="724"/>
                  </a:lnTo>
                  <a:lnTo>
                    <a:pt x="9524" y="762"/>
                  </a:lnTo>
                  <a:lnTo>
                    <a:pt x="9715" y="915"/>
                  </a:lnTo>
                  <a:lnTo>
                    <a:pt x="9353" y="1163"/>
                  </a:lnTo>
                  <a:lnTo>
                    <a:pt x="9124" y="1467"/>
                  </a:lnTo>
                  <a:lnTo>
                    <a:pt x="8610" y="1867"/>
                  </a:lnTo>
                  <a:lnTo>
                    <a:pt x="8057" y="2172"/>
                  </a:lnTo>
                  <a:lnTo>
                    <a:pt x="8000" y="2229"/>
                  </a:lnTo>
                  <a:lnTo>
                    <a:pt x="7962" y="2286"/>
                  </a:lnTo>
                  <a:lnTo>
                    <a:pt x="7905" y="2343"/>
                  </a:lnTo>
                  <a:lnTo>
                    <a:pt x="8229" y="2839"/>
                  </a:lnTo>
                  <a:lnTo>
                    <a:pt x="8438" y="3029"/>
                  </a:lnTo>
                  <a:lnTo>
                    <a:pt x="8724" y="3334"/>
                  </a:lnTo>
                  <a:lnTo>
                    <a:pt x="8934" y="3886"/>
                  </a:lnTo>
                  <a:lnTo>
                    <a:pt x="8914" y="4858"/>
                  </a:lnTo>
                  <a:lnTo>
                    <a:pt x="8305" y="4877"/>
                  </a:lnTo>
                  <a:lnTo>
                    <a:pt x="7715" y="4439"/>
                  </a:lnTo>
                  <a:lnTo>
                    <a:pt x="7276" y="4343"/>
                  </a:lnTo>
                  <a:lnTo>
                    <a:pt x="6914" y="4496"/>
                  </a:lnTo>
                  <a:lnTo>
                    <a:pt x="6819" y="4744"/>
                  </a:lnTo>
                  <a:lnTo>
                    <a:pt x="7143" y="5486"/>
                  </a:lnTo>
                  <a:lnTo>
                    <a:pt x="7143" y="5848"/>
                  </a:lnTo>
                  <a:lnTo>
                    <a:pt x="6972" y="6020"/>
                  </a:lnTo>
                  <a:lnTo>
                    <a:pt x="6515" y="6039"/>
                  </a:lnTo>
                  <a:lnTo>
                    <a:pt x="5981" y="6039"/>
                  </a:lnTo>
                  <a:lnTo>
                    <a:pt x="5810" y="5982"/>
                  </a:lnTo>
                  <a:lnTo>
                    <a:pt x="5714" y="5829"/>
                  </a:lnTo>
                  <a:lnTo>
                    <a:pt x="5409" y="5677"/>
                  </a:lnTo>
                  <a:lnTo>
                    <a:pt x="5162" y="5715"/>
                  </a:lnTo>
                  <a:lnTo>
                    <a:pt x="5124" y="5963"/>
                  </a:lnTo>
                  <a:lnTo>
                    <a:pt x="5105" y="6382"/>
                  </a:lnTo>
                  <a:lnTo>
                    <a:pt x="5162" y="6458"/>
                  </a:lnTo>
                  <a:lnTo>
                    <a:pt x="5143" y="6515"/>
                  </a:lnTo>
                  <a:lnTo>
                    <a:pt x="5067" y="6725"/>
                  </a:lnTo>
                  <a:lnTo>
                    <a:pt x="5028" y="6781"/>
                  </a:lnTo>
                  <a:lnTo>
                    <a:pt x="4991" y="6820"/>
                  </a:lnTo>
                  <a:lnTo>
                    <a:pt x="4972" y="6820"/>
                  </a:lnTo>
                  <a:lnTo>
                    <a:pt x="4914" y="6858"/>
                  </a:lnTo>
                  <a:lnTo>
                    <a:pt x="4857" y="6915"/>
                  </a:lnTo>
                  <a:lnTo>
                    <a:pt x="4819" y="6972"/>
                  </a:lnTo>
                  <a:lnTo>
                    <a:pt x="4781" y="6991"/>
                  </a:lnTo>
                  <a:lnTo>
                    <a:pt x="4762" y="7010"/>
                  </a:lnTo>
                  <a:lnTo>
                    <a:pt x="4705" y="7030"/>
                  </a:lnTo>
                  <a:lnTo>
                    <a:pt x="4686" y="7048"/>
                  </a:lnTo>
                  <a:lnTo>
                    <a:pt x="4610" y="7125"/>
                  </a:lnTo>
                  <a:lnTo>
                    <a:pt x="4571" y="7182"/>
                  </a:lnTo>
                  <a:lnTo>
                    <a:pt x="4552" y="7220"/>
                  </a:lnTo>
                  <a:lnTo>
                    <a:pt x="4515" y="7372"/>
                  </a:lnTo>
                  <a:lnTo>
                    <a:pt x="4476" y="7506"/>
                  </a:lnTo>
                  <a:lnTo>
                    <a:pt x="4438" y="7563"/>
                  </a:lnTo>
                  <a:lnTo>
                    <a:pt x="4400" y="7601"/>
                  </a:lnTo>
                  <a:lnTo>
                    <a:pt x="4324" y="7601"/>
                  </a:lnTo>
                  <a:lnTo>
                    <a:pt x="4267" y="7639"/>
                  </a:lnTo>
                  <a:lnTo>
                    <a:pt x="4190" y="7677"/>
                  </a:lnTo>
                  <a:lnTo>
                    <a:pt x="4057" y="7772"/>
                  </a:lnTo>
                  <a:lnTo>
                    <a:pt x="4019" y="7829"/>
                  </a:lnTo>
                  <a:lnTo>
                    <a:pt x="4019" y="7887"/>
                  </a:lnTo>
                  <a:lnTo>
                    <a:pt x="4019" y="7944"/>
                  </a:lnTo>
                  <a:lnTo>
                    <a:pt x="4038" y="7982"/>
                  </a:lnTo>
                  <a:lnTo>
                    <a:pt x="4076" y="8039"/>
                  </a:lnTo>
                  <a:lnTo>
                    <a:pt x="4134" y="8096"/>
                  </a:lnTo>
                  <a:lnTo>
                    <a:pt x="4210" y="8134"/>
                  </a:lnTo>
                  <a:lnTo>
                    <a:pt x="4952" y="8381"/>
                  </a:lnTo>
                  <a:lnTo>
                    <a:pt x="5010" y="8420"/>
                  </a:lnTo>
                  <a:lnTo>
                    <a:pt x="5028" y="8439"/>
                  </a:lnTo>
                  <a:lnTo>
                    <a:pt x="5067" y="8439"/>
                  </a:lnTo>
                  <a:lnTo>
                    <a:pt x="5143" y="8439"/>
                  </a:lnTo>
                  <a:lnTo>
                    <a:pt x="5181" y="8458"/>
                  </a:lnTo>
                  <a:lnTo>
                    <a:pt x="5200" y="8477"/>
                  </a:lnTo>
                  <a:lnTo>
                    <a:pt x="5257" y="8553"/>
                  </a:lnTo>
                  <a:lnTo>
                    <a:pt x="5277" y="8572"/>
                  </a:lnTo>
                  <a:lnTo>
                    <a:pt x="5429" y="8630"/>
                  </a:lnTo>
                  <a:lnTo>
                    <a:pt x="5448" y="8667"/>
                  </a:lnTo>
                  <a:lnTo>
                    <a:pt x="5467" y="8686"/>
                  </a:lnTo>
                  <a:lnTo>
                    <a:pt x="5543" y="8820"/>
                  </a:lnTo>
                  <a:lnTo>
                    <a:pt x="5562" y="8858"/>
                  </a:lnTo>
                  <a:lnTo>
                    <a:pt x="5714" y="8991"/>
                  </a:lnTo>
                  <a:lnTo>
                    <a:pt x="5772" y="9067"/>
                  </a:lnTo>
                  <a:lnTo>
                    <a:pt x="5810" y="9125"/>
                  </a:lnTo>
                  <a:lnTo>
                    <a:pt x="5829" y="9163"/>
                  </a:lnTo>
                  <a:lnTo>
                    <a:pt x="5829" y="9201"/>
                  </a:lnTo>
                  <a:lnTo>
                    <a:pt x="5829" y="9258"/>
                  </a:lnTo>
                  <a:lnTo>
                    <a:pt x="5829" y="9296"/>
                  </a:lnTo>
                  <a:lnTo>
                    <a:pt x="5848" y="9334"/>
                  </a:lnTo>
                  <a:lnTo>
                    <a:pt x="5867" y="9353"/>
                  </a:lnTo>
                  <a:lnTo>
                    <a:pt x="5886" y="9372"/>
                  </a:lnTo>
                  <a:lnTo>
                    <a:pt x="5924" y="9372"/>
                  </a:lnTo>
                  <a:lnTo>
                    <a:pt x="6057" y="9391"/>
                  </a:lnTo>
                  <a:lnTo>
                    <a:pt x="6095" y="9410"/>
                  </a:lnTo>
                  <a:lnTo>
                    <a:pt x="6134" y="9429"/>
                  </a:lnTo>
                  <a:lnTo>
                    <a:pt x="6171" y="9448"/>
                  </a:lnTo>
                  <a:lnTo>
                    <a:pt x="6419" y="9734"/>
                  </a:lnTo>
                  <a:lnTo>
                    <a:pt x="6476" y="9772"/>
                  </a:lnTo>
                  <a:lnTo>
                    <a:pt x="6515" y="9791"/>
                  </a:lnTo>
                  <a:lnTo>
                    <a:pt x="6591" y="9886"/>
                  </a:lnTo>
                  <a:lnTo>
                    <a:pt x="6629" y="9868"/>
                  </a:lnTo>
                  <a:lnTo>
                    <a:pt x="6686" y="9868"/>
                  </a:lnTo>
                  <a:lnTo>
                    <a:pt x="6724" y="9829"/>
                  </a:lnTo>
                  <a:lnTo>
                    <a:pt x="6762" y="9791"/>
                  </a:lnTo>
                  <a:lnTo>
                    <a:pt x="6781" y="9753"/>
                  </a:lnTo>
                  <a:lnTo>
                    <a:pt x="6838" y="9772"/>
                  </a:lnTo>
                  <a:lnTo>
                    <a:pt x="6991" y="9791"/>
                  </a:lnTo>
                  <a:lnTo>
                    <a:pt x="7105" y="9791"/>
                  </a:lnTo>
                  <a:lnTo>
                    <a:pt x="7143" y="9772"/>
                  </a:lnTo>
                  <a:lnTo>
                    <a:pt x="7372" y="9734"/>
                  </a:lnTo>
                  <a:lnTo>
                    <a:pt x="7410" y="9753"/>
                  </a:lnTo>
                  <a:lnTo>
                    <a:pt x="7448" y="9791"/>
                  </a:lnTo>
                  <a:lnTo>
                    <a:pt x="7505" y="9829"/>
                  </a:lnTo>
                  <a:lnTo>
                    <a:pt x="7600" y="9849"/>
                  </a:lnTo>
                  <a:lnTo>
                    <a:pt x="7753" y="9849"/>
                  </a:lnTo>
                  <a:lnTo>
                    <a:pt x="7829" y="9868"/>
                  </a:lnTo>
                  <a:lnTo>
                    <a:pt x="7753" y="9925"/>
                  </a:lnTo>
                  <a:lnTo>
                    <a:pt x="7753" y="9982"/>
                  </a:lnTo>
                  <a:lnTo>
                    <a:pt x="7886" y="10077"/>
                  </a:lnTo>
                  <a:lnTo>
                    <a:pt x="7905" y="10115"/>
                  </a:lnTo>
                  <a:lnTo>
                    <a:pt x="7943" y="10230"/>
                  </a:lnTo>
                  <a:lnTo>
                    <a:pt x="7962" y="10267"/>
                  </a:lnTo>
                  <a:lnTo>
                    <a:pt x="8000" y="10248"/>
                  </a:lnTo>
                  <a:lnTo>
                    <a:pt x="8020" y="10210"/>
                  </a:lnTo>
                  <a:lnTo>
                    <a:pt x="8020" y="10153"/>
                  </a:lnTo>
                  <a:lnTo>
                    <a:pt x="8038" y="10134"/>
                  </a:lnTo>
                  <a:lnTo>
                    <a:pt x="8076" y="10115"/>
                  </a:lnTo>
                  <a:lnTo>
                    <a:pt x="8210" y="10020"/>
                  </a:lnTo>
                  <a:lnTo>
                    <a:pt x="8248" y="9982"/>
                  </a:lnTo>
                  <a:lnTo>
                    <a:pt x="8267" y="9886"/>
                  </a:lnTo>
                  <a:lnTo>
                    <a:pt x="8267" y="9791"/>
                  </a:lnTo>
                  <a:lnTo>
                    <a:pt x="8305" y="9753"/>
                  </a:lnTo>
                  <a:lnTo>
                    <a:pt x="8324" y="9772"/>
                  </a:lnTo>
                  <a:lnTo>
                    <a:pt x="8343" y="9944"/>
                  </a:lnTo>
                  <a:lnTo>
                    <a:pt x="8362" y="9963"/>
                  </a:lnTo>
                  <a:lnTo>
                    <a:pt x="8362" y="9982"/>
                  </a:lnTo>
                  <a:lnTo>
                    <a:pt x="8381" y="10001"/>
                  </a:lnTo>
                  <a:lnTo>
                    <a:pt x="8400" y="10039"/>
                  </a:lnTo>
                  <a:lnTo>
                    <a:pt x="8381" y="10077"/>
                  </a:lnTo>
                  <a:lnTo>
                    <a:pt x="8343" y="10153"/>
                  </a:lnTo>
                  <a:lnTo>
                    <a:pt x="8305" y="10191"/>
                  </a:lnTo>
                  <a:lnTo>
                    <a:pt x="8286" y="10230"/>
                  </a:lnTo>
                  <a:lnTo>
                    <a:pt x="8267" y="10267"/>
                  </a:lnTo>
                  <a:lnTo>
                    <a:pt x="8267" y="10325"/>
                  </a:lnTo>
                  <a:lnTo>
                    <a:pt x="8286" y="10362"/>
                  </a:lnTo>
                  <a:lnTo>
                    <a:pt x="8305" y="10382"/>
                  </a:lnTo>
                  <a:lnTo>
                    <a:pt x="8324" y="10401"/>
                  </a:lnTo>
                  <a:lnTo>
                    <a:pt x="8324" y="10439"/>
                  </a:lnTo>
                  <a:lnTo>
                    <a:pt x="8305" y="10496"/>
                  </a:lnTo>
                  <a:lnTo>
                    <a:pt x="8133" y="10877"/>
                  </a:lnTo>
                  <a:lnTo>
                    <a:pt x="8096" y="10915"/>
                  </a:lnTo>
                  <a:lnTo>
                    <a:pt x="8057" y="10934"/>
                  </a:lnTo>
                  <a:lnTo>
                    <a:pt x="8020" y="10934"/>
                  </a:lnTo>
                  <a:lnTo>
                    <a:pt x="7943" y="10934"/>
                  </a:lnTo>
                  <a:lnTo>
                    <a:pt x="7829" y="10915"/>
                  </a:lnTo>
                  <a:lnTo>
                    <a:pt x="7791" y="10915"/>
                  </a:lnTo>
                  <a:lnTo>
                    <a:pt x="7791" y="10953"/>
                  </a:lnTo>
                  <a:lnTo>
                    <a:pt x="7791" y="11010"/>
                  </a:lnTo>
                  <a:lnTo>
                    <a:pt x="7791" y="11048"/>
                  </a:lnTo>
                  <a:lnTo>
                    <a:pt x="7791" y="11106"/>
                  </a:lnTo>
                  <a:lnTo>
                    <a:pt x="7771" y="11277"/>
                  </a:lnTo>
                  <a:lnTo>
                    <a:pt x="7771" y="11334"/>
                  </a:lnTo>
                  <a:lnTo>
                    <a:pt x="7791" y="11372"/>
                  </a:lnTo>
                  <a:lnTo>
                    <a:pt x="7791" y="11391"/>
                  </a:lnTo>
                  <a:lnTo>
                    <a:pt x="7829" y="11486"/>
                  </a:lnTo>
                  <a:lnTo>
                    <a:pt x="7848" y="11544"/>
                  </a:lnTo>
                  <a:lnTo>
                    <a:pt x="7867" y="11563"/>
                  </a:lnTo>
                  <a:lnTo>
                    <a:pt x="7905" y="11620"/>
                  </a:lnTo>
                  <a:lnTo>
                    <a:pt x="7905" y="11639"/>
                  </a:lnTo>
                  <a:lnTo>
                    <a:pt x="7905" y="11677"/>
                  </a:lnTo>
                  <a:lnTo>
                    <a:pt x="7905" y="11734"/>
                  </a:lnTo>
                  <a:lnTo>
                    <a:pt x="7848" y="11830"/>
                  </a:lnTo>
                  <a:lnTo>
                    <a:pt x="7810" y="11867"/>
                  </a:lnTo>
                  <a:lnTo>
                    <a:pt x="7771" y="11886"/>
                  </a:lnTo>
                  <a:lnTo>
                    <a:pt x="7734" y="11925"/>
                  </a:lnTo>
                  <a:lnTo>
                    <a:pt x="7695" y="11944"/>
                  </a:lnTo>
                  <a:lnTo>
                    <a:pt x="7581" y="12134"/>
                  </a:lnTo>
                  <a:lnTo>
                    <a:pt x="7524" y="12172"/>
                  </a:lnTo>
                  <a:lnTo>
                    <a:pt x="7486" y="12191"/>
                  </a:lnTo>
                  <a:lnTo>
                    <a:pt x="7486" y="12229"/>
                  </a:lnTo>
                  <a:lnTo>
                    <a:pt x="7467" y="12248"/>
                  </a:lnTo>
                  <a:lnTo>
                    <a:pt x="7448" y="12267"/>
                  </a:lnTo>
                  <a:lnTo>
                    <a:pt x="7410" y="12287"/>
                  </a:lnTo>
                  <a:lnTo>
                    <a:pt x="7390" y="12287"/>
                  </a:lnTo>
                  <a:lnTo>
                    <a:pt x="7372" y="12306"/>
                  </a:lnTo>
                  <a:lnTo>
                    <a:pt x="7314" y="12287"/>
                  </a:lnTo>
                  <a:lnTo>
                    <a:pt x="7276" y="12306"/>
                  </a:lnTo>
                  <a:lnTo>
                    <a:pt x="7258" y="12325"/>
                  </a:lnTo>
                  <a:lnTo>
                    <a:pt x="7258" y="12363"/>
                  </a:lnTo>
                  <a:lnTo>
                    <a:pt x="7258" y="12496"/>
                  </a:lnTo>
                  <a:lnTo>
                    <a:pt x="7238" y="12534"/>
                  </a:lnTo>
                  <a:lnTo>
                    <a:pt x="7238" y="12592"/>
                  </a:lnTo>
                  <a:lnTo>
                    <a:pt x="7200" y="12648"/>
                  </a:lnTo>
                  <a:lnTo>
                    <a:pt x="7181" y="12687"/>
                  </a:lnTo>
                  <a:lnTo>
                    <a:pt x="7124" y="12724"/>
                  </a:lnTo>
                  <a:lnTo>
                    <a:pt x="7105" y="12763"/>
                  </a:lnTo>
                  <a:lnTo>
                    <a:pt x="7086" y="12801"/>
                  </a:lnTo>
                  <a:lnTo>
                    <a:pt x="7086" y="12820"/>
                  </a:lnTo>
                  <a:lnTo>
                    <a:pt x="7086" y="12858"/>
                  </a:lnTo>
                  <a:lnTo>
                    <a:pt x="7086" y="12915"/>
                  </a:lnTo>
                  <a:lnTo>
                    <a:pt x="7143" y="13029"/>
                  </a:lnTo>
                  <a:lnTo>
                    <a:pt x="7162" y="13068"/>
                  </a:lnTo>
                  <a:lnTo>
                    <a:pt x="7162" y="13181"/>
                  </a:lnTo>
                  <a:lnTo>
                    <a:pt x="7181" y="13200"/>
                  </a:lnTo>
                  <a:lnTo>
                    <a:pt x="7219" y="13257"/>
                  </a:lnTo>
                  <a:lnTo>
                    <a:pt x="7238" y="13314"/>
                  </a:lnTo>
                  <a:lnTo>
                    <a:pt x="7258" y="13352"/>
                  </a:lnTo>
                  <a:lnTo>
                    <a:pt x="7276" y="13390"/>
                  </a:lnTo>
                  <a:lnTo>
                    <a:pt x="7258" y="13429"/>
                  </a:lnTo>
                  <a:lnTo>
                    <a:pt x="7258" y="13466"/>
                  </a:lnTo>
                  <a:lnTo>
                    <a:pt x="7181" y="13600"/>
                  </a:lnTo>
                  <a:lnTo>
                    <a:pt x="7143" y="13619"/>
                  </a:lnTo>
                  <a:lnTo>
                    <a:pt x="7124" y="13619"/>
                  </a:lnTo>
                  <a:lnTo>
                    <a:pt x="7048" y="13638"/>
                  </a:lnTo>
                  <a:lnTo>
                    <a:pt x="7009" y="13638"/>
                  </a:lnTo>
                  <a:lnTo>
                    <a:pt x="6991" y="13676"/>
                  </a:lnTo>
                  <a:lnTo>
                    <a:pt x="6972" y="13733"/>
                  </a:lnTo>
                  <a:lnTo>
                    <a:pt x="6972" y="13905"/>
                  </a:lnTo>
                  <a:lnTo>
                    <a:pt x="6972" y="13962"/>
                  </a:lnTo>
                  <a:lnTo>
                    <a:pt x="6991" y="14000"/>
                  </a:lnTo>
                  <a:lnTo>
                    <a:pt x="7009" y="14019"/>
                  </a:lnTo>
                  <a:lnTo>
                    <a:pt x="7009" y="14038"/>
                  </a:lnTo>
                  <a:lnTo>
                    <a:pt x="7009" y="14057"/>
                  </a:lnTo>
                  <a:lnTo>
                    <a:pt x="6991" y="14076"/>
                  </a:lnTo>
                  <a:lnTo>
                    <a:pt x="6933" y="14095"/>
                  </a:lnTo>
                  <a:lnTo>
                    <a:pt x="6914" y="14114"/>
                  </a:lnTo>
                  <a:lnTo>
                    <a:pt x="6857" y="14171"/>
                  </a:lnTo>
                  <a:lnTo>
                    <a:pt x="6800" y="14209"/>
                  </a:lnTo>
                  <a:lnTo>
                    <a:pt x="6781" y="14228"/>
                  </a:lnTo>
                  <a:lnTo>
                    <a:pt x="6762" y="14247"/>
                  </a:lnTo>
                  <a:lnTo>
                    <a:pt x="6743" y="14286"/>
                  </a:lnTo>
                  <a:lnTo>
                    <a:pt x="6743" y="14323"/>
                  </a:lnTo>
                  <a:lnTo>
                    <a:pt x="6743" y="14381"/>
                  </a:lnTo>
                  <a:lnTo>
                    <a:pt x="6781" y="14648"/>
                  </a:lnTo>
                  <a:lnTo>
                    <a:pt x="6781" y="14743"/>
                  </a:lnTo>
                  <a:lnTo>
                    <a:pt x="6762" y="14876"/>
                  </a:lnTo>
                  <a:lnTo>
                    <a:pt x="6724" y="15009"/>
                  </a:lnTo>
                  <a:lnTo>
                    <a:pt x="7448" y="15105"/>
                  </a:lnTo>
                  <a:lnTo>
                    <a:pt x="7505" y="15105"/>
                  </a:lnTo>
                  <a:lnTo>
                    <a:pt x="7562" y="15085"/>
                  </a:lnTo>
                  <a:lnTo>
                    <a:pt x="7657" y="15048"/>
                  </a:lnTo>
                  <a:lnTo>
                    <a:pt x="7715" y="15029"/>
                  </a:lnTo>
                  <a:lnTo>
                    <a:pt x="7734" y="14990"/>
                  </a:lnTo>
                  <a:lnTo>
                    <a:pt x="7791" y="14933"/>
                  </a:lnTo>
                  <a:lnTo>
                    <a:pt x="7924" y="14724"/>
                  </a:lnTo>
                  <a:lnTo>
                    <a:pt x="8057" y="14552"/>
                  </a:lnTo>
                  <a:lnTo>
                    <a:pt x="8133" y="14495"/>
                  </a:lnTo>
                  <a:lnTo>
                    <a:pt x="8152" y="14476"/>
                  </a:lnTo>
                  <a:lnTo>
                    <a:pt x="8172" y="14476"/>
                  </a:lnTo>
                  <a:lnTo>
                    <a:pt x="8229" y="14438"/>
                  </a:lnTo>
                  <a:lnTo>
                    <a:pt x="8324" y="14419"/>
                  </a:lnTo>
                  <a:lnTo>
                    <a:pt x="8610" y="14419"/>
                  </a:lnTo>
                  <a:lnTo>
                    <a:pt x="8914" y="14419"/>
                  </a:lnTo>
                  <a:lnTo>
                    <a:pt x="8972" y="14438"/>
                  </a:lnTo>
                  <a:lnTo>
                    <a:pt x="9124" y="14514"/>
                  </a:lnTo>
                  <a:lnTo>
                    <a:pt x="9334" y="14686"/>
                  </a:lnTo>
                  <a:lnTo>
                    <a:pt x="9696" y="15105"/>
                  </a:lnTo>
                  <a:lnTo>
                    <a:pt x="10038" y="15352"/>
                  </a:lnTo>
                  <a:lnTo>
                    <a:pt x="10477" y="15314"/>
                  </a:lnTo>
                  <a:lnTo>
                    <a:pt x="10953" y="15410"/>
                  </a:lnTo>
                  <a:lnTo>
                    <a:pt x="10991" y="15410"/>
                  </a:lnTo>
                  <a:lnTo>
                    <a:pt x="11162" y="15447"/>
                  </a:lnTo>
                  <a:lnTo>
                    <a:pt x="11181" y="15447"/>
                  </a:lnTo>
                  <a:lnTo>
                    <a:pt x="11638" y="15886"/>
                  </a:lnTo>
                  <a:lnTo>
                    <a:pt x="12800" y="15847"/>
                  </a:lnTo>
                  <a:lnTo>
                    <a:pt x="13486" y="16076"/>
                  </a:lnTo>
                  <a:lnTo>
                    <a:pt x="13391" y="17105"/>
                  </a:lnTo>
                  <a:lnTo>
                    <a:pt x="12934" y="17391"/>
                  </a:lnTo>
                  <a:lnTo>
                    <a:pt x="12839" y="18000"/>
                  </a:lnTo>
                  <a:lnTo>
                    <a:pt x="12762" y="18171"/>
                  </a:lnTo>
                  <a:lnTo>
                    <a:pt x="12686" y="18552"/>
                  </a:lnTo>
                  <a:lnTo>
                    <a:pt x="12363" y="18933"/>
                  </a:lnTo>
                  <a:lnTo>
                    <a:pt x="11791" y="19257"/>
                  </a:lnTo>
                  <a:lnTo>
                    <a:pt x="11657" y="19295"/>
                  </a:lnTo>
                  <a:lnTo>
                    <a:pt x="11486" y="19314"/>
                  </a:lnTo>
                  <a:lnTo>
                    <a:pt x="11391" y="19314"/>
                  </a:lnTo>
                  <a:lnTo>
                    <a:pt x="10382" y="19086"/>
                  </a:lnTo>
                  <a:lnTo>
                    <a:pt x="9448" y="18876"/>
                  </a:lnTo>
                  <a:lnTo>
                    <a:pt x="9200" y="18838"/>
                  </a:lnTo>
                  <a:lnTo>
                    <a:pt x="9143" y="18857"/>
                  </a:lnTo>
                  <a:lnTo>
                    <a:pt x="8858" y="19047"/>
                  </a:lnTo>
                  <a:lnTo>
                    <a:pt x="8800" y="19086"/>
                  </a:lnTo>
                  <a:lnTo>
                    <a:pt x="8762" y="19105"/>
                  </a:lnTo>
                  <a:lnTo>
                    <a:pt x="8686" y="19162"/>
                  </a:lnTo>
                  <a:lnTo>
                    <a:pt x="8591" y="19181"/>
                  </a:lnTo>
                  <a:lnTo>
                    <a:pt x="8133" y="19257"/>
                  </a:lnTo>
                  <a:lnTo>
                    <a:pt x="8020" y="19257"/>
                  </a:lnTo>
                  <a:lnTo>
                    <a:pt x="7943" y="19257"/>
                  </a:lnTo>
                  <a:lnTo>
                    <a:pt x="7943" y="19238"/>
                  </a:lnTo>
                  <a:lnTo>
                    <a:pt x="7886" y="19124"/>
                  </a:lnTo>
                  <a:lnTo>
                    <a:pt x="7829" y="19086"/>
                  </a:lnTo>
                  <a:lnTo>
                    <a:pt x="7734" y="19029"/>
                  </a:lnTo>
                  <a:lnTo>
                    <a:pt x="7505" y="18971"/>
                  </a:lnTo>
                  <a:lnTo>
                    <a:pt x="7467" y="18952"/>
                  </a:lnTo>
                  <a:lnTo>
                    <a:pt x="7448" y="18933"/>
                  </a:lnTo>
                  <a:lnTo>
                    <a:pt x="7429" y="18915"/>
                  </a:lnTo>
                  <a:lnTo>
                    <a:pt x="7429" y="18876"/>
                  </a:lnTo>
                  <a:lnTo>
                    <a:pt x="6914" y="18267"/>
                  </a:lnTo>
                  <a:lnTo>
                    <a:pt x="6819" y="18248"/>
                  </a:lnTo>
                  <a:lnTo>
                    <a:pt x="6629" y="18095"/>
                  </a:lnTo>
                  <a:lnTo>
                    <a:pt x="6610" y="18076"/>
                  </a:lnTo>
                  <a:lnTo>
                    <a:pt x="6591" y="18038"/>
                  </a:lnTo>
                  <a:lnTo>
                    <a:pt x="6648" y="17676"/>
                  </a:lnTo>
                  <a:lnTo>
                    <a:pt x="6610" y="17619"/>
                  </a:lnTo>
                  <a:lnTo>
                    <a:pt x="6591" y="17581"/>
                  </a:lnTo>
                  <a:lnTo>
                    <a:pt x="6381" y="17467"/>
                  </a:lnTo>
                  <a:lnTo>
                    <a:pt x="6343" y="17676"/>
                  </a:lnTo>
                  <a:lnTo>
                    <a:pt x="6267" y="17867"/>
                  </a:lnTo>
                  <a:lnTo>
                    <a:pt x="6248" y="17886"/>
                  </a:lnTo>
                  <a:lnTo>
                    <a:pt x="6171" y="17962"/>
                  </a:lnTo>
                  <a:lnTo>
                    <a:pt x="5848" y="18171"/>
                  </a:lnTo>
                  <a:lnTo>
                    <a:pt x="5734" y="18248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2770" name="Freeform 3">
              <a:extLst>
                <a:ext uri="{FF2B5EF4-FFF2-40B4-BE49-F238E27FC236}">
                  <a16:creationId xmlns:a16="http://schemas.microsoft.com/office/drawing/2014/main" id="{278878A4-BD06-174D-A25B-87BA4D0B3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163" y="2633663"/>
              <a:ext cx="2071687" cy="2403475"/>
            </a:xfrm>
            <a:custGeom>
              <a:avLst/>
              <a:gdLst>
                <a:gd name="T0" fmla="*/ 346264315 w 11506"/>
                <a:gd name="T1" fmla="*/ 267843996 h 13352"/>
                <a:gd name="T2" fmla="*/ 298756315 w 11506"/>
                <a:gd name="T3" fmla="*/ 286346181 h 13352"/>
                <a:gd name="T4" fmla="*/ 294413803 w 11506"/>
                <a:gd name="T5" fmla="*/ 304880768 h 13352"/>
                <a:gd name="T6" fmla="*/ 282715055 w 11506"/>
                <a:gd name="T7" fmla="*/ 327109311 h 13352"/>
                <a:gd name="T8" fmla="*/ 273446839 w 11506"/>
                <a:gd name="T9" fmla="*/ 338191182 h 13352"/>
                <a:gd name="T10" fmla="*/ 263562843 w 11506"/>
                <a:gd name="T11" fmla="*/ 363498052 h 13352"/>
                <a:gd name="T12" fmla="*/ 254910228 w 11506"/>
                <a:gd name="T13" fmla="*/ 368423268 h 13352"/>
                <a:gd name="T14" fmla="*/ 242563291 w 11506"/>
                <a:gd name="T15" fmla="*/ 385110787 h 13352"/>
                <a:gd name="T16" fmla="*/ 214175093 w 11506"/>
                <a:gd name="T17" fmla="*/ 395609429 h 13352"/>
                <a:gd name="T18" fmla="*/ 211096551 w 11506"/>
                <a:gd name="T19" fmla="*/ 410417657 h 13352"/>
                <a:gd name="T20" fmla="*/ 181476792 w 11506"/>
                <a:gd name="T21" fmla="*/ 430799313 h 13352"/>
                <a:gd name="T22" fmla="*/ 149977643 w 11506"/>
                <a:gd name="T23" fmla="*/ 427688584 h 13352"/>
                <a:gd name="T24" fmla="*/ 159246039 w 11506"/>
                <a:gd name="T25" fmla="*/ 417189941 h 13352"/>
                <a:gd name="T26" fmla="*/ 169745635 w 11506"/>
                <a:gd name="T27" fmla="*/ 406108071 h 13352"/>
                <a:gd name="T28" fmla="*/ 167282874 w 11506"/>
                <a:gd name="T29" fmla="*/ 390651812 h 13352"/>
                <a:gd name="T30" fmla="*/ 152472994 w 11506"/>
                <a:gd name="T31" fmla="*/ 403645373 h 13352"/>
                <a:gd name="T32" fmla="*/ 151209204 w 11506"/>
                <a:gd name="T33" fmla="*/ 391915472 h 13352"/>
                <a:gd name="T34" fmla="*/ 154320155 w 11506"/>
                <a:gd name="T35" fmla="*/ 373996515 h 13352"/>
                <a:gd name="T36" fmla="*/ 142588998 w 11506"/>
                <a:gd name="T37" fmla="*/ 387573484 h 13352"/>
                <a:gd name="T38" fmla="*/ 130857841 w 11506"/>
                <a:gd name="T39" fmla="*/ 374612324 h 13352"/>
                <a:gd name="T40" fmla="*/ 118510903 w 11506"/>
                <a:gd name="T41" fmla="*/ 360419725 h 13352"/>
                <a:gd name="T42" fmla="*/ 120358065 w 11506"/>
                <a:gd name="T43" fmla="*/ 334497225 h 13352"/>
                <a:gd name="T44" fmla="*/ 101821453 w 11506"/>
                <a:gd name="T45" fmla="*/ 334497225 h 13352"/>
                <a:gd name="T46" fmla="*/ 95664189 w 11506"/>
                <a:gd name="T47" fmla="*/ 317226298 h 13352"/>
                <a:gd name="T48" fmla="*/ 106163966 w 11506"/>
                <a:gd name="T49" fmla="*/ 296844823 h 13352"/>
                <a:gd name="T50" fmla="*/ 88858915 w 11506"/>
                <a:gd name="T51" fmla="*/ 283883483 h 13352"/>
                <a:gd name="T52" fmla="*/ 72201875 w 11506"/>
                <a:gd name="T53" fmla="*/ 291919608 h 13352"/>
                <a:gd name="T54" fmla="*/ 81470091 w 11506"/>
                <a:gd name="T55" fmla="*/ 260488484 h 13352"/>
                <a:gd name="T56" fmla="*/ 45045238 w 11506"/>
                <a:gd name="T57" fmla="*/ 238875570 h 13352"/>
                <a:gd name="T58" fmla="*/ 55544835 w 11506"/>
                <a:gd name="T59" fmla="*/ 209842520 h 13352"/>
                <a:gd name="T60" fmla="*/ 170977196 w 11506"/>
                <a:gd name="T61" fmla="*/ 180226063 h 13352"/>
                <a:gd name="T62" fmla="*/ 75312827 w 11506"/>
                <a:gd name="T63" fmla="*/ 118498050 h 13352"/>
                <a:gd name="T64" fmla="*/ 57391996 w 11506"/>
                <a:gd name="T65" fmla="*/ 119761890 h 13352"/>
                <a:gd name="T66" fmla="*/ 41966516 w 11506"/>
                <a:gd name="T67" fmla="*/ 130228131 h 13352"/>
                <a:gd name="T68" fmla="*/ 19119802 w 11506"/>
                <a:gd name="T69" fmla="*/ 106768149 h 13352"/>
                <a:gd name="T70" fmla="*/ 60503127 w 11506"/>
                <a:gd name="T71" fmla="*/ 59848544 h 13352"/>
                <a:gd name="T72" fmla="*/ 70354714 w 11506"/>
                <a:gd name="T73" fmla="*/ 40115099 h 13352"/>
                <a:gd name="T74" fmla="*/ 66044611 w 11506"/>
                <a:gd name="T75" fmla="*/ 28385198 h 13352"/>
                <a:gd name="T76" fmla="*/ 56160615 w 11506"/>
                <a:gd name="T77" fmla="*/ 19150216 h 13352"/>
                <a:gd name="T78" fmla="*/ 82701651 w 11506"/>
                <a:gd name="T79" fmla="*/ 7420315 h 13352"/>
                <a:gd name="T80" fmla="*/ 96895750 w 11506"/>
                <a:gd name="T81" fmla="*/ 5540845 h 13352"/>
                <a:gd name="T82" fmla="*/ 128978270 w 11506"/>
                <a:gd name="T83" fmla="*/ 1231259 h 13352"/>
                <a:gd name="T84" fmla="*/ 164819932 w 11506"/>
                <a:gd name="T85" fmla="*/ 42577617 h 13352"/>
                <a:gd name="T86" fmla="*/ 218517605 w 11506"/>
                <a:gd name="T87" fmla="*/ 46303976 h 13352"/>
                <a:gd name="T88" fmla="*/ 222827708 w 11506"/>
                <a:gd name="T89" fmla="*/ 80230019 h 13352"/>
                <a:gd name="T90" fmla="*/ 218517605 w 11506"/>
                <a:gd name="T91" fmla="*/ 95686278 h 13352"/>
                <a:gd name="T92" fmla="*/ 217869415 w 11506"/>
                <a:gd name="T93" fmla="*/ 104305631 h 13352"/>
                <a:gd name="T94" fmla="*/ 219748986 w 11506"/>
                <a:gd name="T95" fmla="*/ 114804273 h 13352"/>
                <a:gd name="T96" fmla="*/ 222211928 w 11506"/>
                <a:gd name="T97" fmla="*/ 127765433 h 13352"/>
                <a:gd name="T98" fmla="*/ 219748986 w 11506"/>
                <a:gd name="T99" fmla="*/ 138264076 h 13352"/>
                <a:gd name="T100" fmla="*/ 217253815 w 11506"/>
                <a:gd name="T101" fmla="*/ 146915650 h 13352"/>
                <a:gd name="T102" fmla="*/ 245674242 w 11506"/>
                <a:gd name="T103" fmla="*/ 157381890 h 13352"/>
                <a:gd name="T104" fmla="*/ 265442414 w 11506"/>
                <a:gd name="T105" fmla="*/ 164802205 h 13352"/>
                <a:gd name="T106" fmla="*/ 300603476 w 11506"/>
                <a:gd name="T107" fmla="*/ 139495334 h 13352"/>
                <a:gd name="T108" fmla="*/ 306760740 w 11506"/>
                <a:gd name="T109" fmla="*/ 153687934 h 13352"/>
                <a:gd name="T110" fmla="*/ 322834410 w 11506"/>
                <a:gd name="T111" fmla="*/ 167880533 h 13352"/>
                <a:gd name="T112" fmla="*/ 314797575 w 11506"/>
                <a:gd name="T113" fmla="*/ 188229606 h 13352"/>
                <a:gd name="T114" fmla="*/ 325912952 w 11506"/>
                <a:gd name="T115" fmla="*/ 204917125 h 13352"/>
                <a:gd name="T116" fmla="*/ 347528285 w 11506"/>
                <a:gd name="T117" fmla="*/ 203685866 h 13352"/>
                <a:gd name="T118" fmla="*/ 370342410 w 11506"/>
                <a:gd name="T119" fmla="*/ 240722638 h 13352"/>
                <a:gd name="T120" fmla="*/ 372837761 w 11506"/>
                <a:gd name="T121" fmla="*/ 276463168 h 13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506" h="13352">
                  <a:moveTo>
                    <a:pt x="11505" y="8532"/>
                  </a:moveTo>
                  <a:lnTo>
                    <a:pt x="11333" y="8571"/>
                  </a:lnTo>
                  <a:lnTo>
                    <a:pt x="11238" y="8571"/>
                  </a:lnTo>
                  <a:lnTo>
                    <a:pt x="11143" y="8551"/>
                  </a:lnTo>
                  <a:lnTo>
                    <a:pt x="11029" y="8514"/>
                  </a:lnTo>
                  <a:lnTo>
                    <a:pt x="10895" y="8418"/>
                  </a:lnTo>
                  <a:lnTo>
                    <a:pt x="10800" y="8323"/>
                  </a:lnTo>
                  <a:lnTo>
                    <a:pt x="10685" y="8266"/>
                  </a:lnTo>
                  <a:lnTo>
                    <a:pt x="10553" y="8266"/>
                  </a:lnTo>
                  <a:lnTo>
                    <a:pt x="9714" y="8437"/>
                  </a:lnTo>
                  <a:lnTo>
                    <a:pt x="9447" y="8532"/>
                  </a:lnTo>
                  <a:lnTo>
                    <a:pt x="9257" y="8647"/>
                  </a:lnTo>
                  <a:lnTo>
                    <a:pt x="9219" y="8704"/>
                  </a:lnTo>
                  <a:lnTo>
                    <a:pt x="9219" y="8742"/>
                  </a:lnTo>
                  <a:lnTo>
                    <a:pt x="9219" y="8780"/>
                  </a:lnTo>
                  <a:lnTo>
                    <a:pt x="9219" y="8837"/>
                  </a:lnTo>
                  <a:lnTo>
                    <a:pt x="9143" y="9257"/>
                  </a:lnTo>
                  <a:lnTo>
                    <a:pt x="9143" y="9275"/>
                  </a:lnTo>
                  <a:lnTo>
                    <a:pt x="9162" y="9352"/>
                  </a:lnTo>
                  <a:lnTo>
                    <a:pt x="9162" y="9371"/>
                  </a:lnTo>
                  <a:lnTo>
                    <a:pt x="9162" y="9389"/>
                  </a:lnTo>
                  <a:lnTo>
                    <a:pt x="9124" y="9389"/>
                  </a:lnTo>
                  <a:lnTo>
                    <a:pt x="9105" y="9389"/>
                  </a:lnTo>
                  <a:lnTo>
                    <a:pt x="9085" y="9409"/>
                  </a:lnTo>
                  <a:lnTo>
                    <a:pt x="9085" y="9485"/>
                  </a:lnTo>
                  <a:lnTo>
                    <a:pt x="9085" y="9504"/>
                  </a:lnTo>
                  <a:lnTo>
                    <a:pt x="9066" y="9504"/>
                  </a:lnTo>
                  <a:lnTo>
                    <a:pt x="8876" y="9618"/>
                  </a:lnTo>
                  <a:lnTo>
                    <a:pt x="8838" y="9675"/>
                  </a:lnTo>
                  <a:lnTo>
                    <a:pt x="8743" y="9828"/>
                  </a:lnTo>
                  <a:lnTo>
                    <a:pt x="8724" y="9847"/>
                  </a:lnTo>
                  <a:lnTo>
                    <a:pt x="8724" y="10095"/>
                  </a:lnTo>
                  <a:lnTo>
                    <a:pt x="8686" y="10151"/>
                  </a:lnTo>
                  <a:lnTo>
                    <a:pt x="8648" y="10151"/>
                  </a:lnTo>
                  <a:lnTo>
                    <a:pt x="8590" y="10133"/>
                  </a:lnTo>
                  <a:lnTo>
                    <a:pt x="8533" y="10151"/>
                  </a:lnTo>
                  <a:lnTo>
                    <a:pt x="8514" y="10209"/>
                  </a:lnTo>
                  <a:lnTo>
                    <a:pt x="8457" y="10399"/>
                  </a:lnTo>
                  <a:lnTo>
                    <a:pt x="8457" y="10418"/>
                  </a:lnTo>
                  <a:lnTo>
                    <a:pt x="8438" y="10437"/>
                  </a:lnTo>
                  <a:lnTo>
                    <a:pt x="8419" y="10437"/>
                  </a:lnTo>
                  <a:lnTo>
                    <a:pt x="8381" y="10456"/>
                  </a:lnTo>
                  <a:lnTo>
                    <a:pt x="8343" y="10476"/>
                  </a:lnTo>
                  <a:lnTo>
                    <a:pt x="8343" y="10495"/>
                  </a:lnTo>
                  <a:lnTo>
                    <a:pt x="8343" y="10532"/>
                  </a:lnTo>
                  <a:lnTo>
                    <a:pt x="8343" y="10552"/>
                  </a:lnTo>
                  <a:lnTo>
                    <a:pt x="8152" y="11180"/>
                  </a:lnTo>
                  <a:lnTo>
                    <a:pt x="8133" y="11218"/>
                  </a:lnTo>
                  <a:lnTo>
                    <a:pt x="8095" y="11238"/>
                  </a:lnTo>
                  <a:lnTo>
                    <a:pt x="8076" y="11275"/>
                  </a:lnTo>
                  <a:lnTo>
                    <a:pt x="8057" y="11294"/>
                  </a:lnTo>
                  <a:lnTo>
                    <a:pt x="8038" y="11333"/>
                  </a:lnTo>
                  <a:lnTo>
                    <a:pt x="8000" y="11333"/>
                  </a:lnTo>
                  <a:lnTo>
                    <a:pt x="7981" y="11314"/>
                  </a:lnTo>
                  <a:lnTo>
                    <a:pt x="7962" y="11314"/>
                  </a:lnTo>
                  <a:lnTo>
                    <a:pt x="7866" y="11370"/>
                  </a:lnTo>
                  <a:lnTo>
                    <a:pt x="7828" y="11390"/>
                  </a:lnTo>
                  <a:lnTo>
                    <a:pt x="7790" y="11447"/>
                  </a:lnTo>
                  <a:lnTo>
                    <a:pt x="7790" y="11504"/>
                  </a:lnTo>
                  <a:lnTo>
                    <a:pt x="7810" y="11542"/>
                  </a:lnTo>
                  <a:lnTo>
                    <a:pt x="7810" y="11599"/>
                  </a:lnTo>
                  <a:lnTo>
                    <a:pt x="7733" y="11619"/>
                  </a:lnTo>
                  <a:lnTo>
                    <a:pt x="7619" y="11656"/>
                  </a:lnTo>
                  <a:lnTo>
                    <a:pt x="7485" y="11885"/>
                  </a:lnTo>
                  <a:lnTo>
                    <a:pt x="7390" y="11961"/>
                  </a:lnTo>
                  <a:lnTo>
                    <a:pt x="7276" y="11980"/>
                  </a:lnTo>
                  <a:lnTo>
                    <a:pt x="7162" y="11980"/>
                  </a:lnTo>
                  <a:lnTo>
                    <a:pt x="7067" y="11980"/>
                  </a:lnTo>
                  <a:lnTo>
                    <a:pt x="6933" y="12056"/>
                  </a:lnTo>
                  <a:lnTo>
                    <a:pt x="6819" y="11942"/>
                  </a:lnTo>
                  <a:lnTo>
                    <a:pt x="6704" y="12018"/>
                  </a:lnTo>
                  <a:lnTo>
                    <a:pt x="6609" y="12209"/>
                  </a:lnTo>
                  <a:lnTo>
                    <a:pt x="6590" y="12361"/>
                  </a:lnTo>
                  <a:lnTo>
                    <a:pt x="6609" y="12418"/>
                  </a:lnTo>
                  <a:lnTo>
                    <a:pt x="6704" y="12513"/>
                  </a:lnTo>
                  <a:lnTo>
                    <a:pt x="6704" y="12571"/>
                  </a:lnTo>
                  <a:lnTo>
                    <a:pt x="6686" y="12571"/>
                  </a:lnTo>
                  <a:lnTo>
                    <a:pt x="6590" y="12590"/>
                  </a:lnTo>
                  <a:lnTo>
                    <a:pt x="6552" y="12590"/>
                  </a:lnTo>
                  <a:lnTo>
                    <a:pt x="6514" y="12666"/>
                  </a:lnTo>
                  <a:lnTo>
                    <a:pt x="6457" y="12761"/>
                  </a:lnTo>
                  <a:lnTo>
                    <a:pt x="6381" y="12933"/>
                  </a:lnTo>
                  <a:lnTo>
                    <a:pt x="6305" y="13028"/>
                  </a:lnTo>
                  <a:lnTo>
                    <a:pt x="6210" y="13104"/>
                  </a:lnTo>
                  <a:lnTo>
                    <a:pt x="5981" y="13199"/>
                  </a:lnTo>
                  <a:lnTo>
                    <a:pt x="5809" y="13333"/>
                  </a:lnTo>
                  <a:lnTo>
                    <a:pt x="5733" y="13351"/>
                  </a:lnTo>
                  <a:lnTo>
                    <a:pt x="5600" y="13295"/>
                  </a:lnTo>
                  <a:lnTo>
                    <a:pt x="5390" y="13161"/>
                  </a:lnTo>
                  <a:lnTo>
                    <a:pt x="5295" y="13142"/>
                  </a:lnTo>
                  <a:lnTo>
                    <a:pt x="5143" y="13180"/>
                  </a:lnTo>
                  <a:lnTo>
                    <a:pt x="4895" y="13256"/>
                  </a:lnTo>
                  <a:lnTo>
                    <a:pt x="4762" y="13351"/>
                  </a:lnTo>
                  <a:lnTo>
                    <a:pt x="4705" y="13314"/>
                  </a:lnTo>
                  <a:lnTo>
                    <a:pt x="4647" y="13256"/>
                  </a:lnTo>
                  <a:lnTo>
                    <a:pt x="4628" y="13199"/>
                  </a:lnTo>
                  <a:lnTo>
                    <a:pt x="4647" y="13104"/>
                  </a:lnTo>
                  <a:lnTo>
                    <a:pt x="4666" y="13104"/>
                  </a:lnTo>
                  <a:lnTo>
                    <a:pt x="4742" y="13104"/>
                  </a:lnTo>
                  <a:lnTo>
                    <a:pt x="4762" y="13104"/>
                  </a:lnTo>
                  <a:lnTo>
                    <a:pt x="4762" y="13085"/>
                  </a:lnTo>
                  <a:lnTo>
                    <a:pt x="4762" y="13047"/>
                  </a:lnTo>
                  <a:lnTo>
                    <a:pt x="4762" y="13028"/>
                  </a:lnTo>
                  <a:lnTo>
                    <a:pt x="4914" y="12875"/>
                  </a:lnTo>
                  <a:lnTo>
                    <a:pt x="5028" y="12704"/>
                  </a:lnTo>
                  <a:lnTo>
                    <a:pt x="5104" y="12609"/>
                  </a:lnTo>
                  <a:lnTo>
                    <a:pt x="5200" y="12552"/>
                  </a:lnTo>
                  <a:lnTo>
                    <a:pt x="5295" y="12552"/>
                  </a:lnTo>
                  <a:lnTo>
                    <a:pt x="5466" y="12590"/>
                  </a:lnTo>
                  <a:lnTo>
                    <a:pt x="5580" y="12552"/>
                  </a:lnTo>
                  <a:lnTo>
                    <a:pt x="5580" y="12513"/>
                  </a:lnTo>
                  <a:lnTo>
                    <a:pt x="5238" y="12533"/>
                  </a:lnTo>
                  <a:lnTo>
                    <a:pt x="5067" y="12513"/>
                  </a:lnTo>
                  <a:lnTo>
                    <a:pt x="5009" y="12457"/>
                  </a:lnTo>
                  <a:lnTo>
                    <a:pt x="5009" y="12437"/>
                  </a:lnTo>
                  <a:lnTo>
                    <a:pt x="5067" y="12399"/>
                  </a:lnTo>
                  <a:lnTo>
                    <a:pt x="5086" y="12361"/>
                  </a:lnTo>
                  <a:lnTo>
                    <a:pt x="5086" y="12285"/>
                  </a:lnTo>
                  <a:lnTo>
                    <a:pt x="5123" y="12171"/>
                  </a:lnTo>
                  <a:lnTo>
                    <a:pt x="5162" y="12056"/>
                  </a:lnTo>
                  <a:lnTo>
                    <a:pt x="5028" y="12190"/>
                  </a:lnTo>
                  <a:lnTo>
                    <a:pt x="4971" y="12323"/>
                  </a:lnTo>
                  <a:lnTo>
                    <a:pt x="4933" y="12476"/>
                  </a:lnTo>
                  <a:lnTo>
                    <a:pt x="4876" y="12647"/>
                  </a:lnTo>
                  <a:lnTo>
                    <a:pt x="4742" y="12571"/>
                  </a:lnTo>
                  <a:lnTo>
                    <a:pt x="4686" y="12533"/>
                  </a:lnTo>
                  <a:lnTo>
                    <a:pt x="4647" y="12476"/>
                  </a:lnTo>
                  <a:lnTo>
                    <a:pt x="4705" y="12457"/>
                  </a:lnTo>
                  <a:lnTo>
                    <a:pt x="4705" y="12399"/>
                  </a:lnTo>
                  <a:lnTo>
                    <a:pt x="4686" y="12247"/>
                  </a:lnTo>
                  <a:lnTo>
                    <a:pt x="4705" y="12247"/>
                  </a:lnTo>
                  <a:lnTo>
                    <a:pt x="4705" y="12228"/>
                  </a:lnTo>
                  <a:lnTo>
                    <a:pt x="4723" y="12190"/>
                  </a:lnTo>
                  <a:lnTo>
                    <a:pt x="4723" y="12152"/>
                  </a:lnTo>
                  <a:lnTo>
                    <a:pt x="4723" y="12132"/>
                  </a:lnTo>
                  <a:lnTo>
                    <a:pt x="4666" y="12095"/>
                  </a:lnTo>
                  <a:lnTo>
                    <a:pt x="4647" y="12095"/>
                  </a:lnTo>
                  <a:lnTo>
                    <a:pt x="4628" y="11980"/>
                  </a:lnTo>
                  <a:lnTo>
                    <a:pt x="4628" y="11809"/>
                  </a:lnTo>
                  <a:lnTo>
                    <a:pt x="4666" y="11695"/>
                  </a:lnTo>
                  <a:lnTo>
                    <a:pt x="4762" y="11771"/>
                  </a:lnTo>
                  <a:lnTo>
                    <a:pt x="4762" y="11656"/>
                  </a:lnTo>
                  <a:lnTo>
                    <a:pt x="4762" y="11599"/>
                  </a:lnTo>
                  <a:lnTo>
                    <a:pt x="4762" y="11542"/>
                  </a:lnTo>
                  <a:lnTo>
                    <a:pt x="4723" y="11542"/>
                  </a:lnTo>
                  <a:lnTo>
                    <a:pt x="4705" y="11580"/>
                  </a:lnTo>
                  <a:lnTo>
                    <a:pt x="4647" y="11599"/>
                  </a:lnTo>
                  <a:lnTo>
                    <a:pt x="4590" y="11619"/>
                  </a:lnTo>
                  <a:lnTo>
                    <a:pt x="4514" y="11619"/>
                  </a:lnTo>
                  <a:lnTo>
                    <a:pt x="4476" y="11637"/>
                  </a:lnTo>
                  <a:lnTo>
                    <a:pt x="4457" y="11695"/>
                  </a:lnTo>
                  <a:lnTo>
                    <a:pt x="4400" y="11961"/>
                  </a:lnTo>
                  <a:lnTo>
                    <a:pt x="4361" y="12018"/>
                  </a:lnTo>
                  <a:lnTo>
                    <a:pt x="4229" y="11961"/>
                  </a:lnTo>
                  <a:lnTo>
                    <a:pt x="4171" y="11942"/>
                  </a:lnTo>
                  <a:lnTo>
                    <a:pt x="4133" y="11904"/>
                  </a:lnTo>
                  <a:lnTo>
                    <a:pt x="4190" y="11809"/>
                  </a:lnTo>
                  <a:lnTo>
                    <a:pt x="4133" y="11771"/>
                  </a:lnTo>
                  <a:lnTo>
                    <a:pt x="4076" y="11675"/>
                  </a:lnTo>
                  <a:lnTo>
                    <a:pt x="4038" y="11561"/>
                  </a:lnTo>
                  <a:lnTo>
                    <a:pt x="4019" y="11466"/>
                  </a:lnTo>
                  <a:lnTo>
                    <a:pt x="4076" y="11352"/>
                  </a:lnTo>
                  <a:lnTo>
                    <a:pt x="4190" y="11180"/>
                  </a:lnTo>
                  <a:lnTo>
                    <a:pt x="4229" y="11066"/>
                  </a:lnTo>
                  <a:lnTo>
                    <a:pt x="4190" y="11066"/>
                  </a:lnTo>
                  <a:lnTo>
                    <a:pt x="4057" y="11180"/>
                  </a:lnTo>
                  <a:lnTo>
                    <a:pt x="3848" y="11180"/>
                  </a:lnTo>
                  <a:lnTo>
                    <a:pt x="3657" y="11123"/>
                  </a:lnTo>
                  <a:lnTo>
                    <a:pt x="3562" y="11009"/>
                  </a:lnTo>
                  <a:lnTo>
                    <a:pt x="3523" y="10837"/>
                  </a:lnTo>
                  <a:lnTo>
                    <a:pt x="3523" y="10742"/>
                  </a:lnTo>
                  <a:lnTo>
                    <a:pt x="3581" y="10647"/>
                  </a:lnTo>
                  <a:lnTo>
                    <a:pt x="3638" y="10590"/>
                  </a:lnTo>
                  <a:lnTo>
                    <a:pt x="3676" y="10513"/>
                  </a:lnTo>
                  <a:lnTo>
                    <a:pt x="3714" y="10437"/>
                  </a:lnTo>
                  <a:lnTo>
                    <a:pt x="3714" y="10323"/>
                  </a:lnTo>
                  <a:lnTo>
                    <a:pt x="3676" y="10323"/>
                  </a:lnTo>
                  <a:lnTo>
                    <a:pt x="3562" y="10571"/>
                  </a:lnTo>
                  <a:lnTo>
                    <a:pt x="3485" y="10685"/>
                  </a:lnTo>
                  <a:lnTo>
                    <a:pt x="3371" y="10723"/>
                  </a:lnTo>
                  <a:lnTo>
                    <a:pt x="3295" y="10666"/>
                  </a:lnTo>
                  <a:lnTo>
                    <a:pt x="3218" y="10571"/>
                  </a:lnTo>
                  <a:lnTo>
                    <a:pt x="3162" y="10437"/>
                  </a:lnTo>
                  <a:lnTo>
                    <a:pt x="3142" y="10323"/>
                  </a:lnTo>
                  <a:lnTo>
                    <a:pt x="2971" y="10399"/>
                  </a:lnTo>
                  <a:lnTo>
                    <a:pt x="2838" y="10476"/>
                  </a:lnTo>
                  <a:lnTo>
                    <a:pt x="2666" y="10304"/>
                  </a:lnTo>
                  <a:lnTo>
                    <a:pt x="2781" y="10171"/>
                  </a:lnTo>
                  <a:lnTo>
                    <a:pt x="2857" y="10019"/>
                  </a:lnTo>
                  <a:lnTo>
                    <a:pt x="2933" y="9866"/>
                  </a:lnTo>
                  <a:lnTo>
                    <a:pt x="2952" y="9790"/>
                  </a:lnTo>
                  <a:lnTo>
                    <a:pt x="2933" y="9466"/>
                  </a:lnTo>
                  <a:lnTo>
                    <a:pt x="2952" y="9409"/>
                  </a:lnTo>
                  <a:lnTo>
                    <a:pt x="2971" y="9389"/>
                  </a:lnTo>
                  <a:lnTo>
                    <a:pt x="3047" y="9352"/>
                  </a:lnTo>
                  <a:lnTo>
                    <a:pt x="3066" y="9313"/>
                  </a:lnTo>
                  <a:lnTo>
                    <a:pt x="3104" y="9257"/>
                  </a:lnTo>
                  <a:lnTo>
                    <a:pt x="3181" y="9218"/>
                  </a:lnTo>
                  <a:lnTo>
                    <a:pt x="3276" y="9161"/>
                  </a:lnTo>
                  <a:lnTo>
                    <a:pt x="3295" y="9066"/>
                  </a:lnTo>
                  <a:lnTo>
                    <a:pt x="3181" y="9123"/>
                  </a:lnTo>
                  <a:lnTo>
                    <a:pt x="3104" y="9142"/>
                  </a:lnTo>
                  <a:lnTo>
                    <a:pt x="3047" y="9104"/>
                  </a:lnTo>
                  <a:lnTo>
                    <a:pt x="2800" y="8818"/>
                  </a:lnTo>
                  <a:lnTo>
                    <a:pt x="2781" y="8761"/>
                  </a:lnTo>
                  <a:lnTo>
                    <a:pt x="2761" y="8761"/>
                  </a:lnTo>
                  <a:lnTo>
                    <a:pt x="2742" y="8761"/>
                  </a:lnTo>
                  <a:lnTo>
                    <a:pt x="2705" y="8780"/>
                  </a:lnTo>
                  <a:lnTo>
                    <a:pt x="2781" y="8971"/>
                  </a:lnTo>
                  <a:lnTo>
                    <a:pt x="2800" y="9123"/>
                  </a:lnTo>
                  <a:lnTo>
                    <a:pt x="2724" y="9257"/>
                  </a:lnTo>
                  <a:lnTo>
                    <a:pt x="2552" y="9333"/>
                  </a:lnTo>
                  <a:lnTo>
                    <a:pt x="2343" y="9313"/>
                  </a:lnTo>
                  <a:lnTo>
                    <a:pt x="2247" y="9180"/>
                  </a:lnTo>
                  <a:lnTo>
                    <a:pt x="2228" y="9009"/>
                  </a:lnTo>
                  <a:lnTo>
                    <a:pt x="2285" y="8837"/>
                  </a:lnTo>
                  <a:lnTo>
                    <a:pt x="2514" y="8532"/>
                  </a:lnTo>
                  <a:lnTo>
                    <a:pt x="2609" y="8342"/>
                  </a:lnTo>
                  <a:lnTo>
                    <a:pt x="2590" y="8153"/>
                  </a:lnTo>
                  <a:lnTo>
                    <a:pt x="2571" y="8134"/>
                  </a:lnTo>
                  <a:lnTo>
                    <a:pt x="2514" y="8039"/>
                  </a:lnTo>
                  <a:lnTo>
                    <a:pt x="2476" y="7981"/>
                  </a:lnTo>
                  <a:lnTo>
                    <a:pt x="2419" y="7962"/>
                  </a:lnTo>
                  <a:lnTo>
                    <a:pt x="2380" y="7943"/>
                  </a:lnTo>
                  <a:lnTo>
                    <a:pt x="2152" y="7943"/>
                  </a:lnTo>
                  <a:lnTo>
                    <a:pt x="2095" y="7943"/>
                  </a:lnTo>
                  <a:lnTo>
                    <a:pt x="2057" y="7924"/>
                  </a:lnTo>
                  <a:lnTo>
                    <a:pt x="2038" y="7905"/>
                  </a:lnTo>
                  <a:lnTo>
                    <a:pt x="1390" y="7372"/>
                  </a:lnTo>
                  <a:lnTo>
                    <a:pt x="1371" y="7333"/>
                  </a:lnTo>
                  <a:lnTo>
                    <a:pt x="1333" y="7295"/>
                  </a:lnTo>
                  <a:lnTo>
                    <a:pt x="1333" y="7257"/>
                  </a:lnTo>
                  <a:lnTo>
                    <a:pt x="1314" y="7181"/>
                  </a:lnTo>
                  <a:lnTo>
                    <a:pt x="1314" y="7143"/>
                  </a:lnTo>
                  <a:lnTo>
                    <a:pt x="1333" y="7105"/>
                  </a:lnTo>
                  <a:lnTo>
                    <a:pt x="1562" y="6781"/>
                  </a:lnTo>
                  <a:lnTo>
                    <a:pt x="1714" y="6476"/>
                  </a:lnTo>
                  <a:lnTo>
                    <a:pt x="1847" y="6153"/>
                  </a:lnTo>
                  <a:lnTo>
                    <a:pt x="2190" y="6153"/>
                  </a:lnTo>
                  <a:lnTo>
                    <a:pt x="2647" y="6248"/>
                  </a:lnTo>
                  <a:lnTo>
                    <a:pt x="3733" y="6476"/>
                  </a:lnTo>
                  <a:lnTo>
                    <a:pt x="4171" y="6362"/>
                  </a:lnTo>
                  <a:lnTo>
                    <a:pt x="4400" y="6019"/>
                  </a:lnTo>
                  <a:lnTo>
                    <a:pt x="4800" y="5695"/>
                  </a:lnTo>
                  <a:lnTo>
                    <a:pt x="5276" y="5562"/>
                  </a:lnTo>
                  <a:lnTo>
                    <a:pt x="5257" y="5333"/>
                  </a:lnTo>
                  <a:lnTo>
                    <a:pt x="5238" y="5124"/>
                  </a:lnTo>
                  <a:lnTo>
                    <a:pt x="5352" y="4895"/>
                  </a:lnTo>
                  <a:lnTo>
                    <a:pt x="5295" y="4419"/>
                  </a:lnTo>
                  <a:lnTo>
                    <a:pt x="4190" y="3828"/>
                  </a:lnTo>
                  <a:lnTo>
                    <a:pt x="3009" y="3752"/>
                  </a:lnTo>
                  <a:lnTo>
                    <a:pt x="2380" y="3696"/>
                  </a:lnTo>
                  <a:lnTo>
                    <a:pt x="2324" y="3657"/>
                  </a:lnTo>
                  <a:lnTo>
                    <a:pt x="2247" y="3657"/>
                  </a:lnTo>
                  <a:lnTo>
                    <a:pt x="2152" y="3676"/>
                  </a:lnTo>
                  <a:lnTo>
                    <a:pt x="2095" y="3657"/>
                  </a:lnTo>
                  <a:lnTo>
                    <a:pt x="1943" y="3600"/>
                  </a:lnTo>
                  <a:lnTo>
                    <a:pt x="1885" y="3600"/>
                  </a:lnTo>
                  <a:lnTo>
                    <a:pt x="1847" y="3619"/>
                  </a:lnTo>
                  <a:lnTo>
                    <a:pt x="1809" y="3657"/>
                  </a:lnTo>
                  <a:lnTo>
                    <a:pt x="1771" y="3696"/>
                  </a:lnTo>
                  <a:lnTo>
                    <a:pt x="1714" y="3696"/>
                  </a:lnTo>
                  <a:lnTo>
                    <a:pt x="1657" y="3886"/>
                  </a:lnTo>
                  <a:lnTo>
                    <a:pt x="1447" y="3924"/>
                  </a:lnTo>
                  <a:lnTo>
                    <a:pt x="1428" y="3924"/>
                  </a:lnTo>
                  <a:lnTo>
                    <a:pt x="1352" y="3962"/>
                  </a:lnTo>
                  <a:lnTo>
                    <a:pt x="1333" y="3981"/>
                  </a:lnTo>
                  <a:lnTo>
                    <a:pt x="1314" y="4019"/>
                  </a:lnTo>
                  <a:lnTo>
                    <a:pt x="1295" y="4019"/>
                  </a:lnTo>
                  <a:lnTo>
                    <a:pt x="1257" y="4019"/>
                  </a:lnTo>
                  <a:lnTo>
                    <a:pt x="1219" y="3981"/>
                  </a:lnTo>
                  <a:lnTo>
                    <a:pt x="895" y="4133"/>
                  </a:lnTo>
                  <a:lnTo>
                    <a:pt x="647" y="4172"/>
                  </a:lnTo>
                  <a:lnTo>
                    <a:pt x="533" y="4000"/>
                  </a:lnTo>
                  <a:lnTo>
                    <a:pt x="0" y="4000"/>
                  </a:lnTo>
                  <a:lnTo>
                    <a:pt x="248" y="3638"/>
                  </a:lnTo>
                  <a:lnTo>
                    <a:pt x="590" y="3295"/>
                  </a:lnTo>
                  <a:lnTo>
                    <a:pt x="876" y="2895"/>
                  </a:lnTo>
                  <a:lnTo>
                    <a:pt x="1219" y="2914"/>
                  </a:lnTo>
                  <a:lnTo>
                    <a:pt x="1600" y="2743"/>
                  </a:lnTo>
                  <a:lnTo>
                    <a:pt x="1714" y="2419"/>
                  </a:lnTo>
                  <a:lnTo>
                    <a:pt x="1809" y="2210"/>
                  </a:lnTo>
                  <a:lnTo>
                    <a:pt x="1867" y="1943"/>
                  </a:lnTo>
                  <a:lnTo>
                    <a:pt x="1847" y="1886"/>
                  </a:lnTo>
                  <a:lnTo>
                    <a:pt x="1867" y="1847"/>
                  </a:lnTo>
                  <a:lnTo>
                    <a:pt x="1980" y="1752"/>
                  </a:lnTo>
                  <a:lnTo>
                    <a:pt x="2038" y="1715"/>
                  </a:lnTo>
                  <a:lnTo>
                    <a:pt x="2076" y="1695"/>
                  </a:lnTo>
                  <a:lnTo>
                    <a:pt x="2095" y="1676"/>
                  </a:lnTo>
                  <a:lnTo>
                    <a:pt x="2114" y="1657"/>
                  </a:lnTo>
                  <a:lnTo>
                    <a:pt x="2171" y="1429"/>
                  </a:lnTo>
                  <a:lnTo>
                    <a:pt x="2190" y="1371"/>
                  </a:lnTo>
                  <a:lnTo>
                    <a:pt x="2171" y="1238"/>
                  </a:lnTo>
                  <a:lnTo>
                    <a:pt x="2171" y="1200"/>
                  </a:lnTo>
                  <a:lnTo>
                    <a:pt x="2171" y="1162"/>
                  </a:lnTo>
                  <a:lnTo>
                    <a:pt x="2171" y="1124"/>
                  </a:lnTo>
                  <a:lnTo>
                    <a:pt x="2095" y="1067"/>
                  </a:lnTo>
                  <a:lnTo>
                    <a:pt x="2076" y="1048"/>
                  </a:lnTo>
                  <a:lnTo>
                    <a:pt x="2057" y="1029"/>
                  </a:lnTo>
                  <a:lnTo>
                    <a:pt x="2038" y="990"/>
                  </a:lnTo>
                  <a:lnTo>
                    <a:pt x="2038" y="876"/>
                  </a:lnTo>
                  <a:lnTo>
                    <a:pt x="2038" y="838"/>
                  </a:lnTo>
                  <a:lnTo>
                    <a:pt x="1962" y="743"/>
                  </a:lnTo>
                  <a:lnTo>
                    <a:pt x="1923" y="705"/>
                  </a:lnTo>
                  <a:lnTo>
                    <a:pt x="1885" y="628"/>
                  </a:lnTo>
                  <a:lnTo>
                    <a:pt x="1847" y="609"/>
                  </a:lnTo>
                  <a:lnTo>
                    <a:pt x="1790" y="609"/>
                  </a:lnTo>
                  <a:lnTo>
                    <a:pt x="1752" y="609"/>
                  </a:lnTo>
                  <a:lnTo>
                    <a:pt x="1733" y="591"/>
                  </a:lnTo>
                  <a:lnTo>
                    <a:pt x="1695" y="533"/>
                  </a:lnTo>
                  <a:lnTo>
                    <a:pt x="1809" y="514"/>
                  </a:lnTo>
                  <a:lnTo>
                    <a:pt x="1904" y="419"/>
                  </a:lnTo>
                  <a:lnTo>
                    <a:pt x="1999" y="343"/>
                  </a:lnTo>
                  <a:lnTo>
                    <a:pt x="2266" y="247"/>
                  </a:lnTo>
                  <a:lnTo>
                    <a:pt x="2476" y="210"/>
                  </a:lnTo>
                  <a:lnTo>
                    <a:pt x="2514" y="210"/>
                  </a:lnTo>
                  <a:lnTo>
                    <a:pt x="2552" y="229"/>
                  </a:lnTo>
                  <a:lnTo>
                    <a:pt x="2571" y="229"/>
                  </a:lnTo>
                  <a:lnTo>
                    <a:pt x="2590" y="247"/>
                  </a:lnTo>
                  <a:lnTo>
                    <a:pt x="2705" y="267"/>
                  </a:lnTo>
                  <a:lnTo>
                    <a:pt x="2761" y="267"/>
                  </a:lnTo>
                  <a:lnTo>
                    <a:pt x="2857" y="247"/>
                  </a:lnTo>
                  <a:lnTo>
                    <a:pt x="2914" y="229"/>
                  </a:lnTo>
                  <a:lnTo>
                    <a:pt x="2952" y="210"/>
                  </a:lnTo>
                  <a:lnTo>
                    <a:pt x="2990" y="171"/>
                  </a:lnTo>
                  <a:lnTo>
                    <a:pt x="3047" y="115"/>
                  </a:lnTo>
                  <a:lnTo>
                    <a:pt x="3181" y="57"/>
                  </a:lnTo>
                  <a:lnTo>
                    <a:pt x="3276" y="19"/>
                  </a:lnTo>
                  <a:lnTo>
                    <a:pt x="3352" y="0"/>
                  </a:lnTo>
                  <a:lnTo>
                    <a:pt x="3848" y="0"/>
                  </a:lnTo>
                  <a:lnTo>
                    <a:pt x="3904" y="0"/>
                  </a:lnTo>
                  <a:lnTo>
                    <a:pt x="3962" y="19"/>
                  </a:lnTo>
                  <a:lnTo>
                    <a:pt x="3980" y="38"/>
                  </a:lnTo>
                  <a:lnTo>
                    <a:pt x="4229" y="19"/>
                  </a:lnTo>
                  <a:lnTo>
                    <a:pt x="4476" y="95"/>
                  </a:lnTo>
                  <a:lnTo>
                    <a:pt x="4800" y="152"/>
                  </a:lnTo>
                  <a:lnTo>
                    <a:pt x="4857" y="152"/>
                  </a:lnTo>
                  <a:lnTo>
                    <a:pt x="4895" y="171"/>
                  </a:lnTo>
                  <a:lnTo>
                    <a:pt x="4971" y="191"/>
                  </a:lnTo>
                  <a:lnTo>
                    <a:pt x="5086" y="1276"/>
                  </a:lnTo>
                  <a:lnTo>
                    <a:pt x="5086" y="1314"/>
                  </a:lnTo>
                  <a:lnTo>
                    <a:pt x="5143" y="1352"/>
                  </a:lnTo>
                  <a:lnTo>
                    <a:pt x="5181" y="1352"/>
                  </a:lnTo>
                  <a:lnTo>
                    <a:pt x="5466" y="1334"/>
                  </a:lnTo>
                  <a:lnTo>
                    <a:pt x="5981" y="1219"/>
                  </a:lnTo>
                  <a:lnTo>
                    <a:pt x="6190" y="1143"/>
                  </a:lnTo>
                  <a:lnTo>
                    <a:pt x="6247" y="1105"/>
                  </a:lnTo>
                  <a:lnTo>
                    <a:pt x="6647" y="1124"/>
                  </a:lnTo>
                  <a:lnTo>
                    <a:pt x="6743" y="1429"/>
                  </a:lnTo>
                  <a:lnTo>
                    <a:pt x="6990" y="1695"/>
                  </a:lnTo>
                  <a:lnTo>
                    <a:pt x="7181" y="2191"/>
                  </a:lnTo>
                  <a:lnTo>
                    <a:pt x="7143" y="2191"/>
                  </a:lnTo>
                  <a:lnTo>
                    <a:pt x="6933" y="2343"/>
                  </a:lnTo>
                  <a:lnTo>
                    <a:pt x="6914" y="2362"/>
                  </a:lnTo>
                  <a:lnTo>
                    <a:pt x="6895" y="2400"/>
                  </a:lnTo>
                  <a:lnTo>
                    <a:pt x="6895" y="2438"/>
                  </a:lnTo>
                  <a:lnTo>
                    <a:pt x="6876" y="2476"/>
                  </a:lnTo>
                  <a:lnTo>
                    <a:pt x="6857" y="2609"/>
                  </a:lnTo>
                  <a:lnTo>
                    <a:pt x="6800" y="2705"/>
                  </a:lnTo>
                  <a:lnTo>
                    <a:pt x="6743" y="2724"/>
                  </a:lnTo>
                  <a:lnTo>
                    <a:pt x="6723" y="2762"/>
                  </a:lnTo>
                  <a:lnTo>
                    <a:pt x="6743" y="2800"/>
                  </a:lnTo>
                  <a:lnTo>
                    <a:pt x="6743" y="2838"/>
                  </a:lnTo>
                  <a:lnTo>
                    <a:pt x="6743" y="2914"/>
                  </a:lnTo>
                  <a:lnTo>
                    <a:pt x="6743" y="2953"/>
                  </a:lnTo>
                  <a:lnTo>
                    <a:pt x="6762" y="3010"/>
                  </a:lnTo>
                  <a:lnTo>
                    <a:pt x="6762" y="3048"/>
                  </a:lnTo>
                  <a:lnTo>
                    <a:pt x="6743" y="3086"/>
                  </a:lnTo>
                  <a:lnTo>
                    <a:pt x="6704" y="3124"/>
                  </a:lnTo>
                  <a:lnTo>
                    <a:pt x="6686" y="3162"/>
                  </a:lnTo>
                  <a:lnTo>
                    <a:pt x="6686" y="3181"/>
                  </a:lnTo>
                  <a:lnTo>
                    <a:pt x="6704" y="3200"/>
                  </a:lnTo>
                  <a:lnTo>
                    <a:pt x="6723" y="3219"/>
                  </a:lnTo>
                  <a:lnTo>
                    <a:pt x="6723" y="3238"/>
                  </a:lnTo>
                  <a:lnTo>
                    <a:pt x="6743" y="3276"/>
                  </a:lnTo>
                  <a:lnTo>
                    <a:pt x="6743" y="3333"/>
                  </a:lnTo>
                  <a:lnTo>
                    <a:pt x="6743" y="3371"/>
                  </a:lnTo>
                  <a:lnTo>
                    <a:pt x="6762" y="3429"/>
                  </a:lnTo>
                  <a:lnTo>
                    <a:pt x="6762" y="3505"/>
                  </a:lnTo>
                  <a:lnTo>
                    <a:pt x="6762" y="3524"/>
                  </a:lnTo>
                  <a:lnTo>
                    <a:pt x="6781" y="3543"/>
                  </a:lnTo>
                  <a:lnTo>
                    <a:pt x="6819" y="3581"/>
                  </a:lnTo>
                  <a:lnTo>
                    <a:pt x="6857" y="3600"/>
                  </a:lnTo>
                  <a:lnTo>
                    <a:pt x="6876" y="3619"/>
                  </a:lnTo>
                  <a:lnTo>
                    <a:pt x="6895" y="3638"/>
                  </a:lnTo>
                  <a:lnTo>
                    <a:pt x="6914" y="3657"/>
                  </a:lnTo>
                  <a:lnTo>
                    <a:pt x="6914" y="3696"/>
                  </a:lnTo>
                  <a:lnTo>
                    <a:pt x="6876" y="3905"/>
                  </a:lnTo>
                  <a:lnTo>
                    <a:pt x="6857" y="3943"/>
                  </a:lnTo>
                  <a:lnTo>
                    <a:pt x="6838" y="3981"/>
                  </a:lnTo>
                  <a:lnTo>
                    <a:pt x="6819" y="4038"/>
                  </a:lnTo>
                  <a:lnTo>
                    <a:pt x="6800" y="4057"/>
                  </a:lnTo>
                  <a:lnTo>
                    <a:pt x="6819" y="4077"/>
                  </a:lnTo>
                  <a:lnTo>
                    <a:pt x="6838" y="4095"/>
                  </a:lnTo>
                  <a:lnTo>
                    <a:pt x="6857" y="4095"/>
                  </a:lnTo>
                  <a:lnTo>
                    <a:pt x="6857" y="4133"/>
                  </a:lnTo>
                  <a:lnTo>
                    <a:pt x="6781" y="4267"/>
                  </a:lnTo>
                  <a:lnTo>
                    <a:pt x="6743" y="4305"/>
                  </a:lnTo>
                  <a:lnTo>
                    <a:pt x="6723" y="4343"/>
                  </a:lnTo>
                  <a:lnTo>
                    <a:pt x="6686" y="4362"/>
                  </a:lnTo>
                  <a:lnTo>
                    <a:pt x="6686" y="4400"/>
                  </a:lnTo>
                  <a:lnTo>
                    <a:pt x="6667" y="4457"/>
                  </a:lnTo>
                  <a:lnTo>
                    <a:pt x="6686" y="4495"/>
                  </a:lnTo>
                  <a:lnTo>
                    <a:pt x="6686" y="4514"/>
                  </a:lnTo>
                  <a:lnTo>
                    <a:pt x="6704" y="4534"/>
                  </a:lnTo>
                  <a:lnTo>
                    <a:pt x="6723" y="4553"/>
                  </a:lnTo>
                  <a:lnTo>
                    <a:pt x="6914" y="4743"/>
                  </a:lnTo>
                  <a:lnTo>
                    <a:pt x="7067" y="5162"/>
                  </a:lnTo>
                  <a:lnTo>
                    <a:pt x="7314" y="5086"/>
                  </a:lnTo>
                  <a:lnTo>
                    <a:pt x="7390" y="4876"/>
                  </a:lnTo>
                  <a:lnTo>
                    <a:pt x="7448" y="4857"/>
                  </a:lnTo>
                  <a:lnTo>
                    <a:pt x="7524" y="4838"/>
                  </a:lnTo>
                  <a:lnTo>
                    <a:pt x="7581" y="4857"/>
                  </a:lnTo>
                  <a:lnTo>
                    <a:pt x="7676" y="4934"/>
                  </a:lnTo>
                  <a:lnTo>
                    <a:pt x="7771" y="4971"/>
                  </a:lnTo>
                  <a:lnTo>
                    <a:pt x="7810" y="5010"/>
                  </a:lnTo>
                  <a:lnTo>
                    <a:pt x="7847" y="5048"/>
                  </a:lnTo>
                  <a:lnTo>
                    <a:pt x="7981" y="5124"/>
                  </a:lnTo>
                  <a:lnTo>
                    <a:pt x="8095" y="5143"/>
                  </a:lnTo>
                  <a:lnTo>
                    <a:pt x="8152" y="5124"/>
                  </a:lnTo>
                  <a:lnTo>
                    <a:pt x="8191" y="5086"/>
                  </a:lnTo>
                  <a:lnTo>
                    <a:pt x="8267" y="4952"/>
                  </a:lnTo>
                  <a:lnTo>
                    <a:pt x="8343" y="4895"/>
                  </a:lnTo>
                  <a:lnTo>
                    <a:pt x="8457" y="4819"/>
                  </a:lnTo>
                  <a:lnTo>
                    <a:pt x="8686" y="4724"/>
                  </a:lnTo>
                  <a:lnTo>
                    <a:pt x="8895" y="4610"/>
                  </a:lnTo>
                  <a:lnTo>
                    <a:pt x="9162" y="4343"/>
                  </a:lnTo>
                  <a:lnTo>
                    <a:pt x="9219" y="4305"/>
                  </a:lnTo>
                  <a:lnTo>
                    <a:pt x="9276" y="4305"/>
                  </a:lnTo>
                  <a:lnTo>
                    <a:pt x="9295" y="4305"/>
                  </a:lnTo>
                  <a:lnTo>
                    <a:pt x="9333" y="4324"/>
                  </a:lnTo>
                  <a:lnTo>
                    <a:pt x="9352" y="4476"/>
                  </a:lnTo>
                  <a:lnTo>
                    <a:pt x="9314" y="4590"/>
                  </a:lnTo>
                  <a:lnTo>
                    <a:pt x="9314" y="4648"/>
                  </a:lnTo>
                  <a:lnTo>
                    <a:pt x="9352" y="4686"/>
                  </a:lnTo>
                  <a:lnTo>
                    <a:pt x="9429" y="4724"/>
                  </a:lnTo>
                  <a:lnTo>
                    <a:pt x="9466" y="4743"/>
                  </a:lnTo>
                  <a:lnTo>
                    <a:pt x="9562" y="4781"/>
                  </a:lnTo>
                  <a:lnTo>
                    <a:pt x="9619" y="4800"/>
                  </a:lnTo>
                  <a:lnTo>
                    <a:pt x="9657" y="4838"/>
                  </a:lnTo>
                  <a:lnTo>
                    <a:pt x="9676" y="4952"/>
                  </a:lnTo>
                  <a:lnTo>
                    <a:pt x="9695" y="4991"/>
                  </a:lnTo>
                  <a:lnTo>
                    <a:pt x="9771" y="5029"/>
                  </a:lnTo>
                  <a:lnTo>
                    <a:pt x="9867" y="5086"/>
                  </a:lnTo>
                  <a:lnTo>
                    <a:pt x="9962" y="5181"/>
                  </a:lnTo>
                  <a:lnTo>
                    <a:pt x="9847" y="5296"/>
                  </a:lnTo>
                  <a:lnTo>
                    <a:pt x="9828" y="5333"/>
                  </a:lnTo>
                  <a:lnTo>
                    <a:pt x="9828" y="5372"/>
                  </a:lnTo>
                  <a:lnTo>
                    <a:pt x="9828" y="5467"/>
                  </a:lnTo>
                  <a:lnTo>
                    <a:pt x="9828" y="5524"/>
                  </a:lnTo>
                  <a:lnTo>
                    <a:pt x="9791" y="5638"/>
                  </a:lnTo>
                  <a:lnTo>
                    <a:pt x="9733" y="5753"/>
                  </a:lnTo>
                  <a:lnTo>
                    <a:pt x="9714" y="5809"/>
                  </a:lnTo>
                  <a:lnTo>
                    <a:pt x="9714" y="5905"/>
                  </a:lnTo>
                  <a:lnTo>
                    <a:pt x="9810" y="6267"/>
                  </a:lnTo>
                  <a:lnTo>
                    <a:pt x="9828" y="6286"/>
                  </a:lnTo>
                  <a:lnTo>
                    <a:pt x="9847" y="6324"/>
                  </a:lnTo>
                  <a:lnTo>
                    <a:pt x="9886" y="6324"/>
                  </a:lnTo>
                  <a:lnTo>
                    <a:pt x="9943" y="6343"/>
                  </a:lnTo>
                  <a:lnTo>
                    <a:pt x="10000" y="6343"/>
                  </a:lnTo>
                  <a:lnTo>
                    <a:pt x="10057" y="6324"/>
                  </a:lnTo>
                  <a:lnTo>
                    <a:pt x="10209" y="6267"/>
                  </a:lnTo>
                  <a:lnTo>
                    <a:pt x="10267" y="6267"/>
                  </a:lnTo>
                  <a:lnTo>
                    <a:pt x="10343" y="6267"/>
                  </a:lnTo>
                  <a:lnTo>
                    <a:pt x="10400" y="6267"/>
                  </a:lnTo>
                  <a:lnTo>
                    <a:pt x="10553" y="6305"/>
                  </a:lnTo>
                  <a:lnTo>
                    <a:pt x="10629" y="6305"/>
                  </a:lnTo>
                  <a:lnTo>
                    <a:pt x="10667" y="6305"/>
                  </a:lnTo>
                  <a:lnTo>
                    <a:pt x="10724" y="6286"/>
                  </a:lnTo>
                  <a:lnTo>
                    <a:pt x="10743" y="6286"/>
                  </a:lnTo>
                  <a:lnTo>
                    <a:pt x="10762" y="6305"/>
                  </a:lnTo>
                  <a:lnTo>
                    <a:pt x="10781" y="6305"/>
                  </a:lnTo>
                  <a:lnTo>
                    <a:pt x="10838" y="6381"/>
                  </a:lnTo>
                  <a:lnTo>
                    <a:pt x="11066" y="6838"/>
                  </a:lnTo>
                  <a:lnTo>
                    <a:pt x="11410" y="7277"/>
                  </a:lnTo>
                  <a:lnTo>
                    <a:pt x="11428" y="7333"/>
                  </a:lnTo>
                  <a:lnTo>
                    <a:pt x="11428" y="7429"/>
                  </a:lnTo>
                  <a:lnTo>
                    <a:pt x="11428" y="7619"/>
                  </a:lnTo>
                  <a:lnTo>
                    <a:pt x="11428" y="7695"/>
                  </a:lnTo>
                  <a:lnTo>
                    <a:pt x="11410" y="7772"/>
                  </a:lnTo>
                  <a:lnTo>
                    <a:pt x="11333" y="7962"/>
                  </a:lnTo>
                  <a:lnTo>
                    <a:pt x="11314" y="8019"/>
                  </a:lnTo>
                  <a:lnTo>
                    <a:pt x="11314" y="8076"/>
                  </a:lnTo>
                  <a:lnTo>
                    <a:pt x="11371" y="8285"/>
                  </a:lnTo>
                  <a:lnTo>
                    <a:pt x="11505" y="8532"/>
                  </a:lnTo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2771" name="Freeform 4">
              <a:extLst>
                <a:ext uri="{FF2B5EF4-FFF2-40B4-BE49-F238E27FC236}">
                  <a16:creationId xmlns:a16="http://schemas.microsoft.com/office/drawing/2014/main" id="{0D401663-6D60-264F-B3DB-7A5052645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9313" y="2674938"/>
              <a:ext cx="1746250" cy="1495425"/>
            </a:xfrm>
            <a:custGeom>
              <a:avLst/>
              <a:gdLst>
                <a:gd name="T0" fmla="*/ 156854169 w 9696"/>
                <a:gd name="T1" fmla="*/ 269128237 h 8304"/>
                <a:gd name="T2" fmla="*/ 151277731 w 9696"/>
                <a:gd name="T3" fmla="*/ 250652607 h 8304"/>
                <a:gd name="T4" fmla="*/ 154357802 w 9696"/>
                <a:gd name="T5" fmla="*/ 230264655 h 8304"/>
                <a:gd name="T6" fmla="*/ 132765248 w 9696"/>
                <a:gd name="T7" fmla="*/ 196943727 h 8304"/>
                <a:gd name="T8" fmla="*/ 125989164 w 9696"/>
                <a:gd name="T9" fmla="*/ 196943727 h 8304"/>
                <a:gd name="T10" fmla="*/ 109908211 w 9696"/>
                <a:gd name="T11" fmla="*/ 197559437 h 8304"/>
                <a:gd name="T12" fmla="*/ 102483767 w 9696"/>
                <a:gd name="T13" fmla="*/ 196327836 h 8304"/>
                <a:gd name="T14" fmla="*/ 101284121 w 9696"/>
                <a:gd name="T15" fmla="*/ 175323994 h 8304"/>
                <a:gd name="T16" fmla="*/ 103099709 w 9696"/>
                <a:gd name="T17" fmla="*/ 164238508 h 8304"/>
                <a:gd name="T18" fmla="*/ 97555690 w 9696"/>
                <a:gd name="T19" fmla="*/ 153088372 h 8304"/>
                <a:gd name="T20" fmla="*/ 89547542 w 9696"/>
                <a:gd name="T21" fmla="*/ 145698048 h 8304"/>
                <a:gd name="T22" fmla="*/ 86435233 w 9696"/>
                <a:gd name="T23" fmla="*/ 132732835 h 8304"/>
                <a:gd name="T24" fmla="*/ 72234705 w 9696"/>
                <a:gd name="T25" fmla="*/ 142003066 h 8304"/>
                <a:gd name="T26" fmla="*/ 49410086 w 9696"/>
                <a:gd name="T27" fmla="*/ 157431839 h 8304"/>
                <a:gd name="T28" fmla="*/ 37057565 w 9696"/>
                <a:gd name="T29" fmla="*/ 154968278 h 8304"/>
                <a:gd name="T30" fmla="*/ 25320985 w 9696"/>
                <a:gd name="T31" fmla="*/ 150009100 h 8304"/>
                <a:gd name="T32" fmla="*/ 1815589 w 9696"/>
                <a:gd name="T33" fmla="*/ 140155395 h 8304"/>
                <a:gd name="T34" fmla="*/ 615942 w 9696"/>
                <a:gd name="T35" fmla="*/ 135196217 h 8304"/>
                <a:gd name="T36" fmla="*/ 6159962 w 9696"/>
                <a:gd name="T37" fmla="*/ 126541877 h 8304"/>
                <a:gd name="T38" fmla="*/ 4928077 w 9696"/>
                <a:gd name="T39" fmla="*/ 123462605 h 8304"/>
                <a:gd name="T40" fmla="*/ 8008148 w 9696"/>
                <a:gd name="T41" fmla="*/ 111113103 h 8304"/>
                <a:gd name="T42" fmla="*/ 3696013 w 9696"/>
                <a:gd name="T43" fmla="*/ 107417941 h 8304"/>
                <a:gd name="T44" fmla="*/ 2463949 w 9696"/>
                <a:gd name="T45" fmla="*/ 100611092 h 8304"/>
                <a:gd name="T46" fmla="*/ 615942 w 9696"/>
                <a:gd name="T47" fmla="*/ 95684329 h 8304"/>
                <a:gd name="T48" fmla="*/ 3080071 w 9696"/>
                <a:gd name="T49" fmla="*/ 90141676 h 8304"/>
                <a:gd name="T50" fmla="*/ 1815589 w 9696"/>
                <a:gd name="T51" fmla="*/ 82103046 h 8304"/>
                <a:gd name="T52" fmla="*/ 7392026 w 9696"/>
                <a:gd name="T53" fmla="*/ 71601216 h 8304"/>
                <a:gd name="T54" fmla="*/ 16664477 w 9696"/>
                <a:gd name="T55" fmla="*/ 63595001 h 8304"/>
                <a:gd name="T56" fmla="*/ 20360490 w 9696"/>
                <a:gd name="T57" fmla="*/ 61099204 h 8304"/>
                <a:gd name="T58" fmla="*/ 20976612 w 9696"/>
                <a:gd name="T59" fmla="*/ 58635823 h 8304"/>
                <a:gd name="T60" fmla="*/ 25320985 w 9696"/>
                <a:gd name="T61" fmla="*/ 61099204 h 8304"/>
                <a:gd name="T62" fmla="*/ 27785114 w 9696"/>
                <a:gd name="T63" fmla="*/ 60515729 h 8304"/>
                <a:gd name="T64" fmla="*/ 35177140 w 9696"/>
                <a:gd name="T65" fmla="*/ 40743668 h 8304"/>
                <a:gd name="T66" fmla="*/ 36409204 w 9696"/>
                <a:gd name="T67" fmla="*/ 35168600 h 8304"/>
                <a:gd name="T68" fmla="*/ 38873153 w 9696"/>
                <a:gd name="T69" fmla="*/ 25930785 h 8304"/>
                <a:gd name="T70" fmla="*/ 49410086 w 9696"/>
                <a:gd name="T71" fmla="*/ 12317087 h 8304"/>
                <a:gd name="T72" fmla="*/ 58034177 w 9696"/>
                <a:gd name="T73" fmla="*/ 7390324 h 8304"/>
                <a:gd name="T74" fmla="*/ 61762608 w 9696"/>
                <a:gd name="T75" fmla="*/ 583475 h 8304"/>
                <a:gd name="T76" fmla="*/ 85819110 w 9696"/>
                <a:gd name="T77" fmla="*/ 12932977 h 8304"/>
                <a:gd name="T78" fmla="*/ 87667117 w 9696"/>
                <a:gd name="T79" fmla="*/ 26546495 h 8304"/>
                <a:gd name="T80" fmla="*/ 92627612 w 9696"/>
                <a:gd name="T81" fmla="*/ 30857547 h 8304"/>
                <a:gd name="T82" fmla="*/ 133997132 w 9696"/>
                <a:gd name="T83" fmla="*/ 11117721 h 8304"/>
                <a:gd name="T84" fmla="*/ 163014311 w 9696"/>
                <a:gd name="T85" fmla="*/ 6158543 h 8304"/>
                <a:gd name="T86" fmla="*/ 171670819 w 9696"/>
                <a:gd name="T87" fmla="*/ 7390324 h 8304"/>
                <a:gd name="T88" fmla="*/ 182791276 w 9696"/>
                <a:gd name="T89" fmla="*/ 21587317 h 8304"/>
                <a:gd name="T90" fmla="*/ 194495438 w 9696"/>
                <a:gd name="T91" fmla="*/ 30857547 h 8304"/>
                <a:gd name="T92" fmla="*/ 194495438 w 9696"/>
                <a:gd name="T93" fmla="*/ 54324771 h 8304"/>
                <a:gd name="T94" fmla="*/ 209344326 w 9696"/>
                <a:gd name="T95" fmla="*/ 60515729 h 8304"/>
                <a:gd name="T96" fmla="*/ 238361324 w 9696"/>
                <a:gd name="T97" fmla="*/ 54940661 h 8304"/>
                <a:gd name="T98" fmla="*/ 256257865 w 9696"/>
                <a:gd name="T99" fmla="*/ 35816725 h 8304"/>
                <a:gd name="T100" fmla="*/ 272338818 w 9696"/>
                <a:gd name="T101" fmla="*/ 16660554 h 8304"/>
                <a:gd name="T102" fmla="*/ 280346966 w 9696"/>
                <a:gd name="T103" fmla="*/ 12932977 h 8304"/>
                <a:gd name="T104" fmla="*/ 287771410 w 9696"/>
                <a:gd name="T105" fmla="*/ 8621925 h 8304"/>
                <a:gd name="T106" fmla="*/ 300123932 w 9696"/>
                <a:gd name="T107" fmla="*/ 3079272 h 8304"/>
                <a:gd name="T108" fmla="*/ 303204003 w 9696"/>
                <a:gd name="T109" fmla="*/ 34552709 h 8304"/>
                <a:gd name="T110" fmla="*/ 251329968 w 9696"/>
                <a:gd name="T111" fmla="*/ 65442672 h 8304"/>
                <a:gd name="T112" fmla="*/ 251329968 w 9696"/>
                <a:gd name="T113" fmla="*/ 94452549 h 8304"/>
                <a:gd name="T114" fmla="*/ 256906405 w 9696"/>
                <a:gd name="T115" fmla="*/ 201870489 h 8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96" h="8304">
                  <a:moveTo>
                    <a:pt x="7790" y="7657"/>
                  </a:moveTo>
                  <a:lnTo>
                    <a:pt x="5962" y="7676"/>
                  </a:lnTo>
                  <a:lnTo>
                    <a:pt x="5943" y="8018"/>
                  </a:lnTo>
                  <a:lnTo>
                    <a:pt x="5904" y="8075"/>
                  </a:lnTo>
                  <a:lnTo>
                    <a:pt x="4838" y="8303"/>
                  </a:lnTo>
                  <a:lnTo>
                    <a:pt x="4704" y="8056"/>
                  </a:lnTo>
                  <a:lnTo>
                    <a:pt x="4647" y="7847"/>
                  </a:lnTo>
                  <a:lnTo>
                    <a:pt x="4647" y="7790"/>
                  </a:lnTo>
                  <a:lnTo>
                    <a:pt x="4666" y="7733"/>
                  </a:lnTo>
                  <a:lnTo>
                    <a:pt x="4743" y="7543"/>
                  </a:lnTo>
                  <a:lnTo>
                    <a:pt x="4761" y="7466"/>
                  </a:lnTo>
                  <a:lnTo>
                    <a:pt x="4761" y="7390"/>
                  </a:lnTo>
                  <a:lnTo>
                    <a:pt x="4761" y="7200"/>
                  </a:lnTo>
                  <a:lnTo>
                    <a:pt x="4761" y="7104"/>
                  </a:lnTo>
                  <a:lnTo>
                    <a:pt x="4743" y="7048"/>
                  </a:lnTo>
                  <a:lnTo>
                    <a:pt x="4399" y="6609"/>
                  </a:lnTo>
                  <a:lnTo>
                    <a:pt x="4171" y="6152"/>
                  </a:lnTo>
                  <a:lnTo>
                    <a:pt x="4114" y="6076"/>
                  </a:lnTo>
                  <a:lnTo>
                    <a:pt x="4095" y="6076"/>
                  </a:lnTo>
                  <a:lnTo>
                    <a:pt x="4076" y="6057"/>
                  </a:lnTo>
                  <a:lnTo>
                    <a:pt x="4057" y="6057"/>
                  </a:lnTo>
                  <a:lnTo>
                    <a:pt x="4000" y="6076"/>
                  </a:lnTo>
                  <a:lnTo>
                    <a:pt x="3962" y="6076"/>
                  </a:lnTo>
                  <a:lnTo>
                    <a:pt x="3886" y="6076"/>
                  </a:lnTo>
                  <a:lnTo>
                    <a:pt x="3733" y="6038"/>
                  </a:lnTo>
                  <a:lnTo>
                    <a:pt x="3676" y="6038"/>
                  </a:lnTo>
                  <a:lnTo>
                    <a:pt x="3600" y="6038"/>
                  </a:lnTo>
                  <a:lnTo>
                    <a:pt x="3542" y="6038"/>
                  </a:lnTo>
                  <a:lnTo>
                    <a:pt x="3390" y="6095"/>
                  </a:lnTo>
                  <a:lnTo>
                    <a:pt x="3333" y="6114"/>
                  </a:lnTo>
                  <a:lnTo>
                    <a:pt x="3276" y="6114"/>
                  </a:lnTo>
                  <a:lnTo>
                    <a:pt x="3219" y="6095"/>
                  </a:lnTo>
                  <a:lnTo>
                    <a:pt x="3180" y="6095"/>
                  </a:lnTo>
                  <a:lnTo>
                    <a:pt x="3161" y="6057"/>
                  </a:lnTo>
                  <a:lnTo>
                    <a:pt x="3143" y="6038"/>
                  </a:lnTo>
                  <a:lnTo>
                    <a:pt x="3047" y="5676"/>
                  </a:lnTo>
                  <a:lnTo>
                    <a:pt x="3047" y="5580"/>
                  </a:lnTo>
                  <a:lnTo>
                    <a:pt x="3066" y="5524"/>
                  </a:lnTo>
                  <a:lnTo>
                    <a:pt x="3124" y="5409"/>
                  </a:lnTo>
                  <a:lnTo>
                    <a:pt x="3161" y="5295"/>
                  </a:lnTo>
                  <a:lnTo>
                    <a:pt x="3161" y="5238"/>
                  </a:lnTo>
                  <a:lnTo>
                    <a:pt x="3161" y="5143"/>
                  </a:lnTo>
                  <a:lnTo>
                    <a:pt x="3161" y="5104"/>
                  </a:lnTo>
                  <a:lnTo>
                    <a:pt x="3180" y="5067"/>
                  </a:lnTo>
                  <a:lnTo>
                    <a:pt x="3295" y="4952"/>
                  </a:lnTo>
                  <a:lnTo>
                    <a:pt x="3200" y="4857"/>
                  </a:lnTo>
                  <a:lnTo>
                    <a:pt x="3104" y="4800"/>
                  </a:lnTo>
                  <a:lnTo>
                    <a:pt x="3028" y="4762"/>
                  </a:lnTo>
                  <a:lnTo>
                    <a:pt x="3009" y="4723"/>
                  </a:lnTo>
                  <a:lnTo>
                    <a:pt x="2990" y="4609"/>
                  </a:lnTo>
                  <a:lnTo>
                    <a:pt x="2952" y="4571"/>
                  </a:lnTo>
                  <a:lnTo>
                    <a:pt x="2895" y="4552"/>
                  </a:lnTo>
                  <a:lnTo>
                    <a:pt x="2799" y="4514"/>
                  </a:lnTo>
                  <a:lnTo>
                    <a:pt x="2762" y="4495"/>
                  </a:lnTo>
                  <a:lnTo>
                    <a:pt x="2685" y="4457"/>
                  </a:lnTo>
                  <a:lnTo>
                    <a:pt x="2647" y="4419"/>
                  </a:lnTo>
                  <a:lnTo>
                    <a:pt x="2647" y="4361"/>
                  </a:lnTo>
                  <a:lnTo>
                    <a:pt x="2685" y="4247"/>
                  </a:lnTo>
                  <a:lnTo>
                    <a:pt x="2666" y="4095"/>
                  </a:lnTo>
                  <a:lnTo>
                    <a:pt x="2628" y="4076"/>
                  </a:lnTo>
                  <a:lnTo>
                    <a:pt x="2609" y="4076"/>
                  </a:lnTo>
                  <a:lnTo>
                    <a:pt x="2552" y="4076"/>
                  </a:lnTo>
                  <a:lnTo>
                    <a:pt x="2495" y="4114"/>
                  </a:lnTo>
                  <a:lnTo>
                    <a:pt x="2228" y="4381"/>
                  </a:lnTo>
                  <a:lnTo>
                    <a:pt x="2019" y="4495"/>
                  </a:lnTo>
                  <a:lnTo>
                    <a:pt x="1790" y="4590"/>
                  </a:lnTo>
                  <a:lnTo>
                    <a:pt x="1676" y="4666"/>
                  </a:lnTo>
                  <a:lnTo>
                    <a:pt x="1600" y="4723"/>
                  </a:lnTo>
                  <a:lnTo>
                    <a:pt x="1524" y="4857"/>
                  </a:lnTo>
                  <a:lnTo>
                    <a:pt x="1485" y="4895"/>
                  </a:lnTo>
                  <a:lnTo>
                    <a:pt x="1428" y="4914"/>
                  </a:lnTo>
                  <a:lnTo>
                    <a:pt x="1314" y="4895"/>
                  </a:lnTo>
                  <a:lnTo>
                    <a:pt x="1180" y="4819"/>
                  </a:lnTo>
                  <a:lnTo>
                    <a:pt x="1143" y="4781"/>
                  </a:lnTo>
                  <a:lnTo>
                    <a:pt x="1104" y="4742"/>
                  </a:lnTo>
                  <a:lnTo>
                    <a:pt x="1009" y="4705"/>
                  </a:lnTo>
                  <a:lnTo>
                    <a:pt x="914" y="4628"/>
                  </a:lnTo>
                  <a:lnTo>
                    <a:pt x="857" y="4609"/>
                  </a:lnTo>
                  <a:lnTo>
                    <a:pt x="781" y="4628"/>
                  </a:lnTo>
                  <a:lnTo>
                    <a:pt x="723" y="4647"/>
                  </a:lnTo>
                  <a:lnTo>
                    <a:pt x="647" y="4857"/>
                  </a:lnTo>
                  <a:lnTo>
                    <a:pt x="400" y="4933"/>
                  </a:lnTo>
                  <a:lnTo>
                    <a:pt x="247" y="4514"/>
                  </a:lnTo>
                  <a:lnTo>
                    <a:pt x="56" y="4324"/>
                  </a:lnTo>
                  <a:lnTo>
                    <a:pt x="37" y="4305"/>
                  </a:lnTo>
                  <a:lnTo>
                    <a:pt x="19" y="4285"/>
                  </a:lnTo>
                  <a:lnTo>
                    <a:pt x="19" y="4266"/>
                  </a:lnTo>
                  <a:lnTo>
                    <a:pt x="0" y="4228"/>
                  </a:lnTo>
                  <a:lnTo>
                    <a:pt x="19" y="4171"/>
                  </a:lnTo>
                  <a:lnTo>
                    <a:pt x="19" y="4133"/>
                  </a:lnTo>
                  <a:lnTo>
                    <a:pt x="56" y="4114"/>
                  </a:lnTo>
                  <a:lnTo>
                    <a:pt x="76" y="4076"/>
                  </a:lnTo>
                  <a:lnTo>
                    <a:pt x="114" y="4038"/>
                  </a:lnTo>
                  <a:lnTo>
                    <a:pt x="190" y="3904"/>
                  </a:lnTo>
                  <a:lnTo>
                    <a:pt x="190" y="3866"/>
                  </a:lnTo>
                  <a:lnTo>
                    <a:pt x="171" y="3866"/>
                  </a:lnTo>
                  <a:lnTo>
                    <a:pt x="152" y="3848"/>
                  </a:lnTo>
                  <a:lnTo>
                    <a:pt x="133" y="3828"/>
                  </a:lnTo>
                  <a:lnTo>
                    <a:pt x="152" y="3809"/>
                  </a:lnTo>
                  <a:lnTo>
                    <a:pt x="171" y="3752"/>
                  </a:lnTo>
                  <a:lnTo>
                    <a:pt x="190" y="3714"/>
                  </a:lnTo>
                  <a:lnTo>
                    <a:pt x="209" y="3676"/>
                  </a:lnTo>
                  <a:lnTo>
                    <a:pt x="247" y="3467"/>
                  </a:lnTo>
                  <a:lnTo>
                    <a:pt x="247" y="3428"/>
                  </a:lnTo>
                  <a:lnTo>
                    <a:pt x="228" y="3409"/>
                  </a:lnTo>
                  <a:lnTo>
                    <a:pt x="209" y="3390"/>
                  </a:lnTo>
                  <a:lnTo>
                    <a:pt x="190" y="3371"/>
                  </a:lnTo>
                  <a:lnTo>
                    <a:pt x="152" y="3352"/>
                  </a:lnTo>
                  <a:lnTo>
                    <a:pt x="114" y="3314"/>
                  </a:lnTo>
                  <a:lnTo>
                    <a:pt x="95" y="3295"/>
                  </a:lnTo>
                  <a:lnTo>
                    <a:pt x="95" y="3276"/>
                  </a:lnTo>
                  <a:lnTo>
                    <a:pt x="95" y="3200"/>
                  </a:lnTo>
                  <a:lnTo>
                    <a:pt x="76" y="3142"/>
                  </a:lnTo>
                  <a:lnTo>
                    <a:pt x="76" y="3104"/>
                  </a:lnTo>
                  <a:lnTo>
                    <a:pt x="76" y="3047"/>
                  </a:lnTo>
                  <a:lnTo>
                    <a:pt x="56" y="3009"/>
                  </a:lnTo>
                  <a:lnTo>
                    <a:pt x="56" y="2990"/>
                  </a:lnTo>
                  <a:lnTo>
                    <a:pt x="37" y="2971"/>
                  </a:lnTo>
                  <a:lnTo>
                    <a:pt x="19" y="2952"/>
                  </a:lnTo>
                  <a:lnTo>
                    <a:pt x="19" y="2933"/>
                  </a:lnTo>
                  <a:lnTo>
                    <a:pt x="37" y="2895"/>
                  </a:lnTo>
                  <a:lnTo>
                    <a:pt x="76" y="2857"/>
                  </a:lnTo>
                  <a:lnTo>
                    <a:pt x="95" y="2819"/>
                  </a:lnTo>
                  <a:lnTo>
                    <a:pt x="95" y="2781"/>
                  </a:lnTo>
                  <a:lnTo>
                    <a:pt x="76" y="2724"/>
                  </a:lnTo>
                  <a:lnTo>
                    <a:pt x="76" y="2685"/>
                  </a:lnTo>
                  <a:lnTo>
                    <a:pt x="76" y="2609"/>
                  </a:lnTo>
                  <a:lnTo>
                    <a:pt x="76" y="2571"/>
                  </a:lnTo>
                  <a:lnTo>
                    <a:pt x="56" y="2533"/>
                  </a:lnTo>
                  <a:lnTo>
                    <a:pt x="76" y="2495"/>
                  </a:lnTo>
                  <a:lnTo>
                    <a:pt x="133" y="2476"/>
                  </a:lnTo>
                  <a:lnTo>
                    <a:pt x="190" y="2380"/>
                  </a:lnTo>
                  <a:lnTo>
                    <a:pt x="209" y="2247"/>
                  </a:lnTo>
                  <a:lnTo>
                    <a:pt x="228" y="2209"/>
                  </a:lnTo>
                  <a:lnTo>
                    <a:pt x="228" y="2171"/>
                  </a:lnTo>
                  <a:lnTo>
                    <a:pt x="247" y="2133"/>
                  </a:lnTo>
                  <a:lnTo>
                    <a:pt x="266" y="2114"/>
                  </a:lnTo>
                  <a:lnTo>
                    <a:pt x="476" y="1962"/>
                  </a:lnTo>
                  <a:lnTo>
                    <a:pt x="514" y="1962"/>
                  </a:lnTo>
                  <a:lnTo>
                    <a:pt x="533" y="1962"/>
                  </a:lnTo>
                  <a:lnTo>
                    <a:pt x="571" y="1962"/>
                  </a:lnTo>
                  <a:lnTo>
                    <a:pt x="609" y="1943"/>
                  </a:lnTo>
                  <a:lnTo>
                    <a:pt x="628" y="1923"/>
                  </a:lnTo>
                  <a:lnTo>
                    <a:pt x="628" y="1885"/>
                  </a:lnTo>
                  <a:lnTo>
                    <a:pt x="647" y="1885"/>
                  </a:lnTo>
                  <a:lnTo>
                    <a:pt x="628" y="1867"/>
                  </a:lnTo>
                  <a:lnTo>
                    <a:pt x="628" y="1847"/>
                  </a:lnTo>
                  <a:lnTo>
                    <a:pt x="628" y="1828"/>
                  </a:lnTo>
                  <a:lnTo>
                    <a:pt x="647" y="1809"/>
                  </a:lnTo>
                  <a:lnTo>
                    <a:pt x="685" y="1809"/>
                  </a:lnTo>
                  <a:lnTo>
                    <a:pt x="704" y="1809"/>
                  </a:lnTo>
                  <a:lnTo>
                    <a:pt x="723" y="1828"/>
                  </a:lnTo>
                  <a:lnTo>
                    <a:pt x="781" y="1867"/>
                  </a:lnTo>
                  <a:lnTo>
                    <a:pt x="781" y="1885"/>
                  </a:lnTo>
                  <a:lnTo>
                    <a:pt x="799" y="1885"/>
                  </a:lnTo>
                  <a:lnTo>
                    <a:pt x="818" y="1885"/>
                  </a:lnTo>
                  <a:lnTo>
                    <a:pt x="838" y="1885"/>
                  </a:lnTo>
                  <a:lnTo>
                    <a:pt x="857" y="1885"/>
                  </a:lnTo>
                  <a:lnTo>
                    <a:pt x="857" y="1867"/>
                  </a:lnTo>
                  <a:lnTo>
                    <a:pt x="895" y="1676"/>
                  </a:lnTo>
                  <a:lnTo>
                    <a:pt x="952" y="1562"/>
                  </a:lnTo>
                  <a:lnTo>
                    <a:pt x="1047" y="1371"/>
                  </a:lnTo>
                  <a:lnTo>
                    <a:pt x="1066" y="1314"/>
                  </a:lnTo>
                  <a:lnTo>
                    <a:pt x="1085" y="1257"/>
                  </a:lnTo>
                  <a:lnTo>
                    <a:pt x="1085" y="1237"/>
                  </a:lnTo>
                  <a:lnTo>
                    <a:pt x="1104" y="1200"/>
                  </a:lnTo>
                  <a:lnTo>
                    <a:pt x="1104" y="1181"/>
                  </a:lnTo>
                  <a:lnTo>
                    <a:pt x="1123" y="1105"/>
                  </a:lnTo>
                  <a:lnTo>
                    <a:pt x="1123" y="1085"/>
                  </a:lnTo>
                  <a:lnTo>
                    <a:pt x="1161" y="1028"/>
                  </a:lnTo>
                  <a:lnTo>
                    <a:pt x="1180" y="971"/>
                  </a:lnTo>
                  <a:lnTo>
                    <a:pt x="1180" y="952"/>
                  </a:lnTo>
                  <a:lnTo>
                    <a:pt x="1199" y="838"/>
                  </a:lnTo>
                  <a:lnTo>
                    <a:pt x="1199" y="800"/>
                  </a:lnTo>
                  <a:lnTo>
                    <a:pt x="1199" y="780"/>
                  </a:lnTo>
                  <a:lnTo>
                    <a:pt x="1352" y="514"/>
                  </a:lnTo>
                  <a:lnTo>
                    <a:pt x="1409" y="457"/>
                  </a:lnTo>
                  <a:lnTo>
                    <a:pt x="1447" y="419"/>
                  </a:lnTo>
                  <a:lnTo>
                    <a:pt x="1524" y="380"/>
                  </a:lnTo>
                  <a:lnTo>
                    <a:pt x="1676" y="343"/>
                  </a:lnTo>
                  <a:lnTo>
                    <a:pt x="1714" y="323"/>
                  </a:lnTo>
                  <a:lnTo>
                    <a:pt x="1733" y="304"/>
                  </a:lnTo>
                  <a:lnTo>
                    <a:pt x="1771" y="247"/>
                  </a:lnTo>
                  <a:lnTo>
                    <a:pt x="1790" y="228"/>
                  </a:lnTo>
                  <a:lnTo>
                    <a:pt x="1790" y="190"/>
                  </a:lnTo>
                  <a:lnTo>
                    <a:pt x="1771" y="133"/>
                  </a:lnTo>
                  <a:lnTo>
                    <a:pt x="1771" y="95"/>
                  </a:lnTo>
                  <a:lnTo>
                    <a:pt x="1790" y="76"/>
                  </a:lnTo>
                  <a:lnTo>
                    <a:pt x="1905" y="18"/>
                  </a:lnTo>
                  <a:lnTo>
                    <a:pt x="2037" y="57"/>
                  </a:lnTo>
                  <a:lnTo>
                    <a:pt x="2418" y="57"/>
                  </a:lnTo>
                  <a:lnTo>
                    <a:pt x="2476" y="152"/>
                  </a:lnTo>
                  <a:lnTo>
                    <a:pt x="2590" y="266"/>
                  </a:lnTo>
                  <a:lnTo>
                    <a:pt x="2647" y="399"/>
                  </a:lnTo>
                  <a:lnTo>
                    <a:pt x="2704" y="590"/>
                  </a:lnTo>
                  <a:lnTo>
                    <a:pt x="2704" y="628"/>
                  </a:lnTo>
                  <a:lnTo>
                    <a:pt x="2704" y="666"/>
                  </a:lnTo>
                  <a:lnTo>
                    <a:pt x="2704" y="743"/>
                  </a:lnTo>
                  <a:lnTo>
                    <a:pt x="2704" y="819"/>
                  </a:lnTo>
                  <a:lnTo>
                    <a:pt x="2723" y="857"/>
                  </a:lnTo>
                  <a:lnTo>
                    <a:pt x="2743" y="876"/>
                  </a:lnTo>
                  <a:lnTo>
                    <a:pt x="2762" y="895"/>
                  </a:lnTo>
                  <a:lnTo>
                    <a:pt x="2819" y="933"/>
                  </a:lnTo>
                  <a:lnTo>
                    <a:pt x="2857" y="952"/>
                  </a:lnTo>
                  <a:lnTo>
                    <a:pt x="2990" y="990"/>
                  </a:lnTo>
                  <a:lnTo>
                    <a:pt x="3104" y="1028"/>
                  </a:lnTo>
                  <a:lnTo>
                    <a:pt x="3390" y="952"/>
                  </a:lnTo>
                  <a:lnTo>
                    <a:pt x="4018" y="743"/>
                  </a:lnTo>
                  <a:lnTo>
                    <a:pt x="4133" y="343"/>
                  </a:lnTo>
                  <a:lnTo>
                    <a:pt x="4761" y="190"/>
                  </a:lnTo>
                  <a:lnTo>
                    <a:pt x="4857" y="133"/>
                  </a:lnTo>
                  <a:lnTo>
                    <a:pt x="4933" y="114"/>
                  </a:lnTo>
                  <a:lnTo>
                    <a:pt x="4971" y="133"/>
                  </a:lnTo>
                  <a:lnTo>
                    <a:pt x="5028" y="190"/>
                  </a:lnTo>
                  <a:lnTo>
                    <a:pt x="5066" y="190"/>
                  </a:lnTo>
                  <a:lnTo>
                    <a:pt x="5105" y="209"/>
                  </a:lnTo>
                  <a:lnTo>
                    <a:pt x="5142" y="190"/>
                  </a:lnTo>
                  <a:lnTo>
                    <a:pt x="5181" y="190"/>
                  </a:lnTo>
                  <a:lnTo>
                    <a:pt x="5295" y="228"/>
                  </a:lnTo>
                  <a:lnTo>
                    <a:pt x="5428" y="228"/>
                  </a:lnTo>
                  <a:lnTo>
                    <a:pt x="5486" y="457"/>
                  </a:lnTo>
                  <a:lnTo>
                    <a:pt x="5523" y="552"/>
                  </a:lnTo>
                  <a:lnTo>
                    <a:pt x="5581" y="628"/>
                  </a:lnTo>
                  <a:lnTo>
                    <a:pt x="5638" y="666"/>
                  </a:lnTo>
                  <a:lnTo>
                    <a:pt x="5695" y="685"/>
                  </a:lnTo>
                  <a:lnTo>
                    <a:pt x="5790" y="724"/>
                  </a:lnTo>
                  <a:lnTo>
                    <a:pt x="5867" y="780"/>
                  </a:lnTo>
                  <a:lnTo>
                    <a:pt x="5962" y="876"/>
                  </a:lnTo>
                  <a:lnTo>
                    <a:pt x="5999" y="952"/>
                  </a:lnTo>
                  <a:lnTo>
                    <a:pt x="5999" y="1047"/>
                  </a:lnTo>
                  <a:lnTo>
                    <a:pt x="5981" y="1237"/>
                  </a:lnTo>
                  <a:lnTo>
                    <a:pt x="5962" y="1352"/>
                  </a:lnTo>
                  <a:lnTo>
                    <a:pt x="5981" y="1486"/>
                  </a:lnTo>
                  <a:lnTo>
                    <a:pt x="5999" y="1676"/>
                  </a:lnTo>
                  <a:lnTo>
                    <a:pt x="6038" y="1771"/>
                  </a:lnTo>
                  <a:lnTo>
                    <a:pt x="6095" y="1847"/>
                  </a:lnTo>
                  <a:lnTo>
                    <a:pt x="6152" y="1867"/>
                  </a:lnTo>
                  <a:lnTo>
                    <a:pt x="6209" y="1885"/>
                  </a:lnTo>
                  <a:lnTo>
                    <a:pt x="6457" y="1867"/>
                  </a:lnTo>
                  <a:lnTo>
                    <a:pt x="6514" y="1867"/>
                  </a:lnTo>
                  <a:lnTo>
                    <a:pt x="6666" y="1790"/>
                  </a:lnTo>
                  <a:lnTo>
                    <a:pt x="6914" y="1752"/>
                  </a:lnTo>
                  <a:lnTo>
                    <a:pt x="7162" y="1733"/>
                  </a:lnTo>
                  <a:lnTo>
                    <a:pt x="7352" y="1695"/>
                  </a:lnTo>
                  <a:lnTo>
                    <a:pt x="7447" y="1618"/>
                  </a:lnTo>
                  <a:lnTo>
                    <a:pt x="7619" y="1466"/>
                  </a:lnTo>
                  <a:lnTo>
                    <a:pt x="7638" y="1447"/>
                  </a:lnTo>
                  <a:lnTo>
                    <a:pt x="7866" y="1181"/>
                  </a:lnTo>
                  <a:lnTo>
                    <a:pt x="7904" y="1105"/>
                  </a:lnTo>
                  <a:lnTo>
                    <a:pt x="8266" y="895"/>
                  </a:lnTo>
                  <a:lnTo>
                    <a:pt x="8324" y="857"/>
                  </a:lnTo>
                  <a:lnTo>
                    <a:pt x="8361" y="780"/>
                  </a:lnTo>
                  <a:lnTo>
                    <a:pt x="8381" y="571"/>
                  </a:lnTo>
                  <a:lnTo>
                    <a:pt x="8400" y="514"/>
                  </a:lnTo>
                  <a:lnTo>
                    <a:pt x="8438" y="457"/>
                  </a:lnTo>
                  <a:lnTo>
                    <a:pt x="8495" y="438"/>
                  </a:lnTo>
                  <a:lnTo>
                    <a:pt x="8552" y="438"/>
                  </a:lnTo>
                  <a:lnTo>
                    <a:pt x="8590" y="419"/>
                  </a:lnTo>
                  <a:lnTo>
                    <a:pt x="8647" y="399"/>
                  </a:lnTo>
                  <a:lnTo>
                    <a:pt x="8666" y="362"/>
                  </a:lnTo>
                  <a:lnTo>
                    <a:pt x="8705" y="323"/>
                  </a:lnTo>
                  <a:lnTo>
                    <a:pt x="8724" y="285"/>
                  </a:lnTo>
                  <a:lnTo>
                    <a:pt x="8800" y="323"/>
                  </a:lnTo>
                  <a:lnTo>
                    <a:pt x="8876" y="266"/>
                  </a:lnTo>
                  <a:lnTo>
                    <a:pt x="8933" y="285"/>
                  </a:lnTo>
                  <a:lnTo>
                    <a:pt x="9009" y="323"/>
                  </a:lnTo>
                  <a:lnTo>
                    <a:pt x="9104" y="323"/>
                  </a:lnTo>
                  <a:lnTo>
                    <a:pt x="9162" y="266"/>
                  </a:lnTo>
                  <a:lnTo>
                    <a:pt x="9257" y="95"/>
                  </a:lnTo>
                  <a:lnTo>
                    <a:pt x="9371" y="0"/>
                  </a:lnTo>
                  <a:lnTo>
                    <a:pt x="9581" y="247"/>
                  </a:lnTo>
                  <a:lnTo>
                    <a:pt x="9695" y="552"/>
                  </a:lnTo>
                  <a:lnTo>
                    <a:pt x="9695" y="819"/>
                  </a:lnTo>
                  <a:lnTo>
                    <a:pt x="9352" y="1066"/>
                  </a:lnTo>
                  <a:lnTo>
                    <a:pt x="8724" y="1504"/>
                  </a:lnTo>
                  <a:lnTo>
                    <a:pt x="8343" y="1504"/>
                  </a:lnTo>
                  <a:lnTo>
                    <a:pt x="7809" y="1943"/>
                  </a:lnTo>
                  <a:lnTo>
                    <a:pt x="7771" y="1981"/>
                  </a:lnTo>
                  <a:lnTo>
                    <a:pt x="7752" y="2019"/>
                  </a:lnTo>
                  <a:lnTo>
                    <a:pt x="7695" y="2076"/>
                  </a:lnTo>
                  <a:lnTo>
                    <a:pt x="7771" y="2457"/>
                  </a:lnTo>
                  <a:lnTo>
                    <a:pt x="7790" y="2647"/>
                  </a:lnTo>
                  <a:lnTo>
                    <a:pt x="7752" y="2876"/>
                  </a:lnTo>
                  <a:lnTo>
                    <a:pt x="7752" y="2914"/>
                  </a:lnTo>
                  <a:lnTo>
                    <a:pt x="7809" y="2971"/>
                  </a:lnTo>
                  <a:lnTo>
                    <a:pt x="7980" y="3047"/>
                  </a:lnTo>
                  <a:lnTo>
                    <a:pt x="7980" y="3390"/>
                  </a:lnTo>
                  <a:lnTo>
                    <a:pt x="7904" y="5485"/>
                  </a:lnTo>
                  <a:lnTo>
                    <a:pt x="7924" y="6228"/>
                  </a:lnTo>
                  <a:lnTo>
                    <a:pt x="7885" y="6533"/>
                  </a:lnTo>
                  <a:lnTo>
                    <a:pt x="7752" y="6723"/>
                  </a:lnTo>
                  <a:lnTo>
                    <a:pt x="7676" y="7238"/>
                  </a:lnTo>
                  <a:lnTo>
                    <a:pt x="7790" y="7657"/>
                  </a:lnTo>
                </a:path>
              </a:pathLst>
            </a:custGeom>
            <a:solidFill>
              <a:srgbClr val="ADAD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2772" name="Freeform 5">
              <a:extLst>
                <a:ext uri="{FF2B5EF4-FFF2-40B4-BE49-F238E27FC236}">
                  <a16:creationId xmlns:a16="http://schemas.microsoft.com/office/drawing/2014/main" id="{E8E991BE-B94F-9740-917F-6AAF638B1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9438" y="4646613"/>
              <a:ext cx="3127375" cy="2293937"/>
            </a:xfrm>
            <a:custGeom>
              <a:avLst/>
              <a:gdLst>
                <a:gd name="T0" fmla="*/ 53727197 w 17373"/>
                <a:gd name="T1" fmla="*/ 47531512 h 12744"/>
                <a:gd name="T2" fmla="*/ 80882598 w 17373"/>
                <a:gd name="T3" fmla="*/ 90753793 h 12744"/>
                <a:gd name="T4" fmla="*/ 100033877 w 17373"/>
                <a:gd name="T5" fmla="*/ 101834675 h 12744"/>
                <a:gd name="T6" fmla="*/ 146307974 w 17373"/>
                <a:gd name="T7" fmla="*/ 89490183 h 12744"/>
                <a:gd name="T8" fmla="*/ 256192911 w 17373"/>
                <a:gd name="T9" fmla="*/ 61107393 h 12744"/>
                <a:gd name="T10" fmla="*/ 361119916 w 17373"/>
                <a:gd name="T11" fmla="*/ 67263438 h 12744"/>
                <a:gd name="T12" fmla="*/ 391353547 w 17373"/>
                <a:gd name="T13" fmla="*/ 27767186 h 12744"/>
                <a:gd name="T14" fmla="*/ 462320280 w 17373"/>
                <a:gd name="T15" fmla="*/ 8650864 h 12744"/>
                <a:gd name="T16" fmla="*/ 517278950 w 17373"/>
                <a:gd name="T17" fmla="*/ 0 h 12744"/>
                <a:gd name="T18" fmla="*/ 527162413 w 17373"/>
                <a:gd name="T19" fmla="*/ 46300303 h 12744"/>
                <a:gd name="T20" fmla="*/ 540124287 w 17373"/>
                <a:gd name="T21" fmla="*/ 66647834 h 12744"/>
                <a:gd name="T22" fmla="*/ 506779841 w 17373"/>
                <a:gd name="T23" fmla="*/ 112332532 h 12744"/>
                <a:gd name="T24" fmla="*/ 538277348 w 17373"/>
                <a:gd name="T25" fmla="*/ 126524018 h 12744"/>
                <a:gd name="T26" fmla="*/ 556780398 w 17373"/>
                <a:gd name="T27" fmla="*/ 158017231 h 12744"/>
                <a:gd name="T28" fmla="*/ 546929338 w 17373"/>
                <a:gd name="T29" fmla="*/ 194435281 h 12744"/>
                <a:gd name="T30" fmla="*/ 522820126 w 17373"/>
                <a:gd name="T31" fmla="*/ 185168812 h 12744"/>
                <a:gd name="T32" fmla="*/ 503701250 w 17373"/>
                <a:gd name="T33" fmla="*/ 171560531 h 12744"/>
                <a:gd name="T34" fmla="*/ 477161675 w 17373"/>
                <a:gd name="T35" fmla="*/ 172824321 h 12744"/>
                <a:gd name="T36" fmla="*/ 457394750 w 17373"/>
                <a:gd name="T37" fmla="*/ 188862440 h 12744"/>
                <a:gd name="T38" fmla="*/ 485198199 w 17373"/>
                <a:gd name="T39" fmla="*/ 233283529 h 12744"/>
                <a:gd name="T40" fmla="*/ 498160073 w 17373"/>
                <a:gd name="T41" fmla="*/ 246891810 h 12744"/>
                <a:gd name="T42" fmla="*/ 498743317 w 17373"/>
                <a:gd name="T43" fmla="*/ 256741483 h 12744"/>
                <a:gd name="T44" fmla="*/ 482702852 w 17373"/>
                <a:gd name="T45" fmla="*/ 297468944 h 12744"/>
                <a:gd name="T46" fmla="*/ 471588096 w 17373"/>
                <a:gd name="T47" fmla="*/ 322806112 h 12744"/>
                <a:gd name="T48" fmla="*/ 463584155 w 17373"/>
                <a:gd name="T49" fmla="*/ 336965197 h 12744"/>
                <a:gd name="T50" fmla="*/ 425313999 w 17373"/>
                <a:gd name="T51" fmla="*/ 334502779 h 12744"/>
                <a:gd name="T52" fmla="*/ 374081790 w 17373"/>
                <a:gd name="T53" fmla="*/ 323389317 h 12744"/>
                <a:gd name="T54" fmla="*/ 367276738 w 17373"/>
                <a:gd name="T55" fmla="*/ 345000457 h 12744"/>
                <a:gd name="T56" fmla="*/ 355546157 w 17373"/>
                <a:gd name="T57" fmla="*/ 370305224 h 12744"/>
                <a:gd name="T58" fmla="*/ 344463804 w 17373"/>
                <a:gd name="T59" fmla="*/ 390069551 h 12744"/>
                <a:gd name="T60" fmla="*/ 322849760 w 17373"/>
                <a:gd name="T61" fmla="*/ 398688015 h 12744"/>
                <a:gd name="T62" fmla="*/ 304314127 w 17373"/>
                <a:gd name="T63" fmla="*/ 408570268 h 12744"/>
                <a:gd name="T64" fmla="*/ 290736427 w 17373"/>
                <a:gd name="T65" fmla="*/ 401150433 h 12744"/>
                <a:gd name="T66" fmla="*/ 266043971 w 17373"/>
                <a:gd name="T67" fmla="*/ 378956268 h 12744"/>
                <a:gd name="T68" fmla="*/ 249387860 w 17373"/>
                <a:gd name="T69" fmla="*/ 370305224 h 12744"/>
                <a:gd name="T70" fmla="*/ 230236581 w 17373"/>
                <a:gd name="T71" fmla="*/ 378340484 h 12744"/>
                <a:gd name="T72" fmla="*/ 233963221 w 17373"/>
                <a:gd name="T73" fmla="*/ 365995992 h 12744"/>
                <a:gd name="T74" fmla="*/ 251234979 w 17373"/>
                <a:gd name="T75" fmla="*/ 334502779 h 12744"/>
                <a:gd name="T76" fmla="*/ 241967162 w 17373"/>
                <a:gd name="T77" fmla="*/ 295622131 h 12744"/>
                <a:gd name="T78" fmla="*/ 238888751 w 17373"/>
                <a:gd name="T79" fmla="*/ 256125878 h 12744"/>
                <a:gd name="T80" fmla="*/ 230236581 w 17373"/>
                <a:gd name="T81" fmla="*/ 234547138 h 12744"/>
                <a:gd name="T82" fmla="*/ 224695404 w 17373"/>
                <a:gd name="T83" fmla="*/ 214167207 h 12744"/>
                <a:gd name="T84" fmla="*/ 223463932 w 17373"/>
                <a:gd name="T85" fmla="*/ 201207111 h 12744"/>
                <a:gd name="T86" fmla="*/ 206807820 w 17373"/>
                <a:gd name="T87" fmla="*/ 188246835 h 12744"/>
                <a:gd name="T88" fmla="*/ 195693065 w 17373"/>
                <a:gd name="T89" fmla="*/ 185168812 h 12744"/>
                <a:gd name="T90" fmla="*/ 186425249 w 17373"/>
                <a:gd name="T91" fmla="*/ 182090789 h 12744"/>
                <a:gd name="T92" fmla="*/ 172847548 w 17373"/>
                <a:gd name="T93" fmla="*/ 160479649 h 12744"/>
                <a:gd name="T94" fmla="*/ 160501321 w 17373"/>
                <a:gd name="T95" fmla="*/ 172824321 h 12744"/>
                <a:gd name="T96" fmla="*/ 141998090 w 17373"/>
                <a:gd name="T97" fmla="*/ 174055530 h 12744"/>
                <a:gd name="T98" fmla="*/ 107422172 w 17373"/>
                <a:gd name="T99" fmla="*/ 166020090 h 12744"/>
                <a:gd name="T100" fmla="*/ 80882598 w 17373"/>
                <a:gd name="T101" fmla="*/ 173439925 h 12744"/>
                <a:gd name="T102" fmla="*/ 56805789 w 17373"/>
                <a:gd name="T103" fmla="*/ 178364762 h 12744"/>
                <a:gd name="T104" fmla="*/ 13610103 w 17373"/>
                <a:gd name="T105" fmla="*/ 201207111 h 12744"/>
                <a:gd name="T106" fmla="*/ 14841395 w 17373"/>
                <a:gd name="T107" fmla="*/ 173439925 h 12744"/>
                <a:gd name="T108" fmla="*/ 30881861 w 17373"/>
                <a:gd name="T109" fmla="*/ 149366367 h 12744"/>
                <a:gd name="T110" fmla="*/ 27187623 w 17373"/>
                <a:gd name="T111" fmla="*/ 114179346 h 12744"/>
                <a:gd name="T112" fmla="*/ 22229690 w 17373"/>
                <a:gd name="T113" fmla="*/ 88258974 h 127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373" h="12744">
                  <a:moveTo>
                    <a:pt x="801" y="2171"/>
                  </a:moveTo>
                  <a:lnTo>
                    <a:pt x="801" y="2134"/>
                  </a:lnTo>
                  <a:lnTo>
                    <a:pt x="915" y="2057"/>
                  </a:lnTo>
                  <a:lnTo>
                    <a:pt x="1238" y="1848"/>
                  </a:lnTo>
                  <a:lnTo>
                    <a:pt x="1315" y="1772"/>
                  </a:lnTo>
                  <a:lnTo>
                    <a:pt x="1334" y="1753"/>
                  </a:lnTo>
                  <a:lnTo>
                    <a:pt x="1410" y="1562"/>
                  </a:lnTo>
                  <a:lnTo>
                    <a:pt x="1448" y="1353"/>
                  </a:lnTo>
                  <a:lnTo>
                    <a:pt x="1658" y="1467"/>
                  </a:lnTo>
                  <a:lnTo>
                    <a:pt x="1677" y="1505"/>
                  </a:lnTo>
                  <a:lnTo>
                    <a:pt x="1715" y="1562"/>
                  </a:lnTo>
                  <a:lnTo>
                    <a:pt x="1658" y="1924"/>
                  </a:lnTo>
                  <a:lnTo>
                    <a:pt x="1677" y="1962"/>
                  </a:lnTo>
                  <a:lnTo>
                    <a:pt x="1696" y="1981"/>
                  </a:lnTo>
                  <a:lnTo>
                    <a:pt x="1886" y="2134"/>
                  </a:lnTo>
                  <a:lnTo>
                    <a:pt x="1981" y="2153"/>
                  </a:lnTo>
                  <a:lnTo>
                    <a:pt x="2496" y="2762"/>
                  </a:lnTo>
                  <a:lnTo>
                    <a:pt x="2496" y="2801"/>
                  </a:lnTo>
                  <a:lnTo>
                    <a:pt x="2515" y="2819"/>
                  </a:lnTo>
                  <a:lnTo>
                    <a:pt x="2534" y="2838"/>
                  </a:lnTo>
                  <a:lnTo>
                    <a:pt x="2572" y="2857"/>
                  </a:lnTo>
                  <a:lnTo>
                    <a:pt x="2801" y="2915"/>
                  </a:lnTo>
                  <a:lnTo>
                    <a:pt x="2896" y="2972"/>
                  </a:lnTo>
                  <a:lnTo>
                    <a:pt x="2953" y="3010"/>
                  </a:lnTo>
                  <a:lnTo>
                    <a:pt x="3010" y="3124"/>
                  </a:lnTo>
                  <a:lnTo>
                    <a:pt x="3010" y="3143"/>
                  </a:lnTo>
                  <a:lnTo>
                    <a:pt x="3087" y="3143"/>
                  </a:lnTo>
                  <a:lnTo>
                    <a:pt x="3200" y="3143"/>
                  </a:lnTo>
                  <a:lnTo>
                    <a:pt x="3658" y="3067"/>
                  </a:lnTo>
                  <a:lnTo>
                    <a:pt x="3753" y="3048"/>
                  </a:lnTo>
                  <a:lnTo>
                    <a:pt x="3829" y="2991"/>
                  </a:lnTo>
                  <a:lnTo>
                    <a:pt x="3867" y="2972"/>
                  </a:lnTo>
                  <a:lnTo>
                    <a:pt x="3925" y="2933"/>
                  </a:lnTo>
                  <a:lnTo>
                    <a:pt x="4210" y="2743"/>
                  </a:lnTo>
                  <a:lnTo>
                    <a:pt x="4267" y="2724"/>
                  </a:lnTo>
                  <a:lnTo>
                    <a:pt x="4515" y="2762"/>
                  </a:lnTo>
                  <a:lnTo>
                    <a:pt x="5449" y="2972"/>
                  </a:lnTo>
                  <a:lnTo>
                    <a:pt x="6458" y="3200"/>
                  </a:lnTo>
                  <a:lnTo>
                    <a:pt x="6553" y="3200"/>
                  </a:lnTo>
                  <a:lnTo>
                    <a:pt x="6724" y="3181"/>
                  </a:lnTo>
                  <a:lnTo>
                    <a:pt x="6858" y="3143"/>
                  </a:lnTo>
                  <a:lnTo>
                    <a:pt x="7430" y="2819"/>
                  </a:lnTo>
                  <a:lnTo>
                    <a:pt x="7753" y="2438"/>
                  </a:lnTo>
                  <a:lnTo>
                    <a:pt x="7829" y="2057"/>
                  </a:lnTo>
                  <a:lnTo>
                    <a:pt x="7906" y="1886"/>
                  </a:lnTo>
                  <a:lnTo>
                    <a:pt x="8172" y="1943"/>
                  </a:lnTo>
                  <a:lnTo>
                    <a:pt x="8268" y="2400"/>
                  </a:lnTo>
                  <a:lnTo>
                    <a:pt x="8458" y="2857"/>
                  </a:lnTo>
                  <a:lnTo>
                    <a:pt x="8972" y="2915"/>
                  </a:lnTo>
                  <a:lnTo>
                    <a:pt x="9982" y="2629"/>
                  </a:lnTo>
                  <a:lnTo>
                    <a:pt x="10229" y="2400"/>
                  </a:lnTo>
                  <a:lnTo>
                    <a:pt x="10458" y="2286"/>
                  </a:lnTo>
                  <a:lnTo>
                    <a:pt x="10896" y="2191"/>
                  </a:lnTo>
                  <a:lnTo>
                    <a:pt x="11144" y="2076"/>
                  </a:lnTo>
                  <a:lnTo>
                    <a:pt x="11353" y="1981"/>
                  </a:lnTo>
                  <a:lnTo>
                    <a:pt x="11353" y="1962"/>
                  </a:lnTo>
                  <a:lnTo>
                    <a:pt x="11353" y="1924"/>
                  </a:lnTo>
                  <a:lnTo>
                    <a:pt x="11410" y="1829"/>
                  </a:lnTo>
                  <a:lnTo>
                    <a:pt x="11410" y="1772"/>
                  </a:lnTo>
                  <a:lnTo>
                    <a:pt x="11448" y="1714"/>
                  </a:lnTo>
                  <a:lnTo>
                    <a:pt x="11696" y="1296"/>
                  </a:lnTo>
                  <a:lnTo>
                    <a:pt x="11944" y="1105"/>
                  </a:lnTo>
                  <a:lnTo>
                    <a:pt x="12077" y="857"/>
                  </a:lnTo>
                  <a:lnTo>
                    <a:pt x="12268" y="591"/>
                  </a:lnTo>
                  <a:lnTo>
                    <a:pt x="12458" y="534"/>
                  </a:lnTo>
                  <a:lnTo>
                    <a:pt x="12515" y="305"/>
                  </a:lnTo>
                  <a:lnTo>
                    <a:pt x="12744" y="229"/>
                  </a:lnTo>
                  <a:lnTo>
                    <a:pt x="13048" y="248"/>
                  </a:lnTo>
                  <a:lnTo>
                    <a:pt x="13277" y="324"/>
                  </a:lnTo>
                  <a:lnTo>
                    <a:pt x="13658" y="476"/>
                  </a:lnTo>
                  <a:lnTo>
                    <a:pt x="13925" y="457"/>
                  </a:lnTo>
                  <a:lnTo>
                    <a:pt x="14267" y="267"/>
                  </a:lnTo>
                  <a:lnTo>
                    <a:pt x="14629" y="114"/>
                  </a:lnTo>
                  <a:lnTo>
                    <a:pt x="15068" y="134"/>
                  </a:lnTo>
                  <a:lnTo>
                    <a:pt x="15163" y="172"/>
                  </a:lnTo>
                  <a:lnTo>
                    <a:pt x="15277" y="210"/>
                  </a:lnTo>
                  <a:lnTo>
                    <a:pt x="15410" y="210"/>
                  </a:lnTo>
                  <a:lnTo>
                    <a:pt x="15506" y="190"/>
                  </a:lnTo>
                  <a:lnTo>
                    <a:pt x="15620" y="153"/>
                  </a:lnTo>
                  <a:lnTo>
                    <a:pt x="15849" y="38"/>
                  </a:lnTo>
                  <a:lnTo>
                    <a:pt x="15963" y="0"/>
                  </a:lnTo>
                  <a:lnTo>
                    <a:pt x="16192" y="0"/>
                  </a:lnTo>
                  <a:lnTo>
                    <a:pt x="16230" y="58"/>
                  </a:lnTo>
                  <a:lnTo>
                    <a:pt x="16077" y="515"/>
                  </a:lnTo>
                  <a:lnTo>
                    <a:pt x="16058" y="648"/>
                  </a:lnTo>
                  <a:lnTo>
                    <a:pt x="15849" y="1143"/>
                  </a:lnTo>
                  <a:lnTo>
                    <a:pt x="15867" y="1353"/>
                  </a:lnTo>
                  <a:lnTo>
                    <a:pt x="16153" y="1467"/>
                  </a:lnTo>
                  <a:lnTo>
                    <a:pt x="16211" y="1448"/>
                  </a:lnTo>
                  <a:lnTo>
                    <a:pt x="16268" y="1429"/>
                  </a:lnTo>
                  <a:lnTo>
                    <a:pt x="16325" y="1448"/>
                  </a:lnTo>
                  <a:lnTo>
                    <a:pt x="16401" y="1581"/>
                  </a:lnTo>
                  <a:lnTo>
                    <a:pt x="16458" y="1658"/>
                  </a:lnTo>
                  <a:lnTo>
                    <a:pt x="16592" y="1753"/>
                  </a:lnTo>
                  <a:lnTo>
                    <a:pt x="16820" y="1886"/>
                  </a:lnTo>
                  <a:lnTo>
                    <a:pt x="16896" y="1962"/>
                  </a:lnTo>
                  <a:lnTo>
                    <a:pt x="16878" y="1981"/>
                  </a:lnTo>
                  <a:lnTo>
                    <a:pt x="16801" y="2039"/>
                  </a:lnTo>
                  <a:lnTo>
                    <a:pt x="16668" y="2057"/>
                  </a:lnTo>
                  <a:lnTo>
                    <a:pt x="16553" y="2057"/>
                  </a:lnTo>
                  <a:lnTo>
                    <a:pt x="16439" y="2076"/>
                  </a:lnTo>
                  <a:lnTo>
                    <a:pt x="15925" y="2324"/>
                  </a:lnTo>
                  <a:lnTo>
                    <a:pt x="15849" y="2420"/>
                  </a:lnTo>
                  <a:lnTo>
                    <a:pt x="15791" y="2572"/>
                  </a:lnTo>
                  <a:lnTo>
                    <a:pt x="15772" y="2705"/>
                  </a:lnTo>
                  <a:lnTo>
                    <a:pt x="15735" y="2972"/>
                  </a:lnTo>
                  <a:lnTo>
                    <a:pt x="15639" y="3467"/>
                  </a:lnTo>
                  <a:lnTo>
                    <a:pt x="15696" y="3658"/>
                  </a:lnTo>
                  <a:lnTo>
                    <a:pt x="15944" y="3734"/>
                  </a:lnTo>
                  <a:lnTo>
                    <a:pt x="16077" y="3753"/>
                  </a:lnTo>
                  <a:lnTo>
                    <a:pt x="16420" y="3848"/>
                  </a:lnTo>
                  <a:lnTo>
                    <a:pt x="16439" y="3848"/>
                  </a:lnTo>
                  <a:lnTo>
                    <a:pt x="16497" y="3810"/>
                  </a:lnTo>
                  <a:lnTo>
                    <a:pt x="16534" y="3810"/>
                  </a:lnTo>
                  <a:lnTo>
                    <a:pt x="16573" y="3848"/>
                  </a:lnTo>
                  <a:lnTo>
                    <a:pt x="16611" y="3905"/>
                  </a:lnTo>
                  <a:lnTo>
                    <a:pt x="16649" y="3943"/>
                  </a:lnTo>
                  <a:lnTo>
                    <a:pt x="16744" y="4038"/>
                  </a:lnTo>
                  <a:lnTo>
                    <a:pt x="16782" y="4076"/>
                  </a:lnTo>
                  <a:lnTo>
                    <a:pt x="16915" y="4324"/>
                  </a:lnTo>
                  <a:lnTo>
                    <a:pt x="16973" y="4401"/>
                  </a:lnTo>
                  <a:lnTo>
                    <a:pt x="17144" y="4496"/>
                  </a:lnTo>
                  <a:lnTo>
                    <a:pt x="17182" y="4553"/>
                  </a:lnTo>
                  <a:lnTo>
                    <a:pt x="17201" y="4648"/>
                  </a:lnTo>
                  <a:lnTo>
                    <a:pt x="17182" y="4877"/>
                  </a:lnTo>
                  <a:lnTo>
                    <a:pt x="17201" y="4991"/>
                  </a:lnTo>
                  <a:lnTo>
                    <a:pt x="17277" y="5239"/>
                  </a:lnTo>
                  <a:lnTo>
                    <a:pt x="17277" y="5334"/>
                  </a:lnTo>
                  <a:lnTo>
                    <a:pt x="17239" y="5486"/>
                  </a:lnTo>
                  <a:lnTo>
                    <a:pt x="17220" y="5620"/>
                  </a:lnTo>
                  <a:lnTo>
                    <a:pt x="17258" y="5734"/>
                  </a:lnTo>
                  <a:lnTo>
                    <a:pt x="17372" y="5981"/>
                  </a:lnTo>
                  <a:lnTo>
                    <a:pt x="17049" y="6019"/>
                  </a:lnTo>
                  <a:lnTo>
                    <a:pt x="16878" y="6001"/>
                  </a:lnTo>
                  <a:lnTo>
                    <a:pt x="16763" y="5905"/>
                  </a:lnTo>
                  <a:lnTo>
                    <a:pt x="16573" y="5562"/>
                  </a:lnTo>
                  <a:lnTo>
                    <a:pt x="16458" y="5391"/>
                  </a:lnTo>
                  <a:lnTo>
                    <a:pt x="16325" y="5410"/>
                  </a:lnTo>
                  <a:lnTo>
                    <a:pt x="16306" y="5505"/>
                  </a:lnTo>
                  <a:lnTo>
                    <a:pt x="16325" y="5600"/>
                  </a:lnTo>
                  <a:lnTo>
                    <a:pt x="16325" y="5676"/>
                  </a:lnTo>
                  <a:lnTo>
                    <a:pt x="16230" y="5715"/>
                  </a:lnTo>
                  <a:lnTo>
                    <a:pt x="16134" y="5715"/>
                  </a:lnTo>
                  <a:lnTo>
                    <a:pt x="16039" y="5676"/>
                  </a:lnTo>
                  <a:lnTo>
                    <a:pt x="15963" y="5639"/>
                  </a:lnTo>
                  <a:lnTo>
                    <a:pt x="15887" y="5581"/>
                  </a:lnTo>
                  <a:lnTo>
                    <a:pt x="15849" y="5505"/>
                  </a:lnTo>
                  <a:lnTo>
                    <a:pt x="15811" y="5429"/>
                  </a:lnTo>
                  <a:lnTo>
                    <a:pt x="15772" y="5353"/>
                  </a:lnTo>
                  <a:lnTo>
                    <a:pt x="15715" y="5295"/>
                  </a:lnTo>
                  <a:lnTo>
                    <a:pt x="15620" y="5276"/>
                  </a:lnTo>
                  <a:lnTo>
                    <a:pt x="15544" y="5295"/>
                  </a:lnTo>
                  <a:lnTo>
                    <a:pt x="15373" y="5334"/>
                  </a:lnTo>
                  <a:lnTo>
                    <a:pt x="15315" y="5334"/>
                  </a:lnTo>
                  <a:lnTo>
                    <a:pt x="15220" y="5334"/>
                  </a:lnTo>
                  <a:lnTo>
                    <a:pt x="15182" y="5334"/>
                  </a:lnTo>
                  <a:lnTo>
                    <a:pt x="15144" y="5315"/>
                  </a:lnTo>
                  <a:lnTo>
                    <a:pt x="15068" y="5258"/>
                  </a:lnTo>
                  <a:lnTo>
                    <a:pt x="15029" y="5239"/>
                  </a:lnTo>
                  <a:lnTo>
                    <a:pt x="14915" y="5258"/>
                  </a:lnTo>
                  <a:lnTo>
                    <a:pt x="14725" y="5334"/>
                  </a:lnTo>
                  <a:lnTo>
                    <a:pt x="14611" y="5334"/>
                  </a:lnTo>
                  <a:lnTo>
                    <a:pt x="14401" y="5295"/>
                  </a:lnTo>
                  <a:lnTo>
                    <a:pt x="14325" y="5315"/>
                  </a:lnTo>
                  <a:lnTo>
                    <a:pt x="14058" y="5524"/>
                  </a:lnTo>
                  <a:lnTo>
                    <a:pt x="14020" y="5562"/>
                  </a:lnTo>
                  <a:lnTo>
                    <a:pt x="14020" y="5639"/>
                  </a:lnTo>
                  <a:lnTo>
                    <a:pt x="14058" y="5696"/>
                  </a:lnTo>
                  <a:lnTo>
                    <a:pt x="14096" y="5753"/>
                  </a:lnTo>
                  <a:lnTo>
                    <a:pt x="14115" y="5829"/>
                  </a:lnTo>
                  <a:lnTo>
                    <a:pt x="14135" y="5943"/>
                  </a:lnTo>
                  <a:lnTo>
                    <a:pt x="14058" y="6286"/>
                  </a:lnTo>
                  <a:lnTo>
                    <a:pt x="14058" y="6382"/>
                  </a:lnTo>
                  <a:lnTo>
                    <a:pt x="14077" y="6496"/>
                  </a:lnTo>
                  <a:lnTo>
                    <a:pt x="14058" y="6553"/>
                  </a:lnTo>
                  <a:lnTo>
                    <a:pt x="13963" y="6648"/>
                  </a:lnTo>
                  <a:lnTo>
                    <a:pt x="13963" y="6724"/>
                  </a:lnTo>
                  <a:lnTo>
                    <a:pt x="14420" y="7029"/>
                  </a:lnTo>
                  <a:lnTo>
                    <a:pt x="14973" y="7200"/>
                  </a:lnTo>
                  <a:lnTo>
                    <a:pt x="15029" y="7181"/>
                  </a:lnTo>
                  <a:lnTo>
                    <a:pt x="15373" y="7067"/>
                  </a:lnTo>
                  <a:lnTo>
                    <a:pt x="15449" y="7067"/>
                  </a:lnTo>
                  <a:lnTo>
                    <a:pt x="15449" y="7124"/>
                  </a:lnTo>
                  <a:lnTo>
                    <a:pt x="15410" y="7200"/>
                  </a:lnTo>
                  <a:lnTo>
                    <a:pt x="15373" y="7276"/>
                  </a:lnTo>
                  <a:lnTo>
                    <a:pt x="15334" y="7448"/>
                  </a:lnTo>
                  <a:lnTo>
                    <a:pt x="15334" y="7524"/>
                  </a:lnTo>
                  <a:lnTo>
                    <a:pt x="15373" y="7620"/>
                  </a:lnTo>
                  <a:lnTo>
                    <a:pt x="15487" y="7677"/>
                  </a:lnTo>
                  <a:lnTo>
                    <a:pt x="15563" y="7791"/>
                  </a:lnTo>
                  <a:lnTo>
                    <a:pt x="15639" y="7905"/>
                  </a:lnTo>
                  <a:lnTo>
                    <a:pt x="15658" y="7962"/>
                  </a:lnTo>
                  <a:lnTo>
                    <a:pt x="15677" y="8038"/>
                  </a:lnTo>
                  <a:lnTo>
                    <a:pt x="15563" y="8019"/>
                  </a:lnTo>
                  <a:lnTo>
                    <a:pt x="15506" y="7982"/>
                  </a:lnTo>
                  <a:lnTo>
                    <a:pt x="15449" y="7943"/>
                  </a:lnTo>
                  <a:lnTo>
                    <a:pt x="15391" y="7924"/>
                  </a:lnTo>
                  <a:lnTo>
                    <a:pt x="15163" y="7962"/>
                  </a:lnTo>
                  <a:lnTo>
                    <a:pt x="15068" y="7943"/>
                  </a:lnTo>
                  <a:lnTo>
                    <a:pt x="15087" y="8000"/>
                  </a:lnTo>
                  <a:lnTo>
                    <a:pt x="15068" y="8134"/>
                  </a:lnTo>
                  <a:lnTo>
                    <a:pt x="15010" y="8363"/>
                  </a:lnTo>
                  <a:lnTo>
                    <a:pt x="14725" y="8781"/>
                  </a:lnTo>
                  <a:lnTo>
                    <a:pt x="14725" y="9010"/>
                  </a:lnTo>
                  <a:lnTo>
                    <a:pt x="14763" y="9086"/>
                  </a:lnTo>
                  <a:lnTo>
                    <a:pt x="14896" y="9181"/>
                  </a:lnTo>
                  <a:lnTo>
                    <a:pt x="14915" y="9257"/>
                  </a:lnTo>
                  <a:lnTo>
                    <a:pt x="14915" y="9315"/>
                  </a:lnTo>
                  <a:lnTo>
                    <a:pt x="14877" y="9334"/>
                  </a:lnTo>
                  <a:lnTo>
                    <a:pt x="14839" y="9353"/>
                  </a:lnTo>
                  <a:lnTo>
                    <a:pt x="14801" y="9391"/>
                  </a:lnTo>
                  <a:lnTo>
                    <a:pt x="14782" y="9486"/>
                  </a:lnTo>
                  <a:lnTo>
                    <a:pt x="14763" y="9677"/>
                  </a:lnTo>
                  <a:lnTo>
                    <a:pt x="14744" y="9753"/>
                  </a:lnTo>
                  <a:lnTo>
                    <a:pt x="14553" y="9963"/>
                  </a:lnTo>
                  <a:lnTo>
                    <a:pt x="14553" y="9981"/>
                  </a:lnTo>
                  <a:lnTo>
                    <a:pt x="14572" y="10038"/>
                  </a:lnTo>
                  <a:lnTo>
                    <a:pt x="14572" y="10077"/>
                  </a:lnTo>
                  <a:lnTo>
                    <a:pt x="14553" y="10095"/>
                  </a:lnTo>
                  <a:lnTo>
                    <a:pt x="14477" y="10134"/>
                  </a:lnTo>
                  <a:lnTo>
                    <a:pt x="14458" y="10153"/>
                  </a:lnTo>
                  <a:lnTo>
                    <a:pt x="14344" y="10305"/>
                  </a:lnTo>
                  <a:lnTo>
                    <a:pt x="14325" y="10362"/>
                  </a:lnTo>
                  <a:lnTo>
                    <a:pt x="14306" y="10400"/>
                  </a:lnTo>
                  <a:lnTo>
                    <a:pt x="14325" y="10496"/>
                  </a:lnTo>
                  <a:lnTo>
                    <a:pt x="14325" y="10534"/>
                  </a:lnTo>
                  <a:lnTo>
                    <a:pt x="14172" y="10725"/>
                  </a:lnTo>
                  <a:lnTo>
                    <a:pt x="13963" y="10629"/>
                  </a:lnTo>
                  <a:lnTo>
                    <a:pt x="13754" y="10458"/>
                  </a:lnTo>
                  <a:lnTo>
                    <a:pt x="13563" y="10420"/>
                  </a:lnTo>
                  <a:lnTo>
                    <a:pt x="13353" y="10476"/>
                  </a:lnTo>
                  <a:lnTo>
                    <a:pt x="13258" y="10476"/>
                  </a:lnTo>
                  <a:lnTo>
                    <a:pt x="13125" y="10324"/>
                  </a:lnTo>
                  <a:lnTo>
                    <a:pt x="12972" y="10400"/>
                  </a:lnTo>
                  <a:lnTo>
                    <a:pt x="12725" y="10648"/>
                  </a:lnTo>
                  <a:lnTo>
                    <a:pt x="12553" y="10534"/>
                  </a:lnTo>
                  <a:lnTo>
                    <a:pt x="12363" y="10400"/>
                  </a:lnTo>
                  <a:lnTo>
                    <a:pt x="12268" y="10267"/>
                  </a:lnTo>
                  <a:lnTo>
                    <a:pt x="12230" y="10115"/>
                  </a:lnTo>
                  <a:lnTo>
                    <a:pt x="12249" y="9905"/>
                  </a:lnTo>
                  <a:lnTo>
                    <a:pt x="11582" y="9867"/>
                  </a:lnTo>
                  <a:lnTo>
                    <a:pt x="11544" y="9981"/>
                  </a:lnTo>
                  <a:lnTo>
                    <a:pt x="11392" y="10153"/>
                  </a:lnTo>
                  <a:lnTo>
                    <a:pt x="11353" y="10267"/>
                  </a:lnTo>
                  <a:lnTo>
                    <a:pt x="11334" y="10476"/>
                  </a:lnTo>
                  <a:lnTo>
                    <a:pt x="11334" y="10515"/>
                  </a:lnTo>
                  <a:lnTo>
                    <a:pt x="11296" y="10572"/>
                  </a:lnTo>
                  <a:lnTo>
                    <a:pt x="11277" y="10591"/>
                  </a:lnTo>
                  <a:lnTo>
                    <a:pt x="11296" y="10629"/>
                  </a:lnTo>
                  <a:lnTo>
                    <a:pt x="11315" y="10648"/>
                  </a:lnTo>
                  <a:lnTo>
                    <a:pt x="11334" y="10648"/>
                  </a:lnTo>
                  <a:lnTo>
                    <a:pt x="11353" y="10686"/>
                  </a:lnTo>
                  <a:lnTo>
                    <a:pt x="11353" y="10801"/>
                  </a:lnTo>
                  <a:lnTo>
                    <a:pt x="11334" y="10915"/>
                  </a:lnTo>
                  <a:lnTo>
                    <a:pt x="11277" y="11029"/>
                  </a:lnTo>
                  <a:lnTo>
                    <a:pt x="11182" y="11124"/>
                  </a:lnTo>
                  <a:lnTo>
                    <a:pt x="11030" y="11219"/>
                  </a:lnTo>
                  <a:lnTo>
                    <a:pt x="10991" y="11258"/>
                  </a:lnTo>
                  <a:lnTo>
                    <a:pt x="10972" y="11315"/>
                  </a:lnTo>
                  <a:lnTo>
                    <a:pt x="10972" y="11429"/>
                  </a:lnTo>
                  <a:lnTo>
                    <a:pt x="10934" y="11467"/>
                  </a:lnTo>
                  <a:lnTo>
                    <a:pt x="10896" y="11524"/>
                  </a:lnTo>
                  <a:lnTo>
                    <a:pt x="10801" y="11543"/>
                  </a:lnTo>
                  <a:lnTo>
                    <a:pt x="10744" y="11582"/>
                  </a:lnTo>
                  <a:lnTo>
                    <a:pt x="10649" y="11696"/>
                  </a:lnTo>
                  <a:lnTo>
                    <a:pt x="10591" y="11791"/>
                  </a:lnTo>
                  <a:lnTo>
                    <a:pt x="10572" y="11848"/>
                  </a:lnTo>
                  <a:lnTo>
                    <a:pt x="10572" y="11944"/>
                  </a:lnTo>
                  <a:lnTo>
                    <a:pt x="10630" y="12039"/>
                  </a:lnTo>
                  <a:lnTo>
                    <a:pt x="10649" y="12153"/>
                  </a:lnTo>
                  <a:lnTo>
                    <a:pt x="10610" y="12267"/>
                  </a:lnTo>
                  <a:lnTo>
                    <a:pt x="10553" y="12305"/>
                  </a:lnTo>
                  <a:lnTo>
                    <a:pt x="10305" y="12401"/>
                  </a:lnTo>
                  <a:lnTo>
                    <a:pt x="10229" y="12401"/>
                  </a:lnTo>
                  <a:lnTo>
                    <a:pt x="10115" y="12229"/>
                  </a:lnTo>
                  <a:lnTo>
                    <a:pt x="10058" y="12191"/>
                  </a:lnTo>
                  <a:lnTo>
                    <a:pt x="10020" y="12325"/>
                  </a:lnTo>
                  <a:lnTo>
                    <a:pt x="9963" y="12305"/>
                  </a:lnTo>
                  <a:lnTo>
                    <a:pt x="9924" y="12305"/>
                  </a:lnTo>
                  <a:lnTo>
                    <a:pt x="9924" y="12401"/>
                  </a:lnTo>
                  <a:lnTo>
                    <a:pt x="9887" y="12401"/>
                  </a:lnTo>
                  <a:lnTo>
                    <a:pt x="9772" y="12439"/>
                  </a:lnTo>
                  <a:lnTo>
                    <a:pt x="9715" y="12457"/>
                  </a:lnTo>
                  <a:lnTo>
                    <a:pt x="9620" y="12457"/>
                  </a:lnTo>
                  <a:lnTo>
                    <a:pt x="9543" y="12496"/>
                  </a:lnTo>
                  <a:lnTo>
                    <a:pt x="9467" y="12553"/>
                  </a:lnTo>
                  <a:lnTo>
                    <a:pt x="9391" y="12610"/>
                  </a:lnTo>
                  <a:lnTo>
                    <a:pt x="9315" y="12648"/>
                  </a:lnTo>
                  <a:lnTo>
                    <a:pt x="9239" y="12648"/>
                  </a:lnTo>
                  <a:lnTo>
                    <a:pt x="9201" y="12667"/>
                  </a:lnTo>
                  <a:lnTo>
                    <a:pt x="9162" y="12686"/>
                  </a:lnTo>
                  <a:lnTo>
                    <a:pt x="9106" y="12743"/>
                  </a:lnTo>
                  <a:lnTo>
                    <a:pt x="9144" y="12534"/>
                  </a:lnTo>
                  <a:lnTo>
                    <a:pt x="9125" y="12457"/>
                  </a:lnTo>
                  <a:lnTo>
                    <a:pt x="9030" y="12401"/>
                  </a:lnTo>
                  <a:lnTo>
                    <a:pt x="8972" y="12381"/>
                  </a:lnTo>
                  <a:lnTo>
                    <a:pt x="8972" y="12267"/>
                  </a:lnTo>
                  <a:lnTo>
                    <a:pt x="8934" y="12248"/>
                  </a:lnTo>
                  <a:lnTo>
                    <a:pt x="8820" y="12248"/>
                  </a:lnTo>
                  <a:lnTo>
                    <a:pt x="8782" y="12248"/>
                  </a:lnTo>
                  <a:lnTo>
                    <a:pt x="8649" y="12115"/>
                  </a:lnTo>
                  <a:lnTo>
                    <a:pt x="8572" y="11772"/>
                  </a:lnTo>
                  <a:lnTo>
                    <a:pt x="8477" y="11658"/>
                  </a:lnTo>
                  <a:lnTo>
                    <a:pt x="8401" y="11639"/>
                  </a:lnTo>
                  <a:lnTo>
                    <a:pt x="8210" y="11696"/>
                  </a:lnTo>
                  <a:lnTo>
                    <a:pt x="8115" y="11677"/>
                  </a:lnTo>
                  <a:lnTo>
                    <a:pt x="8077" y="11639"/>
                  </a:lnTo>
                  <a:lnTo>
                    <a:pt x="8039" y="11524"/>
                  </a:lnTo>
                  <a:lnTo>
                    <a:pt x="8001" y="11467"/>
                  </a:lnTo>
                  <a:lnTo>
                    <a:pt x="7963" y="11448"/>
                  </a:lnTo>
                  <a:lnTo>
                    <a:pt x="7906" y="11429"/>
                  </a:lnTo>
                  <a:lnTo>
                    <a:pt x="7829" y="11429"/>
                  </a:lnTo>
                  <a:lnTo>
                    <a:pt x="7734" y="11429"/>
                  </a:lnTo>
                  <a:lnTo>
                    <a:pt x="7696" y="11429"/>
                  </a:lnTo>
                  <a:lnTo>
                    <a:pt x="7658" y="11448"/>
                  </a:lnTo>
                  <a:lnTo>
                    <a:pt x="7658" y="11505"/>
                  </a:lnTo>
                  <a:lnTo>
                    <a:pt x="7620" y="11524"/>
                  </a:lnTo>
                  <a:lnTo>
                    <a:pt x="7582" y="11543"/>
                  </a:lnTo>
                  <a:lnTo>
                    <a:pt x="7506" y="11677"/>
                  </a:lnTo>
                  <a:lnTo>
                    <a:pt x="7448" y="11619"/>
                  </a:lnTo>
                  <a:lnTo>
                    <a:pt x="7334" y="11429"/>
                  </a:lnTo>
                  <a:lnTo>
                    <a:pt x="7277" y="11505"/>
                  </a:lnTo>
                  <a:lnTo>
                    <a:pt x="7105" y="11677"/>
                  </a:lnTo>
                  <a:lnTo>
                    <a:pt x="7049" y="11696"/>
                  </a:lnTo>
                  <a:lnTo>
                    <a:pt x="7029" y="11677"/>
                  </a:lnTo>
                  <a:lnTo>
                    <a:pt x="7105" y="11619"/>
                  </a:lnTo>
                  <a:lnTo>
                    <a:pt x="7125" y="11563"/>
                  </a:lnTo>
                  <a:lnTo>
                    <a:pt x="7144" y="11505"/>
                  </a:lnTo>
                  <a:lnTo>
                    <a:pt x="7144" y="11429"/>
                  </a:lnTo>
                  <a:lnTo>
                    <a:pt x="7181" y="11353"/>
                  </a:lnTo>
                  <a:lnTo>
                    <a:pt x="7220" y="11296"/>
                  </a:lnTo>
                  <a:lnTo>
                    <a:pt x="7334" y="11201"/>
                  </a:lnTo>
                  <a:lnTo>
                    <a:pt x="7467" y="11010"/>
                  </a:lnTo>
                  <a:lnTo>
                    <a:pt x="7525" y="10896"/>
                  </a:lnTo>
                  <a:lnTo>
                    <a:pt x="7506" y="10820"/>
                  </a:lnTo>
                  <a:lnTo>
                    <a:pt x="7601" y="10705"/>
                  </a:lnTo>
                  <a:lnTo>
                    <a:pt x="7639" y="10629"/>
                  </a:lnTo>
                  <a:lnTo>
                    <a:pt x="7658" y="10476"/>
                  </a:lnTo>
                  <a:lnTo>
                    <a:pt x="7696" y="10400"/>
                  </a:lnTo>
                  <a:lnTo>
                    <a:pt x="7753" y="10324"/>
                  </a:lnTo>
                  <a:lnTo>
                    <a:pt x="7811" y="10267"/>
                  </a:lnTo>
                  <a:lnTo>
                    <a:pt x="7696" y="10134"/>
                  </a:lnTo>
                  <a:lnTo>
                    <a:pt x="7677" y="9943"/>
                  </a:lnTo>
                  <a:lnTo>
                    <a:pt x="7734" y="9734"/>
                  </a:lnTo>
                  <a:lnTo>
                    <a:pt x="7791" y="9601"/>
                  </a:lnTo>
                  <a:lnTo>
                    <a:pt x="7734" y="9505"/>
                  </a:lnTo>
                  <a:lnTo>
                    <a:pt x="7658" y="9410"/>
                  </a:lnTo>
                  <a:lnTo>
                    <a:pt x="7601" y="9315"/>
                  </a:lnTo>
                  <a:lnTo>
                    <a:pt x="7467" y="9124"/>
                  </a:lnTo>
                  <a:lnTo>
                    <a:pt x="7334" y="8876"/>
                  </a:lnTo>
                  <a:lnTo>
                    <a:pt x="7277" y="8648"/>
                  </a:lnTo>
                  <a:lnTo>
                    <a:pt x="7296" y="8400"/>
                  </a:lnTo>
                  <a:lnTo>
                    <a:pt x="7353" y="8153"/>
                  </a:lnTo>
                  <a:lnTo>
                    <a:pt x="7372" y="8134"/>
                  </a:lnTo>
                  <a:lnTo>
                    <a:pt x="7410" y="8096"/>
                  </a:lnTo>
                  <a:lnTo>
                    <a:pt x="7430" y="8038"/>
                  </a:lnTo>
                  <a:lnTo>
                    <a:pt x="7410" y="7962"/>
                  </a:lnTo>
                  <a:lnTo>
                    <a:pt x="7372" y="7905"/>
                  </a:lnTo>
                  <a:lnTo>
                    <a:pt x="7315" y="7829"/>
                  </a:lnTo>
                  <a:lnTo>
                    <a:pt x="7258" y="7829"/>
                  </a:lnTo>
                  <a:lnTo>
                    <a:pt x="7201" y="7867"/>
                  </a:lnTo>
                  <a:lnTo>
                    <a:pt x="7125" y="7962"/>
                  </a:lnTo>
                  <a:lnTo>
                    <a:pt x="7144" y="7886"/>
                  </a:lnTo>
                  <a:lnTo>
                    <a:pt x="7201" y="7791"/>
                  </a:lnTo>
                  <a:lnTo>
                    <a:pt x="7201" y="7734"/>
                  </a:lnTo>
                  <a:lnTo>
                    <a:pt x="7105" y="7315"/>
                  </a:lnTo>
                  <a:lnTo>
                    <a:pt x="7105" y="7239"/>
                  </a:lnTo>
                  <a:lnTo>
                    <a:pt x="7086" y="7181"/>
                  </a:lnTo>
                  <a:lnTo>
                    <a:pt x="7029" y="7143"/>
                  </a:lnTo>
                  <a:lnTo>
                    <a:pt x="6896" y="7124"/>
                  </a:lnTo>
                  <a:lnTo>
                    <a:pt x="6820" y="7067"/>
                  </a:lnTo>
                  <a:lnTo>
                    <a:pt x="6800" y="6915"/>
                  </a:lnTo>
                  <a:lnTo>
                    <a:pt x="6839" y="6743"/>
                  </a:lnTo>
                  <a:lnTo>
                    <a:pt x="6896" y="6648"/>
                  </a:lnTo>
                  <a:lnTo>
                    <a:pt x="6915" y="6629"/>
                  </a:lnTo>
                  <a:lnTo>
                    <a:pt x="6934" y="6610"/>
                  </a:lnTo>
                  <a:lnTo>
                    <a:pt x="6915" y="6572"/>
                  </a:lnTo>
                  <a:lnTo>
                    <a:pt x="6896" y="6553"/>
                  </a:lnTo>
                  <a:lnTo>
                    <a:pt x="6858" y="6496"/>
                  </a:lnTo>
                  <a:lnTo>
                    <a:pt x="6839" y="6438"/>
                  </a:lnTo>
                  <a:lnTo>
                    <a:pt x="6820" y="6382"/>
                  </a:lnTo>
                  <a:lnTo>
                    <a:pt x="6763" y="6324"/>
                  </a:lnTo>
                  <a:lnTo>
                    <a:pt x="6820" y="6267"/>
                  </a:lnTo>
                  <a:lnTo>
                    <a:pt x="6858" y="6229"/>
                  </a:lnTo>
                  <a:lnTo>
                    <a:pt x="6896" y="6210"/>
                  </a:lnTo>
                  <a:lnTo>
                    <a:pt x="6915" y="6191"/>
                  </a:lnTo>
                  <a:lnTo>
                    <a:pt x="6991" y="6153"/>
                  </a:lnTo>
                  <a:lnTo>
                    <a:pt x="6953" y="6133"/>
                  </a:lnTo>
                  <a:lnTo>
                    <a:pt x="6915" y="6096"/>
                  </a:lnTo>
                  <a:lnTo>
                    <a:pt x="6820" y="6019"/>
                  </a:lnTo>
                  <a:lnTo>
                    <a:pt x="6534" y="5905"/>
                  </a:lnTo>
                  <a:lnTo>
                    <a:pt x="6458" y="5810"/>
                  </a:lnTo>
                  <a:lnTo>
                    <a:pt x="6420" y="5772"/>
                  </a:lnTo>
                  <a:lnTo>
                    <a:pt x="6382" y="5810"/>
                  </a:lnTo>
                  <a:lnTo>
                    <a:pt x="6343" y="5848"/>
                  </a:lnTo>
                  <a:lnTo>
                    <a:pt x="6306" y="5886"/>
                  </a:lnTo>
                  <a:lnTo>
                    <a:pt x="6248" y="5886"/>
                  </a:lnTo>
                  <a:lnTo>
                    <a:pt x="6210" y="5886"/>
                  </a:lnTo>
                  <a:lnTo>
                    <a:pt x="6115" y="5886"/>
                  </a:lnTo>
                  <a:lnTo>
                    <a:pt x="6039" y="5905"/>
                  </a:lnTo>
                  <a:lnTo>
                    <a:pt x="5982" y="5886"/>
                  </a:lnTo>
                  <a:lnTo>
                    <a:pt x="5982" y="5772"/>
                  </a:lnTo>
                  <a:lnTo>
                    <a:pt x="6039" y="5715"/>
                  </a:lnTo>
                  <a:lnTo>
                    <a:pt x="6115" y="5657"/>
                  </a:lnTo>
                  <a:lnTo>
                    <a:pt x="6153" y="5581"/>
                  </a:lnTo>
                  <a:lnTo>
                    <a:pt x="6134" y="5467"/>
                  </a:lnTo>
                  <a:lnTo>
                    <a:pt x="6058" y="5391"/>
                  </a:lnTo>
                  <a:lnTo>
                    <a:pt x="5943" y="5334"/>
                  </a:lnTo>
                  <a:lnTo>
                    <a:pt x="5829" y="5334"/>
                  </a:lnTo>
                  <a:lnTo>
                    <a:pt x="5772" y="5410"/>
                  </a:lnTo>
                  <a:lnTo>
                    <a:pt x="5753" y="5543"/>
                  </a:lnTo>
                  <a:lnTo>
                    <a:pt x="5753" y="5620"/>
                  </a:lnTo>
                  <a:lnTo>
                    <a:pt x="5734" y="5639"/>
                  </a:lnTo>
                  <a:lnTo>
                    <a:pt x="5639" y="5543"/>
                  </a:lnTo>
                  <a:lnTo>
                    <a:pt x="5581" y="5448"/>
                  </a:lnTo>
                  <a:lnTo>
                    <a:pt x="5562" y="5353"/>
                  </a:lnTo>
                  <a:lnTo>
                    <a:pt x="5525" y="5067"/>
                  </a:lnTo>
                  <a:lnTo>
                    <a:pt x="5486" y="4972"/>
                  </a:lnTo>
                  <a:lnTo>
                    <a:pt x="5429" y="4896"/>
                  </a:lnTo>
                  <a:lnTo>
                    <a:pt x="5334" y="4896"/>
                  </a:lnTo>
                  <a:lnTo>
                    <a:pt x="5334" y="4953"/>
                  </a:lnTo>
                  <a:lnTo>
                    <a:pt x="5315" y="5010"/>
                  </a:lnTo>
                  <a:lnTo>
                    <a:pt x="5277" y="5048"/>
                  </a:lnTo>
                  <a:lnTo>
                    <a:pt x="5239" y="5105"/>
                  </a:lnTo>
                  <a:lnTo>
                    <a:pt x="5239" y="5143"/>
                  </a:lnTo>
                  <a:lnTo>
                    <a:pt x="5258" y="5181"/>
                  </a:lnTo>
                  <a:lnTo>
                    <a:pt x="5239" y="5219"/>
                  </a:lnTo>
                  <a:lnTo>
                    <a:pt x="5105" y="5276"/>
                  </a:lnTo>
                  <a:lnTo>
                    <a:pt x="5010" y="5315"/>
                  </a:lnTo>
                  <a:lnTo>
                    <a:pt x="4953" y="5334"/>
                  </a:lnTo>
                  <a:lnTo>
                    <a:pt x="4934" y="5295"/>
                  </a:lnTo>
                  <a:lnTo>
                    <a:pt x="4896" y="5276"/>
                  </a:lnTo>
                  <a:lnTo>
                    <a:pt x="4877" y="5258"/>
                  </a:lnTo>
                  <a:lnTo>
                    <a:pt x="4801" y="5276"/>
                  </a:lnTo>
                  <a:lnTo>
                    <a:pt x="4763" y="5295"/>
                  </a:lnTo>
                  <a:lnTo>
                    <a:pt x="4648" y="5295"/>
                  </a:lnTo>
                  <a:lnTo>
                    <a:pt x="4553" y="5295"/>
                  </a:lnTo>
                  <a:lnTo>
                    <a:pt x="4477" y="5334"/>
                  </a:lnTo>
                  <a:lnTo>
                    <a:pt x="4382" y="5372"/>
                  </a:lnTo>
                  <a:lnTo>
                    <a:pt x="4153" y="5562"/>
                  </a:lnTo>
                  <a:lnTo>
                    <a:pt x="3925" y="5696"/>
                  </a:lnTo>
                  <a:lnTo>
                    <a:pt x="3810" y="5715"/>
                  </a:lnTo>
                  <a:lnTo>
                    <a:pt x="3734" y="5676"/>
                  </a:lnTo>
                  <a:lnTo>
                    <a:pt x="3715" y="5600"/>
                  </a:lnTo>
                  <a:lnTo>
                    <a:pt x="3772" y="5334"/>
                  </a:lnTo>
                  <a:lnTo>
                    <a:pt x="3715" y="5258"/>
                  </a:lnTo>
                  <a:lnTo>
                    <a:pt x="3639" y="5200"/>
                  </a:lnTo>
                  <a:lnTo>
                    <a:pt x="3315" y="5124"/>
                  </a:lnTo>
                  <a:lnTo>
                    <a:pt x="3219" y="5124"/>
                  </a:lnTo>
                  <a:lnTo>
                    <a:pt x="3124" y="5143"/>
                  </a:lnTo>
                  <a:lnTo>
                    <a:pt x="2934" y="5334"/>
                  </a:lnTo>
                  <a:lnTo>
                    <a:pt x="2838" y="5391"/>
                  </a:lnTo>
                  <a:lnTo>
                    <a:pt x="2801" y="5295"/>
                  </a:lnTo>
                  <a:lnTo>
                    <a:pt x="2686" y="5353"/>
                  </a:lnTo>
                  <a:lnTo>
                    <a:pt x="2629" y="5353"/>
                  </a:lnTo>
                  <a:lnTo>
                    <a:pt x="2553" y="5353"/>
                  </a:lnTo>
                  <a:lnTo>
                    <a:pt x="2496" y="5353"/>
                  </a:lnTo>
                  <a:lnTo>
                    <a:pt x="2439" y="5353"/>
                  </a:lnTo>
                  <a:lnTo>
                    <a:pt x="2401" y="5315"/>
                  </a:lnTo>
                  <a:lnTo>
                    <a:pt x="2248" y="5276"/>
                  </a:lnTo>
                  <a:lnTo>
                    <a:pt x="2210" y="5276"/>
                  </a:lnTo>
                  <a:lnTo>
                    <a:pt x="2039" y="5295"/>
                  </a:lnTo>
                  <a:lnTo>
                    <a:pt x="1944" y="5334"/>
                  </a:lnTo>
                  <a:lnTo>
                    <a:pt x="1886" y="5372"/>
                  </a:lnTo>
                  <a:lnTo>
                    <a:pt x="1810" y="5429"/>
                  </a:lnTo>
                  <a:lnTo>
                    <a:pt x="1753" y="5505"/>
                  </a:lnTo>
                  <a:lnTo>
                    <a:pt x="1619" y="5791"/>
                  </a:lnTo>
                  <a:lnTo>
                    <a:pt x="1543" y="5886"/>
                  </a:lnTo>
                  <a:lnTo>
                    <a:pt x="1219" y="6210"/>
                  </a:lnTo>
                  <a:lnTo>
                    <a:pt x="1029" y="6343"/>
                  </a:lnTo>
                  <a:lnTo>
                    <a:pt x="915" y="6382"/>
                  </a:lnTo>
                  <a:lnTo>
                    <a:pt x="857" y="6362"/>
                  </a:lnTo>
                  <a:lnTo>
                    <a:pt x="686" y="6267"/>
                  </a:lnTo>
                  <a:lnTo>
                    <a:pt x="610" y="6229"/>
                  </a:lnTo>
                  <a:lnTo>
                    <a:pt x="420" y="6210"/>
                  </a:lnTo>
                  <a:lnTo>
                    <a:pt x="267" y="6267"/>
                  </a:lnTo>
                  <a:lnTo>
                    <a:pt x="153" y="6382"/>
                  </a:lnTo>
                  <a:lnTo>
                    <a:pt x="115" y="6572"/>
                  </a:lnTo>
                  <a:lnTo>
                    <a:pt x="0" y="6477"/>
                  </a:lnTo>
                  <a:lnTo>
                    <a:pt x="58" y="6286"/>
                  </a:lnTo>
                  <a:lnTo>
                    <a:pt x="191" y="6096"/>
                  </a:lnTo>
                  <a:lnTo>
                    <a:pt x="286" y="5981"/>
                  </a:lnTo>
                  <a:lnTo>
                    <a:pt x="381" y="5848"/>
                  </a:lnTo>
                  <a:lnTo>
                    <a:pt x="458" y="5353"/>
                  </a:lnTo>
                  <a:lnTo>
                    <a:pt x="515" y="5334"/>
                  </a:lnTo>
                  <a:lnTo>
                    <a:pt x="534" y="5295"/>
                  </a:lnTo>
                  <a:lnTo>
                    <a:pt x="534" y="5219"/>
                  </a:lnTo>
                  <a:lnTo>
                    <a:pt x="534" y="5143"/>
                  </a:lnTo>
                  <a:lnTo>
                    <a:pt x="591" y="5086"/>
                  </a:lnTo>
                  <a:lnTo>
                    <a:pt x="667" y="4991"/>
                  </a:lnTo>
                  <a:lnTo>
                    <a:pt x="762" y="4838"/>
                  </a:lnTo>
                  <a:lnTo>
                    <a:pt x="857" y="4705"/>
                  </a:lnTo>
                  <a:lnTo>
                    <a:pt x="953" y="4610"/>
                  </a:lnTo>
                  <a:lnTo>
                    <a:pt x="1067" y="4591"/>
                  </a:lnTo>
                  <a:lnTo>
                    <a:pt x="1201" y="4591"/>
                  </a:lnTo>
                  <a:lnTo>
                    <a:pt x="1315" y="4515"/>
                  </a:lnTo>
                  <a:lnTo>
                    <a:pt x="1391" y="4401"/>
                  </a:lnTo>
                  <a:lnTo>
                    <a:pt x="1429" y="4286"/>
                  </a:lnTo>
                  <a:lnTo>
                    <a:pt x="1182" y="3943"/>
                  </a:lnTo>
                  <a:lnTo>
                    <a:pt x="1162" y="3905"/>
                  </a:lnTo>
                  <a:lnTo>
                    <a:pt x="1067" y="3829"/>
                  </a:lnTo>
                  <a:lnTo>
                    <a:pt x="839" y="3524"/>
                  </a:lnTo>
                  <a:lnTo>
                    <a:pt x="820" y="3505"/>
                  </a:lnTo>
                  <a:lnTo>
                    <a:pt x="781" y="3486"/>
                  </a:lnTo>
                  <a:lnTo>
                    <a:pt x="762" y="3467"/>
                  </a:lnTo>
                  <a:lnTo>
                    <a:pt x="762" y="3448"/>
                  </a:lnTo>
                  <a:lnTo>
                    <a:pt x="762" y="3372"/>
                  </a:lnTo>
                  <a:lnTo>
                    <a:pt x="762" y="3353"/>
                  </a:lnTo>
                  <a:lnTo>
                    <a:pt x="705" y="3200"/>
                  </a:lnTo>
                  <a:lnTo>
                    <a:pt x="705" y="3143"/>
                  </a:lnTo>
                  <a:lnTo>
                    <a:pt x="686" y="2724"/>
                  </a:lnTo>
                  <a:lnTo>
                    <a:pt x="725" y="2515"/>
                  </a:lnTo>
                  <a:lnTo>
                    <a:pt x="801" y="2171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2773" name="Freeform 6">
              <a:extLst>
                <a:ext uri="{FF2B5EF4-FFF2-40B4-BE49-F238E27FC236}">
                  <a16:creationId xmlns:a16="http://schemas.microsoft.com/office/drawing/2014/main" id="{E24A9A76-9889-EB4C-845A-66DDC484E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4338" y="1454150"/>
              <a:ext cx="2987675" cy="3717925"/>
            </a:xfrm>
            <a:custGeom>
              <a:avLst/>
              <a:gdLst>
                <a:gd name="T0" fmla="*/ 503251994 w 16592"/>
                <a:gd name="T1" fmla="*/ 484629516 h 20649"/>
                <a:gd name="T2" fmla="*/ 508179172 w 16592"/>
                <a:gd name="T3" fmla="*/ 495746920 h 20649"/>
                <a:gd name="T4" fmla="*/ 503835591 w 16592"/>
                <a:gd name="T5" fmla="*/ 578463324 h 20649"/>
                <a:gd name="T6" fmla="*/ 427302349 w 16592"/>
                <a:gd name="T7" fmla="*/ 593923979 h 20649"/>
                <a:gd name="T8" fmla="*/ 397642040 w 16592"/>
                <a:gd name="T9" fmla="*/ 638977150 h 20649"/>
                <a:gd name="T10" fmla="*/ 294527998 w 16592"/>
                <a:gd name="T11" fmla="*/ 637745404 h 20649"/>
                <a:gd name="T12" fmla="*/ 226001444 w 16592"/>
                <a:gd name="T13" fmla="*/ 551949904 h 20649"/>
                <a:gd name="T14" fmla="*/ 148819960 w 16592"/>
                <a:gd name="T15" fmla="*/ 519829258 h 20649"/>
                <a:gd name="T16" fmla="*/ 120423902 w 16592"/>
                <a:gd name="T17" fmla="*/ 538336778 h 20649"/>
                <a:gd name="T18" fmla="*/ 89531933 w 16592"/>
                <a:gd name="T19" fmla="*/ 527251784 h 20649"/>
                <a:gd name="T20" fmla="*/ 94459112 w 16592"/>
                <a:gd name="T21" fmla="*/ 509327637 h 20649"/>
                <a:gd name="T22" fmla="*/ 96339194 w 16592"/>
                <a:gd name="T23" fmla="*/ 495746920 h 20649"/>
                <a:gd name="T24" fmla="*/ 104994124 w 16592"/>
                <a:gd name="T25" fmla="*/ 485245299 h 20649"/>
                <a:gd name="T26" fmla="*/ 99418703 w 16592"/>
                <a:gd name="T27" fmla="*/ 468001934 h 20649"/>
                <a:gd name="T28" fmla="*/ 104994124 w 16592"/>
                <a:gd name="T29" fmla="*/ 453189472 h 20649"/>
                <a:gd name="T30" fmla="*/ 112384802 w 16592"/>
                <a:gd name="T31" fmla="*/ 448846221 h 20649"/>
                <a:gd name="T32" fmla="*/ 125966911 w 16592"/>
                <a:gd name="T33" fmla="*/ 432802193 h 20649"/>
                <a:gd name="T34" fmla="*/ 121623330 w 16592"/>
                <a:gd name="T35" fmla="*/ 419837259 h 20649"/>
                <a:gd name="T36" fmla="*/ 129694842 w 16592"/>
                <a:gd name="T37" fmla="*/ 406872326 h 20649"/>
                <a:gd name="T38" fmla="*/ 137701350 w 16592"/>
                <a:gd name="T39" fmla="*/ 387133059 h 20649"/>
                <a:gd name="T40" fmla="*/ 140780859 w 16592"/>
                <a:gd name="T41" fmla="*/ 375399872 h 20649"/>
                <a:gd name="T42" fmla="*/ 130278260 w 16592"/>
                <a:gd name="T43" fmla="*/ 380942459 h 20649"/>
                <a:gd name="T44" fmla="*/ 121039732 w 16592"/>
                <a:gd name="T45" fmla="*/ 374168126 h 20649"/>
                <a:gd name="T46" fmla="*/ 100034533 w 16592"/>
                <a:gd name="T47" fmla="*/ 369824875 h 20649"/>
                <a:gd name="T48" fmla="*/ 80909235 w 16592"/>
                <a:gd name="T49" fmla="*/ 369824875 h 20649"/>
                <a:gd name="T50" fmla="*/ 59904036 w 16592"/>
                <a:gd name="T51" fmla="*/ 355628376 h 20649"/>
                <a:gd name="T52" fmla="*/ 50017266 w 16592"/>
                <a:gd name="T53" fmla="*/ 339584167 h 20649"/>
                <a:gd name="T54" fmla="*/ 36435158 w 16592"/>
                <a:gd name="T55" fmla="*/ 326003451 h 20649"/>
                <a:gd name="T56" fmla="*/ 0 w 16592"/>
                <a:gd name="T57" fmla="*/ 309959243 h 20649"/>
                <a:gd name="T58" fmla="*/ 14813949 w 16592"/>
                <a:gd name="T59" fmla="*/ 295762743 h 20649"/>
                <a:gd name="T60" fmla="*/ 25932558 w 16592"/>
                <a:gd name="T61" fmla="*/ 278454559 h 20649"/>
                <a:gd name="T62" fmla="*/ 35203318 w 16592"/>
                <a:gd name="T63" fmla="*/ 259331256 h 20649"/>
                <a:gd name="T64" fmla="*/ 101266373 w 16592"/>
                <a:gd name="T65" fmla="*/ 242023071 h 20649"/>
                <a:gd name="T66" fmla="*/ 152515299 w 16592"/>
                <a:gd name="T67" fmla="*/ 160538413 h 20649"/>
                <a:gd name="T68" fmla="*/ 172904848 w 16592"/>
                <a:gd name="T69" fmla="*/ 90171160 h 20649"/>
                <a:gd name="T70" fmla="*/ 204996245 w 16592"/>
                <a:gd name="T71" fmla="*/ 88291221 h 20649"/>
                <a:gd name="T72" fmla="*/ 232160462 w 16592"/>
                <a:gd name="T73" fmla="*/ 61745571 h 20649"/>
                <a:gd name="T74" fmla="*/ 285905480 w 16592"/>
                <a:gd name="T75" fmla="*/ 35815705 h 20649"/>
                <a:gd name="T76" fmla="*/ 284641228 w 16592"/>
                <a:gd name="T77" fmla="*/ 20387459 h 20649"/>
                <a:gd name="T78" fmla="*/ 287753149 w 16592"/>
                <a:gd name="T79" fmla="*/ 0 h 20649"/>
                <a:gd name="T80" fmla="*/ 342697595 w 16592"/>
                <a:gd name="T81" fmla="*/ 17923967 h 20649"/>
                <a:gd name="T82" fmla="*/ 348856613 w 16592"/>
                <a:gd name="T83" fmla="*/ 51276360 h 20649"/>
                <a:gd name="T84" fmla="*/ 364318804 w 16592"/>
                <a:gd name="T85" fmla="*/ 69783880 h 20649"/>
                <a:gd name="T86" fmla="*/ 381596252 w 16592"/>
                <a:gd name="T87" fmla="*/ 94482001 h 20649"/>
                <a:gd name="T88" fmla="*/ 382212262 w 16592"/>
                <a:gd name="T89" fmla="*/ 158690884 h 20649"/>
                <a:gd name="T90" fmla="*/ 406296970 w 16592"/>
                <a:gd name="T91" fmla="*/ 181541656 h 20649"/>
                <a:gd name="T92" fmla="*/ 434077198 w 16592"/>
                <a:gd name="T93" fmla="*/ 201280742 h 20649"/>
                <a:gd name="T94" fmla="*/ 454466567 w 16592"/>
                <a:gd name="T95" fmla="*/ 219820493 h 20649"/>
                <a:gd name="T96" fmla="*/ 442116298 w 16592"/>
                <a:gd name="T97" fmla="*/ 227210609 h 20649"/>
                <a:gd name="T98" fmla="*/ 436540697 w 16592"/>
                <a:gd name="T99" fmla="*/ 237712230 h 20649"/>
                <a:gd name="T100" fmla="*/ 418031409 w 16592"/>
                <a:gd name="T101" fmla="*/ 255636197 h 20649"/>
                <a:gd name="T102" fmla="*/ 402601631 w 16592"/>
                <a:gd name="T103" fmla="*/ 284612929 h 20649"/>
                <a:gd name="T104" fmla="*/ 428534189 w 16592"/>
                <a:gd name="T105" fmla="*/ 285876905 h 20649"/>
                <a:gd name="T106" fmla="*/ 455698407 w 16592"/>
                <a:gd name="T107" fmla="*/ 272911972 h 20649"/>
                <a:gd name="T108" fmla="*/ 474823524 w 16592"/>
                <a:gd name="T109" fmla="*/ 307495930 h 20649"/>
                <a:gd name="T110" fmla="*/ 484094464 w 16592"/>
                <a:gd name="T111" fmla="*/ 379710713 h 20649"/>
                <a:gd name="T112" fmla="*/ 508179172 w 16592"/>
                <a:gd name="T113" fmla="*/ 392675647 h 20649"/>
                <a:gd name="T114" fmla="*/ 537191240 w 16592"/>
                <a:gd name="T115" fmla="*/ 418605513 h 20649"/>
                <a:gd name="T116" fmla="*/ 519913612 w 16592"/>
                <a:gd name="T117" fmla="*/ 453189472 h 206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592" h="20649">
                  <a:moveTo>
                    <a:pt x="15506" y="14687"/>
                  </a:moveTo>
                  <a:lnTo>
                    <a:pt x="15391" y="14744"/>
                  </a:lnTo>
                  <a:lnTo>
                    <a:pt x="15391" y="14782"/>
                  </a:lnTo>
                  <a:lnTo>
                    <a:pt x="15410" y="14838"/>
                  </a:lnTo>
                  <a:lnTo>
                    <a:pt x="15430" y="14895"/>
                  </a:lnTo>
                  <a:lnTo>
                    <a:pt x="15448" y="14914"/>
                  </a:lnTo>
                  <a:lnTo>
                    <a:pt x="15467" y="14914"/>
                  </a:lnTo>
                  <a:lnTo>
                    <a:pt x="15506" y="14914"/>
                  </a:lnTo>
                  <a:lnTo>
                    <a:pt x="15525" y="14952"/>
                  </a:lnTo>
                  <a:lnTo>
                    <a:pt x="15543" y="15048"/>
                  </a:lnTo>
                  <a:lnTo>
                    <a:pt x="15543" y="15085"/>
                  </a:lnTo>
                  <a:lnTo>
                    <a:pt x="15525" y="15104"/>
                  </a:lnTo>
                  <a:lnTo>
                    <a:pt x="15506" y="15124"/>
                  </a:lnTo>
                  <a:lnTo>
                    <a:pt x="15525" y="15181"/>
                  </a:lnTo>
                  <a:lnTo>
                    <a:pt x="15543" y="15181"/>
                  </a:lnTo>
                  <a:lnTo>
                    <a:pt x="15658" y="15181"/>
                  </a:lnTo>
                  <a:lnTo>
                    <a:pt x="15677" y="15295"/>
                  </a:lnTo>
                  <a:lnTo>
                    <a:pt x="15467" y="16781"/>
                  </a:lnTo>
                  <a:lnTo>
                    <a:pt x="15467" y="16838"/>
                  </a:lnTo>
                  <a:lnTo>
                    <a:pt x="15467" y="16971"/>
                  </a:lnTo>
                  <a:lnTo>
                    <a:pt x="15486" y="17105"/>
                  </a:lnTo>
                  <a:lnTo>
                    <a:pt x="15506" y="17200"/>
                  </a:lnTo>
                  <a:lnTo>
                    <a:pt x="15562" y="17295"/>
                  </a:lnTo>
                  <a:lnTo>
                    <a:pt x="15887" y="17752"/>
                  </a:lnTo>
                  <a:lnTo>
                    <a:pt x="15982" y="17867"/>
                  </a:lnTo>
                  <a:lnTo>
                    <a:pt x="15543" y="17847"/>
                  </a:lnTo>
                  <a:lnTo>
                    <a:pt x="15181" y="18000"/>
                  </a:lnTo>
                  <a:lnTo>
                    <a:pt x="14839" y="18190"/>
                  </a:lnTo>
                  <a:lnTo>
                    <a:pt x="14572" y="18209"/>
                  </a:lnTo>
                  <a:lnTo>
                    <a:pt x="14191" y="18057"/>
                  </a:lnTo>
                  <a:lnTo>
                    <a:pt x="13962" y="17981"/>
                  </a:lnTo>
                  <a:lnTo>
                    <a:pt x="13658" y="17962"/>
                  </a:lnTo>
                  <a:lnTo>
                    <a:pt x="13429" y="18038"/>
                  </a:lnTo>
                  <a:lnTo>
                    <a:pt x="13372" y="18267"/>
                  </a:lnTo>
                  <a:lnTo>
                    <a:pt x="13182" y="18324"/>
                  </a:lnTo>
                  <a:lnTo>
                    <a:pt x="12991" y="18590"/>
                  </a:lnTo>
                  <a:lnTo>
                    <a:pt x="12858" y="18838"/>
                  </a:lnTo>
                  <a:lnTo>
                    <a:pt x="12610" y="19029"/>
                  </a:lnTo>
                  <a:lnTo>
                    <a:pt x="12362" y="19447"/>
                  </a:lnTo>
                  <a:lnTo>
                    <a:pt x="12324" y="19505"/>
                  </a:lnTo>
                  <a:lnTo>
                    <a:pt x="12324" y="19562"/>
                  </a:lnTo>
                  <a:lnTo>
                    <a:pt x="12267" y="19657"/>
                  </a:lnTo>
                  <a:lnTo>
                    <a:pt x="12267" y="19695"/>
                  </a:lnTo>
                  <a:lnTo>
                    <a:pt x="12267" y="19714"/>
                  </a:lnTo>
                  <a:lnTo>
                    <a:pt x="12058" y="19809"/>
                  </a:lnTo>
                  <a:lnTo>
                    <a:pt x="11810" y="19924"/>
                  </a:lnTo>
                  <a:lnTo>
                    <a:pt x="11372" y="20019"/>
                  </a:lnTo>
                  <a:lnTo>
                    <a:pt x="11143" y="20133"/>
                  </a:lnTo>
                  <a:lnTo>
                    <a:pt x="10896" y="20362"/>
                  </a:lnTo>
                  <a:lnTo>
                    <a:pt x="9886" y="20648"/>
                  </a:lnTo>
                  <a:lnTo>
                    <a:pt x="9372" y="20590"/>
                  </a:lnTo>
                  <a:lnTo>
                    <a:pt x="9182" y="20133"/>
                  </a:lnTo>
                  <a:lnTo>
                    <a:pt x="9086" y="19676"/>
                  </a:lnTo>
                  <a:lnTo>
                    <a:pt x="8820" y="19619"/>
                  </a:lnTo>
                  <a:lnTo>
                    <a:pt x="8915" y="19010"/>
                  </a:lnTo>
                  <a:lnTo>
                    <a:pt x="9372" y="18724"/>
                  </a:lnTo>
                  <a:lnTo>
                    <a:pt x="9467" y="17695"/>
                  </a:lnTo>
                  <a:lnTo>
                    <a:pt x="8781" y="17466"/>
                  </a:lnTo>
                  <a:lnTo>
                    <a:pt x="7619" y="17505"/>
                  </a:lnTo>
                  <a:lnTo>
                    <a:pt x="7162" y="17066"/>
                  </a:lnTo>
                  <a:lnTo>
                    <a:pt x="7143" y="17066"/>
                  </a:lnTo>
                  <a:lnTo>
                    <a:pt x="6972" y="17029"/>
                  </a:lnTo>
                  <a:lnTo>
                    <a:pt x="6934" y="17029"/>
                  </a:lnTo>
                  <a:lnTo>
                    <a:pt x="6458" y="16933"/>
                  </a:lnTo>
                  <a:lnTo>
                    <a:pt x="6019" y="16971"/>
                  </a:lnTo>
                  <a:lnTo>
                    <a:pt x="5677" y="16724"/>
                  </a:lnTo>
                  <a:lnTo>
                    <a:pt x="5315" y="16305"/>
                  </a:lnTo>
                  <a:lnTo>
                    <a:pt x="5105" y="16133"/>
                  </a:lnTo>
                  <a:lnTo>
                    <a:pt x="4953" y="16057"/>
                  </a:lnTo>
                  <a:lnTo>
                    <a:pt x="4895" y="16038"/>
                  </a:lnTo>
                  <a:lnTo>
                    <a:pt x="4591" y="16038"/>
                  </a:lnTo>
                  <a:lnTo>
                    <a:pt x="4305" y="16038"/>
                  </a:lnTo>
                  <a:lnTo>
                    <a:pt x="4210" y="16057"/>
                  </a:lnTo>
                  <a:lnTo>
                    <a:pt x="4153" y="16095"/>
                  </a:lnTo>
                  <a:lnTo>
                    <a:pt x="4133" y="16095"/>
                  </a:lnTo>
                  <a:lnTo>
                    <a:pt x="4114" y="16114"/>
                  </a:lnTo>
                  <a:lnTo>
                    <a:pt x="4038" y="16171"/>
                  </a:lnTo>
                  <a:lnTo>
                    <a:pt x="3905" y="16343"/>
                  </a:lnTo>
                  <a:lnTo>
                    <a:pt x="3772" y="16552"/>
                  </a:lnTo>
                  <a:lnTo>
                    <a:pt x="3715" y="16609"/>
                  </a:lnTo>
                  <a:lnTo>
                    <a:pt x="3696" y="16648"/>
                  </a:lnTo>
                  <a:lnTo>
                    <a:pt x="3638" y="16667"/>
                  </a:lnTo>
                  <a:lnTo>
                    <a:pt x="3543" y="16704"/>
                  </a:lnTo>
                  <a:lnTo>
                    <a:pt x="3486" y="16724"/>
                  </a:lnTo>
                  <a:lnTo>
                    <a:pt x="3429" y="16724"/>
                  </a:lnTo>
                  <a:lnTo>
                    <a:pt x="2705" y="16628"/>
                  </a:lnTo>
                  <a:lnTo>
                    <a:pt x="2743" y="16495"/>
                  </a:lnTo>
                  <a:lnTo>
                    <a:pt x="2762" y="16362"/>
                  </a:lnTo>
                  <a:lnTo>
                    <a:pt x="2762" y="16267"/>
                  </a:lnTo>
                  <a:lnTo>
                    <a:pt x="2724" y="16000"/>
                  </a:lnTo>
                  <a:lnTo>
                    <a:pt x="2724" y="15942"/>
                  </a:lnTo>
                  <a:lnTo>
                    <a:pt x="2724" y="15905"/>
                  </a:lnTo>
                  <a:lnTo>
                    <a:pt x="2743" y="15866"/>
                  </a:lnTo>
                  <a:lnTo>
                    <a:pt x="2762" y="15847"/>
                  </a:lnTo>
                  <a:lnTo>
                    <a:pt x="2781" y="15828"/>
                  </a:lnTo>
                  <a:lnTo>
                    <a:pt x="2838" y="15790"/>
                  </a:lnTo>
                  <a:lnTo>
                    <a:pt x="2895" y="15733"/>
                  </a:lnTo>
                  <a:lnTo>
                    <a:pt x="2914" y="15714"/>
                  </a:lnTo>
                  <a:lnTo>
                    <a:pt x="2972" y="15695"/>
                  </a:lnTo>
                  <a:lnTo>
                    <a:pt x="2990" y="15676"/>
                  </a:lnTo>
                  <a:lnTo>
                    <a:pt x="2990" y="15657"/>
                  </a:lnTo>
                  <a:lnTo>
                    <a:pt x="2990" y="15638"/>
                  </a:lnTo>
                  <a:lnTo>
                    <a:pt x="2972" y="15619"/>
                  </a:lnTo>
                  <a:lnTo>
                    <a:pt x="2953" y="15581"/>
                  </a:lnTo>
                  <a:lnTo>
                    <a:pt x="2953" y="15524"/>
                  </a:lnTo>
                  <a:lnTo>
                    <a:pt x="2953" y="15352"/>
                  </a:lnTo>
                  <a:lnTo>
                    <a:pt x="2972" y="15295"/>
                  </a:lnTo>
                  <a:lnTo>
                    <a:pt x="2990" y="15257"/>
                  </a:lnTo>
                  <a:lnTo>
                    <a:pt x="3029" y="15257"/>
                  </a:lnTo>
                  <a:lnTo>
                    <a:pt x="3105" y="15238"/>
                  </a:lnTo>
                  <a:lnTo>
                    <a:pt x="3124" y="15238"/>
                  </a:lnTo>
                  <a:lnTo>
                    <a:pt x="3162" y="15219"/>
                  </a:lnTo>
                  <a:lnTo>
                    <a:pt x="3239" y="15085"/>
                  </a:lnTo>
                  <a:lnTo>
                    <a:pt x="3239" y="15048"/>
                  </a:lnTo>
                  <a:lnTo>
                    <a:pt x="3257" y="15009"/>
                  </a:lnTo>
                  <a:lnTo>
                    <a:pt x="3239" y="14971"/>
                  </a:lnTo>
                  <a:lnTo>
                    <a:pt x="3219" y="14933"/>
                  </a:lnTo>
                  <a:lnTo>
                    <a:pt x="3200" y="14876"/>
                  </a:lnTo>
                  <a:lnTo>
                    <a:pt x="3162" y="14819"/>
                  </a:lnTo>
                  <a:lnTo>
                    <a:pt x="3143" y="14800"/>
                  </a:lnTo>
                  <a:lnTo>
                    <a:pt x="3143" y="14687"/>
                  </a:lnTo>
                  <a:lnTo>
                    <a:pt x="3124" y="14648"/>
                  </a:lnTo>
                  <a:lnTo>
                    <a:pt x="3067" y="14534"/>
                  </a:lnTo>
                  <a:lnTo>
                    <a:pt x="3067" y="14477"/>
                  </a:lnTo>
                  <a:lnTo>
                    <a:pt x="3067" y="14439"/>
                  </a:lnTo>
                  <a:lnTo>
                    <a:pt x="3067" y="14420"/>
                  </a:lnTo>
                  <a:lnTo>
                    <a:pt x="3086" y="14382"/>
                  </a:lnTo>
                  <a:lnTo>
                    <a:pt x="3105" y="14343"/>
                  </a:lnTo>
                  <a:lnTo>
                    <a:pt x="3162" y="14306"/>
                  </a:lnTo>
                  <a:lnTo>
                    <a:pt x="3181" y="14267"/>
                  </a:lnTo>
                  <a:lnTo>
                    <a:pt x="3219" y="14211"/>
                  </a:lnTo>
                  <a:lnTo>
                    <a:pt x="3219" y="14153"/>
                  </a:lnTo>
                  <a:lnTo>
                    <a:pt x="3239" y="14115"/>
                  </a:lnTo>
                  <a:lnTo>
                    <a:pt x="3239" y="13982"/>
                  </a:lnTo>
                  <a:lnTo>
                    <a:pt x="3239" y="13944"/>
                  </a:lnTo>
                  <a:lnTo>
                    <a:pt x="3257" y="13925"/>
                  </a:lnTo>
                  <a:lnTo>
                    <a:pt x="3295" y="13906"/>
                  </a:lnTo>
                  <a:lnTo>
                    <a:pt x="3353" y="13925"/>
                  </a:lnTo>
                  <a:lnTo>
                    <a:pt x="3371" y="13906"/>
                  </a:lnTo>
                  <a:lnTo>
                    <a:pt x="3391" y="13906"/>
                  </a:lnTo>
                  <a:lnTo>
                    <a:pt x="3429" y="13886"/>
                  </a:lnTo>
                  <a:lnTo>
                    <a:pt x="3448" y="13867"/>
                  </a:lnTo>
                  <a:lnTo>
                    <a:pt x="3467" y="13848"/>
                  </a:lnTo>
                  <a:lnTo>
                    <a:pt x="3467" y="13810"/>
                  </a:lnTo>
                  <a:lnTo>
                    <a:pt x="3505" y="13791"/>
                  </a:lnTo>
                  <a:lnTo>
                    <a:pt x="3562" y="13753"/>
                  </a:lnTo>
                  <a:lnTo>
                    <a:pt x="3676" y="13563"/>
                  </a:lnTo>
                  <a:lnTo>
                    <a:pt x="3715" y="13544"/>
                  </a:lnTo>
                  <a:lnTo>
                    <a:pt x="3752" y="13505"/>
                  </a:lnTo>
                  <a:lnTo>
                    <a:pt x="3791" y="13486"/>
                  </a:lnTo>
                  <a:lnTo>
                    <a:pt x="3829" y="13449"/>
                  </a:lnTo>
                  <a:lnTo>
                    <a:pt x="3886" y="13353"/>
                  </a:lnTo>
                  <a:lnTo>
                    <a:pt x="3886" y="13296"/>
                  </a:lnTo>
                  <a:lnTo>
                    <a:pt x="3886" y="13258"/>
                  </a:lnTo>
                  <a:lnTo>
                    <a:pt x="3886" y="13239"/>
                  </a:lnTo>
                  <a:lnTo>
                    <a:pt x="3848" y="13182"/>
                  </a:lnTo>
                  <a:lnTo>
                    <a:pt x="3829" y="13163"/>
                  </a:lnTo>
                  <a:lnTo>
                    <a:pt x="3810" y="13105"/>
                  </a:lnTo>
                  <a:lnTo>
                    <a:pt x="3772" y="13010"/>
                  </a:lnTo>
                  <a:lnTo>
                    <a:pt x="3772" y="12991"/>
                  </a:lnTo>
                  <a:lnTo>
                    <a:pt x="3752" y="12953"/>
                  </a:lnTo>
                  <a:lnTo>
                    <a:pt x="3752" y="12896"/>
                  </a:lnTo>
                  <a:lnTo>
                    <a:pt x="3772" y="12725"/>
                  </a:lnTo>
                  <a:lnTo>
                    <a:pt x="3772" y="12667"/>
                  </a:lnTo>
                  <a:lnTo>
                    <a:pt x="3772" y="12629"/>
                  </a:lnTo>
                  <a:lnTo>
                    <a:pt x="3772" y="12572"/>
                  </a:lnTo>
                  <a:lnTo>
                    <a:pt x="3772" y="12534"/>
                  </a:lnTo>
                  <a:lnTo>
                    <a:pt x="3810" y="12534"/>
                  </a:lnTo>
                  <a:lnTo>
                    <a:pt x="3924" y="12553"/>
                  </a:lnTo>
                  <a:lnTo>
                    <a:pt x="4001" y="12553"/>
                  </a:lnTo>
                  <a:lnTo>
                    <a:pt x="4038" y="12553"/>
                  </a:lnTo>
                  <a:lnTo>
                    <a:pt x="4077" y="12534"/>
                  </a:lnTo>
                  <a:lnTo>
                    <a:pt x="4114" y="12496"/>
                  </a:lnTo>
                  <a:lnTo>
                    <a:pt x="4286" y="12115"/>
                  </a:lnTo>
                  <a:lnTo>
                    <a:pt x="4305" y="12058"/>
                  </a:lnTo>
                  <a:lnTo>
                    <a:pt x="4305" y="12020"/>
                  </a:lnTo>
                  <a:lnTo>
                    <a:pt x="4286" y="12001"/>
                  </a:lnTo>
                  <a:lnTo>
                    <a:pt x="4267" y="11981"/>
                  </a:lnTo>
                  <a:lnTo>
                    <a:pt x="4248" y="11944"/>
                  </a:lnTo>
                  <a:lnTo>
                    <a:pt x="4248" y="11886"/>
                  </a:lnTo>
                  <a:lnTo>
                    <a:pt x="4267" y="11849"/>
                  </a:lnTo>
                  <a:lnTo>
                    <a:pt x="4286" y="11810"/>
                  </a:lnTo>
                  <a:lnTo>
                    <a:pt x="4324" y="11772"/>
                  </a:lnTo>
                  <a:lnTo>
                    <a:pt x="4362" y="11696"/>
                  </a:lnTo>
                  <a:lnTo>
                    <a:pt x="4381" y="11658"/>
                  </a:lnTo>
                  <a:lnTo>
                    <a:pt x="4362" y="11620"/>
                  </a:lnTo>
                  <a:lnTo>
                    <a:pt x="4343" y="11601"/>
                  </a:lnTo>
                  <a:lnTo>
                    <a:pt x="4343" y="11582"/>
                  </a:lnTo>
                  <a:lnTo>
                    <a:pt x="4324" y="11563"/>
                  </a:lnTo>
                  <a:lnTo>
                    <a:pt x="4305" y="11391"/>
                  </a:lnTo>
                  <a:lnTo>
                    <a:pt x="4286" y="11372"/>
                  </a:lnTo>
                  <a:lnTo>
                    <a:pt x="4248" y="11410"/>
                  </a:lnTo>
                  <a:lnTo>
                    <a:pt x="4248" y="11505"/>
                  </a:lnTo>
                  <a:lnTo>
                    <a:pt x="4229" y="11601"/>
                  </a:lnTo>
                  <a:lnTo>
                    <a:pt x="4191" y="11639"/>
                  </a:lnTo>
                  <a:lnTo>
                    <a:pt x="4057" y="11734"/>
                  </a:lnTo>
                  <a:lnTo>
                    <a:pt x="4019" y="11753"/>
                  </a:lnTo>
                  <a:lnTo>
                    <a:pt x="4001" y="11772"/>
                  </a:lnTo>
                  <a:lnTo>
                    <a:pt x="4001" y="11829"/>
                  </a:lnTo>
                  <a:lnTo>
                    <a:pt x="3981" y="11867"/>
                  </a:lnTo>
                  <a:lnTo>
                    <a:pt x="3943" y="11886"/>
                  </a:lnTo>
                  <a:lnTo>
                    <a:pt x="3924" y="11849"/>
                  </a:lnTo>
                  <a:lnTo>
                    <a:pt x="3886" y="11734"/>
                  </a:lnTo>
                  <a:lnTo>
                    <a:pt x="3867" y="11696"/>
                  </a:lnTo>
                  <a:lnTo>
                    <a:pt x="3734" y="11601"/>
                  </a:lnTo>
                  <a:lnTo>
                    <a:pt x="3734" y="11544"/>
                  </a:lnTo>
                  <a:lnTo>
                    <a:pt x="3810" y="11487"/>
                  </a:lnTo>
                  <a:lnTo>
                    <a:pt x="3734" y="11468"/>
                  </a:lnTo>
                  <a:lnTo>
                    <a:pt x="3581" y="11468"/>
                  </a:lnTo>
                  <a:lnTo>
                    <a:pt x="3486" y="11448"/>
                  </a:lnTo>
                  <a:lnTo>
                    <a:pt x="3429" y="11410"/>
                  </a:lnTo>
                  <a:lnTo>
                    <a:pt x="3391" y="11372"/>
                  </a:lnTo>
                  <a:lnTo>
                    <a:pt x="3353" y="11353"/>
                  </a:lnTo>
                  <a:lnTo>
                    <a:pt x="3124" y="11391"/>
                  </a:lnTo>
                  <a:lnTo>
                    <a:pt x="3086" y="11410"/>
                  </a:lnTo>
                  <a:lnTo>
                    <a:pt x="2972" y="11410"/>
                  </a:lnTo>
                  <a:lnTo>
                    <a:pt x="2819" y="11391"/>
                  </a:lnTo>
                  <a:lnTo>
                    <a:pt x="2762" y="11372"/>
                  </a:lnTo>
                  <a:lnTo>
                    <a:pt x="2743" y="11410"/>
                  </a:lnTo>
                  <a:lnTo>
                    <a:pt x="2705" y="11448"/>
                  </a:lnTo>
                  <a:lnTo>
                    <a:pt x="2667" y="11487"/>
                  </a:lnTo>
                  <a:lnTo>
                    <a:pt x="2610" y="11487"/>
                  </a:lnTo>
                  <a:lnTo>
                    <a:pt x="2572" y="11505"/>
                  </a:lnTo>
                  <a:lnTo>
                    <a:pt x="2496" y="11410"/>
                  </a:lnTo>
                  <a:lnTo>
                    <a:pt x="2457" y="11391"/>
                  </a:lnTo>
                  <a:lnTo>
                    <a:pt x="2400" y="11353"/>
                  </a:lnTo>
                  <a:lnTo>
                    <a:pt x="2152" y="11067"/>
                  </a:lnTo>
                  <a:lnTo>
                    <a:pt x="2115" y="11048"/>
                  </a:lnTo>
                  <a:lnTo>
                    <a:pt x="2076" y="11029"/>
                  </a:lnTo>
                  <a:lnTo>
                    <a:pt x="2038" y="11010"/>
                  </a:lnTo>
                  <a:lnTo>
                    <a:pt x="1905" y="10991"/>
                  </a:lnTo>
                  <a:lnTo>
                    <a:pt x="1867" y="10991"/>
                  </a:lnTo>
                  <a:lnTo>
                    <a:pt x="1848" y="10972"/>
                  </a:lnTo>
                  <a:lnTo>
                    <a:pt x="1829" y="10953"/>
                  </a:lnTo>
                  <a:lnTo>
                    <a:pt x="1810" y="10915"/>
                  </a:lnTo>
                  <a:lnTo>
                    <a:pt x="1810" y="10877"/>
                  </a:lnTo>
                  <a:lnTo>
                    <a:pt x="1810" y="10820"/>
                  </a:lnTo>
                  <a:lnTo>
                    <a:pt x="1810" y="10782"/>
                  </a:lnTo>
                  <a:lnTo>
                    <a:pt x="1791" y="10744"/>
                  </a:lnTo>
                  <a:lnTo>
                    <a:pt x="1753" y="10686"/>
                  </a:lnTo>
                  <a:lnTo>
                    <a:pt x="1695" y="10610"/>
                  </a:lnTo>
                  <a:lnTo>
                    <a:pt x="1543" y="10477"/>
                  </a:lnTo>
                  <a:lnTo>
                    <a:pt x="1524" y="10439"/>
                  </a:lnTo>
                  <a:lnTo>
                    <a:pt x="1448" y="10305"/>
                  </a:lnTo>
                  <a:lnTo>
                    <a:pt x="1429" y="10286"/>
                  </a:lnTo>
                  <a:lnTo>
                    <a:pt x="1410" y="10249"/>
                  </a:lnTo>
                  <a:lnTo>
                    <a:pt x="1258" y="10191"/>
                  </a:lnTo>
                  <a:lnTo>
                    <a:pt x="1238" y="10172"/>
                  </a:lnTo>
                  <a:lnTo>
                    <a:pt x="1181" y="10096"/>
                  </a:lnTo>
                  <a:lnTo>
                    <a:pt x="1162" y="10077"/>
                  </a:lnTo>
                  <a:lnTo>
                    <a:pt x="1124" y="10058"/>
                  </a:lnTo>
                  <a:lnTo>
                    <a:pt x="1048" y="10058"/>
                  </a:lnTo>
                  <a:lnTo>
                    <a:pt x="1009" y="10058"/>
                  </a:lnTo>
                  <a:lnTo>
                    <a:pt x="991" y="10039"/>
                  </a:lnTo>
                  <a:lnTo>
                    <a:pt x="933" y="10000"/>
                  </a:lnTo>
                  <a:lnTo>
                    <a:pt x="191" y="9753"/>
                  </a:lnTo>
                  <a:lnTo>
                    <a:pt x="115" y="9715"/>
                  </a:lnTo>
                  <a:lnTo>
                    <a:pt x="57" y="9658"/>
                  </a:lnTo>
                  <a:lnTo>
                    <a:pt x="19" y="9601"/>
                  </a:lnTo>
                  <a:lnTo>
                    <a:pt x="0" y="9563"/>
                  </a:lnTo>
                  <a:lnTo>
                    <a:pt x="0" y="9506"/>
                  </a:lnTo>
                  <a:lnTo>
                    <a:pt x="0" y="9448"/>
                  </a:lnTo>
                  <a:lnTo>
                    <a:pt x="38" y="9391"/>
                  </a:lnTo>
                  <a:lnTo>
                    <a:pt x="171" y="9296"/>
                  </a:lnTo>
                  <a:lnTo>
                    <a:pt x="248" y="9258"/>
                  </a:lnTo>
                  <a:lnTo>
                    <a:pt x="305" y="9220"/>
                  </a:lnTo>
                  <a:lnTo>
                    <a:pt x="381" y="9220"/>
                  </a:lnTo>
                  <a:lnTo>
                    <a:pt x="419" y="9182"/>
                  </a:lnTo>
                  <a:lnTo>
                    <a:pt x="457" y="9125"/>
                  </a:lnTo>
                  <a:lnTo>
                    <a:pt x="496" y="8991"/>
                  </a:lnTo>
                  <a:lnTo>
                    <a:pt x="533" y="8839"/>
                  </a:lnTo>
                  <a:lnTo>
                    <a:pt x="552" y="8801"/>
                  </a:lnTo>
                  <a:lnTo>
                    <a:pt x="591" y="8744"/>
                  </a:lnTo>
                  <a:lnTo>
                    <a:pt x="667" y="8667"/>
                  </a:lnTo>
                  <a:lnTo>
                    <a:pt x="686" y="8649"/>
                  </a:lnTo>
                  <a:lnTo>
                    <a:pt x="743" y="8629"/>
                  </a:lnTo>
                  <a:lnTo>
                    <a:pt x="762" y="8610"/>
                  </a:lnTo>
                  <a:lnTo>
                    <a:pt x="800" y="8591"/>
                  </a:lnTo>
                  <a:lnTo>
                    <a:pt x="838" y="8534"/>
                  </a:lnTo>
                  <a:lnTo>
                    <a:pt x="895" y="8477"/>
                  </a:lnTo>
                  <a:lnTo>
                    <a:pt x="953" y="8439"/>
                  </a:lnTo>
                  <a:lnTo>
                    <a:pt x="972" y="8439"/>
                  </a:lnTo>
                  <a:lnTo>
                    <a:pt x="1009" y="8400"/>
                  </a:lnTo>
                  <a:lnTo>
                    <a:pt x="1048" y="8344"/>
                  </a:lnTo>
                  <a:lnTo>
                    <a:pt x="1124" y="8134"/>
                  </a:lnTo>
                  <a:lnTo>
                    <a:pt x="1143" y="8077"/>
                  </a:lnTo>
                  <a:lnTo>
                    <a:pt x="1086" y="8001"/>
                  </a:lnTo>
                  <a:lnTo>
                    <a:pt x="1105" y="7582"/>
                  </a:lnTo>
                  <a:lnTo>
                    <a:pt x="1143" y="7334"/>
                  </a:lnTo>
                  <a:lnTo>
                    <a:pt x="1390" y="7296"/>
                  </a:lnTo>
                  <a:lnTo>
                    <a:pt x="1695" y="7448"/>
                  </a:lnTo>
                  <a:lnTo>
                    <a:pt x="1791" y="7601"/>
                  </a:lnTo>
                  <a:lnTo>
                    <a:pt x="1962" y="7658"/>
                  </a:lnTo>
                  <a:lnTo>
                    <a:pt x="2496" y="7658"/>
                  </a:lnTo>
                  <a:lnTo>
                    <a:pt x="2953" y="7639"/>
                  </a:lnTo>
                  <a:lnTo>
                    <a:pt x="3124" y="7467"/>
                  </a:lnTo>
                  <a:lnTo>
                    <a:pt x="3124" y="7105"/>
                  </a:lnTo>
                  <a:lnTo>
                    <a:pt x="2800" y="6363"/>
                  </a:lnTo>
                  <a:lnTo>
                    <a:pt x="2895" y="6115"/>
                  </a:lnTo>
                  <a:lnTo>
                    <a:pt x="3257" y="5962"/>
                  </a:lnTo>
                  <a:lnTo>
                    <a:pt x="3696" y="6058"/>
                  </a:lnTo>
                  <a:lnTo>
                    <a:pt x="4286" y="6496"/>
                  </a:lnTo>
                  <a:lnTo>
                    <a:pt x="4895" y="6477"/>
                  </a:lnTo>
                  <a:lnTo>
                    <a:pt x="4915" y="5505"/>
                  </a:lnTo>
                  <a:lnTo>
                    <a:pt x="4705" y="4953"/>
                  </a:lnTo>
                  <a:lnTo>
                    <a:pt x="4419" y="4648"/>
                  </a:lnTo>
                  <a:lnTo>
                    <a:pt x="4210" y="4458"/>
                  </a:lnTo>
                  <a:lnTo>
                    <a:pt x="3886" y="3962"/>
                  </a:lnTo>
                  <a:lnTo>
                    <a:pt x="3943" y="3905"/>
                  </a:lnTo>
                  <a:lnTo>
                    <a:pt x="3981" y="3848"/>
                  </a:lnTo>
                  <a:lnTo>
                    <a:pt x="4038" y="3791"/>
                  </a:lnTo>
                  <a:lnTo>
                    <a:pt x="4591" y="3486"/>
                  </a:lnTo>
                  <a:lnTo>
                    <a:pt x="5105" y="3086"/>
                  </a:lnTo>
                  <a:lnTo>
                    <a:pt x="5334" y="2782"/>
                  </a:lnTo>
                  <a:lnTo>
                    <a:pt x="5696" y="2534"/>
                  </a:lnTo>
                  <a:lnTo>
                    <a:pt x="5791" y="2591"/>
                  </a:lnTo>
                  <a:lnTo>
                    <a:pt x="5848" y="2591"/>
                  </a:lnTo>
                  <a:lnTo>
                    <a:pt x="5962" y="2572"/>
                  </a:lnTo>
                  <a:lnTo>
                    <a:pt x="6000" y="2572"/>
                  </a:lnTo>
                  <a:lnTo>
                    <a:pt x="6077" y="2591"/>
                  </a:lnTo>
                  <a:lnTo>
                    <a:pt x="6153" y="2667"/>
                  </a:lnTo>
                  <a:lnTo>
                    <a:pt x="6210" y="2706"/>
                  </a:lnTo>
                  <a:lnTo>
                    <a:pt x="6324" y="2724"/>
                  </a:lnTo>
                  <a:lnTo>
                    <a:pt x="6629" y="2743"/>
                  </a:lnTo>
                  <a:lnTo>
                    <a:pt x="6762" y="2591"/>
                  </a:lnTo>
                  <a:lnTo>
                    <a:pt x="6839" y="2496"/>
                  </a:lnTo>
                  <a:lnTo>
                    <a:pt x="6876" y="2420"/>
                  </a:lnTo>
                  <a:lnTo>
                    <a:pt x="6857" y="2305"/>
                  </a:lnTo>
                  <a:lnTo>
                    <a:pt x="6857" y="2210"/>
                  </a:lnTo>
                  <a:lnTo>
                    <a:pt x="6915" y="2115"/>
                  </a:lnTo>
                  <a:lnTo>
                    <a:pt x="6991" y="2020"/>
                  </a:lnTo>
                  <a:lnTo>
                    <a:pt x="7162" y="1905"/>
                  </a:lnTo>
                  <a:lnTo>
                    <a:pt x="7810" y="1696"/>
                  </a:lnTo>
                  <a:lnTo>
                    <a:pt x="7924" y="1582"/>
                  </a:lnTo>
                  <a:lnTo>
                    <a:pt x="8019" y="1524"/>
                  </a:lnTo>
                  <a:lnTo>
                    <a:pt x="8248" y="1410"/>
                  </a:lnTo>
                  <a:lnTo>
                    <a:pt x="8344" y="1391"/>
                  </a:lnTo>
                  <a:lnTo>
                    <a:pt x="8686" y="1467"/>
                  </a:lnTo>
                  <a:lnTo>
                    <a:pt x="8820" y="1334"/>
                  </a:lnTo>
                  <a:lnTo>
                    <a:pt x="8838" y="1258"/>
                  </a:lnTo>
                  <a:lnTo>
                    <a:pt x="8820" y="1105"/>
                  </a:lnTo>
                  <a:lnTo>
                    <a:pt x="8896" y="1086"/>
                  </a:lnTo>
                  <a:lnTo>
                    <a:pt x="8953" y="1010"/>
                  </a:lnTo>
                  <a:lnTo>
                    <a:pt x="8972" y="896"/>
                  </a:lnTo>
                  <a:lnTo>
                    <a:pt x="8972" y="820"/>
                  </a:lnTo>
                  <a:lnTo>
                    <a:pt x="8934" y="781"/>
                  </a:lnTo>
                  <a:lnTo>
                    <a:pt x="8838" y="762"/>
                  </a:lnTo>
                  <a:lnTo>
                    <a:pt x="8801" y="743"/>
                  </a:lnTo>
                  <a:lnTo>
                    <a:pt x="8781" y="686"/>
                  </a:lnTo>
                  <a:lnTo>
                    <a:pt x="8781" y="629"/>
                  </a:lnTo>
                  <a:lnTo>
                    <a:pt x="8762" y="591"/>
                  </a:lnTo>
                  <a:lnTo>
                    <a:pt x="8610" y="515"/>
                  </a:lnTo>
                  <a:lnTo>
                    <a:pt x="8496" y="420"/>
                  </a:lnTo>
                  <a:lnTo>
                    <a:pt x="8420" y="305"/>
                  </a:lnTo>
                  <a:lnTo>
                    <a:pt x="8381" y="248"/>
                  </a:lnTo>
                  <a:lnTo>
                    <a:pt x="8476" y="153"/>
                  </a:lnTo>
                  <a:lnTo>
                    <a:pt x="8743" y="77"/>
                  </a:lnTo>
                  <a:lnTo>
                    <a:pt x="8838" y="19"/>
                  </a:lnTo>
                  <a:lnTo>
                    <a:pt x="8877" y="0"/>
                  </a:lnTo>
                  <a:lnTo>
                    <a:pt x="8896" y="19"/>
                  </a:lnTo>
                  <a:lnTo>
                    <a:pt x="8972" y="58"/>
                  </a:lnTo>
                  <a:lnTo>
                    <a:pt x="9067" y="95"/>
                  </a:lnTo>
                  <a:lnTo>
                    <a:pt x="9105" y="58"/>
                  </a:lnTo>
                  <a:lnTo>
                    <a:pt x="9143" y="19"/>
                  </a:lnTo>
                  <a:lnTo>
                    <a:pt x="9219" y="19"/>
                  </a:lnTo>
                  <a:lnTo>
                    <a:pt x="9658" y="115"/>
                  </a:lnTo>
                  <a:lnTo>
                    <a:pt x="9886" y="191"/>
                  </a:lnTo>
                  <a:lnTo>
                    <a:pt x="10572" y="553"/>
                  </a:lnTo>
                  <a:lnTo>
                    <a:pt x="10762" y="648"/>
                  </a:lnTo>
                  <a:lnTo>
                    <a:pt x="10858" y="762"/>
                  </a:lnTo>
                  <a:lnTo>
                    <a:pt x="10915" y="877"/>
                  </a:lnTo>
                  <a:lnTo>
                    <a:pt x="10934" y="1010"/>
                  </a:lnTo>
                  <a:lnTo>
                    <a:pt x="10877" y="1143"/>
                  </a:lnTo>
                  <a:lnTo>
                    <a:pt x="10801" y="1258"/>
                  </a:lnTo>
                  <a:lnTo>
                    <a:pt x="10743" y="1372"/>
                  </a:lnTo>
                  <a:lnTo>
                    <a:pt x="10743" y="1524"/>
                  </a:lnTo>
                  <a:lnTo>
                    <a:pt x="10762" y="1582"/>
                  </a:lnTo>
                  <a:lnTo>
                    <a:pt x="10801" y="1677"/>
                  </a:lnTo>
                  <a:lnTo>
                    <a:pt x="10820" y="1734"/>
                  </a:lnTo>
                  <a:lnTo>
                    <a:pt x="10877" y="1810"/>
                  </a:lnTo>
                  <a:lnTo>
                    <a:pt x="10934" y="1791"/>
                  </a:lnTo>
                  <a:lnTo>
                    <a:pt x="11048" y="1753"/>
                  </a:lnTo>
                  <a:lnTo>
                    <a:pt x="11143" y="1810"/>
                  </a:lnTo>
                  <a:lnTo>
                    <a:pt x="11200" y="1905"/>
                  </a:lnTo>
                  <a:lnTo>
                    <a:pt x="11258" y="2039"/>
                  </a:lnTo>
                  <a:lnTo>
                    <a:pt x="11239" y="2153"/>
                  </a:lnTo>
                  <a:lnTo>
                    <a:pt x="11163" y="2381"/>
                  </a:lnTo>
                  <a:lnTo>
                    <a:pt x="11143" y="2515"/>
                  </a:lnTo>
                  <a:lnTo>
                    <a:pt x="11163" y="2629"/>
                  </a:lnTo>
                  <a:lnTo>
                    <a:pt x="11258" y="2706"/>
                  </a:lnTo>
                  <a:lnTo>
                    <a:pt x="11391" y="2724"/>
                  </a:lnTo>
                  <a:lnTo>
                    <a:pt x="11524" y="2706"/>
                  </a:lnTo>
                  <a:lnTo>
                    <a:pt x="11639" y="2724"/>
                  </a:lnTo>
                  <a:lnTo>
                    <a:pt x="11734" y="2820"/>
                  </a:lnTo>
                  <a:lnTo>
                    <a:pt x="11772" y="2915"/>
                  </a:lnTo>
                  <a:lnTo>
                    <a:pt x="11753" y="3029"/>
                  </a:lnTo>
                  <a:lnTo>
                    <a:pt x="11772" y="3143"/>
                  </a:lnTo>
                  <a:lnTo>
                    <a:pt x="11791" y="3200"/>
                  </a:lnTo>
                  <a:lnTo>
                    <a:pt x="11829" y="3258"/>
                  </a:lnTo>
                  <a:lnTo>
                    <a:pt x="11867" y="3315"/>
                  </a:lnTo>
                  <a:lnTo>
                    <a:pt x="11867" y="3391"/>
                  </a:lnTo>
                  <a:lnTo>
                    <a:pt x="11581" y="4858"/>
                  </a:lnTo>
                  <a:lnTo>
                    <a:pt x="11696" y="4858"/>
                  </a:lnTo>
                  <a:lnTo>
                    <a:pt x="11791" y="4896"/>
                  </a:lnTo>
                  <a:lnTo>
                    <a:pt x="11886" y="4953"/>
                  </a:lnTo>
                  <a:lnTo>
                    <a:pt x="11981" y="4991"/>
                  </a:lnTo>
                  <a:lnTo>
                    <a:pt x="12096" y="4972"/>
                  </a:lnTo>
                  <a:lnTo>
                    <a:pt x="12191" y="4934"/>
                  </a:lnTo>
                  <a:lnTo>
                    <a:pt x="12267" y="4915"/>
                  </a:lnTo>
                  <a:lnTo>
                    <a:pt x="12343" y="4972"/>
                  </a:lnTo>
                  <a:lnTo>
                    <a:pt x="12477" y="5372"/>
                  </a:lnTo>
                  <a:lnTo>
                    <a:pt x="12496" y="5486"/>
                  </a:lnTo>
                  <a:lnTo>
                    <a:pt x="12534" y="5601"/>
                  </a:lnTo>
                  <a:lnTo>
                    <a:pt x="12591" y="5715"/>
                  </a:lnTo>
                  <a:lnTo>
                    <a:pt x="12667" y="5791"/>
                  </a:lnTo>
                  <a:lnTo>
                    <a:pt x="12972" y="5943"/>
                  </a:lnTo>
                  <a:lnTo>
                    <a:pt x="13124" y="5943"/>
                  </a:lnTo>
                  <a:lnTo>
                    <a:pt x="13277" y="5829"/>
                  </a:lnTo>
                  <a:lnTo>
                    <a:pt x="13296" y="5906"/>
                  </a:lnTo>
                  <a:lnTo>
                    <a:pt x="13334" y="6020"/>
                  </a:lnTo>
                  <a:lnTo>
                    <a:pt x="13353" y="6134"/>
                  </a:lnTo>
                  <a:lnTo>
                    <a:pt x="13391" y="6210"/>
                  </a:lnTo>
                  <a:lnTo>
                    <a:pt x="13467" y="6248"/>
                  </a:lnTo>
                  <a:lnTo>
                    <a:pt x="13620" y="6248"/>
                  </a:lnTo>
                  <a:lnTo>
                    <a:pt x="13962" y="6343"/>
                  </a:lnTo>
                  <a:lnTo>
                    <a:pt x="14134" y="6439"/>
                  </a:lnTo>
                  <a:lnTo>
                    <a:pt x="14248" y="6534"/>
                  </a:lnTo>
                  <a:lnTo>
                    <a:pt x="14153" y="6572"/>
                  </a:lnTo>
                  <a:lnTo>
                    <a:pt x="14039" y="6610"/>
                  </a:lnTo>
                  <a:lnTo>
                    <a:pt x="13962" y="6686"/>
                  </a:lnTo>
                  <a:lnTo>
                    <a:pt x="14020" y="6782"/>
                  </a:lnTo>
                  <a:lnTo>
                    <a:pt x="14115" y="6800"/>
                  </a:lnTo>
                  <a:lnTo>
                    <a:pt x="14229" y="6782"/>
                  </a:lnTo>
                  <a:lnTo>
                    <a:pt x="14287" y="6800"/>
                  </a:lnTo>
                  <a:lnTo>
                    <a:pt x="14248" y="6953"/>
                  </a:lnTo>
                  <a:lnTo>
                    <a:pt x="14172" y="7029"/>
                  </a:lnTo>
                  <a:lnTo>
                    <a:pt x="14077" y="7067"/>
                  </a:lnTo>
                  <a:lnTo>
                    <a:pt x="13962" y="7067"/>
                  </a:lnTo>
                  <a:lnTo>
                    <a:pt x="13867" y="7067"/>
                  </a:lnTo>
                  <a:lnTo>
                    <a:pt x="13639" y="7010"/>
                  </a:lnTo>
                  <a:lnTo>
                    <a:pt x="13581" y="7048"/>
                  </a:lnTo>
                  <a:lnTo>
                    <a:pt x="13525" y="7181"/>
                  </a:lnTo>
                  <a:lnTo>
                    <a:pt x="13544" y="7201"/>
                  </a:lnTo>
                  <a:lnTo>
                    <a:pt x="13544" y="7239"/>
                  </a:lnTo>
                  <a:lnTo>
                    <a:pt x="13562" y="7277"/>
                  </a:lnTo>
                  <a:lnTo>
                    <a:pt x="13562" y="7315"/>
                  </a:lnTo>
                  <a:lnTo>
                    <a:pt x="13544" y="7315"/>
                  </a:lnTo>
                  <a:lnTo>
                    <a:pt x="13486" y="7334"/>
                  </a:lnTo>
                  <a:lnTo>
                    <a:pt x="13467" y="7334"/>
                  </a:lnTo>
                  <a:lnTo>
                    <a:pt x="13410" y="7372"/>
                  </a:lnTo>
                  <a:lnTo>
                    <a:pt x="13296" y="7410"/>
                  </a:lnTo>
                  <a:lnTo>
                    <a:pt x="13258" y="7448"/>
                  </a:lnTo>
                  <a:lnTo>
                    <a:pt x="13182" y="7543"/>
                  </a:lnTo>
                  <a:lnTo>
                    <a:pt x="13163" y="7753"/>
                  </a:lnTo>
                  <a:lnTo>
                    <a:pt x="13105" y="7829"/>
                  </a:lnTo>
                  <a:lnTo>
                    <a:pt x="13048" y="7867"/>
                  </a:lnTo>
                  <a:lnTo>
                    <a:pt x="12934" y="7867"/>
                  </a:lnTo>
                  <a:lnTo>
                    <a:pt x="12896" y="7887"/>
                  </a:lnTo>
                  <a:lnTo>
                    <a:pt x="12839" y="7943"/>
                  </a:lnTo>
                  <a:lnTo>
                    <a:pt x="12839" y="8001"/>
                  </a:lnTo>
                  <a:lnTo>
                    <a:pt x="12858" y="8058"/>
                  </a:lnTo>
                  <a:lnTo>
                    <a:pt x="12858" y="8134"/>
                  </a:lnTo>
                  <a:lnTo>
                    <a:pt x="12801" y="8248"/>
                  </a:lnTo>
                  <a:lnTo>
                    <a:pt x="12534" y="8515"/>
                  </a:lnTo>
                  <a:lnTo>
                    <a:pt x="12477" y="8591"/>
                  </a:lnTo>
                  <a:lnTo>
                    <a:pt x="12438" y="8686"/>
                  </a:lnTo>
                  <a:lnTo>
                    <a:pt x="12420" y="8781"/>
                  </a:lnTo>
                  <a:lnTo>
                    <a:pt x="12438" y="8877"/>
                  </a:lnTo>
                  <a:lnTo>
                    <a:pt x="12534" y="8934"/>
                  </a:lnTo>
                  <a:lnTo>
                    <a:pt x="12610" y="8896"/>
                  </a:lnTo>
                  <a:lnTo>
                    <a:pt x="12705" y="8858"/>
                  </a:lnTo>
                  <a:lnTo>
                    <a:pt x="12819" y="8839"/>
                  </a:lnTo>
                  <a:lnTo>
                    <a:pt x="12915" y="8858"/>
                  </a:lnTo>
                  <a:lnTo>
                    <a:pt x="13029" y="8858"/>
                  </a:lnTo>
                  <a:lnTo>
                    <a:pt x="13124" y="8839"/>
                  </a:lnTo>
                  <a:lnTo>
                    <a:pt x="13220" y="8820"/>
                  </a:lnTo>
                  <a:lnTo>
                    <a:pt x="13315" y="8744"/>
                  </a:lnTo>
                  <a:lnTo>
                    <a:pt x="13372" y="8667"/>
                  </a:lnTo>
                  <a:lnTo>
                    <a:pt x="13525" y="8344"/>
                  </a:lnTo>
                  <a:lnTo>
                    <a:pt x="13620" y="8344"/>
                  </a:lnTo>
                  <a:lnTo>
                    <a:pt x="13715" y="8382"/>
                  </a:lnTo>
                  <a:lnTo>
                    <a:pt x="13829" y="8382"/>
                  </a:lnTo>
                  <a:lnTo>
                    <a:pt x="13906" y="8363"/>
                  </a:lnTo>
                  <a:lnTo>
                    <a:pt x="13943" y="8382"/>
                  </a:lnTo>
                  <a:lnTo>
                    <a:pt x="14058" y="8420"/>
                  </a:lnTo>
                  <a:lnTo>
                    <a:pt x="14115" y="8400"/>
                  </a:lnTo>
                  <a:lnTo>
                    <a:pt x="14210" y="8344"/>
                  </a:lnTo>
                  <a:lnTo>
                    <a:pt x="14287" y="8344"/>
                  </a:lnTo>
                  <a:lnTo>
                    <a:pt x="14419" y="8400"/>
                  </a:lnTo>
                  <a:lnTo>
                    <a:pt x="14534" y="8515"/>
                  </a:lnTo>
                  <a:lnTo>
                    <a:pt x="14610" y="8649"/>
                  </a:lnTo>
                  <a:lnTo>
                    <a:pt x="14648" y="8781"/>
                  </a:lnTo>
                  <a:lnTo>
                    <a:pt x="14668" y="9372"/>
                  </a:lnTo>
                  <a:lnTo>
                    <a:pt x="14648" y="9487"/>
                  </a:lnTo>
                  <a:lnTo>
                    <a:pt x="14610" y="9543"/>
                  </a:lnTo>
                  <a:lnTo>
                    <a:pt x="14572" y="9582"/>
                  </a:lnTo>
                  <a:lnTo>
                    <a:pt x="14458" y="9905"/>
                  </a:lnTo>
                  <a:lnTo>
                    <a:pt x="14439" y="10020"/>
                  </a:lnTo>
                  <a:lnTo>
                    <a:pt x="14591" y="10077"/>
                  </a:lnTo>
                  <a:lnTo>
                    <a:pt x="14610" y="10172"/>
                  </a:lnTo>
                  <a:lnTo>
                    <a:pt x="14705" y="11315"/>
                  </a:lnTo>
                  <a:lnTo>
                    <a:pt x="14763" y="11468"/>
                  </a:lnTo>
                  <a:lnTo>
                    <a:pt x="14934" y="11715"/>
                  </a:lnTo>
                  <a:lnTo>
                    <a:pt x="15086" y="11981"/>
                  </a:lnTo>
                  <a:lnTo>
                    <a:pt x="15181" y="12020"/>
                  </a:lnTo>
                  <a:lnTo>
                    <a:pt x="15315" y="12039"/>
                  </a:lnTo>
                  <a:lnTo>
                    <a:pt x="15430" y="12001"/>
                  </a:lnTo>
                  <a:lnTo>
                    <a:pt x="15525" y="11963"/>
                  </a:lnTo>
                  <a:lnTo>
                    <a:pt x="15582" y="11944"/>
                  </a:lnTo>
                  <a:lnTo>
                    <a:pt x="15601" y="11944"/>
                  </a:lnTo>
                  <a:lnTo>
                    <a:pt x="15658" y="12039"/>
                  </a:lnTo>
                  <a:lnTo>
                    <a:pt x="15677" y="12115"/>
                  </a:lnTo>
                  <a:lnTo>
                    <a:pt x="15696" y="12267"/>
                  </a:lnTo>
                  <a:lnTo>
                    <a:pt x="15715" y="12344"/>
                  </a:lnTo>
                  <a:lnTo>
                    <a:pt x="15829" y="12420"/>
                  </a:lnTo>
                  <a:lnTo>
                    <a:pt x="15982" y="12439"/>
                  </a:lnTo>
                  <a:lnTo>
                    <a:pt x="16287" y="12458"/>
                  </a:lnTo>
                  <a:lnTo>
                    <a:pt x="16401" y="12515"/>
                  </a:lnTo>
                  <a:lnTo>
                    <a:pt x="16477" y="12648"/>
                  </a:lnTo>
                  <a:lnTo>
                    <a:pt x="16534" y="12782"/>
                  </a:lnTo>
                  <a:lnTo>
                    <a:pt x="16572" y="12915"/>
                  </a:lnTo>
                  <a:lnTo>
                    <a:pt x="16591" y="13068"/>
                  </a:lnTo>
                  <a:lnTo>
                    <a:pt x="16553" y="13201"/>
                  </a:lnTo>
                  <a:lnTo>
                    <a:pt x="16439" y="13468"/>
                  </a:lnTo>
                  <a:lnTo>
                    <a:pt x="16382" y="13544"/>
                  </a:lnTo>
                  <a:lnTo>
                    <a:pt x="16344" y="13620"/>
                  </a:lnTo>
                  <a:lnTo>
                    <a:pt x="16305" y="13696"/>
                  </a:lnTo>
                  <a:lnTo>
                    <a:pt x="16287" y="13772"/>
                  </a:lnTo>
                  <a:lnTo>
                    <a:pt x="16172" y="13906"/>
                  </a:lnTo>
                  <a:lnTo>
                    <a:pt x="16039" y="13982"/>
                  </a:lnTo>
                  <a:lnTo>
                    <a:pt x="15753" y="14096"/>
                  </a:lnTo>
                  <a:lnTo>
                    <a:pt x="15658" y="14191"/>
                  </a:lnTo>
                  <a:lnTo>
                    <a:pt x="15543" y="14343"/>
                  </a:lnTo>
                  <a:lnTo>
                    <a:pt x="15486" y="14496"/>
                  </a:lnTo>
                  <a:lnTo>
                    <a:pt x="15525" y="14553"/>
                  </a:lnTo>
                  <a:lnTo>
                    <a:pt x="15601" y="14572"/>
                  </a:lnTo>
                  <a:lnTo>
                    <a:pt x="15582" y="14629"/>
                  </a:lnTo>
                  <a:lnTo>
                    <a:pt x="15506" y="14687"/>
                  </a:lnTo>
                </a:path>
              </a:pathLst>
            </a:custGeom>
            <a:solidFill>
              <a:srgbClr val="C4C4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2774" name="Freeform 7">
              <a:extLst>
                <a:ext uri="{FF2B5EF4-FFF2-40B4-BE49-F238E27FC236}">
                  <a16:creationId xmlns:a16="http://schemas.microsoft.com/office/drawing/2014/main" id="{84620AA6-64B3-4F40-8444-CBF8E9FE1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663" y="1273175"/>
              <a:ext cx="2546350" cy="2927350"/>
            </a:xfrm>
            <a:custGeom>
              <a:avLst/>
              <a:gdLst>
                <a:gd name="T0" fmla="*/ 330565635 w 14153"/>
                <a:gd name="T1" fmla="*/ 4308335 h 16267"/>
                <a:gd name="T2" fmla="*/ 349669827 w 14153"/>
                <a:gd name="T3" fmla="*/ 6154687 h 16267"/>
                <a:gd name="T4" fmla="*/ 366345334 w 14153"/>
                <a:gd name="T5" fmla="*/ 26529885 h 16267"/>
                <a:gd name="T6" fmla="*/ 396555735 w 14153"/>
                <a:gd name="T7" fmla="*/ 25914435 h 16267"/>
                <a:gd name="T8" fmla="*/ 426151004 w 14153"/>
                <a:gd name="T9" fmla="*/ 45026339 h 16267"/>
                <a:gd name="T10" fmla="*/ 452087144 w 14153"/>
                <a:gd name="T11" fmla="*/ 62939735 h 16267"/>
                <a:gd name="T12" fmla="*/ 415692312 w 14153"/>
                <a:gd name="T13" fmla="*/ 104888820 h 16267"/>
                <a:gd name="T14" fmla="*/ 412000977 w 14153"/>
                <a:gd name="T15" fmla="*/ 143760472 h 16267"/>
                <a:gd name="T16" fmla="*/ 416307445 w 14153"/>
                <a:gd name="T17" fmla="*/ 156717690 h 16267"/>
                <a:gd name="T18" fmla="*/ 421844357 w 14153"/>
                <a:gd name="T19" fmla="*/ 190665556 h 16267"/>
                <a:gd name="T20" fmla="*/ 434796324 w 14153"/>
                <a:gd name="T21" fmla="*/ 200513128 h 16267"/>
                <a:gd name="T22" fmla="*/ 417537890 w 14153"/>
                <a:gd name="T23" fmla="*/ 225196661 h 16267"/>
                <a:gd name="T24" fmla="*/ 383603948 w 14153"/>
                <a:gd name="T25" fmla="*/ 263485254 h 16267"/>
                <a:gd name="T26" fmla="*/ 329950502 w 14153"/>
                <a:gd name="T27" fmla="*/ 250495645 h 16267"/>
                <a:gd name="T28" fmla="*/ 270112627 w 14153"/>
                <a:gd name="T29" fmla="*/ 248681685 h 16267"/>
                <a:gd name="T30" fmla="*/ 244823825 w 14153"/>
                <a:gd name="T31" fmla="*/ 252957448 h 16267"/>
                <a:gd name="T32" fmla="*/ 237441335 w 14153"/>
                <a:gd name="T33" fmla="*/ 272101744 h 16267"/>
                <a:gd name="T34" fmla="*/ 239902225 w 14153"/>
                <a:gd name="T35" fmla="*/ 298631810 h 16267"/>
                <a:gd name="T36" fmla="*/ 199815879 w 14153"/>
                <a:gd name="T37" fmla="*/ 338734363 h 16267"/>
                <a:gd name="T38" fmla="*/ 215228736 w 14153"/>
                <a:gd name="T39" fmla="*/ 373297860 h 16267"/>
                <a:gd name="T40" fmla="*/ 244208693 w 14153"/>
                <a:gd name="T41" fmla="*/ 363417897 h 16267"/>
                <a:gd name="T42" fmla="*/ 306507458 w 14153"/>
                <a:gd name="T43" fmla="*/ 451041164 h 16267"/>
                <a:gd name="T44" fmla="*/ 215843868 w 14153"/>
                <a:gd name="T45" fmla="*/ 482494836 h 16267"/>
                <a:gd name="T46" fmla="*/ 254699770 w 14153"/>
                <a:gd name="T47" fmla="*/ 508441662 h 16267"/>
                <a:gd name="T48" fmla="*/ 232487170 w 14153"/>
                <a:gd name="T49" fmla="*/ 526905724 h 16267"/>
                <a:gd name="T50" fmla="*/ 202892081 w 14153"/>
                <a:gd name="T51" fmla="*/ 504716386 h 16267"/>
                <a:gd name="T52" fmla="*/ 197970301 w 14153"/>
                <a:gd name="T53" fmla="*/ 483142678 h 16267"/>
                <a:gd name="T54" fmla="*/ 193631449 w 14153"/>
                <a:gd name="T55" fmla="*/ 465229283 h 16267"/>
                <a:gd name="T56" fmla="*/ 166529455 w 14153"/>
                <a:gd name="T57" fmla="*/ 486220112 h 16267"/>
                <a:gd name="T58" fmla="*/ 161607675 w 14153"/>
                <a:gd name="T59" fmla="*/ 478186501 h 16267"/>
                <a:gd name="T60" fmla="*/ 151116598 w 14153"/>
                <a:gd name="T61" fmla="*/ 465229283 h 16267"/>
                <a:gd name="T62" fmla="*/ 115336899 w 14153"/>
                <a:gd name="T63" fmla="*/ 459690047 h 16267"/>
                <a:gd name="T64" fmla="*/ 97463332 w 14153"/>
                <a:gd name="T65" fmla="*/ 411554062 h 16267"/>
                <a:gd name="T66" fmla="*/ 81435342 w 14153"/>
                <a:gd name="T67" fmla="*/ 408476628 h 16267"/>
                <a:gd name="T68" fmla="*/ 88817832 w 14153"/>
                <a:gd name="T69" fmla="*/ 386870528 h 16267"/>
                <a:gd name="T70" fmla="*/ 96232887 w 14153"/>
                <a:gd name="T71" fmla="*/ 354801406 h 16267"/>
                <a:gd name="T72" fmla="*/ 96232887 w 14153"/>
                <a:gd name="T73" fmla="*/ 344921443 h 16267"/>
                <a:gd name="T74" fmla="*/ 70328953 w 14153"/>
                <a:gd name="T75" fmla="*/ 372682230 h 16267"/>
                <a:gd name="T76" fmla="*/ 75865865 w 14153"/>
                <a:gd name="T77" fmla="*/ 352922482 h 16267"/>
                <a:gd name="T78" fmla="*/ 56761853 w 14153"/>
                <a:gd name="T79" fmla="*/ 365264249 h 16267"/>
                <a:gd name="T80" fmla="*/ 61683633 w 14153"/>
                <a:gd name="T81" fmla="*/ 339997657 h 16267"/>
                <a:gd name="T82" fmla="*/ 51192556 w 14153"/>
                <a:gd name="T83" fmla="*/ 338118913 h 16267"/>
                <a:gd name="T84" fmla="*/ 61683633 w 14153"/>
                <a:gd name="T85" fmla="*/ 320237909 h 16267"/>
                <a:gd name="T86" fmla="*/ 71559398 w 14153"/>
                <a:gd name="T87" fmla="*/ 304786497 h 16267"/>
                <a:gd name="T88" fmla="*/ 53038133 w 14153"/>
                <a:gd name="T89" fmla="*/ 316545025 h 16267"/>
                <a:gd name="T90" fmla="*/ 32703676 w 14153"/>
                <a:gd name="T91" fmla="*/ 317776107 h 16267"/>
                <a:gd name="T92" fmla="*/ 20366842 w 14153"/>
                <a:gd name="T93" fmla="*/ 335657110 h 16267"/>
                <a:gd name="T94" fmla="*/ 24673489 w 14153"/>
                <a:gd name="T95" fmla="*/ 352922482 h 16267"/>
                <a:gd name="T96" fmla="*/ 9260632 w 14153"/>
                <a:gd name="T97" fmla="*/ 327008047 h 16267"/>
                <a:gd name="T98" fmla="*/ 16027990 w 14153"/>
                <a:gd name="T99" fmla="*/ 313435379 h 16267"/>
                <a:gd name="T100" fmla="*/ 135703921 w 14153"/>
                <a:gd name="T101" fmla="*/ 199314618 h 16267"/>
                <a:gd name="T102" fmla="*/ 171451235 w 14153"/>
                <a:gd name="T103" fmla="*/ 191896637 h 16267"/>
                <a:gd name="T104" fmla="*/ 218920071 w 14153"/>
                <a:gd name="T105" fmla="*/ 186972852 h 16267"/>
                <a:gd name="T106" fmla="*/ 230641593 w 14153"/>
                <a:gd name="T107" fmla="*/ 183247575 h 16267"/>
                <a:gd name="T108" fmla="*/ 248515160 w 14153"/>
                <a:gd name="T109" fmla="*/ 125879469 h 16267"/>
                <a:gd name="T110" fmla="*/ 216459181 w 14153"/>
                <a:gd name="T111" fmla="*/ 102426837 h 16267"/>
                <a:gd name="T112" fmla="*/ 232487170 w 14153"/>
                <a:gd name="T113" fmla="*/ 72787306 h 16267"/>
                <a:gd name="T114" fmla="*/ 255930215 w 14153"/>
                <a:gd name="T115" fmla="*/ 51213419 h 162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53" h="16267">
                  <a:moveTo>
                    <a:pt x="9733" y="133"/>
                  </a:moveTo>
                  <a:lnTo>
                    <a:pt x="9752" y="133"/>
                  </a:lnTo>
                  <a:lnTo>
                    <a:pt x="9771" y="152"/>
                  </a:lnTo>
                  <a:lnTo>
                    <a:pt x="9828" y="190"/>
                  </a:lnTo>
                  <a:lnTo>
                    <a:pt x="9847" y="190"/>
                  </a:lnTo>
                  <a:lnTo>
                    <a:pt x="9885" y="190"/>
                  </a:lnTo>
                  <a:lnTo>
                    <a:pt x="9904" y="171"/>
                  </a:lnTo>
                  <a:lnTo>
                    <a:pt x="9942" y="152"/>
                  </a:lnTo>
                  <a:lnTo>
                    <a:pt x="10114" y="114"/>
                  </a:lnTo>
                  <a:lnTo>
                    <a:pt x="10152" y="114"/>
                  </a:lnTo>
                  <a:lnTo>
                    <a:pt x="10209" y="133"/>
                  </a:lnTo>
                  <a:lnTo>
                    <a:pt x="10285" y="171"/>
                  </a:lnTo>
                  <a:lnTo>
                    <a:pt x="10323" y="190"/>
                  </a:lnTo>
                  <a:lnTo>
                    <a:pt x="10381" y="171"/>
                  </a:lnTo>
                  <a:lnTo>
                    <a:pt x="10476" y="152"/>
                  </a:lnTo>
                  <a:lnTo>
                    <a:pt x="10514" y="152"/>
                  </a:lnTo>
                  <a:lnTo>
                    <a:pt x="10552" y="152"/>
                  </a:lnTo>
                  <a:lnTo>
                    <a:pt x="10590" y="210"/>
                  </a:lnTo>
                  <a:lnTo>
                    <a:pt x="10628" y="229"/>
                  </a:lnTo>
                  <a:lnTo>
                    <a:pt x="10647" y="229"/>
                  </a:lnTo>
                  <a:lnTo>
                    <a:pt x="10723" y="210"/>
                  </a:lnTo>
                  <a:lnTo>
                    <a:pt x="10761" y="210"/>
                  </a:lnTo>
                  <a:lnTo>
                    <a:pt x="10799" y="190"/>
                  </a:lnTo>
                  <a:lnTo>
                    <a:pt x="10838" y="210"/>
                  </a:lnTo>
                  <a:lnTo>
                    <a:pt x="10895" y="229"/>
                  </a:lnTo>
                  <a:lnTo>
                    <a:pt x="10952" y="171"/>
                  </a:lnTo>
                  <a:lnTo>
                    <a:pt x="11047" y="229"/>
                  </a:lnTo>
                  <a:lnTo>
                    <a:pt x="11142" y="210"/>
                  </a:lnTo>
                  <a:lnTo>
                    <a:pt x="11238" y="210"/>
                  </a:lnTo>
                  <a:lnTo>
                    <a:pt x="11333" y="210"/>
                  </a:lnTo>
                  <a:lnTo>
                    <a:pt x="11409" y="286"/>
                  </a:lnTo>
                  <a:lnTo>
                    <a:pt x="11428" y="400"/>
                  </a:lnTo>
                  <a:lnTo>
                    <a:pt x="11428" y="514"/>
                  </a:lnTo>
                  <a:lnTo>
                    <a:pt x="11409" y="628"/>
                  </a:lnTo>
                  <a:lnTo>
                    <a:pt x="11314" y="819"/>
                  </a:lnTo>
                  <a:lnTo>
                    <a:pt x="11295" y="914"/>
                  </a:lnTo>
                  <a:lnTo>
                    <a:pt x="11314" y="1028"/>
                  </a:lnTo>
                  <a:lnTo>
                    <a:pt x="11390" y="1124"/>
                  </a:lnTo>
                  <a:lnTo>
                    <a:pt x="11466" y="1162"/>
                  </a:lnTo>
                  <a:lnTo>
                    <a:pt x="11561" y="1181"/>
                  </a:lnTo>
                  <a:lnTo>
                    <a:pt x="11676" y="1162"/>
                  </a:lnTo>
                  <a:lnTo>
                    <a:pt x="11771" y="1200"/>
                  </a:lnTo>
                  <a:lnTo>
                    <a:pt x="11866" y="1200"/>
                  </a:lnTo>
                  <a:lnTo>
                    <a:pt x="11942" y="1143"/>
                  </a:lnTo>
                  <a:lnTo>
                    <a:pt x="11962" y="1028"/>
                  </a:lnTo>
                  <a:lnTo>
                    <a:pt x="12057" y="800"/>
                  </a:lnTo>
                  <a:lnTo>
                    <a:pt x="12247" y="800"/>
                  </a:lnTo>
                  <a:lnTo>
                    <a:pt x="12476" y="914"/>
                  </a:lnTo>
                  <a:lnTo>
                    <a:pt x="12609" y="1028"/>
                  </a:lnTo>
                  <a:lnTo>
                    <a:pt x="12609" y="1048"/>
                  </a:lnTo>
                  <a:lnTo>
                    <a:pt x="12609" y="1086"/>
                  </a:lnTo>
                  <a:lnTo>
                    <a:pt x="12609" y="1143"/>
                  </a:lnTo>
                  <a:lnTo>
                    <a:pt x="12685" y="1200"/>
                  </a:lnTo>
                  <a:lnTo>
                    <a:pt x="12724" y="1219"/>
                  </a:lnTo>
                  <a:lnTo>
                    <a:pt x="12895" y="1238"/>
                  </a:lnTo>
                  <a:lnTo>
                    <a:pt x="12990" y="1276"/>
                  </a:lnTo>
                  <a:lnTo>
                    <a:pt x="13009" y="1333"/>
                  </a:lnTo>
                  <a:lnTo>
                    <a:pt x="13047" y="1371"/>
                  </a:lnTo>
                  <a:lnTo>
                    <a:pt x="13161" y="1390"/>
                  </a:lnTo>
                  <a:lnTo>
                    <a:pt x="13523" y="1371"/>
                  </a:lnTo>
                  <a:lnTo>
                    <a:pt x="13638" y="1390"/>
                  </a:lnTo>
                  <a:lnTo>
                    <a:pt x="13752" y="1429"/>
                  </a:lnTo>
                  <a:lnTo>
                    <a:pt x="13847" y="1505"/>
                  </a:lnTo>
                  <a:lnTo>
                    <a:pt x="13999" y="1695"/>
                  </a:lnTo>
                  <a:lnTo>
                    <a:pt x="14038" y="1734"/>
                  </a:lnTo>
                  <a:lnTo>
                    <a:pt x="14038" y="1790"/>
                  </a:lnTo>
                  <a:lnTo>
                    <a:pt x="14057" y="1810"/>
                  </a:lnTo>
                  <a:lnTo>
                    <a:pt x="14152" y="1810"/>
                  </a:lnTo>
                  <a:lnTo>
                    <a:pt x="13962" y="1943"/>
                  </a:lnTo>
                  <a:lnTo>
                    <a:pt x="13714" y="2057"/>
                  </a:lnTo>
                  <a:lnTo>
                    <a:pt x="13523" y="2171"/>
                  </a:lnTo>
                  <a:lnTo>
                    <a:pt x="13447" y="2247"/>
                  </a:lnTo>
                  <a:lnTo>
                    <a:pt x="13390" y="2286"/>
                  </a:lnTo>
                  <a:lnTo>
                    <a:pt x="13314" y="2305"/>
                  </a:lnTo>
                  <a:lnTo>
                    <a:pt x="13028" y="2419"/>
                  </a:lnTo>
                  <a:lnTo>
                    <a:pt x="12952" y="2457"/>
                  </a:lnTo>
                  <a:lnTo>
                    <a:pt x="12895" y="2514"/>
                  </a:lnTo>
                  <a:lnTo>
                    <a:pt x="12743" y="2953"/>
                  </a:lnTo>
                  <a:lnTo>
                    <a:pt x="12743" y="3009"/>
                  </a:lnTo>
                  <a:lnTo>
                    <a:pt x="12819" y="3143"/>
                  </a:lnTo>
                  <a:lnTo>
                    <a:pt x="12838" y="3238"/>
                  </a:lnTo>
                  <a:lnTo>
                    <a:pt x="12857" y="3276"/>
                  </a:lnTo>
                  <a:lnTo>
                    <a:pt x="12857" y="3314"/>
                  </a:lnTo>
                  <a:lnTo>
                    <a:pt x="12761" y="3943"/>
                  </a:lnTo>
                  <a:lnTo>
                    <a:pt x="12743" y="4019"/>
                  </a:lnTo>
                  <a:lnTo>
                    <a:pt x="12533" y="4381"/>
                  </a:lnTo>
                  <a:lnTo>
                    <a:pt x="12533" y="4419"/>
                  </a:lnTo>
                  <a:lnTo>
                    <a:pt x="12571" y="4457"/>
                  </a:lnTo>
                  <a:lnTo>
                    <a:pt x="12609" y="4476"/>
                  </a:lnTo>
                  <a:lnTo>
                    <a:pt x="12647" y="4476"/>
                  </a:lnTo>
                  <a:lnTo>
                    <a:pt x="12685" y="4476"/>
                  </a:lnTo>
                  <a:lnTo>
                    <a:pt x="12704" y="4476"/>
                  </a:lnTo>
                  <a:lnTo>
                    <a:pt x="12724" y="4438"/>
                  </a:lnTo>
                  <a:lnTo>
                    <a:pt x="12780" y="4362"/>
                  </a:lnTo>
                  <a:lnTo>
                    <a:pt x="12819" y="4324"/>
                  </a:lnTo>
                  <a:lnTo>
                    <a:pt x="12838" y="4305"/>
                  </a:lnTo>
                  <a:lnTo>
                    <a:pt x="12895" y="4305"/>
                  </a:lnTo>
                  <a:lnTo>
                    <a:pt x="12914" y="4324"/>
                  </a:lnTo>
                  <a:lnTo>
                    <a:pt x="12933" y="4343"/>
                  </a:lnTo>
                  <a:lnTo>
                    <a:pt x="12971" y="4419"/>
                  </a:lnTo>
                  <a:lnTo>
                    <a:pt x="13009" y="4476"/>
                  </a:lnTo>
                  <a:lnTo>
                    <a:pt x="13009" y="4514"/>
                  </a:lnTo>
                  <a:lnTo>
                    <a:pt x="13009" y="4553"/>
                  </a:lnTo>
                  <a:lnTo>
                    <a:pt x="12990" y="4590"/>
                  </a:lnTo>
                  <a:lnTo>
                    <a:pt x="12857" y="4838"/>
                  </a:lnTo>
                  <a:lnTo>
                    <a:pt x="12819" y="5124"/>
                  </a:lnTo>
                  <a:lnTo>
                    <a:pt x="12800" y="5257"/>
                  </a:lnTo>
                  <a:lnTo>
                    <a:pt x="12838" y="5505"/>
                  </a:lnTo>
                  <a:lnTo>
                    <a:pt x="12857" y="5600"/>
                  </a:lnTo>
                  <a:lnTo>
                    <a:pt x="12857" y="5657"/>
                  </a:lnTo>
                  <a:lnTo>
                    <a:pt x="12857" y="5676"/>
                  </a:lnTo>
                  <a:lnTo>
                    <a:pt x="12876" y="5714"/>
                  </a:lnTo>
                  <a:lnTo>
                    <a:pt x="12895" y="5733"/>
                  </a:lnTo>
                  <a:lnTo>
                    <a:pt x="12952" y="5752"/>
                  </a:lnTo>
                  <a:lnTo>
                    <a:pt x="12971" y="5772"/>
                  </a:lnTo>
                  <a:lnTo>
                    <a:pt x="13009" y="5810"/>
                  </a:lnTo>
                  <a:lnTo>
                    <a:pt x="13028" y="5886"/>
                  </a:lnTo>
                  <a:lnTo>
                    <a:pt x="13047" y="5905"/>
                  </a:lnTo>
                  <a:lnTo>
                    <a:pt x="13047" y="5924"/>
                  </a:lnTo>
                  <a:lnTo>
                    <a:pt x="13085" y="5962"/>
                  </a:lnTo>
                  <a:lnTo>
                    <a:pt x="13105" y="5981"/>
                  </a:lnTo>
                  <a:lnTo>
                    <a:pt x="13105" y="6000"/>
                  </a:lnTo>
                  <a:lnTo>
                    <a:pt x="13123" y="6019"/>
                  </a:lnTo>
                  <a:lnTo>
                    <a:pt x="13142" y="6038"/>
                  </a:lnTo>
                  <a:lnTo>
                    <a:pt x="13161" y="6057"/>
                  </a:lnTo>
                  <a:lnTo>
                    <a:pt x="13181" y="6076"/>
                  </a:lnTo>
                  <a:lnTo>
                    <a:pt x="13390" y="6153"/>
                  </a:lnTo>
                  <a:lnTo>
                    <a:pt x="13409" y="6172"/>
                  </a:lnTo>
                  <a:lnTo>
                    <a:pt x="13428" y="6190"/>
                  </a:lnTo>
                  <a:lnTo>
                    <a:pt x="13428" y="6229"/>
                  </a:lnTo>
                  <a:lnTo>
                    <a:pt x="13428" y="6305"/>
                  </a:lnTo>
                  <a:lnTo>
                    <a:pt x="13428" y="6343"/>
                  </a:lnTo>
                  <a:lnTo>
                    <a:pt x="13428" y="6362"/>
                  </a:lnTo>
                  <a:lnTo>
                    <a:pt x="13447" y="6400"/>
                  </a:lnTo>
                  <a:lnTo>
                    <a:pt x="13428" y="6438"/>
                  </a:lnTo>
                  <a:lnTo>
                    <a:pt x="13371" y="6495"/>
                  </a:lnTo>
                  <a:lnTo>
                    <a:pt x="13333" y="6514"/>
                  </a:lnTo>
                  <a:lnTo>
                    <a:pt x="13200" y="6571"/>
                  </a:lnTo>
                  <a:lnTo>
                    <a:pt x="13142" y="6610"/>
                  </a:lnTo>
                  <a:lnTo>
                    <a:pt x="13123" y="6648"/>
                  </a:lnTo>
                  <a:lnTo>
                    <a:pt x="12895" y="6952"/>
                  </a:lnTo>
                  <a:lnTo>
                    <a:pt x="12761" y="7047"/>
                  </a:lnTo>
                  <a:lnTo>
                    <a:pt x="12438" y="7200"/>
                  </a:lnTo>
                  <a:lnTo>
                    <a:pt x="12419" y="7219"/>
                  </a:lnTo>
                  <a:lnTo>
                    <a:pt x="12285" y="7352"/>
                  </a:lnTo>
                  <a:lnTo>
                    <a:pt x="12209" y="7410"/>
                  </a:lnTo>
                  <a:lnTo>
                    <a:pt x="12190" y="7428"/>
                  </a:lnTo>
                  <a:lnTo>
                    <a:pt x="12152" y="7448"/>
                  </a:lnTo>
                  <a:lnTo>
                    <a:pt x="12133" y="7486"/>
                  </a:lnTo>
                  <a:lnTo>
                    <a:pt x="12095" y="7562"/>
                  </a:lnTo>
                  <a:lnTo>
                    <a:pt x="12018" y="7848"/>
                  </a:lnTo>
                  <a:lnTo>
                    <a:pt x="11962" y="7962"/>
                  </a:lnTo>
                  <a:lnTo>
                    <a:pt x="11847" y="8134"/>
                  </a:lnTo>
                  <a:lnTo>
                    <a:pt x="11828" y="8190"/>
                  </a:lnTo>
                  <a:lnTo>
                    <a:pt x="11942" y="8686"/>
                  </a:lnTo>
                  <a:lnTo>
                    <a:pt x="11542" y="8667"/>
                  </a:lnTo>
                  <a:lnTo>
                    <a:pt x="11485" y="8705"/>
                  </a:lnTo>
                  <a:lnTo>
                    <a:pt x="11276" y="8781"/>
                  </a:lnTo>
                  <a:lnTo>
                    <a:pt x="10761" y="8896"/>
                  </a:lnTo>
                  <a:lnTo>
                    <a:pt x="10476" y="8914"/>
                  </a:lnTo>
                  <a:lnTo>
                    <a:pt x="10438" y="8914"/>
                  </a:lnTo>
                  <a:lnTo>
                    <a:pt x="10381" y="8876"/>
                  </a:lnTo>
                  <a:lnTo>
                    <a:pt x="10381" y="8838"/>
                  </a:lnTo>
                  <a:lnTo>
                    <a:pt x="10266" y="7753"/>
                  </a:lnTo>
                  <a:lnTo>
                    <a:pt x="10190" y="7733"/>
                  </a:lnTo>
                  <a:lnTo>
                    <a:pt x="10152" y="7714"/>
                  </a:lnTo>
                  <a:lnTo>
                    <a:pt x="10095" y="7714"/>
                  </a:lnTo>
                  <a:lnTo>
                    <a:pt x="9771" y="7657"/>
                  </a:lnTo>
                  <a:lnTo>
                    <a:pt x="9524" y="7581"/>
                  </a:lnTo>
                  <a:lnTo>
                    <a:pt x="9275" y="7600"/>
                  </a:lnTo>
                  <a:lnTo>
                    <a:pt x="9257" y="7581"/>
                  </a:lnTo>
                  <a:lnTo>
                    <a:pt x="9199" y="7562"/>
                  </a:lnTo>
                  <a:lnTo>
                    <a:pt x="9143" y="7562"/>
                  </a:lnTo>
                  <a:lnTo>
                    <a:pt x="8647" y="7562"/>
                  </a:lnTo>
                  <a:lnTo>
                    <a:pt x="8571" y="7581"/>
                  </a:lnTo>
                  <a:lnTo>
                    <a:pt x="8476" y="7619"/>
                  </a:lnTo>
                  <a:lnTo>
                    <a:pt x="8342" y="7677"/>
                  </a:lnTo>
                  <a:lnTo>
                    <a:pt x="8285" y="7733"/>
                  </a:lnTo>
                  <a:lnTo>
                    <a:pt x="8247" y="7772"/>
                  </a:lnTo>
                  <a:lnTo>
                    <a:pt x="8209" y="7791"/>
                  </a:lnTo>
                  <a:lnTo>
                    <a:pt x="8152" y="7809"/>
                  </a:lnTo>
                  <a:lnTo>
                    <a:pt x="8056" y="7829"/>
                  </a:lnTo>
                  <a:lnTo>
                    <a:pt x="8000" y="7829"/>
                  </a:lnTo>
                  <a:lnTo>
                    <a:pt x="7885" y="7809"/>
                  </a:lnTo>
                  <a:lnTo>
                    <a:pt x="7866" y="7791"/>
                  </a:lnTo>
                  <a:lnTo>
                    <a:pt x="7847" y="7791"/>
                  </a:lnTo>
                  <a:lnTo>
                    <a:pt x="7809" y="7772"/>
                  </a:lnTo>
                  <a:lnTo>
                    <a:pt x="7771" y="7772"/>
                  </a:lnTo>
                  <a:lnTo>
                    <a:pt x="7561" y="7809"/>
                  </a:lnTo>
                  <a:lnTo>
                    <a:pt x="7294" y="7905"/>
                  </a:lnTo>
                  <a:lnTo>
                    <a:pt x="7199" y="7981"/>
                  </a:lnTo>
                  <a:lnTo>
                    <a:pt x="7104" y="8076"/>
                  </a:lnTo>
                  <a:lnTo>
                    <a:pt x="6990" y="8095"/>
                  </a:lnTo>
                  <a:lnTo>
                    <a:pt x="7028" y="8153"/>
                  </a:lnTo>
                  <a:lnTo>
                    <a:pt x="7047" y="8171"/>
                  </a:lnTo>
                  <a:lnTo>
                    <a:pt x="7085" y="8171"/>
                  </a:lnTo>
                  <a:lnTo>
                    <a:pt x="7142" y="8171"/>
                  </a:lnTo>
                  <a:lnTo>
                    <a:pt x="7180" y="8190"/>
                  </a:lnTo>
                  <a:lnTo>
                    <a:pt x="7218" y="8267"/>
                  </a:lnTo>
                  <a:lnTo>
                    <a:pt x="7257" y="8305"/>
                  </a:lnTo>
                  <a:lnTo>
                    <a:pt x="7333" y="8400"/>
                  </a:lnTo>
                  <a:lnTo>
                    <a:pt x="7333" y="8438"/>
                  </a:lnTo>
                  <a:lnTo>
                    <a:pt x="7333" y="8552"/>
                  </a:lnTo>
                  <a:lnTo>
                    <a:pt x="7352" y="8591"/>
                  </a:lnTo>
                  <a:lnTo>
                    <a:pt x="7371" y="8610"/>
                  </a:lnTo>
                  <a:lnTo>
                    <a:pt x="7390" y="8629"/>
                  </a:lnTo>
                  <a:lnTo>
                    <a:pt x="7466" y="8686"/>
                  </a:lnTo>
                  <a:lnTo>
                    <a:pt x="7466" y="8724"/>
                  </a:lnTo>
                  <a:lnTo>
                    <a:pt x="7466" y="8762"/>
                  </a:lnTo>
                  <a:lnTo>
                    <a:pt x="7466" y="8800"/>
                  </a:lnTo>
                  <a:lnTo>
                    <a:pt x="7485" y="8933"/>
                  </a:lnTo>
                  <a:lnTo>
                    <a:pt x="7466" y="8991"/>
                  </a:lnTo>
                  <a:lnTo>
                    <a:pt x="7409" y="9219"/>
                  </a:lnTo>
                  <a:lnTo>
                    <a:pt x="7390" y="9238"/>
                  </a:lnTo>
                  <a:lnTo>
                    <a:pt x="7371" y="9257"/>
                  </a:lnTo>
                  <a:lnTo>
                    <a:pt x="7333" y="9277"/>
                  </a:lnTo>
                  <a:lnTo>
                    <a:pt x="7275" y="9314"/>
                  </a:lnTo>
                  <a:lnTo>
                    <a:pt x="7162" y="9409"/>
                  </a:lnTo>
                  <a:lnTo>
                    <a:pt x="7142" y="9448"/>
                  </a:lnTo>
                  <a:lnTo>
                    <a:pt x="7162" y="9505"/>
                  </a:lnTo>
                  <a:lnTo>
                    <a:pt x="7104" y="9772"/>
                  </a:lnTo>
                  <a:lnTo>
                    <a:pt x="7009" y="9981"/>
                  </a:lnTo>
                  <a:lnTo>
                    <a:pt x="6895" y="10305"/>
                  </a:lnTo>
                  <a:lnTo>
                    <a:pt x="6514" y="10476"/>
                  </a:lnTo>
                  <a:lnTo>
                    <a:pt x="6171" y="10457"/>
                  </a:lnTo>
                  <a:lnTo>
                    <a:pt x="5885" y="10857"/>
                  </a:lnTo>
                  <a:lnTo>
                    <a:pt x="5543" y="11200"/>
                  </a:lnTo>
                  <a:lnTo>
                    <a:pt x="5295" y="11562"/>
                  </a:lnTo>
                  <a:lnTo>
                    <a:pt x="5828" y="11562"/>
                  </a:lnTo>
                  <a:lnTo>
                    <a:pt x="5942" y="11734"/>
                  </a:lnTo>
                  <a:lnTo>
                    <a:pt x="6190" y="11695"/>
                  </a:lnTo>
                  <a:lnTo>
                    <a:pt x="6514" y="11543"/>
                  </a:lnTo>
                  <a:lnTo>
                    <a:pt x="6552" y="11581"/>
                  </a:lnTo>
                  <a:lnTo>
                    <a:pt x="6590" y="11581"/>
                  </a:lnTo>
                  <a:lnTo>
                    <a:pt x="6609" y="11581"/>
                  </a:lnTo>
                  <a:lnTo>
                    <a:pt x="6628" y="11543"/>
                  </a:lnTo>
                  <a:lnTo>
                    <a:pt x="6647" y="11524"/>
                  </a:lnTo>
                  <a:lnTo>
                    <a:pt x="6723" y="11486"/>
                  </a:lnTo>
                  <a:lnTo>
                    <a:pt x="6742" y="11486"/>
                  </a:lnTo>
                  <a:lnTo>
                    <a:pt x="6952" y="11448"/>
                  </a:lnTo>
                  <a:lnTo>
                    <a:pt x="7009" y="11258"/>
                  </a:lnTo>
                  <a:lnTo>
                    <a:pt x="7066" y="11258"/>
                  </a:lnTo>
                  <a:lnTo>
                    <a:pt x="7104" y="11219"/>
                  </a:lnTo>
                  <a:lnTo>
                    <a:pt x="7142" y="11181"/>
                  </a:lnTo>
                  <a:lnTo>
                    <a:pt x="7180" y="11162"/>
                  </a:lnTo>
                  <a:lnTo>
                    <a:pt x="7238" y="11162"/>
                  </a:lnTo>
                  <a:lnTo>
                    <a:pt x="7390" y="11219"/>
                  </a:lnTo>
                  <a:lnTo>
                    <a:pt x="7447" y="11238"/>
                  </a:lnTo>
                  <a:lnTo>
                    <a:pt x="7542" y="11219"/>
                  </a:lnTo>
                  <a:lnTo>
                    <a:pt x="7619" y="11219"/>
                  </a:lnTo>
                  <a:lnTo>
                    <a:pt x="7675" y="11258"/>
                  </a:lnTo>
                  <a:lnTo>
                    <a:pt x="8304" y="11314"/>
                  </a:lnTo>
                  <a:lnTo>
                    <a:pt x="9485" y="11390"/>
                  </a:lnTo>
                  <a:lnTo>
                    <a:pt x="10590" y="11981"/>
                  </a:lnTo>
                  <a:lnTo>
                    <a:pt x="10647" y="12457"/>
                  </a:lnTo>
                  <a:lnTo>
                    <a:pt x="10533" y="12686"/>
                  </a:lnTo>
                  <a:lnTo>
                    <a:pt x="10552" y="12895"/>
                  </a:lnTo>
                  <a:lnTo>
                    <a:pt x="10571" y="13124"/>
                  </a:lnTo>
                  <a:lnTo>
                    <a:pt x="10095" y="13257"/>
                  </a:lnTo>
                  <a:lnTo>
                    <a:pt x="9695" y="13581"/>
                  </a:lnTo>
                  <a:lnTo>
                    <a:pt x="9466" y="13924"/>
                  </a:lnTo>
                  <a:lnTo>
                    <a:pt x="9028" y="14038"/>
                  </a:lnTo>
                  <a:lnTo>
                    <a:pt x="7942" y="13810"/>
                  </a:lnTo>
                  <a:lnTo>
                    <a:pt x="7485" y="13715"/>
                  </a:lnTo>
                  <a:lnTo>
                    <a:pt x="7142" y="13715"/>
                  </a:lnTo>
                  <a:lnTo>
                    <a:pt x="7009" y="14038"/>
                  </a:lnTo>
                  <a:lnTo>
                    <a:pt x="6857" y="14343"/>
                  </a:lnTo>
                  <a:lnTo>
                    <a:pt x="6628" y="14667"/>
                  </a:lnTo>
                  <a:lnTo>
                    <a:pt x="6609" y="14705"/>
                  </a:lnTo>
                  <a:lnTo>
                    <a:pt x="6609" y="14743"/>
                  </a:lnTo>
                  <a:lnTo>
                    <a:pt x="6628" y="14819"/>
                  </a:lnTo>
                  <a:lnTo>
                    <a:pt x="6628" y="14857"/>
                  </a:lnTo>
                  <a:lnTo>
                    <a:pt x="6666" y="14895"/>
                  </a:lnTo>
                  <a:lnTo>
                    <a:pt x="6685" y="14934"/>
                  </a:lnTo>
                  <a:lnTo>
                    <a:pt x="7333" y="15467"/>
                  </a:lnTo>
                  <a:lnTo>
                    <a:pt x="7352" y="15486"/>
                  </a:lnTo>
                  <a:lnTo>
                    <a:pt x="7390" y="15505"/>
                  </a:lnTo>
                  <a:lnTo>
                    <a:pt x="7447" y="15505"/>
                  </a:lnTo>
                  <a:lnTo>
                    <a:pt x="7675" y="15505"/>
                  </a:lnTo>
                  <a:lnTo>
                    <a:pt x="7714" y="15524"/>
                  </a:lnTo>
                  <a:lnTo>
                    <a:pt x="7771" y="15543"/>
                  </a:lnTo>
                  <a:lnTo>
                    <a:pt x="7809" y="15601"/>
                  </a:lnTo>
                  <a:lnTo>
                    <a:pt x="7866" y="15696"/>
                  </a:lnTo>
                  <a:lnTo>
                    <a:pt x="7847" y="15677"/>
                  </a:lnTo>
                  <a:lnTo>
                    <a:pt x="7828" y="15753"/>
                  </a:lnTo>
                  <a:lnTo>
                    <a:pt x="7809" y="15866"/>
                  </a:lnTo>
                  <a:lnTo>
                    <a:pt x="7790" y="15923"/>
                  </a:lnTo>
                  <a:lnTo>
                    <a:pt x="7733" y="15961"/>
                  </a:lnTo>
                  <a:lnTo>
                    <a:pt x="7619" y="16113"/>
                  </a:lnTo>
                  <a:lnTo>
                    <a:pt x="7542" y="16152"/>
                  </a:lnTo>
                  <a:lnTo>
                    <a:pt x="7542" y="16171"/>
                  </a:lnTo>
                  <a:lnTo>
                    <a:pt x="7523" y="16190"/>
                  </a:lnTo>
                  <a:lnTo>
                    <a:pt x="7333" y="16266"/>
                  </a:lnTo>
                  <a:lnTo>
                    <a:pt x="7314" y="16266"/>
                  </a:lnTo>
                  <a:lnTo>
                    <a:pt x="7180" y="16266"/>
                  </a:lnTo>
                  <a:lnTo>
                    <a:pt x="7085" y="16247"/>
                  </a:lnTo>
                  <a:lnTo>
                    <a:pt x="7009" y="16209"/>
                  </a:lnTo>
                  <a:lnTo>
                    <a:pt x="6971" y="16171"/>
                  </a:lnTo>
                  <a:lnTo>
                    <a:pt x="6933" y="16113"/>
                  </a:lnTo>
                  <a:lnTo>
                    <a:pt x="6857" y="16018"/>
                  </a:lnTo>
                  <a:lnTo>
                    <a:pt x="6761" y="15923"/>
                  </a:lnTo>
                  <a:lnTo>
                    <a:pt x="6666" y="15885"/>
                  </a:lnTo>
                  <a:lnTo>
                    <a:pt x="6514" y="15791"/>
                  </a:lnTo>
                  <a:lnTo>
                    <a:pt x="6495" y="15733"/>
                  </a:lnTo>
                  <a:lnTo>
                    <a:pt x="6418" y="15601"/>
                  </a:lnTo>
                  <a:lnTo>
                    <a:pt x="6361" y="15581"/>
                  </a:lnTo>
                  <a:lnTo>
                    <a:pt x="6266" y="15581"/>
                  </a:lnTo>
                  <a:lnTo>
                    <a:pt x="6228" y="15562"/>
                  </a:lnTo>
                  <a:lnTo>
                    <a:pt x="6190" y="15524"/>
                  </a:lnTo>
                  <a:lnTo>
                    <a:pt x="6075" y="15410"/>
                  </a:lnTo>
                  <a:lnTo>
                    <a:pt x="5980" y="15372"/>
                  </a:lnTo>
                  <a:lnTo>
                    <a:pt x="5923" y="15372"/>
                  </a:lnTo>
                  <a:lnTo>
                    <a:pt x="5866" y="15334"/>
                  </a:lnTo>
                  <a:lnTo>
                    <a:pt x="5790" y="15276"/>
                  </a:lnTo>
                  <a:lnTo>
                    <a:pt x="5771" y="15124"/>
                  </a:lnTo>
                  <a:lnTo>
                    <a:pt x="5847" y="14953"/>
                  </a:lnTo>
                  <a:lnTo>
                    <a:pt x="5999" y="14876"/>
                  </a:lnTo>
                  <a:lnTo>
                    <a:pt x="6151" y="14971"/>
                  </a:lnTo>
                  <a:lnTo>
                    <a:pt x="6114" y="14915"/>
                  </a:lnTo>
                  <a:lnTo>
                    <a:pt x="6038" y="14819"/>
                  </a:lnTo>
                  <a:lnTo>
                    <a:pt x="5961" y="14743"/>
                  </a:lnTo>
                  <a:lnTo>
                    <a:pt x="5923" y="14762"/>
                  </a:lnTo>
                  <a:lnTo>
                    <a:pt x="5885" y="14839"/>
                  </a:lnTo>
                  <a:lnTo>
                    <a:pt x="5790" y="14800"/>
                  </a:lnTo>
                  <a:lnTo>
                    <a:pt x="5733" y="14743"/>
                  </a:lnTo>
                  <a:lnTo>
                    <a:pt x="5733" y="14705"/>
                  </a:lnTo>
                  <a:lnTo>
                    <a:pt x="5866" y="14648"/>
                  </a:lnTo>
                  <a:lnTo>
                    <a:pt x="5961" y="14534"/>
                  </a:lnTo>
                  <a:lnTo>
                    <a:pt x="6114" y="14267"/>
                  </a:lnTo>
                  <a:lnTo>
                    <a:pt x="6038" y="14305"/>
                  </a:lnTo>
                  <a:lnTo>
                    <a:pt x="5980" y="14362"/>
                  </a:lnTo>
                  <a:lnTo>
                    <a:pt x="5866" y="14477"/>
                  </a:lnTo>
                  <a:lnTo>
                    <a:pt x="5790" y="14514"/>
                  </a:lnTo>
                  <a:lnTo>
                    <a:pt x="5638" y="14591"/>
                  </a:lnTo>
                  <a:lnTo>
                    <a:pt x="5599" y="14629"/>
                  </a:lnTo>
                  <a:lnTo>
                    <a:pt x="5599" y="14686"/>
                  </a:lnTo>
                  <a:lnTo>
                    <a:pt x="5599" y="14953"/>
                  </a:lnTo>
                  <a:lnTo>
                    <a:pt x="5599" y="15029"/>
                  </a:lnTo>
                  <a:lnTo>
                    <a:pt x="5543" y="15086"/>
                  </a:lnTo>
                  <a:lnTo>
                    <a:pt x="5467" y="15124"/>
                  </a:lnTo>
                  <a:lnTo>
                    <a:pt x="5372" y="15143"/>
                  </a:lnTo>
                  <a:lnTo>
                    <a:pt x="5238" y="15086"/>
                  </a:lnTo>
                  <a:lnTo>
                    <a:pt x="5143" y="15010"/>
                  </a:lnTo>
                  <a:lnTo>
                    <a:pt x="5105" y="14895"/>
                  </a:lnTo>
                  <a:lnTo>
                    <a:pt x="5105" y="14781"/>
                  </a:lnTo>
                  <a:lnTo>
                    <a:pt x="5200" y="14686"/>
                  </a:lnTo>
                  <a:lnTo>
                    <a:pt x="5334" y="14591"/>
                  </a:lnTo>
                  <a:lnTo>
                    <a:pt x="5410" y="14477"/>
                  </a:lnTo>
                  <a:lnTo>
                    <a:pt x="5334" y="14381"/>
                  </a:lnTo>
                  <a:lnTo>
                    <a:pt x="5314" y="14477"/>
                  </a:lnTo>
                  <a:lnTo>
                    <a:pt x="5238" y="14514"/>
                  </a:lnTo>
                  <a:lnTo>
                    <a:pt x="5162" y="14534"/>
                  </a:lnTo>
                  <a:lnTo>
                    <a:pt x="5067" y="14534"/>
                  </a:lnTo>
                  <a:lnTo>
                    <a:pt x="5086" y="14667"/>
                  </a:lnTo>
                  <a:lnTo>
                    <a:pt x="4991" y="14762"/>
                  </a:lnTo>
                  <a:lnTo>
                    <a:pt x="4857" y="14800"/>
                  </a:lnTo>
                  <a:lnTo>
                    <a:pt x="4801" y="14762"/>
                  </a:lnTo>
                  <a:lnTo>
                    <a:pt x="4781" y="14724"/>
                  </a:lnTo>
                  <a:lnTo>
                    <a:pt x="4743" y="14667"/>
                  </a:lnTo>
                  <a:lnTo>
                    <a:pt x="4705" y="14610"/>
                  </a:lnTo>
                  <a:lnTo>
                    <a:pt x="4686" y="14514"/>
                  </a:lnTo>
                  <a:lnTo>
                    <a:pt x="4705" y="14477"/>
                  </a:lnTo>
                  <a:lnTo>
                    <a:pt x="4724" y="14438"/>
                  </a:lnTo>
                  <a:lnTo>
                    <a:pt x="4762" y="14400"/>
                  </a:lnTo>
                  <a:lnTo>
                    <a:pt x="4743" y="14362"/>
                  </a:lnTo>
                  <a:lnTo>
                    <a:pt x="4705" y="14362"/>
                  </a:lnTo>
                  <a:lnTo>
                    <a:pt x="4667" y="14362"/>
                  </a:lnTo>
                  <a:lnTo>
                    <a:pt x="4648" y="14381"/>
                  </a:lnTo>
                  <a:lnTo>
                    <a:pt x="4648" y="14400"/>
                  </a:lnTo>
                  <a:lnTo>
                    <a:pt x="4591" y="14495"/>
                  </a:lnTo>
                  <a:lnTo>
                    <a:pt x="4457" y="14419"/>
                  </a:lnTo>
                  <a:lnTo>
                    <a:pt x="4115" y="14114"/>
                  </a:lnTo>
                  <a:lnTo>
                    <a:pt x="4057" y="14096"/>
                  </a:lnTo>
                  <a:lnTo>
                    <a:pt x="3981" y="14077"/>
                  </a:lnTo>
                  <a:lnTo>
                    <a:pt x="3905" y="14077"/>
                  </a:lnTo>
                  <a:lnTo>
                    <a:pt x="3829" y="14096"/>
                  </a:lnTo>
                  <a:lnTo>
                    <a:pt x="3753" y="14114"/>
                  </a:lnTo>
                  <a:lnTo>
                    <a:pt x="3677" y="14077"/>
                  </a:lnTo>
                  <a:lnTo>
                    <a:pt x="3562" y="14191"/>
                  </a:lnTo>
                  <a:lnTo>
                    <a:pt x="3505" y="14114"/>
                  </a:lnTo>
                  <a:lnTo>
                    <a:pt x="3486" y="13981"/>
                  </a:lnTo>
                  <a:lnTo>
                    <a:pt x="3486" y="13848"/>
                  </a:lnTo>
                  <a:lnTo>
                    <a:pt x="3524" y="13676"/>
                  </a:lnTo>
                  <a:lnTo>
                    <a:pt x="3524" y="13600"/>
                  </a:lnTo>
                  <a:lnTo>
                    <a:pt x="3486" y="13524"/>
                  </a:lnTo>
                  <a:lnTo>
                    <a:pt x="3467" y="13486"/>
                  </a:lnTo>
                  <a:lnTo>
                    <a:pt x="3429" y="13467"/>
                  </a:lnTo>
                  <a:lnTo>
                    <a:pt x="3067" y="13105"/>
                  </a:lnTo>
                  <a:lnTo>
                    <a:pt x="3010" y="12972"/>
                  </a:lnTo>
                  <a:lnTo>
                    <a:pt x="2991" y="12858"/>
                  </a:lnTo>
                  <a:lnTo>
                    <a:pt x="3010" y="12705"/>
                  </a:lnTo>
                  <a:lnTo>
                    <a:pt x="3029" y="12572"/>
                  </a:lnTo>
                  <a:lnTo>
                    <a:pt x="3086" y="12496"/>
                  </a:lnTo>
                  <a:lnTo>
                    <a:pt x="2991" y="12496"/>
                  </a:lnTo>
                  <a:lnTo>
                    <a:pt x="2933" y="12553"/>
                  </a:lnTo>
                  <a:lnTo>
                    <a:pt x="2876" y="12610"/>
                  </a:lnTo>
                  <a:lnTo>
                    <a:pt x="2819" y="12648"/>
                  </a:lnTo>
                  <a:lnTo>
                    <a:pt x="2743" y="12686"/>
                  </a:lnTo>
                  <a:lnTo>
                    <a:pt x="2648" y="12686"/>
                  </a:lnTo>
                  <a:lnTo>
                    <a:pt x="2553" y="12686"/>
                  </a:lnTo>
                  <a:lnTo>
                    <a:pt x="2515" y="12610"/>
                  </a:lnTo>
                  <a:lnTo>
                    <a:pt x="2476" y="12610"/>
                  </a:lnTo>
                  <a:lnTo>
                    <a:pt x="2439" y="12686"/>
                  </a:lnTo>
                  <a:lnTo>
                    <a:pt x="2400" y="12667"/>
                  </a:lnTo>
                  <a:lnTo>
                    <a:pt x="2362" y="12572"/>
                  </a:lnTo>
                  <a:lnTo>
                    <a:pt x="2362" y="12477"/>
                  </a:lnTo>
                  <a:lnTo>
                    <a:pt x="2362" y="12381"/>
                  </a:lnTo>
                  <a:lnTo>
                    <a:pt x="2381" y="12305"/>
                  </a:lnTo>
                  <a:lnTo>
                    <a:pt x="2439" y="12133"/>
                  </a:lnTo>
                  <a:lnTo>
                    <a:pt x="2495" y="12152"/>
                  </a:lnTo>
                  <a:lnTo>
                    <a:pt x="2571" y="12096"/>
                  </a:lnTo>
                  <a:lnTo>
                    <a:pt x="2648" y="12000"/>
                  </a:lnTo>
                  <a:lnTo>
                    <a:pt x="2743" y="11943"/>
                  </a:lnTo>
                  <a:lnTo>
                    <a:pt x="2610" y="11943"/>
                  </a:lnTo>
                  <a:lnTo>
                    <a:pt x="2553" y="11867"/>
                  </a:lnTo>
                  <a:lnTo>
                    <a:pt x="2571" y="11771"/>
                  </a:lnTo>
                  <a:lnTo>
                    <a:pt x="2629" y="11448"/>
                  </a:lnTo>
                  <a:lnTo>
                    <a:pt x="2686" y="11353"/>
                  </a:lnTo>
                  <a:lnTo>
                    <a:pt x="2743" y="11390"/>
                  </a:lnTo>
                  <a:lnTo>
                    <a:pt x="2781" y="11390"/>
                  </a:lnTo>
                  <a:lnTo>
                    <a:pt x="2781" y="11314"/>
                  </a:lnTo>
                  <a:lnTo>
                    <a:pt x="2838" y="11258"/>
                  </a:lnTo>
                  <a:lnTo>
                    <a:pt x="2876" y="11238"/>
                  </a:lnTo>
                  <a:lnTo>
                    <a:pt x="2896" y="11219"/>
                  </a:lnTo>
                  <a:lnTo>
                    <a:pt x="2972" y="10953"/>
                  </a:lnTo>
                  <a:lnTo>
                    <a:pt x="3105" y="10686"/>
                  </a:lnTo>
                  <a:lnTo>
                    <a:pt x="3181" y="10648"/>
                  </a:lnTo>
                  <a:lnTo>
                    <a:pt x="3238" y="10572"/>
                  </a:lnTo>
                  <a:lnTo>
                    <a:pt x="3238" y="10476"/>
                  </a:lnTo>
                  <a:lnTo>
                    <a:pt x="3200" y="10400"/>
                  </a:lnTo>
                  <a:lnTo>
                    <a:pt x="3238" y="10381"/>
                  </a:lnTo>
                  <a:lnTo>
                    <a:pt x="3277" y="10286"/>
                  </a:lnTo>
                  <a:lnTo>
                    <a:pt x="3181" y="10324"/>
                  </a:lnTo>
                  <a:lnTo>
                    <a:pt x="3162" y="10362"/>
                  </a:lnTo>
                  <a:lnTo>
                    <a:pt x="3181" y="10438"/>
                  </a:lnTo>
                  <a:lnTo>
                    <a:pt x="3162" y="10515"/>
                  </a:lnTo>
                  <a:lnTo>
                    <a:pt x="2972" y="10648"/>
                  </a:lnTo>
                  <a:lnTo>
                    <a:pt x="2952" y="10686"/>
                  </a:lnTo>
                  <a:lnTo>
                    <a:pt x="2876" y="10743"/>
                  </a:lnTo>
                  <a:lnTo>
                    <a:pt x="2781" y="10895"/>
                  </a:lnTo>
                  <a:lnTo>
                    <a:pt x="2705" y="11048"/>
                  </a:lnTo>
                  <a:lnTo>
                    <a:pt x="2629" y="11238"/>
                  </a:lnTo>
                  <a:lnTo>
                    <a:pt x="2553" y="11353"/>
                  </a:lnTo>
                  <a:lnTo>
                    <a:pt x="2400" y="11543"/>
                  </a:lnTo>
                  <a:lnTo>
                    <a:pt x="2229" y="11695"/>
                  </a:lnTo>
                  <a:lnTo>
                    <a:pt x="2153" y="11715"/>
                  </a:lnTo>
                  <a:lnTo>
                    <a:pt x="2114" y="11657"/>
                  </a:lnTo>
                  <a:lnTo>
                    <a:pt x="2134" y="11562"/>
                  </a:lnTo>
                  <a:lnTo>
                    <a:pt x="2172" y="11505"/>
                  </a:lnTo>
                  <a:lnTo>
                    <a:pt x="2210" y="11448"/>
                  </a:lnTo>
                  <a:lnTo>
                    <a:pt x="2286" y="11429"/>
                  </a:lnTo>
                  <a:lnTo>
                    <a:pt x="2229" y="11429"/>
                  </a:lnTo>
                  <a:lnTo>
                    <a:pt x="2210" y="11429"/>
                  </a:lnTo>
                  <a:lnTo>
                    <a:pt x="2172" y="11448"/>
                  </a:lnTo>
                  <a:lnTo>
                    <a:pt x="2114" y="11467"/>
                  </a:lnTo>
                  <a:lnTo>
                    <a:pt x="2038" y="11390"/>
                  </a:lnTo>
                  <a:lnTo>
                    <a:pt x="2114" y="11162"/>
                  </a:lnTo>
                  <a:lnTo>
                    <a:pt x="2153" y="11067"/>
                  </a:lnTo>
                  <a:lnTo>
                    <a:pt x="2229" y="10972"/>
                  </a:lnTo>
                  <a:lnTo>
                    <a:pt x="2248" y="10953"/>
                  </a:lnTo>
                  <a:lnTo>
                    <a:pt x="2343" y="10895"/>
                  </a:lnTo>
                  <a:lnTo>
                    <a:pt x="2381" y="10857"/>
                  </a:lnTo>
                  <a:lnTo>
                    <a:pt x="2400" y="10819"/>
                  </a:lnTo>
                  <a:lnTo>
                    <a:pt x="2419" y="10781"/>
                  </a:lnTo>
                  <a:lnTo>
                    <a:pt x="2439" y="10762"/>
                  </a:lnTo>
                  <a:lnTo>
                    <a:pt x="2400" y="10743"/>
                  </a:lnTo>
                  <a:lnTo>
                    <a:pt x="2362" y="10724"/>
                  </a:lnTo>
                  <a:lnTo>
                    <a:pt x="2286" y="10819"/>
                  </a:lnTo>
                  <a:lnTo>
                    <a:pt x="2019" y="11009"/>
                  </a:lnTo>
                  <a:lnTo>
                    <a:pt x="1962" y="11124"/>
                  </a:lnTo>
                  <a:lnTo>
                    <a:pt x="1886" y="11334"/>
                  </a:lnTo>
                  <a:lnTo>
                    <a:pt x="1809" y="11390"/>
                  </a:lnTo>
                  <a:lnTo>
                    <a:pt x="1753" y="11276"/>
                  </a:lnTo>
                  <a:lnTo>
                    <a:pt x="1695" y="11219"/>
                  </a:lnTo>
                  <a:lnTo>
                    <a:pt x="1638" y="11124"/>
                  </a:lnTo>
                  <a:lnTo>
                    <a:pt x="1619" y="10991"/>
                  </a:lnTo>
                  <a:lnTo>
                    <a:pt x="1695" y="11009"/>
                  </a:lnTo>
                  <a:lnTo>
                    <a:pt x="1753" y="10953"/>
                  </a:lnTo>
                  <a:lnTo>
                    <a:pt x="1809" y="10877"/>
                  </a:lnTo>
                  <a:lnTo>
                    <a:pt x="1848" y="10800"/>
                  </a:lnTo>
                  <a:lnTo>
                    <a:pt x="1886" y="10724"/>
                  </a:lnTo>
                  <a:lnTo>
                    <a:pt x="1886" y="10629"/>
                  </a:lnTo>
                  <a:lnTo>
                    <a:pt x="1905" y="10572"/>
                  </a:lnTo>
                  <a:lnTo>
                    <a:pt x="1886" y="10515"/>
                  </a:lnTo>
                  <a:lnTo>
                    <a:pt x="1905" y="10496"/>
                  </a:lnTo>
                  <a:lnTo>
                    <a:pt x="1924" y="10457"/>
                  </a:lnTo>
                  <a:lnTo>
                    <a:pt x="1924" y="10400"/>
                  </a:lnTo>
                  <a:lnTo>
                    <a:pt x="1829" y="10476"/>
                  </a:lnTo>
                  <a:lnTo>
                    <a:pt x="1791" y="10533"/>
                  </a:lnTo>
                  <a:lnTo>
                    <a:pt x="1772" y="10572"/>
                  </a:lnTo>
                  <a:lnTo>
                    <a:pt x="1753" y="10610"/>
                  </a:lnTo>
                  <a:lnTo>
                    <a:pt x="1581" y="10686"/>
                  </a:lnTo>
                  <a:lnTo>
                    <a:pt x="1543" y="10686"/>
                  </a:lnTo>
                  <a:lnTo>
                    <a:pt x="1543" y="10610"/>
                  </a:lnTo>
                  <a:lnTo>
                    <a:pt x="1543" y="10552"/>
                  </a:lnTo>
                  <a:lnTo>
                    <a:pt x="1562" y="10496"/>
                  </a:lnTo>
                  <a:lnTo>
                    <a:pt x="1581" y="10438"/>
                  </a:lnTo>
                  <a:lnTo>
                    <a:pt x="1543" y="10400"/>
                  </a:lnTo>
                  <a:lnTo>
                    <a:pt x="1543" y="10343"/>
                  </a:lnTo>
                  <a:lnTo>
                    <a:pt x="1562" y="10286"/>
                  </a:lnTo>
                  <a:lnTo>
                    <a:pt x="1619" y="10248"/>
                  </a:lnTo>
                  <a:lnTo>
                    <a:pt x="1505" y="10248"/>
                  </a:lnTo>
                  <a:lnTo>
                    <a:pt x="1486" y="10171"/>
                  </a:lnTo>
                  <a:lnTo>
                    <a:pt x="1505" y="10076"/>
                  </a:lnTo>
                  <a:lnTo>
                    <a:pt x="1543" y="10019"/>
                  </a:lnTo>
                  <a:lnTo>
                    <a:pt x="1619" y="9962"/>
                  </a:lnTo>
                  <a:lnTo>
                    <a:pt x="1714" y="9924"/>
                  </a:lnTo>
                  <a:lnTo>
                    <a:pt x="1809" y="9905"/>
                  </a:lnTo>
                  <a:lnTo>
                    <a:pt x="1905" y="9886"/>
                  </a:lnTo>
                  <a:lnTo>
                    <a:pt x="1981" y="9867"/>
                  </a:lnTo>
                  <a:lnTo>
                    <a:pt x="2019" y="9772"/>
                  </a:lnTo>
                  <a:lnTo>
                    <a:pt x="2038" y="9695"/>
                  </a:lnTo>
                  <a:lnTo>
                    <a:pt x="2058" y="9658"/>
                  </a:lnTo>
                  <a:lnTo>
                    <a:pt x="2153" y="9638"/>
                  </a:lnTo>
                  <a:lnTo>
                    <a:pt x="2267" y="9505"/>
                  </a:lnTo>
                  <a:lnTo>
                    <a:pt x="2362" y="9467"/>
                  </a:lnTo>
                  <a:lnTo>
                    <a:pt x="2305" y="9429"/>
                  </a:lnTo>
                  <a:lnTo>
                    <a:pt x="2286" y="9391"/>
                  </a:lnTo>
                  <a:lnTo>
                    <a:pt x="2248" y="9295"/>
                  </a:lnTo>
                  <a:lnTo>
                    <a:pt x="2229" y="9353"/>
                  </a:lnTo>
                  <a:lnTo>
                    <a:pt x="2210" y="9409"/>
                  </a:lnTo>
                  <a:lnTo>
                    <a:pt x="2190" y="9448"/>
                  </a:lnTo>
                  <a:lnTo>
                    <a:pt x="2134" y="9467"/>
                  </a:lnTo>
                  <a:lnTo>
                    <a:pt x="2114" y="9467"/>
                  </a:lnTo>
                  <a:lnTo>
                    <a:pt x="2019" y="9505"/>
                  </a:lnTo>
                  <a:lnTo>
                    <a:pt x="2000" y="9524"/>
                  </a:lnTo>
                  <a:lnTo>
                    <a:pt x="1981" y="9638"/>
                  </a:lnTo>
                  <a:lnTo>
                    <a:pt x="1924" y="9734"/>
                  </a:lnTo>
                  <a:lnTo>
                    <a:pt x="1829" y="9772"/>
                  </a:lnTo>
                  <a:lnTo>
                    <a:pt x="1733" y="9734"/>
                  </a:lnTo>
                  <a:lnTo>
                    <a:pt x="1714" y="9753"/>
                  </a:lnTo>
                  <a:lnTo>
                    <a:pt x="1677" y="9772"/>
                  </a:lnTo>
                  <a:lnTo>
                    <a:pt x="1638" y="9772"/>
                  </a:lnTo>
                  <a:lnTo>
                    <a:pt x="1581" y="9772"/>
                  </a:lnTo>
                  <a:lnTo>
                    <a:pt x="1619" y="9658"/>
                  </a:lnTo>
                  <a:lnTo>
                    <a:pt x="1581" y="9600"/>
                  </a:lnTo>
                  <a:lnTo>
                    <a:pt x="1524" y="9581"/>
                  </a:lnTo>
                  <a:lnTo>
                    <a:pt x="1505" y="9638"/>
                  </a:lnTo>
                  <a:lnTo>
                    <a:pt x="1352" y="9848"/>
                  </a:lnTo>
                  <a:lnTo>
                    <a:pt x="1162" y="9810"/>
                  </a:lnTo>
                  <a:lnTo>
                    <a:pt x="1048" y="9486"/>
                  </a:lnTo>
                  <a:lnTo>
                    <a:pt x="915" y="9505"/>
                  </a:lnTo>
                  <a:lnTo>
                    <a:pt x="1010" y="9600"/>
                  </a:lnTo>
                  <a:lnTo>
                    <a:pt x="1029" y="9695"/>
                  </a:lnTo>
                  <a:lnTo>
                    <a:pt x="1010" y="9810"/>
                  </a:lnTo>
                  <a:lnTo>
                    <a:pt x="971" y="9886"/>
                  </a:lnTo>
                  <a:lnTo>
                    <a:pt x="838" y="9810"/>
                  </a:lnTo>
                  <a:lnTo>
                    <a:pt x="781" y="9772"/>
                  </a:lnTo>
                  <a:lnTo>
                    <a:pt x="686" y="9772"/>
                  </a:lnTo>
                  <a:lnTo>
                    <a:pt x="876" y="9924"/>
                  </a:lnTo>
                  <a:lnTo>
                    <a:pt x="952" y="10000"/>
                  </a:lnTo>
                  <a:lnTo>
                    <a:pt x="971" y="10095"/>
                  </a:lnTo>
                  <a:lnTo>
                    <a:pt x="915" y="10191"/>
                  </a:lnTo>
                  <a:lnTo>
                    <a:pt x="800" y="10305"/>
                  </a:lnTo>
                  <a:lnTo>
                    <a:pt x="705" y="10381"/>
                  </a:lnTo>
                  <a:lnTo>
                    <a:pt x="648" y="10381"/>
                  </a:lnTo>
                  <a:lnTo>
                    <a:pt x="629" y="10362"/>
                  </a:lnTo>
                  <a:lnTo>
                    <a:pt x="610" y="10362"/>
                  </a:lnTo>
                  <a:lnTo>
                    <a:pt x="590" y="10362"/>
                  </a:lnTo>
                  <a:lnTo>
                    <a:pt x="571" y="10381"/>
                  </a:lnTo>
                  <a:lnTo>
                    <a:pt x="571" y="10419"/>
                  </a:lnTo>
                  <a:lnTo>
                    <a:pt x="610" y="10476"/>
                  </a:lnTo>
                  <a:lnTo>
                    <a:pt x="610" y="10496"/>
                  </a:lnTo>
                  <a:lnTo>
                    <a:pt x="610" y="10705"/>
                  </a:lnTo>
                  <a:lnTo>
                    <a:pt x="629" y="10743"/>
                  </a:lnTo>
                  <a:lnTo>
                    <a:pt x="686" y="10762"/>
                  </a:lnTo>
                  <a:lnTo>
                    <a:pt x="743" y="10800"/>
                  </a:lnTo>
                  <a:lnTo>
                    <a:pt x="762" y="10857"/>
                  </a:lnTo>
                  <a:lnTo>
                    <a:pt x="762" y="10895"/>
                  </a:lnTo>
                  <a:lnTo>
                    <a:pt x="686" y="10991"/>
                  </a:lnTo>
                  <a:lnTo>
                    <a:pt x="590" y="10953"/>
                  </a:lnTo>
                  <a:lnTo>
                    <a:pt x="381" y="10914"/>
                  </a:lnTo>
                  <a:lnTo>
                    <a:pt x="286" y="10857"/>
                  </a:lnTo>
                  <a:lnTo>
                    <a:pt x="172" y="10724"/>
                  </a:lnTo>
                  <a:lnTo>
                    <a:pt x="77" y="10610"/>
                  </a:lnTo>
                  <a:lnTo>
                    <a:pt x="19" y="10476"/>
                  </a:lnTo>
                  <a:lnTo>
                    <a:pt x="0" y="10362"/>
                  </a:lnTo>
                  <a:lnTo>
                    <a:pt x="38" y="10267"/>
                  </a:lnTo>
                  <a:lnTo>
                    <a:pt x="133" y="10152"/>
                  </a:lnTo>
                  <a:lnTo>
                    <a:pt x="172" y="10134"/>
                  </a:lnTo>
                  <a:lnTo>
                    <a:pt x="286" y="10095"/>
                  </a:lnTo>
                  <a:lnTo>
                    <a:pt x="305" y="10076"/>
                  </a:lnTo>
                  <a:lnTo>
                    <a:pt x="305" y="10038"/>
                  </a:lnTo>
                  <a:lnTo>
                    <a:pt x="324" y="9981"/>
                  </a:lnTo>
                  <a:lnTo>
                    <a:pt x="343" y="9962"/>
                  </a:lnTo>
                  <a:lnTo>
                    <a:pt x="381" y="9924"/>
                  </a:lnTo>
                  <a:lnTo>
                    <a:pt x="381" y="9886"/>
                  </a:lnTo>
                  <a:lnTo>
                    <a:pt x="343" y="9905"/>
                  </a:lnTo>
                  <a:lnTo>
                    <a:pt x="343" y="9886"/>
                  </a:lnTo>
                  <a:lnTo>
                    <a:pt x="343" y="9867"/>
                  </a:lnTo>
                  <a:lnTo>
                    <a:pt x="343" y="9848"/>
                  </a:lnTo>
                  <a:lnTo>
                    <a:pt x="495" y="9695"/>
                  </a:lnTo>
                  <a:lnTo>
                    <a:pt x="495" y="9676"/>
                  </a:lnTo>
                  <a:lnTo>
                    <a:pt x="686" y="9467"/>
                  </a:lnTo>
                  <a:lnTo>
                    <a:pt x="1238" y="8400"/>
                  </a:lnTo>
                  <a:lnTo>
                    <a:pt x="1352" y="7943"/>
                  </a:lnTo>
                  <a:lnTo>
                    <a:pt x="1429" y="7733"/>
                  </a:lnTo>
                  <a:lnTo>
                    <a:pt x="2000" y="6915"/>
                  </a:lnTo>
                  <a:lnTo>
                    <a:pt x="2095" y="6800"/>
                  </a:lnTo>
                  <a:lnTo>
                    <a:pt x="2229" y="6724"/>
                  </a:lnTo>
                  <a:lnTo>
                    <a:pt x="2457" y="6705"/>
                  </a:lnTo>
                  <a:lnTo>
                    <a:pt x="2933" y="6743"/>
                  </a:lnTo>
                  <a:lnTo>
                    <a:pt x="3162" y="6705"/>
                  </a:lnTo>
                  <a:lnTo>
                    <a:pt x="3677" y="6438"/>
                  </a:lnTo>
                  <a:lnTo>
                    <a:pt x="4191" y="6153"/>
                  </a:lnTo>
                  <a:lnTo>
                    <a:pt x="4267" y="6095"/>
                  </a:lnTo>
                  <a:lnTo>
                    <a:pt x="4305" y="6038"/>
                  </a:lnTo>
                  <a:lnTo>
                    <a:pt x="4362" y="5886"/>
                  </a:lnTo>
                  <a:lnTo>
                    <a:pt x="4420" y="5848"/>
                  </a:lnTo>
                  <a:lnTo>
                    <a:pt x="4476" y="5810"/>
                  </a:lnTo>
                  <a:lnTo>
                    <a:pt x="4496" y="5810"/>
                  </a:lnTo>
                  <a:lnTo>
                    <a:pt x="4534" y="5828"/>
                  </a:lnTo>
                  <a:lnTo>
                    <a:pt x="5010" y="5867"/>
                  </a:lnTo>
                  <a:lnTo>
                    <a:pt x="5143" y="5848"/>
                  </a:lnTo>
                  <a:lnTo>
                    <a:pt x="5200" y="5848"/>
                  </a:lnTo>
                  <a:lnTo>
                    <a:pt x="5238" y="5886"/>
                  </a:lnTo>
                  <a:lnTo>
                    <a:pt x="5295" y="5924"/>
                  </a:lnTo>
                  <a:lnTo>
                    <a:pt x="5353" y="5962"/>
                  </a:lnTo>
                  <a:lnTo>
                    <a:pt x="5448" y="5981"/>
                  </a:lnTo>
                  <a:lnTo>
                    <a:pt x="5524" y="5981"/>
                  </a:lnTo>
                  <a:lnTo>
                    <a:pt x="5694" y="5962"/>
                  </a:lnTo>
                  <a:lnTo>
                    <a:pt x="5771" y="5943"/>
                  </a:lnTo>
                  <a:lnTo>
                    <a:pt x="6019" y="6000"/>
                  </a:lnTo>
                  <a:lnTo>
                    <a:pt x="6133" y="5962"/>
                  </a:lnTo>
                  <a:lnTo>
                    <a:pt x="6380" y="5810"/>
                  </a:lnTo>
                  <a:lnTo>
                    <a:pt x="6418" y="5772"/>
                  </a:lnTo>
                  <a:lnTo>
                    <a:pt x="6552" y="5828"/>
                  </a:lnTo>
                  <a:lnTo>
                    <a:pt x="6666" y="5828"/>
                  </a:lnTo>
                  <a:lnTo>
                    <a:pt x="6761" y="5772"/>
                  </a:lnTo>
                  <a:lnTo>
                    <a:pt x="6818" y="5657"/>
                  </a:lnTo>
                  <a:lnTo>
                    <a:pt x="6837" y="5600"/>
                  </a:lnTo>
                  <a:lnTo>
                    <a:pt x="6857" y="5467"/>
                  </a:lnTo>
                  <a:lnTo>
                    <a:pt x="6837" y="5410"/>
                  </a:lnTo>
                  <a:lnTo>
                    <a:pt x="6837" y="5371"/>
                  </a:lnTo>
                  <a:lnTo>
                    <a:pt x="6933" y="5371"/>
                  </a:lnTo>
                  <a:lnTo>
                    <a:pt x="6990" y="5410"/>
                  </a:lnTo>
                  <a:lnTo>
                    <a:pt x="7009" y="5524"/>
                  </a:lnTo>
                  <a:lnTo>
                    <a:pt x="7047" y="5562"/>
                  </a:lnTo>
                  <a:lnTo>
                    <a:pt x="7123" y="5581"/>
                  </a:lnTo>
                  <a:lnTo>
                    <a:pt x="7123" y="5619"/>
                  </a:lnTo>
                  <a:lnTo>
                    <a:pt x="7123" y="5657"/>
                  </a:lnTo>
                  <a:lnTo>
                    <a:pt x="7162" y="5696"/>
                  </a:lnTo>
                  <a:lnTo>
                    <a:pt x="7275" y="5714"/>
                  </a:lnTo>
                  <a:lnTo>
                    <a:pt x="7409" y="5696"/>
                  </a:lnTo>
                  <a:lnTo>
                    <a:pt x="7542" y="5638"/>
                  </a:lnTo>
                  <a:lnTo>
                    <a:pt x="7638" y="5581"/>
                  </a:lnTo>
                  <a:lnTo>
                    <a:pt x="7675" y="5486"/>
                  </a:lnTo>
                  <a:lnTo>
                    <a:pt x="7695" y="5238"/>
                  </a:lnTo>
                  <a:lnTo>
                    <a:pt x="7695" y="5143"/>
                  </a:lnTo>
                  <a:lnTo>
                    <a:pt x="7619" y="4457"/>
                  </a:lnTo>
                  <a:lnTo>
                    <a:pt x="7638" y="4228"/>
                  </a:lnTo>
                  <a:lnTo>
                    <a:pt x="7675" y="3981"/>
                  </a:lnTo>
                  <a:lnTo>
                    <a:pt x="7675" y="3886"/>
                  </a:lnTo>
                  <a:lnTo>
                    <a:pt x="7619" y="3791"/>
                  </a:lnTo>
                  <a:lnTo>
                    <a:pt x="7561" y="3752"/>
                  </a:lnTo>
                  <a:lnTo>
                    <a:pt x="7352" y="3733"/>
                  </a:lnTo>
                  <a:lnTo>
                    <a:pt x="7257" y="3695"/>
                  </a:lnTo>
                  <a:lnTo>
                    <a:pt x="7199" y="3638"/>
                  </a:lnTo>
                  <a:lnTo>
                    <a:pt x="7066" y="3505"/>
                  </a:lnTo>
                  <a:lnTo>
                    <a:pt x="7047" y="3448"/>
                  </a:lnTo>
                  <a:lnTo>
                    <a:pt x="7028" y="3410"/>
                  </a:lnTo>
                  <a:lnTo>
                    <a:pt x="7009" y="3371"/>
                  </a:lnTo>
                  <a:lnTo>
                    <a:pt x="6857" y="3314"/>
                  </a:lnTo>
                  <a:lnTo>
                    <a:pt x="6799" y="3276"/>
                  </a:lnTo>
                  <a:lnTo>
                    <a:pt x="6685" y="3162"/>
                  </a:lnTo>
                  <a:lnTo>
                    <a:pt x="6571" y="3105"/>
                  </a:lnTo>
                  <a:lnTo>
                    <a:pt x="6456" y="3067"/>
                  </a:lnTo>
                  <a:lnTo>
                    <a:pt x="6304" y="3048"/>
                  </a:lnTo>
                  <a:lnTo>
                    <a:pt x="6266" y="3029"/>
                  </a:lnTo>
                  <a:lnTo>
                    <a:pt x="6285" y="2953"/>
                  </a:lnTo>
                  <a:lnTo>
                    <a:pt x="6285" y="2838"/>
                  </a:lnTo>
                  <a:lnTo>
                    <a:pt x="6304" y="2781"/>
                  </a:lnTo>
                  <a:lnTo>
                    <a:pt x="6437" y="2628"/>
                  </a:lnTo>
                  <a:lnTo>
                    <a:pt x="6781" y="2476"/>
                  </a:lnTo>
                  <a:lnTo>
                    <a:pt x="6913" y="2362"/>
                  </a:lnTo>
                  <a:lnTo>
                    <a:pt x="7009" y="2286"/>
                  </a:lnTo>
                  <a:lnTo>
                    <a:pt x="7180" y="2247"/>
                  </a:lnTo>
                  <a:lnTo>
                    <a:pt x="7275" y="2286"/>
                  </a:lnTo>
                  <a:lnTo>
                    <a:pt x="7199" y="2419"/>
                  </a:lnTo>
                  <a:lnTo>
                    <a:pt x="7580" y="2419"/>
                  </a:lnTo>
                  <a:lnTo>
                    <a:pt x="7733" y="2343"/>
                  </a:lnTo>
                  <a:lnTo>
                    <a:pt x="7828" y="2210"/>
                  </a:lnTo>
                  <a:lnTo>
                    <a:pt x="7866" y="2057"/>
                  </a:lnTo>
                  <a:lnTo>
                    <a:pt x="7904" y="1943"/>
                  </a:lnTo>
                  <a:lnTo>
                    <a:pt x="7904" y="1866"/>
                  </a:lnTo>
                  <a:lnTo>
                    <a:pt x="7885" y="1695"/>
                  </a:lnTo>
                  <a:lnTo>
                    <a:pt x="7904" y="1619"/>
                  </a:lnTo>
                  <a:lnTo>
                    <a:pt x="7904" y="1581"/>
                  </a:lnTo>
                  <a:lnTo>
                    <a:pt x="8019" y="1333"/>
                  </a:lnTo>
                  <a:lnTo>
                    <a:pt x="8037" y="1238"/>
                  </a:lnTo>
                  <a:lnTo>
                    <a:pt x="8019" y="1143"/>
                  </a:lnTo>
                  <a:lnTo>
                    <a:pt x="7942" y="1028"/>
                  </a:lnTo>
                  <a:lnTo>
                    <a:pt x="7675" y="667"/>
                  </a:lnTo>
                  <a:lnTo>
                    <a:pt x="7619" y="514"/>
                  </a:lnTo>
                  <a:lnTo>
                    <a:pt x="7599" y="381"/>
                  </a:lnTo>
                  <a:lnTo>
                    <a:pt x="7656" y="0"/>
                  </a:lnTo>
                  <a:lnTo>
                    <a:pt x="9485" y="57"/>
                  </a:lnTo>
                  <a:lnTo>
                    <a:pt x="9733" y="133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2775" name="Freeform 8">
              <a:extLst>
                <a:ext uri="{FF2B5EF4-FFF2-40B4-BE49-F238E27FC236}">
                  <a16:creationId xmlns:a16="http://schemas.microsoft.com/office/drawing/2014/main" id="{93C7F819-B888-4B45-9212-F8B64925E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00" y="1522413"/>
              <a:ext cx="1903413" cy="1506537"/>
            </a:xfrm>
            <a:custGeom>
              <a:avLst/>
              <a:gdLst>
                <a:gd name="T0" fmla="*/ 88898730 w 10573"/>
                <a:gd name="T1" fmla="*/ 8041889 h 8364"/>
                <a:gd name="T2" fmla="*/ 112363116 w 10573"/>
                <a:gd name="T3" fmla="*/ 22244656 h 8364"/>
                <a:gd name="T4" fmla="*/ 162370508 w 10573"/>
                <a:gd name="T5" fmla="*/ 4961269 h 8364"/>
                <a:gd name="T6" fmla="*/ 190761120 w 10573"/>
                <a:gd name="T7" fmla="*/ 4345253 h 8364"/>
                <a:gd name="T8" fmla="*/ 195687347 w 10573"/>
                <a:gd name="T9" fmla="*/ 3080620 h 8364"/>
                <a:gd name="T10" fmla="*/ 246343012 w 10573"/>
                <a:gd name="T11" fmla="*/ 3080620 h 8364"/>
                <a:gd name="T12" fmla="*/ 293239378 w 10573"/>
                <a:gd name="T13" fmla="*/ 5577465 h 8364"/>
                <a:gd name="T14" fmla="*/ 281507096 w 10573"/>
                <a:gd name="T15" fmla="*/ 15435160 h 8364"/>
                <a:gd name="T16" fmla="*/ 271622238 w 10573"/>
                <a:gd name="T17" fmla="*/ 45105509 h 8364"/>
                <a:gd name="T18" fmla="*/ 300012850 w 10573"/>
                <a:gd name="T19" fmla="*/ 73511404 h 8364"/>
                <a:gd name="T20" fmla="*/ 317319452 w 10573"/>
                <a:gd name="T21" fmla="*/ 82169309 h 8364"/>
                <a:gd name="T22" fmla="*/ 330898980 w 10573"/>
                <a:gd name="T23" fmla="*/ 86481960 h 8364"/>
                <a:gd name="T24" fmla="*/ 340167969 w 10573"/>
                <a:gd name="T25" fmla="*/ 125394168 h 8364"/>
                <a:gd name="T26" fmla="*/ 324708792 w 10573"/>
                <a:gd name="T27" fmla="*/ 165538408 h 8364"/>
                <a:gd name="T28" fmla="*/ 327204310 w 10573"/>
                <a:gd name="T29" fmla="*/ 170499677 h 8364"/>
                <a:gd name="T30" fmla="*/ 337704856 w 10573"/>
                <a:gd name="T31" fmla="*/ 182238201 h 8364"/>
                <a:gd name="T32" fmla="*/ 328435866 w 10573"/>
                <a:gd name="T33" fmla="*/ 189015276 h 8364"/>
                <a:gd name="T34" fmla="*/ 308050283 w 10573"/>
                <a:gd name="T35" fmla="*/ 207563297 h 8364"/>
                <a:gd name="T36" fmla="*/ 293855067 w 10573"/>
                <a:gd name="T37" fmla="*/ 216804976 h 8364"/>
                <a:gd name="T38" fmla="*/ 285201766 w 10573"/>
                <a:gd name="T39" fmla="*/ 219301821 h 8364"/>
                <a:gd name="T40" fmla="*/ 277812426 w 10573"/>
                <a:gd name="T41" fmla="*/ 222382441 h 8364"/>
                <a:gd name="T42" fmla="*/ 272238106 w 10573"/>
                <a:gd name="T43" fmla="*/ 236585209 h 8364"/>
                <a:gd name="T44" fmla="*/ 245694919 w 10573"/>
                <a:gd name="T45" fmla="*/ 260029835 h 8364"/>
                <a:gd name="T46" fmla="*/ 215457062 w 10573"/>
                <a:gd name="T47" fmla="*/ 268103966 h 8364"/>
                <a:gd name="T48" fmla="*/ 200030110 w 10573"/>
                <a:gd name="T49" fmla="*/ 264991104 h 8364"/>
                <a:gd name="T50" fmla="*/ 198766148 w 10573"/>
                <a:gd name="T51" fmla="*/ 241514056 h 8364"/>
                <a:gd name="T52" fmla="*/ 188913875 w 10573"/>
                <a:gd name="T53" fmla="*/ 229775712 h 8364"/>
                <a:gd name="T54" fmla="*/ 180260574 w 10573"/>
                <a:gd name="T55" fmla="*/ 214956748 h 8364"/>
                <a:gd name="T56" fmla="*/ 168528291 w 10573"/>
                <a:gd name="T57" fmla="*/ 213724536 h 8364"/>
                <a:gd name="T58" fmla="*/ 158643434 w 10573"/>
                <a:gd name="T59" fmla="*/ 213724536 h 8364"/>
                <a:gd name="T60" fmla="*/ 101246701 w 10573"/>
                <a:gd name="T61" fmla="*/ 239665828 h 8364"/>
                <a:gd name="T62" fmla="*/ 92593400 w 10573"/>
                <a:gd name="T63" fmla="*/ 235352997 h 8364"/>
                <a:gd name="T64" fmla="*/ 91977532 w 10573"/>
                <a:gd name="T65" fmla="*/ 226695092 h 8364"/>
                <a:gd name="T66" fmla="*/ 70360572 w 10573"/>
                <a:gd name="T67" fmla="*/ 209411705 h 8364"/>
                <a:gd name="T68" fmla="*/ 62355543 w 10573"/>
                <a:gd name="T69" fmla="*/ 213724536 h 8364"/>
                <a:gd name="T70" fmla="*/ 58660874 w 10573"/>
                <a:gd name="T71" fmla="*/ 218685806 h 8364"/>
                <a:gd name="T72" fmla="*/ 43201516 w 10573"/>
                <a:gd name="T73" fmla="*/ 232856151 h 8364"/>
                <a:gd name="T74" fmla="*/ 41969960 w 10573"/>
                <a:gd name="T75" fmla="*/ 240898040 h 8364"/>
                <a:gd name="T76" fmla="*/ 39506846 w 10573"/>
                <a:gd name="T77" fmla="*/ 247675295 h 8364"/>
                <a:gd name="T78" fmla="*/ 33349243 w 10573"/>
                <a:gd name="T79" fmla="*/ 261910485 h 8364"/>
                <a:gd name="T80" fmla="*/ 30237857 w 10573"/>
                <a:gd name="T81" fmla="*/ 268687740 h 8364"/>
                <a:gd name="T82" fmla="*/ 26543187 w 10573"/>
                <a:gd name="T83" fmla="*/ 266223316 h 8364"/>
                <a:gd name="T84" fmla="*/ 25311630 w 10573"/>
                <a:gd name="T85" fmla="*/ 268687740 h 8364"/>
                <a:gd name="T86" fmla="*/ 21616960 w 10573"/>
                <a:gd name="T87" fmla="*/ 271184585 h 8364"/>
                <a:gd name="T88" fmla="*/ 0 w 10573"/>
                <a:gd name="T89" fmla="*/ 220501611 h 8364"/>
                <a:gd name="T90" fmla="*/ 9884858 w 10573"/>
                <a:gd name="T91" fmla="*/ 197673181 h 8364"/>
                <a:gd name="T92" fmla="*/ 19153847 w 10573"/>
                <a:gd name="T93" fmla="*/ 189015276 h 8364"/>
                <a:gd name="T94" fmla="*/ 42585828 w 10573"/>
                <a:gd name="T95" fmla="*/ 169267465 h 8364"/>
                <a:gd name="T96" fmla="*/ 52470686 w 10573"/>
                <a:gd name="T97" fmla="*/ 162457788 h 8364"/>
                <a:gd name="T98" fmla="*/ 51854817 w 10573"/>
                <a:gd name="T99" fmla="*/ 155648292 h 8364"/>
                <a:gd name="T100" fmla="*/ 42585828 w 10573"/>
                <a:gd name="T101" fmla="*/ 150719264 h 8364"/>
                <a:gd name="T102" fmla="*/ 39506846 w 10573"/>
                <a:gd name="T103" fmla="*/ 147022629 h 8364"/>
                <a:gd name="T104" fmla="*/ 36428045 w 10573"/>
                <a:gd name="T105" fmla="*/ 141445344 h 8364"/>
                <a:gd name="T106" fmla="*/ 33349243 w 10573"/>
                <a:gd name="T107" fmla="*/ 136516497 h 8364"/>
                <a:gd name="T108" fmla="*/ 37659601 w 10573"/>
                <a:gd name="T109" fmla="*/ 103765528 h 8364"/>
                <a:gd name="T110" fmla="*/ 35812356 w 10573"/>
                <a:gd name="T111" fmla="*/ 95756061 h 8364"/>
                <a:gd name="T112" fmla="*/ 30853725 w 10573"/>
                <a:gd name="T113" fmla="*/ 96372257 h 8364"/>
                <a:gd name="T114" fmla="*/ 25311630 w 10573"/>
                <a:gd name="T115" fmla="*/ 100068892 h 8364"/>
                <a:gd name="T116" fmla="*/ 30237857 w 10573"/>
                <a:gd name="T117" fmla="*/ 82785325 h 8364"/>
                <a:gd name="T118" fmla="*/ 29654573 w 10573"/>
                <a:gd name="T119" fmla="*/ 52498780 h 8364"/>
                <a:gd name="T120" fmla="*/ 48160147 w 10573"/>
                <a:gd name="T121" fmla="*/ 29670529 h 8364"/>
                <a:gd name="T122" fmla="*/ 69161420 w 10573"/>
                <a:gd name="T123" fmla="*/ 17932005 h 83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573" h="8364">
                  <a:moveTo>
                    <a:pt x="2324" y="420"/>
                  </a:moveTo>
                  <a:lnTo>
                    <a:pt x="2362" y="400"/>
                  </a:lnTo>
                  <a:lnTo>
                    <a:pt x="2533" y="305"/>
                  </a:lnTo>
                  <a:lnTo>
                    <a:pt x="2648" y="267"/>
                  </a:lnTo>
                  <a:lnTo>
                    <a:pt x="2743" y="248"/>
                  </a:lnTo>
                  <a:lnTo>
                    <a:pt x="2838" y="248"/>
                  </a:lnTo>
                  <a:lnTo>
                    <a:pt x="2953" y="286"/>
                  </a:lnTo>
                  <a:lnTo>
                    <a:pt x="3200" y="362"/>
                  </a:lnTo>
                  <a:lnTo>
                    <a:pt x="3295" y="439"/>
                  </a:lnTo>
                  <a:lnTo>
                    <a:pt x="3467" y="686"/>
                  </a:lnTo>
                  <a:lnTo>
                    <a:pt x="3543" y="743"/>
                  </a:lnTo>
                  <a:lnTo>
                    <a:pt x="4514" y="496"/>
                  </a:lnTo>
                  <a:lnTo>
                    <a:pt x="4705" y="362"/>
                  </a:lnTo>
                  <a:lnTo>
                    <a:pt x="4895" y="191"/>
                  </a:lnTo>
                  <a:lnTo>
                    <a:pt x="5010" y="153"/>
                  </a:lnTo>
                  <a:lnTo>
                    <a:pt x="5143" y="153"/>
                  </a:lnTo>
                  <a:lnTo>
                    <a:pt x="5486" y="267"/>
                  </a:lnTo>
                  <a:lnTo>
                    <a:pt x="5600" y="267"/>
                  </a:lnTo>
                  <a:lnTo>
                    <a:pt x="5676" y="248"/>
                  </a:lnTo>
                  <a:lnTo>
                    <a:pt x="5886" y="134"/>
                  </a:lnTo>
                  <a:lnTo>
                    <a:pt x="5962" y="95"/>
                  </a:lnTo>
                  <a:lnTo>
                    <a:pt x="5981" y="77"/>
                  </a:lnTo>
                  <a:lnTo>
                    <a:pt x="6019" y="77"/>
                  </a:lnTo>
                  <a:lnTo>
                    <a:pt x="6038" y="95"/>
                  </a:lnTo>
                  <a:lnTo>
                    <a:pt x="6382" y="248"/>
                  </a:lnTo>
                  <a:lnTo>
                    <a:pt x="6496" y="267"/>
                  </a:lnTo>
                  <a:lnTo>
                    <a:pt x="6953" y="286"/>
                  </a:lnTo>
                  <a:lnTo>
                    <a:pt x="7181" y="248"/>
                  </a:lnTo>
                  <a:lnTo>
                    <a:pt x="7601" y="95"/>
                  </a:lnTo>
                  <a:lnTo>
                    <a:pt x="7848" y="39"/>
                  </a:lnTo>
                  <a:lnTo>
                    <a:pt x="8324" y="0"/>
                  </a:lnTo>
                  <a:lnTo>
                    <a:pt x="8515" y="19"/>
                  </a:lnTo>
                  <a:lnTo>
                    <a:pt x="8896" y="172"/>
                  </a:lnTo>
                  <a:lnTo>
                    <a:pt x="9048" y="172"/>
                  </a:lnTo>
                  <a:lnTo>
                    <a:pt x="9048" y="286"/>
                  </a:lnTo>
                  <a:lnTo>
                    <a:pt x="8934" y="305"/>
                  </a:lnTo>
                  <a:lnTo>
                    <a:pt x="8800" y="286"/>
                  </a:lnTo>
                  <a:lnTo>
                    <a:pt x="8724" y="344"/>
                  </a:lnTo>
                  <a:lnTo>
                    <a:pt x="8686" y="476"/>
                  </a:lnTo>
                  <a:lnTo>
                    <a:pt x="8724" y="705"/>
                  </a:lnTo>
                  <a:lnTo>
                    <a:pt x="8724" y="838"/>
                  </a:lnTo>
                  <a:lnTo>
                    <a:pt x="8629" y="1067"/>
                  </a:lnTo>
                  <a:lnTo>
                    <a:pt x="8458" y="1219"/>
                  </a:lnTo>
                  <a:lnTo>
                    <a:pt x="8381" y="1391"/>
                  </a:lnTo>
                  <a:lnTo>
                    <a:pt x="8477" y="1639"/>
                  </a:lnTo>
                  <a:lnTo>
                    <a:pt x="8591" y="1734"/>
                  </a:lnTo>
                  <a:lnTo>
                    <a:pt x="8934" y="1886"/>
                  </a:lnTo>
                  <a:lnTo>
                    <a:pt x="9029" y="1962"/>
                  </a:lnTo>
                  <a:lnTo>
                    <a:pt x="9257" y="2267"/>
                  </a:lnTo>
                  <a:lnTo>
                    <a:pt x="9353" y="2362"/>
                  </a:lnTo>
                  <a:lnTo>
                    <a:pt x="9467" y="2420"/>
                  </a:lnTo>
                  <a:lnTo>
                    <a:pt x="9582" y="2496"/>
                  </a:lnTo>
                  <a:lnTo>
                    <a:pt x="9696" y="2534"/>
                  </a:lnTo>
                  <a:lnTo>
                    <a:pt x="9791" y="2534"/>
                  </a:lnTo>
                  <a:lnTo>
                    <a:pt x="9982" y="2457"/>
                  </a:lnTo>
                  <a:lnTo>
                    <a:pt x="10077" y="2439"/>
                  </a:lnTo>
                  <a:lnTo>
                    <a:pt x="10172" y="2420"/>
                  </a:lnTo>
                  <a:lnTo>
                    <a:pt x="10191" y="2381"/>
                  </a:lnTo>
                  <a:lnTo>
                    <a:pt x="10210" y="2667"/>
                  </a:lnTo>
                  <a:lnTo>
                    <a:pt x="10305" y="2877"/>
                  </a:lnTo>
                  <a:lnTo>
                    <a:pt x="10572" y="3143"/>
                  </a:lnTo>
                  <a:lnTo>
                    <a:pt x="10572" y="3486"/>
                  </a:lnTo>
                  <a:lnTo>
                    <a:pt x="10572" y="3734"/>
                  </a:lnTo>
                  <a:lnTo>
                    <a:pt x="10496" y="3867"/>
                  </a:lnTo>
                  <a:lnTo>
                    <a:pt x="10496" y="4057"/>
                  </a:lnTo>
                  <a:lnTo>
                    <a:pt x="10476" y="4229"/>
                  </a:lnTo>
                  <a:lnTo>
                    <a:pt x="10458" y="4477"/>
                  </a:lnTo>
                  <a:lnTo>
                    <a:pt x="10019" y="5029"/>
                  </a:lnTo>
                  <a:lnTo>
                    <a:pt x="10019" y="5105"/>
                  </a:lnTo>
                  <a:lnTo>
                    <a:pt x="10019" y="5144"/>
                  </a:lnTo>
                  <a:lnTo>
                    <a:pt x="10019" y="5163"/>
                  </a:lnTo>
                  <a:lnTo>
                    <a:pt x="10039" y="5200"/>
                  </a:lnTo>
                  <a:lnTo>
                    <a:pt x="10058" y="5220"/>
                  </a:lnTo>
                  <a:lnTo>
                    <a:pt x="10096" y="5258"/>
                  </a:lnTo>
                  <a:lnTo>
                    <a:pt x="10134" y="5296"/>
                  </a:lnTo>
                  <a:lnTo>
                    <a:pt x="10476" y="5448"/>
                  </a:lnTo>
                  <a:lnTo>
                    <a:pt x="10496" y="5486"/>
                  </a:lnTo>
                  <a:lnTo>
                    <a:pt x="10458" y="5581"/>
                  </a:lnTo>
                  <a:lnTo>
                    <a:pt x="10420" y="5620"/>
                  </a:lnTo>
                  <a:lnTo>
                    <a:pt x="10344" y="5639"/>
                  </a:lnTo>
                  <a:lnTo>
                    <a:pt x="10267" y="5696"/>
                  </a:lnTo>
                  <a:lnTo>
                    <a:pt x="10191" y="5753"/>
                  </a:lnTo>
                  <a:lnTo>
                    <a:pt x="10172" y="5791"/>
                  </a:lnTo>
                  <a:lnTo>
                    <a:pt x="10134" y="5829"/>
                  </a:lnTo>
                  <a:lnTo>
                    <a:pt x="9943" y="5906"/>
                  </a:lnTo>
                  <a:lnTo>
                    <a:pt x="9886" y="5924"/>
                  </a:lnTo>
                  <a:lnTo>
                    <a:pt x="9829" y="5962"/>
                  </a:lnTo>
                  <a:lnTo>
                    <a:pt x="9734" y="6058"/>
                  </a:lnTo>
                  <a:lnTo>
                    <a:pt x="9505" y="6401"/>
                  </a:lnTo>
                  <a:lnTo>
                    <a:pt x="9391" y="6496"/>
                  </a:lnTo>
                  <a:lnTo>
                    <a:pt x="9296" y="6667"/>
                  </a:lnTo>
                  <a:lnTo>
                    <a:pt x="9238" y="6724"/>
                  </a:lnTo>
                  <a:lnTo>
                    <a:pt x="9143" y="6724"/>
                  </a:lnTo>
                  <a:lnTo>
                    <a:pt x="9067" y="6686"/>
                  </a:lnTo>
                  <a:lnTo>
                    <a:pt x="9010" y="6667"/>
                  </a:lnTo>
                  <a:lnTo>
                    <a:pt x="8934" y="6724"/>
                  </a:lnTo>
                  <a:lnTo>
                    <a:pt x="8858" y="6686"/>
                  </a:lnTo>
                  <a:lnTo>
                    <a:pt x="8839" y="6724"/>
                  </a:lnTo>
                  <a:lnTo>
                    <a:pt x="8800" y="6763"/>
                  </a:lnTo>
                  <a:lnTo>
                    <a:pt x="8781" y="6800"/>
                  </a:lnTo>
                  <a:lnTo>
                    <a:pt x="8724" y="6820"/>
                  </a:lnTo>
                  <a:lnTo>
                    <a:pt x="8686" y="6839"/>
                  </a:lnTo>
                  <a:lnTo>
                    <a:pt x="8629" y="6839"/>
                  </a:lnTo>
                  <a:lnTo>
                    <a:pt x="8572" y="6858"/>
                  </a:lnTo>
                  <a:lnTo>
                    <a:pt x="8534" y="6915"/>
                  </a:lnTo>
                  <a:lnTo>
                    <a:pt x="8515" y="6972"/>
                  </a:lnTo>
                  <a:lnTo>
                    <a:pt x="8495" y="7181"/>
                  </a:lnTo>
                  <a:lnTo>
                    <a:pt x="8458" y="7258"/>
                  </a:lnTo>
                  <a:lnTo>
                    <a:pt x="8400" y="7296"/>
                  </a:lnTo>
                  <a:lnTo>
                    <a:pt x="8038" y="7506"/>
                  </a:lnTo>
                  <a:lnTo>
                    <a:pt x="8000" y="7582"/>
                  </a:lnTo>
                  <a:lnTo>
                    <a:pt x="7772" y="7848"/>
                  </a:lnTo>
                  <a:lnTo>
                    <a:pt x="7753" y="7867"/>
                  </a:lnTo>
                  <a:lnTo>
                    <a:pt x="7581" y="8019"/>
                  </a:lnTo>
                  <a:lnTo>
                    <a:pt x="7486" y="8096"/>
                  </a:lnTo>
                  <a:lnTo>
                    <a:pt x="7296" y="8134"/>
                  </a:lnTo>
                  <a:lnTo>
                    <a:pt x="7048" y="8153"/>
                  </a:lnTo>
                  <a:lnTo>
                    <a:pt x="6800" y="8191"/>
                  </a:lnTo>
                  <a:lnTo>
                    <a:pt x="6648" y="8268"/>
                  </a:lnTo>
                  <a:lnTo>
                    <a:pt x="6591" y="8268"/>
                  </a:lnTo>
                  <a:lnTo>
                    <a:pt x="6343" y="8286"/>
                  </a:lnTo>
                  <a:lnTo>
                    <a:pt x="6286" y="8268"/>
                  </a:lnTo>
                  <a:lnTo>
                    <a:pt x="6229" y="8248"/>
                  </a:lnTo>
                  <a:lnTo>
                    <a:pt x="6172" y="8172"/>
                  </a:lnTo>
                  <a:lnTo>
                    <a:pt x="6133" y="8077"/>
                  </a:lnTo>
                  <a:lnTo>
                    <a:pt x="6115" y="7887"/>
                  </a:lnTo>
                  <a:lnTo>
                    <a:pt x="6096" y="7753"/>
                  </a:lnTo>
                  <a:lnTo>
                    <a:pt x="6115" y="7638"/>
                  </a:lnTo>
                  <a:lnTo>
                    <a:pt x="6133" y="7448"/>
                  </a:lnTo>
                  <a:lnTo>
                    <a:pt x="6133" y="7353"/>
                  </a:lnTo>
                  <a:lnTo>
                    <a:pt x="6096" y="7277"/>
                  </a:lnTo>
                  <a:lnTo>
                    <a:pt x="6001" y="7181"/>
                  </a:lnTo>
                  <a:lnTo>
                    <a:pt x="5924" y="7125"/>
                  </a:lnTo>
                  <a:lnTo>
                    <a:pt x="5829" y="7086"/>
                  </a:lnTo>
                  <a:lnTo>
                    <a:pt x="5772" y="7067"/>
                  </a:lnTo>
                  <a:lnTo>
                    <a:pt x="5715" y="7029"/>
                  </a:lnTo>
                  <a:lnTo>
                    <a:pt x="5657" y="6953"/>
                  </a:lnTo>
                  <a:lnTo>
                    <a:pt x="5620" y="6858"/>
                  </a:lnTo>
                  <a:lnTo>
                    <a:pt x="5562" y="6629"/>
                  </a:lnTo>
                  <a:lnTo>
                    <a:pt x="5429" y="6629"/>
                  </a:lnTo>
                  <a:lnTo>
                    <a:pt x="5315" y="6591"/>
                  </a:lnTo>
                  <a:lnTo>
                    <a:pt x="5276" y="6591"/>
                  </a:lnTo>
                  <a:lnTo>
                    <a:pt x="5239" y="6610"/>
                  </a:lnTo>
                  <a:lnTo>
                    <a:pt x="5200" y="6591"/>
                  </a:lnTo>
                  <a:lnTo>
                    <a:pt x="5162" y="6591"/>
                  </a:lnTo>
                  <a:lnTo>
                    <a:pt x="5105" y="6534"/>
                  </a:lnTo>
                  <a:lnTo>
                    <a:pt x="5067" y="6515"/>
                  </a:lnTo>
                  <a:lnTo>
                    <a:pt x="4991" y="6534"/>
                  </a:lnTo>
                  <a:lnTo>
                    <a:pt x="4895" y="6591"/>
                  </a:lnTo>
                  <a:lnTo>
                    <a:pt x="4267" y="6744"/>
                  </a:lnTo>
                  <a:lnTo>
                    <a:pt x="4152" y="7144"/>
                  </a:lnTo>
                  <a:lnTo>
                    <a:pt x="3524" y="7353"/>
                  </a:lnTo>
                  <a:lnTo>
                    <a:pt x="3238" y="7429"/>
                  </a:lnTo>
                  <a:lnTo>
                    <a:pt x="3124" y="7391"/>
                  </a:lnTo>
                  <a:lnTo>
                    <a:pt x="2991" y="7353"/>
                  </a:lnTo>
                  <a:lnTo>
                    <a:pt x="2953" y="7334"/>
                  </a:lnTo>
                  <a:lnTo>
                    <a:pt x="2896" y="7296"/>
                  </a:lnTo>
                  <a:lnTo>
                    <a:pt x="2877" y="7277"/>
                  </a:lnTo>
                  <a:lnTo>
                    <a:pt x="2857" y="7258"/>
                  </a:lnTo>
                  <a:lnTo>
                    <a:pt x="2838" y="7220"/>
                  </a:lnTo>
                  <a:lnTo>
                    <a:pt x="2838" y="7144"/>
                  </a:lnTo>
                  <a:lnTo>
                    <a:pt x="2838" y="7067"/>
                  </a:lnTo>
                  <a:lnTo>
                    <a:pt x="2838" y="7029"/>
                  </a:lnTo>
                  <a:lnTo>
                    <a:pt x="2838" y="6991"/>
                  </a:lnTo>
                  <a:lnTo>
                    <a:pt x="2781" y="6800"/>
                  </a:lnTo>
                  <a:lnTo>
                    <a:pt x="2724" y="6667"/>
                  </a:lnTo>
                  <a:lnTo>
                    <a:pt x="2610" y="6553"/>
                  </a:lnTo>
                  <a:lnTo>
                    <a:pt x="2552" y="6458"/>
                  </a:lnTo>
                  <a:lnTo>
                    <a:pt x="2171" y="6458"/>
                  </a:lnTo>
                  <a:lnTo>
                    <a:pt x="2039" y="6419"/>
                  </a:lnTo>
                  <a:lnTo>
                    <a:pt x="1924" y="6477"/>
                  </a:lnTo>
                  <a:lnTo>
                    <a:pt x="1905" y="6496"/>
                  </a:lnTo>
                  <a:lnTo>
                    <a:pt x="1905" y="6534"/>
                  </a:lnTo>
                  <a:lnTo>
                    <a:pt x="1924" y="6591"/>
                  </a:lnTo>
                  <a:lnTo>
                    <a:pt x="1924" y="6629"/>
                  </a:lnTo>
                  <a:lnTo>
                    <a:pt x="1905" y="6648"/>
                  </a:lnTo>
                  <a:lnTo>
                    <a:pt x="1867" y="6705"/>
                  </a:lnTo>
                  <a:lnTo>
                    <a:pt x="1848" y="6724"/>
                  </a:lnTo>
                  <a:lnTo>
                    <a:pt x="1810" y="6744"/>
                  </a:lnTo>
                  <a:lnTo>
                    <a:pt x="1658" y="6781"/>
                  </a:lnTo>
                  <a:lnTo>
                    <a:pt x="1581" y="6820"/>
                  </a:lnTo>
                  <a:lnTo>
                    <a:pt x="1543" y="6858"/>
                  </a:lnTo>
                  <a:lnTo>
                    <a:pt x="1486" y="6915"/>
                  </a:lnTo>
                  <a:lnTo>
                    <a:pt x="1333" y="7181"/>
                  </a:lnTo>
                  <a:lnTo>
                    <a:pt x="1333" y="7201"/>
                  </a:lnTo>
                  <a:lnTo>
                    <a:pt x="1333" y="7239"/>
                  </a:lnTo>
                  <a:lnTo>
                    <a:pt x="1314" y="7353"/>
                  </a:lnTo>
                  <a:lnTo>
                    <a:pt x="1314" y="7372"/>
                  </a:lnTo>
                  <a:lnTo>
                    <a:pt x="1295" y="7429"/>
                  </a:lnTo>
                  <a:lnTo>
                    <a:pt x="1257" y="7486"/>
                  </a:lnTo>
                  <a:lnTo>
                    <a:pt x="1257" y="7506"/>
                  </a:lnTo>
                  <a:lnTo>
                    <a:pt x="1238" y="7582"/>
                  </a:lnTo>
                  <a:lnTo>
                    <a:pt x="1238" y="7601"/>
                  </a:lnTo>
                  <a:lnTo>
                    <a:pt x="1219" y="7638"/>
                  </a:lnTo>
                  <a:lnTo>
                    <a:pt x="1219" y="7658"/>
                  </a:lnTo>
                  <a:lnTo>
                    <a:pt x="1200" y="7715"/>
                  </a:lnTo>
                  <a:lnTo>
                    <a:pt x="1181" y="7772"/>
                  </a:lnTo>
                  <a:lnTo>
                    <a:pt x="1086" y="7963"/>
                  </a:lnTo>
                  <a:lnTo>
                    <a:pt x="1029" y="8077"/>
                  </a:lnTo>
                  <a:lnTo>
                    <a:pt x="991" y="8268"/>
                  </a:lnTo>
                  <a:lnTo>
                    <a:pt x="991" y="8286"/>
                  </a:lnTo>
                  <a:lnTo>
                    <a:pt x="972" y="8286"/>
                  </a:lnTo>
                  <a:lnTo>
                    <a:pt x="952" y="8286"/>
                  </a:lnTo>
                  <a:lnTo>
                    <a:pt x="933" y="8286"/>
                  </a:lnTo>
                  <a:lnTo>
                    <a:pt x="915" y="8286"/>
                  </a:lnTo>
                  <a:lnTo>
                    <a:pt x="915" y="8268"/>
                  </a:lnTo>
                  <a:lnTo>
                    <a:pt x="857" y="8229"/>
                  </a:lnTo>
                  <a:lnTo>
                    <a:pt x="838" y="8210"/>
                  </a:lnTo>
                  <a:lnTo>
                    <a:pt x="819" y="8210"/>
                  </a:lnTo>
                  <a:lnTo>
                    <a:pt x="781" y="8210"/>
                  </a:lnTo>
                  <a:lnTo>
                    <a:pt x="762" y="8229"/>
                  </a:lnTo>
                  <a:lnTo>
                    <a:pt x="762" y="8248"/>
                  </a:lnTo>
                  <a:lnTo>
                    <a:pt x="762" y="8268"/>
                  </a:lnTo>
                  <a:lnTo>
                    <a:pt x="781" y="8286"/>
                  </a:lnTo>
                  <a:lnTo>
                    <a:pt x="762" y="8286"/>
                  </a:lnTo>
                  <a:lnTo>
                    <a:pt x="762" y="8324"/>
                  </a:lnTo>
                  <a:lnTo>
                    <a:pt x="743" y="8344"/>
                  </a:lnTo>
                  <a:lnTo>
                    <a:pt x="705" y="8363"/>
                  </a:lnTo>
                  <a:lnTo>
                    <a:pt x="667" y="8363"/>
                  </a:lnTo>
                  <a:lnTo>
                    <a:pt x="648" y="8363"/>
                  </a:lnTo>
                  <a:lnTo>
                    <a:pt x="457" y="7867"/>
                  </a:lnTo>
                  <a:lnTo>
                    <a:pt x="210" y="7601"/>
                  </a:lnTo>
                  <a:lnTo>
                    <a:pt x="114" y="7296"/>
                  </a:lnTo>
                  <a:lnTo>
                    <a:pt x="0" y="6800"/>
                  </a:lnTo>
                  <a:lnTo>
                    <a:pt x="19" y="6744"/>
                  </a:lnTo>
                  <a:lnTo>
                    <a:pt x="134" y="6572"/>
                  </a:lnTo>
                  <a:lnTo>
                    <a:pt x="190" y="6458"/>
                  </a:lnTo>
                  <a:lnTo>
                    <a:pt x="267" y="6172"/>
                  </a:lnTo>
                  <a:lnTo>
                    <a:pt x="305" y="6096"/>
                  </a:lnTo>
                  <a:lnTo>
                    <a:pt x="324" y="6058"/>
                  </a:lnTo>
                  <a:lnTo>
                    <a:pt x="362" y="6038"/>
                  </a:lnTo>
                  <a:lnTo>
                    <a:pt x="381" y="6020"/>
                  </a:lnTo>
                  <a:lnTo>
                    <a:pt x="457" y="5962"/>
                  </a:lnTo>
                  <a:lnTo>
                    <a:pt x="591" y="5829"/>
                  </a:lnTo>
                  <a:lnTo>
                    <a:pt x="610" y="5810"/>
                  </a:lnTo>
                  <a:lnTo>
                    <a:pt x="933" y="5657"/>
                  </a:lnTo>
                  <a:lnTo>
                    <a:pt x="1067" y="5562"/>
                  </a:lnTo>
                  <a:lnTo>
                    <a:pt x="1295" y="5258"/>
                  </a:lnTo>
                  <a:lnTo>
                    <a:pt x="1314" y="5220"/>
                  </a:lnTo>
                  <a:lnTo>
                    <a:pt x="1372" y="5181"/>
                  </a:lnTo>
                  <a:lnTo>
                    <a:pt x="1505" y="5124"/>
                  </a:lnTo>
                  <a:lnTo>
                    <a:pt x="1543" y="5105"/>
                  </a:lnTo>
                  <a:lnTo>
                    <a:pt x="1600" y="5048"/>
                  </a:lnTo>
                  <a:lnTo>
                    <a:pt x="1619" y="5010"/>
                  </a:lnTo>
                  <a:lnTo>
                    <a:pt x="1600" y="4972"/>
                  </a:lnTo>
                  <a:lnTo>
                    <a:pt x="1600" y="4953"/>
                  </a:lnTo>
                  <a:lnTo>
                    <a:pt x="1600" y="4915"/>
                  </a:lnTo>
                  <a:lnTo>
                    <a:pt x="1600" y="4839"/>
                  </a:lnTo>
                  <a:lnTo>
                    <a:pt x="1600" y="4800"/>
                  </a:lnTo>
                  <a:lnTo>
                    <a:pt x="1581" y="4782"/>
                  </a:lnTo>
                  <a:lnTo>
                    <a:pt x="1562" y="4763"/>
                  </a:lnTo>
                  <a:lnTo>
                    <a:pt x="1353" y="4686"/>
                  </a:lnTo>
                  <a:lnTo>
                    <a:pt x="1333" y="4667"/>
                  </a:lnTo>
                  <a:lnTo>
                    <a:pt x="1314" y="4648"/>
                  </a:lnTo>
                  <a:lnTo>
                    <a:pt x="1295" y="4629"/>
                  </a:lnTo>
                  <a:lnTo>
                    <a:pt x="1277" y="4610"/>
                  </a:lnTo>
                  <a:lnTo>
                    <a:pt x="1277" y="4591"/>
                  </a:lnTo>
                  <a:lnTo>
                    <a:pt x="1257" y="4572"/>
                  </a:lnTo>
                  <a:lnTo>
                    <a:pt x="1219" y="4534"/>
                  </a:lnTo>
                  <a:lnTo>
                    <a:pt x="1219" y="4515"/>
                  </a:lnTo>
                  <a:lnTo>
                    <a:pt x="1200" y="4496"/>
                  </a:lnTo>
                  <a:lnTo>
                    <a:pt x="1181" y="4420"/>
                  </a:lnTo>
                  <a:lnTo>
                    <a:pt x="1143" y="4382"/>
                  </a:lnTo>
                  <a:lnTo>
                    <a:pt x="1124" y="4362"/>
                  </a:lnTo>
                  <a:lnTo>
                    <a:pt x="1067" y="4343"/>
                  </a:lnTo>
                  <a:lnTo>
                    <a:pt x="1048" y="4324"/>
                  </a:lnTo>
                  <a:lnTo>
                    <a:pt x="1029" y="4286"/>
                  </a:lnTo>
                  <a:lnTo>
                    <a:pt x="1029" y="4267"/>
                  </a:lnTo>
                  <a:lnTo>
                    <a:pt x="1029" y="4210"/>
                  </a:lnTo>
                  <a:lnTo>
                    <a:pt x="1010" y="4115"/>
                  </a:lnTo>
                  <a:lnTo>
                    <a:pt x="972" y="3867"/>
                  </a:lnTo>
                  <a:lnTo>
                    <a:pt x="991" y="3734"/>
                  </a:lnTo>
                  <a:lnTo>
                    <a:pt x="1029" y="3448"/>
                  </a:lnTo>
                  <a:lnTo>
                    <a:pt x="1162" y="3200"/>
                  </a:lnTo>
                  <a:lnTo>
                    <a:pt x="1181" y="3163"/>
                  </a:lnTo>
                  <a:lnTo>
                    <a:pt x="1181" y="3124"/>
                  </a:lnTo>
                  <a:lnTo>
                    <a:pt x="1181" y="3086"/>
                  </a:lnTo>
                  <a:lnTo>
                    <a:pt x="1143" y="3029"/>
                  </a:lnTo>
                  <a:lnTo>
                    <a:pt x="1105" y="2953"/>
                  </a:lnTo>
                  <a:lnTo>
                    <a:pt x="1086" y="2934"/>
                  </a:lnTo>
                  <a:lnTo>
                    <a:pt x="1067" y="2915"/>
                  </a:lnTo>
                  <a:lnTo>
                    <a:pt x="1010" y="2915"/>
                  </a:lnTo>
                  <a:lnTo>
                    <a:pt x="991" y="2934"/>
                  </a:lnTo>
                  <a:lnTo>
                    <a:pt x="952" y="2972"/>
                  </a:lnTo>
                  <a:lnTo>
                    <a:pt x="896" y="3048"/>
                  </a:lnTo>
                  <a:lnTo>
                    <a:pt x="876" y="3086"/>
                  </a:lnTo>
                  <a:lnTo>
                    <a:pt x="857" y="3086"/>
                  </a:lnTo>
                  <a:lnTo>
                    <a:pt x="819" y="3086"/>
                  </a:lnTo>
                  <a:lnTo>
                    <a:pt x="781" y="3086"/>
                  </a:lnTo>
                  <a:lnTo>
                    <a:pt x="743" y="3067"/>
                  </a:lnTo>
                  <a:lnTo>
                    <a:pt x="705" y="3029"/>
                  </a:lnTo>
                  <a:lnTo>
                    <a:pt x="705" y="2991"/>
                  </a:lnTo>
                  <a:lnTo>
                    <a:pt x="915" y="2629"/>
                  </a:lnTo>
                  <a:lnTo>
                    <a:pt x="933" y="2553"/>
                  </a:lnTo>
                  <a:lnTo>
                    <a:pt x="1029" y="1924"/>
                  </a:lnTo>
                  <a:lnTo>
                    <a:pt x="1029" y="1886"/>
                  </a:lnTo>
                  <a:lnTo>
                    <a:pt x="1010" y="1848"/>
                  </a:lnTo>
                  <a:lnTo>
                    <a:pt x="991" y="1753"/>
                  </a:lnTo>
                  <a:lnTo>
                    <a:pt x="915" y="1619"/>
                  </a:lnTo>
                  <a:lnTo>
                    <a:pt x="915" y="1563"/>
                  </a:lnTo>
                  <a:lnTo>
                    <a:pt x="1067" y="1124"/>
                  </a:lnTo>
                  <a:lnTo>
                    <a:pt x="1124" y="1067"/>
                  </a:lnTo>
                  <a:lnTo>
                    <a:pt x="1200" y="1029"/>
                  </a:lnTo>
                  <a:lnTo>
                    <a:pt x="1486" y="915"/>
                  </a:lnTo>
                  <a:lnTo>
                    <a:pt x="1562" y="896"/>
                  </a:lnTo>
                  <a:lnTo>
                    <a:pt x="1619" y="857"/>
                  </a:lnTo>
                  <a:lnTo>
                    <a:pt x="1695" y="781"/>
                  </a:lnTo>
                  <a:lnTo>
                    <a:pt x="1886" y="667"/>
                  </a:lnTo>
                  <a:lnTo>
                    <a:pt x="2134" y="553"/>
                  </a:lnTo>
                  <a:lnTo>
                    <a:pt x="2324" y="420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2776" name="Freeform 9">
              <a:extLst>
                <a:ext uri="{FF2B5EF4-FFF2-40B4-BE49-F238E27FC236}">
                  <a16:creationId xmlns:a16="http://schemas.microsoft.com/office/drawing/2014/main" id="{F4032A89-7D76-A14A-BB3A-4045D3F8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4613" y="4489450"/>
              <a:ext cx="85725" cy="68263"/>
            </a:xfrm>
            <a:custGeom>
              <a:avLst/>
              <a:gdLst>
                <a:gd name="T0" fmla="*/ 15341906 w 478"/>
                <a:gd name="T1" fmla="*/ 5556287 h 382"/>
                <a:gd name="T2" fmla="*/ 8587565 w 478"/>
                <a:gd name="T3" fmla="*/ 9239093 h 382"/>
                <a:gd name="T4" fmla="*/ 3698729 w 478"/>
                <a:gd name="T5" fmla="*/ 10466576 h 382"/>
                <a:gd name="T6" fmla="*/ 3698729 w 478"/>
                <a:gd name="T7" fmla="*/ 11080407 h 382"/>
                <a:gd name="T8" fmla="*/ 2476520 w 478"/>
                <a:gd name="T9" fmla="*/ 12307890 h 382"/>
                <a:gd name="T10" fmla="*/ 611015 w 478"/>
                <a:gd name="T11" fmla="*/ 12307890 h 382"/>
                <a:gd name="T12" fmla="*/ 0 w 478"/>
                <a:gd name="T13" fmla="*/ 11080407 h 382"/>
                <a:gd name="T14" fmla="*/ 611015 w 478"/>
                <a:gd name="T15" fmla="*/ 9852745 h 382"/>
                <a:gd name="T16" fmla="*/ 1254311 w 478"/>
                <a:gd name="T17" fmla="*/ 9239093 h 382"/>
                <a:gd name="T18" fmla="*/ 2476520 w 478"/>
                <a:gd name="T19" fmla="*/ 9239093 h 382"/>
                <a:gd name="T20" fmla="*/ 3698729 w 478"/>
                <a:gd name="T21" fmla="*/ 8011431 h 382"/>
                <a:gd name="T22" fmla="*/ 9809774 w 478"/>
                <a:gd name="T23" fmla="*/ 0 h 382"/>
                <a:gd name="T24" fmla="*/ 9809774 w 478"/>
                <a:gd name="T25" fmla="*/ 0 h 382"/>
                <a:gd name="T26" fmla="*/ 15341906 w 478"/>
                <a:gd name="T27" fmla="*/ 5556287 h 3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8" h="382">
                  <a:moveTo>
                    <a:pt x="477" y="172"/>
                  </a:moveTo>
                  <a:lnTo>
                    <a:pt x="267" y="286"/>
                  </a:lnTo>
                  <a:lnTo>
                    <a:pt x="115" y="324"/>
                  </a:lnTo>
                  <a:lnTo>
                    <a:pt x="115" y="343"/>
                  </a:lnTo>
                  <a:lnTo>
                    <a:pt x="77" y="381"/>
                  </a:lnTo>
                  <a:lnTo>
                    <a:pt x="19" y="381"/>
                  </a:lnTo>
                  <a:lnTo>
                    <a:pt x="0" y="343"/>
                  </a:lnTo>
                  <a:lnTo>
                    <a:pt x="19" y="305"/>
                  </a:lnTo>
                  <a:lnTo>
                    <a:pt x="39" y="286"/>
                  </a:lnTo>
                  <a:lnTo>
                    <a:pt x="77" y="286"/>
                  </a:lnTo>
                  <a:lnTo>
                    <a:pt x="115" y="248"/>
                  </a:lnTo>
                  <a:lnTo>
                    <a:pt x="305" y="0"/>
                  </a:lnTo>
                  <a:lnTo>
                    <a:pt x="477" y="172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grpSp>
          <p:nvGrpSpPr>
            <p:cNvPr id="32783" name="Group 2">
              <a:extLst>
                <a:ext uri="{FF2B5EF4-FFF2-40B4-BE49-F238E27FC236}">
                  <a16:creationId xmlns:a16="http://schemas.microsoft.com/office/drawing/2014/main" id="{7CC2B85C-3080-6B46-8C6E-071B0FA5C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0350" y="2603500"/>
              <a:ext cx="5956300" cy="1892300"/>
              <a:chOff x="13220043" y="5205413"/>
              <a:chExt cx="11912204" cy="3784600"/>
            </a:xfrm>
          </p:grpSpPr>
          <p:sp>
            <p:nvSpPr>
              <p:cNvPr id="32788" name="Freeform 18">
                <a:extLst>
                  <a:ext uri="{FF2B5EF4-FFF2-40B4-BE49-F238E27FC236}">
                    <a16:creationId xmlns:a16="http://schemas.microsoft.com/office/drawing/2014/main" id="{348CCDDA-FF0A-404F-B1A8-E44980B7D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49038" y="6529388"/>
                <a:ext cx="528637" cy="706437"/>
              </a:xfrm>
              <a:custGeom>
                <a:avLst/>
                <a:gdLst>
                  <a:gd name="T0" fmla="*/ 96481478 w 1467"/>
                  <a:gd name="T1" fmla="*/ 0 h 1963"/>
                  <a:gd name="T2" fmla="*/ 96481478 w 1467"/>
                  <a:gd name="T3" fmla="*/ 0 h 1963"/>
                  <a:gd name="T4" fmla="*/ 0 w 1467"/>
                  <a:gd name="T5" fmla="*/ 96226580 h 1963"/>
                  <a:gd name="T6" fmla="*/ 14803277 w 1467"/>
                  <a:gd name="T7" fmla="*/ 145570287 h 1963"/>
                  <a:gd name="T8" fmla="*/ 88949752 w 1467"/>
                  <a:gd name="T9" fmla="*/ 249049452 h 1963"/>
                  <a:gd name="T10" fmla="*/ 96481478 w 1467"/>
                  <a:gd name="T11" fmla="*/ 254100315 h 1963"/>
                  <a:gd name="T12" fmla="*/ 103753389 w 1467"/>
                  <a:gd name="T13" fmla="*/ 249049452 h 1963"/>
                  <a:gd name="T14" fmla="*/ 175562258 w 1467"/>
                  <a:gd name="T15" fmla="*/ 148031120 h 1963"/>
                  <a:gd name="T16" fmla="*/ 190365895 w 1467"/>
                  <a:gd name="T17" fmla="*/ 96226580 h 1963"/>
                  <a:gd name="T18" fmla="*/ 96481478 w 1467"/>
                  <a:gd name="T19" fmla="*/ 0 h 1963"/>
                  <a:gd name="T20" fmla="*/ 96481478 w 1467"/>
                  <a:gd name="T21" fmla="*/ 133266839 h 1963"/>
                  <a:gd name="T22" fmla="*/ 96481478 w 1467"/>
                  <a:gd name="T23" fmla="*/ 133266839 h 1963"/>
                  <a:gd name="T24" fmla="*/ 56875864 w 1467"/>
                  <a:gd name="T25" fmla="*/ 96226580 h 1963"/>
                  <a:gd name="T26" fmla="*/ 96481478 w 1467"/>
                  <a:gd name="T27" fmla="*/ 56725847 h 1963"/>
                  <a:gd name="T28" fmla="*/ 133489671 w 1467"/>
                  <a:gd name="T29" fmla="*/ 96226580 h 1963"/>
                  <a:gd name="T30" fmla="*/ 96481478 w 1467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2" y="0"/>
                      <a:pt x="0" y="343"/>
                      <a:pt x="0" y="743"/>
                    </a:cubicBezTo>
                    <a:cubicBezTo>
                      <a:pt x="0" y="895"/>
                      <a:pt x="57" y="1029"/>
                      <a:pt x="114" y="1124"/>
                    </a:cubicBezTo>
                    <a:cubicBezTo>
                      <a:pt x="685" y="1923"/>
                      <a:pt x="685" y="1923"/>
                      <a:pt x="685" y="1923"/>
                    </a:cubicBezTo>
                    <a:cubicBezTo>
                      <a:pt x="704" y="1943"/>
                      <a:pt x="723" y="1962"/>
                      <a:pt x="743" y="1962"/>
                    </a:cubicBezTo>
                    <a:cubicBezTo>
                      <a:pt x="762" y="1962"/>
                      <a:pt x="780" y="1943"/>
                      <a:pt x="799" y="1923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9"/>
                      <a:pt x="1466" y="895"/>
                      <a:pt x="1466" y="743"/>
                    </a:cubicBezTo>
                    <a:cubicBezTo>
                      <a:pt x="1466" y="343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1" y="1029"/>
                      <a:pt x="438" y="895"/>
                      <a:pt x="438" y="743"/>
                    </a:cubicBezTo>
                    <a:cubicBezTo>
                      <a:pt x="438" y="572"/>
                      <a:pt x="571" y="438"/>
                      <a:pt x="743" y="438"/>
                    </a:cubicBezTo>
                    <a:cubicBezTo>
                      <a:pt x="895" y="438"/>
                      <a:pt x="1028" y="572"/>
                      <a:pt x="1028" y="743"/>
                    </a:cubicBezTo>
                    <a:cubicBezTo>
                      <a:pt x="1028" y="895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89" name="Text Box 19">
                <a:extLst>
                  <a:ext uri="{FF2B5EF4-FFF2-40B4-BE49-F238E27FC236}">
                    <a16:creationId xmlns:a16="http://schemas.microsoft.com/office/drawing/2014/main" id="{47ECC25A-DB61-1C48-970F-0E59FB3E7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20043" y="8249154"/>
                <a:ext cx="2434546" cy="66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Conakry</a:t>
                </a:r>
              </a:p>
            </p:txBody>
          </p:sp>
          <p:sp>
            <p:nvSpPr>
              <p:cNvPr id="11284" name="Text Box 20">
                <a:extLst>
                  <a:ext uri="{FF2B5EF4-FFF2-40B4-BE49-F238E27FC236}">
                    <a16:creationId xmlns:a16="http://schemas.microsoft.com/office/drawing/2014/main" id="{7D731B98-9C19-044D-B4C5-CC0BB0C170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96260" y="5986463"/>
                <a:ext cx="977867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Boke</a:t>
                </a:r>
              </a:p>
            </p:txBody>
          </p:sp>
          <p:sp>
            <p:nvSpPr>
              <p:cNvPr id="11285" name="Text Box 21">
                <a:extLst>
                  <a:ext uri="{FF2B5EF4-FFF2-40B4-BE49-F238E27FC236}">
                    <a16:creationId xmlns:a16="http://schemas.microsoft.com/office/drawing/2014/main" id="{9F97A090-3EC4-E841-8060-51D0F3AF5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77632" y="6443663"/>
                <a:ext cx="1514426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 err="1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Mamou</a:t>
                </a:r>
                <a:endParaRPr lang="en-US" altLang="en-UA" sz="1042" dirty="0">
                  <a:latin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  <p:sp>
            <p:nvSpPr>
              <p:cNvPr id="11286" name="Text Box 22">
                <a:extLst>
                  <a:ext uri="{FF2B5EF4-FFF2-40B4-BE49-F238E27FC236}">
                    <a16:creationId xmlns:a16="http://schemas.microsoft.com/office/drawing/2014/main" id="{2940C95C-4004-D341-AFFA-9824A0F09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4971" y="6040439"/>
                <a:ext cx="1457276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Kankan</a:t>
                </a:r>
              </a:p>
            </p:txBody>
          </p:sp>
          <p:sp>
            <p:nvSpPr>
              <p:cNvPr id="32793" name="Freeform 23">
                <a:extLst>
                  <a:ext uri="{FF2B5EF4-FFF2-40B4-BE49-F238E27FC236}">
                    <a16:creationId xmlns:a16="http://schemas.microsoft.com/office/drawing/2014/main" id="{3FD7DBAB-C2E7-7147-BE41-FBC020FCE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4450" y="8283575"/>
                <a:ext cx="528638" cy="706438"/>
              </a:xfrm>
              <a:custGeom>
                <a:avLst/>
                <a:gdLst>
                  <a:gd name="T0" fmla="*/ 93886541 w 1468"/>
                  <a:gd name="T1" fmla="*/ 0 h 1963"/>
                  <a:gd name="T2" fmla="*/ 93886541 w 1468"/>
                  <a:gd name="T3" fmla="*/ 0 h 1963"/>
                  <a:gd name="T4" fmla="*/ 0 w 1468"/>
                  <a:gd name="T5" fmla="*/ 96226716 h 1963"/>
                  <a:gd name="T6" fmla="*/ 14783138 w 1468"/>
                  <a:gd name="T7" fmla="*/ 145570493 h 1963"/>
                  <a:gd name="T8" fmla="*/ 86365333 w 1468"/>
                  <a:gd name="T9" fmla="*/ 246718883 h 1963"/>
                  <a:gd name="T10" fmla="*/ 93886541 w 1468"/>
                  <a:gd name="T11" fmla="*/ 254101034 h 1963"/>
                  <a:gd name="T12" fmla="*/ 101278110 w 1468"/>
                  <a:gd name="T13" fmla="*/ 246718883 h 1963"/>
                  <a:gd name="T14" fmla="*/ 175324161 w 1468"/>
                  <a:gd name="T15" fmla="*/ 145570493 h 1963"/>
                  <a:gd name="T16" fmla="*/ 190236938 w 1468"/>
                  <a:gd name="T17" fmla="*/ 96226716 h 1963"/>
                  <a:gd name="T18" fmla="*/ 93886541 w 1468"/>
                  <a:gd name="T19" fmla="*/ 0 h 1963"/>
                  <a:gd name="T20" fmla="*/ 93886541 w 1468"/>
                  <a:gd name="T21" fmla="*/ 133267028 h 1963"/>
                  <a:gd name="T22" fmla="*/ 93886541 w 1468"/>
                  <a:gd name="T23" fmla="*/ 133267028 h 1963"/>
                  <a:gd name="T24" fmla="*/ 56798696 w 1468"/>
                  <a:gd name="T25" fmla="*/ 93766239 h 1963"/>
                  <a:gd name="T26" fmla="*/ 93886541 w 1468"/>
                  <a:gd name="T27" fmla="*/ 56725928 h 1963"/>
                  <a:gd name="T28" fmla="*/ 133308603 w 1468"/>
                  <a:gd name="T29" fmla="*/ 93766239 h 1963"/>
                  <a:gd name="T30" fmla="*/ 93886541 w 1468"/>
                  <a:gd name="T31" fmla="*/ 133267028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4"/>
                      <a:pt x="0" y="743"/>
                    </a:cubicBezTo>
                    <a:cubicBezTo>
                      <a:pt x="0" y="877"/>
                      <a:pt x="38" y="1009"/>
                      <a:pt x="114" y="1124"/>
                    </a:cubicBezTo>
                    <a:cubicBezTo>
                      <a:pt x="666" y="1905"/>
                      <a:pt x="666" y="1905"/>
                      <a:pt x="666" y="1905"/>
                    </a:cubicBezTo>
                    <a:cubicBezTo>
                      <a:pt x="685" y="1943"/>
                      <a:pt x="705" y="1962"/>
                      <a:pt x="724" y="1962"/>
                    </a:cubicBezTo>
                    <a:cubicBezTo>
                      <a:pt x="762" y="1962"/>
                      <a:pt x="781" y="1943"/>
                      <a:pt x="781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09"/>
                      <a:pt x="1467" y="877"/>
                      <a:pt x="1467" y="743"/>
                    </a:cubicBezTo>
                    <a:cubicBezTo>
                      <a:pt x="1467" y="324"/>
                      <a:pt x="1142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1" y="1029"/>
                      <a:pt x="438" y="895"/>
                      <a:pt x="438" y="724"/>
                    </a:cubicBezTo>
                    <a:cubicBezTo>
                      <a:pt x="438" y="572"/>
                      <a:pt x="571" y="438"/>
                      <a:pt x="724" y="438"/>
                    </a:cubicBezTo>
                    <a:cubicBezTo>
                      <a:pt x="895" y="438"/>
                      <a:pt x="1028" y="572"/>
                      <a:pt x="1028" y="724"/>
                    </a:cubicBezTo>
                    <a:cubicBezTo>
                      <a:pt x="1028" y="895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4" name="Freeform 24">
                <a:extLst>
                  <a:ext uri="{FF2B5EF4-FFF2-40B4-BE49-F238E27FC236}">
                    <a16:creationId xmlns:a16="http://schemas.microsoft.com/office/drawing/2014/main" id="{F01FE6CC-AC79-A249-9A22-96965D9EF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9800" y="5205413"/>
                <a:ext cx="528638" cy="706437"/>
              </a:xfrm>
              <a:custGeom>
                <a:avLst/>
                <a:gdLst>
                  <a:gd name="T0" fmla="*/ 96350397 w 1468"/>
                  <a:gd name="T1" fmla="*/ 0 h 1963"/>
                  <a:gd name="T2" fmla="*/ 96350397 w 1468"/>
                  <a:gd name="T3" fmla="*/ 0 h 1963"/>
                  <a:gd name="T4" fmla="*/ 0 w 1468"/>
                  <a:gd name="T5" fmla="*/ 96226580 h 1963"/>
                  <a:gd name="T6" fmla="*/ 14912777 w 1468"/>
                  <a:gd name="T7" fmla="*/ 145570287 h 1963"/>
                  <a:gd name="T8" fmla="*/ 88958828 w 1468"/>
                  <a:gd name="T9" fmla="*/ 249049452 h 1963"/>
                  <a:gd name="T10" fmla="*/ 96350397 w 1468"/>
                  <a:gd name="T11" fmla="*/ 254100315 h 1963"/>
                  <a:gd name="T12" fmla="*/ 103741967 w 1468"/>
                  <a:gd name="T13" fmla="*/ 249049452 h 1963"/>
                  <a:gd name="T14" fmla="*/ 175453800 w 1468"/>
                  <a:gd name="T15" fmla="*/ 145570287 h 1963"/>
                  <a:gd name="T16" fmla="*/ 190236938 w 1468"/>
                  <a:gd name="T17" fmla="*/ 96226580 h 1963"/>
                  <a:gd name="T18" fmla="*/ 96350397 w 1468"/>
                  <a:gd name="T19" fmla="*/ 0 h 1963"/>
                  <a:gd name="T20" fmla="*/ 96350397 w 1468"/>
                  <a:gd name="T21" fmla="*/ 133137283 h 1963"/>
                  <a:gd name="T22" fmla="*/ 96350397 w 1468"/>
                  <a:gd name="T23" fmla="*/ 133137283 h 1963"/>
                  <a:gd name="T24" fmla="*/ 56798696 w 1468"/>
                  <a:gd name="T25" fmla="*/ 96226580 h 1963"/>
                  <a:gd name="T26" fmla="*/ 96350397 w 1468"/>
                  <a:gd name="T27" fmla="*/ 56725847 h 1963"/>
                  <a:gd name="T28" fmla="*/ 133438242 w 1468"/>
                  <a:gd name="T29" fmla="*/ 96226580 h 1963"/>
                  <a:gd name="T30" fmla="*/ 96350397 w 1468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0" y="323"/>
                      <a:pt x="0" y="743"/>
                    </a:cubicBezTo>
                    <a:cubicBezTo>
                      <a:pt x="0" y="876"/>
                      <a:pt x="57" y="1009"/>
                      <a:pt x="115" y="1124"/>
                    </a:cubicBezTo>
                    <a:cubicBezTo>
                      <a:pt x="686" y="1923"/>
                      <a:pt x="686" y="1923"/>
                      <a:pt x="686" y="1923"/>
                    </a:cubicBezTo>
                    <a:cubicBezTo>
                      <a:pt x="705" y="1942"/>
                      <a:pt x="724" y="1962"/>
                      <a:pt x="743" y="1962"/>
                    </a:cubicBezTo>
                    <a:cubicBezTo>
                      <a:pt x="762" y="1962"/>
                      <a:pt x="781" y="1942"/>
                      <a:pt x="800" y="1923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29" y="1009"/>
                      <a:pt x="1467" y="876"/>
                      <a:pt x="1467" y="743"/>
                    </a:cubicBezTo>
                    <a:cubicBezTo>
                      <a:pt x="1467" y="32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2" y="1028"/>
                      <a:pt x="438" y="895"/>
                      <a:pt x="438" y="743"/>
                    </a:cubicBezTo>
                    <a:cubicBezTo>
                      <a:pt x="438" y="571"/>
                      <a:pt x="572" y="438"/>
                      <a:pt x="743" y="438"/>
                    </a:cubicBezTo>
                    <a:cubicBezTo>
                      <a:pt x="895" y="438"/>
                      <a:pt x="1029" y="571"/>
                      <a:pt x="1029" y="743"/>
                    </a:cubicBezTo>
                    <a:cubicBezTo>
                      <a:pt x="1029" y="895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5" name="Freeform 25">
                <a:extLst>
                  <a:ext uri="{FF2B5EF4-FFF2-40B4-BE49-F238E27FC236}">
                    <a16:creationId xmlns:a16="http://schemas.microsoft.com/office/drawing/2014/main" id="{0353A8B4-3682-F240-832A-AF7B998D1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26113" y="6961188"/>
                <a:ext cx="528637" cy="706437"/>
              </a:xfrm>
              <a:custGeom>
                <a:avLst/>
                <a:gdLst>
                  <a:gd name="T0" fmla="*/ 93886003 w 1468"/>
                  <a:gd name="T1" fmla="*/ 0 h 1963"/>
                  <a:gd name="T2" fmla="*/ 93886003 w 1468"/>
                  <a:gd name="T3" fmla="*/ 0 h 1963"/>
                  <a:gd name="T4" fmla="*/ 0 w 1468"/>
                  <a:gd name="T5" fmla="*/ 96226580 h 1963"/>
                  <a:gd name="T6" fmla="*/ 14783110 w 1468"/>
                  <a:gd name="T7" fmla="*/ 148031120 h 1963"/>
                  <a:gd name="T8" fmla="*/ 86494448 w 1468"/>
                  <a:gd name="T9" fmla="*/ 249179007 h 1963"/>
                  <a:gd name="T10" fmla="*/ 93886003 w 1468"/>
                  <a:gd name="T11" fmla="*/ 254100315 h 1963"/>
                  <a:gd name="T12" fmla="*/ 101277919 w 1468"/>
                  <a:gd name="T13" fmla="*/ 249179007 h 1963"/>
                  <a:gd name="T14" fmla="*/ 175453108 w 1468"/>
                  <a:gd name="T15" fmla="*/ 148031120 h 1963"/>
                  <a:gd name="T16" fmla="*/ 190236218 w 1468"/>
                  <a:gd name="T17" fmla="*/ 96226580 h 1963"/>
                  <a:gd name="T18" fmla="*/ 93886003 w 1468"/>
                  <a:gd name="T19" fmla="*/ 0 h 1963"/>
                  <a:gd name="T20" fmla="*/ 93886003 w 1468"/>
                  <a:gd name="T21" fmla="*/ 133137283 h 1963"/>
                  <a:gd name="T22" fmla="*/ 93886003 w 1468"/>
                  <a:gd name="T23" fmla="*/ 133137283 h 1963"/>
                  <a:gd name="T24" fmla="*/ 56798589 w 1468"/>
                  <a:gd name="T25" fmla="*/ 96226580 h 1963"/>
                  <a:gd name="T26" fmla="*/ 93886003 w 1468"/>
                  <a:gd name="T27" fmla="*/ 59186321 h 1963"/>
                  <a:gd name="T28" fmla="*/ 133307991 w 1468"/>
                  <a:gd name="T29" fmla="*/ 96226580 h 1963"/>
                  <a:gd name="T30" fmla="*/ 93886003 w 1468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43"/>
                      <a:pt x="0" y="743"/>
                    </a:cubicBezTo>
                    <a:cubicBezTo>
                      <a:pt x="0" y="895"/>
                      <a:pt x="38" y="1028"/>
                      <a:pt x="114" y="1143"/>
                    </a:cubicBezTo>
                    <a:cubicBezTo>
                      <a:pt x="667" y="1924"/>
                      <a:pt x="667" y="1924"/>
                      <a:pt x="667" y="1924"/>
                    </a:cubicBezTo>
                    <a:cubicBezTo>
                      <a:pt x="686" y="1962"/>
                      <a:pt x="705" y="1962"/>
                      <a:pt x="724" y="1962"/>
                    </a:cubicBezTo>
                    <a:cubicBezTo>
                      <a:pt x="743" y="1962"/>
                      <a:pt x="762" y="1962"/>
                      <a:pt x="781" y="1924"/>
                    </a:cubicBezTo>
                    <a:cubicBezTo>
                      <a:pt x="1353" y="1143"/>
                      <a:pt x="1353" y="1143"/>
                      <a:pt x="1353" y="1143"/>
                    </a:cubicBezTo>
                    <a:cubicBezTo>
                      <a:pt x="1429" y="1028"/>
                      <a:pt x="1467" y="895"/>
                      <a:pt x="1467" y="743"/>
                    </a:cubicBezTo>
                    <a:cubicBezTo>
                      <a:pt x="1467" y="343"/>
                      <a:pt x="1143" y="0"/>
                      <a:pt x="724" y="0"/>
                    </a:cubicBezTo>
                    <a:close/>
                    <a:moveTo>
                      <a:pt x="724" y="1028"/>
                    </a:moveTo>
                    <a:lnTo>
                      <a:pt x="724" y="1028"/>
                    </a:lnTo>
                    <a:cubicBezTo>
                      <a:pt x="571" y="1028"/>
                      <a:pt x="438" y="895"/>
                      <a:pt x="438" y="743"/>
                    </a:cubicBezTo>
                    <a:cubicBezTo>
                      <a:pt x="438" y="571"/>
                      <a:pt x="571" y="457"/>
                      <a:pt x="724" y="457"/>
                    </a:cubicBezTo>
                    <a:cubicBezTo>
                      <a:pt x="895" y="457"/>
                      <a:pt x="1028" y="571"/>
                      <a:pt x="1028" y="743"/>
                    </a:cubicBezTo>
                    <a:cubicBezTo>
                      <a:pt x="1028" y="895"/>
                      <a:pt x="895" y="1028"/>
                      <a:pt x="724" y="1028"/>
                    </a:cubicBezTo>
                    <a:close/>
                  </a:path>
                </a:pathLst>
              </a:custGeom>
              <a:solidFill>
                <a:srgbClr val="69D1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8535B0E-F96D-4E48-888C-EB5C6074DE71}"/>
              </a:ext>
            </a:extLst>
          </p:cNvPr>
          <p:cNvGrpSpPr/>
          <p:nvPr/>
        </p:nvGrpSpPr>
        <p:grpSpPr>
          <a:xfrm>
            <a:off x="866511" y="1318949"/>
            <a:ext cx="4101042" cy="4204229"/>
            <a:chOff x="1039813" y="1582738"/>
            <a:chExt cx="4921250" cy="5045075"/>
          </a:xfrm>
        </p:grpSpPr>
        <p:sp>
          <p:nvSpPr>
            <p:cNvPr id="11274" name="Text Box 10">
              <a:extLst>
                <a:ext uri="{FF2B5EF4-FFF2-40B4-BE49-F238E27FC236}">
                  <a16:creationId xmlns:a16="http://schemas.microsoft.com/office/drawing/2014/main" id="{BEC5AD43-16A9-C84B-A8E7-7FD6CBA39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2781300"/>
              <a:ext cx="133032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CONAKRY</a:t>
              </a:r>
            </a:p>
          </p:txBody>
        </p:sp>
        <p:sp>
          <p:nvSpPr>
            <p:cNvPr id="11275" name="Text Box 11">
              <a:extLst>
                <a:ext uri="{FF2B5EF4-FFF2-40B4-BE49-F238E27FC236}">
                  <a16:creationId xmlns:a16="http://schemas.microsoft.com/office/drawing/2014/main" id="{F27DD693-7EE1-D045-A0C6-E325E3363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813175"/>
              <a:ext cx="117951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KANKAN</a:t>
              </a:r>
            </a:p>
          </p:txBody>
        </p:sp>
        <p:sp>
          <p:nvSpPr>
            <p:cNvPr id="11276" name="Text Box 12">
              <a:extLst>
                <a:ext uri="{FF2B5EF4-FFF2-40B4-BE49-F238E27FC236}">
                  <a16:creationId xmlns:a16="http://schemas.microsoft.com/office/drawing/2014/main" id="{A756DE9A-92E3-C54F-B43F-CC89B894A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45050"/>
              <a:ext cx="731838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BOKE</a:t>
              </a:r>
            </a:p>
          </p:txBody>
        </p:sp>
        <p:sp>
          <p:nvSpPr>
            <p:cNvPr id="11277" name="Text Box 13">
              <a:extLst>
                <a:ext uri="{FF2B5EF4-FFF2-40B4-BE49-F238E27FC236}">
                  <a16:creationId xmlns:a16="http://schemas.microsoft.com/office/drawing/2014/main" id="{E1C7FC48-67F1-CE4B-9DEE-7D870F22E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876925"/>
              <a:ext cx="112236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MAMOU</a:t>
              </a:r>
            </a:p>
          </p:txBody>
        </p:sp>
        <p:sp>
          <p:nvSpPr>
            <p:cNvPr id="11278" name="Text Box 14">
              <a:extLst>
                <a:ext uri="{FF2B5EF4-FFF2-40B4-BE49-F238E27FC236}">
                  <a16:creationId xmlns:a16="http://schemas.microsoft.com/office/drawing/2014/main" id="{14F10E56-969D-784F-9F16-79A957EA6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600" y="1582738"/>
              <a:ext cx="3700463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GUINEA</a:t>
              </a:r>
            </a:p>
          </p:txBody>
        </p:sp>
        <p:grpSp>
          <p:nvGrpSpPr>
            <p:cNvPr id="32782" name="Group 1">
              <a:extLst>
                <a:ext uri="{FF2B5EF4-FFF2-40B4-BE49-F238E27FC236}">
                  <a16:creationId xmlns:a16="http://schemas.microsoft.com/office/drawing/2014/main" id="{8A1A2038-8103-8F40-9442-D0CF8C9241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1693863"/>
              <a:ext cx="898525" cy="600075"/>
              <a:chOff x="2311400" y="3463925"/>
              <a:chExt cx="1797050" cy="1200150"/>
            </a:xfrm>
          </p:grpSpPr>
          <p:sp>
            <p:nvSpPr>
              <p:cNvPr id="32796" name="Freeform 15">
                <a:extLst>
                  <a:ext uri="{FF2B5EF4-FFF2-40B4-BE49-F238E27FC236}">
                    <a16:creationId xmlns:a16="http://schemas.microsoft.com/office/drawing/2014/main" id="{70BD253F-55F8-CB44-B48D-A83AAD2F2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3463925"/>
                <a:ext cx="596900" cy="1200150"/>
              </a:xfrm>
              <a:custGeom>
                <a:avLst/>
                <a:gdLst>
                  <a:gd name="T0" fmla="*/ 0 w 1658"/>
                  <a:gd name="T1" fmla="*/ 0 h 3335"/>
                  <a:gd name="T2" fmla="*/ 214761596 w 1658"/>
                  <a:gd name="T3" fmla="*/ 0 h 3335"/>
                  <a:gd name="T4" fmla="*/ 214761596 w 1658"/>
                  <a:gd name="T5" fmla="*/ 431762509 h 3335"/>
                  <a:gd name="T6" fmla="*/ 0 w 1658"/>
                  <a:gd name="T7" fmla="*/ 431762509 h 3335"/>
                  <a:gd name="T8" fmla="*/ 0 w 1658"/>
                  <a:gd name="T9" fmla="*/ 0 h 3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8" h="3335">
                    <a:moveTo>
                      <a:pt x="0" y="0"/>
                    </a:moveTo>
                    <a:lnTo>
                      <a:pt x="1657" y="0"/>
                    </a:lnTo>
                    <a:lnTo>
                      <a:pt x="1657" y="3334"/>
                    </a:lnTo>
                    <a:lnTo>
                      <a:pt x="0" y="333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11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7" name="Freeform 16">
                <a:extLst>
                  <a:ext uri="{FF2B5EF4-FFF2-40B4-BE49-F238E27FC236}">
                    <a16:creationId xmlns:a16="http://schemas.microsoft.com/office/drawing/2014/main" id="{50D4639F-BBA4-1B42-A699-C437F4DD7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300" y="3463925"/>
                <a:ext cx="604838" cy="1200150"/>
              </a:xfrm>
              <a:custGeom>
                <a:avLst/>
                <a:gdLst>
                  <a:gd name="T0" fmla="*/ 0 w 1678"/>
                  <a:gd name="T1" fmla="*/ 0 h 3335"/>
                  <a:gd name="T2" fmla="*/ 217885140 w 1678"/>
                  <a:gd name="T3" fmla="*/ 0 h 3335"/>
                  <a:gd name="T4" fmla="*/ 217885140 w 1678"/>
                  <a:gd name="T5" fmla="*/ 431762509 h 3335"/>
                  <a:gd name="T6" fmla="*/ 0 w 1678"/>
                  <a:gd name="T7" fmla="*/ 431762509 h 3335"/>
                  <a:gd name="T8" fmla="*/ 0 w 1678"/>
                  <a:gd name="T9" fmla="*/ 0 h 3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8" h="3335">
                    <a:moveTo>
                      <a:pt x="0" y="0"/>
                    </a:moveTo>
                    <a:lnTo>
                      <a:pt x="1677" y="0"/>
                    </a:lnTo>
                    <a:lnTo>
                      <a:pt x="1677" y="3334"/>
                    </a:lnTo>
                    <a:lnTo>
                      <a:pt x="0" y="333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D1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8" name="Freeform 17">
                <a:extLst>
                  <a:ext uri="{FF2B5EF4-FFF2-40B4-BE49-F238E27FC236}">
                    <a16:creationId xmlns:a16="http://schemas.microsoft.com/office/drawing/2014/main" id="{4CE71F42-9591-8146-A2DB-A554141D8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1550" y="3463925"/>
                <a:ext cx="596900" cy="1200150"/>
              </a:xfrm>
              <a:custGeom>
                <a:avLst/>
                <a:gdLst>
                  <a:gd name="T0" fmla="*/ 0 w 1658"/>
                  <a:gd name="T1" fmla="*/ 0 h 3335"/>
                  <a:gd name="T2" fmla="*/ 214761596 w 1658"/>
                  <a:gd name="T3" fmla="*/ 0 h 3335"/>
                  <a:gd name="T4" fmla="*/ 214761596 w 1658"/>
                  <a:gd name="T5" fmla="*/ 431762509 h 3335"/>
                  <a:gd name="T6" fmla="*/ 0 w 1658"/>
                  <a:gd name="T7" fmla="*/ 431762509 h 3335"/>
                  <a:gd name="T8" fmla="*/ 0 w 1658"/>
                  <a:gd name="T9" fmla="*/ 0 h 3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8" h="3335">
                    <a:moveTo>
                      <a:pt x="0" y="0"/>
                    </a:moveTo>
                    <a:lnTo>
                      <a:pt x="1657" y="0"/>
                    </a:lnTo>
                    <a:lnTo>
                      <a:pt x="1657" y="3334"/>
                    </a:lnTo>
                    <a:lnTo>
                      <a:pt x="0" y="333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94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32784" name="Google Shape;615;p19">
              <a:extLst>
                <a:ext uri="{FF2B5EF4-FFF2-40B4-BE49-F238E27FC236}">
                  <a16:creationId xmlns:a16="http://schemas.microsoft.com/office/drawing/2014/main" id="{D670504E-436F-2E47-B3E6-A0DC2AF3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305435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85" name="Google Shape;615;p19">
              <a:extLst>
                <a:ext uri="{FF2B5EF4-FFF2-40B4-BE49-F238E27FC236}">
                  <a16:creationId xmlns:a16="http://schemas.microsoft.com/office/drawing/2014/main" id="{7A694DB0-47AD-9042-88AB-E5A9FC06F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406876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86" name="Google Shape;615;p19">
              <a:extLst>
                <a:ext uri="{FF2B5EF4-FFF2-40B4-BE49-F238E27FC236}">
                  <a16:creationId xmlns:a16="http://schemas.microsoft.com/office/drawing/2014/main" id="{7EAF44C7-B915-0F48-97C3-A8C2371F6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51212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87" name="Google Shape;615;p19">
              <a:extLst>
                <a:ext uri="{FF2B5EF4-FFF2-40B4-BE49-F238E27FC236}">
                  <a16:creationId xmlns:a16="http://schemas.microsoft.com/office/drawing/2014/main" id="{E9BEE2C5-705F-DF43-B312-12F234FF3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613568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2E2A2B4-4891-C649-B669-683B76278F55}"/>
              </a:ext>
            </a:extLst>
          </p:cNvPr>
          <p:cNvGrpSpPr/>
          <p:nvPr/>
        </p:nvGrpSpPr>
        <p:grpSpPr>
          <a:xfrm>
            <a:off x="6099969" y="590021"/>
            <a:ext cx="4628885" cy="5664729"/>
            <a:chOff x="7319963" y="708025"/>
            <a:chExt cx="5554662" cy="6797675"/>
          </a:xfrm>
        </p:grpSpPr>
        <p:grpSp>
          <p:nvGrpSpPr>
            <p:cNvPr id="34820" name="Group 3">
              <a:extLst>
                <a:ext uri="{FF2B5EF4-FFF2-40B4-BE49-F238E27FC236}">
                  <a16:creationId xmlns:a16="http://schemas.microsoft.com/office/drawing/2014/main" id="{09A01624-BC3E-B14F-946F-0947968B0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963" y="708025"/>
              <a:ext cx="5554662" cy="6797675"/>
              <a:chOff x="14639925" y="1414463"/>
              <a:chExt cx="11109325" cy="13596937"/>
            </a:xfrm>
          </p:grpSpPr>
          <p:sp>
            <p:nvSpPr>
              <p:cNvPr id="34844" name="Freeform 7">
                <a:extLst>
                  <a:ext uri="{FF2B5EF4-FFF2-40B4-BE49-F238E27FC236}">
                    <a16:creationId xmlns:a16="http://schemas.microsoft.com/office/drawing/2014/main" id="{B58B0102-DDE1-F04D-A688-1BBAC791C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1200" y="1414463"/>
                <a:ext cx="5713413" cy="11512550"/>
              </a:xfrm>
              <a:custGeom>
                <a:avLst/>
                <a:gdLst>
                  <a:gd name="T0" fmla="*/ 735886802 w 15869"/>
                  <a:gd name="T1" fmla="*/ 12310628 h 31981"/>
                  <a:gd name="T2" fmla="*/ 987750062 w 15869"/>
                  <a:gd name="T3" fmla="*/ 246861960 h 31981"/>
                  <a:gd name="T4" fmla="*/ 1088987895 w 15869"/>
                  <a:gd name="T5" fmla="*/ 942869601 h 31981"/>
                  <a:gd name="T6" fmla="*/ 1222243379 w 15869"/>
                  <a:gd name="T7" fmla="*/ 1118199751 h 31981"/>
                  <a:gd name="T8" fmla="*/ 1333332880 w 15869"/>
                  <a:gd name="T9" fmla="*/ 1325537966 h 31981"/>
                  <a:gd name="T10" fmla="*/ 1501328249 w 15869"/>
                  <a:gd name="T11" fmla="*/ 1517973689 h 31981"/>
                  <a:gd name="T12" fmla="*/ 1669194004 w 15869"/>
                  <a:gd name="T13" fmla="*/ 1597021181 h 31981"/>
                  <a:gd name="T14" fmla="*/ 1805042108 w 15869"/>
                  <a:gd name="T15" fmla="*/ 1821594202 h 31981"/>
                  <a:gd name="T16" fmla="*/ 1903816934 w 15869"/>
                  <a:gd name="T17" fmla="*/ 1794510677 h 31981"/>
                  <a:gd name="T18" fmla="*/ 1985222179 w 15869"/>
                  <a:gd name="T19" fmla="*/ 1811745483 h 31981"/>
                  <a:gd name="T20" fmla="*/ 2012443789 w 15869"/>
                  <a:gd name="T21" fmla="*/ 2147483646 h 31981"/>
                  <a:gd name="T22" fmla="*/ 1906279941 w 15869"/>
                  <a:gd name="T23" fmla="*/ 2147483646 h 31981"/>
                  <a:gd name="T24" fmla="*/ 1812430769 w 15869"/>
                  <a:gd name="T25" fmla="*/ 2147483646 h 31981"/>
                  <a:gd name="T26" fmla="*/ 1721044244 w 15869"/>
                  <a:gd name="T27" fmla="*/ 2147483646 h 31981"/>
                  <a:gd name="T28" fmla="*/ 1647028021 w 15869"/>
                  <a:gd name="T29" fmla="*/ 2147483646 h 31981"/>
                  <a:gd name="T30" fmla="*/ 1577807839 w 15869"/>
                  <a:gd name="T31" fmla="*/ 2137654935 h 31981"/>
                  <a:gd name="T32" fmla="*/ 1481495660 w 15869"/>
                  <a:gd name="T33" fmla="*/ 2147483646 h 31981"/>
                  <a:gd name="T34" fmla="*/ 1701341268 w 15869"/>
                  <a:gd name="T35" fmla="*/ 2147483646 h 31981"/>
                  <a:gd name="T36" fmla="*/ 1706266922 w 15869"/>
                  <a:gd name="T37" fmla="*/ 2147483646 h 31981"/>
                  <a:gd name="T38" fmla="*/ 1533475513 w 15869"/>
                  <a:gd name="T39" fmla="*/ 2147483646 h 31981"/>
                  <a:gd name="T40" fmla="*/ 1464255331 w 15869"/>
                  <a:gd name="T41" fmla="*/ 2147483646 h 31981"/>
                  <a:gd name="T42" fmla="*/ 1358091483 w 15869"/>
                  <a:gd name="T43" fmla="*/ 2147483646 h 31981"/>
                  <a:gd name="T44" fmla="*/ 1343314161 w 15869"/>
                  <a:gd name="T45" fmla="*/ 2147483646 h 31981"/>
                  <a:gd name="T46" fmla="*/ 1254390643 w 15869"/>
                  <a:gd name="T47" fmla="*/ 2147483646 h 31981"/>
                  <a:gd name="T48" fmla="*/ 1140838495 w 15869"/>
                  <a:gd name="T49" fmla="*/ 2147483646 h 31981"/>
                  <a:gd name="T50" fmla="*/ 1165467485 w 15869"/>
                  <a:gd name="T51" fmla="*/ 2147483646 h 31981"/>
                  <a:gd name="T52" fmla="*/ 1217447338 w 15869"/>
                  <a:gd name="T53" fmla="*/ 2147483646 h 31981"/>
                  <a:gd name="T54" fmla="*/ 1274093979 w 15869"/>
                  <a:gd name="T55" fmla="*/ 2147483646 h 31981"/>
                  <a:gd name="T56" fmla="*/ 1316222524 w 15869"/>
                  <a:gd name="T57" fmla="*/ 2147483646 h 31981"/>
                  <a:gd name="T58" fmla="*/ 1338388507 w 15869"/>
                  <a:gd name="T59" fmla="*/ 2147483646 h 31981"/>
                  <a:gd name="T60" fmla="*/ 1456866670 w 15869"/>
                  <a:gd name="T61" fmla="*/ 2147483646 h 31981"/>
                  <a:gd name="T62" fmla="*/ 1600103435 w 15869"/>
                  <a:gd name="T63" fmla="*/ 2147483646 h 31981"/>
                  <a:gd name="T64" fmla="*/ 1787672166 w 15869"/>
                  <a:gd name="T65" fmla="*/ 2147483646 h 31981"/>
                  <a:gd name="T66" fmla="*/ 1864281009 w 15869"/>
                  <a:gd name="T67" fmla="*/ 2147483646 h 31981"/>
                  <a:gd name="T68" fmla="*/ 1985222179 w 15869"/>
                  <a:gd name="T69" fmla="*/ 2147483646 h 31981"/>
                  <a:gd name="T70" fmla="*/ 1158078824 w 15869"/>
                  <a:gd name="T71" fmla="*/ 2147483646 h 31981"/>
                  <a:gd name="T72" fmla="*/ 311232134 w 15869"/>
                  <a:gd name="T73" fmla="*/ 2147483646 h 31981"/>
                  <a:gd name="T74" fmla="*/ 513578187 w 15869"/>
                  <a:gd name="T75" fmla="*/ 2147483646 h 31981"/>
                  <a:gd name="T76" fmla="*/ 530948129 w 15869"/>
                  <a:gd name="T77" fmla="*/ 2147483646 h 31981"/>
                  <a:gd name="T78" fmla="*/ 535873783 w 15869"/>
                  <a:gd name="T79" fmla="*/ 2147483646 h 31981"/>
                  <a:gd name="T80" fmla="*/ 585261376 w 15869"/>
                  <a:gd name="T81" fmla="*/ 2147483646 h 31981"/>
                  <a:gd name="T82" fmla="*/ 644500637 w 15869"/>
                  <a:gd name="T83" fmla="*/ 2147483646 h 31981"/>
                  <a:gd name="T84" fmla="*/ 679110548 w 15869"/>
                  <a:gd name="T85" fmla="*/ 2147483646 h 31981"/>
                  <a:gd name="T86" fmla="*/ 612353373 w 15869"/>
                  <a:gd name="T87" fmla="*/ 2147483646 h 31981"/>
                  <a:gd name="T88" fmla="*/ 550651105 w 15869"/>
                  <a:gd name="T89" fmla="*/ 2147483646 h 31981"/>
                  <a:gd name="T90" fmla="*/ 486486550 w 15869"/>
                  <a:gd name="T91" fmla="*/ 2147483646 h 31981"/>
                  <a:gd name="T92" fmla="*/ 442024611 w 15869"/>
                  <a:gd name="T93" fmla="*/ 2147483646 h 31981"/>
                  <a:gd name="T94" fmla="*/ 471708868 w 15869"/>
                  <a:gd name="T95" fmla="*/ 2147483646 h 31981"/>
                  <a:gd name="T96" fmla="*/ 474171875 w 15869"/>
                  <a:gd name="T97" fmla="*/ 2147483646 h 31981"/>
                  <a:gd name="T98" fmla="*/ 548188458 w 15869"/>
                  <a:gd name="T99" fmla="*/ 2147483646 h 31981"/>
                  <a:gd name="T100" fmla="*/ 597575691 w 15869"/>
                  <a:gd name="T101" fmla="*/ 2147483646 h 31981"/>
                  <a:gd name="T102" fmla="*/ 513578187 w 15869"/>
                  <a:gd name="T103" fmla="*/ 2090615147 h 31981"/>
                  <a:gd name="T104" fmla="*/ 407544313 w 15869"/>
                  <a:gd name="T105" fmla="*/ 2117828265 h 31981"/>
                  <a:gd name="T106" fmla="*/ 303713860 w 15869"/>
                  <a:gd name="T107" fmla="*/ 1984613724 h 31981"/>
                  <a:gd name="T108" fmla="*/ 476634882 w 15869"/>
                  <a:gd name="T109" fmla="*/ 1747600482 h 31981"/>
                  <a:gd name="T110" fmla="*/ 449413272 w 15869"/>
                  <a:gd name="T111" fmla="*/ 1352751084 h 31981"/>
                  <a:gd name="T112" fmla="*/ 382785710 w 15869"/>
                  <a:gd name="T113" fmla="*/ 1103297621 h 31981"/>
                  <a:gd name="T114" fmla="*/ 286473531 w 15869"/>
                  <a:gd name="T115" fmla="*/ 975006899 h 31981"/>
                  <a:gd name="T116" fmla="*/ 212456947 w 15869"/>
                  <a:gd name="T117" fmla="*/ 777517763 h 31981"/>
                  <a:gd name="T118" fmla="*/ 128459443 w 15869"/>
                  <a:gd name="T119" fmla="*/ 629400371 h 31981"/>
                  <a:gd name="T120" fmla="*/ 61831521 w 15869"/>
                  <a:gd name="T121" fmla="*/ 560331190 h 31981"/>
                  <a:gd name="T122" fmla="*/ 0 w 15869"/>
                  <a:gd name="T123" fmla="*/ 409751889 h 319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69" h="31981">
                    <a:moveTo>
                      <a:pt x="0" y="3162"/>
                    </a:moveTo>
                    <a:lnTo>
                      <a:pt x="401" y="2762"/>
                    </a:lnTo>
                    <a:lnTo>
                      <a:pt x="801" y="2381"/>
                    </a:lnTo>
                    <a:lnTo>
                      <a:pt x="1182" y="1981"/>
                    </a:lnTo>
                    <a:lnTo>
                      <a:pt x="1581" y="1600"/>
                    </a:lnTo>
                    <a:lnTo>
                      <a:pt x="1886" y="1428"/>
                    </a:lnTo>
                    <a:lnTo>
                      <a:pt x="2153" y="1295"/>
                    </a:lnTo>
                    <a:lnTo>
                      <a:pt x="2420" y="1162"/>
                    </a:lnTo>
                    <a:lnTo>
                      <a:pt x="2687" y="1029"/>
                    </a:lnTo>
                    <a:lnTo>
                      <a:pt x="3068" y="895"/>
                    </a:lnTo>
                    <a:lnTo>
                      <a:pt x="3372" y="781"/>
                    </a:lnTo>
                    <a:lnTo>
                      <a:pt x="3677" y="666"/>
                    </a:lnTo>
                    <a:lnTo>
                      <a:pt x="4001" y="534"/>
                    </a:lnTo>
                    <a:lnTo>
                      <a:pt x="4343" y="400"/>
                    </a:lnTo>
                    <a:lnTo>
                      <a:pt x="4668" y="285"/>
                    </a:lnTo>
                    <a:lnTo>
                      <a:pt x="4934" y="190"/>
                    </a:lnTo>
                    <a:lnTo>
                      <a:pt x="5010" y="305"/>
                    </a:lnTo>
                    <a:lnTo>
                      <a:pt x="5277" y="171"/>
                    </a:lnTo>
                    <a:lnTo>
                      <a:pt x="5582" y="0"/>
                    </a:lnTo>
                    <a:lnTo>
                      <a:pt x="5677" y="95"/>
                    </a:lnTo>
                    <a:lnTo>
                      <a:pt x="5525" y="400"/>
                    </a:lnTo>
                    <a:lnTo>
                      <a:pt x="5906" y="400"/>
                    </a:lnTo>
                    <a:lnTo>
                      <a:pt x="6210" y="495"/>
                    </a:lnTo>
                    <a:lnTo>
                      <a:pt x="6020" y="971"/>
                    </a:lnTo>
                    <a:lnTo>
                      <a:pt x="6172" y="1257"/>
                    </a:lnTo>
                    <a:lnTo>
                      <a:pt x="6363" y="1600"/>
                    </a:lnTo>
                    <a:lnTo>
                      <a:pt x="6705" y="1714"/>
                    </a:lnTo>
                    <a:lnTo>
                      <a:pt x="6725" y="1600"/>
                    </a:lnTo>
                    <a:lnTo>
                      <a:pt x="6744" y="1428"/>
                    </a:lnTo>
                    <a:lnTo>
                      <a:pt x="6858" y="1352"/>
                    </a:lnTo>
                    <a:lnTo>
                      <a:pt x="7010" y="1372"/>
                    </a:lnTo>
                    <a:lnTo>
                      <a:pt x="7030" y="1600"/>
                    </a:lnTo>
                    <a:lnTo>
                      <a:pt x="7315" y="1600"/>
                    </a:lnTo>
                    <a:lnTo>
                      <a:pt x="7563" y="1600"/>
                    </a:lnTo>
                    <a:lnTo>
                      <a:pt x="7563" y="1657"/>
                    </a:lnTo>
                    <a:lnTo>
                      <a:pt x="7620" y="1753"/>
                    </a:lnTo>
                    <a:lnTo>
                      <a:pt x="7620" y="1828"/>
                    </a:lnTo>
                    <a:lnTo>
                      <a:pt x="7620" y="1905"/>
                    </a:lnTo>
                    <a:lnTo>
                      <a:pt x="7620" y="1981"/>
                    </a:lnTo>
                    <a:lnTo>
                      <a:pt x="7639" y="2038"/>
                    </a:lnTo>
                    <a:lnTo>
                      <a:pt x="7715" y="2076"/>
                    </a:lnTo>
                    <a:lnTo>
                      <a:pt x="7868" y="2210"/>
                    </a:lnTo>
                    <a:lnTo>
                      <a:pt x="7944" y="2266"/>
                    </a:lnTo>
                    <a:lnTo>
                      <a:pt x="8039" y="2286"/>
                    </a:lnTo>
                    <a:lnTo>
                      <a:pt x="8039" y="6858"/>
                    </a:lnTo>
                    <a:lnTo>
                      <a:pt x="8077" y="6953"/>
                    </a:lnTo>
                    <a:lnTo>
                      <a:pt x="8096" y="6972"/>
                    </a:lnTo>
                    <a:lnTo>
                      <a:pt x="8115" y="6990"/>
                    </a:lnTo>
                    <a:lnTo>
                      <a:pt x="8153" y="7010"/>
                    </a:lnTo>
                    <a:lnTo>
                      <a:pt x="8287" y="7067"/>
                    </a:lnTo>
                    <a:lnTo>
                      <a:pt x="8382" y="7048"/>
                    </a:lnTo>
                    <a:lnTo>
                      <a:pt x="8420" y="7048"/>
                    </a:lnTo>
                    <a:lnTo>
                      <a:pt x="8439" y="7067"/>
                    </a:lnTo>
                    <a:lnTo>
                      <a:pt x="8439" y="7124"/>
                    </a:lnTo>
                    <a:lnTo>
                      <a:pt x="8401" y="7200"/>
                    </a:lnTo>
                    <a:lnTo>
                      <a:pt x="8401" y="7238"/>
                    </a:lnTo>
                    <a:lnTo>
                      <a:pt x="8401" y="7276"/>
                    </a:lnTo>
                    <a:lnTo>
                      <a:pt x="8439" y="7352"/>
                    </a:lnTo>
                    <a:lnTo>
                      <a:pt x="8439" y="7410"/>
                    </a:lnTo>
                    <a:lnTo>
                      <a:pt x="8439" y="7448"/>
                    </a:lnTo>
                    <a:lnTo>
                      <a:pt x="8344" y="7867"/>
                    </a:lnTo>
                    <a:lnTo>
                      <a:pt x="8363" y="7962"/>
                    </a:lnTo>
                    <a:lnTo>
                      <a:pt x="8420" y="7981"/>
                    </a:lnTo>
                    <a:lnTo>
                      <a:pt x="8572" y="7962"/>
                    </a:lnTo>
                    <a:lnTo>
                      <a:pt x="8610" y="7981"/>
                    </a:lnTo>
                    <a:lnTo>
                      <a:pt x="8667" y="8038"/>
                    </a:lnTo>
                    <a:lnTo>
                      <a:pt x="8706" y="8057"/>
                    </a:lnTo>
                    <a:lnTo>
                      <a:pt x="8744" y="8038"/>
                    </a:lnTo>
                    <a:lnTo>
                      <a:pt x="8801" y="7981"/>
                    </a:lnTo>
                    <a:lnTo>
                      <a:pt x="8839" y="7981"/>
                    </a:lnTo>
                    <a:lnTo>
                      <a:pt x="8839" y="8019"/>
                    </a:lnTo>
                    <a:lnTo>
                      <a:pt x="8877" y="8133"/>
                    </a:lnTo>
                    <a:lnTo>
                      <a:pt x="8896" y="8153"/>
                    </a:lnTo>
                    <a:lnTo>
                      <a:pt x="9048" y="8286"/>
                    </a:lnTo>
                    <a:lnTo>
                      <a:pt x="9258" y="8419"/>
                    </a:lnTo>
                    <a:lnTo>
                      <a:pt x="9353" y="8495"/>
                    </a:lnTo>
                    <a:lnTo>
                      <a:pt x="9429" y="8629"/>
                    </a:lnTo>
                    <a:lnTo>
                      <a:pt x="9468" y="8724"/>
                    </a:lnTo>
                    <a:lnTo>
                      <a:pt x="9487" y="8819"/>
                    </a:lnTo>
                    <a:lnTo>
                      <a:pt x="9544" y="8915"/>
                    </a:lnTo>
                    <a:lnTo>
                      <a:pt x="9563" y="8953"/>
                    </a:lnTo>
                    <a:lnTo>
                      <a:pt x="9563" y="8991"/>
                    </a:lnTo>
                    <a:lnTo>
                      <a:pt x="9563" y="9257"/>
                    </a:lnTo>
                    <a:lnTo>
                      <a:pt x="9601" y="9333"/>
                    </a:lnTo>
                    <a:lnTo>
                      <a:pt x="9734" y="9410"/>
                    </a:lnTo>
                    <a:lnTo>
                      <a:pt x="9791" y="9505"/>
                    </a:lnTo>
                    <a:lnTo>
                      <a:pt x="9887" y="9657"/>
                    </a:lnTo>
                    <a:lnTo>
                      <a:pt x="9925" y="9810"/>
                    </a:lnTo>
                    <a:lnTo>
                      <a:pt x="9925" y="9981"/>
                    </a:lnTo>
                    <a:lnTo>
                      <a:pt x="9944" y="10153"/>
                    </a:lnTo>
                    <a:lnTo>
                      <a:pt x="10039" y="10267"/>
                    </a:lnTo>
                    <a:lnTo>
                      <a:pt x="10058" y="10229"/>
                    </a:lnTo>
                    <a:lnTo>
                      <a:pt x="10096" y="10229"/>
                    </a:lnTo>
                    <a:lnTo>
                      <a:pt x="10134" y="10210"/>
                    </a:lnTo>
                    <a:lnTo>
                      <a:pt x="10172" y="10210"/>
                    </a:lnTo>
                    <a:lnTo>
                      <a:pt x="10191" y="10210"/>
                    </a:lnTo>
                    <a:lnTo>
                      <a:pt x="10286" y="10229"/>
                    </a:lnTo>
                    <a:lnTo>
                      <a:pt x="10306" y="10229"/>
                    </a:lnTo>
                    <a:lnTo>
                      <a:pt x="10344" y="10210"/>
                    </a:lnTo>
                    <a:lnTo>
                      <a:pt x="10553" y="9981"/>
                    </a:lnTo>
                    <a:lnTo>
                      <a:pt x="10611" y="9905"/>
                    </a:lnTo>
                    <a:lnTo>
                      <a:pt x="10630" y="9810"/>
                    </a:lnTo>
                    <a:lnTo>
                      <a:pt x="10572" y="9696"/>
                    </a:lnTo>
                    <a:lnTo>
                      <a:pt x="10630" y="9696"/>
                    </a:lnTo>
                    <a:lnTo>
                      <a:pt x="10667" y="9696"/>
                    </a:lnTo>
                    <a:lnTo>
                      <a:pt x="10725" y="9696"/>
                    </a:lnTo>
                    <a:lnTo>
                      <a:pt x="10744" y="9733"/>
                    </a:lnTo>
                    <a:lnTo>
                      <a:pt x="10763" y="9772"/>
                    </a:lnTo>
                    <a:lnTo>
                      <a:pt x="11087" y="10667"/>
                    </a:lnTo>
                    <a:lnTo>
                      <a:pt x="11125" y="10724"/>
                    </a:lnTo>
                    <a:lnTo>
                      <a:pt x="11334" y="10915"/>
                    </a:lnTo>
                    <a:lnTo>
                      <a:pt x="11373" y="10972"/>
                    </a:lnTo>
                    <a:lnTo>
                      <a:pt x="11392" y="11010"/>
                    </a:lnTo>
                    <a:lnTo>
                      <a:pt x="11563" y="11467"/>
                    </a:lnTo>
                    <a:lnTo>
                      <a:pt x="11601" y="11581"/>
                    </a:lnTo>
                    <a:lnTo>
                      <a:pt x="11582" y="11695"/>
                    </a:lnTo>
                    <a:lnTo>
                      <a:pt x="11582" y="11714"/>
                    </a:lnTo>
                    <a:lnTo>
                      <a:pt x="11601" y="11714"/>
                    </a:lnTo>
                    <a:lnTo>
                      <a:pt x="11620" y="11714"/>
                    </a:lnTo>
                    <a:lnTo>
                      <a:pt x="11734" y="11695"/>
                    </a:lnTo>
                    <a:lnTo>
                      <a:pt x="11925" y="11695"/>
                    </a:lnTo>
                    <a:lnTo>
                      <a:pt x="12306" y="11734"/>
                    </a:lnTo>
                    <a:lnTo>
                      <a:pt x="12344" y="11753"/>
                    </a:lnTo>
                    <a:lnTo>
                      <a:pt x="12420" y="11772"/>
                    </a:lnTo>
                    <a:lnTo>
                      <a:pt x="12439" y="11791"/>
                    </a:lnTo>
                    <a:lnTo>
                      <a:pt x="12477" y="11848"/>
                    </a:lnTo>
                    <a:lnTo>
                      <a:pt x="12496" y="11867"/>
                    </a:lnTo>
                    <a:lnTo>
                      <a:pt x="12516" y="11905"/>
                    </a:lnTo>
                    <a:lnTo>
                      <a:pt x="12516" y="11924"/>
                    </a:lnTo>
                    <a:lnTo>
                      <a:pt x="12534" y="11943"/>
                    </a:lnTo>
                    <a:lnTo>
                      <a:pt x="12592" y="12000"/>
                    </a:lnTo>
                    <a:lnTo>
                      <a:pt x="12648" y="12019"/>
                    </a:lnTo>
                    <a:lnTo>
                      <a:pt x="12706" y="12076"/>
                    </a:lnTo>
                    <a:lnTo>
                      <a:pt x="12725" y="12095"/>
                    </a:lnTo>
                    <a:lnTo>
                      <a:pt x="12782" y="12153"/>
                    </a:lnTo>
                    <a:lnTo>
                      <a:pt x="12877" y="12324"/>
                    </a:lnTo>
                    <a:lnTo>
                      <a:pt x="12934" y="12496"/>
                    </a:lnTo>
                    <a:lnTo>
                      <a:pt x="12934" y="12515"/>
                    </a:lnTo>
                    <a:lnTo>
                      <a:pt x="12973" y="12534"/>
                    </a:lnTo>
                    <a:lnTo>
                      <a:pt x="13010" y="12572"/>
                    </a:lnTo>
                    <a:lnTo>
                      <a:pt x="13182" y="12667"/>
                    </a:lnTo>
                    <a:lnTo>
                      <a:pt x="13201" y="12686"/>
                    </a:lnTo>
                    <a:lnTo>
                      <a:pt x="13201" y="12705"/>
                    </a:lnTo>
                    <a:lnTo>
                      <a:pt x="13220" y="12724"/>
                    </a:lnTo>
                    <a:lnTo>
                      <a:pt x="13258" y="12991"/>
                    </a:lnTo>
                    <a:lnTo>
                      <a:pt x="13258" y="13029"/>
                    </a:lnTo>
                    <a:lnTo>
                      <a:pt x="13277" y="13067"/>
                    </a:lnTo>
                    <a:lnTo>
                      <a:pt x="13391" y="13162"/>
                    </a:lnTo>
                    <a:lnTo>
                      <a:pt x="13544" y="13295"/>
                    </a:lnTo>
                    <a:lnTo>
                      <a:pt x="13582" y="13334"/>
                    </a:lnTo>
                    <a:lnTo>
                      <a:pt x="13620" y="13391"/>
                    </a:lnTo>
                    <a:lnTo>
                      <a:pt x="13887" y="14020"/>
                    </a:lnTo>
                    <a:lnTo>
                      <a:pt x="13906" y="14038"/>
                    </a:lnTo>
                    <a:lnTo>
                      <a:pt x="13925" y="14057"/>
                    </a:lnTo>
                    <a:lnTo>
                      <a:pt x="13944" y="14057"/>
                    </a:lnTo>
                    <a:lnTo>
                      <a:pt x="13963" y="14057"/>
                    </a:lnTo>
                    <a:lnTo>
                      <a:pt x="13982" y="14057"/>
                    </a:lnTo>
                    <a:lnTo>
                      <a:pt x="14001" y="14057"/>
                    </a:lnTo>
                    <a:lnTo>
                      <a:pt x="14020" y="14057"/>
                    </a:lnTo>
                    <a:lnTo>
                      <a:pt x="14077" y="14020"/>
                    </a:lnTo>
                    <a:lnTo>
                      <a:pt x="14116" y="14020"/>
                    </a:lnTo>
                    <a:lnTo>
                      <a:pt x="14230" y="14000"/>
                    </a:lnTo>
                    <a:lnTo>
                      <a:pt x="14268" y="13981"/>
                    </a:lnTo>
                    <a:lnTo>
                      <a:pt x="14287" y="13981"/>
                    </a:lnTo>
                    <a:lnTo>
                      <a:pt x="14325" y="13962"/>
                    </a:lnTo>
                    <a:lnTo>
                      <a:pt x="14344" y="13943"/>
                    </a:lnTo>
                    <a:lnTo>
                      <a:pt x="14382" y="13924"/>
                    </a:lnTo>
                    <a:lnTo>
                      <a:pt x="14401" y="13924"/>
                    </a:lnTo>
                    <a:lnTo>
                      <a:pt x="14420" y="13924"/>
                    </a:lnTo>
                    <a:lnTo>
                      <a:pt x="14477" y="13943"/>
                    </a:lnTo>
                    <a:lnTo>
                      <a:pt x="14534" y="13924"/>
                    </a:lnTo>
                    <a:lnTo>
                      <a:pt x="14553" y="13924"/>
                    </a:lnTo>
                    <a:lnTo>
                      <a:pt x="14611" y="13886"/>
                    </a:lnTo>
                    <a:lnTo>
                      <a:pt x="14687" y="13848"/>
                    </a:lnTo>
                    <a:lnTo>
                      <a:pt x="14706" y="13848"/>
                    </a:lnTo>
                    <a:lnTo>
                      <a:pt x="14725" y="13829"/>
                    </a:lnTo>
                    <a:lnTo>
                      <a:pt x="14744" y="13829"/>
                    </a:lnTo>
                    <a:lnTo>
                      <a:pt x="14763" y="13829"/>
                    </a:lnTo>
                    <a:lnTo>
                      <a:pt x="14820" y="13848"/>
                    </a:lnTo>
                    <a:lnTo>
                      <a:pt x="14858" y="13848"/>
                    </a:lnTo>
                    <a:lnTo>
                      <a:pt x="14878" y="13829"/>
                    </a:lnTo>
                    <a:lnTo>
                      <a:pt x="14896" y="13829"/>
                    </a:lnTo>
                    <a:lnTo>
                      <a:pt x="14896" y="13810"/>
                    </a:lnTo>
                    <a:lnTo>
                      <a:pt x="14954" y="13772"/>
                    </a:lnTo>
                    <a:lnTo>
                      <a:pt x="14992" y="13753"/>
                    </a:lnTo>
                    <a:lnTo>
                      <a:pt x="15010" y="13734"/>
                    </a:lnTo>
                    <a:lnTo>
                      <a:pt x="15030" y="13734"/>
                    </a:lnTo>
                    <a:lnTo>
                      <a:pt x="15049" y="13734"/>
                    </a:lnTo>
                    <a:lnTo>
                      <a:pt x="15068" y="13734"/>
                    </a:lnTo>
                    <a:lnTo>
                      <a:pt x="15068" y="13753"/>
                    </a:lnTo>
                    <a:lnTo>
                      <a:pt x="15106" y="13791"/>
                    </a:lnTo>
                    <a:lnTo>
                      <a:pt x="15315" y="13981"/>
                    </a:lnTo>
                    <a:lnTo>
                      <a:pt x="15354" y="14038"/>
                    </a:lnTo>
                    <a:lnTo>
                      <a:pt x="15372" y="14096"/>
                    </a:lnTo>
                    <a:lnTo>
                      <a:pt x="15430" y="14629"/>
                    </a:lnTo>
                    <a:lnTo>
                      <a:pt x="15449" y="14686"/>
                    </a:lnTo>
                    <a:lnTo>
                      <a:pt x="15487" y="14762"/>
                    </a:lnTo>
                    <a:lnTo>
                      <a:pt x="15716" y="15029"/>
                    </a:lnTo>
                    <a:lnTo>
                      <a:pt x="15753" y="15086"/>
                    </a:lnTo>
                    <a:lnTo>
                      <a:pt x="15772" y="15143"/>
                    </a:lnTo>
                    <a:lnTo>
                      <a:pt x="15868" y="16477"/>
                    </a:lnTo>
                    <a:lnTo>
                      <a:pt x="15868" y="16496"/>
                    </a:lnTo>
                    <a:lnTo>
                      <a:pt x="15849" y="16496"/>
                    </a:lnTo>
                    <a:lnTo>
                      <a:pt x="15772" y="16477"/>
                    </a:lnTo>
                    <a:lnTo>
                      <a:pt x="15716" y="16458"/>
                    </a:lnTo>
                    <a:lnTo>
                      <a:pt x="15696" y="16458"/>
                    </a:lnTo>
                    <a:lnTo>
                      <a:pt x="15677" y="16458"/>
                    </a:lnTo>
                    <a:lnTo>
                      <a:pt x="15639" y="16458"/>
                    </a:lnTo>
                    <a:lnTo>
                      <a:pt x="15620" y="16477"/>
                    </a:lnTo>
                    <a:lnTo>
                      <a:pt x="15582" y="16514"/>
                    </a:lnTo>
                    <a:lnTo>
                      <a:pt x="15525" y="16591"/>
                    </a:lnTo>
                    <a:lnTo>
                      <a:pt x="15468" y="16629"/>
                    </a:lnTo>
                    <a:lnTo>
                      <a:pt x="15315" y="16724"/>
                    </a:lnTo>
                    <a:lnTo>
                      <a:pt x="15277" y="16724"/>
                    </a:lnTo>
                    <a:lnTo>
                      <a:pt x="15259" y="16724"/>
                    </a:lnTo>
                    <a:lnTo>
                      <a:pt x="15239" y="16705"/>
                    </a:lnTo>
                    <a:lnTo>
                      <a:pt x="15220" y="16686"/>
                    </a:lnTo>
                    <a:lnTo>
                      <a:pt x="15182" y="16686"/>
                    </a:lnTo>
                    <a:lnTo>
                      <a:pt x="15163" y="16686"/>
                    </a:lnTo>
                    <a:lnTo>
                      <a:pt x="15087" y="16743"/>
                    </a:lnTo>
                    <a:lnTo>
                      <a:pt x="15068" y="16743"/>
                    </a:lnTo>
                    <a:lnTo>
                      <a:pt x="15049" y="16763"/>
                    </a:lnTo>
                    <a:lnTo>
                      <a:pt x="15010" y="16819"/>
                    </a:lnTo>
                    <a:lnTo>
                      <a:pt x="14992" y="16858"/>
                    </a:lnTo>
                    <a:lnTo>
                      <a:pt x="14973" y="16858"/>
                    </a:lnTo>
                    <a:lnTo>
                      <a:pt x="14934" y="16877"/>
                    </a:lnTo>
                    <a:lnTo>
                      <a:pt x="14858" y="16915"/>
                    </a:lnTo>
                    <a:lnTo>
                      <a:pt x="14820" y="16915"/>
                    </a:lnTo>
                    <a:lnTo>
                      <a:pt x="14801" y="16915"/>
                    </a:lnTo>
                    <a:lnTo>
                      <a:pt x="14763" y="16915"/>
                    </a:lnTo>
                    <a:lnTo>
                      <a:pt x="14706" y="16895"/>
                    </a:lnTo>
                    <a:lnTo>
                      <a:pt x="14687" y="16915"/>
                    </a:lnTo>
                    <a:lnTo>
                      <a:pt x="14649" y="16915"/>
                    </a:lnTo>
                    <a:lnTo>
                      <a:pt x="14573" y="16972"/>
                    </a:lnTo>
                    <a:lnTo>
                      <a:pt x="14534" y="16972"/>
                    </a:lnTo>
                    <a:lnTo>
                      <a:pt x="14497" y="16972"/>
                    </a:lnTo>
                    <a:lnTo>
                      <a:pt x="14477" y="16953"/>
                    </a:lnTo>
                    <a:lnTo>
                      <a:pt x="14439" y="16953"/>
                    </a:lnTo>
                    <a:lnTo>
                      <a:pt x="14420" y="16972"/>
                    </a:lnTo>
                    <a:lnTo>
                      <a:pt x="14401" y="17010"/>
                    </a:lnTo>
                    <a:lnTo>
                      <a:pt x="14382" y="17029"/>
                    </a:lnTo>
                    <a:lnTo>
                      <a:pt x="14344" y="17067"/>
                    </a:lnTo>
                    <a:lnTo>
                      <a:pt x="14287" y="17086"/>
                    </a:lnTo>
                    <a:lnTo>
                      <a:pt x="14268" y="17105"/>
                    </a:lnTo>
                    <a:lnTo>
                      <a:pt x="14172" y="17181"/>
                    </a:lnTo>
                    <a:lnTo>
                      <a:pt x="14134" y="17220"/>
                    </a:lnTo>
                    <a:lnTo>
                      <a:pt x="14039" y="17257"/>
                    </a:lnTo>
                    <a:lnTo>
                      <a:pt x="14020" y="17257"/>
                    </a:lnTo>
                    <a:lnTo>
                      <a:pt x="14001" y="17276"/>
                    </a:lnTo>
                    <a:lnTo>
                      <a:pt x="13982" y="17315"/>
                    </a:lnTo>
                    <a:lnTo>
                      <a:pt x="13982" y="17334"/>
                    </a:lnTo>
                    <a:lnTo>
                      <a:pt x="13963" y="17334"/>
                    </a:lnTo>
                    <a:lnTo>
                      <a:pt x="13906" y="17296"/>
                    </a:lnTo>
                    <a:lnTo>
                      <a:pt x="13868" y="17296"/>
                    </a:lnTo>
                    <a:lnTo>
                      <a:pt x="13791" y="17315"/>
                    </a:lnTo>
                    <a:lnTo>
                      <a:pt x="13772" y="17315"/>
                    </a:lnTo>
                    <a:lnTo>
                      <a:pt x="13754" y="17315"/>
                    </a:lnTo>
                    <a:lnTo>
                      <a:pt x="13715" y="17296"/>
                    </a:lnTo>
                    <a:lnTo>
                      <a:pt x="13696" y="17296"/>
                    </a:lnTo>
                    <a:lnTo>
                      <a:pt x="13658" y="17257"/>
                    </a:lnTo>
                    <a:lnTo>
                      <a:pt x="13639" y="17239"/>
                    </a:lnTo>
                    <a:lnTo>
                      <a:pt x="13620" y="17239"/>
                    </a:lnTo>
                    <a:lnTo>
                      <a:pt x="13601" y="17239"/>
                    </a:lnTo>
                    <a:lnTo>
                      <a:pt x="13582" y="17239"/>
                    </a:lnTo>
                    <a:lnTo>
                      <a:pt x="13544" y="17239"/>
                    </a:lnTo>
                    <a:lnTo>
                      <a:pt x="13487" y="17257"/>
                    </a:lnTo>
                    <a:lnTo>
                      <a:pt x="13334" y="17296"/>
                    </a:lnTo>
                    <a:lnTo>
                      <a:pt x="13315" y="17296"/>
                    </a:lnTo>
                    <a:lnTo>
                      <a:pt x="13277" y="17276"/>
                    </a:lnTo>
                    <a:lnTo>
                      <a:pt x="13239" y="17276"/>
                    </a:lnTo>
                    <a:lnTo>
                      <a:pt x="13220" y="17257"/>
                    </a:lnTo>
                    <a:lnTo>
                      <a:pt x="13201" y="17220"/>
                    </a:lnTo>
                    <a:lnTo>
                      <a:pt x="13182" y="17200"/>
                    </a:lnTo>
                    <a:lnTo>
                      <a:pt x="13144" y="17181"/>
                    </a:lnTo>
                    <a:lnTo>
                      <a:pt x="13144" y="17162"/>
                    </a:lnTo>
                    <a:lnTo>
                      <a:pt x="13125" y="17143"/>
                    </a:lnTo>
                    <a:lnTo>
                      <a:pt x="13125" y="17067"/>
                    </a:lnTo>
                    <a:lnTo>
                      <a:pt x="13106" y="17048"/>
                    </a:lnTo>
                    <a:lnTo>
                      <a:pt x="13087" y="17010"/>
                    </a:lnTo>
                    <a:lnTo>
                      <a:pt x="13049" y="16972"/>
                    </a:lnTo>
                    <a:lnTo>
                      <a:pt x="13029" y="16895"/>
                    </a:lnTo>
                    <a:lnTo>
                      <a:pt x="12897" y="16724"/>
                    </a:lnTo>
                    <a:lnTo>
                      <a:pt x="12897" y="16705"/>
                    </a:lnTo>
                    <a:lnTo>
                      <a:pt x="12877" y="16686"/>
                    </a:lnTo>
                    <a:lnTo>
                      <a:pt x="12801" y="16648"/>
                    </a:lnTo>
                    <a:lnTo>
                      <a:pt x="12763" y="16591"/>
                    </a:lnTo>
                    <a:lnTo>
                      <a:pt x="12744" y="16591"/>
                    </a:lnTo>
                    <a:lnTo>
                      <a:pt x="12725" y="16572"/>
                    </a:lnTo>
                    <a:lnTo>
                      <a:pt x="12706" y="16572"/>
                    </a:lnTo>
                    <a:lnTo>
                      <a:pt x="12687" y="16572"/>
                    </a:lnTo>
                    <a:lnTo>
                      <a:pt x="12668" y="16591"/>
                    </a:lnTo>
                    <a:lnTo>
                      <a:pt x="12648" y="16591"/>
                    </a:lnTo>
                    <a:lnTo>
                      <a:pt x="12611" y="16629"/>
                    </a:lnTo>
                    <a:lnTo>
                      <a:pt x="12592" y="16648"/>
                    </a:lnTo>
                    <a:lnTo>
                      <a:pt x="12572" y="16648"/>
                    </a:lnTo>
                    <a:lnTo>
                      <a:pt x="12516" y="16648"/>
                    </a:lnTo>
                    <a:lnTo>
                      <a:pt x="12477" y="16648"/>
                    </a:lnTo>
                    <a:lnTo>
                      <a:pt x="12458" y="16629"/>
                    </a:lnTo>
                    <a:lnTo>
                      <a:pt x="12439" y="16629"/>
                    </a:lnTo>
                    <a:lnTo>
                      <a:pt x="12420" y="16610"/>
                    </a:lnTo>
                    <a:lnTo>
                      <a:pt x="12401" y="16591"/>
                    </a:lnTo>
                    <a:lnTo>
                      <a:pt x="12382" y="16572"/>
                    </a:lnTo>
                    <a:lnTo>
                      <a:pt x="12382" y="16553"/>
                    </a:lnTo>
                    <a:lnTo>
                      <a:pt x="12306" y="16553"/>
                    </a:lnTo>
                    <a:lnTo>
                      <a:pt x="12267" y="16534"/>
                    </a:lnTo>
                    <a:lnTo>
                      <a:pt x="12249" y="16534"/>
                    </a:lnTo>
                    <a:lnTo>
                      <a:pt x="12211" y="16496"/>
                    </a:lnTo>
                    <a:lnTo>
                      <a:pt x="12191" y="16496"/>
                    </a:lnTo>
                    <a:lnTo>
                      <a:pt x="12172" y="16496"/>
                    </a:lnTo>
                    <a:lnTo>
                      <a:pt x="12135" y="16496"/>
                    </a:lnTo>
                    <a:lnTo>
                      <a:pt x="12077" y="16496"/>
                    </a:lnTo>
                    <a:lnTo>
                      <a:pt x="12058" y="16496"/>
                    </a:lnTo>
                    <a:lnTo>
                      <a:pt x="12039" y="16514"/>
                    </a:lnTo>
                    <a:lnTo>
                      <a:pt x="12001" y="16534"/>
                    </a:lnTo>
                    <a:lnTo>
                      <a:pt x="11982" y="16534"/>
                    </a:lnTo>
                    <a:lnTo>
                      <a:pt x="11906" y="16572"/>
                    </a:lnTo>
                    <a:lnTo>
                      <a:pt x="11601" y="16629"/>
                    </a:lnTo>
                    <a:lnTo>
                      <a:pt x="11582" y="16629"/>
                    </a:lnTo>
                    <a:lnTo>
                      <a:pt x="11563" y="16629"/>
                    </a:lnTo>
                    <a:lnTo>
                      <a:pt x="11506" y="16610"/>
                    </a:lnTo>
                    <a:lnTo>
                      <a:pt x="11487" y="16610"/>
                    </a:lnTo>
                    <a:lnTo>
                      <a:pt x="11468" y="16629"/>
                    </a:lnTo>
                    <a:lnTo>
                      <a:pt x="11449" y="16648"/>
                    </a:lnTo>
                    <a:lnTo>
                      <a:pt x="11449" y="16724"/>
                    </a:lnTo>
                    <a:lnTo>
                      <a:pt x="11449" y="16781"/>
                    </a:lnTo>
                    <a:lnTo>
                      <a:pt x="11449" y="16858"/>
                    </a:lnTo>
                    <a:lnTo>
                      <a:pt x="11449" y="16895"/>
                    </a:lnTo>
                    <a:lnTo>
                      <a:pt x="11449" y="16915"/>
                    </a:lnTo>
                    <a:lnTo>
                      <a:pt x="11429" y="16934"/>
                    </a:lnTo>
                    <a:lnTo>
                      <a:pt x="11410" y="16953"/>
                    </a:lnTo>
                    <a:lnTo>
                      <a:pt x="11392" y="16972"/>
                    </a:lnTo>
                    <a:lnTo>
                      <a:pt x="11392" y="16991"/>
                    </a:lnTo>
                    <a:lnTo>
                      <a:pt x="11373" y="17029"/>
                    </a:lnTo>
                    <a:lnTo>
                      <a:pt x="11373" y="17048"/>
                    </a:lnTo>
                    <a:lnTo>
                      <a:pt x="11334" y="17105"/>
                    </a:lnTo>
                    <a:lnTo>
                      <a:pt x="11315" y="17105"/>
                    </a:lnTo>
                    <a:lnTo>
                      <a:pt x="11296" y="17143"/>
                    </a:lnTo>
                    <a:lnTo>
                      <a:pt x="11239" y="17181"/>
                    </a:lnTo>
                    <a:lnTo>
                      <a:pt x="11220" y="17200"/>
                    </a:lnTo>
                    <a:lnTo>
                      <a:pt x="11220" y="17220"/>
                    </a:lnTo>
                    <a:lnTo>
                      <a:pt x="11220" y="17257"/>
                    </a:lnTo>
                    <a:lnTo>
                      <a:pt x="11220" y="17276"/>
                    </a:lnTo>
                    <a:lnTo>
                      <a:pt x="11239" y="17276"/>
                    </a:lnTo>
                    <a:lnTo>
                      <a:pt x="11277" y="17296"/>
                    </a:lnTo>
                    <a:lnTo>
                      <a:pt x="13049" y="17524"/>
                    </a:lnTo>
                    <a:lnTo>
                      <a:pt x="13087" y="17524"/>
                    </a:lnTo>
                    <a:lnTo>
                      <a:pt x="13106" y="17562"/>
                    </a:lnTo>
                    <a:lnTo>
                      <a:pt x="13106" y="17581"/>
                    </a:lnTo>
                    <a:lnTo>
                      <a:pt x="13125" y="17601"/>
                    </a:lnTo>
                    <a:lnTo>
                      <a:pt x="13125" y="17657"/>
                    </a:lnTo>
                    <a:lnTo>
                      <a:pt x="13125" y="17848"/>
                    </a:lnTo>
                    <a:lnTo>
                      <a:pt x="13125" y="17886"/>
                    </a:lnTo>
                    <a:lnTo>
                      <a:pt x="13163" y="17962"/>
                    </a:lnTo>
                    <a:lnTo>
                      <a:pt x="13182" y="18000"/>
                    </a:lnTo>
                    <a:lnTo>
                      <a:pt x="13182" y="18019"/>
                    </a:lnTo>
                    <a:lnTo>
                      <a:pt x="13239" y="18077"/>
                    </a:lnTo>
                    <a:lnTo>
                      <a:pt x="13239" y="18096"/>
                    </a:lnTo>
                    <a:lnTo>
                      <a:pt x="13296" y="18210"/>
                    </a:lnTo>
                    <a:lnTo>
                      <a:pt x="13296" y="18229"/>
                    </a:lnTo>
                    <a:lnTo>
                      <a:pt x="13296" y="18267"/>
                    </a:lnTo>
                    <a:lnTo>
                      <a:pt x="13296" y="18363"/>
                    </a:lnTo>
                    <a:lnTo>
                      <a:pt x="13277" y="18400"/>
                    </a:lnTo>
                    <a:lnTo>
                      <a:pt x="13258" y="18419"/>
                    </a:lnTo>
                    <a:lnTo>
                      <a:pt x="13201" y="18495"/>
                    </a:lnTo>
                    <a:lnTo>
                      <a:pt x="13201" y="18515"/>
                    </a:lnTo>
                    <a:lnTo>
                      <a:pt x="13182" y="18534"/>
                    </a:lnTo>
                    <a:lnTo>
                      <a:pt x="13182" y="18553"/>
                    </a:lnTo>
                    <a:lnTo>
                      <a:pt x="13163" y="18724"/>
                    </a:lnTo>
                    <a:lnTo>
                      <a:pt x="13163" y="18762"/>
                    </a:lnTo>
                    <a:lnTo>
                      <a:pt x="13144" y="18781"/>
                    </a:lnTo>
                    <a:lnTo>
                      <a:pt x="12744" y="19200"/>
                    </a:lnTo>
                    <a:lnTo>
                      <a:pt x="12725" y="19219"/>
                    </a:lnTo>
                    <a:lnTo>
                      <a:pt x="12572" y="19314"/>
                    </a:lnTo>
                    <a:lnTo>
                      <a:pt x="12211" y="19428"/>
                    </a:lnTo>
                    <a:lnTo>
                      <a:pt x="12096" y="19504"/>
                    </a:lnTo>
                    <a:lnTo>
                      <a:pt x="11963" y="19733"/>
                    </a:lnTo>
                    <a:lnTo>
                      <a:pt x="11906" y="19790"/>
                    </a:lnTo>
                    <a:lnTo>
                      <a:pt x="11810" y="19885"/>
                    </a:lnTo>
                    <a:lnTo>
                      <a:pt x="11791" y="19923"/>
                    </a:lnTo>
                    <a:lnTo>
                      <a:pt x="11773" y="19962"/>
                    </a:lnTo>
                    <a:lnTo>
                      <a:pt x="11773" y="19999"/>
                    </a:lnTo>
                    <a:lnTo>
                      <a:pt x="11773" y="20018"/>
                    </a:lnTo>
                    <a:lnTo>
                      <a:pt x="11791" y="20038"/>
                    </a:lnTo>
                    <a:lnTo>
                      <a:pt x="11886" y="20190"/>
                    </a:lnTo>
                    <a:lnTo>
                      <a:pt x="11886" y="20228"/>
                    </a:lnTo>
                    <a:lnTo>
                      <a:pt x="11868" y="20380"/>
                    </a:lnTo>
                    <a:lnTo>
                      <a:pt x="11868" y="20438"/>
                    </a:lnTo>
                    <a:lnTo>
                      <a:pt x="11849" y="20475"/>
                    </a:lnTo>
                    <a:lnTo>
                      <a:pt x="11830" y="20495"/>
                    </a:lnTo>
                    <a:lnTo>
                      <a:pt x="11754" y="20552"/>
                    </a:lnTo>
                    <a:lnTo>
                      <a:pt x="11734" y="20590"/>
                    </a:lnTo>
                    <a:lnTo>
                      <a:pt x="11715" y="20628"/>
                    </a:lnTo>
                    <a:lnTo>
                      <a:pt x="11677" y="20685"/>
                    </a:lnTo>
                    <a:lnTo>
                      <a:pt x="11639" y="20704"/>
                    </a:lnTo>
                    <a:lnTo>
                      <a:pt x="11620" y="20724"/>
                    </a:lnTo>
                    <a:lnTo>
                      <a:pt x="11582" y="20724"/>
                    </a:lnTo>
                    <a:lnTo>
                      <a:pt x="11563" y="20724"/>
                    </a:lnTo>
                    <a:lnTo>
                      <a:pt x="11525" y="20685"/>
                    </a:lnTo>
                    <a:lnTo>
                      <a:pt x="11506" y="20685"/>
                    </a:lnTo>
                    <a:lnTo>
                      <a:pt x="11487" y="20704"/>
                    </a:lnTo>
                    <a:lnTo>
                      <a:pt x="11468" y="20724"/>
                    </a:lnTo>
                    <a:lnTo>
                      <a:pt x="11449" y="20724"/>
                    </a:lnTo>
                    <a:lnTo>
                      <a:pt x="11429" y="20742"/>
                    </a:lnTo>
                    <a:lnTo>
                      <a:pt x="11410" y="20742"/>
                    </a:lnTo>
                    <a:lnTo>
                      <a:pt x="11392" y="20742"/>
                    </a:lnTo>
                    <a:lnTo>
                      <a:pt x="11334" y="20704"/>
                    </a:lnTo>
                    <a:lnTo>
                      <a:pt x="11296" y="20666"/>
                    </a:lnTo>
                    <a:lnTo>
                      <a:pt x="11144" y="20475"/>
                    </a:lnTo>
                    <a:lnTo>
                      <a:pt x="11125" y="20457"/>
                    </a:lnTo>
                    <a:lnTo>
                      <a:pt x="11106" y="20399"/>
                    </a:lnTo>
                    <a:lnTo>
                      <a:pt x="11106" y="20380"/>
                    </a:lnTo>
                    <a:lnTo>
                      <a:pt x="11125" y="20380"/>
                    </a:lnTo>
                    <a:lnTo>
                      <a:pt x="11144" y="20361"/>
                    </a:lnTo>
                    <a:lnTo>
                      <a:pt x="11163" y="20343"/>
                    </a:lnTo>
                    <a:lnTo>
                      <a:pt x="11182" y="20323"/>
                    </a:lnTo>
                    <a:lnTo>
                      <a:pt x="11182" y="20304"/>
                    </a:lnTo>
                    <a:lnTo>
                      <a:pt x="11182" y="20285"/>
                    </a:lnTo>
                    <a:lnTo>
                      <a:pt x="11201" y="20209"/>
                    </a:lnTo>
                    <a:lnTo>
                      <a:pt x="11201" y="20152"/>
                    </a:lnTo>
                    <a:lnTo>
                      <a:pt x="11220" y="20133"/>
                    </a:lnTo>
                    <a:lnTo>
                      <a:pt x="11201" y="20133"/>
                    </a:lnTo>
                    <a:lnTo>
                      <a:pt x="11201" y="20114"/>
                    </a:lnTo>
                    <a:lnTo>
                      <a:pt x="11011" y="20057"/>
                    </a:lnTo>
                    <a:lnTo>
                      <a:pt x="10972" y="20057"/>
                    </a:lnTo>
                    <a:lnTo>
                      <a:pt x="10934" y="20057"/>
                    </a:lnTo>
                    <a:lnTo>
                      <a:pt x="10648" y="20133"/>
                    </a:lnTo>
                    <a:lnTo>
                      <a:pt x="10477" y="20152"/>
                    </a:lnTo>
                    <a:lnTo>
                      <a:pt x="10401" y="20133"/>
                    </a:lnTo>
                    <a:lnTo>
                      <a:pt x="10230" y="20114"/>
                    </a:lnTo>
                    <a:lnTo>
                      <a:pt x="10154" y="20114"/>
                    </a:lnTo>
                    <a:lnTo>
                      <a:pt x="10096" y="20076"/>
                    </a:lnTo>
                    <a:lnTo>
                      <a:pt x="9982" y="19962"/>
                    </a:lnTo>
                    <a:lnTo>
                      <a:pt x="9982" y="19942"/>
                    </a:lnTo>
                    <a:lnTo>
                      <a:pt x="9963" y="19923"/>
                    </a:lnTo>
                    <a:lnTo>
                      <a:pt x="9963" y="19885"/>
                    </a:lnTo>
                    <a:lnTo>
                      <a:pt x="9963" y="19866"/>
                    </a:lnTo>
                    <a:lnTo>
                      <a:pt x="9963" y="19847"/>
                    </a:lnTo>
                    <a:lnTo>
                      <a:pt x="9963" y="19828"/>
                    </a:lnTo>
                    <a:lnTo>
                      <a:pt x="9982" y="19809"/>
                    </a:lnTo>
                    <a:lnTo>
                      <a:pt x="10001" y="19790"/>
                    </a:lnTo>
                    <a:lnTo>
                      <a:pt x="10039" y="19752"/>
                    </a:lnTo>
                    <a:lnTo>
                      <a:pt x="10382" y="19542"/>
                    </a:lnTo>
                    <a:lnTo>
                      <a:pt x="10382" y="19523"/>
                    </a:lnTo>
                    <a:lnTo>
                      <a:pt x="10401" y="19504"/>
                    </a:lnTo>
                    <a:lnTo>
                      <a:pt x="10382" y="19504"/>
                    </a:lnTo>
                    <a:lnTo>
                      <a:pt x="10363" y="19485"/>
                    </a:lnTo>
                    <a:lnTo>
                      <a:pt x="10344" y="19466"/>
                    </a:lnTo>
                    <a:lnTo>
                      <a:pt x="10325" y="19485"/>
                    </a:lnTo>
                    <a:lnTo>
                      <a:pt x="10268" y="19504"/>
                    </a:lnTo>
                    <a:lnTo>
                      <a:pt x="10249" y="19523"/>
                    </a:lnTo>
                    <a:lnTo>
                      <a:pt x="10210" y="19542"/>
                    </a:lnTo>
                    <a:lnTo>
                      <a:pt x="10172" y="19542"/>
                    </a:lnTo>
                    <a:lnTo>
                      <a:pt x="10154" y="19523"/>
                    </a:lnTo>
                    <a:lnTo>
                      <a:pt x="10077" y="19428"/>
                    </a:lnTo>
                    <a:lnTo>
                      <a:pt x="10039" y="19409"/>
                    </a:lnTo>
                    <a:lnTo>
                      <a:pt x="10001" y="19390"/>
                    </a:lnTo>
                    <a:lnTo>
                      <a:pt x="9925" y="19371"/>
                    </a:lnTo>
                    <a:lnTo>
                      <a:pt x="9905" y="19352"/>
                    </a:lnTo>
                    <a:lnTo>
                      <a:pt x="9887" y="19333"/>
                    </a:lnTo>
                    <a:lnTo>
                      <a:pt x="9868" y="19276"/>
                    </a:lnTo>
                    <a:lnTo>
                      <a:pt x="9849" y="19256"/>
                    </a:lnTo>
                    <a:lnTo>
                      <a:pt x="9849" y="19237"/>
                    </a:lnTo>
                    <a:lnTo>
                      <a:pt x="9753" y="19142"/>
                    </a:lnTo>
                    <a:lnTo>
                      <a:pt x="9734" y="19123"/>
                    </a:lnTo>
                    <a:lnTo>
                      <a:pt x="9696" y="19104"/>
                    </a:lnTo>
                    <a:lnTo>
                      <a:pt x="9677" y="19104"/>
                    </a:lnTo>
                    <a:lnTo>
                      <a:pt x="9677" y="19123"/>
                    </a:lnTo>
                    <a:lnTo>
                      <a:pt x="9658" y="19161"/>
                    </a:lnTo>
                    <a:lnTo>
                      <a:pt x="9658" y="19180"/>
                    </a:lnTo>
                    <a:lnTo>
                      <a:pt x="9639" y="19200"/>
                    </a:lnTo>
                    <a:lnTo>
                      <a:pt x="9429" y="19314"/>
                    </a:lnTo>
                    <a:lnTo>
                      <a:pt x="9392" y="19333"/>
                    </a:lnTo>
                    <a:lnTo>
                      <a:pt x="9334" y="19352"/>
                    </a:lnTo>
                    <a:lnTo>
                      <a:pt x="9239" y="19333"/>
                    </a:lnTo>
                    <a:lnTo>
                      <a:pt x="9201" y="19333"/>
                    </a:lnTo>
                    <a:lnTo>
                      <a:pt x="9182" y="19352"/>
                    </a:lnTo>
                    <a:lnTo>
                      <a:pt x="9163" y="19371"/>
                    </a:lnTo>
                    <a:lnTo>
                      <a:pt x="9163" y="19409"/>
                    </a:lnTo>
                    <a:lnTo>
                      <a:pt x="9144" y="19428"/>
                    </a:lnTo>
                    <a:lnTo>
                      <a:pt x="9125" y="19428"/>
                    </a:lnTo>
                    <a:lnTo>
                      <a:pt x="8972" y="19504"/>
                    </a:lnTo>
                    <a:lnTo>
                      <a:pt x="8934" y="19523"/>
                    </a:lnTo>
                    <a:lnTo>
                      <a:pt x="8896" y="19561"/>
                    </a:lnTo>
                    <a:lnTo>
                      <a:pt x="8858" y="19600"/>
                    </a:lnTo>
                    <a:lnTo>
                      <a:pt x="8820" y="19771"/>
                    </a:lnTo>
                    <a:lnTo>
                      <a:pt x="8801" y="19790"/>
                    </a:lnTo>
                    <a:lnTo>
                      <a:pt x="8744" y="19866"/>
                    </a:lnTo>
                    <a:lnTo>
                      <a:pt x="8725" y="19942"/>
                    </a:lnTo>
                    <a:lnTo>
                      <a:pt x="8725" y="19980"/>
                    </a:lnTo>
                    <a:lnTo>
                      <a:pt x="8706" y="20018"/>
                    </a:lnTo>
                    <a:lnTo>
                      <a:pt x="8706" y="20114"/>
                    </a:lnTo>
                    <a:lnTo>
                      <a:pt x="8706" y="20323"/>
                    </a:lnTo>
                    <a:lnTo>
                      <a:pt x="8706" y="20361"/>
                    </a:lnTo>
                    <a:lnTo>
                      <a:pt x="8649" y="20475"/>
                    </a:lnTo>
                    <a:lnTo>
                      <a:pt x="8649" y="20495"/>
                    </a:lnTo>
                    <a:lnTo>
                      <a:pt x="8649" y="20514"/>
                    </a:lnTo>
                    <a:lnTo>
                      <a:pt x="8649" y="20571"/>
                    </a:lnTo>
                    <a:lnTo>
                      <a:pt x="8667" y="20609"/>
                    </a:lnTo>
                    <a:lnTo>
                      <a:pt x="8667" y="20666"/>
                    </a:lnTo>
                    <a:lnTo>
                      <a:pt x="8858" y="21085"/>
                    </a:lnTo>
                    <a:lnTo>
                      <a:pt x="8877" y="21085"/>
                    </a:lnTo>
                    <a:lnTo>
                      <a:pt x="8896" y="21104"/>
                    </a:lnTo>
                    <a:lnTo>
                      <a:pt x="8915" y="21104"/>
                    </a:lnTo>
                    <a:lnTo>
                      <a:pt x="8953" y="21104"/>
                    </a:lnTo>
                    <a:lnTo>
                      <a:pt x="8991" y="21104"/>
                    </a:lnTo>
                    <a:lnTo>
                      <a:pt x="9067" y="21085"/>
                    </a:lnTo>
                    <a:lnTo>
                      <a:pt x="9106" y="21085"/>
                    </a:lnTo>
                    <a:lnTo>
                      <a:pt x="9125" y="21085"/>
                    </a:lnTo>
                    <a:lnTo>
                      <a:pt x="9144" y="21104"/>
                    </a:lnTo>
                    <a:lnTo>
                      <a:pt x="9144" y="21123"/>
                    </a:lnTo>
                    <a:lnTo>
                      <a:pt x="9163" y="21142"/>
                    </a:lnTo>
                    <a:lnTo>
                      <a:pt x="9182" y="21142"/>
                    </a:lnTo>
                    <a:lnTo>
                      <a:pt x="9201" y="21142"/>
                    </a:lnTo>
                    <a:lnTo>
                      <a:pt x="9315" y="21123"/>
                    </a:lnTo>
                    <a:lnTo>
                      <a:pt x="9334" y="21123"/>
                    </a:lnTo>
                    <a:lnTo>
                      <a:pt x="9353" y="21142"/>
                    </a:lnTo>
                    <a:lnTo>
                      <a:pt x="9353" y="21161"/>
                    </a:lnTo>
                    <a:lnTo>
                      <a:pt x="9372" y="21218"/>
                    </a:lnTo>
                    <a:lnTo>
                      <a:pt x="9372" y="21237"/>
                    </a:lnTo>
                    <a:lnTo>
                      <a:pt x="9372" y="21295"/>
                    </a:lnTo>
                    <a:lnTo>
                      <a:pt x="9353" y="21333"/>
                    </a:lnTo>
                    <a:lnTo>
                      <a:pt x="9353" y="21390"/>
                    </a:lnTo>
                    <a:lnTo>
                      <a:pt x="9392" y="21581"/>
                    </a:lnTo>
                    <a:lnTo>
                      <a:pt x="9392" y="21676"/>
                    </a:lnTo>
                    <a:lnTo>
                      <a:pt x="9392" y="21733"/>
                    </a:lnTo>
                    <a:lnTo>
                      <a:pt x="9411" y="21771"/>
                    </a:lnTo>
                    <a:lnTo>
                      <a:pt x="9429" y="21828"/>
                    </a:lnTo>
                    <a:lnTo>
                      <a:pt x="9429" y="21847"/>
                    </a:lnTo>
                    <a:lnTo>
                      <a:pt x="9448" y="21847"/>
                    </a:lnTo>
                    <a:lnTo>
                      <a:pt x="9524" y="21828"/>
                    </a:lnTo>
                    <a:lnTo>
                      <a:pt x="9582" y="21828"/>
                    </a:lnTo>
                    <a:lnTo>
                      <a:pt x="9620" y="21828"/>
                    </a:lnTo>
                    <a:lnTo>
                      <a:pt x="9639" y="21828"/>
                    </a:lnTo>
                    <a:lnTo>
                      <a:pt x="9658" y="21847"/>
                    </a:lnTo>
                    <a:lnTo>
                      <a:pt x="9677" y="21866"/>
                    </a:lnTo>
                    <a:lnTo>
                      <a:pt x="9696" y="21904"/>
                    </a:lnTo>
                    <a:lnTo>
                      <a:pt x="9715" y="21923"/>
                    </a:lnTo>
                    <a:lnTo>
                      <a:pt x="9753" y="21943"/>
                    </a:lnTo>
                    <a:lnTo>
                      <a:pt x="9791" y="21943"/>
                    </a:lnTo>
                    <a:lnTo>
                      <a:pt x="9810" y="21943"/>
                    </a:lnTo>
                    <a:lnTo>
                      <a:pt x="9829" y="21961"/>
                    </a:lnTo>
                    <a:lnTo>
                      <a:pt x="9849" y="21961"/>
                    </a:lnTo>
                    <a:lnTo>
                      <a:pt x="9849" y="21980"/>
                    </a:lnTo>
                    <a:lnTo>
                      <a:pt x="9868" y="22095"/>
                    </a:lnTo>
                    <a:lnTo>
                      <a:pt x="9887" y="22171"/>
                    </a:lnTo>
                    <a:lnTo>
                      <a:pt x="9925" y="22380"/>
                    </a:lnTo>
                    <a:lnTo>
                      <a:pt x="9925" y="22419"/>
                    </a:lnTo>
                    <a:lnTo>
                      <a:pt x="9925" y="22456"/>
                    </a:lnTo>
                    <a:lnTo>
                      <a:pt x="9887" y="22552"/>
                    </a:lnTo>
                    <a:lnTo>
                      <a:pt x="9887" y="22590"/>
                    </a:lnTo>
                    <a:lnTo>
                      <a:pt x="9925" y="22742"/>
                    </a:lnTo>
                    <a:lnTo>
                      <a:pt x="10058" y="23123"/>
                    </a:lnTo>
                    <a:lnTo>
                      <a:pt x="10058" y="23142"/>
                    </a:lnTo>
                    <a:lnTo>
                      <a:pt x="10058" y="23162"/>
                    </a:lnTo>
                    <a:lnTo>
                      <a:pt x="10039" y="23238"/>
                    </a:lnTo>
                    <a:lnTo>
                      <a:pt x="10039" y="23257"/>
                    </a:lnTo>
                    <a:lnTo>
                      <a:pt x="10058" y="23276"/>
                    </a:lnTo>
                    <a:lnTo>
                      <a:pt x="10077" y="23352"/>
                    </a:lnTo>
                    <a:lnTo>
                      <a:pt x="10096" y="23371"/>
                    </a:lnTo>
                    <a:lnTo>
                      <a:pt x="10134" y="23447"/>
                    </a:lnTo>
                    <a:lnTo>
                      <a:pt x="10154" y="23447"/>
                    </a:lnTo>
                    <a:lnTo>
                      <a:pt x="10154" y="23466"/>
                    </a:lnTo>
                    <a:lnTo>
                      <a:pt x="10115" y="23580"/>
                    </a:lnTo>
                    <a:lnTo>
                      <a:pt x="10115" y="23638"/>
                    </a:lnTo>
                    <a:lnTo>
                      <a:pt x="10115" y="23657"/>
                    </a:lnTo>
                    <a:lnTo>
                      <a:pt x="10134" y="23771"/>
                    </a:lnTo>
                    <a:lnTo>
                      <a:pt x="10134" y="23809"/>
                    </a:lnTo>
                    <a:lnTo>
                      <a:pt x="10134" y="23847"/>
                    </a:lnTo>
                    <a:lnTo>
                      <a:pt x="10134" y="23885"/>
                    </a:lnTo>
                    <a:lnTo>
                      <a:pt x="10115" y="23885"/>
                    </a:lnTo>
                    <a:lnTo>
                      <a:pt x="10096" y="23904"/>
                    </a:lnTo>
                    <a:lnTo>
                      <a:pt x="10077" y="23904"/>
                    </a:lnTo>
                    <a:lnTo>
                      <a:pt x="10001" y="23904"/>
                    </a:lnTo>
                    <a:lnTo>
                      <a:pt x="9982" y="23904"/>
                    </a:lnTo>
                    <a:lnTo>
                      <a:pt x="9963" y="23924"/>
                    </a:lnTo>
                    <a:lnTo>
                      <a:pt x="9810" y="24361"/>
                    </a:lnTo>
                    <a:lnTo>
                      <a:pt x="9829" y="24400"/>
                    </a:lnTo>
                    <a:lnTo>
                      <a:pt x="9849" y="24437"/>
                    </a:lnTo>
                    <a:lnTo>
                      <a:pt x="10306" y="24514"/>
                    </a:lnTo>
                    <a:lnTo>
                      <a:pt x="10325" y="24514"/>
                    </a:lnTo>
                    <a:lnTo>
                      <a:pt x="10344" y="24514"/>
                    </a:lnTo>
                    <a:lnTo>
                      <a:pt x="10401" y="24571"/>
                    </a:lnTo>
                    <a:lnTo>
                      <a:pt x="10458" y="24609"/>
                    </a:lnTo>
                    <a:lnTo>
                      <a:pt x="10496" y="24609"/>
                    </a:lnTo>
                    <a:lnTo>
                      <a:pt x="10630" y="24704"/>
                    </a:lnTo>
                    <a:lnTo>
                      <a:pt x="10667" y="24742"/>
                    </a:lnTo>
                    <a:lnTo>
                      <a:pt x="10706" y="24800"/>
                    </a:lnTo>
                    <a:lnTo>
                      <a:pt x="10744" y="24857"/>
                    </a:lnTo>
                    <a:lnTo>
                      <a:pt x="10763" y="24876"/>
                    </a:lnTo>
                    <a:lnTo>
                      <a:pt x="10801" y="24914"/>
                    </a:lnTo>
                    <a:lnTo>
                      <a:pt x="10934" y="24952"/>
                    </a:lnTo>
                    <a:lnTo>
                      <a:pt x="10953" y="24971"/>
                    </a:lnTo>
                    <a:lnTo>
                      <a:pt x="10972" y="24971"/>
                    </a:lnTo>
                    <a:lnTo>
                      <a:pt x="11087" y="24952"/>
                    </a:lnTo>
                    <a:lnTo>
                      <a:pt x="11125" y="24971"/>
                    </a:lnTo>
                    <a:lnTo>
                      <a:pt x="11144" y="24971"/>
                    </a:lnTo>
                    <a:lnTo>
                      <a:pt x="11182" y="25009"/>
                    </a:lnTo>
                    <a:lnTo>
                      <a:pt x="11258" y="25066"/>
                    </a:lnTo>
                    <a:lnTo>
                      <a:pt x="11220" y="25199"/>
                    </a:lnTo>
                    <a:lnTo>
                      <a:pt x="11239" y="25219"/>
                    </a:lnTo>
                    <a:lnTo>
                      <a:pt x="11258" y="25257"/>
                    </a:lnTo>
                    <a:lnTo>
                      <a:pt x="11277" y="25257"/>
                    </a:lnTo>
                    <a:lnTo>
                      <a:pt x="11296" y="25257"/>
                    </a:lnTo>
                    <a:lnTo>
                      <a:pt x="11315" y="25257"/>
                    </a:lnTo>
                    <a:lnTo>
                      <a:pt x="11449" y="25199"/>
                    </a:lnTo>
                    <a:lnTo>
                      <a:pt x="11487" y="25180"/>
                    </a:lnTo>
                    <a:lnTo>
                      <a:pt x="11525" y="25180"/>
                    </a:lnTo>
                    <a:lnTo>
                      <a:pt x="11639" y="25219"/>
                    </a:lnTo>
                    <a:lnTo>
                      <a:pt x="11658" y="25219"/>
                    </a:lnTo>
                    <a:lnTo>
                      <a:pt x="11677" y="25257"/>
                    </a:lnTo>
                    <a:lnTo>
                      <a:pt x="11658" y="25333"/>
                    </a:lnTo>
                    <a:lnTo>
                      <a:pt x="11620" y="25428"/>
                    </a:lnTo>
                    <a:lnTo>
                      <a:pt x="11620" y="25447"/>
                    </a:lnTo>
                    <a:lnTo>
                      <a:pt x="11620" y="25485"/>
                    </a:lnTo>
                    <a:lnTo>
                      <a:pt x="11658" y="25561"/>
                    </a:lnTo>
                    <a:lnTo>
                      <a:pt x="11754" y="25714"/>
                    </a:lnTo>
                    <a:lnTo>
                      <a:pt x="12325" y="26400"/>
                    </a:lnTo>
                    <a:lnTo>
                      <a:pt x="12363" y="26495"/>
                    </a:lnTo>
                    <a:lnTo>
                      <a:pt x="12344" y="26628"/>
                    </a:lnTo>
                    <a:lnTo>
                      <a:pt x="12344" y="26667"/>
                    </a:lnTo>
                    <a:lnTo>
                      <a:pt x="12344" y="26704"/>
                    </a:lnTo>
                    <a:lnTo>
                      <a:pt x="12382" y="26819"/>
                    </a:lnTo>
                    <a:lnTo>
                      <a:pt x="12382" y="26838"/>
                    </a:lnTo>
                    <a:lnTo>
                      <a:pt x="12420" y="26895"/>
                    </a:lnTo>
                    <a:lnTo>
                      <a:pt x="12458" y="26990"/>
                    </a:lnTo>
                    <a:lnTo>
                      <a:pt x="12496" y="27028"/>
                    </a:lnTo>
                    <a:lnTo>
                      <a:pt x="12534" y="27066"/>
                    </a:lnTo>
                    <a:lnTo>
                      <a:pt x="12611" y="27085"/>
                    </a:lnTo>
                    <a:lnTo>
                      <a:pt x="12668" y="27124"/>
                    </a:lnTo>
                    <a:lnTo>
                      <a:pt x="12744" y="27180"/>
                    </a:lnTo>
                    <a:lnTo>
                      <a:pt x="12915" y="27352"/>
                    </a:lnTo>
                    <a:lnTo>
                      <a:pt x="13106" y="27371"/>
                    </a:lnTo>
                    <a:lnTo>
                      <a:pt x="13220" y="27409"/>
                    </a:lnTo>
                    <a:lnTo>
                      <a:pt x="13430" y="27524"/>
                    </a:lnTo>
                    <a:lnTo>
                      <a:pt x="13544" y="27600"/>
                    </a:lnTo>
                    <a:lnTo>
                      <a:pt x="13601" y="27657"/>
                    </a:lnTo>
                    <a:lnTo>
                      <a:pt x="13696" y="27714"/>
                    </a:lnTo>
                    <a:lnTo>
                      <a:pt x="13715" y="27714"/>
                    </a:lnTo>
                    <a:lnTo>
                      <a:pt x="13791" y="27733"/>
                    </a:lnTo>
                    <a:lnTo>
                      <a:pt x="13830" y="27752"/>
                    </a:lnTo>
                    <a:lnTo>
                      <a:pt x="14058" y="27942"/>
                    </a:lnTo>
                    <a:lnTo>
                      <a:pt x="14172" y="27981"/>
                    </a:lnTo>
                    <a:lnTo>
                      <a:pt x="14211" y="28000"/>
                    </a:lnTo>
                    <a:lnTo>
                      <a:pt x="14248" y="27981"/>
                    </a:lnTo>
                    <a:lnTo>
                      <a:pt x="14306" y="27981"/>
                    </a:lnTo>
                    <a:lnTo>
                      <a:pt x="14325" y="27981"/>
                    </a:lnTo>
                    <a:lnTo>
                      <a:pt x="14382" y="27981"/>
                    </a:lnTo>
                    <a:lnTo>
                      <a:pt x="14439" y="28018"/>
                    </a:lnTo>
                    <a:lnTo>
                      <a:pt x="14534" y="28076"/>
                    </a:lnTo>
                    <a:lnTo>
                      <a:pt x="14553" y="28095"/>
                    </a:lnTo>
                    <a:lnTo>
                      <a:pt x="14553" y="28114"/>
                    </a:lnTo>
                    <a:lnTo>
                      <a:pt x="14534" y="28114"/>
                    </a:lnTo>
                    <a:lnTo>
                      <a:pt x="14477" y="28133"/>
                    </a:lnTo>
                    <a:lnTo>
                      <a:pt x="14439" y="28152"/>
                    </a:lnTo>
                    <a:lnTo>
                      <a:pt x="14420" y="28171"/>
                    </a:lnTo>
                    <a:lnTo>
                      <a:pt x="14401" y="28171"/>
                    </a:lnTo>
                    <a:lnTo>
                      <a:pt x="14401" y="28190"/>
                    </a:lnTo>
                    <a:lnTo>
                      <a:pt x="14382" y="28209"/>
                    </a:lnTo>
                    <a:lnTo>
                      <a:pt x="14382" y="28228"/>
                    </a:lnTo>
                    <a:lnTo>
                      <a:pt x="14363" y="28247"/>
                    </a:lnTo>
                    <a:lnTo>
                      <a:pt x="14325" y="28438"/>
                    </a:lnTo>
                    <a:lnTo>
                      <a:pt x="14325" y="28457"/>
                    </a:lnTo>
                    <a:lnTo>
                      <a:pt x="14306" y="28495"/>
                    </a:lnTo>
                    <a:lnTo>
                      <a:pt x="14287" y="28514"/>
                    </a:lnTo>
                    <a:lnTo>
                      <a:pt x="14268" y="28514"/>
                    </a:lnTo>
                    <a:lnTo>
                      <a:pt x="14248" y="28533"/>
                    </a:lnTo>
                    <a:lnTo>
                      <a:pt x="14192" y="28533"/>
                    </a:lnTo>
                    <a:lnTo>
                      <a:pt x="14172" y="28552"/>
                    </a:lnTo>
                    <a:lnTo>
                      <a:pt x="14153" y="28552"/>
                    </a:lnTo>
                    <a:lnTo>
                      <a:pt x="14134" y="28571"/>
                    </a:lnTo>
                    <a:lnTo>
                      <a:pt x="14096" y="28609"/>
                    </a:lnTo>
                    <a:lnTo>
                      <a:pt x="14077" y="28628"/>
                    </a:lnTo>
                    <a:lnTo>
                      <a:pt x="14058" y="28666"/>
                    </a:lnTo>
                    <a:lnTo>
                      <a:pt x="14058" y="28685"/>
                    </a:lnTo>
                    <a:lnTo>
                      <a:pt x="14077" y="28724"/>
                    </a:lnTo>
                    <a:lnTo>
                      <a:pt x="14096" y="28762"/>
                    </a:lnTo>
                    <a:lnTo>
                      <a:pt x="15239" y="30076"/>
                    </a:lnTo>
                    <a:lnTo>
                      <a:pt x="15277" y="30171"/>
                    </a:lnTo>
                    <a:lnTo>
                      <a:pt x="15315" y="30380"/>
                    </a:lnTo>
                    <a:lnTo>
                      <a:pt x="15068" y="31276"/>
                    </a:lnTo>
                    <a:lnTo>
                      <a:pt x="15010" y="31828"/>
                    </a:lnTo>
                    <a:lnTo>
                      <a:pt x="14992" y="31885"/>
                    </a:lnTo>
                    <a:lnTo>
                      <a:pt x="14954" y="31904"/>
                    </a:lnTo>
                    <a:lnTo>
                      <a:pt x="14896" y="31923"/>
                    </a:lnTo>
                    <a:lnTo>
                      <a:pt x="14858" y="31923"/>
                    </a:lnTo>
                    <a:lnTo>
                      <a:pt x="14820" y="31904"/>
                    </a:lnTo>
                    <a:lnTo>
                      <a:pt x="14477" y="31962"/>
                    </a:lnTo>
                    <a:lnTo>
                      <a:pt x="14401" y="31980"/>
                    </a:lnTo>
                    <a:lnTo>
                      <a:pt x="14401" y="31923"/>
                    </a:lnTo>
                    <a:lnTo>
                      <a:pt x="14325" y="31504"/>
                    </a:lnTo>
                    <a:lnTo>
                      <a:pt x="14268" y="31409"/>
                    </a:lnTo>
                    <a:lnTo>
                      <a:pt x="13944" y="31238"/>
                    </a:lnTo>
                    <a:lnTo>
                      <a:pt x="13410" y="30933"/>
                    </a:lnTo>
                    <a:lnTo>
                      <a:pt x="13106" y="30761"/>
                    </a:lnTo>
                    <a:lnTo>
                      <a:pt x="12267" y="30304"/>
                    </a:lnTo>
                    <a:lnTo>
                      <a:pt x="11449" y="29828"/>
                    </a:lnTo>
                    <a:lnTo>
                      <a:pt x="10611" y="29371"/>
                    </a:lnTo>
                    <a:lnTo>
                      <a:pt x="9773" y="28895"/>
                    </a:lnTo>
                    <a:lnTo>
                      <a:pt x="8934" y="28438"/>
                    </a:lnTo>
                    <a:lnTo>
                      <a:pt x="8096" y="27962"/>
                    </a:lnTo>
                    <a:lnTo>
                      <a:pt x="7277" y="27505"/>
                    </a:lnTo>
                    <a:lnTo>
                      <a:pt x="6439" y="27047"/>
                    </a:lnTo>
                    <a:lnTo>
                      <a:pt x="5601" y="26571"/>
                    </a:lnTo>
                    <a:lnTo>
                      <a:pt x="4934" y="26209"/>
                    </a:lnTo>
                    <a:lnTo>
                      <a:pt x="4763" y="26114"/>
                    </a:lnTo>
                    <a:lnTo>
                      <a:pt x="3925" y="25638"/>
                    </a:lnTo>
                    <a:lnTo>
                      <a:pt x="3086" y="25180"/>
                    </a:lnTo>
                    <a:lnTo>
                      <a:pt x="2896" y="25066"/>
                    </a:lnTo>
                    <a:lnTo>
                      <a:pt x="2877" y="25009"/>
                    </a:lnTo>
                    <a:lnTo>
                      <a:pt x="2743" y="24361"/>
                    </a:lnTo>
                    <a:lnTo>
                      <a:pt x="2705" y="24285"/>
                    </a:lnTo>
                    <a:lnTo>
                      <a:pt x="2648" y="24190"/>
                    </a:lnTo>
                    <a:lnTo>
                      <a:pt x="2572" y="24133"/>
                    </a:lnTo>
                    <a:lnTo>
                      <a:pt x="2553" y="24095"/>
                    </a:lnTo>
                    <a:lnTo>
                      <a:pt x="2496" y="23904"/>
                    </a:lnTo>
                    <a:lnTo>
                      <a:pt x="2439" y="23828"/>
                    </a:lnTo>
                    <a:lnTo>
                      <a:pt x="2420" y="23790"/>
                    </a:lnTo>
                    <a:lnTo>
                      <a:pt x="2420" y="23752"/>
                    </a:lnTo>
                    <a:lnTo>
                      <a:pt x="2401" y="23714"/>
                    </a:lnTo>
                    <a:lnTo>
                      <a:pt x="2401" y="23676"/>
                    </a:lnTo>
                    <a:lnTo>
                      <a:pt x="2325" y="23562"/>
                    </a:lnTo>
                    <a:lnTo>
                      <a:pt x="2325" y="23523"/>
                    </a:lnTo>
                    <a:lnTo>
                      <a:pt x="2325" y="23504"/>
                    </a:lnTo>
                    <a:lnTo>
                      <a:pt x="2343" y="23485"/>
                    </a:lnTo>
                    <a:lnTo>
                      <a:pt x="2343" y="23466"/>
                    </a:lnTo>
                    <a:lnTo>
                      <a:pt x="2420" y="23409"/>
                    </a:lnTo>
                    <a:lnTo>
                      <a:pt x="2477" y="23371"/>
                    </a:lnTo>
                    <a:lnTo>
                      <a:pt x="2553" y="23333"/>
                    </a:lnTo>
                    <a:lnTo>
                      <a:pt x="2572" y="23314"/>
                    </a:lnTo>
                    <a:lnTo>
                      <a:pt x="2591" y="23314"/>
                    </a:lnTo>
                    <a:lnTo>
                      <a:pt x="2629" y="23314"/>
                    </a:lnTo>
                    <a:lnTo>
                      <a:pt x="2648" y="23314"/>
                    </a:lnTo>
                    <a:lnTo>
                      <a:pt x="2648" y="23333"/>
                    </a:lnTo>
                    <a:lnTo>
                      <a:pt x="2667" y="23333"/>
                    </a:lnTo>
                    <a:lnTo>
                      <a:pt x="2819" y="23352"/>
                    </a:lnTo>
                    <a:lnTo>
                      <a:pt x="2858" y="23352"/>
                    </a:lnTo>
                    <a:lnTo>
                      <a:pt x="3886" y="23047"/>
                    </a:lnTo>
                    <a:lnTo>
                      <a:pt x="3925" y="23028"/>
                    </a:lnTo>
                    <a:lnTo>
                      <a:pt x="3962" y="23009"/>
                    </a:lnTo>
                    <a:lnTo>
                      <a:pt x="3982" y="22971"/>
                    </a:lnTo>
                    <a:lnTo>
                      <a:pt x="4001" y="22914"/>
                    </a:lnTo>
                    <a:lnTo>
                      <a:pt x="4039" y="22781"/>
                    </a:lnTo>
                    <a:lnTo>
                      <a:pt x="4096" y="22742"/>
                    </a:lnTo>
                    <a:lnTo>
                      <a:pt x="4134" y="22705"/>
                    </a:lnTo>
                    <a:lnTo>
                      <a:pt x="4191" y="22666"/>
                    </a:lnTo>
                    <a:lnTo>
                      <a:pt x="4229" y="22647"/>
                    </a:lnTo>
                    <a:lnTo>
                      <a:pt x="4267" y="22609"/>
                    </a:lnTo>
                    <a:lnTo>
                      <a:pt x="4267" y="22552"/>
                    </a:lnTo>
                    <a:lnTo>
                      <a:pt x="4248" y="22514"/>
                    </a:lnTo>
                    <a:lnTo>
                      <a:pt x="4172" y="22285"/>
                    </a:lnTo>
                    <a:lnTo>
                      <a:pt x="4172" y="22247"/>
                    </a:lnTo>
                    <a:lnTo>
                      <a:pt x="4172" y="22190"/>
                    </a:lnTo>
                    <a:lnTo>
                      <a:pt x="4191" y="22133"/>
                    </a:lnTo>
                    <a:lnTo>
                      <a:pt x="4191" y="22019"/>
                    </a:lnTo>
                    <a:lnTo>
                      <a:pt x="4153" y="21599"/>
                    </a:lnTo>
                    <a:lnTo>
                      <a:pt x="4134" y="21581"/>
                    </a:lnTo>
                    <a:lnTo>
                      <a:pt x="4115" y="21523"/>
                    </a:lnTo>
                    <a:lnTo>
                      <a:pt x="4096" y="21523"/>
                    </a:lnTo>
                    <a:lnTo>
                      <a:pt x="4096" y="21504"/>
                    </a:lnTo>
                    <a:lnTo>
                      <a:pt x="4096" y="21447"/>
                    </a:lnTo>
                    <a:lnTo>
                      <a:pt x="4096" y="21428"/>
                    </a:lnTo>
                    <a:lnTo>
                      <a:pt x="4115" y="21295"/>
                    </a:lnTo>
                    <a:lnTo>
                      <a:pt x="4096" y="21276"/>
                    </a:lnTo>
                    <a:lnTo>
                      <a:pt x="4096" y="21257"/>
                    </a:lnTo>
                    <a:lnTo>
                      <a:pt x="4039" y="21161"/>
                    </a:lnTo>
                    <a:lnTo>
                      <a:pt x="4020" y="21142"/>
                    </a:lnTo>
                    <a:lnTo>
                      <a:pt x="4020" y="21104"/>
                    </a:lnTo>
                    <a:lnTo>
                      <a:pt x="3982" y="21047"/>
                    </a:lnTo>
                    <a:lnTo>
                      <a:pt x="3982" y="21028"/>
                    </a:lnTo>
                    <a:lnTo>
                      <a:pt x="3982" y="21009"/>
                    </a:lnTo>
                    <a:lnTo>
                      <a:pt x="3982" y="20971"/>
                    </a:lnTo>
                    <a:lnTo>
                      <a:pt x="3982" y="20933"/>
                    </a:lnTo>
                    <a:lnTo>
                      <a:pt x="3982" y="20914"/>
                    </a:lnTo>
                    <a:lnTo>
                      <a:pt x="4020" y="20876"/>
                    </a:lnTo>
                    <a:lnTo>
                      <a:pt x="4039" y="20856"/>
                    </a:lnTo>
                    <a:lnTo>
                      <a:pt x="4077" y="20819"/>
                    </a:lnTo>
                    <a:lnTo>
                      <a:pt x="4096" y="20819"/>
                    </a:lnTo>
                    <a:lnTo>
                      <a:pt x="4134" y="20761"/>
                    </a:lnTo>
                    <a:lnTo>
                      <a:pt x="4134" y="20724"/>
                    </a:lnTo>
                    <a:lnTo>
                      <a:pt x="4134" y="20704"/>
                    </a:lnTo>
                    <a:lnTo>
                      <a:pt x="4134" y="20685"/>
                    </a:lnTo>
                    <a:lnTo>
                      <a:pt x="4153" y="20628"/>
                    </a:lnTo>
                    <a:lnTo>
                      <a:pt x="4153" y="20438"/>
                    </a:lnTo>
                    <a:lnTo>
                      <a:pt x="4172" y="20419"/>
                    </a:lnTo>
                    <a:lnTo>
                      <a:pt x="4172" y="20399"/>
                    </a:lnTo>
                    <a:lnTo>
                      <a:pt x="4191" y="20380"/>
                    </a:lnTo>
                    <a:lnTo>
                      <a:pt x="4210" y="20361"/>
                    </a:lnTo>
                    <a:lnTo>
                      <a:pt x="4229" y="20361"/>
                    </a:lnTo>
                    <a:lnTo>
                      <a:pt x="4267" y="20343"/>
                    </a:lnTo>
                    <a:lnTo>
                      <a:pt x="4267" y="20323"/>
                    </a:lnTo>
                    <a:lnTo>
                      <a:pt x="4306" y="20285"/>
                    </a:lnTo>
                    <a:lnTo>
                      <a:pt x="4401" y="20114"/>
                    </a:lnTo>
                    <a:lnTo>
                      <a:pt x="4420" y="20076"/>
                    </a:lnTo>
                    <a:lnTo>
                      <a:pt x="4458" y="20076"/>
                    </a:lnTo>
                    <a:lnTo>
                      <a:pt x="4477" y="20094"/>
                    </a:lnTo>
                    <a:lnTo>
                      <a:pt x="4515" y="20133"/>
                    </a:lnTo>
                    <a:lnTo>
                      <a:pt x="4515" y="20152"/>
                    </a:lnTo>
                    <a:lnTo>
                      <a:pt x="4534" y="20171"/>
                    </a:lnTo>
                    <a:lnTo>
                      <a:pt x="4572" y="20209"/>
                    </a:lnTo>
                    <a:lnTo>
                      <a:pt x="4629" y="20247"/>
                    </a:lnTo>
                    <a:lnTo>
                      <a:pt x="4648" y="20247"/>
                    </a:lnTo>
                    <a:lnTo>
                      <a:pt x="4668" y="20247"/>
                    </a:lnTo>
                    <a:lnTo>
                      <a:pt x="4687" y="20247"/>
                    </a:lnTo>
                    <a:lnTo>
                      <a:pt x="4705" y="20247"/>
                    </a:lnTo>
                    <a:lnTo>
                      <a:pt x="4724" y="20228"/>
                    </a:lnTo>
                    <a:lnTo>
                      <a:pt x="4744" y="20228"/>
                    </a:lnTo>
                    <a:lnTo>
                      <a:pt x="4763" y="20228"/>
                    </a:lnTo>
                    <a:lnTo>
                      <a:pt x="4782" y="20247"/>
                    </a:lnTo>
                    <a:lnTo>
                      <a:pt x="4801" y="20247"/>
                    </a:lnTo>
                    <a:lnTo>
                      <a:pt x="4820" y="20266"/>
                    </a:lnTo>
                    <a:lnTo>
                      <a:pt x="4839" y="20323"/>
                    </a:lnTo>
                    <a:lnTo>
                      <a:pt x="4858" y="20343"/>
                    </a:lnTo>
                    <a:lnTo>
                      <a:pt x="4858" y="20361"/>
                    </a:lnTo>
                    <a:lnTo>
                      <a:pt x="4877" y="20361"/>
                    </a:lnTo>
                    <a:lnTo>
                      <a:pt x="4896" y="20361"/>
                    </a:lnTo>
                    <a:lnTo>
                      <a:pt x="4953" y="20380"/>
                    </a:lnTo>
                    <a:lnTo>
                      <a:pt x="4972" y="20380"/>
                    </a:lnTo>
                    <a:lnTo>
                      <a:pt x="4972" y="20399"/>
                    </a:lnTo>
                    <a:lnTo>
                      <a:pt x="4991" y="20399"/>
                    </a:lnTo>
                    <a:lnTo>
                      <a:pt x="5010" y="20457"/>
                    </a:lnTo>
                    <a:lnTo>
                      <a:pt x="5010" y="20475"/>
                    </a:lnTo>
                    <a:lnTo>
                      <a:pt x="5029" y="20475"/>
                    </a:lnTo>
                    <a:lnTo>
                      <a:pt x="5049" y="20514"/>
                    </a:lnTo>
                    <a:lnTo>
                      <a:pt x="5067" y="20514"/>
                    </a:lnTo>
                    <a:lnTo>
                      <a:pt x="5086" y="20533"/>
                    </a:lnTo>
                    <a:lnTo>
                      <a:pt x="5105" y="20533"/>
                    </a:lnTo>
                    <a:lnTo>
                      <a:pt x="5125" y="20533"/>
                    </a:lnTo>
                    <a:lnTo>
                      <a:pt x="5144" y="20533"/>
                    </a:lnTo>
                    <a:lnTo>
                      <a:pt x="5181" y="20533"/>
                    </a:lnTo>
                    <a:lnTo>
                      <a:pt x="5201" y="20533"/>
                    </a:lnTo>
                    <a:lnTo>
                      <a:pt x="5220" y="20514"/>
                    </a:lnTo>
                    <a:lnTo>
                      <a:pt x="5239" y="20495"/>
                    </a:lnTo>
                    <a:lnTo>
                      <a:pt x="5258" y="20361"/>
                    </a:lnTo>
                    <a:lnTo>
                      <a:pt x="5258" y="20343"/>
                    </a:lnTo>
                    <a:lnTo>
                      <a:pt x="5258" y="20304"/>
                    </a:lnTo>
                    <a:lnTo>
                      <a:pt x="5239" y="20285"/>
                    </a:lnTo>
                    <a:lnTo>
                      <a:pt x="5239" y="20266"/>
                    </a:lnTo>
                    <a:lnTo>
                      <a:pt x="5220" y="20247"/>
                    </a:lnTo>
                    <a:lnTo>
                      <a:pt x="5049" y="20114"/>
                    </a:lnTo>
                    <a:lnTo>
                      <a:pt x="5029" y="20094"/>
                    </a:lnTo>
                    <a:lnTo>
                      <a:pt x="5029" y="20076"/>
                    </a:lnTo>
                    <a:lnTo>
                      <a:pt x="5029" y="20018"/>
                    </a:lnTo>
                    <a:lnTo>
                      <a:pt x="5010" y="19999"/>
                    </a:lnTo>
                    <a:lnTo>
                      <a:pt x="4991" y="19980"/>
                    </a:lnTo>
                    <a:lnTo>
                      <a:pt x="4915" y="19962"/>
                    </a:lnTo>
                    <a:lnTo>
                      <a:pt x="4915" y="19942"/>
                    </a:lnTo>
                    <a:lnTo>
                      <a:pt x="4896" y="19923"/>
                    </a:lnTo>
                    <a:lnTo>
                      <a:pt x="4877" y="19923"/>
                    </a:lnTo>
                    <a:lnTo>
                      <a:pt x="4858" y="19809"/>
                    </a:lnTo>
                    <a:lnTo>
                      <a:pt x="4839" y="19771"/>
                    </a:lnTo>
                    <a:lnTo>
                      <a:pt x="4839" y="19752"/>
                    </a:lnTo>
                    <a:lnTo>
                      <a:pt x="4820" y="19714"/>
                    </a:lnTo>
                    <a:lnTo>
                      <a:pt x="4801" y="19714"/>
                    </a:lnTo>
                    <a:lnTo>
                      <a:pt x="4782" y="19695"/>
                    </a:lnTo>
                    <a:lnTo>
                      <a:pt x="4763" y="19695"/>
                    </a:lnTo>
                    <a:lnTo>
                      <a:pt x="4744" y="19695"/>
                    </a:lnTo>
                    <a:lnTo>
                      <a:pt x="4724" y="19695"/>
                    </a:lnTo>
                    <a:lnTo>
                      <a:pt x="4687" y="19714"/>
                    </a:lnTo>
                    <a:lnTo>
                      <a:pt x="4668" y="19733"/>
                    </a:lnTo>
                    <a:lnTo>
                      <a:pt x="4648" y="19733"/>
                    </a:lnTo>
                    <a:lnTo>
                      <a:pt x="4629" y="19733"/>
                    </a:lnTo>
                    <a:lnTo>
                      <a:pt x="4610" y="19733"/>
                    </a:lnTo>
                    <a:lnTo>
                      <a:pt x="4591" y="19714"/>
                    </a:lnTo>
                    <a:lnTo>
                      <a:pt x="4515" y="19676"/>
                    </a:lnTo>
                    <a:lnTo>
                      <a:pt x="4458" y="19657"/>
                    </a:lnTo>
                    <a:lnTo>
                      <a:pt x="4420" y="19637"/>
                    </a:lnTo>
                    <a:lnTo>
                      <a:pt x="4401" y="19637"/>
                    </a:lnTo>
                    <a:lnTo>
                      <a:pt x="4382" y="19637"/>
                    </a:lnTo>
                    <a:lnTo>
                      <a:pt x="4363" y="19657"/>
                    </a:lnTo>
                    <a:lnTo>
                      <a:pt x="4343" y="19657"/>
                    </a:lnTo>
                    <a:lnTo>
                      <a:pt x="4324" y="19676"/>
                    </a:lnTo>
                    <a:lnTo>
                      <a:pt x="4324" y="19695"/>
                    </a:lnTo>
                    <a:lnTo>
                      <a:pt x="4287" y="19752"/>
                    </a:lnTo>
                    <a:lnTo>
                      <a:pt x="4287" y="19771"/>
                    </a:lnTo>
                    <a:lnTo>
                      <a:pt x="4267" y="19771"/>
                    </a:lnTo>
                    <a:lnTo>
                      <a:pt x="4248" y="19790"/>
                    </a:lnTo>
                    <a:lnTo>
                      <a:pt x="4210" y="19790"/>
                    </a:lnTo>
                    <a:lnTo>
                      <a:pt x="4191" y="19809"/>
                    </a:lnTo>
                    <a:lnTo>
                      <a:pt x="4172" y="19790"/>
                    </a:lnTo>
                    <a:lnTo>
                      <a:pt x="4153" y="19790"/>
                    </a:lnTo>
                    <a:lnTo>
                      <a:pt x="4134" y="19790"/>
                    </a:lnTo>
                    <a:lnTo>
                      <a:pt x="4096" y="19752"/>
                    </a:lnTo>
                    <a:lnTo>
                      <a:pt x="4077" y="19733"/>
                    </a:lnTo>
                    <a:lnTo>
                      <a:pt x="4058" y="19733"/>
                    </a:lnTo>
                    <a:lnTo>
                      <a:pt x="4039" y="19733"/>
                    </a:lnTo>
                    <a:lnTo>
                      <a:pt x="4020" y="19733"/>
                    </a:lnTo>
                    <a:lnTo>
                      <a:pt x="3982" y="19695"/>
                    </a:lnTo>
                    <a:lnTo>
                      <a:pt x="3962" y="19676"/>
                    </a:lnTo>
                    <a:lnTo>
                      <a:pt x="3943" y="19676"/>
                    </a:lnTo>
                    <a:lnTo>
                      <a:pt x="3925" y="19676"/>
                    </a:lnTo>
                    <a:lnTo>
                      <a:pt x="3906" y="19676"/>
                    </a:lnTo>
                    <a:lnTo>
                      <a:pt x="3886" y="19676"/>
                    </a:lnTo>
                    <a:lnTo>
                      <a:pt x="3867" y="19676"/>
                    </a:lnTo>
                    <a:lnTo>
                      <a:pt x="3810" y="19714"/>
                    </a:lnTo>
                    <a:lnTo>
                      <a:pt x="3791" y="19714"/>
                    </a:lnTo>
                    <a:lnTo>
                      <a:pt x="3753" y="19733"/>
                    </a:lnTo>
                    <a:lnTo>
                      <a:pt x="3715" y="19733"/>
                    </a:lnTo>
                    <a:lnTo>
                      <a:pt x="3544" y="19714"/>
                    </a:lnTo>
                    <a:lnTo>
                      <a:pt x="3429" y="19714"/>
                    </a:lnTo>
                    <a:lnTo>
                      <a:pt x="3372" y="19714"/>
                    </a:lnTo>
                    <a:lnTo>
                      <a:pt x="3315" y="19714"/>
                    </a:lnTo>
                    <a:lnTo>
                      <a:pt x="3277" y="19714"/>
                    </a:lnTo>
                    <a:lnTo>
                      <a:pt x="3258" y="19714"/>
                    </a:lnTo>
                    <a:lnTo>
                      <a:pt x="3239" y="19695"/>
                    </a:lnTo>
                    <a:lnTo>
                      <a:pt x="3200" y="19676"/>
                    </a:lnTo>
                    <a:lnTo>
                      <a:pt x="3144" y="19618"/>
                    </a:lnTo>
                    <a:lnTo>
                      <a:pt x="3105" y="19600"/>
                    </a:lnTo>
                    <a:lnTo>
                      <a:pt x="3086" y="19600"/>
                    </a:lnTo>
                    <a:lnTo>
                      <a:pt x="3068" y="19600"/>
                    </a:lnTo>
                    <a:lnTo>
                      <a:pt x="3048" y="19600"/>
                    </a:lnTo>
                    <a:lnTo>
                      <a:pt x="3105" y="19504"/>
                    </a:lnTo>
                    <a:lnTo>
                      <a:pt x="3277" y="19333"/>
                    </a:lnTo>
                    <a:lnTo>
                      <a:pt x="3353" y="19237"/>
                    </a:lnTo>
                    <a:lnTo>
                      <a:pt x="3372" y="19161"/>
                    </a:lnTo>
                    <a:lnTo>
                      <a:pt x="3410" y="19104"/>
                    </a:lnTo>
                    <a:lnTo>
                      <a:pt x="3429" y="19066"/>
                    </a:lnTo>
                    <a:lnTo>
                      <a:pt x="3449" y="19047"/>
                    </a:lnTo>
                    <a:lnTo>
                      <a:pt x="3486" y="19009"/>
                    </a:lnTo>
                    <a:lnTo>
                      <a:pt x="3601" y="18915"/>
                    </a:lnTo>
                    <a:lnTo>
                      <a:pt x="3639" y="18876"/>
                    </a:lnTo>
                    <a:lnTo>
                      <a:pt x="3658" y="18839"/>
                    </a:lnTo>
                    <a:lnTo>
                      <a:pt x="3677" y="18705"/>
                    </a:lnTo>
                    <a:lnTo>
                      <a:pt x="3715" y="18629"/>
                    </a:lnTo>
                    <a:lnTo>
                      <a:pt x="3734" y="18591"/>
                    </a:lnTo>
                    <a:lnTo>
                      <a:pt x="3734" y="18553"/>
                    </a:lnTo>
                    <a:lnTo>
                      <a:pt x="3715" y="18534"/>
                    </a:lnTo>
                    <a:lnTo>
                      <a:pt x="3696" y="18495"/>
                    </a:lnTo>
                    <a:lnTo>
                      <a:pt x="3677" y="18419"/>
                    </a:lnTo>
                    <a:lnTo>
                      <a:pt x="3677" y="18381"/>
                    </a:lnTo>
                    <a:lnTo>
                      <a:pt x="3696" y="18134"/>
                    </a:lnTo>
                    <a:lnTo>
                      <a:pt x="3696" y="18096"/>
                    </a:lnTo>
                    <a:lnTo>
                      <a:pt x="3696" y="18077"/>
                    </a:lnTo>
                    <a:lnTo>
                      <a:pt x="3658" y="17962"/>
                    </a:lnTo>
                    <a:lnTo>
                      <a:pt x="3639" y="17886"/>
                    </a:lnTo>
                    <a:lnTo>
                      <a:pt x="3601" y="17772"/>
                    </a:lnTo>
                    <a:lnTo>
                      <a:pt x="3581" y="17772"/>
                    </a:lnTo>
                    <a:lnTo>
                      <a:pt x="3581" y="17753"/>
                    </a:lnTo>
                    <a:lnTo>
                      <a:pt x="3563" y="17734"/>
                    </a:lnTo>
                    <a:lnTo>
                      <a:pt x="3391" y="17657"/>
                    </a:lnTo>
                    <a:lnTo>
                      <a:pt x="3353" y="17638"/>
                    </a:lnTo>
                    <a:lnTo>
                      <a:pt x="3353" y="17601"/>
                    </a:lnTo>
                    <a:lnTo>
                      <a:pt x="3353" y="17448"/>
                    </a:lnTo>
                    <a:lnTo>
                      <a:pt x="3372" y="17391"/>
                    </a:lnTo>
                    <a:lnTo>
                      <a:pt x="3372" y="17353"/>
                    </a:lnTo>
                    <a:lnTo>
                      <a:pt x="3429" y="17315"/>
                    </a:lnTo>
                    <a:lnTo>
                      <a:pt x="3449" y="17315"/>
                    </a:lnTo>
                    <a:lnTo>
                      <a:pt x="3467" y="17315"/>
                    </a:lnTo>
                    <a:lnTo>
                      <a:pt x="3505" y="17315"/>
                    </a:lnTo>
                    <a:lnTo>
                      <a:pt x="3525" y="17315"/>
                    </a:lnTo>
                    <a:lnTo>
                      <a:pt x="3544" y="17315"/>
                    </a:lnTo>
                    <a:lnTo>
                      <a:pt x="3601" y="17353"/>
                    </a:lnTo>
                    <a:lnTo>
                      <a:pt x="3620" y="17353"/>
                    </a:lnTo>
                    <a:lnTo>
                      <a:pt x="3639" y="17353"/>
                    </a:lnTo>
                    <a:lnTo>
                      <a:pt x="3658" y="17353"/>
                    </a:lnTo>
                    <a:lnTo>
                      <a:pt x="3677" y="17334"/>
                    </a:lnTo>
                    <a:lnTo>
                      <a:pt x="3715" y="17315"/>
                    </a:lnTo>
                    <a:lnTo>
                      <a:pt x="3810" y="17162"/>
                    </a:lnTo>
                    <a:lnTo>
                      <a:pt x="3830" y="17143"/>
                    </a:lnTo>
                    <a:lnTo>
                      <a:pt x="3848" y="17124"/>
                    </a:lnTo>
                    <a:lnTo>
                      <a:pt x="3867" y="17124"/>
                    </a:lnTo>
                    <a:lnTo>
                      <a:pt x="3886" y="17124"/>
                    </a:lnTo>
                    <a:lnTo>
                      <a:pt x="3925" y="17143"/>
                    </a:lnTo>
                    <a:lnTo>
                      <a:pt x="3943" y="17143"/>
                    </a:lnTo>
                    <a:lnTo>
                      <a:pt x="3982" y="17143"/>
                    </a:lnTo>
                    <a:lnTo>
                      <a:pt x="4001" y="17143"/>
                    </a:lnTo>
                    <a:lnTo>
                      <a:pt x="4077" y="17105"/>
                    </a:lnTo>
                    <a:lnTo>
                      <a:pt x="4115" y="17086"/>
                    </a:lnTo>
                    <a:lnTo>
                      <a:pt x="4134" y="17086"/>
                    </a:lnTo>
                    <a:lnTo>
                      <a:pt x="4153" y="17086"/>
                    </a:lnTo>
                    <a:lnTo>
                      <a:pt x="4172" y="17086"/>
                    </a:lnTo>
                    <a:lnTo>
                      <a:pt x="4210" y="17105"/>
                    </a:lnTo>
                    <a:lnTo>
                      <a:pt x="4229" y="17124"/>
                    </a:lnTo>
                    <a:lnTo>
                      <a:pt x="4267" y="17124"/>
                    </a:lnTo>
                    <a:lnTo>
                      <a:pt x="4306" y="17124"/>
                    </a:lnTo>
                    <a:lnTo>
                      <a:pt x="4324" y="17105"/>
                    </a:lnTo>
                    <a:lnTo>
                      <a:pt x="4401" y="17067"/>
                    </a:lnTo>
                    <a:lnTo>
                      <a:pt x="4420" y="17048"/>
                    </a:lnTo>
                    <a:lnTo>
                      <a:pt x="4439" y="17010"/>
                    </a:lnTo>
                    <a:lnTo>
                      <a:pt x="4458" y="16953"/>
                    </a:lnTo>
                    <a:lnTo>
                      <a:pt x="4477" y="16915"/>
                    </a:lnTo>
                    <a:lnTo>
                      <a:pt x="4572" y="16858"/>
                    </a:lnTo>
                    <a:lnTo>
                      <a:pt x="4591" y="16839"/>
                    </a:lnTo>
                    <a:lnTo>
                      <a:pt x="4629" y="16819"/>
                    </a:lnTo>
                    <a:lnTo>
                      <a:pt x="4629" y="16800"/>
                    </a:lnTo>
                    <a:lnTo>
                      <a:pt x="4648" y="16763"/>
                    </a:lnTo>
                    <a:lnTo>
                      <a:pt x="4648" y="16743"/>
                    </a:lnTo>
                    <a:lnTo>
                      <a:pt x="4648" y="16705"/>
                    </a:lnTo>
                    <a:lnTo>
                      <a:pt x="4629" y="16686"/>
                    </a:lnTo>
                    <a:lnTo>
                      <a:pt x="4629" y="16667"/>
                    </a:lnTo>
                    <a:lnTo>
                      <a:pt x="4610" y="16648"/>
                    </a:lnTo>
                    <a:lnTo>
                      <a:pt x="4591" y="16629"/>
                    </a:lnTo>
                    <a:lnTo>
                      <a:pt x="4591" y="16610"/>
                    </a:lnTo>
                    <a:lnTo>
                      <a:pt x="4591" y="16514"/>
                    </a:lnTo>
                    <a:lnTo>
                      <a:pt x="4591" y="16458"/>
                    </a:lnTo>
                    <a:lnTo>
                      <a:pt x="4572" y="16438"/>
                    </a:lnTo>
                    <a:lnTo>
                      <a:pt x="4515" y="16343"/>
                    </a:lnTo>
                    <a:lnTo>
                      <a:pt x="4496" y="16286"/>
                    </a:lnTo>
                    <a:lnTo>
                      <a:pt x="4477" y="16267"/>
                    </a:lnTo>
                    <a:lnTo>
                      <a:pt x="4458" y="16248"/>
                    </a:lnTo>
                    <a:lnTo>
                      <a:pt x="4420" y="16229"/>
                    </a:lnTo>
                    <a:lnTo>
                      <a:pt x="4343" y="16210"/>
                    </a:lnTo>
                    <a:lnTo>
                      <a:pt x="4306" y="16191"/>
                    </a:lnTo>
                    <a:lnTo>
                      <a:pt x="4287" y="16191"/>
                    </a:lnTo>
                    <a:lnTo>
                      <a:pt x="4248" y="16172"/>
                    </a:lnTo>
                    <a:lnTo>
                      <a:pt x="4229" y="16153"/>
                    </a:lnTo>
                    <a:lnTo>
                      <a:pt x="4210" y="16133"/>
                    </a:lnTo>
                    <a:lnTo>
                      <a:pt x="4191" y="16133"/>
                    </a:lnTo>
                    <a:lnTo>
                      <a:pt x="3962" y="16133"/>
                    </a:lnTo>
                    <a:lnTo>
                      <a:pt x="3830" y="16153"/>
                    </a:lnTo>
                    <a:lnTo>
                      <a:pt x="3810" y="16153"/>
                    </a:lnTo>
                    <a:lnTo>
                      <a:pt x="3791" y="16153"/>
                    </a:lnTo>
                    <a:lnTo>
                      <a:pt x="3772" y="16172"/>
                    </a:lnTo>
                    <a:lnTo>
                      <a:pt x="3753" y="16191"/>
                    </a:lnTo>
                    <a:lnTo>
                      <a:pt x="3677" y="16286"/>
                    </a:lnTo>
                    <a:lnTo>
                      <a:pt x="3677" y="16305"/>
                    </a:lnTo>
                    <a:lnTo>
                      <a:pt x="3658" y="16305"/>
                    </a:lnTo>
                    <a:lnTo>
                      <a:pt x="3639" y="16305"/>
                    </a:lnTo>
                    <a:lnTo>
                      <a:pt x="3620" y="16305"/>
                    </a:lnTo>
                    <a:lnTo>
                      <a:pt x="3601" y="16286"/>
                    </a:lnTo>
                    <a:lnTo>
                      <a:pt x="3581" y="16286"/>
                    </a:lnTo>
                    <a:lnTo>
                      <a:pt x="3544" y="16286"/>
                    </a:lnTo>
                    <a:lnTo>
                      <a:pt x="3525" y="16286"/>
                    </a:lnTo>
                    <a:lnTo>
                      <a:pt x="3429" y="16305"/>
                    </a:lnTo>
                    <a:lnTo>
                      <a:pt x="3334" y="16343"/>
                    </a:lnTo>
                    <a:lnTo>
                      <a:pt x="3200" y="16362"/>
                    </a:lnTo>
                    <a:lnTo>
                      <a:pt x="3182" y="16362"/>
                    </a:lnTo>
                    <a:lnTo>
                      <a:pt x="3144" y="16343"/>
                    </a:lnTo>
                    <a:lnTo>
                      <a:pt x="3124" y="16343"/>
                    </a:lnTo>
                    <a:lnTo>
                      <a:pt x="3105" y="16324"/>
                    </a:lnTo>
                    <a:lnTo>
                      <a:pt x="3086" y="16305"/>
                    </a:lnTo>
                    <a:lnTo>
                      <a:pt x="3068" y="16286"/>
                    </a:lnTo>
                    <a:lnTo>
                      <a:pt x="3048" y="16229"/>
                    </a:lnTo>
                    <a:lnTo>
                      <a:pt x="3048" y="16191"/>
                    </a:lnTo>
                    <a:lnTo>
                      <a:pt x="3048" y="16153"/>
                    </a:lnTo>
                    <a:lnTo>
                      <a:pt x="3068" y="16115"/>
                    </a:lnTo>
                    <a:lnTo>
                      <a:pt x="3048" y="16077"/>
                    </a:lnTo>
                    <a:lnTo>
                      <a:pt x="3048" y="16057"/>
                    </a:lnTo>
                    <a:lnTo>
                      <a:pt x="3029" y="16057"/>
                    </a:lnTo>
                    <a:lnTo>
                      <a:pt x="3010" y="16057"/>
                    </a:lnTo>
                    <a:lnTo>
                      <a:pt x="2991" y="16038"/>
                    </a:lnTo>
                    <a:lnTo>
                      <a:pt x="2953" y="16038"/>
                    </a:lnTo>
                    <a:lnTo>
                      <a:pt x="2934" y="16038"/>
                    </a:lnTo>
                    <a:lnTo>
                      <a:pt x="2915" y="16019"/>
                    </a:lnTo>
                    <a:lnTo>
                      <a:pt x="2515" y="15600"/>
                    </a:lnTo>
                    <a:lnTo>
                      <a:pt x="2458" y="15486"/>
                    </a:lnTo>
                    <a:lnTo>
                      <a:pt x="2439" y="15429"/>
                    </a:lnTo>
                    <a:lnTo>
                      <a:pt x="2343" y="15315"/>
                    </a:lnTo>
                    <a:lnTo>
                      <a:pt x="2306" y="15276"/>
                    </a:lnTo>
                    <a:lnTo>
                      <a:pt x="2325" y="15258"/>
                    </a:lnTo>
                    <a:lnTo>
                      <a:pt x="2325" y="15162"/>
                    </a:lnTo>
                    <a:lnTo>
                      <a:pt x="2362" y="15086"/>
                    </a:lnTo>
                    <a:lnTo>
                      <a:pt x="2534" y="15048"/>
                    </a:lnTo>
                    <a:lnTo>
                      <a:pt x="2667" y="14914"/>
                    </a:lnTo>
                    <a:lnTo>
                      <a:pt x="2763" y="14877"/>
                    </a:lnTo>
                    <a:lnTo>
                      <a:pt x="3068" y="14838"/>
                    </a:lnTo>
                    <a:lnTo>
                      <a:pt x="3200" y="14782"/>
                    </a:lnTo>
                    <a:lnTo>
                      <a:pt x="3239" y="14629"/>
                    </a:lnTo>
                    <a:lnTo>
                      <a:pt x="3200" y="14477"/>
                    </a:lnTo>
                    <a:lnTo>
                      <a:pt x="3144" y="14305"/>
                    </a:lnTo>
                    <a:lnTo>
                      <a:pt x="3124" y="14248"/>
                    </a:lnTo>
                    <a:lnTo>
                      <a:pt x="3124" y="14172"/>
                    </a:lnTo>
                    <a:lnTo>
                      <a:pt x="3353" y="13981"/>
                    </a:lnTo>
                    <a:lnTo>
                      <a:pt x="3429" y="13676"/>
                    </a:lnTo>
                    <a:lnTo>
                      <a:pt x="3525" y="13543"/>
                    </a:lnTo>
                    <a:lnTo>
                      <a:pt x="3563" y="13524"/>
                    </a:lnTo>
                    <a:lnTo>
                      <a:pt x="3639" y="13505"/>
                    </a:lnTo>
                    <a:lnTo>
                      <a:pt x="3677" y="13486"/>
                    </a:lnTo>
                    <a:lnTo>
                      <a:pt x="3734" y="13448"/>
                    </a:lnTo>
                    <a:lnTo>
                      <a:pt x="3753" y="13410"/>
                    </a:lnTo>
                    <a:lnTo>
                      <a:pt x="3886" y="13143"/>
                    </a:lnTo>
                    <a:lnTo>
                      <a:pt x="3906" y="13048"/>
                    </a:lnTo>
                    <a:lnTo>
                      <a:pt x="3906" y="12305"/>
                    </a:lnTo>
                    <a:lnTo>
                      <a:pt x="3925" y="12248"/>
                    </a:lnTo>
                    <a:lnTo>
                      <a:pt x="4001" y="12153"/>
                    </a:lnTo>
                    <a:lnTo>
                      <a:pt x="4001" y="12115"/>
                    </a:lnTo>
                    <a:lnTo>
                      <a:pt x="3982" y="12076"/>
                    </a:lnTo>
                    <a:lnTo>
                      <a:pt x="3906" y="12000"/>
                    </a:lnTo>
                    <a:lnTo>
                      <a:pt x="3867" y="11943"/>
                    </a:lnTo>
                    <a:lnTo>
                      <a:pt x="3830" y="11886"/>
                    </a:lnTo>
                    <a:lnTo>
                      <a:pt x="3830" y="11810"/>
                    </a:lnTo>
                    <a:lnTo>
                      <a:pt x="3810" y="11734"/>
                    </a:lnTo>
                    <a:lnTo>
                      <a:pt x="3830" y="11658"/>
                    </a:lnTo>
                    <a:lnTo>
                      <a:pt x="3867" y="11467"/>
                    </a:lnTo>
                    <a:lnTo>
                      <a:pt x="3848" y="11391"/>
                    </a:lnTo>
                    <a:lnTo>
                      <a:pt x="3677" y="10972"/>
                    </a:lnTo>
                    <a:lnTo>
                      <a:pt x="3620" y="10800"/>
                    </a:lnTo>
                    <a:lnTo>
                      <a:pt x="3467" y="10439"/>
                    </a:lnTo>
                    <a:lnTo>
                      <a:pt x="3429" y="10286"/>
                    </a:lnTo>
                    <a:lnTo>
                      <a:pt x="3467" y="10190"/>
                    </a:lnTo>
                    <a:lnTo>
                      <a:pt x="3544" y="10134"/>
                    </a:lnTo>
                    <a:lnTo>
                      <a:pt x="3620" y="10095"/>
                    </a:lnTo>
                    <a:lnTo>
                      <a:pt x="3677" y="10019"/>
                    </a:lnTo>
                    <a:lnTo>
                      <a:pt x="3696" y="9943"/>
                    </a:lnTo>
                    <a:lnTo>
                      <a:pt x="3658" y="9867"/>
                    </a:lnTo>
                    <a:lnTo>
                      <a:pt x="3544" y="9772"/>
                    </a:lnTo>
                    <a:lnTo>
                      <a:pt x="3525" y="9696"/>
                    </a:lnTo>
                    <a:lnTo>
                      <a:pt x="3505" y="9505"/>
                    </a:lnTo>
                    <a:lnTo>
                      <a:pt x="3467" y="9448"/>
                    </a:lnTo>
                    <a:lnTo>
                      <a:pt x="3429" y="9448"/>
                    </a:lnTo>
                    <a:lnTo>
                      <a:pt x="3391" y="9486"/>
                    </a:lnTo>
                    <a:lnTo>
                      <a:pt x="3372" y="9505"/>
                    </a:lnTo>
                    <a:lnTo>
                      <a:pt x="3315" y="9505"/>
                    </a:lnTo>
                    <a:lnTo>
                      <a:pt x="3277" y="9467"/>
                    </a:lnTo>
                    <a:lnTo>
                      <a:pt x="3124" y="9124"/>
                    </a:lnTo>
                    <a:lnTo>
                      <a:pt x="3048" y="8800"/>
                    </a:lnTo>
                    <a:lnTo>
                      <a:pt x="2972" y="8553"/>
                    </a:lnTo>
                    <a:lnTo>
                      <a:pt x="2953" y="8514"/>
                    </a:lnTo>
                    <a:lnTo>
                      <a:pt x="2934" y="8476"/>
                    </a:lnTo>
                    <a:lnTo>
                      <a:pt x="2915" y="8476"/>
                    </a:lnTo>
                    <a:lnTo>
                      <a:pt x="2801" y="8419"/>
                    </a:lnTo>
                    <a:lnTo>
                      <a:pt x="2782" y="8400"/>
                    </a:lnTo>
                    <a:lnTo>
                      <a:pt x="2782" y="8381"/>
                    </a:lnTo>
                    <a:lnTo>
                      <a:pt x="2763" y="8362"/>
                    </a:lnTo>
                    <a:lnTo>
                      <a:pt x="2743" y="8381"/>
                    </a:lnTo>
                    <a:lnTo>
                      <a:pt x="2724" y="8400"/>
                    </a:lnTo>
                    <a:lnTo>
                      <a:pt x="2724" y="8419"/>
                    </a:lnTo>
                    <a:lnTo>
                      <a:pt x="2705" y="8419"/>
                    </a:lnTo>
                    <a:lnTo>
                      <a:pt x="2667" y="8458"/>
                    </a:lnTo>
                    <a:lnTo>
                      <a:pt x="2648" y="8458"/>
                    </a:lnTo>
                    <a:lnTo>
                      <a:pt x="2591" y="8458"/>
                    </a:lnTo>
                    <a:lnTo>
                      <a:pt x="2553" y="8419"/>
                    </a:lnTo>
                    <a:lnTo>
                      <a:pt x="2496" y="8324"/>
                    </a:lnTo>
                    <a:lnTo>
                      <a:pt x="2362" y="8191"/>
                    </a:lnTo>
                    <a:lnTo>
                      <a:pt x="2325" y="8114"/>
                    </a:lnTo>
                    <a:lnTo>
                      <a:pt x="2210" y="7524"/>
                    </a:lnTo>
                    <a:lnTo>
                      <a:pt x="2172" y="7448"/>
                    </a:lnTo>
                    <a:lnTo>
                      <a:pt x="2096" y="7391"/>
                    </a:lnTo>
                    <a:lnTo>
                      <a:pt x="1905" y="7334"/>
                    </a:lnTo>
                    <a:lnTo>
                      <a:pt x="1829" y="7295"/>
                    </a:lnTo>
                    <a:lnTo>
                      <a:pt x="1791" y="7200"/>
                    </a:lnTo>
                    <a:lnTo>
                      <a:pt x="1753" y="6724"/>
                    </a:lnTo>
                    <a:lnTo>
                      <a:pt x="1696" y="6572"/>
                    </a:lnTo>
                    <a:lnTo>
                      <a:pt x="1658" y="6514"/>
                    </a:lnTo>
                    <a:lnTo>
                      <a:pt x="1639" y="6477"/>
                    </a:lnTo>
                    <a:lnTo>
                      <a:pt x="1600" y="6438"/>
                    </a:lnTo>
                    <a:lnTo>
                      <a:pt x="1581" y="6400"/>
                    </a:lnTo>
                    <a:lnTo>
                      <a:pt x="1600" y="6343"/>
                    </a:lnTo>
                    <a:lnTo>
                      <a:pt x="1639" y="6248"/>
                    </a:lnTo>
                    <a:lnTo>
                      <a:pt x="1639" y="6210"/>
                    </a:lnTo>
                    <a:lnTo>
                      <a:pt x="1639" y="6172"/>
                    </a:lnTo>
                    <a:lnTo>
                      <a:pt x="1581" y="6096"/>
                    </a:lnTo>
                    <a:lnTo>
                      <a:pt x="1581" y="6057"/>
                    </a:lnTo>
                    <a:lnTo>
                      <a:pt x="1600" y="6019"/>
                    </a:lnTo>
                    <a:lnTo>
                      <a:pt x="1639" y="6000"/>
                    </a:lnTo>
                    <a:lnTo>
                      <a:pt x="1677" y="5981"/>
                    </a:lnTo>
                    <a:lnTo>
                      <a:pt x="1715" y="5962"/>
                    </a:lnTo>
                    <a:lnTo>
                      <a:pt x="1791" y="5867"/>
                    </a:lnTo>
                    <a:lnTo>
                      <a:pt x="1829" y="5695"/>
                    </a:lnTo>
                    <a:lnTo>
                      <a:pt x="1829" y="5390"/>
                    </a:lnTo>
                    <a:lnTo>
                      <a:pt x="1810" y="5314"/>
                    </a:lnTo>
                    <a:lnTo>
                      <a:pt x="1753" y="5276"/>
                    </a:lnTo>
                    <a:lnTo>
                      <a:pt x="1677" y="5238"/>
                    </a:lnTo>
                    <a:lnTo>
                      <a:pt x="1600" y="5200"/>
                    </a:lnTo>
                    <a:lnTo>
                      <a:pt x="1486" y="5067"/>
                    </a:lnTo>
                    <a:lnTo>
                      <a:pt x="1410" y="5048"/>
                    </a:lnTo>
                    <a:lnTo>
                      <a:pt x="1296" y="5086"/>
                    </a:lnTo>
                    <a:lnTo>
                      <a:pt x="1258" y="5124"/>
                    </a:lnTo>
                    <a:lnTo>
                      <a:pt x="1239" y="5143"/>
                    </a:lnTo>
                    <a:lnTo>
                      <a:pt x="1219" y="5162"/>
                    </a:lnTo>
                    <a:lnTo>
                      <a:pt x="1182" y="5143"/>
                    </a:lnTo>
                    <a:lnTo>
                      <a:pt x="1124" y="4991"/>
                    </a:lnTo>
                    <a:lnTo>
                      <a:pt x="1029" y="4877"/>
                    </a:lnTo>
                    <a:lnTo>
                      <a:pt x="1029" y="4857"/>
                    </a:lnTo>
                    <a:lnTo>
                      <a:pt x="991" y="4857"/>
                    </a:lnTo>
                    <a:lnTo>
                      <a:pt x="915" y="4877"/>
                    </a:lnTo>
                    <a:lnTo>
                      <a:pt x="838" y="4877"/>
                    </a:lnTo>
                    <a:lnTo>
                      <a:pt x="762" y="4895"/>
                    </a:lnTo>
                    <a:lnTo>
                      <a:pt x="743" y="4895"/>
                    </a:lnTo>
                    <a:lnTo>
                      <a:pt x="686" y="4895"/>
                    </a:lnTo>
                    <a:lnTo>
                      <a:pt x="724" y="4857"/>
                    </a:lnTo>
                    <a:lnTo>
                      <a:pt x="801" y="4800"/>
                    </a:lnTo>
                    <a:lnTo>
                      <a:pt x="743" y="4743"/>
                    </a:lnTo>
                    <a:lnTo>
                      <a:pt x="686" y="4724"/>
                    </a:lnTo>
                    <a:lnTo>
                      <a:pt x="667" y="4705"/>
                    </a:lnTo>
                    <a:lnTo>
                      <a:pt x="858" y="4610"/>
                    </a:lnTo>
                    <a:lnTo>
                      <a:pt x="896" y="4552"/>
                    </a:lnTo>
                    <a:lnTo>
                      <a:pt x="896" y="4496"/>
                    </a:lnTo>
                    <a:lnTo>
                      <a:pt x="801" y="4457"/>
                    </a:lnTo>
                    <a:lnTo>
                      <a:pt x="724" y="4457"/>
                    </a:lnTo>
                    <a:lnTo>
                      <a:pt x="572" y="4514"/>
                    </a:lnTo>
                    <a:lnTo>
                      <a:pt x="515" y="4514"/>
                    </a:lnTo>
                    <a:lnTo>
                      <a:pt x="420" y="4496"/>
                    </a:lnTo>
                    <a:lnTo>
                      <a:pt x="439" y="4419"/>
                    </a:lnTo>
                    <a:lnTo>
                      <a:pt x="477" y="4324"/>
                    </a:lnTo>
                    <a:lnTo>
                      <a:pt x="515" y="4229"/>
                    </a:lnTo>
                    <a:lnTo>
                      <a:pt x="515" y="4171"/>
                    </a:lnTo>
                    <a:lnTo>
                      <a:pt x="477" y="4133"/>
                    </a:lnTo>
                    <a:lnTo>
                      <a:pt x="420" y="4095"/>
                    </a:lnTo>
                    <a:lnTo>
                      <a:pt x="362" y="4038"/>
                    </a:lnTo>
                    <a:lnTo>
                      <a:pt x="344" y="3981"/>
                    </a:lnTo>
                    <a:lnTo>
                      <a:pt x="344" y="3943"/>
                    </a:lnTo>
                    <a:lnTo>
                      <a:pt x="362" y="3905"/>
                    </a:lnTo>
                    <a:lnTo>
                      <a:pt x="362" y="3848"/>
                    </a:lnTo>
                    <a:lnTo>
                      <a:pt x="381" y="3753"/>
                    </a:lnTo>
                    <a:lnTo>
                      <a:pt x="381" y="3714"/>
                    </a:lnTo>
                    <a:lnTo>
                      <a:pt x="362" y="3676"/>
                    </a:lnTo>
                    <a:lnTo>
                      <a:pt x="325" y="3619"/>
                    </a:lnTo>
                    <a:lnTo>
                      <a:pt x="286" y="3581"/>
                    </a:lnTo>
                    <a:lnTo>
                      <a:pt x="248" y="3543"/>
                    </a:lnTo>
                    <a:lnTo>
                      <a:pt x="248" y="3486"/>
                    </a:lnTo>
                    <a:lnTo>
                      <a:pt x="248" y="3372"/>
                    </a:lnTo>
                    <a:lnTo>
                      <a:pt x="210" y="3276"/>
                    </a:lnTo>
                    <a:lnTo>
                      <a:pt x="115" y="3219"/>
                    </a:lnTo>
                    <a:lnTo>
                      <a:pt x="0" y="3162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45" name="Freeform 8">
                <a:extLst>
                  <a:ext uri="{FF2B5EF4-FFF2-40B4-BE49-F238E27FC236}">
                    <a16:creationId xmlns:a16="http://schemas.microsoft.com/office/drawing/2014/main" id="{D465EC14-A30C-EF40-AC6A-CE8B3187B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5213" y="2228850"/>
                <a:ext cx="4765675" cy="10526713"/>
              </a:xfrm>
              <a:custGeom>
                <a:avLst/>
                <a:gdLst>
                  <a:gd name="T0" fmla="*/ 434416472 w 13240"/>
                  <a:gd name="T1" fmla="*/ 17368590 h 29239"/>
                  <a:gd name="T2" fmla="*/ 565143185 w 13240"/>
                  <a:gd name="T3" fmla="*/ 101360160 h 29239"/>
                  <a:gd name="T4" fmla="*/ 1036484640 w 13240"/>
                  <a:gd name="T5" fmla="*/ 422290798 h 29239"/>
                  <a:gd name="T6" fmla="*/ 1258551417 w 13240"/>
                  <a:gd name="T7" fmla="*/ 419828241 h 29239"/>
                  <a:gd name="T8" fmla="*/ 1350021062 w 13240"/>
                  <a:gd name="T9" fmla="*/ 449510338 h 29239"/>
                  <a:gd name="T10" fmla="*/ 1638682028 w 13240"/>
                  <a:gd name="T11" fmla="*/ 491376335 h 29239"/>
                  <a:gd name="T12" fmla="*/ 1589319498 w 13240"/>
                  <a:gd name="T13" fmla="*/ 750609468 h 29239"/>
                  <a:gd name="T14" fmla="*/ 1537495302 w 13240"/>
                  <a:gd name="T15" fmla="*/ 804918941 h 29239"/>
                  <a:gd name="T16" fmla="*/ 1456001899 w 13240"/>
                  <a:gd name="T17" fmla="*/ 1103685121 h 29239"/>
                  <a:gd name="T18" fmla="*/ 1478286109 w 13240"/>
                  <a:gd name="T19" fmla="*/ 1192602166 h 29239"/>
                  <a:gd name="T20" fmla="*/ 1577011170 w 13240"/>
                  <a:gd name="T21" fmla="*/ 1343216715 h 29239"/>
                  <a:gd name="T22" fmla="*/ 1668351594 w 13240"/>
                  <a:gd name="T23" fmla="*/ 1427207925 h 29239"/>
                  <a:gd name="T24" fmla="*/ 1715252459 w 13240"/>
                  <a:gd name="T25" fmla="*/ 1471536839 h 29239"/>
                  <a:gd name="T26" fmla="*/ 1618989064 w 13240"/>
                  <a:gd name="T27" fmla="*/ 1814761542 h 29239"/>
                  <a:gd name="T28" fmla="*/ 1386946045 w 13240"/>
                  <a:gd name="T29" fmla="*/ 1967838649 h 29239"/>
                  <a:gd name="T30" fmla="*/ 1322813521 w 13240"/>
                  <a:gd name="T31" fmla="*/ 2007371696 h 29239"/>
                  <a:gd name="T32" fmla="*/ 1330198517 w 13240"/>
                  <a:gd name="T33" fmla="*/ 2147483646 h 29239"/>
                  <a:gd name="T34" fmla="*/ 1488132771 w 13240"/>
                  <a:gd name="T35" fmla="*/ 2147483646 h 29239"/>
                  <a:gd name="T36" fmla="*/ 1374637717 w 13240"/>
                  <a:gd name="T37" fmla="*/ 2147483646 h 29239"/>
                  <a:gd name="T38" fmla="*/ 1303120197 w 13240"/>
                  <a:gd name="T39" fmla="*/ 2147483646 h 29239"/>
                  <a:gd name="T40" fmla="*/ 1473362778 w 13240"/>
                  <a:gd name="T41" fmla="*/ 2147483646 h 29239"/>
                  <a:gd name="T42" fmla="*/ 1419076916 w 13240"/>
                  <a:gd name="T43" fmla="*/ 2147483646 h 29239"/>
                  <a:gd name="T44" fmla="*/ 1384484379 w 13240"/>
                  <a:gd name="T45" fmla="*/ 2147483646 h 29239"/>
                  <a:gd name="T46" fmla="*/ 1290682289 w 13240"/>
                  <a:gd name="T47" fmla="*/ 2147483646 h 29239"/>
                  <a:gd name="T48" fmla="*/ 1236396428 w 13240"/>
                  <a:gd name="T49" fmla="*/ 2147483646 h 29239"/>
                  <a:gd name="T50" fmla="*/ 1162417602 w 13240"/>
                  <a:gd name="T51" fmla="*/ 2147483646 h 29239"/>
                  <a:gd name="T52" fmla="*/ 1058769210 w 13240"/>
                  <a:gd name="T53" fmla="*/ 2147483646 h 29239"/>
                  <a:gd name="T54" fmla="*/ 779824966 w 13240"/>
                  <a:gd name="T55" fmla="*/ 2147483646 h 29239"/>
                  <a:gd name="T56" fmla="*/ 821802859 w 13240"/>
                  <a:gd name="T57" fmla="*/ 2147483646 h 29239"/>
                  <a:gd name="T58" fmla="*/ 799647870 w 13240"/>
                  <a:gd name="T59" fmla="*/ 2147483646 h 29239"/>
                  <a:gd name="T60" fmla="*/ 592351086 w 13240"/>
                  <a:gd name="T61" fmla="*/ 2147483646 h 29239"/>
                  <a:gd name="T62" fmla="*/ 463956459 w 13240"/>
                  <a:gd name="T63" fmla="*/ 2147483646 h 29239"/>
                  <a:gd name="T64" fmla="*/ 412132263 w 13240"/>
                  <a:gd name="T65" fmla="*/ 2147483646 h 29239"/>
                  <a:gd name="T66" fmla="*/ 463956459 w 13240"/>
                  <a:gd name="T67" fmla="*/ 2147483646 h 29239"/>
                  <a:gd name="T68" fmla="*/ 565143185 w 13240"/>
                  <a:gd name="T69" fmla="*/ 2147483646 h 29239"/>
                  <a:gd name="T70" fmla="*/ 609582385 w 13240"/>
                  <a:gd name="T71" fmla="*/ 2147483646 h 29239"/>
                  <a:gd name="T72" fmla="*/ 668791577 w 13240"/>
                  <a:gd name="T73" fmla="*/ 2147483646 h 29239"/>
                  <a:gd name="T74" fmla="*/ 626814043 w 13240"/>
                  <a:gd name="T75" fmla="*/ 2147483646 h 29239"/>
                  <a:gd name="T76" fmla="*/ 624352378 w 13240"/>
                  <a:gd name="T77" fmla="*/ 2147483646 h 29239"/>
                  <a:gd name="T78" fmla="*/ 723077439 w 13240"/>
                  <a:gd name="T79" fmla="*/ 2147483646 h 29239"/>
                  <a:gd name="T80" fmla="*/ 587298175 w 13240"/>
                  <a:gd name="T81" fmla="*/ 2147483646 h 29239"/>
                  <a:gd name="T82" fmla="*/ 681099905 w 13240"/>
                  <a:gd name="T83" fmla="*/ 2066606644 h 29239"/>
                  <a:gd name="T84" fmla="*/ 414593928 w 13240"/>
                  <a:gd name="T85" fmla="*/ 1945544584 h 29239"/>
                  <a:gd name="T86" fmla="*/ 441801469 w 13240"/>
                  <a:gd name="T87" fmla="*/ 1898753112 h 29239"/>
                  <a:gd name="T88" fmla="*/ 518242320 w 13240"/>
                  <a:gd name="T89" fmla="*/ 1846776949 h 29239"/>
                  <a:gd name="T90" fmla="*/ 572528182 w 13240"/>
                  <a:gd name="T91" fmla="*/ 1861682982 h 29239"/>
                  <a:gd name="T92" fmla="*/ 629405289 w 13240"/>
                  <a:gd name="T93" fmla="*/ 1871533572 h 29239"/>
                  <a:gd name="T94" fmla="*/ 683561570 w 13240"/>
                  <a:gd name="T95" fmla="*/ 1948137109 h 29239"/>
                  <a:gd name="T96" fmla="*/ 760132001 w 13240"/>
                  <a:gd name="T97" fmla="*/ 1948137109 h 29239"/>
                  <a:gd name="T98" fmla="*/ 826726191 w 13240"/>
                  <a:gd name="T99" fmla="*/ 1906141145 h 29239"/>
                  <a:gd name="T100" fmla="*/ 898372931 w 13240"/>
                  <a:gd name="T101" fmla="*/ 1891365080 h 29239"/>
                  <a:gd name="T102" fmla="*/ 977275448 w 13240"/>
                  <a:gd name="T103" fmla="*/ 1846776949 h 29239"/>
                  <a:gd name="T104" fmla="*/ 960043789 w 13240"/>
                  <a:gd name="T105" fmla="*/ 1609837881 h 29239"/>
                  <a:gd name="T106" fmla="*/ 888397049 w 13240"/>
                  <a:gd name="T107" fmla="*/ 1496293822 h 29239"/>
                  <a:gd name="T108" fmla="*/ 824264525 w 13240"/>
                  <a:gd name="T109" fmla="*/ 1511069887 h 29239"/>
                  <a:gd name="T110" fmla="*/ 760132001 w 13240"/>
                  <a:gd name="T111" fmla="*/ 1525846311 h 29239"/>
                  <a:gd name="T112" fmla="*/ 644045702 w 13240"/>
                  <a:gd name="T113" fmla="*/ 1335828323 h 29239"/>
                  <a:gd name="T114" fmla="*/ 574989847 w 13240"/>
                  <a:gd name="T115" fmla="*/ 1241986163 h 29239"/>
                  <a:gd name="T116" fmla="*/ 426902256 w 13240"/>
                  <a:gd name="T117" fmla="*/ 1121053712 h 29239"/>
                  <a:gd name="T118" fmla="*/ 278814304 w 13240"/>
                  <a:gd name="T119" fmla="*/ 1029674110 h 29239"/>
                  <a:gd name="T120" fmla="*/ 197450482 w 13240"/>
                  <a:gd name="T121" fmla="*/ 866746053 h 29239"/>
                  <a:gd name="T122" fmla="*/ 81364182 w 13240"/>
                  <a:gd name="T123" fmla="*/ 748146911 h 29239"/>
                  <a:gd name="T124" fmla="*/ 44439199 w 13240"/>
                  <a:gd name="T125" fmla="*/ 619826427 h 292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240" h="29239">
                    <a:moveTo>
                      <a:pt x="0" y="20"/>
                    </a:moveTo>
                    <a:lnTo>
                      <a:pt x="571" y="20"/>
                    </a:lnTo>
                    <a:lnTo>
                      <a:pt x="705" y="0"/>
                    </a:lnTo>
                    <a:lnTo>
                      <a:pt x="743" y="0"/>
                    </a:lnTo>
                    <a:lnTo>
                      <a:pt x="781" y="0"/>
                    </a:lnTo>
                    <a:lnTo>
                      <a:pt x="857" y="39"/>
                    </a:lnTo>
                    <a:lnTo>
                      <a:pt x="914" y="39"/>
                    </a:lnTo>
                    <a:lnTo>
                      <a:pt x="1638" y="39"/>
                    </a:lnTo>
                    <a:lnTo>
                      <a:pt x="2247" y="20"/>
                    </a:lnTo>
                    <a:lnTo>
                      <a:pt x="2267" y="20"/>
                    </a:lnTo>
                    <a:lnTo>
                      <a:pt x="2324" y="58"/>
                    </a:lnTo>
                    <a:lnTo>
                      <a:pt x="2362" y="58"/>
                    </a:lnTo>
                    <a:lnTo>
                      <a:pt x="2362" y="77"/>
                    </a:lnTo>
                    <a:lnTo>
                      <a:pt x="3105" y="58"/>
                    </a:lnTo>
                    <a:lnTo>
                      <a:pt x="3353" y="134"/>
                    </a:lnTo>
                    <a:lnTo>
                      <a:pt x="3619" y="267"/>
                    </a:lnTo>
                    <a:lnTo>
                      <a:pt x="3771" y="305"/>
                    </a:lnTo>
                    <a:lnTo>
                      <a:pt x="3810" y="325"/>
                    </a:lnTo>
                    <a:lnTo>
                      <a:pt x="3886" y="439"/>
                    </a:lnTo>
                    <a:lnTo>
                      <a:pt x="3905" y="458"/>
                    </a:lnTo>
                    <a:lnTo>
                      <a:pt x="3981" y="439"/>
                    </a:lnTo>
                    <a:lnTo>
                      <a:pt x="4019" y="458"/>
                    </a:lnTo>
                    <a:lnTo>
                      <a:pt x="4038" y="496"/>
                    </a:lnTo>
                    <a:lnTo>
                      <a:pt x="4057" y="534"/>
                    </a:lnTo>
                    <a:lnTo>
                      <a:pt x="4076" y="610"/>
                    </a:lnTo>
                    <a:lnTo>
                      <a:pt x="4096" y="630"/>
                    </a:lnTo>
                    <a:lnTo>
                      <a:pt x="4114" y="648"/>
                    </a:lnTo>
                    <a:lnTo>
                      <a:pt x="4133" y="648"/>
                    </a:lnTo>
                    <a:lnTo>
                      <a:pt x="4152" y="648"/>
                    </a:lnTo>
                    <a:lnTo>
                      <a:pt x="4362" y="782"/>
                    </a:lnTo>
                    <a:lnTo>
                      <a:pt x="4743" y="1029"/>
                    </a:lnTo>
                    <a:lnTo>
                      <a:pt x="5124" y="1277"/>
                    </a:lnTo>
                    <a:lnTo>
                      <a:pt x="5562" y="1563"/>
                    </a:lnTo>
                    <a:lnTo>
                      <a:pt x="5886" y="1753"/>
                    </a:lnTo>
                    <a:lnTo>
                      <a:pt x="6229" y="1981"/>
                    </a:lnTo>
                    <a:lnTo>
                      <a:pt x="6629" y="2248"/>
                    </a:lnTo>
                    <a:lnTo>
                      <a:pt x="7010" y="2477"/>
                    </a:lnTo>
                    <a:lnTo>
                      <a:pt x="7391" y="2743"/>
                    </a:lnTo>
                    <a:lnTo>
                      <a:pt x="7505" y="2820"/>
                    </a:lnTo>
                    <a:lnTo>
                      <a:pt x="7581" y="2877"/>
                    </a:lnTo>
                    <a:lnTo>
                      <a:pt x="7677" y="3048"/>
                    </a:lnTo>
                    <a:lnTo>
                      <a:pt x="7753" y="3105"/>
                    </a:lnTo>
                    <a:lnTo>
                      <a:pt x="7791" y="3144"/>
                    </a:lnTo>
                    <a:lnTo>
                      <a:pt x="7905" y="3182"/>
                    </a:lnTo>
                    <a:lnTo>
                      <a:pt x="8000" y="3258"/>
                    </a:lnTo>
                    <a:lnTo>
                      <a:pt x="8058" y="3258"/>
                    </a:lnTo>
                    <a:lnTo>
                      <a:pt x="8172" y="3239"/>
                    </a:lnTo>
                    <a:lnTo>
                      <a:pt x="8286" y="3220"/>
                    </a:lnTo>
                    <a:lnTo>
                      <a:pt x="8705" y="3277"/>
                    </a:lnTo>
                    <a:lnTo>
                      <a:pt x="9124" y="3315"/>
                    </a:lnTo>
                    <a:lnTo>
                      <a:pt x="9333" y="3296"/>
                    </a:lnTo>
                    <a:lnTo>
                      <a:pt x="9543" y="3220"/>
                    </a:lnTo>
                    <a:lnTo>
                      <a:pt x="9543" y="3182"/>
                    </a:lnTo>
                    <a:lnTo>
                      <a:pt x="9543" y="3163"/>
                    </a:lnTo>
                    <a:lnTo>
                      <a:pt x="9543" y="3124"/>
                    </a:lnTo>
                    <a:lnTo>
                      <a:pt x="9581" y="3105"/>
                    </a:lnTo>
                    <a:lnTo>
                      <a:pt x="9600" y="3124"/>
                    </a:lnTo>
                    <a:lnTo>
                      <a:pt x="9677" y="3182"/>
                    </a:lnTo>
                    <a:lnTo>
                      <a:pt x="9714" y="3220"/>
                    </a:lnTo>
                    <a:lnTo>
                      <a:pt x="9714" y="3239"/>
                    </a:lnTo>
                    <a:lnTo>
                      <a:pt x="9734" y="3258"/>
                    </a:lnTo>
                    <a:lnTo>
                      <a:pt x="9791" y="3277"/>
                    </a:lnTo>
                    <a:lnTo>
                      <a:pt x="9829" y="3277"/>
                    </a:lnTo>
                    <a:lnTo>
                      <a:pt x="9867" y="3277"/>
                    </a:lnTo>
                    <a:lnTo>
                      <a:pt x="9905" y="3258"/>
                    </a:lnTo>
                    <a:lnTo>
                      <a:pt x="9924" y="3277"/>
                    </a:lnTo>
                    <a:lnTo>
                      <a:pt x="9924" y="3296"/>
                    </a:lnTo>
                    <a:lnTo>
                      <a:pt x="9943" y="3315"/>
                    </a:lnTo>
                    <a:lnTo>
                      <a:pt x="10172" y="3334"/>
                    </a:lnTo>
                    <a:lnTo>
                      <a:pt x="10172" y="3296"/>
                    </a:lnTo>
                    <a:lnTo>
                      <a:pt x="10172" y="3239"/>
                    </a:lnTo>
                    <a:lnTo>
                      <a:pt x="10172" y="3220"/>
                    </a:lnTo>
                    <a:lnTo>
                      <a:pt x="10286" y="3353"/>
                    </a:lnTo>
                    <a:lnTo>
                      <a:pt x="10343" y="3410"/>
                    </a:lnTo>
                    <a:lnTo>
                      <a:pt x="10420" y="3468"/>
                    </a:lnTo>
                    <a:lnTo>
                      <a:pt x="10801" y="3563"/>
                    </a:lnTo>
                    <a:lnTo>
                      <a:pt x="11086" y="3639"/>
                    </a:lnTo>
                    <a:lnTo>
                      <a:pt x="11182" y="3639"/>
                    </a:lnTo>
                    <a:lnTo>
                      <a:pt x="11353" y="3601"/>
                    </a:lnTo>
                    <a:lnTo>
                      <a:pt x="11410" y="3620"/>
                    </a:lnTo>
                    <a:lnTo>
                      <a:pt x="11467" y="3639"/>
                    </a:lnTo>
                    <a:lnTo>
                      <a:pt x="11524" y="3639"/>
                    </a:lnTo>
                    <a:lnTo>
                      <a:pt x="11753" y="3582"/>
                    </a:lnTo>
                    <a:lnTo>
                      <a:pt x="11791" y="3601"/>
                    </a:lnTo>
                    <a:lnTo>
                      <a:pt x="11848" y="3620"/>
                    </a:lnTo>
                    <a:lnTo>
                      <a:pt x="12191" y="3791"/>
                    </a:lnTo>
                    <a:lnTo>
                      <a:pt x="12343" y="3810"/>
                    </a:lnTo>
                    <a:lnTo>
                      <a:pt x="12496" y="3810"/>
                    </a:lnTo>
                    <a:lnTo>
                      <a:pt x="12648" y="3715"/>
                    </a:lnTo>
                    <a:lnTo>
                      <a:pt x="12648" y="3791"/>
                    </a:lnTo>
                    <a:lnTo>
                      <a:pt x="12705" y="4515"/>
                    </a:lnTo>
                    <a:lnTo>
                      <a:pt x="12743" y="4648"/>
                    </a:lnTo>
                    <a:lnTo>
                      <a:pt x="12762" y="4858"/>
                    </a:lnTo>
                    <a:lnTo>
                      <a:pt x="12762" y="5372"/>
                    </a:lnTo>
                    <a:lnTo>
                      <a:pt x="12762" y="5430"/>
                    </a:lnTo>
                    <a:lnTo>
                      <a:pt x="12743" y="5467"/>
                    </a:lnTo>
                    <a:lnTo>
                      <a:pt x="12743" y="5486"/>
                    </a:lnTo>
                    <a:lnTo>
                      <a:pt x="12648" y="5544"/>
                    </a:lnTo>
                    <a:lnTo>
                      <a:pt x="12629" y="5563"/>
                    </a:lnTo>
                    <a:lnTo>
                      <a:pt x="12591" y="5639"/>
                    </a:lnTo>
                    <a:lnTo>
                      <a:pt x="12553" y="5658"/>
                    </a:lnTo>
                    <a:lnTo>
                      <a:pt x="12534" y="5677"/>
                    </a:lnTo>
                    <a:lnTo>
                      <a:pt x="12324" y="5734"/>
                    </a:lnTo>
                    <a:lnTo>
                      <a:pt x="12286" y="5753"/>
                    </a:lnTo>
                    <a:lnTo>
                      <a:pt x="12267" y="5791"/>
                    </a:lnTo>
                    <a:lnTo>
                      <a:pt x="12210" y="5848"/>
                    </a:lnTo>
                    <a:lnTo>
                      <a:pt x="12191" y="5867"/>
                    </a:lnTo>
                    <a:lnTo>
                      <a:pt x="12172" y="5867"/>
                    </a:lnTo>
                    <a:lnTo>
                      <a:pt x="12134" y="5887"/>
                    </a:lnTo>
                    <a:lnTo>
                      <a:pt x="12039" y="5906"/>
                    </a:lnTo>
                    <a:lnTo>
                      <a:pt x="12000" y="5925"/>
                    </a:lnTo>
                    <a:lnTo>
                      <a:pt x="11981" y="5943"/>
                    </a:lnTo>
                    <a:lnTo>
                      <a:pt x="11962" y="5963"/>
                    </a:lnTo>
                    <a:lnTo>
                      <a:pt x="11924" y="6001"/>
                    </a:lnTo>
                    <a:lnTo>
                      <a:pt x="11924" y="6020"/>
                    </a:lnTo>
                    <a:lnTo>
                      <a:pt x="11924" y="6058"/>
                    </a:lnTo>
                    <a:lnTo>
                      <a:pt x="11924" y="6096"/>
                    </a:lnTo>
                    <a:lnTo>
                      <a:pt x="11905" y="6192"/>
                    </a:lnTo>
                    <a:lnTo>
                      <a:pt x="11886" y="6210"/>
                    </a:lnTo>
                    <a:lnTo>
                      <a:pt x="11867" y="6210"/>
                    </a:lnTo>
                    <a:lnTo>
                      <a:pt x="11372" y="7296"/>
                    </a:lnTo>
                    <a:lnTo>
                      <a:pt x="11296" y="7411"/>
                    </a:lnTo>
                    <a:lnTo>
                      <a:pt x="11086" y="7487"/>
                    </a:lnTo>
                    <a:lnTo>
                      <a:pt x="11048" y="7506"/>
                    </a:lnTo>
                    <a:lnTo>
                      <a:pt x="11029" y="7525"/>
                    </a:lnTo>
                    <a:lnTo>
                      <a:pt x="11029" y="7563"/>
                    </a:lnTo>
                    <a:lnTo>
                      <a:pt x="11029" y="7582"/>
                    </a:lnTo>
                    <a:lnTo>
                      <a:pt x="11029" y="7601"/>
                    </a:lnTo>
                    <a:lnTo>
                      <a:pt x="11048" y="7677"/>
                    </a:lnTo>
                    <a:lnTo>
                      <a:pt x="11105" y="7772"/>
                    </a:lnTo>
                    <a:lnTo>
                      <a:pt x="11162" y="8020"/>
                    </a:lnTo>
                    <a:lnTo>
                      <a:pt x="11182" y="8229"/>
                    </a:lnTo>
                    <a:lnTo>
                      <a:pt x="11219" y="8477"/>
                    </a:lnTo>
                    <a:lnTo>
                      <a:pt x="11238" y="8515"/>
                    </a:lnTo>
                    <a:lnTo>
                      <a:pt x="11238" y="8534"/>
                    </a:lnTo>
                    <a:lnTo>
                      <a:pt x="11277" y="8668"/>
                    </a:lnTo>
                    <a:lnTo>
                      <a:pt x="11277" y="8686"/>
                    </a:lnTo>
                    <a:lnTo>
                      <a:pt x="11277" y="8782"/>
                    </a:lnTo>
                    <a:lnTo>
                      <a:pt x="11258" y="8915"/>
                    </a:lnTo>
                    <a:lnTo>
                      <a:pt x="11258" y="8972"/>
                    </a:lnTo>
                    <a:lnTo>
                      <a:pt x="11277" y="9011"/>
                    </a:lnTo>
                    <a:lnTo>
                      <a:pt x="11296" y="9048"/>
                    </a:lnTo>
                    <a:lnTo>
                      <a:pt x="11314" y="9067"/>
                    </a:lnTo>
                    <a:lnTo>
                      <a:pt x="11334" y="9144"/>
                    </a:lnTo>
                    <a:lnTo>
                      <a:pt x="11353" y="9144"/>
                    </a:lnTo>
                    <a:lnTo>
                      <a:pt x="11353" y="9163"/>
                    </a:lnTo>
                    <a:lnTo>
                      <a:pt x="11372" y="9182"/>
                    </a:lnTo>
                    <a:lnTo>
                      <a:pt x="11410" y="9201"/>
                    </a:lnTo>
                    <a:lnTo>
                      <a:pt x="11429" y="9239"/>
                    </a:lnTo>
                    <a:lnTo>
                      <a:pt x="11467" y="9392"/>
                    </a:lnTo>
                    <a:lnTo>
                      <a:pt x="11600" y="9639"/>
                    </a:lnTo>
                    <a:lnTo>
                      <a:pt x="11753" y="9868"/>
                    </a:lnTo>
                    <a:lnTo>
                      <a:pt x="11791" y="9905"/>
                    </a:lnTo>
                    <a:lnTo>
                      <a:pt x="11905" y="9982"/>
                    </a:lnTo>
                    <a:lnTo>
                      <a:pt x="11962" y="10039"/>
                    </a:lnTo>
                    <a:lnTo>
                      <a:pt x="11981" y="10058"/>
                    </a:lnTo>
                    <a:lnTo>
                      <a:pt x="12020" y="10115"/>
                    </a:lnTo>
                    <a:lnTo>
                      <a:pt x="12057" y="10191"/>
                    </a:lnTo>
                    <a:lnTo>
                      <a:pt x="12057" y="10210"/>
                    </a:lnTo>
                    <a:lnTo>
                      <a:pt x="12076" y="10230"/>
                    </a:lnTo>
                    <a:lnTo>
                      <a:pt x="12115" y="10268"/>
                    </a:lnTo>
                    <a:lnTo>
                      <a:pt x="12134" y="10306"/>
                    </a:lnTo>
                    <a:lnTo>
                      <a:pt x="12172" y="10363"/>
                    </a:lnTo>
                    <a:lnTo>
                      <a:pt x="12210" y="10553"/>
                    </a:lnTo>
                    <a:lnTo>
                      <a:pt x="12229" y="10572"/>
                    </a:lnTo>
                    <a:lnTo>
                      <a:pt x="12248" y="10591"/>
                    </a:lnTo>
                    <a:lnTo>
                      <a:pt x="12305" y="10649"/>
                    </a:lnTo>
                    <a:lnTo>
                      <a:pt x="12305" y="10667"/>
                    </a:lnTo>
                    <a:lnTo>
                      <a:pt x="12324" y="10667"/>
                    </a:lnTo>
                    <a:lnTo>
                      <a:pt x="12420" y="10706"/>
                    </a:lnTo>
                    <a:lnTo>
                      <a:pt x="12477" y="10725"/>
                    </a:lnTo>
                    <a:lnTo>
                      <a:pt x="12496" y="10744"/>
                    </a:lnTo>
                    <a:lnTo>
                      <a:pt x="12553" y="10801"/>
                    </a:lnTo>
                    <a:lnTo>
                      <a:pt x="12572" y="10820"/>
                    </a:lnTo>
                    <a:lnTo>
                      <a:pt x="12819" y="10953"/>
                    </a:lnTo>
                    <a:lnTo>
                      <a:pt x="12838" y="10972"/>
                    </a:lnTo>
                    <a:lnTo>
                      <a:pt x="12877" y="11011"/>
                    </a:lnTo>
                    <a:lnTo>
                      <a:pt x="12896" y="11029"/>
                    </a:lnTo>
                    <a:lnTo>
                      <a:pt x="12896" y="11048"/>
                    </a:lnTo>
                    <a:lnTo>
                      <a:pt x="12914" y="11068"/>
                    </a:lnTo>
                    <a:lnTo>
                      <a:pt x="12934" y="11106"/>
                    </a:lnTo>
                    <a:lnTo>
                      <a:pt x="13010" y="11201"/>
                    </a:lnTo>
                    <a:lnTo>
                      <a:pt x="13029" y="11220"/>
                    </a:lnTo>
                    <a:lnTo>
                      <a:pt x="13048" y="11220"/>
                    </a:lnTo>
                    <a:lnTo>
                      <a:pt x="13086" y="11239"/>
                    </a:lnTo>
                    <a:lnTo>
                      <a:pt x="13105" y="11258"/>
                    </a:lnTo>
                    <a:lnTo>
                      <a:pt x="13124" y="11277"/>
                    </a:lnTo>
                    <a:lnTo>
                      <a:pt x="13143" y="11296"/>
                    </a:lnTo>
                    <a:lnTo>
                      <a:pt x="13163" y="11296"/>
                    </a:lnTo>
                    <a:lnTo>
                      <a:pt x="13239" y="11334"/>
                    </a:lnTo>
                    <a:lnTo>
                      <a:pt x="13239" y="11353"/>
                    </a:lnTo>
                    <a:lnTo>
                      <a:pt x="13239" y="11373"/>
                    </a:lnTo>
                    <a:lnTo>
                      <a:pt x="12629" y="11601"/>
                    </a:lnTo>
                    <a:lnTo>
                      <a:pt x="12591" y="11639"/>
                    </a:lnTo>
                    <a:lnTo>
                      <a:pt x="12572" y="11658"/>
                    </a:lnTo>
                    <a:lnTo>
                      <a:pt x="12572" y="11696"/>
                    </a:lnTo>
                    <a:lnTo>
                      <a:pt x="13219" y="13430"/>
                    </a:lnTo>
                    <a:lnTo>
                      <a:pt x="13219" y="13449"/>
                    </a:lnTo>
                    <a:lnTo>
                      <a:pt x="13219" y="13487"/>
                    </a:lnTo>
                    <a:lnTo>
                      <a:pt x="13200" y="13506"/>
                    </a:lnTo>
                    <a:lnTo>
                      <a:pt x="13143" y="13525"/>
                    </a:lnTo>
                    <a:lnTo>
                      <a:pt x="12686" y="13715"/>
                    </a:lnTo>
                    <a:lnTo>
                      <a:pt x="12667" y="13715"/>
                    </a:lnTo>
                    <a:lnTo>
                      <a:pt x="12667" y="13735"/>
                    </a:lnTo>
                    <a:lnTo>
                      <a:pt x="12534" y="13944"/>
                    </a:lnTo>
                    <a:lnTo>
                      <a:pt x="12496" y="14001"/>
                    </a:lnTo>
                    <a:lnTo>
                      <a:pt x="12438" y="14058"/>
                    </a:lnTo>
                    <a:lnTo>
                      <a:pt x="12362" y="14116"/>
                    </a:lnTo>
                    <a:lnTo>
                      <a:pt x="12305" y="14172"/>
                    </a:lnTo>
                    <a:lnTo>
                      <a:pt x="12191" y="14325"/>
                    </a:lnTo>
                    <a:lnTo>
                      <a:pt x="12153" y="14420"/>
                    </a:lnTo>
                    <a:lnTo>
                      <a:pt x="12153" y="14458"/>
                    </a:lnTo>
                    <a:lnTo>
                      <a:pt x="12134" y="14515"/>
                    </a:lnTo>
                    <a:lnTo>
                      <a:pt x="12115" y="14534"/>
                    </a:lnTo>
                    <a:lnTo>
                      <a:pt x="10819" y="15030"/>
                    </a:lnTo>
                    <a:lnTo>
                      <a:pt x="10781" y="15049"/>
                    </a:lnTo>
                    <a:lnTo>
                      <a:pt x="10762" y="15049"/>
                    </a:lnTo>
                    <a:lnTo>
                      <a:pt x="10762" y="15068"/>
                    </a:lnTo>
                    <a:lnTo>
                      <a:pt x="10743" y="15087"/>
                    </a:lnTo>
                    <a:lnTo>
                      <a:pt x="10705" y="15182"/>
                    </a:lnTo>
                    <a:lnTo>
                      <a:pt x="10648" y="15277"/>
                    </a:lnTo>
                    <a:lnTo>
                      <a:pt x="10629" y="15277"/>
                    </a:lnTo>
                    <a:lnTo>
                      <a:pt x="10610" y="15296"/>
                    </a:lnTo>
                    <a:lnTo>
                      <a:pt x="10591" y="15315"/>
                    </a:lnTo>
                    <a:lnTo>
                      <a:pt x="10343" y="15335"/>
                    </a:lnTo>
                    <a:lnTo>
                      <a:pt x="10324" y="15354"/>
                    </a:lnTo>
                    <a:lnTo>
                      <a:pt x="10305" y="15354"/>
                    </a:lnTo>
                    <a:lnTo>
                      <a:pt x="10229" y="15391"/>
                    </a:lnTo>
                    <a:lnTo>
                      <a:pt x="10210" y="15411"/>
                    </a:lnTo>
                    <a:lnTo>
                      <a:pt x="10191" y="15430"/>
                    </a:lnTo>
                    <a:lnTo>
                      <a:pt x="10191" y="15468"/>
                    </a:lnTo>
                    <a:lnTo>
                      <a:pt x="10191" y="15487"/>
                    </a:lnTo>
                    <a:lnTo>
                      <a:pt x="10210" y="15487"/>
                    </a:lnTo>
                    <a:lnTo>
                      <a:pt x="10286" y="15544"/>
                    </a:lnTo>
                    <a:lnTo>
                      <a:pt x="10305" y="15563"/>
                    </a:lnTo>
                    <a:lnTo>
                      <a:pt x="10515" y="16478"/>
                    </a:lnTo>
                    <a:lnTo>
                      <a:pt x="10515" y="16610"/>
                    </a:lnTo>
                    <a:lnTo>
                      <a:pt x="10515" y="16649"/>
                    </a:lnTo>
                    <a:lnTo>
                      <a:pt x="10496" y="16668"/>
                    </a:lnTo>
                    <a:lnTo>
                      <a:pt x="10476" y="16724"/>
                    </a:lnTo>
                    <a:lnTo>
                      <a:pt x="10476" y="16743"/>
                    </a:lnTo>
                    <a:lnTo>
                      <a:pt x="10496" y="17562"/>
                    </a:lnTo>
                    <a:lnTo>
                      <a:pt x="10400" y="17524"/>
                    </a:lnTo>
                    <a:lnTo>
                      <a:pt x="10362" y="17505"/>
                    </a:lnTo>
                    <a:lnTo>
                      <a:pt x="10343" y="17467"/>
                    </a:lnTo>
                    <a:lnTo>
                      <a:pt x="10324" y="17467"/>
                    </a:lnTo>
                    <a:lnTo>
                      <a:pt x="10267" y="17486"/>
                    </a:lnTo>
                    <a:lnTo>
                      <a:pt x="10210" y="17486"/>
                    </a:lnTo>
                    <a:lnTo>
                      <a:pt x="10153" y="17448"/>
                    </a:lnTo>
                    <a:lnTo>
                      <a:pt x="10058" y="17467"/>
                    </a:lnTo>
                    <a:lnTo>
                      <a:pt x="9829" y="17391"/>
                    </a:lnTo>
                    <a:lnTo>
                      <a:pt x="9734" y="17391"/>
                    </a:lnTo>
                    <a:lnTo>
                      <a:pt x="9524" y="17543"/>
                    </a:lnTo>
                    <a:lnTo>
                      <a:pt x="9410" y="17600"/>
                    </a:lnTo>
                    <a:lnTo>
                      <a:pt x="9333" y="17562"/>
                    </a:lnTo>
                    <a:lnTo>
                      <a:pt x="9296" y="17581"/>
                    </a:lnTo>
                    <a:lnTo>
                      <a:pt x="9257" y="17581"/>
                    </a:lnTo>
                    <a:lnTo>
                      <a:pt x="9219" y="17562"/>
                    </a:lnTo>
                    <a:lnTo>
                      <a:pt x="9219" y="17619"/>
                    </a:lnTo>
                    <a:lnTo>
                      <a:pt x="10991" y="20667"/>
                    </a:lnTo>
                    <a:lnTo>
                      <a:pt x="11448" y="21676"/>
                    </a:lnTo>
                    <a:lnTo>
                      <a:pt x="11486" y="21753"/>
                    </a:lnTo>
                    <a:lnTo>
                      <a:pt x="11486" y="23867"/>
                    </a:lnTo>
                    <a:lnTo>
                      <a:pt x="11486" y="23886"/>
                    </a:lnTo>
                    <a:lnTo>
                      <a:pt x="11467" y="23924"/>
                    </a:lnTo>
                    <a:lnTo>
                      <a:pt x="11391" y="24000"/>
                    </a:lnTo>
                    <a:lnTo>
                      <a:pt x="11353" y="24057"/>
                    </a:lnTo>
                    <a:lnTo>
                      <a:pt x="11334" y="24115"/>
                    </a:lnTo>
                    <a:lnTo>
                      <a:pt x="11334" y="24172"/>
                    </a:lnTo>
                    <a:lnTo>
                      <a:pt x="11429" y="24762"/>
                    </a:lnTo>
                    <a:lnTo>
                      <a:pt x="11429" y="24877"/>
                    </a:lnTo>
                    <a:lnTo>
                      <a:pt x="11410" y="24953"/>
                    </a:lnTo>
                    <a:lnTo>
                      <a:pt x="10705" y="26382"/>
                    </a:lnTo>
                    <a:lnTo>
                      <a:pt x="10686" y="26400"/>
                    </a:lnTo>
                    <a:lnTo>
                      <a:pt x="10648" y="26419"/>
                    </a:lnTo>
                    <a:lnTo>
                      <a:pt x="10629" y="26438"/>
                    </a:lnTo>
                    <a:lnTo>
                      <a:pt x="10610" y="26438"/>
                    </a:lnTo>
                    <a:lnTo>
                      <a:pt x="10553" y="26458"/>
                    </a:lnTo>
                    <a:lnTo>
                      <a:pt x="10534" y="26458"/>
                    </a:lnTo>
                    <a:lnTo>
                      <a:pt x="10496" y="26496"/>
                    </a:lnTo>
                    <a:lnTo>
                      <a:pt x="10476" y="26496"/>
                    </a:lnTo>
                    <a:lnTo>
                      <a:pt x="10400" y="26610"/>
                    </a:lnTo>
                    <a:lnTo>
                      <a:pt x="10400" y="26629"/>
                    </a:lnTo>
                    <a:lnTo>
                      <a:pt x="10324" y="26667"/>
                    </a:lnTo>
                    <a:lnTo>
                      <a:pt x="10305" y="26667"/>
                    </a:lnTo>
                    <a:lnTo>
                      <a:pt x="10286" y="26686"/>
                    </a:lnTo>
                    <a:lnTo>
                      <a:pt x="10229" y="26686"/>
                    </a:lnTo>
                    <a:lnTo>
                      <a:pt x="10191" y="26686"/>
                    </a:lnTo>
                    <a:lnTo>
                      <a:pt x="10134" y="26667"/>
                    </a:lnTo>
                    <a:lnTo>
                      <a:pt x="10058" y="26648"/>
                    </a:lnTo>
                    <a:lnTo>
                      <a:pt x="10058" y="26667"/>
                    </a:lnTo>
                    <a:lnTo>
                      <a:pt x="10058" y="26686"/>
                    </a:lnTo>
                    <a:lnTo>
                      <a:pt x="11658" y="29048"/>
                    </a:lnTo>
                    <a:lnTo>
                      <a:pt x="11600" y="29048"/>
                    </a:lnTo>
                    <a:lnTo>
                      <a:pt x="11581" y="29048"/>
                    </a:lnTo>
                    <a:lnTo>
                      <a:pt x="11563" y="29048"/>
                    </a:lnTo>
                    <a:lnTo>
                      <a:pt x="11543" y="29029"/>
                    </a:lnTo>
                    <a:lnTo>
                      <a:pt x="11524" y="29010"/>
                    </a:lnTo>
                    <a:lnTo>
                      <a:pt x="11505" y="29010"/>
                    </a:lnTo>
                    <a:lnTo>
                      <a:pt x="11486" y="29010"/>
                    </a:lnTo>
                    <a:lnTo>
                      <a:pt x="11486" y="29029"/>
                    </a:lnTo>
                    <a:lnTo>
                      <a:pt x="11448" y="29048"/>
                    </a:lnTo>
                    <a:lnTo>
                      <a:pt x="11410" y="29086"/>
                    </a:lnTo>
                    <a:lnTo>
                      <a:pt x="11391" y="29105"/>
                    </a:lnTo>
                    <a:lnTo>
                      <a:pt x="11372" y="29105"/>
                    </a:lnTo>
                    <a:lnTo>
                      <a:pt x="11353" y="29105"/>
                    </a:lnTo>
                    <a:lnTo>
                      <a:pt x="11314" y="29086"/>
                    </a:lnTo>
                    <a:lnTo>
                      <a:pt x="11296" y="29086"/>
                    </a:lnTo>
                    <a:lnTo>
                      <a:pt x="11277" y="29086"/>
                    </a:lnTo>
                    <a:lnTo>
                      <a:pt x="11238" y="29086"/>
                    </a:lnTo>
                    <a:lnTo>
                      <a:pt x="11219" y="29086"/>
                    </a:lnTo>
                    <a:lnTo>
                      <a:pt x="11200" y="29105"/>
                    </a:lnTo>
                    <a:lnTo>
                      <a:pt x="11162" y="29105"/>
                    </a:lnTo>
                    <a:lnTo>
                      <a:pt x="11105" y="29086"/>
                    </a:lnTo>
                    <a:lnTo>
                      <a:pt x="11086" y="29086"/>
                    </a:lnTo>
                    <a:lnTo>
                      <a:pt x="11048" y="29086"/>
                    </a:lnTo>
                    <a:lnTo>
                      <a:pt x="11029" y="29105"/>
                    </a:lnTo>
                    <a:lnTo>
                      <a:pt x="11010" y="29105"/>
                    </a:lnTo>
                    <a:lnTo>
                      <a:pt x="10953" y="29162"/>
                    </a:lnTo>
                    <a:lnTo>
                      <a:pt x="10933" y="29181"/>
                    </a:lnTo>
                    <a:lnTo>
                      <a:pt x="10857" y="29181"/>
                    </a:lnTo>
                    <a:lnTo>
                      <a:pt x="10838" y="29181"/>
                    </a:lnTo>
                    <a:lnTo>
                      <a:pt x="10819" y="29201"/>
                    </a:lnTo>
                    <a:lnTo>
                      <a:pt x="10801" y="29201"/>
                    </a:lnTo>
                    <a:lnTo>
                      <a:pt x="10781" y="29220"/>
                    </a:lnTo>
                    <a:lnTo>
                      <a:pt x="10724" y="29238"/>
                    </a:lnTo>
                    <a:lnTo>
                      <a:pt x="10705" y="29238"/>
                    </a:lnTo>
                    <a:lnTo>
                      <a:pt x="10686" y="29220"/>
                    </a:lnTo>
                    <a:lnTo>
                      <a:pt x="10686" y="29201"/>
                    </a:lnTo>
                    <a:lnTo>
                      <a:pt x="10705" y="29162"/>
                    </a:lnTo>
                    <a:lnTo>
                      <a:pt x="10705" y="29143"/>
                    </a:lnTo>
                    <a:lnTo>
                      <a:pt x="10686" y="29143"/>
                    </a:lnTo>
                    <a:lnTo>
                      <a:pt x="10496" y="29124"/>
                    </a:lnTo>
                    <a:lnTo>
                      <a:pt x="10381" y="29067"/>
                    </a:lnTo>
                    <a:lnTo>
                      <a:pt x="10362" y="29067"/>
                    </a:lnTo>
                    <a:lnTo>
                      <a:pt x="10343" y="29067"/>
                    </a:lnTo>
                    <a:lnTo>
                      <a:pt x="10305" y="29067"/>
                    </a:lnTo>
                    <a:lnTo>
                      <a:pt x="10191" y="29086"/>
                    </a:lnTo>
                    <a:lnTo>
                      <a:pt x="10172" y="29086"/>
                    </a:lnTo>
                    <a:lnTo>
                      <a:pt x="10153" y="29086"/>
                    </a:lnTo>
                    <a:lnTo>
                      <a:pt x="10134" y="29067"/>
                    </a:lnTo>
                    <a:lnTo>
                      <a:pt x="10076" y="29029"/>
                    </a:lnTo>
                    <a:lnTo>
                      <a:pt x="10039" y="29010"/>
                    </a:lnTo>
                    <a:lnTo>
                      <a:pt x="10000" y="29010"/>
                    </a:lnTo>
                    <a:lnTo>
                      <a:pt x="9981" y="28991"/>
                    </a:lnTo>
                    <a:lnTo>
                      <a:pt x="9962" y="28991"/>
                    </a:lnTo>
                    <a:lnTo>
                      <a:pt x="9962" y="28972"/>
                    </a:lnTo>
                    <a:lnTo>
                      <a:pt x="9943" y="28953"/>
                    </a:lnTo>
                    <a:lnTo>
                      <a:pt x="9924" y="28953"/>
                    </a:lnTo>
                    <a:lnTo>
                      <a:pt x="9886" y="28915"/>
                    </a:lnTo>
                    <a:lnTo>
                      <a:pt x="9829" y="28896"/>
                    </a:lnTo>
                    <a:lnTo>
                      <a:pt x="9753" y="28857"/>
                    </a:lnTo>
                    <a:lnTo>
                      <a:pt x="9714" y="28839"/>
                    </a:lnTo>
                    <a:lnTo>
                      <a:pt x="9695" y="28839"/>
                    </a:lnTo>
                    <a:lnTo>
                      <a:pt x="9658" y="28820"/>
                    </a:lnTo>
                    <a:lnTo>
                      <a:pt x="9638" y="28820"/>
                    </a:lnTo>
                    <a:lnTo>
                      <a:pt x="9619" y="28820"/>
                    </a:lnTo>
                    <a:lnTo>
                      <a:pt x="9600" y="28839"/>
                    </a:lnTo>
                    <a:lnTo>
                      <a:pt x="9581" y="28839"/>
                    </a:lnTo>
                    <a:lnTo>
                      <a:pt x="9562" y="28857"/>
                    </a:lnTo>
                    <a:lnTo>
                      <a:pt x="9543" y="28857"/>
                    </a:lnTo>
                    <a:lnTo>
                      <a:pt x="9505" y="28857"/>
                    </a:lnTo>
                    <a:lnTo>
                      <a:pt x="9448" y="28857"/>
                    </a:lnTo>
                    <a:lnTo>
                      <a:pt x="9410" y="28857"/>
                    </a:lnTo>
                    <a:lnTo>
                      <a:pt x="9391" y="28876"/>
                    </a:lnTo>
                    <a:lnTo>
                      <a:pt x="9372" y="28876"/>
                    </a:lnTo>
                    <a:lnTo>
                      <a:pt x="9353" y="28915"/>
                    </a:lnTo>
                    <a:lnTo>
                      <a:pt x="9333" y="28915"/>
                    </a:lnTo>
                    <a:lnTo>
                      <a:pt x="9315" y="28876"/>
                    </a:lnTo>
                    <a:lnTo>
                      <a:pt x="9257" y="28820"/>
                    </a:lnTo>
                    <a:lnTo>
                      <a:pt x="9201" y="28781"/>
                    </a:lnTo>
                    <a:lnTo>
                      <a:pt x="9181" y="28762"/>
                    </a:lnTo>
                    <a:lnTo>
                      <a:pt x="9010" y="28705"/>
                    </a:lnTo>
                    <a:lnTo>
                      <a:pt x="9010" y="28686"/>
                    </a:lnTo>
                    <a:lnTo>
                      <a:pt x="8972" y="28667"/>
                    </a:lnTo>
                    <a:lnTo>
                      <a:pt x="8952" y="28648"/>
                    </a:lnTo>
                    <a:lnTo>
                      <a:pt x="8952" y="28629"/>
                    </a:lnTo>
                    <a:lnTo>
                      <a:pt x="8934" y="28572"/>
                    </a:lnTo>
                    <a:lnTo>
                      <a:pt x="8857" y="28419"/>
                    </a:lnTo>
                    <a:lnTo>
                      <a:pt x="8686" y="28153"/>
                    </a:lnTo>
                    <a:lnTo>
                      <a:pt x="8610" y="28096"/>
                    </a:lnTo>
                    <a:lnTo>
                      <a:pt x="8610" y="28077"/>
                    </a:lnTo>
                    <a:lnTo>
                      <a:pt x="8553" y="28058"/>
                    </a:lnTo>
                    <a:lnTo>
                      <a:pt x="8534" y="28058"/>
                    </a:lnTo>
                    <a:lnTo>
                      <a:pt x="8400" y="28000"/>
                    </a:lnTo>
                    <a:lnTo>
                      <a:pt x="8267" y="27905"/>
                    </a:lnTo>
                    <a:lnTo>
                      <a:pt x="8267" y="27886"/>
                    </a:lnTo>
                    <a:lnTo>
                      <a:pt x="8191" y="27810"/>
                    </a:lnTo>
                    <a:lnTo>
                      <a:pt x="8172" y="27791"/>
                    </a:lnTo>
                    <a:lnTo>
                      <a:pt x="8172" y="27772"/>
                    </a:lnTo>
                    <a:lnTo>
                      <a:pt x="8153" y="27772"/>
                    </a:lnTo>
                    <a:lnTo>
                      <a:pt x="8134" y="27772"/>
                    </a:lnTo>
                    <a:lnTo>
                      <a:pt x="8114" y="27772"/>
                    </a:lnTo>
                    <a:lnTo>
                      <a:pt x="8077" y="27791"/>
                    </a:lnTo>
                    <a:lnTo>
                      <a:pt x="8038" y="27829"/>
                    </a:lnTo>
                    <a:lnTo>
                      <a:pt x="7943" y="27886"/>
                    </a:lnTo>
                    <a:lnTo>
                      <a:pt x="7486" y="28114"/>
                    </a:lnTo>
                    <a:lnTo>
                      <a:pt x="7391" y="28134"/>
                    </a:lnTo>
                    <a:lnTo>
                      <a:pt x="7276" y="28114"/>
                    </a:lnTo>
                    <a:lnTo>
                      <a:pt x="7238" y="27905"/>
                    </a:lnTo>
                    <a:lnTo>
                      <a:pt x="7200" y="27810"/>
                    </a:lnTo>
                    <a:lnTo>
                      <a:pt x="6057" y="26496"/>
                    </a:lnTo>
                    <a:lnTo>
                      <a:pt x="6038" y="26458"/>
                    </a:lnTo>
                    <a:lnTo>
                      <a:pt x="6019" y="26419"/>
                    </a:lnTo>
                    <a:lnTo>
                      <a:pt x="6019" y="26400"/>
                    </a:lnTo>
                    <a:lnTo>
                      <a:pt x="6038" y="26362"/>
                    </a:lnTo>
                    <a:lnTo>
                      <a:pt x="6057" y="26343"/>
                    </a:lnTo>
                    <a:lnTo>
                      <a:pt x="6095" y="26305"/>
                    </a:lnTo>
                    <a:lnTo>
                      <a:pt x="6114" y="26286"/>
                    </a:lnTo>
                    <a:lnTo>
                      <a:pt x="6133" y="26286"/>
                    </a:lnTo>
                    <a:lnTo>
                      <a:pt x="6153" y="26267"/>
                    </a:lnTo>
                    <a:lnTo>
                      <a:pt x="6209" y="26267"/>
                    </a:lnTo>
                    <a:lnTo>
                      <a:pt x="6229" y="26248"/>
                    </a:lnTo>
                    <a:lnTo>
                      <a:pt x="6248" y="26248"/>
                    </a:lnTo>
                    <a:lnTo>
                      <a:pt x="6267" y="26229"/>
                    </a:lnTo>
                    <a:lnTo>
                      <a:pt x="6286" y="26191"/>
                    </a:lnTo>
                    <a:lnTo>
                      <a:pt x="6286" y="26172"/>
                    </a:lnTo>
                    <a:lnTo>
                      <a:pt x="6324" y="25981"/>
                    </a:lnTo>
                    <a:lnTo>
                      <a:pt x="6343" y="25962"/>
                    </a:lnTo>
                    <a:lnTo>
                      <a:pt x="6343" y="25943"/>
                    </a:lnTo>
                    <a:lnTo>
                      <a:pt x="6362" y="25924"/>
                    </a:lnTo>
                    <a:lnTo>
                      <a:pt x="6362" y="25905"/>
                    </a:lnTo>
                    <a:lnTo>
                      <a:pt x="6381" y="25905"/>
                    </a:lnTo>
                    <a:lnTo>
                      <a:pt x="6400" y="25886"/>
                    </a:lnTo>
                    <a:lnTo>
                      <a:pt x="6438" y="25867"/>
                    </a:lnTo>
                    <a:lnTo>
                      <a:pt x="6495" y="25848"/>
                    </a:lnTo>
                    <a:lnTo>
                      <a:pt x="6514" y="25848"/>
                    </a:lnTo>
                    <a:lnTo>
                      <a:pt x="6514" y="25829"/>
                    </a:lnTo>
                    <a:lnTo>
                      <a:pt x="6495" y="25810"/>
                    </a:lnTo>
                    <a:lnTo>
                      <a:pt x="6400" y="25752"/>
                    </a:lnTo>
                    <a:lnTo>
                      <a:pt x="6343" y="25715"/>
                    </a:lnTo>
                    <a:lnTo>
                      <a:pt x="6286" y="25715"/>
                    </a:lnTo>
                    <a:lnTo>
                      <a:pt x="6267" y="25715"/>
                    </a:lnTo>
                    <a:lnTo>
                      <a:pt x="6209" y="25715"/>
                    </a:lnTo>
                    <a:lnTo>
                      <a:pt x="6172" y="25734"/>
                    </a:lnTo>
                    <a:lnTo>
                      <a:pt x="6133" y="25715"/>
                    </a:lnTo>
                    <a:lnTo>
                      <a:pt x="6019" y="25676"/>
                    </a:lnTo>
                    <a:lnTo>
                      <a:pt x="5791" y="25486"/>
                    </a:lnTo>
                    <a:lnTo>
                      <a:pt x="5752" y="25467"/>
                    </a:lnTo>
                    <a:lnTo>
                      <a:pt x="5676" y="25448"/>
                    </a:lnTo>
                    <a:lnTo>
                      <a:pt x="5657" y="25448"/>
                    </a:lnTo>
                    <a:lnTo>
                      <a:pt x="5562" y="25391"/>
                    </a:lnTo>
                    <a:lnTo>
                      <a:pt x="5505" y="25334"/>
                    </a:lnTo>
                    <a:lnTo>
                      <a:pt x="5391" y="25258"/>
                    </a:lnTo>
                    <a:lnTo>
                      <a:pt x="5181" y="25143"/>
                    </a:lnTo>
                    <a:lnTo>
                      <a:pt x="5067" y="25105"/>
                    </a:lnTo>
                    <a:lnTo>
                      <a:pt x="4876" y="25086"/>
                    </a:lnTo>
                    <a:lnTo>
                      <a:pt x="4705" y="24914"/>
                    </a:lnTo>
                    <a:lnTo>
                      <a:pt x="4629" y="24858"/>
                    </a:lnTo>
                    <a:lnTo>
                      <a:pt x="4572" y="24819"/>
                    </a:lnTo>
                    <a:lnTo>
                      <a:pt x="4495" y="24800"/>
                    </a:lnTo>
                    <a:lnTo>
                      <a:pt x="4457" y="24762"/>
                    </a:lnTo>
                    <a:lnTo>
                      <a:pt x="4419" y="24724"/>
                    </a:lnTo>
                    <a:lnTo>
                      <a:pt x="4381" y="24629"/>
                    </a:lnTo>
                    <a:lnTo>
                      <a:pt x="4343" y="24572"/>
                    </a:lnTo>
                    <a:lnTo>
                      <a:pt x="4343" y="24553"/>
                    </a:lnTo>
                    <a:lnTo>
                      <a:pt x="4305" y="24438"/>
                    </a:lnTo>
                    <a:lnTo>
                      <a:pt x="4305" y="24401"/>
                    </a:lnTo>
                    <a:lnTo>
                      <a:pt x="4305" y="24362"/>
                    </a:lnTo>
                    <a:lnTo>
                      <a:pt x="4324" y="24229"/>
                    </a:lnTo>
                    <a:lnTo>
                      <a:pt x="4286" y="24134"/>
                    </a:lnTo>
                    <a:lnTo>
                      <a:pt x="3715" y="23448"/>
                    </a:lnTo>
                    <a:lnTo>
                      <a:pt x="3619" y="23295"/>
                    </a:lnTo>
                    <a:lnTo>
                      <a:pt x="3581" y="23219"/>
                    </a:lnTo>
                    <a:lnTo>
                      <a:pt x="3581" y="23181"/>
                    </a:lnTo>
                    <a:lnTo>
                      <a:pt x="3581" y="23162"/>
                    </a:lnTo>
                    <a:lnTo>
                      <a:pt x="3619" y="23067"/>
                    </a:lnTo>
                    <a:lnTo>
                      <a:pt x="3638" y="22991"/>
                    </a:lnTo>
                    <a:lnTo>
                      <a:pt x="3619" y="22953"/>
                    </a:lnTo>
                    <a:lnTo>
                      <a:pt x="3600" y="22953"/>
                    </a:lnTo>
                    <a:lnTo>
                      <a:pt x="3486" y="22914"/>
                    </a:lnTo>
                    <a:lnTo>
                      <a:pt x="3448" y="22914"/>
                    </a:lnTo>
                    <a:lnTo>
                      <a:pt x="3410" y="22933"/>
                    </a:lnTo>
                    <a:lnTo>
                      <a:pt x="3276" y="22991"/>
                    </a:lnTo>
                    <a:lnTo>
                      <a:pt x="3257" y="22991"/>
                    </a:lnTo>
                    <a:lnTo>
                      <a:pt x="3238" y="22991"/>
                    </a:lnTo>
                    <a:lnTo>
                      <a:pt x="3219" y="22991"/>
                    </a:lnTo>
                    <a:lnTo>
                      <a:pt x="3200" y="22953"/>
                    </a:lnTo>
                    <a:lnTo>
                      <a:pt x="3181" y="22933"/>
                    </a:lnTo>
                    <a:lnTo>
                      <a:pt x="3219" y="22800"/>
                    </a:lnTo>
                    <a:lnTo>
                      <a:pt x="3314" y="22819"/>
                    </a:lnTo>
                    <a:lnTo>
                      <a:pt x="3353" y="22800"/>
                    </a:lnTo>
                    <a:lnTo>
                      <a:pt x="3390" y="22762"/>
                    </a:lnTo>
                    <a:lnTo>
                      <a:pt x="3410" y="22724"/>
                    </a:lnTo>
                    <a:lnTo>
                      <a:pt x="3429" y="22705"/>
                    </a:lnTo>
                    <a:lnTo>
                      <a:pt x="3371" y="22629"/>
                    </a:lnTo>
                    <a:lnTo>
                      <a:pt x="3353" y="22610"/>
                    </a:lnTo>
                    <a:lnTo>
                      <a:pt x="3371" y="22591"/>
                    </a:lnTo>
                    <a:lnTo>
                      <a:pt x="3371" y="22572"/>
                    </a:lnTo>
                    <a:lnTo>
                      <a:pt x="3543" y="22457"/>
                    </a:lnTo>
                    <a:lnTo>
                      <a:pt x="3562" y="22438"/>
                    </a:lnTo>
                    <a:lnTo>
                      <a:pt x="3581" y="22400"/>
                    </a:lnTo>
                    <a:lnTo>
                      <a:pt x="3581" y="22343"/>
                    </a:lnTo>
                    <a:lnTo>
                      <a:pt x="3600" y="22324"/>
                    </a:lnTo>
                    <a:lnTo>
                      <a:pt x="3619" y="22324"/>
                    </a:lnTo>
                    <a:lnTo>
                      <a:pt x="3638" y="22324"/>
                    </a:lnTo>
                    <a:lnTo>
                      <a:pt x="3676" y="22324"/>
                    </a:lnTo>
                    <a:lnTo>
                      <a:pt x="3734" y="22324"/>
                    </a:lnTo>
                    <a:lnTo>
                      <a:pt x="3924" y="22362"/>
                    </a:lnTo>
                    <a:lnTo>
                      <a:pt x="3962" y="22362"/>
                    </a:lnTo>
                    <a:lnTo>
                      <a:pt x="3981" y="22362"/>
                    </a:lnTo>
                    <a:lnTo>
                      <a:pt x="4000" y="22362"/>
                    </a:lnTo>
                    <a:lnTo>
                      <a:pt x="4057" y="22267"/>
                    </a:lnTo>
                    <a:lnTo>
                      <a:pt x="4114" y="22229"/>
                    </a:lnTo>
                    <a:lnTo>
                      <a:pt x="4133" y="22210"/>
                    </a:lnTo>
                    <a:lnTo>
                      <a:pt x="4228" y="22115"/>
                    </a:lnTo>
                    <a:lnTo>
                      <a:pt x="4286" y="22057"/>
                    </a:lnTo>
                    <a:lnTo>
                      <a:pt x="4362" y="21886"/>
                    </a:lnTo>
                    <a:lnTo>
                      <a:pt x="4400" y="21772"/>
                    </a:lnTo>
                    <a:lnTo>
                      <a:pt x="4400" y="21734"/>
                    </a:lnTo>
                    <a:lnTo>
                      <a:pt x="4400" y="21676"/>
                    </a:lnTo>
                    <a:lnTo>
                      <a:pt x="4400" y="21638"/>
                    </a:lnTo>
                    <a:lnTo>
                      <a:pt x="4400" y="21600"/>
                    </a:lnTo>
                    <a:lnTo>
                      <a:pt x="4419" y="21581"/>
                    </a:lnTo>
                    <a:lnTo>
                      <a:pt x="4438" y="21543"/>
                    </a:lnTo>
                    <a:lnTo>
                      <a:pt x="4514" y="21505"/>
                    </a:lnTo>
                    <a:lnTo>
                      <a:pt x="4533" y="21486"/>
                    </a:lnTo>
                    <a:lnTo>
                      <a:pt x="4553" y="21486"/>
                    </a:lnTo>
                    <a:lnTo>
                      <a:pt x="4572" y="21486"/>
                    </a:lnTo>
                    <a:lnTo>
                      <a:pt x="4609" y="21505"/>
                    </a:lnTo>
                    <a:lnTo>
                      <a:pt x="4648" y="21505"/>
                    </a:lnTo>
                    <a:lnTo>
                      <a:pt x="4686" y="21486"/>
                    </a:lnTo>
                    <a:lnTo>
                      <a:pt x="4705" y="21486"/>
                    </a:lnTo>
                    <a:lnTo>
                      <a:pt x="4743" y="21467"/>
                    </a:lnTo>
                    <a:lnTo>
                      <a:pt x="4762" y="21448"/>
                    </a:lnTo>
                    <a:lnTo>
                      <a:pt x="4800" y="21448"/>
                    </a:lnTo>
                    <a:lnTo>
                      <a:pt x="4819" y="21448"/>
                    </a:lnTo>
                    <a:lnTo>
                      <a:pt x="4838" y="21448"/>
                    </a:lnTo>
                    <a:lnTo>
                      <a:pt x="4971" y="21543"/>
                    </a:lnTo>
                    <a:lnTo>
                      <a:pt x="4990" y="21524"/>
                    </a:lnTo>
                    <a:lnTo>
                      <a:pt x="5029" y="21486"/>
                    </a:lnTo>
                    <a:lnTo>
                      <a:pt x="5143" y="21333"/>
                    </a:lnTo>
                    <a:lnTo>
                      <a:pt x="5124" y="21257"/>
                    </a:lnTo>
                    <a:lnTo>
                      <a:pt x="5143" y="21181"/>
                    </a:lnTo>
                    <a:lnTo>
                      <a:pt x="5162" y="21143"/>
                    </a:lnTo>
                    <a:lnTo>
                      <a:pt x="5162" y="21105"/>
                    </a:lnTo>
                    <a:lnTo>
                      <a:pt x="5162" y="21086"/>
                    </a:lnTo>
                    <a:lnTo>
                      <a:pt x="5162" y="21067"/>
                    </a:lnTo>
                    <a:lnTo>
                      <a:pt x="5143" y="21048"/>
                    </a:lnTo>
                    <a:lnTo>
                      <a:pt x="5124" y="21048"/>
                    </a:lnTo>
                    <a:lnTo>
                      <a:pt x="5105" y="21048"/>
                    </a:lnTo>
                    <a:lnTo>
                      <a:pt x="5048" y="21086"/>
                    </a:lnTo>
                    <a:lnTo>
                      <a:pt x="5029" y="21105"/>
                    </a:lnTo>
                    <a:lnTo>
                      <a:pt x="5010" y="21105"/>
                    </a:lnTo>
                    <a:lnTo>
                      <a:pt x="4971" y="21105"/>
                    </a:lnTo>
                    <a:lnTo>
                      <a:pt x="4953" y="21105"/>
                    </a:lnTo>
                    <a:lnTo>
                      <a:pt x="4934" y="21105"/>
                    </a:lnTo>
                    <a:lnTo>
                      <a:pt x="4934" y="21086"/>
                    </a:lnTo>
                    <a:lnTo>
                      <a:pt x="4914" y="21067"/>
                    </a:lnTo>
                    <a:lnTo>
                      <a:pt x="4876" y="20991"/>
                    </a:lnTo>
                    <a:lnTo>
                      <a:pt x="4838" y="20857"/>
                    </a:lnTo>
                    <a:lnTo>
                      <a:pt x="4838" y="20838"/>
                    </a:lnTo>
                    <a:lnTo>
                      <a:pt x="4819" y="20819"/>
                    </a:lnTo>
                    <a:lnTo>
                      <a:pt x="4800" y="20800"/>
                    </a:lnTo>
                    <a:lnTo>
                      <a:pt x="4667" y="20686"/>
                    </a:lnTo>
                    <a:lnTo>
                      <a:pt x="4648" y="20648"/>
                    </a:lnTo>
                    <a:lnTo>
                      <a:pt x="4648" y="20610"/>
                    </a:lnTo>
                    <a:lnTo>
                      <a:pt x="4686" y="20343"/>
                    </a:lnTo>
                    <a:lnTo>
                      <a:pt x="4705" y="20305"/>
                    </a:lnTo>
                    <a:lnTo>
                      <a:pt x="4705" y="20286"/>
                    </a:lnTo>
                    <a:lnTo>
                      <a:pt x="4724" y="20267"/>
                    </a:lnTo>
                    <a:lnTo>
                      <a:pt x="4762" y="20248"/>
                    </a:lnTo>
                    <a:lnTo>
                      <a:pt x="4781" y="20248"/>
                    </a:lnTo>
                    <a:lnTo>
                      <a:pt x="4800" y="20248"/>
                    </a:lnTo>
                    <a:lnTo>
                      <a:pt x="4819" y="20248"/>
                    </a:lnTo>
                    <a:lnTo>
                      <a:pt x="4838" y="20267"/>
                    </a:lnTo>
                    <a:lnTo>
                      <a:pt x="4876" y="20286"/>
                    </a:lnTo>
                    <a:lnTo>
                      <a:pt x="4914" y="20343"/>
                    </a:lnTo>
                    <a:lnTo>
                      <a:pt x="4990" y="20381"/>
                    </a:lnTo>
                    <a:lnTo>
                      <a:pt x="5010" y="20400"/>
                    </a:lnTo>
                    <a:lnTo>
                      <a:pt x="5048" y="20400"/>
                    </a:lnTo>
                    <a:lnTo>
                      <a:pt x="5067" y="20400"/>
                    </a:lnTo>
                    <a:lnTo>
                      <a:pt x="5581" y="20210"/>
                    </a:lnTo>
                    <a:lnTo>
                      <a:pt x="5619" y="20190"/>
                    </a:lnTo>
                    <a:lnTo>
                      <a:pt x="5638" y="20172"/>
                    </a:lnTo>
                    <a:lnTo>
                      <a:pt x="5619" y="20153"/>
                    </a:lnTo>
                    <a:lnTo>
                      <a:pt x="5619" y="20134"/>
                    </a:lnTo>
                    <a:lnTo>
                      <a:pt x="5600" y="20114"/>
                    </a:lnTo>
                    <a:lnTo>
                      <a:pt x="5581" y="20058"/>
                    </a:lnTo>
                    <a:lnTo>
                      <a:pt x="5581" y="20000"/>
                    </a:lnTo>
                    <a:lnTo>
                      <a:pt x="5562" y="19733"/>
                    </a:lnTo>
                    <a:lnTo>
                      <a:pt x="5581" y="19695"/>
                    </a:lnTo>
                    <a:lnTo>
                      <a:pt x="5581" y="19600"/>
                    </a:lnTo>
                    <a:lnTo>
                      <a:pt x="5543" y="19543"/>
                    </a:lnTo>
                    <a:lnTo>
                      <a:pt x="5410" y="19391"/>
                    </a:lnTo>
                    <a:lnTo>
                      <a:pt x="5410" y="19352"/>
                    </a:lnTo>
                    <a:lnTo>
                      <a:pt x="5391" y="19333"/>
                    </a:lnTo>
                    <a:lnTo>
                      <a:pt x="5391" y="19029"/>
                    </a:lnTo>
                    <a:lnTo>
                      <a:pt x="5391" y="18971"/>
                    </a:lnTo>
                    <a:lnTo>
                      <a:pt x="4971" y="17962"/>
                    </a:lnTo>
                    <a:lnTo>
                      <a:pt x="4953" y="17924"/>
                    </a:lnTo>
                    <a:lnTo>
                      <a:pt x="4152" y="17315"/>
                    </a:lnTo>
                    <a:lnTo>
                      <a:pt x="4057" y="17238"/>
                    </a:lnTo>
                    <a:lnTo>
                      <a:pt x="4172" y="17162"/>
                    </a:lnTo>
                    <a:lnTo>
                      <a:pt x="4533" y="17048"/>
                    </a:lnTo>
                    <a:lnTo>
                      <a:pt x="4686" y="16953"/>
                    </a:lnTo>
                    <a:lnTo>
                      <a:pt x="4705" y="16934"/>
                    </a:lnTo>
                    <a:lnTo>
                      <a:pt x="5105" y="16515"/>
                    </a:lnTo>
                    <a:lnTo>
                      <a:pt x="5124" y="16496"/>
                    </a:lnTo>
                    <a:lnTo>
                      <a:pt x="5124" y="16458"/>
                    </a:lnTo>
                    <a:lnTo>
                      <a:pt x="5143" y="16287"/>
                    </a:lnTo>
                    <a:lnTo>
                      <a:pt x="5143" y="16268"/>
                    </a:lnTo>
                    <a:lnTo>
                      <a:pt x="5162" y="16249"/>
                    </a:lnTo>
                    <a:lnTo>
                      <a:pt x="5162" y="16229"/>
                    </a:lnTo>
                    <a:lnTo>
                      <a:pt x="5219" y="16153"/>
                    </a:lnTo>
                    <a:lnTo>
                      <a:pt x="5238" y="16134"/>
                    </a:lnTo>
                    <a:lnTo>
                      <a:pt x="5257" y="16097"/>
                    </a:lnTo>
                    <a:lnTo>
                      <a:pt x="5257" y="16001"/>
                    </a:lnTo>
                    <a:lnTo>
                      <a:pt x="5257" y="15963"/>
                    </a:lnTo>
                    <a:lnTo>
                      <a:pt x="5257" y="15944"/>
                    </a:lnTo>
                    <a:lnTo>
                      <a:pt x="5200" y="15830"/>
                    </a:lnTo>
                    <a:lnTo>
                      <a:pt x="5200" y="15811"/>
                    </a:lnTo>
                    <a:lnTo>
                      <a:pt x="5143" y="15753"/>
                    </a:lnTo>
                    <a:lnTo>
                      <a:pt x="5143" y="15734"/>
                    </a:lnTo>
                    <a:lnTo>
                      <a:pt x="5124" y="15696"/>
                    </a:lnTo>
                    <a:lnTo>
                      <a:pt x="5086" y="15620"/>
                    </a:lnTo>
                    <a:lnTo>
                      <a:pt x="5086" y="15582"/>
                    </a:lnTo>
                    <a:lnTo>
                      <a:pt x="5086" y="15391"/>
                    </a:lnTo>
                    <a:lnTo>
                      <a:pt x="5086" y="15335"/>
                    </a:lnTo>
                    <a:lnTo>
                      <a:pt x="5067" y="15315"/>
                    </a:lnTo>
                    <a:lnTo>
                      <a:pt x="5067" y="15296"/>
                    </a:lnTo>
                    <a:lnTo>
                      <a:pt x="5048" y="15258"/>
                    </a:lnTo>
                    <a:lnTo>
                      <a:pt x="5010" y="15258"/>
                    </a:lnTo>
                    <a:lnTo>
                      <a:pt x="3238" y="15030"/>
                    </a:lnTo>
                    <a:lnTo>
                      <a:pt x="3200" y="15010"/>
                    </a:lnTo>
                    <a:lnTo>
                      <a:pt x="3181" y="15010"/>
                    </a:lnTo>
                    <a:lnTo>
                      <a:pt x="3181" y="14991"/>
                    </a:lnTo>
                    <a:lnTo>
                      <a:pt x="3181" y="14954"/>
                    </a:lnTo>
                    <a:lnTo>
                      <a:pt x="3181" y="14934"/>
                    </a:lnTo>
                    <a:lnTo>
                      <a:pt x="3200" y="14915"/>
                    </a:lnTo>
                    <a:lnTo>
                      <a:pt x="3257" y="14877"/>
                    </a:lnTo>
                    <a:lnTo>
                      <a:pt x="3276" y="14839"/>
                    </a:lnTo>
                    <a:lnTo>
                      <a:pt x="3295" y="14839"/>
                    </a:lnTo>
                    <a:lnTo>
                      <a:pt x="3334" y="14782"/>
                    </a:lnTo>
                    <a:lnTo>
                      <a:pt x="3334" y="14763"/>
                    </a:lnTo>
                    <a:lnTo>
                      <a:pt x="3353" y="14725"/>
                    </a:lnTo>
                    <a:lnTo>
                      <a:pt x="3353" y="14706"/>
                    </a:lnTo>
                    <a:lnTo>
                      <a:pt x="3371" y="14687"/>
                    </a:lnTo>
                    <a:lnTo>
                      <a:pt x="3390" y="14668"/>
                    </a:lnTo>
                    <a:lnTo>
                      <a:pt x="3410" y="14649"/>
                    </a:lnTo>
                    <a:lnTo>
                      <a:pt x="3410" y="14629"/>
                    </a:lnTo>
                    <a:lnTo>
                      <a:pt x="3410" y="14592"/>
                    </a:lnTo>
                    <a:lnTo>
                      <a:pt x="3410" y="14515"/>
                    </a:lnTo>
                    <a:lnTo>
                      <a:pt x="3410" y="14458"/>
                    </a:lnTo>
                    <a:lnTo>
                      <a:pt x="3410" y="14382"/>
                    </a:lnTo>
                    <a:lnTo>
                      <a:pt x="3429" y="14363"/>
                    </a:lnTo>
                    <a:lnTo>
                      <a:pt x="3448" y="14344"/>
                    </a:lnTo>
                    <a:lnTo>
                      <a:pt x="3467" y="14344"/>
                    </a:lnTo>
                    <a:lnTo>
                      <a:pt x="3524" y="14363"/>
                    </a:lnTo>
                    <a:lnTo>
                      <a:pt x="3543" y="14363"/>
                    </a:lnTo>
                    <a:lnTo>
                      <a:pt x="3562" y="14363"/>
                    </a:lnTo>
                    <a:lnTo>
                      <a:pt x="3867" y="14306"/>
                    </a:lnTo>
                    <a:lnTo>
                      <a:pt x="3943" y="14268"/>
                    </a:lnTo>
                    <a:lnTo>
                      <a:pt x="3962" y="14268"/>
                    </a:lnTo>
                    <a:lnTo>
                      <a:pt x="4000" y="14248"/>
                    </a:lnTo>
                    <a:lnTo>
                      <a:pt x="4019" y="14230"/>
                    </a:lnTo>
                    <a:lnTo>
                      <a:pt x="4038" y="14230"/>
                    </a:lnTo>
                    <a:lnTo>
                      <a:pt x="4096" y="14230"/>
                    </a:lnTo>
                    <a:lnTo>
                      <a:pt x="4133" y="14230"/>
                    </a:lnTo>
                    <a:lnTo>
                      <a:pt x="4152" y="14230"/>
                    </a:lnTo>
                    <a:lnTo>
                      <a:pt x="4172" y="14230"/>
                    </a:lnTo>
                    <a:lnTo>
                      <a:pt x="4210" y="14268"/>
                    </a:lnTo>
                    <a:lnTo>
                      <a:pt x="4228" y="14268"/>
                    </a:lnTo>
                    <a:lnTo>
                      <a:pt x="4267" y="14287"/>
                    </a:lnTo>
                    <a:lnTo>
                      <a:pt x="4343" y="14287"/>
                    </a:lnTo>
                    <a:lnTo>
                      <a:pt x="4343" y="14306"/>
                    </a:lnTo>
                    <a:lnTo>
                      <a:pt x="4362" y="14325"/>
                    </a:lnTo>
                    <a:lnTo>
                      <a:pt x="4381" y="14344"/>
                    </a:lnTo>
                    <a:lnTo>
                      <a:pt x="4400" y="14363"/>
                    </a:lnTo>
                    <a:lnTo>
                      <a:pt x="4419" y="14363"/>
                    </a:lnTo>
                    <a:lnTo>
                      <a:pt x="4438" y="14382"/>
                    </a:lnTo>
                    <a:lnTo>
                      <a:pt x="4477" y="14382"/>
                    </a:lnTo>
                    <a:lnTo>
                      <a:pt x="4533" y="14382"/>
                    </a:lnTo>
                    <a:lnTo>
                      <a:pt x="4553" y="14382"/>
                    </a:lnTo>
                    <a:lnTo>
                      <a:pt x="4572" y="14363"/>
                    </a:lnTo>
                    <a:lnTo>
                      <a:pt x="4609" y="14325"/>
                    </a:lnTo>
                    <a:lnTo>
                      <a:pt x="4629" y="14325"/>
                    </a:lnTo>
                    <a:lnTo>
                      <a:pt x="4648" y="14306"/>
                    </a:lnTo>
                    <a:lnTo>
                      <a:pt x="4667" y="14306"/>
                    </a:lnTo>
                    <a:lnTo>
                      <a:pt x="4686" y="14306"/>
                    </a:lnTo>
                    <a:lnTo>
                      <a:pt x="4705" y="14325"/>
                    </a:lnTo>
                    <a:lnTo>
                      <a:pt x="4724" y="14325"/>
                    </a:lnTo>
                    <a:lnTo>
                      <a:pt x="4762" y="14382"/>
                    </a:lnTo>
                    <a:lnTo>
                      <a:pt x="4838" y="14420"/>
                    </a:lnTo>
                    <a:lnTo>
                      <a:pt x="4858" y="14439"/>
                    </a:lnTo>
                    <a:lnTo>
                      <a:pt x="4858" y="14458"/>
                    </a:lnTo>
                    <a:lnTo>
                      <a:pt x="4990" y="14629"/>
                    </a:lnTo>
                    <a:lnTo>
                      <a:pt x="5010" y="14706"/>
                    </a:lnTo>
                    <a:lnTo>
                      <a:pt x="5048" y="14744"/>
                    </a:lnTo>
                    <a:lnTo>
                      <a:pt x="5067" y="14782"/>
                    </a:lnTo>
                    <a:lnTo>
                      <a:pt x="5086" y="14801"/>
                    </a:lnTo>
                    <a:lnTo>
                      <a:pt x="5086" y="14877"/>
                    </a:lnTo>
                    <a:lnTo>
                      <a:pt x="5105" y="14896"/>
                    </a:lnTo>
                    <a:lnTo>
                      <a:pt x="5105" y="14915"/>
                    </a:lnTo>
                    <a:lnTo>
                      <a:pt x="5143" y="14934"/>
                    </a:lnTo>
                    <a:lnTo>
                      <a:pt x="5162" y="14954"/>
                    </a:lnTo>
                    <a:lnTo>
                      <a:pt x="5181" y="14991"/>
                    </a:lnTo>
                    <a:lnTo>
                      <a:pt x="5200" y="15010"/>
                    </a:lnTo>
                    <a:lnTo>
                      <a:pt x="5238" y="15010"/>
                    </a:lnTo>
                    <a:lnTo>
                      <a:pt x="5276" y="15030"/>
                    </a:lnTo>
                    <a:lnTo>
                      <a:pt x="5295" y="15030"/>
                    </a:lnTo>
                    <a:lnTo>
                      <a:pt x="5448" y="14991"/>
                    </a:lnTo>
                    <a:lnTo>
                      <a:pt x="5505" y="14973"/>
                    </a:lnTo>
                    <a:lnTo>
                      <a:pt x="5543" y="14973"/>
                    </a:lnTo>
                    <a:lnTo>
                      <a:pt x="5562" y="14973"/>
                    </a:lnTo>
                    <a:lnTo>
                      <a:pt x="5581" y="14973"/>
                    </a:lnTo>
                    <a:lnTo>
                      <a:pt x="5600" y="14973"/>
                    </a:lnTo>
                    <a:lnTo>
                      <a:pt x="5619" y="14991"/>
                    </a:lnTo>
                    <a:lnTo>
                      <a:pt x="5657" y="15030"/>
                    </a:lnTo>
                    <a:lnTo>
                      <a:pt x="5676" y="15030"/>
                    </a:lnTo>
                    <a:lnTo>
                      <a:pt x="5715" y="15049"/>
                    </a:lnTo>
                    <a:lnTo>
                      <a:pt x="5733" y="15049"/>
                    </a:lnTo>
                    <a:lnTo>
                      <a:pt x="5752" y="15049"/>
                    </a:lnTo>
                    <a:lnTo>
                      <a:pt x="5829" y="15030"/>
                    </a:lnTo>
                    <a:lnTo>
                      <a:pt x="5867" y="15030"/>
                    </a:lnTo>
                    <a:lnTo>
                      <a:pt x="5924" y="15068"/>
                    </a:lnTo>
                    <a:lnTo>
                      <a:pt x="5943" y="15068"/>
                    </a:lnTo>
                    <a:lnTo>
                      <a:pt x="5943" y="15049"/>
                    </a:lnTo>
                    <a:lnTo>
                      <a:pt x="5962" y="15010"/>
                    </a:lnTo>
                    <a:lnTo>
                      <a:pt x="5981" y="14991"/>
                    </a:lnTo>
                    <a:lnTo>
                      <a:pt x="6000" y="14991"/>
                    </a:lnTo>
                    <a:lnTo>
                      <a:pt x="6095" y="14954"/>
                    </a:lnTo>
                    <a:lnTo>
                      <a:pt x="6133" y="14915"/>
                    </a:lnTo>
                    <a:lnTo>
                      <a:pt x="6229" y="14839"/>
                    </a:lnTo>
                    <a:lnTo>
                      <a:pt x="6248" y="14820"/>
                    </a:lnTo>
                    <a:lnTo>
                      <a:pt x="6305" y="14801"/>
                    </a:lnTo>
                    <a:lnTo>
                      <a:pt x="6343" y="14763"/>
                    </a:lnTo>
                    <a:lnTo>
                      <a:pt x="6362" y="14744"/>
                    </a:lnTo>
                    <a:lnTo>
                      <a:pt x="6381" y="14706"/>
                    </a:lnTo>
                    <a:lnTo>
                      <a:pt x="6400" y="14687"/>
                    </a:lnTo>
                    <a:lnTo>
                      <a:pt x="6438" y="14687"/>
                    </a:lnTo>
                    <a:lnTo>
                      <a:pt x="6458" y="14706"/>
                    </a:lnTo>
                    <a:lnTo>
                      <a:pt x="6495" y="14706"/>
                    </a:lnTo>
                    <a:lnTo>
                      <a:pt x="6534" y="14706"/>
                    </a:lnTo>
                    <a:lnTo>
                      <a:pt x="6610" y="14649"/>
                    </a:lnTo>
                    <a:lnTo>
                      <a:pt x="6648" y="14649"/>
                    </a:lnTo>
                    <a:lnTo>
                      <a:pt x="6667" y="14629"/>
                    </a:lnTo>
                    <a:lnTo>
                      <a:pt x="6724" y="14649"/>
                    </a:lnTo>
                    <a:lnTo>
                      <a:pt x="6762" y="14649"/>
                    </a:lnTo>
                    <a:lnTo>
                      <a:pt x="6781" y="14649"/>
                    </a:lnTo>
                    <a:lnTo>
                      <a:pt x="6819" y="14649"/>
                    </a:lnTo>
                    <a:lnTo>
                      <a:pt x="6895" y="14611"/>
                    </a:lnTo>
                    <a:lnTo>
                      <a:pt x="6934" y="14592"/>
                    </a:lnTo>
                    <a:lnTo>
                      <a:pt x="6953" y="14592"/>
                    </a:lnTo>
                    <a:lnTo>
                      <a:pt x="6971" y="14553"/>
                    </a:lnTo>
                    <a:lnTo>
                      <a:pt x="7010" y="14497"/>
                    </a:lnTo>
                    <a:lnTo>
                      <a:pt x="7029" y="14477"/>
                    </a:lnTo>
                    <a:lnTo>
                      <a:pt x="7048" y="14477"/>
                    </a:lnTo>
                    <a:lnTo>
                      <a:pt x="7124" y="14420"/>
                    </a:lnTo>
                    <a:lnTo>
                      <a:pt x="7143" y="14420"/>
                    </a:lnTo>
                    <a:lnTo>
                      <a:pt x="7181" y="14420"/>
                    </a:lnTo>
                    <a:lnTo>
                      <a:pt x="7200" y="14439"/>
                    </a:lnTo>
                    <a:lnTo>
                      <a:pt x="7220" y="14458"/>
                    </a:lnTo>
                    <a:lnTo>
                      <a:pt x="7238" y="14458"/>
                    </a:lnTo>
                    <a:lnTo>
                      <a:pt x="7276" y="14458"/>
                    </a:lnTo>
                    <a:lnTo>
                      <a:pt x="7429" y="14363"/>
                    </a:lnTo>
                    <a:lnTo>
                      <a:pt x="7486" y="14325"/>
                    </a:lnTo>
                    <a:lnTo>
                      <a:pt x="7543" y="14248"/>
                    </a:lnTo>
                    <a:lnTo>
                      <a:pt x="7581" y="14211"/>
                    </a:lnTo>
                    <a:lnTo>
                      <a:pt x="7600" y="14192"/>
                    </a:lnTo>
                    <a:lnTo>
                      <a:pt x="7638" y="14192"/>
                    </a:lnTo>
                    <a:lnTo>
                      <a:pt x="7657" y="14192"/>
                    </a:lnTo>
                    <a:lnTo>
                      <a:pt x="7677" y="14192"/>
                    </a:lnTo>
                    <a:lnTo>
                      <a:pt x="7733" y="14211"/>
                    </a:lnTo>
                    <a:lnTo>
                      <a:pt x="7810" y="14230"/>
                    </a:lnTo>
                    <a:lnTo>
                      <a:pt x="7829" y="14230"/>
                    </a:lnTo>
                    <a:lnTo>
                      <a:pt x="7829" y="14211"/>
                    </a:lnTo>
                    <a:lnTo>
                      <a:pt x="7733" y="12877"/>
                    </a:lnTo>
                    <a:lnTo>
                      <a:pt x="7714" y="12820"/>
                    </a:lnTo>
                    <a:lnTo>
                      <a:pt x="7677" y="12763"/>
                    </a:lnTo>
                    <a:lnTo>
                      <a:pt x="7448" y="12496"/>
                    </a:lnTo>
                    <a:lnTo>
                      <a:pt x="7410" y="12420"/>
                    </a:lnTo>
                    <a:lnTo>
                      <a:pt x="7391" y="12363"/>
                    </a:lnTo>
                    <a:lnTo>
                      <a:pt x="7333" y="11830"/>
                    </a:lnTo>
                    <a:lnTo>
                      <a:pt x="7315" y="11772"/>
                    </a:lnTo>
                    <a:lnTo>
                      <a:pt x="7276" y="11715"/>
                    </a:lnTo>
                    <a:lnTo>
                      <a:pt x="7067" y="11525"/>
                    </a:lnTo>
                    <a:lnTo>
                      <a:pt x="7029" y="11487"/>
                    </a:lnTo>
                    <a:lnTo>
                      <a:pt x="7029" y="11468"/>
                    </a:lnTo>
                    <a:lnTo>
                      <a:pt x="7010" y="11468"/>
                    </a:lnTo>
                    <a:lnTo>
                      <a:pt x="6991" y="11468"/>
                    </a:lnTo>
                    <a:lnTo>
                      <a:pt x="6971" y="11468"/>
                    </a:lnTo>
                    <a:lnTo>
                      <a:pt x="6953" y="11487"/>
                    </a:lnTo>
                    <a:lnTo>
                      <a:pt x="6915" y="11506"/>
                    </a:lnTo>
                    <a:lnTo>
                      <a:pt x="6857" y="11544"/>
                    </a:lnTo>
                    <a:lnTo>
                      <a:pt x="6857" y="11563"/>
                    </a:lnTo>
                    <a:lnTo>
                      <a:pt x="6839" y="11563"/>
                    </a:lnTo>
                    <a:lnTo>
                      <a:pt x="6819" y="11582"/>
                    </a:lnTo>
                    <a:lnTo>
                      <a:pt x="6781" y="11582"/>
                    </a:lnTo>
                    <a:lnTo>
                      <a:pt x="6724" y="11563"/>
                    </a:lnTo>
                    <a:lnTo>
                      <a:pt x="6705" y="11563"/>
                    </a:lnTo>
                    <a:lnTo>
                      <a:pt x="6686" y="11563"/>
                    </a:lnTo>
                    <a:lnTo>
                      <a:pt x="6667" y="11582"/>
                    </a:lnTo>
                    <a:lnTo>
                      <a:pt x="6648" y="11582"/>
                    </a:lnTo>
                    <a:lnTo>
                      <a:pt x="6572" y="11620"/>
                    </a:lnTo>
                    <a:lnTo>
                      <a:pt x="6514" y="11658"/>
                    </a:lnTo>
                    <a:lnTo>
                      <a:pt x="6495" y="11658"/>
                    </a:lnTo>
                    <a:lnTo>
                      <a:pt x="6438" y="11677"/>
                    </a:lnTo>
                    <a:lnTo>
                      <a:pt x="6381" y="11658"/>
                    </a:lnTo>
                    <a:lnTo>
                      <a:pt x="6362" y="11658"/>
                    </a:lnTo>
                    <a:lnTo>
                      <a:pt x="6343" y="11658"/>
                    </a:lnTo>
                    <a:lnTo>
                      <a:pt x="6305" y="11677"/>
                    </a:lnTo>
                    <a:lnTo>
                      <a:pt x="6286" y="11696"/>
                    </a:lnTo>
                    <a:lnTo>
                      <a:pt x="6248" y="11715"/>
                    </a:lnTo>
                    <a:lnTo>
                      <a:pt x="6229" y="11715"/>
                    </a:lnTo>
                    <a:lnTo>
                      <a:pt x="6191" y="11734"/>
                    </a:lnTo>
                    <a:lnTo>
                      <a:pt x="6077" y="11754"/>
                    </a:lnTo>
                    <a:lnTo>
                      <a:pt x="6038" y="11754"/>
                    </a:lnTo>
                    <a:lnTo>
                      <a:pt x="5981" y="11791"/>
                    </a:lnTo>
                    <a:lnTo>
                      <a:pt x="5962" y="11791"/>
                    </a:lnTo>
                    <a:lnTo>
                      <a:pt x="5943" y="11791"/>
                    </a:lnTo>
                    <a:lnTo>
                      <a:pt x="5924" y="11791"/>
                    </a:lnTo>
                    <a:lnTo>
                      <a:pt x="5905" y="11791"/>
                    </a:lnTo>
                    <a:lnTo>
                      <a:pt x="5886" y="11791"/>
                    </a:lnTo>
                    <a:lnTo>
                      <a:pt x="5867" y="11772"/>
                    </a:lnTo>
                    <a:lnTo>
                      <a:pt x="5848" y="11754"/>
                    </a:lnTo>
                    <a:lnTo>
                      <a:pt x="5581" y="11125"/>
                    </a:lnTo>
                    <a:lnTo>
                      <a:pt x="5543" y="11068"/>
                    </a:lnTo>
                    <a:lnTo>
                      <a:pt x="5505" y="11029"/>
                    </a:lnTo>
                    <a:lnTo>
                      <a:pt x="5352" y="10896"/>
                    </a:lnTo>
                    <a:lnTo>
                      <a:pt x="5238" y="10801"/>
                    </a:lnTo>
                    <a:lnTo>
                      <a:pt x="5219" y="10763"/>
                    </a:lnTo>
                    <a:lnTo>
                      <a:pt x="5219" y="10725"/>
                    </a:lnTo>
                    <a:lnTo>
                      <a:pt x="5181" y="10458"/>
                    </a:lnTo>
                    <a:lnTo>
                      <a:pt x="5162" y="10439"/>
                    </a:lnTo>
                    <a:lnTo>
                      <a:pt x="5162" y="10420"/>
                    </a:lnTo>
                    <a:lnTo>
                      <a:pt x="5143" y="10401"/>
                    </a:lnTo>
                    <a:lnTo>
                      <a:pt x="4971" y="10306"/>
                    </a:lnTo>
                    <a:lnTo>
                      <a:pt x="4934" y="10268"/>
                    </a:lnTo>
                    <a:lnTo>
                      <a:pt x="4895" y="10249"/>
                    </a:lnTo>
                    <a:lnTo>
                      <a:pt x="4895" y="10230"/>
                    </a:lnTo>
                    <a:lnTo>
                      <a:pt x="4838" y="10058"/>
                    </a:lnTo>
                    <a:lnTo>
                      <a:pt x="4743" y="9887"/>
                    </a:lnTo>
                    <a:lnTo>
                      <a:pt x="4686" y="9829"/>
                    </a:lnTo>
                    <a:lnTo>
                      <a:pt x="4667" y="9810"/>
                    </a:lnTo>
                    <a:lnTo>
                      <a:pt x="4609" y="9753"/>
                    </a:lnTo>
                    <a:lnTo>
                      <a:pt x="4553" y="9734"/>
                    </a:lnTo>
                    <a:lnTo>
                      <a:pt x="4495" y="9677"/>
                    </a:lnTo>
                    <a:lnTo>
                      <a:pt x="4477" y="9658"/>
                    </a:lnTo>
                    <a:lnTo>
                      <a:pt x="4477" y="9639"/>
                    </a:lnTo>
                    <a:lnTo>
                      <a:pt x="4457" y="9601"/>
                    </a:lnTo>
                    <a:lnTo>
                      <a:pt x="4438" y="9582"/>
                    </a:lnTo>
                    <a:lnTo>
                      <a:pt x="4400" y="9525"/>
                    </a:lnTo>
                    <a:lnTo>
                      <a:pt x="4381" y="9506"/>
                    </a:lnTo>
                    <a:lnTo>
                      <a:pt x="4305" y="9487"/>
                    </a:lnTo>
                    <a:lnTo>
                      <a:pt x="4267" y="9468"/>
                    </a:lnTo>
                    <a:lnTo>
                      <a:pt x="3886" y="9429"/>
                    </a:lnTo>
                    <a:lnTo>
                      <a:pt x="3695" y="9429"/>
                    </a:lnTo>
                    <a:lnTo>
                      <a:pt x="3581" y="9448"/>
                    </a:lnTo>
                    <a:lnTo>
                      <a:pt x="3562" y="9448"/>
                    </a:lnTo>
                    <a:lnTo>
                      <a:pt x="3543" y="9448"/>
                    </a:lnTo>
                    <a:lnTo>
                      <a:pt x="3543" y="9429"/>
                    </a:lnTo>
                    <a:lnTo>
                      <a:pt x="3562" y="9315"/>
                    </a:lnTo>
                    <a:lnTo>
                      <a:pt x="3524" y="9201"/>
                    </a:lnTo>
                    <a:lnTo>
                      <a:pt x="3353" y="8744"/>
                    </a:lnTo>
                    <a:lnTo>
                      <a:pt x="3334" y="8706"/>
                    </a:lnTo>
                    <a:lnTo>
                      <a:pt x="3295" y="8649"/>
                    </a:lnTo>
                    <a:lnTo>
                      <a:pt x="3086" y="8458"/>
                    </a:lnTo>
                    <a:lnTo>
                      <a:pt x="3048" y="8401"/>
                    </a:lnTo>
                    <a:lnTo>
                      <a:pt x="2724" y="7506"/>
                    </a:lnTo>
                    <a:lnTo>
                      <a:pt x="2705" y="7467"/>
                    </a:lnTo>
                    <a:lnTo>
                      <a:pt x="2686" y="7430"/>
                    </a:lnTo>
                    <a:lnTo>
                      <a:pt x="2628" y="7430"/>
                    </a:lnTo>
                    <a:lnTo>
                      <a:pt x="2591" y="7430"/>
                    </a:lnTo>
                    <a:lnTo>
                      <a:pt x="2533" y="7430"/>
                    </a:lnTo>
                    <a:lnTo>
                      <a:pt x="2591" y="7544"/>
                    </a:lnTo>
                    <a:lnTo>
                      <a:pt x="2572" y="7639"/>
                    </a:lnTo>
                    <a:lnTo>
                      <a:pt x="2514" y="7715"/>
                    </a:lnTo>
                    <a:lnTo>
                      <a:pt x="2305" y="7944"/>
                    </a:lnTo>
                    <a:lnTo>
                      <a:pt x="2267" y="7963"/>
                    </a:lnTo>
                    <a:lnTo>
                      <a:pt x="2247" y="7963"/>
                    </a:lnTo>
                    <a:lnTo>
                      <a:pt x="2152" y="7944"/>
                    </a:lnTo>
                    <a:lnTo>
                      <a:pt x="2133" y="7944"/>
                    </a:lnTo>
                    <a:lnTo>
                      <a:pt x="2095" y="7944"/>
                    </a:lnTo>
                    <a:lnTo>
                      <a:pt x="2057" y="7963"/>
                    </a:lnTo>
                    <a:lnTo>
                      <a:pt x="2019" y="7963"/>
                    </a:lnTo>
                    <a:lnTo>
                      <a:pt x="2000" y="8001"/>
                    </a:lnTo>
                    <a:lnTo>
                      <a:pt x="1905" y="7887"/>
                    </a:lnTo>
                    <a:lnTo>
                      <a:pt x="1886" y="7715"/>
                    </a:lnTo>
                    <a:lnTo>
                      <a:pt x="1886" y="7544"/>
                    </a:lnTo>
                    <a:lnTo>
                      <a:pt x="1848" y="7391"/>
                    </a:lnTo>
                    <a:lnTo>
                      <a:pt x="1752" y="7239"/>
                    </a:lnTo>
                    <a:lnTo>
                      <a:pt x="1695" y="7144"/>
                    </a:lnTo>
                    <a:lnTo>
                      <a:pt x="1562" y="7067"/>
                    </a:lnTo>
                    <a:lnTo>
                      <a:pt x="1524" y="6991"/>
                    </a:lnTo>
                    <a:lnTo>
                      <a:pt x="1524" y="6725"/>
                    </a:lnTo>
                    <a:lnTo>
                      <a:pt x="1524" y="6687"/>
                    </a:lnTo>
                    <a:lnTo>
                      <a:pt x="1505" y="6649"/>
                    </a:lnTo>
                    <a:lnTo>
                      <a:pt x="1448" y="6553"/>
                    </a:lnTo>
                    <a:lnTo>
                      <a:pt x="1429" y="6458"/>
                    </a:lnTo>
                    <a:lnTo>
                      <a:pt x="1390" y="6363"/>
                    </a:lnTo>
                    <a:lnTo>
                      <a:pt x="1314" y="6229"/>
                    </a:lnTo>
                    <a:lnTo>
                      <a:pt x="1219" y="6153"/>
                    </a:lnTo>
                    <a:lnTo>
                      <a:pt x="1009" y="6020"/>
                    </a:lnTo>
                    <a:lnTo>
                      <a:pt x="857" y="5887"/>
                    </a:lnTo>
                    <a:lnTo>
                      <a:pt x="838" y="5867"/>
                    </a:lnTo>
                    <a:lnTo>
                      <a:pt x="800" y="5753"/>
                    </a:lnTo>
                    <a:lnTo>
                      <a:pt x="800" y="5715"/>
                    </a:lnTo>
                    <a:lnTo>
                      <a:pt x="762" y="5715"/>
                    </a:lnTo>
                    <a:lnTo>
                      <a:pt x="705" y="5772"/>
                    </a:lnTo>
                    <a:lnTo>
                      <a:pt x="667" y="5791"/>
                    </a:lnTo>
                    <a:lnTo>
                      <a:pt x="628" y="5772"/>
                    </a:lnTo>
                    <a:lnTo>
                      <a:pt x="571" y="5715"/>
                    </a:lnTo>
                    <a:lnTo>
                      <a:pt x="533" y="5696"/>
                    </a:lnTo>
                    <a:lnTo>
                      <a:pt x="381" y="5715"/>
                    </a:lnTo>
                    <a:lnTo>
                      <a:pt x="324" y="5696"/>
                    </a:lnTo>
                    <a:lnTo>
                      <a:pt x="305" y="5601"/>
                    </a:lnTo>
                    <a:lnTo>
                      <a:pt x="400" y="5182"/>
                    </a:lnTo>
                    <a:lnTo>
                      <a:pt x="400" y="5144"/>
                    </a:lnTo>
                    <a:lnTo>
                      <a:pt x="400" y="5086"/>
                    </a:lnTo>
                    <a:lnTo>
                      <a:pt x="362" y="5010"/>
                    </a:lnTo>
                    <a:lnTo>
                      <a:pt x="362" y="4972"/>
                    </a:lnTo>
                    <a:lnTo>
                      <a:pt x="362" y="4934"/>
                    </a:lnTo>
                    <a:lnTo>
                      <a:pt x="400" y="4858"/>
                    </a:lnTo>
                    <a:lnTo>
                      <a:pt x="400" y="4801"/>
                    </a:lnTo>
                    <a:lnTo>
                      <a:pt x="381" y="4782"/>
                    </a:lnTo>
                    <a:lnTo>
                      <a:pt x="343" y="4782"/>
                    </a:lnTo>
                    <a:lnTo>
                      <a:pt x="248" y="4801"/>
                    </a:lnTo>
                    <a:lnTo>
                      <a:pt x="114" y="4744"/>
                    </a:lnTo>
                    <a:lnTo>
                      <a:pt x="76" y="4724"/>
                    </a:lnTo>
                    <a:lnTo>
                      <a:pt x="57" y="4706"/>
                    </a:lnTo>
                    <a:lnTo>
                      <a:pt x="38" y="4687"/>
                    </a:lnTo>
                    <a:lnTo>
                      <a:pt x="0" y="459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46" name="Freeform 9">
                <a:extLst>
                  <a:ext uri="{FF2B5EF4-FFF2-40B4-BE49-F238E27FC236}">
                    <a16:creationId xmlns:a16="http://schemas.microsoft.com/office/drawing/2014/main" id="{9BE3BCA6-6352-EC4C-AFFB-C47F259CE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3925" y="2455863"/>
                <a:ext cx="4505325" cy="8913812"/>
              </a:xfrm>
              <a:custGeom>
                <a:avLst/>
                <a:gdLst>
                  <a:gd name="T0" fmla="*/ 404792076 w 12516"/>
                  <a:gd name="T1" fmla="*/ 421929434 h 24762"/>
                  <a:gd name="T2" fmla="*/ 459084194 w 12516"/>
                  <a:gd name="T3" fmla="*/ 397308277 h 24762"/>
                  <a:gd name="T4" fmla="*/ 584901406 w 12516"/>
                  <a:gd name="T5" fmla="*/ 224441449 h 24762"/>
                  <a:gd name="T6" fmla="*/ 755292395 w 12516"/>
                  <a:gd name="T7" fmla="*/ 128289489 h 24762"/>
                  <a:gd name="T8" fmla="*/ 856360916 w 12516"/>
                  <a:gd name="T9" fmla="*/ 96152320 h 24762"/>
                  <a:gd name="T10" fmla="*/ 1056424920 w 12516"/>
                  <a:gd name="T11" fmla="*/ 0 h 24762"/>
                  <a:gd name="T12" fmla="*/ 1157622669 w 12516"/>
                  <a:gd name="T13" fmla="*/ 83841742 h 24762"/>
                  <a:gd name="T14" fmla="*/ 1335270196 w 12516"/>
                  <a:gd name="T15" fmla="*/ 172737236 h 24762"/>
                  <a:gd name="T16" fmla="*/ 1500607633 w 12516"/>
                  <a:gd name="T17" fmla="*/ 160297065 h 24762"/>
                  <a:gd name="T18" fmla="*/ 1579648441 w 12516"/>
                  <a:gd name="T19" fmla="*/ 217184983 h 24762"/>
                  <a:gd name="T20" fmla="*/ 1347579928 w 12516"/>
                  <a:gd name="T21" fmla="*/ 547886256 h 24762"/>
                  <a:gd name="T22" fmla="*/ 1157622669 w 12516"/>
                  <a:gd name="T23" fmla="*/ 770124990 h 24762"/>
                  <a:gd name="T24" fmla="*/ 1159955244 w 12516"/>
                  <a:gd name="T25" fmla="*/ 1155122689 h 24762"/>
                  <a:gd name="T26" fmla="*/ 1159955244 w 12516"/>
                  <a:gd name="T27" fmla="*/ 1540249981 h 24762"/>
                  <a:gd name="T28" fmla="*/ 1159955244 w 12516"/>
                  <a:gd name="T29" fmla="*/ 1972028094 h 24762"/>
                  <a:gd name="T30" fmla="*/ 1162417046 w 12516"/>
                  <a:gd name="T31" fmla="*/ 2147483646 h 24762"/>
                  <a:gd name="T32" fmla="*/ 1177318167 w 12516"/>
                  <a:gd name="T33" fmla="*/ 2147483646 h 24762"/>
                  <a:gd name="T34" fmla="*/ 1318036500 w 12516"/>
                  <a:gd name="T35" fmla="*/ 2147483646 h 24762"/>
                  <a:gd name="T36" fmla="*/ 1446315875 w 12516"/>
                  <a:gd name="T37" fmla="*/ 2147483646 h 24762"/>
                  <a:gd name="T38" fmla="*/ 755292395 w 12516"/>
                  <a:gd name="T39" fmla="*/ 2147483646 h 24762"/>
                  <a:gd name="T40" fmla="*/ 737929471 w 12516"/>
                  <a:gd name="T41" fmla="*/ 2147483646 h 24762"/>
                  <a:gd name="T42" fmla="*/ 728081902 w 12516"/>
                  <a:gd name="T43" fmla="*/ 2147483646 h 24762"/>
                  <a:gd name="T44" fmla="*/ 730543704 w 12516"/>
                  <a:gd name="T45" fmla="*/ 2147483646 h 24762"/>
                  <a:gd name="T46" fmla="*/ 718233973 w 12516"/>
                  <a:gd name="T47" fmla="*/ 2147483646 h 24762"/>
                  <a:gd name="T48" fmla="*/ 676251946 w 12516"/>
                  <a:gd name="T49" fmla="*/ 2147483646 h 24762"/>
                  <a:gd name="T50" fmla="*/ 629345595 w 12516"/>
                  <a:gd name="T51" fmla="*/ 2147483646 h 24762"/>
                  <a:gd name="T52" fmla="*/ 609650097 w 12516"/>
                  <a:gd name="T53" fmla="*/ 2147483646 h 24762"/>
                  <a:gd name="T54" fmla="*/ 594878563 w 12516"/>
                  <a:gd name="T55" fmla="*/ 2147483646 h 24762"/>
                  <a:gd name="T56" fmla="*/ 577515639 w 12516"/>
                  <a:gd name="T57" fmla="*/ 2147483646 h 24762"/>
                  <a:gd name="T58" fmla="*/ 560282303 w 12516"/>
                  <a:gd name="T59" fmla="*/ 2147483646 h 24762"/>
                  <a:gd name="T60" fmla="*/ 518299917 w 12516"/>
                  <a:gd name="T61" fmla="*/ 2147483646 h 24762"/>
                  <a:gd name="T62" fmla="*/ 486165460 w 12516"/>
                  <a:gd name="T63" fmla="*/ 2147483646 h 24762"/>
                  <a:gd name="T64" fmla="*/ 439259108 w 12516"/>
                  <a:gd name="T65" fmla="*/ 2147483646 h 24762"/>
                  <a:gd name="T66" fmla="*/ 399868472 w 12516"/>
                  <a:gd name="T67" fmla="*/ 2147483646 h 24762"/>
                  <a:gd name="T68" fmla="*/ 355424283 w 12516"/>
                  <a:gd name="T69" fmla="*/ 2147483646 h 24762"/>
                  <a:gd name="T70" fmla="*/ 293616811 w 12516"/>
                  <a:gd name="T71" fmla="*/ 2147483646 h 24762"/>
                  <a:gd name="T72" fmla="*/ 202396218 w 12516"/>
                  <a:gd name="T73" fmla="*/ 2147483646 h 24762"/>
                  <a:gd name="T74" fmla="*/ 145512710 w 12516"/>
                  <a:gd name="T75" fmla="*/ 2147483646 h 24762"/>
                  <a:gd name="T76" fmla="*/ 41982386 w 12516"/>
                  <a:gd name="T77" fmla="*/ 2075825658 h 24762"/>
                  <a:gd name="T78" fmla="*/ 0 w 12516"/>
                  <a:gd name="T79" fmla="*/ 1925247680 h 24762"/>
                  <a:gd name="T80" fmla="*/ 17233336 w 12516"/>
                  <a:gd name="T81" fmla="*/ 1908012942 h 24762"/>
                  <a:gd name="T82" fmla="*/ 66601489 w 12516"/>
                  <a:gd name="T83" fmla="*/ 1885724092 h 24762"/>
                  <a:gd name="T84" fmla="*/ 249302209 w 12516"/>
                  <a:gd name="T85" fmla="*/ 1801753118 h 24762"/>
                  <a:gd name="T86" fmla="*/ 291155008 w 12516"/>
                  <a:gd name="T87" fmla="*/ 1740070633 h 24762"/>
                  <a:gd name="T88" fmla="*/ 389890955 w 12516"/>
                  <a:gd name="T89" fmla="*/ 1668539470 h 24762"/>
                  <a:gd name="T90" fmla="*/ 315903699 w 12516"/>
                  <a:gd name="T91" fmla="*/ 1421679578 h 24762"/>
                  <a:gd name="T92" fmla="*/ 380043386 w 12516"/>
                  <a:gd name="T93" fmla="*/ 1379694091 h 24762"/>
                  <a:gd name="T94" fmla="*/ 352832533 w 12516"/>
                  <a:gd name="T95" fmla="*/ 1352610674 h 24762"/>
                  <a:gd name="T96" fmla="*/ 306056130 w 12516"/>
                  <a:gd name="T97" fmla="*/ 1318011246 h 24762"/>
                  <a:gd name="T98" fmla="*/ 266535905 w 12516"/>
                  <a:gd name="T99" fmla="*/ 1290798597 h 24762"/>
                  <a:gd name="T100" fmla="*/ 244248657 w 12516"/>
                  <a:gd name="T101" fmla="*/ 1244018183 h 24762"/>
                  <a:gd name="T102" fmla="*/ 207319823 w 12516"/>
                  <a:gd name="T103" fmla="*/ 1201903103 h 24762"/>
                  <a:gd name="T104" fmla="*/ 150566262 w 12516"/>
                  <a:gd name="T105" fmla="*/ 1105750783 h 24762"/>
                  <a:gd name="T106" fmla="*/ 138256531 w 12516"/>
                  <a:gd name="T107" fmla="*/ 1081000034 h 24762"/>
                  <a:gd name="T108" fmla="*/ 133202979 w 12516"/>
                  <a:gd name="T109" fmla="*/ 1016855289 h 24762"/>
                  <a:gd name="T110" fmla="*/ 108583876 w 12516"/>
                  <a:gd name="T111" fmla="*/ 898414479 h 24762"/>
                  <a:gd name="T112" fmla="*/ 217167752 w 12516"/>
                  <a:gd name="T113" fmla="*/ 723085751 h 24762"/>
                  <a:gd name="T114" fmla="*/ 229477123 w 12516"/>
                  <a:gd name="T115" fmla="*/ 691078175 h 24762"/>
                  <a:gd name="T116" fmla="*/ 261611941 w 12516"/>
                  <a:gd name="T117" fmla="*/ 676175745 h 24762"/>
                  <a:gd name="T118" fmla="*/ 315903699 w 12516"/>
                  <a:gd name="T119" fmla="*/ 639244009 h 24762"/>
                  <a:gd name="T120" fmla="*/ 330675233 w 12516"/>
                  <a:gd name="T121" fmla="*/ 520673607 h 247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516" h="24762">
                    <a:moveTo>
                      <a:pt x="2457" y="3085"/>
                    </a:moveTo>
                    <a:lnTo>
                      <a:pt x="2476" y="3085"/>
                    </a:lnTo>
                    <a:lnTo>
                      <a:pt x="2533" y="3085"/>
                    </a:lnTo>
                    <a:lnTo>
                      <a:pt x="2552" y="3123"/>
                    </a:lnTo>
                    <a:lnTo>
                      <a:pt x="2514" y="3200"/>
                    </a:lnTo>
                    <a:lnTo>
                      <a:pt x="2990" y="3218"/>
                    </a:lnTo>
                    <a:lnTo>
                      <a:pt x="3124" y="3256"/>
                    </a:lnTo>
                    <a:lnTo>
                      <a:pt x="3143" y="3295"/>
                    </a:lnTo>
                    <a:lnTo>
                      <a:pt x="3162" y="3352"/>
                    </a:lnTo>
                    <a:lnTo>
                      <a:pt x="3200" y="3390"/>
                    </a:lnTo>
                    <a:lnTo>
                      <a:pt x="3257" y="3447"/>
                    </a:lnTo>
                    <a:lnTo>
                      <a:pt x="3390" y="3428"/>
                    </a:lnTo>
                    <a:lnTo>
                      <a:pt x="3448" y="3332"/>
                    </a:lnTo>
                    <a:lnTo>
                      <a:pt x="3543" y="3066"/>
                    </a:lnTo>
                    <a:lnTo>
                      <a:pt x="3638" y="2952"/>
                    </a:lnTo>
                    <a:lnTo>
                      <a:pt x="3886" y="2723"/>
                    </a:lnTo>
                    <a:lnTo>
                      <a:pt x="4191" y="2438"/>
                    </a:lnTo>
                    <a:lnTo>
                      <a:pt x="4267" y="2342"/>
                    </a:lnTo>
                    <a:lnTo>
                      <a:pt x="4343" y="2228"/>
                    </a:lnTo>
                    <a:lnTo>
                      <a:pt x="4438" y="1942"/>
                    </a:lnTo>
                    <a:lnTo>
                      <a:pt x="4514" y="1732"/>
                    </a:lnTo>
                    <a:lnTo>
                      <a:pt x="4591" y="1637"/>
                    </a:lnTo>
                    <a:lnTo>
                      <a:pt x="4933" y="1466"/>
                    </a:lnTo>
                    <a:lnTo>
                      <a:pt x="5257" y="1314"/>
                    </a:lnTo>
                    <a:lnTo>
                      <a:pt x="5638" y="1123"/>
                    </a:lnTo>
                    <a:lnTo>
                      <a:pt x="5810" y="1047"/>
                    </a:lnTo>
                    <a:lnTo>
                      <a:pt x="5829" y="1009"/>
                    </a:lnTo>
                    <a:lnTo>
                      <a:pt x="5829" y="990"/>
                    </a:lnTo>
                    <a:lnTo>
                      <a:pt x="5829" y="971"/>
                    </a:lnTo>
                    <a:lnTo>
                      <a:pt x="5867" y="990"/>
                    </a:lnTo>
                    <a:lnTo>
                      <a:pt x="5886" y="990"/>
                    </a:lnTo>
                    <a:lnTo>
                      <a:pt x="5905" y="990"/>
                    </a:lnTo>
                    <a:lnTo>
                      <a:pt x="6305" y="857"/>
                    </a:lnTo>
                    <a:lnTo>
                      <a:pt x="6609" y="742"/>
                    </a:lnTo>
                    <a:lnTo>
                      <a:pt x="6629" y="723"/>
                    </a:lnTo>
                    <a:lnTo>
                      <a:pt x="6648" y="666"/>
                    </a:lnTo>
                    <a:lnTo>
                      <a:pt x="6667" y="647"/>
                    </a:lnTo>
                    <a:lnTo>
                      <a:pt x="7181" y="457"/>
                    </a:lnTo>
                    <a:lnTo>
                      <a:pt x="7581" y="285"/>
                    </a:lnTo>
                    <a:lnTo>
                      <a:pt x="7905" y="171"/>
                    </a:lnTo>
                    <a:lnTo>
                      <a:pt x="8153" y="0"/>
                    </a:lnTo>
                    <a:lnTo>
                      <a:pt x="8248" y="114"/>
                    </a:lnTo>
                    <a:lnTo>
                      <a:pt x="8476" y="285"/>
                    </a:lnTo>
                    <a:lnTo>
                      <a:pt x="8571" y="380"/>
                    </a:lnTo>
                    <a:lnTo>
                      <a:pt x="8629" y="513"/>
                    </a:lnTo>
                    <a:lnTo>
                      <a:pt x="8686" y="552"/>
                    </a:lnTo>
                    <a:lnTo>
                      <a:pt x="8743" y="590"/>
                    </a:lnTo>
                    <a:lnTo>
                      <a:pt x="8934" y="647"/>
                    </a:lnTo>
                    <a:lnTo>
                      <a:pt x="8991" y="685"/>
                    </a:lnTo>
                    <a:lnTo>
                      <a:pt x="9105" y="780"/>
                    </a:lnTo>
                    <a:lnTo>
                      <a:pt x="9352" y="1123"/>
                    </a:lnTo>
                    <a:lnTo>
                      <a:pt x="9524" y="1256"/>
                    </a:lnTo>
                    <a:lnTo>
                      <a:pt x="9714" y="1333"/>
                    </a:lnTo>
                    <a:lnTo>
                      <a:pt x="9905" y="1371"/>
                    </a:lnTo>
                    <a:lnTo>
                      <a:pt x="10305" y="1333"/>
                    </a:lnTo>
                    <a:lnTo>
                      <a:pt x="10743" y="1314"/>
                    </a:lnTo>
                    <a:lnTo>
                      <a:pt x="10933" y="1256"/>
                    </a:lnTo>
                    <a:lnTo>
                      <a:pt x="11048" y="1256"/>
                    </a:lnTo>
                    <a:lnTo>
                      <a:pt x="11353" y="1180"/>
                    </a:lnTo>
                    <a:lnTo>
                      <a:pt x="11410" y="1180"/>
                    </a:lnTo>
                    <a:lnTo>
                      <a:pt x="11524" y="1219"/>
                    </a:lnTo>
                    <a:lnTo>
                      <a:pt x="11581" y="1237"/>
                    </a:lnTo>
                    <a:lnTo>
                      <a:pt x="11638" y="1219"/>
                    </a:lnTo>
                    <a:lnTo>
                      <a:pt x="11791" y="1123"/>
                    </a:lnTo>
                    <a:lnTo>
                      <a:pt x="11981" y="1180"/>
                    </a:lnTo>
                    <a:lnTo>
                      <a:pt x="12153" y="1275"/>
                    </a:lnTo>
                    <a:lnTo>
                      <a:pt x="12324" y="1314"/>
                    </a:lnTo>
                    <a:lnTo>
                      <a:pt x="12515" y="1199"/>
                    </a:lnTo>
                    <a:lnTo>
                      <a:pt x="12191" y="1676"/>
                    </a:lnTo>
                    <a:lnTo>
                      <a:pt x="11867" y="2133"/>
                    </a:lnTo>
                    <a:lnTo>
                      <a:pt x="11543" y="2609"/>
                    </a:lnTo>
                    <a:lnTo>
                      <a:pt x="11219" y="3066"/>
                    </a:lnTo>
                    <a:lnTo>
                      <a:pt x="11010" y="3371"/>
                    </a:lnTo>
                    <a:lnTo>
                      <a:pt x="10800" y="3657"/>
                    </a:lnTo>
                    <a:lnTo>
                      <a:pt x="10610" y="3942"/>
                    </a:lnTo>
                    <a:lnTo>
                      <a:pt x="10400" y="4228"/>
                    </a:lnTo>
                    <a:lnTo>
                      <a:pt x="10095" y="4552"/>
                    </a:lnTo>
                    <a:lnTo>
                      <a:pt x="9772" y="4856"/>
                    </a:lnTo>
                    <a:lnTo>
                      <a:pt x="9448" y="5181"/>
                    </a:lnTo>
                    <a:lnTo>
                      <a:pt x="9124" y="5485"/>
                    </a:lnTo>
                    <a:lnTo>
                      <a:pt x="8991" y="5618"/>
                    </a:lnTo>
                    <a:lnTo>
                      <a:pt x="8934" y="5733"/>
                    </a:lnTo>
                    <a:lnTo>
                      <a:pt x="8934" y="5943"/>
                    </a:lnTo>
                    <a:lnTo>
                      <a:pt x="8952" y="6437"/>
                    </a:lnTo>
                    <a:lnTo>
                      <a:pt x="8952" y="6971"/>
                    </a:lnTo>
                    <a:lnTo>
                      <a:pt x="8952" y="7257"/>
                    </a:lnTo>
                    <a:lnTo>
                      <a:pt x="8952" y="7675"/>
                    </a:lnTo>
                    <a:lnTo>
                      <a:pt x="8952" y="8076"/>
                    </a:lnTo>
                    <a:lnTo>
                      <a:pt x="8952" y="8495"/>
                    </a:lnTo>
                    <a:lnTo>
                      <a:pt x="8952" y="8914"/>
                    </a:lnTo>
                    <a:lnTo>
                      <a:pt x="8952" y="9390"/>
                    </a:lnTo>
                    <a:lnTo>
                      <a:pt x="8952" y="9885"/>
                    </a:lnTo>
                    <a:lnTo>
                      <a:pt x="8952" y="10362"/>
                    </a:lnTo>
                    <a:lnTo>
                      <a:pt x="8952" y="10857"/>
                    </a:lnTo>
                    <a:lnTo>
                      <a:pt x="8952" y="11333"/>
                    </a:lnTo>
                    <a:lnTo>
                      <a:pt x="8952" y="11828"/>
                    </a:lnTo>
                    <a:lnTo>
                      <a:pt x="8952" y="11886"/>
                    </a:lnTo>
                    <a:lnTo>
                      <a:pt x="8952" y="12304"/>
                    </a:lnTo>
                    <a:lnTo>
                      <a:pt x="8952" y="12800"/>
                    </a:lnTo>
                    <a:lnTo>
                      <a:pt x="8952" y="13276"/>
                    </a:lnTo>
                    <a:lnTo>
                      <a:pt x="8952" y="13771"/>
                    </a:lnTo>
                    <a:lnTo>
                      <a:pt x="8952" y="14247"/>
                    </a:lnTo>
                    <a:lnTo>
                      <a:pt x="8952" y="14742"/>
                    </a:lnTo>
                    <a:lnTo>
                      <a:pt x="8952" y="15218"/>
                    </a:lnTo>
                    <a:lnTo>
                      <a:pt x="8952" y="15714"/>
                    </a:lnTo>
                    <a:lnTo>
                      <a:pt x="8952" y="16208"/>
                    </a:lnTo>
                    <a:lnTo>
                      <a:pt x="8952" y="16685"/>
                    </a:lnTo>
                    <a:lnTo>
                      <a:pt x="8952" y="17008"/>
                    </a:lnTo>
                    <a:lnTo>
                      <a:pt x="8952" y="17275"/>
                    </a:lnTo>
                    <a:lnTo>
                      <a:pt x="8952" y="17523"/>
                    </a:lnTo>
                    <a:lnTo>
                      <a:pt x="8971" y="17942"/>
                    </a:lnTo>
                    <a:lnTo>
                      <a:pt x="8971" y="18380"/>
                    </a:lnTo>
                    <a:lnTo>
                      <a:pt x="8971" y="18799"/>
                    </a:lnTo>
                    <a:lnTo>
                      <a:pt x="8991" y="19218"/>
                    </a:lnTo>
                    <a:lnTo>
                      <a:pt x="8991" y="19484"/>
                    </a:lnTo>
                    <a:lnTo>
                      <a:pt x="8991" y="19770"/>
                    </a:lnTo>
                    <a:lnTo>
                      <a:pt x="8991" y="20056"/>
                    </a:lnTo>
                    <a:lnTo>
                      <a:pt x="9086" y="20189"/>
                    </a:lnTo>
                    <a:lnTo>
                      <a:pt x="9200" y="20322"/>
                    </a:lnTo>
                    <a:lnTo>
                      <a:pt x="9296" y="20437"/>
                    </a:lnTo>
                    <a:lnTo>
                      <a:pt x="9391" y="20570"/>
                    </a:lnTo>
                    <a:lnTo>
                      <a:pt x="9581" y="20818"/>
                    </a:lnTo>
                    <a:lnTo>
                      <a:pt x="9791" y="21084"/>
                    </a:lnTo>
                    <a:lnTo>
                      <a:pt x="10000" y="21351"/>
                    </a:lnTo>
                    <a:lnTo>
                      <a:pt x="10172" y="21580"/>
                    </a:lnTo>
                    <a:lnTo>
                      <a:pt x="10362" y="21827"/>
                    </a:lnTo>
                    <a:lnTo>
                      <a:pt x="10571" y="22094"/>
                    </a:lnTo>
                    <a:lnTo>
                      <a:pt x="10762" y="22342"/>
                    </a:lnTo>
                    <a:lnTo>
                      <a:pt x="10952" y="22589"/>
                    </a:lnTo>
                    <a:lnTo>
                      <a:pt x="11105" y="22780"/>
                    </a:lnTo>
                    <a:lnTo>
                      <a:pt x="11162" y="22875"/>
                    </a:lnTo>
                    <a:lnTo>
                      <a:pt x="11162" y="22951"/>
                    </a:lnTo>
                    <a:lnTo>
                      <a:pt x="11162" y="23199"/>
                    </a:lnTo>
                    <a:lnTo>
                      <a:pt x="9086" y="23313"/>
                    </a:lnTo>
                    <a:lnTo>
                      <a:pt x="9067" y="23332"/>
                    </a:lnTo>
                    <a:lnTo>
                      <a:pt x="6057" y="24665"/>
                    </a:lnTo>
                    <a:lnTo>
                      <a:pt x="5847" y="24761"/>
                    </a:lnTo>
                    <a:lnTo>
                      <a:pt x="5829" y="24685"/>
                    </a:lnTo>
                    <a:lnTo>
                      <a:pt x="5829" y="24665"/>
                    </a:lnTo>
                    <a:lnTo>
                      <a:pt x="5847" y="24609"/>
                    </a:lnTo>
                    <a:lnTo>
                      <a:pt x="5829" y="24551"/>
                    </a:lnTo>
                    <a:lnTo>
                      <a:pt x="5771" y="24437"/>
                    </a:lnTo>
                    <a:lnTo>
                      <a:pt x="5715" y="24228"/>
                    </a:lnTo>
                    <a:lnTo>
                      <a:pt x="5695" y="24170"/>
                    </a:lnTo>
                    <a:lnTo>
                      <a:pt x="5733" y="24132"/>
                    </a:lnTo>
                    <a:lnTo>
                      <a:pt x="5752" y="24113"/>
                    </a:lnTo>
                    <a:lnTo>
                      <a:pt x="5715" y="24075"/>
                    </a:lnTo>
                    <a:lnTo>
                      <a:pt x="5695" y="23885"/>
                    </a:lnTo>
                    <a:lnTo>
                      <a:pt x="5676" y="23847"/>
                    </a:lnTo>
                    <a:lnTo>
                      <a:pt x="5638" y="23808"/>
                    </a:lnTo>
                    <a:lnTo>
                      <a:pt x="5619" y="23771"/>
                    </a:lnTo>
                    <a:lnTo>
                      <a:pt x="5619" y="23751"/>
                    </a:lnTo>
                    <a:lnTo>
                      <a:pt x="5638" y="23694"/>
                    </a:lnTo>
                    <a:lnTo>
                      <a:pt x="5638" y="23675"/>
                    </a:lnTo>
                    <a:lnTo>
                      <a:pt x="5619" y="23504"/>
                    </a:lnTo>
                    <a:lnTo>
                      <a:pt x="5619" y="23427"/>
                    </a:lnTo>
                    <a:lnTo>
                      <a:pt x="5619" y="23408"/>
                    </a:lnTo>
                    <a:lnTo>
                      <a:pt x="5638" y="23408"/>
                    </a:lnTo>
                    <a:lnTo>
                      <a:pt x="5657" y="23390"/>
                    </a:lnTo>
                    <a:lnTo>
                      <a:pt x="5657" y="23351"/>
                    </a:lnTo>
                    <a:lnTo>
                      <a:pt x="5638" y="23237"/>
                    </a:lnTo>
                    <a:lnTo>
                      <a:pt x="5619" y="22989"/>
                    </a:lnTo>
                    <a:lnTo>
                      <a:pt x="5600" y="22932"/>
                    </a:lnTo>
                    <a:lnTo>
                      <a:pt x="5543" y="22894"/>
                    </a:lnTo>
                    <a:lnTo>
                      <a:pt x="5505" y="22837"/>
                    </a:lnTo>
                    <a:lnTo>
                      <a:pt x="5352" y="22494"/>
                    </a:lnTo>
                    <a:lnTo>
                      <a:pt x="5334" y="22475"/>
                    </a:lnTo>
                    <a:lnTo>
                      <a:pt x="5314" y="22437"/>
                    </a:lnTo>
                    <a:lnTo>
                      <a:pt x="5295" y="22170"/>
                    </a:lnTo>
                    <a:lnTo>
                      <a:pt x="5257" y="22037"/>
                    </a:lnTo>
                    <a:lnTo>
                      <a:pt x="5219" y="21885"/>
                    </a:lnTo>
                    <a:lnTo>
                      <a:pt x="5219" y="21561"/>
                    </a:lnTo>
                    <a:lnTo>
                      <a:pt x="5162" y="21409"/>
                    </a:lnTo>
                    <a:lnTo>
                      <a:pt x="5085" y="21313"/>
                    </a:lnTo>
                    <a:lnTo>
                      <a:pt x="5067" y="21237"/>
                    </a:lnTo>
                    <a:lnTo>
                      <a:pt x="5009" y="21142"/>
                    </a:lnTo>
                    <a:lnTo>
                      <a:pt x="4953" y="21084"/>
                    </a:lnTo>
                    <a:lnTo>
                      <a:pt x="4857" y="21084"/>
                    </a:lnTo>
                    <a:lnTo>
                      <a:pt x="4895" y="21008"/>
                    </a:lnTo>
                    <a:lnTo>
                      <a:pt x="4914" y="20989"/>
                    </a:lnTo>
                    <a:lnTo>
                      <a:pt x="4953" y="20951"/>
                    </a:lnTo>
                    <a:lnTo>
                      <a:pt x="4895" y="20894"/>
                    </a:lnTo>
                    <a:lnTo>
                      <a:pt x="4743" y="20627"/>
                    </a:lnTo>
                    <a:lnTo>
                      <a:pt x="4724" y="20513"/>
                    </a:lnTo>
                    <a:lnTo>
                      <a:pt x="4705" y="20437"/>
                    </a:lnTo>
                    <a:lnTo>
                      <a:pt x="4648" y="20361"/>
                    </a:lnTo>
                    <a:lnTo>
                      <a:pt x="4648" y="20285"/>
                    </a:lnTo>
                    <a:lnTo>
                      <a:pt x="4648" y="20266"/>
                    </a:lnTo>
                    <a:lnTo>
                      <a:pt x="4591" y="20075"/>
                    </a:lnTo>
                    <a:lnTo>
                      <a:pt x="4572" y="20037"/>
                    </a:lnTo>
                    <a:lnTo>
                      <a:pt x="4591" y="20018"/>
                    </a:lnTo>
                    <a:lnTo>
                      <a:pt x="4591" y="19999"/>
                    </a:lnTo>
                    <a:lnTo>
                      <a:pt x="4591" y="19941"/>
                    </a:lnTo>
                    <a:lnTo>
                      <a:pt x="4572" y="19941"/>
                    </a:lnTo>
                    <a:lnTo>
                      <a:pt x="4533" y="19941"/>
                    </a:lnTo>
                    <a:lnTo>
                      <a:pt x="4533" y="19904"/>
                    </a:lnTo>
                    <a:lnTo>
                      <a:pt x="4514" y="19770"/>
                    </a:lnTo>
                    <a:lnTo>
                      <a:pt x="4476" y="19656"/>
                    </a:lnTo>
                    <a:lnTo>
                      <a:pt x="4457" y="19599"/>
                    </a:lnTo>
                    <a:lnTo>
                      <a:pt x="4495" y="19542"/>
                    </a:lnTo>
                    <a:lnTo>
                      <a:pt x="4457" y="19504"/>
                    </a:lnTo>
                    <a:lnTo>
                      <a:pt x="4457" y="19446"/>
                    </a:lnTo>
                    <a:lnTo>
                      <a:pt x="4457" y="19389"/>
                    </a:lnTo>
                    <a:lnTo>
                      <a:pt x="4457" y="19351"/>
                    </a:lnTo>
                    <a:lnTo>
                      <a:pt x="4343" y="19179"/>
                    </a:lnTo>
                    <a:lnTo>
                      <a:pt x="4324" y="19103"/>
                    </a:lnTo>
                    <a:lnTo>
                      <a:pt x="4305" y="19047"/>
                    </a:lnTo>
                    <a:lnTo>
                      <a:pt x="4267" y="19008"/>
                    </a:lnTo>
                    <a:lnTo>
                      <a:pt x="4228" y="18970"/>
                    </a:lnTo>
                    <a:lnTo>
                      <a:pt x="4171" y="18951"/>
                    </a:lnTo>
                    <a:lnTo>
                      <a:pt x="4057" y="18951"/>
                    </a:lnTo>
                    <a:lnTo>
                      <a:pt x="4019" y="18932"/>
                    </a:lnTo>
                    <a:lnTo>
                      <a:pt x="4000" y="18894"/>
                    </a:lnTo>
                    <a:lnTo>
                      <a:pt x="3905" y="18780"/>
                    </a:lnTo>
                    <a:lnTo>
                      <a:pt x="3886" y="18780"/>
                    </a:lnTo>
                    <a:lnTo>
                      <a:pt x="3886" y="18722"/>
                    </a:lnTo>
                    <a:lnTo>
                      <a:pt x="3866" y="18685"/>
                    </a:lnTo>
                    <a:lnTo>
                      <a:pt x="3829" y="18646"/>
                    </a:lnTo>
                    <a:lnTo>
                      <a:pt x="3790" y="18627"/>
                    </a:lnTo>
                    <a:lnTo>
                      <a:pt x="3752" y="18570"/>
                    </a:lnTo>
                    <a:lnTo>
                      <a:pt x="3619" y="18018"/>
                    </a:lnTo>
                    <a:lnTo>
                      <a:pt x="3562" y="17923"/>
                    </a:lnTo>
                    <a:lnTo>
                      <a:pt x="3485" y="17884"/>
                    </a:lnTo>
                    <a:lnTo>
                      <a:pt x="3485" y="17865"/>
                    </a:lnTo>
                    <a:lnTo>
                      <a:pt x="3448" y="17808"/>
                    </a:lnTo>
                    <a:lnTo>
                      <a:pt x="3429" y="17789"/>
                    </a:lnTo>
                    <a:lnTo>
                      <a:pt x="3390" y="17770"/>
                    </a:lnTo>
                    <a:lnTo>
                      <a:pt x="3333" y="17770"/>
                    </a:lnTo>
                    <a:lnTo>
                      <a:pt x="3295" y="17751"/>
                    </a:lnTo>
                    <a:lnTo>
                      <a:pt x="3238" y="17656"/>
                    </a:lnTo>
                    <a:lnTo>
                      <a:pt x="3219" y="17618"/>
                    </a:lnTo>
                    <a:lnTo>
                      <a:pt x="3181" y="17579"/>
                    </a:lnTo>
                    <a:lnTo>
                      <a:pt x="3143" y="17523"/>
                    </a:lnTo>
                    <a:lnTo>
                      <a:pt x="3086" y="17465"/>
                    </a:lnTo>
                    <a:lnTo>
                      <a:pt x="3028" y="17427"/>
                    </a:lnTo>
                    <a:lnTo>
                      <a:pt x="2972" y="17408"/>
                    </a:lnTo>
                    <a:lnTo>
                      <a:pt x="2838" y="17370"/>
                    </a:lnTo>
                    <a:lnTo>
                      <a:pt x="2819" y="17370"/>
                    </a:lnTo>
                    <a:lnTo>
                      <a:pt x="2800" y="17351"/>
                    </a:lnTo>
                    <a:lnTo>
                      <a:pt x="2781" y="17332"/>
                    </a:lnTo>
                    <a:lnTo>
                      <a:pt x="2743" y="17313"/>
                    </a:lnTo>
                    <a:lnTo>
                      <a:pt x="2628" y="17294"/>
                    </a:lnTo>
                    <a:lnTo>
                      <a:pt x="2591" y="17256"/>
                    </a:lnTo>
                    <a:lnTo>
                      <a:pt x="2552" y="17218"/>
                    </a:lnTo>
                    <a:lnTo>
                      <a:pt x="2495" y="17198"/>
                    </a:lnTo>
                    <a:lnTo>
                      <a:pt x="2419" y="17198"/>
                    </a:lnTo>
                    <a:lnTo>
                      <a:pt x="2343" y="17218"/>
                    </a:lnTo>
                    <a:lnTo>
                      <a:pt x="2266" y="17218"/>
                    </a:lnTo>
                    <a:lnTo>
                      <a:pt x="2190" y="17180"/>
                    </a:lnTo>
                    <a:lnTo>
                      <a:pt x="1848" y="17161"/>
                    </a:lnTo>
                    <a:lnTo>
                      <a:pt x="1657" y="16913"/>
                    </a:lnTo>
                    <a:lnTo>
                      <a:pt x="1600" y="16875"/>
                    </a:lnTo>
                    <a:lnTo>
                      <a:pt x="1581" y="16875"/>
                    </a:lnTo>
                    <a:lnTo>
                      <a:pt x="1581" y="16856"/>
                    </a:lnTo>
                    <a:lnTo>
                      <a:pt x="1562" y="16837"/>
                    </a:lnTo>
                    <a:lnTo>
                      <a:pt x="1524" y="16818"/>
                    </a:lnTo>
                    <a:lnTo>
                      <a:pt x="1409" y="16818"/>
                    </a:lnTo>
                    <a:lnTo>
                      <a:pt x="1276" y="16837"/>
                    </a:lnTo>
                    <a:lnTo>
                      <a:pt x="1219" y="16856"/>
                    </a:lnTo>
                    <a:lnTo>
                      <a:pt x="1181" y="16894"/>
                    </a:lnTo>
                    <a:lnTo>
                      <a:pt x="1143" y="16932"/>
                    </a:lnTo>
                    <a:lnTo>
                      <a:pt x="1123" y="16989"/>
                    </a:lnTo>
                    <a:lnTo>
                      <a:pt x="1086" y="17027"/>
                    </a:lnTo>
                    <a:lnTo>
                      <a:pt x="1047" y="17027"/>
                    </a:lnTo>
                    <a:lnTo>
                      <a:pt x="305" y="16932"/>
                    </a:lnTo>
                    <a:lnTo>
                      <a:pt x="285" y="16113"/>
                    </a:lnTo>
                    <a:lnTo>
                      <a:pt x="285" y="16094"/>
                    </a:lnTo>
                    <a:lnTo>
                      <a:pt x="305" y="16038"/>
                    </a:lnTo>
                    <a:lnTo>
                      <a:pt x="324" y="16019"/>
                    </a:lnTo>
                    <a:lnTo>
                      <a:pt x="324" y="15980"/>
                    </a:lnTo>
                    <a:lnTo>
                      <a:pt x="324" y="15848"/>
                    </a:lnTo>
                    <a:lnTo>
                      <a:pt x="114" y="14933"/>
                    </a:lnTo>
                    <a:lnTo>
                      <a:pt x="95" y="14914"/>
                    </a:lnTo>
                    <a:lnTo>
                      <a:pt x="19" y="14857"/>
                    </a:lnTo>
                    <a:lnTo>
                      <a:pt x="0" y="14857"/>
                    </a:lnTo>
                    <a:lnTo>
                      <a:pt x="0" y="14838"/>
                    </a:lnTo>
                    <a:lnTo>
                      <a:pt x="0" y="14800"/>
                    </a:lnTo>
                    <a:lnTo>
                      <a:pt x="19" y="14781"/>
                    </a:lnTo>
                    <a:lnTo>
                      <a:pt x="38" y="14761"/>
                    </a:lnTo>
                    <a:lnTo>
                      <a:pt x="114" y="14724"/>
                    </a:lnTo>
                    <a:lnTo>
                      <a:pt x="133" y="14724"/>
                    </a:lnTo>
                    <a:lnTo>
                      <a:pt x="152" y="14705"/>
                    </a:lnTo>
                    <a:lnTo>
                      <a:pt x="400" y="14685"/>
                    </a:lnTo>
                    <a:lnTo>
                      <a:pt x="419" y="14666"/>
                    </a:lnTo>
                    <a:lnTo>
                      <a:pt x="438" y="14647"/>
                    </a:lnTo>
                    <a:lnTo>
                      <a:pt x="457" y="14647"/>
                    </a:lnTo>
                    <a:lnTo>
                      <a:pt x="514" y="14552"/>
                    </a:lnTo>
                    <a:lnTo>
                      <a:pt x="552" y="14457"/>
                    </a:lnTo>
                    <a:lnTo>
                      <a:pt x="571" y="14438"/>
                    </a:lnTo>
                    <a:lnTo>
                      <a:pt x="571" y="14419"/>
                    </a:lnTo>
                    <a:lnTo>
                      <a:pt x="590" y="14419"/>
                    </a:lnTo>
                    <a:lnTo>
                      <a:pt x="628" y="14400"/>
                    </a:lnTo>
                    <a:lnTo>
                      <a:pt x="1924" y="13904"/>
                    </a:lnTo>
                    <a:lnTo>
                      <a:pt x="1943" y="13885"/>
                    </a:lnTo>
                    <a:lnTo>
                      <a:pt x="1962" y="13828"/>
                    </a:lnTo>
                    <a:lnTo>
                      <a:pt x="1962" y="13790"/>
                    </a:lnTo>
                    <a:lnTo>
                      <a:pt x="2000" y="13695"/>
                    </a:lnTo>
                    <a:lnTo>
                      <a:pt x="2114" y="13542"/>
                    </a:lnTo>
                    <a:lnTo>
                      <a:pt x="2171" y="13486"/>
                    </a:lnTo>
                    <a:lnTo>
                      <a:pt x="2247" y="13428"/>
                    </a:lnTo>
                    <a:lnTo>
                      <a:pt x="2305" y="13371"/>
                    </a:lnTo>
                    <a:lnTo>
                      <a:pt x="2343" y="13314"/>
                    </a:lnTo>
                    <a:lnTo>
                      <a:pt x="2476" y="13105"/>
                    </a:lnTo>
                    <a:lnTo>
                      <a:pt x="2476" y="13085"/>
                    </a:lnTo>
                    <a:lnTo>
                      <a:pt x="2495" y="13085"/>
                    </a:lnTo>
                    <a:lnTo>
                      <a:pt x="2952" y="12895"/>
                    </a:lnTo>
                    <a:lnTo>
                      <a:pt x="3009" y="12876"/>
                    </a:lnTo>
                    <a:lnTo>
                      <a:pt x="3028" y="12857"/>
                    </a:lnTo>
                    <a:lnTo>
                      <a:pt x="3028" y="12819"/>
                    </a:lnTo>
                    <a:lnTo>
                      <a:pt x="3028" y="12800"/>
                    </a:lnTo>
                    <a:lnTo>
                      <a:pt x="2381" y="11066"/>
                    </a:lnTo>
                    <a:lnTo>
                      <a:pt x="2381" y="11028"/>
                    </a:lnTo>
                    <a:lnTo>
                      <a:pt x="2400" y="11009"/>
                    </a:lnTo>
                    <a:lnTo>
                      <a:pt x="2438" y="10971"/>
                    </a:lnTo>
                    <a:lnTo>
                      <a:pt x="3048" y="10743"/>
                    </a:lnTo>
                    <a:lnTo>
                      <a:pt x="3048" y="10723"/>
                    </a:lnTo>
                    <a:lnTo>
                      <a:pt x="3048" y="10704"/>
                    </a:lnTo>
                    <a:lnTo>
                      <a:pt x="2972" y="10666"/>
                    </a:lnTo>
                    <a:lnTo>
                      <a:pt x="2952" y="10666"/>
                    </a:lnTo>
                    <a:lnTo>
                      <a:pt x="2933" y="10647"/>
                    </a:lnTo>
                    <a:lnTo>
                      <a:pt x="2914" y="10628"/>
                    </a:lnTo>
                    <a:lnTo>
                      <a:pt x="2895" y="10609"/>
                    </a:lnTo>
                    <a:lnTo>
                      <a:pt x="2857" y="10590"/>
                    </a:lnTo>
                    <a:lnTo>
                      <a:pt x="2838" y="10590"/>
                    </a:lnTo>
                    <a:lnTo>
                      <a:pt x="2819" y="10571"/>
                    </a:lnTo>
                    <a:lnTo>
                      <a:pt x="2743" y="10476"/>
                    </a:lnTo>
                    <a:lnTo>
                      <a:pt x="2723" y="10438"/>
                    </a:lnTo>
                    <a:lnTo>
                      <a:pt x="2705" y="10418"/>
                    </a:lnTo>
                    <a:lnTo>
                      <a:pt x="2705" y="10399"/>
                    </a:lnTo>
                    <a:lnTo>
                      <a:pt x="2686" y="10381"/>
                    </a:lnTo>
                    <a:lnTo>
                      <a:pt x="2647" y="10342"/>
                    </a:lnTo>
                    <a:lnTo>
                      <a:pt x="2628" y="10323"/>
                    </a:lnTo>
                    <a:lnTo>
                      <a:pt x="2381" y="10190"/>
                    </a:lnTo>
                    <a:lnTo>
                      <a:pt x="2362" y="10171"/>
                    </a:lnTo>
                    <a:lnTo>
                      <a:pt x="2305" y="10114"/>
                    </a:lnTo>
                    <a:lnTo>
                      <a:pt x="2286" y="10095"/>
                    </a:lnTo>
                    <a:lnTo>
                      <a:pt x="2229" y="10076"/>
                    </a:lnTo>
                    <a:lnTo>
                      <a:pt x="2133" y="10037"/>
                    </a:lnTo>
                    <a:lnTo>
                      <a:pt x="2114" y="10037"/>
                    </a:lnTo>
                    <a:lnTo>
                      <a:pt x="2114" y="10019"/>
                    </a:lnTo>
                    <a:lnTo>
                      <a:pt x="2057" y="9961"/>
                    </a:lnTo>
                    <a:lnTo>
                      <a:pt x="2038" y="9942"/>
                    </a:lnTo>
                    <a:lnTo>
                      <a:pt x="2019" y="9923"/>
                    </a:lnTo>
                    <a:lnTo>
                      <a:pt x="1981" y="9733"/>
                    </a:lnTo>
                    <a:lnTo>
                      <a:pt x="1943" y="9676"/>
                    </a:lnTo>
                    <a:lnTo>
                      <a:pt x="1924" y="9638"/>
                    </a:lnTo>
                    <a:lnTo>
                      <a:pt x="1885" y="9600"/>
                    </a:lnTo>
                    <a:lnTo>
                      <a:pt x="1866" y="9580"/>
                    </a:lnTo>
                    <a:lnTo>
                      <a:pt x="1866" y="9561"/>
                    </a:lnTo>
                    <a:lnTo>
                      <a:pt x="1829" y="9485"/>
                    </a:lnTo>
                    <a:lnTo>
                      <a:pt x="1790" y="9428"/>
                    </a:lnTo>
                    <a:lnTo>
                      <a:pt x="1771" y="9409"/>
                    </a:lnTo>
                    <a:lnTo>
                      <a:pt x="1714" y="9352"/>
                    </a:lnTo>
                    <a:lnTo>
                      <a:pt x="1600" y="9275"/>
                    </a:lnTo>
                    <a:lnTo>
                      <a:pt x="1562" y="9238"/>
                    </a:lnTo>
                    <a:lnTo>
                      <a:pt x="1409" y="9009"/>
                    </a:lnTo>
                    <a:lnTo>
                      <a:pt x="1276" y="8762"/>
                    </a:lnTo>
                    <a:lnTo>
                      <a:pt x="1238" y="8609"/>
                    </a:lnTo>
                    <a:lnTo>
                      <a:pt x="1219" y="8571"/>
                    </a:lnTo>
                    <a:lnTo>
                      <a:pt x="1181" y="8552"/>
                    </a:lnTo>
                    <a:lnTo>
                      <a:pt x="1162" y="8533"/>
                    </a:lnTo>
                    <a:lnTo>
                      <a:pt x="1162" y="8514"/>
                    </a:lnTo>
                    <a:lnTo>
                      <a:pt x="1143" y="8514"/>
                    </a:lnTo>
                    <a:lnTo>
                      <a:pt x="1123" y="8437"/>
                    </a:lnTo>
                    <a:lnTo>
                      <a:pt x="1105" y="8418"/>
                    </a:lnTo>
                    <a:lnTo>
                      <a:pt x="1086" y="8381"/>
                    </a:lnTo>
                    <a:lnTo>
                      <a:pt x="1067" y="8342"/>
                    </a:lnTo>
                    <a:lnTo>
                      <a:pt x="1067" y="8285"/>
                    </a:lnTo>
                    <a:lnTo>
                      <a:pt x="1086" y="8152"/>
                    </a:lnTo>
                    <a:lnTo>
                      <a:pt x="1086" y="8056"/>
                    </a:lnTo>
                    <a:lnTo>
                      <a:pt x="1086" y="8038"/>
                    </a:lnTo>
                    <a:lnTo>
                      <a:pt x="1047" y="7904"/>
                    </a:lnTo>
                    <a:lnTo>
                      <a:pt x="1047" y="7885"/>
                    </a:lnTo>
                    <a:lnTo>
                      <a:pt x="1028" y="7847"/>
                    </a:lnTo>
                    <a:lnTo>
                      <a:pt x="991" y="7599"/>
                    </a:lnTo>
                    <a:lnTo>
                      <a:pt x="971" y="7390"/>
                    </a:lnTo>
                    <a:lnTo>
                      <a:pt x="914" y="7142"/>
                    </a:lnTo>
                    <a:lnTo>
                      <a:pt x="857" y="7047"/>
                    </a:lnTo>
                    <a:lnTo>
                      <a:pt x="838" y="6971"/>
                    </a:lnTo>
                    <a:lnTo>
                      <a:pt x="838" y="6952"/>
                    </a:lnTo>
                    <a:lnTo>
                      <a:pt x="838" y="6933"/>
                    </a:lnTo>
                    <a:lnTo>
                      <a:pt x="838" y="6895"/>
                    </a:lnTo>
                    <a:lnTo>
                      <a:pt x="857" y="6876"/>
                    </a:lnTo>
                    <a:lnTo>
                      <a:pt x="895" y="6857"/>
                    </a:lnTo>
                    <a:lnTo>
                      <a:pt x="1105" y="6781"/>
                    </a:lnTo>
                    <a:lnTo>
                      <a:pt x="1181" y="6666"/>
                    </a:lnTo>
                    <a:lnTo>
                      <a:pt x="1676" y="5580"/>
                    </a:lnTo>
                    <a:lnTo>
                      <a:pt x="1695" y="5580"/>
                    </a:lnTo>
                    <a:lnTo>
                      <a:pt x="1714" y="5562"/>
                    </a:lnTo>
                    <a:lnTo>
                      <a:pt x="1733" y="5466"/>
                    </a:lnTo>
                    <a:lnTo>
                      <a:pt x="1733" y="5428"/>
                    </a:lnTo>
                    <a:lnTo>
                      <a:pt x="1733" y="5390"/>
                    </a:lnTo>
                    <a:lnTo>
                      <a:pt x="1733" y="5371"/>
                    </a:lnTo>
                    <a:lnTo>
                      <a:pt x="1771" y="5333"/>
                    </a:lnTo>
                    <a:lnTo>
                      <a:pt x="1790" y="5313"/>
                    </a:lnTo>
                    <a:lnTo>
                      <a:pt x="1809" y="5295"/>
                    </a:lnTo>
                    <a:lnTo>
                      <a:pt x="1848" y="5276"/>
                    </a:lnTo>
                    <a:lnTo>
                      <a:pt x="1943" y="5257"/>
                    </a:lnTo>
                    <a:lnTo>
                      <a:pt x="1981" y="5237"/>
                    </a:lnTo>
                    <a:lnTo>
                      <a:pt x="2000" y="5237"/>
                    </a:lnTo>
                    <a:lnTo>
                      <a:pt x="2019" y="5218"/>
                    </a:lnTo>
                    <a:lnTo>
                      <a:pt x="2076" y="5161"/>
                    </a:lnTo>
                    <a:lnTo>
                      <a:pt x="2095" y="5123"/>
                    </a:lnTo>
                    <a:lnTo>
                      <a:pt x="2133" y="5104"/>
                    </a:lnTo>
                    <a:lnTo>
                      <a:pt x="2343" y="5047"/>
                    </a:lnTo>
                    <a:lnTo>
                      <a:pt x="2362" y="5028"/>
                    </a:lnTo>
                    <a:lnTo>
                      <a:pt x="2400" y="5009"/>
                    </a:lnTo>
                    <a:lnTo>
                      <a:pt x="2438" y="4933"/>
                    </a:lnTo>
                    <a:lnTo>
                      <a:pt x="2457" y="4914"/>
                    </a:lnTo>
                    <a:lnTo>
                      <a:pt x="2552" y="4856"/>
                    </a:lnTo>
                    <a:lnTo>
                      <a:pt x="2552" y="4837"/>
                    </a:lnTo>
                    <a:lnTo>
                      <a:pt x="2571" y="4800"/>
                    </a:lnTo>
                    <a:lnTo>
                      <a:pt x="2571" y="4742"/>
                    </a:lnTo>
                    <a:lnTo>
                      <a:pt x="2571" y="4228"/>
                    </a:lnTo>
                    <a:lnTo>
                      <a:pt x="2552" y="4018"/>
                    </a:lnTo>
                    <a:lnTo>
                      <a:pt x="2514" y="3885"/>
                    </a:lnTo>
                    <a:lnTo>
                      <a:pt x="2457" y="3161"/>
                    </a:lnTo>
                    <a:lnTo>
                      <a:pt x="2457" y="3085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47" name="Freeform 10">
                <a:extLst>
                  <a:ext uri="{FF2B5EF4-FFF2-40B4-BE49-F238E27FC236}">
                    <a16:creationId xmlns:a16="http://schemas.microsoft.com/office/drawing/2014/main" id="{FECA61DA-D540-AA43-911B-2A2E6C369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1513" y="8489950"/>
                <a:ext cx="5540375" cy="6521450"/>
              </a:xfrm>
              <a:custGeom>
                <a:avLst/>
                <a:gdLst>
                  <a:gd name="T0" fmla="*/ 1858353072 w 15392"/>
                  <a:gd name="T1" fmla="*/ 970200599 h 18115"/>
                  <a:gd name="T2" fmla="*/ 1772062595 w 15392"/>
                  <a:gd name="T3" fmla="*/ 989899950 h 18115"/>
                  <a:gd name="T4" fmla="*/ 1717774695 w 15392"/>
                  <a:gd name="T5" fmla="*/ 977587855 h 18115"/>
                  <a:gd name="T6" fmla="*/ 1663487155 w 15392"/>
                  <a:gd name="T7" fmla="*/ 984975112 h 18115"/>
                  <a:gd name="T8" fmla="*/ 1670872282 w 15392"/>
                  <a:gd name="T9" fmla="*/ 1021911755 h 18115"/>
                  <a:gd name="T10" fmla="*/ 1695489732 w 15392"/>
                  <a:gd name="T11" fmla="*/ 1105893919 h 18115"/>
                  <a:gd name="T12" fmla="*/ 1683180827 w 15392"/>
                  <a:gd name="T13" fmla="*/ 1132980527 h 18115"/>
                  <a:gd name="T14" fmla="*/ 1619046091 w 15392"/>
                  <a:gd name="T15" fmla="*/ 1142959803 h 18115"/>
                  <a:gd name="T16" fmla="*/ 1636278414 w 15392"/>
                  <a:gd name="T17" fmla="*/ 1184950885 h 18115"/>
                  <a:gd name="T18" fmla="*/ 1416665465 w 15392"/>
                  <a:gd name="T19" fmla="*/ 1278653123 h 18115"/>
                  <a:gd name="T20" fmla="*/ 1315475151 w 15392"/>
                  <a:gd name="T21" fmla="*/ 1402163950 h 18115"/>
                  <a:gd name="T22" fmla="*/ 1337760115 w 15392"/>
                  <a:gd name="T23" fmla="*/ 1491070952 h 18115"/>
                  <a:gd name="T24" fmla="*/ 1280881283 w 15392"/>
                  <a:gd name="T25" fmla="*/ 1636613948 h 18115"/>
                  <a:gd name="T26" fmla="*/ 1216746187 w 15392"/>
                  <a:gd name="T27" fmla="*/ 1656442900 h 18115"/>
                  <a:gd name="T28" fmla="*/ 1182152319 w 15392"/>
                  <a:gd name="T29" fmla="*/ 1742757882 h 18115"/>
                  <a:gd name="T30" fmla="*/ 1115555874 w 15392"/>
                  <a:gd name="T31" fmla="*/ 1792136220 h 18115"/>
                  <a:gd name="T32" fmla="*/ 1150149742 w 15392"/>
                  <a:gd name="T33" fmla="*/ 1819352789 h 18115"/>
                  <a:gd name="T34" fmla="*/ 1063730043 w 15392"/>
                  <a:gd name="T35" fmla="*/ 1967487805 h 18115"/>
                  <a:gd name="T36" fmla="*/ 1073576879 w 15392"/>
                  <a:gd name="T37" fmla="*/ 2024253400 h 18115"/>
                  <a:gd name="T38" fmla="*/ 1021750688 w 15392"/>
                  <a:gd name="T39" fmla="*/ 1989649575 h 18115"/>
                  <a:gd name="T40" fmla="*/ 999465724 w 15392"/>
                  <a:gd name="T41" fmla="*/ 2024253400 h 18115"/>
                  <a:gd name="T42" fmla="*/ 994671529 w 15392"/>
                  <a:gd name="T43" fmla="*/ 2147483646 h 18115"/>
                  <a:gd name="T44" fmla="*/ 942845698 w 15392"/>
                  <a:gd name="T45" fmla="*/ 2147483646 h 18115"/>
                  <a:gd name="T46" fmla="*/ 913175248 w 15392"/>
                  <a:gd name="T47" fmla="*/ 2147483646 h 18115"/>
                  <a:gd name="T48" fmla="*/ 829216897 w 15392"/>
                  <a:gd name="T49" fmla="*/ 2147483646 h 18115"/>
                  <a:gd name="T50" fmla="*/ 555316408 w 15392"/>
                  <a:gd name="T51" fmla="*/ 2147483646 h 18115"/>
                  <a:gd name="T52" fmla="*/ 125937346 w 15392"/>
                  <a:gd name="T53" fmla="*/ 1851493835 h 18115"/>
                  <a:gd name="T54" fmla="*/ 9846836 w 15392"/>
                  <a:gd name="T55" fmla="*/ 1752737158 h 18115"/>
                  <a:gd name="T56" fmla="*/ 24747032 w 15392"/>
                  <a:gd name="T57" fmla="*/ 1688584306 h 18115"/>
                  <a:gd name="T58" fmla="*/ 115960927 w 15392"/>
                  <a:gd name="T59" fmla="*/ 1589698028 h 18115"/>
                  <a:gd name="T60" fmla="*/ 278824267 w 15392"/>
                  <a:gd name="T61" fmla="*/ 1345398355 h 18115"/>
                  <a:gd name="T62" fmla="*/ 343088586 w 15392"/>
                  <a:gd name="T63" fmla="*/ 1384926658 h 18115"/>
                  <a:gd name="T64" fmla="*/ 419661449 w 15392"/>
                  <a:gd name="T65" fmla="*/ 1476166478 h 18115"/>
                  <a:gd name="T66" fmla="*/ 463972931 w 15392"/>
                  <a:gd name="T67" fmla="*/ 1486016513 h 18115"/>
                  <a:gd name="T68" fmla="*/ 508413635 w 15392"/>
                  <a:gd name="T69" fmla="*/ 1493533371 h 18115"/>
                  <a:gd name="T70" fmla="*/ 543007503 w 15392"/>
                  <a:gd name="T71" fmla="*/ 1515695141 h 18115"/>
                  <a:gd name="T72" fmla="*/ 612065657 w 15392"/>
                  <a:gd name="T73" fmla="*/ 1530599615 h 18115"/>
                  <a:gd name="T74" fmla="*/ 644068234 w 15392"/>
                  <a:gd name="T75" fmla="*/ 1528007595 h 18115"/>
                  <a:gd name="T76" fmla="*/ 683585880 w 15392"/>
                  <a:gd name="T77" fmla="*/ 1515695141 h 18115"/>
                  <a:gd name="T78" fmla="*/ 718179748 w 15392"/>
                  <a:gd name="T79" fmla="*/ 1505845465 h 18115"/>
                  <a:gd name="T80" fmla="*/ 530698958 w 15392"/>
                  <a:gd name="T81" fmla="*/ 1199725758 h 18115"/>
                  <a:gd name="T82" fmla="*/ 592371985 w 15392"/>
                  <a:gd name="T83" fmla="*/ 1175101210 h 18115"/>
                  <a:gd name="T84" fmla="*/ 696024007 w 15392"/>
                  <a:gd name="T85" fmla="*/ 871443921 h 18115"/>
                  <a:gd name="T86" fmla="*/ 426917354 w 15392"/>
                  <a:gd name="T87" fmla="*/ 24624549 h 18115"/>
                  <a:gd name="T88" fmla="*/ 565163244 w 15392"/>
                  <a:gd name="T89" fmla="*/ 9849676 h 18115"/>
                  <a:gd name="T90" fmla="*/ 713256330 w 15392"/>
                  <a:gd name="T91" fmla="*/ 9849676 h 18115"/>
                  <a:gd name="T92" fmla="*/ 851502221 w 15392"/>
                  <a:gd name="T93" fmla="*/ 59228014 h 18115"/>
                  <a:gd name="T94" fmla="*/ 932998502 w 15392"/>
                  <a:gd name="T95" fmla="*/ 83852563 h 18115"/>
                  <a:gd name="T96" fmla="*/ 994671529 w 15392"/>
                  <a:gd name="T97" fmla="*/ 135693320 h 18115"/>
                  <a:gd name="T98" fmla="*/ 1053882847 w 15392"/>
                  <a:gd name="T99" fmla="*/ 261666566 h 18115"/>
                  <a:gd name="T100" fmla="*/ 1125403070 w 15392"/>
                  <a:gd name="T101" fmla="*/ 340593931 h 18115"/>
                  <a:gd name="T102" fmla="*/ 1142764615 w 15392"/>
                  <a:gd name="T103" fmla="*/ 419651257 h 18115"/>
                  <a:gd name="T104" fmla="*/ 1189667388 w 15392"/>
                  <a:gd name="T105" fmla="*/ 543032483 h 18115"/>
                  <a:gd name="T106" fmla="*/ 1229055092 w 15392"/>
                  <a:gd name="T107" fmla="*/ 683780243 h 18115"/>
                  <a:gd name="T108" fmla="*/ 1280881283 w 15392"/>
                  <a:gd name="T109" fmla="*/ 854077028 h 18115"/>
                  <a:gd name="T110" fmla="*/ 1283342992 w 15392"/>
                  <a:gd name="T111" fmla="*/ 918359841 h 18115"/>
                  <a:gd name="T112" fmla="*/ 1303166247 w 15392"/>
                  <a:gd name="T113" fmla="*/ 1024374174 h 18115"/>
                  <a:gd name="T114" fmla="*/ 1796680045 w 15392"/>
                  <a:gd name="T115" fmla="*/ 1026966194 h 18115"/>
                  <a:gd name="T116" fmla="*/ 1776986013 w 15392"/>
                  <a:gd name="T117" fmla="*/ 1063902837 h 18115"/>
                  <a:gd name="T118" fmla="*/ 1717774695 w 15392"/>
                  <a:gd name="T119" fmla="*/ 1073752512 h 18115"/>
                  <a:gd name="T120" fmla="*/ 1703004441 w 15392"/>
                  <a:gd name="T121" fmla="*/ 1073752512 h 181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392" h="18115">
                    <a:moveTo>
                      <a:pt x="15391" y="6438"/>
                    </a:moveTo>
                    <a:lnTo>
                      <a:pt x="15391" y="6514"/>
                    </a:lnTo>
                    <a:lnTo>
                      <a:pt x="15372" y="6514"/>
                    </a:lnTo>
                    <a:lnTo>
                      <a:pt x="15086" y="6819"/>
                    </a:lnTo>
                    <a:lnTo>
                      <a:pt x="14953" y="7028"/>
                    </a:lnTo>
                    <a:lnTo>
                      <a:pt x="14934" y="7086"/>
                    </a:lnTo>
                    <a:lnTo>
                      <a:pt x="14839" y="7142"/>
                    </a:lnTo>
                    <a:lnTo>
                      <a:pt x="14629" y="7352"/>
                    </a:lnTo>
                    <a:lnTo>
                      <a:pt x="14477" y="7523"/>
                    </a:lnTo>
                    <a:lnTo>
                      <a:pt x="14401" y="7562"/>
                    </a:lnTo>
                    <a:lnTo>
                      <a:pt x="14343" y="7486"/>
                    </a:lnTo>
                    <a:lnTo>
                      <a:pt x="14267" y="7523"/>
                    </a:lnTo>
                    <a:lnTo>
                      <a:pt x="14210" y="7523"/>
                    </a:lnTo>
                    <a:lnTo>
                      <a:pt x="14153" y="7467"/>
                    </a:lnTo>
                    <a:lnTo>
                      <a:pt x="14153" y="7390"/>
                    </a:lnTo>
                    <a:lnTo>
                      <a:pt x="14077" y="7467"/>
                    </a:lnTo>
                    <a:lnTo>
                      <a:pt x="14058" y="7562"/>
                    </a:lnTo>
                    <a:lnTo>
                      <a:pt x="14020" y="7657"/>
                    </a:lnTo>
                    <a:lnTo>
                      <a:pt x="13906" y="7638"/>
                    </a:lnTo>
                    <a:lnTo>
                      <a:pt x="13753" y="7600"/>
                    </a:lnTo>
                    <a:lnTo>
                      <a:pt x="13734" y="7600"/>
                    </a:lnTo>
                    <a:lnTo>
                      <a:pt x="13677" y="7638"/>
                    </a:lnTo>
                    <a:lnTo>
                      <a:pt x="13601" y="7714"/>
                    </a:lnTo>
                    <a:lnTo>
                      <a:pt x="13505" y="7752"/>
                    </a:lnTo>
                    <a:lnTo>
                      <a:pt x="13448" y="7809"/>
                    </a:lnTo>
                    <a:lnTo>
                      <a:pt x="13410" y="7848"/>
                    </a:lnTo>
                    <a:lnTo>
                      <a:pt x="13353" y="7848"/>
                    </a:lnTo>
                    <a:lnTo>
                      <a:pt x="13296" y="7828"/>
                    </a:lnTo>
                    <a:lnTo>
                      <a:pt x="13258" y="7809"/>
                    </a:lnTo>
                    <a:lnTo>
                      <a:pt x="13239" y="7771"/>
                    </a:lnTo>
                    <a:lnTo>
                      <a:pt x="13220" y="7714"/>
                    </a:lnTo>
                    <a:lnTo>
                      <a:pt x="13220" y="7657"/>
                    </a:lnTo>
                    <a:lnTo>
                      <a:pt x="13258" y="7543"/>
                    </a:lnTo>
                    <a:lnTo>
                      <a:pt x="13258" y="7486"/>
                    </a:lnTo>
                    <a:lnTo>
                      <a:pt x="13258" y="7447"/>
                    </a:lnTo>
                    <a:lnTo>
                      <a:pt x="13277" y="7390"/>
                    </a:lnTo>
                    <a:lnTo>
                      <a:pt x="13334" y="7314"/>
                    </a:lnTo>
                    <a:lnTo>
                      <a:pt x="13181" y="7409"/>
                    </a:lnTo>
                    <a:lnTo>
                      <a:pt x="13181" y="7867"/>
                    </a:lnTo>
                    <a:lnTo>
                      <a:pt x="13086" y="7981"/>
                    </a:lnTo>
                    <a:lnTo>
                      <a:pt x="13010" y="7924"/>
                    </a:lnTo>
                    <a:lnTo>
                      <a:pt x="12953" y="7676"/>
                    </a:lnTo>
                    <a:lnTo>
                      <a:pt x="12877" y="7619"/>
                    </a:lnTo>
                    <a:lnTo>
                      <a:pt x="12839" y="7600"/>
                    </a:lnTo>
                    <a:lnTo>
                      <a:pt x="12800" y="7562"/>
                    </a:lnTo>
                    <a:lnTo>
                      <a:pt x="12763" y="7543"/>
                    </a:lnTo>
                    <a:lnTo>
                      <a:pt x="12724" y="7600"/>
                    </a:lnTo>
                    <a:lnTo>
                      <a:pt x="12743" y="7657"/>
                    </a:lnTo>
                    <a:lnTo>
                      <a:pt x="12763" y="7714"/>
                    </a:lnTo>
                    <a:lnTo>
                      <a:pt x="12743" y="7752"/>
                    </a:lnTo>
                    <a:lnTo>
                      <a:pt x="12800" y="7733"/>
                    </a:lnTo>
                    <a:lnTo>
                      <a:pt x="12858" y="7752"/>
                    </a:lnTo>
                    <a:lnTo>
                      <a:pt x="12896" y="7790"/>
                    </a:lnTo>
                    <a:lnTo>
                      <a:pt x="12896" y="7848"/>
                    </a:lnTo>
                    <a:lnTo>
                      <a:pt x="12896" y="7885"/>
                    </a:lnTo>
                    <a:lnTo>
                      <a:pt x="12858" y="7904"/>
                    </a:lnTo>
                    <a:lnTo>
                      <a:pt x="12858" y="7924"/>
                    </a:lnTo>
                    <a:lnTo>
                      <a:pt x="12858" y="7962"/>
                    </a:lnTo>
                    <a:lnTo>
                      <a:pt x="12896" y="7962"/>
                    </a:lnTo>
                    <a:lnTo>
                      <a:pt x="12915" y="7981"/>
                    </a:lnTo>
                    <a:lnTo>
                      <a:pt x="12934" y="8000"/>
                    </a:lnTo>
                    <a:lnTo>
                      <a:pt x="12934" y="8285"/>
                    </a:lnTo>
                    <a:lnTo>
                      <a:pt x="12953" y="8438"/>
                    </a:lnTo>
                    <a:lnTo>
                      <a:pt x="13010" y="8533"/>
                    </a:lnTo>
                    <a:lnTo>
                      <a:pt x="13048" y="8533"/>
                    </a:lnTo>
                    <a:lnTo>
                      <a:pt x="13086" y="8533"/>
                    </a:lnTo>
                    <a:lnTo>
                      <a:pt x="13144" y="8533"/>
                    </a:lnTo>
                    <a:lnTo>
                      <a:pt x="13181" y="8571"/>
                    </a:lnTo>
                    <a:lnTo>
                      <a:pt x="13220" y="8628"/>
                    </a:lnTo>
                    <a:lnTo>
                      <a:pt x="13220" y="8666"/>
                    </a:lnTo>
                    <a:lnTo>
                      <a:pt x="13181" y="8781"/>
                    </a:lnTo>
                    <a:lnTo>
                      <a:pt x="13086" y="8895"/>
                    </a:lnTo>
                    <a:lnTo>
                      <a:pt x="13010" y="8914"/>
                    </a:lnTo>
                    <a:lnTo>
                      <a:pt x="12991" y="8857"/>
                    </a:lnTo>
                    <a:lnTo>
                      <a:pt x="13124" y="8800"/>
                    </a:lnTo>
                    <a:lnTo>
                      <a:pt x="13048" y="8781"/>
                    </a:lnTo>
                    <a:lnTo>
                      <a:pt x="12991" y="8742"/>
                    </a:lnTo>
                    <a:lnTo>
                      <a:pt x="12896" y="8647"/>
                    </a:lnTo>
                    <a:lnTo>
                      <a:pt x="12896" y="8610"/>
                    </a:lnTo>
                    <a:lnTo>
                      <a:pt x="12896" y="8590"/>
                    </a:lnTo>
                    <a:lnTo>
                      <a:pt x="12896" y="8571"/>
                    </a:lnTo>
                    <a:lnTo>
                      <a:pt x="12858" y="8552"/>
                    </a:lnTo>
                    <a:lnTo>
                      <a:pt x="12858" y="8571"/>
                    </a:lnTo>
                    <a:lnTo>
                      <a:pt x="12819" y="8571"/>
                    </a:lnTo>
                    <a:lnTo>
                      <a:pt x="12763" y="8590"/>
                    </a:lnTo>
                    <a:lnTo>
                      <a:pt x="12667" y="8647"/>
                    </a:lnTo>
                    <a:lnTo>
                      <a:pt x="12591" y="8742"/>
                    </a:lnTo>
                    <a:lnTo>
                      <a:pt x="12496" y="8819"/>
                    </a:lnTo>
                    <a:lnTo>
                      <a:pt x="12420" y="8781"/>
                    </a:lnTo>
                    <a:lnTo>
                      <a:pt x="12420" y="8800"/>
                    </a:lnTo>
                    <a:lnTo>
                      <a:pt x="12438" y="8838"/>
                    </a:lnTo>
                    <a:lnTo>
                      <a:pt x="12458" y="8876"/>
                    </a:lnTo>
                    <a:lnTo>
                      <a:pt x="12496" y="8876"/>
                    </a:lnTo>
                    <a:lnTo>
                      <a:pt x="12515" y="8895"/>
                    </a:lnTo>
                    <a:lnTo>
                      <a:pt x="12496" y="8914"/>
                    </a:lnTo>
                    <a:lnTo>
                      <a:pt x="12477" y="8952"/>
                    </a:lnTo>
                    <a:lnTo>
                      <a:pt x="12496" y="9009"/>
                    </a:lnTo>
                    <a:lnTo>
                      <a:pt x="12610" y="9086"/>
                    </a:lnTo>
                    <a:lnTo>
                      <a:pt x="12629" y="9143"/>
                    </a:lnTo>
                    <a:lnTo>
                      <a:pt x="12591" y="9238"/>
                    </a:lnTo>
                    <a:lnTo>
                      <a:pt x="12477" y="9333"/>
                    </a:lnTo>
                    <a:lnTo>
                      <a:pt x="12362" y="9428"/>
                    </a:lnTo>
                    <a:lnTo>
                      <a:pt x="12191" y="9504"/>
                    </a:lnTo>
                    <a:lnTo>
                      <a:pt x="11943" y="9790"/>
                    </a:lnTo>
                    <a:lnTo>
                      <a:pt x="11810" y="9829"/>
                    </a:lnTo>
                    <a:lnTo>
                      <a:pt x="11696" y="9809"/>
                    </a:lnTo>
                    <a:lnTo>
                      <a:pt x="11581" y="9752"/>
                    </a:lnTo>
                    <a:lnTo>
                      <a:pt x="11448" y="9733"/>
                    </a:lnTo>
                    <a:lnTo>
                      <a:pt x="11315" y="9752"/>
                    </a:lnTo>
                    <a:lnTo>
                      <a:pt x="10934" y="9866"/>
                    </a:lnTo>
                    <a:lnTo>
                      <a:pt x="10762" y="9981"/>
                    </a:lnTo>
                    <a:lnTo>
                      <a:pt x="10667" y="10019"/>
                    </a:lnTo>
                    <a:lnTo>
                      <a:pt x="10553" y="10095"/>
                    </a:lnTo>
                    <a:lnTo>
                      <a:pt x="10362" y="10247"/>
                    </a:lnTo>
                    <a:lnTo>
                      <a:pt x="10325" y="10286"/>
                    </a:lnTo>
                    <a:lnTo>
                      <a:pt x="10286" y="10342"/>
                    </a:lnTo>
                    <a:lnTo>
                      <a:pt x="10210" y="10514"/>
                    </a:lnTo>
                    <a:lnTo>
                      <a:pt x="10096" y="10647"/>
                    </a:lnTo>
                    <a:lnTo>
                      <a:pt x="10076" y="10723"/>
                    </a:lnTo>
                    <a:lnTo>
                      <a:pt x="10096" y="10743"/>
                    </a:lnTo>
                    <a:lnTo>
                      <a:pt x="10153" y="10819"/>
                    </a:lnTo>
                    <a:lnTo>
                      <a:pt x="10153" y="10857"/>
                    </a:lnTo>
                    <a:lnTo>
                      <a:pt x="10134" y="10914"/>
                    </a:lnTo>
                    <a:lnTo>
                      <a:pt x="10134" y="10952"/>
                    </a:lnTo>
                    <a:lnTo>
                      <a:pt x="10058" y="11200"/>
                    </a:lnTo>
                    <a:lnTo>
                      <a:pt x="10058" y="11314"/>
                    </a:lnTo>
                    <a:lnTo>
                      <a:pt x="10134" y="11390"/>
                    </a:lnTo>
                    <a:lnTo>
                      <a:pt x="10115" y="11485"/>
                    </a:lnTo>
                    <a:lnTo>
                      <a:pt x="10153" y="11524"/>
                    </a:lnTo>
                    <a:lnTo>
                      <a:pt x="10229" y="11524"/>
                    </a:lnTo>
                    <a:lnTo>
                      <a:pt x="10325" y="11466"/>
                    </a:lnTo>
                    <a:lnTo>
                      <a:pt x="10325" y="11505"/>
                    </a:lnTo>
                    <a:lnTo>
                      <a:pt x="10286" y="11562"/>
                    </a:lnTo>
                    <a:lnTo>
                      <a:pt x="10153" y="11676"/>
                    </a:lnTo>
                    <a:lnTo>
                      <a:pt x="10076" y="11790"/>
                    </a:lnTo>
                    <a:lnTo>
                      <a:pt x="10058" y="11847"/>
                    </a:lnTo>
                    <a:lnTo>
                      <a:pt x="10039" y="12038"/>
                    </a:lnTo>
                    <a:lnTo>
                      <a:pt x="10020" y="12114"/>
                    </a:lnTo>
                    <a:lnTo>
                      <a:pt x="9886" y="12286"/>
                    </a:lnTo>
                    <a:lnTo>
                      <a:pt x="9867" y="12343"/>
                    </a:lnTo>
                    <a:lnTo>
                      <a:pt x="9924" y="12495"/>
                    </a:lnTo>
                    <a:lnTo>
                      <a:pt x="9924" y="12552"/>
                    </a:lnTo>
                    <a:lnTo>
                      <a:pt x="9886" y="12628"/>
                    </a:lnTo>
                    <a:lnTo>
                      <a:pt x="9867" y="12667"/>
                    </a:lnTo>
                    <a:lnTo>
                      <a:pt x="9810" y="12724"/>
                    </a:lnTo>
                    <a:lnTo>
                      <a:pt x="9753" y="12762"/>
                    </a:lnTo>
                    <a:lnTo>
                      <a:pt x="9563" y="12838"/>
                    </a:lnTo>
                    <a:lnTo>
                      <a:pt x="9524" y="12876"/>
                    </a:lnTo>
                    <a:lnTo>
                      <a:pt x="9429" y="12990"/>
                    </a:lnTo>
                    <a:lnTo>
                      <a:pt x="9372" y="13029"/>
                    </a:lnTo>
                    <a:lnTo>
                      <a:pt x="9314" y="13048"/>
                    </a:lnTo>
                    <a:lnTo>
                      <a:pt x="9334" y="12971"/>
                    </a:lnTo>
                    <a:lnTo>
                      <a:pt x="9372" y="12819"/>
                    </a:lnTo>
                    <a:lnTo>
                      <a:pt x="9391" y="12781"/>
                    </a:lnTo>
                    <a:lnTo>
                      <a:pt x="9314" y="12800"/>
                    </a:lnTo>
                    <a:lnTo>
                      <a:pt x="9277" y="12838"/>
                    </a:lnTo>
                    <a:lnTo>
                      <a:pt x="9277" y="12876"/>
                    </a:lnTo>
                    <a:lnTo>
                      <a:pt x="9277" y="12933"/>
                    </a:lnTo>
                    <a:lnTo>
                      <a:pt x="9277" y="12971"/>
                    </a:lnTo>
                    <a:lnTo>
                      <a:pt x="9258" y="13067"/>
                    </a:lnTo>
                    <a:lnTo>
                      <a:pt x="9258" y="13085"/>
                    </a:lnTo>
                    <a:lnTo>
                      <a:pt x="9277" y="13105"/>
                    </a:lnTo>
                    <a:lnTo>
                      <a:pt x="9277" y="13124"/>
                    </a:lnTo>
                    <a:lnTo>
                      <a:pt x="9219" y="13238"/>
                    </a:lnTo>
                    <a:lnTo>
                      <a:pt x="9124" y="13447"/>
                    </a:lnTo>
                    <a:lnTo>
                      <a:pt x="9029" y="13619"/>
                    </a:lnTo>
                    <a:lnTo>
                      <a:pt x="8991" y="13847"/>
                    </a:lnTo>
                    <a:lnTo>
                      <a:pt x="8953" y="13943"/>
                    </a:lnTo>
                    <a:lnTo>
                      <a:pt x="8896" y="13981"/>
                    </a:lnTo>
                    <a:lnTo>
                      <a:pt x="8857" y="13981"/>
                    </a:lnTo>
                    <a:lnTo>
                      <a:pt x="8781" y="13943"/>
                    </a:lnTo>
                    <a:lnTo>
                      <a:pt x="8762" y="13943"/>
                    </a:lnTo>
                    <a:lnTo>
                      <a:pt x="8705" y="13886"/>
                    </a:lnTo>
                    <a:lnTo>
                      <a:pt x="8686" y="13867"/>
                    </a:lnTo>
                    <a:lnTo>
                      <a:pt x="8591" y="13867"/>
                    </a:lnTo>
                    <a:lnTo>
                      <a:pt x="8610" y="13828"/>
                    </a:lnTo>
                    <a:lnTo>
                      <a:pt x="8610" y="13810"/>
                    </a:lnTo>
                    <a:lnTo>
                      <a:pt x="8572" y="13791"/>
                    </a:lnTo>
                    <a:lnTo>
                      <a:pt x="8534" y="13847"/>
                    </a:lnTo>
                    <a:lnTo>
                      <a:pt x="8553" y="13924"/>
                    </a:lnTo>
                    <a:lnTo>
                      <a:pt x="8591" y="13943"/>
                    </a:lnTo>
                    <a:lnTo>
                      <a:pt x="8667" y="13943"/>
                    </a:lnTo>
                    <a:lnTo>
                      <a:pt x="8629" y="14000"/>
                    </a:lnTo>
                    <a:lnTo>
                      <a:pt x="8648" y="14057"/>
                    </a:lnTo>
                    <a:lnTo>
                      <a:pt x="8686" y="14076"/>
                    </a:lnTo>
                    <a:lnTo>
                      <a:pt x="8838" y="14019"/>
                    </a:lnTo>
                    <a:lnTo>
                      <a:pt x="8877" y="14038"/>
                    </a:lnTo>
                    <a:lnTo>
                      <a:pt x="8896" y="14095"/>
                    </a:lnTo>
                    <a:lnTo>
                      <a:pt x="8915" y="14152"/>
                    </a:lnTo>
                    <a:lnTo>
                      <a:pt x="8896" y="14286"/>
                    </a:lnTo>
                    <a:lnTo>
                      <a:pt x="8591" y="15143"/>
                    </a:lnTo>
                    <a:lnTo>
                      <a:pt x="8496" y="15238"/>
                    </a:lnTo>
                    <a:lnTo>
                      <a:pt x="8381" y="15257"/>
                    </a:lnTo>
                    <a:lnTo>
                      <a:pt x="8305" y="15200"/>
                    </a:lnTo>
                    <a:lnTo>
                      <a:pt x="8305" y="15066"/>
                    </a:lnTo>
                    <a:lnTo>
                      <a:pt x="8210" y="15124"/>
                    </a:lnTo>
                    <a:lnTo>
                      <a:pt x="8191" y="15143"/>
                    </a:lnTo>
                    <a:lnTo>
                      <a:pt x="8210" y="15181"/>
                    </a:lnTo>
                    <a:lnTo>
                      <a:pt x="8229" y="15219"/>
                    </a:lnTo>
                    <a:lnTo>
                      <a:pt x="8248" y="15257"/>
                    </a:lnTo>
                    <a:lnTo>
                      <a:pt x="8267" y="15295"/>
                    </a:lnTo>
                    <a:lnTo>
                      <a:pt x="8305" y="15333"/>
                    </a:lnTo>
                    <a:lnTo>
                      <a:pt x="8381" y="15333"/>
                    </a:lnTo>
                    <a:lnTo>
                      <a:pt x="8420" y="15352"/>
                    </a:lnTo>
                    <a:lnTo>
                      <a:pt x="8420" y="15410"/>
                    </a:lnTo>
                    <a:lnTo>
                      <a:pt x="8324" y="15505"/>
                    </a:lnTo>
                    <a:lnTo>
                      <a:pt x="8324" y="15543"/>
                    </a:lnTo>
                    <a:lnTo>
                      <a:pt x="8305" y="15562"/>
                    </a:lnTo>
                    <a:lnTo>
                      <a:pt x="8286" y="15619"/>
                    </a:lnTo>
                    <a:lnTo>
                      <a:pt x="8248" y="15657"/>
                    </a:lnTo>
                    <a:lnTo>
                      <a:pt x="8210" y="15676"/>
                    </a:lnTo>
                    <a:lnTo>
                      <a:pt x="8172" y="15657"/>
                    </a:lnTo>
                    <a:lnTo>
                      <a:pt x="8153" y="15562"/>
                    </a:lnTo>
                    <a:lnTo>
                      <a:pt x="8115" y="15543"/>
                    </a:lnTo>
                    <a:lnTo>
                      <a:pt x="8095" y="15505"/>
                    </a:lnTo>
                    <a:lnTo>
                      <a:pt x="8095" y="15410"/>
                    </a:lnTo>
                    <a:lnTo>
                      <a:pt x="8095" y="15352"/>
                    </a:lnTo>
                    <a:lnTo>
                      <a:pt x="8039" y="15410"/>
                    </a:lnTo>
                    <a:lnTo>
                      <a:pt x="7924" y="15352"/>
                    </a:lnTo>
                    <a:lnTo>
                      <a:pt x="7886" y="15352"/>
                    </a:lnTo>
                    <a:lnTo>
                      <a:pt x="7848" y="15391"/>
                    </a:lnTo>
                    <a:lnTo>
                      <a:pt x="7886" y="15428"/>
                    </a:lnTo>
                    <a:lnTo>
                      <a:pt x="7924" y="15447"/>
                    </a:lnTo>
                    <a:lnTo>
                      <a:pt x="8039" y="15467"/>
                    </a:lnTo>
                    <a:lnTo>
                      <a:pt x="8000" y="15543"/>
                    </a:lnTo>
                    <a:lnTo>
                      <a:pt x="7963" y="15581"/>
                    </a:lnTo>
                    <a:lnTo>
                      <a:pt x="7848" y="15600"/>
                    </a:lnTo>
                    <a:lnTo>
                      <a:pt x="7810" y="15600"/>
                    </a:lnTo>
                    <a:lnTo>
                      <a:pt x="7753" y="15600"/>
                    </a:lnTo>
                    <a:lnTo>
                      <a:pt x="7714" y="15600"/>
                    </a:lnTo>
                    <a:lnTo>
                      <a:pt x="7714" y="15619"/>
                    </a:lnTo>
                    <a:lnTo>
                      <a:pt x="7714" y="15714"/>
                    </a:lnTo>
                    <a:lnTo>
                      <a:pt x="7714" y="15752"/>
                    </a:lnTo>
                    <a:lnTo>
                      <a:pt x="7734" y="15791"/>
                    </a:lnTo>
                    <a:lnTo>
                      <a:pt x="7791" y="15714"/>
                    </a:lnTo>
                    <a:lnTo>
                      <a:pt x="7924" y="15695"/>
                    </a:lnTo>
                    <a:lnTo>
                      <a:pt x="8058" y="15752"/>
                    </a:lnTo>
                    <a:lnTo>
                      <a:pt x="8134" y="15809"/>
                    </a:lnTo>
                    <a:lnTo>
                      <a:pt x="8115" y="15905"/>
                    </a:lnTo>
                    <a:lnTo>
                      <a:pt x="7924" y="16248"/>
                    </a:lnTo>
                    <a:lnTo>
                      <a:pt x="7791" y="16552"/>
                    </a:lnTo>
                    <a:lnTo>
                      <a:pt x="7677" y="17047"/>
                    </a:lnTo>
                    <a:lnTo>
                      <a:pt x="7619" y="17143"/>
                    </a:lnTo>
                    <a:lnTo>
                      <a:pt x="7600" y="17105"/>
                    </a:lnTo>
                    <a:lnTo>
                      <a:pt x="7562" y="17105"/>
                    </a:lnTo>
                    <a:lnTo>
                      <a:pt x="7524" y="17143"/>
                    </a:lnTo>
                    <a:lnTo>
                      <a:pt x="7505" y="17181"/>
                    </a:lnTo>
                    <a:lnTo>
                      <a:pt x="7486" y="17200"/>
                    </a:lnTo>
                    <a:lnTo>
                      <a:pt x="7486" y="17257"/>
                    </a:lnTo>
                    <a:lnTo>
                      <a:pt x="7486" y="17276"/>
                    </a:lnTo>
                    <a:lnTo>
                      <a:pt x="7429" y="17314"/>
                    </a:lnTo>
                    <a:lnTo>
                      <a:pt x="7410" y="17333"/>
                    </a:lnTo>
                    <a:lnTo>
                      <a:pt x="7277" y="17733"/>
                    </a:lnTo>
                    <a:lnTo>
                      <a:pt x="7257" y="17676"/>
                    </a:lnTo>
                    <a:lnTo>
                      <a:pt x="7277" y="17562"/>
                    </a:lnTo>
                    <a:lnTo>
                      <a:pt x="7257" y="17505"/>
                    </a:lnTo>
                    <a:lnTo>
                      <a:pt x="7201" y="17543"/>
                    </a:lnTo>
                    <a:lnTo>
                      <a:pt x="7181" y="17600"/>
                    </a:lnTo>
                    <a:lnTo>
                      <a:pt x="7162" y="17657"/>
                    </a:lnTo>
                    <a:lnTo>
                      <a:pt x="7124" y="17714"/>
                    </a:lnTo>
                    <a:lnTo>
                      <a:pt x="7105" y="17714"/>
                    </a:lnTo>
                    <a:lnTo>
                      <a:pt x="7067" y="17695"/>
                    </a:lnTo>
                    <a:lnTo>
                      <a:pt x="7048" y="17695"/>
                    </a:lnTo>
                    <a:lnTo>
                      <a:pt x="7048" y="17753"/>
                    </a:lnTo>
                    <a:lnTo>
                      <a:pt x="7048" y="17790"/>
                    </a:lnTo>
                    <a:lnTo>
                      <a:pt x="7105" y="17867"/>
                    </a:lnTo>
                    <a:lnTo>
                      <a:pt x="7067" y="17924"/>
                    </a:lnTo>
                    <a:lnTo>
                      <a:pt x="6934" y="17943"/>
                    </a:lnTo>
                    <a:lnTo>
                      <a:pt x="6781" y="17905"/>
                    </a:lnTo>
                    <a:lnTo>
                      <a:pt x="6705" y="17790"/>
                    </a:lnTo>
                    <a:lnTo>
                      <a:pt x="6686" y="17809"/>
                    </a:lnTo>
                    <a:lnTo>
                      <a:pt x="6667" y="17867"/>
                    </a:lnTo>
                    <a:lnTo>
                      <a:pt x="6553" y="17829"/>
                    </a:lnTo>
                    <a:lnTo>
                      <a:pt x="6476" y="17924"/>
                    </a:lnTo>
                    <a:lnTo>
                      <a:pt x="6400" y="18038"/>
                    </a:lnTo>
                    <a:lnTo>
                      <a:pt x="6324" y="18076"/>
                    </a:lnTo>
                    <a:lnTo>
                      <a:pt x="6305" y="18095"/>
                    </a:lnTo>
                    <a:lnTo>
                      <a:pt x="6286" y="18095"/>
                    </a:lnTo>
                    <a:lnTo>
                      <a:pt x="6267" y="18114"/>
                    </a:lnTo>
                    <a:lnTo>
                      <a:pt x="5943" y="17867"/>
                    </a:lnTo>
                    <a:lnTo>
                      <a:pt x="5601" y="17638"/>
                    </a:lnTo>
                    <a:lnTo>
                      <a:pt x="5276" y="17391"/>
                    </a:lnTo>
                    <a:lnTo>
                      <a:pt x="4953" y="17162"/>
                    </a:lnTo>
                    <a:lnTo>
                      <a:pt x="4610" y="16915"/>
                    </a:lnTo>
                    <a:lnTo>
                      <a:pt x="4286" y="16686"/>
                    </a:lnTo>
                    <a:lnTo>
                      <a:pt x="3943" y="16438"/>
                    </a:lnTo>
                    <a:lnTo>
                      <a:pt x="3619" y="16190"/>
                    </a:lnTo>
                    <a:lnTo>
                      <a:pt x="3295" y="15962"/>
                    </a:lnTo>
                    <a:lnTo>
                      <a:pt x="3257" y="15943"/>
                    </a:lnTo>
                    <a:lnTo>
                      <a:pt x="2953" y="15714"/>
                    </a:lnTo>
                    <a:lnTo>
                      <a:pt x="2629" y="15486"/>
                    </a:lnTo>
                    <a:lnTo>
                      <a:pt x="2286" y="15238"/>
                    </a:lnTo>
                    <a:lnTo>
                      <a:pt x="1962" y="15010"/>
                    </a:lnTo>
                    <a:lnTo>
                      <a:pt x="1619" y="14762"/>
                    </a:lnTo>
                    <a:lnTo>
                      <a:pt x="1295" y="14514"/>
                    </a:lnTo>
                    <a:lnTo>
                      <a:pt x="972" y="14286"/>
                    </a:lnTo>
                    <a:lnTo>
                      <a:pt x="762" y="14133"/>
                    </a:lnTo>
                    <a:lnTo>
                      <a:pt x="705" y="14057"/>
                    </a:lnTo>
                    <a:lnTo>
                      <a:pt x="667" y="13981"/>
                    </a:lnTo>
                    <a:lnTo>
                      <a:pt x="591" y="13733"/>
                    </a:lnTo>
                    <a:lnTo>
                      <a:pt x="572" y="13676"/>
                    </a:lnTo>
                    <a:lnTo>
                      <a:pt x="514" y="13638"/>
                    </a:lnTo>
                    <a:lnTo>
                      <a:pt x="438" y="13600"/>
                    </a:lnTo>
                    <a:lnTo>
                      <a:pt x="362" y="13581"/>
                    </a:lnTo>
                    <a:lnTo>
                      <a:pt x="267" y="13562"/>
                    </a:lnTo>
                    <a:lnTo>
                      <a:pt x="76" y="13581"/>
                    </a:lnTo>
                    <a:lnTo>
                      <a:pt x="76" y="13524"/>
                    </a:lnTo>
                    <a:lnTo>
                      <a:pt x="95" y="13447"/>
                    </a:lnTo>
                    <a:lnTo>
                      <a:pt x="115" y="13390"/>
                    </a:lnTo>
                    <a:lnTo>
                      <a:pt x="95" y="13352"/>
                    </a:lnTo>
                    <a:lnTo>
                      <a:pt x="38" y="13352"/>
                    </a:lnTo>
                    <a:lnTo>
                      <a:pt x="0" y="13314"/>
                    </a:lnTo>
                    <a:lnTo>
                      <a:pt x="0" y="13276"/>
                    </a:lnTo>
                    <a:lnTo>
                      <a:pt x="19" y="13238"/>
                    </a:lnTo>
                    <a:lnTo>
                      <a:pt x="38" y="13181"/>
                    </a:lnTo>
                    <a:lnTo>
                      <a:pt x="57" y="13143"/>
                    </a:lnTo>
                    <a:lnTo>
                      <a:pt x="115" y="13085"/>
                    </a:lnTo>
                    <a:lnTo>
                      <a:pt x="191" y="13029"/>
                    </a:lnTo>
                    <a:lnTo>
                      <a:pt x="286" y="12971"/>
                    </a:lnTo>
                    <a:lnTo>
                      <a:pt x="362" y="12971"/>
                    </a:lnTo>
                    <a:lnTo>
                      <a:pt x="362" y="12895"/>
                    </a:lnTo>
                    <a:lnTo>
                      <a:pt x="362" y="12838"/>
                    </a:lnTo>
                    <a:lnTo>
                      <a:pt x="400" y="12800"/>
                    </a:lnTo>
                    <a:lnTo>
                      <a:pt x="476" y="12800"/>
                    </a:lnTo>
                    <a:lnTo>
                      <a:pt x="400" y="12323"/>
                    </a:lnTo>
                    <a:lnTo>
                      <a:pt x="476" y="12305"/>
                    </a:lnTo>
                    <a:lnTo>
                      <a:pt x="819" y="12247"/>
                    </a:lnTo>
                    <a:lnTo>
                      <a:pt x="857" y="12266"/>
                    </a:lnTo>
                    <a:lnTo>
                      <a:pt x="895" y="12266"/>
                    </a:lnTo>
                    <a:lnTo>
                      <a:pt x="953" y="12247"/>
                    </a:lnTo>
                    <a:lnTo>
                      <a:pt x="991" y="12228"/>
                    </a:lnTo>
                    <a:lnTo>
                      <a:pt x="1009" y="12171"/>
                    </a:lnTo>
                    <a:lnTo>
                      <a:pt x="1067" y="11619"/>
                    </a:lnTo>
                    <a:lnTo>
                      <a:pt x="1314" y="10723"/>
                    </a:lnTo>
                    <a:lnTo>
                      <a:pt x="1429" y="10743"/>
                    </a:lnTo>
                    <a:lnTo>
                      <a:pt x="1524" y="10723"/>
                    </a:lnTo>
                    <a:lnTo>
                      <a:pt x="1981" y="10495"/>
                    </a:lnTo>
                    <a:lnTo>
                      <a:pt x="2076" y="10438"/>
                    </a:lnTo>
                    <a:lnTo>
                      <a:pt x="2115" y="10400"/>
                    </a:lnTo>
                    <a:lnTo>
                      <a:pt x="2152" y="10381"/>
                    </a:lnTo>
                    <a:lnTo>
                      <a:pt x="2172" y="10381"/>
                    </a:lnTo>
                    <a:lnTo>
                      <a:pt x="2191" y="10381"/>
                    </a:lnTo>
                    <a:lnTo>
                      <a:pt x="2210" y="10381"/>
                    </a:lnTo>
                    <a:lnTo>
                      <a:pt x="2210" y="10400"/>
                    </a:lnTo>
                    <a:lnTo>
                      <a:pt x="2229" y="10419"/>
                    </a:lnTo>
                    <a:lnTo>
                      <a:pt x="2305" y="10495"/>
                    </a:lnTo>
                    <a:lnTo>
                      <a:pt x="2305" y="10514"/>
                    </a:lnTo>
                    <a:lnTo>
                      <a:pt x="2438" y="10609"/>
                    </a:lnTo>
                    <a:lnTo>
                      <a:pt x="2572" y="10667"/>
                    </a:lnTo>
                    <a:lnTo>
                      <a:pt x="2591" y="10667"/>
                    </a:lnTo>
                    <a:lnTo>
                      <a:pt x="2648" y="10686"/>
                    </a:lnTo>
                    <a:lnTo>
                      <a:pt x="2648" y="10705"/>
                    </a:lnTo>
                    <a:lnTo>
                      <a:pt x="2724" y="10762"/>
                    </a:lnTo>
                    <a:lnTo>
                      <a:pt x="2895" y="11028"/>
                    </a:lnTo>
                    <a:lnTo>
                      <a:pt x="2972" y="11181"/>
                    </a:lnTo>
                    <a:lnTo>
                      <a:pt x="2990" y="11238"/>
                    </a:lnTo>
                    <a:lnTo>
                      <a:pt x="2990" y="11257"/>
                    </a:lnTo>
                    <a:lnTo>
                      <a:pt x="3010" y="11276"/>
                    </a:lnTo>
                    <a:lnTo>
                      <a:pt x="3048" y="11295"/>
                    </a:lnTo>
                    <a:lnTo>
                      <a:pt x="3048" y="11314"/>
                    </a:lnTo>
                    <a:lnTo>
                      <a:pt x="3219" y="11371"/>
                    </a:lnTo>
                    <a:lnTo>
                      <a:pt x="3239" y="11390"/>
                    </a:lnTo>
                    <a:lnTo>
                      <a:pt x="3295" y="11429"/>
                    </a:lnTo>
                    <a:lnTo>
                      <a:pt x="3353" y="11485"/>
                    </a:lnTo>
                    <a:lnTo>
                      <a:pt x="3371" y="11524"/>
                    </a:lnTo>
                    <a:lnTo>
                      <a:pt x="3391" y="11524"/>
                    </a:lnTo>
                    <a:lnTo>
                      <a:pt x="3410" y="11485"/>
                    </a:lnTo>
                    <a:lnTo>
                      <a:pt x="3429" y="11485"/>
                    </a:lnTo>
                    <a:lnTo>
                      <a:pt x="3448" y="11466"/>
                    </a:lnTo>
                    <a:lnTo>
                      <a:pt x="3486" y="11466"/>
                    </a:lnTo>
                    <a:lnTo>
                      <a:pt x="3543" y="11466"/>
                    </a:lnTo>
                    <a:lnTo>
                      <a:pt x="3581" y="11466"/>
                    </a:lnTo>
                    <a:lnTo>
                      <a:pt x="3600" y="11466"/>
                    </a:lnTo>
                    <a:lnTo>
                      <a:pt x="3619" y="11448"/>
                    </a:lnTo>
                    <a:lnTo>
                      <a:pt x="3638" y="11448"/>
                    </a:lnTo>
                    <a:lnTo>
                      <a:pt x="3657" y="11429"/>
                    </a:lnTo>
                    <a:lnTo>
                      <a:pt x="3676" y="11429"/>
                    </a:lnTo>
                    <a:lnTo>
                      <a:pt x="3696" y="11429"/>
                    </a:lnTo>
                    <a:lnTo>
                      <a:pt x="3733" y="11448"/>
                    </a:lnTo>
                    <a:lnTo>
                      <a:pt x="3752" y="11448"/>
                    </a:lnTo>
                    <a:lnTo>
                      <a:pt x="3791" y="11466"/>
                    </a:lnTo>
                    <a:lnTo>
                      <a:pt x="3867" y="11505"/>
                    </a:lnTo>
                    <a:lnTo>
                      <a:pt x="3924" y="11524"/>
                    </a:lnTo>
                    <a:lnTo>
                      <a:pt x="3962" y="11562"/>
                    </a:lnTo>
                    <a:lnTo>
                      <a:pt x="3981" y="11562"/>
                    </a:lnTo>
                    <a:lnTo>
                      <a:pt x="4000" y="11581"/>
                    </a:lnTo>
                    <a:lnTo>
                      <a:pt x="4000" y="11600"/>
                    </a:lnTo>
                    <a:lnTo>
                      <a:pt x="4019" y="11600"/>
                    </a:lnTo>
                    <a:lnTo>
                      <a:pt x="4038" y="11619"/>
                    </a:lnTo>
                    <a:lnTo>
                      <a:pt x="4077" y="11619"/>
                    </a:lnTo>
                    <a:lnTo>
                      <a:pt x="4114" y="11638"/>
                    </a:lnTo>
                    <a:lnTo>
                      <a:pt x="4172" y="11676"/>
                    </a:lnTo>
                    <a:lnTo>
                      <a:pt x="4191" y="11695"/>
                    </a:lnTo>
                    <a:lnTo>
                      <a:pt x="4210" y="11695"/>
                    </a:lnTo>
                    <a:lnTo>
                      <a:pt x="4229" y="11695"/>
                    </a:lnTo>
                    <a:lnTo>
                      <a:pt x="4343" y="11676"/>
                    </a:lnTo>
                    <a:lnTo>
                      <a:pt x="4381" y="11676"/>
                    </a:lnTo>
                    <a:lnTo>
                      <a:pt x="4400" y="11676"/>
                    </a:lnTo>
                    <a:lnTo>
                      <a:pt x="4419" y="11676"/>
                    </a:lnTo>
                    <a:lnTo>
                      <a:pt x="4534" y="11733"/>
                    </a:lnTo>
                    <a:lnTo>
                      <a:pt x="4724" y="11752"/>
                    </a:lnTo>
                    <a:lnTo>
                      <a:pt x="4743" y="11752"/>
                    </a:lnTo>
                    <a:lnTo>
                      <a:pt x="4743" y="11771"/>
                    </a:lnTo>
                    <a:lnTo>
                      <a:pt x="4724" y="11810"/>
                    </a:lnTo>
                    <a:lnTo>
                      <a:pt x="4724" y="11829"/>
                    </a:lnTo>
                    <a:lnTo>
                      <a:pt x="4743" y="11847"/>
                    </a:lnTo>
                    <a:lnTo>
                      <a:pt x="4762" y="11847"/>
                    </a:lnTo>
                    <a:lnTo>
                      <a:pt x="4819" y="11829"/>
                    </a:lnTo>
                    <a:lnTo>
                      <a:pt x="4839" y="11810"/>
                    </a:lnTo>
                    <a:lnTo>
                      <a:pt x="4857" y="11810"/>
                    </a:lnTo>
                    <a:lnTo>
                      <a:pt x="4876" y="11790"/>
                    </a:lnTo>
                    <a:lnTo>
                      <a:pt x="4895" y="11790"/>
                    </a:lnTo>
                    <a:lnTo>
                      <a:pt x="4971" y="11790"/>
                    </a:lnTo>
                    <a:lnTo>
                      <a:pt x="4991" y="11771"/>
                    </a:lnTo>
                    <a:lnTo>
                      <a:pt x="5048" y="11714"/>
                    </a:lnTo>
                    <a:lnTo>
                      <a:pt x="5067" y="11714"/>
                    </a:lnTo>
                    <a:lnTo>
                      <a:pt x="5086" y="11695"/>
                    </a:lnTo>
                    <a:lnTo>
                      <a:pt x="5124" y="11695"/>
                    </a:lnTo>
                    <a:lnTo>
                      <a:pt x="5143" y="11695"/>
                    </a:lnTo>
                    <a:lnTo>
                      <a:pt x="5200" y="11714"/>
                    </a:lnTo>
                    <a:lnTo>
                      <a:pt x="5238" y="11714"/>
                    </a:lnTo>
                    <a:lnTo>
                      <a:pt x="5257" y="11695"/>
                    </a:lnTo>
                    <a:lnTo>
                      <a:pt x="5276" y="11695"/>
                    </a:lnTo>
                    <a:lnTo>
                      <a:pt x="5315" y="11695"/>
                    </a:lnTo>
                    <a:lnTo>
                      <a:pt x="5334" y="11695"/>
                    </a:lnTo>
                    <a:lnTo>
                      <a:pt x="5352" y="11695"/>
                    </a:lnTo>
                    <a:lnTo>
                      <a:pt x="5391" y="11714"/>
                    </a:lnTo>
                    <a:lnTo>
                      <a:pt x="5410" y="11714"/>
                    </a:lnTo>
                    <a:lnTo>
                      <a:pt x="5429" y="11714"/>
                    </a:lnTo>
                    <a:lnTo>
                      <a:pt x="5448" y="11695"/>
                    </a:lnTo>
                    <a:lnTo>
                      <a:pt x="5486" y="11657"/>
                    </a:lnTo>
                    <a:lnTo>
                      <a:pt x="5524" y="11638"/>
                    </a:lnTo>
                    <a:lnTo>
                      <a:pt x="5524" y="11619"/>
                    </a:lnTo>
                    <a:lnTo>
                      <a:pt x="5543" y="11619"/>
                    </a:lnTo>
                    <a:lnTo>
                      <a:pt x="5562" y="11619"/>
                    </a:lnTo>
                    <a:lnTo>
                      <a:pt x="5581" y="11638"/>
                    </a:lnTo>
                    <a:lnTo>
                      <a:pt x="5601" y="11657"/>
                    </a:lnTo>
                    <a:lnTo>
                      <a:pt x="5619" y="11657"/>
                    </a:lnTo>
                    <a:lnTo>
                      <a:pt x="5638" y="11657"/>
                    </a:lnTo>
                    <a:lnTo>
                      <a:pt x="5696" y="11657"/>
                    </a:lnTo>
                    <a:lnTo>
                      <a:pt x="4096" y="9295"/>
                    </a:lnTo>
                    <a:lnTo>
                      <a:pt x="4096" y="9276"/>
                    </a:lnTo>
                    <a:lnTo>
                      <a:pt x="4096" y="9257"/>
                    </a:lnTo>
                    <a:lnTo>
                      <a:pt x="4172" y="9276"/>
                    </a:lnTo>
                    <a:lnTo>
                      <a:pt x="4229" y="9295"/>
                    </a:lnTo>
                    <a:lnTo>
                      <a:pt x="4267" y="9295"/>
                    </a:lnTo>
                    <a:lnTo>
                      <a:pt x="4324" y="9295"/>
                    </a:lnTo>
                    <a:lnTo>
                      <a:pt x="4343" y="9276"/>
                    </a:lnTo>
                    <a:lnTo>
                      <a:pt x="4362" y="9276"/>
                    </a:lnTo>
                    <a:lnTo>
                      <a:pt x="4438" y="9238"/>
                    </a:lnTo>
                    <a:lnTo>
                      <a:pt x="4438" y="9219"/>
                    </a:lnTo>
                    <a:lnTo>
                      <a:pt x="4514" y="9105"/>
                    </a:lnTo>
                    <a:lnTo>
                      <a:pt x="4534" y="9105"/>
                    </a:lnTo>
                    <a:lnTo>
                      <a:pt x="4572" y="9067"/>
                    </a:lnTo>
                    <a:lnTo>
                      <a:pt x="4591" y="9067"/>
                    </a:lnTo>
                    <a:lnTo>
                      <a:pt x="4648" y="9047"/>
                    </a:lnTo>
                    <a:lnTo>
                      <a:pt x="4667" y="9047"/>
                    </a:lnTo>
                    <a:lnTo>
                      <a:pt x="4686" y="9028"/>
                    </a:lnTo>
                    <a:lnTo>
                      <a:pt x="4724" y="9009"/>
                    </a:lnTo>
                    <a:lnTo>
                      <a:pt x="4743" y="8991"/>
                    </a:lnTo>
                    <a:lnTo>
                      <a:pt x="5448" y="7562"/>
                    </a:lnTo>
                    <a:lnTo>
                      <a:pt x="5467" y="7486"/>
                    </a:lnTo>
                    <a:lnTo>
                      <a:pt x="5467" y="7371"/>
                    </a:lnTo>
                    <a:lnTo>
                      <a:pt x="5372" y="6781"/>
                    </a:lnTo>
                    <a:lnTo>
                      <a:pt x="5372" y="6724"/>
                    </a:lnTo>
                    <a:lnTo>
                      <a:pt x="5391" y="6666"/>
                    </a:lnTo>
                    <a:lnTo>
                      <a:pt x="5429" y="6609"/>
                    </a:lnTo>
                    <a:lnTo>
                      <a:pt x="5505" y="6533"/>
                    </a:lnTo>
                    <a:lnTo>
                      <a:pt x="5524" y="6495"/>
                    </a:lnTo>
                    <a:lnTo>
                      <a:pt x="5524" y="6476"/>
                    </a:lnTo>
                    <a:lnTo>
                      <a:pt x="5524" y="4362"/>
                    </a:lnTo>
                    <a:lnTo>
                      <a:pt x="5486" y="4285"/>
                    </a:lnTo>
                    <a:lnTo>
                      <a:pt x="5029" y="3276"/>
                    </a:lnTo>
                    <a:lnTo>
                      <a:pt x="3257" y="228"/>
                    </a:lnTo>
                    <a:lnTo>
                      <a:pt x="3257" y="171"/>
                    </a:lnTo>
                    <a:lnTo>
                      <a:pt x="3295" y="190"/>
                    </a:lnTo>
                    <a:lnTo>
                      <a:pt x="3334" y="190"/>
                    </a:lnTo>
                    <a:lnTo>
                      <a:pt x="3371" y="171"/>
                    </a:lnTo>
                    <a:lnTo>
                      <a:pt x="3448" y="209"/>
                    </a:lnTo>
                    <a:lnTo>
                      <a:pt x="3562" y="152"/>
                    </a:lnTo>
                    <a:lnTo>
                      <a:pt x="3772" y="0"/>
                    </a:lnTo>
                    <a:lnTo>
                      <a:pt x="3867" y="0"/>
                    </a:lnTo>
                    <a:lnTo>
                      <a:pt x="4096" y="76"/>
                    </a:lnTo>
                    <a:lnTo>
                      <a:pt x="4191" y="57"/>
                    </a:lnTo>
                    <a:lnTo>
                      <a:pt x="4248" y="95"/>
                    </a:lnTo>
                    <a:lnTo>
                      <a:pt x="4305" y="95"/>
                    </a:lnTo>
                    <a:lnTo>
                      <a:pt x="4362" y="76"/>
                    </a:lnTo>
                    <a:lnTo>
                      <a:pt x="4381" y="76"/>
                    </a:lnTo>
                    <a:lnTo>
                      <a:pt x="4400" y="114"/>
                    </a:lnTo>
                    <a:lnTo>
                      <a:pt x="4438" y="133"/>
                    </a:lnTo>
                    <a:lnTo>
                      <a:pt x="4534" y="171"/>
                    </a:lnTo>
                    <a:lnTo>
                      <a:pt x="5276" y="266"/>
                    </a:lnTo>
                    <a:lnTo>
                      <a:pt x="5315" y="266"/>
                    </a:lnTo>
                    <a:lnTo>
                      <a:pt x="5352" y="228"/>
                    </a:lnTo>
                    <a:lnTo>
                      <a:pt x="5372" y="171"/>
                    </a:lnTo>
                    <a:lnTo>
                      <a:pt x="5410" y="133"/>
                    </a:lnTo>
                    <a:lnTo>
                      <a:pt x="5448" y="95"/>
                    </a:lnTo>
                    <a:lnTo>
                      <a:pt x="5505" y="76"/>
                    </a:lnTo>
                    <a:lnTo>
                      <a:pt x="5638" y="57"/>
                    </a:lnTo>
                    <a:lnTo>
                      <a:pt x="5753" y="57"/>
                    </a:lnTo>
                    <a:lnTo>
                      <a:pt x="5791" y="76"/>
                    </a:lnTo>
                    <a:lnTo>
                      <a:pt x="5810" y="95"/>
                    </a:lnTo>
                    <a:lnTo>
                      <a:pt x="5810" y="114"/>
                    </a:lnTo>
                    <a:lnTo>
                      <a:pt x="5829" y="114"/>
                    </a:lnTo>
                    <a:lnTo>
                      <a:pt x="5886" y="152"/>
                    </a:lnTo>
                    <a:lnTo>
                      <a:pt x="6077" y="400"/>
                    </a:lnTo>
                    <a:lnTo>
                      <a:pt x="6419" y="419"/>
                    </a:lnTo>
                    <a:lnTo>
                      <a:pt x="6495" y="457"/>
                    </a:lnTo>
                    <a:lnTo>
                      <a:pt x="6572" y="457"/>
                    </a:lnTo>
                    <a:lnTo>
                      <a:pt x="6648" y="437"/>
                    </a:lnTo>
                    <a:lnTo>
                      <a:pt x="6724" y="437"/>
                    </a:lnTo>
                    <a:lnTo>
                      <a:pt x="6781" y="457"/>
                    </a:lnTo>
                    <a:lnTo>
                      <a:pt x="6820" y="495"/>
                    </a:lnTo>
                    <a:lnTo>
                      <a:pt x="6857" y="533"/>
                    </a:lnTo>
                    <a:lnTo>
                      <a:pt x="6972" y="552"/>
                    </a:lnTo>
                    <a:lnTo>
                      <a:pt x="7010" y="571"/>
                    </a:lnTo>
                    <a:lnTo>
                      <a:pt x="7029" y="590"/>
                    </a:lnTo>
                    <a:lnTo>
                      <a:pt x="7048" y="609"/>
                    </a:lnTo>
                    <a:lnTo>
                      <a:pt x="7067" y="609"/>
                    </a:lnTo>
                    <a:lnTo>
                      <a:pt x="7201" y="647"/>
                    </a:lnTo>
                    <a:lnTo>
                      <a:pt x="7257" y="666"/>
                    </a:lnTo>
                    <a:lnTo>
                      <a:pt x="7315" y="704"/>
                    </a:lnTo>
                    <a:lnTo>
                      <a:pt x="7372" y="762"/>
                    </a:lnTo>
                    <a:lnTo>
                      <a:pt x="7410" y="818"/>
                    </a:lnTo>
                    <a:lnTo>
                      <a:pt x="7448" y="857"/>
                    </a:lnTo>
                    <a:lnTo>
                      <a:pt x="7467" y="895"/>
                    </a:lnTo>
                    <a:lnTo>
                      <a:pt x="7524" y="990"/>
                    </a:lnTo>
                    <a:lnTo>
                      <a:pt x="7562" y="1009"/>
                    </a:lnTo>
                    <a:lnTo>
                      <a:pt x="7619" y="1009"/>
                    </a:lnTo>
                    <a:lnTo>
                      <a:pt x="7658" y="1028"/>
                    </a:lnTo>
                    <a:lnTo>
                      <a:pt x="7677" y="1047"/>
                    </a:lnTo>
                    <a:lnTo>
                      <a:pt x="7714" y="1104"/>
                    </a:lnTo>
                    <a:lnTo>
                      <a:pt x="7714" y="1123"/>
                    </a:lnTo>
                    <a:lnTo>
                      <a:pt x="7791" y="1162"/>
                    </a:lnTo>
                    <a:lnTo>
                      <a:pt x="7848" y="1257"/>
                    </a:lnTo>
                    <a:lnTo>
                      <a:pt x="7981" y="1809"/>
                    </a:lnTo>
                    <a:lnTo>
                      <a:pt x="8019" y="1866"/>
                    </a:lnTo>
                    <a:lnTo>
                      <a:pt x="8058" y="1885"/>
                    </a:lnTo>
                    <a:lnTo>
                      <a:pt x="8095" y="1924"/>
                    </a:lnTo>
                    <a:lnTo>
                      <a:pt x="8115" y="1961"/>
                    </a:lnTo>
                    <a:lnTo>
                      <a:pt x="8115" y="2019"/>
                    </a:lnTo>
                    <a:lnTo>
                      <a:pt x="8134" y="2019"/>
                    </a:lnTo>
                    <a:lnTo>
                      <a:pt x="8229" y="2133"/>
                    </a:lnTo>
                    <a:lnTo>
                      <a:pt x="8248" y="2171"/>
                    </a:lnTo>
                    <a:lnTo>
                      <a:pt x="8286" y="2190"/>
                    </a:lnTo>
                    <a:lnTo>
                      <a:pt x="8400" y="2190"/>
                    </a:lnTo>
                    <a:lnTo>
                      <a:pt x="8457" y="2209"/>
                    </a:lnTo>
                    <a:lnTo>
                      <a:pt x="8496" y="2247"/>
                    </a:lnTo>
                    <a:lnTo>
                      <a:pt x="8534" y="2286"/>
                    </a:lnTo>
                    <a:lnTo>
                      <a:pt x="8553" y="2342"/>
                    </a:lnTo>
                    <a:lnTo>
                      <a:pt x="8572" y="2418"/>
                    </a:lnTo>
                    <a:lnTo>
                      <a:pt x="8686" y="2590"/>
                    </a:lnTo>
                    <a:lnTo>
                      <a:pt x="8686" y="2628"/>
                    </a:lnTo>
                    <a:lnTo>
                      <a:pt x="8686" y="2685"/>
                    </a:lnTo>
                    <a:lnTo>
                      <a:pt x="8686" y="2743"/>
                    </a:lnTo>
                    <a:lnTo>
                      <a:pt x="8724" y="2781"/>
                    </a:lnTo>
                    <a:lnTo>
                      <a:pt x="8686" y="2838"/>
                    </a:lnTo>
                    <a:lnTo>
                      <a:pt x="8705" y="2895"/>
                    </a:lnTo>
                    <a:lnTo>
                      <a:pt x="8743" y="3009"/>
                    </a:lnTo>
                    <a:lnTo>
                      <a:pt x="8762" y="3143"/>
                    </a:lnTo>
                    <a:lnTo>
                      <a:pt x="8762" y="3180"/>
                    </a:lnTo>
                    <a:lnTo>
                      <a:pt x="8801" y="3180"/>
                    </a:lnTo>
                    <a:lnTo>
                      <a:pt x="8820" y="3180"/>
                    </a:lnTo>
                    <a:lnTo>
                      <a:pt x="8820" y="3238"/>
                    </a:lnTo>
                    <a:lnTo>
                      <a:pt x="8820" y="3257"/>
                    </a:lnTo>
                    <a:lnTo>
                      <a:pt x="8801" y="3276"/>
                    </a:lnTo>
                    <a:lnTo>
                      <a:pt x="8820" y="3314"/>
                    </a:lnTo>
                    <a:lnTo>
                      <a:pt x="8877" y="3505"/>
                    </a:lnTo>
                    <a:lnTo>
                      <a:pt x="8877" y="3524"/>
                    </a:lnTo>
                    <a:lnTo>
                      <a:pt x="8877" y="3600"/>
                    </a:lnTo>
                    <a:lnTo>
                      <a:pt x="8934" y="3676"/>
                    </a:lnTo>
                    <a:lnTo>
                      <a:pt x="8953" y="3752"/>
                    </a:lnTo>
                    <a:lnTo>
                      <a:pt x="8972" y="3866"/>
                    </a:lnTo>
                    <a:lnTo>
                      <a:pt x="9124" y="4133"/>
                    </a:lnTo>
                    <a:lnTo>
                      <a:pt x="9182" y="4190"/>
                    </a:lnTo>
                    <a:lnTo>
                      <a:pt x="9143" y="4228"/>
                    </a:lnTo>
                    <a:lnTo>
                      <a:pt x="9124" y="4247"/>
                    </a:lnTo>
                    <a:lnTo>
                      <a:pt x="9086" y="4323"/>
                    </a:lnTo>
                    <a:lnTo>
                      <a:pt x="9182" y="4323"/>
                    </a:lnTo>
                    <a:lnTo>
                      <a:pt x="9238" y="4381"/>
                    </a:lnTo>
                    <a:lnTo>
                      <a:pt x="9296" y="4476"/>
                    </a:lnTo>
                    <a:lnTo>
                      <a:pt x="9314" y="4552"/>
                    </a:lnTo>
                    <a:lnTo>
                      <a:pt x="9391" y="4648"/>
                    </a:lnTo>
                    <a:lnTo>
                      <a:pt x="9448" y="4800"/>
                    </a:lnTo>
                    <a:lnTo>
                      <a:pt x="9448" y="5124"/>
                    </a:lnTo>
                    <a:lnTo>
                      <a:pt x="9486" y="5276"/>
                    </a:lnTo>
                    <a:lnTo>
                      <a:pt x="9524" y="5409"/>
                    </a:lnTo>
                    <a:lnTo>
                      <a:pt x="9543" y="5676"/>
                    </a:lnTo>
                    <a:lnTo>
                      <a:pt x="9563" y="5714"/>
                    </a:lnTo>
                    <a:lnTo>
                      <a:pt x="9581" y="5733"/>
                    </a:lnTo>
                    <a:lnTo>
                      <a:pt x="9734" y="6076"/>
                    </a:lnTo>
                    <a:lnTo>
                      <a:pt x="9772" y="6133"/>
                    </a:lnTo>
                    <a:lnTo>
                      <a:pt x="9829" y="6171"/>
                    </a:lnTo>
                    <a:lnTo>
                      <a:pt x="9848" y="6228"/>
                    </a:lnTo>
                    <a:lnTo>
                      <a:pt x="9867" y="6476"/>
                    </a:lnTo>
                    <a:lnTo>
                      <a:pt x="9886" y="6590"/>
                    </a:lnTo>
                    <a:lnTo>
                      <a:pt x="9886" y="6629"/>
                    </a:lnTo>
                    <a:lnTo>
                      <a:pt x="9867" y="6647"/>
                    </a:lnTo>
                    <a:lnTo>
                      <a:pt x="9848" y="6647"/>
                    </a:lnTo>
                    <a:lnTo>
                      <a:pt x="9848" y="6666"/>
                    </a:lnTo>
                    <a:lnTo>
                      <a:pt x="9848" y="6743"/>
                    </a:lnTo>
                    <a:lnTo>
                      <a:pt x="9867" y="6914"/>
                    </a:lnTo>
                    <a:lnTo>
                      <a:pt x="9867" y="6933"/>
                    </a:lnTo>
                    <a:lnTo>
                      <a:pt x="9848" y="6990"/>
                    </a:lnTo>
                    <a:lnTo>
                      <a:pt x="9848" y="7010"/>
                    </a:lnTo>
                    <a:lnTo>
                      <a:pt x="9867" y="7047"/>
                    </a:lnTo>
                    <a:lnTo>
                      <a:pt x="9905" y="7086"/>
                    </a:lnTo>
                    <a:lnTo>
                      <a:pt x="9924" y="7124"/>
                    </a:lnTo>
                    <a:lnTo>
                      <a:pt x="9944" y="7314"/>
                    </a:lnTo>
                    <a:lnTo>
                      <a:pt x="9981" y="7352"/>
                    </a:lnTo>
                    <a:lnTo>
                      <a:pt x="9962" y="7371"/>
                    </a:lnTo>
                    <a:lnTo>
                      <a:pt x="9924" y="7409"/>
                    </a:lnTo>
                    <a:lnTo>
                      <a:pt x="9944" y="7467"/>
                    </a:lnTo>
                    <a:lnTo>
                      <a:pt x="10000" y="7676"/>
                    </a:lnTo>
                    <a:lnTo>
                      <a:pt x="10058" y="7790"/>
                    </a:lnTo>
                    <a:lnTo>
                      <a:pt x="10076" y="7848"/>
                    </a:lnTo>
                    <a:lnTo>
                      <a:pt x="10058" y="7904"/>
                    </a:lnTo>
                    <a:lnTo>
                      <a:pt x="10058" y="7924"/>
                    </a:lnTo>
                    <a:lnTo>
                      <a:pt x="10076" y="8000"/>
                    </a:lnTo>
                    <a:lnTo>
                      <a:pt x="10286" y="7904"/>
                    </a:lnTo>
                    <a:lnTo>
                      <a:pt x="13296" y="6571"/>
                    </a:lnTo>
                    <a:lnTo>
                      <a:pt x="13315" y="6552"/>
                    </a:lnTo>
                    <a:lnTo>
                      <a:pt x="15391" y="6438"/>
                    </a:lnTo>
                    <a:close/>
                    <a:moveTo>
                      <a:pt x="13505" y="7885"/>
                    </a:moveTo>
                    <a:lnTo>
                      <a:pt x="13562" y="7828"/>
                    </a:lnTo>
                    <a:lnTo>
                      <a:pt x="13658" y="7828"/>
                    </a:lnTo>
                    <a:lnTo>
                      <a:pt x="13772" y="7867"/>
                    </a:lnTo>
                    <a:lnTo>
                      <a:pt x="13867" y="7924"/>
                    </a:lnTo>
                    <a:lnTo>
                      <a:pt x="13943" y="8038"/>
                    </a:lnTo>
                    <a:lnTo>
                      <a:pt x="13906" y="8133"/>
                    </a:lnTo>
                    <a:lnTo>
                      <a:pt x="13829" y="8133"/>
                    </a:lnTo>
                    <a:lnTo>
                      <a:pt x="13791" y="8057"/>
                    </a:lnTo>
                    <a:lnTo>
                      <a:pt x="13791" y="8095"/>
                    </a:lnTo>
                    <a:lnTo>
                      <a:pt x="13772" y="8133"/>
                    </a:lnTo>
                    <a:lnTo>
                      <a:pt x="13772" y="8171"/>
                    </a:lnTo>
                    <a:lnTo>
                      <a:pt x="13734" y="8190"/>
                    </a:lnTo>
                    <a:lnTo>
                      <a:pt x="13715" y="8190"/>
                    </a:lnTo>
                    <a:lnTo>
                      <a:pt x="13715" y="8209"/>
                    </a:lnTo>
                    <a:lnTo>
                      <a:pt x="13696" y="8209"/>
                    </a:lnTo>
                    <a:lnTo>
                      <a:pt x="13658" y="8209"/>
                    </a:lnTo>
                    <a:lnTo>
                      <a:pt x="13639" y="8190"/>
                    </a:lnTo>
                    <a:lnTo>
                      <a:pt x="13620" y="8171"/>
                    </a:lnTo>
                    <a:lnTo>
                      <a:pt x="13620" y="8152"/>
                    </a:lnTo>
                    <a:lnTo>
                      <a:pt x="13562" y="8171"/>
                    </a:lnTo>
                    <a:lnTo>
                      <a:pt x="13505" y="8190"/>
                    </a:lnTo>
                    <a:lnTo>
                      <a:pt x="13353" y="8266"/>
                    </a:lnTo>
                    <a:lnTo>
                      <a:pt x="13315" y="8247"/>
                    </a:lnTo>
                    <a:lnTo>
                      <a:pt x="13277" y="8247"/>
                    </a:lnTo>
                    <a:lnTo>
                      <a:pt x="13258" y="8285"/>
                    </a:lnTo>
                    <a:lnTo>
                      <a:pt x="13258" y="8343"/>
                    </a:lnTo>
                    <a:lnTo>
                      <a:pt x="13277" y="8361"/>
                    </a:lnTo>
                    <a:lnTo>
                      <a:pt x="13315" y="8381"/>
                    </a:lnTo>
                    <a:lnTo>
                      <a:pt x="13334" y="8419"/>
                    </a:lnTo>
                    <a:lnTo>
                      <a:pt x="13334" y="8457"/>
                    </a:lnTo>
                    <a:lnTo>
                      <a:pt x="13277" y="8457"/>
                    </a:lnTo>
                    <a:lnTo>
                      <a:pt x="13239" y="8438"/>
                    </a:lnTo>
                    <a:lnTo>
                      <a:pt x="13239" y="8400"/>
                    </a:lnTo>
                    <a:lnTo>
                      <a:pt x="13220" y="8343"/>
                    </a:lnTo>
                    <a:lnTo>
                      <a:pt x="13144" y="8361"/>
                    </a:lnTo>
                    <a:lnTo>
                      <a:pt x="13144" y="8285"/>
                    </a:lnTo>
                    <a:lnTo>
                      <a:pt x="13181" y="8152"/>
                    </a:lnTo>
                    <a:lnTo>
                      <a:pt x="13239" y="8076"/>
                    </a:lnTo>
                    <a:lnTo>
                      <a:pt x="13315" y="8019"/>
                    </a:lnTo>
                    <a:lnTo>
                      <a:pt x="13391" y="8000"/>
                    </a:lnTo>
                    <a:lnTo>
                      <a:pt x="13486" y="7962"/>
                    </a:lnTo>
                    <a:lnTo>
                      <a:pt x="13505" y="788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48" name="Freeform 11">
                <a:extLst>
                  <a:ext uri="{FF2B5EF4-FFF2-40B4-BE49-F238E27FC236}">
                    <a16:creationId xmlns:a16="http://schemas.microsoft.com/office/drawing/2014/main" id="{DEAC4D6A-516F-2E4E-A903-BF0A289F7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9925" y="8031163"/>
                <a:ext cx="1933575" cy="2406650"/>
              </a:xfrm>
              <a:custGeom>
                <a:avLst/>
                <a:gdLst>
                  <a:gd name="T0" fmla="*/ 64105227 w 5373"/>
                  <a:gd name="T1" fmla="*/ 671284732 h 6686"/>
                  <a:gd name="T2" fmla="*/ 64105227 w 5373"/>
                  <a:gd name="T3" fmla="*/ 641613754 h 6686"/>
                  <a:gd name="T4" fmla="*/ 116036812 w 5373"/>
                  <a:gd name="T5" fmla="*/ 579940018 h 6686"/>
                  <a:gd name="T6" fmla="*/ 54262815 w 5373"/>
                  <a:gd name="T7" fmla="*/ 468771938 h 6686"/>
                  <a:gd name="T8" fmla="*/ 66695202 w 5373"/>
                  <a:gd name="T9" fmla="*/ 434307457 h 6686"/>
                  <a:gd name="T10" fmla="*/ 138182417 w 5373"/>
                  <a:gd name="T11" fmla="*/ 365248192 h 6686"/>
                  <a:gd name="T12" fmla="*/ 192445233 w 5373"/>
                  <a:gd name="T13" fmla="*/ 392327864 h 6686"/>
                  <a:gd name="T14" fmla="*/ 234405214 w 5373"/>
                  <a:gd name="T15" fmla="*/ 389865781 h 6686"/>
                  <a:gd name="T16" fmla="*/ 266522423 w 5373"/>
                  <a:gd name="T17" fmla="*/ 402174756 h 6686"/>
                  <a:gd name="T18" fmla="*/ 278825618 w 5373"/>
                  <a:gd name="T19" fmla="*/ 320677294 h 6686"/>
                  <a:gd name="T20" fmla="*/ 335548856 w 5373"/>
                  <a:gd name="T21" fmla="*/ 320677294 h 6686"/>
                  <a:gd name="T22" fmla="*/ 434232075 w 5373"/>
                  <a:gd name="T23" fmla="*/ 308368679 h 6686"/>
                  <a:gd name="T24" fmla="*/ 429181316 w 5373"/>
                  <a:gd name="T25" fmla="*/ 259003558 h 6686"/>
                  <a:gd name="T26" fmla="*/ 397193659 w 5373"/>
                  <a:gd name="T27" fmla="*/ 197329822 h 6686"/>
                  <a:gd name="T28" fmla="*/ 296049657 w 5373"/>
                  <a:gd name="T29" fmla="*/ 234385969 h 6686"/>
                  <a:gd name="T30" fmla="*/ 199827221 w 5373"/>
                  <a:gd name="T31" fmla="*/ 256541835 h 6686"/>
                  <a:gd name="T32" fmla="*/ 185063244 w 5373"/>
                  <a:gd name="T33" fmla="*/ 342962743 h 6686"/>
                  <a:gd name="T34" fmla="*/ 152946034 w 5373"/>
                  <a:gd name="T35" fmla="*/ 320677294 h 6686"/>
                  <a:gd name="T36" fmla="*/ 120958018 w 5373"/>
                  <a:gd name="T37" fmla="*/ 259003558 h 6686"/>
                  <a:gd name="T38" fmla="*/ 96222796 w 5373"/>
                  <a:gd name="T39" fmla="*/ 209638796 h 6686"/>
                  <a:gd name="T40" fmla="*/ 61644804 w 5373"/>
                  <a:gd name="T41" fmla="*/ 194868099 h 6686"/>
                  <a:gd name="T42" fmla="*/ 46881187 w 5373"/>
                  <a:gd name="T43" fmla="*/ 192406376 h 6686"/>
                  <a:gd name="T44" fmla="*/ 24735581 w 5373"/>
                  <a:gd name="T45" fmla="*/ 157941536 h 6686"/>
                  <a:gd name="T46" fmla="*/ 37038415 w 5373"/>
                  <a:gd name="T47" fmla="*/ 110908914 h 6686"/>
                  <a:gd name="T48" fmla="*/ 69155985 w 5373"/>
                  <a:gd name="T49" fmla="*/ 86291325 h 6686"/>
                  <a:gd name="T50" fmla="*/ 116036812 w 5373"/>
                  <a:gd name="T51" fmla="*/ 27208895 h 6686"/>
                  <a:gd name="T52" fmla="*/ 140643200 w 5373"/>
                  <a:gd name="T53" fmla="*/ 2461723 h 6686"/>
                  <a:gd name="T54" fmla="*/ 197366438 w 5373"/>
                  <a:gd name="T55" fmla="*/ 2461723 h 6686"/>
                  <a:gd name="T56" fmla="*/ 229483648 w 5373"/>
                  <a:gd name="T57" fmla="*/ 41979593 h 6686"/>
                  <a:gd name="T58" fmla="*/ 286207246 w 5373"/>
                  <a:gd name="T59" fmla="*/ 103523745 h 6686"/>
                  <a:gd name="T60" fmla="*/ 281286040 w 5373"/>
                  <a:gd name="T61" fmla="*/ 152888506 h 6686"/>
                  <a:gd name="T62" fmla="*/ 318195263 w 5373"/>
                  <a:gd name="T63" fmla="*/ 155479813 h 6686"/>
                  <a:gd name="T64" fmla="*/ 389811671 w 5373"/>
                  <a:gd name="T65" fmla="*/ 160274035 h 6686"/>
                  <a:gd name="T66" fmla="*/ 436692858 w 5373"/>
                  <a:gd name="T67" fmla="*/ 172712233 h 6686"/>
                  <a:gd name="T68" fmla="*/ 515561701 w 5373"/>
                  <a:gd name="T69" fmla="*/ 167788787 h 6686"/>
                  <a:gd name="T70" fmla="*/ 542757705 w 5373"/>
                  <a:gd name="T71" fmla="*/ 175173956 h 6686"/>
                  <a:gd name="T72" fmla="*/ 569954069 w 5373"/>
                  <a:gd name="T73" fmla="*/ 177635679 h 6686"/>
                  <a:gd name="T74" fmla="*/ 609323715 w 5373"/>
                  <a:gd name="T75" fmla="*/ 172712233 h 6686"/>
                  <a:gd name="T76" fmla="*/ 634059296 w 5373"/>
                  <a:gd name="T77" fmla="*/ 170250510 h 6686"/>
                  <a:gd name="T78" fmla="*/ 661125747 w 5373"/>
                  <a:gd name="T79" fmla="*/ 207177074 h 6686"/>
                  <a:gd name="T80" fmla="*/ 695703740 w 5373"/>
                  <a:gd name="T81" fmla="*/ 254209695 h 6686"/>
                  <a:gd name="T82" fmla="*/ 670968159 w 5373"/>
                  <a:gd name="T83" fmla="*/ 276365561 h 6686"/>
                  <a:gd name="T84" fmla="*/ 646362130 w 5373"/>
                  <a:gd name="T85" fmla="*/ 256541835 h 6686"/>
                  <a:gd name="T86" fmla="*/ 624087332 w 5373"/>
                  <a:gd name="T87" fmla="*/ 241771138 h 6686"/>
                  <a:gd name="T88" fmla="*/ 592099315 w 5373"/>
                  <a:gd name="T89" fmla="*/ 219615271 h 6686"/>
                  <a:gd name="T90" fmla="*/ 555060899 w 5373"/>
                  <a:gd name="T91" fmla="*/ 261465281 h 6686"/>
                  <a:gd name="T92" fmla="*/ 537836500 w 5373"/>
                  <a:gd name="T93" fmla="*/ 320677294 h 6686"/>
                  <a:gd name="T94" fmla="*/ 537836500 w 5373"/>
                  <a:gd name="T95" fmla="*/ 360195163 h 6686"/>
                  <a:gd name="T96" fmla="*/ 552600117 w 5373"/>
                  <a:gd name="T97" fmla="*/ 416945453 h 6686"/>
                  <a:gd name="T98" fmla="*/ 562442528 w 5373"/>
                  <a:gd name="T99" fmla="*/ 552731123 h 6686"/>
                  <a:gd name="T100" fmla="*/ 384890465 w 5373"/>
                  <a:gd name="T101" fmla="*/ 644075837 h 6686"/>
                  <a:gd name="T102" fmla="*/ 328167227 w 5373"/>
                  <a:gd name="T103" fmla="*/ 651461005 h 6686"/>
                  <a:gd name="T104" fmla="*/ 330627650 w 5373"/>
                  <a:gd name="T105" fmla="*/ 705749213 h 6686"/>
                  <a:gd name="T106" fmla="*/ 103604425 w 5373"/>
                  <a:gd name="T107" fmla="*/ 355271718 h 6686"/>
                  <a:gd name="T108" fmla="*/ 130800429 w 5373"/>
                  <a:gd name="T109" fmla="*/ 360195163 h 6686"/>
                  <a:gd name="T110" fmla="*/ 9971964 w 5373"/>
                  <a:gd name="T111" fmla="*/ 377557167 h 6686"/>
                  <a:gd name="T112" fmla="*/ 41959621 w 5373"/>
                  <a:gd name="T113" fmla="*/ 404636479 h 66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73" h="6686">
                    <a:moveTo>
                      <a:pt x="3010" y="6685"/>
                    </a:moveTo>
                    <a:lnTo>
                      <a:pt x="2381" y="6323"/>
                    </a:lnTo>
                    <a:lnTo>
                      <a:pt x="1543" y="5866"/>
                    </a:lnTo>
                    <a:lnTo>
                      <a:pt x="705" y="5390"/>
                    </a:lnTo>
                    <a:lnTo>
                      <a:pt x="495" y="5276"/>
                    </a:lnTo>
                    <a:lnTo>
                      <a:pt x="495" y="5257"/>
                    </a:lnTo>
                    <a:lnTo>
                      <a:pt x="476" y="5238"/>
                    </a:lnTo>
                    <a:lnTo>
                      <a:pt x="458" y="5218"/>
                    </a:lnTo>
                    <a:lnTo>
                      <a:pt x="495" y="5181"/>
                    </a:lnTo>
                    <a:lnTo>
                      <a:pt x="553" y="5162"/>
                    </a:lnTo>
                    <a:lnTo>
                      <a:pt x="591" y="5142"/>
                    </a:lnTo>
                    <a:lnTo>
                      <a:pt x="571" y="5085"/>
                    </a:lnTo>
                    <a:lnTo>
                      <a:pt x="515" y="5123"/>
                    </a:lnTo>
                    <a:lnTo>
                      <a:pt x="458" y="5142"/>
                    </a:lnTo>
                    <a:lnTo>
                      <a:pt x="400" y="5123"/>
                    </a:lnTo>
                    <a:lnTo>
                      <a:pt x="362" y="5066"/>
                    </a:lnTo>
                    <a:lnTo>
                      <a:pt x="439" y="5085"/>
                    </a:lnTo>
                    <a:lnTo>
                      <a:pt x="476" y="5066"/>
                    </a:lnTo>
                    <a:lnTo>
                      <a:pt x="495" y="4952"/>
                    </a:lnTo>
                    <a:lnTo>
                      <a:pt x="667" y="5066"/>
                    </a:lnTo>
                    <a:lnTo>
                      <a:pt x="724" y="5085"/>
                    </a:lnTo>
                    <a:lnTo>
                      <a:pt x="724" y="5066"/>
                    </a:lnTo>
                    <a:lnTo>
                      <a:pt x="686" y="4990"/>
                    </a:lnTo>
                    <a:lnTo>
                      <a:pt x="705" y="4895"/>
                    </a:lnTo>
                    <a:lnTo>
                      <a:pt x="762" y="4742"/>
                    </a:lnTo>
                    <a:lnTo>
                      <a:pt x="800" y="4685"/>
                    </a:lnTo>
                    <a:lnTo>
                      <a:pt x="876" y="4628"/>
                    </a:lnTo>
                    <a:lnTo>
                      <a:pt x="915" y="4571"/>
                    </a:lnTo>
                    <a:lnTo>
                      <a:pt x="896" y="4476"/>
                    </a:lnTo>
                    <a:lnTo>
                      <a:pt x="857" y="4456"/>
                    </a:lnTo>
                    <a:lnTo>
                      <a:pt x="667" y="4400"/>
                    </a:lnTo>
                    <a:lnTo>
                      <a:pt x="515" y="4285"/>
                    </a:lnTo>
                    <a:lnTo>
                      <a:pt x="495" y="4285"/>
                    </a:lnTo>
                    <a:lnTo>
                      <a:pt x="495" y="4209"/>
                    </a:lnTo>
                    <a:lnTo>
                      <a:pt x="476" y="4095"/>
                    </a:lnTo>
                    <a:lnTo>
                      <a:pt x="439" y="4019"/>
                    </a:lnTo>
                    <a:lnTo>
                      <a:pt x="362" y="4038"/>
                    </a:lnTo>
                    <a:lnTo>
                      <a:pt x="400" y="3676"/>
                    </a:lnTo>
                    <a:lnTo>
                      <a:pt x="419" y="3618"/>
                    </a:lnTo>
                    <a:lnTo>
                      <a:pt x="458" y="3618"/>
                    </a:lnTo>
                    <a:lnTo>
                      <a:pt x="495" y="3580"/>
                    </a:lnTo>
                    <a:lnTo>
                      <a:pt x="534" y="3542"/>
                    </a:lnTo>
                    <a:lnTo>
                      <a:pt x="553" y="3523"/>
                    </a:lnTo>
                    <a:lnTo>
                      <a:pt x="534" y="3466"/>
                    </a:lnTo>
                    <a:lnTo>
                      <a:pt x="495" y="3428"/>
                    </a:lnTo>
                    <a:lnTo>
                      <a:pt x="458" y="3390"/>
                    </a:lnTo>
                    <a:lnTo>
                      <a:pt x="439" y="3352"/>
                    </a:lnTo>
                    <a:lnTo>
                      <a:pt x="458" y="3352"/>
                    </a:lnTo>
                    <a:lnTo>
                      <a:pt x="515" y="3352"/>
                    </a:lnTo>
                    <a:lnTo>
                      <a:pt x="553" y="3333"/>
                    </a:lnTo>
                    <a:lnTo>
                      <a:pt x="610" y="3276"/>
                    </a:lnTo>
                    <a:lnTo>
                      <a:pt x="610" y="3257"/>
                    </a:lnTo>
                    <a:lnTo>
                      <a:pt x="743" y="3276"/>
                    </a:lnTo>
                    <a:lnTo>
                      <a:pt x="800" y="3257"/>
                    </a:lnTo>
                    <a:lnTo>
                      <a:pt x="838" y="3200"/>
                    </a:lnTo>
                    <a:lnTo>
                      <a:pt x="896" y="2933"/>
                    </a:lnTo>
                    <a:lnTo>
                      <a:pt x="952" y="2837"/>
                    </a:lnTo>
                    <a:lnTo>
                      <a:pt x="1067" y="2800"/>
                    </a:lnTo>
                    <a:lnTo>
                      <a:pt x="1067" y="2819"/>
                    </a:lnTo>
                    <a:lnTo>
                      <a:pt x="1048" y="2856"/>
                    </a:lnTo>
                    <a:lnTo>
                      <a:pt x="1162" y="2856"/>
                    </a:lnTo>
                    <a:lnTo>
                      <a:pt x="1315" y="3009"/>
                    </a:lnTo>
                    <a:lnTo>
                      <a:pt x="1429" y="3047"/>
                    </a:lnTo>
                    <a:lnTo>
                      <a:pt x="1410" y="3009"/>
                    </a:lnTo>
                    <a:lnTo>
                      <a:pt x="1391" y="2971"/>
                    </a:lnTo>
                    <a:lnTo>
                      <a:pt x="1391" y="2952"/>
                    </a:lnTo>
                    <a:lnTo>
                      <a:pt x="1429" y="2933"/>
                    </a:lnTo>
                    <a:lnTo>
                      <a:pt x="1448" y="2952"/>
                    </a:lnTo>
                    <a:lnTo>
                      <a:pt x="1486" y="3028"/>
                    </a:lnTo>
                    <a:lnTo>
                      <a:pt x="1505" y="3047"/>
                    </a:lnTo>
                    <a:lnTo>
                      <a:pt x="1562" y="3047"/>
                    </a:lnTo>
                    <a:lnTo>
                      <a:pt x="1619" y="3028"/>
                    </a:lnTo>
                    <a:lnTo>
                      <a:pt x="1638" y="2971"/>
                    </a:lnTo>
                    <a:lnTo>
                      <a:pt x="1600" y="2914"/>
                    </a:lnTo>
                    <a:lnTo>
                      <a:pt x="1658" y="2914"/>
                    </a:lnTo>
                    <a:lnTo>
                      <a:pt x="1714" y="2914"/>
                    </a:lnTo>
                    <a:lnTo>
                      <a:pt x="1753" y="2933"/>
                    </a:lnTo>
                    <a:lnTo>
                      <a:pt x="1772" y="2971"/>
                    </a:lnTo>
                    <a:lnTo>
                      <a:pt x="1810" y="3009"/>
                    </a:lnTo>
                    <a:lnTo>
                      <a:pt x="1829" y="3085"/>
                    </a:lnTo>
                    <a:lnTo>
                      <a:pt x="1848" y="3123"/>
                    </a:lnTo>
                    <a:lnTo>
                      <a:pt x="1829" y="3142"/>
                    </a:lnTo>
                    <a:lnTo>
                      <a:pt x="1791" y="3181"/>
                    </a:lnTo>
                    <a:lnTo>
                      <a:pt x="1791" y="3218"/>
                    </a:lnTo>
                    <a:lnTo>
                      <a:pt x="1867" y="3237"/>
                    </a:lnTo>
                    <a:lnTo>
                      <a:pt x="1905" y="3218"/>
                    </a:lnTo>
                    <a:lnTo>
                      <a:pt x="2000" y="3142"/>
                    </a:lnTo>
                    <a:lnTo>
                      <a:pt x="2039" y="3123"/>
                    </a:lnTo>
                    <a:lnTo>
                      <a:pt x="2058" y="3104"/>
                    </a:lnTo>
                    <a:lnTo>
                      <a:pt x="2172" y="3047"/>
                    </a:lnTo>
                    <a:lnTo>
                      <a:pt x="2172" y="3009"/>
                    </a:lnTo>
                    <a:lnTo>
                      <a:pt x="2172" y="2952"/>
                    </a:lnTo>
                    <a:lnTo>
                      <a:pt x="2153" y="2914"/>
                    </a:lnTo>
                    <a:lnTo>
                      <a:pt x="1981" y="2837"/>
                    </a:lnTo>
                    <a:lnTo>
                      <a:pt x="1962" y="2723"/>
                    </a:lnTo>
                    <a:lnTo>
                      <a:pt x="1962" y="2609"/>
                    </a:lnTo>
                    <a:lnTo>
                      <a:pt x="1962" y="2533"/>
                    </a:lnTo>
                    <a:lnTo>
                      <a:pt x="2039" y="2495"/>
                    </a:lnTo>
                    <a:lnTo>
                      <a:pt x="2153" y="2475"/>
                    </a:lnTo>
                    <a:lnTo>
                      <a:pt x="2267" y="2457"/>
                    </a:lnTo>
                    <a:lnTo>
                      <a:pt x="2324" y="2457"/>
                    </a:lnTo>
                    <a:lnTo>
                      <a:pt x="2362" y="2438"/>
                    </a:lnTo>
                    <a:lnTo>
                      <a:pt x="2400" y="2419"/>
                    </a:lnTo>
                    <a:lnTo>
                      <a:pt x="2420" y="2438"/>
                    </a:lnTo>
                    <a:lnTo>
                      <a:pt x="2457" y="2475"/>
                    </a:lnTo>
                    <a:lnTo>
                      <a:pt x="2496" y="2495"/>
                    </a:lnTo>
                    <a:lnTo>
                      <a:pt x="2534" y="2495"/>
                    </a:lnTo>
                    <a:lnTo>
                      <a:pt x="2553" y="2475"/>
                    </a:lnTo>
                    <a:lnTo>
                      <a:pt x="2591" y="2475"/>
                    </a:lnTo>
                    <a:lnTo>
                      <a:pt x="2762" y="2533"/>
                    </a:lnTo>
                    <a:lnTo>
                      <a:pt x="2838" y="2533"/>
                    </a:lnTo>
                    <a:lnTo>
                      <a:pt x="3086" y="2514"/>
                    </a:lnTo>
                    <a:lnTo>
                      <a:pt x="3143" y="2495"/>
                    </a:lnTo>
                    <a:lnTo>
                      <a:pt x="3143" y="2438"/>
                    </a:lnTo>
                    <a:lnTo>
                      <a:pt x="3124" y="2361"/>
                    </a:lnTo>
                    <a:lnTo>
                      <a:pt x="3124" y="2304"/>
                    </a:lnTo>
                    <a:lnTo>
                      <a:pt x="3200" y="2323"/>
                    </a:lnTo>
                    <a:lnTo>
                      <a:pt x="3258" y="2304"/>
                    </a:lnTo>
                    <a:lnTo>
                      <a:pt x="3353" y="2380"/>
                    </a:lnTo>
                    <a:lnTo>
                      <a:pt x="3429" y="2399"/>
                    </a:lnTo>
                    <a:lnTo>
                      <a:pt x="3467" y="2399"/>
                    </a:lnTo>
                    <a:lnTo>
                      <a:pt x="3486" y="2361"/>
                    </a:lnTo>
                    <a:lnTo>
                      <a:pt x="3505" y="2343"/>
                    </a:lnTo>
                    <a:lnTo>
                      <a:pt x="3505" y="2323"/>
                    </a:lnTo>
                    <a:lnTo>
                      <a:pt x="3524" y="2304"/>
                    </a:lnTo>
                    <a:lnTo>
                      <a:pt x="3505" y="2285"/>
                    </a:lnTo>
                    <a:lnTo>
                      <a:pt x="3467" y="2247"/>
                    </a:lnTo>
                    <a:lnTo>
                      <a:pt x="3448" y="2247"/>
                    </a:lnTo>
                    <a:lnTo>
                      <a:pt x="3314" y="1999"/>
                    </a:lnTo>
                    <a:lnTo>
                      <a:pt x="3296" y="1942"/>
                    </a:lnTo>
                    <a:lnTo>
                      <a:pt x="3258" y="1923"/>
                    </a:lnTo>
                    <a:lnTo>
                      <a:pt x="3200" y="1885"/>
                    </a:lnTo>
                    <a:lnTo>
                      <a:pt x="3162" y="1828"/>
                    </a:lnTo>
                    <a:lnTo>
                      <a:pt x="3124" y="1790"/>
                    </a:lnTo>
                    <a:lnTo>
                      <a:pt x="3105" y="1828"/>
                    </a:lnTo>
                    <a:lnTo>
                      <a:pt x="3048" y="1733"/>
                    </a:lnTo>
                    <a:lnTo>
                      <a:pt x="3048" y="1676"/>
                    </a:lnTo>
                    <a:lnTo>
                      <a:pt x="3067" y="1618"/>
                    </a:lnTo>
                    <a:lnTo>
                      <a:pt x="3067" y="1523"/>
                    </a:lnTo>
                    <a:lnTo>
                      <a:pt x="3029" y="1542"/>
                    </a:lnTo>
                    <a:lnTo>
                      <a:pt x="2838" y="1542"/>
                    </a:lnTo>
                    <a:lnTo>
                      <a:pt x="2819" y="1581"/>
                    </a:lnTo>
                    <a:lnTo>
                      <a:pt x="2781" y="1618"/>
                    </a:lnTo>
                    <a:lnTo>
                      <a:pt x="2724" y="1637"/>
                    </a:lnTo>
                    <a:lnTo>
                      <a:pt x="2629" y="1676"/>
                    </a:lnTo>
                    <a:lnTo>
                      <a:pt x="2553" y="1713"/>
                    </a:lnTo>
                    <a:lnTo>
                      <a:pt x="2400" y="1752"/>
                    </a:lnTo>
                    <a:lnTo>
                      <a:pt x="2343" y="1771"/>
                    </a:lnTo>
                    <a:lnTo>
                      <a:pt x="2286" y="1809"/>
                    </a:lnTo>
                    <a:lnTo>
                      <a:pt x="2229" y="1866"/>
                    </a:lnTo>
                    <a:lnTo>
                      <a:pt x="2172" y="1885"/>
                    </a:lnTo>
                    <a:lnTo>
                      <a:pt x="2115" y="1885"/>
                    </a:lnTo>
                    <a:lnTo>
                      <a:pt x="2000" y="1847"/>
                    </a:lnTo>
                    <a:lnTo>
                      <a:pt x="1943" y="1847"/>
                    </a:lnTo>
                    <a:lnTo>
                      <a:pt x="1791" y="1904"/>
                    </a:lnTo>
                    <a:lnTo>
                      <a:pt x="1677" y="1885"/>
                    </a:lnTo>
                    <a:lnTo>
                      <a:pt x="1600" y="1885"/>
                    </a:lnTo>
                    <a:lnTo>
                      <a:pt x="1562" y="1923"/>
                    </a:lnTo>
                    <a:lnTo>
                      <a:pt x="1543" y="1980"/>
                    </a:lnTo>
                    <a:lnTo>
                      <a:pt x="1562" y="2038"/>
                    </a:lnTo>
                    <a:lnTo>
                      <a:pt x="1600" y="2076"/>
                    </a:lnTo>
                    <a:lnTo>
                      <a:pt x="1658" y="2057"/>
                    </a:lnTo>
                    <a:lnTo>
                      <a:pt x="1695" y="2133"/>
                    </a:lnTo>
                    <a:lnTo>
                      <a:pt x="1714" y="2228"/>
                    </a:lnTo>
                    <a:lnTo>
                      <a:pt x="1714" y="2304"/>
                    </a:lnTo>
                    <a:lnTo>
                      <a:pt x="1677" y="2361"/>
                    </a:lnTo>
                    <a:lnTo>
                      <a:pt x="1467" y="2514"/>
                    </a:lnTo>
                    <a:lnTo>
                      <a:pt x="1448" y="2571"/>
                    </a:lnTo>
                    <a:lnTo>
                      <a:pt x="1429" y="2647"/>
                    </a:lnTo>
                    <a:lnTo>
                      <a:pt x="1391" y="2704"/>
                    </a:lnTo>
                    <a:lnTo>
                      <a:pt x="1333" y="2723"/>
                    </a:lnTo>
                    <a:lnTo>
                      <a:pt x="1257" y="2666"/>
                    </a:lnTo>
                    <a:lnTo>
                      <a:pt x="1277" y="2647"/>
                    </a:lnTo>
                    <a:lnTo>
                      <a:pt x="1277" y="2628"/>
                    </a:lnTo>
                    <a:lnTo>
                      <a:pt x="1296" y="2590"/>
                    </a:lnTo>
                    <a:lnTo>
                      <a:pt x="1296" y="2533"/>
                    </a:lnTo>
                    <a:lnTo>
                      <a:pt x="1277" y="2514"/>
                    </a:lnTo>
                    <a:lnTo>
                      <a:pt x="1238" y="2495"/>
                    </a:lnTo>
                    <a:lnTo>
                      <a:pt x="1181" y="2475"/>
                    </a:lnTo>
                    <a:lnTo>
                      <a:pt x="1162" y="2457"/>
                    </a:lnTo>
                    <a:lnTo>
                      <a:pt x="1201" y="2419"/>
                    </a:lnTo>
                    <a:lnTo>
                      <a:pt x="1201" y="2380"/>
                    </a:lnTo>
                    <a:lnTo>
                      <a:pt x="1181" y="2343"/>
                    </a:lnTo>
                    <a:lnTo>
                      <a:pt x="1124" y="2343"/>
                    </a:lnTo>
                    <a:lnTo>
                      <a:pt x="1201" y="2209"/>
                    </a:lnTo>
                    <a:lnTo>
                      <a:pt x="1181" y="2171"/>
                    </a:lnTo>
                    <a:lnTo>
                      <a:pt x="1105" y="2114"/>
                    </a:lnTo>
                    <a:lnTo>
                      <a:pt x="972" y="2057"/>
                    </a:lnTo>
                    <a:lnTo>
                      <a:pt x="934" y="1999"/>
                    </a:lnTo>
                    <a:lnTo>
                      <a:pt x="934" y="1923"/>
                    </a:lnTo>
                    <a:lnTo>
                      <a:pt x="820" y="1923"/>
                    </a:lnTo>
                    <a:lnTo>
                      <a:pt x="686" y="1904"/>
                    </a:lnTo>
                    <a:lnTo>
                      <a:pt x="571" y="1847"/>
                    </a:lnTo>
                    <a:lnTo>
                      <a:pt x="553" y="1733"/>
                    </a:lnTo>
                    <a:lnTo>
                      <a:pt x="571" y="1713"/>
                    </a:lnTo>
                    <a:lnTo>
                      <a:pt x="667" y="1676"/>
                    </a:lnTo>
                    <a:lnTo>
                      <a:pt x="686" y="1657"/>
                    </a:lnTo>
                    <a:lnTo>
                      <a:pt x="743" y="1637"/>
                    </a:lnTo>
                    <a:lnTo>
                      <a:pt x="743" y="1618"/>
                    </a:lnTo>
                    <a:lnTo>
                      <a:pt x="705" y="1599"/>
                    </a:lnTo>
                    <a:lnTo>
                      <a:pt x="648" y="1599"/>
                    </a:lnTo>
                    <a:lnTo>
                      <a:pt x="724" y="1504"/>
                    </a:lnTo>
                    <a:lnTo>
                      <a:pt x="743" y="1447"/>
                    </a:lnTo>
                    <a:lnTo>
                      <a:pt x="686" y="1409"/>
                    </a:lnTo>
                    <a:lnTo>
                      <a:pt x="571" y="1428"/>
                    </a:lnTo>
                    <a:lnTo>
                      <a:pt x="515" y="1428"/>
                    </a:lnTo>
                    <a:lnTo>
                      <a:pt x="458" y="1466"/>
                    </a:lnTo>
                    <a:lnTo>
                      <a:pt x="495" y="1466"/>
                    </a:lnTo>
                    <a:lnTo>
                      <a:pt x="476" y="1504"/>
                    </a:lnTo>
                    <a:lnTo>
                      <a:pt x="476" y="1542"/>
                    </a:lnTo>
                    <a:lnTo>
                      <a:pt x="458" y="1561"/>
                    </a:lnTo>
                    <a:lnTo>
                      <a:pt x="458" y="1599"/>
                    </a:lnTo>
                    <a:lnTo>
                      <a:pt x="439" y="1581"/>
                    </a:lnTo>
                    <a:lnTo>
                      <a:pt x="419" y="1561"/>
                    </a:lnTo>
                    <a:lnTo>
                      <a:pt x="419" y="1542"/>
                    </a:lnTo>
                    <a:lnTo>
                      <a:pt x="419" y="1523"/>
                    </a:lnTo>
                    <a:lnTo>
                      <a:pt x="381" y="1466"/>
                    </a:lnTo>
                    <a:lnTo>
                      <a:pt x="362" y="1485"/>
                    </a:lnTo>
                    <a:lnTo>
                      <a:pt x="324" y="1485"/>
                    </a:lnTo>
                    <a:lnTo>
                      <a:pt x="286" y="1466"/>
                    </a:lnTo>
                    <a:lnTo>
                      <a:pt x="324" y="1409"/>
                    </a:lnTo>
                    <a:lnTo>
                      <a:pt x="324" y="1390"/>
                    </a:lnTo>
                    <a:lnTo>
                      <a:pt x="305" y="1371"/>
                    </a:lnTo>
                    <a:lnTo>
                      <a:pt x="286" y="1371"/>
                    </a:lnTo>
                    <a:lnTo>
                      <a:pt x="210" y="1371"/>
                    </a:lnTo>
                    <a:lnTo>
                      <a:pt x="191" y="1352"/>
                    </a:lnTo>
                    <a:lnTo>
                      <a:pt x="191" y="1237"/>
                    </a:lnTo>
                    <a:lnTo>
                      <a:pt x="191" y="1219"/>
                    </a:lnTo>
                    <a:lnTo>
                      <a:pt x="210" y="1180"/>
                    </a:lnTo>
                    <a:lnTo>
                      <a:pt x="229" y="1161"/>
                    </a:lnTo>
                    <a:lnTo>
                      <a:pt x="286" y="1047"/>
                    </a:lnTo>
                    <a:lnTo>
                      <a:pt x="286" y="1028"/>
                    </a:lnTo>
                    <a:lnTo>
                      <a:pt x="286" y="1009"/>
                    </a:lnTo>
                    <a:lnTo>
                      <a:pt x="286" y="990"/>
                    </a:lnTo>
                    <a:lnTo>
                      <a:pt x="286" y="933"/>
                    </a:lnTo>
                    <a:lnTo>
                      <a:pt x="286" y="895"/>
                    </a:lnTo>
                    <a:lnTo>
                      <a:pt x="286" y="875"/>
                    </a:lnTo>
                    <a:lnTo>
                      <a:pt x="286" y="856"/>
                    </a:lnTo>
                    <a:lnTo>
                      <a:pt x="305" y="856"/>
                    </a:lnTo>
                    <a:lnTo>
                      <a:pt x="305" y="838"/>
                    </a:lnTo>
                    <a:lnTo>
                      <a:pt x="343" y="799"/>
                    </a:lnTo>
                    <a:lnTo>
                      <a:pt x="400" y="780"/>
                    </a:lnTo>
                    <a:lnTo>
                      <a:pt x="439" y="761"/>
                    </a:lnTo>
                    <a:lnTo>
                      <a:pt x="515" y="723"/>
                    </a:lnTo>
                    <a:lnTo>
                      <a:pt x="515" y="704"/>
                    </a:lnTo>
                    <a:lnTo>
                      <a:pt x="534" y="685"/>
                    </a:lnTo>
                    <a:lnTo>
                      <a:pt x="534" y="666"/>
                    </a:lnTo>
                    <a:lnTo>
                      <a:pt x="534" y="534"/>
                    </a:lnTo>
                    <a:lnTo>
                      <a:pt x="553" y="458"/>
                    </a:lnTo>
                    <a:lnTo>
                      <a:pt x="571" y="381"/>
                    </a:lnTo>
                    <a:lnTo>
                      <a:pt x="571" y="363"/>
                    </a:lnTo>
                    <a:lnTo>
                      <a:pt x="591" y="363"/>
                    </a:lnTo>
                    <a:lnTo>
                      <a:pt x="648" y="286"/>
                    </a:lnTo>
                    <a:lnTo>
                      <a:pt x="762" y="210"/>
                    </a:lnTo>
                    <a:lnTo>
                      <a:pt x="800" y="210"/>
                    </a:lnTo>
                    <a:lnTo>
                      <a:pt x="838" y="210"/>
                    </a:lnTo>
                    <a:lnTo>
                      <a:pt x="896" y="210"/>
                    </a:lnTo>
                    <a:lnTo>
                      <a:pt x="934" y="210"/>
                    </a:lnTo>
                    <a:lnTo>
                      <a:pt x="952" y="191"/>
                    </a:lnTo>
                    <a:lnTo>
                      <a:pt x="972" y="191"/>
                    </a:lnTo>
                    <a:lnTo>
                      <a:pt x="991" y="172"/>
                    </a:lnTo>
                    <a:lnTo>
                      <a:pt x="991" y="153"/>
                    </a:lnTo>
                    <a:lnTo>
                      <a:pt x="1029" y="77"/>
                    </a:lnTo>
                    <a:lnTo>
                      <a:pt x="1029" y="58"/>
                    </a:lnTo>
                    <a:lnTo>
                      <a:pt x="1048" y="58"/>
                    </a:lnTo>
                    <a:lnTo>
                      <a:pt x="1048" y="38"/>
                    </a:lnTo>
                    <a:lnTo>
                      <a:pt x="1086" y="19"/>
                    </a:lnTo>
                    <a:lnTo>
                      <a:pt x="1105" y="19"/>
                    </a:lnTo>
                    <a:lnTo>
                      <a:pt x="1124" y="0"/>
                    </a:lnTo>
                    <a:lnTo>
                      <a:pt x="1143" y="0"/>
                    </a:lnTo>
                    <a:lnTo>
                      <a:pt x="1162" y="0"/>
                    </a:lnTo>
                    <a:lnTo>
                      <a:pt x="1201" y="0"/>
                    </a:lnTo>
                    <a:lnTo>
                      <a:pt x="1410" y="38"/>
                    </a:lnTo>
                    <a:lnTo>
                      <a:pt x="1448" y="58"/>
                    </a:lnTo>
                    <a:lnTo>
                      <a:pt x="1486" y="58"/>
                    </a:lnTo>
                    <a:lnTo>
                      <a:pt x="1505" y="38"/>
                    </a:lnTo>
                    <a:lnTo>
                      <a:pt x="1524" y="19"/>
                    </a:lnTo>
                    <a:lnTo>
                      <a:pt x="1562" y="0"/>
                    </a:lnTo>
                    <a:lnTo>
                      <a:pt x="1582" y="0"/>
                    </a:lnTo>
                    <a:lnTo>
                      <a:pt x="1619" y="0"/>
                    </a:lnTo>
                    <a:lnTo>
                      <a:pt x="1658" y="19"/>
                    </a:lnTo>
                    <a:lnTo>
                      <a:pt x="1714" y="96"/>
                    </a:lnTo>
                    <a:lnTo>
                      <a:pt x="1734" y="114"/>
                    </a:lnTo>
                    <a:lnTo>
                      <a:pt x="1753" y="153"/>
                    </a:lnTo>
                    <a:lnTo>
                      <a:pt x="1753" y="229"/>
                    </a:lnTo>
                    <a:lnTo>
                      <a:pt x="1753" y="286"/>
                    </a:lnTo>
                    <a:lnTo>
                      <a:pt x="1772" y="324"/>
                    </a:lnTo>
                    <a:lnTo>
                      <a:pt x="1772" y="343"/>
                    </a:lnTo>
                    <a:lnTo>
                      <a:pt x="1791" y="363"/>
                    </a:lnTo>
                    <a:lnTo>
                      <a:pt x="2000" y="571"/>
                    </a:lnTo>
                    <a:lnTo>
                      <a:pt x="2000" y="590"/>
                    </a:lnTo>
                    <a:lnTo>
                      <a:pt x="2000" y="609"/>
                    </a:lnTo>
                    <a:lnTo>
                      <a:pt x="1981" y="666"/>
                    </a:lnTo>
                    <a:lnTo>
                      <a:pt x="2000" y="685"/>
                    </a:lnTo>
                    <a:lnTo>
                      <a:pt x="2039" y="723"/>
                    </a:lnTo>
                    <a:lnTo>
                      <a:pt x="2095" y="742"/>
                    </a:lnTo>
                    <a:lnTo>
                      <a:pt x="2210" y="799"/>
                    </a:lnTo>
                    <a:lnTo>
                      <a:pt x="2229" y="819"/>
                    </a:lnTo>
                    <a:lnTo>
                      <a:pt x="2229" y="838"/>
                    </a:lnTo>
                    <a:lnTo>
                      <a:pt x="2229" y="856"/>
                    </a:lnTo>
                    <a:lnTo>
                      <a:pt x="2229" y="875"/>
                    </a:lnTo>
                    <a:lnTo>
                      <a:pt x="2229" y="933"/>
                    </a:lnTo>
                    <a:lnTo>
                      <a:pt x="2229" y="1047"/>
                    </a:lnTo>
                    <a:lnTo>
                      <a:pt x="2210" y="1085"/>
                    </a:lnTo>
                    <a:lnTo>
                      <a:pt x="2191" y="1123"/>
                    </a:lnTo>
                    <a:lnTo>
                      <a:pt x="2191" y="1142"/>
                    </a:lnTo>
                    <a:lnTo>
                      <a:pt x="2172" y="1180"/>
                    </a:lnTo>
                    <a:lnTo>
                      <a:pt x="2172" y="1200"/>
                    </a:lnTo>
                    <a:lnTo>
                      <a:pt x="2191" y="1219"/>
                    </a:lnTo>
                    <a:lnTo>
                      <a:pt x="2191" y="1237"/>
                    </a:lnTo>
                    <a:lnTo>
                      <a:pt x="2210" y="1256"/>
                    </a:lnTo>
                    <a:lnTo>
                      <a:pt x="2229" y="1256"/>
                    </a:lnTo>
                    <a:lnTo>
                      <a:pt x="2267" y="1276"/>
                    </a:lnTo>
                    <a:lnTo>
                      <a:pt x="2305" y="1276"/>
                    </a:lnTo>
                    <a:lnTo>
                      <a:pt x="2343" y="1256"/>
                    </a:lnTo>
                    <a:lnTo>
                      <a:pt x="2457" y="1200"/>
                    </a:lnTo>
                    <a:lnTo>
                      <a:pt x="2515" y="1200"/>
                    </a:lnTo>
                    <a:lnTo>
                      <a:pt x="2534" y="1200"/>
                    </a:lnTo>
                    <a:lnTo>
                      <a:pt x="2629" y="1219"/>
                    </a:lnTo>
                    <a:lnTo>
                      <a:pt x="2724" y="1256"/>
                    </a:lnTo>
                    <a:lnTo>
                      <a:pt x="2743" y="1256"/>
                    </a:lnTo>
                    <a:lnTo>
                      <a:pt x="2781" y="1256"/>
                    </a:lnTo>
                    <a:lnTo>
                      <a:pt x="2877" y="1237"/>
                    </a:lnTo>
                    <a:lnTo>
                      <a:pt x="2896" y="1219"/>
                    </a:lnTo>
                    <a:lnTo>
                      <a:pt x="2933" y="1219"/>
                    </a:lnTo>
                    <a:lnTo>
                      <a:pt x="3010" y="1237"/>
                    </a:lnTo>
                    <a:lnTo>
                      <a:pt x="3067" y="1237"/>
                    </a:lnTo>
                    <a:lnTo>
                      <a:pt x="3162" y="1219"/>
                    </a:lnTo>
                    <a:lnTo>
                      <a:pt x="3182" y="1219"/>
                    </a:lnTo>
                    <a:lnTo>
                      <a:pt x="3200" y="1219"/>
                    </a:lnTo>
                    <a:lnTo>
                      <a:pt x="3219" y="1219"/>
                    </a:lnTo>
                    <a:lnTo>
                      <a:pt x="3258" y="1237"/>
                    </a:lnTo>
                    <a:lnTo>
                      <a:pt x="3314" y="1295"/>
                    </a:lnTo>
                    <a:lnTo>
                      <a:pt x="3353" y="1314"/>
                    </a:lnTo>
                    <a:lnTo>
                      <a:pt x="3372" y="1333"/>
                    </a:lnTo>
                    <a:lnTo>
                      <a:pt x="3391" y="1333"/>
                    </a:lnTo>
                    <a:lnTo>
                      <a:pt x="3429" y="1333"/>
                    </a:lnTo>
                    <a:lnTo>
                      <a:pt x="3486" y="1333"/>
                    </a:lnTo>
                    <a:lnTo>
                      <a:pt x="3543" y="1333"/>
                    </a:lnTo>
                    <a:lnTo>
                      <a:pt x="3658" y="1333"/>
                    </a:lnTo>
                    <a:lnTo>
                      <a:pt x="3829" y="1352"/>
                    </a:lnTo>
                    <a:lnTo>
                      <a:pt x="3867" y="1352"/>
                    </a:lnTo>
                    <a:lnTo>
                      <a:pt x="3905" y="1333"/>
                    </a:lnTo>
                    <a:lnTo>
                      <a:pt x="3924" y="1333"/>
                    </a:lnTo>
                    <a:lnTo>
                      <a:pt x="3981" y="1295"/>
                    </a:lnTo>
                    <a:lnTo>
                      <a:pt x="4000" y="1295"/>
                    </a:lnTo>
                    <a:lnTo>
                      <a:pt x="4020" y="1295"/>
                    </a:lnTo>
                    <a:lnTo>
                      <a:pt x="4039" y="1295"/>
                    </a:lnTo>
                    <a:lnTo>
                      <a:pt x="4057" y="1295"/>
                    </a:lnTo>
                    <a:lnTo>
                      <a:pt x="4076" y="1295"/>
                    </a:lnTo>
                    <a:lnTo>
                      <a:pt x="4096" y="1314"/>
                    </a:lnTo>
                    <a:lnTo>
                      <a:pt x="4134" y="1352"/>
                    </a:lnTo>
                    <a:lnTo>
                      <a:pt x="4153" y="1352"/>
                    </a:lnTo>
                    <a:lnTo>
                      <a:pt x="4172" y="1352"/>
                    </a:lnTo>
                    <a:lnTo>
                      <a:pt x="4191" y="1352"/>
                    </a:lnTo>
                    <a:lnTo>
                      <a:pt x="4210" y="1371"/>
                    </a:lnTo>
                    <a:lnTo>
                      <a:pt x="4248" y="1409"/>
                    </a:lnTo>
                    <a:lnTo>
                      <a:pt x="4267" y="1409"/>
                    </a:lnTo>
                    <a:lnTo>
                      <a:pt x="4286" y="1409"/>
                    </a:lnTo>
                    <a:lnTo>
                      <a:pt x="4305" y="1428"/>
                    </a:lnTo>
                    <a:lnTo>
                      <a:pt x="4324" y="1409"/>
                    </a:lnTo>
                    <a:lnTo>
                      <a:pt x="4362" y="1409"/>
                    </a:lnTo>
                    <a:lnTo>
                      <a:pt x="4381" y="1390"/>
                    </a:lnTo>
                    <a:lnTo>
                      <a:pt x="4401" y="1390"/>
                    </a:lnTo>
                    <a:lnTo>
                      <a:pt x="4401" y="1371"/>
                    </a:lnTo>
                    <a:lnTo>
                      <a:pt x="4438" y="1314"/>
                    </a:lnTo>
                    <a:lnTo>
                      <a:pt x="4438" y="1295"/>
                    </a:lnTo>
                    <a:lnTo>
                      <a:pt x="4457" y="1276"/>
                    </a:lnTo>
                    <a:lnTo>
                      <a:pt x="4477" y="1276"/>
                    </a:lnTo>
                    <a:lnTo>
                      <a:pt x="4496" y="1256"/>
                    </a:lnTo>
                    <a:lnTo>
                      <a:pt x="4515" y="1256"/>
                    </a:lnTo>
                    <a:lnTo>
                      <a:pt x="4534" y="1256"/>
                    </a:lnTo>
                    <a:lnTo>
                      <a:pt x="4572" y="1276"/>
                    </a:lnTo>
                    <a:lnTo>
                      <a:pt x="4629" y="1295"/>
                    </a:lnTo>
                    <a:lnTo>
                      <a:pt x="4705" y="1333"/>
                    </a:lnTo>
                    <a:lnTo>
                      <a:pt x="4724" y="1352"/>
                    </a:lnTo>
                    <a:lnTo>
                      <a:pt x="4743" y="1352"/>
                    </a:lnTo>
                    <a:lnTo>
                      <a:pt x="4762" y="1352"/>
                    </a:lnTo>
                    <a:lnTo>
                      <a:pt x="4782" y="1352"/>
                    </a:lnTo>
                    <a:lnTo>
                      <a:pt x="4801" y="1333"/>
                    </a:lnTo>
                    <a:lnTo>
                      <a:pt x="4838" y="1314"/>
                    </a:lnTo>
                    <a:lnTo>
                      <a:pt x="4858" y="1314"/>
                    </a:lnTo>
                    <a:lnTo>
                      <a:pt x="4877" y="1314"/>
                    </a:lnTo>
                    <a:lnTo>
                      <a:pt x="4896" y="1314"/>
                    </a:lnTo>
                    <a:lnTo>
                      <a:pt x="4915" y="1333"/>
                    </a:lnTo>
                    <a:lnTo>
                      <a:pt x="4934" y="1333"/>
                    </a:lnTo>
                    <a:lnTo>
                      <a:pt x="4953" y="1371"/>
                    </a:lnTo>
                    <a:lnTo>
                      <a:pt x="4953" y="1390"/>
                    </a:lnTo>
                    <a:lnTo>
                      <a:pt x="4972" y="1428"/>
                    </a:lnTo>
                    <a:lnTo>
                      <a:pt x="4991" y="1542"/>
                    </a:lnTo>
                    <a:lnTo>
                      <a:pt x="5010" y="1542"/>
                    </a:lnTo>
                    <a:lnTo>
                      <a:pt x="5029" y="1561"/>
                    </a:lnTo>
                    <a:lnTo>
                      <a:pt x="5029" y="1581"/>
                    </a:lnTo>
                    <a:lnTo>
                      <a:pt x="5105" y="1599"/>
                    </a:lnTo>
                    <a:lnTo>
                      <a:pt x="5124" y="1618"/>
                    </a:lnTo>
                    <a:lnTo>
                      <a:pt x="5143" y="1637"/>
                    </a:lnTo>
                    <a:lnTo>
                      <a:pt x="5143" y="1695"/>
                    </a:lnTo>
                    <a:lnTo>
                      <a:pt x="5143" y="1713"/>
                    </a:lnTo>
                    <a:lnTo>
                      <a:pt x="5163" y="1733"/>
                    </a:lnTo>
                    <a:lnTo>
                      <a:pt x="5334" y="1866"/>
                    </a:lnTo>
                    <a:lnTo>
                      <a:pt x="5353" y="1885"/>
                    </a:lnTo>
                    <a:lnTo>
                      <a:pt x="5353" y="1904"/>
                    </a:lnTo>
                    <a:lnTo>
                      <a:pt x="5372" y="1923"/>
                    </a:lnTo>
                    <a:lnTo>
                      <a:pt x="5372" y="1962"/>
                    </a:lnTo>
                    <a:lnTo>
                      <a:pt x="5372" y="1980"/>
                    </a:lnTo>
                    <a:lnTo>
                      <a:pt x="5353" y="2114"/>
                    </a:lnTo>
                    <a:lnTo>
                      <a:pt x="5334" y="2133"/>
                    </a:lnTo>
                    <a:lnTo>
                      <a:pt x="5315" y="2152"/>
                    </a:lnTo>
                    <a:lnTo>
                      <a:pt x="5295" y="2152"/>
                    </a:lnTo>
                    <a:lnTo>
                      <a:pt x="5258" y="2152"/>
                    </a:lnTo>
                    <a:lnTo>
                      <a:pt x="5239" y="2152"/>
                    </a:lnTo>
                    <a:lnTo>
                      <a:pt x="5219" y="2152"/>
                    </a:lnTo>
                    <a:lnTo>
                      <a:pt x="5200" y="2152"/>
                    </a:lnTo>
                    <a:lnTo>
                      <a:pt x="5181" y="2133"/>
                    </a:lnTo>
                    <a:lnTo>
                      <a:pt x="5163" y="2133"/>
                    </a:lnTo>
                    <a:lnTo>
                      <a:pt x="5143" y="2094"/>
                    </a:lnTo>
                    <a:lnTo>
                      <a:pt x="5124" y="2094"/>
                    </a:lnTo>
                    <a:lnTo>
                      <a:pt x="5124" y="2076"/>
                    </a:lnTo>
                    <a:lnTo>
                      <a:pt x="5105" y="2018"/>
                    </a:lnTo>
                    <a:lnTo>
                      <a:pt x="5086" y="2018"/>
                    </a:lnTo>
                    <a:lnTo>
                      <a:pt x="5086" y="1999"/>
                    </a:lnTo>
                    <a:lnTo>
                      <a:pt x="5067" y="1999"/>
                    </a:lnTo>
                    <a:lnTo>
                      <a:pt x="5010" y="1980"/>
                    </a:lnTo>
                    <a:lnTo>
                      <a:pt x="4991" y="1980"/>
                    </a:lnTo>
                    <a:lnTo>
                      <a:pt x="4972" y="1980"/>
                    </a:lnTo>
                    <a:lnTo>
                      <a:pt x="4972" y="1962"/>
                    </a:lnTo>
                    <a:lnTo>
                      <a:pt x="4953" y="1942"/>
                    </a:lnTo>
                    <a:lnTo>
                      <a:pt x="4934" y="1885"/>
                    </a:lnTo>
                    <a:lnTo>
                      <a:pt x="4915" y="1866"/>
                    </a:lnTo>
                    <a:lnTo>
                      <a:pt x="4896" y="1866"/>
                    </a:lnTo>
                    <a:lnTo>
                      <a:pt x="4877" y="1847"/>
                    </a:lnTo>
                    <a:lnTo>
                      <a:pt x="4858" y="1847"/>
                    </a:lnTo>
                    <a:lnTo>
                      <a:pt x="4838" y="1847"/>
                    </a:lnTo>
                    <a:lnTo>
                      <a:pt x="4819" y="1866"/>
                    </a:lnTo>
                    <a:lnTo>
                      <a:pt x="4801" y="1866"/>
                    </a:lnTo>
                    <a:lnTo>
                      <a:pt x="4782" y="1866"/>
                    </a:lnTo>
                    <a:lnTo>
                      <a:pt x="4762" y="1866"/>
                    </a:lnTo>
                    <a:lnTo>
                      <a:pt x="4743" y="1866"/>
                    </a:lnTo>
                    <a:lnTo>
                      <a:pt x="4686" y="1828"/>
                    </a:lnTo>
                    <a:lnTo>
                      <a:pt x="4648" y="1790"/>
                    </a:lnTo>
                    <a:lnTo>
                      <a:pt x="4629" y="1771"/>
                    </a:lnTo>
                    <a:lnTo>
                      <a:pt x="4629" y="1752"/>
                    </a:lnTo>
                    <a:lnTo>
                      <a:pt x="4591" y="1713"/>
                    </a:lnTo>
                    <a:lnTo>
                      <a:pt x="4572" y="1695"/>
                    </a:lnTo>
                    <a:lnTo>
                      <a:pt x="4534" y="1695"/>
                    </a:lnTo>
                    <a:lnTo>
                      <a:pt x="4515" y="1733"/>
                    </a:lnTo>
                    <a:lnTo>
                      <a:pt x="4420" y="1904"/>
                    </a:lnTo>
                    <a:lnTo>
                      <a:pt x="4381" y="1942"/>
                    </a:lnTo>
                    <a:lnTo>
                      <a:pt x="4381" y="1962"/>
                    </a:lnTo>
                    <a:lnTo>
                      <a:pt x="4343" y="1980"/>
                    </a:lnTo>
                    <a:lnTo>
                      <a:pt x="4324" y="1980"/>
                    </a:lnTo>
                    <a:lnTo>
                      <a:pt x="4305" y="1999"/>
                    </a:lnTo>
                    <a:lnTo>
                      <a:pt x="4286" y="2018"/>
                    </a:lnTo>
                    <a:lnTo>
                      <a:pt x="4286" y="2038"/>
                    </a:lnTo>
                    <a:lnTo>
                      <a:pt x="4267" y="2057"/>
                    </a:lnTo>
                    <a:lnTo>
                      <a:pt x="4267" y="2247"/>
                    </a:lnTo>
                    <a:lnTo>
                      <a:pt x="4248" y="2304"/>
                    </a:lnTo>
                    <a:lnTo>
                      <a:pt x="4248" y="2323"/>
                    </a:lnTo>
                    <a:lnTo>
                      <a:pt x="4248" y="2343"/>
                    </a:lnTo>
                    <a:lnTo>
                      <a:pt x="4248" y="2380"/>
                    </a:lnTo>
                    <a:lnTo>
                      <a:pt x="4210" y="2438"/>
                    </a:lnTo>
                    <a:lnTo>
                      <a:pt x="4191" y="2438"/>
                    </a:lnTo>
                    <a:lnTo>
                      <a:pt x="4153" y="2475"/>
                    </a:lnTo>
                    <a:lnTo>
                      <a:pt x="4134" y="2495"/>
                    </a:lnTo>
                    <a:lnTo>
                      <a:pt x="4096" y="2533"/>
                    </a:lnTo>
                    <a:lnTo>
                      <a:pt x="4096" y="2552"/>
                    </a:lnTo>
                    <a:lnTo>
                      <a:pt x="4096" y="2590"/>
                    </a:lnTo>
                    <a:lnTo>
                      <a:pt x="4096" y="2628"/>
                    </a:lnTo>
                    <a:lnTo>
                      <a:pt x="4096" y="2647"/>
                    </a:lnTo>
                    <a:lnTo>
                      <a:pt x="4096" y="2666"/>
                    </a:lnTo>
                    <a:lnTo>
                      <a:pt x="4134" y="2723"/>
                    </a:lnTo>
                    <a:lnTo>
                      <a:pt x="4134" y="2761"/>
                    </a:lnTo>
                    <a:lnTo>
                      <a:pt x="4153" y="2780"/>
                    </a:lnTo>
                    <a:lnTo>
                      <a:pt x="4210" y="2876"/>
                    </a:lnTo>
                    <a:lnTo>
                      <a:pt x="4210" y="2895"/>
                    </a:lnTo>
                    <a:lnTo>
                      <a:pt x="4229" y="2914"/>
                    </a:lnTo>
                    <a:lnTo>
                      <a:pt x="4210" y="3047"/>
                    </a:lnTo>
                    <a:lnTo>
                      <a:pt x="4210" y="3066"/>
                    </a:lnTo>
                    <a:lnTo>
                      <a:pt x="4210" y="3123"/>
                    </a:lnTo>
                    <a:lnTo>
                      <a:pt x="4210" y="3142"/>
                    </a:lnTo>
                    <a:lnTo>
                      <a:pt x="4229" y="3142"/>
                    </a:lnTo>
                    <a:lnTo>
                      <a:pt x="4248" y="3200"/>
                    </a:lnTo>
                    <a:lnTo>
                      <a:pt x="4267" y="3218"/>
                    </a:lnTo>
                    <a:lnTo>
                      <a:pt x="4305" y="3638"/>
                    </a:lnTo>
                    <a:lnTo>
                      <a:pt x="4305" y="3752"/>
                    </a:lnTo>
                    <a:lnTo>
                      <a:pt x="4286" y="3809"/>
                    </a:lnTo>
                    <a:lnTo>
                      <a:pt x="4286" y="3866"/>
                    </a:lnTo>
                    <a:lnTo>
                      <a:pt x="4286" y="3904"/>
                    </a:lnTo>
                    <a:lnTo>
                      <a:pt x="4362" y="4133"/>
                    </a:lnTo>
                    <a:lnTo>
                      <a:pt x="4381" y="4171"/>
                    </a:lnTo>
                    <a:lnTo>
                      <a:pt x="4381" y="4228"/>
                    </a:lnTo>
                    <a:lnTo>
                      <a:pt x="4343" y="4266"/>
                    </a:lnTo>
                    <a:lnTo>
                      <a:pt x="4305" y="4285"/>
                    </a:lnTo>
                    <a:lnTo>
                      <a:pt x="4248" y="4324"/>
                    </a:lnTo>
                    <a:lnTo>
                      <a:pt x="4210" y="4361"/>
                    </a:lnTo>
                    <a:lnTo>
                      <a:pt x="4153" y="4400"/>
                    </a:lnTo>
                    <a:lnTo>
                      <a:pt x="4115" y="4533"/>
                    </a:lnTo>
                    <a:lnTo>
                      <a:pt x="4096" y="4590"/>
                    </a:lnTo>
                    <a:lnTo>
                      <a:pt x="4076" y="4628"/>
                    </a:lnTo>
                    <a:lnTo>
                      <a:pt x="4039" y="4647"/>
                    </a:lnTo>
                    <a:lnTo>
                      <a:pt x="4000" y="4666"/>
                    </a:lnTo>
                    <a:lnTo>
                      <a:pt x="2972" y="4971"/>
                    </a:lnTo>
                    <a:lnTo>
                      <a:pt x="2933" y="4971"/>
                    </a:lnTo>
                    <a:lnTo>
                      <a:pt x="2781" y="4952"/>
                    </a:lnTo>
                    <a:lnTo>
                      <a:pt x="2762" y="4952"/>
                    </a:lnTo>
                    <a:lnTo>
                      <a:pt x="2762" y="4933"/>
                    </a:lnTo>
                    <a:lnTo>
                      <a:pt x="2743" y="4933"/>
                    </a:lnTo>
                    <a:lnTo>
                      <a:pt x="2705" y="4933"/>
                    </a:lnTo>
                    <a:lnTo>
                      <a:pt x="2686" y="4933"/>
                    </a:lnTo>
                    <a:lnTo>
                      <a:pt x="2667" y="4952"/>
                    </a:lnTo>
                    <a:lnTo>
                      <a:pt x="2591" y="4990"/>
                    </a:lnTo>
                    <a:lnTo>
                      <a:pt x="2534" y="5028"/>
                    </a:lnTo>
                    <a:lnTo>
                      <a:pt x="2457" y="5085"/>
                    </a:lnTo>
                    <a:lnTo>
                      <a:pt x="2457" y="5104"/>
                    </a:lnTo>
                    <a:lnTo>
                      <a:pt x="2439" y="5123"/>
                    </a:lnTo>
                    <a:lnTo>
                      <a:pt x="2439" y="5142"/>
                    </a:lnTo>
                    <a:lnTo>
                      <a:pt x="2439" y="5181"/>
                    </a:lnTo>
                    <a:lnTo>
                      <a:pt x="2515" y="5295"/>
                    </a:lnTo>
                    <a:lnTo>
                      <a:pt x="2515" y="5333"/>
                    </a:lnTo>
                    <a:lnTo>
                      <a:pt x="2534" y="5371"/>
                    </a:lnTo>
                    <a:lnTo>
                      <a:pt x="2534" y="5409"/>
                    </a:lnTo>
                    <a:lnTo>
                      <a:pt x="2553" y="5447"/>
                    </a:lnTo>
                    <a:lnTo>
                      <a:pt x="2610" y="5523"/>
                    </a:lnTo>
                    <a:lnTo>
                      <a:pt x="2667" y="5714"/>
                    </a:lnTo>
                    <a:lnTo>
                      <a:pt x="2686" y="5752"/>
                    </a:lnTo>
                    <a:lnTo>
                      <a:pt x="2762" y="5809"/>
                    </a:lnTo>
                    <a:lnTo>
                      <a:pt x="2819" y="5904"/>
                    </a:lnTo>
                    <a:lnTo>
                      <a:pt x="2857" y="5980"/>
                    </a:lnTo>
                    <a:lnTo>
                      <a:pt x="2991" y="6628"/>
                    </a:lnTo>
                    <a:lnTo>
                      <a:pt x="3010" y="6685"/>
                    </a:lnTo>
                    <a:close/>
                    <a:moveTo>
                      <a:pt x="781" y="2761"/>
                    </a:moveTo>
                    <a:lnTo>
                      <a:pt x="800" y="2742"/>
                    </a:lnTo>
                    <a:lnTo>
                      <a:pt x="820" y="2723"/>
                    </a:lnTo>
                    <a:lnTo>
                      <a:pt x="857" y="2609"/>
                    </a:lnTo>
                    <a:lnTo>
                      <a:pt x="915" y="2685"/>
                    </a:lnTo>
                    <a:lnTo>
                      <a:pt x="952" y="2723"/>
                    </a:lnTo>
                    <a:lnTo>
                      <a:pt x="991" y="2723"/>
                    </a:lnTo>
                    <a:lnTo>
                      <a:pt x="1010" y="2704"/>
                    </a:lnTo>
                    <a:lnTo>
                      <a:pt x="1048" y="2628"/>
                    </a:lnTo>
                    <a:lnTo>
                      <a:pt x="1067" y="2590"/>
                    </a:lnTo>
                    <a:lnTo>
                      <a:pt x="1048" y="2704"/>
                    </a:lnTo>
                    <a:lnTo>
                      <a:pt x="1010" y="2780"/>
                    </a:lnTo>
                    <a:lnTo>
                      <a:pt x="838" y="2876"/>
                    </a:lnTo>
                    <a:lnTo>
                      <a:pt x="800" y="2876"/>
                    </a:lnTo>
                    <a:lnTo>
                      <a:pt x="724" y="2876"/>
                    </a:lnTo>
                    <a:lnTo>
                      <a:pt x="667" y="2856"/>
                    </a:lnTo>
                    <a:lnTo>
                      <a:pt x="667" y="2800"/>
                    </a:lnTo>
                    <a:lnTo>
                      <a:pt x="781" y="2761"/>
                    </a:lnTo>
                    <a:close/>
                    <a:moveTo>
                      <a:pt x="0" y="2990"/>
                    </a:moveTo>
                    <a:lnTo>
                      <a:pt x="19" y="2952"/>
                    </a:lnTo>
                    <a:lnTo>
                      <a:pt x="38" y="2933"/>
                    </a:lnTo>
                    <a:lnTo>
                      <a:pt x="77" y="2914"/>
                    </a:lnTo>
                    <a:lnTo>
                      <a:pt x="191" y="2914"/>
                    </a:lnTo>
                    <a:lnTo>
                      <a:pt x="324" y="2876"/>
                    </a:lnTo>
                    <a:lnTo>
                      <a:pt x="381" y="2895"/>
                    </a:lnTo>
                    <a:lnTo>
                      <a:pt x="419" y="2971"/>
                    </a:lnTo>
                    <a:lnTo>
                      <a:pt x="419" y="3009"/>
                    </a:lnTo>
                    <a:lnTo>
                      <a:pt x="439" y="3009"/>
                    </a:lnTo>
                    <a:lnTo>
                      <a:pt x="458" y="3028"/>
                    </a:lnTo>
                    <a:lnTo>
                      <a:pt x="439" y="3066"/>
                    </a:lnTo>
                    <a:lnTo>
                      <a:pt x="400" y="3085"/>
                    </a:lnTo>
                    <a:lnTo>
                      <a:pt x="324" y="3123"/>
                    </a:lnTo>
                    <a:lnTo>
                      <a:pt x="286" y="3142"/>
                    </a:lnTo>
                    <a:lnTo>
                      <a:pt x="210" y="3123"/>
                    </a:lnTo>
                    <a:lnTo>
                      <a:pt x="95" y="3047"/>
                    </a:lnTo>
                    <a:lnTo>
                      <a:pt x="19" y="3047"/>
                    </a:lnTo>
                    <a:lnTo>
                      <a:pt x="0" y="3028"/>
                    </a:lnTo>
                    <a:lnTo>
                      <a:pt x="0" y="299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49" name="Freeform 12">
                <a:extLst>
                  <a:ext uri="{FF2B5EF4-FFF2-40B4-BE49-F238E27FC236}">
                    <a16:creationId xmlns:a16="http://schemas.microsoft.com/office/drawing/2014/main" id="{F4A30078-778D-AF4D-BB01-3F09E9AEC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4213" y="6913563"/>
                <a:ext cx="1700212" cy="1577975"/>
              </a:xfrm>
              <a:custGeom>
                <a:avLst/>
                <a:gdLst>
                  <a:gd name="T0" fmla="*/ 325642234 w 4725"/>
                  <a:gd name="T1" fmla="*/ 19840281 h 4382"/>
                  <a:gd name="T2" fmla="*/ 392194829 w 4725"/>
                  <a:gd name="T3" fmla="*/ 98812132 h 4382"/>
                  <a:gd name="T4" fmla="*/ 404495368 w 4725"/>
                  <a:gd name="T5" fmla="*/ 103869430 h 4382"/>
                  <a:gd name="T6" fmla="*/ 407085088 w 4725"/>
                  <a:gd name="T7" fmla="*/ 130971565 h 4382"/>
                  <a:gd name="T8" fmla="*/ 421845806 w 4725"/>
                  <a:gd name="T9" fmla="*/ 140826887 h 4382"/>
                  <a:gd name="T10" fmla="*/ 468717323 w 4725"/>
                  <a:gd name="T11" fmla="*/ 130971565 h 4382"/>
                  <a:gd name="T12" fmla="*/ 483478042 w 4725"/>
                  <a:gd name="T13" fmla="*/ 133435395 h 4382"/>
                  <a:gd name="T14" fmla="*/ 498238760 w 4725"/>
                  <a:gd name="T15" fmla="*/ 116188582 h 4382"/>
                  <a:gd name="T16" fmla="*/ 552490816 w 4725"/>
                  <a:gd name="T17" fmla="*/ 111131284 h 4382"/>
                  <a:gd name="T18" fmla="*/ 567381075 w 4725"/>
                  <a:gd name="T19" fmla="*/ 118652413 h 4382"/>
                  <a:gd name="T20" fmla="*/ 589522333 w 4725"/>
                  <a:gd name="T21" fmla="*/ 128507734 h 4382"/>
                  <a:gd name="T22" fmla="*/ 604283052 w 4725"/>
                  <a:gd name="T23" fmla="*/ 153275676 h 4382"/>
                  <a:gd name="T24" fmla="*/ 609203052 w 4725"/>
                  <a:gd name="T25" fmla="*/ 180377451 h 4382"/>
                  <a:gd name="T26" fmla="*/ 609203052 w 4725"/>
                  <a:gd name="T27" fmla="*/ 197624264 h 4382"/>
                  <a:gd name="T28" fmla="*/ 589522333 w 4725"/>
                  <a:gd name="T29" fmla="*/ 212536884 h 4382"/>
                  <a:gd name="T30" fmla="*/ 569711715 w 4725"/>
                  <a:gd name="T31" fmla="*/ 237175188 h 4382"/>
                  <a:gd name="T32" fmla="*/ 554950996 w 4725"/>
                  <a:gd name="T33" fmla="*/ 237175188 h 4382"/>
                  <a:gd name="T34" fmla="*/ 537730097 w 4725"/>
                  <a:gd name="T35" fmla="*/ 237175188 h 4382"/>
                  <a:gd name="T36" fmla="*/ 518049379 w 4725"/>
                  <a:gd name="T37" fmla="*/ 242102849 h 4382"/>
                  <a:gd name="T38" fmla="*/ 505748840 w 4725"/>
                  <a:gd name="T39" fmla="*/ 242102849 h 4382"/>
                  <a:gd name="T40" fmla="*/ 481017862 w 4725"/>
                  <a:gd name="T41" fmla="*/ 269334621 h 4382"/>
                  <a:gd name="T42" fmla="*/ 463667783 w 4725"/>
                  <a:gd name="T43" fmla="*/ 264406960 h 4382"/>
                  <a:gd name="T44" fmla="*/ 446446885 w 4725"/>
                  <a:gd name="T45" fmla="*/ 274262282 h 4382"/>
                  <a:gd name="T46" fmla="*/ 471177503 w 4725"/>
                  <a:gd name="T47" fmla="*/ 318740507 h 4382"/>
                  <a:gd name="T48" fmla="*/ 483478042 w 4725"/>
                  <a:gd name="T49" fmla="*/ 348306472 h 4382"/>
                  <a:gd name="T50" fmla="*/ 485938221 w 4725"/>
                  <a:gd name="T51" fmla="*/ 407567680 h 4382"/>
                  <a:gd name="T52" fmla="*/ 493318761 w 4725"/>
                  <a:gd name="T53" fmla="*/ 429871791 h 4382"/>
                  <a:gd name="T54" fmla="*/ 476097862 w 4725"/>
                  <a:gd name="T55" fmla="*/ 471886546 h 4382"/>
                  <a:gd name="T56" fmla="*/ 446446885 w 4725"/>
                  <a:gd name="T57" fmla="*/ 503786344 h 4382"/>
                  <a:gd name="T58" fmla="*/ 392194829 w 4725"/>
                  <a:gd name="T59" fmla="*/ 563047912 h 4382"/>
                  <a:gd name="T60" fmla="*/ 355163672 w 4725"/>
                  <a:gd name="T61" fmla="*/ 565511742 h 4382"/>
                  <a:gd name="T62" fmla="*/ 320721875 w 4725"/>
                  <a:gd name="T63" fmla="*/ 558249888 h 4382"/>
                  <a:gd name="T64" fmla="*/ 283690717 w 4725"/>
                  <a:gd name="T65" fmla="*/ 565511742 h 4382"/>
                  <a:gd name="T66" fmla="*/ 276310178 w 4725"/>
                  <a:gd name="T67" fmla="*/ 555656420 h 4382"/>
                  <a:gd name="T68" fmla="*/ 283690717 w 4725"/>
                  <a:gd name="T69" fmla="*/ 538409607 h 4382"/>
                  <a:gd name="T70" fmla="*/ 283690717 w 4725"/>
                  <a:gd name="T71" fmla="*/ 508843642 h 4382"/>
                  <a:gd name="T72" fmla="*/ 251579560 w 4725"/>
                  <a:gd name="T73" fmla="*/ 489003721 h 4382"/>
                  <a:gd name="T74" fmla="*/ 224518302 w 4725"/>
                  <a:gd name="T75" fmla="*/ 447118604 h 4382"/>
                  <a:gd name="T76" fmla="*/ 219597943 w 4725"/>
                  <a:gd name="T77" fmla="*/ 417423002 h 4382"/>
                  <a:gd name="T78" fmla="*/ 197327504 w 4725"/>
                  <a:gd name="T79" fmla="*/ 402640019 h 4382"/>
                  <a:gd name="T80" fmla="*/ 177646426 w 4725"/>
                  <a:gd name="T81" fmla="*/ 407567680 h 4382"/>
                  <a:gd name="T82" fmla="*/ 138155089 w 4725"/>
                  <a:gd name="T83" fmla="*/ 405103849 h 4382"/>
                  <a:gd name="T84" fmla="*/ 128314730 w 4725"/>
                  <a:gd name="T85" fmla="*/ 412624978 h 4382"/>
                  <a:gd name="T86" fmla="*/ 116014191 w 4725"/>
                  <a:gd name="T87" fmla="*/ 429871791 h 4382"/>
                  <a:gd name="T88" fmla="*/ 78982674 w 4725"/>
                  <a:gd name="T89" fmla="*/ 439727113 h 4382"/>
                  <a:gd name="T90" fmla="*/ 64221955 w 4725"/>
                  <a:gd name="T91" fmla="*/ 471886546 h 4382"/>
                  <a:gd name="T92" fmla="*/ 61761775 w 4725"/>
                  <a:gd name="T93" fmla="*/ 496394853 h 4382"/>
                  <a:gd name="T94" fmla="*/ 34570977 w 4725"/>
                  <a:gd name="T95" fmla="*/ 513641666 h 4382"/>
                  <a:gd name="T96" fmla="*/ 32111157 w 4725"/>
                  <a:gd name="T97" fmla="*/ 531018116 h 4382"/>
                  <a:gd name="T98" fmla="*/ 22270438 w 4725"/>
                  <a:gd name="T99" fmla="*/ 555656420 h 4382"/>
                  <a:gd name="T100" fmla="*/ 12430079 w 4725"/>
                  <a:gd name="T101" fmla="*/ 533481946 h 4382"/>
                  <a:gd name="T102" fmla="*/ 0 w 4725"/>
                  <a:gd name="T103" fmla="*/ 508843642 h 4382"/>
                  <a:gd name="T104" fmla="*/ 17350439 w 4725"/>
                  <a:gd name="T105" fmla="*/ 496394853 h 4382"/>
                  <a:gd name="T106" fmla="*/ 24730618 w 4725"/>
                  <a:gd name="T107" fmla="*/ 442190943 h 4382"/>
                  <a:gd name="T108" fmla="*/ 64221955 w 4725"/>
                  <a:gd name="T109" fmla="*/ 382929736 h 4382"/>
                  <a:gd name="T110" fmla="*/ 71602494 w 4725"/>
                  <a:gd name="T111" fmla="*/ 328595829 h 4382"/>
                  <a:gd name="T112" fmla="*/ 98663752 w 4725"/>
                  <a:gd name="T113" fmla="*/ 252087808 h 4382"/>
                  <a:gd name="T114" fmla="*/ 170266246 w 4725"/>
                  <a:gd name="T115" fmla="*/ 192826240 h 4382"/>
                  <a:gd name="T116" fmla="*/ 217008223 w 4725"/>
                  <a:gd name="T117" fmla="*/ 145754547 h 4382"/>
                  <a:gd name="T118" fmla="*/ 256499920 w 4725"/>
                  <a:gd name="T119" fmla="*/ 51870076 h 4382"/>
                  <a:gd name="T120" fmla="*/ 278770358 w 4725"/>
                  <a:gd name="T121" fmla="*/ 0 h 43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25" h="4382">
                    <a:moveTo>
                      <a:pt x="2343" y="39"/>
                    </a:moveTo>
                    <a:lnTo>
                      <a:pt x="2362" y="39"/>
                    </a:lnTo>
                    <a:lnTo>
                      <a:pt x="2382" y="0"/>
                    </a:lnTo>
                    <a:lnTo>
                      <a:pt x="2419" y="39"/>
                    </a:lnTo>
                    <a:lnTo>
                      <a:pt x="2515" y="153"/>
                    </a:lnTo>
                    <a:lnTo>
                      <a:pt x="2534" y="210"/>
                    </a:lnTo>
                    <a:lnTo>
                      <a:pt x="2591" y="324"/>
                    </a:lnTo>
                    <a:lnTo>
                      <a:pt x="2991" y="743"/>
                    </a:lnTo>
                    <a:lnTo>
                      <a:pt x="3010" y="762"/>
                    </a:lnTo>
                    <a:lnTo>
                      <a:pt x="3029" y="762"/>
                    </a:lnTo>
                    <a:lnTo>
                      <a:pt x="3067" y="762"/>
                    </a:lnTo>
                    <a:lnTo>
                      <a:pt x="3086" y="781"/>
                    </a:lnTo>
                    <a:lnTo>
                      <a:pt x="3105" y="781"/>
                    </a:lnTo>
                    <a:lnTo>
                      <a:pt x="3124" y="781"/>
                    </a:lnTo>
                    <a:lnTo>
                      <a:pt x="3124" y="801"/>
                    </a:lnTo>
                    <a:lnTo>
                      <a:pt x="3144" y="839"/>
                    </a:lnTo>
                    <a:lnTo>
                      <a:pt x="3124" y="877"/>
                    </a:lnTo>
                    <a:lnTo>
                      <a:pt x="3124" y="915"/>
                    </a:lnTo>
                    <a:lnTo>
                      <a:pt x="3124" y="953"/>
                    </a:lnTo>
                    <a:lnTo>
                      <a:pt x="3144" y="1010"/>
                    </a:lnTo>
                    <a:lnTo>
                      <a:pt x="3162" y="1029"/>
                    </a:lnTo>
                    <a:lnTo>
                      <a:pt x="3181" y="1048"/>
                    </a:lnTo>
                    <a:lnTo>
                      <a:pt x="3200" y="1067"/>
                    </a:lnTo>
                    <a:lnTo>
                      <a:pt x="3220" y="1067"/>
                    </a:lnTo>
                    <a:lnTo>
                      <a:pt x="3258" y="1086"/>
                    </a:lnTo>
                    <a:lnTo>
                      <a:pt x="3276" y="1086"/>
                    </a:lnTo>
                    <a:lnTo>
                      <a:pt x="3410" y="1067"/>
                    </a:lnTo>
                    <a:lnTo>
                      <a:pt x="3505" y="1029"/>
                    </a:lnTo>
                    <a:lnTo>
                      <a:pt x="3601" y="1010"/>
                    </a:lnTo>
                    <a:lnTo>
                      <a:pt x="3620" y="1010"/>
                    </a:lnTo>
                    <a:lnTo>
                      <a:pt x="3657" y="1010"/>
                    </a:lnTo>
                    <a:lnTo>
                      <a:pt x="3677" y="1010"/>
                    </a:lnTo>
                    <a:lnTo>
                      <a:pt x="3696" y="1029"/>
                    </a:lnTo>
                    <a:lnTo>
                      <a:pt x="3715" y="1029"/>
                    </a:lnTo>
                    <a:lnTo>
                      <a:pt x="3734" y="1029"/>
                    </a:lnTo>
                    <a:lnTo>
                      <a:pt x="3753" y="1029"/>
                    </a:lnTo>
                    <a:lnTo>
                      <a:pt x="3753" y="1010"/>
                    </a:lnTo>
                    <a:lnTo>
                      <a:pt x="3829" y="915"/>
                    </a:lnTo>
                    <a:lnTo>
                      <a:pt x="3848" y="896"/>
                    </a:lnTo>
                    <a:lnTo>
                      <a:pt x="3867" y="877"/>
                    </a:lnTo>
                    <a:lnTo>
                      <a:pt x="3886" y="877"/>
                    </a:lnTo>
                    <a:lnTo>
                      <a:pt x="3906" y="877"/>
                    </a:lnTo>
                    <a:lnTo>
                      <a:pt x="4038" y="857"/>
                    </a:lnTo>
                    <a:lnTo>
                      <a:pt x="4267" y="857"/>
                    </a:lnTo>
                    <a:lnTo>
                      <a:pt x="4286" y="857"/>
                    </a:lnTo>
                    <a:lnTo>
                      <a:pt x="4305" y="877"/>
                    </a:lnTo>
                    <a:lnTo>
                      <a:pt x="4324" y="896"/>
                    </a:lnTo>
                    <a:lnTo>
                      <a:pt x="4363" y="915"/>
                    </a:lnTo>
                    <a:lnTo>
                      <a:pt x="4382" y="915"/>
                    </a:lnTo>
                    <a:lnTo>
                      <a:pt x="4419" y="934"/>
                    </a:lnTo>
                    <a:lnTo>
                      <a:pt x="4496" y="953"/>
                    </a:lnTo>
                    <a:lnTo>
                      <a:pt x="4534" y="972"/>
                    </a:lnTo>
                    <a:lnTo>
                      <a:pt x="4553" y="991"/>
                    </a:lnTo>
                    <a:lnTo>
                      <a:pt x="4572" y="1010"/>
                    </a:lnTo>
                    <a:lnTo>
                      <a:pt x="4591" y="1067"/>
                    </a:lnTo>
                    <a:lnTo>
                      <a:pt x="4648" y="1162"/>
                    </a:lnTo>
                    <a:lnTo>
                      <a:pt x="4667" y="1182"/>
                    </a:lnTo>
                    <a:lnTo>
                      <a:pt x="4667" y="1238"/>
                    </a:lnTo>
                    <a:lnTo>
                      <a:pt x="4667" y="1334"/>
                    </a:lnTo>
                    <a:lnTo>
                      <a:pt x="4667" y="1353"/>
                    </a:lnTo>
                    <a:lnTo>
                      <a:pt x="4686" y="1372"/>
                    </a:lnTo>
                    <a:lnTo>
                      <a:pt x="4705" y="1391"/>
                    </a:lnTo>
                    <a:lnTo>
                      <a:pt x="4705" y="1410"/>
                    </a:lnTo>
                    <a:lnTo>
                      <a:pt x="4724" y="1429"/>
                    </a:lnTo>
                    <a:lnTo>
                      <a:pt x="4724" y="1467"/>
                    </a:lnTo>
                    <a:lnTo>
                      <a:pt x="4724" y="1487"/>
                    </a:lnTo>
                    <a:lnTo>
                      <a:pt x="4705" y="1524"/>
                    </a:lnTo>
                    <a:lnTo>
                      <a:pt x="4705" y="1543"/>
                    </a:lnTo>
                    <a:lnTo>
                      <a:pt x="4667" y="1563"/>
                    </a:lnTo>
                    <a:lnTo>
                      <a:pt x="4648" y="1582"/>
                    </a:lnTo>
                    <a:lnTo>
                      <a:pt x="4553" y="1639"/>
                    </a:lnTo>
                    <a:lnTo>
                      <a:pt x="4534" y="1677"/>
                    </a:lnTo>
                    <a:lnTo>
                      <a:pt x="4515" y="1734"/>
                    </a:lnTo>
                    <a:lnTo>
                      <a:pt x="4496" y="1772"/>
                    </a:lnTo>
                    <a:lnTo>
                      <a:pt x="4477" y="1791"/>
                    </a:lnTo>
                    <a:lnTo>
                      <a:pt x="4400" y="1829"/>
                    </a:lnTo>
                    <a:lnTo>
                      <a:pt x="4382" y="1848"/>
                    </a:lnTo>
                    <a:lnTo>
                      <a:pt x="4343" y="1848"/>
                    </a:lnTo>
                    <a:lnTo>
                      <a:pt x="4305" y="1848"/>
                    </a:lnTo>
                    <a:lnTo>
                      <a:pt x="4286" y="1829"/>
                    </a:lnTo>
                    <a:lnTo>
                      <a:pt x="4248" y="1810"/>
                    </a:lnTo>
                    <a:lnTo>
                      <a:pt x="4229" y="1810"/>
                    </a:lnTo>
                    <a:lnTo>
                      <a:pt x="4210" y="1810"/>
                    </a:lnTo>
                    <a:lnTo>
                      <a:pt x="4191" y="1810"/>
                    </a:lnTo>
                    <a:lnTo>
                      <a:pt x="4153" y="1829"/>
                    </a:lnTo>
                    <a:lnTo>
                      <a:pt x="4077" y="1867"/>
                    </a:lnTo>
                    <a:lnTo>
                      <a:pt x="4058" y="1867"/>
                    </a:lnTo>
                    <a:lnTo>
                      <a:pt x="4019" y="1867"/>
                    </a:lnTo>
                    <a:lnTo>
                      <a:pt x="4001" y="1867"/>
                    </a:lnTo>
                    <a:lnTo>
                      <a:pt x="3962" y="1848"/>
                    </a:lnTo>
                    <a:lnTo>
                      <a:pt x="3943" y="1848"/>
                    </a:lnTo>
                    <a:lnTo>
                      <a:pt x="3924" y="1848"/>
                    </a:lnTo>
                    <a:lnTo>
                      <a:pt x="3906" y="1867"/>
                    </a:lnTo>
                    <a:lnTo>
                      <a:pt x="3886" y="1886"/>
                    </a:lnTo>
                    <a:lnTo>
                      <a:pt x="3791" y="2039"/>
                    </a:lnTo>
                    <a:lnTo>
                      <a:pt x="3753" y="2058"/>
                    </a:lnTo>
                    <a:lnTo>
                      <a:pt x="3734" y="2077"/>
                    </a:lnTo>
                    <a:lnTo>
                      <a:pt x="3715" y="2077"/>
                    </a:lnTo>
                    <a:lnTo>
                      <a:pt x="3696" y="2077"/>
                    </a:lnTo>
                    <a:lnTo>
                      <a:pt x="3677" y="2077"/>
                    </a:lnTo>
                    <a:lnTo>
                      <a:pt x="3620" y="2039"/>
                    </a:lnTo>
                    <a:lnTo>
                      <a:pt x="3601" y="2039"/>
                    </a:lnTo>
                    <a:lnTo>
                      <a:pt x="3581" y="2039"/>
                    </a:lnTo>
                    <a:lnTo>
                      <a:pt x="3543" y="2039"/>
                    </a:lnTo>
                    <a:lnTo>
                      <a:pt x="3525" y="2039"/>
                    </a:lnTo>
                    <a:lnTo>
                      <a:pt x="3505" y="2039"/>
                    </a:lnTo>
                    <a:lnTo>
                      <a:pt x="3448" y="2077"/>
                    </a:lnTo>
                    <a:lnTo>
                      <a:pt x="3448" y="2115"/>
                    </a:lnTo>
                    <a:lnTo>
                      <a:pt x="3429" y="2172"/>
                    </a:lnTo>
                    <a:lnTo>
                      <a:pt x="3429" y="2325"/>
                    </a:lnTo>
                    <a:lnTo>
                      <a:pt x="3429" y="2362"/>
                    </a:lnTo>
                    <a:lnTo>
                      <a:pt x="3467" y="2381"/>
                    </a:lnTo>
                    <a:lnTo>
                      <a:pt x="3639" y="2458"/>
                    </a:lnTo>
                    <a:lnTo>
                      <a:pt x="3657" y="2477"/>
                    </a:lnTo>
                    <a:lnTo>
                      <a:pt x="3657" y="2496"/>
                    </a:lnTo>
                    <a:lnTo>
                      <a:pt x="3677" y="2496"/>
                    </a:lnTo>
                    <a:lnTo>
                      <a:pt x="3715" y="2610"/>
                    </a:lnTo>
                    <a:lnTo>
                      <a:pt x="3734" y="2686"/>
                    </a:lnTo>
                    <a:lnTo>
                      <a:pt x="3772" y="2801"/>
                    </a:lnTo>
                    <a:lnTo>
                      <a:pt x="3772" y="2820"/>
                    </a:lnTo>
                    <a:lnTo>
                      <a:pt x="3772" y="2858"/>
                    </a:lnTo>
                    <a:lnTo>
                      <a:pt x="3753" y="3105"/>
                    </a:lnTo>
                    <a:lnTo>
                      <a:pt x="3753" y="3143"/>
                    </a:lnTo>
                    <a:lnTo>
                      <a:pt x="3772" y="3219"/>
                    </a:lnTo>
                    <a:lnTo>
                      <a:pt x="3791" y="3258"/>
                    </a:lnTo>
                    <a:lnTo>
                      <a:pt x="3810" y="3277"/>
                    </a:lnTo>
                    <a:lnTo>
                      <a:pt x="3810" y="3315"/>
                    </a:lnTo>
                    <a:lnTo>
                      <a:pt x="3791" y="3353"/>
                    </a:lnTo>
                    <a:lnTo>
                      <a:pt x="3753" y="3429"/>
                    </a:lnTo>
                    <a:lnTo>
                      <a:pt x="3734" y="3563"/>
                    </a:lnTo>
                    <a:lnTo>
                      <a:pt x="3715" y="3600"/>
                    </a:lnTo>
                    <a:lnTo>
                      <a:pt x="3677" y="3639"/>
                    </a:lnTo>
                    <a:lnTo>
                      <a:pt x="3562" y="3733"/>
                    </a:lnTo>
                    <a:lnTo>
                      <a:pt x="3525" y="3771"/>
                    </a:lnTo>
                    <a:lnTo>
                      <a:pt x="3505" y="3790"/>
                    </a:lnTo>
                    <a:lnTo>
                      <a:pt x="3486" y="3828"/>
                    </a:lnTo>
                    <a:lnTo>
                      <a:pt x="3448" y="3885"/>
                    </a:lnTo>
                    <a:lnTo>
                      <a:pt x="3429" y="3961"/>
                    </a:lnTo>
                    <a:lnTo>
                      <a:pt x="3353" y="4057"/>
                    </a:lnTo>
                    <a:lnTo>
                      <a:pt x="3181" y="4228"/>
                    </a:lnTo>
                    <a:lnTo>
                      <a:pt x="3124" y="4324"/>
                    </a:lnTo>
                    <a:lnTo>
                      <a:pt x="3029" y="4342"/>
                    </a:lnTo>
                    <a:lnTo>
                      <a:pt x="2972" y="4342"/>
                    </a:lnTo>
                    <a:lnTo>
                      <a:pt x="2895" y="4324"/>
                    </a:lnTo>
                    <a:lnTo>
                      <a:pt x="2858" y="4324"/>
                    </a:lnTo>
                    <a:lnTo>
                      <a:pt x="2839" y="4342"/>
                    </a:lnTo>
                    <a:lnTo>
                      <a:pt x="2743" y="4361"/>
                    </a:lnTo>
                    <a:lnTo>
                      <a:pt x="2705" y="4361"/>
                    </a:lnTo>
                    <a:lnTo>
                      <a:pt x="2686" y="4361"/>
                    </a:lnTo>
                    <a:lnTo>
                      <a:pt x="2591" y="4324"/>
                    </a:lnTo>
                    <a:lnTo>
                      <a:pt x="2496" y="4305"/>
                    </a:lnTo>
                    <a:lnTo>
                      <a:pt x="2477" y="4305"/>
                    </a:lnTo>
                    <a:lnTo>
                      <a:pt x="2419" y="4305"/>
                    </a:lnTo>
                    <a:lnTo>
                      <a:pt x="2305" y="4361"/>
                    </a:lnTo>
                    <a:lnTo>
                      <a:pt x="2267" y="4381"/>
                    </a:lnTo>
                    <a:lnTo>
                      <a:pt x="2229" y="4381"/>
                    </a:lnTo>
                    <a:lnTo>
                      <a:pt x="2191" y="4361"/>
                    </a:lnTo>
                    <a:lnTo>
                      <a:pt x="2172" y="4361"/>
                    </a:lnTo>
                    <a:lnTo>
                      <a:pt x="2153" y="4342"/>
                    </a:lnTo>
                    <a:lnTo>
                      <a:pt x="2153" y="4324"/>
                    </a:lnTo>
                    <a:lnTo>
                      <a:pt x="2134" y="4305"/>
                    </a:lnTo>
                    <a:lnTo>
                      <a:pt x="2134" y="4285"/>
                    </a:lnTo>
                    <a:lnTo>
                      <a:pt x="2153" y="4247"/>
                    </a:lnTo>
                    <a:lnTo>
                      <a:pt x="2153" y="4228"/>
                    </a:lnTo>
                    <a:lnTo>
                      <a:pt x="2172" y="4190"/>
                    </a:lnTo>
                    <a:lnTo>
                      <a:pt x="2191" y="4152"/>
                    </a:lnTo>
                    <a:lnTo>
                      <a:pt x="2191" y="4038"/>
                    </a:lnTo>
                    <a:lnTo>
                      <a:pt x="2191" y="3980"/>
                    </a:lnTo>
                    <a:lnTo>
                      <a:pt x="2191" y="3961"/>
                    </a:lnTo>
                    <a:lnTo>
                      <a:pt x="2191" y="3943"/>
                    </a:lnTo>
                    <a:lnTo>
                      <a:pt x="2191" y="3924"/>
                    </a:lnTo>
                    <a:lnTo>
                      <a:pt x="2172" y="3904"/>
                    </a:lnTo>
                    <a:lnTo>
                      <a:pt x="2057" y="3847"/>
                    </a:lnTo>
                    <a:lnTo>
                      <a:pt x="2001" y="3828"/>
                    </a:lnTo>
                    <a:lnTo>
                      <a:pt x="1962" y="3790"/>
                    </a:lnTo>
                    <a:lnTo>
                      <a:pt x="1943" y="3771"/>
                    </a:lnTo>
                    <a:lnTo>
                      <a:pt x="1962" y="3714"/>
                    </a:lnTo>
                    <a:lnTo>
                      <a:pt x="1962" y="3695"/>
                    </a:lnTo>
                    <a:lnTo>
                      <a:pt x="1962" y="3676"/>
                    </a:lnTo>
                    <a:lnTo>
                      <a:pt x="1753" y="3468"/>
                    </a:lnTo>
                    <a:lnTo>
                      <a:pt x="1734" y="3448"/>
                    </a:lnTo>
                    <a:lnTo>
                      <a:pt x="1734" y="3429"/>
                    </a:lnTo>
                    <a:lnTo>
                      <a:pt x="1715" y="3391"/>
                    </a:lnTo>
                    <a:lnTo>
                      <a:pt x="1715" y="3334"/>
                    </a:lnTo>
                    <a:lnTo>
                      <a:pt x="1715" y="3258"/>
                    </a:lnTo>
                    <a:lnTo>
                      <a:pt x="1696" y="3219"/>
                    </a:lnTo>
                    <a:lnTo>
                      <a:pt x="1676" y="3201"/>
                    </a:lnTo>
                    <a:lnTo>
                      <a:pt x="1620" y="3124"/>
                    </a:lnTo>
                    <a:lnTo>
                      <a:pt x="1581" y="3105"/>
                    </a:lnTo>
                    <a:lnTo>
                      <a:pt x="1544" y="3105"/>
                    </a:lnTo>
                    <a:lnTo>
                      <a:pt x="1524" y="3105"/>
                    </a:lnTo>
                    <a:lnTo>
                      <a:pt x="1486" y="3124"/>
                    </a:lnTo>
                    <a:lnTo>
                      <a:pt x="1467" y="3143"/>
                    </a:lnTo>
                    <a:lnTo>
                      <a:pt x="1448" y="3163"/>
                    </a:lnTo>
                    <a:lnTo>
                      <a:pt x="1410" y="3163"/>
                    </a:lnTo>
                    <a:lnTo>
                      <a:pt x="1372" y="3143"/>
                    </a:lnTo>
                    <a:lnTo>
                      <a:pt x="1163" y="3105"/>
                    </a:lnTo>
                    <a:lnTo>
                      <a:pt x="1124" y="3105"/>
                    </a:lnTo>
                    <a:lnTo>
                      <a:pt x="1105" y="3105"/>
                    </a:lnTo>
                    <a:lnTo>
                      <a:pt x="1086" y="3105"/>
                    </a:lnTo>
                    <a:lnTo>
                      <a:pt x="1067" y="3124"/>
                    </a:lnTo>
                    <a:lnTo>
                      <a:pt x="1048" y="3124"/>
                    </a:lnTo>
                    <a:lnTo>
                      <a:pt x="1010" y="3143"/>
                    </a:lnTo>
                    <a:lnTo>
                      <a:pt x="1010" y="3163"/>
                    </a:lnTo>
                    <a:lnTo>
                      <a:pt x="991" y="3163"/>
                    </a:lnTo>
                    <a:lnTo>
                      <a:pt x="991" y="3182"/>
                    </a:lnTo>
                    <a:lnTo>
                      <a:pt x="953" y="3258"/>
                    </a:lnTo>
                    <a:lnTo>
                      <a:pt x="953" y="3277"/>
                    </a:lnTo>
                    <a:lnTo>
                      <a:pt x="934" y="3296"/>
                    </a:lnTo>
                    <a:lnTo>
                      <a:pt x="914" y="3296"/>
                    </a:lnTo>
                    <a:lnTo>
                      <a:pt x="896" y="3315"/>
                    </a:lnTo>
                    <a:lnTo>
                      <a:pt x="858" y="3315"/>
                    </a:lnTo>
                    <a:lnTo>
                      <a:pt x="800" y="3315"/>
                    </a:lnTo>
                    <a:lnTo>
                      <a:pt x="762" y="3315"/>
                    </a:lnTo>
                    <a:lnTo>
                      <a:pt x="724" y="3315"/>
                    </a:lnTo>
                    <a:lnTo>
                      <a:pt x="610" y="3391"/>
                    </a:lnTo>
                    <a:lnTo>
                      <a:pt x="553" y="3468"/>
                    </a:lnTo>
                    <a:lnTo>
                      <a:pt x="533" y="3468"/>
                    </a:lnTo>
                    <a:lnTo>
                      <a:pt x="533" y="3486"/>
                    </a:lnTo>
                    <a:lnTo>
                      <a:pt x="515" y="3563"/>
                    </a:lnTo>
                    <a:lnTo>
                      <a:pt x="496" y="3639"/>
                    </a:lnTo>
                    <a:lnTo>
                      <a:pt x="496" y="3771"/>
                    </a:lnTo>
                    <a:lnTo>
                      <a:pt x="496" y="3790"/>
                    </a:lnTo>
                    <a:lnTo>
                      <a:pt x="477" y="3809"/>
                    </a:lnTo>
                    <a:lnTo>
                      <a:pt x="477" y="3828"/>
                    </a:lnTo>
                    <a:lnTo>
                      <a:pt x="401" y="3866"/>
                    </a:lnTo>
                    <a:lnTo>
                      <a:pt x="362" y="3885"/>
                    </a:lnTo>
                    <a:lnTo>
                      <a:pt x="305" y="3904"/>
                    </a:lnTo>
                    <a:lnTo>
                      <a:pt x="267" y="3943"/>
                    </a:lnTo>
                    <a:lnTo>
                      <a:pt x="267" y="3961"/>
                    </a:lnTo>
                    <a:lnTo>
                      <a:pt x="248" y="3961"/>
                    </a:lnTo>
                    <a:lnTo>
                      <a:pt x="248" y="3980"/>
                    </a:lnTo>
                    <a:lnTo>
                      <a:pt x="248" y="4000"/>
                    </a:lnTo>
                    <a:lnTo>
                      <a:pt x="248" y="4038"/>
                    </a:lnTo>
                    <a:lnTo>
                      <a:pt x="248" y="4095"/>
                    </a:lnTo>
                    <a:lnTo>
                      <a:pt x="248" y="4114"/>
                    </a:lnTo>
                    <a:lnTo>
                      <a:pt x="248" y="4133"/>
                    </a:lnTo>
                    <a:lnTo>
                      <a:pt x="248" y="4152"/>
                    </a:lnTo>
                    <a:lnTo>
                      <a:pt x="191" y="4266"/>
                    </a:lnTo>
                    <a:lnTo>
                      <a:pt x="172" y="4285"/>
                    </a:lnTo>
                    <a:lnTo>
                      <a:pt x="153" y="4324"/>
                    </a:lnTo>
                    <a:lnTo>
                      <a:pt x="134" y="4228"/>
                    </a:lnTo>
                    <a:lnTo>
                      <a:pt x="134" y="4190"/>
                    </a:lnTo>
                    <a:lnTo>
                      <a:pt x="115" y="4152"/>
                    </a:lnTo>
                    <a:lnTo>
                      <a:pt x="96" y="4114"/>
                    </a:lnTo>
                    <a:lnTo>
                      <a:pt x="57" y="4095"/>
                    </a:lnTo>
                    <a:lnTo>
                      <a:pt x="20" y="4076"/>
                    </a:lnTo>
                    <a:lnTo>
                      <a:pt x="20" y="4038"/>
                    </a:lnTo>
                    <a:lnTo>
                      <a:pt x="0" y="4000"/>
                    </a:lnTo>
                    <a:lnTo>
                      <a:pt x="0" y="3924"/>
                    </a:lnTo>
                    <a:lnTo>
                      <a:pt x="0" y="3885"/>
                    </a:lnTo>
                    <a:lnTo>
                      <a:pt x="39" y="3885"/>
                    </a:lnTo>
                    <a:lnTo>
                      <a:pt x="76" y="3885"/>
                    </a:lnTo>
                    <a:lnTo>
                      <a:pt x="96" y="3885"/>
                    </a:lnTo>
                    <a:lnTo>
                      <a:pt x="134" y="3828"/>
                    </a:lnTo>
                    <a:lnTo>
                      <a:pt x="134" y="3771"/>
                    </a:lnTo>
                    <a:lnTo>
                      <a:pt x="134" y="3658"/>
                    </a:lnTo>
                    <a:lnTo>
                      <a:pt x="134" y="3600"/>
                    </a:lnTo>
                    <a:lnTo>
                      <a:pt x="172" y="3468"/>
                    </a:lnTo>
                    <a:lnTo>
                      <a:pt x="191" y="3410"/>
                    </a:lnTo>
                    <a:lnTo>
                      <a:pt x="172" y="3391"/>
                    </a:lnTo>
                    <a:lnTo>
                      <a:pt x="153" y="3334"/>
                    </a:lnTo>
                    <a:lnTo>
                      <a:pt x="324" y="3105"/>
                    </a:lnTo>
                    <a:lnTo>
                      <a:pt x="477" y="2991"/>
                    </a:lnTo>
                    <a:lnTo>
                      <a:pt x="496" y="2953"/>
                    </a:lnTo>
                    <a:lnTo>
                      <a:pt x="515" y="2877"/>
                    </a:lnTo>
                    <a:lnTo>
                      <a:pt x="477" y="2724"/>
                    </a:lnTo>
                    <a:lnTo>
                      <a:pt x="477" y="2648"/>
                    </a:lnTo>
                    <a:lnTo>
                      <a:pt x="477" y="2610"/>
                    </a:lnTo>
                    <a:lnTo>
                      <a:pt x="553" y="2534"/>
                    </a:lnTo>
                    <a:lnTo>
                      <a:pt x="572" y="2496"/>
                    </a:lnTo>
                    <a:lnTo>
                      <a:pt x="591" y="2458"/>
                    </a:lnTo>
                    <a:lnTo>
                      <a:pt x="686" y="2077"/>
                    </a:lnTo>
                    <a:lnTo>
                      <a:pt x="762" y="1944"/>
                    </a:lnTo>
                    <a:lnTo>
                      <a:pt x="877" y="1867"/>
                    </a:lnTo>
                    <a:lnTo>
                      <a:pt x="1029" y="1810"/>
                    </a:lnTo>
                    <a:lnTo>
                      <a:pt x="1163" y="1753"/>
                    </a:lnTo>
                    <a:lnTo>
                      <a:pt x="1239" y="1658"/>
                    </a:lnTo>
                    <a:lnTo>
                      <a:pt x="1315" y="1487"/>
                    </a:lnTo>
                    <a:lnTo>
                      <a:pt x="1334" y="1391"/>
                    </a:lnTo>
                    <a:lnTo>
                      <a:pt x="1334" y="1353"/>
                    </a:lnTo>
                    <a:lnTo>
                      <a:pt x="1372" y="1315"/>
                    </a:lnTo>
                    <a:lnTo>
                      <a:pt x="1620" y="1182"/>
                    </a:lnTo>
                    <a:lnTo>
                      <a:pt x="1676" y="1124"/>
                    </a:lnTo>
                    <a:lnTo>
                      <a:pt x="1734" y="972"/>
                    </a:lnTo>
                    <a:lnTo>
                      <a:pt x="1848" y="820"/>
                    </a:lnTo>
                    <a:lnTo>
                      <a:pt x="1943" y="572"/>
                    </a:lnTo>
                    <a:lnTo>
                      <a:pt x="1981" y="496"/>
                    </a:lnTo>
                    <a:lnTo>
                      <a:pt x="1981" y="400"/>
                    </a:lnTo>
                    <a:lnTo>
                      <a:pt x="1981" y="324"/>
                    </a:lnTo>
                    <a:lnTo>
                      <a:pt x="2001" y="229"/>
                    </a:lnTo>
                    <a:lnTo>
                      <a:pt x="2020" y="153"/>
                    </a:lnTo>
                    <a:lnTo>
                      <a:pt x="2057" y="96"/>
                    </a:lnTo>
                    <a:lnTo>
                      <a:pt x="2153" y="0"/>
                    </a:lnTo>
                    <a:lnTo>
                      <a:pt x="2210" y="19"/>
                    </a:lnTo>
                    <a:lnTo>
                      <a:pt x="2267" y="58"/>
                    </a:lnTo>
                    <a:lnTo>
                      <a:pt x="2343" y="3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50" name="Freeform 13">
                <a:extLst>
                  <a:ext uri="{FF2B5EF4-FFF2-40B4-BE49-F238E27FC236}">
                    <a16:creationId xmlns:a16="http://schemas.microsoft.com/office/drawing/2014/main" id="{EBDE4B3E-3AF1-3A48-8BFB-156BED94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59450" y="10053638"/>
                <a:ext cx="638175" cy="390525"/>
              </a:xfrm>
              <a:custGeom>
                <a:avLst/>
                <a:gdLst>
                  <a:gd name="T0" fmla="*/ 217383221 w 1772"/>
                  <a:gd name="T1" fmla="*/ 61552278 h 1086"/>
                  <a:gd name="T2" fmla="*/ 207525722 w 1772"/>
                  <a:gd name="T3" fmla="*/ 68923347 h 1086"/>
                  <a:gd name="T4" fmla="*/ 197668224 w 1772"/>
                  <a:gd name="T5" fmla="*/ 81207624 h 1086"/>
                  <a:gd name="T6" fmla="*/ 190275190 w 1772"/>
                  <a:gd name="T7" fmla="*/ 81207624 h 1086"/>
                  <a:gd name="T8" fmla="*/ 158108577 w 1772"/>
                  <a:gd name="T9" fmla="*/ 76294057 h 1086"/>
                  <a:gd name="T10" fmla="*/ 150715542 w 1772"/>
                  <a:gd name="T11" fmla="*/ 76294057 h 1086"/>
                  <a:gd name="T12" fmla="*/ 145786973 w 1772"/>
                  <a:gd name="T13" fmla="*/ 78750841 h 1086"/>
                  <a:gd name="T14" fmla="*/ 143322508 w 1772"/>
                  <a:gd name="T15" fmla="*/ 91035477 h 1086"/>
                  <a:gd name="T16" fmla="*/ 118549290 w 1772"/>
                  <a:gd name="T17" fmla="*/ 108363136 h 1086"/>
                  <a:gd name="T18" fmla="*/ 116214477 w 1772"/>
                  <a:gd name="T19" fmla="*/ 113277062 h 1086"/>
                  <a:gd name="T20" fmla="*/ 126071975 w 1772"/>
                  <a:gd name="T21" fmla="*/ 125561699 h 1086"/>
                  <a:gd name="T22" fmla="*/ 123607511 w 1772"/>
                  <a:gd name="T23" fmla="*/ 128018482 h 1086"/>
                  <a:gd name="T24" fmla="*/ 116214477 w 1772"/>
                  <a:gd name="T25" fmla="*/ 137846335 h 1086"/>
                  <a:gd name="T26" fmla="*/ 98834292 w 1772"/>
                  <a:gd name="T27" fmla="*/ 137846335 h 1086"/>
                  <a:gd name="T28" fmla="*/ 84047864 w 1772"/>
                  <a:gd name="T29" fmla="*/ 125561699 h 1086"/>
                  <a:gd name="T30" fmla="*/ 76654830 w 1772"/>
                  <a:gd name="T31" fmla="*/ 123104915 h 1086"/>
                  <a:gd name="T32" fmla="*/ 59274645 w 1772"/>
                  <a:gd name="T33" fmla="*/ 125561699 h 1086"/>
                  <a:gd name="T34" fmla="*/ 39559647 w 1772"/>
                  <a:gd name="T35" fmla="*/ 118190989 h 1086"/>
                  <a:gd name="T36" fmla="*/ 32166613 w 1772"/>
                  <a:gd name="T37" fmla="*/ 110820279 h 1086"/>
                  <a:gd name="T38" fmla="*/ 22179462 w 1772"/>
                  <a:gd name="T39" fmla="*/ 95949403 h 1086"/>
                  <a:gd name="T40" fmla="*/ 0 w 1772"/>
                  <a:gd name="T41" fmla="*/ 78750841 h 1086"/>
                  <a:gd name="T42" fmla="*/ 22179462 w 1772"/>
                  <a:gd name="T43" fmla="*/ 51724785 h 1086"/>
                  <a:gd name="T44" fmla="*/ 29702148 w 1772"/>
                  <a:gd name="T45" fmla="*/ 49267642 h 1086"/>
                  <a:gd name="T46" fmla="*/ 39559647 w 1772"/>
                  <a:gd name="T47" fmla="*/ 44224619 h 1086"/>
                  <a:gd name="T48" fmla="*/ 56810180 w 1772"/>
                  <a:gd name="T49" fmla="*/ 22112489 h 1086"/>
                  <a:gd name="T50" fmla="*/ 66797331 w 1772"/>
                  <a:gd name="T51" fmla="*/ 14741420 h 1086"/>
                  <a:gd name="T52" fmla="*/ 91440898 w 1772"/>
                  <a:gd name="T53" fmla="*/ 22112489 h 1086"/>
                  <a:gd name="T54" fmla="*/ 96369827 w 1772"/>
                  <a:gd name="T55" fmla="*/ 22112489 h 1086"/>
                  <a:gd name="T56" fmla="*/ 103762861 w 1772"/>
                  <a:gd name="T57" fmla="*/ 19655346 h 1086"/>
                  <a:gd name="T58" fmla="*/ 116214477 w 1772"/>
                  <a:gd name="T59" fmla="*/ 17198563 h 1086"/>
                  <a:gd name="T60" fmla="*/ 131000545 w 1772"/>
                  <a:gd name="T61" fmla="*/ 0 h 1086"/>
                  <a:gd name="T62" fmla="*/ 135929474 w 1772"/>
                  <a:gd name="T63" fmla="*/ 0 h 1086"/>
                  <a:gd name="T64" fmla="*/ 140858044 w 1772"/>
                  <a:gd name="T65" fmla="*/ 2456783 h 1086"/>
                  <a:gd name="T66" fmla="*/ 148251078 w 1772"/>
                  <a:gd name="T67" fmla="*/ 4913926 h 1086"/>
                  <a:gd name="T68" fmla="*/ 148251078 w 1772"/>
                  <a:gd name="T69" fmla="*/ 9827853 h 1086"/>
                  <a:gd name="T70" fmla="*/ 143322508 w 1772"/>
                  <a:gd name="T71" fmla="*/ 19655346 h 1086"/>
                  <a:gd name="T72" fmla="*/ 143322508 w 1772"/>
                  <a:gd name="T73" fmla="*/ 24569273 h 1086"/>
                  <a:gd name="T74" fmla="*/ 155644472 w 1772"/>
                  <a:gd name="T75" fmla="*/ 31939983 h 1086"/>
                  <a:gd name="T76" fmla="*/ 167966075 w 1772"/>
                  <a:gd name="T77" fmla="*/ 36853909 h 1086"/>
                  <a:gd name="T78" fmla="*/ 182882155 w 1772"/>
                  <a:gd name="T79" fmla="*/ 39440148 h 1086"/>
                  <a:gd name="T80" fmla="*/ 190275190 w 1772"/>
                  <a:gd name="T81" fmla="*/ 36853909 h 1086"/>
                  <a:gd name="T82" fmla="*/ 209990187 w 1772"/>
                  <a:gd name="T83" fmla="*/ 31939983 h 1086"/>
                  <a:gd name="T84" fmla="*/ 222441803 w 1772"/>
                  <a:gd name="T85" fmla="*/ 39440148 h 10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72" h="1086">
                    <a:moveTo>
                      <a:pt x="1771" y="381"/>
                    </a:moveTo>
                    <a:lnTo>
                      <a:pt x="1676" y="476"/>
                    </a:lnTo>
                    <a:lnTo>
                      <a:pt x="1657" y="495"/>
                    </a:lnTo>
                    <a:lnTo>
                      <a:pt x="1600" y="533"/>
                    </a:lnTo>
                    <a:lnTo>
                      <a:pt x="1543" y="628"/>
                    </a:lnTo>
                    <a:lnTo>
                      <a:pt x="1524" y="628"/>
                    </a:lnTo>
                    <a:lnTo>
                      <a:pt x="1505" y="628"/>
                    </a:lnTo>
                    <a:lnTo>
                      <a:pt x="1467" y="628"/>
                    </a:lnTo>
                    <a:lnTo>
                      <a:pt x="1277" y="590"/>
                    </a:lnTo>
                    <a:lnTo>
                      <a:pt x="1219" y="590"/>
                    </a:lnTo>
                    <a:lnTo>
                      <a:pt x="1181" y="590"/>
                    </a:lnTo>
                    <a:lnTo>
                      <a:pt x="1162" y="590"/>
                    </a:lnTo>
                    <a:lnTo>
                      <a:pt x="1143" y="590"/>
                    </a:lnTo>
                    <a:lnTo>
                      <a:pt x="1124" y="609"/>
                    </a:lnTo>
                    <a:lnTo>
                      <a:pt x="1124" y="666"/>
                    </a:lnTo>
                    <a:lnTo>
                      <a:pt x="1105" y="704"/>
                    </a:lnTo>
                    <a:lnTo>
                      <a:pt x="1086" y="723"/>
                    </a:lnTo>
                    <a:lnTo>
                      <a:pt x="914" y="838"/>
                    </a:lnTo>
                    <a:lnTo>
                      <a:pt x="914" y="857"/>
                    </a:lnTo>
                    <a:lnTo>
                      <a:pt x="896" y="876"/>
                    </a:lnTo>
                    <a:lnTo>
                      <a:pt x="914" y="895"/>
                    </a:lnTo>
                    <a:lnTo>
                      <a:pt x="972" y="971"/>
                    </a:lnTo>
                    <a:lnTo>
                      <a:pt x="953" y="990"/>
                    </a:lnTo>
                    <a:lnTo>
                      <a:pt x="933" y="1028"/>
                    </a:lnTo>
                    <a:lnTo>
                      <a:pt x="896" y="1066"/>
                    </a:lnTo>
                    <a:lnTo>
                      <a:pt x="857" y="1085"/>
                    </a:lnTo>
                    <a:lnTo>
                      <a:pt x="762" y="1066"/>
                    </a:lnTo>
                    <a:lnTo>
                      <a:pt x="686" y="1009"/>
                    </a:lnTo>
                    <a:lnTo>
                      <a:pt x="648" y="971"/>
                    </a:lnTo>
                    <a:lnTo>
                      <a:pt x="629" y="971"/>
                    </a:lnTo>
                    <a:lnTo>
                      <a:pt x="591" y="952"/>
                    </a:lnTo>
                    <a:lnTo>
                      <a:pt x="476" y="971"/>
                    </a:lnTo>
                    <a:lnTo>
                      <a:pt x="457" y="971"/>
                    </a:lnTo>
                    <a:lnTo>
                      <a:pt x="438" y="952"/>
                    </a:lnTo>
                    <a:lnTo>
                      <a:pt x="305" y="914"/>
                    </a:lnTo>
                    <a:lnTo>
                      <a:pt x="267" y="876"/>
                    </a:lnTo>
                    <a:lnTo>
                      <a:pt x="248" y="857"/>
                    </a:lnTo>
                    <a:lnTo>
                      <a:pt x="210" y="800"/>
                    </a:lnTo>
                    <a:lnTo>
                      <a:pt x="171" y="742"/>
                    </a:lnTo>
                    <a:lnTo>
                      <a:pt x="134" y="704"/>
                    </a:lnTo>
                    <a:lnTo>
                      <a:pt x="0" y="609"/>
                    </a:lnTo>
                    <a:lnTo>
                      <a:pt x="115" y="495"/>
                    </a:lnTo>
                    <a:lnTo>
                      <a:pt x="171" y="400"/>
                    </a:lnTo>
                    <a:lnTo>
                      <a:pt x="191" y="381"/>
                    </a:lnTo>
                    <a:lnTo>
                      <a:pt x="229" y="381"/>
                    </a:lnTo>
                    <a:lnTo>
                      <a:pt x="248" y="361"/>
                    </a:lnTo>
                    <a:lnTo>
                      <a:pt x="305" y="342"/>
                    </a:lnTo>
                    <a:lnTo>
                      <a:pt x="324" y="323"/>
                    </a:lnTo>
                    <a:lnTo>
                      <a:pt x="438" y="171"/>
                    </a:lnTo>
                    <a:lnTo>
                      <a:pt x="476" y="133"/>
                    </a:lnTo>
                    <a:lnTo>
                      <a:pt x="515" y="114"/>
                    </a:lnTo>
                    <a:lnTo>
                      <a:pt x="533" y="114"/>
                    </a:lnTo>
                    <a:lnTo>
                      <a:pt x="705" y="171"/>
                    </a:lnTo>
                    <a:lnTo>
                      <a:pt x="724" y="171"/>
                    </a:lnTo>
                    <a:lnTo>
                      <a:pt x="743" y="171"/>
                    </a:lnTo>
                    <a:lnTo>
                      <a:pt x="781" y="152"/>
                    </a:lnTo>
                    <a:lnTo>
                      <a:pt x="800" y="152"/>
                    </a:lnTo>
                    <a:lnTo>
                      <a:pt x="877" y="133"/>
                    </a:lnTo>
                    <a:lnTo>
                      <a:pt x="896" y="133"/>
                    </a:lnTo>
                    <a:lnTo>
                      <a:pt x="914" y="114"/>
                    </a:lnTo>
                    <a:lnTo>
                      <a:pt x="1010" y="0"/>
                    </a:lnTo>
                    <a:lnTo>
                      <a:pt x="1029" y="0"/>
                    </a:lnTo>
                    <a:lnTo>
                      <a:pt x="1048" y="0"/>
                    </a:lnTo>
                    <a:lnTo>
                      <a:pt x="1086" y="19"/>
                    </a:lnTo>
                    <a:lnTo>
                      <a:pt x="1124" y="38"/>
                    </a:lnTo>
                    <a:lnTo>
                      <a:pt x="1143" y="38"/>
                    </a:lnTo>
                    <a:lnTo>
                      <a:pt x="1143" y="56"/>
                    </a:lnTo>
                    <a:lnTo>
                      <a:pt x="1143" y="76"/>
                    </a:lnTo>
                    <a:lnTo>
                      <a:pt x="1105" y="133"/>
                    </a:lnTo>
                    <a:lnTo>
                      <a:pt x="1105" y="152"/>
                    </a:lnTo>
                    <a:lnTo>
                      <a:pt x="1105" y="171"/>
                    </a:lnTo>
                    <a:lnTo>
                      <a:pt x="1105" y="190"/>
                    </a:lnTo>
                    <a:lnTo>
                      <a:pt x="1124" y="209"/>
                    </a:lnTo>
                    <a:lnTo>
                      <a:pt x="1200" y="247"/>
                    </a:lnTo>
                    <a:lnTo>
                      <a:pt x="1258" y="285"/>
                    </a:lnTo>
                    <a:lnTo>
                      <a:pt x="1295" y="285"/>
                    </a:lnTo>
                    <a:lnTo>
                      <a:pt x="1353" y="305"/>
                    </a:lnTo>
                    <a:lnTo>
                      <a:pt x="1410" y="305"/>
                    </a:lnTo>
                    <a:lnTo>
                      <a:pt x="1429" y="305"/>
                    </a:lnTo>
                    <a:lnTo>
                      <a:pt x="1467" y="285"/>
                    </a:lnTo>
                    <a:lnTo>
                      <a:pt x="1505" y="266"/>
                    </a:lnTo>
                    <a:lnTo>
                      <a:pt x="1619" y="247"/>
                    </a:lnTo>
                    <a:lnTo>
                      <a:pt x="1676" y="285"/>
                    </a:lnTo>
                    <a:lnTo>
                      <a:pt x="1715" y="305"/>
                    </a:lnTo>
                    <a:lnTo>
                      <a:pt x="1771" y="38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51" name="Freeform 14">
                <a:extLst>
                  <a:ext uri="{FF2B5EF4-FFF2-40B4-BE49-F238E27FC236}">
                    <a16:creationId xmlns:a16="http://schemas.microsoft.com/office/drawing/2014/main" id="{613E2977-1B2C-E940-8412-833185736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5875" y="8291513"/>
                <a:ext cx="1809750" cy="1982787"/>
              </a:xfrm>
              <a:custGeom>
                <a:avLst/>
                <a:gdLst>
                  <a:gd name="T0" fmla="*/ 619145380 w 5029"/>
                  <a:gd name="T1" fmla="*/ 284133449 h 5506"/>
                  <a:gd name="T2" fmla="*/ 643750638 w 5029"/>
                  <a:gd name="T3" fmla="*/ 370501361 h 5506"/>
                  <a:gd name="T4" fmla="*/ 648671762 w 5029"/>
                  <a:gd name="T5" fmla="*/ 429895662 h 5506"/>
                  <a:gd name="T6" fmla="*/ 569805311 w 5029"/>
                  <a:gd name="T7" fmla="*/ 461927431 h 5506"/>
                  <a:gd name="T8" fmla="*/ 542610120 w 5029"/>
                  <a:gd name="T9" fmla="*/ 442215518 h 5506"/>
                  <a:gd name="T10" fmla="*/ 530307491 w 5029"/>
                  <a:gd name="T11" fmla="*/ 449607576 h 5506"/>
                  <a:gd name="T12" fmla="*/ 545070862 w 5029"/>
                  <a:gd name="T13" fmla="*/ 516263934 h 5506"/>
                  <a:gd name="T14" fmla="*/ 559963424 w 5029"/>
                  <a:gd name="T15" fmla="*/ 553353142 h 5506"/>
                  <a:gd name="T16" fmla="*/ 582107941 w 5029"/>
                  <a:gd name="T17" fmla="*/ 545961085 h 5506"/>
                  <a:gd name="T18" fmla="*/ 589489446 w 5029"/>
                  <a:gd name="T19" fmla="*/ 553353142 h 5506"/>
                  <a:gd name="T20" fmla="*/ 567215379 w 5029"/>
                  <a:gd name="T21" fmla="*/ 607690005 h 5506"/>
                  <a:gd name="T22" fmla="*/ 537688996 w 5029"/>
                  <a:gd name="T23" fmla="*/ 597834048 h 5506"/>
                  <a:gd name="T24" fmla="*/ 513083738 w 5029"/>
                  <a:gd name="T25" fmla="*/ 602761846 h 5506"/>
                  <a:gd name="T26" fmla="*/ 490809670 w 5029"/>
                  <a:gd name="T27" fmla="*/ 617545601 h 5506"/>
                  <a:gd name="T28" fmla="*/ 476046659 w 5029"/>
                  <a:gd name="T29" fmla="*/ 676810262 h 5506"/>
                  <a:gd name="T30" fmla="*/ 429166972 w 5029"/>
                  <a:gd name="T31" fmla="*/ 671882464 h 5506"/>
                  <a:gd name="T32" fmla="*/ 394590275 w 5029"/>
                  <a:gd name="T33" fmla="*/ 666954665 h 5506"/>
                  <a:gd name="T34" fmla="*/ 387208770 w 5029"/>
                  <a:gd name="T35" fmla="*/ 644778853 h 5506"/>
                  <a:gd name="T36" fmla="*/ 374906140 w 5029"/>
                  <a:gd name="T37" fmla="*/ 634923256 h 5506"/>
                  <a:gd name="T38" fmla="*/ 342789825 w 5029"/>
                  <a:gd name="T39" fmla="*/ 654634810 h 5506"/>
                  <a:gd name="T40" fmla="*/ 305881937 w 5029"/>
                  <a:gd name="T41" fmla="*/ 649707011 h 5506"/>
                  <a:gd name="T42" fmla="*/ 268844498 w 5029"/>
                  <a:gd name="T43" fmla="*/ 684331961 h 5506"/>
                  <a:gd name="T44" fmla="*/ 226886295 w 5029"/>
                  <a:gd name="T45" fmla="*/ 708971672 h 5506"/>
                  <a:gd name="T46" fmla="*/ 150351036 w 5029"/>
                  <a:gd name="T47" fmla="*/ 681738420 h 5506"/>
                  <a:gd name="T48" fmla="*/ 189848857 w 5029"/>
                  <a:gd name="T49" fmla="*/ 620009500 h 5506"/>
                  <a:gd name="T50" fmla="*/ 189848857 w 5029"/>
                  <a:gd name="T51" fmla="*/ 587978091 h 5506"/>
                  <a:gd name="T52" fmla="*/ 187388115 w 5029"/>
                  <a:gd name="T53" fmla="*/ 553353142 h 5506"/>
                  <a:gd name="T54" fmla="*/ 182467351 w 5029"/>
                  <a:gd name="T55" fmla="*/ 523655991 h 5506"/>
                  <a:gd name="T56" fmla="*/ 165243598 w 5029"/>
                  <a:gd name="T57" fmla="*/ 429895662 h 5506"/>
                  <a:gd name="T58" fmla="*/ 152811418 w 5029"/>
                  <a:gd name="T59" fmla="*/ 370501361 h 5506"/>
                  <a:gd name="T60" fmla="*/ 135587665 w 5029"/>
                  <a:gd name="T61" fmla="*/ 363109663 h 5506"/>
                  <a:gd name="T62" fmla="*/ 113313597 w 5029"/>
                  <a:gd name="T63" fmla="*/ 353253706 h 5506"/>
                  <a:gd name="T64" fmla="*/ 96219395 w 5029"/>
                  <a:gd name="T65" fmla="*/ 340933851 h 5506"/>
                  <a:gd name="T66" fmla="*/ 93629462 w 5029"/>
                  <a:gd name="T67" fmla="*/ 276611751 h 5506"/>
                  <a:gd name="T68" fmla="*/ 86247956 w 5029"/>
                  <a:gd name="T69" fmla="*/ 261827996 h 5506"/>
                  <a:gd name="T70" fmla="*/ 61642698 w 5029"/>
                  <a:gd name="T71" fmla="*/ 256900197 h 5506"/>
                  <a:gd name="T72" fmla="*/ 34447506 w 5029"/>
                  <a:gd name="T73" fmla="*/ 259364097 h 5506"/>
                  <a:gd name="T74" fmla="*/ 2331191 w 5029"/>
                  <a:gd name="T75" fmla="*/ 195171277 h 5506"/>
                  <a:gd name="T76" fmla="*/ 7381506 w 5029"/>
                  <a:gd name="T77" fmla="*/ 158082429 h 5506"/>
                  <a:gd name="T78" fmla="*/ 19684135 w 5029"/>
                  <a:gd name="T79" fmla="*/ 88961812 h 5506"/>
                  <a:gd name="T80" fmla="*/ 61642698 w 5029"/>
                  <a:gd name="T81" fmla="*/ 42017007 h 5506"/>
                  <a:gd name="T82" fmla="*/ 76405709 w 5029"/>
                  <a:gd name="T83" fmla="*/ 29697151 h 5506"/>
                  <a:gd name="T84" fmla="*/ 130666901 w 5029"/>
                  <a:gd name="T85" fmla="*/ 7391697 h 5506"/>
                  <a:gd name="T86" fmla="*/ 155401350 w 5029"/>
                  <a:gd name="T87" fmla="*/ 17247654 h 5506"/>
                  <a:gd name="T88" fmla="*/ 175085485 w 5029"/>
                  <a:gd name="T89" fmla="*/ 37089208 h 5506"/>
                  <a:gd name="T90" fmla="*/ 207201801 w 5029"/>
                  <a:gd name="T91" fmla="*/ 54336862 h 5506"/>
                  <a:gd name="T92" fmla="*/ 226886295 w 5029"/>
                  <a:gd name="T93" fmla="*/ 51872963 h 5506"/>
                  <a:gd name="T94" fmla="*/ 172625104 w 5029"/>
                  <a:gd name="T95" fmla="*/ 91425711 h 5506"/>
                  <a:gd name="T96" fmla="*/ 172625104 w 5029"/>
                  <a:gd name="T97" fmla="*/ 108673365 h 5506"/>
                  <a:gd name="T98" fmla="*/ 236728183 w 5029"/>
                  <a:gd name="T99" fmla="*/ 135906617 h 5506"/>
                  <a:gd name="T100" fmla="*/ 330487196 w 5029"/>
                  <a:gd name="T101" fmla="*/ 133442717 h 5506"/>
                  <a:gd name="T102" fmla="*/ 328026454 w 5029"/>
                  <a:gd name="T103" fmla="*/ 158082429 h 5506"/>
                  <a:gd name="T104" fmla="*/ 320644948 w 5029"/>
                  <a:gd name="T105" fmla="*/ 175459724 h 5506"/>
                  <a:gd name="T106" fmla="*/ 357552836 w 5029"/>
                  <a:gd name="T107" fmla="*/ 212419292 h 5506"/>
                  <a:gd name="T108" fmla="*/ 372445398 w 5029"/>
                  <a:gd name="T109" fmla="*/ 205027234 h 5506"/>
                  <a:gd name="T110" fmla="*/ 397050657 w 5029"/>
                  <a:gd name="T111" fmla="*/ 197635537 h 5506"/>
                  <a:gd name="T112" fmla="*/ 416864343 w 5029"/>
                  <a:gd name="T113" fmla="*/ 172995825 h 5506"/>
                  <a:gd name="T114" fmla="*/ 404561714 w 5029"/>
                  <a:gd name="T115" fmla="*/ 116065422 h 5506"/>
                  <a:gd name="T116" fmla="*/ 446390725 w 5029"/>
                  <a:gd name="T117" fmla="*/ 51872963 h 55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29" h="5506">
                    <a:moveTo>
                      <a:pt x="3447" y="400"/>
                    </a:moveTo>
                    <a:lnTo>
                      <a:pt x="3542" y="477"/>
                    </a:lnTo>
                    <a:lnTo>
                      <a:pt x="4343" y="1086"/>
                    </a:lnTo>
                    <a:lnTo>
                      <a:pt x="4361" y="1124"/>
                    </a:lnTo>
                    <a:lnTo>
                      <a:pt x="4781" y="2133"/>
                    </a:lnTo>
                    <a:lnTo>
                      <a:pt x="4781" y="2191"/>
                    </a:lnTo>
                    <a:lnTo>
                      <a:pt x="4781" y="2495"/>
                    </a:lnTo>
                    <a:lnTo>
                      <a:pt x="4800" y="2514"/>
                    </a:lnTo>
                    <a:lnTo>
                      <a:pt x="4800" y="2553"/>
                    </a:lnTo>
                    <a:lnTo>
                      <a:pt x="4933" y="2705"/>
                    </a:lnTo>
                    <a:lnTo>
                      <a:pt x="4971" y="2762"/>
                    </a:lnTo>
                    <a:lnTo>
                      <a:pt x="4971" y="2857"/>
                    </a:lnTo>
                    <a:lnTo>
                      <a:pt x="4952" y="2895"/>
                    </a:lnTo>
                    <a:lnTo>
                      <a:pt x="4971" y="3162"/>
                    </a:lnTo>
                    <a:lnTo>
                      <a:pt x="4971" y="3220"/>
                    </a:lnTo>
                    <a:lnTo>
                      <a:pt x="4990" y="3276"/>
                    </a:lnTo>
                    <a:lnTo>
                      <a:pt x="5009" y="3296"/>
                    </a:lnTo>
                    <a:lnTo>
                      <a:pt x="5009" y="3315"/>
                    </a:lnTo>
                    <a:lnTo>
                      <a:pt x="5028" y="3334"/>
                    </a:lnTo>
                    <a:lnTo>
                      <a:pt x="5009" y="3352"/>
                    </a:lnTo>
                    <a:lnTo>
                      <a:pt x="4971" y="3372"/>
                    </a:lnTo>
                    <a:lnTo>
                      <a:pt x="4457" y="3562"/>
                    </a:lnTo>
                    <a:lnTo>
                      <a:pt x="4438" y="3562"/>
                    </a:lnTo>
                    <a:lnTo>
                      <a:pt x="4400" y="3562"/>
                    </a:lnTo>
                    <a:lnTo>
                      <a:pt x="4380" y="3543"/>
                    </a:lnTo>
                    <a:lnTo>
                      <a:pt x="4304" y="3505"/>
                    </a:lnTo>
                    <a:lnTo>
                      <a:pt x="4266" y="3448"/>
                    </a:lnTo>
                    <a:lnTo>
                      <a:pt x="4228" y="3429"/>
                    </a:lnTo>
                    <a:lnTo>
                      <a:pt x="4209" y="3410"/>
                    </a:lnTo>
                    <a:lnTo>
                      <a:pt x="4190" y="3410"/>
                    </a:lnTo>
                    <a:lnTo>
                      <a:pt x="4171" y="3410"/>
                    </a:lnTo>
                    <a:lnTo>
                      <a:pt x="4152" y="3410"/>
                    </a:lnTo>
                    <a:lnTo>
                      <a:pt x="4114" y="3429"/>
                    </a:lnTo>
                    <a:lnTo>
                      <a:pt x="4095" y="3448"/>
                    </a:lnTo>
                    <a:lnTo>
                      <a:pt x="4095" y="3467"/>
                    </a:lnTo>
                    <a:lnTo>
                      <a:pt x="4076" y="3505"/>
                    </a:lnTo>
                    <a:lnTo>
                      <a:pt x="4038" y="3772"/>
                    </a:lnTo>
                    <a:lnTo>
                      <a:pt x="4038" y="3810"/>
                    </a:lnTo>
                    <a:lnTo>
                      <a:pt x="4057" y="3848"/>
                    </a:lnTo>
                    <a:lnTo>
                      <a:pt x="4190" y="3962"/>
                    </a:lnTo>
                    <a:lnTo>
                      <a:pt x="4209" y="3981"/>
                    </a:lnTo>
                    <a:lnTo>
                      <a:pt x="4228" y="4000"/>
                    </a:lnTo>
                    <a:lnTo>
                      <a:pt x="4228" y="4019"/>
                    </a:lnTo>
                    <a:lnTo>
                      <a:pt x="4266" y="4153"/>
                    </a:lnTo>
                    <a:lnTo>
                      <a:pt x="4304" y="4229"/>
                    </a:lnTo>
                    <a:lnTo>
                      <a:pt x="4324" y="4248"/>
                    </a:lnTo>
                    <a:lnTo>
                      <a:pt x="4324" y="4267"/>
                    </a:lnTo>
                    <a:lnTo>
                      <a:pt x="4343" y="4267"/>
                    </a:lnTo>
                    <a:lnTo>
                      <a:pt x="4361" y="4267"/>
                    </a:lnTo>
                    <a:lnTo>
                      <a:pt x="4400" y="4267"/>
                    </a:lnTo>
                    <a:lnTo>
                      <a:pt x="4419" y="4267"/>
                    </a:lnTo>
                    <a:lnTo>
                      <a:pt x="4438" y="4248"/>
                    </a:lnTo>
                    <a:lnTo>
                      <a:pt x="4495" y="4210"/>
                    </a:lnTo>
                    <a:lnTo>
                      <a:pt x="4514" y="4210"/>
                    </a:lnTo>
                    <a:lnTo>
                      <a:pt x="4533" y="4210"/>
                    </a:lnTo>
                    <a:lnTo>
                      <a:pt x="4552" y="4229"/>
                    </a:lnTo>
                    <a:lnTo>
                      <a:pt x="4552" y="4248"/>
                    </a:lnTo>
                    <a:lnTo>
                      <a:pt x="4552" y="4267"/>
                    </a:lnTo>
                    <a:lnTo>
                      <a:pt x="4552" y="4305"/>
                    </a:lnTo>
                    <a:lnTo>
                      <a:pt x="4533" y="4343"/>
                    </a:lnTo>
                    <a:lnTo>
                      <a:pt x="4514" y="4419"/>
                    </a:lnTo>
                    <a:lnTo>
                      <a:pt x="4533" y="4495"/>
                    </a:lnTo>
                    <a:lnTo>
                      <a:pt x="4419" y="4648"/>
                    </a:lnTo>
                    <a:lnTo>
                      <a:pt x="4380" y="4686"/>
                    </a:lnTo>
                    <a:lnTo>
                      <a:pt x="4361" y="4705"/>
                    </a:lnTo>
                    <a:lnTo>
                      <a:pt x="4228" y="4610"/>
                    </a:lnTo>
                    <a:lnTo>
                      <a:pt x="4209" y="4610"/>
                    </a:lnTo>
                    <a:lnTo>
                      <a:pt x="4190" y="4610"/>
                    </a:lnTo>
                    <a:lnTo>
                      <a:pt x="4152" y="4610"/>
                    </a:lnTo>
                    <a:lnTo>
                      <a:pt x="4133" y="4629"/>
                    </a:lnTo>
                    <a:lnTo>
                      <a:pt x="4095" y="4648"/>
                    </a:lnTo>
                    <a:lnTo>
                      <a:pt x="4076" y="4648"/>
                    </a:lnTo>
                    <a:lnTo>
                      <a:pt x="4038" y="4667"/>
                    </a:lnTo>
                    <a:lnTo>
                      <a:pt x="3999" y="4667"/>
                    </a:lnTo>
                    <a:lnTo>
                      <a:pt x="3962" y="4648"/>
                    </a:lnTo>
                    <a:lnTo>
                      <a:pt x="3943" y="4648"/>
                    </a:lnTo>
                    <a:lnTo>
                      <a:pt x="3923" y="4648"/>
                    </a:lnTo>
                    <a:lnTo>
                      <a:pt x="3904" y="4667"/>
                    </a:lnTo>
                    <a:lnTo>
                      <a:pt x="3828" y="4705"/>
                    </a:lnTo>
                    <a:lnTo>
                      <a:pt x="3809" y="4743"/>
                    </a:lnTo>
                    <a:lnTo>
                      <a:pt x="3790" y="4762"/>
                    </a:lnTo>
                    <a:lnTo>
                      <a:pt x="3790" y="4800"/>
                    </a:lnTo>
                    <a:lnTo>
                      <a:pt x="3790" y="4838"/>
                    </a:lnTo>
                    <a:lnTo>
                      <a:pt x="3790" y="4896"/>
                    </a:lnTo>
                    <a:lnTo>
                      <a:pt x="3790" y="4934"/>
                    </a:lnTo>
                    <a:lnTo>
                      <a:pt x="3752" y="5048"/>
                    </a:lnTo>
                    <a:lnTo>
                      <a:pt x="3676" y="5219"/>
                    </a:lnTo>
                    <a:lnTo>
                      <a:pt x="3618" y="5277"/>
                    </a:lnTo>
                    <a:lnTo>
                      <a:pt x="3562" y="5201"/>
                    </a:lnTo>
                    <a:lnTo>
                      <a:pt x="3523" y="5181"/>
                    </a:lnTo>
                    <a:lnTo>
                      <a:pt x="3466" y="5143"/>
                    </a:lnTo>
                    <a:lnTo>
                      <a:pt x="3352" y="5162"/>
                    </a:lnTo>
                    <a:lnTo>
                      <a:pt x="3314" y="5181"/>
                    </a:lnTo>
                    <a:lnTo>
                      <a:pt x="3276" y="5201"/>
                    </a:lnTo>
                    <a:lnTo>
                      <a:pt x="3257" y="5201"/>
                    </a:lnTo>
                    <a:lnTo>
                      <a:pt x="3200" y="5201"/>
                    </a:lnTo>
                    <a:lnTo>
                      <a:pt x="3142" y="5181"/>
                    </a:lnTo>
                    <a:lnTo>
                      <a:pt x="3105" y="5181"/>
                    </a:lnTo>
                    <a:lnTo>
                      <a:pt x="3047" y="5143"/>
                    </a:lnTo>
                    <a:lnTo>
                      <a:pt x="2971" y="5105"/>
                    </a:lnTo>
                    <a:lnTo>
                      <a:pt x="2952" y="5086"/>
                    </a:lnTo>
                    <a:lnTo>
                      <a:pt x="2952" y="5067"/>
                    </a:lnTo>
                    <a:lnTo>
                      <a:pt x="2952" y="5048"/>
                    </a:lnTo>
                    <a:lnTo>
                      <a:pt x="2952" y="5029"/>
                    </a:lnTo>
                    <a:lnTo>
                      <a:pt x="2990" y="4972"/>
                    </a:lnTo>
                    <a:lnTo>
                      <a:pt x="2990" y="4952"/>
                    </a:lnTo>
                    <a:lnTo>
                      <a:pt x="2990" y="4934"/>
                    </a:lnTo>
                    <a:lnTo>
                      <a:pt x="2971" y="4934"/>
                    </a:lnTo>
                    <a:lnTo>
                      <a:pt x="2933" y="4915"/>
                    </a:lnTo>
                    <a:lnTo>
                      <a:pt x="2895" y="4896"/>
                    </a:lnTo>
                    <a:lnTo>
                      <a:pt x="2876" y="4896"/>
                    </a:lnTo>
                    <a:lnTo>
                      <a:pt x="2857" y="4896"/>
                    </a:lnTo>
                    <a:lnTo>
                      <a:pt x="2761" y="5010"/>
                    </a:lnTo>
                    <a:lnTo>
                      <a:pt x="2743" y="5029"/>
                    </a:lnTo>
                    <a:lnTo>
                      <a:pt x="2724" y="5029"/>
                    </a:lnTo>
                    <a:lnTo>
                      <a:pt x="2647" y="5048"/>
                    </a:lnTo>
                    <a:lnTo>
                      <a:pt x="2628" y="5048"/>
                    </a:lnTo>
                    <a:lnTo>
                      <a:pt x="2590" y="5067"/>
                    </a:lnTo>
                    <a:lnTo>
                      <a:pt x="2571" y="5067"/>
                    </a:lnTo>
                    <a:lnTo>
                      <a:pt x="2552" y="5067"/>
                    </a:lnTo>
                    <a:lnTo>
                      <a:pt x="2380" y="5010"/>
                    </a:lnTo>
                    <a:lnTo>
                      <a:pt x="2362" y="5010"/>
                    </a:lnTo>
                    <a:lnTo>
                      <a:pt x="2323" y="5029"/>
                    </a:lnTo>
                    <a:lnTo>
                      <a:pt x="2285" y="5067"/>
                    </a:lnTo>
                    <a:lnTo>
                      <a:pt x="2171" y="5219"/>
                    </a:lnTo>
                    <a:lnTo>
                      <a:pt x="2152" y="5238"/>
                    </a:lnTo>
                    <a:lnTo>
                      <a:pt x="2095" y="5257"/>
                    </a:lnTo>
                    <a:lnTo>
                      <a:pt x="2076" y="5277"/>
                    </a:lnTo>
                    <a:lnTo>
                      <a:pt x="2038" y="5277"/>
                    </a:lnTo>
                    <a:lnTo>
                      <a:pt x="2018" y="5296"/>
                    </a:lnTo>
                    <a:lnTo>
                      <a:pt x="1962" y="5391"/>
                    </a:lnTo>
                    <a:lnTo>
                      <a:pt x="1847" y="5505"/>
                    </a:lnTo>
                    <a:lnTo>
                      <a:pt x="1809" y="5505"/>
                    </a:lnTo>
                    <a:lnTo>
                      <a:pt x="1752" y="5467"/>
                    </a:lnTo>
                    <a:lnTo>
                      <a:pt x="1695" y="5410"/>
                    </a:lnTo>
                    <a:lnTo>
                      <a:pt x="1676" y="5410"/>
                    </a:lnTo>
                    <a:lnTo>
                      <a:pt x="1657" y="5410"/>
                    </a:lnTo>
                    <a:lnTo>
                      <a:pt x="1200" y="5333"/>
                    </a:lnTo>
                    <a:lnTo>
                      <a:pt x="1180" y="5296"/>
                    </a:lnTo>
                    <a:lnTo>
                      <a:pt x="1161" y="5257"/>
                    </a:lnTo>
                    <a:lnTo>
                      <a:pt x="1314" y="4820"/>
                    </a:lnTo>
                    <a:lnTo>
                      <a:pt x="1333" y="4800"/>
                    </a:lnTo>
                    <a:lnTo>
                      <a:pt x="1352" y="4800"/>
                    </a:lnTo>
                    <a:lnTo>
                      <a:pt x="1428" y="4800"/>
                    </a:lnTo>
                    <a:lnTo>
                      <a:pt x="1447" y="4800"/>
                    </a:lnTo>
                    <a:lnTo>
                      <a:pt x="1466" y="4781"/>
                    </a:lnTo>
                    <a:lnTo>
                      <a:pt x="1485" y="4781"/>
                    </a:lnTo>
                    <a:lnTo>
                      <a:pt x="1485" y="4743"/>
                    </a:lnTo>
                    <a:lnTo>
                      <a:pt x="1485" y="4705"/>
                    </a:lnTo>
                    <a:lnTo>
                      <a:pt x="1485" y="4667"/>
                    </a:lnTo>
                    <a:lnTo>
                      <a:pt x="1466" y="4553"/>
                    </a:lnTo>
                    <a:lnTo>
                      <a:pt x="1466" y="4534"/>
                    </a:lnTo>
                    <a:lnTo>
                      <a:pt x="1466" y="4476"/>
                    </a:lnTo>
                    <a:lnTo>
                      <a:pt x="1505" y="4362"/>
                    </a:lnTo>
                    <a:lnTo>
                      <a:pt x="1505" y="4343"/>
                    </a:lnTo>
                    <a:lnTo>
                      <a:pt x="1485" y="4343"/>
                    </a:lnTo>
                    <a:lnTo>
                      <a:pt x="1447" y="4267"/>
                    </a:lnTo>
                    <a:lnTo>
                      <a:pt x="1428" y="4248"/>
                    </a:lnTo>
                    <a:lnTo>
                      <a:pt x="1409" y="4172"/>
                    </a:lnTo>
                    <a:lnTo>
                      <a:pt x="1390" y="4153"/>
                    </a:lnTo>
                    <a:lnTo>
                      <a:pt x="1390" y="4134"/>
                    </a:lnTo>
                    <a:lnTo>
                      <a:pt x="1409" y="4058"/>
                    </a:lnTo>
                    <a:lnTo>
                      <a:pt x="1409" y="4038"/>
                    </a:lnTo>
                    <a:lnTo>
                      <a:pt x="1409" y="4019"/>
                    </a:lnTo>
                    <a:lnTo>
                      <a:pt x="1276" y="3638"/>
                    </a:lnTo>
                    <a:lnTo>
                      <a:pt x="1238" y="3486"/>
                    </a:lnTo>
                    <a:lnTo>
                      <a:pt x="1238" y="3448"/>
                    </a:lnTo>
                    <a:lnTo>
                      <a:pt x="1276" y="3352"/>
                    </a:lnTo>
                    <a:lnTo>
                      <a:pt x="1276" y="3315"/>
                    </a:lnTo>
                    <a:lnTo>
                      <a:pt x="1276" y="3276"/>
                    </a:lnTo>
                    <a:lnTo>
                      <a:pt x="1238" y="3067"/>
                    </a:lnTo>
                    <a:lnTo>
                      <a:pt x="1219" y="2991"/>
                    </a:lnTo>
                    <a:lnTo>
                      <a:pt x="1200" y="2876"/>
                    </a:lnTo>
                    <a:lnTo>
                      <a:pt x="1200" y="2857"/>
                    </a:lnTo>
                    <a:lnTo>
                      <a:pt x="1180" y="2857"/>
                    </a:lnTo>
                    <a:lnTo>
                      <a:pt x="1161" y="2839"/>
                    </a:lnTo>
                    <a:lnTo>
                      <a:pt x="1142" y="2839"/>
                    </a:lnTo>
                    <a:lnTo>
                      <a:pt x="1104" y="2839"/>
                    </a:lnTo>
                    <a:lnTo>
                      <a:pt x="1066" y="2819"/>
                    </a:lnTo>
                    <a:lnTo>
                      <a:pt x="1047" y="2800"/>
                    </a:lnTo>
                    <a:lnTo>
                      <a:pt x="1028" y="2762"/>
                    </a:lnTo>
                    <a:lnTo>
                      <a:pt x="1009" y="2743"/>
                    </a:lnTo>
                    <a:lnTo>
                      <a:pt x="990" y="2724"/>
                    </a:lnTo>
                    <a:lnTo>
                      <a:pt x="971" y="2724"/>
                    </a:lnTo>
                    <a:lnTo>
                      <a:pt x="933" y="2724"/>
                    </a:lnTo>
                    <a:lnTo>
                      <a:pt x="875" y="2724"/>
                    </a:lnTo>
                    <a:lnTo>
                      <a:pt x="799" y="2743"/>
                    </a:lnTo>
                    <a:lnTo>
                      <a:pt x="780" y="2743"/>
                    </a:lnTo>
                    <a:lnTo>
                      <a:pt x="780" y="2724"/>
                    </a:lnTo>
                    <a:lnTo>
                      <a:pt x="762" y="2667"/>
                    </a:lnTo>
                    <a:lnTo>
                      <a:pt x="743" y="2629"/>
                    </a:lnTo>
                    <a:lnTo>
                      <a:pt x="743" y="2572"/>
                    </a:lnTo>
                    <a:lnTo>
                      <a:pt x="743" y="2477"/>
                    </a:lnTo>
                    <a:lnTo>
                      <a:pt x="704" y="2286"/>
                    </a:lnTo>
                    <a:lnTo>
                      <a:pt x="704" y="2229"/>
                    </a:lnTo>
                    <a:lnTo>
                      <a:pt x="723" y="2191"/>
                    </a:lnTo>
                    <a:lnTo>
                      <a:pt x="723" y="2133"/>
                    </a:lnTo>
                    <a:lnTo>
                      <a:pt x="723" y="2114"/>
                    </a:lnTo>
                    <a:lnTo>
                      <a:pt x="704" y="2057"/>
                    </a:lnTo>
                    <a:lnTo>
                      <a:pt x="704" y="2038"/>
                    </a:lnTo>
                    <a:lnTo>
                      <a:pt x="685" y="2019"/>
                    </a:lnTo>
                    <a:lnTo>
                      <a:pt x="666" y="2019"/>
                    </a:lnTo>
                    <a:lnTo>
                      <a:pt x="552" y="2038"/>
                    </a:lnTo>
                    <a:lnTo>
                      <a:pt x="533" y="2038"/>
                    </a:lnTo>
                    <a:lnTo>
                      <a:pt x="514" y="2038"/>
                    </a:lnTo>
                    <a:lnTo>
                      <a:pt x="495" y="2019"/>
                    </a:lnTo>
                    <a:lnTo>
                      <a:pt x="495" y="2000"/>
                    </a:lnTo>
                    <a:lnTo>
                      <a:pt x="476" y="1981"/>
                    </a:lnTo>
                    <a:lnTo>
                      <a:pt x="457" y="1981"/>
                    </a:lnTo>
                    <a:lnTo>
                      <a:pt x="418" y="1981"/>
                    </a:lnTo>
                    <a:lnTo>
                      <a:pt x="342" y="2000"/>
                    </a:lnTo>
                    <a:lnTo>
                      <a:pt x="304" y="2000"/>
                    </a:lnTo>
                    <a:lnTo>
                      <a:pt x="266" y="2000"/>
                    </a:lnTo>
                    <a:lnTo>
                      <a:pt x="247" y="2000"/>
                    </a:lnTo>
                    <a:lnTo>
                      <a:pt x="228" y="1981"/>
                    </a:lnTo>
                    <a:lnTo>
                      <a:pt x="209" y="1981"/>
                    </a:lnTo>
                    <a:lnTo>
                      <a:pt x="18" y="1562"/>
                    </a:lnTo>
                    <a:lnTo>
                      <a:pt x="18" y="1505"/>
                    </a:lnTo>
                    <a:lnTo>
                      <a:pt x="0" y="1467"/>
                    </a:lnTo>
                    <a:lnTo>
                      <a:pt x="0" y="1410"/>
                    </a:lnTo>
                    <a:lnTo>
                      <a:pt x="0" y="1391"/>
                    </a:lnTo>
                    <a:lnTo>
                      <a:pt x="0" y="1371"/>
                    </a:lnTo>
                    <a:lnTo>
                      <a:pt x="57" y="1257"/>
                    </a:lnTo>
                    <a:lnTo>
                      <a:pt x="57" y="1219"/>
                    </a:lnTo>
                    <a:lnTo>
                      <a:pt x="57" y="1010"/>
                    </a:lnTo>
                    <a:lnTo>
                      <a:pt x="57" y="914"/>
                    </a:lnTo>
                    <a:lnTo>
                      <a:pt x="76" y="876"/>
                    </a:lnTo>
                    <a:lnTo>
                      <a:pt x="76" y="838"/>
                    </a:lnTo>
                    <a:lnTo>
                      <a:pt x="95" y="762"/>
                    </a:lnTo>
                    <a:lnTo>
                      <a:pt x="152" y="686"/>
                    </a:lnTo>
                    <a:lnTo>
                      <a:pt x="171" y="667"/>
                    </a:lnTo>
                    <a:lnTo>
                      <a:pt x="209" y="496"/>
                    </a:lnTo>
                    <a:lnTo>
                      <a:pt x="247" y="457"/>
                    </a:lnTo>
                    <a:lnTo>
                      <a:pt x="285" y="419"/>
                    </a:lnTo>
                    <a:lnTo>
                      <a:pt x="323" y="400"/>
                    </a:lnTo>
                    <a:lnTo>
                      <a:pt x="476" y="324"/>
                    </a:lnTo>
                    <a:lnTo>
                      <a:pt x="495" y="324"/>
                    </a:lnTo>
                    <a:lnTo>
                      <a:pt x="514" y="305"/>
                    </a:lnTo>
                    <a:lnTo>
                      <a:pt x="514" y="267"/>
                    </a:lnTo>
                    <a:lnTo>
                      <a:pt x="533" y="248"/>
                    </a:lnTo>
                    <a:lnTo>
                      <a:pt x="552" y="229"/>
                    </a:lnTo>
                    <a:lnTo>
                      <a:pt x="590" y="229"/>
                    </a:lnTo>
                    <a:lnTo>
                      <a:pt x="685" y="248"/>
                    </a:lnTo>
                    <a:lnTo>
                      <a:pt x="743" y="229"/>
                    </a:lnTo>
                    <a:lnTo>
                      <a:pt x="780" y="210"/>
                    </a:lnTo>
                    <a:lnTo>
                      <a:pt x="990" y="96"/>
                    </a:lnTo>
                    <a:lnTo>
                      <a:pt x="1009" y="76"/>
                    </a:lnTo>
                    <a:lnTo>
                      <a:pt x="1009" y="57"/>
                    </a:lnTo>
                    <a:lnTo>
                      <a:pt x="1028" y="19"/>
                    </a:lnTo>
                    <a:lnTo>
                      <a:pt x="1028" y="0"/>
                    </a:lnTo>
                    <a:lnTo>
                      <a:pt x="1047" y="0"/>
                    </a:lnTo>
                    <a:lnTo>
                      <a:pt x="1085" y="19"/>
                    </a:lnTo>
                    <a:lnTo>
                      <a:pt x="1104" y="38"/>
                    </a:lnTo>
                    <a:lnTo>
                      <a:pt x="1200" y="133"/>
                    </a:lnTo>
                    <a:lnTo>
                      <a:pt x="1200" y="152"/>
                    </a:lnTo>
                    <a:lnTo>
                      <a:pt x="1219" y="172"/>
                    </a:lnTo>
                    <a:lnTo>
                      <a:pt x="1238" y="229"/>
                    </a:lnTo>
                    <a:lnTo>
                      <a:pt x="1256" y="248"/>
                    </a:lnTo>
                    <a:lnTo>
                      <a:pt x="1276" y="267"/>
                    </a:lnTo>
                    <a:lnTo>
                      <a:pt x="1352" y="286"/>
                    </a:lnTo>
                    <a:lnTo>
                      <a:pt x="1390" y="305"/>
                    </a:lnTo>
                    <a:lnTo>
                      <a:pt x="1428" y="324"/>
                    </a:lnTo>
                    <a:lnTo>
                      <a:pt x="1505" y="419"/>
                    </a:lnTo>
                    <a:lnTo>
                      <a:pt x="1523" y="438"/>
                    </a:lnTo>
                    <a:lnTo>
                      <a:pt x="1561" y="438"/>
                    </a:lnTo>
                    <a:lnTo>
                      <a:pt x="1600" y="419"/>
                    </a:lnTo>
                    <a:lnTo>
                      <a:pt x="1619" y="400"/>
                    </a:lnTo>
                    <a:lnTo>
                      <a:pt x="1676" y="381"/>
                    </a:lnTo>
                    <a:lnTo>
                      <a:pt x="1695" y="362"/>
                    </a:lnTo>
                    <a:lnTo>
                      <a:pt x="1714" y="381"/>
                    </a:lnTo>
                    <a:lnTo>
                      <a:pt x="1733" y="400"/>
                    </a:lnTo>
                    <a:lnTo>
                      <a:pt x="1752" y="400"/>
                    </a:lnTo>
                    <a:lnTo>
                      <a:pt x="1733" y="419"/>
                    </a:lnTo>
                    <a:lnTo>
                      <a:pt x="1733" y="438"/>
                    </a:lnTo>
                    <a:lnTo>
                      <a:pt x="1390" y="648"/>
                    </a:lnTo>
                    <a:lnTo>
                      <a:pt x="1352" y="686"/>
                    </a:lnTo>
                    <a:lnTo>
                      <a:pt x="1333" y="705"/>
                    </a:lnTo>
                    <a:lnTo>
                      <a:pt x="1314" y="724"/>
                    </a:lnTo>
                    <a:lnTo>
                      <a:pt x="1314" y="743"/>
                    </a:lnTo>
                    <a:lnTo>
                      <a:pt x="1314" y="762"/>
                    </a:lnTo>
                    <a:lnTo>
                      <a:pt x="1314" y="781"/>
                    </a:lnTo>
                    <a:lnTo>
                      <a:pt x="1314" y="819"/>
                    </a:lnTo>
                    <a:lnTo>
                      <a:pt x="1333" y="838"/>
                    </a:lnTo>
                    <a:lnTo>
                      <a:pt x="1333" y="858"/>
                    </a:lnTo>
                    <a:lnTo>
                      <a:pt x="1447" y="972"/>
                    </a:lnTo>
                    <a:lnTo>
                      <a:pt x="1505" y="1010"/>
                    </a:lnTo>
                    <a:lnTo>
                      <a:pt x="1581" y="1010"/>
                    </a:lnTo>
                    <a:lnTo>
                      <a:pt x="1752" y="1029"/>
                    </a:lnTo>
                    <a:lnTo>
                      <a:pt x="1828" y="1048"/>
                    </a:lnTo>
                    <a:lnTo>
                      <a:pt x="1999" y="1029"/>
                    </a:lnTo>
                    <a:lnTo>
                      <a:pt x="2285" y="953"/>
                    </a:lnTo>
                    <a:lnTo>
                      <a:pt x="2323" y="953"/>
                    </a:lnTo>
                    <a:lnTo>
                      <a:pt x="2362" y="953"/>
                    </a:lnTo>
                    <a:lnTo>
                      <a:pt x="2552" y="1010"/>
                    </a:lnTo>
                    <a:lnTo>
                      <a:pt x="2552" y="1029"/>
                    </a:lnTo>
                    <a:lnTo>
                      <a:pt x="2571" y="1029"/>
                    </a:lnTo>
                    <a:lnTo>
                      <a:pt x="2552" y="1048"/>
                    </a:lnTo>
                    <a:lnTo>
                      <a:pt x="2552" y="1105"/>
                    </a:lnTo>
                    <a:lnTo>
                      <a:pt x="2533" y="1181"/>
                    </a:lnTo>
                    <a:lnTo>
                      <a:pt x="2533" y="1200"/>
                    </a:lnTo>
                    <a:lnTo>
                      <a:pt x="2533" y="1219"/>
                    </a:lnTo>
                    <a:lnTo>
                      <a:pt x="2514" y="1239"/>
                    </a:lnTo>
                    <a:lnTo>
                      <a:pt x="2495" y="1257"/>
                    </a:lnTo>
                    <a:lnTo>
                      <a:pt x="2476" y="1276"/>
                    </a:lnTo>
                    <a:lnTo>
                      <a:pt x="2457" y="1276"/>
                    </a:lnTo>
                    <a:lnTo>
                      <a:pt x="2457" y="1295"/>
                    </a:lnTo>
                    <a:lnTo>
                      <a:pt x="2476" y="1353"/>
                    </a:lnTo>
                    <a:lnTo>
                      <a:pt x="2495" y="1371"/>
                    </a:lnTo>
                    <a:lnTo>
                      <a:pt x="2647" y="1562"/>
                    </a:lnTo>
                    <a:lnTo>
                      <a:pt x="2685" y="1600"/>
                    </a:lnTo>
                    <a:lnTo>
                      <a:pt x="2743" y="1638"/>
                    </a:lnTo>
                    <a:lnTo>
                      <a:pt x="2761" y="1638"/>
                    </a:lnTo>
                    <a:lnTo>
                      <a:pt x="2780" y="1638"/>
                    </a:lnTo>
                    <a:lnTo>
                      <a:pt x="2800" y="1620"/>
                    </a:lnTo>
                    <a:lnTo>
                      <a:pt x="2819" y="1620"/>
                    </a:lnTo>
                    <a:lnTo>
                      <a:pt x="2838" y="1600"/>
                    </a:lnTo>
                    <a:lnTo>
                      <a:pt x="2857" y="1581"/>
                    </a:lnTo>
                    <a:lnTo>
                      <a:pt x="2876" y="1581"/>
                    </a:lnTo>
                    <a:lnTo>
                      <a:pt x="2914" y="1620"/>
                    </a:lnTo>
                    <a:lnTo>
                      <a:pt x="2933" y="1620"/>
                    </a:lnTo>
                    <a:lnTo>
                      <a:pt x="2971" y="1620"/>
                    </a:lnTo>
                    <a:lnTo>
                      <a:pt x="2990" y="1600"/>
                    </a:lnTo>
                    <a:lnTo>
                      <a:pt x="3028" y="1581"/>
                    </a:lnTo>
                    <a:lnTo>
                      <a:pt x="3066" y="1524"/>
                    </a:lnTo>
                    <a:lnTo>
                      <a:pt x="3085" y="1486"/>
                    </a:lnTo>
                    <a:lnTo>
                      <a:pt x="3105" y="1448"/>
                    </a:lnTo>
                    <a:lnTo>
                      <a:pt x="3181" y="1391"/>
                    </a:lnTo>
                    <a:lnTo>
                      <a:pt x="3200" y="1371"/>
                    </a:lnTo>
                    <a:lnTo>
                      <a:pt x="3219" y="1334"/>
                    </a:lnTo>
                    <a:lnTo>
                      <a:pt x="3219" y="1276"/>
                    </a:lnTo>
                    <a:lnTo>
                      <a:pt x="3237" y="1124"/>
                    </a:lnTo>
                    <a:lnTo>
                      <a:pt x="3237" y="1086"/>
                    </a:lnTo>
                    <a:lnTo>
                      <a:pt x="3142" y="934"/>
                    </a:lnTo>
                    <a:lnTo>
                      <a:pt x="3124" y="914"/>
                    </a:lnTo>
                    <a:lnTo>
                      <a:pt x="3124" y="895"/>
                    </a:lnTo>
                    <a:lnTo>
                      <a:pt x="3124" y="858"/>
                    </a:lnTo>
                    <a:lnTo>
                      <a:pt x="3142" y="819"/>
                    </a:lnTo>
                    <a:lnTo>
                      <a:pt x="3161" y="781"/>
                    </a:lnTo>
                    <a:lnTo>
                      <a:pt x="3257" y="686"/>
                    </a:lnTo>
                    <a:lnTo>
                      <a:pt x="3314" y="629"/>
                    </a:lnTo>
                    <a:lnTo>
                      <a:pt x="3447" y="40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34822" name="Group 2">
              <a:extLst>
                <a:ext uri="{FF2B5EF4-FFF2-40B4-BE49-F238E27FC236}">
                  <a16:creationId xmlns:a16="http://schemas.microsoft.com/office/drawing/2014/main" id="{4F9102F5-FB3D-6346-937A-617B0CE23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0363" y="4465638"/>
              <a:ext cx="3055937" cy="2714625"/>
              <a:chOff x="18500725" y="8929688"/>
              <a:chExt cx="6111874" cy="5430837"/>
            </a:xfrm>
          </p:grpSpPr>
          <p:sp>
            <p:nvSpPr>
              <p:cNvPr id="34825" name="Text Box 30">
                <a:extLst>
                  <a:ext uri="{FF2B5EF4-FFF2-40B4-BE49-F238E27FC236}">
                    <a16:creationId xmlns:a16="http://schemas.microsoft.com/office/drawing/2014/main" id="{B253170F-204E-504B-8155-A9CDFDC33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43625" y="8929688"/>
                <a:ext cx="2139346" cy="66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Nairobi</a:t>
                </a:r>
              </a:p>
            </p:txBody>
          </p:sp>
          <p:sp>
            <p:nvSpPr>
              <p:cNvPr id="12319" name="Text Box 31">
                <a:extLst>
                  <a:ext uri="{FF2B5EF4-FFF2-40B4-BE49-F238E27FC236}">
                    <a16:creationId xmlns:a16="http://schemas.microsoft.com/office/drawing/2014/main" id="{45065D03-1BD7-7742-8852-28F02F6C6E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4425" y="13261654"/>
                <a:ext cx="1908174" cy="4382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Mombasa</a:t>
                </a:r>
              </a:p>
            </p:txBody>
          </p:sp>
          <p:sp>
            <p:nvSpPr>
              <p:cNvPr id="34827" name="Freeform 32">
                <a:extLst>
                  <a:ext uri="{FF2B5EF4-FFF2-40B4-BE49-F238E27FC236}">
                    <a16:creationId xmlns:a16="http://schemas.microsoft.com/office/drawing/2014/main" id="{C58E5905-664D-9042-84B5-5DB48F87F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00725" y="9539288"/>
                <a:ext cx="534988" cy="706437"/>
              </a:xfrm>
              <a:custGeom>
                <a:avLst/>
                <a:gdLst>
                  <a:gd name="T0" fmla="*/ 96173273 w 1486"/>
                  <a:gd name="T1" fmla="*/ 0 h 1963"/>
                  <a:gd name="T2" fmla="*/ 96173273 w 1486"/>
                  <a:gd name="T3" fmla="*/ 0 h 1963"/>
                  <a:gd name="T4" fmla="*/ 0 w 1486"/>
                  <a:gd name="T5" fmla="*/ 96226580 h 1963"/>
                  <a:gd name="T6" fmla="*/ 17238782 w 1486"/>
                  <a:gd name="T7" fmla="*/ 145570287 h 1963"/>
                  <a:gd name="T8" fmla="*/ 88785327 w 1486"/>
                  <a:gd name="T9" fmla="*/ 249179007 h 1963"/>
                  <a:gd name="T10" fmla="*/ 96173273 w 1486"/>
                  <a:gd name="T11" fmla="*/ 254100315 h 1963"/>
                  <a:gd name="T12" fmla="*/ 103561220 w 1486"/>
                  <a:gd name="T13" fmla="*/ 249179007 h 1963"/>
                  <a:gd name="T14" fmla="*/ 177700260 w 1486"/>
                  <a:gd name="T15" fmla="*/ 145570287 h 1963"/>
                  <a:gd name="T16" fmla="*/ 192476154 w 1486"/>
                  <a:gd name="T17" fmla="*/ 96226580 h 1963"/>
                  <a:gd name="T18" fmla="*/ 96173273 w 1486"/>
                  <a:gd name="T19" fmla="*/ 0 h 1963"/>
                  <a:gd name="T20" fmla="*/ 96173273 w 1486"/>
                  <a:gd name="T21" fmla="*/ 133137283 h 1963"/>
                  <a:gd name="T22" fmla="*/ 96173273 w 1486"/>
                  <a:gd name="T23" fmla="*/ 133137283 h 1963"/>
                  <a:gd name="T24" fmla="*/ 59233540 w 1486"/>
                  <a:gd name="T25" fmla="*/ 96226580 h 1963"/>
                  <a:gd name="T26" fmla="*/ 96173273 w 1486"/>
                  <a:gd name="T27" fmla="*/ 56725847 h 1963"/>
                  <a:gd name="T28" fmla="*/ 133242614 w 1486"/>
                  <a:gd name="T29" fmla="*/ 96226580 h 1963"/>
                  <a:gd name="T30" fmla="*/ 96173273 w 1486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6" h="1963">
                    <a:moveTo>
                      <a:pt x="742" y="0"/>
                    </a:moveTo>
                    <a:lnTo>
                      <a:pt x="742" y="0"/>
                    </a:lnTo>
                    <a:cubicBezTo>
                      <a:pt x="342" y="0"/>
                      <a:pt x="19" y="324"/>
                      <a:pt x="0" y="743"/>
                    </a:cubicBezTo>
                    <a:cubicBezTo>
                      <a:pt x="19" y="876"/>
                      <a:pt x="56" y="1009"/>
                      <a:pt x="133" y="1124"/>
                    </a:cubicBezTo>
                    <a:cubicBezTo>
                      <a:pt x="685" y="1924"/>
                      <a:pt x="685" y="1924"/>
                      <a:pt x="685" y="1924"/>
                    </a:cubicBezTo>
                    <a:cubicBezTo>
                      <a:pt x="704" y="1943"/>
                      <a:pt x="723" y="1962"/>
                      <a:pt x="742" y="1962"/>
                    </a:cubicBezTo>
                    <a:cubicBezTo>
                      <a:pt x="762" y="1962"/>
                      <a:pt x="781" y="1943"/>
                      <a:pt x="799" y="1924"/>
                    </a:cubicBezTo>
                    <a:cubicBezTo>
                      <a:pt x="1371" y="1124"/>
                      <a:pt x="1371" y="1124"/>
                      <a:pt x="1371" y="1124"/>
                    </a:cubicBezTo>
                    <a:cubicBezTo>
                      <a:pt x="1428" y="1009"/>
                      <a:pt x="1485" y="876"/>
                      <a:pt x="1485" y="743"/>
                    </a:cubicBezTo>
                    <a:cubicBezTo>
                      <a:pt x="1466" y="324"/>
                      <a:pt x="1143" y="0"/>
                      <a:pt x="742" y="0"/>
                    </a:cubicBezTo>
                    <a:close/>
                    <a:moveTo>
                      <a:pt x="742" y="1028"/>
                    </a:moveTo>
                    <a:lnTo>
                      <a:pt x="742" y="1028"/>
                    </a:lnTo>
                    <a:cubicBezTo>
                      <a:pt x="590" y="1028"/>
                      <a:pt x="457" y="895"/>
                      <a:pt x="457" y="743"/>
                    </a:cubicBezTo>
                    <a:cubicBezTo>
                      <a:pt x="457" y="571"/>
                      <a:pt x="590" y="438"/>
                      <a:pt x="742" y="438"/>
                    </a:cubicBezTo>
                    <a:cubicBezTo>
                      <a:pt x="914" y="438"/>
                      <a:pt x="1028" y="571"/>
                      <a:pt x="1028" y="743"/>
                    </a:cubicBezTo>
                    <a:cubicBezTo>
                      <a:pt x="1028" y="895"/>
                      <a:pt x="914" y="1028"/>
                      <a:pt x="742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28" name="Freeform 33">
                <a:extLst>
                  <a:ext uri="{FF2B5EF4-FFF2-40B4-BE49-F238E27FC236}">
                    <a16:creationId xmlns:a16="http://schemas.microsoft.com/office/drawing/2014/main" id="{F009219E-3AD6-C34A-8D94-E574E3430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9925" y="13654088"/>
                <a:ext cx="528638" cy="706437"/>
              </a:xfrm>
              <a:custGeom>
                <a:avLst/>
                <a:gdLst>
                  <a:gd name="T0" fmla="*/ 93886541 w 1468"/>
                  <a:gd name="T1" fmla="*/ 0 h 1963"/>
                  <a:gd name="T2" fmla="*/ 93886541 w 1468"/>
                  <a:gd name="T3" fmla="*/ 0 h 1963"/>
                  <a:gd name="T4" fmla="*/ 0 w 1468"/>
                  <a:gd name="T5" fmla="*/ 96226580 h 1963"/>
                  <a:gd name="T6" fmla="*/ 14783138 w 1468"/>
                  <a:gd name="T7" fmla="*/ 145570287 h 1963"/>
                  <a:gd name="T8" fmla="*/ 86365333 w 1468"/>
                  <a:gd name="T9" fmla="*/ 246718174 h 1963"/>
                  <a:gd name="T10" fmla="*/ 93886541 w 1468"/>
                  <a:gd name="T11" fmla="*/ 254100315 h 1963"/>
                  <a:gd name="T12" fmla="*/ 101278110 w 1468"/>
                  <a:gd name="T13" fmla="*/ 246718174 h 1963"/>
                  <a:gd name="T14" fmla="*/ 175324161 w 1468"/>
                  <a:gd name="T15" fmla="*/ 145570287 h 1963"/>
                  <a:gd name="T16" fmla="*/ 190236938 w 1468"/>
                  <a:gd name="T17" fmla="*/ 96226580 h 1963"/>
                  <a:gd name="T18" fmla="*/ 93886541 w 1468"/>
                  <a:gd name="T19" fmla="*/ 0 h 1963"/>
                  <a:gd name="T20" fmla="*/ 93886541 w 1468"/>
                  <a:gd name="T21" fmla="*/ 133137283 h 1963"/>
                  <a:gd name="T22" fmla="*/ 93886541 w 1468"/>
                  <a:gd name="T23" fmla="*/ 133137283 h 1963"/>
                  <a:gd name="T24" fmla="*/ 56798696 w 1468"/>
                  <a:gd name="T25" fmla="*/ 93636191 h 1963"/>
                  <a:gd name="T26" fmla="*/ 93886541 w 1468"/>
                  <a:gd name="T27" fmla="*/ 56725847 h 1963"/>
                  <a:gd name="T28" fmla="*/ 133308603 w 1468"/>
                  <a:gd name="T29" fmla="*/ 93636191 h 1963"/>
                  <a:gd name="T30" fmla="*/ 93886541 w 1468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4"/>
                      <a:pt x="0" y="743"/>
                    </a:cubicBezTo>
                    <a:cubicBezTo>
                      <a:pt x="0" y="876"/>
                      <a:pt x="38" y="1009"/>
                      <a:pt x="114" y="1124"/>
                    </a:cubicBezTo>
                    <a:cubicBezTo>
                      <a:pt x="666" y="1905"/>
                      <a:pt x="666" y="1905"/>
                      <a:pt x="666" y="1905"/>
                    </a:cubicBezTo>
                    <a:cubicBezTo>
                      <a:pt x="686" y="1942"/>
                      <a:pt x="705" y="1962"/>
                      <a:pt x="724" y="1962"/>
                    </a:cubicBezTo>
                    <a:cubicBezTo>
                      <a:pt x="743" y="1962"/>
                      <a:pt x="762" y="1942"/>
                      <a:pt x="781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09" y="1009"/>
                      <a:pt x="1467" y="876"/>
                      <a:pt x="1467" y="743"/>
                    </a:cubicBezTo>
                    <a:cubicBezTo>
                      <a:pt x="1467" y="324"/>
                      <a:pt x="1124" y="0"/>
                      <a:pt x="724" y="0"/>
                    </a:cubicBezTo>
                    <a:close/>
                    <a:moveTo>
                      <a:pt x="724" y="1028"/>
                    </a:moveTo>
                    <a:lnTo>
                      <a:pt x="724" y="1028"/>
                    </a:lnTo>
                    <a:cubicBezTo>
                      <a:pt x="571" y="1028"/>
                      <a:pt x="438" y="895"/>
                      <a:pt x="438" y="723"/>
                    </a:cubicBezTo>
                    <a:cubicBezTo>
                      <a:pt x="438" y="571"/>
                      <a:pt x="571" y="438"/>
                      <a:pt x="724" y="438"/>
                    </a:cubicBezTo>
                    <a:cubicBezTo>
                      <a:pt x="895" y="438"/>
                      <a:pt x="1028" y="571"/>
                      <a:pt x="1028" y="723"/>
                    </a:cubicBezTo>
                    <a:cubicBezTo>
                      <a:pt x="1028" y="895"/>
                      <a:pt x="895" y="1028"/>
                      <a:pt x="724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BE5D08E-C496-BB43-8B8F-FB435CAE1B0B}"/>
              </a:ext>
            </a:extLst>
          </p:cNvPr>
          <p:cNvGrpSpPr/>
          <p:nvPr/>
        </p:nvGrpSpPr>
        <p:grpSpPr>
          <a:xfrm>
            <a:off x="854604" y="2170907"/>
            <a:ext cx="3361532" cy="2472531"/>
            <a:chOff x="1025525" y="2605088"/>
            <a:chExt cx="4033838" cy="2967037"/>
          </a:xfrm>
        </p:grpSpPr>
        <p:sp>
          <p:nvSpPr>
            <p:cNvPr id="12290" name="Text Box 2">
              <a:extLst>
                <a:ext uri="{FF2B5EF4-FFF2-40B4-BE49-F238E27FC236}">
                  <a16:creationId xmlns:a16="http://schemas.microsoft.com/office/drawing/2014/main" id="{E44D65FD-F63C-D541-AD77-A00827CB7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3810000"/>
              <a:ext cx="1147762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NAIROBI</a:t>
              </a:r>
            </a:p>
          </p:txBody>
        </p:sp>
        <p:sp>
          <p:nvSpPr>
            <p:cNvPr id="12291" name="Text Box 3">
              <a:extLst>
                <a:ext uri="{FF2B5EF4-FFF2-40B4-BE49-F238E27FC236}">
                  <a16:creationId xmlns:a16="http://schemas.microsoft.com/office/drawing/2014/main" id="{8F61FF5F-4ADD-AD4F-9CFE-A1483E700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4841875"/>
              <a:ext cx="141287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MOMBASA</a:t>
              </a:r>
            </a:p>
          </p:txBody>
        </p:sp>
        <p:sp>
          <p:nvSpPr>
            <p:cNvPr id="12292" name="Text Box 4">
              <a:extLst>
                <a:ext uri="{FF2B5EF4-FFF2-40B4-BE49-F238E27FC236}">
                  <a16:creationId xmlns:a16="http://schemas.microsoft.com/office/drawing/2014/main" id="{677558A4-6229-E14C-8ED6-BFD91E7C7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688" y="2605088"/>
              <a:ext cx="2733675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KENYA</a:t>
              </a:r>
            </a:p>
          </p:txBody>
        </p:sp>
        <p:grpSp>
          <p:nvGrpSpPr>
            <p:cNvPr id="34821" name="Group 1">
              <a:extLst>
                <a:ext uri="{FF2B5EF4-FFF2-40B4-BE49-F238E27FC236}">
                  <a16:creationId xmlns:a16="http://schemas.microsoft.com/office/drawing/2014/main" id="{F13F9323-911F-2E4C-85EC-7E9206261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713038"/>
              <a:ext cx="898525" cy="600075"/>
              <a:chOff x="2311400" y="5500688"/>
              <a:chExt cx="1797050" cy="1200150"/>
            </a:xfrm>
          </p:grpSpPr>
          <p:sp>
            <p:nvSpPr>
              <p:cNvPr id="34829" name="Freeform 15">
                <a:extLst>
                  <a:ext uri="{FF2B5EF4-FFF2-40B4-BE49-F238E27FC236}">
                    <a16:creationId xmlns:a16="http://schemas.microsoft.com/office/drawing/2014/main" id="{41E4F1C3-C0B4-4C4E-8AC4-2FC6D6403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5500688"/>
                <a:ext cx="1797050" cy="1200150"/>
              </a:xfrm>
              <a:custGeom>
                <a:avLst/>
                <a:gdLst>
                  <a:gd name="T0" fmla="*/ 0 w 4992"/>
                  <a:gd name="T1" fmla="*/ 0 h 3334"/>
                  <a:gd name="T2" fmla="*/ 646783206 w 4992"/>
                  <a:gd name="T3" fmla="*/ 0 h 3334"/>
                  <a:gd name="T4" fmla="*/ 646783206 w 4992"/>
                  <a:gd name="T5" fmla="*/ 431892012 h 3334"/>
                  <a:gd name="T6" fmla="*/ 0 w 4992"/>
                  <a:gd name="T7" fmla="*/ 431892012 h 3334"/>
                  <a:gd name="T8" fmla="*/ 0 w 4992"/>
                  <a:gd name="T9" fmla="*/ 0 h 3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3334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3333"/>
                    </a:lnTo>
                    <a:lnTo>
                      <a:pt x="0" y="33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0" name="Freeform 16">
                <a:extLst>
                  <a:ext uri="{FF2B5EF4-FFF2-40B4-BE49-F238E27FC236}">
                    <a16:creationId xmlns:a16="http://schemas.microsoft.com/office/drawing/2014/main" id="{F1F01B5F-167C-0F46-B216-D425EAF15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5500688"/>
                <a:ext cx="1797050" cy="363537"/>
              </a:xfrm>
              <a:custGeom>
                <a:avLst/>
                <a:gdLst>
                  <a:gd name="T0" fmla="*/ 0 w 4992"/>
                  <a:gd name="T1" fmla="*/ 0 h 1010"/>
                  <a:gd name="T2" fmla="*/ 646783206 w 4992"/>
                  <a:gd name="T3" fmla="*/ 0 h 1010"/>
                  <a:gd name="T4" fmla="*/ 646783206 w 4992"/>
                  <a:gd name="T5" fmla="*/ 130721066 h 1010"/>
                  <a:gd name="T6" fmla="*/ 0 w 4992"/>
                  <a:gd name="T7" fmla="*/ 130721066 h 1010"/>
                  <a:gd name="T8" fmla="*/ 0 w 4992"/>
                  <a:gd name="T9" fmla="*/ 0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1010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1009"/>
                    </a:lnTo>
                    <a:lnTo>
                      <a:pt x="0" y="100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1" name="Freeform 17">
                <a:extLst>
                  <a:ext uri="{FF2B5EF4-FFF2-40B4-BE49-F238E27FC236}">
                    <a16:creationId xmlns:a16="http://schemas.microsoft.com/office/drawing/2014/main" id="{C280787E-FEF4-364F-9822-C54870377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6343650"/>
                <a:ext cx="1797050" cy="357188"/>
              </a:xfrm>
              <a:custGeom>
                <a:avLst/>
                <a:gdLst>
                  <a:gd name="T0" fmla="*/ 0 w 4992"/>
                  <a:gd name="T1" fmla="*/ 0 h 992"/>
                  <a:gd name="T2" fmla="*/ 646783206 w 4992"/>
                  <a:gd name="T3" fmla="*/ 0 h 992"/>
                  <a:gd name="T4" fmla="*/ 646783206 w 4992"/>
                  <a:gd name="T5" fmla="*/ 128482540 h 992"/>
                  <a:gd name="T6" fmla="*/ 0 w 4992"/>
                  <a:gd name="T7" fmla="*/ 128482540 h 992"/>
                  <a:gd name="T8" fmla="*/ 0 w 4992"/>
                  <a:gd name="T9" fmla="*/ 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992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991"/>
                    </a:lnTo>
                    <a:lnTo>
                      <a:pt x="0" y="99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2" name="Freeform 18">
                <a:extLst>
                  <a:ext uri="{FF2B5EF4-FFF2-40B4-BE49-F238E27FC236}">
                    <a16:creationId xmlns:a16="http://schemas.microsoft.com/office/drawing/2014/main" id="{EAC192A1-9331-AA49-9815-89BBF7B54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850" y="5686425"/>
                <a:ext cx="460375" cy="782638"/>
              </a:xfrm>
              <a:custGeom>
                <a:avLst/>
                <a:gdLst>
                  <a:gd name="T0" fmla="*/ 0 w 1277"/>
                  <a:gd name="T1" fmla="*/ 279541574 h 2172"/>
                  <a:gd name="T2" fmla="*/ 0 w 1277"/>
                  <a:gd name="T3" fmla="*/ 279541574 h 2172"/>
                  <a:gd name="T4" fmla="*/ 4938667 w 1277"/>
                  <a:gd name="T5" fmla="*/ 281878678 h 2172"/>
                  <a:gd name="T6" fmla="*/ 131139459 w 1277"/>
                  <a:gd name="T7" fmla="*/ 61802819 h 2172"/>
                  <a:gd name="T8" fmla="*/ 148555117 w 1277"/>
                  <a:gd name="T9" fmla="*/ 47001520 h 2172"/>
                  <a:gd name="T10" fmla="*/ 165840991 w 1277"/>
                  <a:gd name="T11" fmla="*/ 0 h 2172"/>
                  <a:gd name="T12" fmla="*/ 133738757 w 1277"/>
                  <a:gd name="T13" fmla="*/ 39470611 h 2172"/>
                  <a:gd name="T14" fmla="*/ 128799730 w 1277"/>
                  <a:gd name="T15" fmla="*/ 59335995 h 2172"/>
                  <a:gd name="T16" fmla="*/ 0 w 1277"/>
                  <a:gd name="T17" fmla="*/ 279541574 h 21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7" h="2172">
                    <a:moveTo>
                      <a:pt x="0" y="2153"/>
                    </a:moveTo>
                    <a:lnTo>
                      <a:pt x="0" y="2153"/>
                    </a:lnTo>
                    <a:cubicBezTo>
                      <a:pt x="38" y="2171"/>
                      <a:pt x="38" y="2171"/>
                      <a:pt x="38" y="2171"/>
                    </a:cubicBezTo>
                    <a:cubicBezTo>
                      <a:pt x="1009" y="476"/>
                      <a:pt x="1009" y="476"/>
                      <a:pt x="1009" y="476"/>
                    </a:cubicBezTo>
                    <a:cubicBezTo>
                      <a:pt x="1067" y="476"/>
                      <a:pt x="1105" y="419"/>
                      <a:pt x="1143" y="362"/>
                    </a:cubicBezTo>
                    <a:cubicBezTo>
                      <a:pt x="1162" y="324"/>
                      <a:pt x="1238" y="190"/>
                      <a:pt x="1276" y="0"/>
                    </a:cubicBezTo>
                    <a:cubicBezTo>
                      <a:pt x="1124" y="114"/>
                      <a:pt x="1048" y="267"/>
                      <a:pt x="1029" y="304"/>
                    </a:cubicBezTo>
                    <a:cubicBezTo>
                      <a:pt x="991" y="362"/>
                      <a:pt x="972" y="400"/>
                      <a:pt x="991" y="457"/>
                    </a:cubicBezTo>
                    <a:lnTo>
                      <a:pt x="0" y="2153"/>
                    </a:lnTo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3" name="Freeform 19">
                <a:extLst>
                  <a:ext uri="{FF2B5EF4-FFF2-40B4-BE49-F238E27FC236}">
                    <a16:creationId xmlns:a16="http://schemas.microsoft.com/office/drawing/2014/main" id="{DCE4C94A-1D9B-4E41-B16C-80D7A7D53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850" y="5686425"/>
                <a:ext cx="460375" cy="782638"/>
              </a:xfrm>
              <a:custGeom>
                <a:avLst/>
                <a:gdLst>
                  <a:gd name="T0" fmla="*/ 0 w 1277"/>
                  <a:gd name="T1" fmla="*/ 279541574 h 2172"/>
                  <a:gd name="T2" fmla="*/ 0 w 1277"/>
                  <a:gd name="T3" fmla="*/ 279541574 h 2172"/>
                  <a:gd name="T4" fmla="*/ 4938667 w 1277"/>
                  <a:gd name="T5" fmla="*/ 281878678 h 2172"/>
                  <a:gd name="T6" fmla="*/ 131139459 w 1277"/>
                  <a:gd name="T7" fmla="*/ 61802819 h 2172"/>
                  <a:gd name="T8" fmla="*/ 148555117 w 1277"/>
                  <a:gd name="T9" fmla="*/ 47001520 h 2172"/>
                  <a:gd name="T10" fmla="*/ 165840991 w 1277"/>
                  <a:gd name="T11" fmla="*/ 0 h 2172"/>
                  <a:gd name="T12" fmla="*/ 133738757 w 1277"/>
                  <a:gd name="T13" fmla="*/ 39470611 h 2172"/>
                  <a:gd name="T14" fmla="*/ 128799730 w 1277"/>
                  <a:gd name="T15" fmla="*/ 59335995 h 2172"/>
                  <a:gd name="T16" fmla="*/ 0 w 1277"/>
                  <a:gd name="T17" fmla="*/ 279541574 h 21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7" h="2172">
                    <a:moveTo>
                      <a:pt x="0" y="2153"/>
                    </a:moveTo>
                    <a:lnTo>
                      <a:pt x="0" y="2153"/>
                    </a:lnTo>
                    <a:cubicBezTo>
                      <a:pt x="38" y="2171"/>
                      <a:pt x="38" y="2171"/>
                      <a:pt x="38" y="2171"/>
                    </a:cubicBezTo>
                    <a:cubicBezTo>
                      <a:pt x="1009" y="476"/>
                      <a:pt x="1009" y="476"/>
                      <a:pt x="1009" y="476"/>
                    </a:cubicBezTo>
                    <a:cubicBezTo>
                      <a:pt x="1067" y="476"/>
                      <a:pt x="1105" y="419"/>
                      <a:pt x="1143" y="362"/>
                    </a:cubicBezTo>
                    <a:cubicBezTo>
                      <a:pt x="1162" y="324"/>
                      <a:pt x="1238" y="190"/>
                      <a:pt x="1276" y="0"/>
                    </a:cubicBezTo>
                    <a:cubicBezTo>
                      <a:pt x="1124" y="114"/>
                      <a:pt x="1048" y="267"/>
                      <a:pt x="1029" y="304"/>
                    </a:cubicBezTo>
                    <a:cubicBezTo>
                      <a:pt x="991" y="362"/>
                      <a:pt x="972" y="400"/>
                      <a:pt x="991" y="457"/>
                    </a:cubicBezTo>
                    <a:lnTo>
                      <a:pt x="0" y="215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4" name="Freeform 20">
                <a:extLst>
                  <a:ext uri="{FF2B5EF4-FFF2-40B4-BE49-F238E27FC236}">
                    <a16:creationId xmlns:a16="http://schemas.microsoft.com/office/drawing/2014/main" id="{11D01A16-E27A-6049-85C6-62A906C2C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275" y="5686425"/>
                <a:ext cx="460375" cy="782638"/>
              </a:xfrm>
              <a:custGeom>
                <a:avLst/>
                <a:gdLst>
                  <a:gd name="T0" fmla="*/ 165840991 w 1277"/>
                  <a:gd name="T1" fmla="*/ 279541574 h 2172"/>
                  <a:gd name="T2" fmla="*/ 165840991 w 1277"/>
                  <a:gd name="T3" fmla="*/ 279541574 h 2172"/>
                  <a:gd name="T4" fmla="*/ 160902324 w 1277"/>
                  <a:gd name="T5" fmla="*/ 281878678 h 2172"/>
                  <a:gd name="T6" fmla="*/ 34701892 w 1277"/>
                  <a:gd name="T7" fmla="*/ 61802819 h 2172"/>
                  <a:gd name="T8" fmla="*/ 19755387 w 1277"/>
                  <a:gd name="T9" fmla="*/ 47001520 h 2172"/>
                  <a:gd name="T10" fmla="*/ 0 w 1277"/>
                  <a:gd name="T11" fmla="*/ 0 h 2172"/>
                  <a:gd name="T12" fmla="*/ 32102594 w 1277"/>
                  <a:gd name="T13" fmla="*/ 39470611 h 2172"/>
                  <a:gd name="T14" fmla="*/ 39640559 w 1277"/>
                  <a:gd name="T15" fmla="*/ 59335995 h 2172"/>
                  <a:gd name="T16" fmla="*/ 165840991 w 1277"/>
                  <a:gd name="T17" fmla="*/ 279541574 h 21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7" h="2172">
                    <a:moveTo>
                      <a:pt x="1276" y="2153"/>
                    </a:moveTo>
                    <a:lnTo>
                      <a:pt x="1276" y="2153"/>
                    </a:lnTo>
                    <a:cubicBezTo>
                      <a:pt x="1238" y="2171"/>
                      <a:pt x="1238" y="2171"/>
                      <a:pt x="1238" y="2171"/>
                    </a:cubicBezTo>
                    <a:cubicBezTo>
                      <a:pt x="267" y="476"/>
                      <a:pt x="267" y="476"/>
                      <a:pt x="267" y="476"/>
                    </a:cubicBezTo>
                    <a:cubicBezTo>
                      <a:pt x="210" y="476"/>
                      <a:pt x="171" y="419"/>
                      <a:pt x="152" y="362"/>
                    </a:cubicBezTo>
                    <a:cubicBezTo>
                      <a:pt x="133" y="324"/>
                      <a:pt x="38" y="190"/>
                      <a:pt x="0" y="0"/>
                    </a:cubicBezTo>
                    <a:cubicBezTo>
                      <a:pt x="152" y="114"/>
                      <a:pt x="228" y="267"/>
                      <a:pt x="247" y="304"/>
                    </a:cubicBezTo>
                    <a:cubicBezTo>
                      <a:pt x="286" y="362"/>
                      <a:pt x="324" y="400"/>
                      <a:pt x="305" y="457"/>
                    </a:cubicBezTo>
                    <a:lnTo>
                      <a:pt x="1276" y="2153"/>
                    </a:lnTo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5" name="Freeform 21">
                <a:extLst>
                  <a:ext uri="{FF2B5EF4-FFF2-40B4-BE49-F238E27FC236}">
                    <a16:creationId xmlns:a16="http://schemas.microsoft.com/office/drawing/2014/main" id="{EBB23C53-AAA7-5E47-8099-1D35EBF1E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275" y="5686425"/>
                <a:ext cx="460375" cy="782638"/>
              </a:xfrm>
              <a:custGeom>
                <a:avLst/>
                <a:gdLst>
                  <a:gd name="T0" fmla="*/ 165840991 w 1277"/>
                  <a:gd name="T1" fmla="*/ 279541574 h 2172"/>
                  <a:gd name="T2" fmla="*/ 165840991 w 1277"/>
                  <a:gd name="T3" fmla="*/ 279541574 h 2172"/>
                  <a:gd name="T4" fmla="*/ 160902324 w 1277"/>
                  <a:gd name="T5" fmla="*/ 281878678 h 2172"/>
                  <a:gd name="T6" fmla="*/ 34701892 w 1277"/>
                  <a:gd name="T7" fmla="*/ 61802819 h 2172"/>
                  <a:gd name="T8" fmla="*/ 19755387 w 1277"/>
                  <a:gd name="T9" fmla="*/ 47001520 h 2172"/>
                  <a:gd name="T10" fmla="*/ 0 w 1277"/>
                  <a:gd name="T11" fmla="*/ 0 h 2172"/>
                  <a:gd name="T12" fmla="*/ 32102594 w 1277"/>
                  <a:gd name="T13" fmla="*/ 39470611 h 2172"/>
                  <a:gd name="T14" fmla="*/ 39640559 w 1277"/>
                  <a:gd name="T15" fmla="*/ 59335995 h 2172"/>
                  <a:gd name="T16" fmla="*/ 165840991 w 1277"/>
                  <a:gd name="T17" fmla="*/ 279541574 h 21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7" h="2172">
                    <a:moveTo>
                      <a:pt x="1276" y="2153"/>
                    </a:moveTo>
                    <a:lnTo>
                      <a:pt x="1276" y="2153"/>
                    </a:lnTo>
                    <a:cubicBezTo>
                      <a:pt x="1238" y="2171"/>
                      <a:pt x="1238" y="2171"/>
                      <a:pt x="1238" y="2171"/>
                    </a:cubicBezTo>
                    <a:cubicBezTo>
                      <a:pt x="267" y="476"/>
                      <a:pt x="267" y="476"/>
                      <a:pt x="267" y="476"/>
                    </a:cubicBezTo>
                    <a:cubicBezTo>
                      <a:pt x="210" y="476"/>
                      <a:pt x="171" y="419"/>
                      <a:pt x="152" y="362"/>
                    </a:cubicBezTo>
                    <a:cubicBezTo>
                      <a:pt x="133" y="324"/>
                      <a:pt x="38" y="190"/>
                      <a:pt x="0" y="0"/>
                    </a:cubicBezTo>
                    <a:cubicBezTo>
                      <a:pt x="152" y="114"/>
                      <a:pt x="228" y="267"/>
                      <a:pt x="247" y="304"/>
                    </a:cubicBezTo>
                    <a:cubicBezTo>
                      <a:pt x="286" y="362"/>
                      <a:pt x="324" y="400"/>
                      <a:pt x="305" y="457"/>
                    </a:cubicBezTo>
                    <a:lnTo>
                      <a:pt x="1276" y="215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6" name="Freeform 22">
                <a:extLst>
                  <a:ext uri="{FF2B5EF4-FFF2-40B4-BE49-F238E27FC236}">
                    <a16:creationId xmlns:a16="http://schemas.microsoft.com/office/drawing/2014/main" id="{5E262999-D07F-8444-8C13-6A402FC06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5740400"/>
                <a:ext cx="1797050" cy="720725"/>
              </a:xfrm>
              <a:custGeom>
                <a:avLst/>
                <a:gdLst>
                  <a:gd name="T0" fmla="*/ 0 w 4992"/>
                  <a:gd name="T1" fmla="*/ 66744823 h 2002"/>
                  <a:gd name="T2" fmla="*/ 0 w 4992"/>
                  <a:gd name="T3" fmla="*/ 66744823 h 2002"/>
                  <a:gd name="T4" fmla="*/ 0 w 4992"/>
                  <a:gd name="T5" fmla="*/ 195050793 h 2002"/>
                  <a:gd name="T6" fmla="*/ 271620580 w 4992"/>
                  <a:gd name="T7" fmla="*/ 195050793 h 2002"/>
                  <a:gd name="T8" fmla="*/ 323456400 w 4992"/>
                  <a:gd name="T9" fmla="*/ 259333199 h 2002"/>
                  <a:gd name="T10" fmla="*/ 372830277 w 4992"/>
                  <a:gd name="T11" fmla="*/ 195050793 h 2002"/>
                  <a:gd name="T12" fmla="*/ 646783206 w 4992"/>
                  <a:gd name="T13" fmla="*/ 195050793 h 2002"/>
                  <a:gd name="T14" fmla="*/ 646783206 w 4992"/>
                  <a:gd name="T15" fmla="*/ 66744823 h 2002"/>
                  <a:gd name="T16" fmla="*/ 372830277 w 4992"/>
                  <a:gd name="T17" fmla="*/ 66744823 h 2002"/>
                  <a:gd name="T18" fmla="*/ 323456400 w 4992"/>
                  <a:gd name="T19" fmla="*/ 0 h 2002"/>
                  <a:gd name="T20" fmla="*/ 271620580 w 4992"/>
                  <a:gd name="T21" fmla="*/ 66744823 h 2002"/>
                  <a:gd name="T22" fmla="*/ 0 w 4992"/>
                  <a:gd name="T23" fmla="*/ 66744823 h 20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92" h="2002">
                    <a:moveTo>
                      <a:pt x="0" y="515"/>
                    </a:moveTo>
                    <a:lnTo>
                      <a:pt x="0" y="515"/>
                    </a:lnTo>
                    <a:cubicBezTo>
                      <a:pt x="0" y="1505"/>
                      <a:pt x="0" y="1505"/>
                      <a:pt x="0" y="1505"/>
                    </a:cubicBezTo>
                    <a:cubicBezTo>
                      <a:pt x="2096" y="1505"/>
                      <a:pt x="2096" y="1505"/>
                      <a:pt x="2096" y="1505"/>
                    </a:cubicBezTo>
                    <a:cubicBezTo>
                      <a:pt x="2153" y="1676"/>
                      <a:pt x="2362" y="2001"/>
                      <a:pt x="2496" y="2001"/>
                    </a:cubicBezTo>
                    <a:cubicBezTo>
                      <a:pt x="2610" y="2001"/>
                      <a:pt x="2819" y="1676"/>
                      <a:pt x="2877" y="1505"/>
                    </a:cubicBezTo>
                    <a:cubicBezTo>
                      <a:pt x="4991" y="1505"/>
                      <a:pt x="4991" y="1505"/>
                      <a:pt x="4991" y="1505"/>
                    </a:cubicBezTo>
                    <a:cubicBezTo>
                      <a:pt x="4991" y="515"/>
                      <a:pt x="4991" y="515"/>
                      <a:pt x="4991" y="515"/>
                    </a:cubicBezTo>
                    <a:cubicBezTo>
                      <a:pt x="2877" y="515"/>
                      <a:pt x="2877" y="515"/>
                      <a:pt x="2877" y="515"/>
                    </a:cubicBezTo>
                    <a:cubicBezTo>
                      <a:pt x="2819" y="343"/>
                      <a:pt x="2610" y="0"/>
                      <a:pt x="2496" y="0"/>
                    </a:cubicBezTo>
                    <a:cubicBezTo>
                      <a:pt x="2362" y="0"/>
                      <a:pt x="2153" y="343"/>
                      <a:pt x="2096" y="515"/>
                    </a:cubicBezTo>
                    <a:lnTo>
                      <a:pt x="0" y="515"/>
                    </a:lnTo>
                  </a:path>
                </a:pathLst>
              </a:custGeom>
              <a:solidFill>
                <a:srgbClr val="BB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7" name="Freeform 23">
                <a:extLst>
                  <a:ext uri="{FF2B5EF4-FFF2-40B4-BE49-F238E27FC236}">
                    <a16:creationId xmlns:a16="http://schemas.microsoft.com/office/drawing/2014/main" id="{A8D80A76-D643-FF4D-8BD6-8CDB07BCC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3113" y="5926138"/>
                <a:ext cx="76200" cy="357187"/>
              </a:xfrm>
              <a:custGeom>
                <a:avLst/>
                <a:gdLst>
                  <a:gd name="T0" fmla="*/ 12520274 w 211"/>
                  <a:gd name="T1" fmla="*/ 128611469 h 991"/>
                  <a:gd name="T2" fmla="*/ 12520274 w 211"/>
                  <a:gd name="T3" fmla="*/ 128611469 h 991"/>
                  <a:gd name="T4" fmla="*/ 27388302 w 211"/>
                  <a:gd name="T5" fmla="*/ 64305554 h 991"/>
                  <a:gd name="T6" fmla="*/ 12520274 w 211"/>
                  <a:gd name="T7" fmla="*/ 0 h 991"/>
                  <a:gd name="T8" fmla="*/ 0 w 211"/>
                  <a:gd name="T9" fmla="*/ 64305554 h 991"/>
                  <a:gd name="T10" fmla="*/ 12520274 w 211"/>
                  <a:gd name="T11" fmla="*/ 128611469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991">
                    <a:moveTo>
                      <a:pt x="96" y="990"/>
                    </a:moveTo>
                    <a:lnTo>
                      <a:pt x="96" y="990"/>
                    </a:lnTo>
                    <a:cubicBezTo>
                      <a:pt x="172" y="819"/>
                      <a:pt x="210" y="666"/>
                      <a:pt x="210" y="495"/>
                    </a:cubicBezTo>
                    <a:cubicBezTo>
                      <a:pt x="210" y="323"/>
                      <a:pt x="172" y="152"/>
                      <a:pt x="96" y="0"/>
                    </a:cubicBezTo>
                    <a:cubicBezTo>
                      <a:pt x="38" y="152"/>
                      <a:pt x="0" y="323"/>
                      <a:pt x="0" y="495"/>
                    </a:cubicBezTo>
                    <a:cubicBezTo>
                      <a:pt x="0" y="666"/>
                      <a:pt x="38" y="819"/>
                      <a:pt x="96" y="9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8" name="Freeform 24">
                <a:extLst>
                  <a:ext uri="{FF2B5EF4-FFF2-40B4-BE49-F238E27FC236}">
                    <a16:creationId xmlns:a16="http://schemas.microsoft.com/office/drawing/2014/main" id="{AF0A141B-7789-8C4C-8595-6CE664A70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188" y="5926138"/>
                <a:ext cx="76200" cy="357187"/>
              </a:xfrm>
              <a:custGeom>
                <a:avLst/>
                <a:gdLst>
                  <a:gd name="T0" fmla="*/ 14998399 w 211"/>
                  <a:gd name="T1" fmla="*/ 128611469 h 991"/>
                  <a:gd name="T2" fmla="*/ 14998399 w 211"/>
                  <a:gd name="T3" fmla="*/ 128611469 h 991"/>
                  <a:gd name="T4" fmla="*/ 0 w 211"/>
                  <a:gd name="T5" fmla="*/ 64305554 h 991"/>
                  <a:gd name="T6" fmla="*/ 14998399 w 211"/>
                  <a:gd name="T7" fmla="*/ 0 h 991"/>
                  <a:gd name="T8" fmla="*/ 27388302 w 211"/>
                  <a:gd name="T9" fmla="*/ 64305554 h 991"/>
                  <a:gd name="T10" fmla="*/ 14998399 w 211"/>
                  <a:gd name="T11" fmla="*/ 128611469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991">
                    <a:moveTo>
                      <a:pt x="115" y="990"/>
                    </a:moveTo>
                    <a:lnTo>
                      <a:pt x="115" y="990"/>
                    </a:lnTo>
                    <a:cubicBezTo>
                      <a:pt x="57" y="819"/>
                      <a:pt x="0" y="666"/>
                      <a:pt x="0" y="495"/>
                    </a:cubicBezTo>
                    <a:cubicBezTo>
                      <a:pt x="0" y="323"/>
                      <a:pt x="57" y="152"/>
                      <a:pt x="115" y="0"/>
                    </a:cubicBezTo>
                    <a:cubicBezTo>
                      <a:pt x="172" y="152"/>
                      <a:pt x="210" y="323"/>
                      <a:pt x="210" y="495"/>
                    </a:cubicBezTo>
                    <a:cubicBezTo>
                      <a:pt x="210" y="666"/>
                      <a:pt x="172" y="819"/>
                      <a:pt x="115" y="99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39" name="Freeform 25">
                <a:extLst>
                  <a:ext uri="{FF2B5EF4-FFF2-40B4-BE49-F238E27FC236}">
                    <a16:creationId xmlns:a16="http://schemas.microsoft.com/office/drawing/2014/main" id="{2ABABEFB-7224-A14E-926C-716C0C21F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000" y="6056313"/>
                <a:ext cx="61913" cy="88900"/>
              </a:xfrm>
              <a:custGeom>
                <a:avLst/>
                <a:gdLst>
                  <a:gd name="T0" fmla="*/ 12309168 w 172"/>
                  <a:gd name="T1" fmla="*/ 0 h 248"/>
                  <a:gd name="T2" fmla="*/ 12309168 w 172"/>
                  <a:gd name="T3" fmla="*/ 0 h 248"/>
                  <a:gd name="T4" fmla="*/ 22156575 w 172"/>
                  <a:gd name="T5" fmla="*/ 17090308 h 248"/>
                  <a:gd name="T6" fmla="*/ 12309168 w 172"/>
                  <a:gd name="T7" fmla="*/ 31739451 h 248"/>
                  <a:gd name="T8" fmla="*/ 0 w 172"/>
                  <a:gd name="T9" fmla="*/ 17090308 h 248"/>
                  <a:gd name="T10" fmla="*/ 12309168 w 172"/>
                  <a:gd name="T11" fmla="*/ 0 h 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2" h="248">
                    <a:moveTo>
                      <a:pt x="95" y="0"/>
                    </a:moveTo>
                    <a:lnTo>
                      <a:pt x="95" y="0"/>
                    </a:lnTo>
                    <a:cubicBezTo>
                      <a:pt x="133" y="0"/>
                      <a:pt x="171" y="57"/>
                      <a:pt x="171" y="133"/>
                    </a:cubicBezTo>
                    <a:cubicBezTo>
                      <a:pt x="171" y="209"/>
                      <a:pt x="133" y="247"/>
                      <a:pt x="95" y="247"/>
                    </a:cubicBezTo>
                    <a:cubicBezTo>
                      <a:pt x="37" y="247"/>
                      <a:pt x="0" y="209"/>
                      <a:pt x="0" y="133"/>
                    </a:cubicBezTo>
                    <a:cubicBezTo>
                      <a:pt x="0" y="57"/>
                      <a:pt x="37" y="0"/>
                      <a:pt x="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40" name="Freeform 26">
                <a:extLst>
                  <a:ext uri="{FF2B5EF4-FFF2-40B4-BE49-F238E27FC236}">
                    <a16:creationId xmlns:a16="http://schemas.microsoft.com/office/drawing/2014/main" id="{0A9E83FE-C216-3545-9AE6-C654689D5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275" y="6145213"/>
                <a:ext cx="26988" cy="315912"/>
              </a:xfrm>
              <a:custGeom>
                <a:avLst/>
                <a:gdLst>
                  <a:gd name="T0" fmla="*/ 0 w 77"/>
                  <a:gd name="T1" fmla="*/ 0 h 878"/>
                  <a:gd name="T2" fmla="*/ 0 w 77"/>
                  <a:gd name="T3" fmla="*/ 0 h 878"/>
                  <a:gd name="T4" fmla="*/ 9336446 w 77"/>
                  <a:gd name="T5" fmla="*/ 56704405 h 878"/>
                  <a:gd name="T6" fmla="*/ 0 w 77"/>
                  <a:gd name="T7" fmla="*/ 113538341 h 878"/>
                  <a:gd name="T8" fmla="*/ 0 w 77"/>
                  <a:gd name="T9" fmla="*/ 0 h 8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87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76" y="171"/>
                      <a:pt x="76" y="438"/>
                    </a:cubicBezTo>
                    <a:cubicBezTo>
                      <a:pt x="76" y="705"/>
                      <a:pt x="0" y="877"/>
                      <a:pt x="0" y="877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41" name="Freeform 27">
                <a:extLst>
                  <a:ext uri="{FF2B5EF4-FFF2-40B4-BE49-F238E27FC236}">
                    <a16:creationId xmlns:a16="http://schemas.microsoft.com/office/drawing/2014/main" id="{C338FB2F-BA1C-074B-BF35-5F86E4485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0" y="5748338"/>
                <a:ext cx="34925" cy="315912"/>
              </a:xfrm>
              <a:custGeom>
                <a:avLst/>
                <a:gdLst>
                  <a:gd name="T0" fmla="*/ 12573364 w 96"/>
                  <a:gd name="T1" fmla="*/ 113667803 h 877"/>
                  <a:gd name="T2" fmla="*/ 12573364 w 96"/>
                  <a:gd name="T3" fmla="*/ 113667803 h 877"/>
                  <a:gd name="T4" fmla="*/ 0 w 96"/>
                  <a:gd name="T5" fmla="*/ 56704223 h 877"/>
                  <a:gd name="T6" fmla="*/ 12573364 w 96"/>
                  <a:gd name="T7" fmla="*/ 0 h 877"/>
                  <a:gd name="T8" fmla="*/ 12573364 w 96"/>
                  <a:gd name="T9" fmla="*/ 113667803 h 8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877">
                    <a:moveTo>
                      <a:pt x="95" y="876"/>
                    </a:moveTo>
                    <a:lnTo>
                      <a:pt x="95" y="876"/>
                    </a:lnTo>
                    <a:cubicBezTo>
                      <a:pt x="95" y="876"/>
                      <a:pt x="0" y="704"/>
                      <a:pt x="0" y="437"/>
                    </a:cubicBezTo>
                    <a:cubicBezTo>
                      <a:pt x="0" y="152"/>
                      <a:pt x="95" y="0"/>
                      <a:pt x="95" y="0"/>
                    </a:cubicBezTo>
                    <a:lnTo>
                      <a:pt x="95" y="87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42" name="Freeform 28">
                <a:extLst>
                  <a:ext uri="{FF2B5EF4-FFF2-40B4-BE49-F238E27FC236}">
                    <a16:creationId xmlns:a16="http://schemas.microsoft.com/office/drawing/2014/main" id="{B90C18A9-50F2-5D44-B762-AC6BFD88B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0" y="6145213"/>
                <a:ext cx="34925" cy="315912"/>
              </a:xfrm>
              <a:custGeom>
                <a:avLst/>
                <a:gdLst>
                  <a:gd name="T0" fmla="*/ 12573364 w 96"/>
                  <a:gd name="T1" fmla="*/ 0 h 878"/>
                  <a:gd name="T2" fmla="*/ 12573364 w 96"/>
                  <a:gd name="T3" fmla="*/ 0 h 878"/>
                  <a:gd name="T4" fmla="*/ 0 w 96"/>
                  <a:gd name="T5" fmla="*/ 56704405 h 878"/>
                  <a:gd name="T6" fmla="*/ 12573364 w 96"/>
                  <a:gd name="T7" fmla="*/ 113538341 h 878"/>
                  <a:gd name="T8" fmla="*/ 12573364 w 96"/>
                  <a:gd name="T9" fmla="*/ 0 h 8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878">
                    <a:moveTo>
                      <a:pt x="95" y="0"/>
                    </a:moveTo>
                    <a:lnTo>
                      <a:pt x="95" y="0"/>
                    </a:lnTo>
                    <a:cubicBezTo>
                      <a:pt x="95" y="0"/>
                      <a:pt x="0" y="171"/>
                      <a:pt x="0" y="438"/>
                    </a:cubicBezTo>
                    <a:cubicBezTo>
                      <a:pt x="0" y="705"/>
                      <a:pt x="95" y="877"/>
                      <a:pt x="95" y="877"/>
                    </a:cubicBez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43" name="Freeform 29">
                <a:extLst>
                  <a:ext uri="{FF2B5EF4-FFF2-40B4-BE49-F238E27FC236}">
                    <a16:creationId xmlns:a16="http://schemas.microsoft.com/office/drawing/2014/main" id="{6097D565-4B76-6340-9E2E-CA6251F15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275" y="5748338"/>
                <a:ext cx="26988" cy="315912"/>
              </a:xfrm>
              <a:custGeom>
                <a:avLst/>
                <a:gdLst>
                  <a:gd name="T0" fmla="*/ 0 w 77"/>
                  <a:gd name="T1" fmla="*/ 113667803 h 877"/>
                  <a:gd name="T2" fmla="*/ 0 w 77"/>
                  <a:gd name="T3" fmla="*/ 113667803 h 877"/>
                  <a:gd name="T4" fmla="*/ 9336446 w 77"/>
                  <a:gd name="T5" fmla="*/ 56704223 h 877"/>
                  <a:gd name="T6" fmla="*/ 0 w 77"/>
                  <a:gd name="T7" fmla="*/ 0 h 877"/>
                  <a:gd name="T8" fmla="*/ 0 w 77"/>
                  <a:gd name="T9" fmla="*/ 113667803 h 8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877">
                    <a:moveTo>
                      <a:pt x="0" y="876"/>
                    </a:moveTo>
                    <a:lnTo>
                      <a:pt x="0" y="876"/>
                    </a:lnTo>
                    <a:cubicBezTo>
                      <a:pt x="0" y="876"/>
                      <a:pt x="76" y="704"/>
                      <a:pt x="76" y="437"/>
                    </a:cubicBezTo>
                    <a:cubicBezTo>
                      <a:pt x="76" y="152"/>
                      <a:pt x="0" y="0"/>
                      <a:pt x="0" y="0"/>
                    </a:cubicBezTo>
                    <a:lnTo>
                      <a:pt x="0" y="87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34823" name="Google Shape;615;p19">
              <a:extLst>
                <a:ext uri="{FF2B5EF4-FFF2-40B4-BE49-F238E27FC236}">
                  <a16:creationId xmlns:a16="http://schemas.microsoft.com/office/drawing/2014/main" id="{97524A86-C935-214D-A502-23052D3A7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40370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24" name="Google Shape;615;p19">
              <a:extLst>
                <a:ext uri="{FF2B5EF4-FFF2-40B4-BE49-F238E27FC236}">
                  <a16:creationId xmlns:a16="http://schemas.microsoft.com/office/drawing/2014/main" id="{A6187899-35CC-6548-B26D-D5A1ACE9C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50800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1FAB135-2D92-3E4B-AB02-1A939D0B7C80}"/>
              </a:ext>
            </a:extLst>
          </p:cNvPr>
          <p:cNvGrpSpPr/>
          <p:nvPr/>
        </p:nvGrpSpPr>
        <p:grpSpPr>
          <a:xfrm>
            <a:off x="5769241" y="351896"/>
            <a:ext cx="5658114" cy="5855229"/>
            <a:chOff x="6923088" y="422275"/>
            <a:chExt cx="6789737" cy="7026275"/>
          </a:xfrm>
        </p:grpSpPr>
        <p:grpSp>
          <p:nvGrpSpPr>
            <p:cNvPr id="36865" name="Group 3">
              <a:extLst>
                <a:ext uri="{FF2B5EF4-FFF2-40B4-BE49-F238E27FC236}">
                  <a16:creationId xmlns:a16="http://schemas.microsoft.com/office/drawing/2014/main" id="{256582C7-5AEC-8046-934C-3DFDCB077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3088" y="892175"/>
              <a:ext cx="6789737" cy="6556375"/>
              <a:chOff x="13846175" y="1784350"/>
              <a:chExt cx="13577888" cy="13111163"/>
            </a:xfrm>
          </p:grpSpPr>
          <p:sp>
            <p:nvSpPr>
              <p:cNvPr id="36885" name="Freeform 2">
                <a:extLst>
                  <a:ext uri="{FF2B5EF4-FFF2-40B4-BE49-F238E27FC236}">
                    <a16:creationId xmlns:a16="http://schemas.microsoft.com/office/drawing/2014/main" id="{717E1F55-3104-3B42-8E6F-91FB77DA5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6175" y="2559050"/>
                <a:ext cx="2290763" cy="3860800"/>
              </a:xfrm>
              <a:custGeom>
                <a:avLst/>
                <a:gdLst>
                  <a:gd name="T0" fmla="*/ 664197766 w 6362"/>
                  <a:gd name="T1" fmla="*/ 17235187 h 10725"/>
                  <a:gd name="T2" fmla="*/ 691294446 w 6362"/>
                  <a:gd name="T3" fmla="*/ 0 h 10725"/>
                  <a:gd name="T4" fmla="*/ 711131042 w 6362"/>
                  <a:gd name="T5" fmla="*/ 17235187 h 10725"/>
                  <a:gd name="T6" fmla="*/ 743154555 w 6362"/>
                  <a:gd name="T7" fmla="*/ 41986065 h 10725"/>
                  <a:gd name="T8" fmla="*/ 795014664 w 6362"/>
                  <a:gd name="T9" fmla="*/ 83972130 h 10725"/>
                  <a:gd name="T10" fmla="*/ 782697762 w 6362"/>
                  <a:gd name="T11" fmla="*/ 165352394 h 10725"/>
                  <a:gd name="T12" fmla="*/ 792551428 w 6362"/>
                  <a:gd name="T13" fmla="*/ 232089697 h 10725"/>
                  <a:gd name="T14" fmla="*/ 785161359 w 6362"/>
                  <a:gd name="T15" fmla="*/ 311007689 h 10725"/>
                  <a:gd name="T16" fmla="*/ 785161359 w 6362"/>
                  <a:gd name="T17" fmla="*/ 392517906 h 10725"/>
                  <a:gd name="T18" fmla="*/ 804867970 w 6362"/>
                  <a:gd name="T19" fmla="*/ 454201071 h 10725"/>
                  <a:gd name="T20" fmla="*/ 824704566 w 6362"/>
                  <a:gd name="T21" fmla="*/ 483746541 h 10725"/>
                  <a:gd name="T22" fmla="*/ 753007861 w 6362"/>
                  <a:gd name="T23" fmla="*/ 599856366 h 10725"/>
                  <a:gd name="T24" fmla="*/ 713594279 w 6362"/>
                  <a:gd name="T25" fmla="*/ 656615346 h 10725"/>
                  <a:gd name="T26" fmla="*/ 718521111 w 6362"/>
                  <a:gd name="T27" fmla="*/ 723222695 h 10725"/>
                  <a:gd name="T28" fmla="*/ 718521111 w 6362"/>
                  <a:gd name="T29" fmla="*/ 859029260 h 10725"/>
                  <a:gd name="T30" fmla="*/ 740691319 w 6362"/>
                  <a:gd name="T31" fmla="*/ 1019457469 h 10725"/>
                  <a:gd name="T32" fmla="*/ 753007861 w 6362"/>
                  <a:gd name="T33" fmla="*/ 1194658593 h 10725"/>
                  <a:gd name="T34" fmla="*/ 804867970 w 6362"/>
                  <a:gd name="T35" fmla="*/ 1273706539 h 10725"/>
                  <a:gd name="T36" fmla="*/ 822241329 w 6362"/>
                  <a:gd name="T37" fmla="*/ 1367527038 h 10725"/>
                  <a:gd name="T38" fmla="*/ 814721635 w 6362"/>
                  <a:gd name="T39" fmla="*/ 1377375768 h 10725"/>
                  <a:gd name="T40" fmla="*/ 770381220 w 6362"/>
                  <a:gd name="T41" fmla="*/ 1382299953 h 10725"/>
                  <a:gd name="T42" fmla="*/ 720984348 w 6362"/>
                  <a:gd name="T43" fmla="*/ 1367527038 h 10725"/>
                  <a:gd name="T44" fmla="*/ 678977904 w 6362"/>
                  <a:gd name="T45" fmla="*/ 1365065126 h 10725"/>
                  <a:gd name="T46" fmla="*/ 646824406 w 6362"/>
                  <a:gd name="T47" fmla="*/ 1384762226 h 10725"/>
                  <a:gd name="T48" fmla="*/ 587574588 w 6362"/>
                  <a:gd name="T49" fmla="*/ 1367527038 h 10725"/>
                  <a:gd name="T50" fmla="*/ 533250883 w 6362"/>
                  <a:gd name="T51" fmla="*/ 1350162618 h 10725"/>
                  <a:gd name="T52" fmla="*/ 508487814 w 6362"/>
                  <a:gd name="T53" fmla="*/ 1300790096 h 10725"/>
                  <a:gd name="T54" fmla="*/ 483854370 w 6362"/>
                  <a:gd name="T55" fmla="*/ 1286017181 h 10725"/>
                  <a:gd name="T56" fmla="*/ 454294094 w 6362"/>
                  <a:gd name="T57" fmla="*/ 1305843874 h 10725"/>
                  <a:gd name="T58" fmla="*/ 409694429 w 6362"/>
                  <a:gd name="T59" fmla="*/ 1332927431 h 10725"/>
                  <a:gd name="T60" fmla="*/ 355500709 w 6362"/>
                  <a:gd name="T61" fmla="*/ 1357678669 h 10725"/>
                  <a:gd name="T62" fmla="*/ 291194073 w 6362"/>
                  <a:gd name="T63" fmla="*/ 1335389703 h 10725"/>
                  <a:gd name="T64" fmla="*/ 249317254 w 6362"/>
                  <a:gd name="T65" fmla="*/ 1328003246 h 10725"/>
                  <a:gd name="T66" fmla="*/ 197586770 w 6362"/>
                  <a:gd name="T67" fmla="*/ 1345238073 h 10725"/>
                  <a:gd name="T68" fmla="*/ 167896869 w 6362"/>
                  <a:gd name="T69" fmla="*/ 1360010988 h 10725"/>
                  <a:gd name="T70" fmla="*/ 172823702 w 6362"/>
                  <a:gd name="T71" fmla="*/ 1234182386 h 10725"/>
                  <a:gd name="T72" fmla="*/ 143133800 w 6362"/>
                  <a:gd name="T73" fmla="*/ 1095913549 h 10725"/>
                  <a:gd name="T74" fmla="*/ 81420386 w 6362"/>
                  <a:gd name="T75" fmla="*/ 940539477 h 10725"/>
                  <a:gd name="T76" fmla="*/ 27097040 w 6362"/>
                  <a:gd name="T77" fmla="*/ 863953805 h 10725"/>
                  <a:gd name="T78" fmla="*/ 0 w 6362"/>
                  <a:gd name="T79" fmla="*/ 829354197 h 10725"/>
                  <a:gd name="T80" fmla="*/ 140670564 w 6362"/>
                  <a:gd name="T81" fmla="*/ 752898118 h 10725"/>
                  <a:gd name="T82" fmla="*/ 172823702 w 6362"/>
                  <a:gd name="T83" fmla="*/ 747973573 h 10725"/>
                  <a:gd name="T84" fmla="*/ 219756978 w 6362"/>
                  <a:gd name="T85" fmla="*/ 693676866 h 10725"/>
                  <a:gd name="T86" fmla="*/ 279007156 w 6362"/>
                  <a:gd name="T87" fmla="*/ 609704736 h 10725"/>
                  <a:gd name="T88" fmla="*/ 303640600 w 6362"/>
                  <a:gd name="T89" fmla="*/ 555408028 h 10725"/>
                  <a:gd name="T90" fmla="*/ 296250531 w 6362"/>
                  <a:gd name="T91" fmla="*/ 518346148 h 10725"/>
                  <a:gd name="T92" fmla="*/ 296250531 w 6362"/>
                  <a:gd name="T93" fmla="*/ 491262591 h 10725"/>
                  <a:gd name="T94" fmla="*/ 286267600 w 6362"/>
                  <a:gd name="T95" fmla="*/ 464049441 h 10725"/>
                  <a:gd name="T96" fmla="*/ 254373712 w 6362"/>
                  <a:gd name="T97" fmla="*/ 365304396 h 10725"/>
                  <a:gd name="T98" fmla="*/ 256836949 w 6362"/>
                  <a:gd name="T99" fmla="*/ 335629333 h 10725"/>
                  <a:gd name="T100" fmla="*/ 281470392 w 6362"/>
                  <a:gd name="T101" fmla="*/ 306083504 h 10725"/>
                  <a:gd name="T102" fmla="*/ 318420738 w 6362"/>
                  <a:gd name="T103" fmla="*/ 254248709 h 10725"/>
                  <a:gd name="T104" fmla="*/ 367817611 w 6362"/>
                  <a:gd name="T105" fmla="*/ 249324524 h 10725"/>
                  <a:gd name="T106" fmla="*/ 377670916 w 6362"/>
                  <a:gd name="T107" fmla="*/ 239476154 h 10725"/>
                  <a:gd name="T108" fmla="*/ 387524222 w 6362"/>
                  <a:gd name="T109" fmla="*/ 222111374 h 10725"/>
                  <a:gd name="T110" fmla="*/ 404897221 w 6362"/>
                  <a:gd name="T111" fmla="*/ 197490089 h 10725"/>
                  <a:gd name="T112" fmla="*/ 414750887 w 6362"/>
                  <a:gd name="T113" fmla="*/ 160428209 h 10725"/>
                  <a:gd name="T114" fmla="*/ 424604192 w 6362"/>
                  <a:gd name="T115" fmla="*/ 165352394 h 10725"/>
                  <a:gd name="T116" fmla="*/ 436921094 w 6362"/>
                  <a:gd name="T117" fmla="*/ 165352394 h 10725"/>
                  <a:gd name="T118" fmla="*/ 459091302 w 6362"/>
                  <a:gd name="T119" fmla="*/ 150579480 h 10725"/>
                  <a:gd name="T120" fmla="*/ 481391134 w 6362"/>
                  <a:gd name="T121" fmla="*/ 111055687 h 10725"/>
                  <a:gd name="T122" fmla="*/ 585110992 w 6362"/>
                  <a:gd name="T123" fmla="*/ 56758980 h 107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362" h="10725">
                    <a:moveTo>
                      <a:pt x="4513" y="438"/>
                    </a:moveTo>
                    <a:lnTo>
                      <a:pt x="5123" y="133"/>
                    </a:lnTo>
                    <a:lnTo>
                      <a:pt x="5294" y="38"/>
                    </a:lnTo>
                    <a:lnTo>
                      <a:pt x="5332" y="0"/>
                    </a:lnTo>
                    <a:lnTo>
                      <a:pt x="5351" y="19"/>
                    </a:lnTo>
                    <a:lnTo>
                      <a:pt x="5485" y="133"/>
                    </a:lnTo>
                    <a:lnTo>
                      <a:pt x="5599" y="267"/>
                    </a:lnTo>
                    <a:lnTo>
                      <a:pt x="5732" y="324"/>
                    </a:lnTo>
                    <a:lnTo>
                      <a:pt x="6132" y="305"/>
                    </a:lnTo>
                    <a:lnTo>
                      <a:pt x="6132" y="648"/>
                    </a:lnTo>
                    <a:lnTo>
                      <a:pt x="6075" y="934"/>
                    </a:lnTo>
                    <a:lnTo>
                      <a:pt x="6037" y="1276"/>
                    </a:lnTo>
                    <a:lnTo>
                      <a:pt x="6075" y="1581"/>
                    </a:lnTo>
                    <a:lnTo>
                      <a:pt x="6113" y="1791"/>
                    </a:lnTo>
                    <a:lnTo>
                      <a:pt x="6056" y="2076"/>
                    </a:lnTo>
                    <a:lnTo>
                      <a:pt x="6056" y="2400"/>
                    </a:lnTo>
                    <a:lnTo>
                      <a:pt x="6075" y="2686"/>
                    </a:lnTo>
                    <a:lnTo>
                      <a:pt x="6056" y="3029"/>
                    </a:lnTo>
                    <a:lnTo>
                      <a:pt x="6094" y="3276"/>
                    </a:lnTo>
                    <a:lnTo>
                      <a:pt x="6208" y="3505"/>
                    </a:lnTo>
                    <a:lnTo>
                      <a:pt x="6323" y="3714"/>
                    </a:lnTo>
                    <a:lnTo>
                      <a:pt x="6361" y="3733"/>
                    </a:lnTo>
                    <a:lnTo>
                      <a:pt x="6132" y="4153"/>
                    </a:lnTo>
                    <a:lnTo>
                      <a:pt x="5808" y="4629"/>
                    </a:lnTo>
                    <a:lnTo>
                      <a:pt x="5618" y="4933"/>
                    </a:lnTo>
                    <a:lnTo>
                      <a:pt x="5504" y="5067"/>
                    </a:lnTo>
                    <a:lnTo>
                      <a:pt x="5485" y="5219"/>
                    </a:lnTo>
                    <a:lnTo>
                      <a:pt x="5542" y="5581"/>
                    </a:lnTo>
                    <a:lnTo>
                      <a:pt x="5522" y="6076"/>
                    </a:lnTo>
                    <a:lnTo>
                      <a:pt x="5542" y="6629"/>
                    </a:lnTo>
                    <a:lnTo>
                      <a:pt x="5618" y="7238"/>
                    </a:lnTo>
                    <a:lnTo>
                      <a:pt x="5713" y="7867"/>
                    </a:lnTo>
                    <a:lnTo>
                      <a:pt x="5808" y="8457"/>
                    </a:lnTo>
                    <a:lnTo>
                      <a:pt x="5808" y="9219"/>
                    </a:lnTo>
                    <a:lnTo>
                      <a:pt x="5999" y="9543"/>
                    </a:lnTo>
                    <a:lnTo>
                      <a:pt x="6208" y="9829"/>
                    </a:lnTo>
                    <a:lnTo>
                      <a:pt x="6265" y="10057"/>
                    </a:lnTo>
                    <a:lnTo>
                      <a:pt x="6342" y="10553"/>
                    </a:lnTo>
                    <a:lnTo>
                      <a:pt x="6284" y="10629"/>
                    </a:lnTo>
                    <a:lnTo>
                      <a:pt x="6208" y="10724"/>
                    </a:lnTo>
                    <a:lnTo>
                      <a:pt x="5942" y="10667"/>
                    </a:lnTo>
                    <a:lnTo>
                      <a:pt x="5789" y="10514"/>
                    </a:lnTo>
                    <a:lnTo>
                      <a:pt x="5561" y="10553"/>
                    </a:lnTo>
                    <a:lnTo>
                      <a:pt x="5466" y="10572"/>
                    </a:lnTo>
                    <a:lnTo>
                      <a:pt x="5237" y="10534"/>
                    </a:lnTo>
                    <a:lnTo>
                      <a:pt x="5161" y="10572"/>
                    </a:lnTo>
                    <a:lnTo>
                      <a:pt x="4989" y="10686"/>
                    </a:lnTo>
                    <a:lnTo>
                      <a:pt x="4837" y="10686"/>
                    </a:lnTo>
                    <a:lnTo>
                      <a:pt x="4532" y="10553"/>
                    </a:lnTo>
                    <a:lnTo>
                      <a:pt x="4418" y="10477"/>
                    </a:lnTo>
                    <a:lnTo>
                      <a:pt x="4113" y="10419"/>
                    </a:lnTo>
                    <a:lnTo>
                      <a:pt x="3961" y="10229"/>
                    </a:lnTo>
                    <a:lnTo>
                      <a:pt x="3922" y="10038"/>
                    </a:lnTo>
                    <a:lnTo>
                      <a:pt x="3866" y="9867"/>
                    </a:lnTo>
                    <a:lnTo>
                      <a:pt x="3732" y="9924"/>
                    </a:lnTo>
                    <a:lnTo>
                      <a:pt x="3561" y="10038"/>
                    </a:lnTo>
                    <a:lnTo>
                      <a:pt x="3504" y="10077"/>
                    </a:lnTo>
                    <a:lnTo>
                      <a:pt x="3370" y="10191"/>
                    </a:lnTo>
                    <a:lnTo>
                      <a:pt x="3160" y="10286"/>
                    </a:lnTo>
                    <a:lnTo>
                      <a:pt x="2951" y="10381"/>
                    </a:lnTo>
                    <a:lnTo>
                      <a:pt x="2742" y="10477"/>
                    </a:lnTo>
                    <a:lnTo>
                      <a:pt x="2589" y="10495"/>
                    </a:lnTo>
                    <a:lnTo>
                      <a:pt x="2246" y="10305"/>
                    </a:lnTo>
                    <a:lnTo>
                      <a:pt x="2019" y="10229"/>
                    </a:lnTo>
                    <a:lnTo>
                      <a:pt x="1923" y="10248"/>
                    </a:lnTo>
                    <a:lnTo>
                      <a:pt x="1695" y="10324"/>
                    </a:lnTo>
                    <a:lnTo>
                      <a:pt x="1524" y="10381"/>
                    </a:lnTo>
                    <a:lnTo>
                      <a:pt x="1390" y="10438"/>
                    </a:lnTo>
                    <a:lnTo>
                      <a:pt x="1295" y="10495"/>
                    </a:lnTo>
                    <a:lnTo>
                      <a:pt x="1352" y="10038"/>
                    </a:lnTo>
                    <a:lnTo>
                      <a:pt x="1333" y="9524"/>
                    </a:lnTo>
                    <a:lnTo>
                      <a:pt x="1295" y="9105"/>
                    </a:lnTo>
                    <a:lnTo>
                      <a:pt x="1104" y="8457"/>
                    </a:lnTo>
                    <a:lnTo>
                      <a:pt x="914" y="7791"/>
                    </a:lnTo>
                    <a:lnTo>
                      <a:pt x="628" y="7258"/>
                    </a:lnTo>
                    <a:lnTo>
                      <a:pt x="323" y="6800"/>
                    </a:lnTo>
                    <a:lnTo>
                      <a:pt x="209" y="6667"/>
                    </a:lnTo>
                    <a:lnTo>
                      <a:pt x="57" y="6496"/>
                    </a:lnTo>
                    <a:lnTo>
                      <a:pt x="0" y="6400"/>
                    </a:lnTo>
                    <a:lnTo>
                      <a:pt x="552" y="6095"/>
                    </a:lnTo>
                    <a:lnTo>
                      <a:pt x="1085" y="5810"/>
                    </a:lnTo>
                    <a:lnTo>
                      <a:pt x="1162" y="5790"/>
                    </a:lnTo>
                    <a:lnTo>
                      <a:pt x="1333" y="5772"/>
                    </a:lnTo>
                    <a:lnTo>
                      <a:pt x="1390" y="5753"/>
                    </a:lnTo>
                    <a:lnTo>
                      <a:pt x="1695" y="5353"/>
                    </a:lnTo>
                    <a:lnTo>
                      <a:pt x="1942" y="4952"/>
                    </a:lnTo>
                    <a:lnTo>
                      <a:pt x="2152" y="4705"/>
                    </a:lnTo>
                    <a:lnTo>
                      <a:pt x="2303" y="4400"/>
                    </a:lnTo>
                    <a:lnTo>
                      <a:pt x="2342" y="4286"/>
                    </a:lnTo>
                    <a:lnTo>
                      <a:pt x="2342" y="4190"/>
                    </a:lnTo>
                    <a:lnTo>
                      <a:pt x="2285" y="4000"/>
                    </a:lnTo>
                    <a:lnTo>
                      <a:pt x="2266" y="3905"/>
                    </a:lnTo>
                    <a:lnTo>
                      <a:pt x="2285" y="3791"/>
                    </a:lnTo>
                    <a:lnTo>
                      <a:pt x="2285" y="3753"/>
                    </a:lnTo>
                    <a:lnTo>
                      <a:pt x="2208" y="3581"/>
                    </a:lnTo>
                    <a:lnTo>
                      <a:pt x="2133" y="3296"/>
                    </a:lnTo>
                    <a:lnTo>
                      <a:pt x="1962" y="2819"/>
                    </a:lnTo>
                    <a:lnTo>
                      <a:pt x="1942" y="2762"/>
                    </a:lnTo>
                    <a:lnTo>
                      <a:pt x="1981" y="2590"/>
                    </a:lnTo>
                    <a:lnTo>
                      <a:pt x="2019" y="2514"/>
                    </a:lnTo>
                    <a:lnTo>
                      <a:pt x="2171" y="2362"/>
                    </a:lnTo>
                    <a:lnTo>
                      <a:pt x="2322" y="2076"/>
                    </a:lnTo>
                    <a:lnTo>
                      <a:pt x="2456" y="1962"/>
                    </a:lnTo>
                    <a:lnTo>
                      <a:pt x="2723" y="1981"/>
                    </a:lnTo>
                    <a:lnTo>
                      <a:pt x="2837" y="1924"/>
                    </a:lnTo>
                    <a:lnTo>
                      <a:pt x="2875" y="1886"/>
                    </a:lnTo>
                    <a:lnTo>
                      <a:pt x="2913" y="1848"/>
                    </a:lnTo>
                    <a:lnTo>
                      <a:pt x="2951" y="1810"/>
                    </a:lnTo>
                    <a:lnTo>
                      <a:pt x="2989" y="1714"/>
                    </a:lnTo>
                    <a:lnTo>
                      <a:pt x="3084" y="1619"/>
                    </a:lnTo>
                    <a:lnTo>
                      <a:pt x="3123" y="1524"/>
                    </a:lnTo>
                    <a:lnTo>
                      <a:pt x="3142" y="1315"/>
                    </a:lnTo>
                    <a:lnTo>
                      <a:pt x="3199" y="1238"/>
                    </a:lnTo>
                    <a:lnTo>
                      <a:pt x="3237" y="1257"/>
                    </a:lnTo>
                    <a:lnTo>
                      <a:pt x="3275" y="1276"/>
                    </a:lnTo>
                    <a:lnTo>
                      <a:pt x="3332" y="1295"/>
                    </a:lnTo>
                    <a:lnTo>
                      <a:pt x="3370" y="1276"/>
                    </a:lnTo>
                    <a:lnTo>
                      <a:pt x="3446" y="1219"/>
                    </a:lnTo>
                    <a:lnTo>
                      <a:pt x="3541" y="1162"/>
                    </a:lnTo>
                    <a:lnTo>
                      <a:pt x="3618" y="1086"/>
                    </a:lnTo>
                    <a:lnTo>
                      <a:pt x="3713" y="857"/>
                    </a:lnTo>
                    <a:lnTo>
                      <a:pt x="3770" y="800"/>
                    </a:lnTo>
                    <a:lnTo>
                      <a:pt x="4513" y="438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6" name="Freeform 3">
                <a:extLst>
                  <a:ext uri="{FF2B5EF4-FFF2-40B4-BE49-F238E27FC236}">
                    <a16:creationId xmlns:a16="http://schemas.microsoft.com/office/drawing/2014/main" id="{0A6CE691-38FD-FC47-9B5D-E025D7194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5613" y="1784350"/>
                <a:ext cx="960437" cy="892175"/>
              </a:xfrm>
              <a:custGeom>
                <a:avLst/>
                <a:gdLst>
                  <a:gd name="T0" fmla="*/ 24751412 w 2668"/>
                  <a:gd name="T1" fmla="*/ 279183781 h 2477"/>
                  <a:gd name="T2" fmla="*/ 29675631 w 2668"/>
                  <a:gd name="T3" fmla="*/ 274253947 h 2477"/>
                  <a:gd name="T4" fmla="*/ 34600211 w 2668"/>
                  <a:gd name="T5" fmla="*/ 261929541 h 2477"/>
                  <a:gd name="T6" fmla="*/ 34600211 w 2668"/>
                  <a:gd name="T7" fmla="*/ 247010373 h 2477"/>
                  <a:gd name="T8" fmla="*/ 27213702 w 2668"/>
                  <a:gd name="T9" fmla="*/ 232220870 h 2477"/>
                  <a:gd name="T10" fmla="*/ 7516103 w 2668"/>
                  <a:gd name="T11" fmla="*/ 212501534 h 2477"/>
                  <a:gd name="T12" fmla="*/ 0 w 2668"/>
                  <a:gd name="T13" fmla="*/ 197582365 h 2477"/>
                  <a:gd name="T14" fmla="*/ 0 w 2668"/>
                  <a:gd name="T15" fmla="*/ 177863028 h 2477"/>
                  <a:gd name="T16" fmla="*/ 5053814 w 2668"/>
                  <a:gd name="T17" fmla="*/ 140759426 h 2477"/>
                  <a:gd name="T18" fmla="*/ 2591884 w 2668"/>
                  <a:gd name="T19" fmla="*/ 101191086 h 2477"/>
                  <a:gd name="T20" fmla="*/ 7516103 w 2668"/>
                  <a:gd name="T21" fmla="*/ 76541916 h 2477"/>
                  <a:gd name="T22" fmla="*/ 7516103 w 2668"/>
                  <a:gd name="T23" fmla="*/ 56822579 h 2477"/>
                  <a:gd name="T24" fmla="*/ 9978393 w 2668"/>
                  <a:gd name="T25" fmla="*/ 51763079 h 2477"/>
                  <a:gd name="T26" fmla="*/ 17364903 w 2668"/>
                  <a:gd name="T27" fmla="*/ 14789502 h 2477"/>
                  <a:gd name="T28" fmla="*/ 17364903 w 2668"/>
                  <a:gd name="T29" fmla="*/ 0 h 2477"/>
                  <a:gd name="T30" fmla="*/ 24751412 w 2668"/>
                  <a:gd name="T31" fmla="*/ 0 h 2477"/>
                  <a:gd name="T32" fmla="*/ 34600211 w 2668"/>
                  <a:gd name="T33" fmla="*/ 4929834 h 2477"/>
                  <a:gd name="T34" fmla="*/ 39524430 w 2668"/>
                  <a:gd name="T35" fmla="*/ 7394571 h 2477"/>
                  <a:gd name="T36" fmla="*/ 42116314 w 2668"/>
                  <a:gd name="T37" fmla="*/ 17254239 h 2477"/>
                  <a:gd name="T38" fmla="*/ 47040534 w 2668"/>
                  <a:gd name="T39" fmla="*/ 22184074 h 2477"/>
                  <a:gd name="T40" fmla="*/ 56889333 w 2668"/>
                  <a:gd name="T41" fmla="*/ 27113908 h 2477"/>
                  <a:gd name="T42" fmla="*/ 93951474 w 2668"/>
                  <a:gd name="T43" fmla="*/ 32043742 h 2477"/>
                  <a:gd name="T44" fmla="*/ 106262562 w 2668"/>
                  <a:gd name="T45" fmla="*/ 36973576 h 2477"/>
                  <a:gd name="T46" fmla="*/ 98746459 w 2668"/>
                  <a:gd name="T47" fmla="*/ 29579005 h 2477"/>
                  <a:gd name="T48" fmla="*/ 79048861 w 2668"/>
                  <a:gd name="T49" fmla="*/ 22184074 h 2477"/>
                  <a:gd name="T50" fmla="*/ 74124641 w 2668"/>
                  <a:gd name="T51" fmla="*/ 14789502 h 2477"/>
                  <a:gd name="T52" fmla="*/ 88897660 w 2668"/>
                  <a:gd name="T53" fmla="*/ 24649171 h 2477"/>
                  <a:gd name="T54" fmla="*/ 123497871 w 2668"/>
                  <a:gd name="T55" fmla="*/ 34508839 h 2477"/>
                  <a:gd name="T56" fmla="*/ 195030628 w 2668"/>
                  <a:gd name="T57" fmla="*/ 81471750 h 2477"/>
                  <a:gd name="T58" fmla="*/ 207470951 w 2668"/>
                  <a:gd name="T59" fmla="*/ 93926181 h 2477"/>
                  <a:gd name="T60" fmla="*/ 219782040 w 2668"/>
                  <a:gd name="T61" fmla="*/ 98726349 h 2477"/>
                  <a:gd name="T62" fmla="*/ 239608872 w 2668"/>
                  <a:gd name="T63" fmla="*/ 111180421 h 2477"/>
                  <a:gd name="T64" fmla="*/ 264230690 w 2668"/>
                  <a:gd name="T65" fmla="*/ 123505186 h 2477"/>
                  <a:gd name="T66" fmla="*/ 276541779 w 2668"/>
                  <a:gd name="T67" fmla="*/ 128435021 h 2477"/>
                  <a:gd name="T68" fmla="*/ 345612246 w 2668"/>
                  <a:gd name="T69" fmla="*/ 135829592 h 2477"/>
                  <a:gd name="T70" fmla="*/ 345612246 w 2668"/>
                  <a:gd name="T71" fmla="*/ 135829592 h 2477"/>
                  <a:gd name="T72" fmla="*/ 340688027 w 2668"/>
                  <a:gd name="T73" fmla="*/ 140759426 h 2477"/>
                  <a:gd name="T74" fmla="*/ 323452719 w 2668"/>
                  <a:gd name="T75" fmla="*/ 192782197 h 2477"/>
                  <a:gd name="T76" fmla="*/ 311141630 w 2668"/>
                  <a:gd name="T77" fmla="*/ 212501534 h 2477"/>
                  <a:gd name="T78" fmla="*/ 274079489 w 2668"/>
                  <a:gd name="T79" fmla="*/ 237150704 h 2477"/>
                  <a:gd name="T80" fmla="*/ 259306471 w 2668"/>
                  <a:gd name="T81" fmla="*/ 259334778 h 2477"/>
                  <a:gd name="T82" fmla="*/ 234555059 w 2668"/>
                  <a:gd name="T83" fmla="*/ 269324113 h 2477"/>
                  <a:gd name="T84" fmla="*/ 207470951 w 2668"/>
                  <a:gd name="T85" fmla="*/ 284113615 h 2477"/>
                  <a:gd name="T86" fmla="*/ 200084442 w 2668"/>
                  <a:gd name="T87" fmla="*/ 301497881 h 2477"/>
                  <a:gd name="T88" fmla="*/ 128422090 w 2668"/>
                  <a:gd name="T89" fmla="*/ 318752120 h 2477"/>
                  <a:gd name="T90" fmla="*/ 76586571 w 2668"/>
                  <a:gd name="T91" fmla="*/ 321217217 h 2477"/>
                  <a:gd name="T92" fmla="*/ 59351623 w 2668"/>
                  <a:gd name="T93" fmla="*/ 313822286 h 2477"/>
                  <a:gd name="T94" fmla="*/ 44578244 w 2668"/>
                  <a:gd name="T95" fmla="*/ 296438381 h 2477"/>
                  <a:gd name="T96" fmla="*/ 27213702 w 2668"/>
                  <a:gd name="T97" fmla="*/ 281648878 h 2477"/>
                  <a:gd name="T98" fmla="*/ 24751412 w 2668"/>
                  <a:gd name="T99" fmla="*/ 279183781 h 24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68" h="2477">
                    <a:moveTo>
                      <a:pt x="191" y="2152"/>
                    </a:moveTo>
                    <a:lnTo>
                      <a:pt x="229" y="2114"/>
                    </a:lnTo>
                    <a:lnTo>
                      <a:pt x="267" y="2019"/>
                    </a:lnTo>
                    <a:lnTo>
                      <a:pt x="267" y="1904"/>
                    </a:lnTo>
                    <a:lnTo>
                      <a:pt x="210" y="1790"/>
                    </a:lnTo>
                    <a:lnTo>
                      <a:pt x="58" y="1638"/>
                    </a:lnTo>
                    <a:lnTo>
                      <a:pt x="0" y="1523"/>
                    </a:lnTo>
                    <a:lnTo>
                      <a:pt x="0" y="1371"/>
                    </a:lnTo>
                    <a:lnTo>
                      <a:pt x="39" y="1085"/>
                    </a:lnTo>
                    <a:lnTo>
                      <a:pt x="20" y="780"/>
                    </a:lnTo>
                    <a:lnTo>
                      <a:pt x="58" y="590"/>
                    </a:lnTo>
                    <a:lnTo>
                      <a:pt x="58" y="438"/>
                    </a:lnTo>
                    <a:lnTo>
                      <a:pt x="77" y="399"/>
                    </a:lnTo>
                    <a:lnTo>
                      <a:pt x="134" y="114"/>
                    </a:lnTo>
                    <a:lnTo>
                      <a:pt x="134" y="0"/>
                    </a:lnTo>
                    <a:lnTo>
                      <a:pt x="191" y="0"/>
                    </a:lnTo>
                    <a:lnTo>
                      <a:pt x="267" y="38"/>
                    </a:lnTo>
                    <a:lnTo>
                      <a:pt x="305" y="57"/>
                    </a:lnTo>
                    <a:lnTo>
                      <a:pt x="325" y="133"/>
                    </a:lnTo>
                    <a:lnTo>
                      <a:pt x="363" y="171"/>
                    </a:lnTo>
                    <a:lnTo>
                      <a:pt x="439" y="209"/>
                    </a:lnTo>
                    <a:lnTo>
                      <a:pt x="725" y="247"/>
                    </a:lnTo>
                    <a:lnTo>
                      <a:pt x="820" y="285"/>
                    </a:lnTo>
                    <a:lnTo>
                      <a:pt x="762" y="228"/>
                    </a:lnTo>
                    <a:lnTo>
                      <a:pt x="610" y="171"/>
                    </a:lnTo>
                    <a:lnTo>
                      <a:pt x="572" y="114"/>
                    </a:lnTo>
                    <a:lnTo>
                      <a:pt x="686" y="190"/>
                    </a:lnTo>
                    <a:lnTo>
                      <a:pt x="953" y="266"/>
                    </a:lnTo>
                    <a:lnTo>
                      <a:pt x="1505" y="628"/>
                    </a:lnTo>
                    <a:lnTo>
                      <a:pt x="1601" y="724"/>
                    </a:lnTo>
                    <a:lnTo>
                      <a:pt x="1696" y="761"/>
                    </a:lnTo>
                    <a:lnTo>
                      <a:pt x="1849" y="857"/>
                    </a:lnTo>
                    <a:lnTo>
                      <a:pt x="2039" y="952"/>
                    </a:lnTo>
                    <a:lnTo>
                      <a:pt x="2134" y="990"/>
                    </a:lnTo>
                    <a:lnTo>
                      <a:pt x="2667" y="1047"/>
                    </a:lnTo>
                    <a:lnTo>
                      <a:pt x="2629" y="1085"/>
                    </a:lnTo>
                    <a:lnTo>
                      <a:pt x="2496" y="1486"/>
                    </a:lnTo>
                    <a:lnTo>
                      <a:pt x="2401" y="1638"/>
                    </a:lnTo>
                    <a:lnTo>
                      <a:pt x="2115" y="1828"/>
                    </a:lnTo>
                    <a:lnTo>
                      <a:pt x="2001" y="1999"/>
                    </a:lnTo>
                    <a:lnTo>
                      <a:pt x="1810" y="2076"/>
                    </a:lnTo>
                    <a:lnTo>
                      <a:pt x="1601" y="2190"/>
                    </a:lnTo>
                    <a:lnTo>
                      <a:pt x="1544" y="2324"/>
                    </a:lnTo>
                    <a:lnTo>
                      <a:pt x="991" y="2457"/>
                    </a:lnTo>
                    <a:lnTo>
                      <a:pt x="591" y="2476"/>
                    </a:lnTo>
                    <a:lnTo>
                      <a:pt x="458" y="2419"/>
                    </a:lnTo>
                    <a:lnTo>
                      <a:pt x="344" y="2285"/>
                    </a:lnTo>
                    <a:lnTo>
                      <a:pt x="210" y="2171"/>
                    </a:lnTo>
                    <a:lnTo>
                      <a:pt x="191" y="2152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7" name="Freeform 4">
                <a:extLst>
                  <a:ext uri="{FF2B5EF4-FFF2-40B4-BE49-F238E27FC236}">
                    <a16:creationId xmlns:a16="http://schemas.microsoft.com/office/drawing/2014/main" id="{12FE89AC-349D-EE4E-8378-629374FDB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9613" y="7853363"/>
                <a:ext cx="4978400" cy="7042150"/>
              </a:xfrm>
              <a:custGeom>
                <a:avLst/>
                <a:gdLst>
                  <a:gd name="T0" fmla="*/ 1406767124 w 13831"/>
                  <a:gd name="T1" fmla="*/ 2147483646 h 19562"/>
                  <a:gd name="T2" fmla="*/ 1293272130 w 13831"/>
                  <a:gd name="T3" fmla="*/ 2147483646 h 19562"/>
                  <a:gd name="T4" fmla="*/ 1177186251 w 13831"/>
                  <a:gd name="T5" fmla="*/ 2147483646 h 19562"/>
                  <a:gd name="T6" fmla="*/ 1063691257 w 13831"/>
                  <a:gd name="T7" fmla="*/ 2147483646 h 19562"/>
                  <a:gd name="T8" fmla="*/ 950196264 w 13831"/>
                  <a:gd name="T9" fmla="*/ 2147483646 h 19562"/>
                  <a:gd name="T10" fmla="*/ 836701270 w 13831"/>
                  <a:gd name="T11" fmla="*/ 2147483646 h 19562"/>
                  <a:gd name="T12" fmla="*/ 723076695 w 13831"/>
                  <a:gd name="T13" fmla="*/ 2135186576 h 19562"/>
                  <a:gd name="T14" fmla="*/ 607120397 w 13831"/>
                  <a:gd name="T15" fmla="*/ 2073370308 h 19562"/>
                  <a:gd name="T16" fmla="*/ 493625403 w 13831"/>
                  <a:gd name="T17" fmla="*/ 2014145978 h 19562"/>
                  <a:gd name="T18" fmla="*/ 380130409 w 13831"/>
                  <a:gd name="T19" fmla="*/ 1952459307 h 19562"/>
                  <a:gd name="T20" fmla="*/ 266505835 w 13831"/>
                  <a:gd name="T21" fmla="*/ 1893234977 h 19562"/>
                  <a:gd name="T22" fmla="*/ 150549177 w 13831"/>
                  <a:gd name="T23" fmla="*/ 1831548306 h 19562"/>
                  <a:gd name="T24" fmla="*/ 37054183 w 13831"/>
                  <a:gd name="T25" fmla="*/ 1772323975 h 19562"/>
                  <a:gd name="T26" fmla="*/ 5052909 w 13831"/>
                  <a:gd name="T27" fmla="*/ 1725410988 h 19562"/>
                  <a:gd name="T28" fmla="*/ 5052909 w 13831"/>
                  <a:gd name="T29" fmla="*/ 1715432389 h 19562"/>
                  <a:gd name="T30" fmla="*/ 5052909 w 13831"/>
                  <a:gd name="T31" fmla="*/ 1705583387 h 19562"/>
                  <a:gd name="T32" fmla="*/ 5052909 w 13831"/>
                  <a:gd name="T33" fmla="*/ 1369935409 h 19562"/>
                  <a:gd name="T34" fmla="*/ 2461664 w 13831"/>
                  <a:gd name="T35" fmla="*/ 868796547 h 19562"/>
                  <a:gd name="T36" fmla="*/ 0 w 13831"/>
                  <a:gd name="T37" fmla="*/ 360270663 h 19562"/>
                  <a:gd name="T38" fmla="*/ 106110001 w 13831"/>
                  <a:gd name="T39" fmla="*/ 12440940 h 19562"/>
                  <a:gd name="T40" fmla="*/ 478855418 w 13831"/>
                  <a:gd name="T41" fmla="*/ 9849002 h 19562"/>
                  <a:gd name="T42" fmla="*/ 1029098738 w 13831"/>
                  <a:gd name="T43" fmla="*/ 12440940 h 19562"/>
                  <a:gd name="T44" fmla="*/ 1569624622 w 13831"/>
                  <a:gd name="T45" fmla="*/ 4924681 h 19562"/>
                  <a:gd name="T46" fmla="*/ 1791820862 w 13831"/>
                  <a:gd name="T47" fmla="*/ 0 h 19562"/>
                  <a:gd name="T48" fmla="*/ 1791820862 w 13831"/>
                  <a:gd name="T49" fmla="*/ 231972640 h 19562"/>
                  <a:gd name="T50" fmla="*/ 1791820862 w 13831"/>
                  <a:gd name="T51" fmla="*/ 533018973 h 19562"/>
                  <a:gd name="T52" fmla="*/ 1791820862 w 13831"/>
                  <a:gd name="T53" fmla="*/ 831862159 h 19562"/>
                  <a:gd name="T54" fmla="*/ 1791820862 w 13831"/>
                  <a:gd name="T55" fmla="*/ 1125521830 h 19562"/>
                  <a:gd name="T56" fmla="*/ 1791820862 w 13831"/>
                  <a:gd name="T57" fmla="*/ 1419310737 h 19562"/>
                  <a:gd name="T58" fmla="*/ 1791820862 w 13831"/>
                  <a:gd name="T59" fmla="*/ 1710637305 h 19562"/>
                  <a:gd name="T60" fmla="*/ 1791820862 w 13831"/>
                  <a:gd name="T61" fmla="*/ 1836472987 h 19562"/>
                  <a:gd name="T62" fmla="*/ 1791820862 w 13831"/>
                  <a:gd name="T63" fmla="*/ 1959846329 h 19562"/>
                  <a:gd name="T64" fmla="*/ 1791820862 w 13831"/>
                  <a:gd name="T65" fmla="*/ 2083219310 h 19562"/>
                  <a:gd name="T66" fmla="*/ 1791820862 w 13831"/>
                  <a:gd name="T67" fmla="*/ 2147483646 h 19562"/>
                  <a:gd name="T68" fmla="*/ 1789229617 w 13831"/>
                  <a:gd name="T69" fmla="*/ 2147483646 h 19562"/>
                  <a:gd name="T70" fmla="*/ 1789229617 w 13831"/>
                  <a:gd name="T71" fmla="*/ 2147483646 h 19562"/>
                  <a:gd name="T72" fmla="*/ 1789229617 w 13831"/>
                  <a:gd name="T73" fmla="*/ 2147483646 h 19562"/>
                  <a:gd name="T74" fmla="*/ 1786767953 w 13831"/>
                  <a:gd name="T75" fmla="*/ 2147483646 h 19562"/>
                  <a:gd name="T76" fmla="*/ 1754766678 w 13831"/>
                  <a:gd name="T77" fmla="*/ 2147483646 h 19562"/>
                  <a:gd name="T78" fmla="*/ 1633757111 w 13831"/>
                  <a:gd name="T79" fmla="*/ 2147483646 h 19562"/>
                  <a:gd name="T80" fmla="*/ 1532570439 w 13831"/>
                  <a:gd name="T81" fmla="*/ 2147483646 h 19562"/>
                  <a:gd name="T82" fmla="*/ 1483207934 w 13831"/>
                  <a:gd name="T83" fmla="*/ 2147483646 h 195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831" h="19562">
                    <a:moveTo>
                      <a:pt x="11448" y="19561"/>
                    </a:moveTo>
                    <a:lnTo>
                      <a:pt x="11143" y="19409"/>
                    </a:lnTo>
                    <a:lnTo>
                      <a:pt x="10858" y="19257"/>
                    </a:lnTo>
                    <a:lnTo>
                      <a:pt x="10572" y="19104"/>
                    </a:lnTo>
                    <a:lnTo>
                      <a:pt x="10267" y="18952"/>
                    </a:lnTo>
                    <a:lnTo>
                      <a:pt x="9982" y="18800"/>
                    </a:lnTo>
                    <a:lnTo>
                      <a:pt x="9677" y="18628"/>
                    </a:lnTo>
                    <a:lnTo>
                      <a:pt x="9391" y="18476"/>
                    </a:lnTo>
                    <a:lnTo>
                      <a:pt x="9086" y="18323"/>
                    </a:lnTo>
                    <a:lnTo>
                      <a:pt x="8801" y="18171"/>
                    </a:lnTo>
                    <a:lnTo>
                      <a:pt x="8515" y="18019"/>
                    </a:lnTo>
                    <a:lnTo>
                      <a:pt x="8210" y="17866"/>
                    </a:lnTo>
                    <a:lnTo>
                      <a:pt x="7924" y="17714"/>
                    </a:lnTo>
                    <a:lnTo>
                      <a:pt x="7620" y="17562"/>
                    </a:lnTo>
                    <a:lnTo>
                      <a:pt x="7334" y="17409"/>
                    </a:lnTo>
                    <a:lnTo>
                      <a:pt x="7048" y="17257"/>
                    </a:lnTo>
                    <a:lnTo>
                      <a:pt x="6744" y="17085"/>
                    </a:lnTo>
                    <a:lnTo>
                      <a:pt x="6458" y="16933"/>
                    </a:lnTo>
                    <a:lnTo>
                      <a:pt x="6153" y="16781"/>
                    </a:lnTo>
                    <a:lnTo>
                      <a:pt x="5867" y="16628"/>
                    </a:lnTo>
                    <a:lnTo>
                      <a:pt x="5581" y="16476"/>
                    </a:lnTo>
                    <a:lnTo>
                      <a:pt x="5276" y="16324"/>
                    </a:lnTo>
                    <a:lnTo>
                      <a:pt x="4991" y="16171"/>
                    </a:lnTo>
                    <a:lnTo>
                      <a:pt x="4686" y="15999"/>
                    </a:lnTo>
                    <a:lnTo>
                      <a:pt x="4400" y="15847"/>
                    </a:lnTo>
                    <a:lnTo>
                      <a:pt x="4096" y="15695"/>
                    </a:lnTo>
                    <a:lnTo>
                      <a:pt x="3810" y="15542"/>
                    </a:lnTo>
                    <a:lnTo>
                      <a:pt x="3524" y="15390"/>
                    </a:lnTo>
                    <a:lnTo>
                      <a:pt x="3219" y="15237"/>
                    </a:lnTo>
                    <a:lnTo>
                      <a:pt x="2934" y="15066"/>
                    </a:lnTo>
                    <a:lnTo>
                      <a:pt x="2629" y="14914"/>
                    </a:lnTo>
                    <a:lnTo>
                      <a:pt x="2343" y="14761"/>
                    </a:lnTo>
                    <a:lnTo>
                      <a:pt x="2057" y="14609"/>
                    </a:lnTo>
                    <a:lnTo>
                      <a:pt x="1753" y="14457"/>
                    </a:lnTo>
                    <a:lnTo>
                      <a:pt x="1467" y="14304"/>
                    </a:lnTo>
                    <a:lnTo>
                      <a:pt x="1162" y="14133"/>
                    </a:lnTo>
                    <a:lnTo>
                      <a:pt x="877" y="13980"/>
                    </a:lnTo>
                    <a:lnTo>
                      <a:pt x="591" y="13828"/>
                    </a:lnTo>
                    <a:lnTo>
                      <a:pt x="286" y="13676"/>
                    </a:lnTo>
                    <a:lnTo>
                      <a:pt x="39" y="13542"/>
                    </a:lnTo>
                    <a:lnTo>
                      <a:pt x="39" y="13352"/>
                    </a:lnTo>
                    <a:lnTo>
                      <a:pt x="39" y="13314"/>
                    </a:lnTo>
                    <a:lnTo>
                      <a:pt x="39" y="13295"/>
                    </a:lnTo>
                    <a:lnTo>
                      <a:pt x="39" y="13256"/>
                    </a:lnTo>
                    <a:lnTo>
                      <a:pt x="39" y="13237"/>
                    </a:lnTo>
                    <a:lnTo>
                      <a:pt x="39" y="13200"/>
                    </a:lnTo>
                    <a:lnTo>
                      <a:pt x="39" y="13180"/>
                    </a:lnTo>
                    <a:lnTo>
                      <a:pt x="39" y="13161"/>
                    </a:lnTo>
                    <a:lnTo>
                      <a:pt x="39" y="13123"/>
                    </a:lnTo>
                    <a:lnTo>
                      <a:pt x="39" y="11847"/>
                    </a:lnTo>
                    <a:lnTo>
                      <a:pt x="39" y="10571"/>
                    </a:lnTo>
                    <a:lnTo>
                      <a:pt x="39" y="9275"/>
                    </a:lnTo>
                    <a:lnTo>
                      <a:pt x="19" y="7999"/>
                    </a:lnTo>
                    <a:lnTo>
                      <a:pt x="19" y="6704"/>
                    </a:lnTo>
                    <a:lnTo>
                      <a:pt x="19" y="5390"/>
                    </a:lnTo>
                    <a:lnTo>
                      <a:pt x="0" y="4094"/>
                    </a:lnTo>
                    <a:lnTo>
                      <a:pt x="0" y="2780"/>
                    </a:lnTo>
                    <a:lnTo>
                      <a:pt x="0" y="1447"/>
                    </a:lnTo>
                    <a:lnTo>
                      <a:pt x="0" y="96"/>
                    </a:lnTo>
                    <a:lnTo>
                      <a:pt x="819" y="96"/>
                    </a:lnTo>
                    <a:lnTo>
                      <a:pt x="1619" y="96"/>
                    </a:lnTo>
                    <a:lnTo>
                      <a:pt x="2667" y="76"/>
                    </a:lnTo>
                    <a:lnTo>
                      <a:pt x="3696" y="76"/>
                    </a:lnTo>
                    <a:lnTo>
                      <a:pt x="5124" y="96"/>
                    </a:lnTo>
                    <a:lnTo>
                      <a:pt x="6553" y="114"/>
                    </a:lnTo>
                    <a:lnTo>
                      <a:pt x="7943" y="96"/>
                    </a:lnTo>
                    <a:lnTo>
                      <a:pt x="9334" y="96"/>
                    </a:lnTo>
                    <a:lnTo>
                      <a:pt x="10725" y="76"/>
                    </a:lnTo>
                    <a:lnTo>
                      <a:pt x="12115" y="38"/>
                    </a:lnTo>
                    <a:lnTo>
                      <a:pt x="12991" y="19"/>
                    </a:lnTo>
                    <a:lnTo>
                      <a:pt x="13830" y="0"/>
                    </a:lnTo>
                    <a:lnTo>
                      <a:pt x="13830" y="495"/>
                    </a:lnTo>
                    <a:lnTo>
                      <a:pt x="13830" y="1029"/>
                    </a:lnTo>
                    <a:lnTo>
                      <a:pt x="13830" y="1790"/>
                    </a:lnTo>
                    <a:lnTo>
                      <a:pt x="13830" y="2571"/>
                    </a:lnTo>
                    <a:lnTo>
                      <a:pt x="13830" y="3351"/>
                    </a:lnTo>
                    <a:lnTo>
                      <a:pt x="13830" y="4113"/>
                    </a:lnTo>
                    <a:lnTo>
                      <a:pt x="13830" y="4875"/>
                    </a:lnTo>
                    <a:lnTo>
                      <a:pt x="13830" y="5637"/>
                    </a:lnTo>
                    <a:lnTo>
                      <a:pt x="13830" y="6419"/>
                    </a:lnTo>
                    <a:lnTo>
                      <a:pt x="13830" y="7180"/>
                    </a:lnTo>
                    <a:lnTo>
                      <a:pt x="13830" y="7923"/>
                    </a:lnTo>
                    <a:lnTo>
                      <a:pt x="13830" y="8685"/>
                    </a:lnTo>
                    <a:lnTo>
                      <a:pt x="13830" y="9447"/>
                    </a:lnTo>
                    <a:lnTo>
                      <a:pt x="13830" y="10209"/>
                    </a:lnTo>
                    <a:lnTo>
                      <a:pt x="13830" y="10952"/>
                    </a:lnTo>
                    <a:lnTo>
                      <a:pt x="13830" y="11714"/>
                    </a:lnTo>
                    <a:lnTo>
                      <a:pt x="13830" y="12457"/>
                    </a:lnTo>
                    <a:lnTo>
                      <a:pt x="13830" y="13200"/>
                    </a:lnTo>
                    <a:lnTo>
                      <a:pt x="13830" y="13523"/>
                    </a:lnTo>
                    <a:lnTo>
                      <a:pt x="13830" y="13847"/>
                    </a:lnTo>
                    <a:lnTo>
                      <a:pt x="13830" y="14171"/>
                    </a:lnTo>
                    <a:lnTo>
                      <a:pt x="13830" y="14475"/>
                    </a:lnTo>
                    <a:lnTo>
                      <a:pt x="13830" y="14800"/>
                    </a:lnTo>
                    <a:lnTo>
                      <a:pt x="13830" y="15123"/>
                    </a:lnTo>
                    <a:lnTo>
                      <a:pt x="13830" y="15428"/>
                    </a:lnTo>
                    <a:lnTo>
                      <a:pt x="13830" y="15752"/>
                    </a:lnTo>
                    <a:lnTo>
                      <a:pt x="13830" y="16075"/>
                    </a:lnTo>
                    <a:lnTo>
                      <a:pt x="13830" y="16380"/>
                    </a:lnTo>
                    <a:lnTo>
                      <a:pt x="13830" y="16705"/>
                    </a:lnTo>
                    <a:lnTo>
                      <a:pt x="13830" y="17028"/>
                    </a:lnTo>
                    <a:lnTo>
                      <a:pt x="13830" y="17257"/>
                    </a:lnTo>
                    <a:lnTo>
                      <a:pt x="13810" y="17504"/>
                    </a:lnTo>
                    <a:lnTo>
                      <a:pt x="13810" y="17752"/>
                    </a:lnTo>
                    <a:lnTo>
                      <a:pt x="13810" y="17980"/>
                    </a:lnTo>
                    <a:lnTo>
                      <a:pt x="13810" y="18266"/>
                    </a:lnTo>
                    <a:lnTo>
                      <a:pt x="13810" y="18285"/>
                    </a:lnTo>
                    <a:lnTo>
                      <a:pt x="13810" y="18305"/>
                    </a:lnTo>
                    <a:lnTo>
                      <a:pt x="13791" y="18305"/>
                    </a:lnTo>
                    <a:lnTo>
                      <a:pt x="13544" y="18305"/>
                    </a:lnTo>
                    <a:lnTo>
                      <a:pt x="13201" y="18305"/>
                    </a:lnTo>
                    <a:lnTo>
                      <a:pt x="12915" y="18305"/>
                    </a:lnTo>
                    <a:lnTo>
                      <a:pt x="12610" y="18305"/>
                    </a:lnTo>
                    <a:lnTo>
                      <a:pt x="12306" y="18305"/>
                    </a:lnTo>
                    <a:lnTo>
                      <a:pt x="12039" y="18305"/>
                    </a:lnTo>
                    <a:lnTo>
                      <a:pt x="11829" y="18305"/>
                    </a:lnTo>
                    <a:lnTo>
                      <a:pt x="11448" y="18305"/>
                    </a:lnTo>
                    <a:lnTo>
                      <a:pt x="11448" y="18609"/>
                    </a:lnTo>
                    <a:lnTo>
                      <a:pt x="11448" y="18933"/>
                    </a:lnTo>
                    <a:lnTo>
                      <a:pt x="11448" y="19238"/>
                    </a:lnTo>
                    <a:lnTo>
                      <a:pt x="11448" y="1956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8" name="Freeform 5">
                <a:extLst>
                  <a:ext uri="{FF2B5EF4-FFF2-40B4-BE49-F238E27FC236}">
                    <a16:creationId xmlns:a16="http://schemas.microsoft.com/office/drawing/2014/main" id="{4DADA07F-2376-CC42-9675-E4EF4D422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0363" y="7824788"/>
                <a:ext cx="6713537" cy="4902200"/>
              </a:xfrm>
              <a:custGeom>
                <a:avLst/>
                <a:gdLst>
                  <a:gd name="T0" fmla="*/ 2147483646 w 18650"/>
                  <a:gd name="T1" fmla="*/ 1739814501 h 13619"/>
                  <a:gd name="T2" fmla="*/ 2147483646 w 18650"/>
                  <a:gd name="T3" fmla="*/ 1680602591 h 13619"/>
                  <a:gd name="T4" fmla="*/ 2144972912 w 18650"/>
                  <a:gd name="T5" fmla="*/ 1618799740 h 13619"/>
                  <a:gd name="T6" fmla="*/ 2031459060 w 18650"/>
                  <a:gd name="T7" fmla="*/ 1557126112 h 13619"/>
                  <a:gd name="T8" fmla="*/ 1915482978 w 18650"/>
                  <a:gd name="T9" fmla="*/ 1497914562 h 13619"/>
                  <a:gd name="T10" fmla="*/ 1801839536 w 18650"/>
                  <a:gd name="T11" fmla="*/ 1436240934 h 13619"/>
                  <a:gd name="T12" fmla="*/ 1688325684 w 18650"/>
                  <a:gd name="T13" fmla="*/ 1374567305 h 13619"/>
                  <a:gd name="T14" fmla="*/ 1574811473 w 18650"/>
                  <a:gd name="T15" fmla="*/ 1312764454 h 13619"/>
                  <a:gd name="T16" fmla="*/ 1458835751 w 18650"/>
                  <a:gd name="T17" fmla="*/ 1253552544 h 13619"/>
                  <a:gd name="T18" fmla="*/ 1411926666 w 18650"/>
                  <a:gd name="T19" fmla="*/ 1243705670 h 13619"/>
                  <a:gd name="T20" fmla="*/ 1357502380 w 18650"/>
                  <a:gd name="T21" fmla="*/ 1270914517 h 13619"/>
                  <a:gd name="T22" fmla="*/ 1305799145 w 18650"/>
                  <a:gd name="T23" fmla="*/ 1297993782 h 13619"/>
                  <a:gd name="T24" fmla="*/ 1251504090 w 18650"/>
                  <a:gd name="T25" fmla="*/ 1322611328 h 13619"/>
                  <a:gd name="T26" fmla="*/ 1199541673 w 18650"/>
                  <a:gd name="T27" fmla="*/ 1349820176 h 13619"/>
                  <a:gd name="T28" fmla="*/ 1145376569 w 18650"/>
                  <a:gd name="T29" fmla="*/ 1377029384 h 13619"/>
                  <a:gd name="T30" fmla="*/ 1123088346 w 18650"/>
                  <a:gd name="T31" fmla="*/ 1386876258 h 13619"/>
                  <a:gd name="T32" fmla="*/ 1016960465 w 18650"/>
                  <a:gd name="T33" fmla="*/ 1446088168 h 13619"/>
                  <a:gd name="T34" fmla="*/ 891006592 w 18650"/>
                  <a:gd name="T35" fmla="*/ 1512814457 h 13619"/>
                  <a:gd name="T36" fmla="*/ 868848320 w 18650"/>
                  <a:gd name="T37" fmla="*/ 1500376280 h 13619"/>
                  <a:gd name="T38" fmla="*/ 752872238 w 18650"/>
                  <a:gd name="T39" fmla="*/ 1396723133 h 13619"/>
                  <a:gd name="T40" fmla="*/ 661516658 w 18650"/>
                  <a:gd name="T41" fmla="*/ 1325202630 h 13619"/>
                  <a:gd name="T42" fmla="*/ 575085539 w 18650"/>
                  <a:gd name="T43" fmla="*/ 1305508521 h 13619"/>
                  <a:gd name="T44" fmla="*/ 493707751 w 18650"/>
                  <a:gd name="T45" fmla="*/ 1285685189 h 13619"/>
                  <a:gd name="T46" fmla="*/ 412200733 w 18650"/>
                  <a:gd name="T47" fmla="*/ 1265991080 h 13619"/>
                  <a:gd name="T48" fmla="*/ 330693714 w 18650"/>
                  <a:gd name="T49" fmla="*/ 1246167388 h 13619"/>
                  <a:gd name="T50" fmla="*/ 249315926 w 18650"/>
                  <a:gd name="T51" fmla="*/ 1226473279 h 13619"/>
                  <a:gd name="T52" fmla="*/ 170270777 w 18650"/>
                  <a:gd name="T53" fmla="*/ 1164670428 h 13619"/>
                  <a:gd name="T54" fmla="*/ 113513852 w 18650"/>
                  <a:gd name="T55" fmla="*/ 1048838270 h 13619"/>
                  <a:gd name="T56" fmla="*/ 64143256 w 18650"/>
                  <a:gd name="T57" fmla="*/ 950108560 h 13619"/>
                  <a:gd name="T58" fmla="*/ 44446495 w 18650"/>
                  <a:gd name="T59" fmla="*/ 893229146 h 13619"/>
                  <a:gd name="T60" fmla="*/ 0 w 18650"/>
                  <a:gd name="T61" fmla="*/ 718055855 h 13619"/>
                  <a:gd name="T62" fmla="*/ 19696402 w 18650"/>
                  <a:gd name="T63" fmla="*/ 523058513 h 13619"/>
                  <a:gd name="T64" fmla="*/ 160422576 w 18650"/>
                  <a:gd name="T65" fmla="*/ 525520231 h 13619"/>
                  <a:gd name="T66" fmla="*/ 283914580 w 18650"/>
                  <a:gd name="T67" fmla="*/ 488594092 h 13619"/>
                  <a:gd name="T68" fmla="*/ 397428431 w 18650"/>
                  <a:gd name="T69" fmla="*/ 466308682 h 13619"/>
                  <a:gd name="T70" fmla="*/ 501094082 w 18650"/>
                  <a:gd name="T71" fmla="*/ 419405725 h 13619"/>
                  <a:gd name="T72" fmla="*/ 639358387 w 18650"/>
                  <a:gd name="T73" fmla="*/ 350346941 h 13619"/>
                  <a:gd name="T74" fmla="*/ 799780963 w 18650"/>
                  <a:gd name="T75" fmla="*/ 286082011 h 13619"/>
                  <a:gd name="T76" fmla="*/ 896060283 w 18650"/>
                  <a:gd name="T77" fmla="*/ 266387902 h 13619"/>
                  <a:gd name="T78" fmla="*/ 1016960465 w 18650"/>
                  <a:gd name="T79" fmla="*/ 170120270 h 13619"/>
                  <a:gd name="T80" fmla="*/ 1120626116 w 18650"/>
                  <a:gd name="T81" fmla="*/ 93805913 h 13619"/>
                  <a:gd name="T82" fmla="*/ 1271200491 w 18650"/>
                  <a:gd name="T83" fmla="*/ 61673628 h 13619"/>
                  <a:gd name="T84" fmla="*/ 1522978648 w 18650"/>
                  <a:gd name="T85" fmla="*/ 0 h 13619"/>
                  <a:gd name="T86" fmla="*/ 1522978648 w 18650"/>
                  <a:gd name="T87" fmla="*/ 78905659 h 13619"/>
                  <a:gd name="T88" fmla="*/ 1577273703 w 18650"/>
                  <a:gd name="T89" fmla="*/ 118423459 h 13619"/>
                  <a:gd name="T90" fmla="*/ 1611871997 w 18650"/>
                  <a:gd name="T91" fmla="*/ 189943962 h 13619"/>
                  <a:gd name="T92" fmla="*/ 1683401224 w 18650"/>
                  <a:gd name="T93" fmla="*/ 273773418 h 13619"/>
                  <a:gd name="T94" fmla="*/ 1772294573 w 18650"/>
                  <a:gd name="T95" fmla="*/ 325599812 h 13619"/>
                  <a:gd name="T96" fmla="*/ 1895656986 w 18650"/>
                  <a:gd name="T97" fmla="*/ 342961785 h 13619"/>
                  <a:gd name="T98" fmla="*/ 1984550335 w 18650"/>
                  <a:gd name="T99" fmla="*/ 315752577 h 13619"/>
                  <a:gd name="T100" fmla="*/ 2070981454 w 18650"/>
                  <a:gd name="T101" fmla="*/ 251617590 h 13619"/>
                  <a:gd name="T102" fmla="*/ 2147483646 w 18650"/>
                  <a:gd name="T103" fmla="*/ 291135031 h 13619"/>
                  <a:gd name="T104" fmla="*/ 2147483646 w 18650"/>
                  <a:gd name="T105" fmla="*/ 330523249 h 13619"/>
                  <a:gd name="T106" fmla="*/ 2147483646 w 18650"/>
                  <a:gd name="T107" fmla="*/ 362655534 h 13619"/>
                  <a:gd name="T108" fmla="*/ 2147483646 w 18650"/>
                  <a:gd name="T109" fmla="*/ 708208621 h 13619"/>
                  <a:gd name="T110" fmla="*/ 2147483646 w 18650"/>
                  <a:gd name="T111" fmla="*/ 1211573385 h 13619"/>
                  <a:gd name="T112" fmla="*/ 2147483646 w 18650"/>
                  <a:gd name="T113" fmla="*/ 1710143935 h 13619"/>
                  <a:gd name="T114" fmla="*/ 2147483646 w 18650"/>
                  <a:gd name="T115" fmla="*/ 1720120392 h 13619"/>
                  <a:gd name="T116" fmla="*/ 2147483646 w 18650"/>
                  <a:gd name="T117" fmla="*/ 1732429345 h 13619"/>
                  <a:gd name="T118" fmla="*/ 2147483646 w 18650"/>
                  <a:gd name="T119" fmla="*/ 1764432047 h 13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650" h="13619">
                    <a:moveTo>
                      <a:pt x="18649" y="13618"/>
                    </a:moveTo>
                    <a:lnTo>
                      <a:pt x="18610" y="13599"/>
                    </a:lnTo>
                    <a:lnTo>
                      <a:pt x="18305" y="13428"/>
                    </a:lnTo>
                    <a:lnTo>
                      <a:pt x="18020" y="13276"/>
                    </a:lnTo>
                    <a:lnTo>
                      <a:pt x="17715" y="13123"/>
                    </a:lnTo>
                    <a:lnTo>
                      <a:pt x="17429" y="12971"/>
                    </a:lnTo>
                    <a:lnTo>
                      <a:pt x="17144" y="12819"/>
                    </a:lnTo>
                    <a:lnTo>
                      <a:pt x="16839" y="12647"/>
                    </a:lnTo>
                    <a:lnTo>
                      <a:pt x="16553" y="12494"/>
                    </a:lnTo>
                    <a:lnTo>
                      <a:pt x="16248" y="12342"/>
                    </a:lnTo>
                    <a:lnTo>
                      <a:pt x="15962" y="12189"/>
                    </a:lnTo>
                    <a:lnTo>
                      <a:pt x="15677" y="12018"/>
                    </a:lnTo>
                    <a:lnTo>
                      <a:pt x="15372" y="11866"/>
                    </a:lnTo>
                    <a:lnTo>
                      <a:pt x="15086" y="11713"/>
                    </a:lnTo>
                    <a:lnTo>
                      <a:pt x="14782" y="11561"/>
                    </a:lnTo>
                    <a:lnTo>
                      <a:pt x="14496" y="11390"/>
                    </a:lnTo>
                    <a:lnTo>
                      <a:pt x="14210" y="11237"/>
                    </a:lnTo>
                    <a:lnTo>
                      <a:pt x="13905" y="11085"/>
                    </a:lnTo>
                    <a:lnTo>
                      <a:pt x="13620" y="10933"/>
                    </a:lnTo>
                    <a:lnTo>
                      <a:pt x="13315" y="10761"/>
                    </a:lnTo>
                    <a:lnTo>
                      <a:pt x="13029" y="10609"/>
                    </a:lnTo>
                    <a:lnTo>
                      <a:pt x="12724" y="10457"/>
                    </a:lnTo>
                    <a:lnTo>
                      <a:pt x="12439" y="10304"/>
                    </a:lnTo>
                    <a:lnTo>
                      <a:pt x="12153" y="10132"/>
                    </a:lnTo>
                    <a:lnTo>
                      <a:pt x="11848" y="9980"/>
                    </a:lnTo>
                    <a:lnTo>
                      <a:pt x="11563" y="9828"/>
                    </a:lnTo>
                    <a:lnTo>
                      <a:pt x="11258" y="9675"/>
                    </a:lnTo>
                    <a:lnTo>
                      <a:pt x="11048" y="9542"/>
                    </a:lnTo>
                    <a:lnTo>
                      <a:pt x="10991" y="9561"/>
                    </a:lnTo>
                    <a:lnTo>
                      <a:pt x="10896" y="9599"/>
                    </a:lnTo>
                    <a:lnTo>
                      <a:pt x="10762" y="9675"/>
                    </a:lnTo>
                    <a:lnTo>
                      <a:pt x="10629" y="9751"/>
                    </a:lnTo>
                    <a:lnTo>
                      <a:pt x="10476" y="9809"/>
                    </a:lnTo>
                    <a:lnTo>
                      <a:pt x="10344" y="9885"/>
                    </a:lnTo>
                    <a:lnTo>
                      <a:pt x="10210" y="9942"/>
                    </a:lnTo>
                    <a:lnTo>
                      <a:pt x="10077" y="10018"/>
                    </a:lnTo>
                    <a:lnTo>
                      <a:pt x="9943" y="10076"/>
                    </a:lnTo>
                    <a:lnTo>
                      <a:pt x="9791" y="10152"/>
                    </a:lnTo>
                    <a:lnTo>
                      <a:pt x="9658" y="10208"/>
                    </a:lnTo>
                    <a:lnTo>
                      <a:pt x="9524" y="10285"/>
                    </a:lnTo>
                    <a:lnTo>
                      <a:pt x="9391" y="10361"/>
                    </a:lnTo>
                    <a:lnTo>
                      <a:pt x="9257" y="10418"/>
                    </a:lnTo>
                    <a:lnTo>
                      <a:pt x="9105" y="10494"/>
                    </a:lnTo>
                    <a:lnTo>
                      <a:pt x="8972" y="10552"/>
                    </a:lnTo>
                    <a:lnTo>
                      <a:pt x="8839" y="10628"/>
                    </a:lnTo>
                    <a:lnTo>
                      <a:pt x="8705" y="10685"/>
                    </a:lnTo>
                    <a:lnTo>
                      <a:pt x="8667" y="10704"/>
                    </a:lnTo>
                    <a:lnTo>
                      <a:pt x="8248" y="10933"/>
                    </a:lnTo>
                    <a:lnTo>
                      <a:pt x="7848" y="11161"/>
                    </a:lnTo>
                    <a:lnTo>
                      <a:pt x="7429" y="11371"/>
                    </a:lnTo>
                    <a:lnTo>
                      <a:pt x="7029" y="11599"/>
                    </a:lnTo>
                    <a:lnTo>
                      <a:pt x="6876" y="11676"/>
                    </a:lnTo>
                    <a:lnTo>
                      <a:pt x="6839" y="11695"/>
                    </a:lnTo>
                    <a:lnTo>
                      <a:pt x="6819" y="11676"/>
                    </a:lnTo>
                    <a:lnTo>
                      <a:pt x="6705" y="11580"/>
                    </a:lnTo>
                    <a:lnTo>
                      <a:pt x="6400" y="11314"/>
                    </a:lnTo>
                    <a:lnTo>
                      <a:pt x="6114" y="11047"/>
                    </a:lnTo>
                    <a:lnTo>
                      <a:pt x="5810" y="10780"/>
                    </a:lnTo>
                    <a:lnTo>
                      <a:pt x="5505" y="10513"/>
                    </a:lnTo>
                    <a:lnTo>
                      <a:pt x="5371" y="10399"/>
                    </a:lnTo>
                    <a:lnTo>
                      <a:pt x="5105" y="10228"/>
                    </a:lnTo>
                    <a:lnTo>
                      <a:pt x="4858" y="10171"/>
                    </a:lnTo>
                    <a:lnTo>
                      <a:pt x="4648" y="10132"/>
                    </a:lnTo>
                    <a:lnTo>
                      <a:pt x="4438" y="10076"/>
                    </a:lnTo>
                    <a:lnTo>
                      <a:pt x="4229" y="10018"/>
                    </a:lnTo>
                    <a:lnTo>
                      <a:pt x="4019" y="9980"/>
                    </a:lnTo>
                    <a:lnTo>
                      <a:pt x="3810" y="9923"/>
                    </a:lnTo>
                    <a:lnTo>
                      <a:pt x="3600" y="9866"/>
                    </a:lnTo>
                    <a:lnTo>
                      <a:pt x="3390" y="9828"/>
                    </a:lnTo>
                    <a:lnTo>
                      <a:pt x="3181" y="9771"/>
                    </a:lnTo>
                    <a:lnTo>
                      <a:pt x="2972" y="9714"/>
                    </a:lnTo>
                    <a:lnTo>
                      <a:pt x="2762" y="9675"/>
                    </a:lnTo>
                    <a:lnTo>
                      <a:pt x="2552" y="9618"/>
                    </a:lnTo>
                    <a:lnTo>
                      <a:pt x="2343" y="9561"/>
                    </a:lnTo>
                    <a:lnTo>
                      <a:pt x="2134" y="9523"/>
                    </a:lnTo>
                    <a:lnTo>
                      <a:pt x="1924" y="9466"/>
                    </a:lnTo>
                    <a:lnTo>
                      <a:pt x="1714" y="9409"/>
                    </a:lnTo>
                    <a:lnTo>
                      <a:pt x="1505" y="9351"/>
                    </a:lnTo>
                    <a:lnTo>
                      <a:pt x="1314" y="8989"/>
                    </a:lnTo>
                    <a:lnTo>
                      <a:pt x="1162" y="8647"/>
                    </a:lnTo>
                    <a:lnTo>
                      <a:pt x="896" y="8113"/>
                    </a:lnTo>
                    <a:lnTo>
                      <a:pt x="876" y="8095"/>
                    </a:lnTo>
                    <a:lnTo>
                      <a:pt x="705" y="7751"/>
                    </a:lnTo>
                    <a:lnTo>
                      <a:pt x="552" y="7409"/>
                    </a:lnTo>
                    <a:lnTo>
                      <a:pt x="495" y="7333"/>
                    </a:lnTo>
                    <a:lnTo>
                      <a:pt x="400" y="7294"/>
                    </a:lnTo>
                    <a:lnTo>
                      <a:pt x="305" y="7256"/>
                    </a:lnTo>
                    <a:lnTo>
                      <a:pt x="343" y="6894"/>
                    </a:lnTo>
                    <a:lnTo>
                      <a:pt x="286" y="6551"/>
                    </a:lnTo>
                    <a:lnTo>
                      <a:pt x="0" y="6037"/>
                    </a:lnTo>
                    <a:lnTo>
                      <a:pt x="0" y="5542"/>
                    </a:lnTo>
                    <a:lnTo>
                      <a:pt x="0" y="4990"/>
                    </a:lnTo>
                    <a:lnTo>
                      <a:pt x="0" y="4475"/>
                    </a:lnTo>
                    <a:lnTo>
                      <a:pt x="152" y="4037"/>
                    </a:lnTo>
                    <a:lnTo>
                      <a:pt x="610" y="3789"/>
                    </a:lnTo>
                    <a:lnTo>
                      <a:pt x="1048" y="3980"/>
                    </a:lnTo>
                    <a:lnTo>
                      <a:pt x="1238" y="4056"/>
                    </a:lnTo>
                    <a:lnTo>
                      <a:pt x="1676" y="4018"/>
                    </a:lnTo>
                    <a:lnTo>
                      <a:pt x="1962" y="3980"/>
                    </a:lnTo>
                    <a:lnTo>
                      <a:pt x="2191" y="3771"/>
                    </a:lnTo>
                    <a:lnTo>
                      <a:pt x="2438" y="3561"/>
                    </a:lnTo>
                    <a:lnTo>
                      <a:pt x="2762" y="3637"/>
                    </a:lnTo>
                    <a:lnTo>
                      <a:pt x="3067" y="3599"/>
                    </a:lnTo>
                    <a:lnTo>
                      <a:pt x="3258" y="3447"/>
                    </a:lnTo>
                    <a:lnTo>
                      <a:pt x="3486" y="3371"/>
                    </a:lnTo>
                    <a:lnTo>
                      <a:pt x="3867" y="3237"/>
                    </a:lnTo>
                    <a:lnTo>
                      <a:pt x="4438" y="3180"/>
                    </a:lnTo>
                    <a:lnTo>
                      <a:pt x="4686" y="3009"/>
                    </a:lnTo>
                    <a:lnTo>
                      <a:pt x="4934" y="2704"/>
                    </a:lnTo>
                    <a:lnTo>
                      <a:pt x="5105" y="2551"/>
                    </a:lnTo>
                    <a:lnTo>
                      <a:pt x="5543" y="2437"/>
                    </a:lnTo>
                    <a:lnTo>
                      <a:pt x="6172" y="2208"/>
                    </a:lnTo>
                    <a:lnTo>
                      <a:pt x="6648" y="2152"/>
                    </a:lnTo>
                    <a:lnTo>
                      <a:pt x="6915" y="2056"/>
                    </a:lnTo>
                    <a:lnTo>
                      <a:pt x="7334" y="1866"/>
                    </a:lnTo>
                    <a:lnTo>
                      <a:pt x="7601" y="1580"/>
                    </a:lnTo>
                    <a:lnTo>
                      <a:pt x="7848" y="1313"/>
                    </a:lnTo>
                    <a:lnTo>
                      <a:pt x="8095" y="1048"/>
                    </a:lnTo>
                    <a:lnTo>
                      <a:pt x="8305" y="857"/>
                    </a:lnTo>
                    <a:lnTo>
                      <a:pt x="8648" y="724"/>
                    </a:lnTo>
                    <a:lnTo>
                      <a:pt x="8953" y="648"/>
                    </a:lnTo>
                    <a:lnTo>
                      <a:pt x="9372" y="533"/>
                    </a:lnTo>
                    <a:lnTo>
                      <a:pt x="9810" y="476"/>
                    </a:lnTo>
                    <a:lnTo>
                      <a:pt x="10267" y="400"/>
                    </a:lnTo>
                    <a:lnTo>
                      <a:pt x="10515" y="343"/>
                    </a:lnTo>
                    <a:lnTo>
                      <a:pt x="11753" y="0"/>
                    </a:lnTo>
                    <a:lnTo>
                      <a:pt x="11734" y="209"/>
                    </a:lnTo>
                    <a:lnTo>
                      <a:pt x="11715" y="400"/>
                    </a:lnTo>
                    <a:lnTo>
                      <a:pt x="11753" y="609"/>
                    </a:lnTo>
                    <a:lnTo>
                      <a:pt x="11848" y="762"/>
                    </a:lnTo>
                    <a:lnTo>
                      <a:pt x="11962" y="819"/>
                    </a:lnTo>
                    <a:lnTo>
                      <a:pt x="12172" y="914"/>
                    </a:lnTo>
                    <a:lnTo>
                      <a:pt x="12325" y="1010"/>
                    </a:lnTo>
                    <a:lnTo>
                      <a:pt x="12457" y="1180"/>
                    </a:lnTo>
                    <a:lnTo>
                      <a:pt x="12439" y="1466"/>
                    </a:lnTo>
                    <a:lnTo>
                      <a:pt x="12553" y="1732"/>
                    </a:lnTo>
                    <a:lnTo>
                      <a:pt x="12819" y="1999"/>
                    </a:lnTo>
                    <a:lnTo>
                      <a:pt x="12991" y="2113"/>
                    </a:lnTo>
                    <a:lnTo>
                      <a:pt x="13182" y="2247"/>
                    </a:lnTo>
                    <a:lnTo>
                      <a:pt x="13315" y="2437"/>
                    </a:lnTo>
                    <a:lnTo>
                      <a:pt x="13677" y="2513"/>
                    </a:lnTo>
                    <a:lnTo>
                      <a:pt x="14096" y="2589"/>
                    </a:lnTo>
                    <a:lnTo>
                      <a:pt x="14438" y="2723"/>
                    </a:lnTo>
                    <a:lnTo>
                      <a:pt x="14629" y="2647"/>
                    </a:lnTo>
                    <a:lnTo>
                      <a:pt x="14801" y="2533"/>
                    </a:lnTo>
                    <a:lnTo>
                      <a:pt x="15124" y="2494"/>
                    </a:lnTo>
                    <a:lnTo>
                      <a:pt x="15315" y="2437"/>
                    </a:lnTo>
                    <a:lnTo>
                      <a:pt x="15620" y="2228"/>
                    </a:lnTo>
                    <a:lnTo>
                      <a:pt x="15734" y="2075"/>
                    </a:lnTo>
                    <a:lnTo>
                      <a:pt x="15982" y="1942"/>
                    </a:lnTo>
                    <a:lnTo>
                      <a:pt x="16324" y="1866"/>
                    </a:lnTo>
                    <a:lnTo>
                      <a:pt x="16591" y="1999"/>
                    </a:lnTo>
                    <a:lnTo>
                      <a:pt x="16820" y="2247"/>
                    </a:lnTo>
                    <a:lnTo>
                      <a:pt x="17067" y="2475"/>
                    </a:lnTo>
                    <a:lnTo>
                      <a:pt x="17296" y="2494"/>
                    </a:lnTo>
                    <a:lnTo>
                      <a:pt x="17562" y="2551"/>
                    </a:lnTo>
                    <a:lnTo>
                      <a:pt x="17943" y="2628"/>
                    </a:lnTo>
                    <a:lnTo>
                      <a:pt x="18268" y="2723"/>
                    </a:lnTo>
                    <a:lnTo>
                      <a:pt x="18515" y="2799"/>
                    </a:lnTo>
                    <a:lnTo>
                      <a:pt x="18610" y="2856"/>
                    </a:lnTo>
                    <a:lnTo>
                      <a:pt x="18610" y="4170"/>
                    </a:lnTo>
                    <a:lnTo>
                      <a:pt x="18629" y="5466"/>
                    </a:lnTo>
                    <a:lnTo>
                      <a:pt x="18629" y="6780"/>
                    </a:lnTo>
                    <a:lnTo>
                      <a:pt x="18629" y="8075"/>
                    </a:lnTo>
                    <a:lnTo>
                      <a:pt x="18649" y="9351"/>
                    </a:lnTo>
                    <a:lnTo>
                      <a:pt x="18649" y="10647"/>
                    </a:lnTo>
                    <a:lnTo>
                      <a:pt x="18649" y="11923"/>
                    </a:lnTo>
                    <a:lnTo>
                      <a:pt x="18649" y="13199"/>
                    </a:lnTo>
                    <a:lnTo>
                      <a:pt x="18649" y="13237"/>
                    </a:lnTo>
                    <a:lnTo>
                      <a:pt x="18649" y="13256"/>
                    </a:lnTo>
                    <a:lnTo>
                      <a:pt x="18649" y="13276"/>
                    </a:lnTo>
                    <a:lnTo>
                      <a:pt x="18649" y="13313"/>
                    </a:lnTo>
                    <a:lnTo>
                      <a:pt x="18649" y="13332"/>
                    </a:lnTo>
                    <a:lnTo>
                      <a:pt x="18649" y="13371"/>
                    </a:lnTo>
                    <a:lnTo>
                      <a:pt x="18649" y="13390"/>
                    </a:lnTo>
                    <a:lnTo>
                      <a:pt x="18649" y="13428"/>
                    </a:lnTo>
                    <a:lnTo>
                      <a:pt x="18649" y="13618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9" name="Freeform 6">
                <a:extLst>
                  <a:ext uri="{FF2B5EF4-FFF2-40B4-BE49-F238E27FC236}">
                    <a16:creationId xmlns:a16="http://schemas.microsoft.com/office/drawing/2014/main" id="{BCCF8843-F1C3-E540-94BF-36CA1F8B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4463" y="2757488"/>
                <a:ext cx="1879600" cy="4087812"/>
              </a:xfrm>
              <a:custGeom>
                <a:avLst/>
                <a:gdLst>
                  <a:gd name="T0" fmla="*/ 647108832 w 5220"/>
                  <a:gd name="T1" fmla="*/ 232066956 h 11353"/>
                  <a:gd name="T2" fmla="*/ 582799866 w 5220"/>
                  <a:gd name="T3" fmla="*/ 316077920 h 11353"/>
                  <a:gd name="T4" fmla="*/ 585393138 w 5220"/>
                  <a:gd name="T5" fmla="*/ 390106096 h 11353"/>
                  <a:gd name="T6" fmla="*/ 607564136 w 5220"/>
                  <a:gd name="T7" fmla="*/ 456744309 h 11353"/>
                  <a:gd name="T8" fmla="*/ 627271850 w 5220"/>
                  <a:gd name="T9" fmla="*/ 518456119 h 11353"/>
                  <a:gd name="T10" fmla="*/ 617417993 w 5220"/>
                  <a:gd name="T11" fmla="*/ 557998400 h 11353"/>
                  <a:gd name="T12" fmla="*/ 605100852 w 5220"/>
                  <a:gd name="T13" fmla="*/ 609856686 h 11353"/>
                  <a:gd name="T14" fmla="*/ 578002926 w 5220"/>
                  <a:gd name="T15" fmla="*/ 661844956 h 11353"/>
                  <a:gd name="T16" fmla="*/ 555701940 w 5220"/>
                  <a:gd name="T17" fmla="*/ 686477687 h 11353"/>
                  <a:gd name="T18" fmla="*/ 533401314 w 5220"/>
                  <a:gd name="T19" fmla="*/ 733409931 h 11353"/>
                  <a:gd name="T20" fmla="*/ 545848443 w 5220"/>
                  <a:gd name="T21" fmla="*/ 772951852 h 11353"/>
                  <a:gd name="T22" fmla="*/ 572946369 w 5220"/>
                  <a:gd name="T23" fmla="*/ 854369991 h 11353"/>
                  <a:gd name="T24" fmla="*/ 585393138 w 5220"/>
                  <a:gd name="T25" fmla="*/ 913618241 h 11353"/>
                  <a:gd name="T26" fmla="*/ 587856422 w 5220"/>
                  <a:gd name="T27" fmla="*/ 963013686 h 11353"/>
                  <a:gd name="T28" fmla="*/ 614954349 w 5220"/>
                  <a:gd name="T29" fmla="*/ 1049487851 h 11353"/>
                  <a:gd name="T30" fmla="*/ 624937834 w 5220"/>
                  <a:gd name="T31" fmla="*/ 1133369191 h 11353"/>
                  <a:gd name="T32" fmla="*/ 624937834 w 5220"/>
                  <a:gd name="T33" fmla="*/ 1471746264 h 11353"/>
                  <a:gd name="T34" fmla="*/ 619881278 w 5220"/>
                  <a:gd name="T35" fmla="*/ 1469283063 h 11353"/>
                  <a:gd name="T36" fmla="*/ 325953247 w 5220"/>
                  <a:gd name="T37" fmla="*/ 1461893100 h 11353"/>
                  <a:gd name="T38" fmla="*/ 32154483 w 5220"/>
                  <a:gd name="T39" fmla="*/ 1224769758 h 11353"/>
                  <a:gd name="T40" fmla="*/ 29561211 w 5220"/>
                  <a:gd name="T41" fmla="*/ 523512145 h 11353"/>
                  <a:gd name="T42" fmla="*/ 12446769 w 5220"/>
                  <a:gd name="T43" fmla="*/ 516122541 h 11353"/>
                  <a:gd name="T44" fmla="*/ 4926929 w 5220"/>
                  <a:gd name="T45" fmla="*/ 513658980 h 11353"/>
                  <a:gd name="T46" fmla="*/ 2463284 w 5220"/>
                  <a:gd name="T47" fmla="*/ 439501541 h 11353"/>
                  <a:gd name="T48" fmla="*/ 9853857 w 5220"/>
                  <a:gd name="T49" fmla="*/ 296241968 h 11353"/>
                  <a:gd name="T50" fmla="*/ 49398553 w 5220"/>
                  <a:gd name="T51" fmla="*/ 135739987 h 11353"/>
                  <a:gd name="T52" fmla="*/ 91406892 w 5220"/>
                  <a:gd name="T53" fmla="*/ 4796779 h 11353"/>
                  <a:gd name="T54" fmla="*/ 96333821 w 5220"/>
                  <a:gd name="T55" fmla="*/ 4796779 h 11353"/>
                  <a:gd name="T56" fmla="*/ 106187678 w 5220"/>
                  <a:gd name="T57" fmla="*/ 19706329 h 11353"/>
                  <a:gd name="T58" fmla="*/ 106187678 w 5220"/>
                  <a:gd name="T59" fmla="*/ 0 h 11353"/>
                  <a:gd name="T60" fmla="*/ 128358676 w 5220"/>
                  <a:gd name="T61" fmla="*/ 2463201 h 11353"/>
                  <a:gd name="T62" fmla="*/ 177757229 w 5220"/>
                  <a:gd name="T63" fmla="*/ 14779567 h 11353"/>
                  <a:gd name="T64" fmla="*/ 321026318 w 5220"/>
                  <a:gd name="T65" fmla="*/ 46802261 h 11353"/>
                  <a:gd name="T66" fmla="*/ 313635745 w 5220"/>
                  <a:gd name="T67" fmla="*/ 59248250 h 11353"/>
                  <a:gd name="T68" fmla="*/ 348253872 w 5220"/>
                  <a:gd name="T69" fmla="*/ 78954578 h 11353"/>
                  <a:gd name="T70" fmla="*/ 518620888 w 5220"/>
                  <a:gd name="T71" fmla="*/ 74028176 h 11353"/>
                  <a:gd name="T72" fmla="*/ 540921514 w 5220"/>
                  <a:gd name="T73" fmla="*/ 71564975 h 11353"/>
                  <a:gd name="T74" fmla="*/ 548311727 w 5220"/>
                  <a:gd name="T75" fmla="*/ 69101414 h 11353"/>
                  <a:gd name="T76" fmla="*/ 555701940 w 5220"/>
                  <a:gd name="T77" fmla="*/ 74028176 h 11353"/>
                  <a:gd name="T78" fmla="*/ 575539281 w 5220"/>
                  <a:gd name="T79" fmla="*/ 78954578 h 11353"/>
                  <a:gd name="T80" fmla="*/ 634791691 w 5220"/>
                  <a:gd name="T81" fmla="*/ 98790530 h 11353"/>
                  <a:gd name="T82" fmla="*/ 637255335 w 5220"/>
                  <a:gd name="T83" fmla="*/ 133276426 h 11353"/>
                  <a:gd name="T84" fmla="*/ 664353262 w 5220"/>
                  <a:gd name="T85" fmla="*/ 175281908 h 11353"/>
                  <a:gd name="T86" fmla="*/ 676670403 w 5220"/>
                  <a:gd name="T87" fmla="*/ 202378200 h 11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220" h="11353">
                    <a:moveTo>
                      <a:pt x="5219" y="1580"/>
                    </a:moveTo>
                    <a:lnTo>
                      <a:pt x="5067" y="1695"/>
                    </a:lnTo>
                    <a:lnTo>
                      <a:pt x="4991" y="1790"/>
                    </a:lnTo>
                    <a:lnTo>
                      <a:pt x="4915" y="2037"/>
                    </a:lnTo>
                    <a:lnTo>
                      <a:pt x="4534" y="2362"/>
                    </a:lnTo>
                    <a:lnTo>
                      <a:pt x="4495" y="2438"/>
                    </a:lnTo>
                    <a:lnTo>
                      <a:pt x="4495" y="2552"/>
                    </a:lnTo>
                    <a:lnTo>
                      <a:pt x="4515" y="2780"/>
                    </a:lnTo>
                    <a:lnTo>
                      <a:pt x="4515" y="3009"/>
                    </a:lnTo>
                    <a:lnTo>
                      <a:pt x="4571" y="3295"/>
                    </a:lnTo>
                    <a:lnTo>
                      <a:pt x="4591" y="3352"/>
                    </a:lnTo>
                    <a:lnTo>
                      <a:pt x="4686" y="3523"/>
                    </a:lnTo>
                    <a:lnTo>
                      <a:pt x="4705" y="3676"/>
                    </a:lnTo>
                    <a:lnTo>
                      <a:pt x="4820" y="3885"/>
                    </a:lnTo>
                    <a:lnTo>
                      <a:pt x="4838" y="3999"/>
                    </a:lnTo>
                    <a:lnTo>
                      <a:pt x="4820" y="4095"/>
                    </a:lnTo>
                    <a:lnTo>
                      <a:pt x="4800" y="4190"/>
                    </a:lnTo>
                    <a:lnTo>
                      <a:pt x="4762" y="4304"/>
                    </a:lnTo>
                    <a:lnTo>
                      <a:pt x="4743" y="4457"/>
                    </a:lnTo>
                    <a:lnTo>
                      <a:pt x="4667" y="4647"/>
                    </a:lnTo>
                    <a:lnTo>
                      <a:pt x="4667" y="4704"/>
                    </a:lnTo>
                    <a:lnTo>
                      <a:pt x="4629" y="4800"/>
                    </a:lnTo>
                    <a:lnTo>
                      <a:pt x="4591" y="4895"/>
                    </a:lnTo>
                    <a:lnTo>
                      <a:pt x="4458" y="5105"/>
                    </a:lnTo>
                    <a:lnTo>
                      <a:pt x="4381" y="5181"/>
                    </a:lnTo>
                    <a:lnTo>
                      <a:pt x="4324" y="5257"/>
                    </a:lnTo>
                    <a:lnTo>
                      <a:pt x="4286" y="5295"/>
                    </a:lnTo>
                    <a:lnTo>
                      <a:pt x="4248" y="5390"/>
                    </a:lnTo>
                    <a:lnTo>
                      <a:pt x="4153" y="5562"/>
                    </a:lnTo>
                    <a:lnTo>
                      <a:pt x="4114" y="5657"/>
                    </a:lnTo>
                    <a:lnTo>
                      <a:pt x="4114" y="5771"/>
                    </a:lnTo>
                    <a:lnTo>
                      <a:pt x="4134" y="5828"/>
                    </a:lnTo>
                    <a:lnTo>
                      <a:pt x="4210" y="5962"/>
                    </a:lnTo>
                    <a:lnTo>
                      <a:pt x="4400" y="6476"/>
                    </a:lnTo>
                    <a:lnTo>
                      <a:pt x="4419" y="6533"/>
                    </a:lnTo>
                    <a:lnTo>
                      <a:pt x="4419" y="6590"/>
                    </a:lnTo>
                    <a:lnTo>
                      <a:pt x="4381" y="6723"/>
                    </a:lnTo>
                    <a:lnTo>
                      <a:pt x="4400" y="6837"/>
                    </a:lnTo>
                    <a:lnTo>
                      <a:pt x="4515" y="7047"/>
                    </a:lnTo>
                    <a:lnTo>
                      <a:pt x="4553" y="7162"/>
                    </a:lnTo>
                    <a:lnTo>
                      <a:pt x="4553" y="7218"/>
                    </a:lnTo>
                    <a:lnTo>
                      <a:pt x="4534" y="7428"/>
                    </a:lnTo>
                    <a:lnTo>
                      <a:pt x="4534" y="7523"/>
                    </a:lnTo>
                    <a:lnTo>
                      <a:pt x="4553" y="7619"/>
                    </a:lnTo>
                    <a:lnTo>
                      <a:pt x="4743" y="8095"/>
                    </a:lnTo>
                    <a:lnTo>
                      <a:pt x="4800" y="8247"/>
                    </a:lnTo>
                    <a:lnTo>
                      <a:pt x="4820" y="8400"/>
                    </a:lnTo>
                    <a:lnTo>
                      <a:pt x="4820" y="8742"/>
                    </a:lnTo>
                    <a:lnTo>
                      <a:pt x="4820" y="9199"/>
                    </a:lnTo>
                    <a:lnTo>
                      <a:pt x="4820" y="10286"/>
                    </a:lnTo>
                    <a:lnTo>
                      <a:pt x="4820" y="11352"/>
                    </a:lnTo>
                    <a:lnTo>
                      <a:pt x="4800" y="11352"/>
                    </a:lnTo>
                    <a:lnTo>
                      <a:pt x="4781" y="11333"/>
                    </a:lnTo>
                    <a:lnTo>
                      <a:pt x="4762" y="11333"/>
                    </a:lnTo>
                    <a:lnTo>
                      <a:pt x="3638" y="11314"/>
                    </a:lnTo>
                    <a:lnTo>
                      <a:pt x="2514" y="11276"/>
                    </a:lnTo>
                    <a:lnTo>
                      <a:pt x="1371" y="11257"/>
                    </a:lnTo>
                    <a:lnTo>
                      <a:pt x="248" y="11238"/>
                    </a:lnTo>
                    <a:lnTo>
                      <a:pt x="248" y="9447"/>
                    </a:lnTo>
                    <a:lnTo>
                      <a:pt x="248" y="7657"/>
                    </a:lnTo>
                    <a:lnTo>
                      <a:pt x="248" y="5866"/>
                    </a:lnTo>
                    <a:lnTo>
                      <a:pt x="228" y="4038"/>
                    </a:lnTo>
                    <a:lnTo>
                      <a:pt x="191" y="4018"/>
                    </a:lnTo>
                    <a:lnTo>
                      <a:pt x="133" y="3999"/>
                    </a:lnTo>
                    <a:lnTo>
                      <a:pt x="96" y="3981"/>
                    </a:lnTo>
                    <a:lnTo>
                      <a:pt x="38" y="3962"/>
                    </a:lnTo>
                    <a:lnTo>
                      <a:pt x="19" y="3962"/>
                    </a:lnTo>
                    <a:lnTo>
                      <a:pt x="19" y="3390"/>
                    </a:lnTo>
                    <a:lnTo>
                      <a:pt x="0" y="3180"/>
                    </a:lnTo>
                    <a:lnTo>
                      <a:pt x="0" y="2761"/>
                    </a:lnTo>
                    <a:lnTo>
                      <a:pt x="76" y="2285"/>
                    </a:lnTo>
                    <a:lnTo>
                      <a:pt x="267" y="1981"/>
                    </a:lnTo>
                    <a:lnTo>
                      <a:pt x="343" y="1542"/>
                    </a:lnTo>
                    <a:lnTo>
                      <a:pt x="381" y="1047"/>
                    </a:lnTo>
                    <a:lnTo>
                      <a:pt x="495" y="609"/>
                    </a:lnTo>
                    <a:lnTo>
                      <a:pt x="629" y="285"/>
                    </a:lnTo>
                    <a:lnTo>
                      <a:pt x="705" y="37"/>
                    </a:lnTo>
                    <a:lnTo>
                      <a:pt x="705" y="19"/>
                    </a:lnTo>
                    <a:lnTo>
                      <a:pt x="743" y="37"/>
                    </a:lnTo>
                    <a:lnTo>
                      <a:pt x="781" y="56"/>
                    </a:lnTo>
                    <a:lnTo>
                      <a:pt x="800" y="76"/>
                    </a:lnTo>
                    <a:lnTo>
                      <a:pt x="819" y="152"/>
                    </a:lnTo>
                    <a:lnTo>
                      <a:pt x="838" y="171"/>
                    </a:lnTo>
                    <a:lnTo>
                      <a:pt x="838" y="114"/>
                    </a:lnTo>
                    <a:lnTo>
                      <a:pt x="819" y="0"/>
                    </a:lnTo>
                    <a:lnTo>
                      <a:pt x="858" y="19"/>
                    </a:lnTo>
                    <a:lnTo>
                      <a:pt x="972" y="19"/>
                    </a:lnTo>
                    <a:lnTo>
                      <a:pt x="990" y="19"/>
                    </a:lnTo>
                    <a:lnTo>
                      <a:pt x="1048" y="76"/>
                    </a:lnTo>
                    <a:lnTo>
                      <a:pt x="1067" y="95"/>
                    </a:lnTo>
                    <a:lnTo>
                      <a:pt x="1371" y="114"/>
                    </a:lnTo>
                    <a:lnTo>
                      <a:pt x="1696" y="114"/>
                    </a:lnTo>
                    <a:lnTo>
                      <a:pt x="2096" y="209"/>
                    </a:lnTo>
                    <a:lnTo>
                      <a:pt x="2476" y="361"/>
                    </a:lnTo>
                    <a:lnTo>
                      <a:pt x="2419" y="418"/>
                    </a:lnTo>
                    <a:lnTo>
                      <a:pt x="2400" y="437"/>
                    </a:lnTo>
                    <a:lnTo>
                      <a:pt x="2419" y="457"/>
                    </a:lnTo>
                    <a:lnTo>
                      <a:pt x="2495" y="476"/>
                    </a:lnTo>
                    <a:lnTo>
                      <a:pt x="2648" y="590"/>
                    </a:lnTo>
                    <a:lnTo>
                      <a:pt x="2686" y="609"/>
                    </a:lnTo>
                    <a:lnTo>
                      <a:pt x="3143" y="609"/>
                    </a:lnTo>
                    <a:lnTo>
                      <a:pt x="3772" y="647"/>
                    </a:lnTo>
                    <a:lnTo>
                      <a:pt x="4000" y="571"/>
                    </a:lnTo>
                    <a:lnTo>
                      <a:pt x="4038" y="533"/>
                    </a:lnTo>
                    <a:lnTo>
                      <a:pt x="4077" y="533"/>
                    </a:lnTo>
                    <a:lnTo>
                      <a:pt x="4172" y="552"/>
                    </a:lnTo>
                    <a:lnTo>
                      <a:pt x="4191" y="552"/>
                    </a:lnTo>
                    <a:lnTo>
                      <a:pt x="4210" y="533"/>
                    </a:lnTo>
                    <a:lnTo>
                      <a:pt x="4229" y="533"/>
                    </a:lnTo>
                    <a:lnTo>
                      <a:pt x="4248" y="533"/>
                    </a:lnTo>
                    <a:lnTo>
                      <a:pt x="4248" y="552"/>
                    </a:lnTo>
                    <a:lnTo>
                      <a:pt x="4286" y="571"/>
                    </a:lnTo>
                    <a:lnTo>
                      <a:pt x="4305" y="571"/>
                    </a:lnTo>
                    <a:lnTo>
                      <a:pt x="4362" y="609"/>
                    </a:lnTo>
                    <a:lnTo>
                      <a:pt x="4439" y="609"/>
                    </a:lnTo>
                    <a:lnTo>
                      <a:pt x="4534" y="647"/>
                    </a:lnTo>
                    <a:lnTo>
                      <a:pt x="4820" y="704"/>
                    </a:lnTo>
                    <a:lnTo>
                      <a:pt x="4896" y="762"/>
                    </a:lnTo>
                    <a:lnTo>
                      <a:pt x="4934" y="857"/>
                    </a:lnTo>
                    <a:lnTo>
                      <a:pt x="4915" y="971"/>
                    </a:lnTo>
                    <a:lnTo>
                      <a:pt x="4915" y="1028"/>
                    </a:lnTo>
                    <a:lnTo>
                      <a:pt x="4934" y="1085"/>
                    </a:lnTo>
                    <a:lnTo>
                      <a:pt x="5010" y="1161"/>
                    </a:lnTo>
                    <a:lnTo>
                      <a:pt x="5124" y="1352"/>
                    </a:lnTo>
                    <a:lnTo>
                      <a:pt x="5143" y="1409"/>
                    </a:lnTo>
                    <a:lnTo>
                      <a:pt x="5181" y="1485"/>
                    </a:lnTo>
                    <a:lnTo>
                      <a:pt x="5219" y="1561"/>
                    </a:lnTo>
                    <a:lnTo>
                      <a:pt x="5219" y="158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0" name="Freeform 7">
                <a:extLst>
                  <a:ext uri="{FF2B5EF4-FFF2-40B4-BE49-F238E27FC236}">
                    <a16:creationId xmlns:a16="http://schemas.microsoft.com/office/drawing/2014/main" id="{FEE89E19-BF79-8A43-BEFA-EC96CBA26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1288" y="3724275"/>
                <a:ext cx="5548312" cy="4168775"/>
              </a:xfrm>
              <a:custGeom>
                <a:avLst/>
                <a:gdLst>
                  <a:gd name="T0" fmla="*/ 1997259840 w 15412"/>
                  <a:gd name="T1" fmla="*/ 1149918539 h 11582"/>
                  <a:gd name="T2" fmla="*/ 1997259840 w 15412"/>
                  <a:gd name="T3" fmla="*/ 1285690955 h 11582"/>
                  <a:gd name="T4" fmla="*/ 1997259840 w 15412"/>
                  <a:gd name="T5" fmla="*/ 1455924332 h 11582"/>
                  <a:gd name="T6" fmla="*/ 1997259840 w 15412"/>
                  <a:gd name="T7" fmla="*/ 1485592030 h 11582"/>
                  <a:gd name="T8" fmla="*/ 1774996521 w 15412"/>
                  <a:gd name="T9" fmla="*/ 1490515231 h 11582"/>
                  <a:gd name="T10" fmla="*/ 1414579800 w 15412"/>
                  <a:gd name="T11" fmla="*/ 1498029248 h 11582"/>
                  <a:gd name="T12" fmla="*/ 1054163440 w 15412"/>
                  <a:gd name="T13" fmla="*/ 1500361271 h 11582"/>
                  <a:gd name="T14" fmla="*/ 683897134 w 15412"/>
                  <a:gd name="T15" fmla="*/ 1495438431 h 11582"/>
                  <a:gd name="T16" fmla="*/ 414718682 w 15412"/>
                  <a:gd name="T17" fmla="*/ 1498029248 h 11582"/>
                  <a:gd name="T18" fmla="*/ 204896945 w 15412"/>
                  <a:gd name="T19" fmla="*/ 1498029248 h 11582"/>
                  <a:gd name="T20" fmla="*/ 155519416 w 15412"/>
                  <a:gd name="T21" fmla="*/ 1031506540 h 11582"/>
                  <a:gd name="T22" fmla="*/ 66614304 w 15412"/>
                  <a:gd name="T23" fmla="*/ 1001838842 h 11582"/>
                  <a:gd name="T24" fmla="*/ 0 w 15412"/>
                  <a:gd name="T25" fmla="*/ 848965162 h 11582"/>
                  <a:gd name="T26" fmla="*/ 24753564 w 15412"/>
                  <a:gd name="T27" fmla="*/ 673679367 h 11582"/>
                  <a:gd name="T28" fmla="*/ 71668697 w 15412"/>
                  <a:gd name="T29" fmla="*/ 570165826 h 11582"/>
                  <a:gd name="T30" fmla="*/ 69076700 w 15412"/>
                  <a:gd name="T31" fmla="*/ 451624250 h 11582"/>
                  <a:gd name="T32" fmla="*/ 86443075 w 15412"/>
                  <a:gd name="T33" fmla="*/ 318313434 h 11582"/>
                  <a:gd name="T34" fmla="*/ 143207434 w 15412"/>
                  <a:gd name="T35" fmla="*/ 352904333 h 11582"/>
                  <a:gd name="T36" fmla="*/ 197509755 w 15412"/>
                  <a:gd name="T37" fmla="*/ 357827173 h 11582"/>
                  <a:gd name="T38" fmla="*/ 244424888 w 15412"/>
                  <a:gd name="T39" fmla="*/ 347981132 h 11582"/>
                  <a:gd name="T40" fmla="*/ 283952831 w 15412"/>
                  <a:gd name="T41" fmla="*/ 333212252 h 11582"/>
                  <a:gd name="T42" fmla="*/ 323351174 w 15412"/>
                  <a:gd name="T43" fmla="*/ 306005794 h 11582"/>
                  <a:gd name="T44" fmla="*/ 343179945 w 15412"/>
                  <a:gd name="T45" fmla="*/ 301082954 h 11582"/>
                  <a:gd name="T46" fmla="*/ 434547453 w 15412"/>
                  <a:gd name="T47" fmla="*/ 207285876 h 11582"/>
                  <a:gd name="T48" fmla="*/ 456709021 w 15412"/>
                  <a:gd name="T49" fmla="*/ 172694978 h 11582"/>
                  <a:gd name="T50" fmla="*/ 473945797 w 15412"/>
                  <a:gd name="T51" fmla="*/ 157926097 h 11582"/>
                  <a:gd name="T52" fmla="*/ 506086550 w 15412"/>
                  <a:gd name="T53" fmla="*/ 76566237 h 11582"/>
                  <a:gd name="T54" fmla="*/ 506086550 w 15412"/>
                  <a:gd name="T55" fmla="*/ 14769241 h 11582"/>
                  <a:gd name="T56" fmla="*/ 508548947 w 15412"/>
                  <a:gd name="T57" fmla="*/ 12307641 h 11582"/>
                  <a:gd name="T58" fmla="*/ 506086550 w 15412"/>
                  <a:gd name="T59" fmla="*/ 7514017 h 11582"/>
                  <a:gd name="T60" fmla="*/ 503624154 w 15412"/>
                  <a:gd name="T61" fmla="*/ 0 h 11582"/>
                  <a:gd name="T62" fmla="*/ 553001683 w 15412"/>
                  <a:gd name="T63" fmla="*/ 9846040 h 11582"/>
                  <a:gd name="T64" fmla="*/ 590067229 w 15412"/>
                  <a:gd name="T65" fmla="*/ 61667419 h 11582"/>
                  <a:gd name="T66" fmla="*/ 644369191 w 15412"/>
                  <a:gd name="T67" fmla="*/ 91335477 h 11582"/>
                  <a:gd name="T68" fmla="*/ 750511438 w 15412"/>
                  <a:gd name="T69" fmla="*/ 76566237 h 11582"/>
                  <a:gd name="T70" fmla="*/ 891256475 w 15412"/>
                  <a:gd name="T71" fmla="*/ 81489437 h 11582"/>
                  <a:gd name="T72" fmla="*/ 990011533 w 15412"/>
                  <a:gd name="T73" fmla="*/ 69181797 h 11582"/>
                  <a:gd name="T74" fmla="*/ 1068937819 w 15412"/>
                  <a:gd name="T75" fmla="*/ 54282979 h 11582"/>
                  <a:gd name="T76" fmla="*/ 1157842931 w 15412"/>
                  <a:gd name="T77" fmla="*/ 41975339 h 11582"/>
                  <a:gd name="T78" fmla="*/ 1219532442 w 15412"/>
                  <a:gd name="T79" fmla="*/ 96258318 h 11582"/>
                  <a:gd name="T80" fmla="*/ 1268909970 w 15412"/>
                  <a:gd name="T81" fmla="*/ 155464497 h 11582"/>
                  <a:gd name="T82" fmla="*/ 1320749896 w 15412"/>
                  <a:gd name="T83" fmla="*/ 167901714 h 11582"/>
                  <a:gd name="T84" fmla="*/ 1375051857 w 15412"/>
                  <a:gd name="T85" fmla="*/ 165440114 h 11582"/>
                  <a:gd name="T86" fmla="*/ 1377514254 w 15412"/>
                  <a:gd name="T87" fmla="*/ 165440114 h 11582"/>
                  <a:gd name="T88" fmla="*/ 1377514254 w 15412"/>
                  <a:gd name="T89" fmla="*/ 165440114 h 11582"/>
                  <a:gd name="T90" fmla="*/ 1389826236 w 15412"/>
                  <a:gd name="T91" fmla="*/ 170233378 h 11582"/>
                  <a:gd name="T92" fmla="*/ 1402138218 w 15412"/>
                  <a:gd name="T93" fmla="*/ 175286155 h 11582"/>
                  <a:gd name="T94" fmla="*/ 1404730215 w 15412"/>
                  <a:gd name="T95" fmla="*/ 644140886 h 11582"/>
                  <a:gd name="T96" fmla="*/ 1404730215 w 15412"/>
                  <a:gd name="T97" fmla="*/ 1108072777 h 11582"/>
                  <a:gd name="T98" fmla="*/ 1698403031 w 15412"/>
                  <a:gd name="T99" fmla="*/ 1112995617 h 11582"/>
                  <a:gd name="T100" fmla="*/ 1989743051 w 15412"/>
                  <a:gd name="T101" fmla="*/ 1120380417 h 11582"/>
                  <a:gd name="T102" fmla="*/ 1994667844 w 15412"/>
                  <a:gd name="T103" fmla="*/ 1122842017 h 115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412" h="11582">
                    <a:moveTo>
                      <a:pt x="15411" y="8667"/>
                    </a:moveTo>
                    <a:lnTo>
                      <a:pt x="15411" y="8876"/>
                    </a:lnTo>
                    <a:lnTo>
                      <a:pt x="15411" y="9810"/>
                    </a:lnTo>
                    <a:lnTo>
                      <a:pt x="15411" y="9924"/>
                    </a:lnTo>
                    <a:lnTo>
                      <a:pt x="15411" y="10324"/>
                    </a:lnTo>
                    <a:lnTo>
                      <a:pt x="15411" y="11238"/>
                    </a:lnTo>
                    <a:lnTo>
                      <a:pt x="15411" y="11467"/>
                    </a:lnTo>
                    <a:lnTo>
                      <a:pt x="14572" y="11486"/>
                    </a:lnTo>
                    <a:lnTo>
                      <a:pt x="13696" y="11505"/>
                    </a:lnTo>
                    <a:lnTo>
                      <a:pt x="12306" y="11543"/>
                    </a:lnTo>
                    <a:lnTo>
                      <a:pt x="10915" y="11563"/>
                    </a:lnTo>
                    <a:lnTo>
                      <a:pt x="9524" y="11563"/>
                    </a:lnTo>
                    <a:lnTo>
                      <a:pt x="8134" y="11581"/>
                    </a:lnTo>
                    <a:lnTo>
                      <a:pt x="6705" y="11563"/>
                    </a:lnTo>
                    <a:lnTo>
                      <a:pt x="5277" y="11543"/>
                    </a:lnTo>
                    <a:lnTo>
                      <a:pt x="4248" y="11543"/>
                    </a:lnTo>
                    <a:lnTo>
                      <a:pt x="3200" y="11563"/>
                    </a:lnTo>
                    <a:lnTo>
                      <a:pt x="2400" y="11563"/>
                    </a:lnTo>
                    <a:lnTo>
                      <a:pt x="1581" y="11563"/>
                    </a:lnTo>
                    <a:lnTo>
                      <a:pt x="1600" y="7982"/>
                    </a:lnTo>
                    <a:lnTo>
                      <a:pt x="1200" y="7962"/>
                    </a:lnTo>
                    <a:lnTo>
                      <a:pt x="1200" y="7943"/>
                    </a:lnTo>
                    <a:lnTo>
                      <a:pt x="514" y="7733"/>
                    </a:lnTo>
                    <a:lnTo>
                      <a:pt x="0" y="7562"/>
                    </a:lnTo>
                    <a:lnTo>
                      <a:pt x="0" y="6553"/>
                    </a:lnTo>
                    <a:lnTo>
                      <a:pt x="38" y="5772"/>
                    </a:lnTo>
                    <a:lnTo>
                      <a:pt x="191" y="5200"/>
                    </a:lnTo>
                    <a:lnTo>
                      <a:pt x="477" y="4800"/>
                    </a:lnTo>
                    <a:lnTo>
                      <a:pt x="553" y="4401"/>
                    </a:lnTo>
                    <a:lnTo>
                      <a:pt x="514" y="3943"/>
                    </a:lnTo>
                    <a:lnTo>
                      <a:pt x="533" y="3486"/>
                    </a:lnTo>
                    <a:lnTo>
                      <a:pt x="610" y="2953"/>
                    </a:lnTo>
                    <a:lnTo>
                      <a:pt x="667" y="2457"/>
                    </a:lnTo>
                    <a:lnTo>
                      <a:pt x="1010" y="2686"/>
                    </a:lnTo>
                    <a:lnTo>
                      <a:pt x="1105" y="2724"/>
                    </a:lnTo>
                    <a:lnTo>
                      <a:pt x="1315" y="2743"/>
                    </a:lnTo>
                    <a:lnTo>
                      <a:pt x="1524" y="2762"/>
                    </a:lnTo>
                    <a:lnTo>
                      <a:pt x="1752" y="2724"/>
                    </a:lnTo>
                    <a:lnTo>
                      <a:pt x="1886" y="2686"/>
                    </a:lnTo>
                    <a:lnTo>
                      <a:pt x="1981" y="2667"/>
                    </a:lnTo>
                    <a:lnTo>
                      <a:pt x="2191" y="2572"/>
                    </a:lnTo>
                    <a:lnTo>
                      <a:pt x="2438" y="2400"/>
                    </a:lnTo>
                    <a:lnTo>
                      <a:pt x="2495" y="2362"/>
                    </a:lnTo>
                    <a:lnTo>
                      <a:pt x="2610" y="2343"/>
                    </a:lnTo>
                    <a:lnTo>
                      <a:pt x="2648" y="2324"/>
                    </a:lnTo>
                    <a:lnTo>
                      <a:pt x="2972" y="2076"/>
                    </a:lnTo>
                    <a:lnTo>
                      <a:pt x="3353" y="1600"/>
                    </a:lnTo>
                    <a:lnTo>
                      <a:pt x="3467" y="1410"/>
                    </a:lnTo>
                    <a:lnTo>
                      <a:pt x="3524" y="1333"/>
                    </a:lnTo>
                    <a:lnTo>
                      <a:pt x="3601" y="1277"/>
                    </a:lnTo>
                    <a:lnTo>
                      <a:pt x="3657" y="1219"/>
                    </a:lnTo>
                    <a:lnTo>
                      <a:pt x="3791" y="896"/>
                    </a:lnTo>
                    <a:lnTo>
                      <a:pt x="3905" y="591"/>
                    </a:lnTo>
                    <a:lnTo>
                      <a:pt x="3924" y="476"/>
                    </a:lnTo>
                    <a:lnTo>
                      <a:pt x="3905" y="114"/>
                    </a:lnTo>
                    <a:lnTo>
                      <a:pt x="3905" y="95"/>
                    </a:lnTo>
                    <a:lnTo>
                      <a:pt x="3924" y="95"/>
                    </a:lnTo>
                    <a:lnTo>
                      <a:pt x="3924" y="58"/>
                    </a:lnTo>
                    <a:lnTo>
                      <a:pt x="3905" y="58"/>
                    </a:lnTo>
                    <a:lnTo>
                      <a:pt x="3886" y="19"/>
                    </a:lnTo>
                    <a:lnTo>
                      <a:pt x="3886" y="0"/>
                    </a:lnTo>
                    <a:lnTo>
                      <a:pt x="4019" y="0"/>
                    </a:lnTo>
                    <a:lnTo>
                      <a:pt x="4267" y="76"/>
                    </a:lnTo>
                    <a:lnTo>
                      <a:pt x="4381" y="248"/>
                    </a:lnTo>
                    <a:lnTo>
                      <a:pt x="4553" y="476"/>
                    </a:lnTo>
                    <a:lnTo>
                      <a:pt x="4800" y="648"/>
                    </a:lnTo>
                    <a:lnTo>
                      <a:pt x="4972" y="705"/>
                    </a:lnTo>
                    <a:lnTo>
                      <a:pt x="5315" y="686"/>
                    </a:lnTo>
                    <a:lnTo>
                      <a:pt x="5791" y="591"/>
                    </a:lnTo>
                    <a:lnTo>
                      <a:pt x="6705" y="629"/>
                    </a:lnTo>
                    <a:lnTo>
                      <a:pt x="6877" y="629"/>
                    </a:lnTo>
                    <a:lnTo>
                      <a:pt x="7505" y="610"/>
                    </a:lnTo>
                    <a:lnTo>
                      <a:pt x="7639" y="534"/>
                    </a:lnTo>
                    <a:lnTo>
                      <a:pt x="7829" y="457"/>
                    </a:lnTo>
                    <a:lnTo>
                      <a:pt x="8248" y="419"/>
                    </a:lnTo>
                    <a:lnTo>
                      <a:pt x="8591" y="400"/>
                    </a:lnTo>
                    <a:lnTo>
                      <a:pt x="8934" y="324"/>
                    </a:lnTo>
                    <a:lnTo>
                      <a:pt x="9105" y="476"/>
                    </a:lnTo>
                    <a:lnTo>
                      <a:pt x="9410" y="743"/>
                    </a:lnTo>
                    <a:lnTo>
                      <a:pt x="9524" y="1029"/>
                    </a:lnTo>
                    <a:lnTo>
                      <a:pt x="9791" y="1200"/>
                    </a:lnTo>
                    <a:lnTo>
                      <a:pt x="9962" y="1238"/>
                    </a:lnTo>
                    <a:lnTo>
                      <a:pt x="10191" y="1296"/>
                    </a:lnTo>
                    <a:lnTo>
                      <a:pt x="10420" y="1296"/>
                    </a:lnTo>
                    <a:lnTo>
                      <a:pt x="10610" y="1277"/>
                    </a:lnTo>
                    <a:lnTo>
                      <a:pt x="10629" y="1277"/>
                    </a:lnTo>
                    <a:lnTo>
                      <a:pt x="10687" y="1296"/>
                    </a:lnTo>
                    <a:lnTo>
                      <a:pt x="10724" y="1314"/>
                    </a:lnTo>
                    <a:lnTo>
                      <a:pt x="10782" y="1333"/>
                    </a:lnTo>
                    <a:lnTo>
                      <a:pt x="10819" y="1353"/>
                    </a:lnTo>
                    <a:lnTo>
                      <a:pt x="10839" y="3181"/>
                    </a:lnTo>
                    <a:lnTo>
                      <a:pt x="10839" y="4972"/>
                    </a:lnTo>
                    <a:lnTo>
                      <a:pt x="10839" y="6762"/>
                    </a:lnTo>
                    <a:lnTo>
                      <a:pt x="10839" y="8553"/>
                    </a:lnTo>
                    <a:lnTo>
                      <a:pt x="11962" y="8572"/>
                    </a:lnTo>
                    <a:lnTo>
                      <a:pt x="13105" y="8591"/>
                    </a:lnTo>
                    <a:lnTo>
                      <a:pt x="14229" y="8629"/>
                    </a:lnTo>
                    <a:lnTo>
                      <a:pt x="15353" y="8648"/>
                    </a:lnTo>
                    <a:lnTo>
                      <a:pt x="15372" y="8648"/>
                    </a:lnTo>
                    <a:lnTo>
                      <a:pt x="15391" y="8667"/>
                    </a:lnTo>
                    <a:lnTo>
                      <a:pt x="15411" y="8667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1" name="Freeform 8">
                <a:extLst>
                  <a:ext uri="{FF2B5EF4-FFF2-40B4-BE49-F238E27FC236}">
                    <a16:creationId xmlns:a16="http://schemas.microsoft.com/office/drawing/2014/main" id="{BD326F09-5485-6444-BB4C-1C9CF8548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63688" y="5405438"/>
                <a:ext cx="5238750" cy="3243262"/>
              </a:xfrm>
              <a:custGeom>
                <a:avLst/>
                <a:gdLst>
                  <a:gd name="T0" fmla="*/ 49248642 w 14552"/>
                  <a:gd name="T1" fmla="*/ 597464013 h 9009"/>
                  <a:gd name="T2" fmla="*/ 17236899 w 14552"/>
                  <a:gd name="T3" fmla="*/ 335668437 h 9009"/>
                  <a:gd name="T4" fmla="*/ 69077556 w 14552"/>
                  <a:gd name="T5" fmla="*/ 313506687 h 9009"/>
                  <a:gd name="T6" fmla="*/ 140487925 w 14552"/>
                  <a:gd name="T7" fmla="*/ 311044270 h 9009"/>
                  <a:gd name="T8" fmla="*/ 231857168 w 14552"/>
                  <a:gd name="T9" fmla="*/ 320893937 h 9009"/>
                  <a:gd name="T10" fmla="*/ 303526738 w 14552"/>
                  <a:gd name="T11" fmla="*/ 281494909 h 9009"/>
                  <a:gd name="T12" fmla="*/ 350442567 w 14552"/>
                  <a:gd name="T13" fmla="*/ 254278725 h 9009"/>
                  <a:gd name="T14" fmla="*/ 382453950 w 14552"/>
                  <a:gd name="T15" fmla="*/ 325818770 h 9009"/>
                  <a:gd name="T16" fmla="*/ 476285607 w 14552"/>
                  <a:gd name="T17" fmla="*/ 360422565 h 9009"/>
                  <a:gd name="T18" fmla="*/ 528125904 w 14552"/>
                  <a:gd name="T19" fmla="*/ 340722871 h 9009"/>
                  <a:gd name="T20" fmla="*/ 599666234 w 14552"/>
                  <a:gd name="T21" fmla="*/ 338130854 h 9009"/>
                  <a:gd name="T22" fmla="*/ 663818961 w 14552"/>
                  <a:gd name="T23" fmla="*/ 353035315 h 9009"/>
                  <a:gd name="T24" fmla="*/ 681185461 w 14552"/>
                  <a:gd name="T25" fmla="*/ 323356353 h 9009"/>
                  <a:gd name="T26" fmla="*/ 772554344 w 14552"/>
                  <a:gd name="T27" fmla="*/ 353035315 h 9009"/>
                  <a:gd name="T28" fmla="*/ 836707071 w 14552"/>
                  <a:gd name="T29" fmla="*/ 360422565 h 9009"/>
                  <a:gd name="T30" fmla="*/ 898397385 w 14552"/>
                  <a:gd name="T31" fmla="*/ 399951193 h 9009"/>
                  <a:gd name="T32" fmla="*/ 947775627 w 14552"/>
                  <a:gd name="T33" fmla="*/ 338130854 h 9009"/>
                  <a:gd name="T34" fmla="*/ 1026832440 w 14552"/>
                  <a:gd name="T35" fmla="*/ 291344576 h 9009"/>
                  <a:gd name="T36" fmla="*/ 1103297598 w 14552"/>
                  <a:gd name="T37" fmla="*/ 187663513 h 9009"/>
                  <a:gd name="T38" fmla="*/ 1152675481 w 14552"/>
                  <a:gd name="T39" fmla="*/ 106143840 h 9009"/>
                  <a:gd name="T40" fmla="*/ 1214365794 w 14552"/>
                  <a:gd name="T41" fmla="*/ 37066211 h 9009"/>
                  <a:gd name="T42" fmla="*/ 1298347795 w 14552"/>
                  <a:gd name="T43" fmla="*/ 4924833 h 9009"/>
                  <a:gd name="T44" fmla="*/ 1389716678 w 14552"/>
                  <a:gd name="T45" fmla="*/ 59227962 h 9009"/>
                  <a:gd name="T46" fmla="*/ 1431707679 w 14552"/>
                  <a:gd name="T47" fmla="*/ 125843174 h 9009"/>
                  <a:gd name="T48" fmla="*/ 1431707679 w 14552"/>
                  <a:gd name="T49" fmla="*/ 244429058 h 9009"/>
                  <a:gd name="T50" fmla="*/ 1483418735 w 14552"/>
                  <a:gd name="T51" fmla="*/ 315969103 h 9009"/>
                  <a:gd name="T52" fmla="*/ 1597078946 w 14552"/>
                  <a:gd name="T53" fmla="*/ 407338443 h 9009"/>
                  <a:gd name="T54" fmla="*/ 1614316204 w 14552"/>
                  <a:gd name="T55" fmla="*/ 501169840 h 9009"/>
                  <a:gd name="T56" fmla="*/ 1727846815 w 14552"/>
                  <a:gd name="T57" fmla="*/ 479008089 h 9009"/>
                  <a:gd name="T58" fmla="*/ 1831657729 w 14552"/>
                  <a:gd name="T59" fmla="*/ 488857756 h 9009"/>
                  <a:gd name="T60" fmla="*/ 1885831199 w 14552"/>
                  <a:gd name="T61" fmla="*/ 553010551 h 9009"/>
                  <a:gd name="T62" fmla="*/ 1856282230 w 14552"/>
                  <a:gd name="T63" fmla="*/ 639325457 h 9009"/>
                  <a:gd name="T64" fmla="*/ 1737826432 w 14552"/>
                  <a:gd name="T65" fmla="*/ 659154391 h 9009"/>
                  <a:gd name="T66" fmla="*/ 1631553103 w 14552"/>
                  <a:gd name="T67" fmla="*/ 678854085 h 9009"/>
                  <a:gd name="T68" fmla="*/ 1525538976 w 14552"/>
                  <a:gd name="T69" fmla="*/ 762835815 h 9009"/>
                  <a:gd name="T70" fmla="*/ 1451406992 w 14552"/>
                  <a:gd name="T71" fmla="*/ 822063776 h 9009"/>
                  <a:gd name="T72" fmla="*/ 1295885381 w 14552"/>
                  <a:gd name="T73" fmla="*/ 854205154 h 9009"/>
                  <a:gd name="T74" fmla="*/ 1051456941 w 14552"/>
                  <a:gd name="T75" fmla="*/ 797439609 h 9009"/>
                  <a:gd name="T76" fmla="*/ 863923587 w 14552"/>
                  <a:gd name="T77" fmla="*/ 906045866 h 9009"/>
                  <a:gd name="T78" fmla="*/ 607183077 w 14552"/>
                  <a:gd name="T79" fmla="*/ 1093450177 h 9009"/>
                  <a:gd name="T80" fmla="*/ 488597678 w 14552"/>
                  <a:gd name="T81" fmla="*/ 1120666362 h 9009"/>
                  <a:gd name="T82" fmla="*/ 446606678 w 14552"/>
                  <a:gd name="T83" fmla="*/ 913433116 h 9009"/>
                  <a:gd name="T84" fmla="*/ 409670466 w 14552"/>
                  <a:gd name="T85" fmla="*/ 748061314 h 9009"/>
                  <a:gd name="T86" fmla="*/ 271385394 w 14552"/>
                  <a:gd name="T87" fmla="*/ 701145436 h 9009"/>
                  <a:gd name="T88" fmla="*/ 93831297 w 14552"/>
                  <a:gd name="T89" fmla="*/ 639325457 h 90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4552" h="9009">
                    <a:moveTo>
                      <a:pt x="380" y="4743"/>
                    </a:moveTo>
                    <a:lnTo>
                      <a:pt x="380" y="4724"/>
                    </a:lnTo>
                    <a:lnTo>
                      <a:pt x="380" y="4610"/>
                    </a:lnTo>
                    <a:lnTo>
                      <a:pt x="38" y="3696"/>
                    </a:lnTo>
                    <a:lnTo>
                      <a:pt x="0" y="3524"/>
                    </a:lnTo>
                    <a:lnTo>
                      <a:pt x="133" y="2590"/>
                    </a:lnTo>
                    <a:lnTo>
                      <a:pt x="228" y="2533"/>
                    </a:lnTo>
                    <a:lnTo>
                      <a:pt x="362" y="2476"/>
                    </a:lnTo>
                    <a:lnTo>
                      <a:pt x="533" y="2419"/>
                    </a:lnTo>
                    <a:lnTo>
                      <a:pt x="761" y="2343"/>
                    </a:lnTo>
                    <a:lnTo>
                      <a:pt x="857" y="2324"/>
                    </a:lnTo>
                    <a:lnTo>
                      <a:pt x="1084" y="2400"/>
                    </a:lnTo>
                    <a:lnTo>
                      <a:pt x="1427" y="2590"/>
                    </a:lnTo>
                    <a:lnTo>
                      <a:pt x="1580" y="2572"/>
                    </a:lnTo>
                    <a:lnTo>
                      <a:pt x="1789" y="2476"/>
                    </a:lnTo>
                    <a:lnTo>
                      <a:pt x="1998" y="2381"/>
                    </a:lnTo>
                    <a:lnTo>
                      <a:pt x="2208" y="2286"/>
                    </a:lnTo>
                    <a:lnTo>
                      <a:pt x="2342" y="2172"/>
                    </a:lnTo>
                    <a:lnTo>
                      <a:pt x="2399" y="2133"/>
                    </a:lnTo>
                    <a:lnTo>
                      <a:pt x="2570" y="2019"/>
                    </a:lnTo>
                    <a:lnTo>
                      <a:pt x="2704" y="1962"/>
                    </a:lnTo>
                    <a:lnTo>
                      <a:pt x="2760" y="2133"/>
                    </a:lnTo>
                    <a:lnTo>
                      <a:pt x="2799" y="2324"/>
                    </a:lnTo>
                    <a:lnTo>
                      <a:pt x="2951" y="2514"/>
                    </a:lnTo>
                    <a:lnTo>
                      <a:pt x="3256" y="2572"/>
                    </a:lnTo>
                    <a:lnTo>
                      <a:pt x="3370" y="2648"/>
                    </a:lnTo>
                    <a:lnTo>
                      <a:pt x="3675" y="2781"/>
                    </a:lnTo>
                    <a:lnTo>
                      <a:pt x="3827" y="2781"/>
                    </a:lnTo>
                    <a:lnTo>
                      <a:pt x="3999" y="2667"/>
                    </a:lnTo>
                    <a:lnTo>
                      <a:pt x="4075" y="2629"/>
                    </a:lnTo>
                    <a:lnTo>
                      <a:pt x="4304" y="2667"/>
                    </a:lnTo>
                    <a:lnTo>
                      <a:pt x="4399" y="2648"/>
                    </a:lnTo>
                    <a:lnTo>
                      <a:pt x="4627" y="2609"/>
                    </a:lnTo>
                    <a:lnTo>
                      <a:pt x="4780" y="2762"/>
                    </a:lnTo>
                    <a:lnTo>
                      <a:pt x="5046" y="2819"/>
                    </a:lnTo>
                    <a:lnTo>
                      <a:pt x="5122" y="2724"/>
                    </a:lnTo>
                    <a:lnTo>
                      <a:pt x="5180" y="2648"/>
                    </a:lnTo>
                    <a:lnTo>
                      <a:pt x="5256" y="2495"/>
                    </a:lnTo>
                    <a:lnTo>
                      <a:pt x="5542" y="2590"/>
                    </a:lnTo>
                    <a:lnTo>
                      <a:pt x="5656" y="2609"/>
                    </a:lnTo>
                    <a:lnTo>
                      <a:pt x="5961" y="2724"/>
                    </a:lnTo>
                    <a:lnTo>
                      <a:pt x="6132" y="2743"/>
                    </a:lnTo>
                    <a:lnTo>
                      <a:pt x="6323" y="2762"/>
                    </a:lnTo>
                    <a:lnTo>
                      <a:pt x="6456" y="2781"/>
                    </a:lnTo>
                    <a:lnTo>
                      <a:pt x="6475" y="2990"/>
                    </a:lnTo>
                    <a:lnTo>
                      <a:pt x="6685" y="3105"/>
                    </a:lnTo>
                    <a:lnTo>
                      <a:pt x="6932" y="3086"/>
                    </a:lnTo>
                    <a:lnTo>
                      <a:pt x="7085" y="2914"/>
                    </a:lnTo>
                    <a:lnTo>
                      <a:pt x="7161" y="2724"/>
                    </a:lnTo>
                    <a:lnTo>
                      <a:pt x="7313" y="2609"/>
                    </a:lnTo>
                    <a:lnTo>
                      <a:pt x="7447" y="2514"/>
                    </a:lnTo>
                    <a:lnTo>
                      <a:pt x="7656" y="2400"/>
                    </a:lnTo>
                    <a:lnTo>
                      <a:pt x="7923" y="2248"/>
                    </a:lnTo>
                    <a:lnTo>
                      <a:pt x="8170" y="1981"/>
                    </a:lnTo>
                    <a:lnTo>
                      <a:pt x="8380" y="1676"/>
                    </a:lnTo>
                    <a:lnTo>
                      <a:pt x="8513" y="1448"/>
                    </a:lnTo>
                    <a:lnTo>
                      <a:pt x="8666" y="1257"/>
                    </a:lnTo>
                    <a:lnTo>
                      <a:pt x="8780" y="1067"/>
                    </a:lnTo>
                    <a:lnTo>
                      <a:pt x="8894" y="819"/>
                    </a:lnTo>
                    <a:lnTo>
                      <a:pt x="9084" y="572"/>
                    </a:lnTo>
                    <a:lnTo>
                      <a:pt x="9237" y="400"/>
                    </a:lnTo>
                    <a:lnTo>
                      <a:pt x="9370" y="286"/>
                    </a:lnTo>
                    <a:lnTo>
                      <a:pt x="9618" y="57"/>
                    </a:lnTo>
                    <a:lnTo>
                      <a:pt x="9827" y="0"/>
                    </a:lnTo>
                    <a:lnTo>
                      <a:pt x="10018" y="38"/>
                    </a:lnTo>
                    <a:lnTo>
                      <a:pt x="10171" y="133"/>
                    </a:lnTo>
                    <a:lnTo>
                      <a:pt x="10475" y="286"/>
                    </a:lnTo>
                    <a:lnTo>
                      <a:pt x="10723" y="457"/>
                    </a:lnTo>
                    <a:lnTo>
                      <a:pt x="10933" y="667"/>
                    </a:lnTo>
                    <a:lnTo>
                      <a:pt x="11047" y="819"/>
                    </a:lnTo>
                    <a:lnTo>
                      <a:pt x="11047" y="971"/>
                    </a:lnTo>
                    <a:lnTo>
                      <a:pt x="11028" y="1238"/>
                    </a:lnTo>
                    <a:lnTo>
                      <a:pt x="11009" y="1581"/>
                    </a:lnTo>
                    <a:lnTo>
                      <a:pt x="11047" y="1886"/>
                    </a:lnTo>
                    <a:lnTo>
                      <a:pt x="11161" y="2095"/>
                    </a:lnTo>
                    <a:lnTo>
                      <a:pt x="11294" y="2305"/>
                    </a:lnTo>
                    <a:lnTo>
                      <a:pt x="11446" y="2438"/>
                    </a:lnTo>
                    <a:lnTo>
                      <a:pt x="11618" y="2572"/>
                    </a:lnTo>
                    <a:lnTo>
                      <a:pt x="12037" y="2838"/>
                    </a:lnTo>
                    <a:lnTo>
                      <a:pt x="12323" y="3143"/>
                    </a:lnTo>
                    <a:lnTo>
                      <a:pt x="12399" y="3447"/>
                    </a:lnTo>
                    <a:lnTo>
                      <a:pt x="12399" y="3657"/>
                    </a:lnTo>
                    <a:lnTo>
                      <a:pt x="12456" y="3867"/>
                    </a:lnTo>
                    <a:lnTo>
                      <a:pt x="12704" y="3905"/>
                    </a:lnTo>
                    <a:lnTo>
                      <a:pt x="13009" y="3867"/>
                    </a:lnTo>
                    <a:lnTo>
                      <a:pt x="13332" y="3696"/>
                    </a:lnTo>
                    <a:lnTo>
                      <a:pt x="13618" y="3657"/>
                    </a:lnTo>
                    <a:lnTo>
                      <a:pt x="13828" y="3676"/>
                    </a:lnTo>
                    <a:lnTo>
                      <a:pt x="14133" y="3772"/>
                    </a:lnTo>
                    <a:lnTo>
                      <a:pt x="14304" y="3828"/>
                    </a:lnTo>
                    <a:lnTo>
                      <a:pt x="14514" y="4038"/>
                    </a:lnTo>
                    <a:lnTo>
                      <a:pt x="14551" y="4267"/>
                    </a:lnTo>
                    <a:lnTo>
                      <a:pt x="14494" y="4476"/>
                    </a:lnTo>
                    <a:lnTo>
                      <a:pt x="14399" y="4743"/>
                    </a:lnTo>
                    <a:lnTo>
                      <a:pt x="14323" y="4933"/>
                    </a:lnTo>
                    <a:lnTo>
                      <a:pt x="14304" y="5010"/>
                    </a:lnTo>
                    <a:lnTo>
                      <a:pt x="13771" y="4952"/>
                    </a:lnTo>
                    <a:lnTo>
                      <a:pt x="13409" y="5086"/>
                    </a:lnTo>
                    <a:lnTo>
                      <a:pt x="13256" y="5162"/>
                    </a:lnTo>
                    <a:lnTo>
                      <a:pt x="12837" y="5219"/>
                    </a:lnTo>
                    <a:lnTo>
                      <a:pt x="12589" y="5238"/>
                    </a:lnTo>
                    <a:lnTo>
                      <a:pt x="12228" y="5391"/>
                    </a:lnTo>
                    <a:lnTo>
                      <a:pt x="12056" y="5695"/>
                    </a:lnTo>
                    <a:lnTo>
                      <a:pt x="11771" y="5886"/>
                    </a:lnTo>
                    <a:lnTo>
                      <a:pt x="11523" y="6038"/>
                    </a:lnTo>
                    <a:lnTo>
                      <a:pt x="11294" y="6190"/>
                    </a:lnTo>
                    <a:lnTo>
                      <a:pt x="11199" y="6343"/>
                    </a:lnTo>
                    <a:lnTo>
                      <a:pt x="11047" y="6476"/>
                    </a:lnTo>
                    <a:lnTo>
                      <a:pt x="10799" y="6495"/>
                    </a:lnTo>
                    <a:lnTo>
                      <a:pt x="9999" y="6591"/>
                    </a:lnTo>
                    <a:lnTo>
                      <a:pt x="9161" y="6419"/>
                    </a:lnTo>
                    <a:lnTo>
                      <a:pt x="8494" y="6210"/>
                    </a:lnTo>
                    <a:lnTo>
                      <a:pt x="8113" y="6153"/>
                    </a:lnTo>
                    <a:lnTo>
                      <a:pt x="7694" y="6267"/>
                    </a:lnTo>
                    <a:lnTo>
                      <a:pt x="7123" y="6629"/>
                    </a:lnTo>
                    <a:lnTo>
                      <a:pt x="6666" y="6991"/>
                    </a:lnTo>
                    <a:lnTo>
                      <a:pt x="6018" y="7486"/>
                    </a:lnTo>
                    <a:lnTo>
                      <a:pt x="5313" y="7980"/>
                    </a:lnTo>
                    <a:lnTo>
                      <a:pt x="4685" y="8437"/>
                    </a:lnTo>
                    <a:lnTo>
                      <a:pt x="4113" y="8799"/>
                    </a:lnTo>
                    <a:lnTo>
                      <a:pt x="3808" y="9008"/>
                    </a:lnTo>
                    <a:lnTo>
                      <a:pt x="3770" y="8647"/>
                    </a:lnTo>
                    <a:lnTo>
                      <a:pt x="3675" y="8285"/>
                    </a:lnTo>
                    <a:lnTo>
                      <a:pt x="3522" y="7600"/>
                    </a:lnTo>
                    <a:lnTo>
                      <a:pt x="3446" y="7048"/>
                    </a:lnTo>
                    <a:lnTo>
                      <a:pt x="3370" y="6686"/>
                    </a:lnTo>
                    <a:lnTo>
                      <a:pt x="3294" y="6057"/>
                    </a:lnTo>
                    <a:lnTo>
                      <a:pt x="3161" y="5772"/>
                    </a:lnTo>
                    <a:lnTo>
                      <a:pt x="2970" y="5619"/>
                    </a:lnTo>
                    <a:lnTo>
                      <a:pt x="2646" y="5505"/>
                    </a:lnTo>
                    <a:lnTo>
                      <a:pt x="2094" y="5410"/>
                    </a:lnTo>
                    <a:lnTo>
                      <a:pt x="1637" y="5276"/>
                    </a:lnTo>
                    <a:lnTo>
                      <a:pt x="1180" y="5143"/>
                    </a:lnTo>
                    <a:lnTo>
                      <a:pt x="724" y="4933"/>
                    </a:lnTo>
                    <a:lnTo>
                      <a:pt x="380" y="4743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2" name="Freeform 9">
                <a:extLst>
                  <a:ext uri="{FF2B5EF4-FFF2-40B4-BE49-F238E27FC236}">
                    <a16:creationId xmlns:a16="http://schemas.microsoft.com/office/drawing/2014/main" id="{DF4810D4-7A0D-B845-B5EA-BFB505192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7138" y="7112000"/>
                <a:ext cx="1797050" cy="3325813"/>
              </a:xfrm>
              <a:custGeom>
                <a:avLst/>
                <a:gdLst>
                  <a:gd name="T0" fmla="*/ 545662657 w 4991"/>
                  <a:gd name="T1" fmla="*/ 1165067431 h 9238"/>
                  <a:gd name="T2" fmla="*/ 412390750 w 4991"/>
                  <a:gd name="T3" fmla="*/ 1120740659 h 9238"/>
                  <a:gd name="T4" fmla="*/ 399944981 w 4991"/>
                  <a:gd name="T5" fmla="*/ 1120740659 h 9238"/>
                  <a:gd name="T6" fmla="*/ 328382713 w 4991"/>
                  <a:gd name="T7" fmla="*/ 1145366723 h 9238"/>
                  <a:gd name="T8" fmla="*/ 311010630 w 4991"/>
                  <a:gd name="T9" fmla="*/ 1145366723 h 9238"/>
                  <a:gd name="T10" fmla="*/ 264209917 w 4991"/>
                  <a:gd name="T11" fmla="*/ 1105835703 h 9238"/>
                  <a:gd name="T12" fmla="*/ 256690824 w 4991"/>
                  <a:gd name="T13" fmla="*/ 1063971428 h 9238"/>
                  <a:gd name="T14" fmla="*/ 204963796 w 4991"/>
                  <a:gd name="T15" fmla="*/ 1026902906 h 9238"/>
                  <a:gd name="T16" fmla="*/ 200037481 w 4991"/>
                  <a:gd name="T17" fmla="*/ 970133676 h 9238"/>
                  <a:gd name="T18" fmla="*/ 197574324 w 4991"/>
                  <a:gd name="T19" fmla="*/ 878758422 h 9238"/>
                  <a:gd name="T20" fmla="*/ 180331861 w 4991"/>
                  <a:gd name="T21" fmla="*/ 834302044 h 9238"/>
                  <a:gd name="T22" fmla="*/ 96323824 w 4991"/>
                  <a:gd name="T23" fmla="*/ 715838227 h 9238"/>
                  <a:gd name="T24" fmla="*/ 7519093 w 4991"/>
                  <a:gd name="T25" fmla="*/ 589856949 h 9238"/>
                  <a:gd name="T26" fmla="*/ 7519093 w 4991"/>
                  <a:gd name="T27" fmla="*/ 552788066 h 9238"/>
                  <a:gd name="T28" fmla="*/ 17372083 w 4991"/>
                  <a:gd name="T29" fmla="*/ 535679822 h 9238"/>
                  <a:gd name="T30" fmla="*/ 29687871 w 4991"/>
                  <a:gd name="T31" fmla="*/ 518312007 h 9238"/>
                  <a:gd name="T32" fmla="*/ 32151028 w 4991"/>
                  <a:gd name="T33" fmla="*/ 505998795 h 9238"/>
                  <a:gd name="T34" fmla="*/ 145717315 w 4991"/>
                  <a:gd name="T35" fmla="*/ 446767066 h 9238"/>
                  <a:gd name="T36" fmla="*/ 158033463 w 4991"/>
                  <a:gd name="T37" fmla="*/ 394922833 h 9238"/>
                  <a:gd name="T38" fmla="*/ 155699926 w 4991"/>
                  <a:gd name="T39" fmla="*/ 375222125 h 9238"/>
                  <a:gd name="T40" fmla="*/ 162959778 w 4991"/>
                  <a:gd name="T41" fmla="*/ 333228246 h 9238"/>
                  <a:gd name="T42" fmla="*/ 143254158 w 4991"/>
                  <a:gd name="T43" fmla="*/ 320915393 h 9238"/>
                  <a:gd name="T44" fmla="*/ 135864685 w 4991"/>
                  <a:gd name="T45" fmla="*/ 311065040 h 9238"/>
                  <a:gd name="T46" fmla="*/ 103713297 w 4991"/>
                  <a:gd name="T47" fmla="*/ 182750508 h 9238"/>
                  <a:gd name="T48" fmla="*/ 106306435 w 4991"/>
                  <a:gd name="T49" fmla="*/ 170308051 h 9238"/>
                  <a:gd name="T50" fmla="*/ 116159065 w 4991"/>
                  <a:gd name="T51" fmla="*/ 138164525 h 9238"/>
                  <a:gd name="T52" fmla="*/ 133401528 w 4991"/>
                  <a:gd name="T53" fmla="*/ 116001319 h 9238"/>
                  <a:gd name="T54" fmla="*/ 133401528 w 4991"/>
                  <a:gd name="T55" fmla="*/ 101225608 h 9238"/>
                  <a:gd name="T56" fmla="*/ 128475213 w 4991"/>
                  <a:gd name="T57" fmla="*/ 86450257 h 9238"/>
                  <a:gd name="T58" fmla="*/ 143254158 w 4991"/>
                  <a:gd name="T59" fmla="*/ 76469938 h 9238"/>
                  <a:gd name="T60" fmla="*/ 170349250 w 4991"/>
                  <a:gd name="T61" fmla="*/ 0 h 9238"/>
                  <a:gd name="T62" fmla="*/ 214946047 w 4991"/>
                  <a:gd name="T63" fmla="*/ 24626065 h 9238"/>
                  <a:gd name="T64" fmla="*/ 333309028 w 4991"/>
                  <a:gd name="T65" fmla="*/ 69082443 h 9238"/>
                  <a:gd name="T66" fmla="*/ 464117777 w 4991"/>
                  <a:gd name="T67" fmla="*/ 98763110 h 9238"/>
                  <a:gd name="T68" fmla="*/ 530883352 w 4991"/>
                  <a:gd name="T69" fmla="*/ 133369133 h 9238"/>
                  <a:gd name="T70" fmla="*/ 557978444 w 4991"/>
                  <a:gd name="T71" fmla="*/ 251832951 h 9238"/>
                  <a:gd name="T72" fmla="*/ 577684064 w 4991"/>
                  <a:gd name="T73" fmla="*/ 370296768 h 9238"/>
                  <a:gd name="T74" fmla="*/ 609835092 w 4991"/>
                  <a:gd name="T75" fmla="*/ 505998795 h 9238"/>
                  <a:gd name="T76" fmla="*/ 607371935 w 4991"/>
                  <a:gd name="T77" fmla="*/ 597374049 h 9238"/>
                  <a:gd name="T78" fmla="*/ 592592990 w 4991"/>
                  <a:gd name="T79" fmla="*/ 713375368 h 9238"/>
                  <a:gd name="T80" fmla="*/ 622151240 w 4991"/>
                  <a:gd name="T81" fmla="*/ 779995312 h 9238"/>
                  <a:gd name="T82" fmla="*/ 602445620 w 4991"/>
                  <a:gd name="T83" fmla="*/ 903513732 h 9238"/>
                  <a:gd name="T84" fmla="*/ 602445620 w 4991"/>
                  <a:gd name="T85" fmla="*/ 1039215758 h 9238"/>
                  <a:gd name="T86" fmla="*/ 646912796 w 4991"/>
                  <a:gd name="T87" fmla="*/ 1150292080 h 92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991" h="9238">
                    <a:moveTo>
                      <a:pt x="4952" y="9237"/>
                    </a:moveTo>
                    <a:lnTo>
                      <a:pt x="4209" y="8989"/>
                    </a:lnTo>
                    <a:lnTo>
                      <a:pt x="3638" y="8799"/>
                    </a:lnTo>
                    <a:lnTo>
                      <a:pt x="3181" y="8647"/>
                    </a:lnTo>
                    <a:lnTo>
                      <a:pt x="3123" y="8647"/>
                    </a:lnTo>
                    <a:lnTo>
                      <a:pt x="3085" y="8647"/>
                    </a:lnTo>
                    <a:lnTo>
                      <a:pt x="2818" y="8742"/>
                    </a:lnTo>
                    <a:lnTo>
                      <a:pt x="2533" y="8837"/>
                    </a:lnTo>
                    <a:lnTo>
                      <a:pt x="2438" y="8857"/>
                    </a:lnTo>
                    <a:lnTo>
                      <a:pt x="2399" y="8837"/>
                    </a:lnTo>
                    <a:lnTo>
                      <a:pt x="2094" y="8590"/>
                    </a:lnTo>
                    <a:lnTo>
                      <a:pt x="2038" y="8532"/>
                    </a:lnTo>
                    <a:lnTo>
                      <a:pt x="2018" y="8437"/>
                    </a:lnTo>
                    <a:lnTo>
                      <a:pt x="1980" y="8209"/>
                    </a:lnTo>
                    <a:lnTo>
                      <a:pt x="1924" y="8132"/>
                    </a:lnTo>
                    <a:lnTo>
                      <a:pt x="1581" y="7923"/>
                    </a:lnTo>
                    <a:lnTo>
                      <a:pt x="1543" y="7847"/>
                    </a:lnTo>
                    <a:lnTo>
                      <a:pt x="1543" y="7485"/>
                    </a:lnTo>
                    <a:lnTo>
                      <a:pt x="1524" y="7123"/>
                    </a:lnTo>
                    <a:lnTo>
                      <a:pt x="1524" y="6780"/>
                    </a:lnTo>
                    <a:lnTo>
                      <a:pt x="1486" y="6609"/>
                    </a:lnTo>
                    <a:lnTo>
                      <a:pt x="1391" y="6437"/>
                    </a:lnTo>
                    <a:lnTo>
                      <a:pt x="1029" y="5923"/>
                    </a:lnTo>
                    <a:lnTo>
                      <a:pt x="743" y="5523"/>
                    </a:lnTo>
                    <a:lnTo>
                      <a:pt x="381" y="5009"/>
                    </a:lnTo>
                    <a:lnTo>
                      <a:pt x="58" y="4551"/>
                    </a:lnTo>
                    <a:lnTo>
                      <a:pt x="0" y="4399"/>
                    </a:lnTo>
                    <a:lnTo>
                      <a:pt x="58" y="4265"/>
                    </a:lnTo>
                    <a:lnTo>
                      <a:pt x="77" y="4228"/>
                    </a:lnTo>
                    <a:lnTo>
                      <a:pt x="134" y="4133"/>
                    </a:lnTo>
                    <a:lnTo>
                      <a:pt x="210" y="4037"/>
                    </a:lnTo>
                    <a:lnTo>
                      <a:pt x="229" y="3999"/>
                    </a:lnTo>
                    <a:lnTo>
                      <a:pt x="248" y="3961"/>
                    </a:lnTo>
                    <a:lnTo>
                      <a:pt x="248" y="3904"/>
                    </a:lnTo>
                    <a:lnTo>
                      <a:pt x="1086" y="3504"/>
                    </a:lnTo>
                    <a:lnTo>
                      <a:pt x="1124" y="3447"/>
                    </a:lnTo>
                    <a:lnTo>
                      <a:pt x="1219" y="3105"/>
                    </a:lnTo>
                    <a:lnTo>
                      <a:pt x="1219" y="3047"/>
                    </a:lnTo>
                    <a:lnTo>
                      <a:pt x="1201" y="2991"/>
                    </a:lnTo>
                    <a:lnTo>
                      <a:pt x="1201" y="2895"/>
                    </a:lnTo>
                    <a:lnTo>
                      <a:pt x="1257" y="2610"/>
                    </a:lnTo>
                    <a:lnTo>
                      <a:pt x="1257" y="2571"/>
                    </a:lnTo>
                    <a:lnTo>
                      <a:pt x="1219" y="2534"/>
                    </a:lnTo>
                    <a:lnTo>
                      <a:pt x="1105" y="2476"/>
                    </a:lnTo>
                    <a:lnTo>
                      <a:pt x="1086" y="2457"/>
                    </a:lnTo>
                    <a:lnTo>
                      <a:pt x="1048" y="2400"/>
                    </a:lnTo>
                    <a:lnTo>
                      <a:pt x="1010" y="2114"/>
                    </a:lnTo>
                    <a:lnTo>
                      <a:pt x="800" y="1410"/>
                    </a:lnTo>
                    <a:lnTo>
                      <a:pt x="820" y="1371"/>
                    </a:lnTo>
                    <a:lnTo>
                      <a:pt x="820" y="1314"/>
                    </a:lnTo>
                    <a:lnTo>
                      <a:pt x="857" y="1219"/>
                    </a:lnTo>
                    <a:lnTo>
                      <a:pt x="896" y="1066"/>
                    </a:lnTo>
                    <a:lnTo>
                      <a:pt x="934" y="1010"/>
                    </a:lnTo>
                    <a:lnTo>
                      <a:pt x="1029" y="895"/>
                    </a:lnTo>
                    <a:lnTo>
                      <a:pt x="1048" y="838"/>
                    </a:lnTo>
                    <a:lnTo>
                      <a:pt x="1029" y="781"/>
                    </a:lnTo>
                    <a:lnTo>
                      <a:pt x="991" y="724"/>
                    </a:lnTo>
                    <a:lnTo>
                      <a:pt x="991" y="667"/>
                    </a:lnTo>
                    <a:lnTo>
                      <a:pt x="1048" y="629"/>
                    </a:lnTo>
                    <a:lnTo>
                      <a:pt x="1105" y="590"/>
                    </a:lnTo>
                    <a:lnTo>
                      <a:pt x="1143" y="533"/>
                    </a:lnTo>
                    <a:lnTo>
                      <a:pt x="1314" y="0"/>
                    </a:lnTo>
                    <a:lnTo>
                      <a:pt x="1658" y="190"/>
                    </a:lnTo>
                    <a:lnTo>
                      <a:pt x="2114" y="400"/>
                    </a:lnTo>
                    <a:lnTo>
                      <a:pt x="2571" y="533"/>
                    </a:lnTo>
                    <a:lnTo>
                      <a:pt x="3028" y="667"/>
                    </a:lnTo>
                    <a:lnTo>
                      <a:pt x="3580" y="762"/>
                    </a:lnTo>
                    <a:lnTo>
                      <a:pt x="3904" y="876"/>
                    </a:lnTo>
                    <a:lnTo>
                      <a:pt x="4095" y="1029"/>
                    </a:lnTo>
                    <a:lnTo>
                      <a:pt x="4228" y="1314"/>
                    </a:lnTo>
                    <a:lnTo>
                      <a:pt x="4304" y="1943"/>
                    </a:lnTo>
                    <a:lnTo>
                      <a:pt x="4380" y="2305"/>
                    </a:lnTo>
                    <a:lnTo>
                      <a:pt x="4456" y="2857"/>
                    </a:lnTo>
                    <a:lnTo>
                      <a:pt x="4609" y="3542"/>
                    </a:lnTo>
                    <a:lnTo>
                      <a:pt x="4704" y="3904"/>
                    </a:lnTo>
                    <a:lnTo>
                      <a:pt x="4742" y="4265"/>
                    </a:lnTo>
                    <a:lnTo>
                      <a:pt x="4685" y="4609"/>
                    </a:lnTo>
                    <a:lnTo>
                      <a:pt x="4590" y="4990"/>
                    </a:lnTo>
                    <a:lnTo>
                      <a:pt x="4571" y="5504"/>
                    </a:lnTo>
                    <a:lnTo>
                      <a:pt x="4647" y="5809"/>
                    </a:lnTo>
                    <a:lnTo>
                      <a:pt x="4799" y="6018"/>
                    </a:lnTo>
                    <a:lnTo>
                      <a:pt x="4647" y="6456"/>
                    </a:lnTo>
                    <a:lnTo>
                      <a:pt x="4647" y="6971"/>
                    </a:lnTo>
                    <a:lnTo>
                      <a:pt x="4647" y="7523"/>
                    </a:lnTo>
                    <a:lnTo>
                      <a:pt x="4647" y="8018"/>
                    </a:lnTo>
                    <a:lnTo>
                      <a:pt x="4933" y="8532"/>
                    </a:lnTo>
                    <a:lnTo>
                      <a:pt x="4990" y="8875"/>
                    </a:lnTo>
                    <a:lnTo>
                      <a:pt x="4952" y="923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3" name="Freeform 10">
                <a:extLst>
                  <a:ext uri="{FF2B5EF4-FFF2-40B4-BE49-F238E27FC236}">
                    <a16:creationId xmlns:a16="http://schemas.microsoft.com/office/drawing/2014/main" id="{1ECAA342-60F1-5E42-B2EF-048075F00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8175" y="3724275"/>
                <a:ext cx="2284413" cy="2743200"/>
              </a:xfrm>
              <a:custGeom>
                <a:avLst/>
                <a:gdLst>
                  <a:gd name="T0" fmla="*/ 76631902 w 6344"/>
                  <a:gd name="T1" fmla="*/ 12312000 h 7620"/>
                  <a:gd name="T2" fmla="*/ 254402732 w 6344"/>
                  <a:gd name="T3" fmla="*/ 27216000 h 7620"/>
                  <a:gd name="T4" fmla="*/ 375380117 w 6344"/>
                  <a:gd name="T5" fmla="*/ 61689600 h 7620"/>
                  <a:gd name="T6" fmla="*/ 387698447 w 6344"/>
                  <a:gd name="T7" fmla="*/ 64152000 h 7620"/>
                  <a:gd name="T8" fmla="*/ 402609787 w 6344"/>
                  <a:gd name="T9" fmla="*/ 71668800 h 7620"/>
                  <a:gd name="T10" fmla="*/ 414928117 w 6344"/>
                  <a:gd name="T11" fmla="*/ 81518400 h 7620"/>
                  <a:gd name="T12" fmla="*/ 461866970 w 6344"/>
                  <a:gd name="T13" fmla="*/ 96292800 h 7620"/>
                  <a:gd name="T14" fmla="*/ 513732940 w 6344"/>
                  <a:gd name="T15" fmla="*/ 116121600 h 7620"/>
                  <a:gd name="T16" fmla="*/ 538369239 w 6344"/>
                  <a:gd name="T17" fmla="*/ 125971200 h 7620"/>
                  <a:gd name="T18" fmla="*/ 553280580 w 6344"/>
                  <a:gd name="T19" fmla="*/ 143208000 h 7620"/>
                  <a:gd name="T20" fmla="*/ 587771471 w 6344"/>
                  <a:gd name="T21" fmla="*/ 153057600 h 7620"/>
                  <a:gd name="T22" fmla="*/ 644564916 w 6344"/>
                  <a:gd name="T23" fmla="*/ 177811200 h 7620"/>
                  <a:gd name="T24" fmla="*/ 681649178 w 6344"/>
                  <a:gd name="T25" fmla="*/ 217209600 h 7620"/>
                  <a:gd name="T26" fmla="*/ 773062788 w 6344"/>
                  <a:gd name="T27" fmla="*/ 291340800 h 7620"/>
                  <a:gd name="T28" fmla="*/ 802626563 w 6344"/>
                  <a:gd name="T29" fmla="*/ 311040000 h 7620"/>
                  <a:gd name="T30" fmla="*/ 822465379 w 6344"/>
                  <a:gd name="T31" fmla="*/ 318427200 h 7620"/>
                  <a:gd name="T32" fmla="*/ 805090301 w 6344"/>
                  <a:gd name="T33" fmla="*/ 451785600 h 7620"/>
                  <a:gd name="T34" fmla="*/ 807683672 w 6344"/>
                  <a:gd name="T35" fmla="*/ 570369600 h 7620"/>
                  <a:gd name="T36" fmla="*/ 760744818 w 6344"/>
                  <a:gd name="T37" fmla="*/ 673920000 h 7620"/>
                  <a:gd name="T38" fmla="*/ 735978886 w 6344"/>
                  <a:gd name="T39" fmla="*/ 849268800 h 7620"/>
                  <a:gd name="T40" fmla="*/ 735978886 w 6344"/>
                  <a:gd name="T41" fmla="*/ 987422400 h 7620"/>
                  <a:gd name="T42" fmla="*/ 652085403 w 6344"/>
                  <a:gd name="T43" fmla="*/ 962798400 h 7620"/>
                  <a:gd name="T44" fmla="*/ 575453501 w 6344"/>
                  <a:gd name="T45" fmla="*/ 898646400 h 7620"/>
                  <a:gd name="T46" fmla="*/ 550817202 w 6344"/>
                  <a:gd name="T47" fmla="*/ 809740800 h 7620"/>
                  <a:gd name="T48" fmla="*/ 498821239 w 6344"/>
                  <a:gd name="T49" fmla="*/ 748051200 h 7620"/>
                  <a:gd name="T50" fmla="*/ 479112416 w 6344"/>
                  <a:gd name="T51" fmla="*/ 688824000 h 7620"/>
                  <a:gd name="T52" fmla="*/ 429709824 w 6344"/>
                  <a:gd name="T53" fmla="*/ 666532800 h 7620"/>
                  <a:gd name="T54" fmla="*/ 375380117 w 6344"/>
                  <a:gd name="T55" fmla="*/ 706060800 h 7620"/>
                  <a:gd name="T56" fmla="*/ 301341586 w 6344"/>
                  <a:gd name="T57" fmla="*/ 683769600 h 7620"/>
                  <a:gd name="T58" fmla="*/ 227173062 w 6344"/>
                  <a:gd name="T59" fmla="*/ 649296000 h 7620"/>
                  <a:gd name="T60" fmla="*/ 135889085 w 6344"/>
                  <a:gd name="T61" fmla="*/ 666532800 h 7620"/>
                  <a:gd name="T62" fmla="*/ 93747715 w 6344"/>
                  <a:gd name="T63" fmla="*/ 661608000 h 7620"/>
                  <a:gd name="T64" fmla="*/ 128368239 w 6344"/>
                  <a:gd name="T65" fmla="*/ 582681600 h 7620"/>
                  <a:gd name="T66" fmla="*/ 108659415 w 6344"/>
                  <a:gd name="T67" fmla="*/ 478872000 h 7620"/>
                  <a:gd name="T68" fmla="*/ 59256823 w 6344"/>
                  <a:gd name="T69" fmla="*/ 340718400 h 7620"/>
                  <a:gd name="T70" fmla="*/ 34490891 w 6344"/>
                  <a:gd name="T71" fmla="*/ 204897600 h 7620"/>
                  <a:gd name="T72" fmla="*/ 0 w 6344"/>
                  <a:gd name="T73" fmla="*/ 76593600 h 7620"/>
                  <a:gd name="T74" fmla="*/ 4927116 w 6344"/>
                  <a:gd name="T75" fmla="*/ 2462400 h 76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344" h="7620">
                    <a:moveTo>
                      <a:pt x="57" y="0"/>
                    </a:moveTo>
                    <a:lnTo>
                      <a:pt x="591" y="95"/>
                    </a:lnTo>
                    <a:lnTo>
                      <a:pt x="1466" y="95"/>
                    </a:lnTo>
                    <a:lnTo>
                      <a:pt x="1962" y="210"/>
                    </a:lnTo>
                    <a:lnTo>
                      <a:pt x="2495" y="400"/>
                    </a:lnTo>
                    <a:lnTo>
                      <a:pt x="2895" y="476"/>
                    </a:lnTo>
                    <a:lnTo>
                      <a:pt x="2971" y="476"/>
                    </a:lnTo>
                    <a:lnTo>
                      <a:pt x="2990" y="495"/>
                    </a:lnTo>
                    <a:lnTo>
                      <a:pt x="3009" y="515"/>
                    </a:lnTo>
                    <a:lnTo>
                      <a:pt x="3105" y="553"/>
                    </a:lnTo>
                    <a:lnTo>
                      <a:pt x="3162" y="610"/>
                    </a:lnTo>
                    <a:lnTo>
                      <a:pt x="3200" y="629"/>
                    </a:lnTo>
                    <a:lnTo>
                      <a:pt x="3219" y="648"/>
                    </a:lnTo>
                    <a:lnTo>
                      <a:pt x="3562" y="743"/>
                    </a:lnTo>
                    <a:lnTo>
                      <a:pt x="3752" y="838"/>
                    </a:lnTo>
                    <a:lnTo>
                      <a:pt x="3962" y="896"/>
                    </a:lnTo>
                    <a:lnTo>
                      <a:pt x="4133" y="933"/>
                    </a:lnTo>
                    <a:lnTo>
                      <a:pt x="4152" y="972"/>
                    </a:lnTo>
                    <a:lnTo>
                      <a:pt x="4228" y="1067"/>
                    </a:lnTo>
                    <a:lnTo>
                      <a:pt x="4267" y="1105"/>
                    </a:lnTo>
                    <a:lnTo>
                      <a:pt x="4305" y="1124"/>
                    </a:lnTo>
                    <a:lnTo>
                      <a:pt x="4533" y="1181"/>
                    </a:lnTo>
                    <a:lnTo>
                      <a:pt x="4895" y="1314"/>
                    </a:lnTo>
                    <a:lnTo>
                      <a:pt x="4971" y="1372"/>
                    </a:lnTo>
                    <a:lnTo>
                      <a:pt x="5048" y="1429"/>
                    </a:lnTo>
                    <a:lnTo>
                      <a:pt x="5257" y="1676"/>
                    </a:lnTo>
                    <a:lnTo>
                      <a:pt x="5828" y="2115"/>
                    </a:lnTo>
                    <a:lnTo>
                      <a:pt x="5962" y="2248"/>
                    </a:lnTo>
                    <a:lnTo>
                      <a:pt x="6038" y="2324"/>
                    </a:lnTo>
                    <a:lnTo>
                      <a:pt x="6190" y="2400"/>
                    </a:lnTo>
                    <a:lnTo>
                      <a:pt x="6286" y="2420"/>
                    </a:lnTo>
                    <a:lnTo>
                      <a:pt x="6343" y="2457"/>
                    </a:lnTo>
                    <a:lnTo>
                      <a:pt x="6286" y="2953"/>
                    </a:lnTo>
                    <a:lnTo>
                      <a:pt x="6209" y="3486"/>
                    </a:lnTo>
                    <a:lnTo>
                      <a:pt x="6190" y="3943"/>
                    </a:lnTo>
                    <a:lnTo>
                      <a:pt x="6229" y="4401"/>
                    </a:lnTo>
                    <a:lnTo>
                      <a:pt x="6153" y="4800"/>
                    </a:lnTo>
                    <a:lnTo>
                      <a:pt x="5867" y="5200"/>
                    </a:lnTo>
                    <a:lnTo>
                      <a:pt x="5714" y="5772"/>
                    </a:lnTo>
                    <a:lnTo>
                      <a:pt x="5676" y="6553"/>
                    </a:lnTo>
                    <a:lnTo>
                      <a:pt x="5676" y="7562"/>
                    </a:lnTo>
                    <a:lnTo>
                      <a:pt x="5676" y="7619"/>
                    </a:lnTo>
                    <a:lnTo>
                      <a:pt x="5391" y="7524"/>
                    </a:lnTo>
                    <a:lnTo>
                      <a:pt x="5029" y="7429"/>
                    </a:lnTo>
                    <a:lnTo>
                      <a:pt x="4686" y="7200"/>
                    </a:lnTo>
                    <a:lnTo>
                      <a:pt x="4438" y="6934"/>
                    </a:lnTo>
                    <a:lnTo>
                      <a:pt x="4343" y="6553"/>
                    </a:lnTo>
                    <a:lnTo>
                      <a:pt x="4248" y="6248"/>
                    </a:lnTo>
                    <a:lnTo>
                      <a:pt x="4038" y="6001"/>
                    </a:lnTo>
                    <a:lnTo>
                      <a:pt x="3847" y="5772"/>
                    </a:lnTo>
                    <a:lnTo>
                      <a:pt x="3733" y="5524"/>
                    </a:lnTo>
                    <a:lnTo>
                      <a:pt x="3695" y="5315"/>
                    </a:lnTo>
                    <a:lnTo>
                      <a:pt x="3486" y="5143"/>
                    </a:lnTo>
                    <a:lnTo>
                      <a:pt x="3314" y="5143"/>
                    </a:lnTo>
                    <a:lnTo>
                      <a:pt x="3124" y="5239"/>
                    </a:lnTo>
                    <a:lnTo>
                      <a:pt x="2895" y="5448"/>
                    </a:lnTo>
                    <a:lnTo>
                      <a:pt x="2667" y="5372"/>
                    </a:lnTo>
                    <a:lnTo>
                      <a:pt x="2324" y="5276"/>
                    </a:lnTo>
                    <a:lnTo>
                      <a:pt x="2057" y="5048"/>
                    </a:lnTo>
                    <a:lnTo>
                      <a:pt x="1752" y="5010"/>
                    </a:lnTo>
                    <a:lnTo>
                      <a:pt x="1505" y="5124"/>
                    </a:lnTo>
                    <a:lnTo>
                      <a:pt x="1048" y="5143"/>
                    </a:lnTo>
                    <a:lnTo>
                      <a:pt x="762" y="5067"/>
                    </a:lnTo>
                    <a:lnTo>
                      <a:pt x="723" y="5105"/>
                    </a:lnTo>
                    <a:lnTo>
                      <a:pt x="952" y="4762"/>
                    </a:lnTo>
                    <a:lnTo>
                      <a:pt x="990" y="4496"/>
                    </a:lnTo>
                    <a:lnTo>
                      <a:pt x="914" y="4134"/>
                    </a:lnTo>
                    <a:lnTo>
                      <a:pt x="838" y="3695"/>
                    </a:lnTo>
                    <a:lnTo>
                      <a:pt x="628" y="3143"/>
                    </a:lnTo>
                    <a:lnTo>
                      <a:pt x="457" y="2629"/>
                    </a:lnTo>
                    <a:lnTo>
                      <a:pt x="381" y="2115"/>
                    </a:lnTo>
                    <a:lnTo>
                      <a:pt x="266" y="1581"/>
                    </a:lnTo>
                    <a:lnTo>
                      <a:pt x="114" y="991"/>
                    </a:lnTo>
                    <a:lnTo>
                      <a:pt x="0" y="591"/>
                    </a:lnTo>
                    <a:lnTo>
                      <a:pt x="0" y="134"/>
                    </a:lnTo>
                    <a:lnTo>
                      <a:pt x="38" y="1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4" name="Freeform 11">
                <a:extLst>
                  <a:ext uri="{FF2B5EF4-FFF2-40B4-BE49-F238E27FC236}">
                    <a16:creationId xmlns:a16="http://schemas.microsoft.com/office/drawing/2014/main" id="{E71431B5-6530-B542-8614-0A0A95F38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2488" y="2524125"/>
                <a:ext cx="2681287" cy="3065463"/>
              </a:xfrm>
              <a:custGeom>
                <a:avLst/>
                <a:gdLst>
                  <a:gd name="T0" fmla="*/ 466437032 w 7449"/>
                  <a:gd name="T1" fmla="*/ 2462451 h 8515"/>
                  <a:gd name="T2" fmla="*/ 543010471 w 7449"/>
                  <a:gd name="T3" fmla="*/ 19699965 h 8515"/>
                  <a:gd name="T4" fmla="*/ 555319410 w 7449"/>
                  <a:gd name="T5" fmla="*/ 22162415 h 8515"/>
                  <a:gd name="T6" fmla="*/ 577604796 w 7449"/>
                  <a:gd name="T7" fmla="*/ 44454794 h 8515"/>
                  <a:gd name="T8" fmla="*/ 584989944 w 7449"/>
                  <a:gd name="T9" fmla="*/ 61692308 h 8515"/>
                  <a:gd name="T10" fmla="*/ 592375092 w 7449"/>
                  <a:gd name="T11" fmla="*/ 83984326 h 8515"/>
                  <a:gd name="T12" fmla="*/ 607275330 w 7449"/>
                  <a:gd name="T13" fmla="*/ 106146741 h 8515"/>
                  <a:gd name="T14" fmla="*/ 604684031 w 7449"/>
                  <a:gd name="T15" fmla="*/ 128309157 h 8515"/>
                  <a:gd name="T16" fmla="*/ 602222316 w 7449"/>
                  <a:gd name="T17" fmla="*/ 150471932 h 8515"/>
                  <a:gd name="T18" fmla="*/ 607275330 w 7449"/>
                  <a:gd name="T19" fmla="*/ 190001465 h 8515"/>
                  <a:gd name="T20" fmla="*/ 651586936 w 7449"/>
                  <a:gd name="T21" fmla="*/ 298610657 h 8515"/>
                  <a:gd name="T22" fmla="*/ 706004572 w 7449"/>
                  <a:gd name="T23" fmla="*/ 367819919 h 8515"/>
                  <a:gd name="T24" fmla="*/ 814580678 w 7449"/>
                  <a:gd name="T25" fmla="*/ 427049417 h 8515"/>
                  <a:gd name="T26" fmla="*/ 844121629 w 7449"/>
                  <a:gd name="T27" fmla="*/ 431974678 h 8515"/>
                  <a:gd name="T28" fmla="*/ 836736481 w 7449"/>
                  <a:gd name="T29" fmla="*/ 449341795 h 8515"/>
                  <a:gd name="T30" fmla="*/ 851507136 w 7449"/>
                  <a:gd name="T31" fmla="*/ 560413437 h 8515"/>
                  <a:gd name="T32" fmla="*/ 886101102 w 7449"/>
                  <a:gd name="T33" fmla="*/ 706089711 h 8515"/>
                  <a:gd name="T34" fmla="*/ 918103769 w 7449"/>
                  <a:gd name="T35" fmla="*/ 839324129 h 8515"/>
                  <a:gd name="T36" fmla="*/ 955159810 w 7449"/>
                  <a:gd name="T37" fmla="*/ 967762889 h 8515"/>
                  <a:gd name="T38" fmla="*/ 960083242 w 7449"/>
                  <a:gd name="T39" fmla="*/ 1049155162 h 8515"/>
                  <a:gd name="T40" fmla="*/ 915642053 w 7449"/>
                  <a:gd name="T41" fmla="*/ 1083759793 h 8515"/>
                  <a:gd name="T42" fmla="*/ 844121629 w 7449"/>
                  <a:gd name="T43" fmla="*/ 1061597377 h 8515"/>
                  <a:gd name="T44" fmla="*/ 784910144 w 7449"/>
                  <a:gd name="T45" fmla="*/ 1088684694 h 8515"/>
                  <a:gd name="T46" fmla="*/ 723107361 w 7449"/>
                  <a:gd name="T47" fmla="*/ 1098534857 h 8515"/>
                  <a:gd name="T48" fmla="*/ 678795754 w 7449"/>
                  <a:gd name="T49" fmla="*/ 1039304999 h 8515"/>
                  <a:gd name="T50" fmla="*/ 649125221 w 7449"/>
                  <a:gd name="T51" fmla="*/ 1019475432 h 8515"/>
                  <a:gd name="T52" fmla="*/ 584989944 w 7449"/>
                  <a:gd name="T53" fmla="*/ 1012217683 h 8515"/>
                  <a:gd name="T54" fmla="*/ 511007804 w 7449"/>
                  <a:gd name="T55" fmla="*/ 989925665 h 8515"/>
                  <a:gd name="T56" fmla="*/ 463975316 w 7449"/>
                  <a:gd name="T57" fmla="*/ 940545970 h 8515"/>
                  <a:gd name="T58" fmla="*/ 451666737 w 7449"/>
                  <a:gd name="T59" fmla="*/ 925770906 h 8515"/>
                  <a:gd name="T60" fmla="*/ 488722418 w 7449"/>
                  <a:gd name="T61" fmla="*/ 876391211 h 8515"/>
                  <a:gd name="T62" fmla="*/ 483798986 w 7449"/>
                  <a:gd name="T63" fmla="*/ 792406885 h 8515"/>
                  <a:gd name="T64" fmla="*/ 451666737 w 7449"/>
                  <a:gd name="T65" fmla="*/ 718402324 h 8515"/>
                  <a:gd name="T66" fmla="*/ 427049218 w 7449"/>
                  <a:gd name="T67" fmla="*/ 706089711 h 8515"/>
                  <a:gd name="T68" fmla="*/ 325858260 w 7449"/>
                  <a:gd name="T69" fmla="*/ 661635278 h 8515"/>
                  <a:gd name="T70" fmla="*/ 251876120 w 7449"/>
                  <a:gd name="T71" fmla="*/ 627030646 h 8515"/>
                  <a:gd name="T72" fmla="*/ 207305348 w 7449"/>
                  <a:gd name="T73" fmla="*/ 513496193 h 8515"/>
                  <a:gd name="T74" fmla="*/ 160402443 w 7449"/>
                  <a:gd name="T75" fmla="*/ 431974678 h 8515"/>
                  <a:gd name="T76" fmla="*/ 123476344 w 7449"/>
                  <a:gd name="T77" fmla="*/ 409811902 h 8515"/>
                  <a:gd name="T78" fmla="*/ 71650007 w 7449"/>
                  <a:gd name="T79" fmla="*/ 343195053 h 8515"/>
                  <a:gd name="T80" fmla="*/ 49364621 w 7449"/>
                  <a:gd name="T81" fmla="*/ 271523340 h 8515"/>
                  <a:gd name="T82" fmla="*/ 17361954 w 7449"/>
                  <a:gd name="T83" fmla="*/ 177688852 h 8515"/>
                  <a:gd name="T84" fmla="*/ 19823670 w 7449"/>
                  <a:gd name="T85" fmla="*/ 145676274 h 8515"/>
                  <a:gd name="T86" fmla="*/ 86420302 w 7449"/>
                  <a:gd name="T87" fmla="*/ 143213823 h 8515"/>
                  <a:gd name="T88" fmla="*/ 135784923 w 7449"/>
                  <a:gd name="T89" fmla="*/ 128309157 h 8515"/>
                  <a:gd name="T90" fmla="*/ 172840965 w 7449"/>
                  <a:gd name="T91" fmla="*/ 135696869 h 8515"/>
                  <a:gd name="T92" fmla="*/ 207305348 w 7449"/>
                  <a:gd name="T93" fmla="*/ 133364021 h 8515"/>
                  <a:gd name="T94" fmla="*/ 274031923 w 7449"/>
                  <a:gd name="T95" fmla="*/ 148138724 h 8515"/>
                  <a:gd name="T96" fmla="*/ 330781692 w 7449"/>
                  <a:gd name="T97" fmla="*/ 185076564 h 8515"/>
                  <a:gd name="T98" fmla="*/ 392454892 w 7449"/>
                  <a:gd name="T99" fmla="*/ 175226401 h 8515"/>
                  <a:gd name="T100" fmla="*/ 407225547 w 7449"/>
                  <a:gd name="T101" fmla="*/ 113534093 h 8515"/>
                  <a:gd name="T102" fmla="*/ 419664070 w 7449"/>
                  <a:gd name="T103" fmla="*/ 78929822 h 8515"/>
                  <a:gd name="T104" fmla="*/ 407225547 w 7449"/>
                  <a:gd name="T105" fmla="*/ 39399930 h 8515"/>
                  <a:gd name="T106" fmla="*/ 419664070 w 7449"/>
                  <a:gd name="T107" fmla="*/ 4924901 h 85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449" h="8515">
                    <a:moveTo>
                      <a:pt x="3239" y="0"/>
                    </a:moveTo>
                    <a:lnTo>
                      <a:pt x="3600" y="19"/>
                    </a:lnTo>
                    <a:lnTo>
                      <a:pt x="4077" y="114"/>
                    </a:lnTo>
                    <a:lnTo>
                      <a:pt x="4191" y="152"/>
                    </a:lnTo>
                    <a:lnTo>
                      <a:pt x="4248" y="152"/>
                    </a:lnTo>
                    <a:lnTo>
                      <a:pt x="4286" y="171"/>
                    </a:lnTo>
                    <a:lnTo>
                      <a:pt x="4362" y="304"/>
                    </a:lnTo>
                    <a:lnTo>
                      <a:pt x="4458" y="343"/>
                    </a:lnTo>
                    <a:lnTo>
                      <a:pt x="4477" y="381"/>
                    </a:lnTo>
                    <a:lnTo>
                      <a:pt x="4515" y="476"/>
                    </a:lnTo>
                    <a:lnTo>
                      <a:pt x="4534" y="533"/>
                    </a:lnTo>
                    <a:lnTo>
                      <a:pt x="4572" y="648"/>
                    </a:lnTo>
                    <a:lnTo>
                      <a:pt x="4687" y="781"/>
                    </a:lnTo>
                    <a:lnTo>
                      <a:pt x="4687" y="819"/>
                    </a:lnTo>
                    <a:lnTo>
                      <a:pt x="4687" y="876"/>
                    </a:lnTo>
                    <a:lnTo>
                      <a:pt x="4667" y="990"/>
                    </a:lnTo>
                    <a:lnTo>
                      <a:pt x="4667" y="1105"/>
                    </a:lnTo>
                    <a:lnTo>
                      <a:pt x="4648" y="1161"/>
                    </a:lnTo>
                    <a:lnTo>
                      <a:pt x="4667" y="1371"/>
                    </a:lnTo>
                    <a:lnTo>
                      <a:pt x="4687" y="1466"/>
                    </a:lnTo>
                    <a:lnTo>
                      <a:pt x="4972" y="2209"/>
                    </a:lnTo>
                    <a:lnTo>
                      <a:pt x="5029" y="2304"/>
                    </a:lnTo>
                    <a:lnTo>
                      <a:pt x="5296" y="2666"/>
                    </a:lnTo>
                    <a:lnTo>
                      <a:pt x="5449" y="2838"/>
                    </a:lnTo>
                    <a:lnTo>
                      <a:pt x="5620" y="2971"/>
                    </a:lnTo>
                    <a:lnTo>
                      <a:pt x="6287" y="3295"/>
                    </a:lnTo>
                    <a:lnTo>
                      <a:pt x="6515" y="3333"/>
                    </a:lnTo>
                    <a:lnTo>
                      <a:pt x="6496" y="3352"/>
                    </a:lnTo>
                    <a:lnTo>
                      <a:pt x="6458" y="3467"/>
                    </a:lnTo>
                    <a:lnTo>
                      <a:pt x="6458" y="3924"/>
                    </a:lnTo>
                    <a:lnTo>
                      <a:pt x="6572" y="4324"/>
                    </a:lnTo>
                    <a:lnTo>
                      <a:pt x="6724" y="4914"/>
                    </a:lnTo>
                    <a:lnTo>
                      <a:pt x="6839" y="5448"/>
                    </a:lnTo>
                    <a:lnTo>
                      <a:pt x="6915" y="5962"/>
                    </a:lnTo>
                    <a:lnTo>
                      <a:pt x="7086" y="6476"/>
                    </a:lnTo>
                    <a:lnTo>
                      <a:pt x="7296" y="7028"/>
                    </a:lnTo>
                    <a:lnTo>
                      <a:pt x="7372" y="7467"/>
                    </a:lnTo>
                    <a:lnTo>
                      <a:pt x="7448" y="7829"/>
                    </a:lnTo>
                    <a:lnTo>
                      <a:pt x="7410" y="8095"/>
                    </a:lnTo>
                    <a:lnTo>
                      <a:pt x="7181" y="8438"/>
                    </a:lnTo>
                    <a:lnTo>
                      <a:pt x="7067" y="8362"/>
                    </a:lnTo>
                    <a:lnTo>
                      <a:pt x="6839" y="8286"/>
                    </a:lnTo>
                    <a:lnTo>
                      <a:pt x="6515" y="8191"/>
                    </a:lnTo>
                    <a:lnTo>
                      <a:pt x="6287" y="8267"/>
                    </a:lnTo>
                    <a:lnTo>
                      <a:pt x="6058" y="8400"/>
                    </a:lnTo>
                    <a:lnTo>
                      <a:pt x="5906" y="8514"/>
                    </a:lnTo>
                    <a:lnTo>
                      <a:pt x="5581" y="8476"/>
                    </a:lnTo>
                    <a:lnTo>
                      <a:pt x="5391" y="8267"/>
                    </a:lnTo>
                    <a:lnTo>
                      <a:pt x="5239" y="8019"/>
                    </a:lnTo>
                    <a:lnTo>
                      <a:pt x="5163" y="7943"/>
                    </a:lnTo>
                    <a:lnTo>
                      <a:pt x="5010" y="7866"/>
                    </a:lnTo>
                    <a:lnTo>
                      <a:pt x="4724" y="7866"/>
                    </a:lnTo>
                    <a:lnTo>
                      <a:pt x="4515" y="7810"/>
                    </a:lnTo>
                    <a:lnTo>
                      <a:pt x="4286" y="7752"/>
                    </a:lnTo>
                    <a:lnTo>
                      <a:pt x="3944" y="7638"/>
                    </a:lnTo>
                    <a:lnTo>
                      <a:pt x="3753" y="7429"/>
                    </a:lnTo>
                    <a:lnTo>
                      <a:pt x="3581" y="7257"/>
                    </a:lnTo>
                    <a:lnTo>
                      <a:pt x="3467" y="7200"/>
                    </a:lnTo>
                    <a:lnTo>
                      <a:pt x="3486" y="7143"/>
                    </a:lnTo>
                    <a:lnTo>
                      <a:pt x="3658" y="6972"/>
                    </a:lnTo>
                    <a:lnTo>
                      <a:pt x="3772" y="6762"/>
                    </a:lnTo>
                    <a:lnTo>
                      <a:pt x="3772" y="6457"/>
                    </a:lnTo>
                    <a:lnTo>
                      <a:pt x="3734" y="6114"/>
                    </a:lnTo>
                    <a:lnTo>
                      <a:pt x="3696" y="5695"/>
                    </a:lnTo>
                    <a:lnTo>
                      <a:pt x="3486" y="5543"/>
                    </a:lnTo>
                    <a:lnTo>
                      <a:pt x="3467" y="5543"/>
                    </a:lnTo>
                    <a:lnTo>
                      <a:pt x="3296" y="5448"/>
                    </a:lnTo>
                    <a:lnTo>
                      <a:pt x="2762" y="5295"/>
                    </a:lnTo>
                    <a:lnTo>
                      <a:pt x="2515" y="5105"/>
                    </a:lnTo>
                    <a:lnTo>
                      <a:pt x="2286" y="5009"/>
                    </a:lnTo>
                    <a:lnTo>
                      <a:pt x="1944" y="4838"/>
                    </a:lnTo>
                    <a:lnTo>
                      <a:pt x="1810" y="4514"/>
                    </a:lnTo>
                    <a:lnTo>
                      <a:pt x="1600" y="3962"/>
                    </a:lnTo>
                    <a:lnTo>
                      <a:pt x="1277" y="3391"/>
                    </a:lnTo>
                    <a:lnTo>
                      <a:pt x="1238" y="3333"/>
                    </a:lnTo>
                    <a:lnTo>
                      <a:pt x="1105" y="3257"/>
                    </a:lnTo>
                    <a:lnTo>
                      <a:pt x="953" y="3162"/>
                    </a:lnTo>
                    <a:lnTo>
                      <a:pt x="705" y="2838"/>
                    </a:lnTo>
                    <a:lnTo>
                      <a:pt x="553" y="2648"/>
                    </a:lnTo>
                    <a:lnTo>
                      <a:pt x="476" y="2343"/>
                    </a:lnTo>
                    <a:lnTo>
                      <a:pt x="381" y="2095"/>
                    </a:lnTo>
                    <a:lnTo>
                      <a:pt x="229" y="1791"/>
                    </a:lnTo>
                    <a:lnTo>
                      <a:pt x="134" y="1371"/>
                    </a:lnTo>
                    <a:lnTo>
                      <a:pt x="0" y="1124"/>
                    </a:lnTo>
                    <a:lnTo>
                      <a:pt x="153" y="1124"/>
                    </a:lnTo>
                    <a:lnTo>
                      <a:pt x="515" y="1143"/>
                    </a:lnTo>
                    <a:lnTo>
                      <a:pt x="667" y="1105"/>
                    </a:lnTo>
                    <a:lnTo>
                      <a:pt x="915" y="1047"/>
                    </a:lnTo>
                    <a:lnTo>
                      <a:pt x="1048" y="990"/>
                    </a:lnTo>
                    <a:lnTo>
                      <a:pt x="1201" y="990"/>
                    </a:lnTo>
                    <a:lnTo>
                      <a:pt x="1334" y="1047"/>
                    </a:lnTo>
                    <a:lnTo>
                      <a:pt x="1410" y="1066"/>
                    </a:lnTo>
                    <a:lnTo>
                      <a:pt x="1600" y="1029"/>
                    </a:lnTo>
                    <a:lnTo>
                      <a:pt x="1734" y="876"/>
                    </a:lnTo>
                    <a:lnTo>
                      <a:pt x="2115" y="1143"/>
                    </a:lnTo>
                    <a:lnTo>
                      <a:pt x="2305" y="1333"/>
                    </a:lnTo>
                    <a:lnTo>
                      <a:pt x="2553" y="1428"/>
                    </a:lnTo>
                    <a:lnTo>
                      <a:pt x="2858" y="1390"/>
                    </a:lnTo>
                    <a:lnTo>
                      <a:pt x="3029" y="1352"/>
                    </a:lnTo>
                    <a:lnTo>
                      <a:pt x="3067" y="1105"/>
                    </a:lnTo>
                    <a:lnTo>
                      <a:pt x="3143" y="876"/>
                    </a:lnTo>
                    <a:lnTo>
                      <a:pt x="3239" y="762"/>
                    </a:lnTo>
                    <a:lnTo>
                      <a:pt x="3239" y="609"/>
                    </a:lnTo>
                    <a:lnTo>
                      <a:pt x="3182" y="438"/>
                    </a:lnTo>
                    <a:lnTo>
                      <a:pt x="3143" y="304"/>
                    </a:lnTo>
                    <a:lnTo>
                      <a:pt x="3200" y="95"/>
                    </a:lnTo>
                    <a:lnTo>
                      <a:pt x="3239" y="38"/>
                    </a:lnTo>
                    <a:lnTo>
                      <a:pt x="3239" y="0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5" name="Freeform 12">
                <a:extLst>
                  <a:ext uri="{FF2B5EF4-FFF2-40B4-BE49-F238E27FC236}">
                    <a16:creationId xmlns:a16="http://schemas.microsoft.com/office/drawing/2014/main" id="{778939F3-8A24-1444-9A0D-E46B8CF64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5963" y="2216150"/>
                <a:ext cx="1303337" cy="822325"/>
              </a:xfrm>
              <a:custGeom>
                <a:avLst/>
                <a:gdLst>
                  <a:gd name="T0" fmla="*/ 222187824 w 3621"/>
                  <a:gd name="T1" fmla="*/ 0 h 2286"/>
                  <a:gd name="T2" fmla="*/ 232034299 w 3621"/>
                  <a:gd name="T3" fmla="*/ 4787903 h 2286"/>
                  <a:gd name="T4" fmla="*/ 288779670 w 3621"/>
                  <a:gd name="T5" fmla="*/ 14751489 h 2286"/>
                  <a:gd name="T6" fmla="*/ 291241289 w 3621"/>
                  <a:gd name="T7" fmla="*/ 14751489 h 2286"/>
                  <a:gd name="T8" fmla="*/ 298625785 w 3621"/>
                  <a:gd name="T9" fmla="*/ 19668892 h 2286"/>
                  <a:gd name="T10" fmla="*/ 298625785 w 3621"/>
                  <a:gd name="T11" fmla="*/ 22127593 h 2286"/>
                  <a:gd name="T12" fmla="*/ 306010642 w 3621"/>
                  <a:gd name="T13" fmla="*/ 24585935 h 2286"/>
                  <a:gd name="T14" fmla="*/ 315986335 w 3621"/>
                  <a:gd name="T15" fmla="*/ 34420381 h 2286"/>
                  <a:gd name="T16" fmla="*/ 333217307 w 3621"/>
                  <a:gd name="T17" fmla="*/ 46842668 h 2286"/>
                  <a:gd name="T18" fmla="*/ 360423972 w 3621"/>
                  <a:gd name="T19" fmla="*/ 68970261 h 2286"/>
                  <a:gd name="T20" fmla="*/ 372731706 w 3621"/>
                  <a:gd name="T21" fmla="*/ 83721750 h 2286"/>
                  <a:gd name="T22" fmla="*/ 380116202 w 3621"/>
                  <a:gd name="T23" fmla="*/ 86309951 h 2286"/>
                  <a:gd name="T24" fmla="*/ 429477077 w 3621"/>
                  <a:gd name="T25" fmla="*/ 96144397 h 2286"/>
                  <a:gd name="T26" fmla="*/ 434400314 w 3621"/>
                  <a:gd name="T27" fmla="*/ 98602739 h 2286"/>
                  <a:gd name="T28" fmla="*/ 439323192 w 3621"/>
                  <a:gd name="T29" fmla="*/ 101061440 h 2286"/>
                  <a:gd name="T30" fmla="*/ 454092545 w 3621"/>
                  <a:gd name="T31" fmla="*/ 108437185 h 2286"/>
                  <a:gd name="T32" fmla="*/ 459145361 w 3621"/>
                  <a:gd name="T33" fmla="*/ 110895886 h 2286"/>
                  <a:gd name="T34" fmla="*/ 468991476 w 3621"/>
                  <a:gd name="T35" fmla="*/ 110895886 h 2286"/>
                  <a:gd name="T36" fmla="*/ 468991476 w 3621"/>
                  <a:gd name="T37" fmla="*/ 115812929 h 2286"/>
                  <a:gd name="T38" fmla="*/ 463938660 w 3621"/>
                  <a:gd name="T39" fmla="*/ 123189033 h 2286"/>
                  <a:gd name="T40" fmla="*/ 456554164 w 3621"/>
                  <a:gd name="T41" fmla="*/ 150233669 h 2286"/>
                  <a:gd name="T42" fmla="*/ 461606979 w 3621"/>
                  <a:gd name="T43" fmla="*/ 167573000 h 2286"/>
                  <a:gd name="T44" fmla="*/ 468991476 w 3621"/>
                  <a:gd name="T45" fmla="*/ 189700593 h 2286"/>
                  <a:gd name="T46" fmla="*/ 468991476 w 3621"/>
                  <a:gd name="T47" fmla="*/ 209498625 h 2286"/>
                  <a:gd name="T48" fmla="*/ 456554164 w 3621"/>
                  <a:gd name="T49" fmla="*/ 224250474 h 2286"/>
                  <a:gd name="T50" fmla="*/ 446708049 w 3621"/>
                  <a:gd name="T51" fmla="*/ 253882951 h 2286"/>
                  <a:gd name="T52" fmla="*/ 441784811 w 3621"/>
                  <a:gd name="T53" fmla="*/ 285844631 h 2286"/>
                  <a:gd name="T54" fmla="*/ 419630961 w 3621"/>
                  <a:gd name="T55" fmla="*/ 290762033 h 2286"/>
                  <a:gd name="T56" fmla="*/ 380116202 w 3621"/>
                  <a:gd name="T57" fmla="*/ 295679076 h 2286"/>
                  <a:gd name="T58" fmla="*/ 347986660 w 3621"/>
                  <a:gd name="T59" fmla="*/ 283386289 h 2286"/>
                  <a:gd name="T60" fmla="*/ 323370831 w 3621"/>
                  <a:gd name="T61" fmla="*/ 258799994 h 2286"/>
                  <a:gd name="T62" fmla="*/ 274010317 w 3621"/>
                  <a:gd name="T63" fmla="*/ 224250474 h 2286"/>
                  <a:gd name="T64" fmla="*/ 256649767 w 3621"/>
                  <a:gd name="T65" fmla="*/ 244048506 h 2286"/>
                  <a:gd name="T66" fmla="*/ 232034299 w 3621"/>
                  <a:gd name="T67" fmla="*/ 248836408 h 2286"/>
                  <a:gd name="T68" fmla="*/ 222187824 w 3621"/>
                  <a:gd name="T69" fmla="*/ 246377707 h 2286"/>
                  <a:gd name="T70" fmla="*/ 204957212 w 3621"/>
                  <a:gd name="T71" fmla="*/ 239001963 h 2286"/>
                  <a:gd name="T72" fmla="*/ 185135044 w 3621"/>
                  <a:gd name="T73" fmla="*/ 239001963 h 2286"/>
                  <a:gd name="T74" fmla="*/ 167904072 w 3621"/>
                  <a:gd name="T75" fmla="*/ 246377707 h 2286"/>
                  <a:gd name="T76" fmla="*/ 135774169 w 3621"/>
                  <a:gd name="T77" fmla="*/ 253882951 h 2286"/>
                  <a:gd name="T78" fmla="*/ 116081938 w 3621"/>
                  <a:gd name="T79" fmla="*/ 258799994 h 2286"/>
                  <a:gd name="T80" fmla="*/ 69182683 w 3621"/>
                  <a:gd name="T81" fmla="*/ 256341653 h 2286"/>
                  <a:gd name="T82" fmla="*/ 49360874 w 3621"/>
                  <a:gd name="T83" fmla="*/ 256341653 h 2286"/>
                  <a:gd name="T84" fmla="*/ 46899256 w 3621"/>
                  <a:gd name="T85" fmla="*/ 236543261 h 2286"/>
                  <a:gd name="T86" fmla="*/ 39514399 w 3621"/>
                  <a:gd name="T87" fmla="*/ 201993381 h 2286"/>
                  <a:gd name="T88" fmla="*/ 19822168 w 3621"/>
                  <a:gd name="T89" fmla="*/ 177407446 h 2286"/>
                  <a:gd name="T90" fmla="*/ 5052815 w 3621"/>
                  <a:gd name="T91" fmla="*/ 160197256 h 2286"/>
                  <a:gd name="T92" fmla="*/ 0 w 3621"/>
                  <a:gd name="T93" fmla="*/ 152692011 h 2286"/>
                  <a:gd name="T94" fmla="*/ 34591521 w 3621"/>
                  <a:gd name="T95" fmla="*/ 142857565 h 2286"/>
                  <a:gd name="T96" fmla="*/ 46899256 w 3621"/>
                  <a:gd name="T97" fmla="*/ 135481821 h 2286"/>
                  <a:gd name="T98" fmla="*/ 51822133 w 3621"/>
                  <a:gd name="T99" fmla="*/ 115812929 h 2286"/>
                  <a:gd name="T100" fmla="*/ 66721064 w 3621"/>
                  <a:gd name="T101" fmla="*/ 83721750 h 2286"/>
                  <a:gd name="T102" fmla="*/ 88875274 w 3621"/>
                  <a:gd name="T103" fmla="*/ 76346006 h 2286"/>
                  <a:gd name="T104" fmla="*/ 103774204 w 3621"/>
                  <a:gd name="T105" fmla="*/ 71428963 h 2286"/>
                  <a:gd name="T106" fmla="*/ 143288603 w 3621"/>
                  <a:gd name="T107" fmla="*/ 51760071 h 2286"/>
                  <a:gd name="T108" fmla="*/ 148082263 w 3621"/>
                  <a:gd name="T109" fmla="*/ 51760071 h 2286"/>
                  <a:gd name="T110" fmla="*/ 175288928 w 3621"/>
                  <a:gd name="T111" fmla="*/ 49301369 h 2286"/>
                  <a:gd name="T112" fmla="*/ 177750547 w 3621"/>
                  <a:gd name="T113" fmla="*/ 41796125 h 2286"/>
                  <a:gd name="T114" fmla="*/ 202495593 w 3621"/>
                  <a:gd name="T115" fmla="*/ 17210190 h 2286"/>
                  <a:gd name="T116" fmla="*/ 222187824 w 3621"/>
                  <a:gd name="T117" fmla="*/ 0 h 22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621" h="2286">
                    <a:moveTo>
                      <a:pt x="1715" y="0"/>
                    </a:moveTo>
                    <a:lnTo>
                      <a:pt x="1791" y="37"/>
                    </a:lnTo>
                    <a:lnTo>
                      <a:pt x="2229" y="114"/>
                    </a:lnTo>
                    <a:lnTo>
                      <a:pt x="2248" y="114"/>
                    </a:lnTo>
                    <a:lnTo>
                      <a:pt x="2305" y="152"/>
                    </a:lnTo>
                    <a:lnTo>
                      <a:pt x="2305" y="171"/>
                    </a:lnTo>
                    <a:lnTo>
                      <a:pt x="2362" y="190"/>
                    </a:lnTo>
                    <a:lnTo>
                      <a:pt x="2439" y="266"/>
                    </a:lnTo>
                    <a:lnTo>
                      <a:pt x="2572" y="362"/>
                    </a:lnTo>
                    <a:lnTo>
                      <a:pt x="2782" y="533"/>
                    </a:lnTo>
                    <a:lnTo>
                      <a:pt x="2877" y="647"/>
                    </a:lnTo>
                    <a:lnTo>
                      <a:pt x="2934" y="667"/>
                    </a:lnTo>
                    <a:lnTo>
                      <a:pt x="3315" y="743"/>
                    </a:lnTo>
                    <a:lnTo>
                      <a:pt x="3353" y="762"/>
                    </a:lnTo>
                    <a:lnTo>
                      <a:pt x="3391" y="781"/>
                    </a:lnTo>
                    <a:lnTo>
                      <a:pt x="3505" y="838"/>
                    </a:lnTo>
                    <a:lnTo>
                      <a:pt x="3544" y="857"/>
                    </a:lnTo>
                    <a:lnTo>
                      <a:pt x="3620" y="857"/>
                    </a:lnTo>
                    <a:lnTo>
                      <a:pt x="3620" y="895"/>
                    </a:lnTo>
                    <a:lnTo>
                      <a:pt x="3581" y="952"/>
                    </a:lnTo>
                    <a:lnTo>
                      <a:pt x="3524" y="1161"/>
                    </a:lnTo>
                    <a:lnTo>
                      <a:pt x="3563" y="1295"/>
                    </a:lnTo>
                    <a:lnTo>
                      <a:pt x="3620" y="1466"/>
                    </a:lnTo>
                    <a:lnTo>
                      <a:pt x="3620" y="1619"/>
                    </a:lnTo>
                    <a:lnTo>
                      <a:pt x="3524" y="1733"/>
                    </a:lnTo>
                    <a:lnTo>
                      <a:pt x="3448" y="1962"/>
                    </a:lnTo>
                    <a:lnTo>
                      <a:pt x="3410" y="2209"/>
                    </a:lnTo>
                    <a:lnTo>
                      <a:pt x="3239" y="2247"/>
                    </a:lnTo>
                    <a:lnTo>
                      <a:pt x="2934" y="2285"/>
                    </a:lnTo>
                    <a:lnTo>
                      <a:pt x="2686" y="2190"/>
                    </a:lnTo>
                    <a:lnTo>
                      <a:pt x="2496" y="2000"/>
                    </a:lnTo>
                    <a:lnTo>
                      <a:pt x="2115" y="1733"/>
                    </a:lnTo>
                    <a:lnTo>
                      <a:pt x="1981" y="1886"/>
                    </a:lnTo>
                    <a:lnTo>
                      <a:pt x="1791" y="1923"/>
                    </a:lnTo>
                    <a:lnTo>
                      <a:pt x="1715" y="1904"/>
                    </a:lnTo>
                    <a:lnTo>
                      <a:pt x="1582" y="1847"/>
                    </a:lnTo>
                    <a:lnTo>
                      <a:pt x="1429" y="1847"/>
                    </a:lnTo>
                    <a:lnTo>
                      <a:pt x="1296" y="1904"/>
                    </a:lnTo>
                    <a:lnTo>
                      <a:pt x="1048" y="1962"/>
                    </a:lnTo>
                    <a:lnTo>
                      <a:pt x="896" y="2000"/>
                    </a:lnTo>
                    <a:lnTo>
                      <a:pt x="534" y="1981"/>
                    </a:lnTo>
                    <a:lnTo>
                      <a:pt x="381" y="1981"/>
                    </a:lnTo>
                    <a:lnTo>
                      <a:pt x="362" y="1828"/>
                    </a:lnTo>
                    <a:lnTo>
                      <a:pt x="305" y="1561"/>
                    </a:lnTo>
                    <a:lnTo>
                      <a:pt x="153" y="1371"/>
                    </a:lnTo>
                    <a:lnTo>
                      <a:pt x="39" y="1238"/>
                    </a:lnTo>
                    <a:lnTo>
                      <a:pt x="0" y="1180"/>
                    </a:lnTo>
                    <a:lnTo>
                      <a:pt x="267" y="1104"/>
                    </a:lnTo>
                    <a:lnTo>
                      <a:pt x="362" y="1047"/>
                    </a:lnTo>
                    <a:lnTo>
                      <a:pt x="400" y="895"/>
                    </a:lnTo>
                    <a:lnTo>
                      <a:pt x="515" y="647"/>
                    </a:lnTo>
                    <a:lnTo>
                      <a:pt x="686" y="590"/>
                    </a:lnTo>
                    <a:lnTo>
                      <a:pt x="801" y="552"/>
                    </a:lnTo>
                    <a:lnTo>
                      <a:pt x="1106" y="400"/>
                    </a:lnTo>
                    <a:lnTo>
                      <a:pt x="1143" y="400"/>
                    </a:lnTo>
                    <a:lnTo>
                      <a:pt x="1353" y="381"/>
                    </a:lnTo>
                    <a:lnTo>
                      <a:pt x="1372" y="323"/>
                    </a:lnTo>
                    <a:lnTo>
                      <a:pt x="1563" y="133"/>
                    </a:lnTo>
                    <a:lnTo>
                      <a:pt x="1715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6" name="Freeform 13">
                <a:extLst>
                  <a:ext uri="{FF2B5EF4-FFF2-40B4-BE49-F238E27FC236}">
                    <a16:creationId xmlns:a16="http://schemas.microsoft.com/office/drawing/2014/main" id="{A147B95D-6DDB-0146-B815-60D2C9AFD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7850" y="2051050"/>
                <a:ext cx="755650" cy="588963"/>
              </a:xfrm>
              <a:custGeom>
                <a:avLst/>
                <a:gdLst>
                  <a:gd name="T0" fmla="*/ 7531276 w 2097"/>
                  <a:gd name="T1" fmla="*/ 14738457 h 1638"/>
                  <a:gd name="T2" fmla="*/ 12465522 w 2097"/>
                  <a:gd name="T3" fmla="*/ 12281928 h 1638"/>
                  <a:gd name="T4" fmla="*/ 22334376 w 2097"/>
                  <a:gd name="T5" fmla="*/ 4783616 h 1638"/>
                  <a:gd name="T6" fmla="*/ 27268623 w 2097"/>
                  <a:gd name="T7" fmla="*/ 2327087 h 1638"/>
                  <a:gd name="T8" fmla="*/ 34670173 w 2097"/>
                  <a:gd name="T9" fmla="*/ 0 h 1638"/>
                  <a:gd name="T10" fmla="*/ 57004550 w 2097"/>
                  <a:gd name="T11" fmla="*/ 0 h 1638"/>
                  <a:gd name="T12" fmla="*/ 84143447 w 2097"/>
                  <a:gd name="T13" fmla="*/ 4783616 h 1638"/>
                  <a:gd name="T14" fmla="*/ 89077694 w 2097"/>
                  <a:gd name="T15" fmla="*/ 7239786 h 1638"/>
                  <a:gd name="T16" fmla="*/ 91544637 w 2097"/>
                  <a:gd name="T17" fmla="*/ 9825758 h 1638"/>
                  <a:gd name="T18" fmla="*/ 153483434 w 2097"/>
                  <a:gd name="T19" fmla="*/ 41759203 h 1638"/>
                  <a:gd name="T20" fmla="*/ 168286534 w 2097"/>
                  <a:gd name="T21" fmla="*/ 44215372 h 1638"/>
                  <a:gd name="T22" fmla="*/ 220226751 w 2097"/>
                  <a:gd name="T23" fmla="*/ 44215372 h 1638"/>
                  <a:gd name="T24" fmla="*/ 232562548 w 2097"/>
                  <a:gd name="T25" fmla="*/ 44215372 h 1638"/>
                  <a:gd name="T26" fmla="*/ 259701446 w 2097"/>
                  <a:gd name="T27" fmla="*/ 51584601 h 1638"/>
                  <a:gd name="T28" fmla="*/ 272167329 w 2097"/>
                  <a:gd name="T29" fmla="*/ 59083272 h 1638"/>
                  <a:gd name="T30" fmla="*/ 252429981 w 2097"/>
                  <a:gd name="T31" fmla="*/ 76278259 h 1638"/>
                  <a:gd name="T32" fmla="*/ 227628302 w 2097"/>
                  <a:gd name="T33" fmla="*/ 100842475 h 1638"/>
                  <a:gd name="T34" fmla="*/ 225161358 w 2097"/>
                  <a:gd name="T35" fmla="*/ 108340787 h 1638"/>
                  <a:gd name="T36" fmla="*/ 197892735 w 2097"/>
                  <a:gd name="T37" fmla="*/ 110797316 h 1638"/>
                  <a:gd name="T38" fmla="*/ 193088214 w 2097"/>
                  <a:gd name="T39" fmla="*/ 110797316 h 1638"/>
                  <a:gd name="T40" fmla="*/ 153483434 w 2097"/>
                  <a:gd name="T41" fmla="*/ 130448473 h 1638"/>
                  <a:gd name="T42" fmla="*/ 138550608 w 2097"/>
                  <a:gd name="T43" fmla="*/ 135361532 h 1638"/>
                  <a:gd name="T44" fmla="*/ 116346317 w 2097"/>
                  <a:gd name="T45" fmla="*/ 142730760 h 1638"/>
                  <a:gd name="T46" fmla="*/ 101413491 w 2097"/>
                  <a:gd name="T47" fmla="*/ 174793288 h 1638"/>
                  <a:gd name="T48" fmla="*/ 96479244 w 2097"/>
                  <a:gd name="T49" fmla="*/ 194444804 h 1638"/>
                  <a:gd name="T50" fmla="*/ 84143447 w 2097"/>
                  <a:gd name="T51" fmla="*/ 201814033 h 1638"/>
                  <a:gd name="T52" fmla="*/ 49473274 w 2097"/>
                  <a:gd name="T53" fmla="*/ 211639431 h 1638"/>
                  <a:gd name="T54" fmla="*/ 34670173 w 2097"/>
                  <a:gd name="T55" fmla="*/ 191988275 h 1638"/>
                  <a:gd name="T56" fmla="*/ 34670173 w 2097"/>
                  <a:gd name="T57" fmla="*/ 167424059 h 1638"/>
                  <a:gd name="T58" fmla="*/ 29735927 w 2097"/>
                  <a:gd name="T59" fmla="*/ 127992303 h 1638"/>
                  <a:gd name="T60" fmla="*/ 27268623 w 2097"/>
                  <a:gd name="T61" fmla="*/ 98385946 h 1638"/>
                  <a:gd name="T62" fmla="*/ 0 w 2097"/>
                  <a:gd name="T63" fmla="*/ 71365200 h 1638"/>
                  <a:gd name="T64" fmla="*/ 9998579 w 2097"/>
                  <a:gd name="T65" fmla="*/ 49128431 h 1638"/>
                  <a:gd name="T66" fmla="*/ 9998579 w 2097"/>
                  <a:gd name="T67" fmla="*/ 19651157 h 1638"/>
                  <a:gd name="T68" fmla="*/ 9998579 w 2097"/>
                  <a:gd name="T69" fmla="*/ 17194987 h 1638"/>
                  <a:gd name="T70" fmla="*/ 7531276 w 2097"/>
                  <a:gd name="T71" fmla="*/ 14738457 h 16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97" h="1638">
                    <a:moveTo>
                      <a:pt x="58" y="114"/>
                    </a:moveTo>
                    <a:lnTo>
                      <a:pt x="96" y="95"/>
                    </a:lnTo>
                    <a:lnTo>
                      <a:pt x="172" y="37"/>
                    </a:lnTo>
                    <a:lnTo>
                      <a:pt x="210" y="18"/>
                    </a:lnTo>
                    <a:lnTo>
                      <a:pt x="267" y="0"/>
                    </a:lnTo>
                    <a:lnTo>
                      <a:pt x="439" y="0"/>
                    </a:lnTo>
                    <a:lnTo>
                      <a:pt x="648" y="37"/>
                    </a:lnTo>
                    <a:lnTo>
                      <a:pt x="686" y="56"/>
                    </a:lnTo>
                    <a:lnTo>
                      <a:pt x="705" y="76"/>
                    </a:lnTo>
                    <a:lnTo>
                      <a:pt x="1182" y="323"/>
                    </a:lnTo>
                    <a:lnTo>
                      <a:pt x="1296" y="342"/>
                    </a:lnTo>
                    <a:lnTo>
                      <a:pt x="1696" y="342"/>
                    </a:lnTo>
                    <a:lnTo>
                      <a:pt x="1791" y="342"/>
                    </a:lnTo>
                    <a:lnTo>
                      <a:pt x="2000" y="399"/>
                    </a:lnTo>
                    <a:lnTo>
                      <a:pt x="2096" y="457"/>
                    </a:lnTo>
                    <a:lnTo>
                      <a:pt x="1944" y="590"/>
                    </a:lnTo>
                    <a:lnTo>
                      <a:pt x="1753" y="780"/>
                    </a:lnTo>
                    <a:lnTo>
                      <a:pt x="1734" y="838"/>
                    </a:lnTo>
                    <a:lnTo>
                      <a:pt x="1524" y="857"/>
                    </a:lnTo>
                    <a:lnTo>
                      <a:pt x="1487" y="857"/>
                    </a:lnTo>
                    <a:lnTo>
                      <a:pt x="1182" y="1009"/>
                    </a:lnTo>
                    <a:lnTo>
                      <a:pt x="1067" y="1047"/>
                    </a:lnTo>
                    <a:lnTo>
                      <a:pt x="896" y="1104"/>
                    </a:lnTo>
                    <a:lnTo>
                      <a:pt x="781" y="1352"/>
                    </a:lnTo>
                    <a:lnTo>
                      <a:pt x="743" y="1504"/>
                    </a:lnTo>
                    <a:lnTo>
                      <a:pt x="648" y="1561"/>
                    </a:lnTo>
                    <a:lnTo>
                      <a:pt x="381" y="1637"/>
                    </a:lnTo>
                    <a:lnTo>
                      <a:pt x="267" y="1485"/>
                    </a:lnTo>
                    <a:lnTo>
                      <a:pt x="267" y="1295"/>
                    </a:lnTo>
                    <a:lnTo>
                      <a:pt x="229" y="990"/>
                    </a:lnTo>
                    <a:lnTo>
                      <a:pt x="210" y="761"/>
                    </a:lnTo>
                    <a:lnTo>
                      <a:pt x="0" y="552"/>
                    </a:lnTo>
                    <a:lnTo>
                      <a:pt x="77" y="380"/>
                    </a:lnTo>
                    <a:lnTo>
                      <a:pt x="77" y="152"/>
                    </a:lnTo>
                    <a:lnTo>
                      <a:pt x="77" y="133"/>
                    </a:lnTo>
                    <a:lnTo>
                      <a:pt x="58" y="114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7" name="Freeform 14">
                <a:extLst>
                  <a:ext uri="{FF2B5EF4-FFF2-40B4-BE49-F238E27FC236}">
                    <a16:creationId xmlns:a16="http://schemas.microsoft.com/office/drawing/2014/main" id="{DBB3C638-B024-844A-A0CD-8CB892EAB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2800" y="2092325"/>
                <a:ext cx="1063625" cy="650875"/>
              </a:xfrm>
              <a:custGeom>
                <a:avLst/>
                <a:gdLst>
                  <a:gd name="T0" fmla="*/ 217285193 w 2954"/>
                  <a:gd name="T1" fmla="*/ 24569273 h 1810"/>
                  <a:gd name="T2" fmla="*/ 266680025 w 2954"/>
                  <a:gd name="T3" fmla="*/ 29483199 h 1810"/>
                  <a:gd name="T4" fmla="*/ 296368628 w 2954"/>
                  <a:gd name="T5" fmla="*/ 27026056 h 1810"/>
                  <a:gd name="T6" fmla="*/ 372859253 w 2954"/>
                  <a:gd name="T7" fmla="*/ 4913926 h 1810"/>
                  <a:gd name="T8" fmla="*/ 380378801 w 2954"/>
                  <a:gd name="T9" fmla="*/ 0 h 1810"/>
                  <a:gd name="T10" fmla="*/ 380378801 w 2954"/>
                  <a:gd name="T11" fmla="*/ 0 h 1810"/>
                  <a:gd name="T12" fmla="*/ 382841989 w 2954"/>
                  <a:gd name="T13" fmla="*/ 2456783 h 1810"/>
                  <a:gd name="T14" fmla="*/ 382841989 w 2954"/>
                  <a:gd name="T15" fmla="*/ 4913926 h 1810"/>
                  <a:gd name="T16" fmla="*/ 382841989 w 2954"/>
                  <a:gd name="T17" fmla="*/ 34396766 h 1810"/>
                  <a:gd name="T18" fmla="*/ 372859253 w 2954"/>
                  <a:gd name="T19" fmla="*/ 56638711 h 1810"/>
                  <a:gd name="T20" fmla="*/ 372859253 w 2954"/>
                  <a:gd name="T21" fmla="*/ 59095494 h 1810"/>
                  <a:gd name="T22" fmla="*/ 340837083 w 2954"/>
                  <a:gd name="T23" fmla="*/ 76294057 h 1810"/>
                  <a:gd name="T24" fmla="*/ 325927610 w 2954"/>
                  <a:gd name="T25" fmla="*/ 100992426 h 1810"/>
                  <a:gd name="T26" fmla="*/ 318667667 w 2954"/>
                  <a:gd name="T27" fmla="*/ 115734205 h 1810"/>
                  <a:gd name="T28" fmla="*/ 296368628 w 2954"/>
                  <a:gd name="T29" fmla="*/ 172372557 h 1810"/>
                  <a:gd name="T30" fmla="*/ 296368628 w 2954"/>
                  <a:gd name="T31" fmla="*/ 196941829 h 1810"/>
                  <a:gd name="T32" fmla="*/ 293905440 w 2954"/>
                  <a:gd name="T33" fmla="*/ 224097341 h 1810"/>
                  <a:gd name="T34" fmla="*/ 269272836 w 2954"/>
                  <a:gd name="T35" fmla="*/ 229011268 h 1810"/>
                  <a:gd name="T36" fmla="*/ 254363722 w 2954"/>
                  <a:gd name="T37" fmla="*/ 231468051 h 1810"/>
                  <a:gd name="T38" fmla="*/ 242047420 w 2954"/>
                  <a:gd name="T39" fmla="*/ 233924835 h 1810"/>
                  <a:gd name="T40" fmla="*/ 217285193 w 2954"/>
                  <a:gd name="T41" fmla="*/ 226554125 h 1810"/>
                  <a:gd name="T42" fmla="*/ 192652589 w 2954"/>
                  <a:gd name="T43" fmla="*/ 219183415 h 1810"/>
                  <a:gd name="T44" fmla="*/ 165427173 w 2954"/>
                  <a:gd name="T45" fmla="*/ 209355922 h 1810"/>
                  <a:gd name="T46" fmla="*/ 130941455 w 2954"/>
                  <a:gd name="T47" fmla="*/ 211812705 h 1810"/>
                  <a:gd name="T48" fmla="*/ 86473361 w 2954"/>
                  <a:gd name="T49" fmla="*/ 209355922 h 1810"/>
                  <a:gd name="T50" fmla="*/ 0 w 2954"/>
                  <a:gd name="T51" fmla="*/ 206898779 h 1810"/>
                  <a:gd name="T52" fmla="*/ 71693870 w 2954"/>
                  <a:gd name="T53" fmla="*/ 189700216 h 1810"/>
                  <a:gd name="T54" fmla="*/ 79083435 w 2954"/>
                  <a:gd name="T55" fmla="*/ 172372557 h 1810"/>
                  <a:gd name="T56" fmla="*/ 106179228 w 2954"/>
                  <a:gd name="T57" fmla="*/ 157631137 h 1810"/>
                  <a:gd name="T58" fmla="*/ 130941455 w 2954"/>
                  <a:gd name="T59" fmla="*/ 147674188 h 1810"/>
                  <a:gd name="T60" fmla="*/ 145720946 w 2954"/>
                  <a:gd name="T61" fmla="*/ 125561699 h 1810"/>
                  <a:gd name="T62" fmla="*/ 182799475 w 2954"/>
                  <a:gd name="T63" fmla="*/ 100992426 h 1810"/>
                  <a:gd name="T64" fmla="*/ 195115777 w 2954"/>
                  <a:gd name="T65" fmla="*/ 81337080 h 1810"/>
                  <a:gd name="T66" fmla="*/ 212358816 w 2954"/>
                  <a:gd name="T67" fmla="*/ 29483199 h 1810"/>
                  <a:gd name="T68" fmla="*/ 217285193 w 2954"/>
                  <a:gd name="T69" fmla="*/ 24569273 h 18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54" h="1810">
                    <a:moveTo>
                      <a:pt x="1676" y="190"/>
                    </a:moveTo>
                    <a:lnTo>
                      <a:pt x="2057" y="228"/>
                    </a:lnTo>
                    <a:lnTo>
                      <a:pt x="2286" y="209"/>
                    </a:lnTo>
                    <a:lnTo>
                      <a:pt x="2876" y="38"/>
                    </a:lnTo>
                    <a:lnTo>
                      <a:pt x="2934" y="0"/>
                    </a:lnTo>
                    <a:lnTo>
                      <a:pt x="2953" y="19"/>
                    </a:lnTo>
                    <a:lnTo>
                      <a:pt x="2953" y="38"/>
                    </a:lnTo>
                    <a:lnTo>
                      <a:pt x="2953" y="266"/>
                    </a:lnTo>
                    <a:lnTo>
                      <a:pt x="2876" y="438"/>
                    </a:lnTo>
                    <a:lnTo>
                      <a:pt x="2876" y="457"/>
                    </a:lnTo>
                    <a:lnTo>
                      <a:pt x="2629" y="590"/>
                    </a:lnTo>
                    <a:lnTo>
                      <a:pt x="2514" y="781"/>
                    </a:lnTo>
                    <a:lnTo>
                      <a:pt x="2458" y="895"/>
                    </a:lnTo>
                    <a:lnTo>
                      <a:pt x="2286" y="1333"/>
                    </a:lnTo>
                    <a:lnTo>
                      <a:pt x="2286" y="1523"/>
                    </a:lnTo>
                    <a:lnTo>
                      <a:pt x="2267" y="1733"/>
                    </a:lnTo>
                    <a:lnTo>
                      <a:pt x="2077" y="1771"/>
                    </a:lnTo>
                    <a:lnTo>
                      <a:pt x="1962" y="1790"/>
                    </a:lnTo>
                    <a:lnTo>
                      <a:pt x="1867" y="1809"/>
                    </a:lnTo>
                    <a:lnTo>
                      <a:pt x="1676" y="1752"/>
                    </a:lnTo>
                    <a:lnTo>
                      <a:pt x="1486" y="1695"/>
                    </a:lnTo>
                    <a:lnTo>
                      <a:pt x="1276" y="1619"/>
                    </a:lnTo>
                    <a:lnTo>
                      <a:pt x="1010" y="1638"/>
                    </a:lnTo>
                    <a:lnTo>
                      <a:pt x="667" y="1619"/>
                    </a:lnTo>
                    <a:lnTo>
                      <a:pt x="0" y="1600"/>
                    </a:lnTo>
                    <a:lnTo>
                      <a:pt x="553" y="1467"/>
                    </a:lnTo>
                    <a:lnTo>
                      <a:pt x="610" y="1333"/>
                    </a:lnTo>
                    <a:lnTo>
                      <a:pt x="819" y="1219"/>
                    </a:lnTo>
                    <a:lnTo>
                      <a:pt x="1010" y="1142"/>
                    </a:lnTo>
                    <a:lnTo>
                      <a:pt x="1124" y="971"/>
                    </a:lnTo>
                    <a:lnTo>
                      <a:pt x="1410" y="781"/>
                    </a:lnTo>
                    <a:lnTo>
                      <a:pt x="1505" y="629"/>
                    </a:lnTo>
                    <a:lnTo>
                      <a:pt x="1638" y="228"/>
                    </a:lnTo>
                    <a:lnTo>
                      <a:pt x="1676" y="19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8" name="Freeform 15">
                <a:extLst>
                  <a:ext uri="{FF2B5EF4-FFF2-40B4-BE49-F238E27FC236}">
                    <a16:creationId xmlns:a16="http://schemas.microsoft.com/office/drawing/2014/main" id="{5035FD69-2D0F-004D-930A-83712A5A0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2288" y="2017713"/>
                <a:ext cx="1146175" cy="2174875"/>
              </a:xfrm>
              <a:custGeom>
                <a:avLst/>
                <a:gdLst>
                  <a:gd name="T0" fmla="*/ 56829676 w 3182"/>
                  <a:gd name="T1" fmla="*/ 9983540 h 6040"/>
                  <a:gd name="T2" fmla="*/ 61760174 w 3182"/>
                  <a:gd name="T3" fmla="*/ 4926956 h 6040"/>
                  <a:gd name="T4" fmla="*/ 69155920 w 3182"/>
                  <a:gd name="T5" fmla="*/ 2463298 h 6040"/>
                  <a:gd name="T6" fmla="*/ 76681341 w 3182"/>
                  <a:gd name="T7" fmla="*/ 2463298 h 6040"/>
                  <a:gd name="T8" fmla="*/ 79016555 w 3182"/>
                  <a:gd name="T9" fmla="*/ 7390254 h 6040"/>
                  <a:gd name="T10" fmla="*/ 79016555 w 3182"/>
                  <a:gd name="T11" fmla="*/ 12447199 h 6040"/>
                  <a:gd name="T12" fmla="*/ 101333469 w 3182"/>
                  <a:gd name="T13" fmla="*/ 24764409 h 6040"/>
                  <a:gd name="T14" fmla="*/ 143241978 w 3182"/>
                  <a:gd name="T15" fmla="*/ 29691365 h 6040"/>
                  <a:gd name="T16" fmla="*/ 180350024 w 3182"/>
                  <a:gd name="T17" fmla="*/ 56789443 h 6040"/>
                  <a:gd name="T18" fmla="*/ 190211019 w 3182"/>
                  <a:gd name="T19" fmla="*/ 59382729 h 6040"/>
                  <a:gd name="T20" fmla="*/ 276752995 w 3182"/>
                  <a:gd name="T21" fmla="*/ 84017510 h 6040"/>
                  <a:gd name="T22" fmla="*/ 299069548 w 3182"/>
                  <a:gd name="T23" fmla="*/ 96334720 h 6040"/>
                  <a:gd name="T24" fmla="*/ 313861041 w 3182"/>
                  <a:gd name="T25" fmla="*/ 101261676 h 6040"/>
                  <a:gd name="T26" fmla="*/ 326186925 w 3182"/>
                  <a:gd name="T27" fmla="*/ 101261676 h 6040"/>
                  <a:gd name="T28" fmla="*/ 348503838 w 3182"/>
                  <a:gd name="T29" fmla="*/ 108781918 h 6040"/>
                  <a:gd name="T30" fmla="*/ 368225468 w 3182"/>
                  <a:gd name="T31" fmla="*/ 113579246 h 6040"/>
                  <a:gd name="T32" fmla="*/ 370690717 w 3182"/>
                  <a:gd name="T33" fmla="*/ 123562787 h 6040"/>
                  <a:gd name="T34" fmla="*/ 365760220 w 3182"/>
                  <a:gd name="T35" fmla="*/ 133416699 h 6040"/>
                  <a:gd name="T36" fmla="*/ 365760220 w 3182"/>
                  <a:gd name="T37" fmla="*/ 158181107 h 6040"/>
                  <a:gd name="T38" fmla="*/ 373155966 w 3182"/>
                  <a:gd name="T39" fmla="*/ 170498317 h 6040"/>
                  <a:gd name="T40" fmla="*/ 378086464 w 3182"/>
                  <a:gd name="T41" fmla="*/ 180352230 h 6040"/>
                  <a:gd name="T42" fmla="*/ 368225468 w 3182"/>
                  <a:gd name="T43" fmla="*/ 200060054 h 6040"/>
                  <a:gd name="T44" fmla="*/ 368225468 w 3182"/>
                  <a:gd name="T45" fmla="*/ 195133098 h 6040"/>
                  <a:gd name="T46" fmla="*/ 363294971 w 3182"/>
                  <a:gd name="T47" fmla="*/ 187742844 h 6040"/>
                  <a:gd name="T48" fmla="*/ 358364833 w 3182"/>
                  <a:gd name="T49" fmla="*/ 224694834 h 6040"/>
                  <a:gd name="T50" fmla="*/ 383146635 w 3182"/>
                  <a:gd name="T51" fmla="*/ 237142033 h 6040"/>
                  <a:gd name="T52" fmla="*/ 395472519 w 3182"/>
                  <a:gd name="T53" fmla="*/ 242068989 h 6040"/>
                  <a:gd name="T54" fmla="*/ 405333514 w 3182"/>
                  <a:gd name="T55" fmla="*/ 256849857 h 6040"/>
                  <a:gd name="T56" fmla="*/ 412729261 w 3182"/>
                  <a:gd name="T57" fmla="*/ 269296695 h 6040"/>
                  <a:gd name="T58" fmla="*/ 402868266 w 3182"/>
                  <a:gd name="T59" fmla="*/ 303785388 h 6040"/>
                  <a:gd name="T60" fmla="*/ 370690717 w 3182"/>
                  <a:gd name="T61" fmla="*/ 402583766 h 6040"/>
                  <a:gd name="T62" fmla="*/ 355899584 w 3182"/>
                  <a:gd name="T63" fmla="*/ 523683254 h 6040"/>
                  <a:gd name="T64" fmla="*/ 321256787 w 3182"/>
                  <a:gd name="T65" fmla="*/ 624815302 h 6040"/>
                  <a:gd name="T66" fmla="*/ 323722036 w 3182"/>
                  <a:gd name="T67" fmla="*/ 706369153 h 6040"/>
                  <a:gd name="T68" fmla="*/ 299069548 w 3182"/>
                  <a:gd name="T69" fmla="*/ 782996409 h 6040"/>
                  <a:gd name="T70" fmla="*/ 239644949 w 3182"/>
                  <a:gd name="T71" fmla="*/ 775476167 h 6040"/>
                  <a:gd name="T72" fmla="*/ 182815273 w 3182"/>
                  <a:gd name="T73" fmla="*/ 748378088 h 6040"/>
                  <a:gd name="T74" fmla="*/ 128450845 w 3182"/>
                  <a:gd name="T75" fmla="*/ 676677789 h 6040"/>
                  <a:gd name="T76" fmla="*/ 61760174 w 3182"/>
                  <a:gd name="T77" fmla="*/ 666823877 h 6040"/>
                  <a:gd name="T78" fmla="*/ 9860995 w 3182"/>
                  <a:gd name="T79" fmla="*/ 568025859 h 6040"/>
                  <a:gd name="T80" fmla="*/ 17256381 w 3182"/>
                  <a:gd name="T81" fmla="*/ 484137977 h 6040"/>
                  <a:gd name="T82" fmla="*/ 27247051 w 3182"/>
                  <a:gd name="T83" fmla="*/ 424884876 h 6040"/>
                  <a:gd name="T84" fmla="*/ 27247051 w 3182"/>
                  <a:gd name="T85" fmla="*/ 328549796 h 6040"/>
                  <a:gd name="T86" fmla="*/ 19721630 w 3182"/>
                  <a:gd name="T87" fmla="*/ 264240111 h 6040"/>
                  <a:gd name="T88" fmla="*/ 19721630 w 3182"/>
                  <a:gd name="T89" fmla="*/ 219897506 h 6040"/>
                  <a:gd name="T90" fmla="*/ 32047874 w 3182"/>
                  <a:gd name="T91" fmla="*/ 165441733 h 6040"/>
                  <a:gd name="T92" fmla="*/ 34513123 w 3182"/>
                  <a:gd name="T93" fmla="*/ 118635830 h 6040"/>
                  <a:gd name="T94" fmla="*/ 17256381 w 3182"/>
                  <a:gd name="T95" fmla="*/ 71699940 h 6040"/>
                  <a:gd name="T96" fmla="*/ 19721630 w 3182"/>
                  <a:gd name="T97" fmla="*/ 17244166 h 6040"/>
                  <a:gd name="T98" fmla="*/ 22186879 w 3182"/>
                  <a:gd name="T99" fmla="*/ 14780868 h 60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182" h="6040">
                    <a:moveTo>
                      <a:pt x="171" y="114"/>
                    </a:moveTo>
                    <a:lnTo>
                      <a:pt x="438" y="77"/>
                    </a:lnTo>
                    <a:lnTo>
                      <a:pt x="476" y="38"/>
                    </a:lnTo>
                    <a:lnTo>
                      <a:pt x="476" y="19"/>
                    </a:lnTo>
                    <a:lnTo>
                      <a:pt x="533" y="19"/>
                    </a:lnTo>
                    <a:lnTo>
                      <a:pt x="552" y="0"/>
                    </a:lnTo>
                    <a:lnTo>
                      <a:pt x="591" y="19"/>
                    </a:lnTo>
                    <a:lnTo>
                      <a:pt x="609" y="38"/>
                    </a:lnTo>
                    <a:lnTo>
                      <a:pt x="609" y="57"/>
                    </a:lnTo>
                    <a:lnTo>
                      <a:pt x="609" y="77"/>
                    </a:lnTo>
                    <a:lnTo>
                      <a:pt x="609" y="96"/>
                    </a:lnTo>
                    <a:lnTo>
                      <a:pt x="686" y="172"/>
                    </a:lnTo>
                    <a:lnTo>
                      <a:pt x="781" y="191"/>
                    </a:lnTo>
                    <a:lnTo>
                      <a:pt x="1009" y="191"/>
                    </a:lnTo>
                    <a:lnTo>
                      <a:pt x="1104" y="229"/>
                    </a:lnTo>
                    <a:lnTo>
                      <a:pt x="1333" y="400"/>
                    </a:lnTo>
                    <a:lnTo>
                      <a:pt x="1390" y="438"/>
                    </a:lnTo>
                    <a:lnTo>
                      <a:pt x="1429" y="458"/>
                    </a:lnTo>
                    <a:lnTo>
                      <a:pt x="1466" y="458"/>
                    </a:lnTo>
                    <a:lnTo>
                      <a:pt x="1581" y="476"/>
                    </a:lnTo>
                    <a:lnTo>
                      <a:pt x="2133" y="648"/>
                    </a:lnTo>
                    <a:lnTo>
                      <a:pt x="2267" y="724"/>
                    </a:lnTo>
                    <a:lnTo>
                      <a:pt x="2305" y="743"/>
                    </a:lnTo>
                    <a:lnTo>
                      <a:pt x="2324" y="743"/>
                    </a:lnTo>
                    <a:lnTo>
                      <a:pt x="2419" y="781"/>
                    </a:lnTo>
                    <a:lnTo>
                      <a:pt x="2438" y="781"/>
                    </a:lnTo>
                    <a:lnTo>
                      <a:pt x="2514" y="781"/>
                    </a:lnTo>
                    <a:lnTo>
                      <a:pt x="2572" y="800"/>
                    </a:lnTo>
                    <a:lnTo>
                      <a:pt x="2686" y="839"/>
                    </a:lnTo>
                    <a:lnTo>
                      <a:pt x="2781" y="857"/>
                    </a:lnTo>
                    <a:lnTo>
                      <a:pt x="2838" y="876"/>
                    </a:lnTo>
                    <a:lnTo>
                      <a:pt x="2857" y="915"/>
                    </a:lnTo>
                    <a:lnTo>
                      <a:pt x="2857" y="953"/>
                    </a:lnTo>
                    <a:lnTo>
                      <a:pt x="2857" y="971"/>
                    </a:lnTo>
                    <a:lnTo>
                      <a:pt x="2819" y="1029"/>
                    </a:lnTo>
                    <a:lnTo>
                      <a:pt x="2800" y="1048"/>
                    </a:lnTo>
                    <a:lnTo>
                      <a:pt x="2819" y="1220"/>
                    </a:lnTo>
                    <a:lnTo>
                      <a:pt x="2838" y="1276"/>
                    </a:lnTo>
                    <a:lnTo>
                      <a:pt x="2876" y="1315"/>
                    </a:lnTo>
                    <a:lnTo>
                      <a:pt x="2933" y="1334"/>
                    </a:lnTo>
                    <a:lnTo>
                      <a:pt x="2914" y="1391"/>
                    </a:lnTo>
                    <a:lnTo>
                      <a:pt x="2876" y="1562"/>
                    </a:lnTo>
                    <a:lnTo>
                      <a:pt x="2838" y="1543"/>
                    </a:lnTo>
                    <a:lnTo>
                      <a:pt x="2838" y="1524"/>
                    </a:lnTo>
                    <a:lnTo>
                      <a:pt x="2838" y="1505"/>
                    </a:lnTo>
                    <a:lnTo>
                      <a:pt x="2819" y="1486"/>
                    </a:lnTo>
                    <a:lnTo>
                      <a:pt x="2800" y="1448"/>
                    </a:lnTo>
                    <a:lnTo>
                      <a:pt x="2762" y="1677"/>
                    </a:lnTo>
                    <a:lnTo>
                      <a:pt x="2762" y="1733"/>
                    </a:lnTo>
                    <a:lnTo>
                      <a:pt x="2800" y="1772"/>
                    </a:lnTo>
                    <a:lnTo>
                      <a:pt x="2953" y="1829"/>
                    </a:lnTo>
                    <a:lnTo>
                      <a:pt x="3009" y="1829"/>
                    </a:lnTo>
                    <a:lnTo>
                      <a:pt x="3048" y="1867"/>
                    </a:lnTo>
                    <a:lnTo>
                      <a:pt x="3085" y="1924"/>
                    </a:lnTo>
                    <a:lnTo>
                      <a:pt x="3124" y="1981"/>
                    </a:lnTo>
                    <a:lnTo>
                      <a:pt x="3162" y="2058"/>
                    </a:lnTo>
                    <a:lnTo>
                      <a:pt x="3181" y="2077"/>
                    </a:lnTo>
                    <a:lnTo>
                      <a:pt x="3181" y="2095"/>
                    </a:lnTo>
                    <a:lnTo>
                      <a:pt x="3105" y="2343"/>
                    </a:lnTo>
                    <a:lnTo>
                      <a:pt x="2971" y="2667"/>
                    </a:lnTo>
                    <a:lnTo>
                      <a:pt x="2857" y="3105"/>
                    </a:lnTo>
                    <a:lnTo>
                      <a:pt x="2819" y="3600"/>
                    </a:lnTo>
                    <a:lnTo>
                      <a:pt x="2743" y="4039"/>
                    </a:lnTo>
                    <a:lnTo>
                      <a:pt x="2552" y="4343"/>
                    </a:lnTo>
                    <a:lnTo>
                      <a:pt x="2476" y="4819"/>
                    </a:lnTo>
                    <a:lnTo>
                      <a:pt x="2476" y="5238"/>
                    </a:lnTo>
                    <a:lnTo>
                      <a:pt x="2495" y="5448"/>
                    </a:lnTo>
                    <a:lnTo>
                      <a:pt x="2495" y="6020"/>
                    </a:lnTo>
                    <a:lnTo>
                      <a:pt x="2305" y="6039"/>
                    </a:lnTo>
                    <a:lnTo>
                      <a:pt x="2076" y="6039"/>
                    </a:lnTo>
                    <a:lnTo>
                      <a:pt x="1847" y="5981"/>
                    </a:lnTo>
                    <a:lnTo>
                      <a:pt x="1676" y="5943"/>
                    </a:lnTo>
                    <a:lnTo>
                      <a:pt x="1409" y="5772"/>
                    </a:lnTo>
                    <a:lnTo>
                      <a:pt x="1295" y="5486"/>
                    </a:lnTo>
                    <a:lnTo>
                      <a:pt x="990" y="5219"/>
                    </a:lnTo>
                    <a:lnTo>
                      <a:pt x="819" y="5067"/>
                    </a:lnTo>
                    <a:lnTo>
                      <a:pt x="476" y="5143"/>
                    </a:lnTo>
                    <a:lnTo>
                      <a:pt x="0" y="4686"/>
                    </a:lnTo>
                    <a:lnTo>
                      <a:pt x="76" y="4381"/>
                    </a:lnTo>
                    <a:lnTo>
                      <a:pt x="133" y="4191"/>
                    </a:lnTo>
                    <a:lnTo>
                      <a:pt x="133" y="3734"/>
                    </a:lnTo>
                    <a:lnTo>
                      <a:pt x="171" y="3581"/>
                    </a:lnTo>
                    <a:lnTo>
                      <a:pt x="210" y="3277"/>
                    </a:lnTo>
                    <a:lnTo>
                      <a:pt x="190" y="2991"/>
                    </a:lnTo>
                    <a:lnTo>
                      <a:pt x="210" y="2534"/>
                    </a:lnTo>
                    <a:lnTo>
                      <a:pt x="152" y="2267"/>
                    </a:lnTo>
                    <a:lnTo>
                      <a:pt x="152" y="2038"/>
                    </a:lnTo>
                    <a:lnTo>
                      <a:pt x="95" y="1791"/>
                    </a:lnTo>
                    <a:lnTo>
                      <a:pt x="152" y="1696"/>
                    </a:lnTo>
                    <a:lnTo>
                      <a:pt x="171" y="1486"/>
                    </a:lnTo>
                    <a:lnTo>
                      <a:pt x="247" y="1276"/>
                    </a:lnTo>
                    <a:lnTo>
                      <a:pt x="286" y="1124"/>
                    </a:lnTo>
                    <a:lnTo>
                      <a:pt x="266" y="915"/>
                    </a:lnTo>
                    <a:lnTo>
                      <a:pt x="190" y="762"/>
                    </a:lnTo>
                    <a:lnTo>
                      <a:pt x="133" y="553"/>
                    </a:lnTo>
                    <a:lnTo>
                      <a:pt x="152" y="324"/>
                    </a:lnTo>
                    <a:lnTo>
                      <a:pt x="152" y="133"/>
                    </a:lnTo>
                    <a:lnTo>
                      <a:pt x="171" y="114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9" name="Freeform 16">
                <a:extLst>
                  <a:ext uri="{FF2B5EF4-FFF2-40B4-BE49-F238E27FC236}">
                    <a16:creationId xmlns:a16="http://schemas.microsoft.com/office/drawing/2014/main" id="{D2E42AE1-E9D6-AB47-B67E-53FCC7590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2225" y="2017713"/>
                <a:ext cx="671513" cy="1900237"/>
              </a:xfrm>
              <a:custGeom>
                <a:avLst/>
                <a:gdLst>
                  <a:gd name="T0" fmla="*/ 7244571 w 1867"/>
                  <a:gd name="T1" fmla="*/ 61699738 h 5278"/>
                  <a:gd name="T2" fmla="*/ 27037480 w 1867"/>
                  <a:gd name="T3" fmla="*/ 56774171 h 5278"/>
                  <a:gd name="T4" fmla="*/ 39327211 w 1867"/>
                  <a:gd name="T5" fmla="*/ 51848604 h 5278"/>
                  <a:gd name="T6" fmla="*/ 86157600 w 1867"/>
                  <a:gd name="T7" fmla="*/ 7388530 h 5278"/>
                  <a:gd name="T8" fmla="*/ 91073636 w 1867"/>
                  <a:gd name="T9" fmla="*/ 4925567 h 5278"/>
                  <a:gd name="T10" fmla="*/ 105821385 w 1867"/>
                  <a:gd name="T11" fmla="*/ 4925567 h 5278"/>
                  <a:gd name="T12" fmla="*/ 118240599 w 1867"/>
                  <a:gd name="T13" fmla="*/ 0 h 5278"/>
                  <a:gd name="T14" fmla="*/ 128072312 w 1867"/>
                  <a:gd name="T15" fmla="*/ 7388530 h 5278"/>
                  <a:gd name="T16" fmla="*/ 140362043 w 1867"/>
                  <a:gd name="T17" fmla="*/ 12443708 h 5278"/>
                  <a:gd name="T18" fmla="*/ 155109792 w 1867"/>
                  <a:gd name="T19" fmla="*/ 17239664 h 5278"/>
                  <a:gd name="T20" fmla="*/ 167529006 w 1867"/>
                  <a:gd name="T21" fmla="*/ 17239664 h 5278"/>
                  <a:gd name="T22" fmla="*/ 201940180 w 1867"/>
                  <a:gd name="T23" fmla="*/ 14776701 h 5278"/>
                  <a:gd name="T24" fmla="*/ 199482522 w 1867"/>
                  <a:gd name="T25" fmla="*/ 17239664 h 5278"/>
                  <a:gd name="T26" fmla="*/ 199482522 w 1867"/>
                  <a:gd name="T27" fmla="*/ 17239664 h 5278"/>
                  <a:gd name="T28" fmla="*/ 199482522 w 1867"/>
                  <a:gd name="T29" fmla="*/ 41997470 h 5278"/>
                  <a:gd name="T30" fmla="*/ 197024504 w 1867"/>
                  <a:gd name="T31" fmla="*/ 71680482 h 5278"/>
                  <a:gd name="T32" fmla="*/ 204398199 w 1867"/>
                  <a:gd name="T33" fmla="*/ 98771641 h 5278"/>
                  <a:gd name="T34" fmla="*/ 214230271 w 1867"/>
                  <a:gd name="T35" fmla="*/ 118603519 h 5278"/>
                  <a:gd name="T36" fmla="*/ 216817412 w 1867"/>
                  <a:gd name="T37" fmla="*/ 145694317 h 5278"/>
                  <a:gd name="T38" fmla="*/ 211772253 w 1867"/>
                  <a:gd name="T39" fmla="*/ 165396945 h 5278"/>
                  <a:gd name="T40" fmla="*/ 201940180 w 1867"/>
                  <a:gd name="T41" fmla="*/ 192617354 h 5278"/>
                  <a:gd name="T42" fmla="*/ 199482522 w 1867"/>
                  <a:gd name="T43" fmla="*/ 219837763 h 5278"/>
                  <a:gd name="T44" fmla="*/ 192108468 w 1867"/>
                  <a:gd name="T45" fmla="*/ 232151861 h 5278"/>
                  <a:gd name="T46" fmla="*/ 199482522 w 1867"/>
                  <a:gd name="T47" fmla="*/ 264168586 h 5278"/>
                  <a:gd name="T48" fmla="*/ 199482522 w 1867"/>
                  <a:gd name="T49" fmla="*/ 293851598 h 5278"/>
                  <a:gd name="T50" fmla="*/ 206985700 w 1867"/>
                  <a:gd name="T51" fmla="*/ 328460538 h 5278"/>
                  <a:gd name="T52" fmla="*/ 204398199 w 1867"/>
                  <a:gd name="T53" fmla="*/ 387697672 h 5278"/>
                  <a:gd name="T54" fmla="*/ 206985700 w 1867"/>
                  <a:gd name="T55" fmla="*/ 424769215 h 5278"/>
                  <a:gd name="T56" fmla="*/ 201940180 w 1867"/>
                  <a:gd name="T57" fmla="*/ 464174471 h 5278"/>
                  <a:gd name="T58" fmla="*/ 197024504 w 1867"/>
                  <a:gd name="T59" fmla="*/ 484006349 h 5278"/>
                  <a:gd name="T60" fmla="*/ 197024504 w 1867"/>
                  <a:gd name="T61" fmla="*/ 543243483 h 5278"/>
                  <a:gd name="T62" fmla="*/ 189650449 w 1867"/>
                  <a:gd name="T63" fmla="*/ 567871318 h 5278"/>
                  <a:gd name="T64" fmla="*/ 179818737 w 1867"/>
                  <a:gd name="T65" fmla="*/ 607405825 h 5278"/>
                  <a:gd name="T66" fmla="*/ 241396874 w 1867"/>
                  <a:gd name="T67" fmla="*/ 666642959 h 5278"/>
                  <a:gd name="T68" fmla="*/ 197024504 w 1867"/>
                  <a:gd name="T69" fmla="*/ 669105922 h 5278"/>
                  <a:gd name="T70" fmla="*/ 142820061 w 1867"/>
                  <a:gd name="T71" fmla="*/ 674031489 h 5278"/>
                  <a:gd name="T72" fmla="*/ 118240599 w 1867"/>
                  <a:gd name="T73" fmla="*/ 684012234 h 5278"/>
                  <a:gd name="T74" fmla="*/ 118240599 w 1867"/>
                  <a:gd name="T75" fmla="*/ 607405825 h 5278"/>
                  <a:gd name="T76" fmla="*/ 108408886 w 1867"/>
                  <a:gd name="T77" fmla="*/ 597554691 h 5278"/>
                  <a:gd name="T78" fmla="*/ 98447690 w 1867"/>
                  <a:gd name="T79" fmla="*/ 582777990 h 5278"/>
                  <a:gd name="T80" fmla="*/ 88615618 w 1867"/>
                  <a:gd name="T81" fmla="*/ 538317917 h 5278"/>
                  <a:gd name="T82" fmla="*/ 88615618 w 1867"/>
                  <a:gd name="T83" fmla="*/ 496320447 h 5278"/>
                  <a:gd name="T84" fmla="*/ 100905349 w 1867"/>
                  <a:gd name="T85" fmla="*/ 464174471 h 5278"/>
                  <a:gd name="T86" fmla="*/ 103363367 w 1867"/>
                  <a:gd name="T87" fmla="*/ 429695142 h 5278"/>
                  <a:gd name="T88" fmla="*/ 100905349 w 1867"/>
                  <a:gd name="T89" fmla="*/ 380309142 h 5278"/>
                  <a:gd name="T90" fmla="*/ 93531654 w 1867"/>
                  <a:gd name="T91" fmla="*/ 348163166 h 5278"/>
                  <a:gd name="T92" fmla="*/ 59120120 w 1867"/>
                  <a:gd name="T93" fmla="*/ 320942757 h 5278"/>
                  <a:gd name="T94" fmla="*/ 39327211 w 1867"/>
                  <a:gd name="T95" fmla="*/ 298777525 h 5278"/>
                  <a:gd name="T96" fmla="*/ 29495498 w 1867"/>
                  <a:gd name="T97" fmla="*/ 264168586 h 5278"/>
                  <a:gd name="T98" fmla="*/ 9831713 w 1867"/>
                  <a:gd name="T99" fmla="*/ 227226294 h 5278"/>
                  <a:gd name="T100" fmla="*/ 2328535 w 1867"/>
                  <a:gd name="T101" fmla="*/ 190154751 h 5278"/>
                  <a:gd name="T102" fmla="*/ 0 w 1867"/>
                  <a:gd name="T103" fmla="*/ 160471378 h 5278"/>
                  <a:gd name="T104" fmla="*/ 17076284 w 1867"/>
                  <a:gd name="T105" fmla="*/ 138306147 h 5278"/>
                  <a:gd name="T106" fmla="*/ 39327211 w 1867"/>
                  <a:gd name="T107" fmla="*/ 116011305 h 5278"/>
                  <a:gd name="T108" fmla="*/ 39327211 w 1867"/>
                  <a:gd name="T109" fmla="*/ 93846074 h 5278"/>
                  <a:gd name="T110" fmla="*/ 19663785 w 1867"/>
                  <a:gd name="T111" fmla="*/ 66625305 h 5278"/>
                  <a:gd name="T112" fmla="*/ 17076284 w 1867"/>
                  <a:gd name="T113" fmla="*/ 61699738 h 5278"/>
                  <a:gd name="T114" fmla="*/ 17076284 w 1867"/>
                  <a:gd name="T115" fmla="*/ 61699738 h 5278"/>
                  <a:gd name="T116" fmla="*/ 14747749 w 1867"/>
                  <a:gd name="T117" fmla="*/ 64162701 h 5278"/>
                  <a:gd name="T118" fmla="*/ 12289731 w 1867"/>
                  <a:gd name="T119" fmla="*/ 64162701 h 5278"/>
                  <a:gd name="T120" fmla="*/ 9831713 w 1867"/>
                  <a:gd name="T121" fmla="*/ 64162701 h 5278"/>
                  <a:gd name="T122" fmla="*/ 7244571 w 1867"/>
                  <a:gd name="T123" fmla="*/ 61699738 h 52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67" h="5278">
                    <a:moveTo>
                      <a:pt x="56" y="476"/>
                    </a:moveTo>
                    <a:lnTo>
                      <a:pt x="209" y="438"/>
                    </a:lnTo>
                    <a:lnTo>
                      <a:pt x="304" y="400"/>
                    </a:lnTo>
                    <a:lnTo>
                      <a:pt x="666" y="57"/>
                    </a:lnTo>
                    <a:lnTo>
                      <a:pt x="704" y="38"/>
                    </a:lnTo>
                    <a:lnTo>
                      <a:pt x="818" y="38"/>
                    </a:lnTo>
                    <a:lnTo>
                      <a:pt x="914" y="0"/>
                    </a:lnTo>
                    <a:lnTo>
                      <a:pt x="990" y="57"/>
                    </a:lnTo>
                    <a:lnTo>
                      <a:pt x="1085" y="96"/>
                    </a:lnTo>
                    <a:lnTo>
                      <a:pt x="1199" y="133"/>
                    </a:lnTo>
                    <a:lnTo>
                      <a:pt x="1295" y="133"/>
                    </a:lnTo>
                    <a:lnTo>
                      <a:pt x="1561" y="114"/>
                    </a:lnTo>
                    <a:lnTo>
                      <a:pt x="1542" y="133"/>
                    </a:lnTo>
                    <a:lnTo>
                      <a:pt x="1542" y="324"/>
                    </a:lnTo>
                    <a:lnTo>
                      <a:pt x="1523" y="553"/>
                    </a:lnTo>
                    <a:lnTo>
                      <a:pt x="1580" y="762"/>
                    </a:lnTo>
                    <a:lnTo>
                      <a:pt x="1656" y="915"/>
                    </a:lnTo>
                    <a:lnTo>
                      <a:pt x="1676" y="1124"/>
                    </a:lnTo>
                    <a:lnTo>
                      <a:pt x="1637" y="1276"/>
                    </a:lnTo>
                    <a:lnTo>
                      <a:pt x="1561" y="1486"/>
                    </a:lnTo>
                    <a:lnTo>
                      <a:pt x="1542" y="1696"/>
                    </a:lnTo>
                    <a:lnTo>
                      <a:pt x="1485" y="1791"/>
                    </a:lnTo>
                    <a:lnTo>
                      <a:pt x="1542" y="2038"/>
                    </a:lnTo>
                    <a:lnTo>
                      <a:pt x="1542" y="2267"/>
                    </a:lnTo>
                    <a:lnTo>
                      <a:pt x="1600" y="2534"/>
                    </a:lnTo>
                    <a:lnTo>
                      <a:pt x="1580" y="2991"/>
                    </a:lnTo>
                    <a:lnTo>
                      <a:pt x="1600" y="3277"/>
                    </a:lnTo>
                    <a:lnTo>
                      <a:pt x="1561" y="3581"/>
                    </a:lnTo>
                    <a:lnTo>
                      <a:pt x="1523" y="3734"/>
                    </a:lnTo>
                    <a:lnTo>
                      <a:pt x="1523" y="4191"/>
                    </a:lnTo>
                    <a:lnTo>
                      <a:pt x="1466" y="4381"/>
                    </a:lnTo>
                    <a:lnTo>
                      <a:pt x="1390" y="4686"/>
                    </a:lnTo>
                    <a:lnTo>
                      <a:pt x="1866" y="5143"/>
                    </a:lnTo>
                    <a:lnTo>
                      <a:pt x="1523" y="5162"/>
                    </a:lnTo>
                    <a:lnTo>
                      <a:pt x="1104" y="5200"/>
                    </a:lnTo>
                    <a:lnTo>
                      <a:pt x="914" y="5277"/>
                    </a:lnTo>
                    <a:lnTo>
                      <a:pt x="914" y="4686"/>
                    </a:lnTo>
                    <a:lnTo>
                      <a:pt x="838" y="4610"/>
                    </a:lnTo>
                    <a:lnTo>
                      <a:pt x="761" y="4496"/>
                    </a:lnTo>
                    <a:lnTo>
                      <a:pt x="685" y="4153"/>
                    </a:lnTo>
                    <a:lnTo>
                      <a:pt x="685" y="3829"/>
                    </a:lnTo>
                    <a:lnTo>
                      <a:pt x="780" y="3581"/>
                    </a:lnTo>
                    <a:lnTo>
                      <a:pt x="799" y="3315"/>
                    </a:lnTo>
                    <a:lnTo>
                      <a:pt x="780" y="2934"/>
                    </a:lnTo>
                    <a:lnTo>
                      <a:pt x="723" y="2686"/>
                    </a:lnTo>
                    <a:lnTo>
                      <a:pt x="457" y="2476"/>
                    </a:lnTo>
                    <a:lnTo>
                      <a:pt x="304" y="2305"/>
                    </a:lnTo>
                    <a:lnTo>
                      <a:pt x="228" y="2038"/>
                    </a:lnTo>
                    <a:lnTo>
                      <a:pt x="76" y="1753"/>
                    </a:lnTo>
                    <a:lnTo>
                      <a:pt x="18" y="1467"/>
                    </a:lnTo>
                    <a:lnTo>
                      <a:pt x="0" y="1238"/>
                    </a:lnTo>
                    <a:lnTo>
                      <a:pt x="132" y="1067"/>
                    </a:lnTo>
                    <a:lnTo>
                      <a:pt x="304" y="895"/>
                    </a:lnTo>
                    <a:lnTo>
                      <a:pt x="304" y="724"/>
                    </a:lnTo>
                    <a:lnTo>
                      <a:pt x="152" y="514"/>
                    </a:lnTo>
                    <a:lnTo>
                      <a:pt x="132" y="476"/>
                    </a:lnTo>
                    <a:lnTo>
                      <a:pt x="114" y="495"/>
                    </a:lnTo>
                    <a:lnTo>
                      <a:pt x="95" y="495"/>
                    </a:lnTo>
                    <a:lnTo>
                      <a:pt x="76" y="495"/>
                    </a:lnTo>
                    <a:lnTo>
                      <a:pt x="56" y="47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0" name="Freeform 17">
                <a:extLst>
                  <a:ext uri="{FF2B5EF4-FFF2-40B4-BE49-F238E27FC236}">
                    <a16:creationId xmlns:a16="http://schemas.microsoft.com/office/drawing/2014/main" id="{3EBB2E72-07D8-D446-9A21-A5B46DE91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80688" y="2189163"/>
                <a:ext cx="1200150" cy="1763712"/>
              </a:xfrm>
              <a:custGeom>
                <a:avLst/>
                <a:gdLst>
                  <a:gd name="T0" fmla="*/ 81457257 w 3335"/>
                  <a:gd name="T1" fmla="*/ 81591759 h 4897"/>
                  <a:gd name="T2" fmla="*/ 148021859 w 3335"/>
                  <a:gd name="T3" fmla="*/ 51886700 h 4897"/>
                  <a:gd name="T4" fmla="*/ 192441084 w 3335"/>
                  <a:gd name="T5" fmla="*/ 22311299 h 4897"/>
                  <a:gd name="T6" fmla="*/ 227018359 w 3335"/>
                  <a:gd name="T7" fmla="*/ 4929173 h 4897"/>
                  <a:gd name="T8" fmla="*/ 241781823 w 3335"/>
                  <a:gd name="T9" fmla="*/ 0 h 4897"/>
                  <a:gd name="T10" fmla="*/ 300964512 w 3335"/>
                  <a:gd name="T11" fmla="*/ 4929173 h 4897"/>
                  <a:gd name="T12" fmla="*/ 313396771 w 3335"/>
                  <a:gd name="T13" fmla="*/ 2464587 h 4897"/>
                  <a:gd name="T14" fmla="*/ 320649132 w 3335"/>
                  <a:gd name="T15" fmla="*/ 0 h 4897"/>
                  <a:gd name="T16" fmla="*/ 320649132 w 3335"/>
                  <a:gd name="T17" fmla="*/ 0 h 4897"/>
                  <a:gd name="T18" fmla="*/ 323239080 w 3335"/>
                  <a:gd name="T19" fmla="*/ 2464587 h 4897"/>
                  <a:gd name="T20" fmla="*/ 325699838 w 3335"/>
                  <a:gd name="T21" fmla="*/ 2464587 h 4897"/>
                  <a:gd name="T22" fmla="*/ 328160235 w 3335"/>
                  <a:gd name="T23" fmla="*/ 2464587 h 4897"/>
                  <a:gd name="T24" fmla="*/ 330491441 w 3335"/>
                  <a:gd name="T25" fmla="*/ 0 h 4897"/>
                  <a:gd name="T26" fmla="*/ 330491441 w 3335"/>
                  <a:gd name="T27" fmla="*/ 0 h 4897"/>
                  <a:gd name="T28" fmla="*/ 333081390 w 3335"/>
                  <a:gd name="T29" fmla="*/ 4929173 h 4897"/>
                  <a:gd name="T30" fmla="*/ 352765649 w 3335"/>
                  <a:gd name="T31" fmla="*/ 32169646 h 4897"/>
                  <a:gd name="T32" fmla="*/ 352765649 w 3335"/>
                  <a:gd name="T33" fmla="*/ 54351287 h 4897"/>
                  <a:gd name="T34" fmla="*/ 330491441 w 3335"/>
                  <a:gd name="T35" fmla="*/ 76662586 h 4897"/>
                  <a:gd name="T36" fmla="*/ 313396771 w 3335"/>
                  <a:gd name="T37" fmla="*/ 98843866 h 4897"/>
                  <a:gd name="T38" fmla="*/ 315727977 w 3335"/>
                  <a:gd name="T39" fmla="*/ 128548925 h 4897"/>
                  <a:gd name="T40" fmla="*/ 323239080 w 3335"/>
                  <a:gd name="T41" fmla="*/ 165648105 h 4897"/>
                  <a:gd name="T42" fmla="*/ 342923700 w 3335"/>
                  <a:gd name="T43" fmla="*/ 202617266 h 4897"/>
                  <a:gd name="T44" fmla="*/ 352765649 w 3335"/>
                  <a:gd name="T45" fmla="*/ 237251498 h 4897"/>
                  <a:gd name="T46" fmla="*/ 372579820 w 3335"/>
                  <a:gd name="T47" fmla="*/ 259432779 h 4897"/>
                  <a:gd name="T48" fmla="*/ 407027544 w 3335"/>
                  <a:gd name="T49" fmla="*/ 286673251 h 4897"/>
                  <a:gd name="T50" fmla="*/ 414409096 w 3335"/>
                  <a:gd name="T51" fmla="*/ 318843257 h 4897"/>
                  <a:gd name="T52" fmla="*/ 416869853 w 3335"/>
                  <a:gd name="T53" fmla="*/ 368265010 h 4897"/>
                  <a:gd name="T54" fmla="*/ 414409096 w 3335"/>
                  <a:gd name="T55" fmla="*/ 402769585 h 4897"/>
                  <a:gd name="T56" fmla="*/ 402106389 w 3335"/>
                  <a:gd name="T57" fmla="*/ 434939231 h 4897"/>
                  <a:gd name="T58" fmla="*/ 402106389 w 3335"/>
                  <a:gd name="T59" fmla="*/ 476967584 h 4897"/>
                  <a:gd name="T60" fmla="*/ 411948699 w 3335"/>
                  <a:gd name="T61" fmla="*/ 521460163 h 4897"/>
                  <a:gd name="T62" fmla="*/ 421920200 w 3335"/>
                  <a:gd name="T63" fmla="*/ 536248044 h 4897"/>
                  <a:gd name="T64" fmla="*/ 431762509 w 3335"/>
                  <a:gd name="T65" fmla="*/ 546106391 h 4897"/>
                  <a:gd name="T66" fmla="*/ 431762509 w 3335"/>
                  <a:gd name="T67" fmla="*/ 622768616 h 4897"/>
                  <a:gd name="T68" fmla="*/ 414409096 w 3335"/>
                  <a:gd name="T69" fmla="*/ 632627323 h 4897"/>
                  <a:gd name="T70" fmla="*/ 333081390 w 3335"/>
                  <a:gd name="T71" fmla="*/ 635091910 h 4897"/>
                  <a:gd name="T72" fmla="*/ 310806822 w 3335"/>
                  <a:gd name="T73" fmla="*/ 635091910 h 4897"/>
                  <a:gd name="T74" fmla="*/ 300964512 w 3335"/>
                  <a:gd name="T75" fmla="*/ 548570977 h 4897"/>
                  <a:gd name="T76" fmla="*/ 286201408 w 3335"/>
                  <a:gd name="T77" fmla="*/ 518865918 h 4897"/>
                  <a:gd name="T78" fmla="*/ 281150702 w 3335"/>
                  <a:gd name="T79" fmla="*/ 481896757 h 4897"/>
                  <a:gd name="T80" fmla="*/ 278819496 w 3335"/>
                  <a:gd name="T81" fmla="*/ 452191698 h 4897"/>
                  <a:gd name="T82" fmla="*/ 256545288 w 3335"/>
                  <a:gd name="T83" fmla="*/ 432474644 h 4897"/>
                  <a:gd name="T84" fmla="*/ 239321426 w 3335"/>
                  <a:gd name="T85" fmla="*/ 437403817 h 4897"/>
                  <a:gd name="T86" fmla="*/ 202283393 w 3335"/>
                  <a:gd name="T87" fmla="*/ 439868404 h 4897"/>
                  <a:gd name="T88" fmla="*/ 162784963 w 3335"/>
                  <a:gd name="T89" fmla="*/ 432474644 h 4897"/>
                  <a:gd name="T90" fmla="*/ 140639947 w 3335"/>
                  <a:gd name="T91" fmla="*/ 434939231 h 4897"/>
                  <a:gd name="T92" fmla="*/ 113444584 w 3335"/>
                  <a:gd name="T93" fmla="*/ 444797938 h 4897"/>
                  <a:gd name="T94" fmla="*/ 71485756 w 3335"/>
                  <a:gd name="T95" fmla="*/ 437403817 h 4897"/>
                  <a:gd name="T96" fmla="*/ 59182689 w 3335"/>
                  <a:gd name="T97" fmla="*/ 420022052 h 4897"/>
                  <a:gd name="T98" fmla="*/ 46879982 w 3335"/>
                  <a:gd name="T99" fmla="*/ 380588304 h 4897"/>
                  <a:gd name="T100" fmla="*/ 32116878 w 3335"/>
                  <a:gd name="T101" fmla="*/ 353477490 h 4897"/>
                  <a:gd name="T102" fmla="*/ 12302707 w 3335"/>
                  <a:gd name="T103" fmla="*/ 311319479 h 4897"/>
                  <a:gd name="T104" fmla="*/ 0 w 3335"/>
                  <a:gd name="T105" fmla="*/ 271756073 h 4897"/>
                  <a:gd name="T106" fmla="*/ 0 w 3335"/>
                  <a:gd name="T107" fmla="*/ 247109845 h 4897"/>
                  <a:gd name="T108" fmla="*/ 14763464 w 3335"/>
                  <a:gd name="T109" fmla="*/ 205211511 h 4897"/>
                  <a:gd name="T110" fmla="*/ 37037673 w 3335"/>
                  <a:gd name="T111" fmla="*/ 175506452 h 4897"/>
                  <a:gd name="T112" fmla="*/ 64103844 w 3335"/>
                  <a:gd name="T113" fmla="*/ 150730566 h 4897"/>
                  <a:gd name="T114" fmla="*/ 76536103 w 3335"/>
                  <a:gd name="T115" fmla="*/ 126084339 h 4897"/>
                  <a:gd name="T116" fmla="*/ 81457257 w 3335"/>
                  <a:gd name="T117" fmla="*/ 86520932 h 4897"/>
                  <a:gd name="T118" fmla="*/ 81457257 w 3335"/>
                  <a:gd name="T119" fmla="*/ 86520932 h 4897"/>
                  <a:gd name="T120" fmla="*/ 81457257 w 3335"/>
                  <a:gd name="T121" fmla="*/ 81591759 h 48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35" h="4897">
                    <a:moveTo>
                      <a:pt x="629" y="629"/>
                    </a:moveTo>
                    <a:lnTo>
                      <a:pt x="1143" y="400"/>
                    </a:lnTo>
                    <a:lnTo>
                      <a:pt x="1486" y="172"/>
                    </a:lnTo>
                    <a:lnTo>
                      <a:pt x="1753" y="38"/>
                    </a:lnTo>
                    <a:lnTo>
                      <a:pt x="1867" y="0"/>
                    </a:lnTo>
                    <a:lnTo>
                      <a:pt x="2324" y="38"/>
                    </a:lnTo>
                    <a:lnTo>
                      <a:pt x="2420" y="19"/>
                    </a:lnTo>
                    <a:lnTo>
                      <a:pt x="2476" y="0"/>
                    </a:lnTo>
                    <a:lnTo>
                      <a:pt x="2496" y="19"/>
                    </a:lnTo>
                    <a:lnTo>
                      <a:pt x="2515" y="19"/>
                    </a:lnTo>
                    <a:lnTo>
                      <a:pt x="2534" y="19"/>
                    </a:lnTo>
                    <a:lnTo>
                      <a:pt x="2552" y="0"/>
                    </a:lnTo>
                    <a:lnTo>
                      <a:pt x="2572" y="38"/>
                    </a:lnTo>
                    <a:lnTo>
                      <a:pt x="2724" y="248"/>
                    </a:lnTo>
                    <a:lnTo>
                      <a:pt x="2724" y="419"/>
                    </a:lnTo>
                    <a:lnTo>
                      <a:pt x="2552" y="591"/>
                    </a:lnTo>
                    <a:lnTo>
                      <a:pt x="2420" y="762"/>
                    </a:lnTo>
                    <a:lnTo>
                      <a:pt x="2438" y="991"/>
                    </a:lnTo>
                    <a:lnTo>
                      <a:pt x="2496" y="1277"/>
                    </a:lnTo>
                    <a:lnTo>
                      <a:pt x="2648" y="1562"/>
                    </a:lnTo>
                    <a:lnTo>
                      <a:pt x="2724" y="1829"/>
                    </a:lnTo>
                    <a:lnTo>
                      <a:pt x="2877" y="2000"/>
                    </a:lnTo>
                    <a:lnTo>
                      <a:pt x="3143" y="2210"/>
                    </a:lnTo>
                    <a:lnTo>
                      <a:pt x="3200" y="2458"/>
                    </a:lnTo>
                    <a:lnTo>
                      <a:pt x="3219" y="2839"/>
                    </a:lnTo>
                    <a:lnTo>
                      <a:pt x="3200" y="3105"/>
                    </a:lnTo>
                    <a:lnTo>
                      <a:pt x="3105" y="3353"/>
                    </a:lnTo>
                    <a:lnTo>
                      <a:pt x="3105" y="3677"/>
                    </a:lnTo>
                    <a:lnTo>
                      <a:pt x="3181" y="4020"/>
                    </a:lnTo>
                    <a:lnTo>
                      <a:pt x="3258" y="4134"/>
                    </a:lnTo>
                    <a:lnTo>
                      <a:pt x="3334" y="4210"/>
                    </a:lnTo>
                    <a:lnTo>
                      <a:pt x="3334" y="4801"/>
                    </a:lnTo>
                    <a:lnTo>
                      <a:pt x="3200" y="4877"/>
                    </a:lnTo>
                    <a:lnTo>
                      <a:pt x="2572" y="4896"/>
                    </a:lnTo>
                    <a:lnTo>
                      <a:pt x="2400" y="4896"/>
                    </a:lnTo>
                    <a:lnTo>
                      <a:pt x="2324" y="4229"/>
                    </a:lnTo>
                    <a:lnTo>
                      <a:pt x="2210" y="4000"/>
                    </a:lnTo>
                    <a:lnTo>
                      <a:pt x="2171" y="3715"/>
                    </a:lnTo>
                    <a:lnTo>
                      <a:pt x="2153" y="3486"/>
                    </a:lnTo>
                    <a:lnTo>
                      <a:pt x="1981" y="3334"/>
                    </a:lnTo>
                    <a:lnTo>
                      <a:pt x="1848" y="3372"/>
                    </a:lnTo>
                    <a:lnTo>
                      <a:pt x="1562" y="3391"/>
                    </a:lnTo>
                    <a:lnTo>
                      <a:pt x="1257" y="3334"/>
                    </a:lnTo>
                    <a:lnTo>
                      <a:pt x="1086" y="3353"/>
                    </a:lnTo>
                    <a:lnTo>
                      <a:pt x="876" y="3429"/>
                    </a:lnTo>
                    <a:lnTo>
                      <a:pt x="552" y="3372"/>
                    </a:lnTo>
                    <a:lnTo>
                      <a:pt x="457" y="3238"/>
                    </a:lnTo>
                    <a:lnTo>
                      <a:pt x="362" y="2934"/>
                    </a:lnTo>
                    <a:lnTo>
                      <a:pt x="248" y="2725"/>
                    </a:lnTo>
                    <a:lnTo>
                      <a:pt x="95" y="2400"/>
                    </a:lnTo>
                    <a:lnTo>
                      <a:pt x="0" y="2095"/>
                    </a:lnTo>
                    <a:lnTo>
                      <a:pt x="0" y="1905"/>
                    </a:lnTo>
                    <a:lnTo>
                      <a:pt x="114" y="1582"/>
                    </a:lnTo>
                    <a:lnTo>
                      <a:pt x="286" y="1353"/>
                    </a:lnTo>
                    <a:lnTo>
                      <a:pt x="495" y="1162"/>
                    </a:lnTo>
                    <a:lnTo>
                      <a:pt x="591" y="972"/>
                    </a:lnTo>
                    <a:lnTo>
                      <a:pt x="629" y="667"/>
                    </a:lnTo>
                    <a:lnTo>
                      <a:pt x="629" y="62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1" name="Freeform 18">
                <a:extLst>
                  <a:ext uri="{FF2B5EF4-FFF2-40B4-BE49-F238E27FC236}">
                    <a16:creationId xmlns:a16="http://schemas.microsoft.com/office/drawing/2014/main" id="{D229F0E8-ADB9-864F-A2AE-B1EF91B64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5725" y="2414588"/>
                <a:ext cx="1200150" cy="1563687"/>
              </a:xfrm>
              <a:custGeom>
                <a:avLst/>
                <a:gdLst>
                  <a:gd name="T0" fmla="*/ 64142510 w 3334"/>
                  <a:gd name="T1" fmla="*/ 478907941 h 4344"/>
                  <a:gd name="T2" fmla="*/ 49370298 w 3334"/>
                  <a:gd name="T3" fmla="*/ 444311366 h 4344"/>
                  <a:gd name="T4" fmla="*/ 32135870 w 3334"/>
                  <a:gd name="T5" fmla="*/ 422024507 h 4344"/>
                  <a:gd name="T6" fmla="*/ 9848141 w 3334"/>
                  <a:gd name="T7" fmla="*/ 348037346 h 4344"/>
                  <a:gd name="T8" fmla="*/ 7385926 w 3334"/>
                  <a:gd name="T9" fmla="*/ 325750487 h 4344"/>
                  <a:gd name="T10" fmla="*/ 0 w 3334"/>
                  <a:gd name="T11" fmla="*/ 306055374 h 4344"/>
                  <a:gd name="T12" fmla="*/ 0 w 3334"/>
                  <a:gd name="T13" fmla="*/ 273920958 h 4344"/>
                  <a:gd name="T14" fmla="*/ 9848141 w 3334"/>
                  <a:gd name="T15" fmla="*/ 232068213 h 4344"/>
                  <a:gd name="T16" fmla="*/ 7385926 w 3334"/>
                  <a:gd name="T17" fmla="*/ 222220657 h 4344"/>
                  <a:gd name="T18" fmla="*/ 7385926 w 3334"/>
                  <a:gd name="T19" fmla="*/ 214705312 h 4344"/>
                  <a:gd name="T20" fmla="*/ 39522156 w 3334"/>
                  <a:gd name="T21" fmla="*/ 150565708 h 4344"/>
                  <a:gd name="T22" fmla="*/ 106126522 w 3334"/>
                  <a:gd name="T23" fmla="*/ 81372918 h 4344"/>
                  <a:gd name="T24" fmla="*/ 125822804 w 3334"/>
                  <a:gd name="T25" fmla="*/ 54291688 h 4344"/>
                  <a:gd name="T26" fmla="*/ 143186462 w 3334"/>
                  <a:gd name="T27" fmla="*/ 46905930 h 4344"/>
                  <a:gd name="T28" fmla="*/ 153034604 w 3334"/>
                  <a:gd name="T29" fmla="*/ 37058374 h 4344"/>
                  <a:gd name="T30" fmla="*/ 202404902 w 3334"/>
                  <a:gd name="T31" fmla="*/ 0 h 4344"/>
                  <a:gd name="T32" fmla="*/ 202404902 w 3334"/>
                  <a:gd name="T33" fmla="*/ 4923958 h 4344"/>
                  <a:gd name="T34" fmla="*/ 185040884 w 3334"/>
                  <a:gd name="T35" fmla="*/ 69063202 h 4344"/>
                  <a:gd name="T36" fmla="*/ 135670946 w 3334"/>
                  <a:gd name="T37" fmla="*/ 123484478 h 4344"/>
                  <a:gd name="T38" fmla="*/ 120898734 w 3334"/>
                  <a:gd name="T39" fmla="*/ 189956294 h 4344"/>
                  <a:gd name="T40" fmla="*/ 153034604 w 3334"/>
                  <a:gd name="T41" fmla="*/ 271588386 h 4344"/>
                  <a:gd name="T42" fmla="*/ 180116813 w 3334"/>
                  <a:gd name="T43" fmla="*/ 338060202 h 4344"/>
                  <a:gd name="T44" fmla="*/ 234411181 w 3334"/>
                  <a:gd name="T45" fmla="*/ 362808861 h 4344"/>
                  <a:gd name="T46" fmla="*/ 283781479 w 3334"/>
                  <a:gd name="T47" fmla="*/ 350499505 h 4344"/>
                  <a:gd name="T48" fmla="*/ 360363576 w 3334"/>
                  <a:gd name="T49" fmla="*/ 355423103 h 4344"/>
                  <a:gd name="T50" fmla="*/ 399885732 w 3334"/>
                  <a:gd name="T51" fmla="*/ 370194618 h 4344"/>
                  <a:gd name="T52" fmla="*/ 407271658 w 3334"/>
                  <a:gd name="T53" fmla="*/ 436796021 h 4344"/>
                  <a:gd name="T54" fmla="*/ 431892012 w 3334"/>
                  <a:gd name="T55" fmla="*/ 552895102 h 4344"/>
                  <a:gd name="T56" fmla="*/ 251775199 w 3334"/>
                  <a:gd name="T57" fmla="*/ 560280859 h 4344"/>
                  <a:gd name="T58" fmla="*/ 185040884 w 3334"/>
                  <a:gd name="T59" fmla="*/ 555356901 h 4344"/>
                  <a:gd name="T60" fmla="*/ 130746875 w 3334"/>
                  <a:gd name="T61" fmla="*/ 503527012 h 4344"/>
                  <a:gd name="T62" fmla="*/ 83838793 w 3334"/>
                  <a:gd name="T63" fmla="*/ 471392596 h 4344"/>
                  <a:gd name="T64" fmla="*/ 66604365 w 3334"/>
                  <a:gd name="T65" fmla="*/ 473854395 h 4344"/>
                  <a:gd name="T66" fmla="*/ 71528436 w 3334"/>
                  <a:gd name="T67" fmla="*/ 478907941 h 4344"/>
                  <a:gd name="T68" fmla="*/ 69066581 w 3334"/>
                  <a:gd name="T69" fmla="*/ 483702312 h 4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34" h="4344">
                    <a:moveTo>
                      <a:pt x="533" y="3733"/>
                    </a:moveTo>
                    <a:lnTo>
                      <a:pt x="495" y="3696"/>
                    </a:lnTo>
                    <a:lnTo>
                      <a:pt x="438" y="3505"/>
                    </a:lnTo>
                    <a:lnTo>
                      <a:pt x="381" y="3429"/>
                    </a:lnTo>
                    <a:lnTo>
                      <a:pt x="285" y="3315"/>
                    </a:lnTo>
                    <a:lnTo>
                      <a:pt x="248" y="3257"/>
                    </a:lnTo>
                    <a:lnTo>
                      <a:pt x="76" y="2800"/>
                    </a:lnTo>
                    <a:lnTo>
                      <a:pt x="76" y="2686"/>
                    </a:lnTo>
                    <a:lnTo>
                      <a:pt x="76" y="2572"/>
                    </a:lnTo>
                    <a:lnTo>
                      <a:pt x="57" y="2514"/>
                    </a:lnTo>
                    <a:lnTo>
                      <a:pt x="19" y="2419"/>
                    </a:lnTo>
                    <a:lnTo>
                      <a:pt x="0" y="2362"/>
                    </a:lnTo>
                    <a:lnTo>
                      <a:pt x="0" y="2248"/>
                    </a:lnTo>
                    <a:lnTo>
                      <a:pt x="0" y="2114"/>
                    </a:lnTo>
                    <a:lnTo>
                      <a:pt x="38" y="1886"/>
                    </a:lnTo>
                    <a:lnTo>
                      <a:pt x="76" y="1791"/>
                    </a:lnTo>
                    <a:lnTo>
                      <a:pt x="57" y="1752"/>
                    </a:lnTo>
                    <a:lnTo>
                      <a:pt x="57" y="1715"/>
                    </a:lnTo>
                    <a:lnTo>
                      <a:pt x="57" y="1695"/>
                    </a:lnTo>
                    <a:lnTo>
                      <a:pt x="57" y="1657"/>
                    </a:lnTo>
                    <a:lnTo>
                      <a:pt x="95" y="1619"/>
                    </a:lnTo>
                    <a:lnTo>
                      <a:pt x="305" y="1162"/>
                    </a:lnTo>
                    <a:lnTo>
                      <a:pt x="361" y="1086"/>
                    </a:lnTo>
                    <a:lnTo>
                      <a:pt x="819" y="628"/>
                    </a:lnTo>
                    <a:lnTo>
                      <a:pt x="857" y="552"/>
                    </a:lnTo>
                    <a:lnTo>
                      <a:pt x="971" y="419"/>
                    </a:lnTo>
                    <a:lnTo>
                      <a:pt x="1009" y="400"/>
                    </a:lnTo>
                    <a:lnTo>
                      <a:pt x="1105" y="362"/>
                    </a:lnTo>
                    <a:lnTo>
                      <a:pt x="1143" y="324"/>
                    </a:lnTo>
                    <a:lnTo>
                      <a:pt x="1181" y="286"/>
                    </a:lnTo>
                    <a:lnTo>
                      <a:pt x="1524" y="0"/>
                    </a:lnTo>
                    <a:lnTo>
                      <a:pt x="1562" y="0"/>
                    </a:lnTo>
                    <a:lnTo>
                      <a:pt x="1562" y="38"/>
                    </a:lnTo>
                    <a:lnTo>
                      <a:pt x="1524" y="343"/>
                    </a:lnTo>
                    <a:lnTo>
                      <a:pt x="1428" y="533"/>
                    </a:lnTo>
                    <a:lnTo>
                      <a:pt x="1219" y="724"/>
                    </a:lnTo>
                    <a:lnTo>
                      <a:pt x="1047" y="953"/>
                    </a:lnTo>
                    <a:lnTo>
                      <a:pt x="933" y="1276"/>
                    </a:lnTo>
                    <a:lnTo>
                      <a:pt x="933" y="1466"/>
                    </a:lnTo>
                    <a:lnTo>
                      <a:pt x="1028" y="1771"/>
                    </a:lnTo>
                    <a:lnTo>
                      <a:pt x="1181" y="2096"/>
                    </a:lnTo>
                    <a:lnTo>
                      <a:pt x="1295" y="2305"/>
                    </a:lnTo>
                    <a:lnTo>
                      <a:pt x="1390" y="2609"/>
                    </a:lnTo>
                    <a:lnTo>
                      <a:pt x="1485" y="2743"/>
                    </a:lnTo>
                    <a:lnTo>
                      <a:pt x="1809" y="2800"/>
                    </a:lnTo>
                    <a:lnTo>
                      <a:pt x="2019" y="2724"/>
                    </a:lnTo>
                    <a:lnTo>
                      <a:pt x="2190" y="2705"/>
                    </a:lnTo>
                    <a:lnTo>
                      <a:pt x="2495" y="2762"/>
                    </a:lnTo>
                    <a:lnTo>
                      <a:pt x="2781" y="2743"/>
                    </a:lnTo>
                    <a:lnTo>
                      <a:pt x="2914" y="2705"/>
                    </a:lnTo>
                    <a:lnTo>
                      <a:pt x="3086" y="2857"/>
                    </a:lnTo>
                    <a:lnTo>
                      <a:pt x="3104" y="3086"/>
                    </a:lnTo>
                    <a:lnTo>
                      <a:pt x="3143" y="3371"/>
                    </a:lnTo>
                    <a:lnTo>
                      <a:pt x="3257" y="3600"/>
                    </a:lnTo>
                    <a:lnTo>
                      <a:pt x="3333" y="4267"/>
                    </a:lnTo>
                    <a:lnTo>
                      <a:pt x="2419" y="4229"/>
                    </a:lnTo>
                    <a:lnTo>
                      <a:pt x="1943" y="4324"/>
                    </a:lnTo>
                    <a:lnTo>
                      <a:pt x="1600" y="4343"/>
                    </a:lnTo>
                    <a:lnTo>
                      <a:pt x="1428" y="4286"/>
                    </a:lnTo>
                    <a:lnTo>
                      <a:pt x="1181" y="4114"/>
                    </a:lnTo>
                    <a:lnTo>
                      <a:pt x="1009" y="3886"/>
                    </a:lnTo>
                    <a:lnTo>
                      <a:pt x="895" y="3714"/>
                    </a:lnTo>
                    <a:lnTo>
                      <a:pt x="647" y="3638"/>
                    </a:lnTo>
                    <a:lnTo>
                      <a:pt x="514" y="3638"/>
                    </a:lnTo>
                    <a:lnTo>
                      <a:pt x="514" y="3657"/>
                    </a:lnTo>
                    <a:lnTo>
                      <a:pt x="533" y="3696"/>
                    </a:lnTo>
                    <a:lnTo>
                      <a:pt x="552" y="3696"/>
                    </a:lnTo>
                    <a:lnTo>
                      <a:pt x="552" y="3733"/>
                    </a:lnTo>
                    <a:lnTo>
                      <a:pt x="533" y="3733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2" name="Freeform 19">
                <a:extLst>
                  <a:ext uri="{FF2B5EF4-FFF2-40B4-BE49-F238E27FC236}">
                    <a16:creationId xmlns:a16="http://schemas.microsoft.com/office/drawing/2014/main" id="{A1807D04-AB26-CF49-969A-90AFC1313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8775" y="2251075"/>
                <a:ext cx="371475" cy="466725"/>
              </a:xfrm>
              <a:custGeom>
                <a:avLst/>
                <a:gdLst>
                  <a:gd name="T0" fmla="*/ 133844246 w 1030"/>
                  <a:gd name="T1" fmla="*/ 148237766 h 1296"/>
                  <a:gd name="T2" fmla="*/ 113943284 w 1030"/>
                  <a:gd name="T3" fmla="*/ 150701757 h 1296"/>
                  <a:gd name="T4" fmla="*/ 104057721 w 1030"/>
                  <a:gd name="T5" fmla="*/ 158094091 h 1296"/>
                  <a:gd name="T6" fmla="*/ 71799986 w 1030"/>
                  <a:gd name="T7" fmla="*/ 163022433 h 1296"/>
                  <a:gd name="T8" fmla="*/ 44614869 w 1030"/>
                  <a:gd name="T9" fmla="*/ 163022433 h 1296"/>
                  <a:gd name="T10" fmla="*/ 0 w 1030"/>
                  <a:gd name="T11" fmla="*/ 167950775 h 1296"/>
                  <a:gd name="T12" fmla="*/ 2471210 w 1030"/>
                  <a:gd name="T13" fmla="*/ 140715427 h 1296"/>
                  <a:gd name="T14" fmla="*/ 2471210 w 1030"/>
                  <a:gd name="T15" fmla="*/ 116074075 h 1296"/>
                  <a:gd name="T16" fmla="*/ 24843743 w 1030"/>
                  <a:gd name="T17" fmla="*/ 59269033 h 1296"/>
                  <a:gd name="T18" fmla="*/ 32127899 w 1030"/>
                  <a:gd name="T19" fmla="*/ 44484366 h 1296"/>
                  <a:gd name="T20" fmla="*/ 47086079 w 1030"/>
                  <a:gd name="T21" fmla="*/ 19713009 h 1296"/>
                  <a:gd name="T22" fmla="*/ 79213978 w 1030"/>
                  <a:gd name="T23" fmla="*/ 2463991 h 1296"/>
                  <a:gd name="T24" fmla="*/ 79213978 w 1030"/>
                  <a:gd name="T25" fmla="*/ 0 h 1296"/>
                  <a:gd name="T26" fmla="*/ 106529292 w 1030"/>
                  <a:gd name="T27" fmla="*/ 27105703 h 1296"/>
                  <a:gd name="T28" fmla="*/ 109000503 w 1030"/>
                  <a:gd name="T29" fmla="*/ 56805042 h 1296"/>
                  <a:gd name="T30" fmla="*/ 113943284 w 1030"/>
                  <a:gd name="T31" fmla="*/ 96361066 h 1296"/>
                  <a:gd name="T32" fmla="*/ 113943284 w 1030"/>
                  <a:gd name="T33" fmla="*/ 121002418 h 1296"/>
                  <a:gd name="T34" fmla="*/ 128771628 w 1030"/>
                  <a:gd name="T35" fmla="*/ 140715427 h 1296"/>
                  <a:gd name="T36" fmla="*/ 133844246 w 1030"/>
                  <a:gd name="T37" fmla="*/ 148237766 h 12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30" h="1296">
                    <a:moveTo>
                      <a:pt x="1029" y="1143"/>
                    </a:moveTo>
                    <a:lnTo>
                      <a:pt x="876" y="1162"/>
                    </a:lnTo>
                    <a:lnTo>
                      <a:pt x="800" y="1219"/>
                    </a:lnTo>
                    <a:lnTo>
                      <a:pt x="552" y="1257"/>
                    </a:lnTo>
                    <a:lnTo>
                      <a:pt x="343" y="1257"/>
                    </a:lnTo>
                    <a:lnTo>
                      <a:pt x="0" y="1295"/>
                    </a:lnTo>
                    <a:lnTo>
                      <a:pt x="19" y="1085"/>
                    </a:lnTo>
                    <a:lnTo>
                      <a:pt x="19" y="895"/>
                    </a:lnTo>
                    <a:lnTo>
                      <a:pt x="191" y="457"/>
                    </a:lnTo>
                    <a:lnTo>
                      <a:pt x="247" y="343"/>
                    </a:lnTo>
                    <a:lnTo>
                      <a:pt x="362" y="152"/>
                    </a:lnTo>
                    <a:lnTo>
                      <a:pt x="609" y="19"/>
                    </a:lnTo>
                    <a:lnTo>
                      <a:pt x="609" y="0"/>
                    </a:lnTo>
                    <a:lnTo>
                      <a:pt x="819" y="209"/>
                    </a:lnTo>
                    <a:lnTo>
                      <a:pt x="838" y="438"/>
                    </a:lnTo>
                    <a:lnTo>
                      <a:pt x="876" y="743"/>
                    </a:lnTo>
                    <a:lnTo>
                      <a:pt x="876" y="933"/>
                    </a:lnTo>
                    <a:lnTo>
                      <a:pt x="990" y="1085"/>
                    </a:lnTo>
                    <a:lnTo>
                      <a:pt x="1029" y="1143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3" name="Freeform 20">
                <a:extLst>
                  <a:ext uri="{FF2B5EF4-FFF2-40B4-BE49-F238E27FC236}">
                    <a16:creationId xmlns:a16="http://schemas.microsoft.com/office/drawing/2014/main" id="{689595C1-FD5A-C64C-98C4-FB4FFD79F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9438" y="2662238"/>
                <a:ext cx="2900362" cy="3860800"/>
              </a:xfrm>
              <a:custGeom>
                <a:avLst/>
                <a:gdLst>
                  <a:gd name="T0" fmla="*/ 421956599 w 8058"/>
                  <a:gd name="T1" fmla="*/ 14772915 h 10725"/>
                  <a:gd name="T2" fmla="*/ 481162425 w 8058"/>
                  <a:gd name="T3" fmla="*/ 9848730 h 10725"/>
                  <a:gd name="T4" fmla="*/ 510830486 w 8058"/>
                  <a:gd name="T5" fmla="*/ 0 h 10725"/>
                  <a:gd name="T6" fmla="*/ 545291452 w 8058"/>
                  <a:gd name="T7" fmla="*/ 41856472 h 10725"/>
                  <a:gd name="T8" fmla="*/ 555137853 w 8058"/>
                  <a:gd name="T9" fmla="*/ 96282772 h 10725"/>
                  <a:gd name="T10" fmla="*/ 584805555 w 8058"/>
                  <a:gd name="T11" fmla="*/ 182717175 h 10725"/>
                  <a:gd name="T12" fmla="*/ 616805280 w 8058"/>
                  <a:gd name="T13" fmla="*/ 254248709 h 10725"/>
                  <a:gd name="T14" fmla="*/ 646472981 w 8058"/>
                  <a:gd name="T15" fmla="*/ 318394146 h 10725"/>
                  <a:gd name="T16" fmla="*/ 698294726 w 8058"/>
                  <a:gd name="T17" fmla="*/ 372690854 h 10725"/>
                  <a:gd name="T18" fmla="*/ 720577626 w 8058"/>
                  <a:gd name="T19" fmla="*/ 390055634 h 10725"/>
                  <a:gd name="T20" fmla="*/ 789629853 w 8058"/>
                  <a:gd name="T21" fmla="*/ 535581335 h 10725"/>
                  <a:gd name="T22" fmla="*/ 851297640 w 8058"/>
                  <a:gd name="T23" fmla="*/ 599726773 h 10725"/>
                  <a:gd name="T24" fmla="*/ 912965066 w 8058"/>
                  <a:gd name="T25" fmla="*/ 636788293 h 10725"/>
                  <a:gd name="T26" fmla="*/ 1004300554 w 8058"/>
                  <a:gd name="T27" fmla="*/ 668925988 h 10725"/>
                  <a:gd name="T28" fmla="*/ 1033968255 w 8058"/>
                  <a:gd name="T29" fmla="*/ 688623087 h 10725"/>
                  <a:gd name="T30" fmla="*/ 1043814296 w 8058"/>
                  <a:gd name="T31" fmla="*/ 787368132 h 10725"/>
                  <a:gd name="T32" fmla="*/ 1029045054 w 8058"/>
                  <a:gd name="T33" fmla="*/ 854105075 h 10725"/>
                  <a:gd name="T34" fmla="*/ 1004300554 w 8058"/>
                  <a:gd name="T35" fmla="*/ 883650904 h 10725"/>
                  <a:gd name="T36" fmla="*/ 977223669 w 8058"/>
                  <a:gd name="T37" fmla="*/ 928098882 h 10725"/>
                  <a:gd name="T38" fmla="*/ 967377628 w 8058"/>
                  <a:gd name="T39" fmla="*/ 972547219 h 10725"/>
                  <a:gd name="T40" fmla="*/ 974762069 w 8058"/>
                  <a:gd name="T41" fmla="*/ 1026843927 h 10725"/>
                  <a:gd name="T42" fmla="*/ 959863610 w 8058"/>
                  <a:gd name="T43" fmla="*/ 1061443534 h 10725"/>
                  <a:gd name="T44" fmla="*/ 898195824 w 8058"/>
                  <a:gd name="T45" fmla="*/ 1105762278 h 10725"/>
                  <a:gd name="T46" fmla="*/ 871119299 w 8058"/>
                  <a:gd name="T47" fmla="*/ 1093451636 h 10725"/>
                  <a:gd name="T48" fmla="*/ 829143956 w 8058"/>
                  <a:gd name="T49" fmla="*/ 1046541026 h 10725"/>
                  <a:gd name="T50" fmla="*/ 757630128 w 8058"/>
                  <a:gd name="T51" fmla="*/ 1004554961 h 10725"/>
                  <a:gd name="T52" fmla="*/ 713063608 w 8058"/>
                  <a:gd name="T53" fmla="*/ 987320134 h 10725"/>
                  <a:gd name="T54" fmla="*/ 653857782 w 8058"/>
                  <a:gd name="T55" fmla="*/ 1024382014 h 10725"/>
                  <a:gd name="T56" fmla="*/ 616805280 w 8058"/>
                  <a:gd name="T57" fmla="*/ 1061443534 h 10725"/>
                  <a:gd name="T58" fmla="*/ 577420754 w 8058"/>
                  <a:gd name="T59" fmla="*/ 1125588971 h 10725"/>
                  <a:gd name="T60" fmla="*/ 542830211 w 8058"/>
                  <a:gd name="T61" fmla="*/ 1174961494 h 10725"/>
                  <a:gd name="T62" fmla="*/ 498393268 w 8058"/>
                  <a:gd name="T63" fmla="*/ 1244031116 h 10725"/>
                  <a:gd name="T64" fmla="*/ 431802641 w 8058"/>
                  <a:gd name="T65" fmla="*/ 1298327823 h 10725"/>
                  <a:gd name="T66" fmla="*/ 387365697 w 8058"/>
                  <a:gd name="T67" fmla="*/ 1325411380 h 10725"/>
                  <a:gd name="T68" fmla="*/ 357827213 w 8058"/>
                  <a:gd name="T69" fmla="*/ 1364935533 h 10725"/>
                  <a:gd name="T70" fmla="*/ 306005828 w 8058"/>
                  <a:gd name="T71" fmla="*/ 1389686410 h 10725"/>
                  <a:gd name="T72" fmla="*/ 276338126 w 8058"/>
                  <a:gd name="T73" fmla="*/ 1347700345 h 10725"/>
                  <a:gd name="T74" fmla="*/ 234362783 w 8058"/>
                  <a:gd name="T75" fmla="*/ 1342776161 h 10725"/>
                  <a:gd name="T76" fmla="*/ 172694997 w 8058"/>
                  <a:gd name="T77" fmla="*/ 1325411380 h 10725"/>
                  <a:gd name="T78" fmla="*/ 120873612 w 8058"/>
                  <a:gd name="T79" fmla="*/ 1310638465 h 10725"/>
                  <a:gd name="T80" fmla="*/ 101051952 w 8058"/>
                  <a:gd name="T81" fmla="*/ 1266190488 h 10725"/>
                  <a:gd name="T82" fmla="*/ 66590627 w 8058"/>
                  <a:gd name="T83" fmla="*/ 1199582778 h 10725"/>
                  <a:gd name="T84" fmla="*/ 41845766 w 8058"/>
                  <a:gd name="T85" fmla="*/ 1058852029 h 10725"/>
                  <a:gd name="T86" fmla="*/ 17230483 w 8058"/>
                  <a:gd name="T87" fmla="*/ 900885732 h 10725"/>
                  <a:gd name="T88" fmla="*/ 4793624 w 8058"/>
                  <a:gd name="T89" fmla="*/ 750306252 h 10725"/>
                  <a:gd name="T90" fmla="*/ 0 w 8058"/>
                  <a:gd name="T91" fmla="*/ 639250565 h 10725"/>
                  <a:gd name="T92" fmla="*/ 17230483 w 8058"/>
                  <a:gd name="T93" fmla="*/ 602188685 h 10725"/>
                  <a:gd name="T94" fmla="*/ 83821110 w 8058"/>
                  <a:gd name="T95" fmla="*/ 501111321 h 10725"/>
                  <a:gd name="T96" fmla="*/ 108565970 w 8058"/>
                  <a:gd name="T97" fmla="*/ 444222748 h 10725"/>
                  <a:gd name="T98" fmla="*/ 78898269 w 8058"/>
                  <a:gd name="T99" fmla="*/ 387463768 h 10725"/>
                  <a:gd name="T100" fmla="*/ 76436669 w 8058"/>
                  <a:gd name="T101" fmla="*/ 311007689 h 10725"/>
                  <a:gd name="T102" fmla="*/ 73975068 w 8058"/>
                  <a:gd name="T103" fmla="*/ 231960104 h 10725"/>
                  <a:gd name="T104" fmla="*/ 76436669 w 8058"/>
                  <a:gd name="T105" fmla="*/ 167814667 h 10725"/>
                  <a:gd name="T106" fmla="*/ 76436669 w 8058"/>
                  <a:gd name="T107" fmla="*/ 83972130 h 10725"/>
                  <a:gd name="T108" fmla="*/ 83821110 w 8058"/>
                  <a:gd name="T109" fmla="*/ 2462272 h 10725"/>
                  <a:gd name="T110" fmla="*/ 214670340 w 8058"/>
                  <a:gd name="T111" fmla="*/ 7386457 h 10725"/>
                  <a:gd name="T112" fmla="*/ 276338126 w 8058"/>
                  <a:gd name="T113" fmla="*/ 14772915 h 10725"/>
                  <a:gd name="T114" fmla="*/ 325697911 w 8058"/>
                  <a:gd name="T115" fmla="*/ 29545829 h 10725"/>
                  <a:gd name="T116" fmla="*/ 352904372 w 8058"/>
                  <a:gd name="T117" fmla="*/ 24621285 h 107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058" h="10725">
                    <a:moveTo>
                      <a:pt x="2914" y="152"/>
                    </a:moveTo>
                    <a:lnTo>
                      <a:pt x="3257" y="114"/>
                    </a:lnTo>
                    <a:lnTo>
                      <a:pt x="3466" y="114"/>
                    </a:lnTo>
                    <a:lnTo>
                      <a:pt x="3714" y="76"/>
                    </a:lnTo>
                    <a:lnTo>
                      <a:pt x="3790" y="19"/>
                    </a:lnTo>
                    <a:lnTo>
                      <a:pt x="3943" y="0"/>
                    </a:lnTo>
                    <a:lnTo>
                      <a:pt x="4057" y="133"/>
                    </a:lnTo>
                    <a:lnTo>
                      <a:pt x="4209" y="323"/>
                    </a:lnTo>
                    <a:lnTo>
                      <a:pt x="4266" y="590"/>
                    </a:lnTo>
                    <a:lnTo>
                      <a:pt x="4285" y="743"/>
                    </a:lnTo>
                    <a:lnTo>
                      <a:pt x="4419" y="990"/>
                    </a:lnTo>
                    <a:lnTo>
                      <a:pt x="4514" y="1410"/>
                    </a:lnTo>
                    <a:lnTo>
                      <a:pt x="4666" y="1714"/>
                    </a:lnTo>
                    <a:lnTo>
                      <a:pt x="4761" y="1962"/>
                    </a:lnTo>
                    <a:lnTo>
                      <a:pt x="4838" y="2267"/>
                    </a:lnTo>
                    <a:lnTo>
                      <a:pt x="4990" y="2457"/>
                    </a:lnTo>
                    <a:lnTo>
                      <a:pt x="5238" y="2781"/>
                    </a:lnTo>
                    <a:lnTo>
                      <a:pt x="5390" y="2876"/>
                    </a:lnTo>
                    <a:lnTo>
                      <a:pt x="5523" y="2952"/>
                    </a:lnTo>
                    <a:lnTo>
                      <a:pt x="5562" y="3010"/>
                    </a:lnTo>
                    <a:lnTo>
                      <a:pt x="5885" y="3581"/>
                    </a:lnTo>
                    <a:lnTo>
                      <a:pt x="6095" y="4133"/>
                    </a:lnTo>
                    <a:lnTo>
                      <a:pt x="6229" y="4457"/>
                    </a:lnTo>
                    <a:lnTo>
                      <a:pt x="6571" y="4628"/>
                    </a:lnTo>
                    <a:lnTo>
                      <a:pt x="6800" y="4724"/>
                    </a:lnTo>
                    <a:lnTo>
                      <a:pt x="7047" y="4914"/>
                    </a:lnTo>
                    <a:lnTo>
                      <a:pt x="7581" y="5067"/>
                    </a:lnTo>
                    <a:lnTo>
                      <a:pt x="7752" y="5162"/>
                    </a:lnTo>
                    <a:lnTo>
                      <a:pt x="7771" y="5162"/>
                    </a:lnTo>
                    <a:lnTo>
                      <a:pt x="7981" y="5314"/>
                    </a:lnTo>
                    <a:lnTo>
                      <a:pt x="8019" y="5733"/>
                    </a:lnTo>
                    <a:lnTo>
                      <a:pt x="8057" y="6076"/>
                    </a:lnTo>
                    <a:lnTo>
                      <a:pt x="8057" y="6381"/>
                    </a:lnTo>
                    <a:lnTo>
                      <a:pt x="7943" y="6591"/>
                    </a:lnTo>
                    <a:lnTo>
                      <a:pt x="7771" y="6762"/>
                    </a:lnTo>
                    <a:lnTo>
                      <a:pt x="7752" y="6819"/>
                    </a:lnTo>
                    <a:lnTo>
                      <a:pt x="7676" y="6952"/>
                    </a:lnTo>
                    <a:lnTo>
                      <a:pt x="7543" y="7162"/>
                    </a:lnTo>
                    <a:lnTo>
                      <a:pt x="7467" y="7295"/>
                    </a:lnTo>
                    <a:lnTo>
                      <a:pt x="7467" y="7505"/>
                    </a:lnTo>
                    <a:lnTo>
                      <a:pt x="7524" y="7695"/>
                    </a:lnTo>
                    <a:lnTo>
                      <a:pt x="7524" y="7924"/>
                    </a:lnTo>
                    <a:lnTo>
                      <a:pt x="7504" y="8057"/>
                    </a:lnTo>
                    <a:lnTo>
                      <a:pt x="7409" y="8191"/>
                    </a:lnTo>
                    <a:lnTo>
                      <a:pt x="7219" y="8324"/>
                    </a:lnTo>
                    <a:lnTo>
                      <a:pt x="6933" y="8533"/>
                    </a:lnTo>
                    <a:lnTo>
                      <a:pt x="6724" y="8590"/>
                    </a:lnTo>
                    <a:lnTo>
                      <a:pt x="6724" y="8438"/>
                    </a:lnTo>
                    <a:lnTo>
                      <a:pt x="6610" y="8286"/>
                    </a:lnTo>
                    <a:lnTo>
                      <a:pt x="6400" y="8076"/>
                    </a:lnTo>
                    <a:lnTo>
                      <a:pt x="6152" y="7905"/>
                    </a:lnTo>
                    <a:lnTo>
                      <a:pt x="5848" y="7752"/>
                    </a:lnTo>
                    <a:lnTo>
                      <a:pt x="5695" y="7657"/>
                    </a:lnTo>
                    <a:lnTo>
                      <a:pt x="5504" y="7619"/>
                    </a:lnTo>
                    <a:lnTo>
                      <a:pt x="5295" y="7676"/>
                    </a:lnTo>
                    <a:lnTo>
                      <a:pt x="5047" y="7905"/>
                    </a:lnTo>
                    <a:lnTo>
                      <a:pt x="4914" y="8019"/>
                    </a:lnTo>
                    <a:lnTo>
                      <a:pt x="4761" y="8191"/>
                    </a:lnTo>
                    <a:lnTo>
                      <a:pt x="4571" y="8438"/>
                    </a:lnTo>
                    <a:lnTo>
                      <a:pt x="4457" y="8686"/>
                    </a:lnTo>
                    <a:lnTo>
                      <a:pt x="4343" y="8876"/>
                    </a:lnTo>
                    <a:lnTo>
                      <a:pt x="4190" y="9067"/>
                    </a:lnTo>
                    <a:lnTo>
                      <a:pt x="4057" y="9295"/>
                    </a:lnTo>
                    <a:lnTo>
                      <a:pt x="3847" y="9600"/>
                    </a:lnTo>
                    <a:lnTo>
                      <a:pt x="3600" y="9867"/>
                    </a:lnTo>
                    <a:lnTo>
                      <a:pt x="3333" y="10019"/>
                    </a:lnTo>
                    <a:lnTo>
                      <a:pt x="3124" y="10133"/>
                    </a:lnTo>
                    <a:lnTo>
                      <a:pt x="2990" y="10228"/>
                    </a:lnTo>
                    <a:lnTo>
                      <a:pt x="2838" y="10343"/>
                    </a:lnTo>
                    <a:lnTo>
                      <a:pt x="2762" y="10533"/>
                    </a:lnTo>
                    <a:lnTo>
                      <a:pt x="2609" y="10705"/>
                    </a:lnTo>
                    <a:lnTo>
                      <a:pt x="2362" y="10724"/>
                    </a:lnTo>
                    <a:lnTo>
                      <a:pt x="2152" y="10609"/>
                    </a:lnTo>
                    <a:lnTo>
                      <a:pt x="2133" y="10400"/>
                    </a:lnTo>
                    <a:lnTo>
                      <a:pt x="2000" y="10381"/>
                    </a:lnTo>
                    <a:lnTo>
                      <a:pt x="1809" y="10362"/>
                    </a:lnTo>
                    <a:lnTo>
                      <a:pt x="1638" y="10343"/>
                    </a:lnTo>
                    <a:lnTo>
                      <a:pt x="1333" y="10228"/>
                    </a:lnTo>
                    <a:lnTo>
                      <a:pt x="1219" y="10209"/>
                    </a:lnTo>
                    <a:lnTo>
                      <a:pt x="933" y="10114"/>
                    </a:lnTo>
                    <a:lnTo>
                      <a:pt x="857" y="10267"/>
                    </a:lnTo>
                    <a:lnTo>
                      <a:pt x="780" y="9771"/>
                    </a:lnTo>
                    <a:lnTo>
                      <a:pt x="723" y="9543"/>
                    </a:lnTo>
                    <a:lnTo>
                      <a:pt x="514" y="9257"/>
                    </a:lnTo>
                    <a:lnTo>
                      <a:pt x="323" y="8933"/>
                    </a:lnTo>
                    <a:lnTo>
                      <a:pt x="323" y="8171"/>
                    </a:lnTo>
                    <a:lnTo>
                      <a:pt x="228" y="7581"/>
                    </a:lnTo>
                    <a:lnTo>
                      <a:pt x="133" y="6952"/>
                    </a:lnTo>
                    <a:lnTo>
                      <a:pt x="57" y="6343"/>
                    </a:lnTo>
                    <a:lnTo>
                      <a:pt x="37" y="5790"/>
                    </a:lnTo>
                    <a:lnTo>
                      <a:pt x="57" y="5295"/>
                    </a:lnTo>
                    <a:lnTo>
                      <a:pt x="0" y="4933"/>
                    </a:lnTo>
                    <a:lnTo>
                      <a:pt x="19" y="4781"/>
                    </a:lnTo>
                    <a:lnTo>
                      <a:pt x="133" y="4647"/>
                    </a:lnTo>
                    <a:lnTo>
                      <a:pt x="323" y="4343"/>
                    </a:lnTo>
                    <a:lnTo>
                      <a:pt x="647" y="3867"/>
                    </a:lnTo>
                    <a:lnTo>
                      <a:pt x="876" y="3447"/>
                    </a:lnTo>
                    <a:lnTo>
                      <a:pt x="838" y="3428"/>
                    </a:lnTo>
                    <a:lnTo>
                      <a:pt x="723" y="3219"/>
                    </a:lnTo>
                    <a:lnTo>
                      <a:pt x="609" y="2990"/>
                    </a:lnTo>
                    <a:lnTo>
                      <a:pt x="571" y="2743"/>
                    </a:lnTo>
                    <a:lnTo>
                      <a:pt x="590" y="2400"/>
                    </a:lnTo>
                    <a:lnTo>
                      <a:pt x="571" y="2114"/>
                    </a:lnTo>
                    <a:lnTo>
                      <a:pt x="571" y="1790"/>
                    </a:lnTo>
                    <a:lnTo>
                      <a:pt x="628" y="1505"/>
                    </a:lnTo>
                    <a:lnTo>
                      <a:pt x="590" y="1295"/>
                    </a:lnTo>
                    <a:lnTo>
                      <a:pt x="552" y="990"/>
                    </a:lnTo>
                    <a:lnTo>
                      <a:pt x="590" y="648"/>
                    </a:lnTo>
                    <a:lnTo>
                      <a:pt x="647" y="362"/>
                    </a:lnTo>
                    <a:lnTo>
                      <a:pt x="647" y="19"/>
                    </a:lnTo>
                    <a:lnTo>
                      <a:pt x="1314" y="38"/>
                    </a:lnTo>
                    <a:lnTo>
                      <a:pt x="1657" y="57"/>
                    </a:lnTo>
                    <a:lnTo>
                      <a:pt x="1923" y="38"/>
                    </a:lnTo>
                    <a:lnTo>
                      <a:pt x="2133" y="114"/>
                    </a:lnTo>
                    <a:lnTo>
                      <a:pt x="2323" y="171"/>
                    </a:lnTo>
                    <a:lnTo>
                      <a:pt x="2514" y="228"/>
                    </a:lnTo>
                    <a:lnTo>
                      <a:pt x="2609" y="209"/>
                    </a:lnTo>
                    <a:lnTo>
                      <a:pt x="2724" y="190"/>
                    </a:lnTo>
                    <a:lnTo>
                      <a:pt x="2914" y="152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4" name="Freeform 21">
                <a:extLst>
                  <a:ext uri="{FF2B5EF4-FFF2-40B4-BE49-F238E27FC236}">
                    <a16:creationId xmlns:a16="http://schemas.microsoft.com/office/drawing/2014/main" id="{BCD4B0E1-419A-8C45-9E41-C90208B79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7675" y="5116513"/>
                <a:ext cx="4079875" cy="3736975"/>
              </a:xfrm>
              <a:custGeom>
                <a:avLst/>
                <a:gdLst>
                  <a:gd name="T0" fmla="*/ 69064501 w 11334"/>
                  <a:gd name="T1" fmla="*/ 195028625 h 10381"/>
                  <a:gd name="T2" fmla="*/ 108585366 w 11334"/>
                  <a:gd name="T3" fmla="*/ 143193711 h 10381"/>
                  <a:gd name="T4" fmla="*/ 101199546 w 11334"/>
                  <a:gd name="T5" fmla="*/ 61683666 h 10381"/>
                  <a:gd name="T6" fmla="*/ 138129002 w 11334"/>
                  <a:gd name="T7" fmla="*/ 0 h 10381"/>
                  <a:gd name="T8" fmla="*/ 199936913 w 11334"/>
                  <a:gd name="T9" fmla="*/ 56759110 h 10381"/>
                  <a:gd name="T10" fmla="*/ 301006871 w 11334"/>
                  <a:gd name="T11" fmla="*/ 86305007 h 10381"/>
                  <a:gd name="T12" fmla="*/ 367739141 w 11334"/>
                  <a:gd name="T13" fmla="*/ 106131746 h 10381"/>
                  <a:gd name="T14" fmla="*/ 454166689 w 11334"/>
                  <a:gd name="T15" fmla="*/ 170277690 h 10381"/>
                  <a:gd name="T16" fmla="*/ 533079189 w 11334"/>
                  <a:gd name="T17" fmla="*/ 128420762 h 10381"/>
                  <a:gd name="T18" fmla="*/ 619377148 w 11334"/>
                  <a:gd name="T19" fmla="*/ 160428938 h 10381"/>
                  <a:gd name="T20" fmla="*/ 720706283 w 11334"/>
                  <a:gd name="T21" fmla="*/ 162891216 h 10381"/>
                  <a:gd name="T22" fmla="*/ 826829829 w 11334"/>
                  <a:gd name="T23" fmla="*/ 182588361 h 10381"/>
                  <a:gd name="T24" fmla="*/ 930491195 w 11334"/>
                  <a:gd name="T25" fmla="*/ 177793758 h 10381"/>
                  <a:gd name="T26" fmla="*/ 1004479336 w 11334"/>
                  <a:gd name="T27" fmla="*/ 187642151 h 10381"/>
                  <a:gd name="T28" fmla="*/ 1048924200 w 11334"/>
                  <a:gd name="T29" fmla="*/ 276539030 h 10381"/>
                  <a:gd name="T30" fmla="*/ 1100754883 w 11334"/>
                  <a:gd name="T31" fmla="*/ 397443724 h 10381"/>
                  <a:gd name="T32" fmla="*/ 1224241835 w 11334"/>
                  <a:gd name="T33" fmla="*/ 473900339 h 10381"/>
                  <a:gd name="T34" fmla="*/ 1327773613 w 11334"/>
                  <a:gd name="T35" fmla="*/ 500983959 h 10381"/>
                  <a:gd name="T36" fmla="*/ 1468494023 w 11334"/>
                  <a:gd name="T37" fmla="*/ 533251321 h 10381"/>
                  <a:gd name="T38" fmla="*/ 1466032204 w 11334"/>
                  <a:gd name="T39" fmla="*/ 1345114810 h 10381"/>
                  <a:gd name="T40" fmla="*/ 1379604296 w 11334"/>
                  <a:gd name="T41" fmla="*/ 1315568912 h 10381"/>
                  <a:gd name="T42" fmla="*/ 1266094931 w 11334"/>
                  <a:gd name="T43" fmla="*/ 1295742174 h 10381"/>
                  <a:gd name="T44" fmla="*/ 1169819384 w 11334"/>
                  <a:gd name="T45" fmla="*/ 1216823641 h 10381"/>
                  <a:gd name="T46" fmla="*/ 1078597425 w 11334"/>
                  <a:gd name="T47" fmla="*/ 1263733998 h 10381"/>
                  <a:gd name="T48" fmla="*/ 972473879 w 11334"/>
                  <a:gd name="T49" fmla="*/ 1303258242 h 10381"/>
                  <a:gd name="T50" fmla="*/ 881122332 w 11334"/>
                  <a:gd name="T51" fmla="*/ 1310515123 h 10381"/>
                  <a:gd name="T52" fmla="*/ 762688967 w 11334"/>
                  <a:gd name="T53" fmla="*/ 1266196277 h 10381"/>
                  <a:gd name="T54" fmla="*/ 681185419 w 11334"/>
                  <a:gd name="T55" fmla="*/ 1199458820 h 10381"/>
                  <a:gd name="T56" fmla="*/ 651641782 w 11334"/>
                  <a:gd name="T57" fmla="*/ 1105896932 h 10381"/>
                  <a:gd name="T58" fmla="*/ 589833511 w 11334"/>
                  <a:gd name="T59" fmla="*/ 1073759163 h 10381"/>
                  <a:gd name="T60" fmla="*/ 575061873 w 11334"/>
                  <a:gd name="T61" fmla="*/ 1002097511 h 10381"/>
                  <a:gd name="T62" fmla="*/ 570008285 w 11334"/>
                  <a:gd name="T63" fmla="*/ 950392191 h 10381"/>
                  <a:gd name="T64" fmla="*/ 510791783 w 11334"/>
                  <a:gd name="T65" fmla="*/ 908406029 h 10381"/>
                  <a:gd name="T66" fmla="*/ 478786326 w 11334"/>
                  <a:gd name="T67" fmla="*/ 839336248 h 10381"/>
                  <a:gd name="T68" fmla="*/ 426955643 w 11334"/>
                  <a:gd name="T69" fmla="*/ 752901287 h 10381"/>
                  <a:gd name="T70" fmla="*/ 451575280 w 11334"/>
                  <a:gd name="T71" fmla="*/ 683701913 h 10381"/>
                  <a:gd name="T72" fmla="*/ 426955643 w 11334"/>
                  <a:gd name="T73" fmla="*/ 599729590 h 10381"/>
                  <a:gd name="T74" fmla="*/ 338065915 w 11334"/>
                  <a:gd name="T75" fmla="*/ 577570167 h 10381"/>
                  <a:gd name="T76" fmla="*/ 219632551 w 11334"/>
                  <a:gd name="T77" fmla="*/ 609707576 h 10381"/>
                  <a:gd name="T78" fmla="*/ 180111687 w 11334"/>
                  <a:gd name="T79" fmla="*/ 550356594 h 10381"/>
                  <a:gd name="T80" fmla="*/ 78912140 w 11334"/>
                  <a:gd name="T81" fmla="*/ 436967968 h 10381"/>
                  <a:gd name="T82" fmla="*/ 19695638 w 11334"/>
                  <a:gd name="T83" fmla="*/ 375154708 h 10381"/>
                  <a:gd name="T84" fmla="*/ 2461820 w 11334"/>
                  <a:gd name="T85" fmla="*/ 264098766 h 103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334" h="10381">
                    <a:moveTo>
                      <a:pt x="38" y="1771"/>
                    </a:moveTo>
                    <a:lnTo>
                      <a:pt x="247" y="1714"/>
                    </a:lnTo>
                    <a:lnTo>
                      <a:pt x="533" y="1505"/>
                    </a:lnTo>
                    <a:lnTo>
                      <a:pt x="723" y="1372"/>
                    </a:lnTo>
                    <a:lnTo>
                      <a:pt x="818" y="1238"/>
                    </a:lnTo>
                    <a:lnTo>
                      <a:pt x="838" y="1105"/>
                    </a:lnTo>
                    <a:lnTo>
                      <a:pt x="838" y="876"/>
                    </a:lnTo>
                    <a:lnTo>
                      <a:pt x="781" y="686"/>
                    </a:lnTo>
                    <a:lnTo>
                      <a:pt x="781" y="476"/>
                    </a:lnTo>
                    <a:lnTo>
                      <a:pt x="857" y="343"/>
                    </a:lnTo>
                    <a:lnTo>
                      <a:pt x="990" y="133"/>
                    </a:lnTo>
                    <a:lnTo>
                      <a:pt x="1066" y="0"/>
                    </a:lnTo>
                    <a:lnTo>
                      <a:pt x="1180" y="57"/>
                    </a:lnTo>
                    <a:lnTo>
                      <a:pt x="1352" y="229"/>
                    </a:lnTo>
                    <a:lnTo>
                      <a:pt x="1543" y="438"/>
                    </a:lnTo>
                    <a:lnTo>
                      <a:pt x="1885" y="552"/>
                    </a:lnTo>
                    <a:lnTo>
                      <a:pt x="2114" y="610"/>
                    </a:lnTo>
                    <a:lnTo>
                      <a:pt x="2323" y="666"/>
                    </a:lnTo>
                    <a:lnTo>
                      <a:pt x="2609" y="666"/>
                    </a:lnTo>
                    <a:lnTo>
                      <a:pt x="2762" y="743"/>
                    </a:lnTo>
                    <a:lnTo>
                      <a:pt x="2838" y="819"/>
                    </a:lnTo>
                    <a:lnTo>
                      <a:pt x="2990" y="1067"/>
                    </a:lnTo>
                    <a:lnTo>
                      <a:pt x="3180" y="1276"/>
                    </a:lnTo>
                    <a:lnTo>
                      <a:pt x="3505" y="1314"/>
                    </a:lnTo>
                    <a:lnTo>
                      <a:pt x="3657" y="1200"/>
                    </a:lnTo>
                    <a:lnTo>
                      <a:pt x="3886" y="1067"/>
                    </a:lnTo>
                    <a:lnTo>
                      <a:pt x="4114" y="991"/>
                    </a:lnTo>
                    <a:lnTo>
                      <a:pt x="4438" y="1086"/>
                    </a:lnTo>
                    <a:lnTo>
                      <a:pt x="4666" y="1162"/>
                    </a:lnTo>
                    <a:lnTo>
                      <a:pt x="4780" y="1238"/>
                    </a:lnTo>
                    <a:lnTo>
                      <a:pt x="4819" y="1200"/>
                    </a:lnTo>
                    <a:lnTo>
                      <a:pt x="5105" y="1276"/>
                    </a:lnTo>
                    <a:lnTo>
                      <a:pt x="5562" y="1257"/>
                    </a:lnTo>
                    <a:lnTo>
                      <a:pt x="5809" y="1143"/>
                    </a:lnTo>
                    <a:lnTo>
                      <a:pt x="6114" y="1181"/>
                    </a:lnTo>
                    <a:lnTo>
                      <a:pt x="6381" y="1409"/>
                    </a:lnTo>
                    <a:lnTo>
                      <a:pt x="6724" y="1505"/>
                    </a:lnTo>
                    <a:lnTo>
                      <a:pt x="6952" y="1581"/>
                    </a:lnTo>
                    <a:lnTo>
                      <a:pt x="7181" y="1372"/>
                    </a:lnTo>
                    <a:lnTo>
                      <a:pt x="7371" y="1276"/>
                    </a:lnTo>
                    <a:lnTo>
                      <a:pt x="7543" y="1276"/>
                    </a:lnTo>
                    <a:lnTo>
                      <a:pt x="7752" y="1448"/>
                    </a:lnTo>
                    <a:lnTo>
                      <a:pt x="7790" y="1657"/>
                    </a:lnTo>
                    <a:lnTo>
                      <a:pt x="7904" y="1905"/>
                    </a:lnTo>
                    <a:lnTo>
                      <a:pt x="8095" y="2134"/>
                    </a:lnTo>
                    <a:lnTo>
                      <a:pt x="8305" y="2381"/>
                    </a:lnTo>
                    <a:lnTo>
                      <a:pt x="8400" y="2686"/>
                    </a:lnTo>
                    <a:lnTo>
                      <a:pt x="8495" y="3067"/>
                    </a:lnTo>
                    <a:lnTo>
                      <a:pt x="8743" y="3333"/>
                    </a:lnTo>
                    <a:lnTo>
                      <a:pt x="9086" y="3562"/>
                    </a:lnTo>
                    <a:lnTo>
                      <a:pt x="9448" y="3657"/>
                    </a:lnTo>
                    <a:lnTo>
                      <a:pt x="9733" y="3752"/>
                    </a:lnTo>
                    <a:lnTo>
                      <a:pt x="9733" y="3695"/>
                    </a:lnTo>
                    <a:lnTo>
                      <a:pt x="10247" y="3866"/>
                    </a:lnTo>
                    <a:lnTo>
                      <a:pt x="10933" y="4076"/>
                    </a:lnTo>
                    <a:lnTo>
                      <a:pt x="10933" y="4095"/>
                    </a:lnTo>
                    <a:lnTo>
                      <a:pt x="11333" y="4115"/>
                    </a:lnTo>
                    <a:lnTo>
                      <a:pt x="11314" y="7696"/>
                    </a:lnTo>
                    <a:lnTo>
                      <a:pt x="11314" y="9047"/>
                    </a:lnTo>
                    <a:lnTo>
                      <a:pt x="11314" y="10380"/>
                    </a:lnTo>
                    <a:lnTo>
                      <a:pt x="11219" y="10323"/>
                    </a:lnTo>
                    <a:lnTo>
                      <a:pt x="10972" y="10247"/>
                    </a:lnTo>
                    <a:lnTo>
                      <a:pt x="10647" y="10152"/>
                    </a:lnTo>
                    <a:lnTo>
                      <a:pt x="10266" y="10075"/>
                    </a:lnTo>
                    <a:lnTo>
                      <a:pt x="10000" y="10018"/>
                    </a:lnTo>
                    <a:lnTo>
                      <a:pt x="9771" y="9999"/>
                    </a:lnTo>
                    <a:lnTo>
                      <a:pt x="9524" y="9771"/>
                    </a:lnTo>
                    <a:lnTo>
                      <a:pt x="9295" y="9523"/>
                    </a:lnTo>
                    <a:lnTo>
                      <a:pt x="9028" y="9390"/>
                    </a:lnTo>
                    <a:lnTo>
                      <a:pt x="8686" y="9466"/>
                    </a:lnTo>
                    <a:lnTo>
                      <a:pt x="8438" y="9599"/>
                    </a:lnTo>
                    <a:lnTo>
                      <a:pt x="8324" y="9752"/>
                    </a:lnTo>
                    <a:lnTo>
                      <a:pt x="8019" y="9961"/>
                    </a:lnTo>
                    <a:lnTo>
                      <a:pt x="7828" y="10018"/>
                    </a:lnTo>
                    <a:lnTo>
                      <a:pt x="7505" y="10057"/>
                    </a:lnTo>
                    <a:lnTo>
                      <a:pt x="7333" y="10171"/>
                    </a:lnTo>
                    <a:lnTo>
                      <a:pt x="7142" y="10247"/>
                    </a:lnTo>
                    <a:lnTo>
                      <a:pt x="6800" y="10113"/>
                    </a:lnTo>
                    <a:lnTo>
                      <a:pt x="6381" y="10037"/>
                    </a:lnTo>
                    <a:lnTo>
                      <a:pt x="6019" y="9961"/>
                    </a:lnTo>
                    <a:lnTo>
                      <a:pt x="5886" y="9771"/>
                    </a:lnTo>
                    <a:lnTo>
                      <a:pt x="5695" y="9637"/>
                    </a:lnTo>
                    <a:lnTo>
                      <a:pt x="5523" y="9523"/>
                    </a:lnTo>
                    <a:lnTo>
                      <a:pt x="5257" y="9256"/>
                    </a:lnTo>
                    <a:lnTo>
                      <a:pt x="5143" y="8990"/>
                    </a:lnTo>
                    <a:lnTo>
                      <a:pt x="5161" y="8704"/>
                    </a:lnTo>
                    <a:lnTo>
                      <a:pt x="5029" y="8534"/>
                    </a:lnTo>
                    <a:lnTo>
                      <a:pt x="4876" y="8438"/>
                    </a:lnTo>
                    <a:lnTo>
                      <a:pt x="4666" y="8343"/>
                    </a:lnTo>
                    <a:lnTo>
                      <a:pt x="4552" y="8286"/>
                    </a:lnTo>
                    <a:lnTo>
                      <a:pt x="4457" y="8133"/>
                    </a:lnTo>
                    <a:lnTo>
                      <a:pt x="4419" y="7924"/>
                    </a:lnTo>
                    <a:lnTo>
                      <a:pt x="4438" y="7733"/>
                    </a:lnTo>
                    <a:lnTo>
                      <a:pt x="4457" y="7524"/>
                    </a:lnTo>
                    <a:lnTo>
                      <a:pt x="4457" y="7505"/>
                    </a:lnTo>
                    <a:lnTo>
                      <a:pt x="4399" y="7334"/>
                    </a:lnTo>
                    <a:lnTo>
                      <a:pt x="4247" y="7238"/>
                    </a:lnTo>
                    <a:lnTo>
                      <a:pt x="4095" y="7086"/>
                    </a:lnTo>
                    <a:lnTo>
                      <a:pt x="3942" y="7010"/>
                    </a:lnTo>
                    <a:lnTo>
                      <a:pt x="3847" y="6914"/>
                    </a:lnTo>
                    <a:lnTo>
                      <a:pt x="3771" y="6705"/>
                    </a:lnTo>
                    <a:lnTo>
                      <a:pt x="3695" y="6477"/>
                    </a:lnTo>
                    <a:lnTo>
                      <a:pt x="3466" y="6133"/>
                    </a:lnTo>
                    <a:lnTo>
                      <a:pt x="3295" y="5886"/>
                    </a:lnTo>
                    <a:lnTo>
                      <a:pt x="3295" y="5810"/>
                    </a:lnTo>
                    <a:lnTo>
                      <a:pt x="3314" y="5733"/>
                    </a:lnTo>
                    <a:lnTo>
                      <a:pt x="3390" y="5543"/>
                    </a:lnTo>
                    <a:lnTo>
                      <a:pt x="3485" y="5276"/>
                    </a:lnTo>
                    <a:lnTo>
                      <a:pt x="3542" y="5067"/>
                    </a:lnTo>
                    <a:lnTo>
                      <a:pt x="3505" y="4838"/>
                    </a:lnTo>
                    <a:lnTo>
                      <a:pt x="3295" y="4628"/>
                    </a:lnTo>
                    <a:lnTo>
                      <a:pt x="3124" y="4572"/>
                    </a:lnTo>
                    <a:lnTo>
                      <a:pt x="2819" y="4476"/>
                    </a:lnTo>
                    <a:lnTo>
                      <a:pt x="2609" y="4457"/>
                    </a:lnTo>
                    <a:lnTo>
                      <a:pt x="2323" y="4496"/>
                    </a:lnTo>
                    <a:lnTo>
                      <a:pt x="2000" y="4667"/>
                    </a:lnTo>
                    <a:lnTo>
                      <a:pt x="1695" y="4705"/>
                    </a:lnTo>
                    <a:lnTo>
                      <a:pt x="1447" y="4667"/>
                    </a:lnTo>
                    <a:lnTo>
                      <a:pt x="1390" y="4457"/>
                    </a:lnTo>
                    <a:lnTo>
                      <a:pt x="1390" y="4247"/>
                    </a:lnTo>
                    <a:lnTo>
                      <a:pt x="1314" y="3943"/>
                    </a:lnTo>
                    <a:lnTo>
                      <a:pt x="1028" y="3638"/>
                    </a:lnTo>
                    <a:lnTo>
                      <a:pt x="609" y="3372"/>
                    </a:lnTo>
                    <a:lnTo>
                      <a:pt x="437" y="3238"/>
                    </a:lnTo>
                    <a:lnTo>
                      <a:pt x="285" y="3105"/>
                    </a:lnTo>
                    <a:lnTo>
                      <a:pt x="152" y="2895"/>
                    </a:lnTo>
                    <a:lnTo>
                      <a:pt x="38" y="2686"/>
                    </a:lnTo>
                    <a:lnTo>
                      <a:pt x="0" y="2381"/>
                    </a:lnTo>
                    <a:lnTo>
                      <a:pt x="19" y="2038"/>
                    </a:lnTo>
                    <a:lnTo>
                      <a:pt x="38" y="177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5" name="Freeform 22">
                <a:extLst>
                  <a:ext uri="{FF2B5EF4-FFF2-40B4-BE49-F238E27FC236}">
                    <a16:creationId xmlns:a16="http://schemas.microsoft.com/office/drawing/2014/main" id="{5480908B-B16D-AF4F-B906-D7BDF7E46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2863" y="7186613"/>
                <a:ext cx="2009775" cy="1433512"/>
              </a:xfrm>
              <a:custGeom>
                <a:avLst/>
                <a:gdLst>
                  <a:gd name="T0" fmla="*/ 572847803 w 5582"/>
                  <a:gd name="T1" fmla="*/ 7520447 h 3981"/>
                  <a:gd name="T2" fmla="*/ 572847803 w 5582"/>
                  <a:gd name="T3" fmla="*/ 17374986 h 3981"/>
                  <a:gd name="T4" fmla="*/ 595015095 w 5582"/>
                  <a:gd name="T5" fmla="*/ 49401971 h 3981"/>
                  <a:gd name="T6" fmla="*/ 624700862 w 5582"/>
                  <a:gd name="T7" fmla="*/ 94006123 h 3981"/>
                  <a:gd name="T8" fmla="*/ 634553152 w 5582"/>
                  <a:gd name="T9" fmla="*/ 123569383 h 3981"/>
                  <a:gd name="T10" fmla="*/ 644405082 w 5582"/>
                  <a:gd name="T11" fmla="*/ 150669277 h 3981"/>
                  <a:gd name="T12" fmla="*/ 656720085 w 5582"/>
                  <a:gd name="T13" fmla="*/ 163116813 h 3981"/>
                  <a:gd name="T14" fmla="*/ 676553921 w 5582"/>
                  <a:gd name="T15" fmla="*/ 172971353 h 3981"/>
                  <a:gd name="T16" fmla="*/ 696258141 w 5582"/>
                  <a:gd name="T17" fmla="*/ 192680073 h 3981"/>
                  <a:gd name="T18" fmla="*/ 715962361 w 5582"/>
                  <a:gd name="T19" fmla="*/ 205127969 h 3981"/>
                  <a:gd name="T20" fmla="*/ 723481195 w 5582"/>
                  <a:gd name="T21" fmla="*/ 227300414 h 3981"/>
                  <a:gd name="T22" fmla="*/ 723481195 w 5582"/>
                  <a:gd name="T23" fmla="*/ 229764139 h 3981"/>
                  <a:gd name="T24" fmla="*/ 562995513 w 5582"/>
                  <a:gd name="T25" fmla="*/ 274238660 h 3981"/>
                  <a:gd name="T26" fmla="*/ 530846674 w 5582"/>
                  <a:gd name="T27" fmla="*/ 281629474 h 3981"/>
                  <a:gd name="T28" fmla="*/ 471604397 w 5582"/>
                  <a:gd name="T29" fmla="*/ 291484014 h 3981"/>
                  <a:gd name="T30" fmla="*/ 414825193 w 5582"/>
                  <a:gd name="T31" fmla="*/ 298874829 h 3981"/>
                  <a:gd name="T32" fmla="*/ 360509061 w 5582"/>
                  <a:gd name="T33" fmla="*/ 313786090 h 3981"/>
                  <a:gd name="T34" fmla="*/ 320971005 w 5582"/>
                  <a:gd name="T35" fmla="*/ 323640630 h 3981"/>
                  <a:gd name="T36" fmla="*/ 276506803 w 5582"/>
                  <a:gd name="T37" fmla="*/ 340885625 h 3981"/>
                  <a:gd name="T38" fmla="*/ 249284109 w 5582"/>
                  <a:gd name="T39" fmla="*/ 365651426 h 3981"/>
                  <a:gd name="T40" fmla="*/ 217264887 w 5582"/>
                  <a:gd name="T41" fmla="*/ 400012503 h 3981"/>
                  <a:gd name="T42" fmla="*/ 185245304 w 5582"/>
                  <a:gd name="T43" fmla="*/ 434632484 h 3981"/>
                  <a:gd name="T44" fmla="*/ 150633392 w 5582"/>
                  <a:gd name="T45" fmla="*/ 471716550 h 3981"/>
                  <a:gd name="T46" fmla="*/ 96317261 w 5582"/>
                  <a:gd name="T47" fmla="*/ 496352360 h 3981"/>
                  <a:gd name="T48" fmla="*/ 61705349 w 5582"/>
                  <a:gd name="T49" fmla="*/ 508800256 h 3981"/>
                  <a:gd name="T50" fmla="*/ 0 w 5582"/>
                  <a:gd name="T51" fmla="*/ 516061439 h 3981"/>
                  <a:gd name="T52" fmla="*/ 0 w 5582"/>
                  <a:gd name="T53" fmla="*/ 516061439 h 3981"/>
                  <a:gd name="T54" fmla="*/ 0 w 5582"/>
                  <a:gd name="T55" fmla="*/ 481570730 h 3981"/>
                  <a:gd name="T56" fmla="*/ 12315003 w 5582"/>
                  <a:gd name="T57" fmla="*/ 442023299 h 3981"/>
                  <a:gd name="T58" fmla="*/ 46927274 w 5582"/>
                  <a:gd name="T59" fmla="*/ 409996675 h 3981"/>
                  <a:gd name="T60" fmla="*/ 66631134 w 5582"/>
                  <a:gd name="T61" fmla="*/ 370578876 h 3981"/>
                  <a:gd name="T62" fmla="*/ 61705349 w 5582"/>
                  <a:gd name="T63" fmla="*/ 350869796 h 3981"/>
                  <a:gd name="T64" fmla="*/ 44334585 w 5582"/>
                  <a:gd name="T65" fmla="*/ 331031445 h 3981"/>
                  <a:gd name="T66" fmla="*/ 32019223 w 5582"/>
                  <a:gd name="T67" fmla="*/ 306265644 h 3981"/>
                  <a:gd name="T68" fmla="*/ 34482295 w 5582"/>
                  <a:gd name="T69" fmla="*/ 261920755 h 3981"/>
                  <a:gd name="T70" fmla="*/ 27093438 w 5582"/>
                  <a:gd name="T71" fmla="*/ 224836689 h 3981"/>
                  <a:gd name="T72" fmla="*/ 14778075 w 5582"/>
                  <a:gd name="T73" fmla="*/ 212518784 h 3981"/>
                  <a:gd name="T74" fmla="*/ 118484553 w 5582"/>
                  <a:gd name="T75" fmla="*/ 200070888 h 3981"/>
                  <a:gd name="T76" fmla="*/ 150633392 w 5582"/>
                  <a:gd name="T77" fmla="*/ 197607523 h 3981"/>
                  <a:gd name="T78" fmla="*/ 170337612 w 5582"/>
                  <a:gd name="T79" fmla="*/ 180362168 h 3981"/>
                  <a:gd name="T80" fmla="*/ 182652615 w 5582"/>
                  <a:gd name="T81" fmla="*/ 160523457 h 3981"/>
                  <a:gd name="T82" fmla="*/ 212338742 w 5582"/>
                  <a:gd name="T83" fmla="*/ 140814737 h 3981"/>
                  <a:gd name="T84" fmla="*/ 244487581 w 5582"/>
                  <a:gd name="T85" fmla="*/ 121106018 h 3981"/>
                  <a:gd name="T86" fmla="*/ 281432948 w 5582"/>
                  <a:gd name="T87" fmla="*/ 96340216 h 3981"/>
                  <a:gd name="T88" fmla="*/ 303729857 w 5582"/>
                  <a:gd name="T89" fmla="*/ 56922417 h 3981"/>
                  <a:gd name="T90" fmla="*/ 350527515 w 5582"/>
                  <a:gd name="T91" fmla="*/ 37083706 h 3981"/>
                  <a:gd name="T92" fmla="*/ 382676354 w 5582"/>
                  <a:gd name="T93" fmla="*/ 34620341 h 3981"/>
                  <a:gd name="T94" fmla="*/ 436992486 w 5582"/>
                  <a:gd name="T95" fmla="*/ 27229526 h 3981"/>
                  <a:gd name="T96" fmla="*/ 456826322 w 5582"/>
                  <a:gd name="T97" fmla="*/ 17374986 h 3981"/>
                  <a:gd name="T98" fmla="*/ 503753596 w 5582"/>
                  <a:gd name="T99" fmla="*/ 0 h 3981"/>
                  <a:gd name="T100" fmla="*/ 572847803 w 5582"/>
                  <a:gd name="T101" fmla="*/ 7520447 h 39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582" h="3981">
                    <a:moveTo>
                      <a:pt x="4419" y="58"/>
                    </a:moveTo>
                    <a:lnTo>
                      <a:pt x="4419" y="134"/>
                    </a:lnTo>
                    <a:lnTo>
                      <a:pt x="4590" y="381"/>
                    </a:lnTo>
                    <a:lnTo>
                      <a:pt x="4819" y="725"/>
                    </a:lnTo>
                    <a:lnTo>
                      <a:pt x="4895" y="953"/>
                    </a:lnTo>
                    <a:lnTo>
                      <a:pt x="4971" y="1162"/>
                    </a:lnTo>
                    <a:lnTo>
                      <a:pt x="5066" y="1258"/>
                    </a:lnTo>
                    <a:lnTo>
                      <a:pt x="5219" y="1334"/>
                    </a:lnTo>
                    <a:lnTo>
                      <a:pt x="5371" y="1486"/>
                    </a:lnTo>
                    <a:lnTo>
                      <a:pt x="5523" y="1582"/>
                    </a:lnTo>
                    <a:lnTo>
                      <a:pt x="5581" y="1753"/>
                    </a:lnTo>
                    <a:lnTo>
                      <a:pt x="5581" y="1772"/>
                    </a:lnTo>
                    <a:lnTo>
                      <a:pt x="4343" y="2115"/>
                    </a:lnTo>
                    <a:lnTo>
                      <a:pt x="4095" y="2172"/>
                    </a:lnTo>
                    <a:lnTo>
                      <a:pt x="3638" y="2248"/>
                    </a:lnTo>
                    <a:lnTo>
                      <a:pt x="3200" y="2305"/>
                    </a:lnTo>
                    <a:lnTo>
                      <a:pt x="2781" y="2420"/>
                    </a:lnTo>
                    <a:lnTo>
                      <a:pt x="2476" y="2496"/>
                    </a:lnTo>
                    <a:lnTo>
                      <a:pt x="2133" y="2629"/>
                    </a:lnTo>
                    <a:lnTo>
                      <a:pt x="1923" y="2820"/>
                    </a:lnTo>
                    <a:lnTo>
                      <a:pt x="1676" y="3085"/>
                    </a:lnTo>
                    <a:lnTo>
                      <a:pt x="1429" y="3352"/>
                    </a:lnTo>
                    <a:lnTo>
                      <a:pt x="1162" y="3638"/>
                    </a:lnTo>
                    <a:lnTo>
                      <a:pt x="743" y="3828"/>
                    </a:lnTo>
                    <a:lnTo>
                      <a:pt x="476" y="3924"/>
                    </a:lnTo>
                    <a:lnTo>
                      <a:pt x="0" y="3980"/>
                    </a:lnTo>
                    <a:lnTo>
                      <a:pt x="0" y="3714"/>
                    </a:lnTo>
                    <a:lnTo>
                      <a:pt x="95" y="3409"/>
                    </a:lnTo>
                    <a:lnTo>
                      <a:pt x="362" y="3162"/>
                    </a:lnTo>
                    <a:lnTo>
                      <a:pt x="514" y="2858"/>
                    </a:lnTo>
                    <a:lnTo>
                      <a:pt x="476" y="2706"/>
                    </a:lnTo>
                    <a:lnTo>
                      <a:pt x="342" y="2553"/>
                    </a:lnTo>
                    <a:lnTo>
                      <a:pt x="247" y="2362"/>
                    </a:lnTo>
                    <a:lnTo>
                      <a:pt x="266" y="2020"/>
                    </a:lnTo>
                    <a:lnTo>
                      <a:pt x="209" y="1734"/>
                    </a:lnTo>
                    <a:lnTo>
                      <a:pt x="114" y="1639"/>
                    </a:lnTo>
                    <a:lnTo>
                      <a:pt x="914" y="1543"/>
                    </a:lnTo>
                    <a:lnTo>
                      <a:pt x="1162" y="1524"/>
                    </a:lnTo>
                    <a:lnTo>
                      <a:pt x="1314" y="1391"/>
                    </a:lnTo>
                    <a:lnTo>
                      <a:pt x="1409" y="1238"/>
                    </a:lnTo>
                    <a:lnTo>
                      <a:pt x="1638" y="1086"/>
                    </a:lnTo>
                    <a:lnTo>
                      <a:pt x="1886" y="934"/>
                    </a:lnTo>
                    <a:lnTo>
                      <a:pt x="2171" y="743"/>
                    </a:lnTo>
                    <a:lnTo>
                      <a:pt x="2343" y="439"/>
                    </a:lnTo>
                    <a:lnTo>
                      <a:pt x="2704" y="286"/>
                    </a:lnTo>
                    <a:lnTo>
                      <a:pt x="2952" y="267"/>
                    </a:lnTo>
                    <a:lnTo>
                      <a:pt x="3371" y="210"/>
                    </a:lnTo>
                    <a:lnTo>
                      <a:pt x="3524" y="134"/>
                    </a:lnTo>
                    <a:lnTo>
                      <a:pt x="3886" y="0"/>
                    </a:lnTo>
                    <a:lnTo>
                      <a:pt x="4419" y="5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6" name="Freeform 23">
                <a:extLst>
                  <a:ext uri="{FF2B5EF4-FFF2-40B4-BE49-F238E27FC236}">
                    <a16:creationId xmlns:a16="http://schemas.microsoft.com/office/drawing/2014/main" id="{7773456E-71F2-C641-A9A4-E7BA84642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75" y="7620000"/>
                <a:ext cx="2435225" cy="1665288"/>
              </a:xfrm>
              <a:custGeom>
                <a:avLst/>
                <a:gdLst>
                  <a:gd name="T0" fmla="*/ 824884488 w 6763"/>
                  <a:gd name="T1" fmla="*/ 56710829 h 4628"/>
                  <a:gd name="T2" fmla="*/ 837201765 w 6763"/>
                  <a:gd name="T3" fmla="*/ 69011219 h 4628"/>
                  <a:gd name="T4" fmla="*/ 844592419 w 6763"/>
                  <a:gd name="T5" fmla="*/ 106041567 h 4628"/>
                  <a:gd name="T6" fmla="*/ 842128747 w 6763"/>
                  <a:gd name="T7" fmla="*/ 150322468 h 4628"/>
                  <a:gd name="T8" fmla="*/ 854446384 w 6763"/>
                  <a:gd name="T9" fmla="*/ 175052786 h 4628"/>
                  <a:gd name="T10" fmla="*/ 871820632 w 6763"/>
                  <a:gd name="T11" fmla="*/ 194862445 h 4628"/>
                  <a:gd name="T12" fmla="*/ 876747615 w 6763"/>
                  <a:gd name="T13" fmla="*/ 214542925 h 4628"/>
                  <a:gd name="T14" fmla="*/ 857039684 w 6763"/>
                  <a:gd name="T15" fmla="*/ 253903885 h 4628"/>
                  <a:gd name="T16" fmla="*/ 822420817 w 6763"/>
                  <a:gd name="T17" fmla="*/ 285884755 h 4628"/>
                  <a:gd name="T18" fmla="*/ 810103180 w 6763"/>
                  <a:gd name="T19" fmla="*/ 325375254 h 4628"/>
                  <a:gd name="T20" fmla="*/ 810103180 w 6763"/>
                  <a:gd name="T21" fmla="*/ 359815914 h 4628"/>
                  <a:gd name="T22" fmla="*/ 728548528 w 6763"/>
                  <a:gd name="T23" fmla="*/ 389466172 h 4628"/>
                  <a:gd name="T24" fmla="*/ 671758419 w 6763"/>
                  <a:gd name="T25" fmla="*/ 404226712 h 4628"/>
                  <a:gd name="T26" fmla="*/ 649586817 w 6763"/>
                  <a:gd name="T27" fmla="*/ 424036731 h 4628"/>
                  <a:gd name="T28" fmla="*/ 617431620 w 6763"/>
                  <a:gd name="T29" fmla="*/ 463526870 h 4628"/>
                  <a:gd name="T30" fmla="*/ 585276424 w 6763"/>
                  <a:gd name="T31" fmla="*/ 485667500 h 4628"/>
                  <a:gd name="T32" fmla="*/ 511241695 w 6763"/>
                  <a:gd name="T33" fmla="*/ 493047590 h 4628"/>
                  <a:gd name="T34" fmla="*/ 461841880 w 6763"/>
                  <a:gd name="T35" fmla="*/ 510397458 h 4628"/>
                  <a:gd name="T36" fmla="*/ 432279984 w 6763"/>
                  <a:gd name="T37" fmla="*/ 520237698 h 4628"/>
                  <a:gd name="T38" fmla="*/ 407515081 w 6763"/>
                  <a:gd name="T39" fmla="*/ 539918178 h 4628"/>
                  <a:gd name="T40" fmla="*/ 367969591 w 6763"/>
                  <a:gd name="T41" fmla="*/ 544838478 h 4628"/>
                  <a:gd name="T42" fmla="*/ 325960429 w 6763"/>
                  <a:gd name="T43" fmla="*/ 534998238 h 4628"/>
                  <a:gd name="T44" fmla="*/ 293934862 w 6763"/>
                  <a:gd name="T45" fmla="*/ 562188347 h 4628"/>
                  <a:gd name="T46" fmla="*/ 264242977 w 6763"/>
                  <a:gd name="T47" fmla="*/ 589248917 h 4628"/>
                  <a:gd name="T48" fmla="*/ 227160798 w 6763"/>
                  <a:gd name="T49" fmla="*/ 594169217 h 4628"/>
                  <a:gd name="T50" fmla="*/ 170370689 w 6763"/>
                  <a:gd name="T51" fmla="*/ 599089157 h 4628"/>
                  <a:gd name="T52" fmla="*/ 145735775 w 6763"/>
                  <a:gd name="T53" fmla="*/ 589248917 h 4628"/>
                  <a:gd name="T54" fmla="*/ 88945306 w 6763"/>
                  <a:gd name="T55" fmla="*/ 564518959 h 4628"/>
                  <a:gd name="T56" fmla="*/ 29561896 w 6763"/>
                  <a:gd name="T57" fmla="*/ 596629007 h 4628"/>
                  <a:gd name="T58" fmla="*/ 9853965 w 6763"/>
                  <a:gd name="T59" fmla="*/ 569568437 h 4628"/>
                  <a:gd name="T60" fmla="*/ 0 w 6763"/>
                  <a:gd name="T61" fmla="*/ 530077938 h 4628"/>
                  <a:gd name="T62" fmla="*/ 2463671 w 6763"/>
                  <a:gd name="T63" fmla="*/ 463526870 h 4628"/>
                  <a:gd name="T64" fmla="*/ 14780948 w 6763"/>
                  <a:gd name="T65" fmla="*/ 414196491 h 4628"/>
                  <a:gd name="T66" fmla="*/ 22171602 w 6763"/>
                  <a:gd name="T67" fmla="*/ 369656154 h 4628"/>
                  <a:gd name="T68" fmla="*/ 61717092 w 6763"/>
                  <a:gd name="T69" fmla="*/ 342595584 h 4628"/>
                  <a:gd name="T70" fmla="*/ 135881450 w 6763"/>
                  <a:gd name="T71" fmla="*/ 295724995 h 4628"/>
                  <a:gd name="T72" fmla="*/ 217306833 w 6763"/>
                  <a:gd name="T73" fmla="*/ 236554016 h 4628"/>
                  <a:gd name="T74" fmla="*/ 308715810 w 6763"/>
                  <a:gd name="T75" fmla="*/ 172592636 h 4628"/>
                  <a:gd name="T76" fmla="*/ 392734133 w 6763"/>
                  <a:gd name="T77" fmla="*/ 108501717 h 4628"/>
                  <a:gd name="T78" fmla="*/ 451987914 w 6763"/>
                  <a:gd name="T79" fmla="*/ 61631129 h 4628"/>
                  <a:gd name="T80" fmla="*/ 526022643 w 6763"/>
                  <a:gd name="T81" fmla="*/ 14760180 h 4628"/>
                  <a:gd name="T82" fmla="*/ 580349441 w 6763"/>
                  <a:gd name="T83" fmla="*/ 0 h 4628"/>
                  <a:gd name="T84" fmla="*/ 629748897 w 6763"/>
                  <a:gd name="T85" fmla="*/ 7380090 h 4628"/>
                  <a:gd name="T86" fmla="*/ 716230891 w 6763"/>
                  <a:gd name="T87" fmla="*/ 34440660 h 4628"/>
                  <a:gd name="T88" fmla="*/ 824884488 w 6763"/>
                  <a:gd name="T89" fmla="*/ 56710829 h 46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763" h="4628">
                    <a:moveTo>
                      <a:pt x="6362" y="438"/>
                    </a:moveTo>
                    <a:lnTo>
                      <a:pt x="6457" y="533"/>
                    </a:lnTo>
                    <a:lnTo>
                      <a:pt x="6514" y="819"/>
                    </a:lnTo>
                    <a:lnTo>
                      <a:pt x="6495" y="1161"/>
                    </a:lnTo>
                    <a:lnTo>
                      <a:pt x="6590" y="1352"/>
                    </a:lnTo>
                    <a:lnTo>
                      <a:pt x="6724" y="1505"/>
                    </a:lnTo>
                    <a:lnTo>
                      <a:pt x="6762" y="1657"/>
                    </a:lnTo>
                    <a:lnTo>
                      <a:pt x="6610" y="1961"/>
                    </a:lnTo>
                    <a:lnTo>
                      <a:pt x="6343" y="2208"/>
                    </a:lnTo>
                    <a:lnTo>
                      <a:pt x="6248" y="2513"/>
                    </a:lnTo>
                    <a:lnTo>
                      <a:pt x="6248" y="2779"/>
                    </a:lnTo>
                    <a:lnTo>
                      <a:pt x="5619" y="3008"/>
                    </a:lnTo>
                    <a:lnTo>
                      <a:pt x="5181" y="3122"/>
                    </a:lnTo>
                    <a:lnTo>
                      <a:pt x="5010" y="3275"/>
                    </a:lnTo>
                    <a:lnTo>
                      <a:pt x="4762" y="3580"/>
                    </a:lnTo>
                    <a:lnTo>
                      <a:pt x="4514" y="3751"/>
                    </a:lnTo>
                    <a:lnTo>
                      <a:pt x="3943" y="3808"/>
                    </a:lnTo>
                    <a:lnTo>
                      <a:pt x="3562" y="3942"/>
                    </a:lnTo>
                    <a:lnTo>
                      <a:pt x="3334" y="4018"/>
                    </a:lnTo>
                    <a:lnTo>
                      <a:pt x="3143" y="4170"/>
                    </a:lnTo>
                    <a:lnTo>
                      <a:pt x="2838" y="4208"/>
                    </a:lnTo>
                    <a:lnTo>
                      <a:pt x="2514" y="4132"/>
                    </a:lnTo>
                    <a:lnTo>
                      <a:pt x="2267" y="4342"/>
                    </a:lnTo>
                    <a:lnTo>
                      <a:pt x="2038" y="4551"/>
                    </a:lnTo>
                    <a:lnTo>
                      <a:pt x="1752" y="4589"/>
                    </a:lnTo>
                    <a:lnTo>
                      <a:pt x="1314" y="4627"/>
                    </a:lnTo>
                    <a:lnTo>
                      <a:pt x="1124" y="4551"/>
                    </a:lnTo>
                    <a:lnTo>
                      <a:pt x="686" y="4360"/>
                    </a:lnTo>
                    <a:lnTo>
                      <a:pt x="228" y="4608"/>
                    </a:lnTo>
                    <a:lnTo>
                      <a:pt x="76" y="4399"/>
                    </a:lnTo>
                    <a:lnTo>
                      <a:pt x="0" y="4094"/>
                    </a:lnTo>
                    <a:lnTo>
                      <a:pt x="19" y="3580"/>
                    </a:lnTo>
                    <a:lnTo>
                      <a:pt x="114" y="3199"/>
                    </a:lnTo>
                    <a:lnTo>
                      <a:pt x="171" y="2855"/>
                    </a:lnTo>
                    <a:lnTo>
                      <a:pt x="476" y="2646"/>
                    </a:lnTo>
                    <a:lnTo>
                      <a:pt x="1048" y="2284"/>
                    </a:lnTo>
                    <a:lnTo>
                      <a:pt x="1676" y="1827"/>
                    </a:lnTo>
                    <a:lnTo>
                      <a:pt x="2381" y="1333"/>
                    </a:lnTo>
                    <a:lnTo>
                      <a:pt x="3029" y="838"/>
                    </a:lnTo>
                    <a:lnTo>
                      <a:pt x="3486" y="476"/>
                    </a:lnTo>
                    <a:lnTo>
                      <a:pt x="4057" y="114"/>
                    </a:lnTo>
                    <a:lnTo>
                      <a:pt x="4476" y="0"/>
                    </a:lnTo>
                    <a:lnTo>
                      <a:pt x="4857" y="57"/>
                    </a:lnTo>
                    <a:lnTo>
                      <a:pt x="5524" y="266"/>
                    </a:lnTo>
                    <a:lnTo>
                      <a:pt x="6362" y="438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36871" name="Group 2">
              <a:extLst>
                <a:ext uri="{FF2B5EF4-FFF2-40B4-BE49-F238E27FC236}">
                  <a16:creationId xmlns:a16="http://schemas.microsoft.com/office/drawing/2014/main" id="{582B2C04-85E6-D24B-9407-E452E79D6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94688" y="422275"/>
              <a:ext cx="3565525" cy="974725"/>
              <a:chOff x="16587788" y="844550"/>
              <a:chExt cx="7132637" cy="1947863"/>
            </a:xfrm>
          </p:grpSpPr>
          <p:sp>
            <p:nvSpPr>
              <p:cNvPr id="36875" name="Freeform 33">
                <a:extLst>
                  <a:ext uri="{FF2B5EF4-FFF2-40B4-BE49-F238E27FC236}">
                    <a16:creationId xmlns:a16="http://schemas.microsoft.com/office/drawing/2014/main" id="{93E3E03C-B049-834E-B152-3A3A869DF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30900" y="2085975"/>
                <a:ext cx="528638" cy="706438"/>
              </a:xfrm>
              <a:custGeom>
                <a:avLst/>
                <a:gdLst>
                  <a:gd name="T0" fmla="*/ 93886541 w 1468"/>
                  <a:gd name="T1" fmla="*/ 0 h 1963"/>
                  <a:gd name="T2" fmla="*/ 93886541 w 1468"/>
                  <a:gd name="T3" fmla="*/ 0 h 1963"/>
                  <a:gd name="T4" fmla="*/ 0 w 1468"/>
                  <a:gd name="T5" fmla="*/ 96226716 h 1963"/>
                  <a:gd name="T6" fmla="*/ 14912777 w 1468"/>
                  <a:gd name="T7" fmla="*/ 145570493 h 1963"/>
                  <a:gd name="T8" fmla="*/ 86494972 w 1468"/>
                  <a:gd name="T9" fmla="*/ 249050164 h 1963"/>
                  <a:gd name="T10" fmla="*/ 93886541 w 1468"/>
                  <a:gd name="T11" fmla="*/ 254101034 h 1963"/>
                  <a:gd name="T12" fmla="*/ 101407749 w 1468"/>
                  <a:gd name="T13" fmla="*/ 249050164 h 1963"/>
                  <a:gd name="T14" fmla="*/ 175453800 w 1468"/>
                  <a:gd name="T15" fmla="*/ 145570493 h 1963"/>
                  <a:gd name="T16" fmla="*/ 190236938 w 1468"/>
                  <a:gd name="T17" fmla="*/ 96226716 h 1963"/>
                  <a:gd name="T18" fmla="*/ 93886541 w 1468"/>
                  <a:gd name="T19" fmla="*/ 0 h 1963"/>
                  <a:gd name="T20" fmla="*/ 93886541 w 1468"/>
                  <a:gd name="T21" fmla="*/ 133267028 h 1963"/>
                  <a:gd name="T22" fmla="*/ 93886541 w 1468"/>
                  <a:gd name="T23" fmla="*/ 133267028 h 1963"/>
                  <a:gd name="T24" fmla="*/ 56798696 w 1468"/>
                  <a:gd name="T25" fmla="*/ 96226716 h 1963"/>
                  <a:gd name="T26" fmla="*/ 93886541 w 1468"/>
                  <a:gd name="T27" fmla="*/ 56725928 h 1963"/>
                  <a:gd name="T28" fmla="*/ 133438242 w 1468"/>
                  <a:gd name="T29" fmla="*/ 96226716 h 1963"/>
                  <a:gd name="T30" fmla="*/ 93886541 w 1468"/>
                  <a:gd name="T31" fmla="*/ 133267028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3"/>
                      <a:pt x="0" y="743"/>
                    </a:cubicBezTo>
                    <a:cubicBezTo>
                      <a:pt x="0" y="895"/>
                      <a:pt x="39" y="1029"/>
                      <a:pt x="115" y="1124"/>
                    </a:cubicBezTo>
                    <a:cubicBezTo>
                      <a:pt x="667" y="1923"/>
                      <a:pt x="667" y="1923"/>
                      <a:pt x="667" y="1923"/>
                    </a:cubicBezTo>
                    <a:cubicBezTo>
                      <a:pt x="686" y="1943"/>
                      <a:pt x="705" y="1962"/>
                      <a:pt x="724" y="1962"/>
                    </a:cubicBezTo>
                    <a:cubicBezTo>
                      <a:pt x="743" y="1962"/>
                      <a:pt x="762" y="1943"/>
                      <a:pt x="782" y="1923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29" y="1029"/>
                      <a:pt x="1467" y="895"/>
                      <a:pt x="1467" y="743"/>
                    </a:cubicBezTo>
                    <a:cubicBezTo>
                      <a:pt x="1467" y="323"/>
                      <a:pt x="1124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2" y="1029"/>
                      <a:pt x="438" y="895"/>
                      <a:pt x="438" y="743"/>
                    </a:cubicBezTo>
                    <a:cubicBezTo>
                      <a:pt x="438" y="571"/>
                      <a:pt x="572" y="438"/>
                      <a:pt x="724" y="438"/>
                    </a:cubicBezTo>
                    <a:cubicBezTo>
                      <a:pt x="896" y="438"/>
                      <a:pt x="1029" y="571"/>
                      <a:pt x="1029" y="743"/>
                    </a:cubicBezTo>
                    <a:cubicBezTo>
                      <a:pt x="1029" y="895"/>
                      <a:pt x="896" y="1029"/>
                      <a:pt x="724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76" name="Text Box 34">
                <a:extLst>
                  <a:ext uri="{FF2B5EF4-FFF2-40B4-BE49-F238E27FC236}">
                    <a16:creationId xmlns:a16="http://schemas.microsoft.com/office/drawing/2014/main" id="{343390A3-6E18-814C-9F11-9ED7BE16C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87788" y="844550"/>
                <a:ext cx="1785603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Tripoli</a:t>
                </a:r>
              </a:p>
            </p:txBody>
          </p:sp>
          <p:sp>
            <p:nvSpPr>
              <p:cNvPr id="13347" name="Text Box 35">
                <a:extLst>
                  <a:ext uri="{FF2B5EF4-FFF2-40B4-BE49-F238E27FC236}">
                    <a16:creationId xmlns:a16="http://schemas.microsoft.com/office/drawing/2014/main" id="{E71B4BC4-0E17-EB4E-8BF3-A3392F2BB9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66462" y="1748689"/>
                <a:ext cx="1410014" cy="4377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Misrata</a:t>
                </a:r>
              </a:p>
            </p:txBody>
          </p:sp>
          <p:sp>
            <p:nvSpPr>
              <p:cNvPr id="13348" name="Text Box 36">
                <a:extLst>
                  <a:ext uri="{FF2B5EF4-FFF2-40B4-BE49-F238E27FC236}">
                    <a16:creationId xmlns:a16="http://schemas.microsoft.com/office/drawing/2014/main" id="{C3049502-4E3B-4D48-A50C-864A83EDC6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73716" y="1590069"/>
                <a:ext cx="1711707" cy="4377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Benghazi</a:t>
                </a:r>
              </a:p>
            </p:txBody>
          </p:sp>
          <p:sp>
            <p:nvSpPr>
              <p:cNvPr id="36879" name="Freeform 37">
                <a:extLst>
                  <a:ext uri="{FF2B5EF4-FFF2-40B4-BE49-F238E27FC236}">
                    <a16:creationId xmlns:a16="http://schemas.microsoft.com/office/drawing/2014/main" id="{AC91A3F3-0D7E-B14E-85E5-958307D01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8338" y="1577975"/>
                <a:ext cx="534987" cy="700088"/>
              </a:xfrm>
              <a:custGeom>
                <a:avLst/>
                <a:gdLst>
                  <a:gd name="T0" fmla="*/ 96173177 w 1487"/>
                  <a:gd name="T1" fmla="*/ 0 h 1944"/>
                  <a:gd name="T2" fmla="*/ 96173177 w 1487"/>
                  <a:gd name="T3" fmla="*/ 0 h 1944"/>
                  <a:gd name="T4" fmla="*/ 0 w 1487"/>
                  <a:gd name="T5" fmla="*/ 93896782 h 1944"/>
                  <a:gd name="T6" fmla="*/ 17215284 w 1487"/>
                  <a:gd name="T7" fmla="*/ 145773519 h 1944"/>
                  <a:gd name="T8" fmla="*/ 88794890 w 1487"/>
                  <a:gd name="T9" fmla="*/ 247063000 h 1944"/>
                  <a:gd name="T10" fmla="*/ 96173177 w 1487"/>
                  <a:gd name="T11" fmla="*/ 251991346 h 1944"/>
                  <a:gd name="T12" fmla="*/ 103551105 w 1487"/>
                  <a:gd name="T13" fmla="*/ 247063000 h 1944"/>
                  <a:gd name="T14" fmla="*/ 175130711 w 1487"/>
                  <a:gd name="T15" fmla="*/ 145773519 h 1944"/>
                  <a:gd name="T16" fmla="*/ 192345995 w 1487"/>
                  <a:gd name="T17" fmla="*/ 93896782 h 1944"/>
                  <a:gd name="T18" fmla="*/ 96173177 w 1487"/>
                  <a:gd name="T19" fmla="*/ 0 h 1944"/>
                  <a:gd name="T20" fmla="*/ 96173177 w 1487"/>
                  <a:gd name="T21" fmla="*/ 133452834 h 1944"/>
                  <a:gd name="T22" fmla="*/ 96173177 w 1487"/>
                  <a:gd name="T23" fmla="*/ 133452834 h 1944"/>
                  <a:gd name="T24" fmla="*/ 59153660 w 1487"/>
                  <a:gd name="T25" fmla="*/ 93896782 h 1944"/>
                  <a:gd name="T26" fmla="*/ 96173177 w 1487"/>
                  <a:gd name="T27" fmla="*/ 56805083 h 1944"/>
                  <a:gd name="T28" fmla="*/ 133192695 w 1487"/>
                  <a:gd name="T29" fmla="*/ 93896782 h 1944"/>
                  <a:gd name="T30" fmla="*/ 96173177 w 1487"/>
                  <a:gd name="T31" fmla="*/ 133452834 h 19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7" h="1944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19" y="324"/>
                      <a:pt x="0" y="724"/>
                    </a:cubicBezTo>
                    <a:cubicBezTo>
                      <a:pt x="0" y="876"/>
                      <a:pt x="57" y="1010"/>
                      <a:pt x="133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5" y="1943"/>
                      <a:pt x="724" y="1943"/>
                      <a:pt x="743" y="1943"/>
                    </a:cubicBezTo>
                    <a:cubicBezTo>
                      <a:pt x="762" y="1943"/>
                      <a:pt x="781" y="1943"/>
                      <a:pt x="800" y="1905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29" y="1010"/>
                      <a:pt x="1486" y="876"/>
                      <a:pt x="1486" y="724"/>
                    </a:cubicBezTo>
                    <a:cubicBezTo>
                      <a:pt x="1467" y="324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2" y="1029"/>
                      <a:pt x="457" y="895"/>
                      <a:pt x="457" y="724"/>
                    </a:cubicBezTo>
                    <a:cubicBezTo>
                      <a:pt x="457" y="572"/>
                      <a:pt x="572" y="438"/>
                      <a:pt x="743" y="438"/>
                    </a:cubicBezTo>
                    <a:cubicBezTo>
                      <a:pt x="914" y="438"/>
                      <a:pt x="1029" y="572"/>
                      <a:pt x="1029" y="724"/>
                    </a:cubicBezTo>
                    <a:cubicBezTo>
                      <a:pt x="1029" y="895"/>
                      <a:pt x="914" y="1029"/>
                      <a:pt x="743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0" name="Freeform 38">
                <a:extLst>
                  <a:ext uri="{FF2B5EF4-FFF2-40B4-BE49-F238E27FC236}">
                    <a16:creationId xmlns:a16="http://schemas.microsoft.com/office/drawing/2014/main" id="{42F65853-D99D-8443-87CB-19138DFF3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1788" y="1873250"/>
                <a:ext cx="528637" cy="706438"/>
              </a:xfrm>
              <a:custGeom>
                <a:avLst/>
                <a:gdLst>
                  <a:gd name="T0" fmla="*/ 96351390 w 1467"/>
                  <a:gd name="T1" fmla="*/ 0 h 1963"/>
                  <a:gd name="T2" fmla="*/ 96351390 w 1467"/>
                  <a:gd name="T3" fmla="*/ 0 h 1963"/>
                  <a:gd name="T4" fmla="*/ 0 w 1467"/>
                  <a:gd name="T5" fmla="*/ 96226716 h 1963"/>
                  <a:gd name="T6" fmla="*/ 14803277 w 1467"/>
                  <a:gd name="T7" fmla="*/ 145570493 h 1963"/>
                  <a:gd name="T8" fmla="*/ 89079839 w 1467"/>
                  <a:gd name="T9" fmla="*/ 246718883 h 1963"/>
                  <a:gd name="T10" fmla="*/ 96351390 w 1467"/>
                  <a:gd name="T11" fmla="*/ 254101034 h 1963"/>
                  <a:gd name="T12" fmla="*/ 103753389 w 1467"/>
                  <a:gd name="T13" fmla="*/ 246718883 h 1963"/>
                  <a:gd name="T14" fmla="*/ 175562258 w 1467"/>
                  <a:gd name="T15" fmla="*/ 145570493 h 1963"/>
                  <a:gd name="T16" fmla="*/ 190365895 w 1467"/>
                  <a:gd name="T17" fmla="*/ 96226716 h 1963"/>
                  <a:gd name="T18" fmla="*/ 96351390 w 1467"/>
                  <a:gd name="T19" fmla="*/ 0 h 1963"/>
                  <a:gd name="T20" fmla="*/ 96351390 w 1467"/>
                  <a:gd name="T21" fmla="*/ 133267028 h 1963"/>
                  <a:gd name="T22" fmla="*/ 96351390 w 1467"/>
                  <a:gd name="T23" fmla="*/ 133267028 h 1963"/>
                  <a:gd name="T24" fmla="*/ 56746137 w 1467"/>
                  <a:gd name="T25" fmla="*/ 93766239 h 1963"/>
                  <a:gd name="T26" fmla="*/ 96351390 w 1467"/>
                  <a:gd name="T27" fmla="*/ 56725928 h 1963"/>
                  <a:gd name="T28" fmla="*/ 133489671 w 1467"/>
                  <a:gd name="T29" fmla="*/ 93766239 h 1963"/>
                  <a:gd name="T30" fmla="*/ 96351390 w 1467"/>
                  <a:gd name="T31" fmla="*/ 133267028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42" y="0"/>
                    </a:moveTo>
                    <a:lnTo>
                      <a:pt x="742" y="0"/>
                    </a:lnTo>
                    <a:cubicBezTo>
                      <a:pt x="323" y="0"/>
                      <a:pt x="0" y="324"/>
                      <a:pt x="0" y="743"/>
                    </a:cubicBezTo>
                    <a:cubicBezTo>
                      <a:pt x="0" y="876"/>
                      <a:pt x="38" y="1010"/>
                      <a:pt x="114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686" y="1943"/>
                      <a:pt x="723" y="1962"/>
                      <a:pt x="742" y="1962"/>
                    </a:cubicBezTo>
                    <a:cubicBezTo>
                      <a:pt x="762" y="1962"/>
                      <a:pt x="781" y="1943"/>
                      <a:pt x="799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10"/>
                      <a:pt x="1466" y="876"/>
                      <a:pt x="1466" y="743"/>
                    </a:cubicBezTo>
                    <a:cubicBezTo>
                      <a:pt x="1466" y="324"/>
                      <a:pt x="1143" y="0"/>
                      <a:pt x="742" y="0"/>
                    </a:cubicBezTo>
                    <a:close/>
                    <a:moveTo>
                      <a:pt x="742" y="1029"/>
                    </a:moveTo>
                    <a:lnTo>
                      <a:pt x="742" y="1029"/>
                    </a:lnTo>
                    <a:cubicBezTo>
                      <a:pt x="571" y="1029"/>
                      <a:pt x="437" y="895"/>
                      <a:pt x="437" y="724"/>
                    </a:cubicBezTo>
                    <a:cubicBezTo>
                      <a:pt x="437" y="572"/>
                      <a:pt x="571" y="438"/>
                      <a:pt x="742" y="438"/>
                    </a:cubicBezTo>
                    <a:cubicBezTo>
                      <a:pt x="895" y="438"/>
                      <a:pt x="1028" y="572"/>
                      <a:pt x="1028" y="724"/>
                    </a:cubicBezTo>
                    <a:cubicBezTo>
                      <a:pt x="1028" y="895"/>
                      <a:pt x="895" y="1029"/>
                      <a:pt x="742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69255BC-723F-0549-9D9E-DC696B342BBA}"/>
              </a:ext>
            </a:extLst>
          </p:cNvPr>
          <p:cNvGrpSpPr/>
          <p:nvPr/>
        </p:nvGrpSpPr>
        <p:grpSpPr>
          <a:xfrm>
            <a:off x="846667" y="1747574"/>
            <a:ext cx="3598333" cy="3463396"/>
            <a:chOff x="1016000" y="2097088"/>
            <a:chExt cx="4318000" cy="4156075"/>
          </a:xfrm>
        </p:grpSpPr>
        <p:sp>
          <p:nvSpPr>
            <p:cNvPr id="13336" name="Text Box 24">
              <a:extLst>
                <a:ext uri="{FF2B5EF4-FFF2-40B4-BE49-F238E27FC236}">
                  <a16:creationId xmlns:a16="http://schemas.microsoft.com/office/drawing/2014/main" id="{E2A61F8B-8B42-9940-8FF0-CFC1C7B71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3302000"/>
              <a:ext cx="101600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F7AE11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TRIPOLI</a:t>
              </a:r>
            </a:p>
          </p:txBody>
        </p:sp>
        <p:sp>
          <p:nvSpPr>
            <p:cNvPr id="13337" name="Text Box 25">
              <a:extLst>
                <a:ext uri="{FF2B5EF4-FFF2-40B4-BE49-F238E27FC236}">
                  <a16:creationId xmlns:a16="http://schemas.microsoft.com/office/drawing/2014/main" id="{E743B31A-BECF-E54F-8E3A-C23E2F9EC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333875"/>
              <a:ext cx="1160462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MISRATA</a:t>
              </a:r>
            </a:p>
          </p:txBody>
        </p:sp>
        <p:sp>
          <p:nvSpPr>
            <p:cNvPr id="13338" name="Text Box 26">
              <a:extLst>
                <a:ext uri="{FF2B5EF4-FFF2-40B4-BE49-F238E27FC236}">
                  <a16:creationId xmlns:a16="http://schemas.microsoft.com/office/drawing/2014/main" id="{505D494F-668F-E648-85F6-9FE5CB91D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5365750"/>
              <a:ext cx="13398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BENGHAZI</a:t>
              </a:r>
            </a:p>
          </p:txBody>
        </p:sp>
        <p:sp>
          <p:nvSpPr>
            <p:cNvPr id="13339" name="Text Box 27">
              <a:extLst>
                <a:ext uri="{FF2B5EF4-FFF2-40B4-BE49-F238E27FC236}">
                  <a16:creationId xmlns:a16="http://schemas.microsoft.com/office/drawing/2014/main" id="{249C5B3A-A8FD-E649-A7A0-D7017A549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750" y="2097088"/>
              <a:ext cx="2889250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LIBYA</a:t>
              </a:r>
            </a:p>
          </p:txBody>
        </p:sp>
        <p:grpSp>
          <p:nvGrpSpPr>
            <p:cNvPr id="36870" name="Group 1">
              <a:extLst>
                <a:ext uri="{FF2B5EF4-FFF2-40B4-BE49-F238E27FC236}">
                  <a16:creationId xmlns:a16="http://schemas.microsoft.com/office/drawing/2014/main" id="{1A6BC3FE-0B88-9E4C-9606-F1306BB4F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254250"/>
              <a:ext cx="992188" cy="493713"/>
              <a:chOff x="2311400" y="4568825"/>
              <a:chExt cx="1982788" cy="987425"/>
            </a:xfrm>
          </p:grpSpPr>
          <p:sp>
            <p:nvSpPr>
              <p:cNvPr id="36881" name="Freeform 29">
                <a:extLst>
                  <a:ext uri="{FF2B5EF4-FFF2-40B4-BE49-F238E27FC236}">
                    <a16:creationId xmlns:a16="http://schemas.microsoft.com/office/drawing/2014/main" id="{D3F0CABC-C4E8-FD4C-8B2E-184DB87E6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68825"/>
                <a:ext cx="1982788" cy="987425"/>
              </a:xfrm>
              <a:custGeom>
                <a:avLst/>
                <a:gdLst>
                  <a:gd name="T0" fmla="*/ 0 w 5507"/>
                  <a:gd name="T1" fmla="*/ 0 h 2744"/>
                  <a:gd name="T2" fmla="*/ 713770556 w 5507"/>
                  <a:gd name="T3" fmla="*/ 0 h 2744"/>
                  <a:gd name="T4" fmla="*/ 713770556 w 5507"/>
                  <a:gd name="T5" fmla="*/ 355194117 h 2744"/>
                  <a:gd name="T6" fmla="*/ 0 w 5507"/>
                  <a:gd name="T7" fmla="*/ 355194117 h 2744"/>
                  <a:gd name="T8" fmla="*/ 0 w 5507"/>
                  <a:gd name="T9" fmla="*/ 0 h 2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07" h="2744">
                    <a:moveTo>
                      <a:pt x="0" y="0"/>
                    </a:moveTo>
                    <a:lnTo>
                      <a:pt x="5506" y="0"/>
                    </a:lnTo>
                    <a:lnTo>
                      <a:pt x="5506" y="2743"/>
                    </a:lnTo>
                    <a:lnTo>
                      <a:pt x="0" y="274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39E4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2" name="Freeform 30">
                <a:extLst>
                  <a:ext uri="{FF2B5EF4-FFF2-40B4-BE49-F238E27FC236}">
                    <a16:creationId xmlns:a16="http://schemas.microsoft.com/office/drawing/2014/main" id="{CA76D5F7-4AB3-8B40-973B-0C198BD6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68825"/>
                <a:ext cx="1982788" cy="741363"/>
              </a:xfrm>
              <a:custGeom>
                <a:avLst/>
                <a:gdLst>
                  <a:gd name="T0" fmla="*/ 0 w 5507"/>
                  <a:gd name="T1" fmla="*/ 0 h 2059"/>
                  <a:gd name="T2" fmla="*/ 713770556 w 5507"/>
                  <a:gd name="T3" fmla="*/ 0 h 2059"/>
                  <a:gd name="T4" fmla="*/ 713770556 w 5507"/>
                  <a:gd name="T5" fmla="*/ 266805346 h 2059"/>
                  <a:gd name="T6" fmla="*/ 0 w 5507"/>
                  <a:gd name="T7" fmla="*/ 266805346 h 2059"/>
                  <a:gd name="T8" fmla="*/ 0 w 5507"/>
                  <a:gd name="T9" fmla="*/ 0 h 20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07" h="2059">
                    <a:moveTo>
                      <a:pt x="0" y="0"/>
                    </a:moveTo>
                    <a:lnTo>
                      <a:pt x="5506" y="0"/>
                    </a:lnTo>
                    <a:lnTo>
                      <a:pt x="5506" y="2058"/>
                    </a:lnTo>
                    <a:lnTo>
                      <a:pt x="0" y="205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3" name="Freeform 31">
                <a:extLst>
                  <a:ext uri="{FF2B5EF4-FFF2-40B4-BE49-F238E27FC236}">
                    <a16:creationId xmlns:a16="http://schemas.microsoft.com/office/drawing/2014/main" id="{5E6C2241-8497-7D48-9893-D8C73ECEC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68825"/>
                <a:ext cx="1982788" cy="247650"/>
              </a:xfrm>
              <a:custGeom>
                <a:avLst/>
                <a:gdLst>
                  <a:gd name="T0" fmla="*/ 0 w 5507"/>
                  <a:gd name="T1" fmla="*/ 0 h 687"/>
                  <a:gd name="T2" fmla="*/ 713770556 w 5507"/>
                  <a:gd name="T3" fmla="*/ 0 h 687"/>
                  <a:gd name="T4" fmla="*/ 713770556 w 5507"/>
                  <a:gd name="T5" fmla="*/ 89143186 h 687"/>
                  <a:gd name="T6" fmla="*/ 0 w 5507"/>
                  <a:gd name="T7" fmla="*/ 89143186 h 687"/>
                  <a:gd name="T8" fmla="*/ 0 w 5507"/>
                  <a:gd name="T9" fmla="*/ 0 h 6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07" h="687">
                    <a:moveTo>
                      <a:pt x="0" y="0"/>
                    </a:moveTo>
                    <a:lnTo>
                      <a:pt x="5506" y="0"/>
                    </a:lnTo>
                    <a:lnTo>
                      <a:pt x="5506" y="686"/>
                    </a:lnTo>
                    <a:lnTo>
                      <a:pt x="0" y="6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7001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4" name="Freeform 32">
                <a:extLst>
                  <a:ext uri="{FF2B5EF4-FFF2-40B4-BE49-F238E27FC236}">
                    <a16:creationId xmlns:a16="http://schemas.microsoft.com/office/drawing/2014/main" id="{C67C4466-CDFE-1C47-9B37-41B7A6072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0" y="4924425"/>
                <a:ext cx="357188" cy="274638"/>
              </a:xfrm>
              <a:custGeom>
                <a:avLst/>
                <a:gdLst>
                  <a:gd name="T0" fmla="*/ 79115880 w 991"/>
                  <a:gd name="T1" fmla="*/ 17231645 h 763"/>
                  <a:gd name="T2" fmla="*/ 79115880 w 991"/>
                  <a:gd name="T3" fmla="*/ 17231645 h 763"/>
                  <a:gd name="T4" fmla="*/ 24683096 w 991"/>
                  <a:gd name="T5" fmla="*/ 27077939 h 763"/>
                  <a:gd name="T6" fmla="*/ 34556407 w 991"/>
                  <a:gd name="T7" fmla="*/ 81363757 h 763"/>
                  <a:gd name="T8" fmla="*/ 79115880 w 991"/>
                  <a:gd name="T9" fmla="*/ 81363757 h 763"/>
                  <a:gd name="T10" fmla="*/ 17278023 w 991"/>
                  <a:gd name="T11" fmla="*/ 81363757 h 763"/>
                  <a:gd name="T12" fmla="*/ 17278023 w 991"/>
                  <a:gd name="T13" fmla="*/ 17231645 h 763"/>
                  <a:gd name="T14" fmla="*/ 79115880 w 991"/>
                  <a:gd name="T15" fmla="*/ 17231645 h 763"/>
                  <a:gd name="T16" fmla="*/ 69242570 w 991"/>
                  <a:gd name="T17" fmla="*/ 49362491 h 763"/>
                  <a:gd name="T18" fmla="*/ 69242570 w 991"/>
                  <a:gd name="T19" fmla="*/ 49362491 h 763"/>
                  <a:gd name="T20" fmla="*/ 128612189 w 991"/>
                  <a:gd name="T21" fmla="*/ 29539603 h 763"/>
                  <a:gd name="T22" fmla="*/ 91457429 w 991"/>
                  <a:gd name="T23" fmla="*/ 81363757 h 763"/>
                  <a:gd name="T24" fmla="*/ 91457429 w 991"/>
                  <a:gd name="T25" fmla="*/ 17231645 h 763"/>
                  <a:gd name="T26" fmla="*/ 128612189 w 991"/>
                  <a:gd name="T27" fmla="*/ 69055799 h 763"/>
                  <a:gd name="T28" fmla="*/ 79115880 w 991"/>
                  <a:gd name="T29" fmla="*/ 17231645 h 7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1" h="763">
                    <a:moveTo>
                      <a:pt x="609" y="133"/>
                    </a:moveTo>
                    <a:lnTo>
                      <a:pt x="609" y="133"/>
                    </a:lnTo>
                    <a:cubicBezTo>
                      <a:pt x="476" y="38"/>
                      <a:pt x="285" y="76"/>
                      <a:pt x="190" y="209"/>
                    </a:cubicBezTo>
                    <a:cubicBezTo>
                      <a:pt x="95" y="342"/>
                      <a:pt x="133" y="533"/>
                      <a:pt x="266" y="628"/>
                    </a:cubicBezTo>
                    <a:cubicBezTo>
                      <a:pt x="361" y="704"/>
                      <a:pt x="513" y="704"/>
                      <a:pt x="609" y="628"/>
                    </a:cubicBezTo>
                    <a:cubicBezTo>
                      <a:pt x="476" y="762"/>
                      <a:pt x="266" y="762"/>
                      <a:pt x="133" y="628"/>
                    </a:cubicBezTo>
                    <a:cubicBezTo>
                      <a:pt x="0" y="495"/>
                      <a:pt x="0" y="266"/>
                      <a:pt x="133" y="133"/>
                    </a:cubicBezTo>
                    <a:cubicBezTo>
                      <a:pt x="266" y="0"/>
                      <a:pt x="476" y="0"/>
                      <a:pt x="609" y="133"/>
                    </a:cubicBezTo>
                    <a:lnTo>
                      <a:pt x="533" y="381"/>
                    </a:lnTo>
                    <a:cubicBezTo>
                      <a:pt x="990" y="228"/>
                      <a:pt x="990" y="228"/>
                      <a:pt x="990" y="228"/>
                    </a:cubicBezTo>
                    <a:cubicBezTo>
                      <a:pt x="704" y="628"/>
                      <a:pt x="704" y="628"/>
                      <a:pt x="704" y="628"/>
                    </a:cubicBezTo>
                    <a:cubicBezTo>
                      <a:pt x="704" y="133"/>
                      <a:pt x="704" y="133"/>
                      <a:pt x="704" y="133"/>
                    </a:cubicBezTo>
                    <a:cubicBezTo>
                      <a:pt x="990" y="533"/>
                      <a:pt x="990" y="533"/>
                      <a:pt x="990" y="533"/>
                    </a:cubicBezTo>
                    <a:lnTo>
                      <a:pt x="609" y="13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36872" name="Google Shape;615;p19">
              <a:extLst>
                <a:ext uri="{FF2B5EF4-FFF2-40B4-BE49-F238E27FC236}">
                  <a16:creationId xmlns:a16="http://schemas.microsoft.com/office/drawing/2014/main" id="{CB701C3E-2BB7-1248-AA15-F7A2EBF2C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0" y="35639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73" name="Google Shape;615;p19">
              <a:extLst>
                <a:ext uri="{FF2B5EF4-FFF2-40B4-BE49-F238E27FC236}">
                  <a16:creationId xmlns:a16="http://schemas.microsoft.com/office/drawing/2014/main" id="{A1E19632-657B-F04E-8109-596B63204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0" y="45926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74" name="Google Shape;615;p19">
              <a:extLst>
                <a:ext uri="{FF2B5EF4-FFF2-40B4-BE49-F238E27FC236}">
                  <a16:creationId xmlns:a16="http://schemas.microsoft.com/office/drawing/2014/main" id="{C4F7A1F6-7E30-2943-9F7B-9F147B5C5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113" y="5661025"/>
              <a:ext cx="4202112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40E2FE-1567-1747-9E99-FA5F75255306}"/>
              </a:ext>
            </a:extLst>
          </p:cNvPr>
          <p:cNvGrpSpPr/>
          <p:nvPr/>
        </p:nvGrpSpPr>
        <p:grpSpPr>
          <a:xfrm>
            <a:off x="7032625" y="383646"/>
            <a:ext cx="3059907" cy="6077479"/>
            <a:chOff x="8439150" y="460375"/>
            <a:chExt cx="3671888" cy="7292975"/>
          </a:xfrm>
        </p:grpSpPr>
        <p:grpSp>
          <p:nvGrpSpPr>
            <p:cNvPr id="38913" name="Group 3">
              <a:extLst>
                <a:ext uri="{FF2B5EF4-FFF2-40B4-BE49-F238E27FC236}">
                  <a16:creationId xmlns:a16="http://schemas.microsoft.com/office/drawing/2014/main" id="{89AB2A78-A398-F141-B63C-27AE01AF6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39150" y="460375"/>
              <a:ext cx="3671888" cy="7292975"/>
              <a:chOff x="16876713" y="920750"/>
              <a:chExt cx="7343775" cy="14584363"/>
            </a:xfrm>
          </p:grpSpPr>
          <p:sp>
            <p:nvSpPr>
              <p:cNvPr id="38923" name="Freeform 2">
                <a:extLst>
                  <a:ext uri="{FF2B5EF4-FFF2-40B4-BE49-F238E27FC236}">
                    <a16:creationId xmlns:a16="http://schemas.microsoft.com/office/drawing/2014/main" id="{21B69E64-D7A3-E54C-B8DE-6857EDD78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9938" y="4294188"/>
                <a:ext cx="2495550" cy="2146300"/>
              </a:xfrm>
              <a:custGeom>
                <a:avLst/>
                <a:gdLst>
                  <a:gd name="T0" fmla="*/ 14766357 w 6934"/>
                  <a:gd name="T1" fmla="*/ 370136148 h 5963"/>
                  <a:gd name="T2" fmla="*/ 59194633 w 6934"/>
                  <a:gd name="T3" fmla="*/ 347982430 h 5963"/>
                  <a:gd name="T4" fmla="*/ 103622549 w 6934"/>
                  <a:gd name="T5" fmla="*/ 293699361 h 5963"/>
                  <a:gd name="T6" fmla="*/ 143128826 w 6934"/>
                  <a:gd name="T7" fmla="*/ 293699361 h 5963"/>
                  <a:gd name="T8" fmla="*/ 147921261 w 6934"/>
                  <a:gd name="T9" fmla="*/ 330751561 h 5963"/>
                  <a:gd name="T10" fmla="*/ 162817182 w 6934"/>
                  <a:gd name="T11" fmla="*/ 343059222 h 5963"/>
                  <a:gd name="T12" fmla="*/ 190018101 w 6934"/>
                  <a:gd name="T13" fmla="*/ 323237531 h 5963"/>
                  <a:gd name="T14" fmla="*/ 177583540 w 6934"/>
                  <a:gd name="T15" fmla="*/ 301083813 h 5963"/>
                  <a:gd name="T16" fmla="*/ 246622171 w 6934"/>
                  <a:gd name="T17" fmla="*/ 283723367 h 5963"/>
                  <a:gd name="T18" fmla="*/ 259056733 w 6934"/>
                  <a:gd name="T19" fmla="*/ 298622209 h 5963"/>
                  <a:gd name="T20" fmla="*/ 263978732 w 6934"/>
                  <a:gd name="T21" fmla="*/ 323237531 h 5963"/>
                  <a:gd name="T22" fmla="*/ 271362091 w 6934"/>
                  <a:gd name="T23" fmla="*/ 286314548 h 5963"/>
                  <a:gd name="T24" fmla="*/ 276284090 w 6934"/>
                  <a:gd name="T25" fmla="*/ 264031254 h 5963"/>
                  <a:gd name="T26" fmla="*/ 268900731 w 6934"/>
                  <a:gd name="T27" fmla="*/ 246800744 h 5963"/>
                  <a:gd name="T28" fmla="*/ 305946008 w 6934"/>
                  <a:gd name="T29" fmla="*/ 222055845 h 5963"/>
                  <a:gd name="T30" fmla="*/ 342861721 w 6934"/>
                  <a:gd name="T31" fmla="*/ 232031479 h 5963"/>
                  <a:gd name="T32" fmla="*/ 387419202 w 6934"/>
                  <a:gd name="T33" fmla="*/ 217262214 h 5963"/>
                  <a:gd name="T34" fmla="*/ 394672996 w 6934"/>
                  <a:gd name="T35" fmla="*/ 244339140 h 5963"/>
                  <a:gd name="T36" fmla="*/ 421873915 w 6934"/>
                  <a:gd name="T37" fmla="*/ 249261988 h 5963"/>
                  <a:gd name="T38" fmla="*/ 426795914 w 6934"/>
                  <a:gd name="T39" fmla="*/ 232031479 h 5963"/>
                  <a:gd name="T40" fmla="*/ 414490917 w 6934"/>
                  <a:gd name="T41" fmla="*/ 229569875 h 5963"/>
                  <a:gd name="T42" fmla="*/ 434178913 w 6934"/>
                  <a:gd name="T43" fmla="*/ 199902128 h 5963"/>
                  <a:gd name="T44" fmla="*/ 486120112 w 6934"/>
                  <a:gd name="T45" fmla="*/ 192517315 h 5963"/>
                  <a:gd name="T46" fmla="*/ 493373546 w 6934"/>
                  <a:gd name="T47" fmla="*/ 207286580 h 5963"/>
                  <a:gd name="T48" fmla="*/ 481068188 w 6934"/>
                  <a:gd name="T49" fmla="*/ 234493083 h 5963"/>
                  <a:gd name="T50" fmla="*/ 518113466 w 6934"/>
                  <a:gd name="T51" fmla="*/ 286314548 h 5963"/>
                  <a:gd name="T52" fmla="*/ 527957464 w 6934"/>
                  <a:gd name="T53" fmla="*/ 278930096 h 5963"/>
                  <a:gd name="T54" fmla="*/ 550236384 w 6934"/>
                  <a:gd name="T55" fmla="*/ 281391700 h 5963"/>
                  <a:gd name="T56" fmla="*/ 569924740 w 6934"/>
                  <a:gd name="T57" fmla="*/ 281391700 h 5963"/>
                  <a:gd name="T58" fmla="*/ 560080742 w 6934"/>
                  <a:gd name="T59" fmla="*/ 254185197 h 5963"/>
                  <a:gd name="T60" fmla="*/ 515652466 w 6934"/>
                  <a:gd name="T61" fmla="*/ 232031479 h 5963"/>
                  <a:gd name="T62" fmla="*/ 535470387 w 6934"/>
                  <a:gd name="T63" fmla="*/ 202363372 h 5963"/>
                  <a:gd name="T64" fmla="*/ 515652466 w 6934"/>
                  <a:gd name="T65" fmla="*/ 192517315 h 5963"/>
                  <a:gd name="T66" fmla="*/ 550236384 w 6934"/>
                  <a:gd name="T67" fmla="*/ 143157454 h 5963"/>
                  <a:gd name="T68" fmla="*/ 584820662 w 6934"/>
                  <a:gd name="T69" fmla="*/ 115950951 h 5963"/>
                  <a:gd name="T70" fmla="*/ 616814016 w 6934"/>
                  <a:gd name="T71" fmla="*/ 91335629 h 5963"/>
                  <a:gd name="T72" fmla="*/ 648807730 w 6934"/>
                  <a:gd name="T73" fmla="*/ 79027968 h 5963"/>
                  <a:gd name="T74" fmla="*/ 698158005 w 6934"/>
                  <a:gd name="T75" fmla="*/ 34590956 h 5963"/>
                  <a:gd name="T76" fmla="*/ 759813278 w 6934"/>
                  <a:gd name="T77" fmla="*/ 0 h 5963"/>
                  <a:gd name="T78" fmla="*/ 764864841 w 6934"/>
                  <a:gd name="T79" fmla="*/ 27076926 h 5963"/>
                  <a:gd name="T80" fmla="*/ 796858555 w 6934"/>
                  <a:gd name="T81" fmla="*/ 46898617 h 5963"/>
                  <a:gd name="T82" fmla="*/ 777170199 w 6934"/>
                  <a:gd name="T83" fmla="*/ 74105120 h 5963"/>
                  <a:gd name="T84" fmla="*/ 757481842 w 6934"/>
                  <a:gd name="T85" fmla="*/ 133311037 h 5963"/>
                  <a:gd name="T86" fmla="*/ 787014197 w 6934"/>
                  <a:gd name="T87" fmla="*/ 108696075 h 5963"/>
                  <a:gd name="T88" fmla="*/ 824059474 w 6934"/>
                  <a:gd name="T89" fmla="*/ 227108271 h 5963"/>
                  <a:gd name="T90" fmla="*/ 866026750 w 6934"/>
                  <a:gd name="T91" fmla="*/ 449164116 h 5963"/>
                  <a:gd name="T92" fmla="*/ 851260393 w 6934"/>
                  <a:gd name="T93" fmla="*/ 542961349 h 5963"/>
                  <a:gd name="T94" fmla="*/ 646475934 w 6934"/>
                  <a:gd name="T95" fmla="*/ 594782814 h 5963"/>
                  <a:gd name="T96" fmla="*/ 515652466 w 6934"/>
                  <a:gd name="T97" fmla="*/ 757632382 h 5963"/>
                  <a:gd name="T98" fmla="*/ 333017363 w 6934"/>
                  <a:gd name="T99" fmla="*/ 676142810 h 5963"/>
                  <a:gd name="T100" fmla="*/ 138077263 w 6934"/>
                  <a:gd name="T101" fmla="*/ 592321570 h 5963"/>
                  <a:gd name="T102" fmla="*/ 24610355 w 6934"/>
                  <a:gd name="T103" fmla="*/ 412111556 h 59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934" h="5963">
                    <a:moveTo>
                      <a:pt x="0" y="2952"/>
                    </a:moveTo>
                    <a:lnTo>
                      <a:pt x="19" y="2915"/>
                    </a:lnTo>
                    <a:lnTo>
                      <a:pt x="38" y="2896"/>
                    </a:lnTo>
                    <a:lnTo>
                      <a:pt x="76" y="2876"/>
                    </a:lnTo>
                    <a:lnTo>
                      <a:pt x="114" y="2857"/>
                    </a:lnTo>
                    <a:lnTo>
                      <a:pt x="190" y="2838"/>
                    </a:lnTo>
                    <a:lnTo>
                      <a:pt x="228" y="2838"/>
                    </a:lnTo>
                    <a:lnTo>
                      <a:pt x="209" y="2820"/>
                    </a:lnTo>
                    <a:lnTo>
                      <a:pt x="362" y="2724"/>
                    </a:lnTo>
                    <a:lnTo>
                      <a:pt x="457" y="2686"/>
                    </a:lnTo>
                    <a:lnTo>
                      <a:pt x="495" y="2610"/>
                    </a:lnTo>
                    <a:lnTo>
                      <a:pt x="609" y="2457"/>
                    </a:lnTo>
                    <a:lnTo>
                      <a:pt x="666" y="2362"/>
                    </a:lnTo>
                    <a:lnTo>
                      <a:pt x="724" y="2305"/>
                    </a:lnTo>
                    <a:lnTo>
                      <a:pt x="800" y="2267"/>
                    </a:lnTo>
                    <a:lnTo>
                      <a:pt x="971" y="2190"/>
                    </a:lnTo>
                    <a:lnTo>
                      <a:pt x="1086" y="2114"/>
                    </a:lnTo>
                    <a:lnTo>
                      <a:pt x="1105" y="2134"/>
                    </a:lnTo>
                    <a:lnTo>
                      <a:pt x="1105" y="2172"/>
                    </a:lnTo>
                    <a:lnTo>
                      <a:pt x="1105" y="2267"/>
                    </a:lnTo>
                    <a:lnTo>
                      <a:pt x="1162" y="2439"/>
                    </a:lnTo>
                    <a:lnTo>
                      <a:pt x="1162" y="2476"/>
                    </a:lnTo>
                    <a:lnTo>
                      <a:pt x="1162" y="2495"/>
                    </a:lnTo>
                    <a:lnTo>
                      <a:pt x="1142" y="2553"/>
                    </a:lnTo>
                    <a:lnTo>
                      <a:pt x="1142" y="2591"/>
                    </a:lnTo>
                    <a:lnTo>
                      <a:pt x="1142" y="2629"/>
                    </a:lnTo>
                    <a:lnTo>
                      <a:pt x="1181" y="2667"/>
                    </a:lnTo>
                    <a:lnTo>
                      <a:pt x="1219" y="2667"/>
                    </a:lnTo>
                    <a:lnTo>
                      <a:pt x="1257" y="2648"/>
                    </a:lnTo>
                    <a:lnTo>
                      <a:pt x="1295" y="2629"/>
                    </a:lnTo>
                    <a:lnTo>
                      <a:pt x="1314" y="2591"/>
                    </a:lnTo>
                    <a:lnTo>
                      <a:pt x="1333" y="2553"/>
                    </a:lnTo>
                    <a:lnTo>
                      <a:pt x="1428" y="2515"/>
                    </a:lnTo>
                    <a:lnTo>
                      <a:pt x="1467" y="2495"/>
                    </a:lnTo>
                    <a:lnTo>
                      <a:pt x="1486" y="2457"/>
                    </a:lnTo>
                    <a:lnTo>
                      <a:pt x="1486" y="2419"/>
                    </a:lnTo>
                    <a:lnTo>
                      <a:pt x="1428" y="2400"/>
                    </a:lnTo>
                    <a:lnTo>
                      <a:pt x="1391" y="2362"/>
                    </a:lnTo>
                    <a:lnTo>
                      <a:pt x="1371" y="2324"/>
                    </a:lnTo>
                    <a:lnTo>
                      <a:pt x="1371" y="2286"/>
                    </a:lnTo>
                    <a:lnTo>
                      <a:pt x="1391" y="2267"/>
                    </a:lnTo>
                    <a:lnTo>
                      <a:pt x="1867" y="2210"/>
                    </a:lnTo>
                    <a:lnTo>
                      <a:pt x="1886" y="2210"/>
                    </a:lnTo>
                    <a:lnTo>
                      <a:pt x="1904" y="2190"/>
                    </a:lnTo>
                    <a:lnTo>
                      <a:pt x="1943" y="2172"/>
                    </a:lnTo>
                    <a:lnTo>
                      <a:pt x="1962" y="2248"/>
                    </a:lnTo>
                    <a:lnTo>
                      <a:pt x="1981" y="2286"/>
                    </a:lnTo>
                    <a:lnTo>
                      <a:pt x="2000" y="2305"/>
                    </a:lnTo>
                    <a:lnTo>
                      <a:pt x="2000" y="2343"/>
                    </a:lnTo>
                    <a:lnTo>
                      <a:pt x="1962" y="2419"/>
                    </a:lnTo>
                    <a:lnTo>
                      <a:pt x="1962" y="2457"/>
                    </a:lnTo>
                    <a:lnTo>
                      <a:pt x="2019" y="2439"/>
                    </a:lnTo>
                    <a:lnTo>
                      <a:pt x="2038" y="2495"/>
                    </a:lnTo>
                    <a:lnTo>
                      <a:pt x="2057" y="2476"/>
                    </a:lnTo>
                    <a:lnTo>
                      <a:pt x="2076" y="2439"/>
                    </a:lnTo>
                    <a:lnTo>
                      <a:pt x="2057" y="2286"/>
                    </a:lnTo>
                    <a:lnTo>
                      <a:pt x="2057" y="2248"/>
                    </a:lnTo>
                    <a:lnTo>
                      <a:pt x="2095" y="2210"/>
                    </a:lnTo>
                    <a:lnTo>
                      <a:pt x="2133" y="2172"/>
                    </a:lnTo>
                    <a:lnTo>
                      <a:pt x="2114" y="2172"/>
                    </a:lnTo>
                    <a:lnTo>
                      <a:pt x="2133" y="2095"/>
                    </a:lnTo>
                    <a:lnTo>
                      <a:pt x="2133" y="2058"/>
                    </a:lnTo>
                    <a:lnTo>
                      <a:pt x="2133" y="2038"/>
                    </a:lnTo>
                    <a:lnTo>
                      <a:pt x="2153" y="2019"/>
                    </a:lnTo>
                    <a:lnTo>
                      <a:pt x="2153" y="1981"/>
                    </a:lnTo>
                    <a:lnTo>
                      <a:pt x="2133" y="1943"/>
                    </a:lnTo>
                    <a:lnTo>
                      <a:pt x="2095" y="1924"/>
                    </a:lnTo>
                    <a:lnTo>
                      <a:pt x="2076" y="1905"/>
                    </a:lnTo>
                    <a:lnTo>
                      <a:pt x="2095" y="1867"/>
                    </a:lnTo>
                    <a:lnTo>
                      <a:pt x="2190" y="1772"/>
                    </a:lnTo>
                    <a:lnTo>
                      <a:pt x="2285" y="1696"/>
                    </a:lnTo>
                    <a:lnTo>
                      <a:pt x="2305" y="1696"/>
                    </a:lnTo>
                    <a:lnTo>
                      <a:pt x="2362" y="1714"/>
                    </a:lnTo>
                    <a:lnTo>
                      <a:pt x="2400" y="1733"/>
                    </a:lnTo>
                    <a:lnTo>
                      <a:pt x="2438" y="1733"/>
                    </a:lnTo>
                    <a:lnTo>
                      <a:pt x="2476" y="1733"/>
                    </a:lnTo>
                    <a:lnTo>
                      <a:pt x="2590" y="1810"/>
                    </a:lnTo>
                    <a:lnTo>
                      <a:pt x="2647" y="1791"/>
                    </a:lnTo>
                    <a:lnTo>
                      <a:pt x="2819" y="1696"/>
                    </a:lnTo>
                    <a:lnTo>
                      <a:pt x="2857" y="1677"/>
                    </a:lnTo>
                    <a:lnTo>
                      <a:pt x="2895" y="1677"/>
                    </a:lnTo>
                    <a:lnTo>
                      <a:pt x="2933" y="1677"/>
                    </a:lnTo>
                    <a:lnTo>
                      <a:pt x="2991" y="1677"/>
                    </a:lnTo>
                    <a:lnTo>
                      <a:pt x="3010" y="1696"/>
                    </a:lnTo>
                    <a:lnTo>
                      <a:pt x="3010" y="1791"/>
                    </a:lnTo>
                    <a:lnTo>
                      <a:pt x="3010" y="1848"/>
                    </a:lnTo>
                    <a:lnTo>
                      <a:pt x="3028" y="1867"/>
                    </a:lnTo>
                    <a:lnTo>
                      <a:pt x="3047" y="1886"/>
                    </a:lnTo>
                    <a:lnTo>
                      <a:pt x="3086" y="1886"/>
                    </a:lnTo>
                    <a:lnTo>
                      <a:pt x="3105" y="1886"/>
                    </a:lnTo>
                    <a:lnTo>
                      <a:pt x="3162" y="1886"/>
                    </a:lnTo>
                    <a:lnTo>
                      <a:pt x="3181" y="1886"/>
                    </a:lnTo>
                    <a:lnTo>
                      <a:pt x="3257" y="1924"/>
                    </a:lnTo>
                    <a:lnTo>
                      <a:pt x="3314" y="1943"/>
                    </a:lnTo>
                    <a:lnTo>
                      <a:pt x="3314" y="1924"/>
                    </a:lnTo>
                    <a:lnTo>
                      <a:pt x="3295" y="1886"/>
                    </a:lnTo>
                    <a:lnTo>
                      <a:pt x="3276" y="1829"/>
                    </a:lnTo>
                    <a:lnTo>
                      <a:pt x="3295" y="1791"/>
                    </a:lnTo>
                    <a:lnTo>
                      <a:pt x="3314" y="1772"/>
                    </a:lnTo>
                    <a:lnTo>
                      <a:pt x="3333" y="1733"/>
                    </a:lnTo>
                    <a:lnTo>
                      <a:pt x="3333" y="1696"/>
                    </a:lnTo>
                    <a:lnTo>
                      <a:pt x="3276" y="1733"/>
                    </a:lnTo>
                    <a:lnTo>
                      <a:pt x="3200" y="1772"/>
                    </a:lnTo>
                    <a:lnTo>
                      <a:pt x="3162" y="1791"/>
                    </a:lnTo>
                    <a:lnTo>
                      <a:pt x="3181" y="1733"/>
                    </a:lnTo>
                    <a:lnTo>
                      <a:pt x="3219" y="1657"/>
                    </a:lnTo>
                    <a:lnTo>
                      <a:pt x="3276" y="1600"/>
                    </a:lnTo>
                    <a:lnTo>
                      <a:pt x="3352" y="1543"/>
                    </a:lnTo>
                    <a:lnTo>
                      <a:pt x="3409" y="1505"/>
                    </a:lnTo>
                    <a:lnTo>
                      <a:pt x="3467" y="1486"/>
                    </a:lnTo>
                    <a:lnTo>
                      <a:pt x="3543" y="1467"/>
                    </a:lnTo>
                    <a:lnTo>
                      <a:pt x="3676" y="1467"/>
                    </a:lnTo>
                    <a:lnTo>
                      <a:pt x="3753" y="1486"/>
                    </a:lnTo>
                    <a:lnTo>
                      <a:pt x="3790" y="1486"/>
                    </a:lnTo>
                    <a:lnTo>
                      <a:pt x="3790" y="1505"/>
                    </a:lnTo>
                    <a:lnTo>
                      <a:pt x="3790" y="1543"/>
                    </a:lnTo>
                    <a:lnTo>
                      <a:pt x="3809" y="1581"/>
                    </a:lnTo>
                    <a:lnTo>
                      <a:pt x="3809" y="1600"/>
                    </a:lnTo>
                    <a:lnTo>
                      <a:pt x="3829" y="1638"/>
                    </a:lnTo>
                    <a:lnTo>
                      <a:pt x="3809" y="1677"/>
                    </a:lnTo>
                    <a:lnTo>
                      <a:pt x="3790" y="1733"/>
                    </a:lnTo>
                    <a:lnTo>
                      <a:pt x="3771" y="1772"/>
                    </a:lnTo>
                    <a:lnTo>
                      <a:pt x="3714" y="1810"/>
                    </a:lnTo>
                    <a:lnTo>
                      <a:pt x="3771" y="1867"/>
                    </a:lnTo>
                    <a:lnTo>
                      <a:pt x="3829" y="1905"/>
                    </a:lnTo>
                    <a:lnTo>
                      <a:pt x="3867" y="1962"/>
                    </a:lnTo>
                    <a:lnTo>
                      <a:pt x="3962" y="2172"/>
                    </a:lnTo>
                    <a:lnTo>
                      <a:pt x="4000" y="2210"/>
                    </a:lnTo>
                    <a:lnTo>
                      <a:pt x="4057" y="2267"/>
                    </a:lnTo>
                    <a:lnTo>
                      <a:pt x="4076" y="2248"/>
                    </a:lnTo>
                    <a:lnTo>
                      <a:pt x="4057" y="2210"/>
                    </a:lnTo>
                    <a:lnTo>
                      <a:pt x="4076" y="2172"/>
                    </a:lnTo>
                    <a:lnTo>
                      <a:pt x="4076" y="2153"/>
                    </a:lnTo>
                    <a:lnTo>
                      <a:pt x="4114" y="2153"/>
                    </a:lnTo>
                    <a:lnTo>
                      <a:pt x="4134" y="2210"/>
                    </a:lnTo>
                    <a:lnTo>
                      <a:pt x="4152" y="2229"/>
                    </a:lnTo>
                    <a:lnTo>
                      <a:pt x="4210" y="2210"/>
                    </a:lnTo>
                    <a:lnTo>
                      <a:pt x="4248" y="2172"/>
                    </a:lnTo>
                    <a:lnTo>
                      <a:pt x="4248" y="2095"/>
                    </a:lnTo>
                    <a:lnTo>
                      <a:pt x="4210" y="2058"/>
                    </a:lnTo>
                    <a:lnTo>
                      <a:pt x="4286" y="2038"/>
                    </a:lnTo>
                    <a:lnTo>
                      <a:pt x="4343" y="2095"/>
                    </a:lnTo>
                    <a:lnTo>
                      <a:pt x="4400" y="2172"/>
                    </a:lnTo>
                    <a:lnTo>
                      <a:pt x="4457" y="2210"/>
                    </a:lnTo>
                    <a:lnTo>
                      <a:pt x="4476" y="2190"/>
                    </a:lnTo>
                    <a:lnTo>
                      <a:pt x="4457" y="2114"/>
                    </a:lnTo>
                    <a:lnTo>
                      <a:pt x="4381" y="1981"/>
                    </a:lnTo>
                    <a:lnTo>
                      <a:pt x="4324" y="1962"/>
                    </a:lnTo>
                    <a:lnTo>
                      <a:pt x="4210" y="1848"/>
                    </a:lnTo>
                    <a:lnTo>
                      <a:pt x="4134" y="1829"/>
                    </a:lnTo>
                    <a:lnTo>
                      <a:pt x="4057" y="1829"/>
                    </a:lnTo>
                    <a:lnTo>
                      <a:pt x="4019" y="1829"/>
                    </a:lnTo>
                    <a:lnTo>
                      <a:pt x="3981" y="1791"/>
                    </a:lnTo>
                    <a:lnTo>
                      <a:pt x="3981" y="1772"/>
                    </a:lnTo>
                    <a:lnTo>
                      <a:pt x="4019" y="1753"/>
                    </a:lnTo>
                    <a:lnTo>
                      <a:pt x="4057" y="1733"/>
                    </a:lnTo>
                    <a:lnTo>
                      <a:pt x="4114" y="1619"/>
                    </a:lnTo>
                    <a:lnTo>
                      <a:pt x="4134" y="1562"/>
                    </a:lnTo>
                    <a:lnTo>
                      <a:pt x="4095" y="1505"/>
                    </a:lnTo>
                    <a:lnTo>
                      <a:pt x="4076" y="1505"/>
                    </a:lnTo>
                    <a:lnTo>
                      <a:pt x="4038" y="1505"/>
                    </a:lnTo>
                    <a:lnTo>
                      <a:pt x="4000" y="1505"/>
                    </a:lnTo>
                    <a:lnTo>
                      <a:pt x="3981" y="1486"/>
                    </a:lnTo>
                    <a:lnTo>
                      <a:pt x="4000" y="1448"/>
                    </a:lnTo>
                    <a:lnTo>
                      <a:pt x="4038" y="1372"/>
                    </a:lnTo>
                    <a:lnTo>
                      <a:pt x="4076" y="1257"/>
                    </a:lnTo>
                    <a:lnTo>
                      <a:pt x="4114" y="1200"/>
                    </a:lnTo>
                    <a:lnTo>
                      <a:pt x="4248" y="1105"/>
                    </a:lnTo>
                    <a:lnTo>
                      <a:pt x="4419" y="895"/>
                    </a:lnTo>
                    <a:lnTo>
                      <a:pt x="4495" y="857"/>
                    </a:lnTo>
                    <a:lnTo>
                      <a:pt x="4495" y="876"/>
                    </a:lnTo>
                    <a:lnTo>
                      <a:pt x="4515" y="895"/>
                    </a:lnTo>
                    <a:lnTo>
                      <a:pt x="4515" y="915"/>
                    </a:lnTo>
                    <a:lnTo>
                      <a:pt x="4533" y="895"/>
                    </a:lnTo>
                    <a:lnTo>
                      <a:pt x="4610" y="819"/>
                    </a:lnTo>
                    <a:lnTo>
                      <a:pt x="4724" y="743"/>
                    </a:lnTo>
                    <a:lnTo>
                      <a:pt x="4762" y="705"/>
                    </a:lnTo>
                    <a:lnTo>
                      <a:pt x="4838" y="667"/>
                    </a:lnTo>
                    <a:lnTo>
                      <a:pt x="4914" y="648"/>
                    </a:lnTo>
                    <a:lnTo>
                      <a:pt x="4972" y="648"/>
                    </a:lnTo>
                    <a:lnTo>
                      <a:pt x="5048" y="629"/>
                    </a:lnTo>
                    <a:lnTo>
                      <a:pt x="5009" y="610"/>
                    </a:lnTo>
                    <a:lnTo>
                      <a:pt x="4914" y="590"/>
                    </a:lnTo>
                    <a:lnTo>
                      <a:pt x="4914" y="553"/>
                    </a:lnTo>
                    <a:lnTo>
                      <a:pt x="4933" y="534"/>
                    </a:lnTo>
                    <a:lnTo>
                      <a:pt x="5105" y="495"/>
                    </a:lnTo>
                    <a:lnTo>
                      <a:pt x="5390" y="267"/>
                    </a:lnTo>
                    <a:lnTo>
                      <a:pt x="5600" y="77"/>
                    </a:lnTo>
                    <a:lnTo>
                      <a:pt x="5714" y="38"/>
                    </a:lnTo>
                    <a:lnTo>
                      <a:pt x="5790" y="0"/>
                    </a:lnTo>
                    <a:lnTo>
                      <a:pt x="5848" y="0"/>
                    </a:lnTo>
                    <a:lnTo>
                      <a:pt x="5866" y="0"/>
                    </a:lnTo>
                    <a:lnTo>
                      <a:pt x="5866" y="19"/>
                    </a:lnTo>
                    <a:lnTo>
                      <a:pt x="5866" y="57"/>
                    </a:lnTo>
                    <a:lnTo>
                      <a:pt x="5866" y="133"/>
                    </a:lnTo>
                    <a:lnTo>
                      <a:pt x="5866" y="153"/>
                    </a:lnTo>
                    <a:lnTo>
                      <a:pt x="5905" y="209"/>
                    </a:lnTo>
                    <a:lnTo>
                      <a:pt x="5924" y="248"/>
                    </a:lnTo>
                    <a:lnTo>
                      <a:pt x="5962" y="267"/>
                    </a:lnTo>
                    <a:lnTo>
                      <a:pt x="6000" y="305"/>
                    </a:lnTo>
                    <a:lnTo>
                      <a:pt x="6095" y="343"/>
                    </a:lnTo>
                    <a:lnTo>
                      <a:pt x="6152" y="362"/>
                    </a:lnTo>
                    <a:lnTo>
                      <a:pt x="6152" y="400"/>
                    </a:lnTo>
                    <a:lnTo>
                      <a:pt x="6115" y="438"/>
                    </a:lnTo>
                    <a:lnTo>
                      <a:pt x="6076" y="514"/>
                    </a:lnTo>
                    <a:lnTo>
                      <a:pt x="6038" y="553"/>
                    </a:lnTo>
                    <a:lnTo>
                      <a:pt x="6000" y="572"/>
                    </a:lnTo>
                    <a:lnTo>
                      <a:pt x="5981" y="610"/>
                    </a:lnTo>
                    <a:lnTo>
                      <a:pt x="5848" y="857"/>
                    </a:lnTo>
                    <a:lnTo>
                      <a:pt x="5810" y="953"/>
                    </a:lnTo>
                    <a:lnTo>
                      <a:pt x="5829" y="1029"/>
                    </a:lnTo>
                    <a:lnTo>
                      <a:pt x="5848" y="1029"/>
                    </a:lnTo>
                    <a:lnTo>
                      <a:pt x="5866" y="991"/>
                    </a:lnTo>
                    <a:lnTo>
                      <a:pt x="5905" y="895"/>
                    </a:lnTo>
                    <a:lnTo>
                      <a:pt x="5924" y="857"/>
                    </a:lnTo>
                    <a:lnTo>
                      <a:pt x="5981" y="857"/>
                    </a:lnTo>
                    <a:lnTo>
                      <a:pt x="6076" y="839"/>
                    </a:lnTo>
                    <a:lnTo>
                      <a:pt x="6171" y="800"/>
                    </a:lnTo>
                    <a:lnTo>
                      <a:pt x="6267" y="743"/>
                    </a:lnTo>
                    <a:lnTo>
                      <a:pt x="6362" y="724"/>
                    </a:lnTo>
                    <a:lnTo>
                      <a:pt x="6267" y="1276"/>
                    </a:lnTo>
                    <a:lnTo>
                      <a:pt x="6362" y="1753"/>
                    </a:lnTo>
                    <a:lnTo>
                      <a:pt x="6476" y="2362"/>
                    </a:lnTo>
                    <a:lnTo>
                      <a:pt x="6686" y="2705"/>
                    </a:lnTo>
                    <a:lnTo>
                      <a:pt x="6857" y="2952"/>
                    </a:lnTo>
                    <a:lnTo>
                      <a:pt x="6895" y="3200"/>
                    </a:lnTo>
                    <a:lnTo>
                      <a:pt x="6686" y="3467"/>
                    </a:lnTo>
                    <a:lnTo>
                      <a:pt x="6476" y="3677"/>
                    </a:lnTo>
                    <a:lnTo>
                      <a:pt x="6781" y="3943"/>
                    </a:lnTo>
                    <a:lnTo>
                      <a:pt x="6933" y="4153"/>
                    </a:lnTo>
                    <a:lnTo>
                      <a:pt x="6819" y="4305"/>
                    </a:lnTo>
                    <a:lnTo>
                      <a:pt x="6572" y="4191"/>
                    </a:lnTo>
                    <a:lnTo>
                      <a:pt x="6267" y="4057"/>
                    </a:lnTo>
                    <a:lnTo>
                      <a:pt x="5905" y="4019"/>
                    </a:lnTo>
                    <a:lnTo>
                      <a:pt x="5486" y="4057"/>
                    </a:lnTo>
                    <a:lnTo>
                      <a:pt x="5105" y="4115"/>
                    </a:lnTo>
                    <a:lnTo>
                      <a:pt x="4991" y="4591"/>
                    </a:lnTo>
                    <a:lnTo>
                      <a:pt x="4781" y="5105"/>
                    </a:lnTo>
                    <a:lnTo>
                      <a:pt x="4476" y="5181"/>
                    </a:lnTo>
                    <a:lnTo>
                      <a:pt x="4286" y="5410"/>
                    </a:lnTo>
                    <a:lnTo>
                      <a:pt x="4114" y="5524"/>
                    </a:lnTo>
                    <a:lnTo>
                      <a:pt x="3981" y="5848"/>
                    </a:lnTo>
                    <a:lnTo>
                      <a:pt x="3809" y="5962"/>
                    </a:lnTo>
                    <a:lnTo>
                      <a:pt x="3486" y="5695"/>
                    </a:lnTo>
                    <a:lnTo>
                      <a:pt x="3276" y="5410"/>
                    </a:lnTo>
                    <a:lnTo>
                      <a:pt x="3162" y="5219"/>
                    </a:lnTo>
                    <a:lnTo>
                      <a:pt x="2571" y="5219"/>
                    </a:lnTo>
                    <a:lnTo>
                      <a:pt x="2248" y="5086"/>
                    </a:lnTo>
                    <a:lnTo>
                      <a:pt x="1733" y="5181"/>
                    </a:lnTo>
                    <a:lnTo>
                      <a:pt x="1581" y="4933"/>
                    </a:lnTo>
                    <a:lnTo>
                      <a:pt x="1314" y="4857"/>
                    </a:lnTo>
                    <a:lnTo>
                      <a:pt x="1066" y="4572"/>
                    </a:lnTo>
                    <a:lnTo>
                      <a:pt x="1029" y="4305"/>
                    </a:lnTo>
                    <a:lnTo>
                      <a:pt x="743" y="4153"/>
                    </a:lnTo>
                    <a:lnTo>
                      <a:pt x="400" y="3867"/>
                    </a:lnTo>
                    <a:lnTo>
                      <a:pt x="228" y="3543"/>
                    </a:lnTo>
                    <a:lnTo>
                      <a:pt x="190" y="3181"/>
                    </a:lnTo>
                    <a:lnTo>
                      <a:pt x="0" y="295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24" name="Freeform 3">
                <a:extLst>
                  <a:ext uri="{FF2B5EF4-FFF2-40B4-BE49-F238E27FC236}">
                    <a16:creationId xmlns:a16="http://schemas.microsoft.com/office/drawing/2014/main" id="{1D9BD996-8E34-4E4F-A8D4-5873A0F53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43863" y="2908300"/>
                <a:ext cx="2551112" cy="3032125"/>
              </a:xfrm>
              <a:custGeom>
                <a:avLst/>
                <a:gdLst>
                  <a:gd name="T0" fmla="*/ 39521538 w 7087"/>
                  <a:gd name="T1" fmla="*/ 538429570 h 8421"/>
                  <a:gd name="T2" fmla="*/ 2591429 w 7087"/>
                  <a:gd name="T3" fmla="*/ 508869502 h 8421"/>
                  <a:gd name="T4" fmla="*/ 111178735 w 7087"/>
                  <a:gd name="T5" fmla="*/ 387778218 h 8421"/>
                  <a:gd name="T6" fmla="*/ 140722606 w 7087"/>
                  <a:gd name="T7" fmla="*/ 301432328 h 8421"/>
                  <a:gd name="T8" fmla="*/ 165342799 w 7087"/>
                  <a:gd name="T9" fmla="*/ 358088525 h 8421"/>
                  <a:gd name="T10" fmla="*/ 170396067 w 7087"/>
                  <a:gd name="T11" fmla="*/ 424857567 h 8421"/>
                  <a:gd name="T12" fmla="*/ 234537797 w 7087"/>
                  <a:gd name="T13" fmla="*/ 306229142 h 8421"/>
                  <a:gd name="T14" fmla="*/ 308656834 w 7087"/>
                  <a:gd name="T15" fmla="*/ 293912687 h 8421"/>
                  <a:gd name="T16" fmla="*/ 340662905 w 7087"/>
                  <a:gd name="T17" fmla="*/ 328528817 h 8421"/>
                  <a:gd name="T18" fmla="*/ 293755129 w 7087"/>
                  <a:gd name="T19" fmla="*/ 271742996 h 8421"/>
                  <a:gd name="T20" fmla="*/ 241923675 w 7087"/>
                  <a:gd name="T21" fmla="*/ 252036164 h 8421"/>
                  <a:gd name="T22" fmla="*/ 236999637 w 7087"/>
                  <a:gd name="T23" fmla="*/ 187730701 h 8421"/>
                  <a:gd name="T24" fmla="*/ 315913123 w 7087"/>
                  <a:gd name="T25" fmla="*/ 140798116 h 8421"/>
                  <a:gd name="T26" fmla="*/ 340662905 w 7087"/>
                  <a:gd name="T27" fmla="*/ 96328750 h 8421"/>
                  <a:gd name="T28" fmla="*/ 335738866 w 7087"/>
                  <a:gd name="T29" fmla="*/ 170487448 h 8421"/>
                  <a:gd name="T30" fmla="*/ 345586943 w 7087"/>
                  <a:gd name="T31" fmla="*/ 128481301 h 8421"/>
                  <a:gd name="T32" fmla="*/ 362820898 w 7087"/>
                  <a:gd name="T33" fmla="*/ 66769042 h 8421"/>
                  <a:gd name="T34" fmla="*/ 372798565 w 7087"/>
                  <a:gd name="T35" fmla="*/ 42006147 h 8421"/>
                  <a:gd name="T36" fmla="*/ 429554057 w 7087"/>
                  <a:gd name="T37" fmla="*/ 0 h 8421"/>
                  <a:gd name="T38" fmla="*/ 409728314 w 7087"/>
                  <a:gd name="T39" fmla="*/ 37079349 h 8421"/>
                  <a:gd name="T40" fmla="*/ 427091858 w 7087"/>
                  <a:gd name="T41" fmla="*/ 54452227 h 8421"/>
                  <a:gd name="T42" fmla="*/ 503543505 w 7087"/>
                  <a:gd name="T43" fmla="*/ 91401952 h 8421"/>
                  <a:gd name="T44" fmla="*/ 570147074 w 7087"/>
                  <a:gd name="T45" fmla="*/ 103848391 h 8421"/>
                  <a:gd name="T46" fmla="*/ 624570317 w 7087"/>
                  <a:gd name="T47" fmla="*/ 118628065 h 8421"/>
                  <a:gd name="T48" fmla="*/ 651651989 w 7087"/>
                  <a:gd name="T49" fmla="*/ 133408099 h 8421"/>
                  <a:gd name="T50" fmla="*/ 703483803 w 7087"/>
                  <a:gd name="T51" fmla="*/ 106311610 h 8421"/>
                  <a:gd name="T52" fmla="*/ 755315257 w 7087"/>
                  <a:gd name="T53" fmla="*/ 148188133 h 8421"/>
                  <a:gd name="T54" fmla="*/ 819456627 w 7087"/>
                  <a:gd name="T55" fmla="*/ 217420394 h 8421"/>
                  <a:gd name="T56" fmla="*/ 849130448 w 7087"/>
                  <a:gd name="T57" fmla="*/ 244516883 h 8421"/>
                  <a:gd name="T58" fmla="*/ 871418031 w 7087"/>
                  <a:gd name="T59" fmla="*/ 313748783 h 8421"/>
                  <a:gd name="T60" fmla="*/ 893576024 w 7087"/>
                  <a:gd name="T61" fmla="*/ 360681729 h 8421"/>
                  <a:gd name="T62" fmla="*/ 891113825 w 7087"/>
                  <a:gd name="T63" fmla="*/ 417337926 h 8421"/>
                  <a:gd name="T64" fmla="*/ 873750280 w 7087"/>
                  <a:gd name="T65" fmla="*/ 434710803 h 8421"/>
                  <a:gd name="T66" fmla="*/ 868826242 w 7087"/>
                  <a:gd name="T67" fmla="*/ 479180169 h 8421"/>
                  <a:gd name="T68" fmla="*/ 839152781 w 7087"/>
                  <a:gd name="T69" fmla="*/ 491496624 h 8421"/>
                  <a:gd name="T70" fmla="*/ 831896493 w 7087"/>
                  <a:gd name="T71" fmla="*/ 516129895 h 8421"/>
                  <a:gd name="T72" fmla="*/ 787450917 w 7087"/>
                  <a:gd name="T73" fmla="*/ 531039553 h 8421"/>
                  <a:gd name="T74" fmla="*/ 745467180 w 7087"/>
                  <a:gd name="T75" fmla="*/ 553209244 h 8421"/>
                  <a:gd name="T76" fmla="*/ 710869681 w 7087"/>
                  <a:gd name="T77" fmla="*/ 570582121 h 8421"/>
                  <a:gd name="T78" fmla="*/ 730565835 w 7087"/>
                  <a:gd name="T79" fmla="*/ 592752172 h 8421"/>
                  <a:gd name="T80" fmla="*/ 747929379 w 7087"/>
                  <a:gd name="T81" fmla="*/ 605068627 h 8421"/>
                  <a:gd name="T82" fmla="*/ 728103635 w 7087"/>
                  <a:gd name="T83" fmla="*/ 698934158 h 8421"/>
                  <a:gd name="T84" fmla="*/ 743005340 w 7087"/>
                  <a:gd name="T85" fmla="*/ 768036434 h 8421"/>
                  <a:gd name="T86" fmla="*/ 710869681 w 7087"/>
                  <a:gd name="T87" fmla="*/ 847121931 h 8421"/>
                  <a:gd name="T88" fmla="*/ 784988717 w 7087"/>
                  <a:gd name="T89" fmla="*/ 889128078 h 8421"/>
                  <a:gd name="T90" fmla="*/ 728103635 w 7087"/>
                  <a:gd name="T91" fmla="*/ 975603592 h 8421"/>
                  <a:gd name="T92" fmla="*/ 703483803 w 7087"/>
                  <a:gd name="T93" fmla="*/ 1022536177 h 8421"/>
                  <a:gd name="T94" fmla="*/ 693635726 w 7087"/>
                  <a:gd name="T95" fmla="*/ 1054559464 h 8421"/>
                  <a:gd name="T96" fmla="*/ 604744573 w 7087"/>
                  <a:gd name="T97" fmla="*/ 1086712016 h 8421"/>
                  <a:gd name="T98" fmla="*/ 572608913 w 7087"/>
                  <a:gd name="T99" fmla="*/ 1047169447 h 8421"/>
                  <a:gd name="T100" fmla="*/ 575200702 w 7087"/>
                  <a:gd name="T101" fmla="*/ 1007626519 h 8421"/>
                  <a:gd name="T102" fmla="*/ 562761196 w 7087"/>
                  <a:gd name="T103" fmla="*/ 968083951 h 8421"/>
                  <a:gd name="T104" fmla="*/ 498619466 w 7087"/>
                  <a:gd name="T105" fmla="*/ 928541383 h 8421"/>
                  <a:gd name="T106" fmla="*/ 469075595 w 7087"/>
                  <a:gd name="T107" fmla="*/ 913761348 h 8421"/>
                  <a:gd name="T108" fmla="*/ 432015896 w 7087"/>
                  <a:gd name="T109" fmla="*/ 891591297 h 8421"/>
                  <a:gd name="T110" fmla="*/ 375130814 w 7087"/>
                  <a:gd name="T111" fmla="*/ 901444893 h 8421"/>
                  <a:gd name="T112" fmla="*/ 343124744 w 7087"/>
                  <a:gd name="T113" fmla="*/ 898981314 h 8421"/>
                  <a:gd name="T114" fmla="*/ 318504911 w 7087"/>
                  <a:gd name="T115" fmla="*/ 926207428 h 8421"/>
                  <a:gd name="T116" fmla="*/ 207326176 w 7087"/>
                  <a:gd name="T117" fmla="*/ 953303917 h 84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087" h="8421">
                    <a:moveTo>
                      <a:pt x="267" y="4572"/>
                    </a:moveTo>
                    <a:lnTo>
                      <a:pt x="343" y="4610"/>
                    </a:lnTo>
                    <a:lnTo>
                      <a:pt x="457" y="4572"/>
                    </a:lnTo>
                    <a:lnTo>
                      <a:pt x="496" y="4534"/>
                    </a:lnTo>
                    <a:lnTo>
                      <a:pt x="496" y="4477"/>
                    </a:lnTo>
                    <a:lnTo>
                      <a:pt x="496" y="4458"/>
                    </a:lnTo>
                    <a:lnTo>
                      <a:pt x="477" y="4458"/>
                    </a:lnTo>
                    <a:lnTo>
                      <a:pt x="457" y="4458"/>
                    </a:lnTo>
                    <a:lnTo>
                      <a:pt x="419" y="4458"/>
                    </a:lnTo>
                    <a:lnTo>
                      <a:pt x="401" y="4438"/>
                    </a:lnTo>
                    <a:lnTo>
                      <a:pt x="401" y="4420"/>
                    </a:lnTo>
                    <a:lnTo>
                      <a:pt x="343" y="4343"/>
                    </a:lnTo>
                    <a:lnTo>
                      <a:pt x="305" y="4153"/>
                    </a:lnTo>
                    <a:lnTo>
                      <a:pt x="305" y="4134"/>
                    </a:lnTo>
                    <a:lnTo>
                      <a:pt x="267" y="4115"/>
                    </a:lnTo>
                    <a:lnTo>
                      <a:pt x="248" y="4134"/>
                    </a:lnTo>
                    <a:lnTo>
                      <a:pt x="152" y="4172"/>
                    </a:lnTo>
                    <a:lnTo>
                      <a:pt x="152" y="4134"/>
                    </a:lnTo>
                    <a:lnTo>
                      <a:pt x="152" y="4096"/>
                    </a:lnTo>
                    <a:lnTo>
                      <a:pt x="172" y="4020"/>
                    </a:lnTo>
                    <a:lnTo>
                      <a:pt x="134" y="4039"/>
                    </a:lnTo>
                    <a:lnTo>
                      <a:pt x="115" y="4039"/>
                    </a:lnTo>
                    <a:lnTo>
                      <a:pt x="96" y="4020"/>
                    </a:lnTo>
                    <a:lnTo>
                      <a:pt x="76" y="3962"/>
                    </a:lnTo>
                    <a:lnTo>
                      <a:pt x="20" y="3925"/>
                    </a:lnTo>
                    <a:lnTo>
                      <a:pt x="0" y="3905"/>
                    </a:lnTo>
                    <a:lnTo>
                      <a:pt x="0" y="3829"/>
                    </a:lnTo>
                    <a:lnTo>
                      <a:pt x="20" y="3772"/>
                    </a:lnTo>
                    <a:lnTo>
                      <a:pt x="96" y="3677"/>
                    </a:lnTo>
                    <a:lnTo>
                      <a:pt x="191" y="3581"/>
                    </a:lnTo>
                    <a:lnTo>
                      <a:pt x="324" y="3505"/>
                    </a:lnTo>
                    <a:lnTo>
                      <a:pt x="419" y="3410"/>
                    </a:lnTo>
                    <a:lnTo>
                      <a:pt x="477" y="3239"/>
                    </a:lnTo>
                    <a:lnTo>
                      <a:pt x="515" y="3182"/>
                    </a:lnTo>
                    <a:lnTo>
                      <a:pt x="667" y="3048"/>
                    </a:lnTo>
                    <a:lnTo>
                      <a:pt x="724" y="3029"/>
                    </a:lnTo>
                    <a:lnTo>
                      <a:pt x="781" y="2991"/>
                    </a:lnTo>
                    <a:lnTo>
                      <a:pt x="858" y="2991"/>
                    </a:lnTo>
                    <a:lnTo>
                      <a:pt x="895" y="2953"/>
                    </a:lnTo>
                    <a:lnTo>
                      <a:pt x="895" y="2896"/>
                    </a:lnTo>
                    <a:lnTo>
                      <a:pt x="877" y="2838"/>
                    </a:lnTo>
                    <a:lnTo>
                      <a:pt x="838" y="2820"/>
                    </a:lnTo>
                    <a:lnTo>
                      <a:pt x="800" y="2858"/>
                    </a:lnTo>
                    <a:lnTo>
                      <a:pt x="781" y="2896"/>
                    </a:lnTo>
                    <a:lnTo>
                      <a:pt x="743" y="2915"/>
                    </a:lnTo>
                    <a:lnTo>
                      <a:pt x="705" y="2915"/>
                    </a:lnTo>
                    <a:lnTo>
                      <a:pt x="686" y="2896"/>
                    </a:lnTo>
                    <a:lnTo>
                      <a:pt x="648" y="2838"/>
                    </a:lnTo>
                    <a:lnTo>
                      <a:pt x="743" y="2706"/>
                    </a:lnTo>
                    <a:lnTo>
                      <a:pt x="1086" y="2325"/>
                    </a:lnTo>
                    <a:lnTo>
                      <a:pt x="1124" y="2305"/>
                    </a:lnTo>
                    <a:lnTo>
                      <a:pt x="1143" y="2305"/>
                    </a:lnTo>
                    <a:lnTo>
                      <a:pt x="1162" y="2343"/>
                    </a:lnTo>
                    <a:lnTo>
                      <a:pt x="1181" y="2381"/>
                    </a:lnTo>
                    <a:lnTo>
                      <a:pt x="1239" y="2439"/>
                    </a:lnTo>
                    <a:lnTo>
                      <a:pt x="1239" y="2477"/>
                    </a:lnTo>
                    <a:lnTo>
                      <a:pt x="1219" y="2648"/>
                    </a:lnTo>
                    <a:lnTo>
                      <a:pt x="1239" y="2686"/>
                    </a:lnTo>
                    <a:lnTo>
                      <a:pt x="1258" y="2706"/>
                    </a:lnTo>
                    <a:lnTo>
                      <a:pt x="1276" y="2724"/>
                    </a:lnTo>
                    <a:lnTo>
                      <a:pt x="1295" y="2762"/>
                    </a:lnTo>
                    <a:lnTo>
                      <a:pt x="1276" y="2762"/>
                    </a:lnTo>
                    <a:lnTo>
                      <a:pt x="1258" y="2838"/>
                    </a:lnTo>
                    <a:lnTo>
                      <a:pt x="1086" y="3029"/>
                    </a:lnTo>
                    <a:lnTo>
                      <a:pt x="1048" y="3086"/>
                    </a:lnTo>
                    <a:lnTo>
                      <a:pt x="1029" y="3182"/>
                    </a:lnTo>
                    <a:lnTo>
                      <a:pt x="991" y="3524"/>
                    </a:lnTo>
                    <a:lnTo>
                      <a:pt x="1010" y="3563"/>
                    </a:lnTo>
                    <a:lnTo>
                      <a:pt x="1048" y="3581"/>
                    </a:lnTo>
                    <a:lnTo>
                      <a:pt x="1067" y="3581"/>
                    </a:lnTo>
                    <a:lnTo>
                      <a:pt x="1162" y="3524"/>
                    </a:lnTo>
                    <a:lnTo>
                      <a:pt x="1200" y="3505"/>
                    </a:lnTo>
                    <a:lnTo>
                      <a:pt x="1239" y="3429"/>
                    </a:lnTo>
                    <a:lnTo>
                      <a:pt x="1276" y="3353"/>
                    </a:lnTo>
                    <a:lnTo>
                      <a:pt x="1315" y="3277"/>
                    </a:lnTo>
                    <a:lnTo>
                      <a:pt x="1391" y="3200"/>
                    </a:lnTo>
                    <a:lnTo>
                      <a:pt x="1429" y="3239"/>
                    </a:lnTo>
                    <a:lnTo>
                      <a:pt x="1429" y="3200"/>
                    </a:lnTo>
                    <a:lnTo>
                      <a:pt x="1429" y="3124"/>
                    </a:lnTo>
                    <a:lnTo>
                      <a:pt x="1448" y="3086"/>
                    </a:lnTo>
                    <a:lnTo>
                      <a:pt x="1639" y="2706"/>
                    </a:lnTo>
                    <a:lnTo>
                      <a:pt x="1657" y="2610"/>
                    </a:lnTo>
                    <a:lnTo>
                      <a:pt x="1676" y="2572"/>
                    </a:lnTo>
                    <a:lnTo>
                      <a:pt x="1753" y="2477"/>
                    </a:lnTo>
                    <a:lnTo>
                      <a:pt x="1772" y="2457"/>
                    </a:lnTo>
                    <a:lnTo>
                      <a:pt x="1772" y="2401"/>
                    </a:lnTo>
                    <a:lnTo>
                      <a:pt x="1772" y="2381"/>
                    </a:lnTo>
                    <a:lnTo>
                      <a:pt x="1810" y="2362"/>
                    </a:lnTo>
                    <a:lnTo>
                      <a:pt x="1848" y="2343"/>
                    </a:lnTo>
                    <a:lnTo>
                      <a:pt x="1867" y="2343"/>
                    </a:lnTo>
                    <a:lnTo>
                      <a:pt x="1924" y="2267"/>
                    </a:lnTo>
                    <a:lnTo>
                      <a:pt x="1962" y="2210"/>
                    </a:lnTo>
                    <a:lnTo>
                      <a:pt x="1962" y="2172"/>
                    </a:lnTo>
                    <a:lnTo>
                      <a:pt x="1981" y="2134"/>
                    </a:lnTo>
                    <a:lnTo>
                      <a:pt x="2019" y="2115"/>
                    </a:lnTo>
                    <a:lnTo>
                      <a:pt x="2057" y="2076"/>
                    </a:lnTo>
                    <a:lnTo>
                      <a:pt x="2077" y="2020"/>
                    </a:lnTo>
                    <a:lnTo>
                      <a:pt x="2191" y="2191"/>
                    </a:lnTo>
                    <a:lnTo>
                      <a:pt x="2248" y="2229"/>
                    </a:lnTo>
                    <a:lnTo>
                      <a:pt x="2286" y="2248"/>
                    </a:lnTo>
                    <a:lnTo>
                      <a:pt x="2382" y="2267"/>
                    </a:lnTo>
                    <a:lnTo>
                      <a:pt x="2400" y="2305"/>
                    </a:lnTo>
                    <a:lnTo>
                      <a:pt x="2419" y="2325"/>
                    </a:lnTo>
                    <a:lnTo>
                      <a:pt x="2419" y="2401"/>
                    </a:lnTo>
                    <a:lnTo>
                      <a:pt x="2419" y="2439"/>
                    </a:lnTo>
                    <a:lnTo>
                      <a:pt x="2458" y="2381"/>
                    </a:lnTo>
                    <a:lnTo>
                      <a:pt x="2477" y="2325"/>
                    </a:lnTo>
                    <a:lnTo>
                      <a:pt x="2438" y="2267"/>
                    </a:lnTo>
                    <a:lnTo>
                      <a:pt x="2400" y="2229"/>
                    </a:lnTo>
                    <a:lnTo>
                      <a:pt x="2477" y="2172"/>
                    </a:lnTo>
                    <a:lnTo>
                      <a:pt x="2553" y="2191"/>
                    </a:lnTo>
                    <a:lnTo>
                      <a:pt x="2610" y="2248"/>
                    </a:lnTo>
                    <a:lnTo>
                      <a:pt x="2629" y="2343"/>
                    </a:lnTo>
                    <a:lnTo>
                      <a:pt x="2629" y="2534"/>
                    </a:lnTo>
                    <a:lnTo>
                      <a:pt x="2648" y="2591"/>
                    </a:lnTo>
                    <a:lnTo>
                      <a:pt x="2686" y="2515"/>
                    </a:lnTo>
                    <a:lnTo>
                      <a:pt x="2705" y="2439"/>
                    </a:lnTo>
                    <a:lnTo>
                      <a:pt x="2705" y="2305"/>
                    </a:lnTo>
                    <a:lnTo>
                      <a:pt x="2686" y="2210"/>
                    </a:lnTo>
                    <a:lnTo>
                      <a:pt x="2629" y="2153"/>
                    </a:lnTo>
                    <a:lnTo>
                      <a:pt x="2591" y="2153"/>
                    </a:lnTo>
                    <a:lnTo>
                      <a:pt x="2553" y="2115"/>
                    </a:lnTo>
                    <a:lnTo>
                      <a:pt x="2496" y="2058"/>
                    </a:lnTo>
                    <a:lnTo>
                      <a:pt x="2438" y="2020"/>
                    </a:lnTo>
                    <a:lnTo>
                      <a:pt x="2400" y="2020"/>
                    </a:lnTo>
                    <a:lnTo>
                      <a:pt x="2305" y="2076"/>
                    </a:lnTo>
                    <a:lnTo>
                      <a:pt x="2267" y="2096"/>
                    </a:lnTo>
                    <a:lnTo>
                      <a:pt x="2229" y="2096"/>
                    </a:lnTo>
                    <a:lnTo>
                      <a:pt x="2191" y="2096"/>
                    </a:lnTo>
                    <a:lnTo>
                      <a:pt x="2153" y="2058"/>
                    </a:lnTo>
                    <a:lnTo>
                      <a:pt x="2133" y="2020"/>
                    </a:lnTo>
                    <a:lnTo>
                      <a:pt x="2115" y="1981"/>
                    </a:lnTo>
                    <a:lnTo>
                      <a:pt x="2096" y="1962"/>
                    </a:lnTo>
                    <a:lnTo>
                      <a:pt x="2019" y="2076"/>
                    </a:lnTo>
                    <a:lnTo>
                      <a:pt x="1981" y="2096"/>
                    </a:lnTo>
                    <a:lnTo>
                      <a:pt x="1962" y="2115"/>
                    </a:lnTo>
                    <a:lnTo>
                      <a:pt x="1943" y="2096"/>
                    </a:lnTo>
                    <a:lnTo>
                      <a:pt x="1886" y="2000"/>
                    </a:lnTo>
                    <a:lnTo>
                      <a:pt x="1867" y="1962"/>
                    </a:lnTo>
                    <a:lnTo>
                      <a:pt x="1867" y="1944"/>
                    </a:lnTo>
                    <a:lnTo>
                      <a:pt x="1905" y="1924"/>
                    </a:lnTo>
                    <a:lnTo>
                      <a:pt x="1905" y="1905"/>
                    </a:lnTo>
                    <a:lnTo>
                      <a:pt x="1905" y="1867"/>
                    </a:lnTo>
                    <a:lnTo>
                      <a:pt x="1886" y="1848"/>
                    </a:lnTo>
                    <a:lnTo>
                      <a:pt x="1829" y="1734"/>
                    </a:lnTo>
                    <a:lnTo>
                      <a:pt x="1848" y="1715"/>
                    </a:lnTo>
                    <a:lnTo>
                      <a:pt x="1810" y="1677"/>
                    </a:lnTo>
                    <a:lnTo>
                      <a:pt x="1810" y="1543"/>
                    </a:lnTo>
                    <a:lnTo>
                      <a:pt x="1829" y="1448"/>
                    </a:lnTo>
                    <a:lnTo>
                      <a:pt x="1867" y="1353"/>
                    </a:lnTo>
                    <a:lnTo>
                      <a:pt x="1924" y="1296"/>
                    </a:lnTo>
                    <a:lnTo>
                      <a:pt x="2001" y="1238"/>
                    </a:lnTo>
                    <a:lnTo>
                      <a:pt x="2019" y="1219"/>
                    </a:lnTo>
                    <a:lnTo>
                      <a:pt x="2019" y="1182"/>
                    </a:lnTo>
                    <a:lnTo>
                      <a:pt x="2019" y="1086"/>
                    </a:lnTo>
                    <a:lnTo>
                      <a:pt x="2038" y="1067"/>
                    </a:lnTo>
                    <a:lnTo>
                      <a:pt x="2057" y="1029"/>
                    </a:lnTo>
                    <a:lnTo>
                      <a:pt x="2133" y="1010"/>
                    </a:lnTo>
                    <a:lnTo>
                      <a:pt x="2248" y="1105"/>
                    </a:lnTo>
                    <a:lnTo>
                      <a:pt x="2343" y="1105"/>
                    </a:lnTo>
                    <a:lnTo>
                      <a:pt x="2382" y="1086"/>
                    </a:lnTo>
                    <a:lnTo>
                      <a:pt x="2438" y="1086"/>
                    </a:lnTo>
                    <a:lnTo>
                      <a:pt x="2458" y="1086"/>
                    </a:lnTo>
                    <a:lnTo>
                      <a:pt x="2496" y="1048"/>
                    </a:lnTo>
                    <a:lnTo>
                      <a:pt x="2514" y="1010"/>
                    </a:lnTo>
                    <a:lnTo>
                      <a:pt x="2514" y="953"/>
                    </a:lnTo>
                    <a:lnTo>
                      <a:pt x="2514" y="915"/>
                    </a:lnTo>
                    <a:lnTo>
                      <a:pt x="2514" y="857"/>
                    </a:lnTo>
                    <a:lnTo>
                      <a:pt x="2477" y="781"/>
                    </a:lnTo>
                    <a:lnTo>
                      <a:pt x="2438" y="705"/>
                    </a:lnTo>
                    <a:lnTo>
                      <a:pt x="2382" y="667"/>
                    </a:lnTo>
                    <a:lnTo>
                      <a:pt x="2419" y="629"/>
                    </a:lnTo>
                    <a:lnTo>
                      <a:pt x="2477" y="648"/>
                    </a:lnTo>
                    <a:lnTo>
                      <a:pt x="2591" y="725"/>
                    </a:lnTo>
                    <a:lnTo>
                      <a:pt x="2629" y="743"/>
                    </a:lnTo>
                    <a:lnTo>
                      <a:pt x="2648" y="762"/>
                    </a:lnTo>
                    <a:lnTo>
                      <a:pt x="2667" y="762"/>
                    </a:lnTo>
                    <a:lnTo>
                      <a:pt x="2686" y="781"/>
                    </a:lnTo>
                    <a:lnTo>
                      <a:pt x="2686" y="820"/>
                    </a:lnTo>
                    <a:lnTo>
                      <a:pt x="2667" y="857"/>
                    </a:lnTo>
                    <a:lnTo>
                      <a:pt x="2648" y="877"/>
                    </a:lnTo>
                    <a:lnTo>
                      <a:pt x="2629" y="915"/>
                    </a:lnTo>
                    <a:lnTo>
                      <a:pt x="2629" y="991"/>
                    </a:lnTo>
                    <a:lnTo>
                      <a:pt x="2591" y="1143"/>
                    </a:lnTo>
                    <a:lnTo>
                      <a:pt x="2572" y="1219"/>
                    </a:lnTo>
                    <a:lnTo>
                      <a:pt x="2572" y="1238"/>
                    </a:lnTo>
                    <a:lnTo>
                      <a:pt x="2572" y="1296"/>
                    </a:lnTo>
                    <a:lnTo>
                      <a:pt x="2591" y="1315"/>
                    </a:lnTo>
                    <a:lnTo>
                      <a:pt x="2629" y="1315"/>
                    </a:lnTo>
                    <a:lnTo>
                      <a:pt x="2648" y="1296"/>
                    </a:lnTo>
                    <a:lnTo>
                      <a:pt x="2648" y="1277"/>
                    </a:lnTo>
                    <a:lnTo>
                      <a:pt x="2648" y="1238"/>
                    </a:lnTo>
                    <a:lnTo>
                      <a:pt x="2648" y="1201"/>
                    </a:lnTo>
                    <a:lnTo>
                      <a:pt x="2686" y="1182"/>
                    </a:lnTo>
                    <a:lnTo>
                      <a:pt x="2705" y="1162"/>
                    </a:lnTo>
                    <a:lnTo>
                      <a:pt x="2743" y="1143"/>
                    </a:lnTo>
                    <a:lnTo>
                      <a:pt x="2743" y="1124"/>
                    </a:lnTo>
                    <a:lnTo>
                      <a:pt x="2724" y="1086"/>
                    </a:lnTo>
                    <a:lnTo>
                      <a:pt x="2705" y="1067"/>
                    </a:lnTo>
                    <a:lnTo>
                      <a:pt x="2686" y="1029"/>
                    </a:lnTo>
                    <a:lnTo>
                      <a:pt x="2667" y="991"/>
                    </a:lnTo>
                    <a:lnTo>
                      <a:pt x="2705" y="934"/>
                    </a:lnTo>
                    <a:lnTo>
                      <a:pt x="2763" y="820"/>
                    </a:lnTo>
                    <a:lnTo>
                      <a:pt x="2781" y="762"/>
                    </a:lnTo>
                    <a:lnTo>
                      <a:pt x="2781" y="686"/>
                    </a:lnTo>
                    <a:lnTo>
                      <a:pt x="2781" y="629"/>
                    </a:lnTo>
                    <a:lnTo>
                      <a:pt x="2763" y="572"/>
                    </a:lnTo>
                    <a:lnTo>
                      <a:pt x="2724" y="572"/>
                    </a:lnTo>
                    <a:lnTo>
                      <a:pt x="2743" y="572"/>
                    </a:lnTo>
                    <a:lnTo>
                      <a:pt x="2763" y="553"/>
                    </a:lnTo>
                    <a:lnTo>
                      <a:pt x="2763" y="534"/>
                    </a:lnTo>
                    <a:lnTo>
                      <a:pt x="2781" y="515"/>
                    </a:lnTo>
                    <a:lnTo>
                      <a:pt x="2800" y="515"/>
                    </a:lnTo>
                    <a:lnTo>
                      <a:pt x="2781" y="496"/>
                    </a:lnTo>
                    <a:lnTo>
                      <a:pt x="2763" y="458"/>
                    </a:lnTo>
                    <a:lnTo>
                      <a:pt x="2763" y="439"/>
                    </a:lnTo>
                    <a:lnTo>
                      <a:pt x="2763" y="420"/>
                    </a:lnTo>
                    <a:lnTo>
                      <a:pt x="2839" y="400"/>
                    </a:lnTo>
                    <a:lnTo>
                      <a:pt x="2858" y="400"/>
                    </a:lnTo>
                    <a:lnTo>
                      <a:pt x="2858" y="381"/>
                    </a:lnTo>
                    <a:lnTo>
                      <a:pt x="2877" y="381"/>
                    </a:lnTo>
                    <a:lnTo>
                      <a:pt x="2877" y="362"/>
                    </a:lnTo>
                    <a:lnTo>
                      <a:pt x="2877" y="344"/>
                    </a:lnTo>
                    <a:lnTo>
                      <a:pt x="2877" y="324"/>
                    </a:lnTo>
                    <a:lnTo>
                      <a:pt x="2858" y="305"/>
                    </a:lnTo>
                    <a:lnTo>
                      <a:pt x="2858" y="286"/>
                    </a:lnTo>
                    <a:lnTo>
                      <a:pt x="2858" y="267"/>
                    </a:lnTo>
                    <a:lnTo>
                      <a:pt x="2877" y="248"/>
                    </a:lnTo>
                    <a:lnTo>
                      <a:pt x="2991" y="191"/>
                    </a:lnTo>
                    <a:lnTo>
                      <a:pt x="3010" y="191"/>
                    </a:lnTo>
                    <a:lnTo>
                      <a:pt x="3048" y="153"/>
                    </a:lnTo>
                    <a:lnTo>
                      <a:pt x="3086" y="134"/>
                    </a:lnTo>
                    <a:lnTo>
                      <a:pt x="3181" y="77"/>
                    </a:lnTo>
                    <a:lnTo>
                      <a:pt x="3276" y="19"/>
                    </a:lnTo>
                    <a:lnTo>
                      <a:pt x="3315" y="0"/>
                    </a:lnTo>
                    <a:lnTo>
                      <a:pt x="3334" y="0"/>
                    </a:lnTo>
                    <a:lnTo>
                      <a:pt x="3353" y="0"/>
                    </a:lnTo>
                    <a:lnTo>
                      <a:pt x="3353" y="19"/>
                    </a:lnTo>
                    <a:lnTo>
                      <a:pt x="3353" y="39"/>
                    </a:lnTo>
                    <a:lnTo>
                      <a:pt x="3353" y="58"/>
                    </a:lnTo>
                    <a:lnTo>
                      <a:pt x="3353" y="77"/>
                    </a:lnTo>
                    <a:lnTo>
                      <a:pt x="3334" y="95"/>
                    </a:lnTo>
                    <a:lnTo>
                      <a:pt x="3276" y="153"/>
                    </a:lnTo>
                    <a:lnTo>
                      <a:pt x="3276" y="172"/>
                    </a:lnTo>
                    <a:lnTo>
                      <a:pt x="3239" y="210"/>
                    </a:lnTo>
                    <a:lnTo>
                      <a:pt x="3181" y="267"/>
                    </a:lnTo>
                    <a:lnTo>
                      <a:pt x="3162" y="267"/>
                    </a:lnTo>
                    <a:lnTo>
                      <a:pt x="3162" y="286"/>
                    </a:lnTo>
                    <a:lnTo>
                      <a:pt x="3143" y="362"/>
                    </a:lnTo>
                    <a:lnTo>
                      <a:pt x="3143" y="381"/>
                    </a:lnTo>
                    <a:lnTo>
                      <a:pt x="3143" y="400"/>
                    </a:lnTo>
                    <a:lnTo>
                      <a:pt x="3162" y="420"/>
                    </a:lnTo>
                    <a:lnTo>
                      <a:pt x="3162" y="439"/>
                    </a:lnTo>
                    <a:lnTo>
                      <a:pt x="3181" y="439"/>
                    </a:lnTo>
                    <a:lnTo>
                      <a:pt x="3220" y="458"/>
                    </a:lnTo>
                    <a:lnTo>
                      <a:pt x="3239" y="458"/>
                    </a:lnTo>
                    <a:lnTo>
                      <a:pt x="3257" y="439"/>
                    </a:lnTo>
                    <a:lnTo>
                      <a:pt x="3257" y="420"/>
                    </a:lnTo>
                    <a:lnTo>
                      <a:pt x="3276" y="400"/>
                    </a:lnTo>
                    <a:lnTo>
                      <a:pt x="3296" y="400"/>
                    </a:lnTo>
                    <a:lnTo>
                      <a:pt x="3296" y="420"/>
                    </a:lnTo>
                    <a:lnTo>
                      <a:pt x="3334" y="458"/>
                    </a:lnTo>
                    <a:lnTo>
                      <a:pt x="3410" y="553"/>
                    </a:lnTo>
                    <a:lnTo>
                      <a:pt x="3429" y="553"/>
                    </a:lnTo>
                    <a:lnTo>
                      <a:pt x="3543" y="610"/>
                    </a:lnTo>
                    <a:lnTo>
                      <a:pt x="3543" y="629"/>
                    </a:lnTo>
                    <a:lnTo>
                      <a:pt x="3601" y="667"/>
                    </a:lnTo>
                    <a:lnTo>
                      <a:pt x="3638" y="705"/>
                    </a:lnTo>
                    <a:lnTo>
                      <a:pt x="3696" y="725"/>
                    </a:lnTo>
                    <a:lnTo>
                      <a:pt x="3734" y="743"/>
                    </a:lnTo>
                    <a:lnTo>
                      <a:pt x="3753" y="743"/>
                    </a:lnTo>
                    <a:lnTo>
                      <a:pt x="3772" y="743"/>
                    </a:lnTo>
                    <a:lnTo>
                      <a:pt x="3829" y="725"/>
                    </a:lnTo>
                    <a:lnTo>
                      <a:pt x="3886" y="705"/>
                    </a:lnTo>
                    <a:lnTo>
                      <a:pt x="3943" y="705"/>
                    </a:lnTo>
                    <a:lnTo>
                      <a:pt x="4019" y="667"/>
                    </a:lnTo>
                    <a:lnTo>
                      <a:pt x="4038" y="648"/>
                    </a:lnTo>
                    <a:lnTo>
                      <a:pt x="4077" y="610"/>
                    </a:lnTo>
                    <a:lnTo>
                      <a:pt x="4096" y="591"/>
                    </a:lnTo>
                    <a:lnTo>
                      <a:pt x="4114" y="591"/>
                    </a:lnTo>
                    <a:lnTo>
                      <a:pt x="4134" y="610"/>
                    </a:lnTo>
                    <a:lnTo>
                      <a:pt x="4172" y="629"/>
                    </a:lnTo>
                    <a:lnTo>
                      <a:pt x="4267" y="743"/>
                    </a:lnTo>
                    <a:lnTo>
                      <a:pt x="4286" y="762"/>
                    </a:lnTo>
                    <a:lnTo>
                      <a:pt x="4324" y="781"/>
                    </a:lnTo>
                    <a:lnTo>
                      <a:pt x="4400" y="801"/>
                    </a:lnTo>
                    <a:lnTo>
                      <a:pt x="4419" y="820"/>
                    </a:lnTo>
                    <a:lnTo>
                      <a:pt x="4591" y="953"/>
                    </a:lnTo>
                    <a:lnTo>
                      <a:pt x="4610" y="953"/>
                    </a:lnTo>
                    <a:lnTo>
                      <a:pt x="4629" y="972"/>
                    </a:lnTo>
                    <a:lnTo>
                      <a:pt x="4648" y="972"/>
                    </a:lnTo>
                    <a:lnTo>
                      <a:pt x="4667" y="972"/>
                    </a:lnTo>
                    <a:lnTo>
                      <a:pt x="4667" y="953"/>
                    </a:lnTo>
                    <a:lnTo>
                      <a:pt x="4724" y="953"/>
                    </a:lnTo>
                    <a:lnTo>
                      <a:pt x="4744" y="934"/>
                    </a:lnTo>
                    <a:lnTo>
                      <a:pt x="4762" y="934"/>
                    </a:lnTo>
                    <a:lnTo>
                      <a:pt x="4781" y="934"/>
                    </a:lnTo>
                    <a:lnTo>
                      <a:pt x="4800" y="934"/>
                    </a:lnTo>
                    <a:lnTo>
                      <a:pt x="4820" y="915"/>
                    </a:lnTo>
                    <a:lnTo>
                      <a:pt x="4839" y="915"/>
                    </a:lnTo>
                    <a:lnTo>
                      <a:pt x="4858" y="915"/>
                    </a:lnTo>
                    <a:lnTo>
                      <a:pt x="4876" y="934"/>
                    </a:lnTo>
                    <a:lnTo>
                      <a:pt x="4934" y="1029"/>
                    </a:lnTo>
                    <a:lnTo>
                      <a:pt x="4953" y="1067"/>
                    </a:lnTo>
                    <a:lnTo>
                      <a:pt x="4953" y="1086"/>
                    </a:lnTo>
                    <a:lnTo>
                      <a:pt x="4972" y="1086"/>
                    </a:lnTo>
                    <a:lnTo>
                      <a:pt x="4991" y="1086"/>
                    </a:lnTo>
                    <a:lnTo>
                      <a:pt x="5010" y="1067"/>
                    </a:lnTo>
                    <a:lnTo>
                      <a:pt x="5029" y="1029"/>
                    </a:lnTo>
                    <a:lnTo>
                      <a:pt x="5105" y="991"/>
                    </a:lnTo>
                    <a:lnTo>
                      <a:pt x="5162" y="972"/>
                    </a:lnTo>
                    <a:lnTo>
                      <a:pt x="5162" y="953"/>
                    </a:lnTo>
                    <a:lnTo>
                      <a:pt x="5181" y="953"/>
                    </a:lnTo>
                    <a:lnTo>
                      <a:pt x="5257" y="839"/>
                    </a:lnTo>
                    <a:lnTo>
                      <a:pt x="5277" y="820"/>
                    </a:lnTo>
                    <a:lnTo>
                      <a:pt x="5296" y="820"/>
                    </a:lnTo>
                    <a:lnTo>
                      <a:pt x="5334" y="820"/>
                    </a:lnTo>
                    <a:lnTo>
                      <a:pt x="5372" y="801"/>
                    </a:lnTo>
                    <a:lnTo>
                      <a:pt x="5391" y="801"/>
                    </a:lnTo>
                    <a:lnTo>
                      <a:pt x="5410" y="801"/>
                    </a:lnTo>
                    <a:lnTo>
                      <a:pt x="5429" y="820"/>
                    </a:lnTo>
                    <a:lnTo>
                      <a:pt x="5448" y="839"/>
                    </a:lnTo>
                    <a:lnTo>
                      <a:pt x="5467" y="839"/>
                    </a:lnTo>
                    <a:lnTo>
                      <a:pt x="5524" y="857"/>
                    </a:lnTo>
                    <a:lnTo>
                      <a:pt x="5543" y="857"/>
                    </a:lnTo>
                    <a:lnTo>
                      <a:pt x="5562" y="857"/>
                    </a:lnTo>
                    <a:lnTo>
                      <a:pt x="5696" y="953"/>
                    </a:lnTo>
                    <a:lnTo>
                      <a:pt x="5715" y="953"/>
                    </a:lnTo>
                    <a:lnTo>
                      <a:pt x="5734" y="953"/>
                    </a:lnTo>
                    <a:lnTo>
                      <a:pt x="5753" y="953"/>
                    </a:lnTo>
                    <a:lnTo>
                      <a:pt x="5772" y="953"/>
                    </a:lnTo>
                    <a:lnTo>
                      <a:pt x="5791" y="1010"/>
                    </a:lnTo>
                    <a:lnTo>
                      <a:pt x="5829" y="1124"/>
                    </a:lnTo>
                    <a:lnTo>
                      <a:pt x="5829" y="1143"/>
                    </a:lnTo>
                    <a:lnTo>
                      <a:pt x="5848" y="1143"/>
                    </a:lnTo>
                    <a:lnTo>
                      <a:pt x="5867" y="1162"/>
                    </a:lnTo>
                    <a:lnTo>
                      <a:pt x="5886" y="1182"/>
                    </a:lnTo>
                    <a:lnTo>
                      <a:pt x="5886" y="1219"/>
                    </a:lnTo>
                    <a:lnTo>
                      <a:pt x="5905" y="1238"/>
                    </a:lnTo>
                    <a:lnTo>
                      <a:pt x="5982" y="1296"/>
                    </a:lnTo>
                    <a:lnTo>
                      <a:pt x="6077" y="1391"/>
                    </a:lnTo>
                    <a:lnTo>
                      <a:pt x="6172" y="1448"/>
                    </a:lnTo>
                    <a:lnTo>
                      <a:pt x="6172" y="1467"/>
                    </a:lnTo>
                    <a:lnTo>
                      <a:pt x="6191" y="1486"/>
                    </a:lnTo>
                    <a:lnTo>
                      <a:pt x="6229" y="1543"/>
                    </a:lnTo>
                    <a:lnTo>
                      <a:pt x="6267" y="1619"/>
                    </a:lnTo>
                    <a:lnTo>
                      <a:pt x="6324" y="1677"/>
                    </a:lnTo>
                    <a:lnTo>
                      <a:pt x="6344" y="1677"/>
                    </a:lnTo>
                    <a:lnTo>
                      <a:pt x="6381" y="1677"/>
                    </a:lnTo>
                    <a:lnTo>
                      <a:pt x="6400" y="1696"/>
                    </a:lnTo>
                    <a:lnTo>
                      <a:pt x="6420" y="1715"/>
                    </a:lnTo>
                    <a:lnTo>
                      <a:pt x="6439" y="1734"/>
                    </a:lnTo>
                    <a:lnTo>
                      <a:pt x="6458" y="1734"/>
                    </a:lnTo>
                    <a:lnTo>
                      <a:pt x="6496" y="1753"/>
                    </a:lnTo>
                    <a:lnTo>
                      <a:pt x="6515" y="1772"/>
                    </a:lnTo>
                    <a:lnTo>
                      <a:pt x="6553" y="1810"/>
                    </a:lnTo>
                    <a:lnTo>
                      <a:pt x="6553" y="1829"/>
                    </a:lnTo>
                    <a:lnTo>
                      <a:pt x="6572" y="1848"/>
                    </a:lnTo>
                    <a:lnTo>
                      <a:pt x="6572" y="1867"/>
                    </a:lnTo>
                    <a:lnTo>
                      <a:pt x="6553" y="1886"/>
                    </a:lnTo>
                    <a:lnTo>
                      <a:pt x="6553" y="1905"/>
                    </a:lnTo>
                    <a:lnTo>
                      <a:pt x="6515" y="1924"/>
                    </a:lnTo>
                    <a:lnTo>
                      <a:pt x="6496" y="1944"/>
                    </a:lnTo>
                    <a:lnTo>
                      <a:pt x="6476" y="1981"/>
                    </a:lnTo>
                    <a:lnTo>
                      <a:pt x="6476" y="2000"/>
                    </a:lnTo>
                    <a:lnTo>
                      <a:pt x="6476" y="2020"/>
                    </a:lnTo>
                    <a:lnTo>
                      <a:pt x="6515" y="2058"/>
                    </a:lnTo>
                    <a:lnTo>
                      <a:pt x="6572" y="2134"/>
                    </a:lnTo>
                    <a:lnTo>
                      <a:pt x="6610" y="2172"/>
                    </a:lnTo>
                    <a:lnTo>
                      <a:pt x="6610" y="2191"/>
                    </a:lnTo>
                    <a:lnTo>
                      <a:pt x="6725" y="2420"/>
                    </a:lnTo>
                    <a:lnTo>
                      <a:pt x="6725" y="2439"/>
                    </a:lnTo>
                    <a:lnTo>
                      <a:pt x="6725" y="2457"/>
                    </a:lnTo>
                    <a:lnTo>
                      <a:pt x="6725" y="2477"/>
                    </a:lnTo>
                    <a:lnTo>
                      <a:pt x="6725" y="2496"/>
                    </a:lnTo>
                    <a:lnTo>
                      <a:pt x="6705" y="2515"/>
                    </a:lnTo>
                    <a:lnTo>
                      <a:pt x="6725" y="2534"/>
                    </a:lnTo>
                    <a:lnTo>
                      <a:pt x="6781" y="2667"/>
                    </a:lnTo>
                    <a:lnTo>
                      <a:pt x="6781" y="2686"/>
                    </a:lnTo>
                    <a:lnTo>
                      <a:pt x="6801" y="2706"/>
                    </a:lnTo>
                    <a:lnTo>
                      <a:pt x="6820" y="2743"/>
                    </a:lnTo>
                    <a:lnTo>
                      <a:pt x="6857" y="2762"/>
                    </a:lnTo>
                    <a:lnTo>
                      <a:pt x="6877" y="2762"/>
                    </a:lnTo>
                    <a:lnTo>
                      <a:pt x="6896" y="2782"/>
                    </a:lnTo>
                    <a:lnTo>
                      <a:pt x="7048" y="2972"/>
                    </a:lnTo>
                    <a:lnTo>
                      <a:pt x="7067" y="3010"/>
                    </a:lnTo>
                    <a:lnTo>
                      <a:pt x="7086" y="3105"/>
                    </a:lnTo>
                    <a:lnTo>
                      <a:pt x="7067" y="3105"/>
                    </a:lnTo>
                    <a:lnTo>
                      <a:pt x="7048" y="3105"/>
                    </a:lnTo>
                    <a:lnTo>
                      <a:pt x="7029" y="3124"/>
                    </a:lnTo>
                    <a:lnTo>
                      <a:pt x="7010" y="3124"/>
                    </a:lnTo>
                    <a:lnTo>
                      <a:pt x="7010" y="3143"/>
                    </a:lnTo>
                    <a:lnTo>
                      <a:pt x="6953" y="3200"/>
                    </a:lnTo>
                    <a:lnTo>
                      <a:pt x="6934" y="3219"/>
                    </a:lnTo>
                    <a:lnTo>
                      <a:pt x="6915" y="3239"/>
                    </a:lnTo>
                    <a:lnTo>
                      <a:pt x="6896" y="3239"/>
                    </a:lnTo>
                    <a:lnTo>
                      <a:pt x="6877" y="3219"/>
                    </a:lnTo>
                    <a:lnTo>
                      <a:pt x="6857" y="3219"/>
                    </a:lnTo>
                    <a:lnTo>
                      <a:pt x="6781" y="3163"/>
                    </a:lnTo>
                    <a:lnTo>
                      <a:pt x="6762" y="3163"/>
                    </a:lnTo>
                    <a:lnTo>
                      <a:pt x="6743" y="3163"/>
                    </a:lnTo>
                    <a:lnTo>
                      <a:pt x="6743" y="3182"/>
                    </a:lnTo>
                    <a:lnTo>
                      <a:pt x="6725" y="3219"/>
                    </a:lnTo>
                    <a:lnTo>
                      <a:pt x="6725" y="3239"/>
                    </a:lnTo>
                    <a:lnTo>
                      <a:pt x="6725" y="3258"/>
                    </a:lnTo>
                    <a:lnTo>
                      <a:pt x="6743" y="3315"/>
                    </a:lnTo>
                    <a:lnTo>
                      <a:pt x="6743" y="3353"/>
                    </a:lnTo>
                    <a:lnTo>
                      <a:pt x="6743" y="3391"/>
                    </a:lnTo>
                    <a:lnTo>
                      <a:pt x="6743" y="3410"/>
                    </a:lnTo>
                    <a:lnTo>
                      <a:pt x="6725" y="3467"/>
                    </a:lnTo>
                    <a:lnTo>
                      <a:pt x="6705" y="3486"/>
                    </a:lnTo>
                    <a:lnTo>
                      <a:pt x="6705" y="3505"/>
                    </a:lnTo>
                    <a:lnTo>
                      <a:pt x="6705" y="3524"/>
                    </a:lnTo>
                    <a:lnTo>
                      <a:pt x="6725" y="3544"/>
                    </a:lnTo>
                    <a:lnTo>
                      <a:pt x="6725" y="3563"/>
                    </a:lnTo>
                    <a:lnTo>
                      <a:pt x="6725" y="3581"/>
                    </a:lnTo>
                    <a:lnTo>
                      <a:pt x="6725" y="3600"/>
                    </a:lnTo>
                    <a:lnTo>
                      <a:pt x="6725" y="3658"/>
                    </a:lnTo>
                    <a:lnTo>
                      <a:pt x="6725" y="3677"/>
                    </a:lnTo>
                    <a:lnTo>
                      <a:pt x="6705" y="3696"/>
                    </a:lnTo>
                    <a:lnTo>
                      <a:pt x="6686" y="3715"/>
                    </a:lnTo>
                    <a:lnTo>
                      <a:pt x="6667" y="3715"/>
                    </a:lnTo>
                    <a:lnTo>
                      <a:pt x="6648" y="3715"/>
                    </a:lnTo>
                    <a:lnTo>
                      <a:pt x="6610" y="3715"/>
                    </a:lnTo>
                    <a:lnTo>
                      <a:pt x="6572" y="3715"/>
                    </a:lnTo>
                    <a:lnTo>
                      <a:pt x="6534" y="3696"/>
                    </a:lnTo>
                    <a:lnTo>
                      <a:pt x="6515" y="3696"/>
                    </a:lnTo>
                    <a:lnTo>
                      <a:pt x="6496" y="3696"/>
                    </a:lnTo>
                    <a:lnTo>
                      <a:pt x="6476" y="3715"/>
                    </a:lnTo>
                    <a:lnTo>
                      <a:pt x="6476" y="3753"/>
                    </a:lnTo>
                    <a:lnTo>
                      <a:pt x="6476" y="3772"/>
                    </a:lnTo>
                    <a:lnTo>
                      <a:pt x="6476" y="3791"/>
                    </a:lnTo>
                    <a:lnTo>
                      <a:pt x="6496" y="3810"/>
                    </a:lnTo>
                    <a:lnTo>
                      <a:pt x="6515" y="3829"/>
                    </a:lnTo>
                    <a:lnTo>
                      <a:pt x="6515" y="3848"/>
                    </a:lnTo>
                    <a:lnTo>
                      <a:pt x="6515" y="3867"/>
                    </a:lnTo>
                    <a:lnTo>
                      <a:pt x="6515" y="3886"/>
                    </a:lnTo>
                    <a:lnTo>
                      <a:pt x="6515" y="3905"/>
                    </a:lnTo>
                    <a:lnTo>
                      <a:pt x="6496" y="3925"/>
                    </a:lnTo>
                    <a:lnTo>
                      <a:pt x="6496" y="3943"/>
                    </a:lnTo>
                    <a:lnTo>
                      <a:pt x="6476" y="3962"/>
                    </a:lnTo>
                    <a:lnTo>
                      <a:pt x="6458" y="3981"/>
                    </a:lnTo>
                    <a:lnTo>
                      <a:pt x="6439" y="3981"/>
                    </a:lnTo>
                    <a:lnTo>
                      <a:pt x="6420" y="3981"/>
                    </a:lnTo>
                    <a:lnTo>
                      <a:pt x="6381" y="3962"/>
                    </a:lnTo>
                    <a:lnTo>
                      <a:pt x="6363" y="3962"/>
                    </a:lnTo>
                    <a:lnTo>
                      <a:pt x="6344" y="3962"/>
                    </a:lnTo>
                    <a:lnTo>
                      <a:pt x="6324" y="3981"/>
                    </a:lnTo>
                    <a:lnTo>
                      <a:pt x="6286" y="4020"/>
                    </a:lnTo>
                    <a:lnTo>
                      <a:pt x="6248" y="4039"/>
                    </a:lnTo>
                    <a:lnTo>
                      <a:pt x="6172" y="4077"/>
                    </a:lnTo>
                    <a:lnTo>
                      <a:pt x="6153" y="4096"/>
                    </a:lnTo>
                    <a:lnTo>
                      <a:pt x="6134" y="4096"/>
                    </a:lnTo>
                    <a:lnTo>
                      <a:pt x="6096" y="4077"/>
                    </a:lnTo>
                    <a:lnTo>
                      <a:pt x="6077" y="4096"/>
                    </a:lnTo>
                    <a:lnTo>
                      <a:pt x="6058" y="4096"/>
                    </a:lnTo>
                    <a:lnTo>
                      <a:pt x="6039" y="4096"/>
                    </a:lnTo>
                    <a:lnTo>
                      <a:pt x="6019" y="4096"/>
                    </a:lnTo>
                    <a:lnTo>
                      <a:pt x="6000" y="4115"/>
                    </a:lnTo>
                    <a:lnTo>
                      <a:pt x="5982" y="4134"/>
                    </a:lnTo>
                    <a:lnTo>
                      <a:pt x="5963" y="4172"/>
                    </a:lnTo>
                    <a:lnTo>
                      <a:pt x="5943" y="4172"/>
                    </a:lnTo>
                    <a:lnTo>
                      <a:pt x="5943" y="4191"/>
                    </a:lnTo>
                    <a:lnTo>
                      <a:pt x="5905" y="4210"/>
                    </a:lnTo>
                    <a:lnTo>
                      <a:pt x="5848" y="4229"/>
                    </a:lnTo>
                    <a:lnTo>
                      <a:pt x="5772" y="4267"/>
                    </a:lnTo>
                    <a:lnTo>
                      <a:pt x="5753" y="4267"/>
                    </a:lnTo>
                    <a:lnTo>
                      <a:pt x="5734" y="4267"/>
                    </a:lnTo>
                    <a:lnTo>
                      <a:pt x="5715" y="4267"/>
                    </a:lnTo>
                    <a:lnTo>
                      <a:pt x="5677" y="4267"/>
                    </a:lnTo>
                    <a:lnTo>
                      <a:pt x="5658" y="4267"/>
                    </a:lnTo>
                    <a:lnTo>
                      <a:pt x="5619" y="4267"/>
                    </a:lnTo>
                    <a:lnTo>
                      <a:pt x="5543" y="4286"/>
                    </a:lnTo>
                    <a:lnTo>
                      <a:pt x="5524" y="4286"/>
                    </a:lnTo>
                    <a:lnTo>
                      <a:pt x="5505" y="4306"/>
                    </a:lnTo>
                    <a:lnTo>
                      <a:pt x="5486" y="4324"/>
                    </a:lnTo>
                    <a:lnTo>
                      <a:pt x="5486" y="4362"/>
                    </a:lnTo>
                    <a:lnTo>
                      <a:pt x="5486" y="4382"/>
                    </a:lnTo>
                    <a:lnTo>
                      <a:pt x="5486" y="4401"/>
                    </a:lnTo>
                    <a:lnTo>
                      <a:pt x="5505" y="4438"/>
                    </a:lnTo>
                    <a:lnTo>
                      <a:pt x="5505" y="4458"/>
                    </a:lnTo>
                    <a:lnTo>
                      <a:pt x="5505" y="4477"/>
                    </a:lnTo>
                    <a:lnTo>
                      <a:pt x="5524" y="4496"/>
                    </a:lnTo>
                    <a:lnTo>
                      <a:pt x="5524" y="4515"/>
                    </a:lnTo>
                    <a:lnTo>
                      <a:pt x="5543" y="4553"/>
                    </a:lnTo>
                    <a:lnTo>
                      <a:pt x="5562" y="4572"/>
                    </a:lnTo>
                    <a:lnTo>
                      <a:pt x="5582" y="4572"/>
                    </a:lnTo>
                    <a:lnTo>
                      <a:pt x="5601" y="4572"/>
                    </a:lnTo>
                    <a:lnTo>
                      <a:pt x="5619" y="4572"/>
                    </a:lnTo>
                    <a:lnTo>
                      <a:pt x="5638" y="4572"/>
                    </a:lnTo>
                    <a:lnTo>
                      <a:pt x="5658" y="4572"/>
                    </a:lnTo>
                    <a:lnTo>
                      <a:pt x="5677" y="4572"/>
                    </a:lnTo>
                    <a:lnTo>
                      <a:pt x="5696" y="4572"/>
                    </a:lnTo>
                    <a:lnTo>
                      <a:pt x="5696" y="4591"/>
                    </a:lnTo>
                    <a:lnTo>
                      <a:pt x="5715" y="4591"/>
                    </a:lnTo>
                    <a:lnTo>
                      <a:pt x="5734" y="4591"/>
                    </a:lnTo>
                    <a:lnTo>
                      <a:pt x="5772" y="4591"/>
                    </a:lnTo>
                    <a:lnTo>
                      <a:pt x="5791" y="4591"/>
                    </a:lnTo>
                    <a:lnTo>
                      <a:pt x="5791" y="4610"/>
                    </a:lnTo>
                    <a:lnTo>
                      <a:pt x="5772" y="4629"/>
                    </a:lnTo>
                    <a:lnTo>
                      <a:pt x="5772" y="4667"/>
                    </a:lnTo>
                    <a:lnTo>
                      <a:pt x="5734" y="4687"/>
                    </a:lnTo>
                    <a:lnTo>
                      <a:pt x="5696" y="4743"/>
                    </a:lnTo>
                    <a:lnTo>
                      <a:pt x="5677" y="4743"/>
                    </a:lnTo>
                    <a:lnTo>
                      <a:pt x="5677" y="4782"/>
                    </a:lnTo>
                    <a:lnTo>
                      <a:pt x="5677" y="4819"/>
                    </a:lnTo>
                    <a:lnTo>
                      <a:pt x="5677" y="4839"/>
                    </a:lnTo>
                    <a:lnTo>
                      <a:pt x="5677" y="4858"/>
                    </a:lnTo>
                    <a:lnTo>
                      <a:pt x="5696" y="4877"/>
                    </a:lnTo>
                    <a:lnTo>
                      <a:pt x="5696" y="4896"/>
                    </a:lnTo>
                    <a:lnTo>
                      <a:pt x="5696" y="4915"/>
                    </a:lnTo>
                    <a:lnTo>
                      <a:pt x="5638" y="5277"/>
                    </a:lnTo>
                    <a:lnTo>
                      <a:pt x="5619" y="5391"/>
                    </a:lnTo>
                    <a:lnTo>
                      <a:pt x="5601" y="5429"/>
                    </a:lnTo>
                    <a:lnTo>
                      <a:pt x="5601" y="5448"/>
                    </a:lnTo>
                    <a:lnTo>
                      <a:pt x="5601" y="5467"/>
                    </a:lnTo>
                    <a:lnTo>
                      <a:pt x="5619" y="5486"/>
                    </a:lnTo>
                    <a:lnTo>
                      <a:pt x="5658" y="5544"/>
                    </a:lnTo>
                    <a:lnTo>
                      <a:pt x="5677" y="5562"/>
                    </a:lnTo>
                    <a:lnTo>
                      <a:pt x="5696" y="5620"/>
                    </a:lnTo>
                    <a:lnTo>
                      <a:pt x="5715" y="5677"/>
                    </a:lnTo>
                    <a:lnTo>
                      <a:pt x="5753" y="5848"/>
                    </a:lnTo>
                    <a:lnTo>
                      <a:pt x="5753" y="5886"/>
                    </a:lnTo>
                    <a:lnTo>
                      <a:pt x="5753" y="5906"/>
                    </a:lnTo>
                    <a:lnTo>
                      <a:pt x="5734" y="5924"/>
                    </a:lnTo>
                    <a:lnTo>
                      <a:pt x="5696" y="6001"/>
                    </a:lnTo>
                    <a:lnTo>
                      <a:pt x="5658" y="6058"/>
                    </a:lnTo>
                    <a:lnTo>
                      <a:pt x="5601" y="6134"/>
                    </a:lnTo>
                    <a:lnTo>
                      <a:pt x="5582" y="6153"/>
                    </a:lnTo>
                    <a:lnTo>
                      <a:pt x="5562" y="6191"/>
                    </a:lnTo>
                    <a:lnTo>
                      <a:pt x="5524" y="6287"/>
                    </a:lnTo>
                    <a:lnTo>
                      <a:pt x="5505" y="6382"/>
                    </a:lnTo>
                    <a:lnTo>
                      <a:pt x="5467" y="6477"/>
                    </a:lnTo>
                    <a:lnTo>
                      <a:pt x="5467" y="6515"/>
                    </a:lnTo>
                    <a:lnTo>
                      <a:pt x="5467" y="6534"/>
                    </a:lnTo>
                    <a:lnTo>
                      <a:pt x="5486" y="6534"/>
                    </a:lnTo>
                    <a:lnTo>
                      <a:pt x="5753" y="6668"/>
                    </a:lnTo>
                    <a:lnTo>
                      <a:pt x="5829" y="6686"/>
                    </a:lnTo>
                    <a:lnTo>
                      <a:pt x="5943" y="6686"/>
                    </a:lnTo>
                    <a:lnTo>
                      <a:pt x="5982" y="6686"/>
                    </a:lnTo>
                    <a:lnTo>
                      <a:pt x="6000" y="6705"/>
                    </a:lnTo>
                    <a:lnTo>
                      <a:pt x="6019" y="6705"/>
                    </a:lnTo>
                    <a:lnTo>
                      <a:pt x="6019" y="6724"/>
                    </a:lnTo>
                    <a:lnTo>
                      <a:pt x="6039" y="6744"/>
                    </a:lnTo>
                    <a:lnTo>
                      <a:pt x="6039" y="6763"/>
                    </a:lnTo>
                    <a:lnTo>
                      <a:pt x="6039" y="6782"/>
                    </a:lnTo>
                    <a:lnTo>
                      <a:pt x="6039" y="6800"/>
                    </a:lnTo>
                    <a:lnTo>
                      <a:pt x="6039" y="6820"/>
                    </a:lnTo>
                    <a:lnTo>
                      <a:pt x="6058" y="6858"/>
                    </a:lnTo>
                    <a:lnTo>
                      <a:pt x="6058" y="6877"/>
                    </a:lnTo>
                    <a:lnTo>
                      <a:pt x="6058" y="6896"/>
                    </a:lnTo>
                    <a:lnTo>
                      <a:pt x="6058" y="6915"/>
                    </a:lnTo>
                    <a:lnTo>
                      <a:pt x="6039" y="6953"/>
                    </a:lnTo>
                    <a:lnTo>
                      <a:pt x="5867" y="7258"/>
                    </a:lnTo>
                    <a:lnTo>
                      <a:pt x="5867" y="7296"/>
                    </a:lnTo>
                    <a:lnTo>
                      <a:pt x="5867" y="7334"/>
                    </a:lnTo>
                    <a:lnTo>
                      <a:pt x="5848" y="7334"/>
                    </a:lnTo>
                    <a:lnTo>
                      <a:pt x="5848" y="7353"/>
                    </a:lnTo>
                    <a:lnTo>
                      <a:pt x="5810" y="7429"/>
                    </a:lnTo>
                    <a:lnTo>
                      <a:pt x="5753" y="7467"/>
                    </a:lnTo>
                    <a:lnTo>
                      <a:pt x="5638" y="7525"/>
                    </a:lnTo>
                    <a:lnTo>
                      <a:pt x="5619" y="7525"/>
                    </a:lnTo>
                    <a:lnTo>
                      <a:pt x="5601" y="7543"/>
                    </a:lnTo>
                    <a:lnTo>
                      <a:pt x="5582" y="7543"/>
                    </a:lnTo>
                    <a:lnTo>
                      <a:pt x="5562" y="7543"/>
                    </a:lnTo>
                    <a:lnTo>
                      <a:pt x="5562" y="7562"/>
                    </a:lnTo>
                    <a:lnTo>
                      <a:pt x="5543" y="7601"/>
                    </a:lnTo>
                    <a:lnTo>
                      <a:pt x="5543" y="7620"/>
                    </a:lnTo>
                    <a:lnTo>
                      <a:pt x="5543" y="7658"/>
                    </a:lnTo>
                    <a:lnTo>
                      <a:pt x="5543" y="7696"/>
                    </a:lnTo>
                    <a:lnTo>
                      <a:pt x="5524" y="7715"/>
                    </a:lnTo>
                    <a:lnTo>
                      <a:pt x="5486" y="7772"/>
                    </a:lnTo>
                    <a:lnTo>
                      <a:pt x="5467" y="7848"/>
                    </a:lnTo>
                    <a:lnTo>
                      <a:pt x="5448" y="7867"/>
                    </a:lnTo>
                    <a:lnTo>
                      <a:pt x="5429" y="7887"/>
                    </a:lnTo>
                    <a:lnTo>
                      <a:pt x="5391" y="7924"/>
                    </a:lnTo>
                    <a:lnTo>
                      <a:pt x="5391" y="7943"/>
                    </a:lnTo>
                    <a:lnTo>
                      <a:pt x="5372" y="7963"/>
                    </a:lnTo>
                    <a:lnTo>
                      <a:pt x="5353" y="7982"/>
                    </a:lnTo>
                    <a:lnTo>
                      <a:pt x="5353" y="8001"/>
                    </a:lnTo>
                    <a:lnTo>
                      <a:pt x="5353" y="8019"/>
                    </a:lnTo>
                    <a:lnTo>
                      <a:pt x="5372" y="8039"/>
                    </a:lnTo>
                    <a:lnTo>
                      <a:pt x="5410" y="8077"/>
                    </a:lnTo>
                    <a:lnTo>
                      <a:pt x="5410" y="8096"/>
                    </a:lnTo>
                    <a:lnTo>
                      <a:pt x="5410" y="8115"/>
                    </a:lnTo>
                    <a:lnTo>
                      <a:pt x="5391" y="8115"/>
                    </a:lnTo>
                    <a:lnTo>
                      <a:pt x="5372" y="8134"/>
                    </a:lnTo>
                    <a:lnTo>
                      <a:pt x="5353" y="8134"/>
                    </a:lnTo>
                    <a:lnTo>
                      <a:pt x="5220" y="8172"/>
                    </a:lnTo>
                    <a:lnTo>
                      <a:pt x="5201" y="8172"/>
                    </a:lnTo>
                    <a:lnTo>
                      <a:pt x="5181" y="8153"/>
                    </a:lnTo>
                    <a:lnTo>
                      <a:pt x="5125" y="8134"/>
                    </a:lnTo>
                    <a:lnTo>
                      <a:pt x="5105" y="8134"/>
                    </a:lnTo>
                    <a:lnTo>
                      <a:pt x="5067" y="8153"/>
                    </a:lnTo>
                    <a:lnTo>
                      <a:pt x="5029" y="8134"/>
                    </a:lnTo>
                    <a:lnTo>
                      <a:pt x="5010" y="8153"/>
                    </a:lnTo>
                    <a:lnTo>
                      <a:pt x="4991" y="8153"/>
                    </a:lnTo>
                    <a:lnTo>
                      <a:pt x="4972" y="8153"/>
                    </a:lnTo>
                    <a:lnTo>
                      <a:pt x="4744" y="8324"/>
                    </a:lnTo>
                    <a:lnTo>
                      <a:pt x="4686" y="8363"/>
                    </a:lnTo>
                    <a:lnTo>
                      <a:pt x="4667" y="8382"/>
                    </a:lnTo>
                    <a:lnTo>
                      <a:pt x="4648" y="8400"/>
                    </a:lnTo>
                    <a:lnTo>
                      <a:pt x="4629" y="8420"/>
                    </a:lnTo>
                    <a:lnTo>
                      <a:pt x="4610" y="8420"/>
                    </a:lnTo>
                    <a:lnTo>
                      <a:pt x="4591" y="8420"/>
                    </a:lnTo>
                    <a:lnTo>
                      <a:pt x="4572" y="8420"/>
                    </a:lnTo>
                    <a:lnTo>
                      <a:pt x="4572" y="8400"/>
                    </a:lnTo>
                    <a:lnTo>
                      <a:pt x="4553" y="8400"/>
                    </a:lnTo>
                    <a:lnTo>
                      <a:pt x="4477" y="8268"/>
                    </a:lnTo>
                    <a:lnTo>
                      <a:pt x="4439" y="8210"/>
                    </a:lnTo>
                    <a:lnTo>
                      <a:pt x="4439" y="8172"/>
                    </a:lnTo>
                    <a:lnTo>
                      <a:pt x="4419" y="8134"/>
                    </a:lnTo>
                    <a:lnTo>
                      <a:pt x="4419" y="8096"/>
                    </a:lnTo>
                    <a:lnTo>
                      <a:pt x="4419" y="8077"/>
                    </a:lnTo>
                    <a:lnTo>
                      <a:pt x="4439" y="8058"/>
                    </a:lnTo>
                    <a:lnTo>
                      <a:pt x="4458" y="8019"/>
                    </a:lnTo>
                    <a:lnTo>
                      <a:pt x="4495" y="7943"/>
                    </a:lnTo>
                    <a:lnTo>
                      <a:pt x="4495" y="7924"/>
                    </a:lnTo>
                    <a:lnTo>
                      <a:pt x="4515" y="7905"/>
                    </a:lnTo>
                    <a:lnTo>
                      <a:pt x="4515" y="7887"/>
                    </a:lnTo>
                    <a:lnTo>
                      <a:pt x="4515" y="7867"/>
                    </a:lnTo>
                    <a:lnTo>
                      <a:pt x="4495" y="7848"/>
                    </a:lnTo>
                    <a:lnTo>
                      <a:pt x="4477" y="7829"/>
                    </a:lnTo>
                    <a:lnTo>
                      <a:pt x="4458" y="7810"/>
                    </a:lnTo>
                    <a:lnTo>
                      <a:pt x="4439" y="7791"/>
                    </a:lnTo>
                    <a:lnTo>
                      <a:pt x="4439" y="7772"/>
                    </a:lnTo>
                    <a:lnTo>
                      <a:pt x="4458" y="7734"/>
                    </a:lnTo>
                    <a:lnTo>
                      <a:pt x="4439" y="7677"/>
                    </a:lnTo>
                    <a:lnTo>
                      <a:pt x="4439" y="7658"/>
                    </a:lnTo>
                    <a:lnTo>
                      <a:pt x="4439" y="7639"/>
                    </a:lnTo>
                    <a:lnTo>
                      <a:pt x="4419" y="7620"/>
                    </a:lnTo>
                    <a:lnTo>
                      <a:pt x="4419" y="7601"/>
                    </a:lnTo>
                    <a:lnTo>
                      <a:pt x="4400" y="7562"/>
                    </a:lnTo>
                    <a:lnTo>
                      <a:pt x="4400" y="7543"/>
                    </a:lnTo>
                    <a:lnTo>
                      <a:pt x="4381" y="7543"/>
                    </a:lnTo>
                    <a:lnTo>
                      <a:pt x="4363" y="7525"/>
                    </a:lnTo>
                    <a:lnTo>
                      <a:pt x="4343" y="7506"/>
                    </a:lnTo>
                    <a:lnTo>
                      <a:pt x="4343" y="7467"/>
                    </a:lnTo>
                    <a:lnTo>
                      <a:pt x="4324" y="7448"/>
                    </a:lnTo>
                    <a:lnTo>
                      <a:pt x="4305" y="7429"/>
                    </a:lnTo>
                    <a:lnTo>
                      <a:pt x="4267" y="7410"/>
                    </a:lnTo>
                    <a:lnTo>
                      <a:pt x="4210" y="7372"/>
                    </a:lnTo>
                    <a:lnTo>
                      <a:pt x="4153" y="7353"/>
                    </a:lnTo>
                    <a:lnTo>
                      <a:pt x="4114" y="7334"/>
                    </a:lnTo>
                    <a:lnTo>
                      <a:pt x="4077" y="7315"/>
                    </a:lnTo>
                    <a:lnTo>
                      <a:pt x="4001" y="7201"/>
                    </a:lnTo>
                    <a:lnTo>
                      <a:pt x="3962" y="7181"/>
                    </a:lnTo>
                    <a:lnTo>
                      <a:pt x="3943" y="7162"/>
                    </a:lnTo>
                    <a:lnTo>
                      <a:pt x="3924" y="7162"/>
                    </a:lnTo>
                    <a:lnTo>
                      <a:pt x="3905" y="7162"/>
                    </a:lnTo>
                    <a:lnTo>
                      <a:pt x="3848" y="7162"/>
                    </a:lnTo>
                    <a:lnTo>
                      <a:pt x="3810" y="7162"/>
                    </a:lnTo>
                    <a:lnTo>
                      <a:pt x="3791" y="7162"/>
                    </a:lnTo>
                    <a:lnTo>
                      <a:pt x="3772" y="7181"/>
                    </a:lnTo>
                    <a:lnTo>
                      <a:pt x="3753" y="7181"/>
                    </a:lnTo>
                    <a:lnTo>
                      <a:pt x="3734" y="7162"/>
                    </a:lnTo>
                    <a:lnTo>
                      <a:pt x="3734" y="7144"/>
                    </a:lnTo>
                    <a:lnTo>
                      <a:pt x="3734" y="7086"/>
                    </a:lnTo>
                    <a:lnTo>
                      <a:pt x="3715" y="7067"/>
                    </a:lnTo>
                    <a:lnTo>
                      <a:pt x="3657" y="7048"/>
                    </a:lnTo>
                    <a:lnTo>
                      <a:pt x="3638" y="7048"/>
                    </a:lnTo>
                    <a:lnTo>
                      <a:pt x="3620" y="7048"/>
                    </a:lnTo>
                    <a:lnTo>
                      <a:pt x="3601" y="7010"/>
                    </a:lnTo>
                    <a:lnTo>
                      <a:pt x="3562" y="6991"/>
                    </a:lnTo>
                    <a:lnTo>
                      <a:pt x="3524" y="6934"/>
                    </a:lnTo>
                    <a:lnTo>
                      <a:pt x="3486" y="6896"/>
                    </a:lnTo>
                    <a:lnTo>
                      <a:pt x="3467" y="6896"/>
                    </a:lnTo>
                    <a:lnTo>
                      <a:pt x="3448" y="6877"/>
                    </a:lnTo>
                    <a:lnTo>
                      <a:pt x="3410" y="6896"/>
                    </a:lnTo>
                    <a:lnTo>
                      <a:pt x="3391" y="6896"/>
                    </a:lnTo>
                    <a:lnTo>
                      <a:pt x="3372" y="6896"/>
                    </a:lnTo>
                    <a:lnTo>
                      <a:pt x="3334" y="6877"/>
                    </a:lnTo>
                    <a:lnTo>
                      <a:pt x="3200" y="6915"/>
                    </a:lnTo>
                    <a:lnTo>
                      <a:pt x="3181" y="6915"/>
                    </a:lnTo>
                    <a:lnTo>
                      <a:pt x="3143" y="6934"/>
                    </a:lnTo>
                    <a:lnTo>
                      <a:pt x="3124" y="6934"/>
                    </a:lnTo>
                    <a:lnTo>
                      <a:pt x="3067" y="6953"/>
                    </a:lnTo>
                    <a:lnTo>
                      <a:pt x="3048" y="6953"/>
                    </a:lnTo>
                    <a:lnTo>
                      <a:pt x="3029" y="6972"/>
                    </a:lnTo>
                    <a:lnTo>
                      <a:pt x="3010" y="6972"/>
                    </a:lnTo>
                    <a:lnTo>
                      <a:pt x="2991" y="6972"/>
                    </a:lnTo>
                    <a:lnTo>
                      <a:pt x="2934" y="6972"/>
                    </a:lnTo>
                    <a:lnTo>
                      <a:pt x="2915" y="6972"/>
                    </a:lnTo>
                    <a:lnTo>
                      <a:pt x="2895" y="6953"/>
                    </a:lnTo>
                    <a:lnTo>
                      <a:pt x="2877" y="6953"/>
                    </a:lnTo>
                    <a:lnTo>
                      <a:pt x="2858" y="6934"/>
                    </a:lnTo>
                    <a:lnTo>
                      <a:pt x="2839" y="6934"/>
                    </a:lnTo>
                    <a:lnTo>
                      <a:pt x="2819" y="6934"/>
                    </a:lnTo>
                    <a:lnTo>
                      <a:pt x="2800" y="6934"/>
                    </a:lnTo>
                    <a:lnTo>
                      <a:pt x="2763" y="6934"/>
                    </a:lnTo>
                    <a:lnTo>
                      <a:pt x="2724" y="6915"/>
                    </a:lnTo>
                    <a:lnTo>
                      <a:pt x="2705" y="6915"/>
                    </a:lnTo>
                    <a:lnTo>
                      <a:pt x="2686" y="6915"/>
                    </a:lnTo>
                    <a:lnTo>
                      <a:pt x="2667" y="6934"/>
                    </a:lnTo>
                    <a:lnTo>
                      <a:pt x="2648" y="6934"/>
                    </a:lnTo>
                    <a:lnTo>
                      <a:pt x="2629" y="6934"/>
                    </a:lnTo>
                    <a:lnTo>
                      <a:pt x="2610" y="6915"/>
                    </a:lnTo>
                    <a:lnTo>
                      <a:pt x="2591" y="6915"/>
                    </a:lnTo>
                    <a:lnTo>
                      <a:pt x="2572" y="6915"/>
                    </a:lnTo>
                    <a:lnTo>
                      <a:pt x="2572" y="6934"/>
                    </a:lnTo>
                    <a:lnTo>
                      <a:pt x="2572" y="6972"/>
                    </a:lnTo>
                    <a:lnTo>
                      <a:pt x="2572" y="6991"/>
                    </a:lnTo>
                    <a:lnTo>
                      <a:pt x="2572" y="7010"/>
                    </a:lnTo>
                    <a:lnTo>
                      <a:pt x="2534" y="7029"/>
                    </a:lnTo>
                    <a:lnTo>
                      <a:pt x="2514" y="7067"/>
                    </a:lnTo>
                    <a:lnTo>
                      <a:pt x="2496" y="7086"/>
                    </a:lnTo>
                    <a:lnTo>
                      <a:pt x="2477" y="7105"/>
                    </a:lnTo>
                    <a:lnTo>
                      <a:pt x="2458" y="7144"/>
                    </a:lnTo>
                    <a:lnTo>
                      <a:pt x="2458" y="7162"/>
                    </a:lnTo>
                    <a:lnTo>
                      <a:pt x="2458" y="7201"/>
                    </a:lnTo>
                    <a:lnTo>
                      <a:pt x="2477" y="7296"/>
                    </a:lnTo>
                    <a:lnTo>
                      <a:pt x="2477" y="7334"/>
                    </a:lnTo>
                    <a:lnTo>
                      <a:pt x="2477" y="7353"/>
                    </a:lnTo>
                    <a:lnTo>
                      <a:pt x="2458" y="7525"/>
                    </a:lnTo>
                    <a:lnTo>
                      <a:pt x="2438" y="7562"/>
                    </a:lnTo>
                    <a:lnTo>
                      <a:pt x="2419" y="7601"/>
                    </a:lnTo>
                    <a:lnTo>
                      <a:pt x="2419" y="7620"/>
                    </a:lnTo>
                    <a:lnTo>
                      <a:pt x="2419" y="7696"/>
                    </a:lnTo>
                    <a:lnTo>
                      <a:pt x="1981" y="7562"/>
                    </a:lnTo>
                    <a:lnTo>
                      <a:pt x="1734" y="7467"/>
                    </a:lnTo>
                    <a:lnTo>
                      <a:pt x="1600" y="7353"/>
                    </a:lnTo>
                    <a:lnTo>
                      <a:pt x="1276" y="7353"/>
                    </a:lnTo>
                    <a:lnTo>
                      <a:pt x="1048" y="7201"/>
                    </a:lnTo>
                    <a:lnTo>
                      <a:pt x="800" y="7048"/>
                    </a:lnTo>
                    <a:lnTo>
                      <a:pt x="762" y="6800"/>
                    </a:lnTo>
                    <a:lnTo>
                      <a:pt x="591" y="6553"/>
                    </a:lnTo>
                    <a:lnTo>
                      <a:pt x="381" y="6210"/>
                    </a:lnTo>
                    <a:lnTo>
                      <a:pt x="267" y="5601"/>
                    </a:lnTo>
                    <a:lnTo>
                      <a:pt x="172" y="5124"/>
                    </a:lnTo>
                    <a:lnTo>
                      <a:pt x="267" y="457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25" name="Freeform 4">
                <a:extLst>
                  <a:ext uri="{FF2B5EF4-FFF2-40B4-BE49-F238E27FC236}">
                    <a16:creationId xmlns:a16="http://schemas.microsoft.com/office/drawing/2014/main" id="{85BDE86F-A466-1A4F-B491-1093CA45C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4125" y="920750"/>
                <a:ext cx="1770063" cy="2379663"/>
              </a:xfrm>
              <a:custGeom>
                <a:avLst/>
                <a:gdLst>
                  <a:gd name="T0" fmla="*/ 14779450 w 4916"/>
                  <a:gd name="T1" fmla="*/ 728131517 h 6610"/>
                  <a:gd name="T2" fmla="*/ 7389905 w 4916"/>
                  <a:gd name="T3" fmla="*/ 629500426 h 6610"/>
                  <a:gd name="T4" fmla="*/ 42004790 w 4916"/>
                  <a:gd name="T5" fmla="*/ 580120438 h 6610"/>
                  <a:gd name="T6" fmla="*/ 46931154 w 4916"/>
                  <a:gd name="T7" fmla="*/ 602282985 h 6610"/>
                  <a:gd name="T8" fmla="*/ 54321059 w 4916"/>
                  <a:gd name="T9" fmla="*/ 585045369 h 6610"/>
                  <a:gd name="T10" fmla="*/ 101252212 w 4916"/>
                  <a:gd name="T11" fmla="*/ 631962891 h 6610"/>
                  <a:gd name="T12" fmla="*/ 113568481 w 4916"/>
                  <a:gd name="T13" fmla="*/ 678880773 h 6610"/>
                  <a:gd name="T14" fmla="*/ 165426358 w 4916"/>
                  <a:gd name="T15" fmla="*/ 639350646 h 6610"/>
                  <a:gd name="T16" fmla="*/ 190188156 w 4916"/>
                  <a:gd name="T17" fmla="*/ 604745450 h 6610"/>
                  <a:gd name="T18" fmla="*/ 222210598 w 4916"/>
                  <a:gd name="T19" fmla="*/ 580120438 h 6610"/>
                  <a:gd name="T20" fmla="*/ 219877039 w 4916"/>
                  <a:gd name="T21" fmla="*/ 547977707 h 6610"/>
                  <a:gd name="T22" fmla="*/ 242046034 w 4916"/>
                  <a:gd name="T23" fmla="*/ 550440173 h 6610"/>
                  <a:gd name="T24" fmla="*/ 301293456 w 4916"/>
                  <a:gd name="T25" fmla="*/ 553032601 h 6610"/>
                  <a:gd name="T26" fmla="*/ 340835064 w 4916"/>
                  <a:gd name="T27" fmla="*/ 469047058 h 6610"/>
                  <a:gd name="T28" fmla="*/ 372857146 w 4916"/>
                  <a:gd name="T29" fmla="*/ 377674479 h 6610"/>
                  <a:gd name="T30" fmla="*/ 377913491 w 4916"/>
                  <a:gd name="T31" fmla="*/ 303539156 h 6610"/>
                  <a:gd name="T32" fmla="*/ 358077696 w 4916"/>
                  <a:gd name="T33" fmla="*/ 261676168 h 6610"/>
                  <a:gd name="T34" fmla="*/ 365597223 w 4916"/>
                  <a:gd name="T35" fmla="*/ 229533797 h 6610"/>
                  <a:gd name="T36" fmla="*/ 326055614 w 4916"/>
                  <a:gd name="T37" fmla="*/ 182615915 h 6610"/>
                  <a:gd name="T38" fmla="*/ 353151333 w 4916"/>
                  <a:gd name="T39" fmla="*/ 172766054 h 6610"/>
                  <a:gd name="T40" fmla="*/ 395156123 w 4916"/>
                  <a:gd name="T41" fmla="*/ 167840763 h 6610"/>
                  <a:gd name="T42" fmla="*/ 417325118 w 4916"/>
                  <a:gd name="T43" fmla="*/ 135698393 h 6610"/>
                  <a:gd name="T44" fmla="*/ 461793450 w 4916"/>
                  <a:gd name="T45" fmla="*/ 113535486 h 6610"/>
                  <a:gd name="T46" fmla="*/ 474238980 w 4916"/>
                  <a:gd name="T47" fmla="*/ 78930650 h 6610"/>
                  <a:gd name="T48" fmla="*/ 464256632 w 4916"/>
                  <a:gd name="T49" fmla="*/ 64155498 h 6610"/>
                  <a:gd name="T50" fmla="*/ 471646177 w 4916"/>
                  <a:gd name="T51" fmla="*/ 41862988 h 6610"/>
                  <a:gd name="T52" fmla="*/ 476702522 w 4916"/>
                  <a:gd name="T53" fmla="*/ 29550302 h 6610"/>
                  <a:gd name="T54" fmla="*/ 496408335 w 4916"/>
                  <a:gd name="T55" fmla="*/ 2462465 h 6610"/>
                  <a:gd name="T56" fmla="*/ 535949944 w 4916"/>
                  <a:gd name="T57" fmla="*/ 54305278 h 6610"/>
                  <a:gd name="T58" fmla="*/ 518577690 w 4916"/>
                  <a:gd name="T59" fmla="*/ 86318045 h 6610"/>
                  <a:gd name="T60" fmla="*/ 493945154 w 4916"/>
                  <a:gd name="T61" fmla="*/ 83855580 h 6610"/>
                  <a:gd name="T62" fmla="*/ 506261422 w 4916"/>
                  <a:gd name="T63" fmla="*/ 115998311 h 6610"/>
                  <a:gd name="T64" fmla="*/ 526096857 w 4916"/>
                  <a:gd name="T65" fmla="*/ 123385707 h 6610"/>
                  <a:gd name="T66" fmla="*/ 538413126 w 4916"/>
                  <a:gd name="T67" fmla="*/ 111073021 h 6610"/>
                  <a:gd name="T68" fmla="*/ 570435207 w 4916"/>
                  <a:gd name="T69" fmla="*/ 145548613 h 6610"/>
                  <a:gd name="T70" fmla="*/ 597660548 w 4916"/>
                  <a:gd name="T71" fmla="*/ 155398474 h 6610"/>
                  <a:gd name="T72" fmla="*/ 595197366 w 4916"/>
                  <a:gd name="T73" fmla="*/ 177690984 h 6610"/>
                  <a:gd name="T74" fmla="*/ 614903179 w 4916"/>
                  <a:gd name="T75" fmla="*/ 217221111 h 6610"/>
                  <a:gd name="T76" fmla="*/ 612439998 w 4916"/>
                  <a:gd name="T77" fmla="*/ 259213703 h 6610"/>
                  <a:gd name="T78" fmla="*/ 550729394 w 4916"/>
                  <a:gd name="T79" fmla="*/ 370286723 h 6610"/>
                  <a:gd name="T80" fmla="*/ 528430417 w 4916"/>
                  <a:gd name="T81" fmla="*/ 735648516 h 6610"/>
                  <a:gd name="T82" fmla="*/ 407472391 w 4916"/>
                  <a:gd name="T83" fmla="*/ 824558990 h 6610"/>
                  <a:gd name="T84" fmla="*/ 382710232 w 4916"/>
                  <a:gd name="T85" fmla="*/ 824558990 h 6610"/>
                  <a:gd name="T86" fmla="*/ 345761428 w 4916"/>
                  <a:gd name="T87" fmla="*/ 856571757 h 6610"/>
                  <a:gd name="T88" fmla="*/ 326055614 w 4916"/>
                  <a:gd name="T89" fmla="*/ 834408850 h 6610"/>
                  <a:gd name="T90" fmla="*/ 301293456 w 4916"/>
                  <a:gd name="T91" fmla="*/ 841796606 h 6610"/>
                  <a:gd name="T92" fmla="*/ 237119670 w 4916"/>
                  <a:gd name="T93" fmla="*/ 794878724 h 6610"/>
                  <a:gd name="T94" fmla="*/ 197578061 w 4916"/>
                  <a:gd name="T95" fmla="*/ 809783838 h 6610"/>
                  <a:gd name="T96" fmla="*/ 145720184 w 4916"/>
                  <a:gd name="T97" fmla="*/ 787491328 h 6610"/>
                  <a:gd name="T98" fmla="*/ 118624466 w 4916"/>
                  <a:gd name="T99" fmla="*/ 775178642 h 6610"/>
                  <a:gd name="T100" fmla="*/ 113568481 w 4916"/>
                  <a:gd name="T101" fmla="*/ 750423667 h 6610"/>
                  <a:gd name="T102" fmla="*/ 135867458 w 4916"/>
                  <a:gd name="T103" fmla="*/ 715818831 h 6610"/>
                  <a:gd name="T104" fmla="*/ 88935944 w 4916"/>
                  <a:gd name="T105" fmla="*/ 740573446 h 6610"/>
                  <a:gd name="T106" fmla="*/ 74156494 w 4916"/>
                  <a:gd name="T107" fmla="*/ 762736353 h 6610"/>
                  <a:gd name="T108" fmla="*/ 61710604 w 4916"/>
                  <a:gd name="T109" fmla="*/ 780103573 h 6610"/>
                  <a:gd name="T110" fmla="*/ 172815903 w 4916"/>
                  <a:gd name="T111" fmla="*/ 533202556 h 6610"/>
                  <a:gd name="T112" fmla="*/ 160499634 w 4916"/>
                  <a:gd name="T113" fmla="*/ 543052777 h 6610"/>
                  <a:gd name="T114" fmla="*/ 125884749 w 4916"/>
                  <a:gd name="T115" fmla="*/ 540590312 h 6610"/>
                  <a:gd name="T116" fmla="*/ 118624466 w 4916"/>
                  <a:gd name="T117" fmla="*/ 493672430 h 6610"/>
                  <a:gd name="T118" fmla="*/ 145720184 w 4916"/>
                  <a:gd name="T119" fmla="*/ 491209964 h 6610"/>
                  <a:gd name="T120" fmla="*/ 160499634 w 4916"/>
                  <a:gd name="T121" fmla="*/ 466584593 h 6610"/>
                  <a:gd name="T122" fmla="*/ 170482343 w 4916"/>
                  <a:gd name="T123" fmla="*/ 515964940 h 66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916" h="6610">
                    <a:moveTo>
                      <a:pt x="419" y="6095"/>
                    </a:moveTo>
                    <a:lnTo>
                      <a:pt x="343" y="6057"/>
                    </a:lnTo>
                    <a:lnTo>
                      <a:pt x="286" y="6019"/>
                    </a:lnTo>
                    <a:lnTo>
                      <a:pt x="172" y="5923"/>
                    </a:lnTo>
                    <a:lnTo>
                      <a:pt x="381" y="5809"/>
                    </a:lnTo>
                    <a:lnTo>
                      <a:pt x="381" y="5771"/>
                    </a:lnTo>
                    <a:lnTo>
                      <a:pt x="248" y="5676"/>
                    </a:lnTo>
                    <a:lnTo>
                      <a:pt x="133" y="5638"/>
                    </a:lnTo>
                    <a:lnTo>
                      <a:pt x="114" y="5618"/>
                    </a:lnTo>
                    <a:lnTo>
                      <a:pt x="38" y="5466"/>
                    </a:lnTo>
                    <a:lnTo>
                      <a:pt x="0" y="5276"/>
                    </a:lnTo>
                    <a:lnTo>
                      <a:pt x="19" y="5124"/>
                    </a:lnTo>
                    <a:lnTo>
                      <a:pt x="133" y="5066"/>
                    </a:lnTo>
                    <a:lnTo>
                      <a:pt x="114" y="5028"/>
                    </a:lnTo>
                    <a:lnTo>
                      <a:pt x="77" y="5009"/>
                    </a:lnTo>
                    <a:lnTo>
                      <a:pt x="38" y="4971"/>
                    </a:lnTo>
                    <a:lnTo>
                      <a:pt x="38" y="4914"/>
                    </a:lnTo>
                    <a:lnTo>
                      <a:pt x="57" y="4857"/>
                    </a:lnTo>
                    <a:lnTo>
                      <a:pt x="77" y="4761"/>
                    </a:lnTo>
                    <a:lnTo>
                      <a:pt x="114" y="4704"/>
                    </a:lnTo>
                    <a:lnTo>
                      <a:pt x="172" y="4724"/>
                    </a:lnTo>
                    <a:lnTo>
                      <a:pt x="209" y="4724"/>
                    </a:lnTo>
                    <a:lnTo>
                      <a:pt x="229" y="4647"/>
                    </a:lnTo>
                    <a:lnTo>
                      <a:pt x="248" y="4533"/>
                    </a:lnTo>
                    <a:lnTo>
                      <a:pt x="267" y="4495"/>
                    </a:lnTo>
                    <a:lnTo>
                      <a:pt x="305" y="4476"/>
                    </a:lnTo>
                    <a:lnTo>
                      <a:pt x="324" y="4476"/>
                    </a:lnTo>
                    <a:lnTo>
                      <a:pt x="343" y="4514"/>
                    </a:lnTo>
                    <a:lnTo>
                      <a:pt x="343" y="4533"/>
                    </a:lnTo>
                    <a:lnTo>
                      <a:pt x="305" y="4552"/>
                    </a:lnTo>
                    <a:lnTo>
                      <a:pt x="286" y="4590"/>
                    </a:lnTo>
                    <a:lnTo>
                      <a:pt x="305" y="4628"/>
                    </a:lnTo>
                    <a:lnTo>
                      <a:pt x="324" y="4628"/>
                    </a:lnTo>
                    <a:lnTo>
                      <a:pt x="362" y="4609"/>
                    </a:lnTo>
                    <a:lnTo>
                      <a:pt x="362" y="4647"/>
                    </a:lnTo>
                    <a:lnTo>
                      <a:pt x="362" y="4685"/>
                    </a:lnTo>
                    <a:lnTo>
                      <a:pt x="381" y="4704"/>
                    </a:lnTo>
                    <a:lnTo>
                      <a:pt x="419" y="4685"/>
                    </a:lnTo>
                    <a:lnTo>
                      <a:pt x="419" y="4666"/>
                    </a:lnTo>
                    <a:lnTo>
                      <a:pt x="419" y="4628"/>
                    </a:lnTo>
                    <a:lnTo>
                      <a:pt x="438" y="4609"/>
                    </a:lnTo>
                    <a:lnTo>
                      <a:pt x="476" y="4590"/>
                    </a:lnTo>
                    <a:lnTo>
                      <a:pt x="438" y="4533"/>
                    </a:lnTo>
                    <a:lnTo>
                      <a:pt x="419" y="4514"/>
                    </a:lnTo>
                    <a:lnTo>
                      <a:pt x="534" y="4514"/>
                    </a:lnTo>
                    <a:lnTo>
                      <a:pt x="572" y="4552"/>
                    </a:lnTo>
                    <a:lnTo>
                      <a:pt x="590" y="4628"/>
                    </a:lnTo>
                    <a:lnTo>
                      <a:pt x="610" y="4704"/>
                    </a:lnTo>
                    <a:lnTo>
                      <a:pt x="629" y="4743"/>
                    </a:lnTo>
                    <a:lnTo>
                      <a:pt x="705" y="4724"/>
                    </a:lnTo>
                    <a:lnTo>
                      <a:pt x="743" y="4743"/>
                    </a:lnTo>
                    <a:lnTo>
                      <a:pt x="762" y="4800"/>
                    </a:lnTo>
                    <a:lnTo>
                      <a:pt x="781" y="4876"/>
                    </a:lnTo>
                    <a:lnTo>
                      <a:pt x="819" y="4990"/>
                    </a:lnTo>
                    <a:lnTo>
                      <a:pt x="838" y="5047"/>
                    </a:lnTo>
                    <a:lnTo>
                      <a:pt x="838" y="5066"/>
                    </a:lnTo>
                    <a:lnTo>
                      <a:pt x="838" y="5085"/>
                    </a:lnTo>
                    <a:lnTo>
                      <a:pt x="838" y="5105"/>
                    </a:lnTo>
                    <a:lnTo>
                      <a:pt x="876" y="5124"/>
                    </a:lnTo>
                    <a:lnTo>
                      <a:pt x="876" y="5142"/>
                    </a:lnTo>
                    <a:lnTo>
                      <a:pt x="857" y="5181"/>
                    </a:lnTo>
                    <a:lnTo>
                      <a:pt x="876" y="5238"/>
                    </a:lnTo>
                    <a:lnTo>
                      <a:pt x="952" y="5295"/>
                    </a:lnTo>
                    <a:lnTo>
                      <a:pt x="1029" y="5333"/>
                    </a:lnTo>
                    <a:lnTo>
                      <a:pt x="1105" y="5352"/>
                    </a:lnTo>
                    <a:lnTo>
                      <a:pt x="1181" y="5333"/>
                    </a:lnTo>
                    <a:lnTo>
                      <a:pt x="1257" y="5276"/>
                    </a:lnTo>
                    <a:lnTo>
                      <a:pt x="1296" y="5200"/>
                    </a:lnTo>
                    <a:lnTo>
                      <a:pt x="1257" y="5124"/>
                    </a:lnTo>
                    <a:lnTo>
                      <a:pt x="1276" y="5085"/>
                    </a:lnTo>
                    <a:lnTo>
                      <a:pt x="1276" y="4933"/>
                    </a:lnTo>
                    <a:lnTo>
                      <a:pt x="1296" y="4876"/>
                    </a:lnTo>
                    <a:lnTo>
                      <a:pt x="1333" y="4780"/>
                    </a:lnTo>
                    <a:lnTo>
                      <a:pt x="1352" y="4743"/>
                    </a:lnTo>
                    <a:lnTo>
                      <a:pt x="1296" y="4647"/>
                    </a:lnTo>
                    <a:lnTo>
                      <a:pt x="1276" y="4590"/>
                    </a:lnTo>
                    <a:lnTo>
                      <a:pt x="1333" y="4571"/>
                    </a:lnTo>
                    <a:lnTo>
                      <a:pt x="1352" y="4590"/>
                    </a:lnTo>
                    <a:lnTo>
                      <a:pt x="1448" y="4704"/>
                    </a:lnTo>
                    <a:lnTo>
                      <a:pt x="1467" y="4666"/>
                    </a:lnTo>
                    <a:lnTo>
                      <a:pt x="1486" y="4609"/>
                    </a:lnTo>
                    <a:lnTo>
                      <a:pt x="1505" y="4571"/>
                    </a:lnTo>
                    <a:lnTo>
                      <a:pt x="1543" y="4533"/>
                    </a:lnTo>
                    <a:lnTo>
                      <a:pt x="1581" y="4514"/>
                    </a:lnTo>
                    <a:lnTo>
                      <a:pt x="1619" y="4514"/>
                    </a:lnTo>
                    <a:lnTo>
                      <a:pt x="1677" y="4514"/>
                    </a:lnTo>
                    <a:lnTo>
                      <a:pt x="1714" y="4514"/>
                    </a:lnTo>
                    <a:lnTo>
                      <a:pt x="1714" y="4495"/>
                    </a:lnTo>
                    <a:lnTo>
                      <a:pt x="1714" y="4476"/>
                    </a:lnTo>
                    <a:lnTo>
                      <a:pt x="1714" y="4457"/>
                    </a:lnTo>
                    <a:lnTo>
                      <a:pt x="1772" y="4514"/>
                    </a:lnTo>
                    <a:lnTo>
                      <a:pt x="1809" y="4533"/>
                    </a:lnTo>
                    <a:lnTo>
                      <a:pt x="1829" y="4533"/>
                    </a:lnTo>
                    <a:lnTo>
                      <a:pt x="1829" y="4495"/>
                    </a:lnTo>
                    <a:lnTo>
                      <a:pt x="1791" y="4399"/>
                    </a:lnTo>
                    <a:lnTo>
                      <a:pt x="1753" y="4323"/>
                    </a:lnTo>
                    <a:lnTo>
                      <a:pt x="1714" y="4247"/>
                    </a:lnTo>
                    <a:lnTo>
                      <a:pt x="1696" y="4228"/>
                    </a:lnTo>
                    <a:lnTo>
                      <a:pt x="1677" y="4190"/>
                    </a:lnTo>
                    <a:lnTo>
                      <a:pt x="1677" y="4133"/>
                    </a:lnTo>
                    <a:lnTo>
                      <a:pt x="1696" y="4057"/>
                    </a:lnTo>
                    <a:lnTo>
                      <a:pt x="1733" y="4076"/>
                    </a:lnTo>
                    <a:lnTo>
                      <a:pt x="1753" y="4095"/>
                    </a:lnTo>
                    <a:lnTo>
                      <a:pt x="1772" y="4133"/>
                    </a:lnTo>
                    <a:lnTo>
                      <a:pt x="1809" y="4152"/>
                    </a:lnTo>
                    <a:lnTo>
                      <a:pt x="1809" y="4209"/>
                    </a:lnTo>
                    <a:lnTo>
                      <a:pt x="1867" y="4247"/>
                    </a:lnTo>
                    <a:lnTo>
                      <a:pt x="2019" y="4304"/>
                    </a:lnTo>
                    <a:lnTo>
                      <a:pt x="2038" y="4304"/>
                    </a:lnTo>
                    <a:lnTo>
                      <a:pt x="2058" y="4304"/>
                    </a:lnTo>
                    <a:lnTo>
                      <a:pt x="2095" y="4285"/>
                    </a:lnTo>
                    <a:lnTo>
                      <a:pt x="2134" y="4285"/>
                    </a:lnTo>
                    <a:lnTo>
                      <a:pt x="2172" y="4285"/>
                    </a:lnTo>
                    <a:lnTo>
                      <a:pt x="2210" y="4285"/>
                    </a:lnTo>
                    <a:lnTo>
                      <a:pt x="2229" y="4304"/>
                    </a:lnTo>
                    <a:lnTo>
                      <a:pt x="2324" y="4267"/>
                    </a:lnTo>
                    <a:lnTo>
                      <a:pt x="2439" y="4209"/>
                    </a:lnTo>
                    <a:lnTo>
                      <a:pt x="2534" y="4133"/>
                    </a:lnTo>
                    <a:lnTo>
                      <a:pt x="2591" y="4038"/>
                    </a:lnTo>
                    <a:lnTo>
                      <a:pt x="2553" y="3981"/>
                    </a:lnTo>
                    <a:lnTo>
                      <a:pt x="2591" y="3904"/>
                    </a:lnTo>
                    <a:lnTo>
                      <a:pt x="2686" y="3771"/>
                    </a:lnTo>
                    <a:lnTo>
                      <a:pt x="2686" y="3733"/>
                    </a:lnTo>
                    <a:lnTo>
                      <a:pt x="2648" y="3676"/>
                    </a:lnTo>
                    <a:lnTo>
                      <a:pt x="2629" y="3619"/>
                    </a:lnTo>
                    <a:lnTo>
                      <a:pt x="2629" y="3523"/>
                    </a:lnTo>
                    <a:lnTo>
                      <a:pt x="2648" y="3485"/>
                    </a:lnTo>
                    <a:lnTo>
                      <a:pt x="2705" y="3257"/>
                    </a:lnTo>
                    <a:lnTo>
                      <a:pt x="2743" y="3180"/>
                    </a:lnTo>
                    <a:lnTo>
                      <a:pt x="2820" y="3066"/>
                    </a:lnTo>
                    <a:lnTo>
                      <a:pt x="2838" y="3028"/>
                    </a:lnTo>
                    <a:lnTo>
                      <a:pt x="2857" y="2990"/>
                    </a:lnTo>
                    <a:lnTo>
                      <a:pt x="2857" y="2952"/>
                    </a:lnTo>
                    <a:lnTo>
                      <a:pt x="2876" y="2914"/>
                    </a:lnTo>
                    <a:lnTo>
                      <a:pt x="2915" y="2876"/>
                    </a:lnTo>
                    <a:lnTo>
                      <a:pt x="2952" y="2838"/>
                    </a:lnTo>
                    <a:lnTo>
                      <a:pt x="2972" y="2819"/>
                    </a:lnTo>
                    <a:lnTo>
                      <a:pt x="2972" y="2743"/>
                    </a:lnTo>
                    <a:lnTo>
                      <a:pt x="3010" y="2552"/>
                    </a:lnTo>
                    <a:lnTo>
                      <a:pt x="3010" y="2476"/>
                    </a:lnTo>
                    <a:lnTo>
                      <a:pt x="3010" y="2457"/>
                    </a:lnTo>
                    <a:lnTo>
                      <a:pt x="2952" y="2381"/>
                    </a:lnTo>
                    <a:lnTo>
                      <a:pt x="2915" y="2342"/>
                    </a:lnTo>
                    <a:lnTo>
                      <a:pt x="2896" y="2304"/>
                    </a:lnTo>
                    <a:lnTo>
                      <a:pt x="2896" y="2266"/>
                    </a:lnTo>
                    <a:lnTo>
                      <a:pt x="2876" y="2152"/>
                    </a:lnTo>
                    <a:lnTo>
                      <a:pt x="2876" y="2114"/>
                    </a:lnTo>
                    <a:lnTo>
                      <a:pt x="2820" y="2057"/>
                    </a:lnTo>
                    <a:lnTo>
                      <a:pt x="2800" y="2037"/>
                    </a:lnTo>
                    <a:lnTo>
                      <a:pt x="2781" y="2037"/>
                    </a:lnTo>
                    <a:lnTo>
                      <a:pt x="2762" y="2019"/>
                    </a:lnTo>
                    <a:lnTo>
                      <a:pt x="2762" y="1981"/>
                    </a:lnTo>
                    <a:lnTo>
                      <a:pt x="2781" y="1961"/>
                    </a:lnTo>
                    <a:lnTo>
                      <a:pt x="2800" y="1961"/>
                    </a:lnTo>
                    <a:lnTo>
                      <a:pt x="2800" y="1923"/>
                    </a:lnTo>
                    <a:lnTo>
                      <a:pt x="2800" y="1905"/>
                    </a:lnTo>
                    <a:lnTo>
                      <a:pt x="2781" y="1866"/>
                    </a:lnTo>
                    <a:lnTo>
                      <a:pt x="2781" y="1847"/>
                    </a:lnTo>
                    <a:lnTo>
                      <a:pt x="2820" y="1790"/>
                    </a:lnTo>
                    <a:lnTo>
                      <a:pt x="2820" y="1771"/>
                    </a:lnTo>
                    <a:lnTo>
                      <a:pt x="2800" y="1733"/>
                    </a:lnTo>
                    <a:lnTo>
                      <a:pt x="2781" y="1733"/>
                    </a:lnTo>
                    <a:lnTo>
                      <a:pt x="2724" y="1752"/>
                    </a:lnTo>
                    <a:lnTo>
                      <a:pt x="2686" y="1771"/>
                    </a:lnTo>
                    <a:lnTo>
                      <a:pt x="2686" y="1695"/>
                    </a:lnTo>
                    <a:lnTo>
                      <a:pt x="2667" y="1638"/>
                    </a:lnTo>
                    <a:lnTo>
                      <a:pt x="2571" y="1561"/>
                    </a:lnTo>
                    <a:lnTo>
                      <a:pt x="2534" y="1447"/>
                    </a:lnTo>
                    <a:lnTo>
                      <a:pt x="2515" y="1409"/>
                    </a:lnTo>
                    <a:lnTo>
                      <a:pt x="2495" y="1466"/>
                    </a:lnTo>
                    <a:lnTo>
                      <a:pt x="2381" y="1409"/>
                    </a:lnTo>
                    <a:lnTo>
                      <a:pt x="2419" y="1371"/>
                    </a:lnTo>
                    <a:lnTo>
                      <a:pt x="2476" y="1295"/>
                    </a:lnTo>
                    <a:lnTo>
                      <a:pt x="2495" y="1295"/>
                    </a:lnTo>
                    <a:lnTo>
                      <a:pt x="2534" y="1314"/>
                    </a:lnTo>
                    <a:lnTo>
                      <a:pt x="2571" y="1314"/>
                    </a:lnTo>
                    <a:lnTo>
                      <a:pt x="2629" y="1314"/>
                    </a:lnTo>
                    <a:lnTo>
                      <a:pt x="2724" y="1333"/>
                    </a:lnTo>
                    <a:lnTo>
                      <a:pt x="2781" y="1390"/>
                    </a:lnTo>
                    <a:lnTo>
                      <a:pt x="2876" y="1561"/>
                    </a:lnTo>
                    <a:lnTo>
                      <a:pt x="2896" y="1580"/>
                    </a:lnTo>
                    <a:lnTo>
                      <a:pt x="2952" y="1561"/>
                    </a:lnTo>
                    <a:lnTo>
                      <a:pt x="2991" y="1524"/>
                    </a:lnTo>
                    <a:lnTo>
                      <a:pt x="3010" y="1504"/>
                    </a:lnTo>
                    <a:lnTo>
                      <a:pt x="3029" y="1466"/>
                    </a:lnTo>
                    <a:lnTo>
                      <a:pt x="3029" y="1314"/>
                    </a:lnTo>
                    <a:lnTo>
                      <a:pt x="3048" y="1295"/>
                    </a:lnTo>
                    <a:lnTo>
                      <a:pt x="3067" y="1219"/>
                    </a:lnTo>
                    <a:lnTo>
                      <a:pt x="3067" y="1162"/>
                    </a:lnTo>
                    <a:lnTo>
                      <a:pt x="3067" y="1143"/>
                    </a:lnTo>
                    <a:lnTo>
                      <a:pt x="3105" y="1104"/>
                    </a:lnTo>
                    <a:lnTo>
                      <a:pt x="3143" y="1085"/>
                    </a:lnTo>
                    <a:lnTo>
                      <a:pt x="3181" y="1066"/>
                    </a:lnTo>
                    <a:lnTo>
                      <a:pt x="3219" y="1085"/>
                    </a:lnTo>
                    <a:lnTo>
                      <a:pt x="3219" y="1047"/>
                    </a:lnTo>
                    <a:lnTo>
                      <a:pt x="3257" y="1009"/>
                    </a:lnTo>
                    <a:lnTo>
                      <a:pt x="3296" y="990"/>
                    </a:lnTo>
                    <a:lnTo>
                      <a:pt x="3333" y="952"/>
                    </a:lnTo>
                    <a:lnTo>
                      <a:pt x="3372" y="1009"/>
                    </a:lnTo>
                    <a:lnTo>
                      <a:pt x="3410" y="971"/>
                    </a:lnTo>
                    <a:lnTo>
                      <a:pt x="3448" y="895"/>
                    </a:lnTo>
                    <a:lnTo>
                      <a:pt x="3486" y="857"/>
                    </a:lnTo>
                    <a:lnTo>
                      <a:pt x="3524" y="895"/>
                    </a:lnTo>
                    <a:lnTo>
                      <a:pt x="3562" y="876"/>
                    </a:lnTo>
                    <a:lnTo>
                      <a:pt x="3600" y="818"/>
                    </a:lnTo>
                    <a:lnTo>
                      <a:pt x="3619" y="781"/>
                    </a:lnTo>
                    <a:lnTo>
                      <a:pt x="3619" y="762"/>
                    </a:lnTo>
                    <a:lnTo>
                      <a:pt x="3600" y="723"/>
                    </a:lnTo>
                    <a:lnTo>
                      <a:pt x="3600" y="704"/>
                    </a:lnTo>
                    <a:lnTo>
                      <a:pt x="3600" y="685"/>
                    </a:lnTo>
                    <a:lnTo>
                      <a:pt x="3600" y="647"/>
                    </a:lnTo>
                    <a:lnTo>
                      <a:pt x="3638" y="628"/>
                    </a:lnTo>
                    <a:lnTo>
                      <a:pt x="3658" y="609"/>
                    </a:lnTo>
                    <a:lnTo>
                      <a:pt x="3677" y="590"/>
                    </a:lnTo>
                    <a:lnTo>
                      <a:pt x="3695" y="590"/>
                    </a:lnTo>
                    <a:lnTo>
                      <a:pt x="3714" y="571"/>
                    </a:lnTo>
                    <a:lnTo>
                      <a:pt x="3695" y="533"/>
                    </a:lnTo>
                    <a:lnTo>
                      <a:pt x="3658" y="514"/>
                    </a:lnTo>
                    <a:lnTo>
                      <a:pt x="3638" y="514"/>
                    </a:lnTo>
                    <a:lnTo>
                      <a:pt x="3619" y="514"/>
                    </a:lnTo>
                    <a:lnTo>
                      <a:pt x="3600" y="495"/>
                    </a:lnTo>
                    <a:lnTo>
                      <a:pt x="3581" y="495"/>
                    </a:lnTo>
                    <a:lnTo>
                      <a:pt x="3562" y="476"/>
                    </a:lnTo>
                    <a:lnTo>
                      <a:pt x="3562" y="457"/>
                    </a:lnTo>
                    <a:lnTo>
                      <a:pt x="3543" y="437"/>
                    </a:lnTo>
                    <a:lnTo>
                      <a:pt x="3505" y="437"/>
                    </a:lnTo>
                    <a:lnTo>
                      <a:pt x="3410" y="437"/>
                    </a:lnTo>
                    <a:lnTo>
                      <a:pt x="3448" y="381"/>
                    </a:lnTo>
                    <a:lnTo>
                      <a:pt x="3562" y="342"/>
                    </a:lnTo>
                    <a:lnTo>
                      <a:pt x="3600" y="305"/>
                    </a:lnTo>
                    <a:lnTo>
                      <a:pt x="3638" y="323"/>
                    </a:lnTo>
                    <a:lnTo>
                      <a:pt x="3734" y="457"/>
                    </a:lnTo>
                    <a:lnTo>
                      <a:pt x="3753" y="437"/>
                    </a:lnTo>
                    <a:lnTo>
                      <a:pt x="3772" y="457"/>
                    </a:lnTo>
                    <a:lnTo>
                      <a:pt x="3772" y="400"/>
                    </a:lnTo>
                    <a:lnTo>
                      <a:pt x="3753" y="342"/>
                    </a:lnTo>
                    <a:lnTo>
                      <a:pt x="3714" y="285"/>
                    </a:lnTo>
                    <a:lnTo>
                      <a:pt x="3658" y="285"/>
                    </a:lnTo>
                    <a:lnTo>
                      <a:pt x="3658" y="247"/>
                    </a:lnTo>
                    <a:lnTo>
                      <a:pt x="3677" y="228"/>
                    </a:lnTo>
                    <a:lnTo>
                      <a:pt x="3695" y="209"/>
                    </a:lnTo>
                    <a:lnTo>
                      <a:pt x="3714" y="209"/>
                    </a:lnTo>
                    <a:lnTo>
                      <a:pt x="3734" y="190"/>
                    </a:lnTo>
                    <a:lnTo>
                      <a:pt x="3753" y="190"/>
                    </a:lnTo>
                    <a:lnTo>
                      <a:pt x="3753" y="171"/>
                    </a:lnTo>
                    <a:lnTo>
                      <a:pt x="3734" y="152"/>
                    </a:lnTo>
                    <a:lnTo>
                      <a:pt x="3734" y="133"/>
                    </a:lnTo>
                    <a:lnTo>
                      <a:pt x="3734" y="114"/>
                    </a:lnTo>
                    <a:lnTo>
                      <a:pt x="3829" y="19"/>
                    </a:lnTo>
                    <a:lnTo>
                      <a:pt x="3867" y="0"/>
                    </a:lnTo>
                    <a:lnTo>
                      <a:pt x="3924" y="0"/>
                    </a:lnTo>
                    <a:lnTo>
                      <a:pt x="3943" y="19"/>
                    </a:lnTo>
                    <a:lnTo>
                      <a:pt x="4019" y="114"/>
                    </a:lnTo>
                    <a:lnTo>
                      <a:pt x="4039" y="152"/>
                    </a:lnTo>
                    <a:lnTo>
                      <a:pt x="4039" y="247"/>
                    </a:lnTo>
                    <a:lnTo>
                      <a:pt x="4058" y="266"/>
                    </a:lnTo>
                    <a:lnTo>
                      <a:pt x="4115" y="342"/>
                    </a:lnTo>
                    <a:lnTo>
                      <a:pt x="4134" y="419"/>
                    </a:lnTo>
                    <a:lnTo>
                      <a:pt x="4115" y="495"/>
                    </a:lnTo>
                    <a:lnTo>
                      <a:pt x="4134" y="571"/>
                    </a:lnTo>
                    <a:lnTo>
                      <a:pt x="4191" y="685"/>
                    </a:lnTo>
                    <a:lnTo>
                      <a:pt x="4191" y="723"/>
                    </a:lnTo>
                    <a:lnTo>
                      <a:pt x="4171" y="723"/>
                    </a:lnTo>
                    <a:lnTo>
                      <a:pt x="4058" y="609"/>
                    </a:lnTo>
                    <a:lnTo>
                      <a:pt x="4039" y="609"/>
                    </a:lnTo>
                    <a:lnTo>
                      <a:pt x="4019" y="628"/>
                    </a:lnTo>
                    <a:lnTo>
                      <a:pt x="4000" y="666"/>
                    </a:lnTo>
                    <a:lnTo>
                      <a:pt x="3981" y="685"/>
                    </a:lnTo>
                    <a:lnTo>
                      <a:pt x="3943" y="666"/>
                    </a:lnTo>
                    <a:lnTo>
                      <a:pt x="3905" y="628"/>
                    </a:lnTo>
                    <a:lnTo>
                      <a:pt x="3886" y="590"/>
                    </a:lnTo>
                    <a:lnTo>
                      <a:pt x="3886" y="552"/>
                    </a:lnTo>
                    <a:lnTo>
                      <a:pt x="3848" y="571"/>
                    </a:lnTo>
                    <a:lnTo>
                      <a:pt x="3829" y="590"/>
                    </a:lnTo>
                    <a:lnTo>
                      <a:pt x="3810" y="628"/>
                    </a:lnTo>
                    <a:lnTo>
                      <a:pt x="3810" y="647"/>
                    </a:lnTo>
                    <a:lnTo>
                      <a:pt x="3848" y="666"/>
                    </a:lnTo>
                    <a:lnTo>
                      <a:pt x="3829" y="704"/>
                    </a:lnTo>
                    <a:lnTo>
                      <a:pt x="3791" y="799"/>
                    </a:lnTo>
                    <a:lnTo>
                      <a:pt x="3829" y="799"/>
                    </a:lnTo>
                    <a:lnTo>
                      <a:pt x="3886" y="799"/>
                    </a:lnTo>
                    <a:lnTo>
                      <a:pt x="3943" y="818"/>
                    </a:lnTo>
                    <a:lnTo>
                      <a:pt x="3962" y="837"/>
                    </a:lnTo>
                    <a:lnTo>
                      <a:pt x="3943" y="857"/>
                    </a:lnTo>
                    <a:lnTo>
                      <a:pt x="3905" y="895"/>
                    </a:lnTo>
                    <a:lnTo>
                      <a:pt x="3905" y="914"/>
                    </a:lnTo>
                    <a:lnTo>
                      <a:pt x="3905" y="933"/>
                    </a:lnTo>
                    <a:lnTo>
                      <a:pt x="3924" y="971"/>
                    </a:lnTo>
                    <a:lnTo>
                      <a:pt x="3943" y="952"/>
                    </a:lnTo>
                    <a:lnTo>
                      <a:pt x="3981" y="895"/>
                    </a:lnTo>
                    <a:lnTo>
                      <a:pt x="4000" y="895"/>
                    </a:lnTo>
                    <a:lnTo>
                      <a:pt x="4019" y="914"/>
                    </a:lnTo>
                    <a:lnTo>
                      <a:pt x="4058" y="952"/>
                    </a:lnTo>
                    <a:lnTo>
                      <a:pt x="4058" y="971"/>
                    </a:lnTo>
                    <a:lnTo>
                      <a:pt x="4039" y="990"/>
                    </a:lnTo>
                    <a:lnTo>
                      <a:pt x="4039" y="1009"/>
                    </a:lnTo>
                    <a:lnTo>
                      <a:pt x="4058" y="1009"/>
                    </a:lnTo>
                    <a:lnTo>
                      <a:pt x="4115" y="1009"/>
                    </a:lnTo>
                    <a:lnTo>
                      <a:pt x="4153" y="1009"/>
                    </a:lnTo>
                    <a:lnTo>
                      <a:pt x="4171" y="990"/>
                    </a:lnTo>
                    <a:lnTo>
                      <a:pt x="4191" y="933"/>
                    </a:lnTo>
                    <a:lnTo>
                      <a:pt x="4153" y="857"/>
                    </a:lnTo>
                    <a:lnTo>
                      <a:pt x="4153" y="818"/>
                    </a:lnTo>
                    <a:lnTo>
                      <a:pt x="4210" y="799"/>
                    </a:lnTo>
                    <a:lnTo>
                      <a:pt x="4248" y="818"/>
                    </a:lnTo>
                    <a:lnTo>
                      <a:pt x="4324" y="933"/>
                    </a:lnTo>
                    <a:lnTo>
                      <a:pt x="4324" y="971"/>
                    </a:lnTo>
                    <a:lnTo>
                      <a:pt x="4324" y="1009"/>
                    </a:lnTo>
                    <a:lnTo>
                      <a:pt x="4343" y="1047"/>
                    </a:lnTo>
                    <a:lnTo>
                      <a:pt x="4362" y="1085"/>
                    </a:lnTo>
                    <a:lnTo>
                      <a:pt x="4400" y="1123"/>
                    </a:lnTo>
                    <a:lnTo>
                      <a:pt x="4420" y="1162"/>
                    </a:lnTo>
                    <a:lnTo>
                      <a:pt x="4420" y="1219"/>
                    </a:lnTo>
                    <a:lnTo>
                      <a:pt x="4438" y="1180"/>
                    </a:lnTo>
                    <a:lnTo>
                      <a:pt x="4457" y="1162"/>
                    </a:lnTo>
                    <a:lnTo>
                      <a:pt x="4496" y="1143"/>
                    </a:lnTo>
                    <a:lnTo>
                      <a:pt x="4534" y="1143"/>
                    </a:lnTo>
                    <a:lnTo>
                      <a:pt x="4572" y="1162"/>
                    </a:lnTo>
                    <a:lnTo>
                      <a:pt x="4591" y="1180"/>
                    </a:lnTo>
                    <a:lnTo>
                      <a:pt x="4610" y="1199"/>
                    </a:lnTo>
                    <a:lnTo>
                      <a:pt x="4648" y="1238"/>
                    </a:lnTo>
                    <a:lnTo>
                      <a:pt x="4667" y="1276"/>
                    </a:lnTo>
                    <a:lnTo>
                      <a:pt x="4667" y="1314"/>
                    </a:lnTo>
                    <a:lnTo>
                      <a:pt x="4648" y="1314"/>
                    </a:lnTo>
                    <a:lnTo>
                      <a:pt x="4610" y="1314"/>
                    </a:lnTo>
                    <a:lnTo>
                      <a:pt x="4572" y="1295"/>
                    </a:lnTo>
                    <a:lnTo>
                      <a:pt x="4552" y="1295"/>
                    </a:lnTo>
                    <a:lnTo>
                      <a:pt x="4515" y="1314"/>
                    </a:lnTo>
                    <a:lnTo>
                      <a:pt x="4591" y="1371"/>
                    </a:lnTo>
                    <a:lnTo>
                      <a:pt x="4629" y="1428"/>
                    </a:lnTo>
                    <a:lnTo>
                      <a:pt x="4648" y="1428"/>
                    </a:lnTo>
                    <a:lnTo>
                      <a:pt x="4705" y="1371"/>
                    </a:lnTo>
                    <a:lnTo>
                      <a:pt x="4781" y="1542"/>
                    </a:lnTo>
                    <a:lnTo>
                      <a:pt x="4801" y="1600"/>
                    </a:lnTo>
                    <a:lnTo>
                      <a:pt x="4801" y="1676"/>
                    </a:lnTo>
                    <a:lnTo>
                      <a:pt x="4801" y="1714"/>
                    </a:lnTo>
                    <a:lnTo>
                      <a:pt x="4781" y="1714"/>
                    </a:lnTo>
                    <a:lnTo>
                      <a:pt x="4743" y="1676"/>
                    </a:lnTo>
                    <a:lnTo>
                      <a:pt x="4743" y="1638"/>
                    </a:lnTo>
                    <a:lnTo>
                      <a:pt x="4743" y="1561"/>
                    </a:lnTo>
                    <a:lnTo>
                      <a:pt x="4724" y="1638"/>
                    </a:lnTo>
                    <a:lnTo>
                      <a:pt x="4762" y="1809"/>
                    </a:lnTo>
                    <a:lnTo>
                      <a:pt x="4762" y="1866"/>
                    </a:lnTo>
                    <a:lnTo>
                      <a:pt x="4724" y="1885"/>
                    </a:lnTo>
                    <a:lnTo>
                      <a:pt x="4724" y="1923"/>
                    </a:lnTo>
                    <a:lnTo>
                      <a:pt x="4724" y="1961"/>
                    </a:lnTo>
                    <a:lnTo>
                      <a:pt x="4724" y="2000"/>
                    </a:lnTo>
                    <a:lnTo>
                      <a:pt x="4743" y="2037"/>
                    </a:lnTo>
                    <a:lnTo>
                      <a:pt x="4781" y="2037"/>
                    </a:lnTo>
                    <a:lnTo>
                      <a:pt x="4801" y="2019"/>
                    </a:lnTo>
                    <a:lnTo>
                      <a:pt x="4819" y="2019"/>
                    </a:lnTo>
                    <a:lnTo>
                      <a:pt x="4857" y="2037"/>
                    </a:lnTo>
                    <a:lnTo>
                      <a:pt x="4915" y="2095"/>
                    </a:lnTo>
                    <a:lnTo>
                      <a:pt x="4667" y="2362"/>
                    </a:lnTo>
                    <a:lnTo>
                      <a:pt x="4420" y="2609"/>
                    </a:lnTo>
                    <a:lnTo>
                      <a:pt x="4248" y="2857"/>
                    </a:lnTo>
                    <a:lnTo>
                      <a:pt x="4457" y="2895"/>
                    </a:lnTo>
                    <a:lnTo>
                      <a:pt x="4496" y="3104"/>
                    </a:lnTo>
                    <a:lnTo>
                      <a:pt x="4343" y="3371"/>
                    </a:lnTo>
                    <a:lnTo>
                      <a:pt x="4305" y="3866"/>
                    </a:lnTo>
                    <a:lnTo>
                      <a:pt x="4134" y="4057"/>
                    </a:lnTo>
                    <a:lnTo>
                      <a:pt x="4305" y="4628"/>
                    </a:lnTo>
                    <a:lnTo>
                      <a:pt x="4171" y="5200"/>
                    </a:lnTo>
                    <a:lnTo>
                      <a:pt x="4095" y="5428"/>
                    </a:lnTo>
                    <a:lnTo>
                      <a:pt x="4076" y="5676"/>
                    </a:lnTo>
                    <a:lnTo>
                      <a:pt x="3791" y="5752"/>
                    </a:lnTo>
                    <a:lnTo>
                      <a:pt x="3638" y="6209"/>
                    </a:lnTo>
                    <a:lnTo>
                      <a:pt x="3410" y="6476"/>
                    </a:lnTo>
                    <a:lnTo>
                      <a:pt x="3391" y="6476"/>
                    </a:lnTo>
                    <a:lnTo>
                      <a:pt x="3257" y="6380"/>
                    </a:lnTo>
                    <a:lnTo>
                      <a:pt x="3238" y="6380"/>
                    </a:lnTo>
                    <a:lnTo>
                      <a:pt x="3219" y="6380"/>
                    </a:lnTo>
                    <a:lnTo>
                      <a:pt x="3162" y="6362"/>
                    </a:lnTo>
                    <a:lnTo>
                      <a:pt x="3143" y="6362"/>
                    </a:lnTo>
                    <a:lnTo>
                      <a:pt x="3124" y="6343"/>
                    </a:lnTo>
                    <a:lnTo>
                      <a:pt x="3105" y="6324"/>
                    </a:lnTo>
                    <a:lnTo>
                      <a:pt x="3086" y="6324"/>
                    </a:lnTo>
                    <a:lnTo>
                      <a:pt x="3067" y="6324"/>
                    </a:lnTo>
                    <a:lnTo>
                      <a:pt x="3029" y="6343"/>
                    </a:lnTo>
                    <a:lnTo>
                      <a:pt x="2991" y="6343"/>
                    </a:lnTo>
                    <a:lnTo>
                      <a:pt x="2972" y="6343"/>
                    </a:lnTo>
                    <a:lnTo>
                      <a:pt x="2952" y="6362"/>
                    </a:lnTo>
                    <a:lnTo>
                      <a:pt x="2876" y="6476"/>
                    </a:lnTo>
                    <a:lnTo>
                      <a:pt x="2857" y="6476"/>
                    </a:lnTo>
                    <a:lnTo>
                      <a:pt x="2857" y="6495"/>
                    </a:lnTo>
                    <a:lnTo>
                      <a:pt x="2800" y="6514"/>
                    </a:lnTo>
                    <a:lnTo>
                      <a:pt x="2724" y="6552"/>
                    </a:lnTo>
                    <a:lnTo>
                      <a:pt x="2705" y="6590"/>
                    </a:lnTo>
                    <a:lnTo>
                      <a:pt x="2686" y="6609"/>
                    </a:lnTo>
                    <a:lnTo>
                      <a:pt x="2667" y="6609"/>
                    </a:lnTo>
                    <a:lnTo>
                      <a:pt x="2648" y="6609"/>
                    </a:lnTo>
                    <a:lnTo>
                      <a:pt x="2648" y="6590"/>
                    </a:lnTo>
                    <a:lnTo>
                      <a:pt x="2629" y="6552"/>
                    </a:lnTo>
                    <a:lnTo>
                      <a:pt x="2571" y="6457"/>
                    </a:lnTo>
                    <a:lnTo>
                      <a:pt x="2553" y="6438"/>
                    </a:lnTo>
                    <a:lnTo>
                      <a:pt x="2534" y="6438"/>
                    </a:lnTo>
                    <a:lnTo>
                      <a:pt x="2515" y="6438"/>
                    </a:lnTo>
                    <a:lnTo>
                      <a:pt x="2495" y="6457"/>
                    </a:lnTo>
                    <a:lnTo>
                      <a:pt x="2476" y="6457"/>
                    </a:lnTo>
                    <a:lnTo>
                      <a:pt x="2457" y="6457"/>
                    </a:lnTo>
                    <a:lnTo>
                      <a:pt x="2439" y="6457"/>
                    </a:lnTo>
                    <a:lnTo>
                      <a:pt x="2419" y="6476"/>
                    </a:lnTo>
                    <a:lnTo>
                      <a:pt x="2362" y="6476"/>
                    </a:lnTo>
                    <a:lnTo>
                      <a:pt x="2362" y="6495"/>
                    </a:lnTo>
                    <a:lnTo>
                      <a:pt x="2343" y="6495"/>
                    </a:lnTo>
                    <a:lnTo>
                      <a:pt x="2324" y="6495"/>
                    </a:lnTo>
                    <a:lnTo>
                      <a:pt x="2305" y="6476"/>
                    </a:lnTo>
                    <a:lnTo>
                      <a:pt x="2286" y="6476"/>
                    </a:lnTo>
                    <a:lnTo>
                      <a:pt x="2114" y="6343"/>
                    </a:lnTo>
                    <a:lnTo>
                      <a:pt x="2095" y="6324"/>
                    </a:lnTo>
                    <a:lnTo>
                      <a:pt x="2019" y="6304"/>
                    </a:lnTo>
                    <a:lnTo>
                      <a:pt x="1981" y="6285"/>
                    </a:lnTo>
                    <a:lnTo>
                      <a:pt x="1962" y="6266"/>
                    </a:lnTo>
                    <a:lnTo>
                      <a:pt x="1867" y="6152"/>
                    </a:lnTo>
                    <a:lnTo>
                      <a:pt x="1829" y="6133"/>
                    </a:lnTo>
                    <a:lnTo>
                      <a:pt x="1809" y="6114"/>
                    </a:lnTo>
                    <a:lnTo>
                      <a:pt x="1791" y="6114"/>
                    </a:lnTo>
                    <a:lnTo>
                      <a:pt x="1772" y="6133"/>
                    </a:lnTo>
                    <a:lnTo>
                      <a:pt x="1733" y="6171"/>
                    </a:lnTo>
                    <a:lnTo>
                      <a:pt x="1714" y="6190"/>
                    </a:lnTo>
                    <a:lnTo>
                      <a:pt x="1638" y="6228"/>
                    </a:lnTo>
                    <a:lnTo>
                      <a:pt x="1581" y="6228"/>
                    </a:lnTo>
                    <a:lnTo>
                      <a:pt x="1524" y="6248"/>
                    </a:lnTo>
                    <a:lnTo>
                      <a:pt x="1467" y="6266"/>
                    </a:lnTo>
                    <a:lnTo>
                      <a:pt x="1448" y="6266"/>
                    </a:lnTo>
                    <a:lnTo>
                      <a:pt x="1429" y="6266"/>
                    </a:lnTo>
                    <a:lnTo>
                      <a:pt x="1391" y="6248"/>
                    </a:lnTo>
                    <a:lnTo>
                      <a:pt x="1333" y="6228"/>
                    </a:lnTo>
                    <a:lnTo>
                      <a:pt x="1296" y="6190"/>
                    </a:lnTo>
                    <a:lnTo>
                      <a:pt x="1238" y="6152"/>
                    </a:lnTo>
                    <a:lnTo>
                      <a:pt x="1238" y="6133"/>
                    </a:lnTo>
                    <a:lnTo>
                      <a:pt x="1124" y="6076"/>
                    </a:lnTo>
                    <a:lnTo>
                      <a:pt x="1105" y="6076"/>
                    </a:lnTo>
                    <a:lnTo>
                      <a:pt x="1029" y="5981"/>
                    </a:lnTo>
                    <a:lnTo>
                      <a:pt x="991" y="5943"/>
                    </a:lnTo>
                    <a:lnTo>
                      <a:pt x="991" y="5923"/>
                    </a:lnTo>
                    <a:lnTo>
                      <a:pt x="971" y="5923"/>
                    </a:lnTo>
                    <a:lnTo>
                      <a:pt x="952" y="5943"/>
                    </a:lnTo>
                    <a:lnTo>
                      <a:pt x="952" y="5962"/>
                    </a:lnTo>
                    <a:lnTo>
                      <a:pt x="934" y="5981"/>
                    </a:lnTo>
                    <a:lnTo>
                      <a:pt x="915" y="5981"/>
                    </a:lnTo>
                    <a:lnTo>
                      <a:pt x="876" y="5962"/>
                    </a:lnTo>
                    <a:lnTo>
                      <a:pt x="857" y="5962"/>
                    </a:lnTo>
                    <a:lnTo>
                      <a:pt x="857" y="5943"/>
                    </a:lnTo>
                    <a:lnTo>
                      <a:pt x="838" y="5923"/>
                    </a:lnTo>
                    <a:lnTo>
                      <a:pt x="838" y="5904"/>
                    </a:lnTo>
                    <a:lnTo>
                      <a:pt x="838" y="5885"/>
                    </a:lnTo>
                    <a:lnTo>
                      <a:pt x="857" y="5809"/>
                    </a:lnTo>
                    <a:lnTo>
                      <a:pt x="857" y="5790"/>
                    </a:lnTo>
                    <a:lnTo>
                      <a:pt x="876" y="5790"/>
                    </a:lnTo>
                    <a:lnTo>
                      <a:pt x="934" y="5733"/>
                    </a:lnTo>
                    <a:lnTo>
                      <a:pt x="971" y="5695"/>
                    </a:lnTo>
                    <a:lnTo>
                      <a:pt x="971" y="5676"/>
                    </a:lnTo>
                    <a:lnTo>
                      <a:pt x="1029" y="5618"/>
                    </a:lnTo>
                    <a:lnTo>
                      <a:pt x="1048" y="5600"/>
                    </a:lnTo>
                    <a:lnTo>
                      <a:pt x="1048" y="5581"/>
                    </a:lnTo>
                    <a:lnTo>
                      <a:pt x="1048" y="5562"/>
                    </a:lnTo>
                    <a:lnTo>
                      <a:pt x="1048" y="5542"/>
                    </a:lnTo>
                    <a:lnTo>
                      <a:pt x="1048" y="5523"/>
                    </a:lnTo>
                    <a:lnTo>
                      <a:pt x="1029" y="5523"/>
                    </a:lnTo>
                    <a:lnTo>
                      <a:pt x="1010" y="5523"/>
                    </a:lnTo>
                    <a:lnTo>
                      <a:pt x="971" y="5542"/>
                    </a:lnTo>
                    <a:lnTo>
                      <a:pt x="876" y="5600"/>
                    </a:lnTo>
                    <a:lnTo>
                      <a:pt x="781" y="5657"/>
                    </a:lnTo>
                    <a:lnTo>
                      <a:pt x="743" y="5676"/>
                    </a:lnTo>
                    <a:lnTo>
                      <a:pt x="705" y="5714"/>
                    </a:lnTo>
                    <a:lnTo>
                      <a:pt x="686" y="5714"/>
                    </a:lnTo>
                    <a:lnTo>
                      <a:pt x="572" y="5771"/>
                    </a:lnTo>
                    <a:lnTo>
                      <a:pt x="553" y="5790"/>
                    </a:lnTo>
                    <a:lnTo>
                      <a:pt x="553" y="5809"/>
                    </a:lnTo>
                    <a:lnTo>
                      <a:pt x="553" y="5828"/>
                    </a:lnTo>
                    <a:lnTo>
                      <a:pt x="572" y="5847"/>
                    </a:lnTo>
                    <a:lnTo>
                      <a:pt x="572" y="5867"/>
                    </a:lnTo>
                    <a:lnTo>
                      <a:pt x="572" y="5885"/>
                    </a:lnTo>
                    <a:lnTo>
                      <a:pt x="572" y="5904"/>
                    </a:lnTo>
                    <a:lnTo>
                      <a:pt x="553" y="5904"/>
                    </a:lnTo>
                    <a:lnTo>
                      <a:pt x="553" y="5923"/>
                    </a:lnTo>
                    <a:lnTo>
                      <a:pt x="534" y="5923"/>
                    </a:lnTo>
                    <a:lnTo>
                      <a:pt x="458" y="5943"/>
                    </a:lnTo>
                    <a:lnTo>
                      <a:pt x="458" y="5962"/>
                    </a:lnTo>
                    <a:lnTo>
                      <a:pt x="458" y="5981"/>
                    </a:lnTo>
                    <a:lnTo>
                      <a:pt x="476" y="6019"/>
                    </a:lnTo>
                    <a:lnTo>
                      <a:pt x="495" y="6038"/>
                    </a:lnTo>
                    <a:lnTo>
                      <a:pt x="476" y="6038"/>
                    </a:lnTo>
                    <a:lnTo>
                      <a:pt x="458" y="6057"/>
                    </a:lnTo>
                    <a:lnTo>
                      <a:pt x="458" y="6076"/>
                    </a:lnTo>
                    <a:lnTo>
                      <a:pt x="438" y="6095"/>
                    </a:lnTo>
                    <a:lnTo>
                      <a:pt x="419" y="6095"/>
                    </a:lnTo>
                    <a:close/>
                    <a:moveTo>
                      <a:pt x="1276" y="4057"/>
                    </a:moveTo>
                    <a:lnTo>
                      <a:pt x="1296" y="4076"/>
                    </a:lnTo>
                    <a:lnTo>
                      <a:pt x="1333" y="4114"/>
                    </a:lnTo>
                    <a:lnTo>
                      <a:pt x="1372" y="4133"/>
                    </a:lnTo>
                    <a:lnTo>
                      <a:pt x="1372" y="4171"/>
                    </a:lnTo>
                    <a:lnTo>
                      <a:pt x="1352" y="4190"/>
                    </a:lnTo>
                    <a:lnTo>
                      <a:pt x="1315" y="4209"/>
                    </a:lnTo>
                    <a:lnTo>
                      <a:pt x="1296" y="4209"/>
                    </a:lnTo>
                    <a:lnTo>
                      <a:pt x="1257" y="4228"/>
                    </a:lnTo>
                    <a:lnTo>
                      <a:pt x="1238" y="4209"/>
                    </a:lnTo>
                    <a:lnTo>
                      <a:pt x="1238" y="4190"/>
                    </a:lnTo>
                    <a:lnTo>
                      <a:pt x="1238" y="4171"/>
                    </a:lnTo>
                    <a:lnTo>
                      <a:pt x="1219" y="4190"/>
                    </a:lnTo>
                    <a:lnTo>
                      <a:pt x="1181" y="4209"/>
                    </a:lnTo>
                    <a:lnTo>
                      <a:pt x="1067" y="4190"/>
                    </a:lnTo>
                    <a:lnTo>
                      <a:pt x="1048" y="4171"/>
                    </a:lnTo>
                    <a:lnTo>
                      <a:pt x="1010" y="4133"/>
                    </a:lnTo>
                    <a:lnTo>
                      <a:pt x="991" y="4133"/>
                    </a:lnTo>
                    <a:lnTo>
                      <a:pt x="991" y="4171"/>
                    </a:lnTo>
                    <a:lnTo>
                      <a:pt x="971" y="4171"/>
                    </a:lnTo>
                    <a:lnTo>
                      <a:pt x="952" y="4171"/>
                    </a:lnTo>
                    <a:lnTo>
                      <a:pt x="952" y="4152"/>
                    </a:lnTo>
                    <a:lnTo>
                      <a:pt x="915" y="4133"/>
                    </a:lnTo>
                    <a:lnTo>
                      <a:pt x="895" y="4057"/>
                    </a:lnTo>
                    <a:lnTo>
                      <a:pt x="895" y="3942"/>
                    </a:lnTo>
                    <a:lnTo>
                      <a:pt x="895" y="3886"/>
                    </a:lnTo>
                    <a:lnTo>
                      <a:pt x="915" y="3828"/>
                    </a:lnTo>
                    <a:lnTo>
                      <a:pt x="915" y="3809"/>
                    </a:lnTo>
                    <a:lnTo>
                      <a:pt x="876" y="3790"/>
                    </a:lnTo>
                    <a:lnTo>
                      <a:pt x="895" y="3752"/>
                    </a:lnTo>
                    <a:lnTo>
                      <a:pt x="934" y="3752"/>
                    </a:lnTo>
                    <a:lnTo>
                      <a:pt x="991" y="3771"/>
                    </a:lnTo>
                    <a:lnTo>
                      <a:pt x="1029" y="3771"/>
                    </a:lnTo>
                    <a:lnTo>
                      <a:pt x="1048" y="3790"/>
                    </a:lnTo>
                    <a:lnTo>
                      <a:pt x="1067" y="3790"/>
                    </a:lnTo>
                    <a:lnTo>
                      <a:pt x="1086" y="3790"/>
                    </a:lnTo>
                    <a:lnTo>
                      <a:pt x="1124" y="3790"/>
                    </a:lnTo>
                    <a:lnTo>
                      <a:pt x="1124" y="3771"/>
                    </a:lnTo>
                    <a:lnTo>
                      <a:pt x="1105" y="3733"/>
                    </a:lnTo>
                    <a:lnTo>
                      <a:pt x="1086" y="3714"/>
                    </a:lnTo>
                    <a:lnTo>
                      <a:pt x="1086" y="3695"/>
                    </a:lnTo>
                    <a:lnTo>
                      <a:pt x="1086" y="3637"/>
                    </a:lnTo>
                    <a:lnTo>
                      <a:pt x="1105" y="3600"/>
                    </a:lnTo>
                    <a:lnTo>
                      <a:pt x="1124" y="3600"/>
                    </a:lnTo>
                    <a:lnTo>
                      <a:pt x="1181" y="3581"/>
                    </a:lnTo>
                    <a:lnTo>
                      <a:pt x="1238" y="3600"/>
                    </a:lnTo>
                    <a:lnTo>
                      <a:pt x="1257" y="3637"/>
                    </a:lnTo>
                    <a:lnTo>
                      <a:pt x="1257" y="3695"/>
                    </a:lnTo>
                    <a:lnTo>
                      <a:pt x="1219" y="3733"/>
                    </a:lnTo>
                    <a:lnTo>
                      <a:pt x="1257" y="3752"/>
                    </a:lnTo>
                    <a:lnTo>
                      <a:pt x="1276" y="3809"/>
                    </a:lnTo>
                    <a:lnTo>
                      <a:pt x="1296" y="3866"/>
                    </a:lnTo>
                    <a:lnTo>
                      <a:pt x="1296" y="3904"/>
                    </a:lnTo>
                    <a:lnTo>
                      <a:pt x="1333" y="3923"/>
                    </a:lnTo>
                    <a:lnTo>
                      <a:pt x="1315" y="3981"/>
                    </a:lnTo>
                    <a:lnTo>
                      <a:pt x="1296" y="4018"/>
                    </a:lnTo>
                    <a:lnTo>
                      <a:pt x="1276" y="4057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26" name="Freeform 5">
                <a:extLst>
                  <a:ext uri="{FF2B5EF4-FFF2-40B4-BE49-F238E27FC236}">
                    <a16:creationId xmlns:a16="http://schemas.microsoft.com/office/drawing/2014/main" id="{A3D69FB7-3879-B141-8175-05A8A6106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01263" y="1674813"/>
                <a:ext cx="1419225" cy="3443287"/>
              </a:xfrm>
              <a:custGeom>
                <a:avLst/>
                <a:gdLst>
                  <a:gd name="T0" fmla="*/ 209640835 w 3944"/>
                  <a:gd name="T1" fmla="*/ 27095857 h 9563"/>
                  <a:gd name="T2" fmla="*/ 207180581 w 3944"/>
                  <a:gd name="T3" fmla="*/ 46931753 h 9563"/>
                  <a:gd name="T4" fmla="*/ 219481851 w 3944"/>
                  <a:gd name="T5" fmla="*/ 39541811 h 9563"/>
                  <a:gd name="T6" fmla="*/ 234243374 w 3944"/>
                  <a:gd name="T7" fmla="*/ 24762285 h 9563"/>
                  <a:gd name="T8" fmla="*/ 246544644 w 3944"/>
                  <a:gd name="T9" fmla="*/ 37078616 h 9563"/>
                  <a:gd name="T10" fmla="*/ 261435711 w 3944"/>
                  <a:gd name="T11" fmla="*/ 71564416 h 9563"/>
                  <a:gd name="T12" fmla="*/ 281117742 w 3944"/>
                  <a:gd name="T13" fmla="*/ 78954358 h 9563"/>
                  <a:gd name="T14" fmla="*/ 278657488 w 3944"/>
                  <a:gd name="T15" fmla="*/ 98789895 h 9563"/>
                  <a:gd name="T16" fmla="*/ 295879625 w 3944"/>
                  <a:gd name="T17" fmla="*/ 118496169 h 9563"/>
                  <a:gd name="T18" fmla="*/ 305850184 w 3944"/>
                  <a:gd name="T19" fmla="*/ 190060585 h 9563"/>
                  <a:gd name="T20" fmla="*/ 320611708 w 3944"/>
                  <a:gd name="T21" fmla="*/ 227139201 h 9563"/>
                  <a:gd name="T22" fmla="*/ 332912977 w 3944"/>
                  <a:gd name="T23" fmla="*/ 249308669 h 9563"/>
                  <a:gd name="T24" fmla="*/ 337963029 w 3944"/>
                  <a:gd name="T25" fmla="*/ 283924092 h 9563"/>
                  <a:gd name="T26" fmla="*/ 355184806 w 3944"/>
                  <a:gd name="T27" fmla="*/ 323465902 h 9563"/>
                  <a:gd name="T28" fmla="*/ 357645060 w 3944"/>
                  <a:gd name="T29" fmla="*/ 345635370 h 9563"/>
                  <a:gd name="T30" fmla="*/ 365025822 w 3944"/>
                  <a:gd name="T31" fmla="*/ 350691742 h 9563"/>
                  <a:gd name="T32" fmla="*/ 362565568 w 3944"/>
                  <a:gd name="T33" fmla="*/ 372861210 h 9563"/>
                  <a:gd name="T34" fmla="*/ 384708212 w 3944"/>
                  <a:gd name="T35" fmla="*/ 486430630 h 9563"/>
                  <a:gd name="T36" fmla="*/ 387298010 w 3944"/>
                  <a:gd name="T37" fmla="*/ 555531852 h 9563"/>
                  <a:gd name="T38" fmla="*/ 404390244 w 3944"/>
                  <a:gd name="T39" fmla="*/ 602463605 h 9563"/>
                  <a:gd name="T40" fmla="*/ 397139026 w 3944"/>
                  <a:gd name="T41" fmla="*/ 664304507 h 9563"/>
                  <a:gd name="T42" fmla="*/ 411900549 w 3944"/>
                  <a:gd name="T43" fmla="*/ 770484345 h 9563"/>
                  <a:gd name="T44" fmla="*/ 424201818 w 3944"/>
                  <a:gd name="T45" fmla="*/ 792653813 h 9563"/>
                  <a:gd name="T46" fmla="*/ 480917562 w 3944"/>
                  <a:gd name="T47" fmla="*/ 913742799 h 9563"/>
                  <a:gd name="T48" fmla="*/ 500729136 w 3944"/>
                  <a:gd name="T49" fmla="*/ 943302210 h 9563"/>
                  <a:gd name="T50" fmla="*/ 508109898 w 3944"/>
                  <a:gd name="T51" fmla="*/ 997623546 h 9563"/>
                  <a:gd name="T52" fmla="*/ 505649644 w 3944"/>
                  <a:gd name="T53" fmla="*/ 1014996249 h 9563"/>
                  <a:gd name="T54" fmla="*/ 503059847 w 3944"/>
                  <a:gd name="T55" fmla="*/ 1037165717 h 9563"/>
                  <a:gd name="T56" fmla="*/ 485967613 w 3944"/>
                  <a:gd name="T57" fmla="*/ 1079170722 h 9563"/>
                  <a:gd name="T58" fmla="*/ 453725225 w 3944"/>
                  <a:gd name="T59" fmla="*/ 1170571034 h 9563"/>
                  <a:gd name="T60" fmla="*/ 406980041 w 3944"/>
                  <a:gd name="T61" fmla="*/ 1237209061 h 9563"/>
                  <a:gd name="T62" fmla="*/ 374867197 w 3944"/>
                  <a:gd name="T63" fmla="*/ 1214909970 h 9563"/>
                  <a:gd name="T64" fmla="*/ 357645060 w 3944"/>
                  <a:gd name="T65" fmla="*/ 1160717897 h 9563"/>
                  <a:gd name="T66" fmla="*/ 347804044 w 3944"/>
                  <a:gd name="T67" fmla="*/ 1135955612 h 9563"/>
                  <a:gd name="T68" fmla="*/ 335373231 w 3944"/>
                  <a:gd name="T69" fmla="*/ 1091487053 h 9563"/>
                  <a:gd name="T70" fmla="*/ 337963029 w 3944"/>
                  <a:gd name="T71" fmla="*/ 1059335185 h 9563"/>
                  <a:gd name="T72" fmla="*/ 345214247 w 3944"/>
                  <a:gd name="T73" fmla="*/ 1032238968 h 9563"/>
                  <a:gd name="T74" fmla="*/ 330452723 w 3944"/>
                  <a:gd name="T75" fmla="*/ 1000087100 h 9563"/>
                  <a:gd name="T76" fmla="*/ 337963029 w 3944"/>
                  <a:gd name="T77" fmla="*/ 977917632 h 9563"/>
                  <a:gd name="T78" fmla="*/ 323071962 w 3944"/>
                  <a:gd name="T79" fmla="*/ 953284970 h 9563"/>
                  <a:gd name="T80" fmla="*/ 337963029 w 3944"/>
                  <a:gd name="T81" fmla="*/ 943302210 h 9563"/>
                  <a:gd name="T82" fmla="*/ 342753993 w 3944"/>
                  <a:gd name="T83" fmla="*/ 935912267 h 9563"/>
                  <a:gd name="T84" fmla="*/ 308310438 w 3944"/>
                  <a:gd name="T85" fmla="*/ 884054126 h 9563"/>
                  <a:gd name="T86" fmla="*/ 291088301 w 3944"/>
                  <a:gd name="T87" fmla="*/ 888980514 h 9563"/>
                  <a:gd name="T88" fmla="*/ 258975457 w 3944"/>
                  <a:gd name="T89" fmla="*/ 884054126 h 9563"/>
                  <a:gd name="T90" fmla="*/ 217021597 w 3944"/>
                  <a:gd name="T91" fmla="*/ 891443708 h 9563"/>
                  <a:gd name="T92" fmla="*/ 175067377 w 3944"/>
                  <a:gd name="T93" fmla="*/ 834659178 h 9563"/>
                  <a:gd name="T94" fmla="*/ 143084077 w 3944"/>
                  <a:gd name="T95" fmla="*/ 800043756 h 9563"/>
                  <a:gd name="T96" fmla="*/ 128193009 w 3944"/>
                  <a:gd name="T97" fmla="*/ 770484345 h 9563"/>
                  <a:gd name="T98" fmla="*/ 130782807 w 3944"/>
                  <a:gd name="T99" fmla="*/ 758168014 h 9563"/>
                  <a:gd name="T100" fmla="*/ 98540059 w 3944"/>
                  <a:gd name="T101" fmla="*/ 706309872 h 9563"/>
                  <a:gd name="T102" fmla="*/ 101129857 w 3944"/>
                  <a:gd name="T103" fmla="*/ 696456735 h 9563"/>
                  <a:gd name="T104" fmla="*/ 110970872 w 3944"/>
                  <a:gd name="T105" fmla="*/ 684010781 h 9563"/>
                  <a:gd name="T106" fmla="*/ 96209349 w 3944"/>
                  <a:gd name="T107" fmla="*/ 669231255 h 9563"/>
                  <a:gd name="T108" fmla="*/ 81447826 w 3944"/>
                  <a:gd name="T109" fmla="*/ 661841313 h 9563"/>
                  <a:gd name="T110" fmla="*/ 59175997 w 3944"/>
                  <a:gd name="T111" fmla="*/ 634615833 h 9563"/>
                  <a:gd name="T112" fmla="*/ 22142285 w 3944"/>
                  <a:gd name="T113" fmla="*/ 602463605 h 9563"/>
                  <a:gd name="T114" fmla="*/ 14761523 w 3944"/>
                  <a:gd name="T115" fmla="*/ 590147274 h 9563"/>
                  <a:gd name="T116" fmla="*/ 0 w 3944"/>
                  <a:gd name="T117" fmla="*/ 567977806 h 9563"/>
                  <a:gd name="T118" fmla="*/ 98540059 w 3944"/>
                  <a:gd name="T119" fmla="*/ 402549884 h 9563"/>
                  <a:gd name="T120" fmla="*/ 140623823 w 3944"/>
                  <a:gd name="T121" fmla="*/ 130812500 h 9563"/>
                  <a:gd name="T122" fmla="*/ 194878952 w 3944"/>
                  <a:gd name="T123" fmla="*/ 0 h 9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944" h="9563">
                    <a:moveTo>
                      <a:pt x="1505" y="0"/>
                    </a:moveTo>
                    <a:lnTo>
                      <a:pt x="1562" y="57"/>
                    </a:lnTo>
                    <a:lnTo>
                      <a:pt x="1581" y="95"/>
                    </a:lnTo>
                    <a:lnTo>
                      <a:pt x="1600" y="133"/>
                    </a:lnTo>
                    <a:lnTo>
                      <a:pt x="1619" y="209"/>
                    </a:lnTo>
                    <a:lnTo>
                      <a:pt x="1619" y="228"/>
                    </a:lnTo>
                    <a:lnTo>
                      <a:pt x="1619" y="267"/>
                    </a:lnTo>
                    <a:lnTo>
                      <a:pt x="1581" y="323"/>
                    </a:lnTo>
                    <a:lnTo>
                      <a:pt x="1562" y="362"/>
                    </a:lnTo>
                    <a:lnTo>
                      <a:pt x="1600" y="362"/>
                    </a:lnTo>
                    <a:lnTo>
                      <a:pt x="1619" y="343"/>
                    </a:lnTo>
                    <a:lnTo>
                      <a:pt x="1638" y="362"/>
                    </a:lnTo>
                    <a:lnTo>
                      <a:pt x="1657" y="362"/>
                    </a:lnTo>
                    <a:lnTo>
                      <a:pt x="1676" y="343"/>
                    </a:lnTo>
                    <a:lnTo>
                      <a:pt x="1695" y="305"/>
                    </a:lnTo>
                    <a:lnTo>
                      <a:pt x="1714" y="286"/>
                    </a:lnTo>
                    <a:lnTo>
                      <a:pt x="1733" y="209"/>
                    </a:lnTo>
                    <a:lnTo>
                      <a:pt x="1752" y="191"/>
                    </a:lnTo>
                    <a:lnTo>
                      <a:pt x="1772" y="171"/>
                    </a:lnTo>
                    <a:lnTo>
                      <a:pt x="1809" y="191"/>
                    </a:lnTo>
                    <a:lnTo>
                      <a:pt x="1809" y="228"/>
                    </a:lnTo>
                    <a:lnTo>
                      <a:pt x="1790" y="228"/>
                    </a:lnTo>
                    <a:lnTo>
                      <a:pt x="1828" y="247"/>
                    </a:lnTo>
                    <a:lnTo>
                      <a:pt x="1867" y="267"/>
                    </a:lnTo>
                    <a:lnTo>
                      <a:pt x="1904" y="286"/>
                    </a:lnTo>
                    <a:lnTo>
                      <a:pt x="1981" y="343"/>
                    </a:lnTo>
                    <a:lnTo>
                      <a:pt x="1981" y="362"/>
                    </a:lnTo>
                    <a:lnTo>
                      <a:pt x="1981" y="438"/>
                    </a:lnTo>
                    <a:lnTo>
                      <a:pt x="1981" y="476"/>
                    </a:lnTo>
                    <a:lnTo>
                      <a:pt x="2019" y="552"/>
                    </a:lnTo>
                    <a:lnTo>
                      <a:pt x="2038" y="571"/>
                    </a:lnTo>
                    <a:lnTo>
                      <a:pt x="2076" y="590"/>
                    </a:lnTo>
                    <a:lnTo>
                      <a:pt x="2114" y="590"/>
                    </a:lnTo>
                    <a:lnTo>
                      <a:pt x="2152" y="590"/>
                    </a:lnTo>
                    <a:lnTo>
                      <a:pt x="2171" y="609"/>
                    </a:lnTo>
                    <a:lnTo>
                      <a:pt x="2190" y="667"/>
                    </a:lnTo>
                    <a:lnTo>
                      <a:pt x="2171" y="685"/>
                    </a:lnTo>
                    <a:lnTo>
                      <a:pt x="2133" y="685"/>
                    </a:lnTo>
                    <a:lnTo>
                      <a:pt x="2114" y="704"/>
                    </a:lnTo>
                    <a:lnTo>
                      <a:pt x="2152" y="762"/>
                    </a:lnTo>
                    <a:lnTo>
                      <a:pt x="2190" y="781"/>
                    </a:lnTo>
                    <a:lnTo>
                      <a:pt x="2229" y="800"/>
                    </a:lnTo>
                    <a:lnTo>
                      <a:pt x="2266" y="819"/>
                    </a:lnTo>
                    <a:lnTo>
                      <a:pt x="2285" y="876"/>
                    </a:lnTo>
                    <a:lnTo>
                      <a:pt x="2285" y="914"/>
                    </a:lnTo>
                    <a:lnTo>
                      <a:pt x="2362" y="990"/>
                    </a:lnTo>
                    <a:lnTo>
                      <a:pt x="2381" y="1029"/>
                    </a:lnTo>
                    <a:lnTo>
                      <a:pt x="2381" y="1181"/>
                    </a:lnTo>
                    <a:lnTo>
                      <a:pt x="2362" y="1410"/>
                    </a:lnTo>
                    <a:lnTo>
                      <a:pt x="2362" y="1466"/>
                    </a:lnTo>
                    <a:lnTo>
                      <a:pt x="2362" y="1524"/>
                    </a:lnTo>
                    <a:lnTo>
                      <a:pt x="2381" y="1562"/>
                    </a:lnTo>
                    <a:lnTo>
                      <a:pt x="2381" y="1600"/>
                    </a:lnTo>
                    <a:lnTo>
                      <a:pt x="2457" y="1714"/>
                    </a:lnTo>
                    <a:lnTo>
                      <a:pt x="2476" y="1752"/>
                    </a:lnTo>
                    <a:lnTo>
                      <a:pt x="2457" y="1886"/>
                    </a:lnTo>
                    <a:lnTo>
                      <a:pt x="2476" y="1923"/>
                    </a:lnTo>
                    <a:lnTo>
                      <a:pt x="2514" y="1943"/>
                    </a:lnTo>
                    <a:lnTo>
                      <a:pt x="2533" y="1943"/>
                    </a:lnTo>
                    <a:lnTo>
                      <a:pt x="2571" y="1923"/>
                    </a:lnTo>
                    <a:lnTo>
                      <a:pt x="2610" y="1923"/>
                    </a:lnTo>
                    <a:lnTo>
                      <a:pt x="2629" y="1962"/>
                    </a:lnTo>
                    <a:lnTo>
                      <a:pt x="2629" y="2019"/>
                    </a:lnTo>
                    <a:lnTo>
                      <a:pt x="2610" y="2114"/>
                    </a:lnTo>
                    <a:lnTo>
                      <a:pt x="2610" y="2190"/>
                    </a:lnTo>
                    <a:lnTo>
                      <a:pt x="2647" y="2362"/>
                    </a:lnTo>
                    <a:lnTo>
                      <a:pt x="2686" y="2438"/>
                    </a:lnTo>
                    <a:lnTo>
                      <a:pt x="2686" y="2457"/>
                    </a:lnTo>
                    <a:lnTo>
                      <a:pt x="2724" y="2476"/>
                    </a:lnTo>
                    <a:lnTo>
                      <a:pt x="2743" y="2495"/>
                    </a:lnTo>
                    <a:lnTo>
                      <a:pt x="2743" y="2514"/>
                    </a:lnTo>
                    <a:lnTo>
                      <a:pt x="2743" y="2571"/>
                    </a:lnTo>
                    <a:lnTo>
                      <a:pt x="2743" y="2590"/>
                    </a:lnTo>
                    <a:lnTo>
                      <a:pt x="2743" y="2648"/>
                    </a:lnTo>
                    <a:lnTo>
                      <a:pt x="2762" y="2666"/>
                    </a:lnTo>
                    <a:lnTo>
                      <a:pt x="2762" y="2685"/>
                    </a:lnTo>
                    <a:lnTo>
                      <a:pt x="2781" y="2685"/>
                    </a:lnTo>
                    <a:lnTo>
                      <a:pt x="2781" y="2705"/>
                    </a:lnTo>
                    <a:lnTo>
                      <a:pt x="2800" y="2705"/>
                    </a:lnTo>
                    <a:lnTo>
                      <a:pt x="2819" y="2705"/>
                    </a:lnTo>
                    <a:lnTo>
                      <a:pt x="2819" y="2724"/>
                    </a:lnTo>
                    <a:lnTo>
                      <a:pt x="2819" y="2743"/>
                    </a:lnTo>
                    <a:lnTo>
                      <a:pt x="2838" y="2781"/>
                    </a:lnTo>
                    <a:lnTo>
                      <a:pt x="2800" y="2876"/>
                    </a:lnTo>
                    <a:lnTo>
                      <a:pt x="2819" y="2914"/>
                    </a:lnTo>
                    <a:lnTo>
                      <a:pt x="2838" y="2952"/>
                    </a:lnTo>
                    <a:lnTo>
                      <a:pt x="2914" y="3086"/>
                    </a:lnTo>
                    <a:lnTo>
                      <a:pt x="2933" y="3181"/>
                    </a:lnTo>
                    <a:lnTo>
                      <a:pt x="2971" y="3752"/>
                    </a:lnTo>
                    <a:lnTo>
                      <a:pt x="3028" y="3981"/>
                    </a:lnTo>
                    <a:lnTo>
                      <a:pt x="3028" y="4057"/>
                    </a:lnTo>
                    <a:lnTo>
                      <a:pt x="3028" y="4153"/>
                    </a:lnTo>
                    <a:lnTo>
                      <a:pt x="2991" y="4248"/>
                    </a:lnTo>
                    <a:lnTo>
                      <a:pt x="2991" y="4285"/>
                    </a:lnTo>
                    <a:lnTo>
                      <a:pt x="2991" y="4400"/>
                    </a:lnTo>
                    <a:lnTo>
                      <a:pt x="2991" y="4457"/>
                    </a:lnTo>
                    <a:lnTo>
                      <a:pt x="3009" y="4495"/>
                    </a:lnTo>
                    <a:lnTo>
                      <a:pt x="3086" y="4552"/>
                    </a:lnTo>
                    <a:lnTo>
                      <a:pt x="3123" y="4647"/>
                    </a:lnTo>
                    <a:lnTo>
                      <a:pt x="3123" y="4724"/>
                    </a:lnTo>
                    <a:lnTo>
                      <a:pt x="3105" y="4952"/>
                    </a:lnTo>
                    <a:lnTo>
                      <a:pt x="3067" y="5028"/>
                    </a:lnTo>
                    <a:lnTo>
                      <a:pt x="3067" y="5086"/>
                    </a:lnTo>
                    <a:lnTo>
                      <a:pt x="3067" y="5124"/>
                    </a:lnTo>
                    <a:lnTo>
                      <a:pt x="3105" y="5276"/>
                    </a:lnTo>
                    <a:lnTo>
                      <a:pt x="3123" y="5581"/>
                    </a:lnTo>
                    <a:lnTo>
                      <a:pt x="3200" y="5753"/>
                    </a:lnTo>
                    <a:lnTo>
                      <a:pt x="3200" y="5848"/>
                    </a:lnTo>
                    <a:lnTo>
                      <a:pt x="3181" y="5943"/>
                    </a:lnTo>
                    <a:lnTo>
                      <a:pt x="3123" y="5981"/>
                    </a:lnTo>
                    <a:lnTo>
                      <a:pt x="3143" y="6019"/>
                    </a:lnTo>
                    <a:lnTo>
                      <a:pt x="3219" y="6057"/>
                    </a:lnTo>
                    <a:lnTo>
                      <a:pt x="3257" y="6076"/>
                    </a:lnTo>
                    <a:lnTo>
                      <a:pt x="3276" y="6114"/>
                    </a:lnTo>
                    <a:lnTo>
                      <a:pt x="3295" y="6171"/>
                    </a:lnTo>
                    <a:lnTo>
                      <a:pt x="3333" y="6362"/>
                    </a:lnTo>
                    <a:lnTo>
                      <a:pt x="3524" y="6800"/>
                    </a:lnTo>
                    <a:lnTo>
                      <a:pt x="3581" y="6876"/>
                    </a:lnTo>
                    <a:lnTo>
                      <a:pt x="3714" y="7048"/>
                    </a:lnTo>
                    <a:lnTo>
                      <a:pt x="3753" y="7086"/>
                    </a:lnTo>
                    <a:lnTo>
                      <a:pt x="3771" y="7200"/>
                    </a:lnTo>
                    <a:lnTo>
                      <a:pt x="3790" y="7219"/>
                    </a:lnTo>
                    <a:lnTo>
                      <a:pt x="3829" y="7238"/>
                    </a:lnTo>
                    <a:lnTo>
                      <a:pt x="3867" y="7276"/>
                    </a:lnTo>
                    <a:lnTo>
                      <a:pt x="3905" y="7333"/>
                    </a:lnTo>
                    <a:lnTo>
                      <a:pt x="3924" y="7429"/>
                    </a:lnTo>
                    <a:lnTo>
                      <a:pt x="3943" y="7619"/>
                    </a:lnTo>
                    <a:lnTo>
                      <a:pt x="3943" y="7638"/>
                    </a:lnTo>
                    <a:lnTo>
                      <a:pt x="3924" y="7695"/>
                    </a:lnTo>
                    <a:lnTo>
                      <a:pt x="3905" y="7734"/>
                    </a:lnTo>
                    <a:lnTo>
                      <a:pt x="3905" y="7752"/>
                    </a:lnTo>
                    <a:lnTo>
                      <a:pt x="3905" y="7771"/>
                    </a:lnTo>
                    <a:lnTo>
                      <a:pt x="3905" y="7810"/>
                    </a:lnTo>
                    <a:lnTo>
                      <a:pt x="3905" y="7829"/>
                    </a:lnTo>
                    <a:lnTo>
                      <a:pt x="3885" y="7886"/>
                    </a:lnTo>
                    <a:lnTo>
                      <a:pt x="3867" y="7924"/>
                    </a:lnTo>
                    <a:lnTo>
                      <a:pt x="3885" y="7943"/>
                    </a:lnTo>
                    <a:lnTo>
                      <a:pt x="3885" y="7981"/>
                    </a:lnTo>
                    <a:lnTo>
                      <a:pt x="3885" y="8000"/>
                    </a:lnTo>
                    <a:lnTo>
                      <a:pt x="3867" y="8019"/>
                    </a:lnTo>
                    <a:lnTo>
                      <a:pt x="3848" y="8057"/>
                    </a:lnTo>
                    <a:lnTo>
                      <a:pt x="3829" y="8076"/>
                    </a:lnTo>
                    <a:lnTo>
                      <a:pt x="3809" y="8171"/>
                    </a:lnTo>
                    <a:lnTo>
                      <a:pt x="3753" y="8324"/>
                    </a:lnTo>
                    <a:lnTo>
                      <a:pt x="3753" y="8362"/>
                    </a:lnTo>
                    <a:lnTo>
                      <a:pt x="3733" y="8457"/>
                    </a:lnTo>
                    <a:lnTo>
                      <a:pt x="3486" y="8914"/>
                    </a:lnTo>
                    <a:lnTo>
                      <a:pt x="3467" y="9009"/>
                    </a:lnTo>
                    <a:lnTo>
                      <a:pt x="3504" y="9029"/>
                    </a:lnTo>
                    <a:lnTo>
                      <a:pt x="3486" y="9067"/>
                    </a:lnTo>
                    <a:lnTo>
                      <a:pt x="3276" y="9334"/>
                    </a:lnTo>
                    <a:lnTo>
                      <a:pt x="3219" y="9486"/>
                    </a:lnTo>
                    <a:lnTo>
                      <a:pt x="3181" y="9524"/>
                    </a:lnTo>
                    <a:lnTo>
                      <a:pt x="3143" y="9543"/>
                    </a:lnTo>
                    <a:lnTo>
                      <a:pt x="3086" y="9524"/>
                    </a:lnTo>
                    <a:lnTo>
                      <a:pt x="3047" y="9543"/>
                    </a:lnTo>
                    <a:lnTo>
                      <a:pt x="3009" y="9562"/>
                    </a:lnTo>
                    <a:lnTo>
                      <a:pt x="2952" y="9429"/>
                    </a:lnTo>
                    <a:lnTo>
                      <a:pt x="2895" y="9371"/>
                    </a:lnTo>
                    <a:lnTo>
                      <a:pt x="2876" y="9371"/>
                    </a:lnTo>
                    <a:lnTo>
                      <a:pt x="2762" y="9029"/>
                    </a:lnTo>
                    <a:lnTo>
                      <a:pt x="2762" y="8972"/>
                    </a:lnTo>
                    <a:lnTo>
                      <a:pt x="2762" y="8953"/>
                    </a:lnTo>
                    <a:lnTo>
                      <a:pt x="2743" y="8914"/>
                    </a:lnTo>
                    <a:lnTo>
                      <a:pt x="2724" y="8895"/>
                    </a:lnTo>
                    <a:lnTo>
                      <a:pt x="2705" y="8857"/>
                    </a:lnTo>
                    <a:lnTo>
                      <a:pt x="2686" y="8819"/>
                    </a:lnTo>
                    <a:lnTo>
                      <a:pt x="2686" y="8762"/>
                    </a:lnTo>
                    <a:lnTo>
                      <a:pt x="2666" y="8686"/>
                    </a:lnTo>
                    <a:lnTo>
                      <a:pt x="2629" y="8572"/>
                    </a:lnTo>
                    <a:lnTo>
                      <a:pt x="2590" y="8457"/>
                    </a:lnTo>
                    <a:lnTo>
                      <a:pt x="2590" y="8438"/>
                    </a:lnTo>
                    <a:lnTo>
                      <a:pt x="2590" y="8419"/>
                    </a:lnTo>
                    <a:lnTo>
                      <a:pt x="2610" y="8305"/>
                    </a:lnTo>
                    <a:lnTo>
                      <a:pt x="2610" y="8286"/>
                    </a:lnTo>
                    <a:lnTo>
                      <a:pt x="2610" y="8210"/>
                    </a:lnTo>
                    <a:lnTo>
                      <a:pt x="2610" y="8191"/>
                    </a:lnTo>
                    <a:lnTo>
                      <a:pt x="2610" y="8171"/>
                    </a:lnTo>
                    <a:lnTo>
                      <a:pt x="2666" y="8038"/>
                    </a:lnTo>
                    <a:lnTo>
                      <a:pt x="2666" y="8019"/>
                    </a:lnTo>
                    <a:lnTo>
                      <a:pt x="2666" y="8000"/>
                    </a:lnTo>
                    <a:lnTo>
                      <a:pt x="2666" y="7962"/>
                    </a:lnTo>
                    <a:lnTo>
                      <a:pt x="2552" y="7810"/>
                    </a:lnTo>
                    <a:lnTo>
                      <a:pt x="2552" y="7790"/>
                    </a:lnTo>
                    <a:lnTo>
                      <a:pt x="2552" y="7771"/>
                    </a:lnTo>
                    <a:lnTo>
                      <a:pt x="2533" y="7752"/>
                    </a:lnTo>
                    <a:lnTo>
                      <a:pt x="2552" y="7714"/>
                    </a:lnTo>
                    <a:lnTo>
                      <a:pt x="2552" y="7638"/>
                    </a:lnTo>
                    <a:lnTo>
                      <a:pt x="2571" y="7638"/>
                    </a:lnTo>
                    <a:lnTo>
                      <a:pt x="2590" y="7581"/>
                    </a:lnTo>
                    <a:lnTo>
                      <a:pt x="2590" y="7562"/>
                    </a:lnTo>
                    <a:lnTo>
                      <a:pt x="2610" y="7543"/>
                    </a:lnTo>
                    <a:lnTo>
                      <a:pt x="2590" y="7524"/>
                    </a:lnTo>
                    <a:lnTo>
                      <a:pt x="2571" y="7485"/>
                    </a:lnTo>
                    <a:lnTo>
                      <a:pt x="2514" y="7409"/>
                    </a:lnTo>
                    <a:lnTo>
                      <a:pt x="2495" y="7390"/>
                    </a:lnTo>
                    <a:lnTo>
                      <a:pt x="2495" y="7353"/>
                    </a:lnTo>
                    <a:lnTo>
                      <a:pt x="2495" y="7333"/>
                    </a:lnTo>
                    <a:lnTo>
                      <a:pt x="2514" y="7333"/>
                    </a:lnTo>
                    <a:lnTo>
                      <a:pt x="2514" y="7314"/>
                    </a:lnTo>
                    <a:lnTo>
                      <a:pt x="2533" y="7314"/>
                    </a:lnTo>
                    <a:lnTo>
                      <a:pt x="2610" y="7276"/>
                    </a:lnTo>
                    <a:lnTo>
                      <a:pt x="2629" y="7276"/>
                    </a:lnTo>
                    <a:lnTo>
                      <a:pt x="2629" y="7257"/>
                    </a:lnTo>
                    <a:lnTo>
                      <a:pt x="2647" y="7257"/>
                    </a:lnTo>
                    <a:lnTo>
                      <a:pt x="2647" y="7238"/>
                    </a:lnTo>
                    <a:lnTo>
                      <a:pt x="2647" y="7219"/>
                    </a:lnTo>
                    <a:lnTo>
                      <a:pt x="2647" y="7200"/>
                    </a:lnTo>
                    <a:lnTo>
                      <a:pt x="2457" y="6972"/>
                    </a:lnTo>
                    <a:lnTo>
                      <a:pt x="2400" y="6857"/>
                    </a:lnTo>
                    <a:lnTo>
                      <a:pt x="2381" y="6838"/>
                    </a:lnTo>
                    <a:lnTo>
                      <a:pt x="2381" y="6819"/>
                    </a:lnTo>
                    <a:lnTo>
                      <a:pt x="2362" y="6819"/>
                    </a:lnTo>
                    <a:lnTo>
                      <a:pt x="2343" y="6819"/>
                    </a:lnTo>
                    <a:lnTo>
                      <a:pt x="2324" y="6819"/>
                    </a:lnTo>
                    <a:lnTo>
                      <a:pt x="2305" y="6819"/>
                    </a:lnTo>
                    <a:lnTo>
                      <a:pt x="2248" y="6857"/>
                    </a:lnTo>
                    <a:lnTo>
                      <a:pt x="2209" y="6857"/>
                    </a:lnTo>
                    <a:lnTo>
                      <a:pt x="2076" y="6819"/>
                    </a:lnTo>
                    <a:lnTo>
                      <a:pt x="2038" y="6819"/>
                    </a:lnTo>
                    <a:lnTo>
                      <a:pt x="2000" y="6819"/>
                    </a:lnTo>
                    <a:lnTo>
                      <a:pt x="1981" y="6838"/>
                    </a:lnTo>
                    <a:lnTo>
                      <a:pt x="1752" y="6933"/>
                    </a:lnTo>
                    <a:lnTo>
                      <a:pt x="1714" y="6914"/>
                    </a:lnTo>
                    <a:lnTo>
                      <a:pt x="1676" y="6876"/>
                    </a:lnTo>
                    <a:lnTo>
                      <a:pt x="1619" y="6800"/>
                    </a:lnTo>
                    <a:lnTo>
                      <a:pt x="1600" y="6743"/>
                    </a:lnTo>
                    <a:lnTo>
                      <a:pt x="1543" y="6686"/>
                    </a:lnTo>
                    <a:lnTo>
                      <a:pt x="1371" y="6533"/>
                    </a:lnTo>
                    <a:lnTo>
                      <a:pt x="1352" y="6438"/>
                    </a:lnTo>
                    <a:lnTo>
                      <a:pt x="1333" y="6400"/>
                    </a:lnTo>
                    <a:lnTo>
                      <a:pt x="1181" y="6210"/>
                    </a:lnTo>
                    <a:lnTo>
                      <a:pt x="1162" y="6190"/>
                    </a:lnTo>
                    <a:lnTo>
                      <a:pt x="1142" y="6190"/>
                    </a:lnTo>
                    <a:lnTo>
                      <a:pt x="1105" y="6171"/>
                    </a:lnTo>
                    <a:lnTo>
                      <a:pt x="1086" y="6134"/>
                    </a:lnTo>
                    <a:lnTo>
                      <a:pt x="1066" y="6114"/>
                    </a:lnTo>
                    <a:lnTo>
                      <a:pt x="1066" y="6095"/>
                    </a:lnTo>
                    <a:lnTo>
                      <a:pt x="1010" y="5962"/>
                    </a:lnTo>
                    <a:lnTo>
                      <a:pt x="990" y="5943"/>
                    </a:lnTo>
                    <a:lnTo>
                      <a:pt x="1010" y="5924"/>
                    </a:lnTo>
                    <a:lnTo>
                      <a:pt x="1010" y="5905"/>
                    </a:lnTo>
                    <a:lnTo>
                      <a:pt x="1010" y="5885"/>
                    </a:lnTo>
                    <a:lnTo>
                      <a:pt x="1010" y="5867"/>
                    </a:lnTo>
                    <a:lnTo>
                      <a:pt x="1010" y="5848"/>
                    </a:lnTo>
                    <a:lnTo>
                      <a:pt x="895" y="5619"/>
                    </a:lnTo>
                    <a:lnTo>
                      <a:pt x="895" y="5600"/>
                    </a:lnTo>
                    <a:lnTo>
                      <a:pt x="857" y="5562"/>
                    </a:lnTo>
                    <a:lnTo>
                      <a:pt x="800" y="5486"/>
                    </a:lnTo>
                    <a:lnTo>
                      <a:pt x="761" y="5448"/>
                    </a:lnTo>
                    <a:lnTo>
                      <a:pt x="761" y="5428"/>
                    </a:lnTo>
                    <a:lnTo>
                      <a:pt x="761" y="5409"/>
                    </a:lnTo>
                    <a:lnTo>
                      <a:pt x="781" y="5372"/>
                    </a:lnTo>
                    <a:lnTo>
                      <a:pt x="800" y="5352"/>
                    </a:lnTo>
                    <a:lnTo>
                      <a:pt x="838" y="5333"/>
                    </a:lnTo>
                    <a:lnTo>
                      <a:pt x="838" y="5314"/>
                    </a:lnTo>
                    <a:lnTo>
                      <a:pt x="857" y="5295"/>
                    </a:lnTo>
                    <a:lnTo>
                      <a:pt x="857" y="5276"/>
                    </a:lnTo>
                    <a:lnTo>
                      <a:pt x="838" y="5257"/>
                    </a:lnTo>
                    <a:lnTo>
                      <a:pt x="838" y="5238"/>
                    </a:lnTo>
                    <a:lnTo>
                      <a:pt x="800" y="5200"/>
                    </a:lnTo>
                    <a:lnTo>
                      <a:pt x="781" y="5181"/>
                    </a:lnTo>
                    <a:lnTo>
                      <a:pt x="743" y="5162"/>
                    </a:lnTo>
                    <a:lnTo>
                      <a:pt x="724" y="5162"/>
                    </a:lnTo>
                    <a:lnTo>
                      <a:pt x="705" y="5143"/>
                    </a:lnTo>
                    <a:lnTo>
                      <a:pt x="685" y="5124"/>
                    </a:lnTo>
                    <a:lnTo>
                      <a:pt x="666" y="5105"/>
                    </a:lnTo>
                    <a:lnTo>
                      <a:pt x="629" y="5105"/>
                    </a:lnTo>
                    <a:lnTo>
                      <a:pt x="609" y="5105"/>
                    </a:lnTo>
                    <a:lnTo>
                      <a:pt x="552" y="5047"/>
                    </a:lnTo>
                    <a:lnTo>
                      <a:pt x="514" y="4971"/>
                    </a:lnTo>
                    <a:lnTo>
                      <a:pt x="476" y="4914"/>
                    </a:lnTo>
                    <a:lnTo>
                      <a:pt x="457" y="4895"/>
                    </a:lnTo>
                    <a:lnTo>
                      <a:pt x="457" y="4876"/>
                    </a:lnTo>
                    <a:lnTo>
                      <a:pt x="362" y="4819"/>
                    </a:lnTo>
                    <a:lnTo>
                      <a:pt x="267" y="4724"/>
                    </a:lnTo>
                    <a:lnTo>
                      <a:pt x="190" y="4666"/>
                    </a:lnTo>
                    <a:lnTo>
                      <a:pt x="171" y="4647"/>
                    </a:lnTo>
                    <a:lnTo>
                      <a:pt x="171" y="4610"/>
                    </a:lnTo>
                    <a:lnTo>
                      <a:pt x="152" y="4590"/>
                    </a:lnTo>
                    <a:lnTo>
                      <a:pt x="133" y="4571"/>
                    </a:lnTo>
                    <a:lnTo>
                      <a:pt x="114" y="4571"/>
                    </a:lnTo>
                    <a:lnTo>
                      <a:pt x="114" y="4552"/>
                    </a:lnTo>
                    <a:lnTo>
                      <a:pt x="76" y="4438"/>
                    </a:lnTo>
                    <a:lnTo>
                      <a:pt x="57" y="4381"/>
                    </a:lnTo>
                    <a:lnTo>
                      <a:pt x="38" y="4381"/>
                    </a:lnTo>
                    <a:lnTo>
                      <a:pt x="19" y="4381"/>
                    </a:lnTo>
                    <a:lnTo>
                      <a:pt x="0" y="4381"/>
                    </a:lnTo>
                    <a:lnTo>
                      <a:pt x="228" y="4114"/>
                    </a:lnTo>
                    <a:lnTo>
                      <a:pt x="381" y="3657"/>
                    </a:lnTo>
                    <a:lnTo>
                      <a:pt x="666" y="3581"/>
                    </a:lnTo>
                    <a:lnTo>
                      <a:pt x="685" y="3333"/>
                    </a:lnTo>
                    <a:lnTo>
                      <a:pt x="761" y="3105"/>
                    </a:lnTo>
                    <a:lnTo>
                      <a:pt x="895" y="2533"/>
                    </a:lnTo>
                    <a:lnTo>
                      <a:pt x="724" y="1962"/>
                    </a:lnTo>
                    <a:lnTo>
                      <a:pt x="895" y="1771"/>
                    </a:lnTo>
                    <a:lnTo>
                      <a:pt x="933" y="1276"/>
                    </a:lnTo>
                    <a:lnTo>
                      <a:pt x="1086" y="1009"/>
                    </a:lnTo>
                    <a:lnTo>
                      <a:pt x="1047" y="800"/>
                    </a:lnTo>
                    <a:lnTo>
                      <a:pt x="838" y="762"/>
                    </a:lnTo>
                    <a:lnTo>
                      <a:pt x="1010" y="514"/>
                    </a:lnTo>
                    <a:lnTo>
                      <a:pt x="1257" y="267"/>
                    </a:lnTo>
                    <a:lnTo>
                      <a:pt x="1505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27" name="Freeform 6">
                <a:extLst>
                  <a:ext uri="{FF2B5EF4-FFF2-40B4-BE49-F238E27FC236}">
                    <a16:creationId xmlns:a16="http://schemas.microsoft.com/office/drawing/2014/main" id="{D83D79A7-F1DC-5443-912C-8FEA23909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9788" y="4025900"/>
                <a:ext cx="1412875" cy="2955925"/>
              </a:xfrm>
              <a:custGeom>
                <a:avLst/>
                <a:gdLst>
                  <a:gd name="T0" fmla="*/ 471530923 w 3925"/>
                  <a:gd name="T1" fmla="*/ 313624686 h 8211"/>
                  <a:gd name="T2" fmla="*/ 446781672 w 3925"/>
                  <a:gd name="T3" fmla="*/ 281484627 h 8211"/>
                  <a:gd name="T4" fmla="*/ 444319850 w 3925"/>
                  <a:gd name="T5" fmla="*/ 249344568 h 8211"/>
                  <a:gd name="T6" fmla="*/ 429418248 w 3925"/>
                  <a:gd name="T7" fmla="*/ 209817396 h 8211"/>
                  <a:gd name="T8" fmla="*/ 417108418 w 3925"/>
                  <a:gd name="T9" fmla="*/ 180269305 h 8211"/>
                  <a:gd name="T10" fmla="*/ 330680784 w 3925"/>
                  <a:gd name="T11" fmla="*/ 237032713 h 8211"/>
                  <a:gd name="T12" fmla="*/ 340658021 w 3925"/>
                  <a:gd name="T13" fmla="*/ 288871380 h 8211"/>
                  <a:gd name="T14" fmla="*/ 365277683 w 3925"/>
                  <a:gd name="T15" fmla="*/ 363000982 h 8211"/>
                  <a:gd name="T16" fmla="*/ 352967852 w 3925"/>
                  <a:gd name="T17" fmla="*/ 441925367 h 8211"/>
                  <a:gd name="T18" fmla="*/ 399874942 w 3925"/>
                  <a:gd name="T19" fmla="*/ 540678318 h 8211"/>
                  <a:gd name="T20" fmla="*/ 409722591 w 3925"/>
                  <a:gd name="T21" fmla="*/ 590054973 h 8211"/>
                  <a:gd name="T22" fmla="*/ 365277683 w 3925"/>
                  <a:gd name="T23" fmla="*/ 691269935 h 8211"/>
                  <a:gd name="T24" fmla="*/ 380049696 w 3925"/>
                  <a:gd name="T25" fmla="*/ 723280396 h 8211"/>
                  <a:gd name="T26" fmla="*/ 291289109 w 3925"/>
                  <a:gd name="T27" fmla="*/ 792485256 h 8211"/>
                  <a:gd name="T28" fmla="*/ 219633129 w 3925"/>
                  <a:gd name="T29" fmla="*/ 977549705 h 8211"/>
                  <a:gd name="T30" fmla="*/ 9848009 w 3925"/>
                  <a:gd name="T31" fmla="*/ 1012152135 h 8211"/>
                  <a:gd name="T32" fmla="*/ 59216561 w 3925"/>
                  <a:gd name="T33" fmla="*/ 730797107 h 8211"/>
                  <a:gd name="T34" fmla="*/ 93813820 w 3925"/>
                  <a:gd name="T35" fmla="*/ 646818381 h 8211"/>
                  <a:gd name="T36" fmla="*/ 91351998 w 3925"/>
                  <a:gd name="T37" fmla="*/ 626989816 h 8211"/>
                  <a:gd name="T38" fmla="*/ 111047655 w 3925"/>
                  <a:gd name="T39" fmla="*/ 594979355 h 8211"/>
                  <a:gd name="T40" fmla="*/ 118563070 w 3925"/>
                  <a:gd name="T41" fmla="*/ 575151150 h 8211"/>
                  <a:gd name="T42" fmla="*/ 153030381 w 3925"/>
                  <a:gd name="T43" fmla="*/ 548065431 h 8211"/>
                  <a:gd name="T44" fmla="*/ 177779631 w 3925"/>
                  <a:gd name="T45" fmla="*/ 486377281 h 8211"/>
                  <a:gd name="T46" fmla="*/ 172726399 w 3925"/>
                  <a:gd name="T47" fmla="*/ 466549076 h 8211"/>
                  <a:gd name="T48" fmla="*/ 101199647 w 3925"/>
                  <a:gd name="T49" fmla="*/ 444387738 h 8211"/>
                  <a:gd name="T50" fmla="*/ 113509478 w 3925"/>
                  <a:gd name="T51" fmla="*/ 399936185 h 8211"/>
                  <a:gd name="T52" fmla="*/ 138258728 w 3925"/>
                  <a:gd name="T53" fmla="*/ 360409013 h 8211"/>
                  <a:gd name="T54" fmla="*/ 120895304 w 3925"/>
                  <a:gd name="T55" fmla="*/ 308570346 h 8211"/>
                  <a:gd name="T56" fmla="*/ 130872901 w 3925"/>
                  <a:gd name="T57" fmla="*/ 232107972 h 8211"/>
                  <a:gd name="T58" fmla="*/ 128410719 w 3925"/>
                  <a:gd name="T59" fmla="*/ 212279766 h 8211"/>
                  <a:gd name="T60" fmla="*/ 140720550 w 3925"/>
                  <a:gd name="T61" fmla="*/ 192581160 h 8211"/>
                  <a:gd name="T62" fmla="*/ 128410719 w 3925"/>
                  <a:gd name="T63" fmla="*/ 190118789 h 8211"/>
                  <a:gd name="T64" fmla="*/ 113509478 w 3925"/>
                  <a:gd name="T65" fmla="*/ 190118789 h 8211"/>
                  <a:gd name="T66" fmla="*/ 106123651 w 3925"/>
                  <a:gd name="T67" fmla="*/ 172752595 h 8211"/>
                  <a:gd name="T68" fmla="*/ 111047655 w 3925"/>
                  <a:gd name="T69" fmla="*/ 153053988 h 8211"/>
                  <a:gd name="T70" fmla="*/ 138258728 w 3925"/>
                  <a:gd name="T71" fmla="*/ 150591617 h 8211"/>
                  <a:gd name="T72" fmla="*/ 167931983 w 3925"/>
                  <a:gd name="T73" fmla="*/ 133355381 h 8211"/>
                  <a:gd name="T74" fmla="*/ 182703636 w 3925"/>
                  <a:gd name="T75" fmla="*/ 125968268 h 8211"/>
                  <a:gd name="T76" fmla="*/ 212247302 w 3925"/>
                  <a:gd name="T77" fmla="*/ 113526816 h 8211"/>
                  <a:gd name="T78" fmla="*/ 229610726 w 3925"/>
                  <a:gd name="T79" fmla="*/ 113526816 h 8211"/>
                  <a:gd name="T80" fmla="*/ 236996552 w 3925"/>
                  <a:gd name="T81" fmla="*/ 96290580 h 8211"/>
                  <a:gd name="T82" fmla="*/ 231942960 w 3925"/>
                  <a:gd name="T83" fmla="*/ 79053984 h 8211"/>
                  <a:gd name="T84" fmla="*/ 254230388 w 3925"/>
                  <a:gd name="T85" fmla="*/ 79053984 h 8211"/>
                  <a:gd name="T86" fmla="*/ 264207625 w 3925"/>
                  <a:gd name="T87" fmla="*/ 61688150 h 8211"/>
                  <a:gd name="T88" fmla="*/ 266539859 w 3925"/>
                  <a:gd name="T89" fmla="*/ 39527172 h 8211"/>
                  <a:gd name="T90" fmla="*/ 266539859 w 3925"/>
                  <a:gd name="T91" fmla="*/ 9979082 h 8211"/>
                  <a:gd name="T92" fmla="*/ 283903282 w 3925"/>
                  <a:gd name="T93" fmla="*/ 14774225 h 8211"/>
                  <a:gd name="T94" fmla="*/ 301137118 w 3925"/>
                  <a:gd name="T95" fmla="*/ 2462371 h 8211"/>
                  <a:gd name="T96" fmla="*/ 343120203 w 3925"/>
                  <a:gd name="T97" fmla="*/ 34602430 h 8211"/>
                  <a:gd name="T98" fmla="*/ 397412760 w 3925"/>
                  <a:gd name="T99" fmla="*/ 37064801 h 8211"/>
                  <a:gd name="T100" fmla="*/ 436934024 w 3925"/>
                  <a:gd name="T101" fmla="*/ 37064801 h 8211"/>
                  <a:gd name="T102" fmla="*/ 476325339 w 3925"/>
                  <a:gd name="T103" fmla="*/ 88903467 h 8211"/>
                  <a:gd name="T104" fmla="*/ 459091503 w 3925"/>
                  <a:gd name="T105" fmla="*/ 101215322 h 8211"/>
                  <a:gd name="T106" fmla="*/ 468939512 w 3925"/>
                  <a:gd name="T107" fmla="*/ 128430639 h 8211"/>
                  <a:gd name="T108" fmla="*/ 461553685 w 3925"/>
                  <a:gd name="T109" fmla="*/ 157978729 h 8211"/>
                  <a:gd name="T110" fmla="*/ 478787161 w 3925"/>
                  <a:gd name="T111" fmla="*/ 195043531 h 8211"/>
                  <a:gd name="T112" fmla="*/ 468939512 w 3925"/>
                  <a:gd name="T113" fmla="*/ 244419826 h 8211"/>
                  <a:gd name="T114" fmla="*/ 483840754 w 3925"/>
                  <a:gd name="T115" fmla="*/ 301183234 h 8211"/>
                  <a:gd name="T116" fmla="*/ 508460415 w 3925"/>
                  <a:gd name="T117" fmla="*/ 367796125 h 8211"/>
                  <a:gd name="T118" fmla="*/ 471530923 w 3925"/>
                  <a:gd name="T119" fmla="*/ 659129875 h 8211"/>
                  <a:gd name="T120" fmla="*/ 397412760 w 3925"/>
                  <a:gd name="T121" fmla="*/ 814646234 h 8211"/>
                  <a:gd name="T122" fmla="*/ 409722591 w 3925"/>
                  <a:gd name="T123" fmla="*/ 748033343 h 82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925" h="8211">
                    <a:moveTo>
                      <a:pt x="3924" y="2838"/>
                    </a:moveTo>
                    <a:lnTo>
                      <a:pt x="3867" y="2857"/>
                    </a:lnTo>
                    <a:lnTo>
                      <a:pt x="3715" y="2724"/>
                    </a:lnTo>
                    <a:lnTo>
                      <a:pt x="3676" y="2667"/>
                    </a:lnTo>
                    <a:lnTo>
                      <a:pt x="3658" y="2591"/>
                    </a:lnTo>
                    <a:lnTo>
                      <a:pt x="3639" y="2439"/>
                    </a:lnTo>
                    <a:lnTo>
                      <a:pt x="3639" y="2420"/>
                    </a:lnTo>
                    <a:lnTo>
                      <a:pt x="3600" y="2400"/>
                    </a:lnTo>
                    <a:lnTo>
                      <a:pt x="3562" y="2362"/>
                    </a:lnTo>
                    <a:lnTo>
                      <a:pt x="3524" y="2324"/>
                    </a:lnTo>
                    <a:lnTo>
                      <a:pt x="3505" y="2305"/>
                    </a:lnTo>
                    <a:lnTo>
                      <a:pt x="3486" y="2267"/>
                    </a:lnTo>
                    <a:lnTo>
                      <a:pt x="3467" y="2210"/>
                    </a:lnTo>
                    <a:lnTo>
                      <a:pt x="3448" y="2172"/>
                    </a:lnTo>
                    <a:lnTo>
                      <a:pt x="3467" y="2115"/>
                    </a:lnTo>
                    <a:lnTo>
                      <a:pt x="3467" y="2076"/>
                    </a:lnTo>
                    <a:lnTo>
                      <a:pt x="3486" y="2039"/>
                    </a:lnTo>
                    <a:lnTo>
                      <a:pt x="3486" y="2000"/>
                    </a:lnTo>
                    <a:lnTo>
                      <a:pt x="3467" y="1943"/>
                    </a:lnTo>
                    <a:lnTo>
                      <a:pt x="3448" y="1924"/>
                    </a:lnTo>
                    <a:lnTo>
                      <a:pt x="3429" y="1924"/>
                    </a:lnTo>
                    <a:lnTo>
                      <a:pt x="3410" y="1924"/>
                    </a:lnTo>
                    <a:lnTo>
                      <a:pt x="3391" y="1924"/>
                    </a:lnTo>
                    <a:lnTo>
                      <a:pt x="3372" y="1905"/>
                    </a:lnTo>
                    <a:lnTo>
                      <a:pt x="3295" y="1810"/>
                    </a:lnTo>
                    <a:lnTo>
                      <a:pt x="3295" y="1772"/>
                    </a:lnTo>
                    <a:lnTo>
                      <a:pt x="3314" y="1677"/>
                    </a:lnTo>
                    <a:lnTo>
                      <a:pt x="3314" y="1619"/>
                    </a:lnTo>
                    <a:lnTo>
                      <a:pt x="3277" y="1486"/>
                    </a:lnTo>
                    <a:lnTo>
                      <a:pt x="3295" y="1467"/>
                    </a:lnTo>
                    <a:lnTo>
                      <a:pt x="3295" y="1448"/>
                    </a:lnTo>
                    <a:lnTo>
                      <a:pt x="3295" y="1429"/>
                    </a:lnTo>
                    <a:lnTo>
                      <a:pt x="3277" y="1391"/>
                    </a:lnTo>
                    <a:lnTo>
                      <a:pt x="3219" y="1391"/>
                    </a:lnTo>
                    <a:lnTo>
                      <a:pt x="3143" y="1429"/>
                    </a:lnTo>
                    <a:lnTo>
                      <a:pt x="3048" y="1429"/>
                    </a:lnTo>
                    <a:lnTo>
                      <a:pt x="2857" y="1429"/>
                    </a:lnTo>
                    <a:lnTo>
                      <a:pt x="2781" y="1467"/>
                    </a:lnTo>
                    <a:lnTo>
                      <a:pt x="2705" y="1524"/>
                    </a:lnTo>
                    <a:lnTo>
                      <a:pt x="2552" y="1753"/>
                    </a:lnTo>
                    <a:lnTo>
                      <a:pt x="2552" y="1829"/>
                    </a:lnTo>
                    <a:lnTo>
                      <a:pt x="2610" y="2000"/>
                    </a:lnTo>
                    <a:lnTo>
                      <a:pt x="2610" y="2039"/>
                    </a:lnTo>
                    <a:lnTo>
                      <a:pt x="2610" y="2076"/>
                    </a:lnTo>
                    <a:lnTo>
                      <a:pt x="2591" y="2153"/>
                    </a:lnTo>
                    <a:lnTo>
                      <a:pt x="2572" y="2153"/>
                    </a:lnTo>
                    <a:lnTo>
                      <a:pt x="2591" y="2191"/>
                    </a:lnTo>
                    <a:lnTo>
                      <a:pt x="2629" y="2229"/>
                    </a:lnTo>
                    <a:lnTo>
                      <a:pt x="2667" y="2267"/>
                    </a:lnTo>
                    <a:lnTo>
                      <a:pt x="2686" y="2362"/>
                    </a:lnTo>
                    <a:lnTo>
                      <a:pt x="2724" y="2457"/>
                    </a:lnTo>
                    <a:lnTo>
                      <a:pt x="2743" y="2610"/>
                    </a:lnTo>
                    <a:lnTo>
                      <a:pt x="2762" y="2686"/>
                    </a:lnTo>
                    <a:lnTo>
                      <a:pt x="2801" y="2762"/>
                    </a:lnTo>
                    <a:lnTo>
                      <a:pt x="2819" y="2801"/>
                    </a:lnTo>
                    <a:lnTo>
                      <a:pt x="2801" y="2857"/>
                    </a:lnTo>
                    <a:lnTo>
                      <a:pt x="2781" y="2896"/>
                    </a:lnTo>
                    <a:lnTo>
                      <a:pt x="2705" y="3048"/>
                    </a:lnTo>
                    <a:lnTo>
                      <a:pt x="2667" y="3143"/>
                    </a:lnTo>
                    <a:lnTo>
                      <a:pt x="2667" y="3238"/>
                    </a:lnTo>
                    <a:lnTo>
                      <a:pt x="2686" y="3334"/>
                    </a:lnTo>
                    <a:lnTo>
                      <a:pt x="2724" y="3410"/>
                    </a:lnTo>
                    <a:lnTo>
                      <a:pt x="2801" y="3486"/>
                    </a:lnTo>
                    <a:lnTo>
                      <a:pt x="2991" y="3543"/>
                    </a:lnTo>
                    <a:lnTo>
                      <a:pt x="3067" y="3600"/>
                    </a:lnTo>
                    <a:lnTo>
                      <a:pt x="3124" y="3695"/>
                    </a:lnTo>
                    <a:lnTo>
                      <a:pt x="3143" y="3772"/>
                    </a:lnTo>
                    <a:lnTo>
                      <a:pt x="3086" y="4057"/>
                    </a:lnTo>
                    <a:lnTo>
                      <a:pt x="3086" y="4172"/>
                    </a:lnTo>
                    <a:lnTo>
                      <a:pt x="3086" y="4267"/>
                    </a:lnTo>
                    <a:lnTo>
                      <a:pt x="3143" y="4305"/>
                    </a:lnTo>
                    <a:lnTo>
                      <a:pt x="3181" y="4324"/>
                    </a:lnTo>
                    <a:lnTo>
                      <a:pt x="3181" y="4381"/>
                    </a:lnTo>
                    <a:lnTo>
                      <a:pt x="3162" y="4496"/>
                    </a:lnTo>
                    <a:lnTo>
                      <a:pt x="3162" y="4534"/>
                    </a:lnTo>
                    <a:lnTo>
                      <a:pt x="3162" y="4553"/>
                    </a:lnTo>
                    <a:lnTo>
                      <a:pt x="3162" y="4648"/>
                    </a:lnTo>
                    <a:lnTo>
                      <a:pt x="3143" y="4686"/>
                    </a:lnTo>
                    <a:lnTo>
                      <a:pt x="2991" y="4953"/>
                    </a:lnTo>
                    <a:lnTo>
                      <a:pt x="2914" y="5048"/>
                    </a:lnTo>
                    <a:lnTo>
                      <a:pt x="2781" y="5143"/>
                    </a:lnTo>
                    <a:lnTo>
                      <a:pt x="2801" y="5277"/>
                    </a:lnTo>
                    <a:lnTo>
                      <a:pt x="2819" y="5334"/>
                    </a:lnTo>
                    <a:lnTo>
                      <a:pt x="2857" y="5410"/>
                    </a:lnTo>
                    <a:lnTo>
                      <a:pt x="2914" y="5467"/>
                    </a:lnTo>
                    <a:lnTo>
                      <a:pt x="2972" y="5486"/>
                    </a:lnTo>
                    <a:lnTo>
                      <a:pt x="3048" y="5505"/>
                    </a:lnTo>
                    <a:lnTo>
                      <a:pt x="3124" y="5505"/>
                    </a:lnTo>
                    <a:lnTo>
                      <a:pt x="3029" y="5544"/>
                    </a:lnTo>
                    <a:lnTo>
                      <a:pt x="2933" y="5581"/>
                    </a:lnTo>
                    <a:lnTo>
                      <a:pt x="2781" y="5600"/>
                    </a:lnTo>
                    <a:lnTo>
                      <a:pt x="2705" y="5639"/>
                    </a:lnTo>
                    <a:lnTo>
                      <a:pt x="2572" y="5658"/>
                    </a:lnTo>
                    <a:lnTo>
                      <a:pt x="2515" y="5658"/>
                    </a:lnTo>
                    <a:lnTo>
                      <a:pt x="2457" y="5696"/>
                    </a:lnTo>
                    <a:lnTo>
                      <a:pt x="2438" y="5734"/>
                    </a:lnTo>
                    <a:lnTo>
                      <a:pt x="2248" y="6115"/>
                    </a:lnTo>
                    <a:lnTo>
                      <a:pt x="2115" y="6496"/>
                    </a:lnTo>
                    <a:lnTo>
                      <a:pt x="1962" y="6839"/>
                    </a:lnTo>
                    <a:lnTo>
                      <a:pt x="1943" y="7048"/>
                    </a:lnTo>
                    <a:lnTo>
                      <a:pt x="1962" y="7086"/>
                    </a:lnTo>
                    <a:lnTo>
                      <a:pt x="2039" y="7220"/>
                    </a:lnTo>
                    <a:lnTo>
                      <a:pt x="2095" y="7505"/>
                    </a:lnTo>
                    <a:lnTo>
                      <a:pt x="1695" y="7543"/>
                    </a:lnTo>
                    <a:lnTo>
                      <a:pt x="1581" y="7772"/>
                    </a:lnTo>
                    <a:lnTo>
                      <a:pt x="1581" y="7982"/>
                    </a:lnTo>
                    <a:lnTo>
                      <a:pt x="1238" y="8096"/>
                    </a:lnTo>
                    <a:lnTo>
                      <a:pt x="819" y="8134"/>
                    </a:lnTo>
                    <a:lnTo>
                      <a:pt x="419" y="8210"/>
                    </a:lnTo>
                    <a:lnTo>
                      <a:pt x="362" y="7943"/>
                    </a:lnTo>
                    <a:lnTo>
                      <a:pt x="76" y="7810"/>
                    </a:lnTo>
                    <a:lnTo>
                      <a:pt x="0" y="7657"/>
                    </a:lnTo>
                    <a:lnTo>
                      <a:pt x="248" y="7467"/>
                    </a:lnTo>
                    <a:lnTo>
                      <a:pt x="400" y="7105"/>
                    </a:lnTo>
                    <a:lnTo>
                      <a:pt x="210" y="6877"/>
                    </a:lnTo>
                    <a:lnTo>
                      <a:pt x="362" y="6553"/>
                    </a:lnTo>
                    <a:lnTo>
                      <a:pt x="286" y="6077"/>
                    </a:lnTo>
                    <a:lnTo>
                      <a:pt x="457" y="5639"/>
                    </a:lnTo>
                    <a:lnTo>
                      <a:pt x="457" y="5372"/>
                    </a:lnTo>
                    <a:lnTo>
                      <a:pt x="534" y="5067"/>
                    </a:lnTo>
                    <a:lnTo>
                      <a:pt x="667" y="5029"/>
                    </a:lnTo>
                    <a:lnTo>
                      <a:pt x="686" y="5029"/>
                    </a:lnTo>
                    <a:lnTo>
                      <a:pt x="705" y="5010"/>
                    </a:lnTo>
                    <a:lnTo>
                      <a:pt x="724" y="5010"/>
                    </a:lnTo>
                    <a:lnTo>
                      <a:pt x="724" y="4991"/>
                    </a:lnTo>
                    <a:lnTo>
                      <a:pt x="724" y="4972"/>
                    </a:lnTo>
                    <a:lnTo>
                      <a:pt x="686" y="4934"/>
                    </a:lnTo>
                    <a:lnTo>
                      <a:pt x="667" y="4914"/>
                    </a:lnTo>
                    <a:lnTo>
                      <a:pt x="667" y="4896"/>
                    </a:lnTo>
                    <a:lnTo>
                      <a:pt x="667" y="4877"/>
                    </a:lnTo>
                    <a:lnTo>
                      <a:pt x="686" y="4858"/>
                    </a:lnTo>
                    <a:lnTo>
                      <a:pt x="705" y="4838"/>
                    </a:lnTo>
                    <a:lnTo>
                      <a:pt x="705" y="4819"/>
                    </a:lnTo>
                    <a:lnTo>
                      <a:pt x="743" y="4782"/>
                    </a:lnTo>
                    <a:lnTo>
                      <a:pt x="762" y="4762"/>
                    </a:lnTo>
                    <a:lnTo>
                      <a:pt x="781" y="4743"/>
                    </a:lnTo>
                    <a:lnTo>
                      <a:pt x="800" y="4667"/>
                    </a:lnTo>
                    <a:lnTo>
                      <a:pt x="838" y="4610"/>
                    </a:lnTo>
                    <a:lnTo>
                      <a:pt x="857" y="4591"/>
                    </a:lnTo>
                    <a:lnTo>
                      <a:pt x="857" y="4553"/>
                    </a:lnTo>
                    <a:lnTo>
                      <a:pt x="857" y="4515"/>
                    </a:lnTo>
                    <a:lnTo>
                      <a:pt x="857" y="4496"/>
                    </a:lnTo>
                    <a:lnTo>
                      <a:pt x="876" y="4457"/>
                    </a:lnTo>
                    <a:lnTo>
                      <a:pt x="876" y="4438"/>
                    </a:lnTo>
                    <a:lnTo>
                      <a:pt x="896" y="4438"/>
                    </a:lnTo>
                    <a:lnTo>
                      <a:pt x="915" y="4438"/>
                    </a:lnTo>
                    <a:lnTo>
                      <a:pt x="933" y="4420"/>
                    </a:lnTo>
                    <a:lnTo>
                      <a:pt x="952" y="4420"/>
                    </a:lnTo>
                    <a:lnTo>
                      <a:pt x="1067" y="4362"/>
                    </a:lnTo>
                    <a:lnTo>
                      <a:pt x="1124" y="4324"/>
                    </a:lnTo>
                    <a:lnTo>
                      <a:pt x="1162" y="4248"/>
                    </a:lnTo>
                    <a:lnTo>
                      <a:pt x="1162" y="4229"/>
                    </a:lnTo>
                    <a:lnTo>
                      <a:pt x="1181" y="4229"/>
                    </a:lnTo>
                    <a:lnTo>
                      <a:pt x="1181" y="4191"/>
                    </a:lnTo>
                    <a:lnTo>
                      <a:pt x="1181" y="4153"/>
                    </a:lnTo>
                    <a:lnTo>
                      <a:pt x="1353" y="3848"/>
                    </a:lnTo>
                    <a:lnTo>
                      <a:pt x="1372" y="3810"/>
                    </a:lnTo>
                    <a:lnTo>
                      <a:pt x="1372" y="3791"/>
                    </a:lnTo>
                    <a:lnTo>
                      <a:pt x="1372" y="3772"/>
                    </a:lnTo>
                    <a:lnTo>
                      <a:pt x="1372" y="3753"/>
                    </a:lnTo>
                    <a:lnTo>
                      <a:pt x="1353" y="3715"/>
                    </a:lnTo>
                    <a:lnTo>
                      <a:pt x="1353" y="3695"/>
                    </a:lnTo>
                    <a:lnTo>
                      <a:pt x="1353" y="3677"/>
                    </a:lnTo>
                    <a:lnTo>
                      <a:pt x="1353" y="3658"/>
                    </a:lnTo>
                    <a:lnTo>
                      <a:pt x="1353" y="3639"/>
                    </a:lnTo>
                    <a:lnTo>
                      <a:pt x="1333" y="3619"/>
                    </a:lnTo>
                    <a:lnTo>
                      <a:pt x="1333" y="3600"/>
                    </a:lnTo>
                    <a:lnTo>
                      <a:pt x="1314" y="3600"/>
                    </a:lnTo>
                    <a:lnTo>
                      <a:pt x="1296" y="3581"/>
                    </a:lnTo>
                    <a:lnTo>
                      <a:pt x="1257" y="3581"/>
                    </a:lnTo>
                    <a:lnTo>
                      <a:pt x="1143" y="3581"/>
                    </a:lnTo>
                    <a:lnTo>
                      <a:pt x="1067" y="3563"/>
                    </a:lnTo>
                    <a:lnTo>
                      <a:pt x="800" y="3429"/>
                    </a:lnTo>
                    <a:lnTo>
                      <a:pt x="781" y="3429"/>
                    </a:lnTo>
                    <a:lnTo>
                      <a:pt x="781" y="3410"/>
                    </a:lnTo>
                    <a:lnTo>
                      <a:pt x="781" y="3372"/>
                    </a:lnTo>
                    <a:lnTo>
                      <a:pt x="819" y="3277"/>
                    </a:lnTo>
                    <a:lnTo>
                      <a:pt x="838" y="3182"/>
                    </a:lnTo>
                    <a:lnTo>
                      <a:pt x="876" y="3086"/>
                    </a:lnTo>
                    <a:lnTo>
                      <a:pt x="896" y="3048"/>
                    </a:lnTo>
                    <a:lnTo>
                      <a:pt x="915" y="3029"/>
                    </a:lnTo>
                    <a:lnTo>
                      <a:pt x="972" y="2953"/>
                    </a:lnTo>
                    <a:lnTo>
                      <a:pt x="1010" y="2896"/>
                    </a:lnTo>
                    <a:lnTo>
                      <a:pt x="1048" y="2819"/>
                    </a:lnTo>
                    <a:lnTo>
                      <a:pt x="1067" y="2801"/>
                    </a:lnTo>
                    <a:lnTo>
                      <a:pt x="1067" y="2781"/>
                    </a:lnTo>
                    <a:lnTo>
                      <a:pt x="1067" y="2743"/>
                    </a:lnTo>
                    <a:lnTo>
                      <a:pt x="1029" y="2572"/>
                    </a:lnTo>
                    <a:lnTo>
                      <a:pt x="1010" y="2515"/>
                    </a:lnTo>
                    <a:lnTo>
                      <a:pt x="991" y="2457"/>
                    </a:lnTo>
                    <a:lnTo>
                      <a:pt x="972" y="2439"/>
                    </a:lnTo>
                    <a:lnTo>
                      <a:pt x="933" y="2381"/>
                    </a:lnTo>
                    <a:lnTo>
                      <a:pt x="915" y="2362"/>
                    </a:lnTo>
                    <a:lnTo>
                      <a:pt x="915" y="2343"/>
                    </a:lnTo>
                    <a:lnTo>
                      <a:pt x="915" y="2324"/>
                    </a:lnTo>
                    <a:lnTo>
                      <a:pt x="933" y="2286"/>
                    </a:lnTo>
                    <a:lnTo>
                      <a:pt x="952" y="2172"/>
                    </a:lnTo>
                    <a:lnTo>
                      <a:pt x="1010" y="1810"/>
                    </a:lnTo>
                    <a:lnTo>
                      <a:pt x="1010" y="1791"/>
                    </a:lnTo>
                    <a:lnTo>
                      <a:pt x="1010" y="1772"/>
                    </a:lnTo>
                    <a:lnTo>
                      <a:pt x="991" y="1753"/>
                    </a:lnTo>
                    <a:lnTo>
                      <a:pt x="991" y="1734"/>
                    </a:lnTo>
                    <a:lnTo>
                      <a:pt x="991" y="1714"/>
                    </a:lnTo>
                    <a:lnTo>
                      <a:pt x="991" y="1677"/>
                    </a:lnTo>
                    <a:lnTo>
                      <a:pt x="991" y="1638"/>
                    </a:lnTo>
                    <a:lnTo>
                      <a:pt x="1010" y="1638"/>
                    </a:lnTo>
                    <a:lnTo>
                      <a:pt x="1048" y="1582"/>
                    </a:lnTo>
                    <a:lnTo>
                      <a:pt x="1086" y="1562"/>
                    </a:lnTo>
                    <a:lnTo>
                      <a:pt x="1086" y="1524"/>
                    </a:lnTo>
                    <a:lnTo>
                      <a:pt x="1105" y="1505"/>
                    </a:lnTo>
                    <a:lnTo>
                      <a:pt x="1105" y="1486"/>
                    </a:lnTo>
                    <a:lnTo>
                      <a:pt x="1086" y="1486"/>
                    </a:lnTo>
                    <a:lnTo>
                      <a:pt x="1048" y="1486"/>
                    </a:lnTo>
                    <a:lnTo>
                      <a:pt x="1029" y="1486"/>
                    </a:lnTo>
                    <a:lnTo>
                      <a:pt x="1010" y="1486"/>
                    </a:lnTo>
                    <a:lnTo>
                      <a:pt x="1010" y="1467"/>
                    </a:lnTo>
                    <a:lnTo>
                      <a:pt x="991" y="1467"/>
                    </a:lnTo>
                    <a:lnTo>
                      <a:pt x="972" y="1467"/>
                    </a:lnTo>
                    <a:lnTo>
                      <a:pt x="952" y="1467"/>
                    </a:lnTo>
                    <a:lnTo>
                      <a:pt x="933" y="1467"/>
                    </a:lnTo>
                    <a:lnTo>
                      <a:pt x="915" y="1467"/>
                    </a:lnTo>
                    <a:lnTo>
                      <a:pt x="896" y="1467"/>
                    </a:lnTo>
                    <a:lnTo>
                      <a:pt x="876" y="1467"/>
                    </a:lnTo>
                    <a:lnTo>
                      <a:pt x="857" y="1448"/>
                    </a:lnTo>
                    <a:lnTo>
                      <a:pt x="838" y="1410"/>
                    </a:lnTo>
                    <a:lnTo>
                      <a:pt x="838" y="1391"/>
                    </a:lnTo>
                    <a:lnTo>
                      <a:pt x="819" y="1372"/>
                    </a:lnTo>
                    <a:lnTo>
                      <a:pt x="819" y="1353"/>
                    </a:lnTo>
                    <a:lnTo>
                      <a:pt x="819" y="1333"/>
                    </a:lnTo>
                    <a:lnTo>
                      <a:pt x="800" y="1296"/>
                    </a:lnTo>
                    <a:lnTo>
                      <a:pt x="800" y="1277"/>
                    </a:lnTo>
                    <a:lnTo>
                      <a:pt x="800" y="1257"/>
                    </a:lnTo>
                    <a:lnTo>
                      <a:pt x="800" y="1219"/>
                    </a:lnTo>
                    <a:lnTo>
                      <a:pt x="819" y="1201"/>
                    </a:lnTo>
                    <a:lnTo>
                      <a:pt x="838" y="1181"/>
                    </a:lnTo>
                    <a:lnTo>
                      <a:pt x="857" y="1181"/>
                    </a:lnTo>
                    <a:lnTo>
                      <a:pt x="933" y="1162"/>
                    </a:lnTo>
                    <a:lnTo>
                      <a:pt x="972" y="1162"/>
                    </a:lnTo>
                    <a:lnTo>
                      <a:pt x="991" y="1162"/>
                    </a:lnTo>
                    <a:lnTo>
                      <a:pt x="1029" y="1162"/>
                    </a:lnTo>
                    <a:lnTo>
                      <a:pt x="1048" y="1162"/>
                    </a:lnTo>
                    <a:lnTo>
                      <a:pt x="1067" y="1162"/>
                    </a:lnTo>
                    <a:lnTo>
                      <a:pt x="1086" y="1162"/>
                    </a:lnTo>
                    <a:lnTo>
                      <a:pt x="1162" y="1124"/>
                    </a:lnTo>
                    <a:lnTo>
                      <a:pt x="1219" y="1105"/>
                    </a:lnTo>
                    <a:lnTo>
                      <a:pt x="1257" y="1086"/>
                    </a:lnTo>
                    <a:lnTo>
                      <a:pt x="1257" y="1067"/>
                    </a:lnTo>
                    <a:lnTo>
                      <a:pt x="1277" y="1067"/>
                    </a:lnTo>
                    <a:lnTo>
                      <a:pt x="1296" y="1029"/>
                    </a:lnTo>
                    <a:lnTo>
                      <a:pt x="1314" y="1010"/>
                    </a:lnTo>
                    <a:lnTo>
                      <a:pt x="1333" y="991"/>
                    </a:lnTo>
                    <a:lnTo>
                      <a:pt x="1353" y="991"/>
                    </a:lnTo>
                    <a:lnTo>
                      <a:pt x="1372" y="991"/>
                    </a:lnTo>
                    <a:lnTo>
                      <a:pt x="1391" y="991"/>
                    </a:lnTo>
                    <a:lnTo>
                      <a:pt x="1410" y="972"/>
                    </a:lnTo>
                    <a:lnTo>
                      <a:pt x="1448" y="991"/>
                    </a:lnTo>
                    <a:lnTo>
                      <a:pt x="1467" y="991"/>
                    </a:lnTo>
                    <a:lnTo>
                      <a:pt x="1486" y="972"/>
                    </a:lnTo>
                    <a:lnTo>
                      <a:pt x="1562" y="934"/>
                    </a:lnTo>
                    <a:lnTo>
                      <a:pt x="1600" y="915"/>
                    </a:lnTo>
                    <a:lnTo>
                      <a:pt x="1638" y="876"/>
                    </a:lnTo>
                    <a:lnTo>
                      <a:pt x="1658" y="857"/>
                    </a:lnTo>
                    <a:lnTo>
                      <a:pt x="1677" y="857"/>
                    </a:lnTo>
                    <a:lnTo>
                      <a:pt x="1695" y="857"/>
                    </a:lnTo>
                    <a:lnTo>
                      <a:pt x="1734" y="876"/>
                    </a:lnTo>
                    <a:lnTo>
                      <a:pt x="1753" y="876"/>
                    </a:lnTo>
                    <a:lnTo>
                      <a:pt x="1772" y="876"/>
                    </a:lnTo>
                    <a:lnTo>
                      <a:pt x="1790" y="857"/>
                    </a:lnTo>
                    <a:lnTo>
                      <a:pt x="1810" y="838"/>
                    </a:lnTo>
                    <a:lnTo>
                      <a:pt x="1810" y="820"/>
                    </a:lnTo>
                    <a:lnTo>
                      <a:pt x="1829" y="800"/>
                    </a:lnTo>
                    <a:lnTo>
                      <a:pt x="1829" y="781"/>
                    </a:lnTo>
                    <a:lnTo>
                      <a:pt x="1829" y="762"/>
                    </a:lnTo>
                    <a:lnTo>
                      <a:pt x="1829" y="743"/>
                    </a:lnTo>
                    <a:lnTo>
                      <a:pt x="1829" y="724"/>
                    </a:lnTo>
                    <a:lnTo>
                      <a:pt x="1810" y="705"/>
                    </a:lnTo>
                    <a:lnTo>
                      <a:pt x="1790" y="686"/>
                    </a:lnTo>
                    <a:lnTo>
                      <a:pt x="1790" y="667"/>
                    </a:lnTo>
                    <a:lnTo>
                      <a:pt x="1790" y="648"/>
                    </a:lnTo>
                    <a:lnTo>
                      <a:pt x="1790" y="610"/>
                    </a:lnTo>
                    <a:lnTo>
                      <a:pt x="1810" y="591"/>
                    </a:lnTo>
                    <a:lnTo>
                      <a:pt x="1829" y="591"/>
                    </a:lnTo>
                    <a:lnTo>
                      <a:pt x="1848" y="591"/>
                    </a:lnTo>
                    <a:lnTo>
                      <a:pt x="1886" y="610"/>
                    </a:lnTo>
                    <a:lnTo>
                      <a:pt x="1924" y="610"/>
                    </a:lnTo>
                    <a:lnTo>
                      <a:pt x="1962" y="610"/>
                    </a:lnTo>
                    <a:lnTo>
                      <a:pt x="1981" y="610"/>
                    </a:lnTo>
                    <a:lnTo>
                      <a:pt x="2000" y="610"/>
                    </a:lnTo>
                    <a:lnTo>
                      <a:pt x="2019" y="591"/>
                    </a:lnTo>
                    <a:lnTo>
                      <a:pt x="2039" y="572"/>
                    </a:lnTo>
                    <a:lnTo>
                      <a:pt x="2039" y="553"/>
                    </a:lnTo>
                    <a:lnTo>
                      <a:pt x="2039" y="495"/>
                    </a:lnTo>
                    <a:lnTo>
                      <a:pt x="2039" y="476"/>
                    </a:lnTo>
                    <a:lnTo>
                      <a:pt x="2039" y="458"/>
                    </a:lnTo>
                    <a:lnTo>
                      <a:pt x="2039" y="439"/>
                    </a:lnTo>
                    <a:lnTo>
                      <a:pt x="2019" y="419"/>
                    </a:lnTo>
                    <a:lnTo>
                      <a:pt x="2019" y="400"/>
                    </a:lnTo>
                    <a:lnTo>
                      <a:pt x="2019" y="381"/>
                    </a:lnTo>
                    <a:lnTo>
                      <a:pt x="2039" y="362"/>
                    </a:lnTo>
                    <a:lnTo>
                      <a:pt x="2057" y="305"/>
                    </a:lnTo>
                    <a:lnTo>
                      <a:pt x="2057" y="286"/>
                    </a:lnTo>
                    <a:lnTo>
                      <a:pt x="2057" y="248"/>
                    </a:lnTo>
                    <a:lnTo>
                      <a:pt x="2057" y="210"/>
                    </a:lnTo>
                    <a:lnTo>
                      <a:pt x="2039" y="153"/>
                    </a:lnTo>
                    <a:lnTo>
                      <a:pt x="2039" y="134"/>
                    </a:lnTo>
                    <a:lnTo>
                      <a:pt x="2039" y="114"/>
                    </a:lnTo>
                    <a:lnTo>
                      <a:pt x="2057" y="77"/>
                    </a:lnTo>
                    <a:lnTo>
                      <a:pt x="2057" y="58"/>
                    </a:lnTo>
                    <a:lnTo>
                      <a:pt x="2076" y="58"/>
                    </a:lnTo>
                    <a:lnTo>
                      <a:pt x="2095" y="58"/>
                    </a:lnTo>
                    <a:lnTo>
                      <a:pt x="2171" y="114"/>
                    </a:lnTo>
                    <a:lnTo>
                      <a:pt x="2191" y="114"/>
                    </a:lnTo>
                    <a:lnTo>
                      <a:pt x="2210" y="134"/>
                    </a:lnTo>
                    <a:lnTo>
                      <a:pt x="2229" y="134"/>
                    </a:lnTo>
                    <a:lnTo>
                      <a:pt x="2248" y="114"/>
                    </a:lnTo>
                    <a:lnTo>
                      <a:pt x="2267" y="95"/>
                    </a:lnTo>
                    <a:lnTo>
                      <a:pt x="2324" y="38"/>
                    </a:lnTo>
                    <a:lnTo>
                      <a:pt x="2324" y="19"/>
                    </a:lnTo>
                    <a:lnTo>
                      <a:pt x="2343" y="19"/>
                    </a:lnTo>
                    <a:lnTo>
                      <a:pt x="2362" y="0"/>
                    </a:lnTo>
                    <a:lnTo>
                      <a:pt x="2381" y="0"/>
                    </a:lnTo>
                    <a:lnTo>
                      <a:pt x="2400" y="0"/>
                    </a:lnTo>
                    <a:lnTo>
                      <a:pt x="2572" y="153"/>
                    </a:lnTo>
                    <a:lnTo>
                      <a:pt x="2629" y="210"/>
                    </a:lnTo>
                    <a:lnTo>
                      <a:pt x="2648" y="267"/>
                    </a:lnTo>
                    <a:lnTo>
                      <a:pt x="2705" y="343"/>
                    </a:lnTo>
                    <a:lnTo>
                      <a:pt x="2743" y="381"/>
                    </a:lnTo>
                    <a:lnTo>
                      <a:pt x="2781" y="400"/>
                    </a:lnTo>
                    <a:lnTo>
                      <a:pt x="3010" y="305"/>
                    </a:lnTo>
                    <a:lnTo>
                      <a:pt x="3029" y="286"/>
                    </a:lnTo>
                    <a:lnTo>
                      <a:pt x="3067" y="286"/>
                    </a:lnTo>
                    <a:lnTo>
                      <a:pt x="3105" y="286"/>
                    </a:lnTo>
                    <a:lnTo>
                      <a:pt x="3238" y="324"/>
                    </a:lnTo>
                    <a:lnTo>
                      <a:pt x="3277" y="324"/>
                    </a:lnTo>
                    <a:lnTo>
                      <a:pt x="3334" y="286"/>
                    </a:lnTo>
                    <a:lnTo>
                      <a:pt x="3353" y="286"/>
                    </a:lnTo>
                    <a:lnTo>
                      <a:pt x="3372" y="286"/>
                    </a:lnTo>
                    <a:lnTo>
                      <a:pt x="3391" y="286"/>
                    </a:lnTo>
                    <a:lnTo>
                      <a:pt x="3410" y="286"/>
                    </a:lnTo>
                    <a:lnTo>
                      <a:pt x="3410" y="305"/>
                    </a:lnTo>
                    <a:lnTo>
                      <a:pt x="3429" y="324"/>
                    </a:lnTo>
                    <a:lnTo>
                      <a:pt x="3486" y="439"/>
                    </a:lnTo>
                    <a:lnTo>
                      <a:pt x="3676" y="667"/>
                    </a:lnTo>
                    <a:lnTo>
                      <a:pt x="3676" y="686"/>
                    </a:lnTo>
                    <a:lnTo>
                      <a:pt x="3676" y="705"/>
                    </a:lnTo>
                    <a:lnTo>
                      <a:pt x="3676" y="724"/>
                    </a:lnTo>
                    <a:lnTo>
                      <a:pt x="3658" y="724"/>
                    </a:lnTo>
                    <a:lnTo>
                      <a:pt x="3658" y="743"/>
                    </a:lnTo>
                    <a:lnTo>
                      <a:pt x="3639" y="743"/>
                    </a:lnTo>
                    <a:lnTo>
                      <a:pt x="3562" y="781"/>
                    </a:lnTo>
                    <a:lnTo>
                      <a:pt x="3543" y="781"/>
                    </a:lnTo>
                    <a:lnTo>
                      <a:pt x="3543" y="800"/>
                    </a:lnTo>
                    <a:lnTo>
                      <a:pt x="3524" y="800"/>
                    </a:lnTo>
                    <a:lnTo>
                      <a:pt x="3524" y="820"/>
                    </a:lnTo>
                    <a:lnTo>
                      <a:pt x="3524" y="857"/>
                    </a:lnTo>
                    <a:lnTo>
                      <a:pt x="3543" y="876"/>
                    </a:lnTo>
                    <a:lnTo>
                      <a:pt x="3600" y="952"/>
                    </a:lnTo>
                    <a:lnTo>
                      <a:pt x="3619" y="991"/>
                    </a:lnTo>
                    <a:lnTo>
                      <a:pt x="3639" y="1010"/>
                    </a:lnTo>
                    <a:lnTo>
                      <a:pt x="3619" y="1029"/>
                    </a:lnTo>
                    <a:lnTo>
                      <a:pt x="3619" y="1048"/>
                    </a:lnTo>
                    <a:lnTo>
                      <a:pt x="3600" y="1105"/>
                    </a:lnTo>
                    <a:lnTo>
                      <a:pt x="3581" y="1105"/>
                    </a:lnTo>
                    <a:lnTo>
                      <a:pt x="3581" y="1181"/>
                    </a:lnTo>
                    <a:lnTo>
                      <a:pt x="3562" y="1219"/>
                    </a:lnTo>
                    <a:lnTo>
                      <a:pt x="3581" y="1238"/>
                    </a:lnTo>
                    <a:lnTo>
                      <a:pt x="3581" y="1257"/>
                    </a:lnTo>
                    <a:lnTo>
                      <a:pt x="3581" y="1277"/>
                    </a:lnTo>
                    <a:lnTo>
                      <a:pt x="3695" y="1429"/>
                    </a:lnTo>
                    <a:lnTo>
                      <a:pt x="3695" y="1467"/>
                    </a:lnTo>
                    <a:lnTo>
                      <a:pt x="3695" y="1486"/>
                    </a:lnTo>
                    <a:lnTo>
                      <a:pt x="3695" y="1505"/>
                    </a:lnTo>
                    <a:lnTo>
                      <a:pt x="3639" y="1638"/>
                    </a:lnTo>
                    <a:lnTo>
                      <a:pt x="3639" y="1658"/>
                    </a:lnTo>
                    <a:lnTo>
                      <a:pt x="3639" y="1677"/>
                    </a:lnTo>
                    <a:lnTo>
                      <a:pt x="3639" y="1753"/>
                    </a:lnTo>
                    <a:lnTo>
                      <a:pt x="3639" y="1772"/>
                    </a:lnTo>
                    <a:lnTo>
                      <a:pt x="3619" y="1886"/>
                    </a:lnTo>
                    <a:lnTo>
                      <a:pt x="3619" y="1905"/>
                    </a:lnTo>
                    <a:lnTo>
                      <a:pt x="3619" y="1924"/>
                    </a:lnTo>
                    <a:lnTo>
                      <a:pt x="3658" y="2039"/>
                    </a:lnTo>
                    <a:lnTo>
                      <a:pt x="3695" y="2153"/>
                    </a:lnTo>
                    <a:lnTo>
                      <a:pt x="3715" y="2229"/>
                    </a:lnTo>
                    <a:lnTo>
                      <a:pt x="3715" y="2286"/>
                    </a:lnTo>
                    <a:lnTo>
                      <a:pt x="3734" y="2324"/>
                    </a:lnTo>
                    <a:lnTo>
                      <a:pt x="3753" y="2362"/>
                    </a:lnTo>
                    <a:lnTo>
                      <a:pt x="3772" y="2381"/>
                    </a:lnTo>
                    <a:lnTo>
                      <a:pt x="3791" y="2420"/>
                    </a:lnTo>
                    <a:lnTo>
                      <a:pt x="3791" y="2439"/>
                    </a:lnTo>
                    <a:lnTo>
                      <a:pt x="3791" y="2496"/>
                    </a:lnTo>
                    <a:lnTo>
                      <a:pt x="3905" y="2838"/>
                    </a:lnTo>
                    <a:lnTo>
                      <a:pt x="3924" y="2838"/>
                    </a:lnTo>
                    <a:close/>
                    <a:moveTo>
                      <a:pt x="3448" y="5353"/>
                    </a:moveTo>
                    <a:lnTo>
                      <a:pt x="3448" y="5315"/>
                    </a:lnTo>
                    <a:lnTo>
                      <a:pt x="3448" y="5277"/>
                    </a:lnTo>
                    <a:lnTo>
                      <a:pt x="3467" y="5219"/>
                    </a:lnTo>
                    <a:lnTo>
                      <a:pt x="3486" y="5181"/>
                    </a:lnTo>
                    <a:lnTo>
                      <a:pt x="3524" y="5163"/>
                    </a:lnTo>
                    <a:lnTo>
                      <a:pt x="3639" y="5086"/>
                    </a:lnTo>
                    <a:lnTo>
                      <a:pt x="3619" y="5163"/>
                    </a:lnTo>
                    <a:lnTo>
                      <a:pt x="3524" y="5372"/>
                    </a:lnTo>
                    <a:lnTo>
                      <a:pt x="3448" y="5600"/>
                    </a:lnTo>
                    <a:lnTo>
                      <a:pt x="3314" y="5905"/>
                    </a:lnTo>
                    <a:lnTo>
                      <a:pt x="3200" y="6038"/>
                    </a:lnTo>
                    <a:lnTo>
                      <a:pt x="3124" y="6210"/>
                    </a:lnTo>
                    <a:lnTo>
                      <a:pt x="3067" y="6286"/>
                    </a:lnTo>
                    <a:lnTo>
                      <a:pt x="3048" y="6191"/>
                    </a:lnTo>
                    <a:lnTo>
                      <a:pt x="3067" y="6115"/>
                    </a:lnTo>
                    <a:lnTo>
                      <a:pt x="3124" y="5981"/>
                    </a:lnTo>
                    <a:lnTo>
                      <a:pt x="3143" y="5943"/>
                    </a:lnTo>
                    <a:lnTo>
                      <a:pt x="3143" y="5905"/>
                    </a:lnTo>
                    <a:lnTo>
                      <a:pt x="3162" y="5810"/>
                    </a:lnTo>
                    <a:lnTo>
                      <a:pt x="3162" y="5772"/>
                    </a:lnTo>
                    <a:lnTo>
                      <a:pt x="3181" y="5734"/>
                    </a:lnTo>
                    <a:lnTo>
                      <a:pt x="3258" y="5658"/>
                    </a:lnTo>
                    <a:lnTo>
                      <a:pt x="3448" y="535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28" name="Freeform 7">
                <a:extLst>
                  <a:ext uri="{FF2B5EF4-FFF2-40B4-BE49-F238E27FC236}">
                    <a16:creationId xmlns:a16="http://schemas.microsoft.com/office/drawing/2014/main" id="{6D022413-763B-7C41-B4B9-AF8575810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74100" y="6727825"/>
                <a:ext cx="1844675" cy="3133725"/>
              </a:xfrm>
              <a:custGeom>
                <a:avLst/>
                <a:gdLst>
                  <a:gd name="T0" fmla="*/ 658913231 w 5125"/>
                  <a:gd name="T1" fmla="*/ 108599681 h 8705"/>
                  <a:gd name="T2" fmla="*/ 629245458 w 5125"/>
                  <a:gd name="T3" fmla="*/ 224715622 h 8705"/>
                  <a:gd name="T4" fmla="*/ 636629917 w 5125"/>
                  <a:gd name="T5" fmla="*/ 239489308 h 8705"/>
                  <a:gd name="T6" fmla="*/ 629245458 w 5125"/>
                  <a:gd name="T7" fmla="*/ 251800654 h 8705"/>
                  <a:gd name="T8" fmla="*/ 599577685 w 5125"/>
                  <a:gd name="T9" fmla="*/ 360400334 h 8705"/>
                  <a:gd name="T10" fmla="*/ 547885392 w 5125"/>
                  <a:gd name="T11" fmla="*/ 508525989 h 8705"/>
                  <a:gd name="T12" fmla="*/ 426881551 w 5125"/>
                  <a:gd name="T13" fmla="*/ 831862691 h 8705"/>
                  <a:gd name="T14" fmla="*/ 402266208 w 5125"/>
                  <a:gd name="T15" fmla="*/ 950311376 h 8705"/>
                  <a:gd name="T16" fmla="*/ 387496930 w 5125"/>
                  <a:gd name="T17" fmla="*/ 940462012 h 8705"/>
                  <a:gd name="T18" fmla="*/ 399804601 w 5125"/>
                  <a:gd name="T19" fmla="*/ 967547404 h 8705"/>
                  <a:gd name="T20" fmla="*/ 335545843 w 5125"/>
                  <a:gd name="T21" fmla="*/ 1115673058 h 8705"/>
                  <a:gd name="T22" fmla="*/ 259108630 w 5125"/>
                  <a:gd name="T23" fmla="*/ 1100899372 h 8705"/>
                  <a:gd name="T24" fmla="*/ 254185777 w 5125"/>
                  <a:gd name="T25" fmla="*/ 1091050008 h 8705"/>
                  <a:gd name="T26" fmla="*/ 251724171 w 5125"/>
                  <a:gd name="T27" fmla="*/ 1076146724 h 8705"/>
                  <a:gd name="T28" fmla="*/ 239416499 w 5125"/>
                  <a:gd name="T29" fmla="*/ 1068760061 h 8705"/>
                  <a:gd name="T30" fmla="*/ 219594791 w 5125"/>
                  <a:gd name="T31" fmla="*/ 1071222402 h 8705"/>
                  <a:gd name="T32" fmla="*/ 199902301 w 5125"/>
                  <a:gd name="T33" fmla="*/ 1063835379 h 8705"/>
                  <a:gd name="T34" fmla="*/ 185003446 w 5125"/>
                  <a:gd name="T35" fmla="*/ 1041675029 h 8705"/>
                  <a:gd name="T36" fmla="*/ 175157380 w 5125"/>
                  <a:gd name="T37" fmla="*/ 1039212688 h 8705"/>
                  <a:gd name="T38" fmla="*/ 167772921 w 5125"/>
                  <a:gd name="T39" fmla="*/ 1041675029 h 8705"/>
                  <a:gd name="T40" fmla="*/ 167772921 w 5125"/>
                  <a:gd name="T41" fmla="*/ 1049061693 h 8705"/>
                  <a:gd name="T42" fmla="*/ 167772921 w 5125"/>
                  <a:gd name="T43" fmla="*/ 1058911057 h 8705"/>
                  <a:gd name="T44" fmla="*/ 162849709 w 5125"/>
                  <a:gd name="T45" fmla="*/ 1068760061 h 8705"/>
                  <a:gd name="T46" fmla="*/ 157926856 w 5125"/>
                  <a:gd name="T47" fmla="*/ 1081071407 h 8705"/>
                  <a:gd name="T48" fmla="*/ 143157578 w 5125"/>
                  <a:gd name="T49" fmla="*/ 1108286035 h 8705"/>
                  <a:gd name="T50" fmla="*/ 147951214 w 5125"/>
                  <a:gd name="T51" fmla="*/ 1120597381 h 8705"/>
                  <a:gd name="T52" fmla="*/ 140695972 w 5125"/>
                  <a:gd name="T53" fmla="*/ 1125522063 h 8705"/>
                  <a:gd name="T54" fmla="*/ 125797117 w 5125"/>
                  <a:gd name="T55" fmla="*/ 1115673058 h 8705"/>
                  <a:gd name="T56" fmla="*/ 108566592 w 5125"/>
                  <a:gd name="T57" fmla="*/ 1110748376 h 8705"/>
                  <a:gd name="T58" fmla="*/ 93797315 w 5125"/>
                  <a:gd name="T59" fmla="*/ 1120597381 h 8705"/>
                  <a:gd name="T60" fmla="*/ 86283278 w 5125"/>
                  <a:gd name="T61" fmla="*/ 1120597381 h 8705"/>
                  <a:gd name="T62" fmla="*/ 71514000 w 5125"/>
                  <a:gd name="T63" fmla="*/ 1120597381 h 8705"/>
                  <a:gd name="T64" fmla="*/ 59206329 w 5125"/>
                  <a:gd name="T65" fmla="*/ 1125522063 h 8705"/>
                  <a:gd name="T66" fmla="*/ 41975445 w 5125"/>
                  <a:gd name="T67" fmla="*/ 1127984404 h 8705"/>
                  <a:gd name="T68" fmla="*/ 32129379 w 5125"/>
                  <a:gd name="T69" fmla="*/ 1125522063 h 8705"/>
                  <a:gd name="T70" fmla="*/ 27076950 w 5125"/>
                  <a:gd name="T71" fmla="*/ 1118135399 h 8705"/>
                  <a:gd name="T72" fmla="*/ 17230884 w 5125"/>
                  <a:gd name="T73" fmla="*/ 1110748376 h 8705"/>
                  <a:gd name="T74" fmla="*/ 7384459 w 5125"/>
                  <a:gd name="T75" fmla="*/ 1103361713 h 8705"/>
                  <a:gd name="T76" fmla="*/ 2461606 w 5125"/>
                  <a:gd name="T77" fmla="*/ 1093382752 h 8705"/>
                  <a:gd name="T78" fmla="*/ 7384459 w 5125"/>
                  <a:gd name="T79" fmla="*/ 1024309405 h 8705"/>
                  <a:gd name="T80" fmla="*/ 12307672 w 5125"/>
                  <a:gd name="T81" fmla="*/ 982321090 h 8705"/>
                  <a:gd name="T82" fmla="*/ 27076950 w 5125"/>
                  <a:gd name="T83" fmla="*/ 935408093 h 8705"/>
                  <a:gd name="T84" fmla="*/ 29538556 w 5125"/>
                  <a:gd name="T85" fmla="*/ 913247383 h 8705"/>
                  <a:gd name="T86" fmla="*/ 41975445 w 5125"/>
                  <a:gd name="T87" fmla="*/ 900936038 h 8705"/>
                  <a:gd name="T88" fmla="*/ 111028199 w 5125"/>
                  <a:gd name="T89" fmla="*/ 863872405 h 8705"/>
                  <a:gd name="T90" fmla="*/ 239416499 w 5125"/>
                  <a:gd name="T91" fmla="*/ 787412035 h 8705"/>
                  <a:gd name="T92" fmla="*/ 325699777 w 5125"/>
                  <a:gd name="T93" fmla="*/ 636824039 h 8705"/>
                  <a:gd name="T94" fmla="*/ 308468893 w 5125"/>
                  <a:gd name="T95" fmla="*/ 412238014 h 8705"/>
                  <a:gd name="T96" fmla="*/ 412112273 w 5125"/>
                  <a:gd name="T97" fmla="*/ 244413990 h 8705"/>
                  <a:gd name="T98" fmla="*/ 375059681 w 5125"/>
                  <a:gd name="T99" fmla="*/ 128427286 h 8705"/>
                  <a:gd name="T100" fmla="*/ 540370996 w 5125"/>
                  <a:gd name="T101" fmla="*/ 76589967 h 8705"/>
                  <a:gd name="T102" fmla="*/ 651399195 w 5125"/>
                  <a:gd name="T103" fmla="*/ 0 h 87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125" h="8705">
                    <a:moveTo>
                      <a:pt x="5028" y="0"/>
                    </a:moveTo>
                    <a:lnTo>
                      <a:pt x="5104" y="438"/>
                    </a:lnTo>
                    <a:lnTo>
                      <a:pt x="5124" y="629"/>
                    </a:lnTo>
                    <a:lnTo>
                      <a:pt x="5086" y="838"/>
                    </a:lnTo>
                    <a:lnTo>
                      <a:pt x="4990" y="1181"/>
                    </a:lnTo>
                    <a:lnTo>
                      <a:pt x="4857" y="1638"/>
                    </a:lnTo>
                    <a:lnTo>
                      <a:pt x="4857" y="1676"/>
                    </a:lnTo>
                    <a:lnTo>
                      <a:pt x="4857" y="1734"/>
                    </a:lnTo>
                    <a:lnTo>
                      <a:pt x="4857" y="1772"/>
                    </a:lnTo>
                    <a:lnTo>
                      <a:pt x="4876" y="1791"/>
                    </a:lnTo>
                    <a:lnTo>
                      <a:pt x="4914" y="1829"/>
                    </a:lnTo>
                    <a:lnTo>
                      <a:pt x="4914" y="1848"/>
                    </a:lnTo>
                    <a:lnTo>
                      <a:pt x="4933" y="1886"/>
                    </a:lnTo>
                    <a:lnTo>
                      <a:pt x="4914" y="1905"/>
                    </a:lnTo>
                    <a:lnTo>
                      <a:pt x="4876" y="1924"/>
                    </a:lnTo>
                    <a:lnTo>
                      <a:pt x="4857" y="1943"/>
                    </a:lnTo>
                    <a:lnTo>
                      <a:pt x="4762" y="2096"/>
                    </a:lnTo>
                    <a:lnTo>
                      <a:pt x="4705" y="2686"/>
                    </a:lnTo>
                    <a:lnTo>
                      <a:pt x="4686" y="2724"/>
                    </a:lnTo>
                    <a:lnTo>
                      <a:pt x="4628" y="2781"/>
                    </a:lnTo>
                    <a:lnTo>
                      <a:pt x="4610" y="2819"/>
                    </a:lnTo>
                    <a:lnTo>
                      <a:pt x="4533" y="3029"/>
                    </a:lnTo>
                    <a:lnTo>
                      <a:pt x="4381" y="3372"/>
                    </a:lnTo>
                    <a:lnTo>
                      <a:pt x="4229" y="3924"/>
                    </a:lnTo>
                    <a:lnTo>
                      <a:pt x="4019" y="4418"/>
                    </a:lnTo>
                    <a:lnTo>
                      <a:pt x="3905" y="4571"/>
                    </a:lnTo>
                    <a:lnTo>
                      <a:pt x="3657" y="5504"/>
                    </a:lnTo>
                    <a:lnTo>
                      <a:pt x="3295" y="6419"/>
                    </a:lnTo>
                    <a:lnTo>
                      <a:pt x="3200" y="6895"/>
                    </a:lnTo>
                    <a:lnTo>
                      <a:pt x="3200" y="6952"/>
                    </a:lnTo>
                    <a:lnTo>
                      <a:pt x="3200" y="7066"/>
                    </a:lnTo>
                    <a:lnTo>
                      <a:pt x="3105" y="7333"/>
                    </a:lnTo>
                    <a:lnTo>
                      <a:pt x="3086" y="7295"/>
                    </a:lnTo>
                    <a:lnTo>
                      <a:pt x="3067" y="7257"/>
                    </a:lnTo>
                    <a:lnTo>
                      <a:pt x="3028" y="7218"/>
                    </a:lnTo>
                    <a:lnTo>
                      <a:pt x="2991" y="7257"/>
                    </a:lnTo>
                    <a:lnTo>
                      <a:pt x="3009" y="7295"/>
                    </a:lnTo>
                    <a:lnTo>
                      <a:pt x="3067" y="7390"/>
                    </a:lnTo>
                    <a:lnTo>
                      <a:pt x="3086" y="7428"/>
                    </a:lnTo>
                    <a:lnTo>
                      <a:pt x="3086" y="7466"/>
                    </a:lnTo>
                    <a:lnTo>
                      <a:pt x="2857" y="7961"/>
                    </a:lnTo>
                    <a:lnTo>
                      <a:pt x="2686" y="8380"/>
                    </a:lnTo>
                    <a:lnTo>
                      <a:pt x="2628" y="8609"/>
                    </a:lnTo>
                    <a:lnTo>
                      <a:pt x="2590" y="8609"/>
                    </a:lnTo>
                    <a:lnTo>
                      <a:pt x="2361" y="8533"/>
                    </a:lnTo>
                    <a:lnTo>
                      <a:pt x="2171" y="8533"/>
                    </a:lnTo>
                    <a:lnTo>
                      <a:pt x="2019" y="8514"/>
                    </a:lnTo>
                    <a:lnTo>
                      <a:pt x="2000" y="8495"/>
                    </a:lnTo>
                    <a:lnTo>
                      <a:pt x="1981" y="8476"/>
                    </a:lnTo>
                    <a:lnTo>
                      <a:pt x="1962" y="8456"/>
                    </a:lnTo>
                    <a:lnTo>
                      <a:pt x="1962" y="8419"/>
                    </a:lnTo>
                    <a:lnTo>
                      <a:pt x="1962" y="8361"/>
                    </a:lnTo>
                    <a:lnTo>
                      <a:pt x="1962" y="8323"/>
                    </a:lnTo>
                    <a:lnTo>
                      <a:pt x="1943" y="8304"/>
                    </a:lnTo>
                    <a:lnTo>
                      <a:pt x="1924" y="8304"/>
                    </a:lnTo>
                    <a:lnTo>
                      <a:pt x="1885" y="8266"/>
                    </a:lnTo>
                    <a:lnTo>
                      <a:pt x="1867" y="8247"/>
                    </a:lnTo>
                    <a:lnTo>
                      <a:pt x="1848" y="8247"/>
                    </a:lnTo>
                    <a:lnTo>
                      <a:pt x="1828" y="8228"/>
                    </a:lnTo>
                    <a:lnTo>
                      <a:pt x="1809" y="8247"/>
                    </a:lnTo>
                    <a:lnTo>
                      <a:pt x="1714" y="8266"/>
                    </a:lnTo>
                    <a:lnTo>
                      <a:pt x="1695" y="8266"/>
                    </a:lnTo>
                    <a:lnTo>
                      <a:pt x="1676" y="8266"/>
                    </a:lnTo>
                    <a:lnTo>
                      <a:pt x="1657" y="8247"/>
                    </a:lnTo>
                    <a:lnTo>
                      <a:pt x="1619" y="8247"/>
                    </a:lnTo>
                    <a:lnTo>
                      <a:pt x="1543" y="8209"/>
                    </a:lnTo>
                    <a:lnTo>
                      <a:pt x="1504" y="8171"/>
                    </a:lnTo>
                    <a:lnTo>
                      <a:pt x="1486" y="8152"/>
                    </a:lnTo>
                    <a:lnTo>
                      <a:pt x="1428" y="8057"/>
                    </a:lnTo>
                    <a:lnTo>
                      <a:pt x="1428" y="8038"/>
                    </a:lnTo>
                    <a:lnTo>
                      <a:pt x="1409" y="8038"/>
                    </a:lnTo>
                    <a:lnTo>
                      <a:pt x="1409" y="8019"/>
                    </a:lnTo>
                    <a:lnTo>
                      <a:pt x="1390" y="8019"/>
                    </a:lnTo>
                    <a:lnTo>
                      <a:pt x="1352" y="8019"/>
                    </a:lnTo>
                    <a:lnTo>
                      <a:pt x="1333" y="8019"/>
                    </a:lnTo>
                    <a:lnTo>
                      <a:pt x="1314" y="8038"/>
                    </a:lnTo>
                    <a:lnTo>
                      <a:pt x="1295" y="8038"/>
                    </a:lnTo>
                    <a:lnTo>
                      <a:pt x="1295" y="8057"/>
                    </a:lnTo>
                    <a:lnTo>
                      <a:pt x="1295" y="8075"/>
                    </a:lnTo>
                    <a:lnTo>
                      <a:pt x="1295" y="8095"/>
                    </a:lnTo>
                    <a:lnTo>
                      <a:pt x="1314" y="8133"/>
                    </a:lnTo>
                    <a:lnTo>
                      <a:pt x="1314" y="8152"/>
                    </a:lnTo>
                    <a:lnTo>
                      <a:pt x="1295" y="8171"/>
                    </a:lnTo>
                    <a:lnTo>
                      <a:pt x="1276" y="8190"/>
                    </a:lnTo>
                    <a:lnTo>
                      <a:pt x="1276" y="8209"/>
                    </a:lnTo>
                    <a:lnTo>
                      <a:pt x="1276" y="8228"/>
                    </a:lnTo>
                    <a:lnTo>
                      <a:pt x="1257" y="8247"/>
                    </a:lnTo>
                    <a:lnTo>
                      <a:pt x="1238" y="8285"/>
                    </a:lnTo>
                    <a:lnTo>
                      <a:pt x="1238" y="8304"/>
                    </a:lnTo>
                    <a:lnTo>
                      <a:pt x="1219" y="8323"/>
                    </a:lnTo>
                    <a:lnTo>
                      <a:pt x="1219" y="8342"/>
                    </a:lnTo>
                    <a:lnTo>
                      <a:pt x="1219" y="8361"/>
                    </a:lnTo>
                    <a:lnTo>
                      <a:pt x="1124" y="8514"/>
                    </a:lnTo>
                    <a:lnTo>
                      <a:pt x="1124" y="8533"/>
                    </a:lnTo>
                    <a:lnTo>
                      <a:pt x="1105" y="8552"/>
                    </a:lnTo>
                    <a:lnTo>
                      <a:pt x="1124" y="8571"/>
                    </a:lnTo>
                    <a:lnTo>
                      <a:pt x="1124" y="8590"/>
                    </a:lnTo>
                    <a:lnTo>
                      <a:pt x="1142" y="8628"/>
                    </a:lnTo>
                    <a:lnTo>
                      <a:pt x="1142" y="8647"/>
                    </a:lnTo>
                    <a:lnTo>
                      <a:pt x="1124" y="8647"/>
                    </a:lnTo>
                    <a:lnTo>
                      <a:pt x="1124" y="8666"/>
                    </a:lnTo>
                    <a:lnTo>
                      <a:pt x="1105" y="8666"/>
                    </a:lnTo>
                    <a:lnTo>
                      <a:pt x="1086" y="8685"/>
                    </a:lnTo>
                    <a:lnTo>
                      <a:pt x="1047" y="8666"/>
                    </a:lnTo>
                    <a:lnTo>
                      <a:pt x="1028" y="8647"/>
                    </a:lnTo>
                    <a:lnTo>
                      <a:pt x="971" y="8609"/>
                    </a:lnTo>
                    <a:lnTo>
                      <a:pt x="914" y="8571"/>
                    </a:lnTo>
                    <a:lnTo>
                      <a:pt x="895" y="8571"/>
                    </a:lnTo>
                    <a:lnTo>
                      <a:pt x="876" y="8571"/>
                    </a:lnTo>
                    <a:lnTo>
                      <a:pt x="838" y="8571"/>
                    </a:lnTo>
                    <a:lnTo>
                      <a:pt x="800" y="8571"/>
                    </a:lnTo>
                    <a:lnTo>
                      <a:pt x="800" y="8590"/>
                    </a:lnTo>
                    <a:lnTo>
                      <a:pt x="761" y="8609"/>
                    </a:lnTo>
                    <a:lnTo>
                      <a:pt x="724" y="8647"/>
                    </a:lnTo>
                    <a:lnTo>
                      <a:pt x="705" y="8647"/>
                    </a:lnTo>
                    <a:lnTo>
                      <a:pt x="685" y="8647"/>
                    </a:lnTo>
                    <a:lnTo>
                      <a:pt x="666" y="8647"/>
                    </a:lnTo>
                    <a:lnTo>
                      <a:pt x="647" y="8647"/>
                    </a:lnTo>
                    <a:lnTo>
                      <a:pt x="609" y="8647"/>
                    </a:lnTo>
                    <a:lnTo>
                      <a:pt x="571" y="8647"/>
                    </a:lnTo>
                    <a:lnTo>
                      <a:pt x="552" y="8647"/>
                    </a:lnTo>
                    <a:lnTo>
                      <a:pt x="533" y="8647"/>
                    </a:lnTo>
                    <a:lnTo>
                      <a:pt x="514" y="8647"/>
                    </a:lnTo>
                    <a:lnTo>
                      <a:pt x="495" y="8647"/>
                    </a:lnTo>
                    <a:lnTo>
                      <a:pt x="457" y="8685"/>
                    </a:lnTo>
                    <a:lnTo>
                      <a:pt x="438" y="8704"/>
                    </a:lnTo>
                    <a:lnTo>
                      <a:pt x="419" y="8704"/>
                    </a:lnTo>
                    <a:lnTo>
                      <a:pt x="343" y="8704"/>
                    </a:lnTo>
                    <a:lnTo>
                      <a:pt x="324" y="8704"/>
                    </a:lnTo>
                    <a:lnTo>
                      <a:pt x="304" y="8704"/>
                    </a:lnTo>
                    <a:lnTo>
                      <a:pt x="285" y="8704"/>
                    </a:lnTo>
                    <a:lnTo>
                      <a:pt x="266" y="8685"/>
                    </a:lnTo>
                    <a:lnTo>
                      <a:pt x="248" y="8685"/>
                    </a:lnTo>
                    <a:lnTo>
                      <a:pt x="248" y="8666"/>
                    </a:lnTo>
                    <a:lnTo>
                      <a:pt x="228" y="8647"/>
                    </a:lnTo>
                    <a:lnTo>
                      <a:pt x="209" y="8628"/>
                    </a:lnTo>
                    <a:lnTo>
                      <a:pt x="190" y="8609"/>
                    </a:lnTo>
                    <a:lnTo>
                      <a:pt x="171" y="8609"/>
                    </a:lnTo>
                    <a:lnTo>
                      <a:pt x="152" y="8571"/>
                    </a:lnTo>
                    <a:lnTo>
                      <a:pt x="133" y="8571"/>
                    </a:lnTo>
                    <a:lnTo>
                      <a:pt x="114" y="8552"/>
                    </a:lnTo>
                    <a:lnTo>
                      <a:pt x="76" y="8533"/>
                    </a:lnTo>
                    <a:lnTo>
                      <a:pt x="57" y="8533"/>
                    </a:lnTo>
                    <a:lnTo>
                      <a:pt x="57" y="8514"/>
                    </a:lnTo>
                    <a:lnTo>
                      <a:pt x="38" y="8476"/>
                    </a:lnTo>
                    <a:lnTo>
                      <a:pt x="38" y="8456"/>
                    </a:lnTo>
                    <a:lnTo>
                      <a:pt x="19" y="8456"/>
                    </a:lnTo>
                    <a:lnTo>
                      <a:pt x="19" y="8437"/>
                    </a:lnTo>
                    <a:lnTo>
                      <a:pt x="0" y="8419"/>
                    </a:lnTo>
                    <a:lnTo>
                      <a:pt x="0" y="8171"/>
                    </a:lnTo>
                    <a:lnTo>
                      <a:pt x="0" y="8095"/>
                    </a:lnTo>
                    <a:lnTo>
                      <a:pt x="57" y="7904"/>
                    </a:lnTo>
                    <a:lnTo>
                      <a:pt x="76" y="7809"/>
                    </a:lnTo>
                    <a:lnTo>
                      <a:pt x="95" y="7790"/>
                    </a:lnTo>
                    <a:lnTo>
                      <a:pt x="95" y="7733"/>
                    </a:lnTo>
                    <a:lnTo>
                      <a:pt x="95" y="7580"/>
                    </a:lnTo>
                    <a:lnTo>
                      <a:pt x="114" y="7447"/>
                    </a:lnTo>
                    <a:lnTo>
                      <a:pt x="133" y="7390"/>
                    </a:lnTo>
                    <a:lnTo>
                      <a:pt x="209" y="7257"/>
                    </a:lnTo>
                    <a:lnTo>
                      <a:pt x="209" y="7218"/>
                    </a:lnTo>
                    <a:lnTo>
                      <a:pt x="228" y="7199"/>
                    </a:lnTo>
                    <a:lnTo>
                      <a:pt x="228" y="7085"/>
                    </a:lnTo>
                    <a:lnTo>
                      <a:pt x="228" y="7066"/>
                    </a:lnTo>
                    <a:lnTo>
                      <a:pt x="228" y="7047"/>
                    </a:lnTo>
                    <a:lnTo>
                      <a:pt x="248" y="7028"/>
                    </a:lnTo>
                    <a:lnTo>
                      <a:pt x="248" y="7009"/>
                    </a:lnTo>
                    <a:lnTo>
                      <a:pt x="285" y="6990"/>
                    </a:lnTo>
                    <a:lnTo>
                      <a:pt x="324" y="6952"/>
                    </a:lnTo>
                    <a:lnTo>
                      <a:pt x="362" y="6914"/>
                    </a:lnTo>
                    <a:lnTo>
                      <a:pt x="380" y="6895"/>
                    </a:lnTo>
                    <a:lnTo>
                      <a:pt x="476" y="6742"/>
                    </a:lnTo>
                    <a:lnTo>
                      <a:pt x="857" y="6666"/>
                    </a:lnTo>
                    <a:lnTo>
                      <a:pt x="1086" y="6514"/>
                    </a:lnTo>
                    <a:lnTo>
                      <a:pt x="1295" y="6704"/>
                    </a:lnTo>
                    <a:lnTo>
                      <a:pt x="1752" y="6742"/>
                    </a:lnTo>
                    <a:lnTo>
                      <a:pt x="1848" y="6076"/>
                    </a:lnTo>
                    <a:lnTo>
                      <a:pt x="2095" y="6076"/>
                    </a:lnTo>
                    <a:lnTo>
                      <a:pt x="1981" y="5523"/>
                    </a:lnTo>
                    <a:lnTo>
                      <a:pt x="2476" y="5371"/>
                    </a:lnTo>
                    <a:lnTo>
                      <a:pt x="2514" y="4914"/>
                    </a:lnTo>
                    <a:lnTo>
                      <a:pt x="2762" y="4856"/>
                    </a:lnTo>
                    <a:lnTo>
                      <a:pt x="2762" y="4285"/>
                    </a:lnTo>
                    <a:lnTo>
                      <a:pt x="2514" y="3619"/>
                    </a:lnTo>
                    <a:lnTo>
                      <a:pt x="2381" y="3181"/>
                    </a:lnTo>
                    <a:lnTo>
                      <a:pt x="2381" y="2591"/>
                    </a:lnTo>
                    <a:lnTo>
                      <a:pt x="2476" y="2172"/>
                    </a:lnTo>
                    <a:lnTo>
                      <a:pt x="2838" y="2115"/>
                    </a:lnTo>
                    <a:lnTo>
                      <a:pt x="3181" y="1886"/>
                    </a:lnTo>
                    <a:lnTo>
                      <a:pt x="3143" y="1581"/>
                    </a:lnTo>
                    <a:lnTo>
                      <a:pt x="2895" y="1295"/>
                    </a:lnTo>
                    <a:lnTo>
                      <a:pt x="2724" y="1067"/>
                    </a:lnTo>
                    <a:lnTo>
                      <a:pt x="2895" y="991"/>
                    </a:lnTo>
                    <a:lnTo>
                      <a:pt x="3257" y="991"/>
                    </a:lnTo>
                    <a:lnTo>
                      <a:pt x="3352" y="705"/>
                    </a:lnTo>
                    <a:lnTo>
                      <a:pt x="3752" y="629"/>
                    </a:lnTo>
                    <a:lnTo>
                      <a:pt x="4171" y="591"/>
                    </a:lnTo>
                    <a:lnTo>
                      <a:pt x="4514" y="477"/>
                    </a:lnTo>
                    <a:lnTo>
                      <a:pt x="4514" y="267"/>
                    </a:lnTo>
                    <a:lnTo>
                      <a:pt x="4628" y="38"/>
                    </a:lnTo>
                    <a:lnTo>
                      <a:pt x="5028" y="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29" name="Freeform 8">
                <a:extLst>
                  <a:ext uri="{FF2B5EF4-FFF2-40B4-BE49-F238E27FC236}">
                    <a16:creationId xmlns:a16="http://schemas.microsoft.com/office/drawing/2014/main" id="{64C87B92-1560-344F-BDC6-95A8D4721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0213" y="9615488"/>
                <a:ext cx="1570037" cy="2571750"/>
              </a:xfrm>
              <a:custGeom>
                <a:avLst/>
                <a:gdLst>
                  <a:gd name="T0" fmla="*/ 508237390 w 4362"/>
                  <a:gd name="T1" fmla="*/ 276494988 h 7143"/>
                  <a:gd name="T2" fmla="*/ 495930128 w 4362"/>
                  <a:gd name="T3" fmla="*/ 293735398 h 7143"/>
                  <a:gd name="T4" fmla="*/ 505776154 w 4362"/>
                  <a:gd name="T5" fmla="*/ 296198057 h 7143"/>
                  <a:gd name="T6" fmla="*/ 503314557 w 4362"/>
                  <a:gd name="T7" fmla="*/ 313438467 h 7143"/>
                  <a:gd name="T8" fmla="*/ 493468532 w 4362"/>
                  <a:gd name="T9" fmla="*/ 345586242 h 7143"/>
                  <a:gd name="T10" fmla="*/ 476238078 w 4362"/>
                  <a:gd name="T11" fmla="*/ 394974067 h 7143"/>
                  <a:gd name="T12" fmla="*/ 463930456 w 4362"/>
                  <a:gd name="T13" fmla="*/ 454343220 h 7143"/>
                  <a:gd name="T14" fmla="*/ 367672287 w 4362"/>
                  <a:gd name="T15" fmla="*/ 720986494 h 7143"/>
                  <a:gd name="T16" fmla="*/ 303413790 w 4362"/>
                  <a:gd name="T17" fmla="*/ 881465062 h 7143"/>
                  <a:gd name="T18" fmla="*/ 214540409 w 4362"/>
                  <a:gd name="T19" fmla="*/ 893779795 h 7143"/>
                  <a:gd name="T20" fmla="*/ 123334649 w 4362"/>
                  <a:gd name="T21" fmla="*/ 809781176 h 7143"/>
                  <a:gd name="T22" fmla="*/ 19692050 w 4362"/>
                  <a:gd name="T23" fmla="*/ 790077748 h 7143"/>
                  <a:gd name="T24" fmla="*/ 96128593 w 4362"/>
                  <a:gd name="T25" fmla="*/ 706079489 h 7143"/>
                  <a:gd name="T26" fmla="*/ 108565791 w 4362"/>
                  <a:gd name="T27" fmla="*/ 590063069 h 7143"/>
                  <a:gd name="T28" fmla="*/ 108565791 w 4362"/>
                  <a:gd name="T29" fmla="*/ 412214477 h 7143"/>
                  <a:gd name="T30" fmla="*/ 145488296 w 4362"/>
                  <a:gd name="T31" fmla="*/ 232032840 h 7143"/>
                  <a:gd name="T32" fmla="*/ 194847999 w 4362"/>
                  <a:gd name="T33" fmla="*/ 185107674 h 7143"/>
                  <a:gd name="T34" fmla="*/ 261438516 w 4362"/>
                  <a:gd name="T35" fmla="*/ 88794682 h 7143"/>
                  <a:gd name="T36" fmla="*/ 268952521 w 4362"/>
                  <a:gd name="T37" fmla="*/ 88794682 h 7143"/>
                  <a:gd name="T38" fmla="*/ 283721739 w 4362"/>
                  <a:gd name="T39" fmla="*/ 86331664 h 7143"/>
                  <a:gd name="T40" fmla="*/ 293567764 w 4362"/>
                  <a:gd name="T41" fmla="*/ 81405987 h 7143"/>
                  <a:gd name="T42" fmla="*/ 303413790 w 4362"/>
                  <a:gd name="T43" fmla="*/ 81405987 h 7143"/>
                  <a:gd name="T44" fmla="*/ 313259815 w 4362"/>
                  <a:gd name="T45" fmla="*/ 81405987 h 7143"/>
                  <a:gd name="T46" fmla="*/ 318312584 w 4362"/>
                  <a:gd name="T47" fmla="*/ 81405987 h 7143"/>
                  <a:gd name="T48" fmla="*/ 328158609 w 4362"/>
                  <a:gd name="T49" fmla="*/ 71554272 h 7143"/>
                  <a:gd name="T50" fmla="*/ 340465871 w 4362"/>
                  <a:gd name="T51" fmla="*/ 71554272 h 7143"/>
                  <a:gd name="T52" fmla="*/ 357696685 w 4362"/>
                  <a:gd name="T53" fmla="*/ 81405987 h 7143"/>
                  <a:gd name="T54" fmla="*/ 365210691 w 4362"/>
                  <a:gd name="T55" fmla="*/ 86331664 h 7143"/>
                  <a:gd name="T56" fmla="*/ 370133883 w 4362"/>
                  <a:gd name="T57" fmla="*/ 81405987 h 7143"/>
                  <a:gd name="T58" fmla="*/ 370133883 w 4362"/>
                  <a:gd name="T59" fmla="*/ 74017291 h 7143"/>
                  <a:gd name="T60" fmla="*/ 370133883 w 4362"/>
                  <a:gd name="T61" fmla="*/ 66628235 h 7143"/>
                  <a:gd name="T62" fmla="*/ 382441145 w 4362"/>
                  <a:gd name="T63" fmla="*/ 41869516 h 7143"/>
                  <a:gd name="T64" fmla="*/ 384902741 w 4362"/>
                  <a:gd name="T65" fmla="*/ 34480820 h 7143"/>
                  <a:gd name="T66" fmla="*/ 389825934 w 4362"/>
                  <a:gd name="T67" fmla="*/ 24629106 h 7143"/>
                  <a:gd name="T68" fmla="*/ 394748766 w 4362"/>
                  <a:gd name="T69" fmla="*/ 17240410 h 7143"/>
                  <a:gd name="T70" fmla="*/ 392287530 w 4362"/>
                  <a:gd name="T71" fmla="*/ 9851714 h 7143"/>
                  <a:gd name="T72" fmla="*/ 392287530 w 4362"/>
                  <a:gd name="T73" fmla="*/ 4925677 h 7143"/>
                  <a:gd name="T74" fmla="*/ 394748766 w 4362"/>
                  <a:gd name="T75" fmla="*/ 2463019 h 7143"/>
                  <a:gd name="T76" fmla="*/ 404594792 w 4362"/>
                  <a:gd name="T77" fmla="*/ 0 h 7143"/>
                  <a:gd name="T78" fmla="*/ 409517984 w 4362"/>
                  <a:gd name="T79" fmla="*/ 2463019 h 7143"/>
                  <a:gd name="T80" fmla="*/ 419364009 w 4362"/>
                  <a:gd name="T81" fmla="*/ 19703429 h 7143"/>
                  <a:gd name="T82" fmla="*/ 439185637 w 4362"/>
                  <a:gd name="T83" fmla="*/ 29555143 h 7143"/>
                  <a:gd name="T84" fmla="*/ 446570066 w 4362"/>
                  <a:gd name="T85" fmla="*/ 32017801 h 7143"/>
                  <a:gd name="T86" fmla="*/ 463930456 w 4362"/>
                  <a:gd name="T87" fmla="*/ 29555143 h 7143"/>
                  <a:gd name="T88" fmla="*/ 473776482 w 4362"/>
                  <a:gd name="T89" fmla="*/ 36943839 h 7143"/>
                  <a:gd name="T90" fmla="*/ 478699314 w 4362"/>
                  <a:gd name="T91" fmla="*/ 44332534 h 7143"/>
                  <a:gd name="T92" fmla="*/ 478699314 w 4362"/>
                  <a:gd name="T93" fmla="*/ 51850844 h 7143"/>
                  <a:gd name="T94" fmla="*/ 483622507 w 4362"/>
                  <a:gd name="T95" fmla="*/ 61702558 h 7143"/>
                  <a:gd name="T96" fmla="*/ 530391037 w 4362"/>
                  <a:gd name="T97" fmla="*/ 66628235 h 71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362" h="7143">
                    <a:moveTo>
                      <a:pt x="4361" y="590"/>
                    </a:moveTo>
                    <a:lnTo>
                      <a:pt x="4209" y="1066"/>
                    </a:lnTo>
                    <a:lnTo>
                      <a:pt x="3923" y="2133"/>
                    </a:lnTo>
                    <a:lnTo>
                      <a:pt x="3885" y="2171"/>
                    </a:lnTo>
                    <a:lnTo>
                      <a:pt x="3847" y="2228"/>
                    </a:lnTo>
                    <a:lnTo>
                      <a:pt x="3828" y="2266"/>
                    </a:lnTo>
                    <a:lnTo>
                      <a:pt x="3847" y="2304"/>
                    </a:lnTo>
                    <a:lnTo>
                      <a:pt x="3885" y="2266"/>
                    </a:lnTo>
                    <a:lnTo>
                      <a:pt x="3904" y="2285"/>
                    </a:lnTo>
                    <a:lnTo>
                      <a:pt x="3904" y="2323"/>
                    </a:lnTo>
                    <a:lnTo>
                      <a:pt x="3904" y="2381"/>
                    </a:lnTo>
                    <a:lnTo>
                      <a:pt x="3885" y="2418"/>
                    </a:lnTo>
                    <a:lnTo>
                      <a:pt x="3828" y="2514"/>
                    </a:lnTo>
                    <a:lnTo>
                      <a:pt x="3828" y="2552"/>
                    </a:lnTo>
                    <a:lnTo>
                      <a:pt x="3809" y="2666"/>
                    </a:lnTo>
                    <a:lnTo>
                      <a:pt x="3790" y="2762"/>
                    </a:lnTo>
                    <a:lnTo>
                      <a:pt x="3695" y="3009"/>
                    </a:lnTo>
                    <a:lnTo>
                      <a:pt x="3676" y="3047"/>
                    </a:lnTo>
                    <a:lnTo>
                      <a:pt x="3676" y="3142"/>
                    </a:lnTo>
                    <a:lnTo>
                      <a:pt x="3618" y="3390"/>
                    </a:lnTo>
                    <a:lnTo>
                      <a:pt x="3581" y="3505"/>
                    </a:lnTo>
                    <a:lnTo>
                      <a:pt x="3542" y="3581"/>
                    </a:lnTo>
                    <a:lnTo>
                      <a:pt x="3200" y="4724"/>
                    </a:lnTo>
                    <a:lnTo>
                      <a:pt x="2838" y="5562"/>
                    </a:lnTo>
                    <a:lnTo>
                      <a:pt x="2476" y="6400"/>
                    </a:lnTo>
                    <a:lnTo>
                      <a:pt x="2438" y="6590"/>
                    </a:lnTo>
                    <a:lnTo>
                      <a:pt x="2342" y="6800"/>
                    </a:lnTo>
                    <a:lnTo>
                      <a:pt x="2304" y="7142"/>
                    </a:lnTo>
                    <a:lnTo>
                      <a:pt x="1999" y="6895"/>
                    </a:lnTo>
                    <a:lnTo>
                      <a:pt x="1656" y="6895"/>
                    </a:lnTo>
                    <a:lnTo>
                      <a:pt x="1295" y="6742"/>
                    </a:lnTo>
                    <a:lnTo>
                      <a:pt x="1199" y="6400"/>
                    </a:lnTo>
                    <a:lnTo>
                      <a:pt x="952" y="6247"/>
                    </a:lnTo>
                    <a:lnTo>
                      <a:pt x="838" y="6361"/>
                    </a:lnTo>
                    <a:lnTo>
                      <a:pt x="590" y="6324"/>
                    </a:lnTo>
                    <a:lnTo>
                      <a:pt x="152" y="6095"/>
                    </a:lnTo>
                    <a:lnTo>
                      <a:pt x="0" y="5867"/>
                    </a:lnTo>
                    <a:lnTo>
                      <a:pt x="323" y="5676"/>
                    </a:lnTo>
                    <a:lnTo>
                      <a:pt x="742" y="5447"/>
                    </a:lnTo>
                    <a:lnTo>
                      <a:pt x="628" y="5219"/>
                    </a:lnTo>
                    <a:lnTo>
                      <a:pt x="742" y="4990"/>
                    </a:lnTo>
                    <a:lnTo>
                      <a:pt x="838" y="4552"/>
                    </a:lnTo>
                    <a:lnTo>
                      <a:pt x="1028" y="3676"/>
                    </a:lnTo>
                    <a:lnTo>
                      <a:pt x="914" y="3409"/>
                    </a:lnTo>
                    <a:lnTo>
                      <a:pt x="838" y="3180"/>
                    </a:lnTo>
                    <a:lnTo>
                      <a:pt x="990" y="2857"/>
                    </a:lnTo>
                    <a:lnTo>
                      <a:pt x="1085" y="2285"/>
                    </a:lnTo>
                    <a:lnTo>
                      <a:pt x="1123" y="1790"/>
                    </a:lnTo>
                    <a:lnTo>
                      <a:pt x="1256" y="1638"/>
                    </a:lnTo>
                    <a:lnTo>
                      <a:pt x="1485" y="1600"/>
                    </a:lnTo>
                    <a:lnTo>
                      <a:pt x="1504" y="1428"/>
                    </a:lnTo>
                    <a:lnTo>
                      <a:pt x="1542" y="1009"/>
                    </a:lnTo>
                    <a:lnTo>
                      <a:pt x="1752" y="933"/>
                    </a:lnTo>
                    <a:lnTo>
                      <a:pt x="2018" y="685"/>
                    </a:lnTo>
                    <a:lnTo>
                      <a:pt x="2037" y="685"/>
                    </a:lnTo>
                    <a:lnTo>
                      <a:pt x="2057" y="685"/>
                    </a:lnTo>
                    <a:lnTo>
                      <a:pt x="2076" y="685"/>
                    </a:lnTo>
                    <a:lnTo>
                      <a:pt x="2152" y="685"/>
                    </a:lnTo>
                    <a:lnTo>
                      <a:pt x="2171" y="685"/>
                    </a:lnTo>
                    <a:lnTo>
                      <a:pt x="2190" y="666"/>
                    </a:lnTo>
                    <a:lnTo>
                      <a:pt x="2228" y="628"/>
                    </a:lnTo>
                    <a:lnTo>
                      <a:pt x="2247" y="628"/>
                    </a:lnTo>
                    <a:lnTo>
                      <a:pt x="2266" y="628"/>
                    </a:lnTo>
                    <a:lnTo>
                      <a:pt x="2285" y="628"/>
                    </a:lnTo>
                    <a:lnTo>
                      <a:pt x="2304" y="628"/>
                    </a:lnTo>
                    <a:lnTo>
                      <a:pt x="2342" y="628"/>
                    </a:lnTo>
                    <a:lnTo>
                      <a:pt x="2380" y="628"/>
                    </a:lnTo>
                    <a:lnTo>
                      <a:pt x="2399" y="628"/>
                    </a:lnTo>
                    <a:lnTo>
                      <a:pt x="2418" y="628"/>
                    </a:lnTo>
                    <a:lnTo>
                      <a:pt x="2438" y="628"/>
                    </a:lnTo>
                    <a:lnTo>
                      <a:pt x="2457" y="628"/>
                    </a:lnTo>
                    <a:lnTo>
                      <a:pt x="2494" y="590"/>
                    </a:lnTo>
                    <a:lnTo>
                      <a:pt x="2533" y="571"/>
                    </a:lnTo>
                    <a:lnTo>
                      <a:pt x="2533" y="552"/>
                    </a:lnTo>
                    <a:lnTo>
                      <a:pt x="2571" y="552"/>
                    </a:lnTo>
                    <a:lnTo>
                      <a:pt x="2609" y="552"/>
                    </a:lnTo>
                    <a:lnTo>
                      <a:pt x="2628" y="552"/>
                    </a:lnTo>
                    <a:lnTo>
                      <a:pt x="2647" y="552"/>
                    </a:lnTo>
                    <a:lnTo>
                      <a:pt x="2704" y="590"/>
                    </a:lnTo>
                    <a:lnTo>
                      <a:pt x="2761" y="628"/>
                    </a:lnTo>
                    <a:lnTo>
                      <a:pt x="2780" y="647"/>
                    </a:lnTo>
                    <a:lnTo>
                      <a:pt x="2819" y="666"/>
                    </a:lnTo>
                    <a:lnTo>
                      <a:pt x="2838" y="647"/>
                    </a:lnTo>
                    <a:lnTo>
                      <a:pt x="2857" y="647"/>
                    </a:lnTo>
                    <a:lnTo>
                      <a:pt x="2857" y="628"/>
                    </a:lnTo>
                    <a:lnTo>
                      <a:pt x="2875" y="628"/>
                    </a:lnTo>
                    <a:lnTo>
                      <a:pt x="2875" y="609"/>
                    </a:lnTo>
                    <a:lnTo>
                      <a:pt x="2857" y="571"/>
                    </a:lnTo>
                    <a:lnTo>
                      <a:pt x="2857" y="552"/>
                    </a:lnTo>
                    <a:lnTo>
                      <a:pt x="2838" y="533"/>
                    </a:lnTo>
                    <a:lnTo>
                      <a:pt x="2857" y="514"/>
                    </a:lnTo>
                    <a:lnTo>
                      <a:pt x="2857" y="495"/>
                    </a:lnTo>
                    <a:lnTo>
                      <a:pt x="2952" y="342"/>
                    </a:lnTo>
                    <a:lnTo>
                      <a:pt x="2952" y="323"/>
                    </a:lnTo>
                    <a:lnTo>
                      <a:pt x="2952" y="304"/>
                    </a:lnTo>
                    <a:lnTo>
                      <a:pt x="2971" y="285"/>
                    </a:lnTo>
                    <a:lnTo>
                      <a:pt x="2971" y="266"/>
                    </a:lnTo>
                    <a:lnTo>
                      <a:pt x="2990" y="228"/>
                    </a:lnTo>
                    <a:lnTo>
                      <a:pt x="3009" y="209"/>
                    </a:lnTo>
                    <a:lnTo>
                      <a:pt x="3009" y="190"/>
                    </a:lnTo>
                    <a:lnTo>
                      <a:pt x="3009" y="171"/>
                    </a:lnTo>
                    <a:lnTo>
                      <a:pt x="3028" y="152"/>
                    </a:lnTo>
                    <a:lnTo>
                      <a:pt x="3047" y="133"/>
                    </a:lnTo>
                    <a:lnTo>
                      <a:pt x="3047" y="114"/>
                    </a:lnTo>
                    <a:lnTo>
                      <a:pt x="3028" y="76"/>
                    </a:lnTo>
                    <a:lnTo>
                      <a:pt x="3028" y="56"/>
                    </a:lnTo>
                    <a:lnTo>
                      <a:pt x="3028" y="38"/>
                    </a:lnTo>
                    <a:lnTo>
                      <a:pt x="3028" y="19"/>
                    </a:lnTo>
                    <a:lnTo>
                      <a:pt x="3047" y="19"/>
                    </a:lnTo>
                    <a:lnTo>
                      <a:pt x="3066" y="0"/>
                    </a:lnTo>
                    <a:lnTo>
                      <a:pt x="3085" y="0"/>
                    </a:lnTo>
                    <a:lnTo>
                      <a:pt x="3123" y="0"/>
                    </a:lnTo>
                    <a:lnTo>
                      <a:pt x="3142" y="0"/>
                    </a:lnTo>
                    <a:lnTo>
                      <a:pt x="3142" y="19"/>
                    </a:lnTo>
                    <a:lnTo>
                      <a:pt x="3161" y="19"/>
                    </a:lnTo>
                    <a:lnTo>
                      <a:pt x="3161" y="38"/>
                    </a:lnTo>
                    <a:lnTo>
                      <a:pt x="3219" y="133"/>
                    </a:lnTo>
                    <a:lnTo>
                      <a:pt x="3237" y="152"/>
                    </a:lnTo>
                    <a:lnTo>
                      <a:pt x="3276" y="190"/>
                    </a:lnTo>
                    <a:lnTo>
                      <a:pt x="3352" y="228"/>
                    </a:lnTo>
                    <a:lnTo>
                      <a:pt x="3390" y="228"/>
                    </a:lnTo>
                    <a:lnTo>
                      <a:pt x="3409" y="247"/>
                    </a:lnTo>
                    <a:lnTo>
                      <a:pt x="3428" y="247"/>
                    </a:lnTo>
                    <a:lnTo>
                      <a:pt x="3447" y="247"/>
                    </a:lnTo>
                    <a:lnTo>
                      <a:pt x="3542" y="228"/>
                    </a:lnTo>
                    <a:lnTo>
                      <a:pt x="3561" y="209"/>
                    </a:lnTo>
                    <a:lnTo>
                      <a:pt x="3581" y="228"/>
                    </a:lnTo>
                    <a:lnTo>
                      <a:pt x="3600" y="228"/>
                    </a:lnTo>
                    <a:lnTo>
                      <a:pt x="3618" y="247"/>
                    </a:lnTo>
                    <a:lnTo>
                      <a:pt x="3657" y="285"/>
                    </a:lnTo>
                    <a:lnTo>
                      <a:pt x="3676" y="285"/>
                    </a:lnTo>
                    <a:lnTo>
                      <a:pt x="3695" y="304"/>
                    </a:lnTo>
                    <a:lnTo>
                      <a:pt x="3695" y="342"/>
                    </a:lnTo>
                    <a:lnTo>
                      <a:pt x="3695" y="400"/>
                    </a:lnTo>
                    <a:lnTo>
                      <a:pt x="3695" y="437"/>
                    </a:lnTo>
                    <a:lnTo>
                      <a:pt x="3714" y="457"/>
                    </a:lnTo>
                    <a:lnTo>
                      <a:pt x="3733" y="476"/>
                    </a:lnTo>
                    <a:lnTo>
                      <a:pt x="3752" y="495"/>
                    </a:lnTo>
                    <a:lnTo>
                      <a:pt x="3904" y="514"/>
                    </a:lnTo>
                    <a:lnTo>
                      <a:pt x="4094" y="514"/>
                    </a:lnTo>
                    <a:lnTo>
                      <a:pt x="4323" y="590"/>
                    </a:lnTo>
                    <a:lnTo>
                      <a:pt x="4361" y="59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0" name="Freeform 9">
                <a:extLst>
                  <a:ext uri="{FF2B5EF4-FFF2-40B4-BE49-F238E27FC236}">
                    <a16:creationId xmlns:a16="http://schemas.microsoft.com/office/drawing/2014/main" id="{8AB59098-744D-2C4A-A5C5-A01E7F1EA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2988" y="11726863"/>
                <a:ext cx="1487487" cy="2317750"/>
              </a:xfrm>
              <a:custGeom>
                <a:avLst/>
                <a:gdLst>
                  <a:gd name="T0" fmla="*/ 517875400 w 4134"/>
                  <a:gd name="T1" fmla="*/ 249235887 h 6438"/>
                  <a:gd name="T2" fmla="*/ 490687203 w 4134"/>
                  <a:gd name="T3" fmla="*/ 367827069 h 6438"/>
                  <a:gd name="T4" fmla="*/ 433979550 w 4134"/>
                  <a:gd name="T5" fmla="*/ 552906859 h 6438"/>
                  <a:gd name="T6" fmla="*/ 426600045 w 4134"/>
                  <a:gd name="T7" fmla="*/ 552906859 h 6438"/>
                  <a:gd name="T8" fmla="*/ 431519835 w 4134"/>
                  <a:gd name="T9" fmla="*/ 565219591 h 6438"/>
                  <a:gd name="T10" fmla="*/ 419220181 w 4134"/>
                  <a:gd name="T11" fmla="*/ 661518179 h 6438"/>
                  <a:gd name="T12" fmla="*/ 392031625 w 4134"/>
                  <a:gd name="T13" fmla="*/ 730728829 h 6438"/>
                  <a:gd name="T14" fmla="*/ 382192046 w 4134"/>
                  <a:gd name="T15" fmla="*/ 735654138 h 6438"/>
                  <a:gd name="T16" fmla="*/ 377272256 w 4134"/>
                  <a:gd name="T17" fmla="*/ 737987008 h 6438"/>
                  <a:gd name="T18" fmla="*/ 379732331 w 4134"/>
                  <a:gd name="T19" fmla="*/ 743041561 h 6438"/>
                  <a:gd name="T20" fmla="*/ 369892752 w 4134"/>
                  <a:gd name="T21" fmla="*/ 767667025 h 6438"/>
                  <a:gd name="T22" fmla="*/ 350083700 w 4134"/>
                  <a:gd name="T23" fmla="*/ 755354293 h 6438"/>
                  <a:gd name="T24" fmla="*/ 288456617 w 4134"/>
                  <a:gd name="T25" fmla="*/ 720878572 h 6438"/>
                  <a:gd name="T26" fmla="*/ 256477805 w 4134"/>
                  <a:gd name="T27" fmla="*/ 715824019 h 6438"/>
                  <a:gd name="T28" fmla="*/ 258937880 w 4134"/>
                  <a:gd name="T29" fmla="*/ 740579087 h 6438"/>
                  <a:gd name="T30" fmla="*/ 251558016 w 4134"/>
                  <a:gd name="T31" fmla="*/ 750429344 h 6438"/>
                  <a:gd name="T32" fmla="*/ 226829534 w 4134"/>
                  <a:gd name="T33" fmla="*/ 747966870 h 6438"/>
                  <a:gd name="T34" fmla="*/ 219449670 w 4134"/>
                  <a:gd name="T35" fmla="*/ 755354293 h 6438"/>
                  <a:gd name="T36" fmla="*/ 221909744 w 4134"/>
                  <a:gd name="T37" fmla="*/ 770259463 h 6438"/>
                  <a:gd name="T38" fmla="*/ 231749323 w 4134"/>
                  <a:gd name="T39" fmla="*/ 789959618 h 6438"/>
                  <a:gd name="T40" fmla="*/ 229289249 w 4134"/>
                  <a:gd name="T41" fmla="*/ 802272350 h 6438"/>
                  <a:gd name="T42" fmla="*/ 219449670 w 4134"/>
                  <a:gd name="T43" fmla="*/ 819510391 h 6438"/>
                  <a:gd name="T44" fmla="*/ 212070165 w 4134"/>
                  <a:gd name="T45" fmla="*/ 826897814 h 6438"/>
                  <a:gd name="T46" fmla="*/ 189801398 w 4134"/>
                  <a:gd name="T47" fmla="*/ 834285597 h 6438"/>
                  <a:gd name="T48" fmla="*/ 175042030 w 4134"/>
                  <a:gd name="T49" fmla="*/ 829490252 h 6438"/>
                  <a:gd name="T50" fmla="*/ 175042030 w 4134"/>
                  <a:gd name="T51" fmla="*/ 814585082 h 6438"/>
                  <a:gd name="T52" fmla="*/ 179961819 w 4134"/>
                  <a:gd name="T53" fmla="*/ 794884927 h 6438"/>
                  <a:gd name="T54" fmla="*/ 167662166 w 4134"/>
                  <a:gd name="T55" fmla="*/ 770259463 h 6438"/>
                  <a:gd name="T56" fmla="*/ 157822587 w 4134"/>
                  <a:gd name="T57" fmla="*/ 762742076 h 6438"/>
                  <a:gd name="T58" fmla="*/ 123254526 w 4134"/>
                  <a:gd name="T59" fmla="*/ 757817127 h 6438"/>
                  <a:gd name="T60" fmla="*/ 115874662 w 4134"/>
                  <a:gd name="T61" fmla="*/ 737987008 h 6438"/>
                  <a:gd name="T62" fmla="*/ 113414587 w 4134"/>
                  <a:gd name="T63" fmla="*/ 720878572 h 6438"/>
                  <a:gd name="T64" fmla="*/ 108494797 w 4134"/>
                  <a:gd name="T65" fmla="*/ 713361545 h 6438"/>
                  <a:gd name="T66" fmla="*/ 46738180 w 4134"/>
                  <a:gd name="T67" fmla="*/ 691198555 h 6438"/>
                  <a:gd name="T68" fmla="*/ 36898601 w 4134"/>
                  <a:gd name="T69" fmla="*/ 683810772 h 6438"/>
                  <a:gd name="T70" fmla="*/ 29648271 w 4134"/>
                  <a:gd name="T71" fmla="*/ 668905962 h 6438"/>
                  <a:gd name="T72" fmla="*/ 4919789 w 4134"/>
                  <a:gd name="T73" fmla="*/ 651668281 h 6438"/>
                  <a:gd name="T74" fmla="*/ 0 w 4134"/>
                  <a:gd name="T75" fmla="*/ 639355550 h 6438"/>
                  <a:gd name="T76" fmla="*/ 14759368 w 4134"/>
                  <a:gd name="T77" fmla="*/ 604750224 h 6438"/>
                  <a:gd name="T78" fmla="*/ 27059022 w 4134"/>
                  <a:gd name="T79" fmla="*/ 582587235 h 6438"/>
                  <a:gd name="T80" fmla="*/ 155362512 w 4134"/>
                  <a:gd name="T81" fmla="*/ 567682425 h 6438"/>
                  <a:gd name="T82" fmla="*/ 145393399 w 4134"/>
                  <a:gd name="T83" fmla="*/ 350459424 h 6438"/>
                  <a:gd name="T84" fmla="*/ 224369459 w 4134"/>
                  <a:gd name="T85" fmla="*/ 340609527 h 6438"/>
                  <a:gd name="T86" fmla="*/ 286126076 w 4134"/>
                  <a:gd name="T87" fmla="*/ 335684218 h 6438"/>
                  <a:gd name="T88" fmla="*/ 251558016 w 4134"/>
                  <a:gd name="T89" fmla="*/ 162787556 h 6438"/>
                  <a:gd name="T90" fmla="*/ 236798647 w 4134"/>
                  <a:gd name="T91" fmla="*/ 0 h 6438"/>
                  <a:gd name="T92" fmla="*/ 345293445 w 4134"/>
                  <a:gd name="T93" fmla="*/ 64026134 h 6438"/>
                  <a:gd name="T94" fmla="*/ 404460813 w 4134"/>
                  <a:gd name="T95" fmla="*/ 113407025 h 6438"/>
                  <a:gd name="T96" fmla="*/ 535094843 w 4134"/>
                  <a:gd name="T97" fmla="*/ 165250031 h 64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134" h="6438">
                    <a:moveTo>
                      <a:pt x="4133" y="1275"/>
                    </a:moveTo>
                    <a:lnTo>
                      <a:pt x="4057" y="1732"/>
                    </a:lnTo>
                    <a:lnTo>
                      <a:pt x="4000" y="1923"/>
                    </a:lnTo>
                    <a:lnTo>
                      <a:pt x="3981" y="2209"/>
                    </a:lnTo>
                    <a:lnTo>
                      <a:pt x="3886" y="2552"/>
                    </a:lnTo>
                    <a:lnTo>
                      <a:pt x="3790" y="2838"/>
                    </a:lnTo>
                    <a:lnTo>
                      <a:pt x="3714" y="3275"/>
                    </a:lnTo>
                    <a:lnTo>
                      <a:pt x="3390" y="4304"/>
                    </a:lnTo>
                    <a:lnTo>
                      <a:pt x="3352" y="4266"/>
                    </a:lnTo>
                    <a:lnTo>
                      <a:pt x="3333" y="4228"/>
                    </a:lnTo>
                    <a:lnTo>
                      <a:pt x="3295" y="4266"/>
                    </a:lnTo>
                    <a:lnTo>
                      <a:pt x="3257" y="4323"/>
                    </a:lnTo>
                    <a:lnTo>
                      <a:pt x="3276" y="4342"/>
                    </a:lnTo>
                    <a:lnTo>
                      <a:pt x="3333" y="4361"/>
                    </a:lnTo>
                    <a:lnTo>
                      <a:pt x="3371" y="4380"/>
                    </a:lnTo>
                    <a:lnTo>
                      <a:pt x="3390" y="4456"/>
                    </a:lnTo>
                    <a:lnTo>
                      <a:pt x="3238" y="5104"/>
                    </a:lnTo>
                    <a:lnTo>
                      <a:pt x="3085" y="5523"/>
                    </a:lnTo>
                    <a:lnTo>
                      <a:pt x="3048" y="5618"/>
                    </a:lnTo>
                    <a:lnTo>
                      <a:pt x="3028" y="5638"/>
                    </a:lnTo>
                    <a:lnTo>
                      <a:pt x="2990" y="5657"/>
                    </a:lnTo>
                    <a:lnTo>
                      <a:pt x="2971" y="5676"/>
                    </a:lnTo>
                    <a:lnTo>
                      <a:pt x="2952" y="5676"/>
                    </a:lnTo>
                    <a:lnTo>
                      <a:pt x="2933" y="5676"/>
                    </a:lnTo>
                    <a:lnTo>
                      <a:pt x="2914" y="5694"/>
                    </a:lnTo>
                    <a:lnTo>
                      <a:pt x="2914" y="5714"/>
                    </a:lnTo>
                    <a:lnTo>
                      <a:pt x="2933" y="5714"/>
                    </a:lnTo>
                    <a:lnTo>
                      <a:pt x="2933" y="5733"/>
                    </a:lnTo>
                    <a:lnTo>
                      <a:pt x="2914" y="5828"/>
                    </a:lnTo>
                    <a:lnTo>
                      <a:pt x="2857" y="5923"/>
                    </a:lnTo>
                    <a:lnTo>
                      <a:pt x="2857" y="5943"/>
                    </a:lnTo>
                    <a:lnTo>
                      <a:pt x="2704" y="5828"/>
                    </a:lnTo>
                    <a:lnTo>
                      <a:pt x="2342" y="5638"/>
                    </a:lnTo>
                    <a:lnTo>
                      <a:pt x="2266" y="5580"/>
                    </a:lnTo>
                    <a:lnTo>
                      <a:pt x="2228" y="5562"/>
                    </a:lnTo>
                    <a:lnTo>
                      <a:pt x="2038" y="5504"/>
                    </a:lnTo>
                    <a:lnTo>
                      <a:pt x="2000" y="5504"/>
                    </a:lnTo>
                    <a:lnTo>
                      <a:pt x="1981" y="5523"/>
                    </a:lnTo>
                    <a:lnTo>
                      <a:pt x="1981" y="5599"/>
                    </a:lnTo>
                    <a:lnTo>
                      <a:pt x="2000" y="5694"/>
                    </a:lnTo>
                    <a:lnTo>
                      <a:pt x="2000" y="5714"/>
                    </a:lnTo>
                    <a:lnTo>
                      <a:pt x="1981" y="5752"/>
                    </a:lnTo>
                    <a:lnTo>
                      <a:pt x="1981" y="5771"/>
                    </a:lnTo>
                    <a:lnTo>
                      <a:pt x="1943" y="5790"/>
                    </a:lnTo>
                    <a:lnTo>
                      <a:pt x="1866" y="5809"/>
                    </a:lnTo>
                    <a:lnTo>
                      <a:pt x="1829" y="5790"/>
                    </a:lnTo>
                    <a:lnTo>
                      <a:pt x="1752" y="5771"/>
                    </a:lnTo>
                    <a:lnTo>
                      <a:pt x="1714" y="5771"/>
                    </a:lnTo>
                    <a:lnTo>
                      <a:pt x="1695" y="5809"/>
                    </a:lnTo>
                    <a:lnTo>
                      <a:pt x="1695" y="5828"/>
                    </a:lnTo>
                    <a:lnTo>
                      <a:pt x="1695" y="5866"/>
                    </a:lnTo>
                    <a:lnTo>
                      <a:pt x="1695" y="5904"/>
                    </a:lnTo>
                    <a:lnTo>
                      <a:pt x="1714" y="5943"/>
                    </a:lnTo>
                    <a:lnTo>
                      <a:pt x="1733" y="5999"/>
                    </a:lnTo>
                    <a:lnTo>
                      <a:pt x="1771" y="6075"/>
                    </a:lnTo>
                    <a:lnTo>
                      <a:pt x="1790" y="6095"/>
                    </a:lnTo>
                    <a:lnTo>
                      <a:pt x="1790" y="6133"/>
                    </a:lnTo>
                    <a:lnTo>
                      <a:pt x="1771" y="6171"/>
                    </a:lnTo>
                    <a:lnTo>
                      <a:pt x="1771" y="6190"/>
                    </a:lnTo>
                    <a:lnTo>
                      <a:pt x="1733" y="6228"/>
                    </a:lnTo>
                    <a:lnTo>
                      <a:pt x="1714" y="6266"/>
                    </a:lnTo>
                    <a:lnTo>
                      <a:pt x="1695" y="6323"/>
                    </a:lnTo>
                    <a:lnTo>
                      <a:pt x="1676" y="6342"/>
                    </a:lnTo>
                    <a:lnTo>
                      <a:pt x="1657" y="6361"/>
                    </a:lnTo>
                    <a:lnTo>
                      <a:pt x="1638" y="6380"/>
                    </a:lnTo>
                    <a:lnTo>
                      <a:pt x="1580" y="6419"/>
                    </a:lnTo>
                    <a:lnTo>
                      <a:pt x="1504" y="6437"/>
                    </a:lnTo>
                    <a:lnTo>
                      <a:pt x="1466" y="6437"/>
                    </a:lnTo>
                    <a:lnTo>
                      <a:pt x="1409" y="6437"/>
                    </a:lnTo>
                    <a:lnTo>
                      <a:pt x="1371" y="6437"/>
                    </a:lnTo>
                    <a:lnTo>
                      <a:pt x="1352" y="6400"/>
                    </a:lnTo>
                    <a:lnTo>
                      <a:pt x="1352" y="6380"/>
                    </a:lnTo>
                    <a:lnTo>
                      <a:pt x="1352" y="6342"/>
                    </a:lnTo>
                    <a:lnTo>
                      <a:pt x="1352" y="6285"/>
                    </a:lnTo>
                    <a:lnTo>
                      <a:pt x="1352" y="6228"/>
                    </a:lnTo>
                    <a:lnTo>
                      <a:pt x="1371" y="6171"/>
                    </a:lnTo>
                    <a:lnTo>
                      <a:pt x="1390" y="6133"/>
                    </a:lnTo>
                    <a:lnTo>
                      <a:pt x="1390" y="6095"/>
                    </a:lnTo>
                    <a:lnTo>
                      <a:pt x="1371" y="6075"/>
                    </a:lnTo>
                    <a:lnTo>
                      <a:pt x="1295" y="5943"/>
                    </a:lnTo>
                    <a:lnTo>
                      <a:pt x="1276" y="5923"/>
                    </a:lnTo>
                    <a:lnTo>
                      <a:pt x="1238" y="5904"/>
                    </a:lnTo>
                    <a:lnTo>
                      <a:pt x="1219" y="5885"/>
                    </a:lnTo>
                    <a:lnTo>
                      <a:pt x="1162" y="5866"/>
                    </a:lnTo>
                    <a:lnTo>
                      <a:pt x="1009" y="5866"/>
                    </a:lnTo>
                    <a:lnTo>
                      <a:pt x="952" y="5847"/>
                    </a:lnTo>
                    <a:lnTo>
                      <a:pt x="933" y="5828"/>
                    </a:lnTo>
                    <a:lnTo>
                      <a:pt x="914" y="5714"/>
                    </a:lnTo>
                    <a:lnTo>
                      <a:pt x="895" y="5694"/>
                    </a:lnTo>
                    <a:lnTo>
                      <a:pt x="876" y="5638"/>
                    </a:lnTo>
                    <a:lnTo>
                      <a:pt x="857" y="5618"/>
                    </a:lnTo>
                    <a:lnTo>
                      <a:pt x="876" y="5562"/>
                    </a:lnTo>
                    <a:lnTo>
                      <a:pt x="876" y="5542"/>
                    </a:lnTo>
                    <a:lnTo>
                      <a:pt x="857" y="5523"/>
                    </a:lnTo>
                    <a:lnTo>
                      <a:pt x="838" y="5504"/>
                    </a:lnTo>
                    <a:lnTo>
                      <a:pt x="742" y="5447"/>
                    </a:lnTo>
                    <a:lnTo>
                      <a:pt x="533" y="5371"/>
                    </a:lnTo>
                    <a:lnTo>
                      <a:pt x="361" y="5333"/>
                    </a:lnTo>
                    <a:lnTo>
                      <a:pt x="342" y="5313"/>
                    </a:lnTo>
                    <a:lnTo>
                      <a:pt x="305" y="5295"/>
                    </a:lnTo>
                    <a:lnTo>
                      <a:pt x="285" y="5276"/>
                    </a:lnTo>
                    <a:lnTo>
                      <a:pt x="285" y="5257"/>
                    </a:lnTo>
                    <a:lnTo>
                      <a:pt x="247" y="5199"/>
                    </a:lnTo>
                    <a:lnTo>
                      <a:pt x="229" y="5161"/>
                    </a:lnTo>
                    <a:lnTo>
                      <a:pt x="209" y="5142"/>
                    </a:lnTo>
                    <a:lnTo>
                      <a:pt x="152" y="5104"/>
                    </a:lnTo>
                    <a:lnTo>
                      <a:pt x="38" y="5028"/>
                    </a:lnTo>
                    <a:lnTo>
                      <a:pt x="19" y="4990"/>
                    </a:lnTo>
                    <a:lnTo>
                      <a:pt x="0" y="4952"/>
                    </a:lnTo>
                    <a:lnTo>
                      <a:pt x="0" y="4933"/>
                    </a:lnTo>
                    <a:lnTo>
                      <a:pt x="19" y="4895"/>
                    </a:lnTo>
                    <a:lnTo>
                      <a:pt x="57" y="4780"/>
                    </a:lnTo>
                    <a:lnTo>
                      <a:pt x="114" y="4666"/>
                    </a:lnTo>
                    <a:lnTo>
                      <a:pt x="152" y="4571"/>
                    </a:lnTo>
                    <a:lnTo>
                      <a:pt x="171" y="4552"/>
                    </a:lnTo>
                    <a:lnTo>
                      <a:pt x="209" y="4495"/>
                    </a:lnTo>
                    <a:lnTo>
                      <a:pt x="742" y="4647"/>
                    </a:lnTo>
                    <a:lnTo>
                      <a:pt x="990" y="4609"/>
                    </a:lnTo>
                    <a:lnTo>
                      <a:pt x="1200" y="4380"/>
                    </a:lnTo>
                    <a:lnTo>
                      <a:pt x="1276" y="3809"/>
                    </a:lnTo>
                    <a:lnTo>
                      <a:pt x="1200" y="3161"/>
                    </a:lnTo>
                    <a:lnTo>
                      <a:pt x="1123" y="2704"/>
                    </a:lnTo>
                    <a:lnTo>
                      <a:pt x="1162" y="2514"/>
                    </a:lnTo>
                    <a:lnTo>
                      <a:pt x="1409" y="2475"/>
                    </a:lnTo>
                    <a:lnTo>
                      <a:pt x="1733" y="2628"/>
                    </a:lnTo>
                    <a:lnTo>
                      <a:pt x="2000" y="2819"/>
                    </a:lnTo>
                    <a:lnTo>
                      <a:pt x="2210" y="2819"/>
                    </a:lnTo>
                    <a:lnTo>
                      <a:pt x="2210" y="2590"/>
                    </a:lnTo>
                    <a:lnTo>
                      <a:pt x="2210" y="2209"/>
                    </a:lnTo>
                    <a:lnTo>
                      <a:pt x="2190" y="1752"/>
                    </a:lnTo>
                    <a:lnTo>
                      <a:pt x="1943" y="1256"/>
                    </a:lnTo>
                    <a:lnTo>
                      <a:pt x="1752" y="571"/>
                    </a:lnTo>
                    <a:lnTo>
                      <a:pt x="1619" y="304"/>
                    </a:lnTo>
                    <a:lnTo>
                      <a:pt x="1829" y="0"/>
                    </a:lnTo>
                    <a:lnTo>
                      <a:pt x="1981" y="228"/>
                    </a:lnTo>
                    <a:lnTo>
                      <a:pt x="2419" y="457"/>
                    </a:lnTo>
                    <a:lnTo>
                      <a:pt x="2667" y="494"/>
                    </a:lnTo>
                    <a:lnTo>
                      <a:pt x="2781" y="380"/>
                    </a:lnTo>
                    <a:lnTo>
                      <a:pt x="3028" y="533"/>
                    </a:lnTo>
                    <a:lnTo>
                      <a:pt x="3124" y="875"/>
                    </a:lnTo>
                    <a:lnTo>
                      <a:pt x="3485" y="1028"/>
                    </a:lnTo>
                    <a:lnTo>
                      <a:pt x="3828" y="1028"/>
                    </a:lnTo>
                    <a:lnTo>
                      <a:pt x="4133" y="1275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1" name="Freeform 10">
                <a:extLst>
                  <a:ext uri="{FF2B5EF4-FFF2-40B4-BE49-F238E27FC236}">
                    <a16:creationId xmlns:a16="http://schemas.microsoft.com/office/drawing/2014/main" id="{A7808B6F-D17C-364C-9200-D53E00F49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6813" y="12268200"/>
                <a:ext cx="2173287" cy="2790825"/>
              </a:xfrm>
              <a:custGeom>
                <a:avLst/>
                <a:gdLst>
                  <a:gd name="T0" fmla="*/ 752325095 w 6039"/>
                  <a:gd name="T1" fmla="*/ 634242155 h 7754"/>
                  <a:gd name="T2" fmla="*/ 740021677 w 6039"/>
                  <a:gd name="T3" fmla="*/ 718056166 h 7754"/>
                  <a:gd name="T4" fmla="*/ 698189771 w 6039"/>
                  <a:gd name="T5" fmla="*/ 829074421 h 7754"/>
                  <a:gd name="T6" fmla="*/ 675913850 w 6039"/>
                  <a:gd name="T7" fmla="*/ 888275615 h 7754"/>
                  <a:gd name="T8" fmla="*/ 663610432 w 6039"/>
                  <a:gd name="T9" fmla="*/ 883352980 h 7754"/>
                  <a:gd name="T10" fmla="*/ 661149605 w 6039"/>
                  <a:gd name="T11" fmla="*/ 893327822 h 7754"/>
                  <a:gd name="T12" fmla="*/ 646256165 w 6039"/>
                  <a:gd name="T13" fmla="*/ 915479500 h 7754"/>
                  <a:gd name="T14" fmla="*/ 609345554 w 6039"/>
                  <a:gd name="T15" fmla="*/ 952529016 h 7754"/>
                  <a:gd name="T16" fmla="*/ 599502964 w 6039"/>
                  <a:gd name="T17" fmla="*/ 942683746 h 7754"/>
                  <a:gd name="T18" fmla="*/ 567384453 w 6039"/>
                  <a:gd name="T19" fmla="*/ 969758059 h 7754"/>
                  <a:gd name="T20" fmla="*/ 542648063 w 6039"/>
                  <a:gd name="T21" fmla="*/ 984525965 h 7754"/>
                  <a:gd name="T22" fmla="*/ 527883819 w 6039"/>
                  <a:gd name="T23" fmla="*/ 989578172 h 7754"/>
                  <a:gd name="T24" fmla="*/ 483461890 w 6039"/>
                  <a:gd name="T25" fmla="*/ 994371235 h 7754"/>
                  <a:gd name="T26" fmla="*/ 318206788 w 6039"/>
                  <a:gd name="T27" fmla="*/ 947476809 h 7754"/>
                  <a:gd name="T28" fmla="*/ 249048110 w 6039"/>
                  <a:gd name="T29" fmla="*/ 752644184 h 7754"/>
                  <a:gd name="T30" fmla="*/ 207216204 w 6039"/>
                  <a:gd name="T31" fmla="*/ 567527617 h 7754"/>
                  <a:gd name="T32" fmla="*/ 73950418 w 6039"/>
                  <a:gd name="T33" fmla="*/ 478661040 h 7754"/>
                  <a:gd name="T34" fmla="*/ 0 w 6039"/>
                  <a:gd name="T35" fmla="*/ 318416432 h 7754"/>
                  <a:gd name="T36" fmla="*/ 31988956 w 6039"/>
                  <a:gd name="T37" fmla="*/ 170349021 h 7754"/>
                  <a:gd name="T38" fmla="*/ 51804051 w 6039"/>
                  <a:gd name="T39" fmla="*/ 74098671 h 7754"/>
                  <a:gd name="T40" fmla="*/ 214598326 w 6039"/>
                  <a:gd name="T41" fmla="*/ 0 h 7754"/>
                  <a:gd name="T42" fmla="*/ 288548744 w 6039"/>
                  <a:gd name="T43" fmla="*/ 22281250 h 7754"/>
                  <a:gd name="T44" fmla="*/ 337892327 w 6039"/>
                  <a:gd name="T45" fmla="*/ 51817061 h 7754"/>
                  <a:gd name="T46" fmla="*/ 367550011 w 6039"/>
                  <a:gd name="T47" fmla="*/ 113479753 h 7754"/>
                  <a:gd name="T48" fmla="*/ 372471306 w 6039"/>
                  <a:gd name="T49" fmla="*/ 130838368 h 7754"/>
                  <a:gd name="T50" fmla="*/ 382314256 w 6039"/>
                  <a:gd name="T51" fmla="*/ 145606273 h 7754"/>
                  <a:gd name="T52" fmla="*/ 397078500 w 6039"/>
                  <a:gd name="T53" fmla="*/ 172810159 h 7754"/>
                  <a:gd name="T54" fmla="*/ 426736185 w 6039"/>
                  <a:gd name="T55" fmla="*/ 197423335 h 7754"/>
                  <a:gd name="T56" fmla="*/ 436579134 w 6039"/>
                  <a:gd name="T57" fmla="*/ 226959146 h 7754"/>
                  <a:gd name="T58" fmla="*/ 431657479 w 6039"/>
                  <a:gd name="T59" fmla="*/ 244317761 h 7754"/>
                  <a:gd name="T60" fmla="*/ 434118307 w 6039"/>
                  <a:gd name="T61" fmla="*/ 264008302 h 7754"/>
                  <a:gd name="T62" fmla="*/ 431657479 w 6039"/>
                  <a:gd name="T63" fmla="*/ 278905779 h 7754"/>
                  <a:gd name="T64" fmla="*/ 416893595 w 6039"/>
                  <a:gd name="T65" fmla="*/ 296135182 h 7754"/>
                  <a:gd name="T66" fmla="*/ 416893595 w 6039"/>
                  <a:gd name="T67" fmla="*/ 310903088 h 7754"/>
                  <a:gd name="T68" fmla="*/ 431657479 w 6039"/>
                  <a:gd name="T69" fmla="*/ 340568111 h 7754"/>
                  <a:gd name="T70" fmla="*/ 443961256 w 6039"/>
                  <a:gd name="T71" fmla="*/ 370103922 h 7754"/>
                  <a:gd name="T72" fmla="*/ 443961256 w 6039"/>
                  <a:gd name="T73" fmla="*/ 382410690 h 7754"/>
                  <a:gd name="T74" fmla="*/ 431657479 w 6039"/>
                  <a:gd name="T75" fmla="*/ 397308167 h 7754"/>
                  <a:gd name="T76" fmla="*/ 411971940 w 6039"/>
                  <a:gd name="T77" fmla="*/ 444202593 h 7754"/>
                  <a:gd name="T78" fmla="*/ 431657479 w 6039"/>
                  <a:gd name="T79" fmla="*/ 466354272 h 7754"/>
                  <a:gd name="T80" fmla="*/ 448882551 w 6039"/>
                  <a:gd name="T81" fmla="*/ 486174384 h 7754"/>
                  <a:gd name="T82" fmla="*/ 458725141 w 6039"/>
                  <a:gd name="T83" fmla="*/ 496019655 h 7754"/>
                  <a:gd name="T84" fmla="*/ 522962524 w 6039"/>
                  <a:gd name="T85" fmla="*/ 520632831 h 7754"/>
                  <a:gd name="T86" fmla="*/ 525422992 w 6039"/>
                  <a:gd name="T87" fmla="*/ 535530308 h 7754"/>
                  <a:gd name="T88" fmla="*/ 535265941 w 6039"/>
                  <a:gd name="T89" fmla="*/ 562604982 h 7754"/>
                  <a:gd name="T90" fmla="*/ 572305748 w 6039"/>
                  <a:gd name="T91" fmla="*/ 569988754 h 7754"/>
                  <a:gd name="T92" fmla="*/ 591991287 w 6039"/>
                  <a:gd name="T93" fmla="*/ 594731502 h 7754"/>
                  <a:gd name="T94" fmla="*/ 587069992 w 6039"/>
                  <a:gd name="T95" fmla="*/ 619344678 h 7754"/>
                  <a:gd name="T96" fmla="*/ 589530460 w 6039"/>
                  <a:gd name="T97" fmla="*/ 639035219 h 7754"/>
                  <a:gd name="T98" fmla="*/ 616598121 w 6039"/>
                  <a:gd name="T99" fmla="*/ 636703293 h 7754"/>
                  <a:gd name="T100" fmla="*/ 631491921 w 6039"/>
                  <a:gd name="T101" fmla="*/ 624267313 h 7754"/>
                  <a:gd name="T102" fmla="*/ 641334870 w 6039"/>
                  <a:gd name="T103" fmla="*/ 604576772 h 7754"/>
                  <a:gd name="T104" fmla="*/ 636413216 w 6039"/>
                  <a:gd name="T105" fmla="*/ 582295163 h 7754"/>
                  <a:gd name="T106" fmla="*/ 631491921 w 6039"/>
                  <a:gd name="T107" fmla="*/ 560143484 h 7754"/>
                  <a:gd name="T108" fmla="*/ 648846188 w 6039"/>
                  <a:gd name="T109" fmla="*/ 555220849 h 7754"/>
                  <a:gd name="T110" fmla="*/ 668531727 w 6039"/>
                  <a:gd name="T111" fmla="*/ 550298214 h 7754"/>
                  <a:gd name="T112" fmla="*/ 668531727 w 6039"/>
                  <a:gd name="T113" fmla="*/ 520632831 h 7754"/>
                  <a:gd name="T114" fmla="*/ 705442338 w 6039"/>
                  <a:gd name="T115" fmla="*/ 528016964 h 77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039" h="7754">
                    <a:moveTo>
                      <a:pt x="6038" y="4439"/>
                    </a:moveTo>
                    <a:lnTo>
                      <a:pt x="5867" y="4876"/>
                    </a:lnTo>
                    <a:lnTo>
                      <a:pt x="5848" y="4915"/>
                    </a:lnTo>
                    <a:lnTo>
                      <a:pt x="5809" y="4896"/>
                    </a:lnTo>
                    <a:lnTo>
                      <a:pt x="5752" y="4857"/>
                    </a:lnTo>
                    <a:lnTo>
                      <a:pt x="5752" y="4876"/>
                    </a:lnTo>
                    <a:lnTo>
                      <a:pt x="5790" y="5048"/>
                    </a:lnTo>
                    <a:lnTo>
                      <a:pt x="5714" y="5543"/>
                    </a:lnTo>
                    <a:lnTo>
                      <a:pt x="5467" y="6153"/>
                    </a:lnTo>
                    <a:lnTo>
                      <a:pt x="5409" y="6267"/>
                    </a:lnTo>
                    <a:lnTo>
                      <a:pt x="5391" y="6305"/>
                    </a:lnTo>
                    <a:lnTo>
                      <a:pt x="5391" y="6400"/>
                    </a:lnTo>
                    <a:lnTo>
                      <a:pt x="5371" y="6457"/>
                    </a:lnTo>
                    <a:lnTo>
                      <a:pt x="5238" y="6552"/>
                    </a:lnTo>
                    <a:lnTo>
                      <a:pt x="5200" y="6648"/>
                    </a:lnTo>
                    <a:lnTo>
                      <a:pt x="5219" y="6857"/>
                    </a:lnTo>
                    <a:lnTo>
                      <a:pt x="5181" y="6933"/>
                    </a:lnTo>
                    <a:lnTo>
                      <a:pt x="5162" y="6896"/>
                    </a:lnTo>
                    <a:lnTo>
                      <a:pt x="5142" y="6857"/>
                    </a:lnTo>
                    <a:lnTo>
                      <a:pt x="5124" y="6819"/>
                    </a:lnTo>
                    <a:lnTo>
                      <a:pt x="5124" y="6762"/>
                    </a:lnTo>
                    <a:lnTo>
                      <a:pt x="5105" y="6800"/>
                    </a:lnTo>
                    <a:lnTo>
                      <a:pt x="5105" y="6857"/>
                    </a:lnTo>
                    <a:lnTo>
                      <a:pt x="5105" y="6896"/>
                    </a:lnTo>
                    <a:lnTo>
                      <a:pt x="5105" y="6953"/>
                    </a:lnTo>
                    <a:lnTo>
                      <a:pt x="5105" y="7010"/>
                    </a:lnTo>
                    <a:lnTo>
                      <a:pt x="5086" y="7029"/>
                    </a:lnTo>
                    <a:lnTo>
                      <a:pt x="4990" y="7067"/>
                    </a:lnTo>
                    <a:lnTo>
                      <a:pt x="4952" y="7105"/>
                    </a:lnTo>
                    <a:lnTo>
                      <a:pt x="4876" y="7181"/>
                    </a:lnTo>
                    <a:lnTo>
                      <a:pt x="4743" y="7334"/>
                    </a:lnTo>
                    <a:lnTo>
                      <a:pt x="4705" y="7353"/>
                    </a:lnTo>
                    <a:lnTo>
                      <a:pt x="4705" y="7334"/>
                    </a:lnTo>
                    <a:lnTo>
                      <a:pt x="4666" y="7277"/>
                    </a:lnTo>
                    <a:lnTo>
                      <a:pt x="4629" y="7258"/>
                    </a:lnTo>
                    <a:lnTo>
                      <a:pt x="4629" y="7277"/>
                    </a:lnTo>
                    <a:lnTo>
                      <a:pt x="4457" y="7391"/>
                    </a:lnTo>
                    <a:lnTo>
                      <a:pt x="4400" y="7448"/>
                    </a:lnTo>
                    <a:lnTo>
                      <a:pt x="4381" y="7486"/>
                    </a:lnTo>
                    <a:lnTo>
                      <a:pt x="4285" y="7505"/>
                    </a:lnTo>
                    <a:lnTo>
                      <a:pt x="4267" y="7524"/>
                    </a:lnTo>
                    <a:lnTo>
                      <a:pt x="4209" y="7581"/>
                    </a:lnTo>
                    <a:lnTo>
                      <a:pt x="4190" y="7600"/>
                    </a:lnTo>
                    <a:lnTo>
                      <a:pt x="4171" y="7600"/>
                    </a:lnTo>
                    <a:lnTo>
                      <a:pt x="4133" y="7600"/>
                    </a:lnTo>
                    <a:lnTo>
                      <a:pt x="4114" y="7600"/>
                    </a:lnTo>
                    <a:lnTo>
                      <a:pt x="4076" y="7639"/>
                    </a:lnTo>
                    <a:lnTo>
                      <a:pt x="4057" y="7657"/>
                    </a:lnTo>
                    <a:lnTo>
                      <a:pt x="3867" y="7695"/>
                    </a:lnTo>
                    <a:lnTo>
                      <a:pt x="3828" y="7695"/>
                    </a:lnTo>
                    <a:lnTo>
                      <a:pt x="3733" y="7676"/>
                    </a:lnTo>
                    <a:lnTo>
                      <a:pt x="3447" y="7639"/>
                    </a:lnTo>
                    <a:lnTo>
                      <a:pt x="3124" y="7639"/>
                    </a:lnTo>
                    <a:lnTo>
                      <a:pt x="2704" y="7753"/>
                    </a:lnTo>
                    <a:lnTo>
                      <a:pt x="2457" y="7314"/>
                    </a:lnTo>
                    <a:lnTo>
                      <a:pt x="1886" y="6991"/>
                    </a:lnTo>
                    <a:lnTo>
                      <a:pt x="1886" y="6534"/>
                    </a:lnTo>
                    <a:lnTo>
                      <a:pt x="1809" y="6229"/>
                    </a:lnTo>
                    <a:lnTo>
                      <a:pt x="1923" y="5810"/>
                    </a:lnTo>
                    <a:lnTo>
                      <a:pt x="1923" y="5448"/>
                    </a:lnTo>
                    <a:lnTo>
                      <a:pt x="1600" y="5181"/>
                    </a:lnTo>
                    <a:lnTo>
                      <a:pt x="1466" y="4838"/>
                    </a:lnTo>
                    <a:lnTo>
                      <a:pt x="1600" y="4381"/>
                    </a:lnTo>
                    <a:lnTo>
                      <a:pt x="1390" y="4190"/>
                    </a:lnTo>
                    <a:lnTo>
                      <a:pt x="1009" y="4076"/>
                    </a:lnTo>
                    <a:lnTo>
                      <a:pt x="685" y="4076"/>
                    </a:lnTo>
                    <a:lnTo>
                      <a:pt x="571" y="3695"/>
                    </a:lnTo>
                    <a:lnTo>
                      <a:pt x="704" y="3162"/>
                    </a:lnTo>
                    <a:lnTo>
                      <a:pt x="533" y="2781"/>
                    </a:lnTo>
                    <a:lnTo>
                      <a:pt x="19" y="2819"/>
                    </a:lnTo>
                    <a:lnTo>
                      <a:pt x="0" y="2458"/>
                    </a:lnTo>
                    <a:lnTo>
                      <a:pt x="342" y="1886"/>
                    </a:lnTo>
                    <a:lnTo>
                      <a:pt x="228" y="1352"/>
                    </a:lnTo>
                    <a:lnTo>
                      <a:pt x="247" y="1315"/>
                    </a:lnTo>
                    <a:lnTo>
                      <a:pt x="286" y="1257"/>
                    </a:lnTo>
                    <a:lnTo>
                      <a:pt x="286" y="1010"/>
                    </a:lnTo>
                    <a:lnTo>
                      <a:pt x="342" y="629"/>
                    </a:lnTo>
                    <a:lnTo>
                      <a:pt x="400" y="572"/>
                    </a:lnTo>
                    <a:lnTo>
                      <a:pt x="952" y="267"/>
                    </a:lnTo>
                    <a:lnTo>
                      <a:pt x="1485" y="38"/>
                    </a:lnTo>
                    <a:lnTo>
                      <a:pt x="1619" y="19"/>
                    </a:lnTo>
                    <a:lnTo>
                      <a:pt x="1657" y="0"/>
                    </a:lnTo>
                    <a:lnTo>
                      <a:pt x="1828" y="19"/>
                    </a:lnTo>
                    <a:lnTo>
                      <a:pt x="1962" y="19"/>
                    </a:lnTo>
                    <a:lnTo>
                      <a:pt x="2019" y="38"/>
                    </a:lnTo>
                    <a:lnTo>
                      <a:pt x="2228" y="172"/>
                    </a:lnTo>
                    <a:lnTo>
                      <a:pt x="2285" y="228"/>
                    </a:lnTo>
                    <a:lnTo>
                      <a:pt x="2343" y="210"/>
                    </a:lnTo>
                    <a:lnTo>
                      <a:pt x="2399" y="267"/>
                    </a:lnTo>
                    <a:lnTo>
                      <a:pt x="2609" y="400"/>
                    </a:lnTo>
                    <a:lnTo>
                      <a:pt x="2609" y="419"/>
                    </a:lnTo>
                    <a:lnTo>
                      <a:pt x="2666" y="495"/>
                    </a:lnTo>
                    <a:lnTo>
                      <a:pt x="2838" y="857"/>
                    </a:lnTo>
                    <a:lnTo>
                      <a:pt x="2838" y="876"/>
                    </a:lnTo>
                    <a:lnTo>
                      <a:pt x="2857" y="934"/>
                    </a:lnTo>
                    <a:lnTo>
                      <a:pt x="2876" y="953"/>
                    </a:lnTo>
                    <a:lnTo>
                      <a:pt x="2876" y="990"/>
                    </a:lnTo>
                    <a:lnTo>
                      <a:pt x="2876" y="1010"/>
                    </a:lnTo>
                    <a:lnTo>
                      <a:pt x="2895" y="1010"/>
                    </a:lnTo>
                    <a:lnTo>
                      <a:pt x="2933" y="1086"/>
                    </a:lnTo>
                    <a:lnTo>
                      <a:pt x="2952" y="1105"/>
                    </a:lnTo>
                    <a:lnTo>
                      <a:pt x="2952" y="1124"/>
                    </a:lnTo>
                    <a:lnTo>
                      <a:pt x="2971" y="1181"/>
                    </a:lnTo>
                    <a:lnTo>
                      <a:pt x="3009" y="1219"/>
                    </a:lnTo>
                    <a:lnTo>
                      <a:pt x="3047" y="1315"/>
                    </a:lnTo>
                    <a:lnTo>
                      <a:pt x="3066" y="1334"/>
                    </a:lnTo>
                    <a:lnTo>
                      <a:pt x="3066" y="1371"/>
                    </a:lnTo>
                    <a:lnTo>
                      <a:pt x="3085" y="1391"/>
                    </a:lnTo>
                    <a:lnTo>
                      <a:pt x="3105" y="1410"/>
                    </a:lnTo>
                    <a:lnTo>
                      <a:pt x="3295" y="1524"/>
                    </a:lnTo>
                    <a:lnTo>
                      <a:pt x="3333" y="1543"/>
                    </a:lnTo>
                    <a:lnTo>
                      <a:pt x="3352" y="1562"/>
                    </a:lnTo>
                    <a:lnTo>
                      <a:pt x="3352" y="1600"/>
                    </a:lnTo>
                    <a:lnTo>
                      <a:pt x="3371" y="1752"/>
                    </a:lnTo>
                    <a:lnTo>
                      <a:pt x="3371" y="1771"/>
                    </a:lnTo>
                    <a:lnTo>
                      <a:pt x="3371" y="1810"/>
                    </a:lnTo>
                    <a:lnTo>
                      <a:pt x="3333" y="1867"/>
                    </a:lnTo>
                    <a:lnTo>
                      <a:pt x="3333" y="1886"/>
                    </a:lnTo>
                    <a:lnTo>
                      <a:pt x="3333" y="1924"/>
                    </a:lnTo>
                    <a:lnTo>
                      <a:pt x="3333" y="1943"/>
                    </a:lnTo>
                    <a:lnTo>
                      <a:pt x="3352" y="1981"/>
                    </a:lnTo>
                    <a:lnTo>
                      <a:pt x="3352" y="2038"/>
                    </a:lnTo>
                    <a:lnTo>
                      <a:pt x="3371" y="2077"/>
                    </a:lnTo>
                    <a:lnTo>
                      <a:pt x="3352" y="2095"/>
                    </a:lnTo>
                    <a:lnTo>
                      <a:pt x="3333" y="2133"/>
                    </a:lnTo>
                    <a:lnTo>
                      <a:pt x="3333" y="2153"/>
                    </a:lnTo>
                    <a:lnTo>
                      <a:pt x="3314" y="2209"/>
                    </a:lnTo>
                    <a:lnTo>
                      <a:pt x="3295" y="2248"/>
                    </a:lnTo>
                    <a:lnTo>
                      <a:pt x="3276" y="2267"/>
                    </a:lnTo>
                    <a:lnTo>
                      <a:pt x="3219" y="2286"/>
                    </a:lnTo>
                    <a:lnTo>
                      <a:pt x="3200" y="2305"/>
                    </a:lnTo>
                    <a:lnTo>
                      <a:pt x="3200" y="2343"/>
                    </a:lnTo>
                    <a:lnTo>
                      <a:pt x="3200" y="2362"/>
                    </a:lnTo>
                    <a:lnTo>
                      <a:pt x="3219" y="2400"/>
                    </a:lnTo>
                    <a:lnTo>
                      <a:pt x="3238" y="2476"/>
                    </a:lnTo>
                    <a:lnTo>
                      <a:pt x="3238" y="2495"/>
                    </a:lnTo>
                    <a:lnTo>
                      <a:pt x="3295" y="2590"/>
                    </a:lnTo>
                    <a:lnTo>
                      <a:pt x="3333" y="2629"/>
                    </a:lnTo>
                    <a:lnTo>
                      <a:pt x="3352" y="2667"/>
                    </a:lnTo>
                    <a:lnTo>
                      <a:pt x="3410" y="2781"/>
                    </a:lnTo>
                    <a:lnTo>
                      <a:pt x="3428" y="2819"/>
                    </a:lnTo>
                    <a:lnTo>
                      <a:pt x="3428" y="2857"/>
                    </a:lnTo>
                    <a:lnTo>
                      <a:pt x="3447" y="2895"/>
                    </a:lnTo>
                    <a:lnTo>
                      <a:pt x="3447" y="2915"/>
                    </a:lnTo>
                    <a:lnTo>
                      <a:pt x="3428" y="2952"/>
                    </a:lnTo>
                    <a:lnTo>
                      <a:pt x="3410" y="2971"/>
                    </a:lnTo>
                    <a:lnTo>
                      <a:pt x="3390" y="2991"/>
                    </a:lnTo>
                    <a:lnTo>
                      <a:pt x="3352" y="3048"/>
                    </a:lnTo>
                    <a:lnTo>
                      <a:pt x="3333" y="3067"/>
                    </a:lnTo>
                    <a:lnTo>
                      <a:pt x="3295" y="3162"/>
                    </a:lnTo>
                    <a:lnTo>
                      <a:pt x="3238" y="3276"/>
                    </a:lnTo>
                    <a:lnTo>
                      <a:pt x="3200" y="3391"/>
                    </a:lnTo>
                    <a:lnTo>
                      <a:pt x="3181" y="3429"/>
                    </a:lnTo>
                    <a:lnTo>
                      <a:pt x="3181" y="3448"/>
                    </a:lnTo>
                    <a:lnTo>
                      <a:pt x="3200" y="3486"/>
                    </a:lnTo>
                    <a:lnTo>
                      <a:pt x="3219" y="3524"/>
                    </a:lnTo>
                    <a:lnTo>
                      <a:pt x="3333" y="3600"/>
                    </a:lnTo>
                    <a:lnTo>
                      <a:pt x="3390" y="3638"/>
                    </a:lnTo>
                    <a:lnTo>
                      <a:pt x="3410" y="3657"/>
                    </a:lnTo>
                    <a:lnTo>
                      <a:pt x="3428" y="3695"/>
                    </a:lnTo>
                    <a:lnTo>
                      <a:pt x="3466" y="3753"/>
                    </a:lnTo>
                    <a:lnTo>
                      <a:pt x="3466" y="3772"/>
                    </a:lnTo>
                    <a:lnTo>
                      <a:pt x="3486" y="3791"/>
                    </a:lnTo>
                    <a:lnTo>
                      <a:pt x="3523" y="3809"/>
                    </a:lnTo>
                    <a:lnTo>
                      <a:pt x="3542" y="3829"/>
                    </a:lnTo>
                    <a:lnTo>
                      <a:pt x="3714" y="3867"/>
                    </a:lnTo>
                    <a:lnTo>
                      <a:pt x="3923" y="3943"/>
                    </a:lnTo>
                    <a:lnTo>
                      <a:pt x="4019" y="4000"/>
                    </a:lnTo>
                    <a:lnTo>
                      <a:pt x="4038" y="4019"/>
                    </a:lnTo>
                    <a:lnTo>
                      <a:pt x="4057" y="4038"/>
                    </a:lnTo>
                    <a:lnTo>
                      <a:pt x="4057" y="4058"/>
                    </a:lnTo>
                    <a:lnTo>
                      <a:pt x="4038" y="4114"/>
                    </a:lnTo>
                    <a:lnTo>
                      <a:pt x="4057" y="4134"/>
                    </a:lnTo>
                    <a:lnTo>
                      <a:pt x="4076" y="4190"/>
                    </a:lnTo>
                    <a:lnTo>
                      <a:pt x="4095" y="4210"/>
                    </a:lnTo>
                    <a:lnTo>
                      <a:pt x="4114" y="4324"/>
                    </a:lnTo>
                    <a:lnTo>
                      <a:pt x="4133" y="4343"/>
                    </a:lnTo>
                    <a:lnTo>
                      <a:pt x="4190" y="4362"/>
                    </a:lnTo>
                    <a:lnTo>
                      <a:pt x="4343" y="4362"/>
                    </a:lnTo>
                    <a:lnTo>
                      <a:pt x="4400" y="4381"/>
                    </a:lnTo>
                    <a:lnTo>
                      <a:pt x="4419" y="4400"/>
                    </a:lnTo>
                    <a:lnTo>
                      <a:pt x="4457" y="4419"/>
                    </a:lnTo>
                    <a:lnTo>
                      <a:pt x="4476" y="4439"/>
                    </a:lnTo>
                    <a:lnTo>
                      <a:pt x="4552" y="4571"/>
                    </a:lnTo>
                    <a:lnTo>
                      <a:pt x="4571" y="4591"/>
                    </a:lnTo>
                    <a:lnTo>
                      <a:pt x="4571" y="4629"/>
                    </a:lnTo>
                    <a:lnTo>
                      <a:pt x="4552" y="4667"/>
                    </a:lnTo>
                    <a:lnTo>
                      <a:pt x="4533" y="4724"/>
                    </a:lnTo>
                    <a:lnTo>
                      <a:pt x="4533" y="4781"/>
                    </a:lnTo>
                    <a:lnTo>
                      <a:pt x="4533" y="4838"/>
                    </a:lnTo>
                    <a:lnTo>
                      <a:pt x="4533" y="4876"/>
                    </a:lnTo>
                    <a:lnTo>
                      <a:pt x="4533" y="4896"/>
                    </a:lnTo>
                    <a:lnTo>
                      <a:pt x="4552" y="4933"/>
                    </a:lnTo>
                    <a:lnTo>
                      <a:pt x="4590" y="4933"/>
                    </a:lnTo>
                    <a:lnTo>
                      <a:pt x="4647" y="4933"/>
                    </a:lnTo>
                    <a:lnTo>
                      <a:pt x="4685" y="4933"/>
                    </a:lnTo>
                    <a:lnTo>
                      <a:pt x="4761" y="4915"/>
                    </a:lnTo>
                    <a:lnTo>
                      <a:pt x="4819" y="4876"/>
                    </a:lnTo>
                    <a:lnTo>
                      <a:pt x="4838" y="4857"/>
                    </a:lnTo>
                    <a:lnTo>
                      <a:pt x="4857" y="4838"/>
                    </a:lnTo>
                    <a:lnTo>
                      <a:pt x="4876" y="4819"/>
                    </a:lnTo>
                    <a:lnTo>
                      <a:pt x="4895" y="4762"/>
                    </a:lnTo>
                    <a:lnTo>
                      <a:pt x="4914" y="4724"/>
                    </a:lnTo>
                    <a:lnTo>
                      <a:pt x="4952" y="4686"/>
                    </a:lnTo>
                    <a:lnTo>
                      <a:pt x="4952" y="4667"/>
                    </a:lnTo>
                    <a:lnTo>
                      <a:pt x="4971" y="4629"/>
                    </a:lnTo>
                    <a:lnTo>
                      <a:pt x="4971" y="4591"/>
                    </a:lnTo>
                    <a:lnTo>
                      <a:pt x="4952" y="4571"/>
                    </a:lnTo>
                    <a:lnTo>
                      <a:pt x="4914" y="4495"/>
                    </a:lnTo>
                    <a:lnTo>
                      <a:pt x="4895" y="4439"/>
                    </a:lnTo>
                    <a:lnTo>
                      <a:pt x="4876" y="4400"/>
                    </a:lnTo>
                    <a:lnTo>
                      <a:pt x="4876" y="4362"/>
                    </a:lnTo>
                    <a:lnTo>
                      <a:pt x="4876" y="4324"/>
                    </a:lnTo>
                    <a:lnTo>
                      <a:pt x="4876" y="4305"/>
                    </a:lnTo>
                    <a:lnTo>
                      <a:pt x="4895" y="4267"/>
                    </a:lnTo>
                    <a:lnTo>
                      <a:pt x="4933" y="4267"/>
                    </a:lnTo>
                    <a:lnTo>
                      <a:pt x="5010" y="4286"/>
                    </a:lnTo>
                    <a:lnTo>
                      <a:pt x="5047" y="4305"/>
                    </a:lnTo>
                    <a:lnTo>
                      <a:pt x="5124" y="4286"/>
                    </a:lnTo>
                    <a:lnTo>
                      <a:pt x="5162" y="4267"/>
                    </a:lnTo>
                    <a:lnTo>
                      <a:pt x="5162" y="4248"/>
                    </a:lnTo>
                    <a:lnTo>
                      <a:pt x="5181" y="4210"/>
                    </a:lnTo>
                    <a:lnTo>
                      <a:pt x="5181" y="4190"/>
                    </a:lnTo>
                    <a:lnTo>
                      <a:pt x="5162" y="4095"/>
                    </a:lnTo>
                    <a:lnTo>
                      <a:pt x="5162" y="4019"/>
                    </a:lnTo>
                    <a:lnTo>
                      <a:pt x="5181" y="4000"/>
                    </a:lnTo>
                    <a:lnTo>
                      <a:pt x="5219" y="4000"/>
                    </a:lnTo>
                    <a:lnTo>
                      <a:pt x="5409" y="4058"/>
                    </a:lnTo>
                    <a:lnTo>
                      <a:pt x="5447" y="4076"/>
                    </a:lnTo>
                    <a:lnTo>
                      <a:pt x="5523" y="4134"/>
                    </a:lnTo>
                    <a:lnTo>
                      <a:pt x="5885" y="4324"/>
                    </a:lnTo>
                    <a:lnTo>
                      <a:pt x="6038" y="4439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2" name="Freeform 11">
                <a:extLst>
                  <a:ext uri="{FF2B5EF4-FFF2-40B4-BE49-F238E27FC236}">
                    <a16:creationId xmlns:a16="http://schemas.microsoft.com/office/drawing/2014/main" id="{D0B7844B-A284-5B4D-A92D-DA68B60B8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9125" y="13598525"/>
                <a:ext cx="1522413" cy="1906588"/>
              </a:xfrm>
              <a:custGeom>
                <a:avLst/>
                <a:gdLst>
                  <a:gd name="T0" fmla="*/ 547929362 w 4229"/>
                  <a:gd name="T1" fmla="*/ 525733812 h 5297"/>
                  <a:gd name="T2" fmla="*/ 476392871 w 4229"/>
                  <a:gd name="T3" fmla="*/ 557733680 h 5297"/>
                  <a:gd name="T4" fmla="*/ 429479223 w 4229"/>
                  <a:gd name="T5" fmla="*/ 580017040 h 5297"/>
                  <a:gd name="T6" fmla="*/ 380103219 w 4229"/>
                  <a:gd name="T7" fmla="*/ 609685234 h 5297"/>
                  <a:gd name="T8" fmla="*/ 343168594 w 4229"/>
                  <a:gd name="T9" fmla="*/ 644146713 h 5297"/>
                  <a:gd name="T10" fmla="*/ 335651927 w 4229"/>
                  <a:gd name="T11" fmla="*/ 649069935 h 5297"/>
                  <a:gd name="T12" fmla="*/ 328265218 w 4229"/>
                  <a:gd name="T13" fmla="*/ 651531547 h 5297"/>
                  <a:gd name="T14" fmla="*/ 320878149 w 4229"/>
                  <a:gd name="T15" fmla="*/ 653993158 h 5297"/>
                  <a:gd name="T16" fmla="*/ 301050061 w 4229"/>
                  <a:gd name="T17" fmla="*/ 671353295 h 5297"/>
                  <a:gd name="T18" fmla="*/ 276426858 w 4229"/>
                  <a:gd name="T19" fmla="*/ 676146940 h 5297"/>
                  <a:gd name="T20" fmla="*/ 172750496 w 4229"/>
                  <a:gd name="T21" fmla="*/ 681199381 h 5297"/>
                  <a:gd name="T22" fmla="*/ 167826144 w 4229"/>
                  <a:gd name="T23" fmla="*/ 681199381 h 5297"/>
                  <a:gd name="T24" fmla="*/ 162901431 w 4229"/>
                  <a:gd name="T25" fmla="*/ 683660992 h 5297"/>
                  <a:gd name="T26" fmla="*/ 157976718 w 4229"/>
                  <a:gd name="T27" fmla="*/ 686122603 h 5297"/>
                  <a:gd name="T28" fmla="*/ 150590009 w 4229"/>
                  <a:gd name="T29" fmla="*/ 683660992 h 5297"/>
                  <a:gd name="T30" fmla="*/ 148127653 w 4229"/>
                  <a:gd name="T31" fmla="*/ 681199381 h 5297"/>
                  <a:gd name="T32" fmla="*/ 143073343 w 4229"/>
                  <a:gd name="T33" fmla="*/ 663839244 h 5297"/>
                  <a:gd name="T34" fmla="*/ 140610986 w 4229"/>
                  <a:gd name="T35" fmla="*/ 658916021 h 5297"/>
                  <a:gd name="T36" fmla="*/ 130761921 w 4229"/>
                  <a:gd name="T37" fmla="*/ 649069935 h 5297"/>
                  <a:gd name="T38" fmla="*/ 91235342 w 4229"/>
                  <a:gd name="T39" fmla="*/ 634300627 h 5297"/>
                  <a:gd name="T40" fmla="*/ 78923560 w 4229"/>
                  <a:gd name="T41" fmla="*/ 626786576 h 5297"/>
                  <a:gd name="T42" fmla="*/ 76461204 w 4229"/>
                  <a:gd name="T43" fmla="*/ 621992930 h 5297"/>
                  <a:gd name="T44" fmla="*/ 71536491 w 4229"/>
                  <a:gd name="T45" fmla="*/ 609685234 h 5297"/>
                  <a:gd name="T46" fmla="*/ 64149782 w 4229"/>
                  <a:gd name="T47" fmla="*/ 604632434 h 5297"/>
                  <a:gd name="T48" fmla="*/ 37064223 w 4229"/>
                  <a:gd name="T49" fmla="*/ 582478651 h 5297"/>
                  <a:gd name="T50" fmla="*/ 12311422 w 4229"/>
                  <a:gd name="T51" fmla="*/ 572632566 h 5297"/>
                  <a:gd name="T52" fmla="*/ 0 w 4229"/>
                  <a:gd name="T53" fmla="*/ 567579766 h 5297"/>
                  <a:gd name="T54" fmla="*/ 17236134 w 4229"/>
                  <a:gd name="T55" fmla="*/ 505911704 h 5297"/>
                  <a:gd name="T56" fmla="*/ 81385917 w 4229"/>
                  <a:gd name="T57" fmla="*/ 451628477 h 5297"/>
                  <a:gd name="T58" fmla="*/ 130761921 w 4229"/>
                  <a:gd name="T59" fmla="*/ 399806500 h 5297"/>
                  <a:gd name="T60" fmla="*/ 143073343 w 4229"/>
                  <a:gd name="T61" fmla="*/ 340599690 h 5297"/>
                  <a:gd name="T62" fmla="*/ 135815871 w 4229"/>
                  <a:gd name="T63" fmla="*/ 269085543 h 5297"/>
                  <a:gd name="T64" fmla="*/ 135815871 w 4229"/>
                  <a:gd name="T65" fmla="*/ 219725179 h 5297"/>
                  <a:gd name="T66" fmla="*/ 153052006 w 4229"/>
                  <a:gd name="T67" fmla="*/ 175287677 h 5297"/>
                  <a:gd name="T68" fmla="*/ 162901431 w 4229"/>
                  <a:gd name="T69" fmla="*/ 101182341 h 5297"/>
                  <a:gd name="T70" fmla="*/ 180137565 w 4229"/>
                  <a:gd name="T71" fmla="*/ 44437502 h 5297"/>
                  <a:gd name="T72" fmla="*/ 202298412 w 4229"/>
                  <a:gd name="T73" fmla="*/ 14769308 h 5297"/>
                  <a:gd name="T74" fmla="*/ 271502505 w 4229"/>
                  <a:gd name="T75" fmla="*/ 0 h 5297"/>
                  <a:gd name="T76" fmla="*/ 286276283 w 4229"/>
                  <a:gd name="T77" fmla="*/ 49360365 h 5297"/>
                  <a:gd name="T78" fmla="*/ 328265218 w 4229"/>
                  <a:gd name="T79" fmla="*/ 49360365 h 5297"/>
                  <a:gd name="T80" fmla="*/ 377640863 w 4229"/>
                  <a:gd name="T81" fmla="*/ 64129673 h 5297"/>
                  <a:gd name="T82" fmla="*/ 404856020 w 4229"/>
                  <a:gd name="T83" fmla="*/ 88874644 h 5297"/>
                  <a:gd name="T84" fmla="*/ 387490288 w 4229"/>
                  <a:gd name="T85" fmla="*/ 148081094 h 5297"/>
                  <a:gd name="T86" fmla="*/ 404856020 w 4229"/>
                  <a:gd name="T87" fmla="*/ 192518596 h 5297"/>
                  <a:gd name="T88" fmla="*/ 446715358 w 4229"/>
                  <a:gd name="T89" fmla="*/ 227109653 h 5297"/>
                  <a:gd name="T90" fmla="*/ 446715358 w 4229"/>
                  <a:gd name="T91" fmla="*/ 274008406 h 5297"/>
                  <a:gd name="T92" fmla="*/ 431941580 w 4229"/>
                  <a:gd name="T93" fmla="*/ 328291994 h 5297"/>
                  <a:gd name="T94" fmla="*/ 441920243 w 4229"/>
                  <a:gd name="T95" fmla="*/ 367806273 h 5297"/>
                  <a:gd name="T96" fmla="*/ 441920243 w 4229"/>
                  <a:gd name="T97" fmla="*/ 427012723 h 5297"/>
                  <a:gd name="T98" fmla="*/ 515919450 w 4229"/>
                  <a:gd name="T99" fmla="*/ 468859036 h 5297"/>
                  <a:gd name="T100" fmla="*/ 547929362 w 4229"/>
                  <a:gd name="T101" fmla="*/ 525733812 h 52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229" h="5297">
                    <a:moveTo>
                      <a:pt x="4228" y="4058"/>
                    </a:moveTo>
                    <a:lnTo>
                      <a:pt x="3676" y="4305"/>
                    </a:lnTo>
                    <a:lnTo>
                      <a:pt x="3314" y="4477"/>
                    </a:lnTo>
                    <a:lnTo>
                      <a:pt x="2933" y="4706"/>
                    </a:lnTo>
                    <a:lnTo>
                      <a:pt x="2648" y="4972"/>
                    </a:lnTo>
                    <a:lnTo>
                      <a:pt x="2590" y="5010"/>
                    </a:lnTo>
                    <a:lnTo>
                      <a:pt x="2533" y="5029"/>
                    </a:lnTo>
                    <a:lnTo>
                      <a:pt x="2476" y="5048"/>
                    </a:lnTo>
                    <a:lnTo>
                      <a:pt x="2323" y="5182"/>
                    </a:lnTo>
                    <a:lnTo>
                      <a:pt x="2133" y="5219"/>
                    </a:lnTo>
                    <a:lnTo>
                      <a:pt x="1333" y="5258"/>
                    </a:lnTo>
                    <a:lnTo>
                      <a:pt x="1295" y="5258"/>
                    </a:lnTo>
                    <a:lnTo>
                      <a:pt x="1257" y="5277"/>
                    </a:lnTo>
                    <a:lnTo>
                      <a:pt x="1219" y="5296"/>
                    </a:lnTo>
                    <a:lnTo>
                      <a:pt x="1162" y="5277"/>
                    </a:lnTo>
                    <a:lnTo>
                      <a:pt x="1143" y="5258"/>
                    </a:lnTo>
                    <a:lnTo>
                      <a:pt x="1104" y="5124"/>
                    </a:lnTo>
                    <a:lnTo>
                      <a:pt x="1085" y="5086"/>
                    </a:lnTo>
                    <a:lnTo>
                      <a:pt x="1009" y="5010"/>
                    </a:lnTo>
                    <a:lnTo>
                      <a:pt x="704" y="4896"/>
                    </a:lnTo>
                    <a:lnTo>
                      <a:pt x="609" y="4838"/>
                    </a:lnTo>
                    <a:lnTo>
                      <a:pt x="590" y="4801"/>
                    </a:lnTo>
                    <a:lnTo>
                      <a:pt x="552" y="4706"/>
                    </a:lnTo>
                    <a:lnTo>
                      <a:pt x="495" y="4667"/>
                    </a:lnTo>
                    <a:lnTo>
                      <a:pt x="286" y="4496"/>
                    </a:lnTo>
                    <a:lnTo>
                      <a:pt x="95" y="4420"/>
                    </a:lnTo>
                    <a:lnTo>
                      <a:pt x="0" y="4381"/>
                    </a:lnTo>
                    <a:lnTo>
                      <a:pt x="133" y="3905"/>
                    </a:lnTo>
                    <a:lnTo>
                      <a:pt x="628" y="3486"/>
                    </a:lnTo>
                    <a:lnTo>
                      <a:pt x="1009" y="3086"/>
                    </a:lnTo>
                    <a:lnTo>
                      <a:pt x="1104" y="2629"/>
                    </a:lnTo>
                    <a:lnTo>
                      <a:pt x="1048" y="2077"/>
                    </a:lnTo>
                    <a:lnTo>
                      <a:pt x="1048" y="1696"/>
                    </a:lnTo>
                    <a:lnTo>
                      <a:pt x="1181" y="1353"/>
                    </a:lnTo>
                    <a:lnTo>
                      <a:pt x="1257" y="781"/>
                    </a:lnTo>
                    <a:lnTo>
                      <a:pt x="1390" y="343"/>
                    </a:lnTo>
                    <a:lnTo>
                      <a:pt x="1561" y="114"/>
                    </a:lnTo>
                    <a:lnTo>
                      <a:pt x="2095" y="0"/>
                    </a:lnTo>
                    <a:lnTo>
                      <a:pt x="2209" y="381"/>
                    </a:lnTo>
                    <a:lnTo>
                      <a:pt x="2533" y="381"/>
                    </a:lnTo>
                    <a:lnTo>
                      <a:pt x="2914" y="495"/>
                    </a:lnTo>
                    <a:lnTo>
                      <a:pt x="3124" y="686"/>
                    </a:lnTo>
                    <a:lnTo>
                      <a:pt x="2990" y="1143"/>
                    </a:lnTo>
                    <a:lnTo>
                      <a:pt x="3124" y="1486"/>
                    </a:lnTo>
                    <a:lnTo>
                      <a:pt x="3447" y="1753"/>
                    </a:lnTo>
                    <a:lnTo>
                      <a:pt x="3447" y="2115"/>
                    </a:lnTo>
                    <a:lnTo>
                      <a:pt x="3333" y="2534"/>
                    </a:lnTo>
                    <a:lnTo>
                      <a:pt x="3410" y="2839"/>
                    </a:lnTo>
                    <a:lnTo>
                      <a:pt x="3410" y="3296"/>
                    </a:lnTo>
                    <a:lnTo>
                      <a:pt x="3981" y="3619"/>
                    </a:lnTo>
                    <a:lnTo>
                      <a:pt x="4228" y="405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3" name="Freeform 12">
                <a:extLst>
                  <a:ext uri="{FF2B5EF4-FFF2-40B4-BE49-F238E27FC236}">
                    <a16:creationId xmlns:a16="http://schemas.microsoft.com/office/drawing/2014/main" id="{AAE34283-A0D2-E541-B3DE-FF8D890B8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6713" y="10375900"/>
                <a:ext cx="2592387" cy="4800600"/>
              </a:xfrm>
              <a:custGeom>
                <a:avLst/>
                <a:gdLst>
                  <a:gd name="T0" fmla="*/ 390104023 w 7201"/>
                  <a:gd name="T1" fmla="*/ 1666517093 h 13334"/>
                  <a:gd name="T2" fmla="*/ 424578342 w 7201"/>
                  <a:gd name="T3" fmla="*/ 1683886236 h 13334"/>
                  <a:gd name="T4" fmla="*/ 350575251 w 7201"/>
                  <a:gd name="T5" fmla="*/ 1632038388 h 13334"/>
                  <a:gd name="T6" fmla="*/ 256742794 w 7201"/>
                  <a:gd name="T7" fmla="*/ 1515899438 h 13334"/>
                  <a:gd name="T8" fmla="*/ 229656112 w 7201"/>
                  <a:gd name="T9" fmla="*/ 1424647355 h 13334"/>
                  <a:gd name="T10" fmla="*/ 157985845 w 7201"/>
                  <a:gd name="T11" fmla="*/ 1281417814 h 13334"/>
                  <a:gd name="T12" fmla="*/ 153060634 w 7201"/>
                  <a:gd name="T13" fmla="*/ 1125874630 h 13334"/>
                  <a:gd name="T14" fmla="*/ 192589766 w 7201"/>
                  <a:gd name="T15" fmla="*/ 1036955522 h 13334"/>
                  <a:gd name="T16" fmla="*/ 195052191 w 7201"/>
                  <a:gd name="T17" fmla="*/ 990033203 h 13334"/>
                  <a:gd name="T18" fmla="*/ 148135783 w 7201"/>
                  <a:gd name="T19" fmla="*/ 948036414 h 13334"/>
                  <a:gd name="T20" fmla="*/ 96294883 w 7201"/>
                  <a:gd name="T21" fmla="*/ 812324957 h 13334"/>
                  <a:gd name="T22" fmla="*/ 49378474 w 7201"/>
                  <a:gd name="T23" fmla="*/ 743237936 h 13334"/>
                  <a:gd name="T24" fmla="*/ 24754218 w 7201"/>
                  <a:gd name="T25" fmla="*/ 656781772 h 13334"/>
                  <a:gd name="T26" fmla="*/ 7387277 w 7201"/>
                  <a:gd name="T27" fmla="*/ 540642823 h 13334"/>
                  <a:gd name="T28" fmla="*/ 29549468 w 7201"/>
                  <a:gd name="T29" fmla="*/ 503571563 h 13334"/>
                  <a:gd name="T30" fmla="*/ 14774554 w 7201"/>
                  <a:gd name="T31" fmla="*/ 419707594 h 13334"/>
                  <a:gd name="T32" fmla="*/ 22291792 w 7201"/>
                  <a:gd name="T33" fmla="*/ 397542892 h 13334"/>
                  <a:gd name="T34" fmla="*/ 34603920 w 7201"/>
                  <a:gd name="T35" fmla="*/ 370322691 h 13334"/>
                  <a:gd name="T36" fmla="*/ 69078239 w 7201"/>
                  <a:gd name="T37" fmla="*/ 291384611 h 13334"/>
                  <a:gd name="T38" fmla="*/ 106144586 w 7201"/>
                  <a:gd name="T39" fmla="*/ 155543184 h 13334"/>
                  <a:gd name="T40" fmla="*/ 143210932 w 7201"/>
                  <a:gd name="T41" fmla="*/ 195077389 h 13334"/>
                  <a:gd name="T42" fmla="*/ 192589766 w 7201"/>
                  <a:gd name="T43" fmla="*/ 246795267 h 13334"/>
                  <a:gd name="T44" fmla="*/ 217214022 w 7201"/>
                  <a:gd name="T45" fmla="*/ 311086729 h 13334"/>
                  <a:gd name="T46" fmla="*/ 244430666 w 7201"/>
                  <a:gd name="T47" fmla="*/ 362934577 h 13334"/>
                  <a:gd name="T48" fmla="*/ 281497012 w 7201"/>
                  <a:gd name="T49" fmla="*/ 380173749 h 13334"/>
                  <a:gd name="T50" fmla="*/ 360424954 w 7201"/>
                  <a:gd name="T51" fmla="*/ 343102489 h 13334"/>
                  <a:gd name="T52" fmla="*/ 399954086 w 7201"/>
                  <a:gd name="T53" fmla="*/ 353083518 h 13334"/>
                  <a:gd name="T54" fmla="*/ 501173460 w 7201"/>
                  <a:gd name="T55" fmla="*/ 328325901 h 13334"/>
                  <a:gd name="T56" fmla="*/ 730699970 w 7201"/>
                  <a:gd name="T57" fmla="*/ 96307222 h 13334"/>
                  <a:gd name="T58" fmla="*/ 928214587 w 7201"/>
                  <a:gd name="T59" fmla="*/ 41996789 h 13334"/>
                  <a:gd name="T60" fmla="*/ 923289736 w 7201"/>
                  <a:gd name="T61" fmla="*/ 108621226 h 13334"/>
                  <a:gd name="T62" fmla="*/ 906052397 w 7201"/>
                  <a:gd name="T63" fmla="*/ 125860398 h 13334"/>
                  <a:gd name="T64" fmla="*/ 886223390 w 7201"/>
                  <a:gd name="T65" fmla="*/ 138174402 h 13334"/>
                  <a:gd name="T66" fmla="*/ 873910902 w 7201"/>
                  <a:gd name="T67" fmla="*/ 150617655 h 13334"/>
                  <a:gd name="T68" fmla="*/ 864061199 w 7201"/>
                  <a:gd name="T69" fmla="*/ 165394243 h 13334"/>
                  <a:gd name="T70" fmla="*/ 846823860 w 7201"/>
                  <a:gd name="T71" fmla="*/ 197410364 h 13334"/>
                  <a:gd name="T72" fmla="*/ 851749071 w 7201"/>
                  <a:gd name="T73" fmla="*/ 256775936 h 13334"/>
                  <a:gd name="T74" fmla="*/ 841899008 w 7201"/>
                  <a:gd name="T75" fmla="*/ 271552884 h 13334"/>
                  <a:gd name="T76" fmla="*/ 832049306 w 7201"/>
                  <a:gd name="T77" fmla="*/ 288921666 h 13334"/>
                  <a:gd name="T78" fmla="*/ 807295088 w 7201"/>
                  <a:gd name="T79" fmla="*/ 296180531 h 13334"/>
                  <a:gd name="T80" fmla="*/ 787466082 w 7201"/>
                  <a:gd name="T81" fmla="*/ 355546103 h 13334"/>
                  <a:gd name="T82" fmla="*/ 777616019 w 7201"/>
                  <a:gd name="T83" fmla="*/ 370322691 h 13334"/>
                  <a:gd name="T84" fmla="*/ 730699970 w 7201"/>
                  <a:gd name="T85" fmla="*/ 380173749 h 13334"/>
                  <a:gd name="T86" fmla="*/ 752991762 w 7201"/>
                  <a:gd name="T87" fmla="*/ 424633124 h 13334"/>
                  <a:gd name="T88" fmla="*/ 755454188 w 7201"/>
                  <a:gd name="T89" fmla="*/ 461704384 h 13334"/>
                  <a:gd name="T90" fmla="*/ 752991762 w 7201"/>
                  <a:gd name="T91" fmla="*/ 488794975 h 13334"/>
                  <a:gd name="T92" fmla="*/ 748066911 w 7201"/>
                  <a:gd name="T93" fmla="*/ 511089287 h 13334"/>
                  <a:gd name="T94" fmla="*/ 738087247 w 7201"/>
                  <a:gd name="T95" fmla="*/ 535717294 h 13334"/>
                  <a:gd name="T96" fmla="*/ 730699970 w 7201"/>
                  <a:gd name="T97" fmla="*/ 558011606 h 13334"/>
                  <a:gd name="T98" fmla="*/ 725775119 w 7201"/>
                  <a:gd name="T99" fmla="*/ 580176668 h 13334"/>
                  <a:gd name="T100" fmla="*/ 701150503 w 7201"/>
                  <a:gd name="T101" fmla="*/ 595082866 h 13334"/>
                  <a:gd name="T102" fmla="*/ 676396645 w 7201"/>
                  <a:gd name="T103" fmla="*/ 646801104 h 13334"/>
                  <a:gd name="T104" fmla="*/ 661621731 w 7201"/>
                  <a:gd name="T105" fmla="*/ 688797533 h 13334"/>
                  <a:gd name="T106" fmla="*/ 661621731 w 7201"/>
                  <a:gd name="T107" fmla="*/ 718480679 h 13334"/>
                  <a:gd name="T108" fmla="*/ 651772028 w 7201"/>
                  <a:gd name="T109" fmla="*/ 753088995 h 13334"/>
                  <a:gd name="T110" fmla="*/ 651772028 w 7201"/>
                  <a:gd name="T111" fmla="*/ 785105116 h 13334"/>
                  <a:gd name="T112" fmla="*/ 659159305 w 7201"/>
                  <a:gd name="T113" fmla="*/ 809732762 h 13334"/>
                  <a:gd name="T114" fmla="*/ 691171199 w 7201"/>
                  <a:gd name="T115" fmla="*/ 832027074 h 13334"/>
                  <a:gd name="T116" fmla="*/ 728237545 w 7201"/>
                  <a:gd name="T117" fmla="*/ 834490019 h 13334"/>
                  <a:gd name="T118" fmla="*/ 740549673 w 7201"/>
                  <a:gd name="T119" fmla="*/ 859117666 h 13334"/>
                  <a:gd name="T120" fmla="*/ 775153593 w 7201"/>
                  <a:gd name="T121" fmla="*/ 856654721 h 13334"/>
                  <a:gd name="T122" fmla="*/ 728237545 w 7201"/>
                  <a:gd name="T123" fmla="*/ 1204812710 h 13334"/>
                  <a:gd name="T124" fmla="*/ 565326848 w 7201"/>
                  <a:gd name="T125" fmla="*/ 1666517093 h 133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201" h="13334">
                    <a:moveTo>
                      <a:pt x="4229" y="13333"/>
                    </a:moveTo>
                    <a:lnTo>
                      <a:pt x="3924" y="13295"/>
                    </a:lnTo>
                    <a:lnTo>
                      <a:pt x="3638" y="13277"/>
                    </a:lnTo>
                    <a:lnTo>
                      <a:pt x="3219" y="13181"/>
                    </a:lnTo>
                    <a:lnTo>
                      <a:pt x="3162" y="13162"/>
                    </a:lnTo>
                    <a:lnTo>
                      <a:pt x="3124" y="13028"/>
                    </a:lnTo>
                    <a:lnTo>
                      <a:pt x="3029" y="12933"/>
                    </a:lnTo>
                    <a:lnTo>
                      <a:pt x="3010" y="12857"/>
                    </a:lnTo>
                    <a:lnTo>
                      <a:pt x="3067" y="12896"/>
                    </a:lnTo>
                    <a:lnTo>
                      <a:pt x="3124" y="12933"/>
                    </a:lnTo>
                    <a:lnTo>
                      <a:pt x="3200" y="13028"/>
                    </a:lnTo>
                    <a:lnTo>
                      <a:pt x="3257" y="13067"/>
                    </a:lnTo>
                    <a:lnTo>
                      <a:pt x="3315" y="13086"/>
                    </a:lnTo>
                    <a:lnTo>
                      <a:pt x="3333" y="13048"/>
                    </a:lnTo>
                    <a:lnTo>
                      <a:pt x="3315" y="12972"/>
                    </a:lnTo>
                    <a:lnTo>
                      <a:pt x="3276" y="12991"/>
                    </a:lnTo>
                    <a:lnTo>
                      <a:pt x="3238" y="12952"/>
                    </a:lnTo>
                    <a:lnTo>
                      <a:pt x="3162" y="12896"/>
                    </a:lnTo>
                    <a:lnTo>
                      <a:pt x="3124" y="12857"/>
                    </a:lnTo>
                    <a:lnTo>
                      <a:pt x="3067" y="12838"/>
                    </a:lnTo>
                    <a:lnTo>
                      <a:pt x="3029" y="12819"/>
                    </a:lnTo>
                    <a:lnTo>
                      <a:pt x="2971" y="12819"/>
                    </a:lnTo>
                    <a:lnTo>
                      <a:pt x="2876" y="12781"/>
                    </a:lnTo>
                    <a:lnTo>
                      <a:pt x="2705" y="12591"/>
                    </a:lnTo>
                    <a:lnTo>
                      <a:pt x="2610" y="12552"/>
                    </a:lnTo>
                    <a:lnTo>
                      <a:pt x="2514" y="12552"/>
                    </a:lnTo>
                    <a:lnTo>
                      <a:pt x="2495" y="12534"/>
                    </a:lnTo>
                    <a:lnTo>
                      <a:pt x="2267" y="12381"/>
                    </a:lnTo>
                    <a:lnTo>
                      <a:pt x="2229" y="12324"/>
                    </a:lnTo>
                    <a:lnTo>
                      <a:pt x="2209" y="12076"/>
                    </a:lnTo>
                    <a:lnTo>
                      <a:pt x="2191" y="11981"/>
                    </a:lnTo>
                    <a:lnTo>
                      <a:pt x="1981" y="11695"/>
                    </a:lnTo>
                    <a:lnTo>
                      <a:pt x="1962" y="11600"/>
                    </a:lnTo>
                    <a:lnTo>
                      <a:pt x="1981" y="11314"/>
                    </a:lnTo>
                    <a:lnTo>
                      <a:pt x="1962" y="11219"/>
                    </a:lnTo>
                    <a:lnTo>
                      <a:pt x="1924" y="11162"/>
                    </a:lnTo>
                    <a:lnTo>
                      <a:pt x="1810" y="11029"/>
                    </a:lnTo>
                    <a:lnTo>
                      <a:pt x="1791" y="11029"/>
                    </a:lnTo>
                    <a:lnTo>
                      <a:pt x="1772" y="11010"/>
                    </a:lnTo>
                    <a:lnTo>
                      <a:pt x="1772" y="10991"/>
                    </a:lnTo>
                    <a:lnTo>
                      <a:pt x="1752" y="10952"/>
                    </a:lnTo>
                    <a:lnTo>
                      <a:pt x="1752" y="10895"/>
                    </a:lnTo>
                    <a:lnTo>
                      <a:pt x="1733" y="10876"/>
                    </a:lnTo>
                    <a:lnTo>
                      <a:pt x="1638" y="10781"/>
                    </a:lnTo>
                    <a:lnTo>
                      <a:pt x="1447" y="10648"/>
                    </a:lnTo>
                    <a:lnTo>
                      <a:pt x="1371" y="10553"/>
                    </a:lnTo>
                    <a:lnTo>
                      <a:pt x="1276" y="10343"/>
                    </a:lnTo>
                    <a:lnTo>
                      <a:pt x="1219" y="9886"/>
                    </a:lnTo>
                    <a:lnTo>
                      <a:pt x="1257" y="9352"/>
                    </a:lnTo>
                    <a:lnTo>
                      <a:pt x="1200" y="9048"/>
                    </a:lnTo>
                    <a:lnTo>
                      <a:pt x="1219" y="9029"/>
                    </a:lnTo>
                    <a:lnTo>
                      <a:pt x="1238" y="8971"/>
                    </a:lnTo>
                    <a:lnTo>
                      <a:pt x="1238" y="8934"/>
                    </a:lnTo>
                    <a:lnTo>
                      <a:pt x="1238" y="8914"/>
                    </a:lnTo>
                    <a:lnTo>
                      <a:pt x="1200" y="8819"/>
                    </a:lnTo>
                    <a:lnTo>
                      <a:pt x="1181" y="8686"/>
                    </a:lnTo>
                    <a:lnTo>
                      <a:pt x="1162" y="8648"/>
                    </a:lnTo>
                    <a:lnTo>
                      <a:pt x="1124" y="8590"/>
                    </a:lnTo>
                    <a:lnTo>
                      <a:pt x="1181" y="8514"/>
                    </a:lnTo>
                    <a:lnTo>
                      <a:pt x="1162" y="8305"/>
                    </a:lnTo>
                    <a:lnTo>
                      <a:pt x="1181" y="8209"/>
                    </a:lnTo>
                    <a:lnTo>
                      <a:pt x="1238" y="8152"/>
                    </a:lnTo>
                    <a:lnTo>
                      <a:pt x="1429" y="8057"/>
                    </a:lnTo>
                    <a:lnTo>
                      <a:pt x="1486" y="8000"/>
                    </a:lnTo>
                    <a:lnTo>
                      <a:pt x="1467" y="7943"/>
                    </a:lnTo>
                    <a:lnTo>
                      <a:pt x="1429" y="7867"/>
                    </a:lnTo>
                    <a:lnTo>
                      <a:pt x="1447" y="7810"/>
                    </a:lnTo>
                    <a:lnTo>
                      <a:pt x="1486" y="7771"/>
                    </a:lnTo>
                    <a:lnTo>
                      <a:pt x="1505" y="7752"/>
                    </a:lnTo>
                    <a:lnTo>
                      <a:pt x="1505" y="7695"/>
                    </a:lnTo>
                    <a:lnTo>
                      <a:pt x="1524" y="7676"/>
                    </a:lnTo>
                    <a:lnTo>
                      <a:pt x="1505" y="7638"/>
                    </a:lnTo>
                    <a:lnTo>
                      <a:pt x="1467" y="7600"/>
                    </a:lnTo>
                    <a:lnTo>
                      <a:pt x="1410" y="7543"/>
                    </a:lnTo>
                    <a:lnTo>
                      <a:pt x="1352" y="7466"/>
                    </a:lnTo>
                    <a:lnTo>
                      <a:pt x="1219" y="7352"/>
                    </a:lnTo>
                    <a:lnTo>
                      <a:pt x="1200" y="7334"/>
                    </a:lnTo>
                    <a:lnTo>
                      <a:pt x="1181" y="7334"/>
                    </a:lnTo>
                    <a:lnTo>
                      <a:pt x="1143" y="7314"/>
                    </a:lnTo>
                    <a:lnTo>
                      <a:pt x="1143" y="7295"/>
                    </a:lnTo>
                    <a:lnTo>
                      <a:pt x="1124" y="7219"/>
                    </a:lnTo>
                    <a:lnTo>
                      <a:pt x="1105" y="7124"/>
                    </a:lnTo>
                    <a:lnTo>
                      <a:pt x="1086" y="6838"/>
                    </a:lnTo>
                    <a:lnTo>
                      <a:pt x="1048" y="6609"/>
                    </a:lnTo>
                    <a:lnTo>
                      <a:pt x="1010" y="6495"/>
                    </a:lnTo>
                    <a:lnTo>
                      <a:pt x="934" y="6400"/>
                    </a:lnTo>
                    <a:lnTo>
                      <a:pt x="743" y="6267"/>
                    </a:lnTo>
                    <a:lnTo>
                      <a:pt x="724" y="6228"/>
                    </a:lnTo>
                    <a:lnTo>
                      <a:pt x="667" y="6114"/>
                    </a:lnTo>
                    <a:lnTo>
                      <a:pt x="629" y="6076"/>
                    </a:lnTo>
                    <a:lnTo>
                      <a:pt x="572" y="6038"/>
                    </a:lnTo>
                    <a:lnTo>
                      <a:pt x="476" y="5943"/>
                    </a:lnTo>
                    <a:lnTo>
                      <a:pt x="419" y="5848"/>
                    </a:lnTo>
                    <a:lnTo>
                      <a:pt x="400" y="5790"/>
                    </a:lnTo>
                    <a:lnTo>
                      <a:pt x="381" y="5734"/>
                    </a:lnTo>
                    <a:lnTo>
                      <a:pt x="362" y="5619"/>
                    </a:lnTo>
                    <a:lnTo>
                      <a:pt x="324" y="5524"/>
                    </a:lnTo>
                    <a:lnTo>
                      <a:pt x="324" y="5371"/>
                    </a:lnTo>
                    <a:lnTo>
                      <a:pt x="286" y="5295"/>
                    </a:lnTo>
                    <a:lnTo>
                      <a:pt x="267" y="5181"/>
                    </a:lnTo>
                    <a:lnTo>
                      <a:pt x="248" y="5162"/>
                    </a:lnTo>
                    <a:lnTo>
                      <a:pt x="209" y="5104"/>
                    </a:lnTo>
                    <a:lnTo>
                      <a:pt x="191" y="5067"/>
                    </a:lnTo>
                    <a:lnTo>
                      <a:pt x="172" y="5009"/>
                    </a:lnTo>
                    <a:lnTo>
                      <a:pt x="172" y="4933"/>
                    </a:lnTo>
                    <a:lnTo>
                      <a:pt x="191" y="4800"/>
                    </a:lnTo>
                    <a:lnTo>
                      <a:pt x="152" y="4514"/>
                    </a:lnTo>
                    <a:lnTo>
                      <a:pt x="114" y="4362"/>
                    </a:lnTo>
                    <a:lnTo>
                      <a:pt x="57" y="4229"/>
                    </a:lnTo>
                    <a:lnTo>
                      <a:pt x="57" y="4210"/>
                    </a:lnTo>
                    <a:lnTo>
                      <a:pt x="57" y="4171"/>
                    </a:lnTo>
                    <a:lnTo>
                      <a:pt x="57" y="4133"/>
                    </a:lnTo>
                    <a:lnTo>
                      <a:pt x="38" y="4076"/>
                    </a:lnTo>
                    <a:lnTo>
                      <a:pt x="0" y="4000"/>
                    </a:lnTo>
                    <a:lnTo>
                      <a:pt x="19" y="3943"/>
                    </a:lnTo>
                    <a:lnTo>
                      <a:pt x="76" y="3885"/>
                    </a:lnTo>
                    <a:lnTo>
                      <a:pt x="152" y="3885"/>
                    </a:lnTo>
                    <a:lnTo>
                      <a:pt x="209" y="3943"/>
                    </a:lnTo>
                    <a:lnTo>
                      <a:pt x="228" y="3885"/>
                    </a:lnTo>
                    <a:lnTo>
                      <a:pt x="228" y="3829"/>
                    </a:lnTo>
                    <a:lnTo>
                      <a:pt x="209" y="3790"/>
                    </a:lnTo>
                    <a:lnTo>
                      <a:pt x="209" y="3733"/>
                    </a:lnTo>
                    <a:lnTo>
                      <a:pt x="114" y="3733"/>
                    </a:lnTo>
                    <a:lnTo>
                      <a:pt x="76" y="3600"/>
                    </a:lnTo>
                    <a:lnTo>
                      <a:pt x="76" y="3333"/>
                    </a:lnTo>
                    <a:lnTo>
                      <a:pt x="76" y="3295"/>
                    </a:lnTo>
                    <a:lnTo>
                      <a:pt x="114" y="3238"/>
                    </a:lnTo>
                    <a:lnTo>
                      <a:pt x="114" y="3200"/>
                    </a:lnTo>
                    <a:lnTo>
                      <a:pt x="114" y="3143"/>
                    </a:lnTo>
                    <a:lnTo>
                      <a:pt x="114" y="3105"/>
                    </a:lnTo>
                    <a:lnTo>
                      <a:pt x="133" y="3086"/>
                    </a:lnTo>
                    <a:lnTo>
                      <a:pt x="152" y="3067"/>
                    </a:lnTo>
                    <a:lnTo>
                      <a:pt x="172" y="3067"/>
                    </a:lnTo>
                    <a:lnTo>
                      <a:pt x="191" y="3047"/>
                    </a:lnTo>
                    <a:lnTo>
                      <a:pt x="172" y="2952"/>
                    </a:lnTo>
                    <a:lnTo>
                      <a:pt x="172" y="2914"/>
                    </a:lnTo>
                    <a:lnTo>
                      <a:pt x="191" y="2876"/>
                    </a:lnTo>
                    <a:lnTo>
                      <a:pt x="209" y="2857"/>
                    </a:lnTo>
                    <a:lnTo>
                      <a:pt x="228" y="2819"/>
                    </a:lnTo>
                    <a:lnTo>
                      <a:pt x="267" y="2857"/>
                    </a:lnTo>
                    <a:lnTo>
                      <a:pt x="267" y="2914"/>
                    </a:lnTo>
                    <a:lnTo>
                      <a:pt x="248" y="3028"/>
                    </a:lnTo>
                    <a:lnTo>
                      <a:pt x="305" y="2933"/>
                    </a:lnTo>
                    <a:lnTo>
                      <a:pt x="324" y="2800"/>
                    </a:lnTo>
                    <a:lnTo>
                      <a:pt x="305" y="2647"/>
                    </a:lnTo>
                    <a:lnTo>
                      <a:pt x="324" y="2533"/>
                    </a:lnTo>
                    <a:lnTo>
                      <a:pt x="362" y="2476"/>
                    </a:lnTo>
                    <a:lnTo>
                      <a:pt x="533" y="2248"/>
                    </a:lnTo>
                    <a:lnTo>
                      <a:pt x="590" y="2209"/>
                    </a:lnTo>
                    <a:lnTo>
                      <a:pt x="648" y="2190"/>
                    </a:lnTo>
                    <a:lnTo>
                      <a:pt x="705" y="2229"/>
                    </a:lnTo>
                    <a:lnTo>
                      <a:pt x="705" y="1428"/>
                    </a:lnTo>
                    <a:lnTo>
                      <a:pt x="724" y="1352"/>
                    </a:lnTo>
                    <a:lnTo>
                      <a:pt x="781" y="1219"/>
                    </a:lnTo>
                    <a:lnTo>
                      <a:pt x="800" y="1142"/>
                    </a:lnTo>
                    <a:lnTo>
                      <a:pt x="819" y="1200"/>
                    </a:lnTo>
                    <a:lnTo>
                      <a:pt x="857" y="1200"/>
                    </a:lnTo>
                    <a:lnTo>
                      <a:pt x="895" y="1142"/>
                    </a:lnTo>
                    <a:lnTo>
                      <a:pt x="895" y="1162"/>
                    </a:lnTo>
                    <a:lnTo>
                      <a:pt x="934" y="1200"/>
                    </a:lnTo>
                    <a:lnTo>
                      <a:pt x="1048" y="1276"/>
                    </a:lnTo>
                    <a:lnTo>
                      <a:pt x="1067" y="1314"/>
                    </a:lnTo>
                    <a:lnTo>
                      <a:pt x="1086" y="1352"/>
                    </a:lnTo>
                    <a:lnTo>
                      <a:pt x="1105" y="1505"/>
                    </a:lnTo>
                    <a:lnTo>
                      <a:pt x="1143" y="1543"/>
                    </a:lnTo>
                    <a:lnTo>
                      <a:pt x="1257" y="1600"/>
                    </a:lnTo>
                    <a:lnTo>
                      <a:pt x="1276" y="1657"/>
                    </a:lnTo>
                    <a:lnTo>
                      <a:pt x="1295" y="1695"/>
                    </a:lnTo>
                    <a:lnTo>
                      <a:pt x="1333" y="1752"/>
                    </a:lnTo>
                    <a:lnTo>
                      <a:pt x="1371" y="1828"/>
                    </a:lnTo>
                    <a:lnTo>
                      <a:pt x="1467" y="1886"/>
                    </a:lnTo>
                    <a:lnTo>
                      <a:pt x="1486" y="1904"/>
                    </a:lnTo>
                    <a:lnTo>
                      <a:pt x="1486" y="1943"/>
                    </a:lnTo>
                    <a:lnTo>
                      <a:pt x="1486" y="2000"/>
                    </a:lnTo>
                    <a:lnTo>
                      <a:pt x="1505" y="2038"/>
                    </a:lnTo>
                    <a:lnTo>
                      <a:pt x="1543" y="2133"/>
                    </a:lnTo>
                    <a:lnTo>
                      <a:pt x="1562" y="2171"/>
                    </a:lnTo>
                    <a:lnTo>
                      <a:pt x="1581" y="2248"/>
                    </a:lnTo>
                    <a:lnTo>
                      <a:pt x="1600" y="2324"/>
                    </a:lnTo>
                    <a:lnTo>
                      <a:pt x="1676" y="2400"/>
                    </a:lnTo>
                    <a:lnTo>
                      <a:pt x="1714" y="2438"/>
                    </a:lnTo>
                    <a:lnTo>
                      <a:pt x="1714" y="2476"/>
                    </a:lnTo>
                    <a:lnTo>
                      <a:pt x="1733" y="2533"/>
                    </a:lnTo>
                    <a:lnTo>
                      <a:pt x="1791" y="2610"/>
                    </a:lnTo>
                    <a:lnTo>
                      <a:pt x="1848" y="2686"/>
                    </a:lnTo>
                    <a:lnTo>
                      <a:pt x="1867" y="2705"/>
                    </a:lnTo>
                    <a:lnTo>
                      <a:pt x="1886" y="2781"/>
                    </a:lnTo>
                    <a:lnTo>
                      <a:pt x="1886" y="2800"/>
                    </a:lnTo>
                    <a:lnTo>
                      <a:pt x="1924" y="2838"/>
                    </a:lnTo>
                    <a:lnTo>
                      <a:pt x="1962" y="2838"/>
                    </a:lnTo>
                    <a:lnTo>
                      <a:pt x="2000" y="2838"/>
                    </a:lnTo>
                    <a:lnTo>
                      <a:pt x="2038" y="2857"/>
                    </a:lnTo>
                    <a:lnTo>
                      <a:pt x="2057" y="2876"/>
                    </a:lnTo>
                    <a:lnTo>
                      <a:pt x="2077" y="2895"/>
                    </a:lnTo>
                    <a:lnTo>
                      <a:pt x="2114" y="2914"/>
                    </a:lnTo>
                    <a:lnTo>
                      <a:pt x="2172" y="2933"/>
                    </a:lnTo>
                    <a:lnTo>
                      <a:pt x="2229" y="2914"/>
                    </a:lnTo>
                    <a:lnTo>
                      <a:pt x="2324" y="2895"/>
                    </a:lnTo>
                    <a:lnTo>
                      <a:pt x="2381" y="2876"/>
                    </a:lnTo>
                    <a:lnTo>
                      <a:pt x="2438" y="2781"/>
                    </a:lnTo>
                    <a:lnTo>
                      <a:pt x="2495" y="2743"/>
                    </a:lnTo>
                    <a:lnTo>
                      <a:pt x="2571" y="2686"/>
                    </a:lnTo>
                    <a:lnTo>
                      <a:pt x="2686" y="2647"/>
                    </a:lnTo>
                    <a:lnTo>
                      <a:pt x="2781" y="2647"/>
                    </a:lnTo>
                    <a:lnTo>
                      <a:pt x="2876" y="2686"/>
                    </a:lnTo>
                    <a:lnTo>
                      <a:pt x="2915" y="2781"/>
                    </a:lnTo>
                    <a:lnTo>
                      <a:pt x="2952" y="2781"/>
                    </a:lnTo>
                    <a:lnTo>
                      <a:pt x="3010" y="2724"/>
                    </a:lnTo>
                    <a:lnTo>
                      <a:pt x="3029" y="2686"/>
                    </a:lnTo>
                    <a:lnTo>
                      <a:pt x="3048" y="2666"/>
                    </a:lnTo>
                    <a:lnTo>
                      <a:pt x="3067" y="2686"/>
                    </a:lnTo>
                    <a:lnTo>
                      <a:pt x="3086" y="2724"/>
                    </a:lnTo>
                    <a:lnTo>
                      <a:pt x="3105" y="2800"/>
                    </a:lnTo>
                    <a:lnTo>
                      <a:pt x="3200" y="2743"/>
                    </a:lnTo>
                    <a:lnTo>
                      <a:pt x="3296" y="2724"/>
                    </a:lnTo>
                    <a:lnTo>
                      <a:pt x="3505" y="2705"/>
                    </a:lnTo>
                    <a:lnTo>
                      <a:pt x="3638" y="2647"/>
                    </a:lnTo>
                    <a:lnTo>
                      <a:pt x="3733" y="2610"/>
                    </a:lnTo>
                    <a:lnTo>
                      <a:pt x="3809" y="2571"/>
                    </a:lnTo>
                    <a:lnTo>
                      <a:pt x="3867" y="2533"/>
                    </a:lnTo>
                    <a:lnTo>
                      <a:pt x="4134" y="2133"/>
                    </a:lnTo>
                    <a:lnTo>
                      <a:pt x="4134" y="1371"/>
                    </a:lnTo>
                    <a:lnTo>
                      <a:pt x="4267" y="1028"/>
                    </a:lnTo>
                    <a:lnTo>
                      <a:pt x="4667" y="1066"/>
                    </a:lnTo>
                    <a:lnTo>
                      <a:pt x="4838" y="1257"/>
                    </a:lnTo>
                    <a:lnTo>
                      <a:pt x="5143" y="1295"/>
                    </a:lnTo>
                    <a:lnTo>
                      <a:pt x="5353" y="1066"/>
                    </a:lnTo>
                    <a:lnTo>
                      <a:pt x="5638" y="743"/>
                    </a:lnTo>
                    <a:lnTo>
                      <a:pt x="6229" y="514"/>
                    </a:lnTo>
                    <a:lnTo>
                      <a:pt x="6591" y="133"/>
                    </a:lnTo>
                    <a:lnTo>
                      <a:pt x="6877" y="57"/>
                    </a:lnTo>
                    <a:lnTo>
                      <a:pt x="7200" y="0"/>
                    </a:lnTo>
                    <a:lnTo>
                      <a:pt x="7181" y="267"/>
                    </a:lnTo>
                    <a:lnTo>
                      <a:pt x="7181" y="285"/>
                    </a:lnTo>
                    <a:lnTo>
                      <a:pt x="7162" y="304"/>
                    </a:lnTo>
                    <a:lnTo>
                      <a:pt x="7162" y="324"/>
                    </a:lnTo>
                    <a:lnTo>
                      <a:pt x="7124" y="381"/>
                    </a:lnTo>
                    <a:lnTo>
                      <a:pt x="7105" y="419"/>
                    </a:lnTo>
                    <a:lnTo>
                      <a:pt x="7067" y="438"/>
                    </a:lnTo>
                    <a:lnTo>
                      <a:pt x="7067" y="457"/>
                    </a:lnTo>
                    <a:lnTo>
                      <a:pt x="7067" y="476"/>
                    </a:lnTo>
                    <a:lnTo>
                      <a:pt x="7067" y="495"/>
                    </a:lnTo>
                    <a:lnTo>
                      <a:pt x="7124" y="800"/>
                    </a:lnTo>
                    <a:lnTo>
                      <a:pt x="7124" y="838"/>
                    </a:lnTo>
                    <a:lnTo>
                      <a:pt x="7105" y="895"/>
                    </a:lnTo>
                    <a:lnTo>
                      <a:pt x="7105" y="914"/>
                    </a:lnTo>
                    <a:lnTo>
                      <a:pt x="7105" y="933"/>
                    </a:lnTo>
                    <a:lnTo>
                      <a:pt x="7086" y="952"/>
                    </a:lnTo>
                    <a:lnTo>
                      <a:pt x="7067" y="971"/>
                    </a:lnTo>
                    <a:lnTo>
                      <a:pt x="7048" y="971"/>
                    </a:lnTo>
                    <a:lnTo>
                      <a:pt x="6991" y="971"/>
                    </a:lnTo>
                    <a:lnTo>
                      <a:pt x="6991" y="990"/>
                    </a:lnTo>
                    <a:lnTo>
                      <a:pt x="6972" y="990"/>
                    </a:lnTo>
                    <a:lnTo>
                      <a:pt x="6953" y="990"/>
                    </a:lnTo>
                    <a:lnTo>
                      <a:pt x="6914" y="1010"/>
                    </a:lnTo>
                    <a:lnTo>
                      <a:pt x="6877" y="1028"/>
                    </a:lnTo>
                    <a:lnTo>
                      <a:pt x="6857" y="1028"/>
                    </a:lnTo>
                    <a:lnTo>
                      <a:pt x="6838" y="1047"/>
                    </a:lnTo>
                    <a:lnTo>
                      <a:pt x="6838" y="1066"/>
                    </a:lnTo>
                    <a:lnTo>
                      <a:pt x="6819" y="1066"/>
                    </a:lnTo>
                    <a:lnTo>
                      <a:pt x="6819" y="1086"/>
                    </a:lnTo>
                    <a:lnTo>
                      <a:pt x="6801" y="1086"/>
                    </a:lnTo>
                    <a:lnTo>
                      <a:pt x="6781" y="1086"/>
                    </a:lnTo>
                    <a:lnTo>
                      <a:pt x="6762" y="1105"/>
                    </a:lnTo>
                    <a:lnTo>
                      <a:pt x="6762" y="1124"/>
                    </a:lnTo>
                    <a:lnTo>
                      <a:pt x="6743" y="1162"/>
                    </a:lnTo>
                    <a:lnTo>
                      <a:pt x="6724" y="1181"/>
                    </a:lnTo>
                    <a:lnTo>
                      <a:pt x="6686" y="1181"/>
                    </a:lnTo>
                    <a:lnTo>
                      <a:pt x="6686" y="1200"/>
                    </a:lnTo>
                    <a:lnTo>
                      <a:pt x="6667" y="1200"/>
                    </a:lnTo>
                    <a:lnTo>
                      <a:pt x="6667" y="1219"/>
                    </a:lnTo>
                    <a:lnTo>
                      <a:pt x="6648" y="1238"/>
                    </a:lnTo>
                    <a:lnTo>
                      <a:pt x="6667" y="1276"/>
                    </a:lnTo>
                    <a:lnTo>
                      <a:pt x="6667" y="1295"/>
                    </a:lnTo>
                    <a:lnTo>
                      <a:pt x="6648" y="1314"/>
                    </a:lnTo>
                    <a:lnTo>
                      <a:pt x="6648" y="1333"/>
                    </a:lnTo>
                    <a:lnTo>
                      <a:pt x="6648" y="1352"/>
                    </a:lnTo>
                    <a:lnTo>
                      <a:pt x="6534" y="1467"/>
                    </a:lnTo>
                    <a:lnTo>
                      <a:pt x="6534" y="1486"/>
                    </a:lnTo>
                    <a:lnTo>
                      <a:pt x="6534" y="1505"/>
                    </a:lnTo>
                    <a:lnTo>
                      <a:pt x="6534" y="1523"/>
                    </a:lnTo>
                    <a:lnTo>
                      <a:pt x="6552" y="1600"/>
                    </a:lnTo>
                    <a:lnTo>
                      <a:pt x="6552" y="1638"/>
                    </a:lnTo>
                    <a:lnTo>
                      <a:pt x="6552" y="1657"/>
                    </a:lnTo>
                    <a:lnTo>
                      <a:pt x="6534" y="1733"/>
                    </a:lnTo>
                    <a:lnTo>
                      <a:pt x="6534" y="1752"/>
                    </a:lnTo>
                    <a:lnTo>
                      <a:pt x="6572" y="1962"/>
                    </a:lnTo>
                    <a:lnTo>
                      <a:pt x="6572" y="1981"/>
                    </a:lnTo>
                    <a:lnTo>
                      <a:pt x="6572" y="2000"/>
                    </a:lnTo>
                    <a:lnTo>
                      <a:pt x="6572" y="2019"/>
                    </a:lnTo>
                    <a:lnTo>
                      <a:pt x="6552" y="2038"/>
                    </a:lnTo>
                    <a:lnTo>
                      <a:pt x="6496" y="2057"/>
                    </a:lnTo>
                    <a:lnTo>
                      <a:pt x="6496" y="2076"/>
                    </a:lnTo>
                    <a:lnTo>
                      <a:pt x="6496" y="2095"/>
                    </a:lnTo>
                    <a:lnTo>
                      <a:pt x="6496" y="2133"/>
                    </a:lnTo>
                    <a:lnTo>
                      <a:pt x="6515" y="2152"/>
                    </a:lnTo>
                    <a:lnTo>
                      <a:pt x="6496" y="2171"/>
                    </a:lnTo>
                    <a:lnTo>
                      <a:pt x="6496" y="2190"/>
                    </a:lnTo>
                    <a:lnTo>
                      <a:pt x="6476" y="2209"/>
                    </a:lnTo>
                    <a:lnTo>
                      <a:pt x="6457" y="2209"/>
                    </a:lnTo>
                    <a:lnTo>
                      <a:pt x="6420" y="2229"/>
                    </a:lnTo>
                    <a:lnTo>
                      <a:pt x="6400" y="2229"/>
                    </a:lnTo>
                    <a:lnTo>
                      <a:pt x="6305" y="2229"/>
                    </a:lnTo>
                    <a:lnTo>
                      <a:pt x="6286" y="2229"/>
                    </a:lnTo>
                    <a:lnTo>
                      <a:pt x="6267" y="2229"/>
                    </a:lnTo>
                    <a:lnTo>
                      <a:pt x="6248" y="2248"/>
                    </a:lnTo>
                    <a:lnTo>
                      <a:pt x="6229" y="2266"/>
                    </a:lnTo>
                    <a:lnTo>
                      <a:pt x="6229" y="2285"/>
                    </a:lnTo>
                    <a:lnTo>
                      <a:pt x="6210" y="2285"/>
                    </a:lnTo>
                    <a:lnTo>
                      <a:pt x="6210" y="2305"/>
                    </a:lnTo>
                    <a:lnTo>
                      <a:pt x="6153" y="2686"/>
                    </a:lnTo>
                    <a:lnTo>
                      <a:pt x="6134" y="2705"/>
                    </a:lnTo>
                    <a:lnTo>
                      <a:pt x="6134" y="2724"/>
                    </a:lnTo>
                    <a:lnTo>
                      <a:pt x="6115" y="2724"/>
                    </a:lnTo>
                    <a:lnTo>
                      <a:pt x="6095" y="2724"/>
                    </a:lnTo>
                    <a:lnTo>
                      <a:pt x="6076" y="2743"/>
                    </a:lnTo>
                    <a:lnTo>
                      <a:pt x="6057" y="2743"/>
                    </a:lnTo>
                    <a:lnTo>
                      <a:pt x="6039" y="2743"/>
                    </a:lnTo>
                    <a:lnTo>
                      <a:pt x="6039" y="2762"/>
                    </a:lnTo>
                    <a:lnTo>
                      <a:pt x="6019" y="2781"/>
                    </a:lnTo>
                    <a:lnTo>
                      <a:pt x="6000" y="2819"/>
                    </a:lnTo>
                    <a:lnTo>
                      <a:pt x="6000" y="2838"/>
                    </a:lnTo>
                    <a:lnTo>
                      <a:pt x="6000" y="2857"/>
                    </a:lnTo>
                    <a:lnTo>
                      <a:pt x="5981" y="2857"/>
                    </a:lnTo>
                    <a:lnTo>
                      <a:pt x="5867" y="2876"/>
                    </a:lnTo>
                    <a:lnTo>
                      <a:pt x="5753" y="2876"/>
                    </a:lnTo>
                    <a:lnTo>
                      <a:pt x="5714" y="2895"/>
                    </a:lnTo>
                    <a:lnTo>
                      <a:pt x="5677" y="2895"/>
                    </a:lnTo>
                    <a:lnTo>
                      <a:pt x="5677" y="2914"/>
                    </a:lnTo>
                    <a:lnTo>
                      <a:pt x="5658" y="2933"/>
                    </a:lnTo>
                    <a:lnTo>
                      <a:pt x="5638" y="2933"/>
                    </a:lnTo>
                    <a:lnTo>
                      <a:pt x="5638" y="2952"/>
                    </a:lnTo>
                    <a:lnTo>
                      <a:pt x="5638" y="2991"/>
                    </a:lnTo>
                    <a:lnTo>
                      <a:pt x="5677" y="3028"/>
                    </a:lnTo>
                    <a:lnTo>
                      <a:pt x="5734" y="3105"/>
                    </a:lnTo>
                    <a:lnTo>
                      <a:pt x="5772" y="3181"/>
                    </a:lnTo>
                    <a:lnTo>
                      <a:pt x="5790" y="3219"/>
                    </a:lnTo>
                    <a:lnTo>
                      <a:pt x="5790" y="3257"/>
                    </a:lnTo>
                    <a:lnTo>
                      <a:pt x="5810" y="3276"/>
                    </a:lnTo>
                    <a:lnTo>
                      <a:pt x="5829" y="3409"/>
                    </a:lnTo>
                    <a:lnTo>
                      <a:pt x="5829" y="3428"/>
                    </a:lnTo>
                    <a:lnTo>
                      <a:pt x="5829" y="3448"/>
                    </a:lnTo>
                    <a:lnTo>
                      <a:pt x="5810" y="3467"/>
                    </a:lnTo>
                    <a:lnTo>
                      <a:pt x="5810" y="3486"/>
                    </a:lnTo>
                    <a:lnTo>
                      <a:pt x="5810" y="3504"/>
                    </a:lnTo>
                    <a:lnTo>
                      <a:pt x="5810" y="3524"/>
                    </a:lnTo>
                    <a:lnTo>
                      <a:pt x="5829" y="3562"/>
                    </a:lnTo>
                    <a:lnTo>
                      <a:pt x="5867" y="3619"/>
                    </a:lnTo>
                    <a:lnTo>
                      <a:pt x="5867" y="3638"/>
                    </a:lnTo>
                    <a:lnTo>
                      <a:pt x="5867" y="3676"/>
                    </a:lnTo>
                    <a:lnTo>
                      <a:pt x="5867" y="3695"/>
                    </a:lnTo>
                    <a:lnTo>
                      <a:pt x="5848" y="3714"/>
                    </a:lnTo>
                    <a:lnTo>
                      <a:pt x="5810" y="3753"/>
                    </a:lnTo>
                    <a:lnTo>
                      <a:pt x="5810" y="3771"/>
                    </a:lnTo>
                    <a:lnTo>
                      <a:pt x="5810" y="3790"/>
                    </a:lnTo>
                    <a:lnTo>
                      <a:pt x="5829" y="3829"/>
                    </a:lnTo>
                    <a:lnTo>
                      <a:pt x="5829" y="3867"/>
                    </a:lnTo>
                    <a:lnTo>
                      <a:pt x="5829" y="3885"/>
                    </a:lnTo>
                    <a:lnTo>
                      <a:pt x="5810" y="3924"/>
                    </a:lnTo>
                    <a:lnTo>
                      <a:pt x="5790" y="3943"/>
                    </a:lnTo>
                    <a:lnTo>
                      <a:pt x="5772" y="3943"/>
                    </a:lnTo>
                    <a:lnTo>
                      <a:pt x="5753" y="3943"/>
                    </a:lnTo>
                    <a:lnTo>
                      <a:pt x="5734" y="3943"/>
                    </a:lnTo>
                    <a:lnTo>
                      <a:pt x="5734" y="3962"/>
                    </a:lnTo>
                    <a:lnTo>
                      <a:pt x="5714" y="4019"/>
                    </a:lnTo>
                    <a:lnTo>
                      <a:pt x="5695" y="4038"/>
                    </a:lnTo>
                    <a:lnTo>
                      <a:pt x="5695" y="4057"/>
                    </a:lnTo>
                    <a:lnTo>
                      <a:pt x="5695" y="4095"/>
                    </a:lnTo>
                    <a:lnTo>
                      <a:pt x="5695" y="4133"/>
                    </a:lnTo>
                    <a:lnTo>
                      <a:pt x="5695" y="4152"/>
                    </a:lnTo>
                    <a:lnTo>
                      <a:pt x="5695" y="4190"/>
                    </a:lnTo>
                    <a:lnTo>
                      <a:pt x="5714" y="4229"/>
                    </a:lnTo>
                    <a:lnTo>
                      <a:pt x="5714" y="4247"/>
                    </a:lnTo>
                    <a:lnTo>
                      <a:pt x="5714" y="4266"/>
                    </a:lnTo>
                    <a:lnTo>
                      <a:pt x="5695" y="4286"/>
                    </a:lnTo>
                    <a:lnTo>
                      <a:pt x="5638" y="4305"/>
                    </a:lnTo>
                    <a:lnTo>
                      <a:pt x="5619" y="4324"/>
                    </a:lnTo>
                    <a:lnTo>
                      <a:pt x="5600" y="4381"/>
                    </a:lnTo>
                    <a:lnTo>
                      <a:pt x="5600" y="4400"/>
                    </a:lnTo>
                    <a:lnTo>
                      <a:pt x="5600" y="4438"/>
                    </a:lnTo>
                    <a:lnTo>
                      <a:pt x="5600" y="4457"/>
                    </a:lnTo>
                    <a:lnTo>
                      <a:pt x="5600" y="4476"/>
                    </a:lnTo>
                    <a:lnTo>
                      <a:pt x="5581" y="4495"/>
                    </a:lnTo>
                    <a:lnTo>
                      <a:pt x="5543" y="4514"/>
                    </a:lnTo>
                    <a:lnTo>
                      <a:pt x="5467" y="4533"/>
                    </a:lnTo>
                    <a:lnTo>
                      <a:pt x="5448" y="4533"/>
                    </a:lnTo>
                    <a:lnTo>
                      <a:pt x="5429" y="4552"/>
                    </a:lnTo>
                    <a:lnTo>
                      <a:pt x="5410" y="4571"/>
                    </a:lnTo>
                    <a:lnTo>
                      <a:pt x="5410" y="4591"/>
                    </a:lnTo>
                    <a:lnTo>
                      <a:pt x="5410" y="4610"/>
                    </a:lnTo>
                    <a:lnTo>
                      <a:pt x="5410" y="4628"/>
                    </a:lnTo>
                    <a:lnTo>
                      <a:pt x="5391" y="4628"/>
                    </a:lnTo>
                    <a:lnTo>
                      <a:pt x="5391" y="4647"/>
                    </a:lnTo>
                    <a:lnTo>
                      <a:pt x="5372" y="4667"/>
                    </a:lnTo>
                    <a:lnTo>
                      <a:pt x="5238" y="4895"/>
                    </a:lnTo>
                    <a:lnTo>
                      <a:pt x="5219" y="4952"/>
                    </a:lnTo>
                    <a:lnTo>
                      <a:pt x="5219" y="4990"/>
                    </a:lnTo>
                    <a:lnTo>
                      <a:pt x="5219" y="5067"/>
                    </a:lnTo>
                    <a:lnTo>
                      <a:pt x="5200" y="5104"/>
                    </a:lnTo>
                    <a:lnTo>
                      <a:pt x="5200" y="5143"/>
                    </a:lnTo>
                    <a:lnTo>
                      <a:pt x="5105" y="5257"/>
                    </a:lnTo>
                    <a:lnTo>
                      <a:pt x="5105" y="5276"/>
                    </a:lnTo>
                    <a:lnTo>
                      <a:pt x="5105" y="5295"/>
                    </a:lnTo>
                    <a:lnTo>
                      <a:pt x="5105" y="5314"/>
                    </a:lnTo>
                    <a:lnTo>
                      <a:pt x="5105" y="5333"/>
                    </a:lnTo>
                    <a:lnTo>
                      <a:pt x="5124" y="5409"/>
                    </a:lnTo>
                    <a:lnTo>
                      <a:pt x="5124" y="5429"/>
                    </a:lnTo>
                    <a:lnTo>
                      <a:pt x="5124" y="5448"/>
                    </a:lnTo>
                    <a:lnTo>
                      <a:pt x="5124" y="5467"/>
                    </a:lnTo>
                    <a:lnTo>
                      <a:pt x="5124" y="5485"/>
                    </a:lnTo>
                    <a:lnTo>
                      <a:pt x="5105" y="5524"/>
                    </a:lnTo>
                    <a:lnTo>
                      <a:pt x="5105" y="5543"/>
                    </a:lnTo>
                    <a:lnTo>
                      <a:pt x="5105" y="5581"/>
                    </a:lnTo>
                    <a:lnTo>
                      <a:pt x="5086" y="5600"/>
                    </a:lnTo>
                    <a:lnTo>
                      <a:pt x="5086" y="5619"/>
                    </a:lnTo>
                    <a:lnTo>
                      <a:pt x="5086" y="5638"/>
                    </a:lnTo>
                    <a:lnTo>
                      <a:pt x="5067" y="5657"/>
                    </a:lnTo>
                    <a:lnTo>
                      <a:pt x="5048" y="5695"/>
                    </a:lnTo>
                    <a:lnTo>
                      <a:pt x="5029" y="5810"/>
                    </a:lnTo>
                    <a:lnTo>
                      <a:pt x="5010" y="5866"/>
                    </a:lnTo>
                    <a:lnTo>
                      <a:pt x="5010" y="5886"/>
                    </a:lnTo>
                    <a:lnTo>
                      <a:pt x="5010" y="5905"/>
                    </a:lnTo>
                    <a:lnTo>
                      <a:pt x="5010" y="5962"/>
                    </a:lnTo>
                    <a:lnTo>
                      <a:pt x="5010" y="6000"/>
                    </a:lnTo>
                    <a:lnTo>
                      <a:pt x="5010" y="6019"/>
                    </a:lnTo>
                    <a:lnTo>
                      <a:pt x="5029" y="6038"/>
                    </a:lnTo>
                    <a:lnTo>
                      <a:pt x="5029" y="6057"/>
                    </a:lnTo>
                    <a:lnTo>
                      <a:pt x="5048" y="6076"/>
                    </a:lnTo>
                    <a:lnTo>
                      <a:pt x="5048" y="6095"/>
                    </a:lnTo>
                    <a:lnTo>
                      <a:pt x="5048" y="6114"/>
                    </a:lnTo>
                    <a:lnTo>
                      <a:pt x="5067" y="6171"/>
                    </a:lnTo>
                    <a:lnTo>
                      <a:pt x="5067" y="6191"/>
                    </a:lnTo>
                    <a:lnTo>
                      <a:pt x="5067" y="6210"/>
                    </a:lnTo>
                    <a:lnTo>
                      <a:pt x="5086" y="6228"/>
                    </a:lnTo>
                    <a:lnTo>
                      <a:pt x="5086" y="6247"/>
                    </a:lnTo>
                    <a:lnTo>
                      <a:pt x="5105" y="6247"/>
                    </a:lnTo>
                    <a:lnTo>
                      <a:pt x="5124" y="6267"/>
                    </a:lnTo>
                    <a:lnTo>
                      <a:pt x="5143" y="6305"/>
                    </a:lnTo>
                    <a:lnTo>
                      <a:pt x="5238" y="6400"/>
                    </a:lnTo>
                    <a:lnTo>
                      <a:pt x="5257" y="6400"/>
                    </a:lnTo>
                    <a:lnTo>
                      <a:pt x="5277" y="6419"/>
                    </a:lnTo>
                    <a:lnTo>
                      <a:pt x="5314" y="6419"/>
                    </a:lnTo>
                    <a:lnTo>
                      <a:pt x="5333" y="6419"/>
                    </a:lnTo>
                    <a:lnTo>
                      <a:pt x="5448" y="6400"/>
                    </a:lnTo>
                    <a:lnTo>
                      <a:pt x="5467" y="6400"/>
                    </a:lnTo>
                    <a:lnTo>
                      <a:pt x="5524" y="6419"/>
                    </a:lnTo>
                    <a:lnTo>
                      <a:pt x="5543" y="6419"/>
                    </a:lnTo>
                    <a:lnTo>
                      <a:pt x="5581" y="6400"/>
                    </a:lnTo>
                    <a:lnTo>
                      <a:pt x="5600" y="6400"/>
                    </a:lnTo>
                    <a:lnTo>
                      <a:pt x="5619" y="6419"/>
                    </a:lnTo>
                    <a:lnTo>
                      <a:pt x="5619" y="6438"/>
                    </a:lnTo>
                    <a:lnTo>
                      <a:pt x="5638" y="6476"/>
                    </a:lnTo>
                    <a:lnTo>
                      <a:pt x="5658" y="6495"/>
                    </a:lnTo>
                    <a:lnTo>
                      <a:pt x="5658" y="6514"/>
                    </a:lnTo>
                    <a:lnTo>
                      <a:pt x="5677" y="6533"/>
                    </a:lnTo>
                    <a:lnTo>
                      <a:pt x="5677" y="6591"/>
                    </a:lnTo>
                    <a:lnTo>
                      <a:pt x="5695" y="6609"/>
                    </a:lnTo>
                    <a:lnTo>
                      <a:pt x="5714" y="6628"/>
                    </a:lnTo>
                    <a:lnTo>
                      <a:pt x="5753" y="6628"/>
                    </a:lnTo>
                    <a:lnTo>
                      <a:pt x="5810" y="6628"/>
                    </a:lnTo>
                    <a:lnTo>
                      <a:pt x="5848" y="6628"/>
                    </a:lnTo>
                    <a:lnTo>
                      <a:pt x="5905" y="6648"/>
                    </a:lnTo>
                    <a:lnTo>
                      <a:pt x="5924" y="6648"/>
                    </a:lnTo>
                    <a:lnTo>
                      <a:pt x="5943" y="6648"/>
                    </a:lnTo>
                    <a:lnTo>
                      <a:pt x="5981" y="6609"/>
                    </a:lnTo>
                    <a:lnTo>
                      <a:pt x="6095" y="7143"/>
                    </a:lnTo>
                    <a:lnTo>
                      <a:pt x="5753" y="7715"/>
                    </a:lnTo>
                    <a:lnTo>
                      <a:pt x="5772" y="8076"/>
                    </a:lnTo>
                    <a:lnTo>
                      <a:pt x="6286" y="8038"/>
                    </a:lnTo>
                    <a:lnTo>
                      <a:pt x="6457" y="8419"/>
                    </a:lnTo>
                    <a:lnTo>
                      <a:pt x="6324" y="8952"/>
                    </a:lnTo>
                    <a:lnTo>
                      <a:pt x="5790" y="9066"/>
                    </a:lnTo>
                    <a:lnTo>
                      <a:pt x="5619" y="9295"/>
                    </a:lnTo>
                    <a:lnTo>
                      <a:pt x="5486" y="9733"/>
                    </a:lnTo>
                    <a:lnTo>
                      <a:pt x="5410" y="10305"/>
                    </a:lnTo>
                    <a:lnTo>
                      <a:pt x="5277" y="10648"/>
                    </a:lnTo>
                    <a:lnTo>
                      <a:pt x="5277" y="11029"/>
                    </a:lnTo>
                    <a:lnTo>
                      <a:pt x="5333" y="11581"/>
                    </a:lnTo>
                    <a:lnTo>
                      <a:pt x="5238" y="12038"/>
                    </a:lnTo>
                    <a:lnTo>
                      <a:pt x="4857" y="12438"/>
                    </a:lnTo>
                    <a:lnTo>
                      <a:pt x="4362" y="12857"/>
                    </a:lnTo>
                    <a:lnTo>
                      <a:pt x="4229" y="13333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4" name="Freeform 13">
                <a:extLst>
                  <a:ext uri="{FF2B5EF4-FFF2-40B4-BE49-F238E27FC236}">
                    <a16:creationId xmlns:a16="http://schemas.microsoft.com/office/drawing/2014/main" id="{68CB26B6-F68E-034F-968A-9A566170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8975" y="7448550"/>
                <a:ext cx="2338388" cy="3983038"/>
              </a:xfrm>
              <a:custGeom>
                <a:avLst/>
                <a:gdLst>
                  <a:gd name="T0" fmla="*/ 71506732 w 6497"/>
                  <a:gd name="T1" fmla="*/ 1191628795 h 11066"/>
                  <a:gd name="T2" fmla="*/ 162962645 w 6497"/>
                  <a:gd name="T3" fmla="*/ 984343809 h 11066"/>
                  <a:gd name="T4" fmla="*/ 222163056 w 6497"/>
                  <a:gd name="T5" fmla="*/ 880830893 h 11066"/>
                  <a:gd name="T6" fmla="*/ 296130908 w 6497"/>
                  <a:gd name="T7" fmla="*/ 747521138 h 11066"/>
                  <a:gd name="T8" fmla="*/ 328127629 w 6497"/>
                  <a:gd name="T9" fmla="*/ 636493864 h 11066"/>
                  <a:gd name="T10" fmla="*/ 303514628 w 6497"/>
                  <a:gd name="T11" fmla="*/ 601903414 h 11066"/>
                  <a:gd name="T12" fmla="*/ 313489399 w 6497"/>
                  <a:gd name="T13" fmla="*/ 542697746 h 11066"/>
                  <a:gd name="T14" fmla="*/ 340563519 w 6497"/>
                  <a:gd name="T15" fmla="*/ 495799327 h 11066"/>
                  <a:gd name="T16" fmla="*/ 266466097 w 6497"/>
                  <a:gd name="T17" fmla="*/ 365080382 h 11066"/>
                  <a:gd name="T18" fmla="*/ 333179439 w 6497"/>
                  <a:gd name="T19" fmla="*/ 372335227 h 11066"/>
                  <a:gd name="T20" fmla="*/ 372689450 w 6497"/>
                  <a:gd name="T21" fmla="*/ 409387631 h 11066"/>
                  <a:gd name="T22" fmla="*/ 431889862 w 6497"/>
                  <a:gd name="T23" fmla="*/ 414440035 h 11066"/>
                  <a:gd name="T24" fmla="*/ 488628793 w 6497"/>
                  <a:gd name="T25" fmla="*/ 421695240 h 11066"/>
                  <a:gd name="T26" fmla="*/ 533061405 w 6497"/>
                  <a:gd name="T27" fmla="*/ 406926037 h 11066"/>
                  <a:gd name="T28" fmla="*/ 570110296 w 6497"/>
                  <a:gd name="T29" fmla="*/ 394618428 h 11066"/>
                  <a:gd name="T30" fmla="*/ 542906605 w 6497"/>
                  <a:gd name="T31" fmla="*/ 357566384 h 11066"/>
                  <a:gd name="T32" fmla="*/ 540445125 w 6497"/>
                  <a:gd name="T33" fmla="*/ 298360717 h 11066"/>
                  <a:gd name="T34" fmla="*/ 528138805 w 6497"/>
                  <a:gd name="T35" fmla="*/ 273745499 h 11066"/>
                  <a:gd name="T36" fmla="*/ 520755084 w 6497"/>
                  <a:gd name="T37" fmla="*/ 222053829 h 11066"/>
                  <a:gd name="T38" fmla="*/ 505857714 w 6497"/>
                  <a:gd name="T39" fmla="*/ 175026193 h 11066"/>
                  <a:gd name="T40" fmla="*/ 466347703 w 6497"/>
                  <a:gd name="T41" fmla="*/ 78897698 h 11066"/>
                  <a:gd name="T42" fmla="*/ 505857714 w 6497"/>
                  <a:gd name="T43" fmla="*/ 31999639 h 11066"/>
                  <a:gd name="T44" fmla="*/ 537984005 w 6497"/>
                  <a:gd name="T45" fmla="*/ 2332017 h 11066"/>
                  <a:gd name="T46" fmla="*/ 579955136 w 6497"/>
                  <a:gd name="T47" fmla="*/ 19692030 h 11066"/>
                  <a:gd name="T48" fmla="*/ 639155548 w 6497"/>
                  <a:gd name="T49" fmla="*/ 27076452 h 11066"/>
                  <a:gd name="T50" fmla="*/ 705739679 w 6497"/>
                  <a:gd name="T51" fmla="*/ 31999639 h 11066"/>
                  <a:gd name="T52" fmla="*/ 730481890 w 6497"/>
                  <a:gd name="T53" fmla="*/ 39384061 h 11066"/>
                  <a:gd name="T54" fmla="*/ 755094891 w 6497"/>
                  <a:gd name="T55" fmla="*/ 71513277 h 11066"/>
                  <a:gd name="T56" fmla="*/ 745249690 w 6497"/>
                  <a:gd name="T57" fmla="*/ 162718584 h 11066"/>
                  <a:gd name="T58" fmla="*/ 730481890 w 6497"/>
                  <a:gd name="T59" fmla="*/ 180078597 h 11066"/>
                  <a:gd name="T60" fmla="*/ 713123399 w 6497"/>
                  <a:gd name="T61" fmla="*/ 209616643 h 11066"/>
                  <a:gd name="T62" fmla="*/ 715714450 w 6497"/>
                  <a:gd name="T63" fmla="*/ 268952247 h 11066"/>
                  <a:gd name="T64" fmla="*/ 725559290 w 6497"/>
                  <a:gd name="T65" fmla="*/ 288514701 h 11066"/>
                  <a:gd name="T66" fmla="*/ 750172290 w 6497"/>
                  <a:gd name="T67" fmla="*/ 332951166 h 11066"/>
                  <a:gd name="T68" fmla="*/ 762478611 w 6497"/>
                  <a:gd name="T69" fmla="*/ 355104791 h 11066"/>
                  <a:gd name="T70" fmla="*/ 787220822 w 6497"/>
                  <a:gd name="T71" fmla="*/ 394618428 h 11066"/>
                  <a:gd name="T72" fmla="*/ 809372342 w 6497"/>
                  <a:gd name="T73" fmla="*/ 397080022 h 11066"/>
                  <a:gd name="T74" fmla="*/ 829062742 w 6497"/>
                  <a:gd name="T75" fmla="*/ 421695240 h 11066"/>
                  <a:gd name="T76" fmla="*/ 831523862 w 6497"/>
                  <a:gd name="T77" fmla="*/ 478568890 h 11066"/>
                  <a:gd name="T78" fmla="*/ 821679022 w 6497"/>
                  <a:gd name="T79" fmla="*/ 513159700 h 11066"/>
                  <a:gd name="T80" fmla="*/ 836576033 w 6497"/>
                  <a:gd name="T81" fmla="*/ 567312604 h 11066"/>
                  <a:gd name="T82" fmla="*/ 834114913 w 6497"/>
                  <a:gd name="T83" fmla="*/ 614211023 h 11066"/>
                  <a:gd name="T84" fmla="*/ 814294942 w 6497"/>
                  <a:gd name="T85" fmla="*/ 651263066 h 11066"/>
                  <a:gd name="T86" fmla="*/ 814294942 w 6497"/>
                  <a:gd name="T87" fmla="*/ 683392282 h 11066"/>
                  <a:gd name="T88" fmla="*/ 824269713 w 6497"/>
                  <a:gd name="T89" fmla="*/ 708007140 h 11066"/>
                  <a:gd name="T90" fmla="*/ 814294942 w 6497"/>
                  <a:gd name="T91" fmla="*/ 730290341 h 11066"/>
                  <a:gd name="T92" fmla="*/ 819217542 w 6497"/>
                  <a:gd name="T93" fmla="*/ 759828387 h 11066"/>
                  <a:gd name="T94" fmla="*/ 836576033 w 6497"/>
                  <a:gd name="T95" fmla="*/ 838856022 h 11066"/>
                  <a:gd name="T96" fmla="*/ 834114913 w 6497"/>
                  <a:gd name="T97" fmla="*/ 878369659 h 11066"/>
                  <a:gd name="T98" fmla="*/ 826730833 w 6497"/>
                  <a:gd name="T99" fmla="*/ 907907705 h 11066"/>
                  <a:gd name="T100" fmla="*/ 824269713 w 6497"/>
                  <a:gd name="T101" fmla="*/ 977088964 h 11066"/>
                  <a:gd name="T102" fmla="*/ 814294942 w 6497"/>
                  <a:gd name="T103" fmla="*/ 1011550198 h 11066"/>
                  <a:gd name="T104" fmla="*/ 816756422 w 6497"/>
                  <a:gd name="T105" fmla="*/ 1053525069 h 11066"/>
                  <a:gd name="T106" fmla="*/ 436812462 w 6497"/>
                  <a:gd name="T107" fmla="*/ 1186705607 h 11066"/>
                  <a:gd name="T108" fmla="*/ 298592028 w 6497"/>
                  <a:gd name="T109" fmla="*/ 1408889013 h 11066"/>
                  <a:gd name="T110" fmla="*/ 256620897 w 6497"/>
                  <a:gd name="T111" fmla="*/ 1401504591 h 11066"/>
                  <a:gd name="T112" fmla="*/ 165423765 w 6497"/>
                  <a:gd name="T113" fmla="*/ 1433504231 h 11066"/>
                  <a:gd name="T114" fmla="*/ 128375234 w 6497"/>
                  <a:gd name="T115" fmla="*/ 1413812200 h 11066"/>
                  <a:gd name="T116" fmla="*/ 88865223 w 6497"/>
                  <a:gd name="T117" fmla="*/ 1344760517 h 11066"/>
                  <a:gd name="T118" fmla="*/ 56738931 w 6497"/>
                  <a:gd name="T119" fmla="*/ 1280502085 h 11066"/>
                  <a:gd name="T120" fmla="*/ 5052171 w 6497"/>
                  <a:gd name="T121" fmla="*/ 1208988808 h 110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497" h="11066">
                    <a:moveTo>
                      <a:pt x="0" y="9274"/>
                    </a:moveTo>
                    <a:lnTo>
                      <a:pt x="76" y="9237"/>
                    </a:lnTo>
                    <a:lnTo>
                      <a:pt x="115" y="9179"/>
                    </a:lnTo>
                    <a:lnTo>
                      <a:pt x="134" y="9179"/>
                    </a:lnTo>
                    <a:lnTo>
                      <a:pt x="286" y="9179"/>
                    </a:lnTo>
                    <a:lnTo>
                      <a:pt x="400" y="9142"/>
                    </a:lnTo>
                    <a:lnTo>
                      <a:pt x="438" y="9160"/>
                    </a:lnTo>
                    <a:lnTo>
                      <a:pt x="496" y="9179"/>
                    </a:lnTo>
                    <a:lnTo>
                      <a:pt x="552" y="9198"/>
                    </a:lnTo>
                    <a:lnTo>
                      <a:pt x="610" y="9160"/>
                    </a:lnTo>
                    <a:lnTo>
                      <a:pt x="705" y="9103"/>
                    </a:lnTo>
                    <a:lnTo>
                      <a:pt x="762" y="9027"/>
                    </a:lnTo>
                    <a:lnTo>
                      <a:pt x="801" y="8951"/>
                    </a:lnTo>
                    <a:lnTo>
                      <a:pt x="801" y="8856"/>
                    </a:lnTo>
                    <a:lnTo>
                      <a:pt x="915" y="8570"/>
                    </a:lnTo>
                    <a:lnTo>
                      <a:pt x="1010" y="7999"/>
                    </a:lnTo>
                    <a:lnTo>
                      <a:pt x="1182" y="7656"/>
                    </a:lnTo>
                    <a:lnTo>
                      <a:pt x="1258" y="7598"/>
                    </a:lnTo>
                    <a:lnTo>
                      <a:pt x="1334" y="7560"/>
                    </a:lnTo>
                    <a:lnTo>
                      <a:pt x="1391" y="7522"/>
                    </a:lnTo>
                    <a:lnTo>
                      <a:pt x="1543" y="7237"/>
                    </a:lnTo>
                    <a:lnTo>
                      <a:pt x="1581" y="7122"/>
                    </a:lnTo>
                    <a:lnTo>
                      <a:pt x="1600" y="6970"/>
                    </a:lnTo>
                    <a:lnTo>
                      <a:pt x="1639" y="6836"/>
                    </a:lnTo>
                    <a:lnTo>
                      <a:pt x="1715" y="6741"/>
                    </a:lnTo>
                    <a:lnTo>
                      <a:pt x="1715" y="6780"/>
                    </a:lnTo>
                    <a:lnTo>
                      <a:pt x="1715" y="6799"/>
                    </a:lnTo>
                    <a:lnTo>
                      <a:pt x="1734" y="6836"/>
                    </a:lnTo>
                    <a:lnTo>
                      <a:pt x="1810" y="6665"/>
                    </a:lnTo>
                    <a:lnTo>
                      <a:pt x="1848" y="6608"/>
                    </a:lnTo>
                    <a:lnTo>
                      <a:pt x="1962" y="6513"/>
                    </a:lnTo>
                    <a:lnTo>
                      <a:pt x="2000" y="6475"/>
                    </a:lnTo>
                    <a:lnTo>
                      <a:pt x="2000" y="6379"/>
                    </a:lnTo>
                    <a:lnTo>
                      <a:pt x="2020" y="6265"/>
                    </a:lnTo>
                    <a:lnTo>
                      <a:pt x="2229" y="5865"/>
                    </a:lnTo>
                    <a:lnTo>
                      <a:pt x="2286" y="5770"/>
                    </a:lnTo>
                    <a:lnTo>
                      <a:pt x="2457" y="5598"/>
                    </a:lnTo>
                    <a:lnTo>
                      <a:pt x="2515" y="5522"/>
                    </a:lnTo>
                    <a:lnTo>
                      <a:pt x="2572" y="5427"/>
                    </a:lnTo>
                    <a:lnTo>
                      <a:pt x="2610" y="5312"/>
                    </a:lnTo>
                    <a:lnTo>
                      <a:pt x="2629" y="5217"/>
                    </a:lnTo>
                    <a:lnTo>
                      <a:pt x="2629" y="5103"/>
                    </a:lnTo>
                    <a:lnTo>
                      <a:pt x="2610" y="4989"/>
                    </a:lnTo>
                    <a:lnTo>
                      <a:pt x="2553" y="4989"/>
                    </a:lnTo>
                    <a:lnTo>
                      <a:pt x="2533" y="4913"/>
                    </a:lnTo>
                    <a:lnTo>
                      <a:pt x="2515" y="4894"/>
                    </a:lnTo>
                    <a:lnTo>
                      <a:pt x="2496" y="4875"/>
                    </a:lnTo>
                    <a:lnTo>
                      <a:pt x="2457" y="4875"/>
                    </a:lnTo>
                    <a:lnTo>
                      <a:pt x="2438" y="4875"/>
                    </a:lnTo>
                    <a:lnTo>
                      <a:pt x="2401" y="4836"/>
                    </a:lnTo>
                    <a:lnTo>
                      <a:pt x="2362" y="4779"/>
                    </a:lnTo>
                    <a:lnTo>
                      <a:pt x="2343" y="4741"/>
                    </a:lnTo>
                    <a:lnTo>
                      <a:pt x="2324" y="4684"/>
                    </a:lnTo>
                    <a:lnTo>
                      <a:pt x="2343" y="4646"/>
                    </a:lnTo>
                    <a:lnTo>
                      <a:pt x="2401" y="4532"/>
                    </a:lnTo>
                    <a:lnTo>
                      <a:pt x="2420" y="4513"/>
                    </a:lnTo>
                    <a:lnTo>
                      <a:pt x="2438" y="4474"/>
                    </a:lnTo>
                    <a:lnTo>
                      <a:pt x="2438" y="4418"/>
                    </a:lnTo>
                    <a:lnTo>
                      <a:pt x="2438" y="4322"/>
                    </a:lnTo>
                    <a:lnTo>
                      <a:pt x="2438" y="4284"/>
                    </a:lnTo>
                    <a:lnTo>
                      <a:pt x="2420" y="4265"/>
                    </a:lnTo>
                    <a:lnTo>
                      <a:pt x="2420" y="4227"/>
                    </a:lnTo>
                    <a:lnTo>
                      <a:pt x="2420" y="4189"/>
                    </a:lnTo>
                    <a:lnTo>
                      <a:pt x="2438" y="4189"/>
                    </a:lnTo>
                    <a:lnTo>
                      <a:pt x="2477" y="4151"/>
                    </a:lnTo>
                    <a:lnTo>
                      <a:pt x="2496" y="4132"/>
                    </a:lnTo>
                    <a:lnTo>
                      <a:pt x="2515" y="4075"/>
                    </a:lnTo>
                    <a:lnTo>
                      <a:pt x="2515" y="4037"/>
                    </a:lnTo>
                    <a:lnTo>
                      <a:pt x="2553" y="3998"/>
                    </a:lnTo>
                    <a:lnTo>
                      <a:pt x="2610" y="3998"/>
                    </a:lnTo>
                    <a:lnTo>
                      <a:pt x="2648" y="3941"/>
                    </a:lnTo>
                    <a:lnTo>
                      <a:pt x="2629" y="3827"/>
                    </a:lnTo>
                    <a:lnTo>
                      <a:pt x="2572" y="3617"/>
                    </a:lnTo>
                    <a:lnTo>
                      <a:pt x="2533" y="3522"/>
                    </a:lnTo>
                    <a:lnTo>
                      <a:pt x="2477" y="3446"/>
                    </a:lnTo>
                    <a:lnTo>
                      <a:pt x="2343" y="3313"/>
                    </a:lnTo>
                    <a:lnTo>
                      <a:pt x="2324" y="3275"/>
                    </a:lnTo>
                    <a:lnTo>
                      <a:pt x="2305" y="3179"/>
                    </a:lnTo>
                    <a:lnTo>
                      <a:pt x="2248" y="3084"/>
                    </a:lnTo>
                    <a:lnTo>
                      <a:pt x="2057" y="2818"/>
                    </a:lnTo>
                    <a:lnTo>
                      <a:pt x="2115" y="2837"/>
                    </a:lnTo>
                    <a:lnTo>
                      <a:pt x="2229" y="2874"/>
                    </a:lnTo>
                    <a:lnTo>
                      <a:pt x="2324" y="2894"/>
                    </a:lnTo>
                    <a:lnTo>
                      <a:pt x="2381" y="2894"/>
                    </a:lnTo>
                    <a:lnTo>
                      <a:pt x="2420" y="2894"/>
                    </a:lnTo>
                    <a:lnTo>
                      <a:pt x="2438" y="2894"/>
                    </a:lnTo>
                    <a:lnTo>
                      <a:pt x="2496" y="2874"/>
                    </a:lnTo>
                    <a:lnTo>
                      <a:pt x="2533" y="2874"/>
                    </a:lnTo>
                    <a:lnTo>
                      <a:pt x="2572" y="2874"/>
                    </a:lnTo>
                    <a:lnTo>
                      <a:pt x="2591" y="2874"/>
                    </a:lnTo>
                    <a:lnTo>
                      <a:pt x="2610" y="2874"/>
                    </a:lnTo>
                    <a:lnTo>
                      <a:pt x="2629" y="2894"/>
                    </a:lnTo>
                    <a:lnTo>
                      <a:pt x="2648" y="2894"/>
                    </a:lnTo>
                    <a:lnTo>
                      <a:pt x="2667" y="2913"/>
                    </a:lnTo>
                    <a:lnTo>
                      <a:pt x="2705" y="2951"/>
                    </a:lnTo>
                    <a:lnTo>
                      <a:pt x="2819" y="3122"/>
                    </a:lnTo>
                    <a:lnTo>
                      <a:pt x="2838" y="3141"/>
                    </a:lnTo>
                    <a:lnTo>
                      <a:pt x="2877" y="3160"/>
                    </a:lnTo>
                    <a:lnTo>
                      <a:pt x="2934" y="3179"/>
                    </a:lnTo>
                    <a:lnTo>
                      <a:pt x="2972" y="3179"/>
                    </a:lnTo>
                    <a:lnTo>
                      <a:pt x="3048" y="3160"/>
                    </a:lnTo>
                    <a:lnTo>
                      <a:pt x="3124" y="3179"/>
                    </a:lnTo>
                    <a:lnTo>
                      <a:pt x="3143" y="3179"/>
                    </a:lnTo>
                    <a:lnTo>
                      <a:pt x="3200" y="3179"/>
                    </a:lnTo>
                    <a:lnTo>
                      <a:pt x="3239" y="3199"/>
                    </a:lnTo>
                    <a:lnTo>
                      <a:pt x="3277" y="3199"/>
                    </a:lnTo>
                    <a:lnTo>
                      <a:pt x="3334" y="3199"/>
                    </a:lnTo>
                    <a:lnTo>
                      <a:pt x="3353" y="3199"/>
                    </a:lnTo>
                    <a:lnTo>
                      <a:pt x="3429" y="3236"/>
                    </a:lnTo>
                    <a:lnTo>
                      <a:pt x="3486" y="3255"/>
                    </a:lnTo>
                    <a:lnTo>
                      <a:pt x="3524" y="3275"/>
                    </a:lnTo>
                    <a:lnTo>
                      <a:pt x="3581" y="3294"/>
                    </a:lnTo>
                    <a:lnTo>
                      <a:pt x="3620" y="3294"/>
                    </a:lnTo>
                    <a:lnTo>
                      <a:pt x="3639" y="3294"/>
                    </a:lnTo>
                    <a:lnTo>
                      <a:pt x="3734" y="3275"/>
                    </a:lnTo>
                    <a:lnTo>
                      <a:pt x="3772" y="3255"/>
                    </a:lnTo>
                    <a:lnTo>
                      <a:pt x="3810" y="3217"/>
                    </a:lnTo>
                    <a:lnTo>
                      <a:pt x="3829" y="3179"/>
                    </a:lnTo>
                    <a:lnTo>
                      <a:pt x="3848" y="3141"/>
                    </a:lnTo>
                    <a:lnTo>
                      <a:pt x="3886" y="3122"/>
                    </a:lnTo>
                    <a:lnTo>
                      <a:pt x="3924" y="3103"/>
                    </a:lnTo>
                    <a:lnTo>
                      <a:pt x="3962" y="3103"/>
                    </a:lnTo>
                    <a:lnTo>
                      <a:pt x="3981" y="3103"/>
                    </a:lnTo>
                    <a:lnTo>
                      <a:pt x="4038" y="3122"/>
                    </a:lnTo>
                    <a:lnTo>
                      <a:pt x="4115" y="3141"/>
                    </a:lnTo>
                    <a:lnTo>
                      <a:pt x="4134" y="3141"/>
                    </a:lnTo>
                    <a:lnTo>
                      <a:pt x="4172" y="3160"/>
                    </a:lnTo>
                    <a:lnTo>
                      <a:pt x="4191" y="3160"/>
                    </a:lnTo>
                    <a:lnTo>
                      <a:pt x="4248" y="3122"/>
                    </a:lnTo>
                    <a:lnTo>
                      <a:pt x="4305" y="3122"/>
                    </a:lnTo>
                    <a:lnTo>
                      <a:pt x="4362" y="3122"/>
                    </a:lnTo>
                    <a:lnTo>
                      <a:pt x="4382" y="3103"/>
                    </a:lnTo>
                    <a:lnTo>
                      <a:pt x="4401" y="3084"/>
                    </a:lnTo>
                    <a:lnTo>
                      <a:pt x="4401" y="3046"/>
                    </a:lnTo>
                    <a:lnTo>
                      <a:pt x="4401" y="3027"/>
                    </a:lnTo>
                    <a:lnTo>
                      <a:pt x="4382" y="3008"/>
                    </a:lnTo>
                    <a:lnTo>
                      <a:pt x="4248" y="2913"/>
                    </a:lnTo>
                    <a:lnTo>
                      <a:pt x="4229" y="2894"/>
                    </a:lnTo>
                    <a:lnTo>
                      <a:pt x="4210" y="2874"/>
                    </a:lnTo>
                    <a:lnTo>
                      <a:pt x="4191" y="2837"/>
                    </a:lnTo>
                    <a:lnTo>
                      <a:pt x="4191" y="2818"/>
                    </a:lnTo>
                    <a:lnTo>
                      <a:pt x="4191" y="2798"/>
                    </a:lnTo>
                    <a:lnTo>
                      <a:pt x="4191" y="2760"/>
                    </a:lnTo>
                    <a:lnTo>
                      <a:pt x="4229" y="2703"/>
                    </a:lnTo>
                    <a:lnTo>
                      <a:pt x="4248" y="2665"/>
                    </a:lnTo>
                    <a:lnTo>
                      <a:pt x="4248" y="2627"/>
                    </a:lnTo>
                    <a:lnTo>
                      <a:pt x="4248" y="2589"/>
                    </a:lnTo>
                    <a:lnTo>
                      <a:pt x="4248" y="2551"/>
                    </a:lnTo>
                    <a:lnTo>
                      <a:pt x="4229" y="2532"/>
                    </a:lnTo>
                    <a:lnTo>
                      <a:pt x="4210" y="2493"/>
                    </a:lnTo>
                    <a:lnTo>
                      <a:pt x="4191" y="2360"/>
                    </a:lnTo>
                    <a:lnTo>
                      <a:pt x="4172" y="2303"/>
                    </a:lnTo>
                    <a:lnTo>
                      <a:pt x="4172" y="2265"/>
                    </a:lnTo>
                    <a:lnTo>
                      <a:pt x="4153" y="2246"/>
                    </a:lnTo>
                    <a:lnTo>
                      <a:pt x="4134" y="2227"/>
                    </a:lnTo>
                    <a:lnTo>
                      <a:pt x="4115" y="2208"/>
                    </a:lnTo>
                    <a:lnTo>
                      <a:pt x="4096" y="2208"/>
                    </a:lnTo>
                    <a:lnTo>
                      <a:pt x="4077" y="2189"/>
                    </a:lnTo>
                    <a:lnTo>
                      <a:pt x="4077" y="2171"/>
                    </a:lnTo>
                    <a:lnTo>
                      <a:pt x="4057" y="2152"/>
                    </a:lnTo>
                    <a:lnTo>
                      <a:pt x="4077" y="2113"/>
                    </a:lnTo>
                    <a:lnTo>
                      <a:pt x="4077" y="2076"/>
                    </a:lnTo>
                    <a:lnTo>
                      <a:pt x="4115" y="1999"/>
                    </a:lnTo>
                    <a:lnTo>
                      <a:pt x="4134" y="1961"/>
                    </a:lnTo>
                    <a:lnTo>
                      <a:pt x="4134" y="1923"/>
                    </a:lnTo>
                    <a:lnTo>
                      <a:pt x="4115" y="1809"/>
                    </a:lnTo>
                    <a:lnTo>
                      <a:pt x="4096" y="1790"/>
                    </a:lnTo>
                    <a:lnTo>
                      <a:pt x="4096" y="1771"/>
                    </a:lnTo>
                    <a:lnTo>
                      <a:pt x="4077" y="1752"/>
                    </a:lnTo>
                    <a:lnTo>
                      <a:pt x="4020" y="1714"/>
                    </a:lnTo>
                    <a:lnTo>
                      <a:pt x="3981" y="1618"/>
                    </a:lnTo>
                    <a:lnTo>
                      <a:pt x="3981" y="1600"/>
                    </a:lnTo>
                    <a:lnTo>
                      <a:pt x="3981" y="1561"/>
                    </a:lnTo>
                    <a:lnTo>
                      <a:pt x="3981" y="1523"/>
                    </a:lnTo>
                    <a:lnTo>
                      <a:pt x="3962" y="1504"/>
                    </a:lnTo>
                    <a:lnTo>
                      <a:pt x="3924" y="1466"/>
                    </a:lnTo>
                    <a:lnTo>
                      <a:pt x="3924" y="1428"/>
                    </a:lnTo>
                    <a:lnTo>
                      <a:pt x="3905" y="1409"/>
                    </a:lnTo>
                    <a:lnTo>
                      <a:pt x="3905" y="1351"/>
                    </a:lnTo>
                    <a:lnTo>
                      <a:pt x="3886" y="1295"/>
                    </a:lnTo>
                    <a:lnTo>
                      <a:pt x="3829" y="1009"/>
                    </a:lnTo>
                    <a:lnTo>
                      <a:pt x="3810" y="990"/>
                    </a:lnTo>
                    <a:lnTo>
                      <a:pt x="3810" y="952"/>
                    </a:lnTo>
                    <a:lnTo>
                      <a:pt x="3734" y="857"/>
                    </a:lnTo>
                    <a:lnTo>
                      <a:pt x="3734" y="838"/>
                    </a:lnTo>
                    <a:lnTo>
                      <a:pt x="3715" y="780"/>
                    </a:lnTo>
                    <a:lnTo>
                      <a:pt x="3696" y="761"/>
                    </a:lnTo>
                    <a:lnTo>
                      <a:pt x="3600" y="609"/>
                    </a:lnTo>
                    <a:lnTo>
                      <a:pt x="3581" y="590"/>
                    </a:lnTo>
                    <a:lnTo>
                      <a:pt x="3581" y="552"/>
                    </a:lnTo>
                    <a:lnTo>
                      <a:pt x="3581" y="533"/>
                    </a:lnTo>
                    <a:lnTo>
                      <a:pt x="3581" y="513"/>
                    </a:lnTo>
                    <a:lnTo>
                      <a:pt x="3639" y="437"/>
                    </a:lnTo>
                    <a:lnTo>
                      <a:pt x="3657" y="399"/>
                    </a:lnTo>
                    <a:lnTo>
                      <a:pt x="3772" y="304"/>
                    </a:lnTo>
                    <a:lnTo>
                      <a:pt x="3829" y="266"/>
                    </a:lnTo>
                    <a:lnTo>
                      <a:pt x="3905" y="247"/>
                    </a:lnTo>
                    <a:lnTo>
                      <a:pt x="3943" y="228"/>
                    </a:lnTo>
                    <a:lnTo>
                      <a:pt x="3962" y="209"/>
                    </a:lnTo>
                    <a:lnTo>
                      <a:pt x="3981" y="190"/>
                    </a:lnTo>
                    <a:lnTo>
                      <a:pt x="4001" y="152"/>
                    </a:lnTo>
                    <a:lnTo>
                      <a:pt x="4038" y="114"/>
                    </a:lnTo>
                    <a:lnTo>
                      <a:pt x="4077" y="76"/>
                    </a:lnTo>
                    <a:lnTo>
                      <a:pt x="4096" y="56"/>
                    </a:lnTo>
                    <a:lnTo>
                      <a:pt x="4134" y="37"/>
                    </a:lnTo>
                    <a:lnTo>
                      <a:pt x="4153" y="18"/>
                    </a:lnTo>
                    <a:lnTo>
                      <a:pt x="4172" y="0"/>
                    </a:lnTo>
                    <a:lnTo>
                      <a:pt x="4191" y="0"/>
                    </a:lnTo>
                    <a:lnTo>
                      <a:pt x="4267" y="37"/>
                    </a:lnTo>
                    <a:lnTo>
                      <a:pt x="4343" y="76"/>
                    </a:lnTo>
                    <a:lnTo>
                      <a:pt x="4382" y="114"/>
                    </a:lnTo>
                    <a:lnTo>
                      <a:pt x="4401" y="132"/>
                    </a:lnTo>
                    <a:lnTo>
                      <a:pt x="4419" y="152"/>
                    </a:lnTo>
                    <a:lnTo>
                      <a:pt x="4438" y="152"/>
                    </a:lnTo>
                    <a:lnTo>
                      <a:pt x="4477" y="152"/>
                    </a:lnTo>
                    <a:lnTo>
                      <a:pt x="4534" y="114"/>
                    </a:lnTo>
                    <a:lnTo>
                      <a:pt x="4648" y="56"/>
                    </a:lnTo>
                    <a:lnTo>
                      <a:pt x="4686" y="56"/>
                    </a:lnTo>
                    <a:lnTo>
                      <a:pt x="4724" y="76"/>
                    </a:lnTo>
                    <a:lnTo>
                      <a:pt x="4800" y="95"/>
                    </a:lnTo>
                    <a:lnTo>
                      <a:pt x="4839" y="132"/>
                    </a:lnTo>
                    <a:lnTo>
                      <a:pt x="4858" y="152"/>
                    </a:lnTo>
                    <a:lnTo>
                      <a:pt x="4915" y="190"/>
                    </a:lnTo>
                    <a:lnTo>
                      <a:pt x="4934" y="209"/>
                    </a:lnTo>
                    <a:lnTo>
                      <a:pt x="5181" y="304"/>
                    </a:lnTo>
                    <a:lnTo>
                      <a:pt x="5220" y="323"/>
                    </a:lnTo>
                    <a:lnTo>
                      <a:pt x="5258" y="304"/>
                    </a:lnTo>
                    <a:lnTo>
                      <a:pt x="5315" y="266"/>
                    </a:lnTo>
                    <a:lnTo>
                      <a:pt x="5334" y="247"/>
                    </a:lnTo>
                    <a:lnTo>
                      <a:pt x="5353" y="228"/>
                    </a:lnTo>
                    <a:lnTo>
                      <a:pt x="5372" y="209"/>
                    </a:lnTo>
                    <a:lnTo>
                      <a:pt x="5410" y="209"/>
                    </a:lnTo>
                    <a:lnTo>
                      <a:pt x="5448" y="247"/>
                    </a:lnTo>
                    <a:lnTo>
                      <a:pt x="5486" y="266"/>
                    </a:lnTo>
                    <a:lnTo>
                      <a:pt x="5486" y="285"/>
                    </a:lnTo>
                    <a:lnTo>
                      <a:pt x="5505" y="304"/>
                    </a:lnTo>
                    <a:lnTo>
                      <a:pt x="5525" y="342"/>
                    </a:lnTo>
                    <a:lnTo>
                      <a:pt x="5543" y="361"/>
                    </a:lnTo>
                    <a:lnTo>
                      <a:pt x="5562" y="361"/>
                    </a:lnTo>
                    <a:lnTo>
                      <a:pt x="5581" y="342"/>
                    </a:lnTo>
                    <a:lnTo>
                      <a:pt x="5620" y="323"/>
                    </a:lnTo>
                    <a:lnTo>
                      <a:pt x="5639" y="304"/>
                    </a:lnTo>
                    <a:lnTo>
                      <a:pt x="5639" y="285"/>
                    </a:lnTo>
                    <a:lnTo>
                      <a:pt x="5696" y="285"/>
                    </a:lnTo>
                    <a:lnTo>
                      <a:pt x="5753" y="304"/>
                    </a:lnTo>
                    <a:lnTo>
                      <a:pt x="5772" y="323"/>
                    </a:lnTo>
                    <a:lnTo>
                      <a:pt x="5848" y="457"/>
                    </a:lnTo>
                    <a:lnTo>
                      <a:pt x="5867" y="476"/>
                    </a:lnTo>
                    <a:lnTo>
                      <a:pt x="5867" y="494"/>
                    </a:lnTo>
                    <a:lnTo>
                      <a:pt x="5829" y="533"/>
                    </a:lnTo>
                    <a:lnTo>
                      <a:pt x="5829" y="552"/>
                    </a:lnTo>
                    <a:lnTo>
                      <a:pt x="5810" y="571"/>
                    </a:lnTo>
                    <a:lnTo>
                      <a:pt x="5810" y="685"/>
                    </a:lnTo>
                    <a:lnTo>
                      <a:pt x="5848" y="1028"/>
                    </a:lnTo>
                    <a:lnTo>
                      <a:pt x="5829" y="1180"/>
                    </a:lnTo>
                    <a:lnTo>
                      <a:pt x="5829" y="1199"/>
                    </a:lnTo>
                    <a:lnTo>
                      <a:pt x="5810" y="1219"/>
                    </a:lnTo>
                    <a:lnTo>
                      <a:pt x="5753" y="1256"/>
                    </a:lnTo>
                    <a:lnTo>
                      <a:pt x="5753" y="1275"/>
                    </a:lnTo>
                    <a:lnTo>
                      <a:pt x="5734" y="1275"/>
                    </a:lnTo>
                    <a:lnTo>
                      <a:pt x="5734" y="1295"/>
                    </a:lnTo>
                    <a:lnTo>
                      <a:pt x="5715" y="1314"/>
                    </a:lnTo>
                    <a:lnTo>
                      <a:pt x="5715" y="1333"/>
                    </a:lnTo>
                    <a:lnTo>
                      <a:pt x="5696" y="1333"/>
                    </a:lnTo>
                    <a:lnTo>
                      <a:pt x="5657" y="1371"/>
                    </a:lnTo>
                    <a:lnTo>
                      <a:pt x="5639" y="1371"/>
                    </a:lnTo>
                    <a:lnTo>
                      <a:pt x="5639" y="1390"/>
                    </a:lnTo>
                    <a:lnTo>
                      <a:pt x="5620" y="1428"/>
                    </a:lnTo>
                    <a:lnTo>
                      <a:pt x="5601" y="1428"/>
                    </a:lnTo>
                    <a:lnTo>
                      <a:pt x="5562" y="1485"/>
                    </a:lnTo>
                    <a:lnTo>
                      <a:pt x="5543" y="1504"/>
                    </a:lnTo>
                    <a:lnTo>
                      <a:pt x="5505" y="1542"/>
                    </a:lnTo>
                    <a:lnTo>
                      <a:pt x="5486" y="1561"/>
                    </a:lnTo>
                    <a:lnTo>
                      <a:pt x="5486" y="1580"/>
                    </a:lnTo>
                    <a:lnTo>
                      <a:pt x="5486" y="1600"/>
                    </a:lnTo>
                    <a:lnTo>
                      <a:pt x="5505" y="1618"/>
                    </a:lnTo>
                    <a:lnTo>
                      <a:pt x="5505" y="1656"/>
                    </a:lnTo>
                    <a:lnTo>
                      <a:pt x="5525" y="1809"/>
                    </a:lnTo>
                    <a:lnTo>
                      <a:pt x="5543" y="1866"/>
                    </a:lnTo>
                    <a:lnTo>
                      <a:pt x="5543" y="1885"/>
                    </a:lnTo>
                    <a:lnTo>
                      <a:pt x="5562" y="1961"/>
                    </a:lnTo>
                    <a:lnTo>
                      <a:pt x="5562" y="1999"/>
                    </a:lnTo>
                    <a:lnTo>
                      <a:pt x="5562" y="2018"/>
                    </a:lnTo>
                    <a:lnTo>
                      <a:pt x="5543" y="2018"/>
                    </a:lnTo>
                    <a:lnTo>
                      <a:pt x="5525" y="2076"/>
                    </a:lnTo>
                    <a:lnTo>
                      <a:pt x="5505" y="2095"/>
                    </a:lnTo>
                    <a:lnTo>
                      <a:pt x="5505" y="2133"/>
                    </a:lnTo>
                    <a:lnTo>
                      <a:pt x="5505" y="2171"/>
                    </a:lnTo>
                    <a:lnTo>
                      <a:pt x="5505" y="2189"/>
                    </a:lnTo>
                    <a:lnTo>
                      <a:pt x="5525" y="2189"/>
                    </a:lnTo>
                    <a:lnTo>
                      <a:pt x="5562" y="2208"/>
                    </a:lnTo>
                    <a:lnTo>
                      <a:pt x="5581" y="2208"/>
                    </a:lnTo>
                    <a:lnTo>
                      <a:pt x="5581" y="2227"/>
                    </a:lnTo>
                    <a:lnTo>
                      <a:pt x="5601" y="2227"/>
                    </a:lnTo>
                    <a:lnTo>
                      <a:pt x="5620" y="2265"/>
                    </a:lnTo>
                    <a:lnTo>
                      <a:pt x="5677" y="2398"/>
                    </a:lnTo>
                    <a:lnTo>
                      <a:pt x="5677" y="2417"/>
                    </a:lnTo>
                    <a:lnTo>
                      <a:pt x="5696" y="2437"/>
                    </a:lnTo>
                    <a:lnTo>
                      <a:pt x="5753" y="2474"/>
                    </a:lnTo>
                    <a:lnTo>
                      <a:pt x="5753" y="2493"/>
                    </a:lnTo>
                    <a:lnTo>
                      <a:pt x="5772" y="2513"/>
                    </a:lnTo>
                    <a:lnTo>
                      <a:pt x="5791" y="2570"/>
                    </a:lnTo>
                    <a:lnTo>
                      <a:pt x="5810" y="2589"/>
                    </a:lnTo>
                    <a:lnTo>
                      <a:pt x="5810" y="2608"/>
                    </a:lnTo>
                    <a:lnTo>
                      <a:pt x="5886" y="2627"/>
                    </a:lnTo>
                    <a:lnTo>
                      <a:pt x="5906" y="2665"/>
                    </a:lnTo>
                    <a:lnTo>
                      <a:pt x="5906" y="2684"/>
                    </a:lnTo>
                    <a:lnTo>
                      <a:pt x="5906" y="2703"/>
                    </a:lnTo>
                    <a:lnTo>
                      <a:pt x="5906" y="2722"/>
                    </a:lnTo>
                    <a:lnTo>
                      <a:pt x="5886" y="2741"/>
                    </a:lnTo>
                    <a:lnTo>
                      <a:pt x="5886" y="2779"/>
                    </a:lnTo>
                    <a:lnTo>
                      <a:pt x="5886" y="2818"/>
                    </a:lnTo>
                    <a:lnTo>
                      <a:pt x="5906" y="2818"/>
                    </a:lnTo>
                    <a:lnTo>
                      <a:pt x="5924" y="2855"/>
                    </a:lnTo>
                    <a:lnTo>
                      <a:pt x="5962" y="2913"/>
                    </a:lnTo>
                    <a:lnTo>
                      <a:pt x="5982" y="2951"/>
                    </a:lnTo>
                    <a:lnTo>
                      <a:pt x="6001" y="2970"/>
                    </a:lnTo>
                    <a:lnTo>
                      <a:pt x="6019" y="2989"/>
                    </a:lnTo>
                    <a:lnTo>
                      <a:pt x="6077" y="3046"/>
                    </a:lnTo>
                    <a:lnTo>
                      <a:pt x="6096" y="3084"/>
                    </a:lnTo>
                    <a:lnTo>
                      <a:pt x="6115" y="3103"/>
                    </a:lnTo>
                    <a:lnTo>
                      <a:pt x="6134" y="3103"/>
                    </a:lnTo>
                    <a:lnTo>
                      <a:pt x="6153" y="3103"/>
                    </a:lnTo>
                    <a:lnTo>
                      <a:pt x="6153" y="3122"/>
                    </a:lnTo>
                    <a:lnTo>
                      <a:pt x="6172" y="3103"/>
                    </a:lnTo>
                    <a:lnTo>
                      <a:pt x="6191" y="3103"/>
                    </a:lnTo>
                    <a:lnTo>
                      <a:pt x="6229" y="3084"/>
                    </a:lnTo>
                    <a:lnTo>
                      <a:pt x="6248" y="3065"/>
                    </a:lnTo>
                    <a:lnTo>
                      <a:pt x="6305" y="3046"/>
                    </a:lnTo>
                    <a:lnTo>
                      <a:pt x="6324" y="3046"/>
                    </a:lnTo>
                    <a:lnTo>
                      <a:pt x="6343" y="3046"/>
                    </a:lnTo>
                    <a:lnTo>
                      <a:pt x="6363" y="3065"/>
                    </a:lnTo>
                    <a:lnTo>
                      <a:pt x="6363" y="3103"/>
                    </a:lnTo>
                    <a:lnTo>
                      <a:pt x="6363" y="3122"/>
                    </a:lnTo>
                    <a:lnTo>
                      <a:pt x="6363" y="3141"/>
                    </a:lnTo>
                    <a:lnTo>
                      <a:pt x="6400" y="3199"/>
                    </a:lnTo>
                    <a:lnTo>
                      <a:pt x="6400" y="3255"/>
                    </a:lnTo>
                    <a:lnTo>
                      <a:pt x="6439" y="3331"/>
                    </a:lnTo>
                    <a:lnTo>
                      <a:pt x="6439" y="3370"/>
                    </a:lnTo>
                    <a:lnTo>
                      <a:pt x="6439" y="3389"/>
                    </a:lnTo>
                    <a:lnTo>
                      <a:pt x="6439" y="3484"/>
                    </a:lnTo>
                    <a:lnTo>
                      <a:pt x="6439" y="3560"/>
                    </a:lnTo>
                    <a:lnTo>
                      <a:pt x="6439" y="3636"/>
                    </a:lnTo>
                    <a:lnTo>
                      <a:pt x="6439" y="3656"/>
                    </a:lnTo>
                    <a:lnTo>
                      <a:pt x="6419" y="3675"/>
                    </a:lnTo>
                    <a:lnTo>
                      <a:pt x="6419" y="3694"/>
                    </a:lnTo>
                    <a:lnTo>
                      <a:pt x="6363" y="3694"/>
                    </a:lnTo>
                    <a:lnTo>
                      <a:pt x="6363" y="3712"/>
                    </a:lnTo>
                    <a:lnTo>
                      <a:pt x="6343" y="3732"/>
                    </a:lnTo>
                    <a:lnTo>
                      <a:pt x="6363" y="3884"/>
                    </a:lnTo>
                    <a:lnTo>
                      <a:pt x="6363" y="3903"/>
                    </a:lnTo>
                    <a:lnTo>
                      <a:pt x="6343" y="3922"/>
                    </a:lnTo>
                    <a:lnTo>
                      <a:pt x="6343" y="3941"/>
                    </a:lnTo>
                    <a:lnTo>
                      <a:pt x="6343" y="3961"/>
                    </a:lnTo>
                    <a:lnTo>
                      <a:pt x="6324" y="3998"/>
                    </a:lnTo>
                    <a:lnTo>
                      <a:pt x="6324" y="4037"/>
                    </a:lnTo>
                    <a:lnTo>
                      <a:pt x="6343" y="4056"/>
                    </a:lnTo>
                    <a:lnTo>
                      <a:pt x="6363" y="4075"/>
                    </a:lnTo>
                    <a:lnTo>
                      <a:pt x="6363" y="4093"/>
                    </a:lnTo>
                    <a:lnTo>
                      <a:pt x="6400" y="4208"/>
                    </a:lnTo>
                    <a:lnTo>
                      <a:pt x="6458" y="4360"/>
                    </a:lnTo>
                    <a:lnTo>
                      <a:pt x="6458" y="4379"/>
                    </a:lnTo>
                    <a:lnTo>
                      <a:pt x="6477" y="4437"/>
                    </a:lnTo>
                    <a:lnTo>
                      <a:pt x="6477" y="4455"/>
                    </a:lnTo>
                    <a:lnTo>
                      <a:pt x="6496" y="4532"/>
                    </a:lnTo>
                    <a:lnTo>
                      <a:pt x="6496" y="4551"/>
                    </a:lnTo>
                    <a:lnTo>
                      <a:pt x="6477" y="4665"/>
                    </a:lnTo>
                    <a:lnTo>
                      <a:pt x="6477" y="4684"/>
                    </a:lnTo>
                    <a:lnTo>
                      <a:pt x="6477" y="4703"/>
                    </a:lnTo>
                    <a:lnTo>
                      <a:pt x="6458" y="4722"/>
                    </a:lnTo>
                    <a:lnTo>
                      <a:pt x="6439" y="4741"/>
                    </a:lnTo>
                    <a:lnTo>
                      <a:pt x="6419" y="4760"/>
                    </a:lnTo>
                    <a:lnTo>
                      <a:pt x="6400" y="4779"/>
                    </a:lnTo>
                    <a:lnTo>
                      <a:pt x="6382" y="4818"/>
                    </a:lnTo>
                    <a:lnTo>
                      <a:pt x="6382" y="4875"/>
                    </a:lnTo>
                    <a:lnTo>
                      <a:pt x="6363" y="4894"/>
                    </a:lnTo>
                    <a:lnTo>
                      <a:pt x="6363" y="4932"/>
                    </a:lnTo>
                    <a:lnTo>
                      <a:pt x="6286" y="5008"/>
                    </a:lnTo>
                    <a:lnTo>
                      <a:pt x="6286" y="5027"/>
                    </a:lnTo>
                    <a:lnTo>
                      <a:pt x="6267" y="5103"/>
                    </a:lnTo>
                    <a:lnTo>
                      <a:pt x="6267" y="5122"/>
                    </a:lnTo>
                    <a:lnTo>
                      <a:pt x="6267" y="5141"/>
                    </a:lnTo>
                    <a:lnTo>
                      <a:pt x="6248" y="5180"/>
                    </a:lnTo>
                    <a:lnTo>
                      <a:pt x="6248" y="5198"/>
                    </a:lnTo>
                    <a:lnTo>
                      <a:pt x="6248" y="5217"/>
                    </a:lnTo>
                    <a:lnTo>
                      <a:pt x="6267" y="5256"/>
                    </a:lnTo>
                    <a:lnTo>
                      <a:pt x="6267" y="5275"/>
                    </a:lnTo>
                    <a:lnTo>
                      <a:pt x="6286" y="5275"/>
                    </a:lnTo>
                    <a:lnTo>
                      <a:pt x="6305" y="5294"/>
                    </a:lnTo>
                    <a:lnTo>
                      <a:pt x="6363" y="5312"/>
                    </a:lnTo>
                    <a:lnTo>
                      <a:pt x="6363" y="5332"/>
                    </a:lnTo>
                    <a:lnTo>
                      <a:pt x="6382" y="5351"/>
                    </a:lnTo>
                    <a:lnTo>
                      <a:pt x="6363" y="5389"/>
                    </a:lnTo>
                    <a:lnTo>
                      <a:pt x="6363" y="5408"/>
                    </a:lnTo>
                    <a:lnTo>
                      <a:pt x="6363" y="5427"/>
                    </a:lnTo>
                    <a:lnTo>
                      <a:pt x="6363" y="5465"/>
                    </a:lnTo>
                    <a:lnTo>
                      <a:pt x="6363" y="5484"/>
                    </a:lnTo>
                    <a:lnTo>
                      <a:pt x="6363" y="5503"/>
                    </a:lnTo>
                    <a:lnTo>
                      <a:pt x="6343" y="5522"/>
                    </a:lnTo>
                    <a:lnTo>
                      <a:pt x="6324" y="5522"/>
                    </a:lnTo>
                    <a:lnTo>
                      <a:pt x="6305" y="5541"/>
                    </a:lnTo>
                    <a:lnTo>
                      <a:pt x="6305" y="5561"/>
                    </a:lnTo>
                    <a:lnTo>
                      <a:pt x="6286" y="5579"/>
                    </a:lnTo>
                    <a:lnTo>
                      <a:pt x="6286" y="5598"/>
                    </a:lnTo>
                    <a:lnTo>
                      <a:pt x="6286" y="5637"/>
                    </a:lnTo>
                    <a:lnTo>
                      <a:pt x="6286" y="5656"/>
                    </a:lnTo>
                    <a:lnTo>
                      <a:pt x="6286" y="5675"/>
                    </a:lnTo>
                    <a:lnTo>
                      <a:pt x="6286" y="5693"/>
                    </a:lnTo>
                    <a:lnTo>
                      <a:pt x="6286" y="5713"/>
                    </a:lnTo>
                    <a:lnTo>
                      <a:pt x="6305" y="5751"/>
                    </a:lnTo>
                    <a:lnTo>
                      <a:pt x="6324" y="5770"/>
                    </a:lnTo>
                    <a:lnTo>
                      <a:pt x="6324" y="5808"/>
                    </a:lnTo>
                    <a:lnTo>
                      <a:pt x="6324" y="5846"/>
                    </a:lnTo>
                    <a:lnTo>
                      <a:pt x="6324" y="5865"/>
                    </a:lnTo>
                    <a:lnTo>
                      <a:pt x="6343" y="5903"/>
                    </a:lnTo>
                    <a:lnTo>
                      <a:pt x="6363" y="5960"/>
                    </a:lnTo>
                    <a:lnTo>
                      <a:pt x="6400" y="6113"/>
                    </a:lnTo>
                    <a:lnTo>
                      <a:pt x="6400" y="6170"/>
                    </a:lnTo>
                    <a:lnTo>
                      <a:pt x="6400" y="6189"/>
                    </a:lnTo>
                    <a:lnTo>
                      <a:pt x="6458" y="6399"/>
                    </a:lnTo>
                    <a:lnTo>
                      <a:pt x="6458" y="6436"/>
                    </a:lnTo>
                    <a:lnTo>
                      <a:pt x="6458" y="6455"/>
                    </a:lnTo>
                    <a:lnTo>
                      <a:pt x="6458" y="6475"/>
                    </a:lnTo>
                    <a:lnTo>
                      <a:pt x="6439" y="6494"/>
                    </a:lnTo>
                    <a:lnTo>
                      <a:pt x="6419" y="6532"/>
                    </a:lnTo>
                    <a:lnTo>
                      <a:pt x="6419" y="6551"/>
                    </a:lnTo>
                    <a:lnTo>
                      <a:pt x="6419" y="6570"/>
                    </a:lnTo>
                    <a:lnTo>
                      <a:pt x="6458" y="6684"/>
                    </a:lnTo>
                    <a:lnTo>
                      <a:pt x="6458" y="6703"/>
                    </a:lnTo>
                    <a:lnTo>
                      <a:pt x="6458" y="6741"/>
                    </a:lnTo>
                    <a:lnTo>
                      <a:pt x="6439" y="6760"/>
                    </a:lnTo>
                    <a:lnTo>
                      <a:pt x="6439" y="6780"/>
                    </a:lnTo>
                    <a:lnTo>
                      <a:pt x="6419" y="6817"/>
                    </a:lnTo>
                    <a:lnTo>
                      <a:pt x="6419" y="6836"/>
                    </a:lnTo>
                    <a:lnTo>
                      <a:pt x="6400" y="6856"/>
                    </a:lnTo>
                    <a:lnTo>
                      <a:pt x="6400" y="6894"/>
                    </a:lnTo>
                    <a:lnTo>
                      <a:pt x="6400" y="6932"/>
                    </a:lnTo>
                    <a:lnTo>
                      <a:pt x="6400" y="6951"/>
                    </a:lnTo>
                    <a:lnTo>
                      <a:pt x="6382" y="6970"/>
                    </a:lnTo>
                    <a:lnTo>
                      <a:pt x="6382" y="6989"/>
                    </a:lnTo>
                    <a:lnTo>
                      <a:pt x="6382" y="7008"/>
                    </a:lnTo>
                    <a:lnTo>
                      <a:pt x="6458" y="7332"/>
                    </a:lnTo>
                    <a:lnTo>
                      <a:pt x="6458" y="7465"/>
                    </a:lnTo>
                    <a:lnTo>
                      <a:pt x="6458" y="7484"/>
                    </a:lnTo>
                    <a:lnTo>
                      <a:pt x="6458" y="7503"/>
                    </a:lnTo>
                    <a:lnTo>
                      <a:pt x="6458" y="7522"/>
                    </a:lnTo>
                    <a:lnTo>
                      <a:pt x="6439" y="7522"/>
                    </a:lnTo>
                    <a:lnTo>
                      <a:pt x="6419" y="7542"/>
                    </a:lnTo>
                    <a:lnTo>
                      <a:pt x="6363" y="7542"/>
                    </a:lnTo>
                    <a:lnTo>
                      <a:pt x="6343" y="7560"/>
                    </a:lnTo>
                    <a:lnTo>
                      <a:pt x="6343" y="7579"/>
                    </a:lnTo>
                    <a:lnTo>
                      <a:pt x="6343" y="7598"/>
                    </a:lnTo>
                    <a:lnTo>
                      <a:pt x="6324" y="7656"/>
                    </a:lnTo>
                    <a:lnTo>
                      <a:pt x="6324" y="7674"/>
                    </a:lnTo>
                    <a:lnTo>
                      <a:pt x="6305" y="7713"/>
                    </a:lnTo>
                    <a:lnTo>
                      <a:pt x="6305" y="7732"/>
                    </a:lnTo>
                    <a:lnTo>
                      <a:pt x="6286" y="7808"/>
                    </a:lnTo>
                    <a:lnTo>
                      <a:pt x="6286" y="7827"/>
                    </a:lnTo>
                    <a:lnTo>
                      <a:pt x="6286" y="7865"/>
                    </a:lnTo>
                    <a:lnTo>
                      <a:pt x="6286" y="7903"/>
                    </a:lnTo>
                    <a:lnTo>
                      <a:pt x="6286" y="7923"/>
                    </a:lnTo>
                    <a:lnTo>
                      <a:pt x="6286" y="7960"/>
                    </a:lnTo>
                    <a:lnTo>
                      <a:pt x="6305" y="8037"/>
                    </a:lnTo>
                    <a:lnTo>
                      <a:pt x="6305" y="8075"/>
                    </a:lnTo>
                    <a:lnTo>
                      <a:pt x="6305" y="8094"/>
                    </a:lnTo>
                    <a:lnTo>
                      <a:pt x="6305" y="8132"/>
                    </a:lnTo>
                    <a:lnTo>
                      <a:pt x="5982" y="8189"/>
                    </a:lnTo>
                    <a:lnTo>
                      <a:pt x="5696" y="8265"/>
                    </a:lnTo>
                    <a:lnTo>
                      <a:pt x="5334" y="8646"/>
                    </a:lnTo>
                    <a:lnTo>
                      <a:pt x="4743" y="8875"/>
                    </a:lnTo>
                    <a:lnTo>
                      <a:pt x="4458" y="9198"/>
                    </a:lnTo>
                    <a:lnTo>
                      <a:pt x="4248" y="9427"/>
                    </a:lnTo>
                    <a:lnTo>
                      <a:pt x="3943" y="9389"/>
                    </a:lnTo>
                    <a:lnTo>
                      <a:pt x="3772" y="9198"/>
                    </a:lnTo>
                    <a:lnTo>
                      <a:pt x="3372" y="9160"/>
                    </a:lnTo>
                    <a:lnTo>
                      <a:pt x="3239" y="9503"/>
                    </a:lnTo>
                    <a:lnTo>
                      <a:pt x="3239" y="10265"/>
                    </a:lnTo>
                    <a:lnTo>
                      <a:pt x="2972" y="10665"/>
                    </a:lnTo>
                    <a:lnTo>
                      <a:pt x="2914" y="10703"/>
                    </a:lnTo>
                    <a:lnTo>
                      <a:pt x="2838" y="10742"/>
                    </a:lnTo>
                    <a:lnTo>
                      <a:pt x="2743" y="10779"/>
                    </a:lnTo>
                    <a:lnTo>
                      <a:pt x="2610" y="10837"/>
                    </a:lnTo>
                    <a:lnTo>
                      <a:pt x="2401" y="10856"/>
                    </a:lnTo>
                    <a:lnTo>
                      <a:pt x="2305" y="10875"/>
                    </a:lnTo>
                    <a:lnTo>
                      <a:pt x="2210" y="10932"/>
                    </a:lnTo>
                    <a:lnTo>
                      <a:pt x="2191" y="10856"/>
                    </a:lnTo>
                    <a:lnTo>
                      <a:pt x="2172" y="10818"/>
                    </a:lnTo>
                    <a:lnTo>
                      <a:pt x="2153" y="10798"/>
                    </a:lnTo>
                    <a:lnTo>
                      <a:pt x="2134" y="10818"/>
                    </a:lnTo>
                    <a:lnTo>
                      <a:pt x="2115" y="10856"/>
                    </a:lnTo>
                    <a:lnTo>
                      <a:pt x="2057" y="10913"/>
                    </a:lnTo>
                    <a:lnTo>
                      <a:pt x="2020" y="10913"/>
                    </a:lnTo>
                    <a:lnTo>
                      <a:pt x="1981" y="10818"/>
                    </a:lnTo>
                    <a:lnTo>
                      <a:pt x="1886" y="10779"/>
                    </a:lnTo>
                    <a:lnTo>
                      <a:pt x="1791" y="10779"/>
                    </a:lnTo>
                    <a:lnTo>
                      <a:pt x="1676" y="10818"/>
                    </a:lnTo>
                    <a:lnTo>
                      <a:pt x="1600" y="10875"/>
                    </a:lnTo>
                    <a:lnTo>
                      <a:pt x="1543" y="10913"/>
                    </a:lnTo>
                    <a:lnTo>
                      <a:pt x="1486" y="11008"/>
                    </a:lnTo>
                    <a:lnTo>
                      <a:pt x="1429" y="11027"/>
                    </a:lnTo>
                    <a:lnTo>
                      <a:pt x="1334" y="11046"/>
                    </a:lnTo>
                    <a:lnTo>
                      <a:pt x="1277" y="11065"/>
                    </a:lnTo>
                    <a:lnTo>
                      <a:pt x="1219" y="11046"/>
                    </a:lnTo>
                    <a:lnTo>
                      <a:pt x="1182" y="11027"/>
                    </a:lnTo>
                    <a:lnTo>
                      <a:pt x="1162" y="11008"/>
                    </a:lnTo>
                    <a:lnTo>
                      <a:pt x="1143" y="10989"/>
                    </a:lnTo>
                    <a:lnTo>
                      <a:pt x="1105" y="10970"/>
                    </a:lnTo>
                    <a:lnTo>
                      <a:pt x="1067" y="10970"/>
                    </a:lnTo>
                    <a:lnTo>
                      <a:pt x="1029" y="10970"/>
                    </a:lnTo>
                    <a:lnTo>
                      <a:pt x="991" y="10932"/>
                    </a:lnTo>
                    <a:lnTo>
                      <a:pt x="991" y="10913"/>
                    </a:lnTo>
                    <a:lnTo>
                      <a:pt x="972" y="10837"/>
                    </a:lnTo>
                    <a:lnTo>
                      <a:pt x="953" y="10818"/>
                    </a:lnTo>
                    <a:lnTo>
                      <a:pt x="896" y="10742"/>
                    </a:lnTo>
                    <a:lnTo>
                      <a:pt x="838" y="10665"/>
                    </a:lnTo>
                    <a:lnTo>
                      <a:pt x="819" y="10608"/>
                    </a:lnTo>
                    <a:lnTo>
                      <a:pt x="819" y="10570"/>
                    </a:lnTo>
                    <a:lnTo>
                      <a:pt x="781" y="10532"/>
                    </a:lnTo>
                    <a:lnTo>
                      <a:pt x="705" y="10456"/>
                    </a:lnTo>
                    <a:lnTo>
                      <a:pt x="686" y="10380"/>
                    </a:lnTo>
                    <a:lnTo>
                      <a:pt x="667" y="10303"/>
                    </a:lnTo>
                    <a:lnTo>
                      <a:pt x="648" y="10265"/>
                    </a:lnTo>
                    <a:lnTo>
                      <a:pt x="610" y="10170"/>
                    </a:lnTo>
                    <a:lnTo>
                      <a:pt x="591" y="10132"/>
                    </a:lnTo>
                    <a:lnTo>
                      <a:pt x="591" y="10075"/>
                    </a:lnTo>
                    <a:lnTo>
                      <a:pt x="591" y="10036"/>
                    </a:lnTo>
                    <a:lnTo>
                      <a:pt x="572" y="10018"/>
                    </a:lnTo>
                    <a:lnTo>
                      <a:pt x="476" y="9960"/>
                    </a:lnTo>
                    <a:lnTo>
                      <a:pt x="438" y="9884"/>
                    </a:lnTo>
                    <a:lnTo>
                      <a:pt x="400" y="9827"/>
                    </a:lnTo>
                    <a:lnTo>
                      <a:pt x="381" y="9789"/>
                    </a:lnTo>
                    <a:lnTo>
                      <a:pt x="362" y="9732"/>
                    </a:lnTo>
                    <a:lnTo>
                      <a:pt x="248" y="9675"/>
                    </a:lnTo>
                    <a:lnTo>
                      <a:pt x="210" y="9637"/>
                    </a:lnTo>
                    <a:lnTo>
                      <a:pt x="191" y="9484"/>
                    </a:lnTo>
                    <a:lnTo>
                      <a:pt x="172" y="9446"/>
                    </a:lnTo>
                    <a:lnTo>
                      <a:pt x="153" y="9408"/>
                    </a:lnTo>
                    <a:lnTo>
                      <a:pt x="39" y="9332"/>
                    </a:lnTo>
                    <a:lnTo>
                      <a:pt x="0" y="9294"/>
                    </a:lnTo>
                    <a:lnTo>
                      <a:pt x="0" y="9274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5" name="Freeform 14">
                <a:extLst>
                  <a:ext uri="{FF2B5EF4-FFF2-40B4-BE49-F238E27FC236}">
                    <a16:creationId xmlns:a16="http://schemas.microsoft.com/office/drawing/2014/main" id="{791A4ECD-0102-B843-AEF1-6EA613315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3150" y="5322888"/>
                <a:ext cx="2063750" cy="3313112"/>
              </a:xfrm>
              <a:custGeom>
                <a:avLst/>
                <a:gdLst>
                  <a:gd name="T0" fmla="*/ 118398208 w 5734"/>
                  <a:gd name="T1" fmla="*/ 1061905868 h 9201"/>
                  <a:gd name="T2" fmla="*/ 120859304 w 5734"/>
                  <a:gd name="T3" fmla="*/ 1027416880 h 9201"/>
                  <a:gd name="T4" fmla="*/ 96247268 w 5734"/>
                  <a:gd name="T5" fmla="*/ 926153255 h 9201"/>
                  <a:gd name="T6" fmla="*/ 29664157 w 5734"/>
                  <a:gd name="T7" fmla="*/ 669299035 h 9201"/>
                  <a:gd name="T8" fmla="*/ 2461096 w 5734"/>
                  <a:gd name="T9" fmla="*/ 540936740 h 9201"/>
                  <a:gd name="T10" fmla="*/ 31996043 w 5734"/>
                  <a:gd name="T11" fmla="*/ 437209797 h 9201"/>
                  <a:gd name="T12" fmla="*/ 78888949 w 5734"/>
                  <a:gd name="T13" fmla="*/ 375492148 h 9201"/>
                  <a:gd name="T14" fmla="*/ 115937113 w 5734"/>
                  <a:gd name="T15" fmla="*/ 301327194 h 9201"/>
                  <a:gd name="T16" fmla="*/ 140678718 w 5734"/>
                  <a:gd name="T17" fmla="*/ 264374527 h 9201"/>
                  <a:gd name="T18" fmla="*/ 187571625 w 5734"/>
                  <a:gd name="T19" fmla="*/ 180355577 h 9201"/>
                  <a:gd name="T20" fmla="*/ 187571625 w 5734"/>
                  <a:gd name="T21" fmla="*/ 138345921 h 9201"/>
                  <a:gd name="T22" fmla="*/ 180058408 w 5734"/>
                  <a:gd name="T23" fmla="*/ 84018950 h 9201"/>
                  <a:gd name="T24" fmla="*/ 185110529 w 5734"/>
                  <a:gd name="T25" fmla="*/ 42009295 h 9201"/>
                  <a:gd name="T26" fmla="*/ 199877823 w 5734"/>
                  <a:gd name="T27" fmla="*/ 2463679 h 9201"/>
                  <a:gd name="T28" fmla="*/ 325659678 w 5734"/>
                  <a:gd name="T29" fmla="*/ 12317676 h 9201"/>
                  <a:gd name="T30" fmla="*/ 377475135 w 5734"/>
                  <a:gd name="T31" fmla="*/ 88945949 h 9201"/>
                  <a:gd name="T32" fmla="*/ 552740562 w 5734"/>
                  <a:gd name="T33" fmla="*/ 269171896 h 9201"/>
                  <a:gd name="T34" fmla="*/ 676061322 w 5734"/>
                  <a:gd name="T35" fmla="*/ 469365095 h 9201"/>
                  <a:gd name="T36" fmla="*/ 742644073 w 5734"/>
                  <a:gd name="T37" fmla="*/ 620028692 h 9201"/>
                  <a:gd name="T38" fmla="*/ 735389995 w 5734"/>
                  <a:gd name="T39" fmla="*/ 644663684 h 9201"/>
                  <a:gd name="T40" fmla="*/ 725415323 w 5734"/>
                  <a:gd name="T41" fmla="*/ 681746341 h 9201"/>
                  <a:gd name="T42" fmla="*/ 703264383 w 5734"/>
                  <a:gd name="T43" fmla="*/ 731146313 h 9201"/>
                  <a:gd name="T44" fmla="*/ 686035633 w 5734"/>
                  <a:gd name="T45" fmla="*/ 760708663 h 9201"/>
                  <a:gd name="T46" fmla="*/ 653910381 w 5734"/>
                  <a:gd name="T47" fmla="*/ 785473284 h 9201"/>
                  <a:gd name="T48" fmla="*/ 634090967 w 5734"/>
                  <a:gd name="T49" fmla="*/ 782879976 h 9201"/>
                  <a:gd name="T50" fmla="*/ 609478570 w 5734"/>
                  <a:gd name="T51" fmla="*/ 785473284 h 9201"/>
                  <a:gd name="T52" fmla="*/ 592249821 w 5734"/>
                  <a:gd name="T53" fmla="*/ 802717958 h 9201"/>
                  <a:gd name="T54" fmla="*/ 577482527 w 5734"/>
                  <a:gd name="T55" fmla="*/ 810108636 h 9201"/>
                  <a:gd name="T56" fmla="*/ 557663113 w 5734"/>
                  <a:gd name="T57" fmla="*/ 792863962 h 9201"/>
                  <a:gd name="T58" fmla="*/ 532921148 w 5734"/>
                  <a:gd name="T59" fmla="*/ 805181638 h 9201"/>
                  <a:gd name="T60" fmla="*/ 473722043 w 5734"/>
                  <a:gd name="T61" fmla="*/ 775619288 h 9201"/>
                  <a:gd name="T62" fmla="*/ 434213144 w 5734"/>
                  <a:gd name="T63" fmla="*/ 785473284 h 9201"/>
                  <a:gd name="T64" fmla="*/ 402217101 w 5734"/>
                  <a:gd name="T65" fmla="*/ 765765291 h 9201"/>
                  <a:gd name="T66" fmla="*/ 380065800 w 5734"/>
                  <a:gd name="T67" fmla="*/ 785473284 h 9201"/>
                  <a:gd name="T68" fmla="*/ 350401643 w 5734"/>
                  <a:gd name="T69" fmla="*/ 805181638 h 9201"/>
                  <a:gd name="T70" fmla="*/ 325659678 w 5734"/>
                  <a:gd name="T71" fmla="*/ 842263934 h 9201"/>
                  <a:gd name="T72" fmla="*/ 355324195 w 5734"/>
                  <a:gd name="T73" fmla="*/ 889200588 h 9201"/>
                  <a:gd name="T74" fmla="*/ 370091488 w 5734"/>
                  <a:gd name="T75" fmla="*/ 950917876 h 9201"/>
                  <a:gd name="T76" fmla="*/ 377475135 w 5734"/>
                  <a:gd name="T77" fmla="*/ 975553228 h 9201"/>
                  <a:gd name="T78" fmla="*/ 397294550 w 5734"/>
                  <a:gd name="T79" fmla="*/ 1015099204 h 9201"/>
                  <a:gd name="T80" fmla="*/ 389910903 w 5734"/>
                  <a:gd name="T81" fmla="*/ 1047254503 h 9201"/>
                  <a:gd name="T82" fmla="*/ 402217101 w 5734"/>
                  <a:gd name="T83" fmla="*/ 1059442549 h 9201"/>
                  <a:gd name="T84" fmla="*/ 412061843 w 5734"/>
                  <a:gd name="T85" fmla="*/ 1101451844 h 9201"/>
                  <a:gd name="T86" fmla="*/ 404678197 w 5734"/>
                  <a:gd name="T87" fmla="*/ 1131143824 h 9201"/>
                  <a:gd name="T88" fmla="*/ 431881258 w 5734"/>
                  <a:gd name="T89" fmla="*/ 1158242494 h 9201"/>
                  <a:gd name="T90" fmla="*/ 412061843 w 5734"/>
                  <a:gd name="T91" fmla="*/ 1170560170 h 9201"/>
                  <a:gd name="T92" fmla="*/ 377475135 w 5734"/>
                  <a:gd name="T93" fmla="*/ 1168096491 h 9201"/>
                  <a:gd name="T94" fmla="*/ 355324195 w 5734"/>
                  <a:gd name="T95" fmla="*/ 1182877846 h 9201"/>
                  <a:gd name="T96" fmla="*/ 318276031 w 5734"/>
                  <a:gd name="T97" fmla="*/ 1190397793 h 9201"/>
                  <a:gd name="T98" fmla="*/ 281357437 w 5734"/>
                  <a:gd name="T99" fmla="*/ 1180543796 h 9201"/>
                  <a:gd name="T100" fmla="*/ 241848178 w 5734"/>
                  <a:gd name="T101" fmla="*/ 1177950848 h 9201"/>
                  <a:gd name="T102" fmla="*/ 204800374 w 5734"/>
                  <a:gd name="T103" fmla="*/ 1140997820 h 9201"/>
                  <a:gd name="T104" fmla="*/ 185110529 w 5734"/>
                  <a:gd name="T105" fmla="*/ 1138404872 h 9201"/>
                  <a:gd name="T106" fmla="*/ 135756167 w 5734"/>
                  <a:gd name="T107" fmla="*/ 1133607503 h 92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734" h="9201">
                    <a:moveTo>
                      <a:pt x="990" y="8724"/>
                    </a:moveTo>
                    <a:lnTo>
                      <a:pt x="933" y="8647"/>
                    </a:lnTo>
                    <a:lnTo>
                      <a:pt x="876" y="8552"/>
                    </a:lnTo>
                    <a:lnTo>
                      <a:pt x="857" y="8457"/>
                    </a:lnTo>
                    <a:lnTo>
                      <a:pt x="876" y="8285"/>
                    </a:lnTo>
                    <a:lnTo>
                      <a:pt x="914" y="8190"/>
                    </a:lnTo>
                    <a:lnTo>
                      <a:pt x="914" y="8001"/>
                    </a:lnTo>
                    <a:lnTo>
                      <a:pt x="895" y="7982"/>
                    </a:lnTo>
                    <a:lnTo>
                      <a:pt x="895" y="7963"/>
                    </a:lnTo>
                    <a:lnTo>
                      <a:pt x="895" y="7943"/>
                    </a:lnTo>
                    <a:lnTo>
                      <a:pt x="933" y="7924"/>
                    </a:lnTo>
                    <a:lnTo>
                      <a:pt x="933" y="7905"/>
                    </a:lnTo>
                    <a:lnTo>
                      <a:pt x="953" y="7829"/>
                    </a:lnTo>
                    <a:lnTo>
                      <a:pt x="953" y="7810"/>
                    </a:lnTo>
                    <a:lnTo>
                      <a:pt x="933" y="7715"/>
                    </a:lnTo>
                    <a:lnTo>
                      <a:pt x="876" y="7506"/>
                    </a:lnTo>
                    <a:lnTo>
                      <a:pt x="743" y="7143"/>
                    </a:lnTo>
                    <a:lnTo>
                      <a:pt x="533" y="6858"/>
                    </a:lnTo>
                    <a:lnTo>
                      <a:pt x="362" y="6591"/>
                    </a:lnTo>
                    <a:lnTo>
                      <a:pt x="343" y="6515"/>
                    </a:lnTo>
                    <a:lnTo>
                      <a:pt x="343" y="5924"/>
                    </a:lnTo>
                    <a:lnTo>
                      <a:pt x="229" y="5353"/>
                    </a:lnTo>
                    <a:lnTo>
                      <a:pt x="229" y="5162"/>
                    </a:lnTo>
                    <a:lnTo>
                      <a:pt x="305" y="4782"/>
                    </a:lnTo>
                    <a:lnTo>
                      <a:pt x="324" y="4667"/>
                    </a:lnTo>
                    <a:lnTo>
                      <a:pt x="305" y="4610"/>
                    </a:lnTo>
                    <a:lnTo>
                      <a:pt x="247" y="4553"/>
                    </a:lnTo>
                    <a:lnTo>
                      <a:pt x="210" y="4419"/>
                    </a:lnTo>
                    <a:lnTo>
                      <a:pt x="19" y="4172"/>
                    </a:lnTo>
                    <a:lnTo>
                      <a:pt x="0" y="4096"/>
                    </a:lnTo>
                    <a:lnTo>
                      <a:pt x="0" y="4001"/>
                    </a:lnTo>
                    <a:lnTo>
                      <a:pt x="38" y="3829"/>
                    </a:lnTo>
                    <a:lnTo>
                      <a:pt x="57" y="3734"/>
                    </a:lnTo>
                    <a:lnTo>
                      <a:pt x="210" y="3505"/>
                    </a:lnTo>
                    <a:lnTo>
                      <a:pt x="247" y="3372"/>
                    </a:lnTo>
                    <a:lnTo>
                      <a:pt x="267" y="3372"/>
                    </a:lnTo>
                    <a:lnTo>
                      <a:pt x="305" y="3391"/>
                    </a:lnTo>
                    <a:lnTo>
                      <a:pt x="324" y="3372"/>
                    </a:lnTo>
                    <a:lnTo>
                      <a:pt x="343" y="3277"/>
                    </a:lnTo>
                    <a:lnTo>
                      <a:pt x="572" y="2953"/>
                    </a:lnTo>
                    <a:lnTo>
                      <a:pt x="609" y="2896"/>
                    </a:lnTo>
                    <a:lnTo>
                      <a:pt x="628" y="2858"/>
                    </a:lnTo>
                    <a:lnTo>
                      <a:pt x="628" y="2819"/>
                    </a:lnTo>
                    <a:lnTo>
                      <a:pt x="648" y="2686"/>
                    </a:lnTo>
                    <a:lnTo>
                      <a:pt x="724" y="2686"/>
                    </a:lnTo>
                    <a:lnTo>
                      <a:pt x="800" y="2572"/>
                    </a:lnTo>
                    <a:lnTo>
                      <a:pt x="895" y="2324"/>
                    </a:lnTo>
                    <a:lnTo>
                      <a:pt x="914" y="2286"/>
                    </a:lnTo>
                    <a:lnTo>
                      <a:pt x="990" y="2210"/>
                    </a:lnTo>
                    <a:lnTo>
                      <a:pt x="990" y="2172"/>
                    </a:lnTo>
                    <a:lnTo>
                      <a:pt x="1029" y="2115"/>
                    </a:lnTo>
                    <a:lnTo>
                      <a:pt x="1048" y="2076"/>
                    </a:lnTo>
                    <a:lnTo>
                      <a:pt x="1086" y="2039"/>
                    </a:lnTo>
                    <a:lnTo>
                      <a:pt x="1124" y="1981"/>
                    </a:lnTo>
                    <a:lnTo>
                      <a:pt x="1181" y="1848"/>
                    </a:lnTo>
                    <a:lnTo>
                      <a:pt x="1257" y="1753"/>
                    </a:lnTo>
                    <a:lnTo>
                      <a:pt x="1353" y="1639"/>
                    </a:lnTo>
                    <a:lnTo>
                      <a:pt x="1429" y="1524"/>
                    </a:lnTo>
                    <a:lnTo>
                      <a:pt x="1448" y="1391"/>
                    </a:lnTo>
                    <a:lnTo>
                      <a:pt x="1429" y="1334"/>
                    </a:lnTo>
                    <a:lnTo>
                      <a:pt x="1390" y="1219"/>
                    </a:lnTo>
                    <a:lnTo>
                      <a:pt x="1371" y="1143"/>
                    </a:lnTo>
                    <a:lnTo>
                      <a:pt x="1390" y="1086"/>
                    </a:lnTo>
                    <a:lnTo>
                      <a:pt x="1429" y="1048"/>
                    </a:lnTo>
                    <a:lnTo>
                      <a:pt x="1448" y="1067"/>
                    </a:lnTo>
                    <a:lnTo>
                      <a:pt x="1448" y="1124"/>
                    </a:lnTo>
                    <a:lnTo>
                      <a:pt x="1505" y="1048"/>
                    </a:lnTo>
                    <a:lnTo>
                      <a:pt x="1524" y="972"/>
                    </a:lnTo>
                    <a:lnTo>
                      <a:pt x="1524" y="896"/>
                    </a:lnTo>
                    <a:lnTo>
                      <a:pt x="1486" y="820"/>
                    </a:lnTo>
                    <a:lnTo>
                      <a:pt x="1390" y="648"/>
                    </a:lnTo>
                    <a:lnTo>
                      <a:pt x="1353" y="572"/>
                    </a:lnTo>
                    <a:lnTo>
                      <a:pt x="1334" y="476"/>
                    </a:lnTo>
                    <a:lnTo>
                      <a:pt x="1353" y="439"/>
                    </a:lnTo>
                    <a:lnTo>
                      <a:pt x="1371" y="400"/>
                    </a:lnTo>
                    <a:lnTo>
                      <a:pt x="1390" y="362"/>
                    </a:lnTo>
                    <a:lnTo>
                      <a:pt x="1429" y="324"/>
                    </a:lnTo>
                    <a:lnTo>
                      <a:pt x="1448" y="286"/>
                    </a:lnTo>
                    <a:lnTo>
                      <a:pt x="1448" y="248"/>
                    </a:lnTo>
                    <a:lnTo>
                      <a:pt x="1466" y="95"/>
                    </a:lnTo>
                    <a:lnTo>
                      <a:pt x="1466" y="58"/>
                    </a:lnTo>
                    <a:lnTo>
                      <a:pt x="1486" y="19"/>
                    </a:lnTo>
                    <a:lnTo>
                      <a:pt x="1543" y="19"/>
                    </a:lnTo>
                    <a:lnTo>
                      <a:pt x="1638" y="0"/>
                    </a:lnTo>
                    <a:lnTo>
                      <a:pt x="1733" y="0"/>
                    </a:lnTo>
                    <a:lnTo>
                      <a:pt x="2343" y="58"/>
                    </a:lnTo>
                    <a:lnTo>
                      <a:pt x="2419" y="39"/>
                    </a:lnTo>
                    <a:lnTo>
                      <a:pt x="2438" y="39"/>
                    </a:lnTo>
                    <a:lnTo>
                      <a:pt x="2514" y="95"/>
                    </a:lnTo>
                    <a:lnTo>
                      <a:pt x="2572" y="115"/>
                    </a:lnTo>
                    <a:lnTo>
                      <a:pt x="2609" y="134"/>
                    </a:lnTo>
                    <a:lnTo>
                      <a:pt x="2648" y="115"/>
                    </a:lnTo>
                    <a:lnTo>
                      <a:pt x="2686" y="95"/>
                    </a:lnTo>
                    <a:lnTo>
                      <a:pt x="2876" y="324"/>
                    </a:lnTo>
                    <a:lnTo>
                      <a:pt x="2914" y="686"/>
                    </a:lnTo>
                    <a:lnTo>
                      <a:pt x="3086" y="1010"/>
                    </a:lnTo>
                    <a:lnTo>
                      <a:pt x="3429" y="1296"/>
                    </a:lnTo>
                    <a:lnTo>
                      <a:pt x="3715" y="1448"/>
                    </a:lnTo>
                    <a:lnTo>
                      <a:pt x="3752" y="1715"/>
                    </a:lnTo>
                    <a:lnTo>
                      <a:pt x="4000" y="2000"/>
                    </a:lnTo>
                    <a:lnTo>
                      <a:pt x="4267" y="2076"/>
                    </a:lnTo>
                    <a:lnTo>
                      <a:pt x="4419" y="2324"/>
                    </a:lnTo>
                    <a:lnTo>
                      <a:pt x="4381" y="2629"/>
                    </a:lnTo>
                    <a:lnTo>
                      <a:pt x="4553" y="3353"/>
                    </a:lnTo>
                    <a:lnTo>
                      <a:pt x="4667" y="3658"/>
                    </a:lnTo>
                    <a:lnTo>
                      <a:pt x="4915" y="3658"/>
                    </a:lnTo>
                    <a:lnTo>
                      <a:pt x="5219" y="3620"/>
                    </a:lnTo>
                    <a:lnTo>
                      <a:pt x="5467" y="3658"/>
                    </a:lnTo>
                    <a:lnTo>
                      <a:pt x="5505" y="3867"/>
                    </a:lnTo>
                    <a:lnTo>
                      <a:pt x="5372" y="4020"/>
                    </a:lnTo>
                    <a:lnTo>
                      <a:pt x="5391" y="4248"/>
                    </a:lnTo>
                    <a:lnTo>
                      <a:pt x="5600" y="4458"/>
                    </a:lnTo>
                    <a:lnTo>
                      <a:pt x="5733" y="4782"/>
                    </a:lnTo>
                    <a:lnTo>
                      <a:pt x="5714" y="4800"/>
                    </a:lnTo>
                    <a:lnTo>
                      <a:pt x="5696" y="4839"/>
                    </a:lnTo>
                    <a:lnTo>
                      <a:pt x="5696" y="4877"/>
                    </a:lnTo>
                    <a:lnTo>
                      <a:pt x="5677" y="4896"/>
                    </a:lnTo>
                    <a:lnTo>
                      <a:pt x="5677" y="4934"/>
                    </a:lnTo>
                    <a:lnTo>
                      <a:pt x="5677" y="4972"/>
                    </a:lnTo>
                    <a:lnTo>
                      <a:pt x="5677" y="5010"/>
                    </a:lnTo>
                    <a:lnTo>
                      <a:pt x="5677" y="5029"/>
                    </a:lnTo>
                    <a:lnTo>
                      <a:pt x="5638" y="5144"/>
                    </a:lnTo>
                    <a:lnTo>
                      <a:pt x="5619" y="5162"/>
                    </a:lnTo>
                    <a:lnTo>
                      <a:pt x="5619" y="5220"/>
                    </a:lnTo>
                    <a:lnTo>
                      <a:pt x="5600" y="5258"/>
                    </a:lnTo>
                    <a:lnTo>
                      <a:pt x="5524" y="5334"/>
                    </a:lnTo>
                    <a:lnTo>
                      <a:pt x="5505" y="5353"/>
                    </a:lnTo>
                    <a:lnTo>
                      <a:pt x="5486" y="5410"/>
                    </a:lnTo>
                    <a:lnTo>
                      <a:pt x="5448" y="5543"/>
                    </a:lnTo>
                    <a:lnTo>
                      <a:pt x="5448" y="5601"/>
                    </a:lnTo>
                    <a:lnTo>
                      <a:pt x="5429" y="5639"/>
                    </a:lnTo>
                    <a:lnTo>
                      <a:pt x="5429" y="5657"/>
                    </a:lnTo>
                    <a:lnTo>
                      <a:pt x="5410" y="5696"/>
                    </a:lnTo>
                    <a:lnTo>
                      <a:pt x="5333" y="5772"/>
                    </a:lnTo>
                    <a:lnTo>
                      <a:pt x="5315" y="5810"/>
                    </a:lnTo>
                    <a:lnTo>
                      <a:pt x="5296" y="5848"/>
                    </a:lnTo>
                    <a:lnTo>
                      <a:pt x="5296" y="5867"/>
                    </a:lnTo>
                    <a:lnTo>
                      <a:pt x="5315" y="5962"/>
                    </a:lnTo>
                    <a:lnTo>
                      <a:pt x="5296" y="6001"/>
                    </a:lnTo>
                    <a:lnTo>
                      <a:pt x="5296" y="6020"/>
                    </a:lnTo>
                    <a:lnTo>
                      <a:pt x="5181" y="6096"/>
                    </a:lnTo>
                    <a:lnTo>
                      <a:pt x="5162" y="6096"/>
                    </a:lnTo>
                    <a:lnTo>
                      <a:pt x="5048" y="6058"/>
                    </a:lnTo>
                    <a:lnTo>
                      <a:pt x="5010" y="6058"/>
                    </a:lnTo>
                    <a:lnTo>
                      <a:pt x="4991" y="6058"/>
                    </a:lnTo>
                    <a:lnTo>
                      <a:pt x="4952" y="6077"/>
                    </a:lnTo>
                    <a:lnTo>
                      <a:pt x="4934" y="6077"/>
                    </a:lnTo>
                    <a:lnTo>
                      <a:pt x="4915" y="6058"/>
                    </a:lnTo>
                    <a:lnTo>
                      <a:pt x="4895" y="6038"/>
                    </a:lnTo>
                    <a:lnTo>
                      <a:pt x="4876" y="6020"/>
                    </a:lnTo>
                    <a:lnTo>
                      <a:pt x="4839" y="6020"/>
                    </a:lnTo>
                    <a:lnTo>
                      <a:pt x="4800" y="6001"/>
                    </a:lnTo>
                    <a:lnTo>
                      <a:pt x="4762" y="6001"/>
                    </a:lnTo>
                    <a:lnTo>
                      <a:pt x="4743" y="6020"/>
                    </a:lnTo>
                    <a:lnTo>
                      <a:pt x="4705" y="6058"/>
                    </a:lnTo>
                    <a:lnTo>
                      <a:pt x="4686" y="6096"/>
                    </a:lnTo>
                    <a:lnTo>
                      <a:pt x="4686" y="6115"/>
                    </a:lnTo>
                    <a:lnTo>
                      <a:pt x="4667" y="6134"/>
                    </a:lnTo>
                    <a:lnTo>
                      <a:pt x="4667" y="6153"/>
                    </a:lnTo>
                    <a:lnTo>
                      <a:pt x="4629" y="6191"/>
                    </a:lnTo>
                    <a:lnTo>
                      <a:pt x="4572" y="6191"/>
                    </a:lnTo>
                    <a:lnTo>
                      <a:pt x="4572" y="6210"/>
                    </a:lnTo>
                    <a:lnTo>
                      <a:pt x="4553" y="6229"/>
                    </a:lnTo>
                    <a:lnTo>
                      <a:pt x="4514" y="6248"/>
                    </a:lnTo>
                    <a:lnTo>
                      <a:pt x="4495" y="6267"/>
                    </a:lnTo>
                    <a:lnTo>
                      <a:pt x="4476" y="6267"/>
                    </a:lnTo>
                    <a:lnTo>
                      <a:pt x="4458" y="6248"/>
                    </a:lnTo>
                    <a:lnTo>
                      <a:pt x="4438" y="6210"/>
                    </a:lnTo>
                    <a:lnTo>
                      <a:pt x="4419" y="6191"/>
                    </a:lnTo>
                    <a:lnTo>
                      <a:pt x="4419" y="6172"/>
                    </a:lnTo>
                    <a:lnTo>
                      <a:pt x="4381" y="6153"/>
                    </a:lnTo>
                    <a:lnTo>
                      <a:pt x="4343" y="6115"/>
                    </a:lnTo>
                    <a:lnTo>
                      <a:pt x="4305" y="6115"/>
                    </a:lnTo>
                    <a:lnTo>
                      <a:pt x="4286" y="6134"/>
                    </a:lnTo>
                    <a:lnTo>
                      <a:pt x="4267" y="6153"/>
                    </a:lnTo>
                    <a:lnTo>
                      <a:pt x="4248" y="6172"/>
                    </a:lnTo>
                    <a:lnTo>
                      <a:pt x="4191" y="6210"/>
                    </a:lnTo>
                    <a:lnTo>
                      <a:pt x="4153" y="6229"/>
                    </a:lnTo>
                    <a:lnTo>
                      <a:pt x="4114" y="6210"/>
                    </a:lnTo>
                    <a:lnTo>
                      <a:pt x="3867" y="6115"/>
                    </a:lnTo>
                    <a:lnTo>
                      <a:pt x="3848" y="6096"/>
                    </a:lnTo>
                    <a:lnTo>
                      <a:pt x="3791" y="6058"/>
                    </a:lnTo>
                    <a:lnTo>
                      <a:pt x="3772" y="6038"/>
                    </a:lnTo>
                    <a:lnTo>
                      <a:pt x="3733" y="6001"/>
                    </a:lnTo>
                    <a:lnTo>
                      <a:pt x="3657" y="5982"/>
                    </a:lnTo>
                    <a:lnTo>
                      <a:pt x="3619" y="5962"/>
                    </a:lnTo>
                    <a:lnTo>
                      <a:pt x="3581" y="5962"/>
                    </a:lnTo>
                    <a:lnTo>
                      <a:pt x="3467" y="6020"/>
                    </a:lnTo>
                    <a:lnTo>
                      <a:pt x="3410" y="6058"/>
                    </a:lnTo>
                    <a:lnTo>
                      <a:pt x="3371" y="6058"/>
                    </a:lnTo>
                    <a:lnTo>
                      <a:pt x="3352" y="6058"/>
                    </a:lnTo>
                    <a:lnTo>
                      <a:pt x="3334" y="6038"/>
                    </a:lnTo>
                    <a:lnTo>
                      <a:pt x="3315" y="6020"/>
                    </a:lnTo>
                    <a:lnTo>
                      <a:pt x="3276" y="5982"/>
                    </a:lnTo>
                    <a:lnTo>
                      <a:pt x="3200" y="5943"/>
                    </a:lnTo>
                    <a:lnTo>
                      <a:pt x="3124" y="5906"/>
                    </a:lnTo>
                    <a:lnTo>
                      <a:pt x="3105" y="5906"/>
                    </a:lnTo>
                    <a:lnTo>
                      <a:pt x="3086" y="5924"/>
                    </a:lnTo>
                    <a:lnTo>
                      <a:pt x="3067" y="5943"/>
                    </a:lnTo>
                    <a:lnTo>
                      <a:pt x="3029" y="5962"/>
                    </a:lnTo>
                    <a:lnTo>
                      <a:pt x="3010" y="5982"/>
                    </a:lnTo>
                    <a:lnTo>
                      <a:pt x="2971" y="6020"/>
                    </a:lnTo>
                    <a:lnTo>
                      <a:pt x="2934" y="6058"/>
                    </a:lnTo>
                    <a:lnTo>
                      <a:pt x="2914" y="6096"/>
                    </a:lnTo>
                    <a:lnTo>
                      <a:pt x="2895" y="6115"/>
                    </a:lnTo>
                    <a:lnTo>
                      <a:pt x="2876" y="6134"/>
                    </a:lnTo>
                    <a:lnTo>
                      <a:pt x="2838" y="6153"/>
                    </a:lnTo>
                    <a:lnTo>
                      <a:pt x="2762" y="6172"/>
                    </a:lnTo>
                    <a:lnTo>
                      <a:pt x="2705" y="6210"/>
                    </a:lnTo>
                    <a:lnTo>
                      <a:pt x="2590" y="6305"/>
                    </a:lnTo>
                    <a:lnTo>
                      <a:pt x="2572" y="6343"/>
                    </a:lnTo>
                    <a:lnTo>
                      <a:pt x="2514" y="6419"/>
                    </a:lnTo>
                    <a:lnTo>
                      <a:pt x="2514" y="6439"/>
                    </a:lnTo>
                    <a:lnTo>
                      <a:pt x="2514" y="6458"/>
                    </a:lnTo>
                    <a:lnTo>
                      <a:pt x="2514" y="6496"/>
                    </a:lnTo>
                    <a:lnTo>
                      <a:pt x="2533" y="6515"/>
                    </a:lnTo>
                    <a:lnTo>
                      <a:pt x="2629" y="6667"/>
                    </a:lnTo>
                    <a:lnTo>
                      <a:pt x="2648" y="6686"/>
                    </a:lnTo>
                    <a:lnTo>
                      <a:pt x="2667" y="6744"/>
                    </a:lnTo>
                    <a:lnTo>
                      <a:pt x="2667" y="6763"/>
                    </a:lnTo>
                    <a:lnTo>
                      <a:pt x="2743" y="6858"/>
                    </a:lnTo>
                    <a:lnTo>
                      <a:pt x="2743" y="6896"/>
                    </a:lnTo>
                    <a:lnTo>
                      <a:pt x="2762" y="6915"/>
                    </a:lnTo>
                    <a:lnTo>
                      <a:pt x="2819" y="7201"/>
                    </a:lnTo>
                    <a:lnTo>
                      <a:pt x="2838" y="7257"/>
                    </a:lnTo>
                    <a:lnTo>
                      <a:pt x="2838" y="7315"/>
                    </a:lnTo>
                    <a:lnTo>
                      <a:pt x="2857" y="7334"/>
                    </a:lnTo>
                    <a:lnTo>
                      <a:pt x="2857" y="7372"/>
                    </a:lnTo>
                    <a:lnTo>
                      <a:pt x="2895" y="7410"/>
                    </a:lnTo>
                    <a:lnTo>
                      <a:pt x="2914" y="7429"/>
                    </a:lnTo>
                    <a:lnTo>
                      <a:pt x="2914" y="7467"/>
                    </a:lnTo>
                    <a:lnTo>
                      <a:pt x="2914" y="7506"/>
                    </a:lnTo>
                    <a:lnTo>
                      <a:pt x="2914" y="7524"/>
                    </a:lnTo>
                    <a:lnTo>
                      <a:pt x="2953" y="7620"/>
                    </a:lnTo>
                    <a:lnTo>
                      <a:pt x="3010" y="7658"/>
                    </a:lnTo>
                    <a:lnTo>
                      <a:pt x="3029" y="7677"/>
                    </a:lnTo>
                    <a:lnTo>
                      <a:pt x="3029" y="7696"/>
                    </a:lnTo>
                    <a:lnTo>
                      <a:pt x="3048" y="7715"/>
                    </a:lnTo>
                    <a:lnTo>
                      <a:pt x="3067" y="7829"/>
                    </a:lnTo>
                    <a:lnTo>
                      <a:pt x="3067" y="7867"/>
                    </a:lnTo>
                    <a:lnTo>
                      <a:pt x="3048" y="7905"/>
                    </a:lnTo>
                    <a:lnTo>
                      <a:pt x="3010" y="7982"/>
                    </a:lnTo>
                    <a:lnTo>
                      <a:pt x="3010" y="8019"/>
                    </a:lnTo>
                    <a:lnTo>
                      <a:pt x="2990" y="8058"/>
                    </a:lnTo>
                    <a:lnTo>
                      <a:pt x="3010" y="8077"/>
                    </a:lnTo>
                    <a:lnTo>
                      <a:pt x="3010" y="8095"/>
                    </a:lnTo>
                    <a:lnTo>
                      <a:pt x="3029" y="8114"/>
                    </a:lnTo>
                    <a:lnTo>
                      <a:pt x="3048" y="8114"/>
                    </a:lnTo>
                    <a:lnTo>
                      <a:pt x="3067" y="8133"/>
                    </a:lnTo>
                    <a:lnTo>
                      <a:pt x="3086" y="8152"/>
                    </a:lnTo>
                    <a:lnTo>
                      <a:pt x="3105" y="8171"/>
                    </a:lnTo>
                    <a:lnTo>
                      <a:pt x="3105" y="8209"/>
                    </a:lnTo>
                    <a:lnTo>
                      <a:pt x="3124" y="8266"/>
                    </a:lnTo>
                    <a:lnTo>
                      <a:pt x="3143" y="8399"/>
                    </a:lnTo>
                    <a:lnTo>
                      <a:pt x="3162" y="8438"/>
                    </a:lnTo>
                    <a:lnTo>
                      <a:pt x="3181" y="8457"/>
                    </a:lnTo>
                    <a:lnTo>
                      <a:pt x="3181" y="8495"/>
                    </a:lnTo>
                    <a:lnTo>
                      <a:pt x="3181" y="8533"/>
                    </a:lnTo>
                    <a:lnTo>
                      <a:pt x="3181" y="8571"/>
                    </a:lnTo>
                    <a:lnTo>
                      <a:pt x="3162" y="8609"/>
                    </a:lnTo>
                    <a:lnTo>
                      <a:pt x="3124" y="8666"/>
                    </a:lnTo>
                    <a:lnTo>
                      <a:pt x="3124" y="8704"/>
                    </a:lnTo>
                    <a:lnTo>
                      <a:pt x="3124" y="8724"/>
                    </a:lnTo>
                    <a:lnTo>
                      <a:pt x="3124" y="8743"/>
                    </a:lnTo>
                    <a:lnTo>
                      <a:pt x="3143" y="8780"/>
                    </a:lnTo>
                    <a:lnTo>
                      <a:pt x="3162" y="8800"/>
                    </a:lnTo>
                    <a:lnTo>
                      <a:pt x="3181" y="8819"/>
                    </a:lnTo>
                    <a:lnTo>
                      <a:pt x="3315" y="8914"/>
                    </a:lnTo>
                    <a:lnTo>
                      <a:pt x="3334" y="8933"/>
                    </a:lnTo>
                    <a:lnTo>
                      <a:pt x="3334" y="8952"/>
                    </a:lnTo>
                    <a:lnTo>
                      <a:pt x="3334" y="8990"/>
                    </a:lnTo>
                    <a:lnTo>
                      <a:pt x="3315" y="9009"/>
                    </a:lnTo>
                    <a:lnTo>
                      <a:pt x="3295" y="9028"/>
                    </a:lnTo>
                    <a:lnTo>
                      <a:pt x="3238" y="9028"/>
                    </a:lnTo>
                    <a:lnTo>
                      <a:pt x="3181" y="9028"/>
                    </a:lnTo>
                    <a:lnTo>
                      <a:pt x="3124" y="9066"/>
                    </a:lnTo>
                    <a:lnTo>
                      <a:pt x="3105" y="9066"/>
                    </a:lnTo>
                    <a:lnTo>
                      <a:pt x="3067" y="9047"/>
                    </a:lnTo>
                    <a:lnTo>
                      <a:pt x="3048" y="9047"/>
                    </a:lnTo>
                    <a:lnTo>
                      <a:pt x="2971" y="9028"/>
                    </a:lnTo>
                    <a:lnTo>
                      <a:pt x="2914" y="9009"/>
                    </a:lnTo>
                    <a:lnTo>
                      <a:pt x="2895" y="9009"/>
                    </a:lnTo>
                    <a:lnTo>
                      <a:pt x="2857" y="9009"/>
                    </a:lnTo>
                    <a:lnTo>
                      <a:pt x="2819" y="9028"/>
                    </a:lnTo>
                    <a:lnTo>
                      <a:pt x="2781" y="9047"/>
                    </a:lnTo>
                    <a:lnTo>
                      <a:pt x="2762" y="9085"/>
                    </a:lnTo>
                    <a:lnTo>
                      <a:pt x="2743" y="9123"/>
                    </a:lnTo>
                    <a:lnTo>
                      <a:pt x="2705" y="9161"/>
                    </a:lnTo>
                    <a:lnTo>
                      <a:pt x="2667" y="9181"/>
                    </a:lnTo>
                    <a:lnTo>
                      <a:pt x="2572" y="9200"/>
                    </a:lnTo>
                    <a:lnTo>
                      <a:pt x="2553" y="9200"/>
                    </a:lnTo>
                    <a:lnTo>
                      <a:pt x="2514" y="9200"/>
                    </a:lnTo>
                    <a:lnTo>
                      <a:pt x="2457" y="9181"/>
                    </a:lnTo>
                    <a:lnTo>
                      <a:pt x="2419" y="9161"/>
                    </a:lnTo>
                    <a:lnTo>
                      <a:pt x="2362" y="9142"/>
                    </a:lnTo>
                    <a:lnTo>
                      <a:pt x="2286" y="9105"/>
                    </a:lnTo>
                    <a:lnTo>
                      <a:pt x="2267" y="9105"/>
                    </a:lnTo>
                    <a:lnTo>
                      <a:pt x="2210" y="9105"/>
                    </a:lnTo>
                    <a:lnTo>
                      <a:pt x="2172" y="9105"/>
                    </a:lnTo>
                    <a:lnTo>
                      <a:pt x="2133" y="9085"/>
                    </a:lnTo>
                    <a:lnTo>
                      <a:pt x="2076" y="9085"/>
                    </a:lnTo>
                    <a:lnTo>
                      <a:pt x="2057" y="9085"/>
                    </a:lnTo>
                    <a:lnTo>
                      <a:pt x="1981" y="9066"/>
                    </a:lnTo>
                    <a:lnTo>
                      <a:pt x="1905" y="9085"/>
                    </a:lnTo>
                    <a:lnTo>
                      <a:pt x="1867" y="9085"/>
                    </a:lnTo>
                    <a:lnTo>
                      <a:pt x="1810" y="9066"/>
                    </a:lnTo>
                    <a:lnTo>
                      <a:pt x="1771" y="9047"/>
                    </a:lnTo>
                    <a:lnTo>
                      <a:pt x="1752" y="9028"/>
                    </a:lnTo>
                    <a:lnTo>
                      <a:pt x="1638" y="8857"/>
                    </a:lnTo>
                    <a:lnTo>
                      <a:pt x="1600" y="8819"/>
                    </a:lnTo>
                    <a:lnTo>
                      <a:pt x="1581" y="8800"/>
                    </a:lnTo>
                    <a:lnTo>
                      <a:pt x="1562" y="8800"/>
                    </a:lnTo>
                    <a:lnTo>
                      <a:pt x="1543" y="8780"/>
                    </a:lnTo>
                    <a:lnTo>
                      <a:pt x="1524" y="8780"/>
                    </a:lnTo>
                    <a:lnTo>
                      <a:pt x="1505" y="8780"/>
                    </a:lnTo>
                    <a:lnTo>
                      <a:pt x="1466" y="8780"/>
                    </a:lnTo>
                    <a:lnTo>
                      <a:pt x="1429" y="8780"/>
                    </a:lnTo>
                    <a:lnTo>
                      <a:pt x="1371" y="8800"/>
                    </a:lnTo>
                    <a:lnTo>
                      <a:pt x="1353" y="8800"/>
                    </a:lnTo>
                    <a:lnTo>
                      <a:pt x="1314" y="8800"/>
                    </a:lnTo>
                    <a:lnTo>
                      <a:pt x="1257" y="8800"/>
                    </a:lnTo>
                    <a:lnTo>
                      <a:pt x="1162" y="8780"/>
                    </a:lnTo>
                    <a:lnTo>
                      <a:pt x="1048" y="8743"/>
                    </a:lnTo>
                    <a:lnTo>
                      <a:pt x="990" y="872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6" name="Freeform 15">
                <a:extLst>
                  <a:ext uri="{FF2B5EF4-FFF2-40B4-BE49-F238E27FC236}">
                    <a16:creationId xmlns:a16="http://schemas.microsoft.com/office/drawing/2014/main" id="{F7133098-A3ED-0D41-A7A6-DD2C5F077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77138" y="6946900"/>
                <a:ext cx="1454150" cy="1995488"/>
              </a:xfrm>
              <a:custGeom>
                <a:avLst/>
                <a:gdLst>
                  <a:gd name="T0" fmla="*/ 478944590 w 4039"/>
                  <a:gd name="T1" fmla="*/ 78927076 h 5543"/>
                  <a:gd name="T2" fmla="*/ 486462319 w 4039"/>
                  <a:gd name="T3" fmla="*/ 83851896 h 5543"/>
                  <a:gd name="T4" fmla="*/ 496313384 w 4039"/>
                  <a:gd name="T5" fmla="*/ 91368726 h 5543"/>
                  <a:gd name="T6" fmla="*/ 498776330 w 4039"/>
                  <a:gd name="T7" fmla="*/ 93831136 h 5543"/>
                  <a:gd name="T8" fmla="*/ 501238917 w 4039"/>
                  <a:gd name="T9" fmla="*/ 115992825 h 5543"/>
                  <a:gd name="T10" fmla="*/ 508627395 w 4039"/>
                  <a:gd name="T11" fmla="*/ 133229694 h 5543"/>
                  <a:gd name="T12" fmla="*/ 511089982 w 4039"/>
                  <a:gd name="T13" fmla="*/ 143209294 h 5543"/>
                  <a:gd name="T14" fmla="*/ 508627395 w 4039"/>
                  <a:gd name="T15" fmla="*/ 153058934 h 5543"/>
                  <a:gd name="T16" fmla="*/ 511089982 w 4039"/>
                  <a:gd name="T17" fmla="*/ 170295803 h 5543"/>
                  <a:gd name="T18" fmla="*/ 511089982 w 4039"/>
                  <a:gd name="T19" fmla="*/ 195049502 h 5543"/>
                  <a:gd name="T20" fmla="*/ 516015514 w 4039"/>
                  <a:gd name="T21" fmla="*/ 212286371 h 5543"/>
                  <a:gd name="T22" fmla="*/ 518478461 w 4039"/>
                  <a:gd name="T23" fmla="*/ 229523600 h 5543"/>
                  <a:gd name="T24" fmla="*/ 523403993 w 4039"/>
                  <a:gd name="T25" fmla="*/ 239502840 h 5543"/>
                  <a:gd name="T26" fmla="*/ 523403993 w 4039"/>
                  <a:gd name="T27" fmla="*/ 244298059 h 5543"/>
                  <a:gd name="T28" fmla="*/ 513552928 w 4039"/>
                  <a:gd name="T29" fmla="*/ 256739709 h 5543"/>
                  <a:gd name="T30" fmla="*/ 511089982 w 4039"/>
                  <a:gd name="T31" fmla="*/ 261664529 h 5543"/>
                  <a:gd name="T32" fmla="*/ 506164449 w 4039"/>
                  <a:gd name="T33" fmla="*/ 311042327 h 5543"/>
                  <a:gd name="T34" fmla="*/ 506164449 w 4039"/>
                  <a:gd name="T35" fmla="*/ 328279556 h 5543"/>
                  <a:gd name="T36" fmla="*/ 488925265 w 4039"/>
                  <a:gd name="T37" fmla="*/ 417185873 h 5543"/>
                  <a:gd name="T38" fmla="*/ 493721188 w 4039"/>
                  <a:gd name="T39" fmla="*/ 439347561 h 5543"/>
                  <a:gd name="T40" fmla="*/ 491387851 w 4039"/>
                  <a:gd name="T41" fmla="*/ 478746119 h 5543"/>
                  <a:gd name="T42" fmla="*/ 488925265 w 4039"/>
                  <a:gd name="T43" fmla="*/ 491058169 h 5543"/>
                  <a:gd name="T44" fmla="*/ 486462319 w 4039"/>
                  <a:gd name="T45" fmla="*/ 498575359 h 5543"/>
                  <a:gd name="T46" fmla="*/ 483870123 w 4039"/>
                  <a:gd name="T47" fmla="*/ 510887408 h 5543"/>
                  <a:gd name="T48" fmla="*/ 476611254 w 4039"/>
                  <a:gd name="T49" fmla="*/ 530586687 h 5543"/>
                  <a:gd name="T50" fmla="*/ 488925265 w 4039"/>
                  <a:gd name="T51" fmla="*/ 560265206 h 5543"/>
                  <a:gd name="T52" fmla="*/ 488925265 w 4039"/>
                  <a:gd name="T53" fmla="*/ 577502075 h 5543"/>
                  <a:gd name="T54" fmla="*/ 493721188 w 4039"/>
                  <a:gd name="T55" fmla="*/ 589814485 h 5543"/>
                  <a:gd name="T56" fmla="*/ 493721188 w 4039"/>
                  <a:gd name="T57" fmla="*/ 617030594 h 5543"/>
                  <a:gd name="T58" fmla="*/ 488925265 w 4039"/>
                  <a:gd name="T59" fmla="*/ 649041922 h 5543"/>
                  <a:gd name="T60" fmla="*/ 476611254 w 4039"/>
                  <a:gd name="T61" fmla="*/ 668870802 h 5543"/>
                  <a:gd name="T62" fmla="*/ 474019057 w 4039"/>
                  <a:gd name="T63" fmla="*/ 676258391 h 5543"/>
                  <a:gd name="T64" fmla="*/ 466630579 w 4039"/>
                  <a:gd name="T65" fmla="*/ 695957670 h 5543"/>
                  <a:gd name="T66" fmla="*/ 464167992 w 4039"/>
                  <a:gd name="T67" fmla="*/ 710732129 h 5543"/>
                  <a:gd name="T68" fmla="*/ 353083749 w 4039"/>
                  <a:gd name="T69" fmla="*/ 651504332 h 5543"/>
                  <a:gd name="T70" fmla="*/ 320937998 w 4039"/>
                  <a:gd name="T71" fmla="*/ 550285966 h 5543"/>
                  <a:gd name="T72" fmla="*/ 259239050 w 4039"/>
                  <a:gd name="T73" fmla="*/ 409798643 h 5543"/>
                  <a:gd name="T74" fmla="*/ 212317061 w 4039"/>
                  <a:gd name="T75" fmla="*/ 392431813 h 5543"/>
                  <a:gd name="T76" fmla="*/ 172782830 w 4039"/>
                  <a:gd name="T77" fmla="*/ 370270124 h 5543"/>
                  <a:gd name="T78" fmla="*/ 145692581 w 4039"/>
                  <a:gd name="T79" fmla="*/ 325817146 h 5543"/>
                  <a:gd name="T80" fmla="*/ 91381753 w 4039"/>
                  <a:gd name="T81" fmla="*/ 224598780 h 5543"/>
                  <a:gd name="T82" fmla="*/ 0 w 4039"/>
                  <a:gd name="T83" fmla="*/ 9849639 h 5543"/>
                  <a:gd name="T84" fmla="*/ 49384936 w 4039"/>
                  <a:gd name="T85" fmla="*/ 0 h 5543"/>
                  <a:gd name="T86" fmla="*/ 86456220 w 4039"/>
                  <a:gd name="T87" fmla="*/ 4924820 h 5543"/>
                  <a:gd name="T88" fmla="*/ 101232818 w 4039"/>
                  <a:gd name="T89" fmla="*/ 0 h 5543"/>
                  <a:gd name="T90" fmla="*/ 111083883 w 4039"/>
                  <a:gd name="T91" fmla="*/ 4924820 h 5543"/>
                  <a:gd name="T92" fmla="*/ 116009416 w 4039"/>
                  <a:gd name="T93" fmla="*/ 24624099 h 5543"/>
                  <a:gd name="T94" fmla="*/ 118472362 w 4039"/>
                  <a:gd name="T95" fmla="*/ 36936148 h 5543"/>
                  <a:gd name="T96" fmla="*/ 155543646 w 4039"/>
                  <a:gd name="T97" fmla="*/ 41990568 h 5543"/>
                  <a:gd name="T98" fmla="*/ 167857298 w 4039"/>
                  <a:gd name="T99" fmla="*/ 49378158 h 5543"/>
                  <a:gd name="T100" fmla="*/ 175245777 w 4039"/>
                  <a:gd name="T101" fmla="*/ 36936148 h 5543"/>
                  <a:gd name="T102" fmla="*/ 187559428 w 4039"/>
                  <a:gd name="T103" fmla="*/ 27086509 h 5543"/>
                  <a:gd name="T104" fmla="*/ 217242593 w 4039"/>
                  <a:gd name="T105" fmla="*/ 14774459 h 5543"/>
                  <a:gd name="T106" fmla="*/ 236944724 w 4039"/>
                  <a:gd name="T107" fmla="*/ 9849639 h 5543"/>
                  <a:gd name="T108" fmla="*/ 271553062 w 4039"/>
                  <a:gd name="T109" fmla="*/ 17236869 h 5543"/>
                  <a:gd name="T110" fmla="*/ 281533737 w 4039"/>
                  <a:gd name="T111" fmla="*/ 27086509 h 5543"/>
                  <a:gd name="T112" fmla="*/ 283867073 w 4039"/>
                  <a:gd name="T113" fmla="*/ 41990568 h 5543"/>
                  <a:gd name="T114" fmla="*/ 301235867 w 4039"/>
                  <a:gd name="T115" fmla="*/ 51840568 h 5543"/>
                  <a:gd name="T116" fmla="*/ 308624346 w 4039"/>
                  <a:gd name="T117" fmla="*/ 61690207 h 5543"/>
                  <a:gd name="T118" fmla="*/ 325863530 w 4039"/>
                  <a:gd name="T119" fmla="*/ 71539847 h 5543"/>
                  <a:gd name="T120" fmla="*/ 360472228 w 4039"/>
                  <a:gd name="T121" fmla="*/ 74002257 h 5543"/>
                  <a:gd name="T122" fmla="*/ 370323293 w 4039"/>
                  <a:gd name="T123" fmla="*/ 86314306 h 5543"/>
                  <a:gd name="T124" fmla="*/ 444335892 w 4039"/>
                  <a:gd name="T125" fmla="*/ 76464667 h 55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039" h="5543">
                    <a:moveTo>
                      <a:pt x="3677" y="533"/>
                    </a:moveTo>
                    <a:lnTo>
                      <a:pt x="3677" y="590"/>
                    </a:lnTo>
                    <a:lnTo>
                      <a:pt x="3695" y="609"/>
                    </a:lnTo>
                    <a:lnTo>
                      <a:pt x="3695" y="629"/>
                    </a:lnTo>
                    <a:lnTo>
                      <a:pt x="3714" y="629"/>
                    </a:lnTo>
                    <a:lnTo>
                      <a:pt x="3753" y="647"/>
                    </a:lnTo>
                    <a:lnTo>
                      <a:pt x="3753" y="666"/>
                    </a:lnTo>
                    <a:lnTo>
                      <a:pt x="3772" y="685"/>
                    </a:lnTo>
                    <a:lnTo>
                      <a:pt x="3829" y="705"/>
                    </a:lnTo>
                    <a:lnTo>
                      <a:pt x="3848" y="724"/>
                    </a:lnTo>
                    <a:lnTo>
                      <a:pt x="3867" y="743"/>
                    </a:lnTo>
                    <a:lnTo>
                      <a:pt x="3867" y="876"/>
                    </a:lnTo>
                    <a:lnTo>
                      <a:pt x="3867" y="895"/>
                    </a:lnTo>
                    <a:lnTo>
                      <a:pt x="3886" y="933"/>
                    </a:lnTo>
                    <a:lnTo>
                      <a:pt x="3905" y="971"/>
                    </a:lnTo>
                    <a:lnTo>
                      <a:pt x="3924" y="1028"/>
                    </a:lnTo>
                    <a:lnTo>
                      <a:pt x="3924" y="1066"/>
                    </a:lnTo>
                    <a:lnTo>
                      <a:pt x="3943" y="1086"/>
                    </a:lnTo>
                    <a:lnTo>
                      <a:pt x="3943" y="1105"/>
                    </a:lnTo>
                    <a:lnTo>
                      <a:pt x="3943" y="1124"/>
                    </a:lnTo>
                    <a:lnTo>
                      <a:pt x="3943" y="1142"/>
                    </a:lnTo>
                    <a:lnTo>
                      <a:pt x="3924" y="1181"/>
                    </a:lnTo>
                    <a:lnTo>
                      <a:pt x="3924" y="1200"/>
                    </a:lnTo>
                    <a:lnTo>
                      <a:pt x="3924" y="1257"/>
                    </a:lnTo>
                    <a:lnTo>
                      <a:pt x="3943" y="1314"/>
                    </a:lnTo>
                    <a:lnTo>
                      <a:pt x="3943" y="1333"/>
                    </a:lnTo>
                    <a:lnTo>
                      <a:pt x="3943" y="1505"/>
                    </a:lnTo>
                    <a:lnTo>
                      <a:pt x="3943" y="1543"/>
                    </a:lnTo>
                    <a:lnTo>
                      <a:pt x="3943" y="1562"/>
                    </a:lnTo>
                    <a:lnTo>
                      <a:pt x="3981" y="1638"/>
                    </a:lnTo>
                    <a:lnTo>
                      <a:pt x="4000" y="1657"/>
                    </a:lnTo>
                    <a:lnTo>
                      <a:pt x="4000" y="1733"/>
                    </a:lnTo>
                    <a:lnTo>
                      <a:pt x="4000" y="1771"/>
                    </a:lnTo>
                    <a:lnTo>
                      <a:pt x="4000" y="1790"/>
                    </a:lnTo>
                    <a:lnTo>
                      <a:pt x="4019" y="1828"/>
                    </a:lnTo>
                    <a:lnTo>
                      <a:pt x="4038" y="1848"/>
                    </a:lnTo>
                    <a:lnTo>
                      <a:pt x="4038" y="1867"/>
                    </a:lnTo>
                    <a:lnTo>
                      <a:pt x="4038" y="1885"/>
                    </a:lnTo>
                    <a:lnTo>
                      <a:pt x="4019" y="1924"/>
                    </a:lnTo>
                    <a:lnTo>
                      <a:pt x="4000" y="1943"/>
                    </a:lnTo>
                    <a:lnTo>
                      <a:pt x="3962" y="1981"/>
                    </a:lnTo>
                    <a:lnTo>
                      <a:pt x="3943" y="2000"/>
                    </a:lnTo>
                    <a:lnTo>
                      <a:pt x="3943" y="2019"/>
                    </a:lnTo>
                    <a:lnTo>
                      <a:pt x="3943" y="2057"/>
                    </a:lnTo>
                    <a:lnTo>
                      <a:pt x="3943" y="2152"/>
                    </a:lnTo>
                    <a:lnTo>
                      <a:pt x="3905" y="2400"/>
                    </a:lnTo>
                    <a:lnTo>
                      <a:pt x="3924" y="2438"/>
                    </a:lnTo>
                    <a:lnTo>
                      <a:pt x="3905" y="2476"/>
                    </a:lnTo>
                    <a:lnTo>
                      <a:pt x="3905" y="2533"/>
                    </a:lnTo>
                    <a:lnTo>
                      <a:pt x="3809" y="2800"/>
                    </a:lnTo>
                    <a:lnTo>
                      <a:pt x="3772" y="2991"/>
                    </a:lnTo>
                    <a:lnTo>
                      <a:pt x="3772" y="3219"/>
                    </a:lnTo>
                    <a:lnTo>
                      <a:pt x="3791" y="3295"/>
                    </a:lnTo>
                    <a:lnTo>
                      <a:pt x="3809" y="3372"/>
                    </a:lnTo>
                    <a:lnTo>
                      <a:pt x="3809" y="3390"/>
                    </a:lnTo>
                    <a:lnTo>
                      <a:pt x="3809" y="3486"/>
                    </a:lnTo>
                    <a:lnTo>
                      <a:pt x="3809" y="3562"/>
                    </a:lnTo>
                    <a:lnTo>
                      <a:pt x="3791" y="3694"/>
                    </a:lnTo>
                    <a:lnTo>
                      <a:pt x="3791" y="3732"/>
                    </a:lnTo>
                    <a:lnTo>
                      <a:pt x="3791" y="3770"/>
                    </a:lnTo>
                    <a:lnTo>
                      <a:pt x="3772" y="3789"/>
                    </a:lnTo>
                    <a:lnTo>
                      <a:pt x="3753" y="3808"/>
                    </a:lnTo>
                    <a:lnTo>
                      <a:pt x="3753" y="3828"/>
                    </a:lnTo>
                    <a:lnTo>
                      <a:pt x="3753" y="3847"/>
                    </a:lnTo>
                    <a:lnTo>
                      <a:pt x="3753" y="3884"/>
                    </a:lnTo>
                    <a:lnTo>
                      <a:pt x="3733" y="3904"/>
                    </a:lnTo>
                    <a:lnTo>
                      <a:pt x="3733" y="3942"/>
                    </a:lnTo>
                    <a:lnTo>
                      <a:pt x="3677" y="4037"/>
                    </a:lnTo>
                    <a:lnTo>
                      <a:pt x="3677" y="4056"/>
                    </a:lnTo>
                    <a:lnTo>
                      <a:pt x="3677" y="4094"/>
                    </a:lnTo>
                    <a:lnTo>
                      <a:pt x="3677" y="4132"/>
                    </a:lnTo>
                    <a:lnTo>
                      <a:pt x="3695" y="4151"/>
                    </a:lnTo>
                    <a:lnTo>
                      <a:pt x="3772" y="4323"/>
                    </a:lnTo>
                    <a:lnTo>
                      <a:pt x="3791" y="4342"/>
                    </a:lnTo>
                    <a:lnTo>
                      <a:pt x="3791" y="4361"/>
                    </a:lnTo>
                    <a:lnTo>
                      <a:pt x="3772" y="4456"/>
                    </a:lnTo>
                    <a:lnTo>
                      <a:pt x="3791" y="4475"/>
                    </a:lnTo>
                    <a:lnTo>
                      <a:pt x="3791" y="4513"/>
                    </a:lnTo>
                    <a:lnTo>
                      <a:pt x="3809" y="4551"/>
                    </a:lnTo>
                    <a:lnTo>
                      <a:pt x="3809" y="4646"/>
                    </a:lnTo>
                    <a:lnTo>
                      <a:pt x="3809" y="4722"/>
                    </a:lnTo>
                    <a:lnTo>
                      <a:pt x="3809" y="4761"/>
                    </a:lnTo>
                    <a:lnTo>
                      <a:pt x="3791" y="4951"/>
                    </a:lnTo>
                    <a:lnTo>
                      <a:pt x="3772" y="4989"/>
                    </a:lnTo>
                    <a:lnTo>
                      <a:pt x="3772" y="5008"/>
                    </a:lnTo>
                    <a:lnTo>
                      <a:pt x="3772" y="5027"/>
                    </a:lnTo>
                    <a:lnTo>
                      <a:pt x="3714" y="5103"/>
                    </a:lnTo>
                    <a:lnTo>
                      <a:pt x="3677" y="5161"/>
                    </a:lnTo>
                    <a:lnTo>
                      <a:pt x="3657" y="5199"/>
                    </a:lnTo>
                    <a:lnTo>
                      <a:pt x="3657" y="5218"/>
                    </a:lnTo>
                    <a:lnTo>
                      <a:pt x="3657" y="5256"/>
                    </a:lnTo>
                    <a:lnTo>
                      <a:pt x="3638" y="5294"/>
                    </a:lnTo>
                    <a:lnTo>
                      <a:pt x="3600" y="5370"/>
                    </a:lnTo>
                    <a:lnTo>
                      <a:pt x="3581" y="5389"/>
                    </a:lnTo>
                    <a:lnTo>
                      <a:pt x="3581" y="5408"/>
                    </a:lnTo>
                    <a:lnTo>
                      <a:pt x="3581" y="5484"/>
                    </a:lnTo>
                    <a:lnTo>
                      <a:pt x="3600" y="5542"/>
                    </a:lnTo>
                    <a:lnTo>
                      <a:pt x="3219" y="5237"/>
                    </a:lnTo>
                    <a:lnTo>
                      <a:pt x="2724" y="5027"/>
                    </a:lnTo>
                    <a:lnTo>
                      <a:pt x="2724" y="4646"/>
                    </a:lnTo>
                    <a:lnTo>
                      <a:pt x="2800" y="4246"/>
                    </a:lnTo>
                    <a:lnTo>
                      <a:pt x="2476" y="4246"/>
                    </a:lnTo>
                    <a:lnTo>
                      <a:pt x="2343" y="3751"/>
                    </a:lnTo>
                    <a:lnTo>
                      <a:pt x="2038" y="3238"/>
                    </a:lnTo>
                    <a:lnTo>
                      <a:pt x="2000" y="3162"/>
                    </a:lnTo>
                    <a:lnTo>
                      <a:pt x="1924" y="3123"/>
                    </a:lnTo>
                    <a:lnTo>
                      <a:pt x="1828" y="3067"/>
                    </a:lnTo>
                    <a:lnTo>
                      <a:pt x="1638" y="3028"/>
                    </a:lnTo>
                    <a:lnTo>
                      <a:pt x="1505" y="2991"/>
                    </a:lnTo>
                    <a:lnTo>
                      <a:pt x="1447" y="2914"/>
                    </a:lnTo>
                    <a:lnTo>
                      <a:pt x="1333" y="2857"/>
                    </a:lnTo>
                    <a:lnTo>
                      <a:pt x="1257" y="2724"/>
                    </a:lnTo>
                    <a:lnTo>
                      <a:pt x="1219" y="2590"/>
                    </a:lnTo>
                    <a:lnTo>
                      <a:pt x="1124" y="2514"/>
                    </a:lnTo>
                    <a:lnTo>
                      <a:pt x="1066" y="2419"/>
                    </a:lnTo>
                    <a:lnTo>
                      <a:pt x="990" y="2000"/>
                    </a:lnTo>
                    <a:lnTo>
                      <a:pt x="705" y="1733"/>
                    </a:lnTo>
                    <a:lnTo>
                      <a:pt x="324" y="1219"/>
                    </a:lnTo>
                    <a:lnTo>
                      <a:pt x="76" y="571"/>
                    </a:lnTo>
                    <a:lnTo>
                      <a:pt x="0" y="76"/>
                    </a:lnTo>
                    <a:lnTo>
                      <a:pt x="172" y="57"/>
                    </a:lnTo>
                    <a:lnTo>
                      <a:pt x="343" y="19"/>
                    </a:lnTo>
                    <a:lnTo>
                      <a:pt x="381" y="0"/>
                    </a:lnTo>
                    <a:lnTo>
                      <a:pt x="457" y="19"/>
                    </a:lnTo>
                    <a:lnTo>
                      <a:pt x="553" y="38"/>
                    </a:lnTo>
                    <a:lnTo>
                      <a:pt x="667" y="38"/>
                    </a:lnTo>
                    <a:lnTo>
                      <a:pt x="705" y="38"/>
                    </a:lnTo>
                    <a:lnTo>
                      <a:pt x="743" y="0"/>
                    </a:lnTo>
                    <a:lnTo>
                      <a:pt x="781" y="0"/>
                    </a:lnTo>
                    <a:lnTo>
                      <a:pt x="819" y="0"/>
                    </a:lnTo>
                    <a:lnTo>
                      <a:pt x="838" y="0"/>
                    </a:lnTo>
                    <a:lnTo>
                      <a:pt x="857" y="38"/>
                    </a:lnTo>
                    <a:lnTo>
                      <a:pt x="876" y="133"/>
                    </a:lnTo>
                    <a:lnTo>
                      <a:pt x="895" y="152"/>
                    </a:lnTo>
                    <a:lnTo>
                      <a:pt x="895" y="190"/>
                    </a:lnTo>
                    <a:lnTo>
                      <a:pt x="876" y="248"/>
                    </a:lnTo>
                    <a:lnTo>
                      <a:pt x="895" y="285"/>
                    </a:lnTo>
                    <a:lnTo>
                      <a:pt x="914" y="285"/>
                    </a:lnTo>
                    <a:lnTo>
                      <a:pt x="1066" y="285"/>
                    </a:lnTo>
                    <a:lnTo>
                      <a:pt x="1143" y="304"/>
                    </a:lnTo>
                    <a:lnTo>
                      <a:pt x="1200" y="324"/>
                    </a:lnTo>
                    <a:lnTo>
                      <a:pt x="1238" y="343"/>
                    </a:lnTo>
                    <a:lnTo>
                      <a:pt x="1276" y="381"/>
                    </a:lnTo>
                    <a:lnTo>
                      <a:pt x="1295" y="381"/>
                    </a:lnTo>
                    <a:lnTo>
                      <a:pt x="1315" y="362"/>
                    </a:lnTo>
                    <a:lnTo>
                      <a:pt x="1333" y="304"/>
                    </a:lnTo>
                    <a:lnTo>
                      <a:pt x="1352" y="285"/>
                    </a:lnTo>
                    <a:lnTo>
                      <a:pt x="1410" y="248"/>
                    </a:lnTo>
                    <a:lnTo>
                      <a:pt x="1429" y="228"/>
                    </a:lnTo>
                    <a:lnTo>
                      <a:pt x="1447" y="209"/>
                    </a:lnTo>
                    <a:lnTo>
                      <a:pt x="1562" y="209"/>
                    </a:lnTo>
                    <a:lnTo>
                      <a:pt x="1600" y="190"/>
                    </a:lnTo>
                    <a:lnTo>
                      <a:pt x="1676" y="114"/>
                    </a:lnTo>
                    <a:lnTo>
                      <a:pt x="1714" y="95"/>
                    </a:lnTo>
                    <a:lnTo>
                      <a:pt x="1752" y="95"/>
                    </a:lnTo>
                    <a:lnTo>
                      <a:pt x="1828" y="76"/>
                    </a:lnTo>
                    <a:lnTo>
                      <a:pt x="1886" y="76"/>
                    </a:lnTo>
                    <a:lnTo>
                      <a:pt x="1962" y="95"/>
                    </a:lnTo>
                    <a:lnTo>
                      <a:pt x="2095" y="133"/>
                    </a:lnTo>
                    <a:lnTo>
                      <a:pt x="2133" y="171"/>
                    </a:lnTo>
                    <a:lnTo>
                      <a:pt x="2172" y="190"/>
                    </a:lnTo>
                    <a:lnTo>
                      <a:pt x="2172" y="209"/>
                    </a:lnTo>
                    <a:lnTo>
                      <a:pt x="2172" y="228"/>
                    </a:lnTo>
                    <a:lnTo>
                      <a:pt x="2172" y="267"/>
                    </a:lnTo>
                    <a:lnTo>
                      <a:pt x="2190" y="324"/>
                    </a:lnTo>
                    <a:lnTo>
                      <a:pt x="2209" y="343"/>
                    </a:lnTo>
                    <a:lnTo>
                      <a:pt x="2229" y="362"/>
                    </a:lnTo>
                    <a:lnTo>
                      <a:pt x="2324" y="400"/>
                    </a:lnTo>
                    <a:lnTo>
                      <a:pt x="2343" y="419"/>
                    </a:lnTo>
                    <a:lnTo>
                      <a:pt x="2362" y="457"/>
                    </a:lnTo>
                    <a:lnTo>
                      <a:pt x="2381" y="476"/>
                    </a:lnTo>
                    <a:lnTo>
                      <a:pt x="2400" y="495"/>
                    </a:lnTo>
                    <a:lnTo>
                      <a:pt x="2438" y="514"/>
                    </a:lnTo>
                    <a:lnTo>
                      <a:pt x="2514" y="552"/>
                    </a:lnTo>
                    <a:lnTo>
                      <a:pt x="2648" y="571"/>
                    </a:lnTo>
                    <a:lnTo>
                      <a:pt x="2724" y="552"/>
                    </a:lnTo>
                    <a:lnTo>
                      <a:pt x="2781" y="571"/>
                    </a:lnTo>
                    <a:lnTo>
                      <a:pt x="2800" y="590"/>
                    </a:lnTo>
                    <a:lnTo>
                      <a:pt x="2819" y="647"/>
                    </a:lnTo>
                    <a:lnTo>
                      <a:pt x="2857" y="666"/>
                    </a:lnTo>
                    <a:lnTo>
                      <a:pt x="2915" y="666"/>
                    </a:lnTo>
                    <a:lnTo>
                      <a:pt x="3029" y="666"/>
                    </a:lnTo>
                    <a:lnTo>
                      <a:pt x="3428" y="590"/>
                    </a:lnTo>
                    <a:lnTo>
                      <a:pt x="3505" y="571"/>
                    </a:lnTo>
                    <a:lnTo>
                      <a:pt x="3677" y="533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7" name="Freeform 16">
                <a:extLst>
                  <a:ext uri="{FF2B5EF4-FFF2-40B4-BE49-F238E27FC236}">
                    <a16:creationId xmlns:a16="http://schemas.microsoft.com/office/drawing/2014/main" id="{564F8130-6EC3-5144-A041-53105E078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9538" y="5445125"/>
                <a:ext cx="2743200" cy="1741488"/>
              </a:xfrm>
              <a:custGeom>
                <a:avLst/>
                <a:gdLst>
                  <a:gd name="T0" fmla="*/ 779987399 w 7621"/>
                  <a:gd name="T1" fmla="*/ 626607464 h 4839"/>
                  <a:gd name="T2" fmla="*/ 755240287 w 7621"/>
                  <a:gd name="T3" fmla="*/ 611842424 h 4839"/>
                  <a:gd name="T4" fmla="*/ 710799079 w 7621"/>
                  <a:gd name="T5" fmla="*/ 601999184 h 4839"/>
                  <a:gd name="T6" fmla="*/ 688513684 w 7621"/>
                  <a:gd name="T7" fmla="*/ 584773244 h 4839"/>
                  <a:gd name="T8" fmla="*/ 683719833 w 7621"/>
                  <a:gd name="T9" fmla="*/ 564956845 h 4839"/>
                  <a:gd name="T10" fmla="*/ 639149042 w 7621"/>
                  <a:gd name="T11" fmla="*/ 550191806 h 4839"/>
                  <a:gd name="T12" fmla="*/ 604684645 w 7621"/>
                  <a:gd name="T13" fmla="*/ 567417745 h 4839"/>
                  <a:gd name="T14" fmla="*/ 575013739 w 7621"/>
                  <a:gd name="T15" fmla="*/ 579721885 h 4839"/>
                  <a:gd name="T16" fmla="*/ 557781720 w 7621"/>
                  <a:gd name="T17" fmla="*/ 582312344 h 4839"/>
                  <a:gd name="T18" fmla="*/ 515802229 w 7621"/>
                  <a:gd name="T19" fmla="*/ 572469104 h 4839"/>
                  <a:gd name="T20" fmla="*/ 510878796 w 7621"/>
                  <a:gd name="T21" fmla="*/ 540348566 h 4839"/>
                  <a:gd name="T22" fmla="*/ 488722983 w 7621"/>
                  <a:gd name="T23" fmla="*/ 545270365 h 4839"/>
                  <a:gd name="T24" fmla="*/ 424587680 w 7621"/>
                  <a:gd name="T25" fmla="*/ 547731265 h 4839"/>
                  <a:gd name="T26" fmla="*/ 385070266 w 7621"/>
                  <a:gd name="T27" fmla="*/ 547731265 h 4839"/>
                  <a:gd name="T28" fmla="*/ 355399360 w 7621"/>
                  <a:gd name="T29" fmla="*/ 562496305 h 4839"/>
                  <a:gd name="T30" fmla="*/ 328320113 w 7621"/>
                  <a:gd name="T31" fmla="*/ 569878645 h 4839"/>
                  <a:gd name="T32" fmla="*/ 310958512 w 7621"/>
                  <a:gd name="T33" fmla="*/ 582312344 h 4839"/>
                  <a:gd name="T34" fmla="*/ 273902455 w 7621"/>
                  <a:gd name="T35" fmla="*/ 597077384 h 4839"/>
                  <a:gd name="T36" fmla="*/ 251746642 w 7621"/>
                  <a:gd name="T37" fmla="*/ 601999184 h 4839"/>
                  <a:gd name="T38" fmla="*/ 239438058 w 7621"/>
                  <a:gd name="T39" fmla="*/ 589695044 h 4839"/>
                  <a:gd name="T40" fmla="*/ 212229228 w 7621"/>
                  <a:gd name="T41" fmla="*/ 589695044 h 4839"/>
                  <a:gd name="T42" fmla="*/ 182687905 w 7621"/>
                  <a:gd name="T43" fmla="*/ 577261345 h 4839"/>
                  <a:gd name="T44" fmla="*/ 128399830 w 7621"/>
                  <a:gd name="T45" fmla="*/ 476237407 h 4839"/>
                  <a:gd name="T46" fmla="*/ 37055697 w 7621"/>
                  <a:gd name="T47" fmla="*/ 429351828 h 4839"/>
                  <a:gd name="T48" fmla="*/ 113499945 w 7621"/>
                  <a:gd name="T49" fmla="*/ 261496713 h 4839"/>
                  <a:gd name="T50" fmla="*/ 296187850 w 7621"/>
                  <a:gd name="T51" fmla="*/ 342963371 h 4839"/>
                  <a:gd name="T52" fmla="*/ 427049397 w 7621"/>
                  <a:gd name="T53" fmla="*/ 180159255 h 4839"/>
                  <a:gd name="T54" fmla="*/ 631893474 w 7621"/>
                  <a:gd name="T55" fmla="*/ 128352236 h 4839"/>
                  <a:gd name="T56" fmla="*/ 646663776 w 7621"/>
                  <a:gd name="T57" fmla="*/ 34581439 h 4839"/>
                  <a:gd name="T58" fmla="*/ 794757701 w 7621"/>
                  <a:gd name="T59" fmla="*/ 54267919 h 4839"/>
                  <a:gd name="T60" fmla="*/ 885972251 w 7621"/>
                  <a:gd name="T61" fmla="*/ 108665396 h 4839"/>
                  <a:gd name="T62" fmla="*/ 895819118 w 7621"/>
                  <a:gd name="T63" fmla="*/ 150499616 h 4839"/>
                  <a:gd name="T64" fmla="*/ 893486984 w 7621"/>
                  <a:gd name="T65" fmla="*/ 165264656 h 4839"/>
                  <a:gd name="T66" fmla="*/ 905795929 w 7621"/>
                  <a:gd name="T67" fmla="*/ 182620155 h 4839"/>
                  <a:gd name="T68" fmla="*/ 913181080 w 7621"/>
                  <a:gd name="T69" fmla="*/ 192463395 h 4839"/>
                  <a:gd name="T70" fmla="*/ 920566231 w 7621"/>
                  <a:gd name="T71" fmla="*/ 202306995 h 4839"/>
                  <a:gd name="T72" fmla="*/ 925490025 w 7621"/>
                  <a:gd name="T73" fmla="*/ 214611135 h 4839"/>
                  <a:gd name="T74" fmla="*/ 932875175 w 7621"/>
                  <a:gd name="T75" fmla="*/ 224454375 h 4839"/>
                  <a:gd name="T76" fmla="*/ 942851626 w 7621"/>
                  <a:gd name="T77" fmla="*/ 231966633 h 4839"/>
                  <a:gd name="T78" fmla="*/ 940389909 w 7621"/>
                  <a:gd name="T79" fmla="*/ 251653113 h 4839"/>
                  <a:gd name="T80" fmla="*/ 955160571 w 7621"/>
                  <a:gd name="T81" fmla="*/ 283773652 h 4839"/>
                  <a:gd name="T82" fmla="*/ 972392589 w 7621"/>
                  <a:gd name="T83" fmla="*/ 288695452 h 4839"/>
                  <a:gd name="T84" fmla="*/ 979778100 w 7621"/>
                  <a:gd name="T85" fmla="*/ 303460492 h 4839"/>
                  <a:gd name="T86" fmla="*/ 984701534 w 7621"/>
                  <a:gd name="T87" fmla="*/ 318355091 h 4839"/>
                  <a:gd name="T88" fmla="*/ 987292834 w 7621"/>
                  <a:gd name="T89" fmla="*/ 333120131 h 4839"/>
                  <a:gd name="T90" fmla="*/ 969930872 w 7621"/>
                  <a:gd name="T91" fmla="*/ 360189311 h 4839"/>
                  <a:gd name="T92" fmla="*/ 969930872 w 7621"/>
                  <a:gd name="T93" fmla="*/ 380005350 h 4839"/>
                  <a:gd name="T94" fmla="*/ 957622288 w 7621"/>
                  <a:gd name="T95" fmla="*/ 397231289 h 4839"/>
                  <a:gd name="T96" fmla="*/ 945183760 w 7621"/>
                  <a:gd name="T97" fmla="*/ 424430028 h 4839"/>
                  <a:gd name="T98" fmla="*/ 955160571 w 7621"/>
                  <a:gd name="T99" fmla="*/ 434273628 h 4839"/>
                  <a:gd name="T100" fmla="*/ 955160571 w 7621"/>
                  <a:gd name="T101" fmla="*/ 449038668 h 4839"/>
                  <a:gd name="T102" fmla="*/ 945183760 w 7621"/>
                  <a:gd name="T103" fmla="*/ 461342808 h 4839"/>
                  <a:gd name="T104" fmla="*/ 937928192 w 7621"/>
                  <a:gd name="T105" fmla="*/ 478697947 h 4839"/>
                  <a:gd name="T106" fmla="*/ 932875175 w 7621"/>
                  <a:gd name="T107" fmla="*/ 515610727 h 4839"/>
                  <a:gd name="T108" fmla="*/ 918104514 w 7621"/>
                  <a:gd name="T109" fmla="*/ 523122626 h 4839"/>
                  <a:gd name="T110" fmla="*/ 910719363 w 7621"/>
                  <a:gd name="T111" fmla="*/ 525583526 h 4839"/>
                  <a:gd name="T112" fmla="*/ 908257646 w 7621"/>
                  <a:gd name="T113" fmla="*/ 542809466 h 4839"/>
                  <a:gd name="T114" fmla="*/ 898410418 w 7621"/>
                  <a:gd name="T115" fmla="*/ 557574505 h 4839"/>
                  <a:gd name="T116" fmla="*/ 888563551 w 7621"/>
                  <a:gd name="T117" fmla="*/ 592155584 h 48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621" h="4839">
                    <a:moveTo>
                      <a:pt x="6782" y="4705"/>
                    </a:moveTo>
                    <a:lnTo>
                      <a:pt x="6610" y="4743"/>
                    </a:lnTo>
                    <a:lnTo>
                      <a:pt x="6533" y="4762"/>
                    </a:lnTo>
                    <a:lnTo>
                      <a:pt x="6134" y="4838"/>
                    </a:lnTo>
                    <a:lnTo>
                      <a:pt x="6020" y="4838"/>
                    </a:lnTo>
                    <a:lnTo>
                      <a:pt x="5962" y="4838"/>
                    </a:lnTo>
                    <a:lnTo>
                      <a:pt x="5924" y="4819"/>
                    </a:lnTo>
                    <a:lnTo>
                      <a:pt x="5905" y="4762"/>
                    </a:lnTo>
                    <a:lnTo>
                      <a:pt x="5886" y="4743"/>
                    </a:lnTo>
                    <a:lnTo>
                      <a:pt x="5829" y="4724"/>
                    </a:lnTo>
                    <a:lnTo>
                      <a:pt x="5753" y="4743"/>
                    </a:lnTo>
                    <a:lnTo>
                      <a:pt x="5619" y="4724"/>
                    </a:lnTo>
                    <a:lnTo>
                      <a:pt x="5543" y="4686"/>
                    </a:lnTo>
                    <a:lnTo>
                      <a:pt x="5505" y="4667"/>
                    </a:lnTo>
                    <a:lnTo>
                      <a:pt x="5486" y="4648"/>
                    </a:lnTo>
                    <a:lnTo>
                      <a:pt x="5467" y="4629"/>
                    </a:lnTo>
                    <a:lnTo>
                      <a:pt x="5448" y="4591"/>
                    </a:lnTo>
                    <a:lnTo>
                      <a:pt x="5429" y="4572"/>
                    </a:lnTo>
                    <a:lnTo>
                      <a:pt x="5334" y="4534"/>
                    </a:lnTo>
                    <a:lnTo>
                      <a:pt x="5314" y="4515"/>
                    </a:lnTo>
                    <a:lnTo>
                      <a:pt x="5295" y="4496"/>
                    </a:lnTo>
                    <a:lnTo>
                      <a:pt x="5277" y="4439"/>
                    </a:lnTo>
                    <a:lnTo>
                      <a:pt x="5277" y="4400"/>
                    </a:lnTo>
                    <a:lnTo>
                      <a:pt x="5277" y="4381"/>
                    </a:lnTo>
                    <a:lnTo>
                      <a:pt x="5277" y="4362"/>
                    </a:lnTo>
                    <a:lnTo>
                      <a:pt x="5238" y="4343"/>
                    </a:lnTo>
                    <a:lnTo>
                      <a:pt x="5200" y="4305"/>
                    </a:lnTo>
                    <a:lnTo>
                      <a:pt x="5067" y="4267"/>
                    </a:lnTo>
                    <a:lnTo>
                      <a:pt x="4991" y="4248"/>
                    </a:lnTo>
                    <a:lnTo>
                      <a:pt x="4933" y="4248"/>
                    </a:lnTo>
                    <a:lnTo>
                      <a:pt x="4857" y="4267"/>
                    </a:lnTo>
                    <a:lnTo>
                      <a:pt x="4819" y="4267"/>
                    </a:lnTo>
                    <a:lnTo>
                      <a:pt x="4781" y="4286"/>
                    </a:lnTo>
                    <a:lnTo>
                      <a:pt x="4705" y="4362"/>
                    </a:lnTo>
                    <a:lnTo>
                      <a:pt x="4667" y="4381"/>
                    </a:lnTo>
                    <a:lnTo>
                      <a:pt x="4552" y="4381"/>
                    </a:lnTo>
                    <a:lnTo>
                      <a:pt x="4534" y="4400"/>
                    </a:lnTo>
                    <a:lnTo>
                      <a:pt x="4515" y="4420"/>
                    </a:lnTo>
                    <a:lnTo>
                      <a:pt x="4457" y="4457"/>
                    </a:lnTo>
                    <a:lnTo>
                      <a:pt x="4438" y="4476"/>
                    </a:lnTo>
                    <a:lnTo>
                      <a:pt x="4420" y="4534"/>
                    </a:lnTo>
                    <a:lnTo>
                      <a:pt x="4400" y="4553"/>
                    </a:lnTo>
                    <a:lnTo>
                      <a:pt x="4381" y="4553"/>
                    </a:lnTo>
                    <a:lnTo>
                      <a:pt x="4343" y="4515"/>
                    </a:lnTo>
                    <a:lnTo>
                      <a:pt x="4305" y="4496"/>
                    </a:lnTo>
                    <a:lnTo>
                      <a:pt x="4248" y="4476"/>
                    </a:lnTo>
                    <a:lnTo>
                      <a:pt x="4171" y="4457"/>
                    </a:lnTo>
                    <a:lnTo>
                      <a:pt x="4019" y="4457"/>
                    </a:lnTo>
                    <a:lnTo>
                      <a:pt x="4000" y="4457"/>
                    </a:lnTo>
                    <a:lnTo>
                      <a:pt x="3981" y="4420"/>
                    </a:lnTo>
                    <a:lnTo>
                      <a:pt x="4000" y="4362"/>
                    </a:lnTo>
                    <a:lnTo>
                      <a:pt x="4000" y="4324"/>
                    </a:lnTo>
                    <a:lnTo>
                      <a:pt x="3981" y="4305"/>
                    </a:lnTo>
                    <a:lnTo>
                      <a:pt x="3962" y="4210"/>
                    </a:lnTo>
                    <a:lnTo>
                      <a:pt x="3943" y="4172"/>
                    </a:lnTo>
                    <a:lnTo>
                      <a:pt x="3924" y="4172"/>
                    </a:lnTo>
                    <a:lnTo>
                      <a:pt x="3886" y="4172"/>
                    </a:lnTo>
                    <a:lnTo>
                      <a:pt x="3848" y="4172"/>
                    </a:lnTo>
                    <a:lnTo>
                      <a:pt x="3810" y="4210"/>
                    </a:lnTo>
                    <a:lnTo>
                      <a:pt x="3772" y="4210"/>
                    </a:lnTo>
                    <a:lnTo>
                      <a:pt x="3658" y="4210"/>
                    </a:lnTo>
                    <a:lnTo>
                      <a:pt x="3562" y="4191"/>
                    </a:lnTo>
                    <a:lnTo>
                      <a:pt x="3486" y="4172"/>
                    </a:lnTo>
                    <a:lnTo>
                      <a:pt x="3448" y="4191"/>
                    </a:lnTo>
                    <a:lnTo>
                      <a:pt x="3277" y="4229"/>
                    </a:lnTo>
                    <a:lnTo>
                      <a:pt x="3105" y="4248"/>
                    </a:lnTo>
                    <a:lnTo>
                      <a:pt x="3048" y="4229"/>
                    </a:lnTo>
                    <a:lnTo>
                      <a:pt x="3010" y="4229"/>
                    </a:lnTo>
                    <a:lnTo>
                      <a:pt x="2991" y="4210"/>
                    </a:lnTo>
                    <a:lnTo>
                      <a:pt x="2972" y="4229"/>
                    </a:lnTo>
                    <a:lnTo>
                      <a:pt x="2933" y="4267"/>
                    </a:lnTo>
                    <a:lnTo>
                      <a:pt x="2876" y="4286"/>
                    </a:lnTo>
                    <a:lnTo>
                      <a:pt x="2820" y="4324"/>
                    </a:lnTo>
                    <a:lnTo>
                      <a:pt x="2800" y="4343"/>
                    </a:lnTo>
                    <a:lnTo>
                      <a:pt x="2743" y="4343"/>
                    </a:lnTo>
                    <a:lnTo>
                      <a:pt x="2724" y="4362"/>
                    </a:lnTo>
                    <a:lnTo>
                      <a:pt x="2686" y="4362"/>
                    </a:lnTo>
                    <a:lnTo>
                      <a:pt x="2648" y="4381"/>
                    </a:lnTo>
                    <a:lnTo>
                      <a:pt x="2610" y="4400"/>
                    </a:lnTo>
                    <a:lnTo>
                      <a:pt x="2534" y="4400"/>
                    </a:lnTo>
                    <a:lnTo>
                      <a:pt x="2495" y="4420"/>
                    </a:lnTo>
                    <a:lnTo>
                      <a:pt x="2457" y="4439"/>
                    </a:lnTo>
                    <a:lnTo>
                      <a:pt x="2457" y="4457"/>
                    </a:lnTo>
                    <a:lnTo>
                      <a:pt x="2439" y="4476"/>
                    </a:lnTo>
                    <a:lnTo>
                      <a:pt x="2400" y="4496"/>
                    </a:lnTo>
                    <a:lnTo>
                      <a:pt x="2324" y="4515"/>
                    </a:lnTo>
                    <a:lnTo>
                      <a:pt x="2267" y="4515"/>
                    </a:lnTo>
                    <a:lnTo>
                      <a:pt x="2229" y="4534"/>
                    </a:lnTo>
                    <a:lnTo>
                      <a:pt x="2134" y="4591"/>
                    </a:lnTo>
                    <a:lnTo>
                      <a:pt x="2114" y="4610"/>
                    </a:lnTo>
                    <a:lnTo>
                      <a:pt x="2095" y="4610"/>
                    </a:lnTo>
                    <a:lnTo>
                      <a:pt x="2058" y="4591"/>
                    </a:lnTo>
                    <a:lnTo>
                      <a:pt x="2019" y="4610"/>
                    </a:lnTo>
                    <a:lnTo>
                      <a:pt x="2000" y="4629"/>
                    </a:lnTo>
                    <a:lnTo>
                      <a:pt x="1943" y="4648"/>
                    </a:lnTo>
                    <a:lnTo>
                      <a:pt x="1905" y="4648"/>
                    </a:lnTo>
                    <a:lnTo>
                      <a:pt x="1886" y="4629"/>
                    </a:lnTo>
                    <a:lnTo>
                      <a:pt x="1886" y="4572"/>
                    </a:lnTo>
                    <a:lnTo>
                      <a:pt x="1867" y="4553"/>
                    </a:lnTo>
                    <a:lnTo>
                      <a:pt x="1848" y="4553"/>
                    </a:lnTo>
                    <a:lnTo>
                      <a:pt x="1791" y="4572"/>
                    </a:lnTo>
                    <a:lnTo>
                      <a:pt x="1733" y="4591"/>
                    </a:lnTo>
                    <a:lnTo>
                      <a:pt x="1695" y="4572"/>
                    </a:lnTo>
                    <a:lnTo>
                      <a:pt x="1677" y="4572"/>
                    </a:lnTo>
                    <a:lnTo>
                      <a:pt x="1638" y="4553"/>
                    </a:lnTo>
                    <a:lnTo>
                      <a:pt x="1600" y="4534"/>
                    </a:lnTo>
                    <a:lnTo>
                      <a:pt x="1505" y="4515"/>
                    </a:lnTo>
                    <a:lnTo>
                      <a:pt x="1467" y="4496"/>
                    </a:lnTo>
                    <a:lnTo>
                      <a:pt x="1448" y="4496"/>
                    </a:lnTo>
                    <a:lnTo>
                      <a:pt x="1410" y="4457"/>
                    </a:lnTo>
                    <a:lnTo>
                      <a:pt x="1391" y="4439"/>
                    </a:lnTo>
                    <a:lnTo>
                      <a:pt x="1352" y="4439"/>
                    </a:lnTo>
                    <a:lnTo>
                      <a:pt x="1219" y="4115"/>
                    </a:lnTo>
                    <a:lnTo>
                      <a:pt x="1010" y="3905"/>
                    </a:lnTo>
                    <a:lnTo>
                      <a:pt x="991" y="3677"/>
                    </a:lnTo>
                    <a:lnTo>
                      <a:pt x="1124" y="3524"/>
                    </a:lnTo>
                    <a:lnTo>
                      <a:pt x="1086" y="3315"/>
                    </a:lnTo>
                    <a:lnTo>
                      <a:pt x="838" y="3277"/>
                    </a:lnTo>
                    <a:lnTo>
                      <a:pt x="534" y="3315"/>
                    </a:lnTo>
                    <a:lnTo>
                      <a:pt x="286" y="3315"/>
                    </a:lnTo>
                    <a:lnTo>
                      <a:pt x="172" y="3010"/>
                    </a:lnTo>
                    <a:lnTo>
                      <a:pt x="0" y="2286"/>
                    </a:lnTo>
                    <a:lnTo>
                      <a:pt x="38" y="1981"/>
                    </a:lnTo>
                    <a:lnTo>
                      <a:pt x="553" y="1886"/>
                    </a:lnTo>
                    <a:lnTo>
                      <a:pt x="876" y="2019"/>
                    </a:lnTo>
                    <a:lnTo>
                      <a:pt x="1467" y="2019"/>
                    </a:lnTo>
                    <a:lnTo>
                      <a:pt x="1581" y="2210"/>
                    </a:lnTo>
                    <a:lnTo>
                      <a:pt x="1791" y="2495"/>
                    </a:lnTo>
                    <a:lnTo>
                      <a:pt x="2114" y="2762"/>
                    </a:lnTo>
                    <a:lnTo>
                      <a:pt x="2286" y="2648"/>
                    </a:lnTo>
                    <a:lnTo>
                      <a:pt x="2419" y="2324"/>
                    </a:lnTo>
                    <a:lnTo>
                      <a:pt x="2591" y="2210"/>
                    </a:lnTo>
                    <a:lnTo>
                      <a:pt x="2781" y="1981"/>
                    </a:lnTo>
                    <a:lnTo>
                      <a:pt x="3086" y="1905"/>
                    </a:lnTo>
                    <a:lnTo>
                      <a:pt x="3296" y="1391"/>
                    </a:lnTo>
                    <a:lnTo>
                      <a:pt x="3410" y="915"/>
                    </a:lnTo>
                    <a:lnTo>
                      <a:pt x="3791" y="857"/>
                    </a:lnTo>
                    <a:lnTo>
                      <a:pt x="4210" y="819"/>
                    </a:lnTo>
                    <a:lnTo>
                      <a:pt x="4572" y="857"/>
                    </a:lnTo>
                    <a:lnTo>
                      <a:pt x="4877" y="991"/>
                    </a:lnTo>
                    <a:lnTo>
                      <a:pt x="5124" y="1105"/>
                    </a:lnTo>
                    <a:lnTo>
                      <a:pt x="5238" y="953"/>
                    </a:lnTo>
                    <a:lnTo>
                      <a:pt x="5086" y="743"/>
                    </a:lnTo>
                    <a:lnTo>
                      <a:pt x="4781" y="477"/>
                    </a:lnTo>
                    <a:lnTo>
                      <a:pt x="4991" y="267"/>
                    </a:lnTo>
                    <a:lnTo>
                      <a:pt x="5200" y="0"/>
                    </a:lnTo>
                    <a:lnTo>
                      <a:pt x="5448" y="153"/>
                    </a:lnTo>
                    <a:lnTo>
                      <a:pt x="5676" y="305"/>
                    </a:lnTo>
                    <a:lnTo>
                      <a:pt x="6000" y="305"/>
                    </a:lnTo>
                    <a:lnTo>
                      <a:pt x="6134" y="419"/>
                    </a:lnTo>
                    <a:lnTo>
                      <a:pt x="6381" y="514"/>
                    </a:lnTo>
                    <a:lnTo>
                      <a:pt x="6819" y="648"/>
                    </a:lnTo>
                    <a:lnTo>
                      <a:pt x="6819" y="686"/>
                    </a:lnTo>
                    <a:lnTo>
                      <a:pt x="6838" y="819"/>
                    </a:lnTo>
                    <a:lnTo>
                      <a:pt x="6838" y="839"/>
                    </a:lnTo>
                    <a:lnTo>
                      <a:pt x="6877" y="915"/>
                    </a:lnTo>
                    <a:lnTo>
                      <a:pt x="6896" y="953"/>
                    </a:lnTo>
                    <a:lnTo>
                      <a:pt x="6896" y="991"/>
                    </a:lnTo>
                    <a:lnTo>
                      <a:pt x="6914" y="1048"/>
                    </a:lnTo>
                    <a:lnTo>
                      <a:pt x="6914" y="1162"/>
                    </a:lnTo>
                    <a:lnTo>
                      <a:pt x="6914" y="1181"/>
                    </a:lnTo>
                    <a:lnTo>
                      <a:pt x="6896" y="1200"/>
                    </a:lnTo>
                    <a:lnTo>
                      <a:pt x="6896" y="1220"/>
                    </a:lnTo>
                    <a:lnTo>
                      <a:pt x="6896" y="1257"/>
                    </a:lnTo>
                    <a:lnTo>
                      <a:pt x="6896" y="1276"/>
                    </a:lnTo>
                    <a:lnTo>
                      <a:pt x="6914" y="1315"/>
                    </a:lnTo>
                    <a:lnTo>
                      <a:pt x="6934" y="1334"/>
                    </a:lnTo>
                    <a:lnTo>
                      <a:pt x="6972" y="1372"/>
                    </a:lnTo>
                    <a:lnTo>
                      <a:pt x="6991" y="1410"/>
                    </a:lnTo>
                    <a:lnTo>
                      <a:pt x="7010" y="1429"/>
                    </a:lnTo>
                    <a:lnTo>
                      <a:pt x="7029" y="1467"/>
                    </a:lnTo>
                    <a:lnTo>
                      <a:pt x="7029" y="1486"/>
                    </a:lnTo>
                    <a:lnTo>
                      <a:pt x="7048" y="1486"/>
                    </a:lnTo>
                    <a:lnTo>
                      <a:pt x="7048" y="1505"/>
                    </a:lnTo>
                    <a:lnTo>
                      <a:pt x="7067" y="1524"/>
                    </a:lnTo>
                    <a:lnTo>
                      <a:pt x="7086" y="1524"/>
                    </a:lnTo>
                    <a:lnTo>
                      <a:pt x="7086" y="1543"/>
                    </a:lnTo>
                    <a:lnTo>
                      <a:pt x="7105" y="1562"/>
                    </a:lnTo>
                    <a:lnTo>
                      <a:pt x="7105" y="1619"/>
                    </a:lnTo>
                    <a:lnTo>
                      <a:pt x="7124" y="1638"/>
                    </a:lnTo>
                    <a:lnTo>
                      <a:pt x="7143" y="1638"/>
                    </a:lnTo>
                    <a:lnTo>
                      <a:pt x="7143" y="1657"/>
                    </a:lnTo>
                    <a:lnTo>
                      <a:pt x="7163" y="1657"/>
                    </a:lnTo>
                    <a:lnTo>
                      <a:pt x="7163" y="1677"/>
                    </a:lnTo>
                    <a:lnTo>
                      <a:pt x="7181" y="1715"/>
                    </a:lnTo>
                    <a:lnTo>
                      <a:pt x="7200" y="1733"/>
                    </a:lnTo>
                    <a:lnTo>
                      <a:pt x="7219" y="1733"/>
                    </a:lnTo>
                    <a:lnTo>
                      <a:pt x="7258" y="1753"/>
                    </a:lnTo>
                    <a:lnTo>
                      <a:pt x="7258" y="1772"/>
                    </a:lnTo>
                    <a:lnTo>
                      <a:pt x="7277" y="1791"/>
                    </a:lnTo>
                    <a:lnTo>
                      <a:pt x="7277" y="1810"/>
                    </a:lnTo>
                    <a:lnTo>
                      <a:pt x="7239" y="1905"/>
                    </a:lnTo>
                    <a:lnTo>
                      <a:pt x="7239" y="1924"/>
                    </a:lnTo>
                    <a:lnTo>
                      <a:pt x="7258" y="1924"/>
                    </a:lnTo>
                    <a:lnTo>
                      <a:pt x="7258" y="1943"/>
                    </a:lnTo>
                    <a:lnTo>
                      <a:pt x="7277" y="1981"/>
                    </a:lnTo>
                    <a:lnTo>
                      <a:pt x="7277" y="2058"/>
                    </a:lnTo>
                    <a:lnTo>
                      <a:pt x="7334" y="2153"/>
                    </a:lnTo>
                    <a:lnTo>
                      <a:pt x="7372" y="2191"/>
                    </a:lnTo>
                    <a:lnTo>
                      <a:pt x="7429" y="2229"/>
                    </a:lnTo>
                    <a:lnTo>
                      <a:pt x="7448" y="2229"/>
                    </a:lnTo>
                    <a:lnTo>
                      <a:pt x="7467" y="2248"/>
                    </a:lnTo>
                    <a:lnTo>
                      <a:pt x="7505" y="2229"/>
                    </a:lnTo>
                    <a:lnTo>
                      <a:pt x="7543" y="2248"/>
                    </a:lnTo>
                    <a:lnTo>
                      <a:pt x="7562" y="2248"/>
                    </a:lnTo>
                    <a:lnTo>
                      <a:pt x="7562" y="2267"/>
                    </a:lnTo>
                    <a:lnTo>
                      <a:pt x="7581" y="2286"/>
                    </a:lnTo>
                    <a:lnTo>
                      <a:pt x="7562" y="2343"/>
                    </a:lnTo>
                    <a:lnTo>
                      <a:pt x="7581" y="2362"/>
                    </a:lnTo>
                    <a:lnTo>
                      <a:pt x="7581" y="2381"/>
                    </a:lnTo>
                    <a:lnTo>
                      <a:pt x="7581" y="2400"/>
                    </a:lnTo>
                    <a:lnTo>
                      <a:pt x="7600" y="2419"/>
                    </a:lnTo>
                    <a:lnTo>
                      <a:pt x="7600" y="2458"/>
                    </a:lnTo>
                    <a:lnTo>
                      <a:pt x="7600" y="2495"/>
                    </a:lnTo>
                    <a:lnTo>
                      <a:pt x="7600" y="2515"/>
                    </a:lnTo>
                    <a:lnTo>
                      <a:pt x="7620" y="2515"/>
                    </a:lnTo>
                    <a:lnTo>
                      <a:pt x="7620" y="2534"/>
                    </a:lnTo>
                    <a:lnTo>
                      <a:pt x="7620" y="2572"/>
                    </a:lnTo>
                    <a:lnTo>
                      <a:pt x="7600" y="2610"/>
                    </a:lnTo>
                    <a:lnTo>
                      <a:pt x="7543" y="2724"/>
                    </a:lnTo>
                    <a:lnTo>
                      <a:pt x="7524" y="2743"/>
                    </a:lnTo>
                    <a:lnTo>
                      <a:pt x="7505" y="2762"/>
                    </a:lnTo>
                    <a:lnTo>
                      <a:pt x="7486" y="2781"/>
                    </a:lnTo>
                    <a:lnTo>
                      <a:pt x="7486" y="2820"/>
                    </a:lnTo>
                    <a:lnTo>
                      <a:pt x="7505" y="2876"/>
                    </a:lnTo>
                    <a:lnTo>
                      <a:pt x="7505" y="2896"/>
                    </a:lnTo>
                    <a:lnTo>
                      <a:pt x="7486" y="2934"/>
                    </a:lnTo>
                    <a:lnTo>
                      <a:pt x="7448" y="2972"/>
                    </a:lnTo>
                    <a:lnTo>
                      <a:pt x="7429" y="3010"/>
                    </a:lnTo>
                    <a:lnTo>
                      <a:pt x="7391" y="3029"/>
                    </a:lnTo>
                    <a:lnTo>
                      <a:pt x="7391" y="3048"/>
                    </a:lnTo>
                    <a:lnTo>
                      <a:pt x="7391" y="3067"/>
                    </a:lnTo>
                    <a:lnTo>
                      <a:pt x="7353" y="3201"/>
                    </a:lnTo>
                    <a:lnTo>
                      <a:pt x="7353" y="3219"/>
                    </a:lnTo>
                    <a:lnTo>
                      <a:pt x="7334" y="3238"/>
                    </a:lnTo>
                    <a:lnTo>
                      <a:pt x="7295" y="3257"/>
                    </a:lnTo>
                    <a:lnTo>
                      <a:pt x="7295" y="3277"/>
                    </a:lnTo>
                    <a:lnTo>
                      <a:pt x="7277" y="3296"/>
                    </a:lnTo>
                    <a:lnTo>
                      <a:pt x="7295" y="3333"/>
                    </a:lnTo>
                    <a:lnTo>
                      <a:pt x="7295" y="3353"/>
                    </a:lnTo>
                    <a:lnTo>
                      <a:pt x="7315" y="3353"/>
                    </a:lnTo>
                    <a:lnTo>
                      <a:pt x="7372" y="3353"/>
                    </a:lnTo>
                    <a:lnTo>
                      <a:pt x="7372" y="3372"/>
                    </a:lnTo>
                    <a:lnTo>
                      <a:pt x="7372" y="3391"/>
                    </a:lnTo>
                    <a:lnTo>
                      <a:pt x="7372" y="3410"/>
                    </a:lnTo>
                    <a:lnTo>
                      <a:pt x="7372" y="3429"/>
                    </a:lnTo>
                    <a:lnTo>
                      <a:pt x="7372" y="3467"/>
                    </a:lnTo>
                    <a:lnTo>
                      <a:pt x="7372" y="3486"/>
                    </a:lnTo>
                    <a:lnTo>
                      <a:pt x="7353" y="3505"/>
                    </a:lnTo>
                    <a:lnTo>
                      <a:pt x="7315" y="3524"/>
                    </a:lnTo>
                    <a:lnTo>
                      <a:pt x="7315" y="3543"/>
                    </a:lnTo>
                    <a:lnTo>
                      <a:pt x="7295" y="3562"/>
                    </a:lnTo>
                    <a:lnTo>
                      <a:pt x="7295" y="3600"/>
                    </a:lnTo>
                    <a:lnTo>
                      <a:pt x="7295" y="3658"/>
                    </a:lnTo>
                    <a:lnTo>
                      <a:pt x="7277" y="3677"/>
                    </a:lnTo>
                    <a:lnTo>
                      <a:pt x="7277" y="3696"/>
                    </a:lnTo>
                    <a:lnTo>
                      <a:pt x="7239" y="3696"/>
                    </a:lnTo>
                    <a:lnTo>
                      <a:pt x="7239" y="3714"/>
                    </a:lnTo>
                    <a:lnTo>
                      <a:pt x="7219" y="3772"/>
                    </a:lnTo>
                    <a:lnTo>
                      <a:pt x="7219" y="3867"/>
                    </a:lnTo>
                    <a:lnTo>
                      <a:pt x="7200" y="3962"/>
                    </a:lnTo>
                    <a:lnTo>
                      <a:pt x="7200" y="3981"/>
                    </a:lnTo>
                    <a:lnTo>
                      <a:pt x="7181" y="4000"/>
                    </a:lnTo>
                    <a:lnTo>
                      <a:pt x="7143" y="4039"/>
                    </a:lnTo>
                    <a:lnTo>
                      <a:pt x="7124" y="4039"/>
                    </a:lnTo>
                    <a:lnTo>
                      <a:pt x="7105" y="4039"/>
                    </a:lnTo>
                    <a:lnTo>
                      <a:pt x="7086" y="4039"/>
                    </a:lnTo>
                    <a:lnTo>
                      <a:pt x="7067" y="4039"/>
                    </a:lnTo>
                    <a:lnTo>
                      <a:pt x="7048" y="4039"/>
                    </a:lnTo>
                    <a:lnTo>
                      <a:pt x="7048" y="4058"/>
                    </a:lnTo>
                    <a:lnTo>
                      <a:pt x="7029" y="4058"/>
                    </a:lnTo>
                    <a:lnTo>
                      <a:pt x="7029" y="4076"/>
                    </a:lnTo>
                    <a:lnTo>
                      <a:pt x="7010" y="4095"/>
                    </a:lnTo>
                    <a:lnTo>
                      <a:pt x="7010" y="4134"/>
                    </a:lnTo>
                    <a:lnTo>
                      <a:pt x="7010" y="4172"/>
                    </a:lnTo>
                    <a:lnTo>
                      <a:pt x="7010" y="4191"/>
                    </a:lnTo>
                    <a:lnTo>
                      <a:pt x="7010" y="4229"/>
                    </a:lnTo>
                    <a:lnTo>
                      <a:pt x="6991" y="4248"/>
                    </a:lnTo>
                    <a:lnTo>
                      <a:pt x="6953" y="4267"/>
                    </a:lnTo>
                    <a:lnTo>
                      <a:pt x="6953" y="4286"/>
                    </a:lnTo>
                    <a:lnTo>
                      <a:pt x="6934" y="4305"/>
                    </a:lnTo>
                    <a:lnTo>
                      <a:pt x="6934" y="4343"/>
                    </a:lnTo>
                    <a:lnTo>
                      <a:pt x="6934" y="4362"/>
                    </a:lnTo>
                    <a:lnTo>
                      <a:pt x="6953" y="4400"/>
                    </a:lnTo>
                    <a:lnTo>
                      <a:pt x="6934" y="4439"/>
                    </a:lnTo>
                    <a:lnTo>
                      <a:pt x="6858" y="4572"/>
                    </a:lnTo>
                    <a:lnTo>
                      <a:pt x="6782" y="4705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8" name="Freeform 17">
                <a:extLst>
                  <a:ext uri="{FF2B5EF4-FFF2-40B4-BE49-F238E27FC236}">
                    <a16:creationId xmlns:a16="http://schemas.microsoft.com/office/drawing/2014/main" id="{C42CBDF0-DAAB-124C-8478-8A8006FC8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3825" y="6961188"/>
                <a:ext cx="1646238" cy="1844675"/>
              </a:xfrm>
              <a:custGeom>
                <a:avLst/>
                <a:gdLst>
                  <a:gd name="T0" fmla="*/ 182726658 w 4573"/>
                  <a:gd name="T1" fmla="*/ 37067023 h 5124"/>
                  <a:gd name="T2" fmla="*/ 207349310 w 4573"/>
                  <a:gd name="T3" fmla="*/ 44454363 h 5124"/>
                  <a:gd name="T4" fmla="*/ 227177244 w 4573"/>
                  <a:gd name="T5" fmla="*/ 46916810 h 5124"/>
                  <a:gd name="T6" fmla="*/ 239488570 w 4573"/>
                  <a:gd name="T7" fmla="*/ 54304510 h 5124"/>
                  <a:gd name="T8" fmla="*/ 256724570 w 4573"/>
                  <a:gd name="T9" fmla="*/ 51842064 h 5124"/>
                  <a:gd name="T10" fmla="*/ 271627830 w 4573"/>
                  <a:gd name="T11" fmla="*/ 49379617 h 5124"/>
                  <a:gd name="T12" fmla="*/ 306099471 w 4573"/>
                  <a:gd name="T13" fmla="*/ 37067023 h 5124"/>
                  <a:gd name="T14" fmla="*/ 318410796 w 4573"/>
                  <a:gd name="T15" fmla="*/ 27216876 h 5124"/>
                  <a:gd name="T16" fmla="*/ 343163405 w 4573"/>
                  <a:gd name="T17" fmla="*/ 19699934 h 5124"/>
                  <a:gd name="T18" fmla="*/ 360528642 w 4573"/>
                  <a:gd name="T19" fmla="*/ 14775040 h 5124"/>
                  <a:gd name="T20" fmla="*/ 382689317 w 4573"/>
                  <a:gd name="T21" fmla="*/ 0 h 5124"/>
                  <a:gd name="T22" fmla="*/ 407311968 w 4573"/>
                  <a:gd name="T23" fmla="*/ 69079551 h 5124"/>
                  <a:gd name="T24" fmla="*/ 535609455 w 4573"/>
                  <a:gd name="T25" fmla="*/ 308589215 h 5124"/>
                  <a:gd name="T26" fmla="*/ 570211052 w 4573"/>
                  <a:gd name="T27" fmla="*/ 365356172 h 5124"/>
                  <a:gd name="T28" fmla="*/ 459149206 w 4573"/>
                  <a:gd name="T29" fmla="*/ 370281426 h 5124"/>
                  <a:gd name="T30" fmla="*/ 330852079 w 4573"/>
                  <a:gd name="T31" fmla="*/ 535527441 h 5124"/>
                  <a:gd name="T32" fmla="*/ 111061487 w 4573"/>
                  <a:gd name="T33" fmla="*/ 659041104 h 5124"/>
                  <a:gd name="T34" fmla="*/ 120910475 w 4573"/>
                  <a:gd name="T35" fmla="*/ 654115851 h 5124"/>
                  <a:gd name="T36" fmla="*/ 123502409 w 4573"/>
                  <a:gd name="T37" fmla="*/ 636749121 h 5124"/>
                  <a:gd name="T38" fmla="*/ 123502409 w 4573"/>
                  <a:gd name="T39" fmla="*/ 607069438 h 5124"/>
                  <a:gd name="T40" fmla="*/ 113653420 w 4573"/>
                  <a:gd name="T41" fmla="*/ 579982164 h 5124"/>
                  <a:gd name="T42" fmla="*/ 108599149 w 4573"/>
                  <a:gd name="T43" fmla="*/ 570132017 h 5124"/>
                  <a:gd name="T44" fmla="*/ 91363509 w 4573"/>
                  <a:gd name="T45" fmla="*/ 577519358 h 5124"/>
                  <a:gd name="T46" fmla="*/ 83976498 w 4573"/>
                  <a:gd name="T47" fmla="*/ 577519358 h 5124"/>
                  <a:gd name="T48" fmla="*/ 69073238 w 4573"/>
                  <a:gd name="T49" fmla="*/ 562744677 h 5124"/>
                  <a:gd name="T50" fmla="*/ 56761912 w 4573"/>
                  <a:gd name="T51" fmla="*/ 545377588 h 5124"/>
                  <a:gd name="T52" fmla="*/ 51837237 w 4573"/>
                  <a:gd name="T53" fmla="*/ 530602547 h 5124"/>
                  <a:gd name="T54" fmla="*/ 54429171 w 4573"/>
                  <a:gd name="T55" fmla="*/ 520752401 h 5124"/>
                  <a:gd name="T56" fmla="*/ 41988249 w 4573"/>
                  <a:gd name="T57" fmla="*/ 510902614 h 5124"/>
                  <a:gd name="T58" fmla="*/ 34601597 w 4573"/>
                  <a:gd name="T59" fmla="*/ 495997971 h 5124"/>
                  <a:gd name="T60" fmla="*/ 24752249 w 4573"/>
                  <a:gd name="T61" fmla="*/ 486148184 h 5124"/>
                  <a:gd name="T62" fmla="*/ 12311326 w 4573"/>
                  <a:gd name="T63" fmla="*/ 461522997 h 5124"/>
                  <a:gd name="T64" fmla="*/ 2462337 w 4573"/>
                  <a:gd name="T65" fmla="*/ 456727706 h 5124"/>
                  <a:gd name="T66" fmla="*/ 7386652 w 4573"/>
                  <a:gd name="T67" fmla="*/ 436898170 h 5124"/>
                  <a:gd name="T68" fmla="*/ 7386652 w 4573"/>
                  <a:gd name="T69" fmla="*/ 419660682 h 5124"/>
                  <a:gd name="T70" fmla="*/ 2462337 w 4573"/>
                  <a:gd name="T71" fmla="*/ 385056106 h 5124"/>
                  <a:gd name="T72" fmla="*/ 2462337 w 4573"/>
                  <a:gd name="T73" fmla="*/ 375206319 h 5124"/>
                  <a:gd name="T74" fmla="*/ 17365597 w 4573"/>
                  <a:gd name="T75" fmla="*/ 360431279 h 5124"/>
                  <a:gd name="T76" fmla="*/ 27214586 w 4573"/>
                  <a:gd name="T77" fmla="*/ 348118685 h 5124"/>
                  <a:gd name="T78" fmla="*/ 32139260 w 4573"/>
                  <a:gd name="T79" fmla="*/ 340601742 h 5124"/>
                  <a:gd name="T80" fmla="*/ 41988249 w 4573"/>
                  <a:gd name="T81" fmla="*/ 333344005 h 5124"/>
                  <a:gd name="T82" fmla="*/ 41988249 w 4573"/>
                  <a:gd name="T83" fmla="*/ 264134852 h 5124"/>
                  <a:gd name="T84" fmla="*/ 44450586 w 4573"/>
                  <a:gd name="T85" fmla="*/ 244434918 h 5124"/>
                  <a:gd name="T86" fmla="*/ 37063574 w 4573"/>
                  <a:gd name="T87" fmla="*/ 217217681 h 5124"/>
                  <a:gd name="T88" fmla="*/ 32139260 w 4573"/>
                  <a:gd name="T89" fmla="*/ 204905448 h 5124"/>
                  <a:gd name="T90" fmla="*/ 41988249 w 4573"/>
                  <a:gd name="T91" fmla="*/ 190130407 h 5124"/>
                  <a:gd name="T92" fmla="*/ 59224249 w 4573"/>
                  <a:gd name="T93" fmla="*/ 190130407 h 5124"/>
                  <a:gd name="T94" fmla="*/ 69073238 w 4573"/>
                  <a:gd name="T95" fmla="*/ 197517748 h 5124"/>
                  <a:gd name="T96" fmla="*/ 96287823 w 4573"/>
                  <a:gd name="T97" fmla="*/ 199980554 h 5124"/>
                  <a:gd name="T98" fmla="*/ 116115758 w 4573"/>
                  <a:gd name="T99" fmla="*/ 182613465 h 5124"/>
                  <a:gd name="T100" fmla="*/ 118448498 w 4573"/>
                  <a:gd name="T101" fmla="*/ 157988278 h 5124"/>
                  <a:gd name="T102" fmla="*/ 133351758 w 4573"/>
                  <a:gd name="T103" fmla="*/ 135825897 h 5124"/>
                  <a:gd name="T104" fmla="*/ 143200747 w 4573"/>
                  <a:gd name="T105" fmla="*/ 101221321 h 5124"/>
                  <a:gd name="T106" fmla="*/ 157974410 w 4573"/>
                  <a:gd name="T107" fmla="*/ 76596493 h 5124"/>
                  <a:gd name="T108" fmla="*/ 163028321 w 4573"/>
                  <a:gd name="T109" fmla="*/ 49379617 h 5124"/>
                  <a:gd name="T110" fmla="*/ 167823398 w 4573"/>
                  <a:gd name="T111" fmla="*/ 32012527 h 5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573" h="5124">
                    <a:moveTo>
                      <a:pt x="1314" y="229"/>
                    </a:moveTo>
                    <a:lnTo>
                      <a:pt x="1353" y="229"/>
                    </a:lnTo>
                    <a:lnTo>
                      <a:pt x="1372" y="247"/>
                    </a:lnTo>
                    <a:lnTo>
                      <a:pt x="1410" y="286"/>
                    </a:lnTo>
                    <a:lnTo>
                      <a:pt x="1429" y="286"/>
                    </a:lnTo>
                    <a:lnTo>
                      <a:pt x="1467" y="305"/>
                    </a:lnTo>
                    <a:lnTo>
                      <a:pt x="1562" y="324"/>
                    </a:lnTo>
                    <a:lnTo>
                      <a:pt x="1600" y="343"/>
                    </a:lnTo>
                    <a:lnTo>
                      <a:pt x="1639" y="362"/>
                    </a:lnTo>
                    <a:lnTo>
                      <a:pt x="1657" y="362"/>
                    </a:lnTo>
                    <a:lnTo>
                      <a:pt x="1695" y="381"/>
                    </a:lnTo>
                    <a:lnTo>
                      <a:pt x="1753" y="362"/>
                    </a:lnTo>
                    <a:lnTo>
                      <a:pt x="1810" y="343"/>
                    </a:lnTo>
                    <a:lnTo>
                      <a:pt x="1829" y="343"/>
                    </a:lnTo>
                    <a:lnTo>
                      <a:pt x="1848" y="362"/>
                    </a:lnTo>
                    <a:lnTo>
                      <a:pt x="1848" y="419"/>
                    </a:lnTo>
                    <a:lnTo>
                      <a:pt x="1867" y="438"/>
                    </a:lnTo>
                    <a:lnTo>
                      <a:pt x="1905" y="438"/>
                    </a:lnTo>
                    <a:lnTo>
                      <a:pt x="1962" y="419"/>
                    </a:lnTo>
                    <a:lnTo>
                      <a:pt x="1981" y="400"/>
                    </a:lnTo>
                    <a:lnTo>
                      <a:pt x="2020" y="381"/>
                    </a:lnTo>
                    <a:lnTo>
                      <a:pt x="2057" y="400"/>
                    </a:lnTo>
                    <a:lnTo>
                      <a:pt x="2076" y="400"/>
                    </a:lnTo>
                    <a:lnTo>
                      <a:pt x="2096" y="381"/>
                    </a:lnTo>
                    <a:lnTo>
                      <a:pt x="2191" y="324"/>
                    </a:lnTo>
                    <a:lnTo>
                      <a:pt x="2229" y="305"/>
                    </a:lnTo>
                    <a:lnTo>
                      <a:pt x="2286" y="305"/>
                    </a:lnTo>
                    <a:lnTo>
                      <a:pt x="2362" y="286"/>
                    </a:lnTo>
                    <a:lnTo>
                      <a:pt x="2401" y="266"/>
                    </a:lnTo>
                    <a:lnTo>
                      <a:pt x="2419" y="247"/>
                    </a:lnTo>
                    <a:lnTo>
                      <a:pt x="2419" y="229"/>
                    </a:lnTo>
                    <a:lnTo>
                      <a:pt x="2457" y="210"/>
                    </a:lnTo>
                    <a:lnTo>
                      <a:pt x="2496" y="190"/>
                    </a:lnTo>
                    <a:lnTo>
                      <a:pt x="2572" y="190"/>
                    </a:lnTo>
                    <a:lnTo>
                      <a:pt x="2610" y="171"/>
                    </a:lnTo>
                    <a:lnTo>
                      <a:pt x="2648" y="152"/>
                    </a:lnTo>
                    <a:lnTo>
                      <a:pt x="2686" y="152"/>
                    </a:lnTo>
                    <a:lnTo>
                      <a:pt x="2705" y="133"/>
                    </a:lnTo>
                    <a:lnTo>
                      <a:pt x="2762" y="133"/>
                    </a:lnTo>
                    <a:lnTo>
                      <a:pt x="2782" y="114"/>
                    </a:lnTo>
                    <a:lnTo>
                      <a:pt x="2838" y="76"/>
                    </a:lnTo>
                    <a:lnTo>
                      <a:pt x="2895" y="57"/>
                    </a:lnTo>
                    <a:lnTo>
                      <a:pt x="2934" y="19"/>
                    </a:lnTo>
                    <a:lnTo>
                      <a:pt x="2953" y="0"/>
                    </a:lnTo>
                    <a:lnTo>
                      <a:pt x="2972" y="19"/>
                    </a:lnTo>
                    <a:lnTo>
                      <a:pt x="3010" y="19"/>
                    </a:lnTo>
                    <a:lnTo>
                      <a:pt x="3067" y="38"/>
                    </a:lnTo>
                    <a:lnTo>
                      <a:pt x="3143" y="533"/>
                    </a:lnTo>
                    <a:lnTo>
                      <a:pt x="3391" y="1181"/>
                    </a:lnTo>
                    <a:lnTo>
                      <a:pt x="3772" y="1695"/>
                    </a:lnTo>
                    <a:lnTo>
                      <a:pt x="4057" y="1962"/>
                    </a:lnTo>
                    <a:lnTo>
                      <a:pt x="4133" y="2381"/>
                    </a:lnTo>
                    <a:lnTo>
                      <a:pt x="4191" y="2476"/>
                    </a:lnTo>
                    <a:lnTo>
                      <a:pt x="4286" y="2552"/>
                    </a:lnTo>
                    <a:lnTo>
                      <a:pt x="4324" y="2686"/>
                    </a:lnTo>
                    <a:lnTo>
                      <a:pt x="4400" y="2819"/>
                    </a:lnTo>
                    <a:lnTo>
                      <a:pt x="4514" y="2876"/>
                    </a:lnTo>
                    <a:lnTo>
                      <a:pt x="4572" y="2953"/>
                    </a:lnTo>
                    <a:lnTo>
                      <a:pt x="4001" y="2895"/>
                    </a:lnTo>
                    <a:lnTo>
                      <a:pt x="3543" y="2857"/>
                    </a:lnTo>
                    <a:lnTo>
                      <a:pt x="3258" y="2895"/>
                    </a:lnTo>
                    <a:lnTo>
                      <a:pt x="2972" y="3162"/>
                    </a:lnTo>
                    <a:lnTo>
                      <a:pt x="2838" y="3675"/>
                    </a:lnTo>
                    <a:lnTo>
                      <a:pt x="2553" y="4132"/>
                    </a:lnTo>
                    <a:lnTo>
                      <a:pt x="2134" y="4647"/>
                    </a:lnTo>
                    <a:lnTo>
                      <a:pt x="1848" y="5047"/>
                    </a:lnTo>
                    <a:lnTo>
                      <a:pt x="1372" y="5123"/>
                    </a:lnTo>
                    <a:lnTo>
                      <a:pt x="857" y="5085"/>
                    </a:lnTo>
                    <a:lnTo>
                      <a:pt x="877" y="5065"/>
                    </a:lnTo>
                    <a:lnTo>
                      <a:pt x="877" y="5047"/>
                    </a:lnTo>
                    <a:lnTo>
                      <a:pt x="933" y="5047"/>
                    </a:lnTo>
                    <a:lnTo>
                      <a:pt x="933" y="5028"/>
                    </a:lnTo>
                    <a:lnTo>
                      <a:pt x="953" y="5009"/>
                    </a:lnTo>
                    <a:lnTo>
                      <a:pt x="953" y="4989"/>
                    </a:lnTo>
                    <a:lnTo>
                      <a:pt x="953" y="4913"/>
                    </a:lnTo>
                    <a:lnTo>
                      <a:pt x="953" y="4837"/>
                    </a:lnTo>
                    <a:lnTo>
                      <a:pt x="953" y="4742"/>
                    </a:lnTo>
                    <a:lnTo>
                      <a:pt x="953" y="4723"/>
                    </a:lnTo>
                    <a:lnTo>
                      <a:pt x="953" y="4684"/>
                    </a:lnTo>
                    <a:lnTo>
                      <a:pt x="914" y="4608"/>
                    </a:lnTo>
                    <a:lnTo>
                      <a:pt x="914" y="4552"/>
                    </a:lnTo>
                    <a:lnTo>
                      <a:pt x="877" y="4494"/>
                    </a:lnTo>
                    <a:lnTo>
                      <a:pt x="877" y="4475"/>
                    </a:lnTo>
                    <a:lnTo>
                      <a:pt x="877" y="4456"/>
                    </a:lnTo>
                    <a:lnTo>
                      <a:pt x="877" y="4418"/>
                    </a:lnTo>
                    <a:lnTo>
                      <a:pt x="857" y="4399"/>
                    </a:lnTo>
                    <a:lnTo>
                      <a:pt x="838" y="4399"/>
                    </a:lnTo>
                    <a:lnTo>
                      <a:pt x="819" y="4399"/>
                    </a:lnTo>
                    <a:lnTo>
                      <a:pt x="762" y="4418"/>
                    </a:lnTo>
                    <a:lnTo>
                      <a:pt x="743" y="4437"/>
                    </a:lnTo>
                    <a:lnTo>
                      <a:pt x="705" y="4456"/>
                    </a:lnTo>
                    <a:lnTo>
                      <a:pt x="686" y="4456"/>
                    </a:lnTo>
                    <a:lnTo>
                      <a:pt x="667" y="4475"/>
                    </a:lnTo>
                    <a:lnTo>
                      <a:pt x="667" y="4456"/>
                    </a:lnTo>
                    <a:lnTo>
                      <a:pt x="648" y="4456"/>
                    </a:lnTo>
                    <a:lnTo>
                      <a:pt x="629" y="4456"/>
                    </a:lnTo>
                    <a:lnTo>
                      <a:pt x="610" y="4437"/>
                    </a:lnTo>
                    <a:lnTo>
                      <a:pt x="591" y="4399"/>
                    </a:lnTo>
                    <a:lnTo>
                      <a:pt x="533" y="4342"/>
                    </a:lnTo>
                    <a:lnTo>
                      <a:pt x="515" y="4323"/>
                    </a:lnTo>
                    <a:lnTo>
                      <a:pt x="496" y="4304"/>
                    </a:lnTo>
                    <a:lnTo>
                      <a:pt x="476" y="4266"/>
                    </a:lnTo>
                    <a:lnTo>
                      <a:pt x="438" y="4208"/>
                    </a:lnTo>
                    <a:lnTo>
                      <a:pt x="420" y="4171"/>
                    </a:lnTo>
                    <a:lnTo>
                      <a:pt x="400" y="4171"/>
                    </a:lnTo>
                    <a:lnTo>
                      <a:pt x="400" y="4132"/>
                    </a:lnTo>
                    <a:lnTo>
                      <a:pt x="400" y="4094"/>
                    </a:lnTo>
                    <a:lnTo>
                      <a:pt x="420" y="4075"/>
                    </a:lnTo>
                    <a:lnTo>
                      <a:pt x="420" y="4056"/>
                    </a:lnTo>
                    <a:lnTo>
                      <a:pt x="420" y="4037"/>
                    </a:lnTo>
                    <a:lnTo>
                      <a:pt x="420" y="4018"/>
                    </a:lnTo>
                    <a:lnTo>
                      <a:pt x="400" y="3980"/>
                    </a:lnTo>
                    <a:lnTo>
                      <a:pt x="324" y="3961"/>
                    </a:lnTo>
                    <a:lnTo>
                      <a:pt x="324" y="3942"/>
                    </a:lnTo>
                    <a:lnTo>
                      <a:pt x="305" y="3923"/>
                    </a:lnTo>
                    <a:lnTo>
                      <a:pt x="286" y="3866"/>
                    </a:lnTo>
                    <a:lnTo>
                      <a:pt x="267" y="3846"/>
                    </a:lnTo>
                    <a:lnTo>
                      <a:pt x="267" y="3827"/>
                    </a:lnTo>
                    <a:lnTo>
                      <a:pt x="210" y="3790"/>
                    </a:lnTo>
                    <a:lnTo>
                      <a:pt x="191" y="3770"/>
                    </a:lnTo>
                    <a:lnTo>
                      <a:pt x="191" y="3751"/>
                    </a:lnTo>
                    <a:lnTo>
                      <a:pt x="134" y="3618"/>
                    </a:lnTo>
                    <a:lnTo>
                      <a:pt x="115" y="3580"/>
                    </a:lnTo>
                    <a:lnTo>
                      <a:pt x="95" y="3580"/>
                    </a:lnTo>
                    <a:lnTo>
                      <a:pt x="95" y="3561"/>
                    </a:lnTo>
                    <a:lnTo>
                      <a:pt x="76" y="3561"/>
                    </a:lnTo>
                    <a:lnTo>
                      <a:pt x="39" y="3542"/>
                    </a:lnTo>
                    <a:lnTo>
                      <a:pt x="19" y="3542"/>
                    </a:lnTo>
                    <a:lnTo>
                      <a:pt x="19" y="3524"/>
                    </a:lnTo>
                    <a:lnTo>
                      <a:pt x="19" y="3486"/>
                    </a:lnTo>
                    <a:lnTo>
                      <a:pt x="19" y="3448"/>
                    </a:lnTo>
                    <a:lnTo>
                      <a:pt x="39" y="3429"/>
                    </a:lnTo>
                    <a:lnTo>
                      <a:pt x="57" y="3371"/>
                    </a:lnTo>
                    <a:lnTo>
                      <a:pt x="76" y="3371"/>
                    </a:lnTo>
                    <a:lnTo>
                      <a:pt x="76" y="3352"/>
                    </a:lnTo>
                    <a:lnTo>
                      <a:pt x="76" y="3314"/>
                    </a:lnTo>
                    <a:lnTo>
                      <a:pt x="57" y="3238"/>
                    </a:lnTo>
                    <a:lnTo>
                      <a:pt x="57" y="3219"/>
                    </a:lnTo>
                    <a:lnTo>
                      <a:pt x="39" y="3162"/>
                    </a:lnTo>
                    <a:lnTo>
                      <a:pt x="19" y="3009"/>
                    </a:lnTo>
                    <a:lnTo>
                      <a:pt x="19" y="2971"/>
                    </a:lnTo>
                    <a:lnTo>
                      <a:pt x="0" y="2953"/>
                    </a:lnTo>
                    <a:lnTo>
                      <a:pt x="0" y="2933"/>
                    </a:lnTo>
                    <a:lnTo>
                      <a:pt x="0" y="2914"/>
                    </a:lnTo>
                    <a:lnTo>
                      <a:pt x="19" y="2895"/>
                    </a:lnTo>
                    <a:lnTo>
                      <a:pt x="57" y="2857"/>
                    </a:lnTo>
                    <a:lnTo>
                      <a:pt x="76" y="2838"/>
                    </a:lnTo>
                    <a:lnTo>
                      <a:pt x="115" y="2781"/>
                    </a:lnTo>
                    <a:lnTo>
                      <a:pt x="134" y="2781"/>
                    </a:lnTo>
                    <a:lnTo>
                      <a:pt x="153" y="2743"/>
                    </a:lnTo>
                    <a:lnTo>
                      <a:pt x="153" y="2724"/>
                    </a:lnTo>
                    <a:lnTo>
                      <a:pt x="171" y="2724"/>
                    </a:lnTo>
                    <a:lnTo>
                      <a:pt x="210" y="2686"/>
                    </a:lnTo>
                    <a:lnTo>
                      <a:pt x="229" y="2686"/>
                    </a:lnTo>
                    <a:lnTo>
                      <a:pt x="229" y="2667"/>
                    </a:lnTo>
                    <a:lnTo>
                      <a:pt x="248" y="2648"/>
                    </a:lnTo>
                    <a:lnTo>
                      <a:pt x="248" y="2628"/>
                    </a:lnTo>
                    <a:lnTo>
                      <a:pt x="267" y="2628"/>
                    </a:lnTo>
                    <a:lnTo>
                      <a:pt x="267" y="2609"/>
                    </a:lnTo>
                    <a:lnTo>
                      <a:pt x="324" y="2572"/>
                    </a:lnTo>
                    <a:lnTo>
                      <a:pt x="343" y="2552"/>
                    </a:lnTo>
                    <a:lnTo>
                      <a:pt x="343" y="2533"/>
                    </a:lnTo>
                    <a:lnTo>
                      <a:pt x="362" y="2381"/>
                    </a:lnTo>
                    <a:lnTo>
                      <a:pt x="324" y="2038"/>
                    </a:lnTo>
                    <a:lnTo>
                      <a:pt x="324" y="1924"/>
                    </a:lnTo>
                    <a:lnTo>
                      <a:pt x="343" y="1905"/>
                    </a:lnTo>
                    <a:lnTo>
                      <a:pt x="343" y="1886"/>
                    </a:lnTo>
                    <a:lnTo>
                      <a:pt x="381" y="1847"/>
                    </a:lnTo>
                    <a:lnTo>
                      <a:pt x="381" y="1829"/>
                    </a:lnTo>
                    <a:lnTo>
                      <a:pt x="362" y="1810"/>
                    </a:lnTo>
                    <a:lnTo>
                      <a:pt x="286" y="1676"/>
                    </a:lnTo>
                    <a:lnTo>
                      <a:pt x="267" y="1657"/>
                    </a:lnTo>
                    <a:lnTo>
                      <a:pt x="210" y="1638"/>
                    </a:lnTo>
                    <a:lnTo>
                      <a:pt x="248" y="1600"/>
                    </a:lnTo>
                    <a:lnTo>
                      <a:pt x="248" y="1581"/>
                    </a:lnTo>
                    <a:lnTo>
                      <a:pt x="267" y="1562"/>
                    </a:lnTo>
                    <a:lnTo>
                      <a:pt x="267" y="1543"/>
                    </a:lnTo>
                    <a:lnTo>
                      <a:pt x="286" y="1505"/>
                    </a:lnTo>
                    <a:lnTo>
                      <a:pt x="324" y="1467"/>
                    </a:lnTo>
                    <a:lnTo>
                      <a:pt x="343" y="1448"/>
                    </a:lnTo>
                    <a:lnTo>
                      <a:pt x="381" y="1448"/>
                    </a:lnTo>
                    <a:lnTo>
                      <a:pt x="420" y="1467"/>
                    </a:lnTo>
                    <a:lnTo>
                      <a:pt x="457" y="1467"/>
                    </a:lnTo>
                    <a:lnTo>
                      <a:pt x="476" y="1485"/>
                    </a:lnTo>
                    <a:lnTo>
                      <a:pt x="496" y="1505"/>
                    </a:lnTo>
                    <a:lnTo>
                      <a:pt x="515" y="1524"/>
                    </a:lnTo>
                    <a:lnTo>
                      <a:pt x="533" y="1524"/>
                    </a:lnTo>
                    <a:lnTo>
                      <a:pt x="572" y="1505"/>
                    </a:lnTo>
                    <a:lnTo>
                      <a:pt x="591" y="1505"/>
                    </a:lnTo>
                    <a:lnTo>
                      <a:pt x="629" y="1505"/>
                    </a:lnTo>
                    <a:lnTo>
                      <a:pt x="743" y="1543"/>
                    </a:lnTo>
                    <a:lnTo>
                      <a:pt x="762" y="1543"/>
                    </a:lnTo>
                    <a:lnTo>
                      <a:pt x="877" y="1467"/>
                    </a:lnTo>
                    <a:lnTo>
                      <a:pt x="877" y="1448"/>
                    </a:lnTo>
                    <a:lnTo>
                      <a:pt x="896" y="1409"/>
                    </a:lnTo>
                    <a:lnTo>
                      <a:pt x="877" y="1314"/>
                    </a:lnTo>
                    <a:lnTo>
                      <a:pt x="877" y="1295"/>
                    </a:lnTo>
                    <a:lnTo>
                      <a:pt x="896" y="1257"/>
                    </a:lnTo>
                    <a:lnTo>
                      <a:pt x="914" y="1219"/>
                    </a:lnTo>
                    <a:lnTo>
                      <a:pt x="991" y="1143"/>
                    </a:lnTo>
                    <a:lnTo>
                      <a:pt x="1010" y="1104"/>
                    </a:lnTo>
                    <a:lnTo>
                      <a:pt x="1010" y="1086"/>
                    </a:lnTo>
                    <a:lnTo>
                      <a:pt x="1029" y="1048"/>
                    </a:lnTo>
                    <a:lnTo>
                      <a:pt x="1029" y="990"/>
                    </a:lnTo>
                    <a:lnTo>
                      <a:pt x="1067" y="857"/>
                    </a:lnTo>
                    <a:lnTo>
                      <a:pt x="1086" y="800"/>
                    </a:lnTo>
                    <a:lnTo>
                      <a:pt x="1105" y="781"/>
                    </a:lnTo>
                    <a:lnTo>
                      <a:pt x="1181" y="705"/>
                    </a:lnTo>
                    <a:lnTo>
                      <a:pt x="1200" y="667"/>
                    </a:lnTo>
                    <a:lnTo>
                      <a:pt x="1200" y="609"/>
                    </a:lnTo>
                    <a:lnTo>
                      <a:pt x="1219" y="591"/>
                    </a:lnTo>
                    <a:lnTo>
                      <a:pt x="1258" y="476"/>
                    </a:lnTo>
                    <a:lnTo>
                      <a:pt x="1258" y="457"/>
                    </a:lnTo>
                    <a:lnTo>
                      <a:pt x="1258" y="419"/>
                    </a:lnTo>
                    <a:lnTo>
                      <a:pt x="1258" y="381"/>
                    </a:lnTo>
                    <a:lnTo>
                      <a:pt x="1258" y="343"/>
                    </a:lnTo>
                    <a:lnTo>
                      <a:pt x="1277" y="324"/>
                    </a:lnTo>
                    <a:lnTo>
                      <a:pt x="1277" y="286"/>
                    </a:lnTo>
                    <a:lnTo>
                      <a:pt x="1295" y="247"/>
                    </a:lnTo>
                    <a:lnTo>
                      <a:pt x="1314" y="22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39" name="Freeform 18">
                <a:extLst>
                  <a:ext uri="{FF2B5EF4-FFF2-40B4-BE49-F238E27FC236}">
                    <a16:creationId xmlns:a16="http://schemas.microsoft.com/office/drawing/2014/main" id="{5D4FDEFD-DE78-074C-898D-EE596361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1163" y="8475663"/>
                <a:ext cx="2112962" cy="1200150"/>
              </a:xfrm>
              <a:custGeom>
                <a:avLst/>
                <a:gdLst>
                  <a:gd name="T0" fmla="*/ 12447319 w 5868"/>
                  <a:gd name="T1" fmla="*/ 261595634 h 3335"/>
                  <a:gd name="T2" fmla="*/ 17244694 w 5868"/>
                  <a:gd name="T3" fmla="*/ 246702978 h 3335"/>
                  <a:gd name="T4" fmla="*/ 24765009 w 5868"/>
                  <a:gd name="T5" fmla="*/ 236860668 h 3335"/>
                  <a:gd name="T6" fmla="*/ 24765009 w 5868"/>
                  <a:gd name="T7" fmla="*/ 207204548 h 3335"/>
                  <a:gd name="T8" fmla="*/ 14781012 w 5868"/>
                  <a:gd name="T9" fmla="*/ 175217222 h 3335"/>
                  <a:gd name="T10" fmla="*/ 7390686 w 5868"/>
                  <a:gd name="T11" fmla="*/ 155532962 h 3335"/>
                  <a:gd name="T12" fmla="*/ 7390686 w 5868"/>
                  <a:gd name="T13" fmla="*/ 140639947 h 3335"/>
                  <a:gd name="T14" fmla="*/ 7390686 w 5868"/>
                  <a:gd name="T15" fmla="*/ 113574135 h 3335"/>
                  <a:gd name="T16" fmla="*/ 259318195 w 5868"/>
                  <a:gd name="T17" fmla="*/ 103731825 h 3335"/>
                  <a:gd name="T18" fmla="*/ 409982323 w 5868"/>
                  <a:gd name="T19" fmla="*/ 27195723 h 3335"/>
                  <a:gd name="T20" fmla="*/ 565573096 w 5868"/>
                  <a:gd name="T21" fmla="*/ 61643447 h 3335"/>
                  <a:gd name="T22" fmla="*/ 647128820 w 5868"/>
                  <a:gd name="T23" fmla="*/ 51801137 h 3335"/>
                  <a:gd name="T24" fmla="*/ 760710250 w 5868"/>
                  <a:gd name="T25" fmla="*/ 170296427 h 3335"/>
                  <a:gd name="T26" fmla="*/ 753319564 w 5868"/>
                  <a:gd name="T27" fmla="*/ 185059531 h 3335"/>
                  <a:gd name="T28" fmla="*/ 753319564 w 5868"/>
                  <a:gd name="T29" fmla="*/ 222097564 h 3335"/>
                  <a:gd name="T30" fmla="*/ 750856242 w 5868"/>
                  <a:gd name="T31" fmla="*/ 244242580 h 3335"/>
                  <a:gd name="T32" fmla="*/ 726091233 w 5868"/>
                  <a:gd name="T33" fmla="*/ 276359098 h 3335"/>
                  <a:gd name="T34" fmla="*/ 718700547 w 5868"/>
                  <a:gd name="T35" fmla="*/ 286201408 h 3335"/>
                  <a:gd name="T36" fmla="*/ 716237225 w 5868"/>
                  <a:gd name="T37" fmla="*/ 310936373 h 3335"/>
                  <a:gd name="T38" fmla="*/ 701455853 w 5868"/>
                  <a:gd name="T39" fmla="*/ 350434803 h 3335"/>
                  <a:gd name="T40" fmla="*/ 696528849 w 5868"/>
                  <a:gd name="T41" fmla="*/ 345384097 h 3335"/>
                  <a:gd name="T42" fmla="*/ 681747837 w 5868"/>
                  <a:gd name="T43" fmla="*/ 340462942 h 3335"/>
                  <a:gd name="T44" fmla="*/ 684211159 w 5868"/>
                  <a:gd name="T45" fmla="*/ 333081390 h 3335"/>
                  <a:gd name="T46" fmla="*/ 684211159 w 5868"/>
                  <a:gd name="T47" fmla="*/ 328160235 h 3335"/>
                  <a:gd name="T48" fmla="*/ 674357152 w 5868"/>
                  <a:gd name="T49" fmla="*/ 330620993 h 3335"/>
                  <a:gd name="T50" fmla="*/ 654519506 w 5868"/>
                  <a:gd name="T51" fmla="*/ 338002545 h 3335"/>
                  <a:gd name="T52" fmla="*/ 629754497 w 5868"/>
                  <a:gd name="T53" fmla="*/ 350434803 h 3335"/>
                  <a:gd name="T54" fmla="*/ 622493441 w 5868"/>
                  <a:gd name="T55" fmla="*/ 342923700 h 3335"/>
                  <a:gd name="T56" fmla="*/ 612509803 w 5868"/>
                  <a:gd name="T57" fmla="*/ 345384097 h 3335"/>
                  <a:gd name="T58" fmla="*/ 607582799 w 5868"/>
                  <a:gd name="T59" fmla="*/ 352765649 h 3335"/>
                  <a:gd name="T60" fmla="*/ 577890786 w 5868"/>
                  <a:gd name="T61" fmla="*/ 345384097 h 3335"/>
                  <a:gd name="T62" fmla="*/ 565573096 w 5868"/>
                  <a:gd name="T63" fmla="*/ 340462942 h 3335"/>
                  <a:gd name="T64" fmla="*/ 553255406 w 5868"/>
                  <a:gd name="T65" fmla="*/ 345384097 h 3335"/>
                  <a:gd name="T66" fmla="*/ 543401398 w 5868"/>
                  <a:gd name="T67" fmla="*/ 352765649 h 3335"/>
                  <a:gd name="T68" fmla="*/ 536011073 w 5868"/>
                  <a:gd name="T69" fmla="*/ 345384097 h 3335"/>
                  <a:gd name="T70" fmla="*/ 528620387 w 5868"/>
                  <a:gd name="T71" fmla="*/ 345384097 h 3335"/>
                  <a:gd name="T72" fmla="*/ 518636749 w 5868"/>
                  <a:gd name="T73" fmla="*/ 352765649 h 3335"/>
                  <a:gd name="T74" fmla="*/ 513839375 w 5868"/>
                  <a:gd name="T75" fmla="*/ 365197908 h 3335"/>
                  <a:gd name="T76" fmla="*/ 506319059 w 5868"/>
                  <a:gd name="T77" fmla="*/ 382422130 h 3335"/>
                  <a:gd name="T78" fmla="*/ 484147362 w 5868"/>
                  <a:gd name="T79" fmla="*/ 387342925 h 3335"/>
                  <a:gd name="T80" fmla="*/ 451991666 w 5868"/>
                  <a:gd name="T81" fmla="*/ 392264079 h 3335"/>
                  <a:gd name="T82" fmla="*/ 437210655 w 5868"/>
                  <a:gd name="T83" fmla="*/ 384882527 h 3335"/>
                  <a:gd name="T84" fmla="*/ 424892965 w 5868"/>
                  <a:gd name="T85" fmla="*/ 392264079 h 3335"/>
                  <a:gd name="T86" fmla="*/ 400127956 w 5868"/>
                  <a:gd name="T87" fmla="*/ 419459802 h 3335"/>
                  <a:gd name="T88" fmla="*/ 385346944 w 5868"/>
                  <a:gd name="T89" fmla="*/ 424380957 h 3335"/>
                  <a:gd name="T90" fmla="*/ 360581934 w 5868"/>
                  <a:gd name="T91" fmla="*/ 429302112 h 3335"/>
                  <a:gd name="T92" fmla="*/ 335946915 w 5868"/>
                  <a:gd name="T93" fmla="*/ 429302112 h 3335"/>
                  <a:gd name="T94" fmla="*/ 291473890 w 5868"/>
                  <a:gd name="T95" fmla="*/ 421920200 h 3335"/>
                  <a:gd name="T96" fmla="*/ 271635884 w 5868"/>
                  <a:gd name="T97" fmla="*/ 421920200 h 3335"/>
                  <a:gd name="T98" fmla="*/ 254391191 w 5868"/>
                  <a:gd name="T99" fmla="*/ 416869853 h 3335"/>
                  <a:gd name="T100" fmla="*/ 237146497 w 5868"/>
                  <a:gd name="T101" fmla="*/ 412078250 h 3335"/>
                  <a:gd name="T102" fmla="*/ 212381848 w 5868"/>
                  <a:gd name="T103" fmla="*/ 416869853 h 3335"/>
                  <a:gd name="T104" fmla="*/ 177892460 w 5868"/>
                  <a:gd name="T105" fmla="*/ 389803682 h 3335"/>
                  <a:gd name="T106" fmla="*/ 182819464 w 5868"/>
                  <a:gd name="T107" fmla="*/ 365197908 h 3335"/>
                  <a:gd name="T108" fmla="*/ 185282786 w 5868"/>
                  <a:gd name="T109" fmla="*/ 347844854 h 3335"/>
                  <a:gd name="T110" fmla="*/ 162981459 w 5868"/>
                  <a:gd name="T111" fmla="*/ 328160235 h 3335"/>
                  <a:gd name="T112" fmla="*/ 140809761 w 5868"/>
                  <a:gd name="T113" fmla="*/ 355226407 h 3335"/>
                  <a:gd name="T114" fmla="*/ 130955753 w 5868"/>
                  <a:gd name="T115" fmla="*/ 338002545 h 3335"/>
                  <a:gd name="T116" fmla="*/ 113581430 w 5868"/>
                  <a:gd name="T117" fmla="*/ 313396771 h 3335"/>
                  <a:gd name="T118" fmla="*/ 96336736 w 5868"/>
                  <a:gd name="T119" fmla="*/ 308346425 h 3335"/>
                  <a:gd name="T120" fmla="*/ 64181401 w 5868"/>
                  <a:gd name="T121" fmla="*/ 298504115 h 3335"/>
                  <a:gd name="T122" fmla="*/ 32155335 w 5868"/>
                  <a:gd name="T123" fmla="*/ 288661805 h 3335"/>
                  <a:gd name="T124" fmla="*/ 19838005 w 5868"/>
                  <a:gd name="T125" fmla="*/ 293582960 h 33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868" h="3335">
                    <a:moveTo>
                      <a:pt x="0" y="2153"/>
                    </a:moveTo>
                    <a:lnTo>
                      <a:pt x="77" y="2077"/>
                    </a:lnTo>
                    <a:lnTo>
                      <a:pt x="77" y="2039"/>
                    </a:lnTo>
                    <a:lnTo>
                      <a:pt x="96" y="2020"/>
                    </a:lnTo>
                    <a:lnTo>
                      <a:pt x="96" y="1963"/>
                    </a:lnTo>
                    <a:lnTo>
                      <a:pt x="114" y="1924"/>
                    </a:lnTo>
                    <a:lnTo>
                      <a:pt x="133" y="1905"/>
                    </a:lnTo>
                    <a:lnTo>
                      <a:pt x="153" y="1886"/>
                    </a:lnTo>
                    <a:lnTo>
                      <a:pt x="172" y="1867"/>
                    </a:lnTo>
                    <a:lnTo>
                      <a:pt x="191" y="1848"/>
                    </a:lnTo>
                    <a:lnTo>
                      <a:pt x="191" y="1829"/>
                    </a:lnTo>
                    <a:lnTo>
                      <a:pt x="191" y="1810"/>
                    </a:lnTo>
                    <a:lnTo>
                      <a:pt x="210" y="1696"/>
                    </a:lnTo>
                    <a:lnTo>
                      <a:pt x="210" y="1677"/>
                    </a:lnTo>
                    <a:lnTo>
                      <a:pt x="191" y="1600"/>
                    </a:lnTo>
                    <a:lnTo>
                      <a:pt x="191" y="1582"/>
                    </a:lnTo>
                    <a:lnTo>
                      <a:pt x="172" y="1524"/>
                    </a:lnTo>
                    <a:lnTo>
                      <a:pt x="172" y="1505"/>
                    </a:lnTo>
                    <a:lnTo>
                      <a:pt x="114" y="1353"/>
                    </a:lnTo>
                    <a:lnTo>
                      <a:pt x="77" y="1238"/>
                    </a:lnTo>
                    <a:lnTo>
                      <a:pt x="77" y="1220"/>
                    </a:lnTo>
                    <a:lnTo>
                      <a:pt x="57" y="1201"/>
                    </a:lnTo>
                    <a:lnTo>
                      <a:pt x="38" y="1182"/>
                    </a:lnTo>
                    <a:lnTo>
                      <a:pt x="38" y="1143"/>
                    </a:lnTo>
                    <a:lnTo>
                      <a:pt x="57" y="1106"/>
                    </a:lnTo>
                    <a:lnTo>
                      <a:pt x="57" y="1086"/>
                    </a:lnTo>
                    <a:lnTo>
                      <a:pt x="57" y="1067"/>
                    </a:lnTo>
                    <a:lnTo>
                      <a:pt x="77" y="1048"/>
                    </a:lnTo>
                    <a:lnTo>
                      <a:pt x="77" y="1029"/>
                    </a:lnTo>
                    <a:lnTo>
                      <a:pt x="57" y="877"/>
                    </a:lnTo>
                    <a:lnTo>
                      <a:pt x="572" y="915"/>
                    </a:lnTo>
                    <a:lnTo>
                      <a:pt x="1048" y="839"/>
                    </a:lnTo>
                    <a:lnTo>
                      <a:pt x="1715" y="743"/>
                    </a:lnTo>
                    <a:lnTo>
                      <a:pt x="2000" y="801"/>
                    </a:lnTo>
                    <a:lnTo>
                      <a:pt x="2210" y="781"/>
                    </a:lnTo>
                    <a:lnTo>
                      <a:pt x="2458" y="515"/>
                    </a:lnTo>
                    <a:lnTo>
                      <a:pt x="2820" y="286"/>
                    </a:lnTo>
                    <a:lnTo>
                      <a:pt x="3162" y="210"/>
                    </a:lnTo>
                    <a:lnTo>
                      <a:pt x="3486" y="248"/>
                    </a:lnTo>
                    <a:lnTo>
                      <a:pt x="3582" y="400"/>
                    </a:lnTo>
                    <a:lnTo>
                      <a:pt x="3963" y="476"/>
                    </a:lnTo>
                    <a:lnTo>
                      <a:pt x="4362" y="476"/>
                    </a:lnTo>
                    <a:lnTo>
                      <a:pt x="4629" y="286"/>
                    </a:lnTo>
                    <a:lnTo>
                      <a:pt x="4743" y="0"/>
                    </a:lnTo>
                    <a:lnTo>
                      <a:pt x="5067" y="0"/>
                    </a:lnTo>
                    <a:lnTo>
                      <a:pt x="4991" y="400"/>
                    </a:lnTo>
                    <a:lnTo>
                      <a:pt x="4991" y="781"/>
                    </a:lnTo>
                    <a:lnTo>
                      <a:pt x="5486" y="991"/>
                    </a:lnTo>
                    <a:lnTo>
                      <a:pt x="5867" y="1296"/>
                    </a:lnTo>
                    <a:lnTo>
                      <a:pt x="5867" y="1315"/>
                    </a:lnTo>
                    <a:lnTo>
                      <a:pt x="5848" y="1334"/>
                    </a:lnTo>
                    <a:lnTo>
                      <a:pt x="5848" y="1353"/>
                    </a:lnTo>
                    <a:lnTo>
                      <a:pt x="5810" y="1410"/>
                    </a:lnTo>
                    <a:lnTo>
                      <a:pt x="5810" y="1429"/>
                    </a:lnTo>
                    <a:lnTo>
                      <a:pt x="5791" y="1467"/>
                    </a:lnTo>
                    <a:lnTo>
                      <a:pt x="5810" y="1639"/>
                    </a:lnTo>
                    <a:lnTo>
                      <a:pt x="5810" y="1677"/>
                    </a:lnTo>
                    <a:lnTo>
                      <a:pt x="5810" y="1715"/>
                    </a:lnTo>
                    <a:lnTo>
                      <a:pt x="5829" y="1734"/>
                    </a:lnTo>
                    <a:lnTo>
                      <a:pt x="5829" y="1753"/>
                    </a:lnTo>
                    <a:lnTo>
                      <a:pt x="5810" y="1829"/>
                    </a:lnTo>
                    <a:lnTo>
                      <a:pt x="5791" y="1886"/>
                    </a:lnTo>
                    <a:lnTo>
                      <a:pt x="5695" y="2039"/>
                    </a:lnTo>
                    <a:lnTo>
                      <a:pt x="5677" y="2058"/>
                    </a:lnTo>
                    <a:lnTo>
                      <a:pt x="5639" y="2096"/>
                    </a:lnTo>
                    <a:lnTo>
                      <a:pt x="5600" y="2134"/>
                    </a:lnTo>
                    <a:lnTo>
                      <a:pt x="5563" y="2153"/>
                    </a:lnTo>
                    <a:lnTo>
                      <a:pt x="5563" y="2172"/>
                    </a:lnTo>
                    <a:lnTo>
                      <a:pt x="5543" y="2191"/>
                    </a:lnTo>
                    <a:lnTo>
                      <a:pt x="5543" y="2210"/>
                    </a:lnTo>
                    <a:lnTo>
                      <a:pt x="5543" y="2229"/>
                    </a:lnTo>
                    <a:lnTo>
                      <a:pt x="5543" y="2343"/>
                    </a:lnTo>
                    <a:lnTo>
                      <a:pt x="5524" y="2362"/>
                    </a:lnTo>
                    <a:lnTo>
                      <a:pt x="5524" y="2401"/>
                    </a:lnTo>
                    <a:lnTo>
                      <a:pt x="5448" y="2534"/>
                    </a:lnTo>
                    <a:lnTo>
                      <a:pt x="5429" y="2591"/>
                    </a:lnTo>
                    <a:lnTo>
                      <a:pt x="5410" y="2724"/>
                    </a:lnTo>
                    <a:lnTo>
                      <a:pt x="5410" y="2706"/>
                    </a:lnTo>
                    <a:lnTo>
                      <a:pt x="5391" y="2686"/>
                    </a:lnTo>
                    <a:lnTo>
                      <a:pt x="5372" y="2686"/>
                    </a:lnTo>
                    <a:lnTo>
                      <a:pt x="5372" y="2667"/>
                    </a:lnTo>
                    <a:lnTo>
                      <a:pt x="5296" y="2667"/>
                    </a:lnTo>
                    <a:lnTo>
                      <a:pt x="5277" y="2648"/>
                    </a:lnTo>
                    <a:lnTo>
                      <a:pt x="5258" y="2648"/>
                    </a:lnTo>
                    <a:lnTo>
                      <a:pt x="5258" y="2629"/>
                    </a:lnTo>
                    <a:lnTo>
                      <a:pt x="5258" y="2610"/>
                    </a:lnTo>
                    <a:lnTo>
                      <a:pt x="5258" y="2591"/>
                    </a:lnTo>
                    <a:lnTo>
                      <a:pt x="5277" y="2572"/>
                    </a:lnTo>
                    <a:lnTo>
                      <a:pt x="5296" y="2572"/>
                    </a:lnTo>
                    <a:lnTo>
                      <a:pt x="5296" y="2553"/>
                    </a:lnTo>
                    <a:lnTo>
                      <a:pt x="5296" y="2534"/>
                    </a:lnTo>
                    <a:lnTo>
                      <a:pt x="5277" y="2534"/>
                    </a:lnTo>
                    <a:lnTo>
                      <a:pt x="5258" y="2515"/>
                    </a:lnTo>
                    <a:lnTo>
                      <a:pt x="5238" y="2534"/>
                    </a:lnTo>
                    <a:lnTo>
                      <a:pt x="5219" y="2534"/>
                    </a:lnTo>
                    <a:lnTo>
                      <a:pt x="5201" y="2553"/>
                    </a:lnTo>
                    <a:lnTo>
                      <a:pt x="5162" y="2591"/>
                    </a:lnTo>
                    <a:lnTo>
                      <a:pt x="5143" y="2591"/>
                    </a:lnTo>
                    <a:lnTo>
                      <a:pt x="5143" y="2610"/>
                    </a:lnTo>
                    <a:lnTo>
                      <a:pt x="5048" y="2610"/>
                    </a:lnTo>
                    <a:lnTo>
                      <a:pt x="5029" y="2629"/>
                    </a:lnTo>
                    <a:lnTo>
                      <a:pt x="4877" y="2706"/>
                    </a:lnTo>
                    <a:lnTo>
                      <a:pt x="4857" y="2724"/>
                    </a:lnTo>
                    <a:lnTo>
                      <a:pt x="4857" y="2706"/>
                    </a:lnTo>
                    <a:lnTo>
                      <a:pt x="4838" y="2706"/>
                    </a:lnTo>
                    <a:lnTo>
                      <a:pt x="4820" y="2667"/>
                    </a:lnTo>
                    <a:lnTo>
                      <a:pt x="4820" y="2648"/>
                    </a:lnTo>
                    <a:lnTo>
                      <a:pt x="4801" y="2648"/>
                    </a:lnTo>
                    <a:lnTo>
                      <a:pt x="4781" y="2648"/>
                    </a:lnTo>
                    <a:lnTo>
                      <a:pt x="4762" y="2648"/>
                    </a:lnTo>
                    <a:lnTo>
                      <a:pt x="4743" y="2648"/>
                    </a:lnTo>
                    <a:lnTo>
                      <a:pt x="4724" y="2667"/>
                    </a:lnTo>
                    <a:lnTo>
                      <a:pt x="4724" y="2686"/>
                    </a:lnTo>
                    <a:lnTo>
                      <a:pt x="4705" y="2686"/>
                    </a:lnTo>
                    <a:lnTo>
                      <a:pt x="4705" y="2706"/>
                    </a:lnTo>
                    <a:lnTo>
                      <a:pt x="4686" y="2724"/>
                    </a:lnTo>
                    <a:lnTo>
                      <a:pt x="4667" y="2724"/>
                    </a:lnTo>
                    <a:lnTo>
                      <a:pt x="4648" y="2724"/>
                    </a:lnTo>
                    <a:lnTo>
                      <a:pt x="4476" y="2667"/>
                    </a:lnTo>
                    <a:lnTo>
                      <a:pt x="4457" y="2667"/>
                    </a:lnTo>
                    <a:lnTo>
                      <a:pt x="4420" y="2629"/>
                    </a:lnTo>
                    <a:lnTo>
                      <a:pt x="4400" y="2629"/>
                    </a:lnTo>
                    <a:lnTo>
                      <a:pt x="4362" y="2629"/>
                    </a:lnTo>
                    <a:lnTo>
                      <a:pt x="4343" y="2629"/>
                    </a:lnTo>
                    <a:lnTo>
                      <a:pt x="4286" y="2648"/>
                    </a:lnTo>
                    <a:lnTo>
                      <a:pt x="4267" y="2648"/>
                    </a:lnTo>
                    <a:lnTo>
                      <a:pt x="4267" y="2667"/>
                    </a:lnTo>
                    <a:lnTo>
                      <a:pt x="4229" y="2706"/>
                    </a:lnTo>
                    <a:lnTo>
                      <a:pt x="4210" y="2724"/>
                    </a:lnTo>
                    <a:lnTo>
                      <a:pt x="4191" y="2724"/>
                    </a:lnTo>
                    <a:lnTo>
                      <a:pt x="4153" y="2706"/>
                    </a:lnTo>
                    <a:lnTo>
                      <a:pt x="4153" y="2686"/>
                    </a:lnTo>
                    <a:lnTo>
                      <a:pt x="4134" y="2667"/>
                    </a:lnTo>
                    <a:lnTo>
                      <a:pt x="4115" y="2648"/>
                    </a:lnTo>
                    <a:lnTo>
                      <a:pt x="4095" y="2648"/>
                    </a:lnTo>
                    <a:lnTo>
                      <a:pt x="4077" y="2648"/>
                    </a:lnTo>
                    <a:lnTo>
                      <a:pt x="4077" y="2667"/>
                    </a:lnTo>
                    <a:lnTo>
                      <a:pt x="4058" y="2667"/>
                    </a:lnTo>
                    <a:lnTo>
                      <a:pt x="4019" y="2706"/>
                    </a:lnTo>
                    <a:lnTo>
                      <a:pt x="4000" y="2724"/>
                    </a:lnTo>
                    <a:lnTo>
                      <a:pt x="3981" y="2743"/>
                    </a:lnTo>
                    <a:lnTo>
                      <a:pt x="3981" y="2762"/>
                    </a:lnTo>
                    <a:lnTo>
                      <a:pt x="3963" y="2782"/>
                    </a:lnTo>
                    <a:lnTo>
                      <a:pt x="3963" y="2820"/>
                    </a:lnTo>
                    <a:lnTo>
                      <a:pt x="3963" y="2915"/>
                    </a:lnTo>
                    <a:lnTo>
                      <a:pt x="3943" y="2934"/>
                    </a:lnTo>
                    <a:lnTo>
                      <a:pt x="3943" y="2953"/>
                    </a:lnTo>
                    <a:lnTo>
                      <a:pt x="3905" y="2953"/>
                    </a:lnTo>
                    <a:lnTo>
                      <a:pt x="3867" y="2953"/>
                    </a:lnTo>
                    <a:lnTo>
                      <a:pt x="3810" y="2953"/>
                    </a:lnTo>
                    <a:lnTo>
                      <a:pt x="3753" y="2991"/>
                    </a:lnTo>
                    <a:lnTo>
                      <a:pt x="3734" y="2991"/>
                    </a:lnTo>
                    <a:lnTo>
                      <a:pt x="3600" y="2991"/>
                    </a:lnTo>
                    <a:lnTo>
                      <a:pt x="3524" y="3029"/>
                    </a:lnTo>
                    <a:lnTo>
                      <a:pt x="3505" y="3029"/>
                    </a:lnTo>
                    <a:lnTo>
                      <a:pt x="3486" y="3029"/>
                    </a:lnTo>
                    <a:lnTo>
                      <a:pt x="3429" y="3010"/>
                    </a:lnTo>
                    <a:lnTo>
                      <a:pt x="3391" y="2991"/>
                    </a:lnTo>
                    <a:lnTo>
                      <a:pt x="3372" y="2972"/>
                    </a:lnTo>
                    <a:lnTo>
                      <a:pt x="3333" y="2991"/>
                    </a:lnTo>
                    <a:lnTo>
                      <a:pt x="3315" y="2991"/>
                    </a:lnTo>
                    <a:lnTo>
                      <a:pt x="3277" y="3010"/>
                    </a:lnTo>
                    <a:lnTo>
                      <a:pt x="3277" y="3029"/>
                    </a:lnTo>
                    <a:lnTo>
                      <a:pt x="3257" y="3067"/>
                    </a:lnTo>
                    <a:lnTo>
                      <a:pt x="3162" y="3163"/>
                    </a:lnTo>
                    <a:lnTo>
                      <a:pt x="3105" y="3219"/>
                    </a:lnTo>
                    <a:lnTo>
                      <a:pt x="3086" y="3239"/>
                    </a:lnTo>
                    <a:lnTo>
                      <a:pt x="3067" y="3258"/>
                    </a:lnTo>
                    <a:lnTo>
                      <a:pt x="3067" y="3277"/>
                    </a:lnTo>
                    <a:lnTo>
                      <a:pt x="3048" y="3277"/>
                    </a:lnTo>
                    <a:lnTo>
                      <a:pt x="2972" y="3277"/>
                    </a:lnTo>
                    <a:lnTo>
                      <a:pt x="2953" y="3277"/>
                    </a:lnTo>
                    <a:lnTo>
                      <a:pt x="2896" y="3315"/>
                    </a:lnTo>
                    <a:lnTo>
                      <a:pt x="2839" y="3334"/>
                    </a:lnTo>
                    <a:lnTo>
                      <a:pt x="2781" y="3315"/>
                    </a:lnTo>
                    <a:lnTo>
                      <a:pt x="2743" y="3277"/>
                    </a:lnTo>
                    <a:lnTo>
                      <a:pt x="2705" y="3277"/>
                    </a:lnTo>
                    <a:lnTo>
                      <a:pt x="2648" y="3315"/>
                    </a:lnTo>
                    <a:lnTo>
                      <a:pt x="2591" y="3315"/>
                    </a:lnTo>
                    <a:lnTo>
                      <a:pt x="2534" y="3296"/>
                    </a:lnTo>
                    <a:lnTo>
                      <a:pt x="2343" y="3201"/>
                    </a:lnTo>
                    <a:lnTo>
                      <a:pt x="2286" y="3219"/>
                    </a:lnTo>
                    <a:lnTo>
                      <a:pt x="2248" y="3258"/>
                    </a:lnTo>
                    <a:lnTo>
                      <a:pt x="2191" y="3315"/>
                    </a:lnTo>
                    <a:lnTo>
                      <a:pt x="2134" y="3315"/>
                    </a:lnTo>
                    <a:lnTo>
                      <a:pt x="2114" y="3296"/>
                    </a:lnTo>
                    <a:lnTo>
                      <a:pt x="2095" y="3258"/>
                    </a:lnTo>
                    <a:lnTo>
                      <a:pt x="2077" y="3239"/>
                    </a:lnTo>
                    <a:lnTo>
                      <a:pt x="2058" y="3239"/>
                    </a:lnTo>
                    <a:lnTo>
                      <a:pt x="2019" y="3239"/>
                    </a:lnTo>
                    <a:lnTo>
                      <a:pt x="1962" y="3219"/>
                    </a:lnTo>
                    <a:lnTo>
                      <a:pt x="1905" y="3201"/>
                    </a:lnTo>
                    <a:lnTo>
                      <a:pt x="1886" y="3182"/>
                    </a:lnTo>
                    <a:lnTo>
                      <a:pt x="1867" y="3182"/>
                    </a:lnTo>
                    <a:lnTo>
                      <a:pt x="1829" y="3182"/>
                    </a:lnTo>
                    <a:lnTo>
                      <a:pt x="1791" y="3182"/>
                    </a:lnTo>
                    <a:lnTo>
                      <a:pt x="1715" y="3239"/>
                    </a:lnTo>
                    <a:lnTo>
                      <a:pt x="1696" y="3239"/>
                    </a:lnTo>
                    <a:lnTo>
                      <a:pt x="1638" y="3219"/>
                    </a:lnTo>
                    <a:lnTo>
                      <a:pt x="1562" y="3201"/>
                    </a:lnTo>
                    <a:lnTo>
                      <a:pt x="1448" y="3124"/>
                    </a:lnTo>
                    <a:lnTo>
                      <a:pt x="1410" y="3067"/>
                    </a:lnTo>
                    <a:lnTo>
                      <a:pt x="1372" y="3010"/>
                    </a:lnTo>
                    <a:lnTo>
                      <a:pt x="1391" y="2972"/>
                    </a:lnTo>
                    <a:lnTo>
                      <a:pt x="1448" y="2934"/>
                    </a:lnTo>
                    <a:lnTo>
                      <a:pt x="1429" y="2896"/>
                    </a:lnTo>
                    <a:lnTo>
                      <a:pt x="1410" y="2820"/>
                    </a:lnTo>
                    <a:lnTo>
                      <a:pt x="1372" y="2782"/>
                    </a:lnTo>
                    <a:lnTo>
                      <a:pt x="1429" y="2782"/>
                    </a:lnTo>
                    <a:lnTo>
                      <a:pt x="1448" y="2743"/>
                    </a:lnTo>
                    <a:lnTo>
                      <a:pt x="1429" y="2686"/>
                    </a:lnTo>
                    <a:lnTo>
                      <a:pt x="1410" y="2648"/>
                    </a:lnTo>
                    <a:lnTo>
                      <a:pt x="1391" y="2610"/>
                    </a:lnTo>
                    <a:lnTo>
                      <a:pt x="1296" y="2572"/>
                    </a:lnTo>
                    <a:lnTo>
                      <a:pt x="1257" y="2534"/>
                    </a:lnTo>
                    <a:lnTo>
                      <a:pt x="1238" y="2591"/>
                    </a:lnTo>
                    <a:lnTo>
                      <a:pt x="1220" y="2610"/>
                    </a:lnTo>
                    <a:lnTo>
                      <a:pt x="1143" y="2667"/>
                    </a:lnTo>
                    <a:lnTo>
                      <a:pt x="1086" y="2743"/>
                    </a:lnTo>
                    <a:lnTo>
                      <a:pt x="1067" y="2743"/>
                    </a:lnTo>
                    <a:lnTo>
                      <a:pt x="1048" y="2686"/>
                    </a:lnTo>
                    <a:lnTo>
                      <a:pt x="1048" y="2629"/>
                    </a:lnTo>
                    <a:lnTo>
                      <a:pt x="1010" y="2610"/>
                    </a:lnTo>
                    <a:lnTo>
                      <a:pt x="953" y="2610"/>
                    </a:lnTo>
                    <a:lnTo>
                      <a:pt x="915" y="2572"/>
                    </a:lnTo>
                    <a:lnTo>
                      <a:pt x="895" y="2534"/>
                    </a:lnTo>
                    <a:lnTo>
                      <a:pt x="876" y="2420"/>
                    </a:lnTo>
                    <a:lnTo>
                      <a:pt x="839" y="2381"/>
                    </a:lnTo>
                    <a:lnTo>
                      <a:pt x="819" y="2362"/>
                    </a:lnTo>
                    <a:lnTo>
                      <a:pt x="762" y="2381"/>
                    </a:lnTo>
                    <a:lnTo>
                      <a:pt x="743" y="2381"/>
                    </a:lnTo>
                    <a:lnTo>
                      <a:pt x="724" y="2362"/>
                    </a:lnTo>
                    <a:lnTo>
                      <a:pt x="686" y="2325"/>
                    </a:lnTo>
                    <a:lnTo>
                      <a:pt x="667" y="2325"/>
                    </a:lnTo>
                    <a:lnTo>
                      <a:pt x="495" y="2305"/>
                    </a:lnTo>
                    <a:lnTo>
                      <a:pt x="343" y="2248"/>
                    </a:lnTo>
                    <a:lnTo>
                      <a:pt x="286" y="2229"/>
                    </a:lnTo>
                    <a:lnTo>
                      <a:pt x="267" y="2229"/>
                    </a:lnTo>
                    <a:lnTo>
                      <a:pt x="248" y="2229"/>
                    </a:lnTo>
                    <a:lnTo>
                      <a:pt x="210" y="2248"/>
                    </a:lnTo>
                    <a:lnTo>
                      <a:pt x="172" y="2267"/>
                    </a:lnTo>
                    <a:lnTo>
                      <a:pt x="153" y="2267"/>
                    </a:lnTo>
                    <a:lnTo>
                      <a:pt x="133" y="2248"/>
                    </a:lnTo>
                    <a:lnTo>
                      <a:pt x="57" y="2210"/>
                    </a:lnTo>
                    <a:lnTo>
                      <a:pt x="0" y="2153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40" name="Freeform 19">
                <a:extLst>
                  <a:ext uri="{FF2B5EF4-FFF2-40B4-BE49-F238E27FC236}">
                    <a16:creationId xmlns:a16="http://schemas.microsoft.com/office/drawing/2014/main" id="{7C9E093C-FB1D-244D-AEDC-9CA93B1E5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6875" y="9251950"/>
                <a:ext cx="2030413" cy="1255713"/>
              </a:xfrm>
              <a:custGeom>
                <a:avLst/>
                <a:gdLst>
                  <a:gd name="T0" fmla="*/ 32152467 w 5639"/>
                  <a:gd name="T1" fmla="*/ 12319816 h 3487"/>
                  <a:gd name="T2" fmla="*/ 69102095 w 5639"/>
                  <a:gd name="T3" fmla="*/ 19711489 h 3487"/>
                  <a:gd name="T4" fmla="*/ 111108131 w 5639"/>
                  <a:gd name="T5" fmla="*/ 27103523 h 3487"/>
                  <a:gd name="T6" fmla="*/ 135870600 w 5639"/>
                  <a:gd name="T7" fmla="*/ 59264468 h 3487"/>
                  <a:gd name="T8" fmla="*/ 163096642 w 5639"/>
                  <a:gd name="T9" fmla="*/ 59264468 h 3487"/>
                  <a:gd name="T10" fmla="*/ 190193060 w 5639"/>
                  <a:gd name="T11" fmla="*/ 69120032 h 3487"/>
                  <a:gd name="T12" fmla="*/ 192656272 w 5639"/>
                  <a:gd name="T13" fmla="*/ 101280978 h 3487"/>
                  <a:gd name="T14" fmla="*/ 217289477 w 5639"/>
                  <a:gd name="T15" fmla="*/ 138240065 h 3487"/>
                  <a:gd name="T16" fmla="*/ 249441944 w 5639"/>
                  <a:gd name="T17" fmla="*/ 133441923 h 3487"/>
                  <a:gd name="T18" fmla="*/ 276538362 w 5639"/>
                  <a:gd name="T19" fmla="*/ 143297848 h 3487"/>
                  <a:gd name="T20" fmla="*/ 308690829 w 5639"/>
                  <a:gd name="T21" fmla="*/ 135905814 h 3487"/>
                  <a:gd name="T22" fmla="*/ 365476500 w 5639"/>
                  <a:gd name="T23" fmla="*/ 150689521 h 3487"/>
                  <a:gd name="T24" fmla="*/ 402555752 w 5639"/>
                  <a:gd name="T25" fmla="*/ 145761739 h 3487"/>
                  <a:gd name="T26" fmla="*/ 429781794 w 5639"/>
                  <a:gd name="T27" fmla="*/ 113600794 h 3487"/>
                  <a:gd name="T28" fmla="*/ 444561789 w 5639"/>
                  <a:gd name="T29" fmla="*/ 108672651 h 3487"/>
                  <a:gd name="T30" fmla="*/ 489031038 w 5639"/>
                  <a:gd name="T31" fmla="*/ 108672651 h 3487"/>
                  <a:gd name="T32" fmla="*/ 516127096 w 5639"/>
                  <a:gd name="T33" fmla="*/ 101280978 h 3487"/>
                  <a:gd name="T34" fmla="*/ 523517093 w 5639"/>
                  <a:gd name="T35" fmla="*/ 74047815 h 3487"/>
                  <a:gd name="T36" fmla="*/ 535833516 w 5639"/>
                  <a:gd name="T37" fmla="*/ 64192250 h 3487"/>
                  <a:gd name="T38" fmla="*/ 548279923 w 5639"/>
                  <a:gd name="T39" fmla="*/ 74047815 h 3487"/>
                  <a:gd name="T40" fmla="*/ 560596345 w 5639"/>
                  <a:gd name="T41" fmla="*/ 64192250 h 3487"/>
                  <a:gd name="T42" fmla="*/ 582765978 w 5639"/>
                  <a:gd name="T43" fmla="*/ 66656141 h 3487"/>
                  <a:gd name="T44" fmla="*/ 614918805 w 5639"/>
                  <a:gd name="T45" fmla="*/ 69120032 h 3487"/>
                  <a:gd name="T46" fmla="*/ 627364851 w 5639"/>
                  <a:gd name="T47" fmla="*/ 64192250 h 3487"/>
                  <a:gd name="T48" fmla="*/ 637218061 w 5639"/>
                  <a:gd name="T49" fmla="*/ 71713564 h 3487"/>
                  <a:gd name="T50" fmla="*/ 679224098 w 5639"/>
                  <a:gd name="T51" fmla="*/ 51872434 h 3487"/>
                  <a:gd name="T52" fmla="*/ 691540520 w 5639"/>
                  <a:gd name="T53" fmla="*/ 51872434 h 3487"/>
                  <a:gd name="T54" fmla="*/ 686613735 w 5639"/>
                  <a:gd name="T55" fmla="*/ 61728359 h 3487"/>
                  <a:gd name="T56" fmla="*/ 703856943 w 5639"/>
                  <a:gd name="T57" fmla="*/ 69120032 h 3487"/>
                  <a:gd name="T58" fmla="*/ 703856943 w 5639"/>
                  <a:gd name="T59" fmla="*/ 103744869 h 3487"/>
                  <a:gd name="T60" fmla="*/ 696466945 w 5639"/>
                  <a:gd name="T61" fmla="*/ 187648608 h 3487"/>
                  <a:gd name="T62" fmla="*/ 708783728 w 5639"/>
                  <a:gd name="T63" fmla="*/ 200098065 h 3487"/>
                  <a:gd name="T64" fmla="*/ 723563363 w 5639"/>
                  <a:gd name="T65" fmla="*/ 212417880 h 3487"/>
                  <a:gd name="T66" fmla="*/ 696466945 w 5639"/>
                  <a:gd name="T67" fmla="*/ 251970499 h 3487"/>
                  <a:gd name="T68" fmla="*/ 609992019 w 5639"/>
                  <a:gd name="T69" fmla="*/ 427299292 h 3487"/>
                  <a:gd name="T70" fmla="*/ 392702542 w 5639"/>
                  <a:gd name="T71" fmla="*/ 452068564 h 3487"/>
                  <a:gd name="T72" fmla="*/ 204973055 w 5639"/>
                  <a:gd name="T73" fmla="*/ 348323695 h 3487"/>
                  <a:gd name="T74" fmla="*/ 2463213 w 5639"/>
                  <a:gd name="T75" fmla="*/ 444546890 h 3487"/>
                  <a:gd name="T76" fmla="*/ 7389998 w 5639"/>
                  <a:gd name="T77" fmla="*/ 392804096 h 3487"/>
                  <a:gd name="T78" fmla="*/ 4926785 w 5639"/>
                  <a:gd name="T79" fmla="*/ 363107402 h 3487"/>
                  <a:gd name="T80" fmla="*/ 12316423 w 5639"/>
                  <a:gd name="T81" fmla="*/ 335874238 h 3487"/>
                  <a:gd name="T82" fmla="*/ 24762829 w 5639"/>
                  <a:gd name="T83" fmla="*/ 326018314 h 3487"/>
                  <a:gd name="T84" fmla="*/ 17372832 w 5639"/>
                  <a:gd name="T85" fmla="*/ 259362172 h 3487"/>
                  <a:gd name="T86" fmla="*/ 19706420 w 5639"/>
                  <a:gd name="T87" fmla="*/ 239650683 h 3487"/>
                  <a:gd name="T88" fmla="*/ 27226042 w 5639"/>
                  <a:gd name="T89" fmla="*/ 219809554 h 3487"/>
                  <a:gd name="T90" fmla="*/ 27226042 w 5639"/>
                  <a:gd name="T91" fmla="*/ 190242140 h 3487"/>
                  <a:gd name="T92" fmla="*/ 19706420 w 5639"/>
                  <a:gd name="T93" fmla="*/ 143297848 h 3487"/>
                  <a:gd name="T94" fmla="*/ 9853210 w 5639"/>
                  <a:gd name="T95" fmla="*/ 98817087 h 3487"/>
                  <a:gd name="T96" fmla="*/ 4926785 w 5639"/>
                  <a:gd name="T97" fmla="*/ 81569489 h 3487"/>
                  <a:gd name="T98" fmla="*/ 12316423 w 5639"/>
                  <a:gd name="T99" fmla="*/ 66656141 h 3487"/>
                  <a:gd name="T100" fmla="*/ 14909619 w 5639"/>
                  <a:gd name="T101" fmla="*/ 49408543 h 3487"/>
                  <a:gd name="T102" fmla="*/ 4926785 w 5639"/>
                  <a:gd name="T103" fmla="*/ 34624837 h 3487"/>
                  <a:gd name="T104" fmla="*/ 2463213 w 5639"/>
                  <a:gd name="T105" fmla="*/ 17247598 h 34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639" h="3487">
                    <a:moveTo>
                      <a:pt x="38" y="0"/>
                    </a:moveTo>
                    <a:lnTo>
                      <a:pt x="95" y="57"/>
                    </a:lnTo>
                    <a:lnTo>
                      <a:pt x="171" y="95"/>
                    </a:lnTo>
                    <a:lnTo>
                      <a:pt x="191" y="114"/>
                    </a:lnTo>
                    <a:lnTo>
                      <a:pt x="210" y="114"/>
                    </a:lnTo>
                    <a:lnTo>
                      <a:pt x="248" y="95"/>
                    </a:lnTo>
                    <a:lnTo>
                      <a:pt x="286" y="76"/>
                    </a:lnTo>
                    <a:lnTo>
                      <a:pt x="305" y="76"/>
                    </a:lnTo>
                    <a:lnTo>
                      <a:pt x="324" y="76"/>
                    </a:lnTo>
                    <a:lnTo>
                      <a:pt x="381" y="95"/>
                    </a:lnTo>
                    <a:lnTo>
                      <a:pt x="533" y="152"/>
                    </a:lnTo>
                    <a:lnTo>
                      <a:pt x="705" y="172"/>
                    </a:lnTo>
                    <a:lnTo>
                      <a:pt x="724" y="172"/>
                    </a:lnTo>
                    <a:lnTo>
                      <a:pt x="762" y="209"/>
                    </a:lnTo>
                    <a:lnTo>
                      <a:pt x="781" y="228"/>
                    </a:lnTo>
                    <a:lnTo>
                      <a:pt x="800" y="228"/>
                    </a:lnTo>
                    <a:lnTo>
                      <a:pt x="857" y="209"/>
                    </a:lnTo>
                    <a:lnTo>
                      <a:pt x="877" y="228"/>
                    </a:lnTo>
                    <a:lnTo>
                      <a:pt x="914" y="267"/>
                    </a:lnTo>
                    <a:lnTo>
                      <a:pt x="933" y="381"/>
                    </a:lnTo>
                    <a:lnTo>
                      <a:pt x="953" y="419"/>
                    </a:lnTo>
                    <a:lnTo>
                      <a:pt x="991" y="457"/>
                    </a:lnTo>
                    <a:lnTo>
                      <a:pt x="1048" y="457"/>
                    </a:lnTo>
                    <a:lnTo>
                      <a:pt x="1086" y="476"/>
                    </a:lnTo>
                    <a:lnTo>
                      <a:pt x="1086" y="533"/>
                    </a:lnTo>
                    <a:lnTo>
                      <a:pt x="1105" y="590"/>
                    </a:lnTo>
                    <a:lnTo>
                      <a:pt x="1124" y="590"/>
                    </a:lnTo>
                    <a:lnTo>
                      <a:pt x="1181" y="514"/>
                    </a:lnTo>
                    <a:lnTo>
                      <a:pt x="1258" y="457"/>
                    </a:lnTo>
                    <a:lnTo>
                      <a:pt x="1276" y="438"/>
                    </a:lnTo>
                    <a:lnTo>
                      <a:pt x="1295" y="381"/>
                    </a:lnTo>
                    <a:lnTo>
                      <a:pt x="1334" y="419"/>
                    </a:lnTo>
                    <a:lnTo>
                      <a:pt x="1429" y="457"/>
                    </a:lnTo>
                    <a:lnTo>
                      <a:pt x="1448" y="495"/>
                    </a:lnTo>
                    <a:lnTo>
                      <a:pt x="1467" y="533"/>
                    </a:lnTo>
                    <a:lnTo>
                      <a:pt x="1486" y="590"/>
                    </a:lnTo>
                    <a:lnTo>
                      <a:pt x="1467" y="629"/>
                    </a:lnTo>
                    <a:lnTo>
                      <a:pt x="1410" y="629"/>
                    </a:lnTo>
                    <a:lnTo>
                      <a:pt x="1448" y="667"/>
                    </a:lnTo>
                    <a:lnTo>
                      <a:pt x="1467" y="743"/>
                    </a:lnTo>
                    <a:lnTo>
                      <a:pt x="1486" y="781"/>
                    </a:lnTo>
                    <a:lnTo>
                      <a:pt x="1429" y="819"/>
                    </a:lnTo>
                    <a:lnTo>
                      <a:pt x="1410" y="857"/>
                    </a:lnTo>
                    <a:lnTo>
                      <a:pt x="1448" y="914"/>
                    </a:lnTo>
                    <a:lnTo>
                      <a:pt x="1486" y="971"/>
                    </a:lnTo>
                    <a:lnTo>
                      <a:pt x="1600" y="1048"/>
                    </a:lnTo>
                    <a:lnTo>
                      <a:pt x="1676" y="1066"/>
                    </a:lnTo>
                    <a:lnTo>
                      <a:pt x="1734" y="1086"/>
                    </a:lnTo>
                    <a:lnTo>
                      <a:pt x="1753" y="1086"/>
                    </a:lnTo>
                    <a:lnTo>
                      <a:pt x="1829" y="1029"/>
                    </a:lnTo>
                    <a:lnTo>
                      <a:pt x="1867" y="1029"/>
                    </a:lnTo>
                    <a:lnTo>
                      <a:pt x="1905" y="1029"/>
                    </a:lnTo>
                    <a:lnTo>
                      <a:pt x="1924" y="1029"/>
                    </a:lnTo>
                    <a:lnTo>
                      <a:pt x="1943" y="1048"/>
                    </a:lnTo>
                    <a:lnTo>
                      <a:pt x="2000" y="1066"/>
                    </a:lnTo>
                    <a:lnTo>
                      <a:pt x="2057" y="1086"/>
                    </a:lnTo>
                    <a:lnTo>
                      <a:pt x="2096" y="1086"/>
                    </a:lnTo>
                    <a:lnTo>
                      <a:pt x="2115" y="1086"/>
                    </a:lnTo>
                    <a:lnTo>
                      <a:pt x="2133" y="1105"/>
                    </a:lnTo>
                    <a:lnTo>
                      <a:pt x="2152" y="1143"/>
                    </a:lnTo>
                    <a:lnTo>
                      <a:pt x="2172" y="1162"/>
                    </a:lnTo>
                    <a:lnTo>
                      <a:pt x="2229" y="1162"/>
                    </a:lnTo>
                    <a:lnTo>
                      <a:pt x="2286" y="1105"/>
                    </a:lnTo>
                    <a:lnTo>
                      <a:pt x="2324" y="1066"/>
                    </a:lnTo>
                    <a:lnTo>
                      <a:pt x="2381" y="1048"/>
                    </a:lnTo>
                    <a:lnTo>
                      <a:pt x="2572" y="1143"/>
                    </a:lnTo>
                    <a:lnTo>
                      <a:pt x="2629" y="1162"/>
                    </a:lnTo>
                    <a:lnTo>
                      <a:pt x="2686" y="1162"/>
                    </a:lnTo>
                    <a:lnTo>
                      <a:pt x="2743" y="1124"/>
                    </a:lnTo>
                    <a:lnTo>
                      <a:pt x="2781" y="1124"/>
                    </a:lnTo>
                    <a:lnTo>
                      <a:pt x="2819" y="1162"/>
                    </a:lnTo>
                    <a:lnTo>
                      <a:pt x="2877" y="1181"/>
                    </a:lnTo>
                    <a:lnTo>
                      <a:pt x="2934" y="1162"/>
                    </a:lnTo>
                    <a:lnTo>
                      <a:pt x="2991" y="1124"/>
                    </a:lnTo>
                    <a:lnTo>
                      <a:pt x="3010" y="1124"/>
                    </a:lnTo>
                    <a:lnTo>
                      <a:pt x="3086" y="1124"/>
                    </a:lnTo>
                    <a:lnTo>
                      <a:pt x="3105" y="1124"/>
                    </a:lnTo>
                    <a:lnTo>
                      <a:pt x="3105" y="1105"/>
                    </a:lnTo>
                    <a:lnTo>
                      <a:pt x="3124" y="1086"/>
                    </a:lnTo>
                    <a:lnTo>
                      <a:pt x="3143" y="1066"/>
                    </a:lnTo>
                    <a:lnTo>
                      <a:pt x="3200" y="1010"/>
                    </a:lnTo>
                    <a:lnTo>
                      <a:pt x="3295" y="914"/>
                    </a:lnTo>
                    <a:lnTo>
                      <a:pt x="3315" y="876"/>
                    </a:lnTo>
                    <a:lnTo>
                      <a:pt x="3315" y="857"/>
                    </a:lnTo>
                    <a:lnTo>
                      <a:pt x="3353" y="838"/>
                    </a:lnTo>
                    <a:lnTo>
                      <a:pt x="3371" y="838"/>
                    </a:lnTo>
                    <a:lnTo>
                      <a:pt x="3410" y="819"/>
                    </a:lnTo>
                    <a:lnTo>
                      <a:pt x="3429" y="838"/>
                    </a:lnTo>
                    <a:lnTo>
                      <a:pt x="3467" y="857"/>
                    </a:lnTo>
                    <a:lnTo>
                      <a:pt x="3524" y="876"/>
                    </a:lnTo>
                    <a:lnTo>
                      <a:pt x="3543" y="876"/>
                    </a:lnTo>
                    <a:lnTo>
                      <a:pt x="3562" y="876"/>
                    </a:lnTo>
                    <a:lnTo>
                      <a:pt x="3638" y="838"/>
                    </a:lnTo>
                    <a:lnTo>
                      <a:pt x="3772" y="838"/>
                    </a:lnTo>
                    <a:lnTo>
                      <a:pt x="3791" y="838"/>
                    </a:lnTo>
                    <a:lnTo>
                      <a:pt x="3848" y="800"/>
                    </a:lnTo>
                    <a:lnTo>
                      <a:pt x="3905" y="800"/>
                    </a:lnTo>
                    <a:lnTo>
                      <a:pt x="3943" y="800"/>
                    </a:lnTo>
                    <a:lnTo>
                      <a:pt x="3981" y="800"/>
                    </a:lnTo>
                    <a:lnTo>
                      <a:pt x="3981" y="781"/>
                    </a:lnTo>
                    <a:lnTo>
                      <a:pt x="4001" y="762"/>
                    </a:lnTo>
                    <a:lnTo>
                      <a:pt x="4001" y="667"/>
                    </a:lnTo>
                    <a:lnTo>
                      <a:pt x="4001" y="629"/>
                    </a:lnTo>
                    <a:lnTo>
                      <a:pt x="4019" y="609"/>
                    </a:lnTo>
                    <a:lnTo>
                      <a:pt x="4019" y="590"/>
                    </a:lnTo>
                    <a:lnTo>
                      <a:pt x="4038" y="571"/>
                    </a:lnTo>
                    <a:lnTo>
                      <a:pt x="4057" y="553"/>
                    </a:lnTo>
                    <a:lnTo>
                      <a:pt x="4096" y="514"/>
                    </a:lnTo>
                    <a:lnTo>
                      <a:pt x="4115" y="514"/>
                    </a:lnTo>
                    <a:lnTo>
                      <a:pt x="4115" y="495"/>
                    </a:lnTo>
                    <a:lnTo>
                      <a:pt x="4133" y="495"/>
                    </a:lnTo>
                    <a:lnTo>
                      <a:pt x="4153" y="495"/>
                    </a:lnTo>
                    <a:lnTo>
                      <a:pt x="4172" y="514"/>
                    </a:lnTo>
                    <a:lnTo>
                      <a:pt x="4191" y="533"/>
                    </a:lnTo>
                    <a:lnTo>
                      <a:pt x="4191" y="553"/>
                    </a:lnTo>
                    <a:lnTo>
                      <a:pt x="4229" y="571"/>
                    </a:lnTo>
                    <a:lnTo>
                      <a:pt x="4248" y="571"/>
                    </a:lnTo>
                    <a:lnTo>
                      <a:pt x="4267" y="553"/>
                    </a:lnTo>
                    <a:lnTo>
                      <a:pt x="4305" y="514"/>
                    </a:lnTo>
                    <a:lnTo>
                      <a:pt x="4305" y="495"/>
                    </a:lnTo>
                    <a:lnTo>
                      <a:pt x="4324" y="495"/>
                    </a:lnTo>
                    <a:lnTo>
                      <a:pt x="4381" y="476"/>
                    </a:lnTo>
                    <a:lnTo>
                      <a:pt x="4400" y="476"/>
                    </a:lnTo>
                    <a:lnTo>
                      <a:pt x="4438" y="476"/>
                    </a:lnTo>
                    <a:lnTo>
                      <a:pt x="4458" y="476"/>
                    </a:lnTo>
                    <a:lnTo>
                      <a:pt x="4495" y="514"/>
                    </a:lnTo>
                    <a:lnTo>
                      <a:pt x="4514" y="514"/>
                    </a:lnTo>
                    <a:lnTo>
                      <a:pt x="4686" y="571"/>
                    </a:lnTo>
                    <a:lnTo>
                      <a:pt x="4705" y="571"/>
                    </a:lnTo>
                    <a:lnTo>
                      <a:pt x="4724" y="571"/>
                    </a:lnTo>
                    <a:lnTo>
                      <a:pt x="4743" y="553"/>
                    </a:lnTo>
                    <a:lnTo>
                      <a:pt x="4743" y="533"/>
                    </a:lnTo>
                    <a:lnTo>
                      <a:pt x="4762" y="533"/>
                    </a:lnTo>
                    <a:lnTo>
                      <a:pt x="4762" y="514"/>
                    </a:lnTo>
                    <a:lnTo>
                      <a:pt x="4781" y="495"/>
                    </a:lnTo>
                    <a:lnTo>
                      <a:pt x="4800" y="495"/>
                    </a:lnTo>
                    <a:lnTo>
                      <a:pt x="4819" y="495"/>
                    </a:lnTo>
                    <a:lnTo>
                      <a:pt x="4839" y="495"/>
                    </a:lnTo>
                    <a:lnTo>
                      <a:pt x="4858" y="495"/>
                    </a:lnTo>
                    <a:lnTo>
                      <a:pt x="4858" y="514"/>
                    </a:lnTo>
                    <a:lnTo>
                      <a:pt x="4876" y="553"/>
                    </a:lnTo>
                    <a:lnTo>
                      <a:pt x="4895" y="553"/>
                    </a:lnTo>
                    <a:lnTo>
                      <a:pt x="4895" y="571"/>
                    </a:lnTo>
                    <a:lnTo>
                      <a:pt x="4915" y="553"/>
                    </a:lnTo>
                    <a:lnTo>
                      <a:pt x="5067" y="476"/>
                    </a:lnTo>
                    <a:lnTo>
                      <a:pt x="5086" y="457"/>
                    </a:lnTo>
                    <a:lnTo>
                      <a:pt x="5181" y="457"/>
                    </a:lnTo>
                    <a:lnTo>
                      <a:pt x="5181" y="438"/>
                    </a:lnTo>
                    <a:lnTo>
                      <a:pt x="5200" y="438"/>
                    </a:lnTo>
                    <a:lnTo>
                      <a:pt x="5239" y="400"/>
                    </a:lnTo>
                    <a:lnTo>
                      <a:pt x="5257" y="381"/>
                    </a:lnTo>
                    <a:lnTo>
                      <a:pt x="5276" y="381"/>
                    </a:lnTo>
                    <a:lnTo>
                      <a:pt x="5296" y="362"/>
                    </a:lnTo>
                    <a:lnTo>
                      <a:pt x="5315" y="381"/>
                    </a:lnTo>
                    <a:lnTo>
                      <a:pt x="5334" y="381"/>
                    </a:lnTo>
                    <a:lnTo>
                      <a:pt x="5334" y="400"/>
                    </a:lnTo>
                    <a:lnTo>
                      <a:pt x="5334" y="419"/>
                    </a:lnTo>
                    <a:lnTo>
                      <a:pt x="5315" y="419"/>
                    </a:lnTo>
                    <a:lnTo>
                      <a:pt x="5296" y="438"/>
                    </a:lnTo>
                    <a:lnTo>
                      <a:pt x="5296" y="457"/>
                    </a:lnTo>
                    <a:lnTo>
                      <a:pt x="5296" y="476"/>
                    </a:lnTo>
                    <a:lnTo>
                      <a:pt x="5296" y="495"/>
                    </a:lnTo>
                    <a:lnTo>
                      <a:pt x="5315" y="495"/>
                    </a:lnTo>
                    <a:lnTo>
                      <a:pt x="5334" y="514"/>
                    </a:lnTo>
                    <a:lnTo>
                      <a:pt x="5410" y="514"/>
                    </a:lnTo>
                    <a:lnTo>
                      <a:pt x="5410" y="533"/>
                    </a:lnTo>
                    <a:lnTo>
                      <a:pt x="5429" y="533"/>
                    </a:lnTo>
                    <a:lnTo>
                      <a:pt x="5448" y="553"/>
                    </a:lnTo>
                    <a:lnTo>
                      <a:pt x="5448" y="571"/>
                    </a:lnTo>
                    <a:lnTo>
                      <a:pt x="5448" y="724"/>
                    </a:lnTo>
                    <a:lnTo>
                      <a:pt x="5448" y="781"/>
                    </a:lnTo>
                    <a:lnTo>
                      <a:pt x="5429" y="800"/>
                    </a:lnTo>
                    <a:lnTo>
                      <a:pt x="5410" y="895"/>
                    </a:lnTo>
                    <a:lnTo>
                      <a:pt x="5353" y="1086"/>
                    </a:lnTo>
                    <a:lnTo>
                      <a:pt x="5353" y="1162"/>
                    </a:lnTo>
                    <a:lnTo>
                      <a:pt x="5353" y="1410"/>
                    </a:lnTo>
                    <a:lnTo>
                      <a:pt x="5372" y="1428"/>
                    </a:lnTo>
                    <a:lnTo>
                      <a:pt x="5372" y="1447"/>
                    </a:lnTo>
                    <a:lnTo>
                      <a:pt x="5391" y="1447"/>
                    </a:lnTo>
                    <a:lnTo>
                      <a:pt x="5391" y="1467"/>
                    </a:lnTo>
                    <a:lnTo>
                      <a:pt x="5410" y="1505"/>
                    </a:lnTo>
                    <a:lnTo>
                      <a:pt x="5410" y="1524"/>
                    </a:lnTo>
                    <a:lnTo>
                      <a:pt x="5429" y="1524"/>
                    </a:lnTo>
                    <a:lnTo>
                      <a:pt x="5467" y="1543"/>
                    </a:lnTo>
                    <a:lnTo>
                      <a:pt x="5486" y="1562"/>
                    </a:lnTo>
                    <a:lnTo>
                      <a:pt x="5505" y="1562"/>
                    </a:lnTo>
                    <a:lnTo>
                      <a:pt x="5524" y="1600"/>
                    </a:lnTo>
                    <a:lnTo>
                      <a:pt x="5543" y="1600"/>
                    </a:lnTo>
                    <a:lnTo>
                      <a:pt x="5562" y="1619"/>
                    </a:lnTo>
                    <a:lnTo>
                      <a:pt x="5581" y="1638"/>
                    </a:lnTo>
                    <a:lnTo>
                      <a:pt x="5601" y="1657"/>
                    </a:lnTo>
                    <a:lnTo>
                      <a:pt x="5601" y="1676"/>
                    </a:lnTo>
                    <a:lnTo>
                      <a:pt x="5619" y="1676"/>
                    </a:lnTo>
                    <a:lnTo>
                      <a:pt x="5638" y="1695"/>
                    </a:lnTo>
                    <a:lnTo>
                      <a:pt x="5372" y="1943"/>
                    </a:lnTo>
                    <a:lnTo>
                      <a:pt x="5162" y="2019"/>
                    </a:lnTo>
                    <a:lnTo>
                      <a:pt x="5124" y="2438"/>
                    </a:lnTo>
                    <a:lnTo>
                      <a:pt x="5105" y="2610"/>
                    </a:lnTo>
                    <a:lnTo>
                      <a:pt x="4876" y="2648"/>
                    </a:lnTo>
                    <a:lnTo>
                      <a:pt x="4743" y="2800"/>
                    </a:lnTo>
                    <a:lnTo>
                      <a:pt x="4705" y="3295"/>
                    </a:lnTo>
                    <a:lnTo>
                      <a:pt x="4362" y="3257"/>
                    </a:lnTo>
                    <a:lnTo>
                      <a:pt x="4248" y="3067"/>
                    </a:lnTo>
                    <a:lnTo>
                      <a:pt x="4038" y="2991"/>
                    </a:lnTo>
                    <a:lnTo>
                      <a:pt x="3581" y="3181"/>
                    </a:lnTo>
                    <a:lnTo>
                      <a:pt x="3371" y="3486"/>
                    </a:lnTo>
                    <a:lnTo>
                      <a:pt x="3029" y="3486"/>
                    </a:lnTo>
                    <a:lnTo>
                      <a:pt x="2648" y="3219"/>
                    </a:lnTo>
                    <a:lnTo>
                      <a:pt x="2362" y="2800"/>
                    </a:lnTo>
                    <a:lnTo>
                      <a:pt x="2286" y="2571"/>
                    </a:lnTo>
                    <a:lnTo>
                      <a:pt x="2038" y="2648"/>
                    </a:lnTo>
                    <a:lnTo>
                      <a:pt x="1829" y="2571"/>
                    </a:lnTo>
                    <a:lnTo>
                      <a:pt x="1581" y="2686"/>
                    </a:lnTo>
                    <a:lnTo>
                      <a:pt x="1334" y="2915"/>
                    </a:lnTo>
                    <a:lnTo>
                      <a:pt x="1124" y="3143"/>
                    </a:lnTo>
                    <a:lnTo>
                      <a:pt x="743" y="3257"/>
                    </a:lnTo>
                    <a:lnTo>
                      <a:pt x="400" y="3448"/>
                    </a:lnTo>
                    <a:lnTo>
                      <a:pt x="19" y="3448"/>
                    </a:lnTo>
                    <a:lnTo>
                      <a:pt x="19" y="3428"/>
                    </a:lnTo>
                    <a:lnTo>
                      <a:pt x="38" y="3409"/>
                    </a:lnTo>
                    <a:lnTo>
                      <a:pt x="38" y="3391"/>
                    </a:lnTo>
                    <a:lnTo>
                      <a:pt x="57" y="3124"/>
                    </a:lnTo>
                    <a:lnTo>
                      <a:pt x="57" y="3086"/>
                    </a:lnTo>
                    <a:lnTo>
                      <a:pt x="57" y="3067"/>
                    </a:lnTo>
                    <a:lnTo>
                      <a:pt x="57" y="3029"/>
                    </a:lnTo>
                    <a:lnTo>
                      <a:pt x="38" y="2952"/>
                    </a:lnTo>
                    <a:lnTo>
                      <a:pt x="38" y="2915"/>
                    </a:lnTo>
                    <a:lnTo>
                      <a:pt x="38" y="2895"/>
                    </a:lnTo>
                    <a:lnTo>
                      <a:pt x="38" y="2857"/>
                    </a:lnTo>
                    <a:lnTo>
                      <a:pt x="38" y="2819"/>
                    </a:lnTo>
                    <a:lnTo>
                      <a:pt x="38" y="2800"/>
                    </a:lnTo>
                    <a:lnTo>
                      <a:pt x="57" y="2724"/>
                    </a:lnTo>
                    <a:lnTo>
                      <a:pt x="57" y="2705"/>
                    </a:lnTo>
                    <a:lnTo>
                      <a:pt x="76" y="2666"/>
                    </a:lnTo>
                    <a:lnTo>
                      <a:pt x="76" y="2648"/>
                    </a:lnTo>
                    <a:lnTo>
                      <a:pt x="95" y="2590"/>
                    </a:lnTo>
                    <a:lnTo>
                      <a:pt x="95" y="2571"/>
                    </a:lnTo>
                    <a:lnTo>
                      <a:pt x="95" y="2552"/>
                    </a:lnTo>
                    <a:lnTo>
                      <a:pt x="115" y="2534"/>
                    </a:lnTo>
                    <a:lnTo>
                      <a:pt x="171" y="2534"/>
                    </a:lnTo>
                    <a:lnTo>
                      <a:pt x="191" y="2514"/>
                    </a:lnTo>
                    <a:lnTo>
                      <a:pt x="210" y="2514"/>
                    </a:lnTo>
                    <a:lnTo>
                      <a:pt x="210" y="2495"/>
                    </a:lnTo>
                    <a:lnTo>
                      <a:pt x="210" y="2476"/>
                    </a:lnTo>
                    <a:lnTo>
                      <a:pt x="210" y="2457"/>
                    </a:lnTo>
                    <a:lnTo>
                      <a:pt x="210" y="2324"/>
                    </a:lnTo>
                    <a:lnTo>
                      <a:pt x="134" y="2000"/>
                    </a:lnTo>
                    <a:lnTo>
                      <a:pt x="134" y="1981"/>
                    </a:lnTo>
                    <a:lnTo>
                      <a:pt x="134" y="1962"/>
                    </a:lnTo>
                    <a:lnTo>
                      <a:pt x="152" y="1943"/>
                    </a:lnTo>
                    <a:lnTo>
                      <a:pt x="152" y="1924"/>
                    </a:lnTo>
                    <a:lnTo>
                      <a:pt x="152" y="1886"/>
                    </a:lnTo>
                    <a:lnTo>
                      <a:pt x="152" y="1848"/>
                    </a:lnTo>
                    <a:lnTo>
                      <a:pt x="171" y="1828"/>
                    </a:lnTo>
                    <a:lnTo>
                      <a:pt x="171" y="1809"/>
                    </a:lnTo>
                    <a:lnTo>
                      <a:pt x="191" y="1772"/>
                    </a:lnTo>
                    <a:lnTo>
                      <a:pt x="191" y="1752"/>
                    </a:lnTo>
                    <a:lnTo>
                      <a:pt x="210" y="1733"/>
                    </a:lnTo>
                    <a:lnTo>
                      <a:pt x="210" y="1695"/>
                    </a:lnTo>
                    <a:lnTo>
                      <a:pt x="210" y="1676"/>
                    </a:lnTo>
                    <a:lnTo>
                      <a:pt x="171" y="1562"/>
                    </a:lnTo>
                    <a:lnTo>
                      <a:pt x="171" y="1543"/>
                    </a:lnTo>
                    <a:lnTo>
                      <a:pt x="171" y="1524"/>
                    </a:lnTo>
                    <a:lnTo>
                      <a:pt x="191" y="1486"/>
                    </a:lnTo>
                    <a:lnTo>
                      <a:pt x="210" y="1467"/>
                    </a:lnTo>
                    <a:lnTo>
                      <a:pt x="210" y="1447"/>
                    </a:lnTo>
                    <a:lnTo>
                      <a:pt x="210" y="1428"/>
                    </a:lnTo>
                    <a:lnTo>
                      <a:pt x="210" y="1391"/>
                    </a:lnTo>
                    <a:lnTo>
                      <a:pt x="152" y="1181"/>
                    </a:lnTo>
                    <a:lnTo>
                      <a:pt x="152" y="1162"/>
                    </a:lnTo>
                    <a:lnTo>
                      <a:pt x="152" y="1105"/>
                    </a:lnTo>
                    <a:lnTo>
                      <a:pt x="115" y="952"/>
                    </a:lnTo>
                    <a:lnTo>
                      <a:pt x="95" y="895"/>
                    </a:lnTo>
                    <a:lnTo>
                      <a:pt x="76" y="857"/>
                    </a:lnTo>
                    <a:lnTo>
                      <a:pt x="76" y="838"/>
                    </a:lnTo>
                    <a:lnTo>
                      <a:pt x="76" y="800"/>
                    </a:lnTo>
                    <a:lnTo>
                      <a:pt x="76" y="762"/>
                    </a:lnTo>
                    <a:lnTo>
                      <a:pt x="57" y="743"/>
                    </a:lnTo>
                    <a:lnTo>
                      <a:pt x="38" y="705"/>
                    </a:lnTo>
                    <a:lnTo>
                      <a:pt x="38" y="685"/>
                    </a:lnTo>
                    <a:lnTo>
                      <a:pt x="38" y="667"/>
                    </a:lnTo>
                    <a:lnTo>
                      <a:pt x="38" y="648"/>
                    </a:lnTo>
                    <a:lnTo>
                      <a:pt x="38" y="629"/>
                    </a:lnTo>
                    <a:lnTo>
                      <a:pt x="38" y="590"/>
                    </a:lnTo>
                    <a:lnTo>
                      <a:pt x="38" y="571"/>
                    </a:lnTo>
                    <a:lnTo>
                      <a:pt x="57" y="553"/>
                    </a:lnTo>
                    <a:lnTo>
                      <a:pt x="57" y="533"/>
                    </a:lnTo>
                    <a:lnTo>
                      <a:pt x="76" y="514"/>
                    </a:lnTo>
                    <a:lnTo>
                      <a:pt x="95" y="514"/>
                    </a:lnTo>
                    <a:lnTo>
                      <a:pt x="115" y="495"/>
                    </a:lnTo>
                    <a:lnTo>
                      <a:pt x="115" y="476"/>
                    </a:lnTo>
                    <a:lnTo>
                      <a:pt x="115" y="457"/>
                    </a:lnTo>
                    <a:lnTo>
                      <a:pt x="115" y="419"/>
                    </a:lnTo>
                    <a:lnTo>
                      <a:pt x="115" y="400"/>
                    </a:lnTo>
                    <a:lnTo>
                      <a:pt x="115" y="381"/>
                    </a:lnTo>
                    <a:lnTo>
                      <a:pt x="134" y="343"/>
                    </a:lnTo>
                    <a:lnTo>
                      <a:pt x="115" y="324"/>
                    </a:lnTo>
                    <a:lnTo>
                      <a:pt x="115" y="304"/>
                    </a:lnTo>
                    <a:lnTo>
                      <a:pt x="57" y="286"/>
                    </a:lnTo>
                    <a:lnTo>
                      <a:pt x="38" y="267"/>
                    </a:lnTo>
                    <a:lnTo>
                      <a:pt x="19" y="267"/>
                    </a:lnTo>
                    <a:lnTo>
                      <a:pt x="19" y="248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2"/>
                    </a:lnTo>
                    <a:lnTo>
                      <a:pt x="19" y="133"/>
                    </a:lnTo>
                    <a:lnTo>
                      <a:pt x="19" y="114"/>
                    </a:lnTo>
                    <a:lnTo>
                      <a:pt x="19" y="95"/>
                    </a:lnTo>
                    <a:lnTo>
                      <a:pt x="38" y="19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41" name="Freeform 20">
                <a:extLst>
                  <a:ext uri="{FF2B5EF4-FFF2-40B4-BE49-F238E27FC236}">
                    <a16:creationId xmlns:a16="http://schemas.microsoft.com/office/drawing/2014/main" id="{571850AF-E26F-B044-9BD5-EC35F940D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5550" y="5384800"/>
                <a:ext cx="1077913" cy="3771900"/>
              </a:xfrm>
              <a:custGeom>
                <a:avLst/>
                <a:gdLst>
                  <a:gd name="T0" fmla="*/ 17262099 w 2992"/>
                  <a:gd name="T1" fmla="*/ 1244386751 h 10476"/>
                  <a:gd name="T2" fmla="*/ 32188240 w 2992"/>
                  <a:gd name="T3" fmla="*/ 1212236669 h 10476"/>
                  <a:gd name="T4" fmla="*/ 34654254 w 2992"/>
                  <a:gd name="T5" fmla="*/ 1148066122 h 10476"/>
                  <a:gd name="T6" fmla="*/ 19858169 w 2992"/>
                  <a:gd name="T7" fmla="*/ 1098674611 h 10476"/>
                  <a:gd name="T8" fmla="*/ 29722226 w 2992"/>
                  <a:gd name="T9" fmla="*/ 1061727921 h 10476"/>
                  <a:gd name="T10" fmla="*/ 36990573 w 2992"/>
                  <a:gd name="T11" fmla="*/ 1024781232 h 10476"/>
                  <a:gd name="T12" fmla="*/ 36990573 w 2992"/>
                  <a:gd name="T13" fmla="*/ 925997849 h 10476"/>
                  <a:gd name="T14" fmla="*/ 54382368 w 2992"/>
                  <a:gd name="T15" fmla="*/ 824751355 h 10476"/>
                  <a:gd name="T16" fmla="*/ 66712439 w 2992"/>
                  <a:gd name="T17" fmla="*/ 805046454 h 10476"/>
                  <a:gd name="T18" fmla="*/ 61780411 w 2992"/>
                  <a:gd name="T19" fmla="*/ 777822596 h 10476"/>
                  <a:gd name="T20" fmla="*/ 54382368 w 2992"/>
                  <a:gd name="T21" fmla="*/ 733357310 h 10476"/>
                  <a:gd name="T22" fmla="*/ 54382368 w 2992"/>
                  <a:gd name="T23" fmla="*/ 703799959 h 10476"/>
                  <a:gd name="T24" fmla="*/ 44518311 w 2992"/>
                  <a:gd name="T25" fmla="*/ 659334313 h 10476"/>
                  <a:gd name="T26" fmla="*/ 29722226 w 2992"/>
                  <a:gd name="T27" fmla="*/ 646889131 h 10476"/>
                  <a:gd name="T28" fmla="*/ 39586283 w 2992"/>
                  <a:gd name="T29" fmla="*/ 597627239 h 10476"/>
                  <a:gd name="T30" fmla="*/ 46984325 w 2992"/>
                  <a:gd name="T31" fmla="*/ 572866494 h 10476"/>
                  <a:gd name="T32" fmla="*/ 51916354 w 2992"/>
                  <a:gd name="T33" fmla="*/ 548235368 h 10476"/>
                  <a:gd name="T34" fmla="*/ 64246425 w 2992"/>
                  <a:gd name="T35" fmla="*/ 545772255 h 10476"/>
                  <a:gd name="T36" fmla="*/ 79172566 w 2992"/>
                  <a:gd name="T37" fmla="*/ 503640103 h 10476"/>
                  <a:gd name="T38" fmla="*/ 89036623 w 2992"/>
                  <a:gd name="T39" fmla="*/ 481472089 h 10476"/>
                  <a:gd name="T40" fmla="*/ 96434665 w 2992"/>
                  <a:gd name="T41" fmla="*/ 461767548 h 10476"/>
                  <a:gd name="T42" fmla="*/ 86440913 w 2992"/>
                  <a:gd name="T43" fmla="*/ 446988873 h 10476"/>
                  <a:gd name="T44" fmla="*/ 98900679 w 2992"/>
                  <a:gd name="T45" fmla="*/ 414838790 h 10476"/>
                  <a:gd name="T46" fmla="*/ 111230750 w 2992"/>
                  <a:gd name="T47" fmla="*/ 382688707 h 10476"/>
                  <a:gd name="T48" fmla="*/ 128622905 w 2992"/>
                  <a:gd name="T49" fmla="*/ 350668243 h 10476"/>
                  <a:gd name="T50" fmla="*/ 123560821 w 2992"/>
                  <a:gd name="T51" fmla="*/ 330834084 h 10476"/>
                  <a:gd name="T52" fmla="*/ 113696765 w 2992"/>
                  <a:gd name="T53" fmla="*/ 311129182 h 10476"/>
                  <a:gd name="T54" fmla="*/ 84104594 w 2992"/>
                  <a:gd name="T55" fmla="*/ 288961169 h 10476"/>
                  <a:gd name="T56" fmla="*/ 84104594 w 2992"/>
                  <a:gd name="T57" fmla="*/ 256811086 h 10476"/>
                  <a:gd name="T58" fmla="*/ 71644467 w 2992"/>
                  <a:gd name="T59" fmla="*/ 244495523 h 10476"/>
                  <a:gd name="T60" fmla="*/ 61780411 w 2992"/>
                  <a:gd name="T61" fmla="*/ 232050341 h 10476"/>
                  <a:gd name="T62" fmla="*/ 54382368 w 2992"/>
                  <a:gd name="T63" fmla="*/ 214808553 h 10476"/>
                  <a:gd name="T64" fmla="*/ 44518311 w 2992"/>
                  <a:gd name="T65" fmla="*/ 200030237 h 10476"/>
                  <a:gd name="T66" fmla="*/ 36990573 w 2992"/>
                  <a:gd name="T67" fmla="*/ 175269492 h 10476"/>
                  <a:gd name="T68" fmla="*/ 27126156 w 2992"/>
                  <a:gd name="T69" fmla="*/ 128340734 h 10476"/>
                  <a:gd name="T70" fmla="*/ 32188240 w 2992"/>
                  <a:gd name="T71" fmla="*/ 61707434 h 10476"/>
                  <a:gd name="T72" fmla="*/ 34654254 w 2992"/>
                  <a:gd name="T73" fmla="*/ 27094239 h 10476"/>
                  <a:gd name="T74" fmla="*/ 44518311 w 2992"/>
                  <a:gd name="T75" fmla="*/ 4926225 h 10476"/>
                  <a:gd name="T76" fmla="*/ 59314396 w 2992"/>
                  <a:gd name="T77" fmla="*/ 4926225 h 10476"/>
                  <a:gd name="T78" fmla="*/ 79172566 w 2992"/>
                  <a:gd name="T79" fmla="*/ 7389338 h 10476"/>
                  <a:gd name="T80" fmla="*/ 101366694 w 2992"/>
                  <a:gd name="T81" fmla="*/ 12315563 h 10476"/>
                  <a:gd name="T82" fmla="*/ 123560821 w 2992"/>
                  <a:gd name="T83" fmla="*/ 4926225 h 10476"/>
                  <a:gd name="T84" fmla="*/ 158215076 w 2992"/>
                  <a:gd name="T85" fmla="*/ 0 h 10476"/>
                  <a:gd name="T86" fmla="*/ 178073245 w 2992"/>
                  <a:gd name="T87" fmla="*/ 17241788 h 10476"/>
                  <a:gd name="T88" fmla="*/ 195335344 w 2992"/>
                  <a:gd name="T89" fmla="*/ 27094239 h 10476"/>
                  <a:gd name="T90" fmla="*/ 210131430 w 2992"/>
                  <a:gd name="T91" fmla="*/ 36946689 h 10476"/>
                  <a:gd name="T92" fmla="*/ 244655989 w 2992"/>
                  <a:gd name="T93" fmla="*/ 59244322 h 10476"/>
                  <a:gd name="T94" fmla="*/ 274377855 w 2992"/>
                  <a:gd name="T95" fmla="*/ 81541594 h 10476"/>
                  <a:gd name="T96" fmla="*/ 284241911 w 2992"/>
                  <a:gd name="T97" fmla="*/ 96320270 h 10476"/>
                  <a:gd name="T98" fmla="*/ 289303995 w 2992"/>
                  <a:gd name="T99" fmla="*/ 120951396 h 10476"/>
                  <a:gd name="T100" fmla="*/ 294106328 w 2992"/>
                  <a:gd name="T101" fmla="*/ 135730072 h 10476"/>
                  <a:gd name="T102" fmla="*/ 286837981 w 2992"/>
                  <a:gd name="T103" fmla="*/ 167880154 h 10476"/>
                  <a:gd name="T104" fmla="*/ 309032109 w 2992"/>
                  <a:gd name="T105" fmla="*/ 200030237 h 10476"/>
                  <a:gd name="T106" fmla="*/ 358482449 w 2992"/>
                  <a:gd name="T107" fmla="*/ 165417042 h 10476"/>
                  <a:gd name="T108" fmla="*/ 385738661 w 2992"/>
                  <a:gd name="T109" fmla="*/ 167880154 h 10476"/>
                  <a:gd name="T110" fmla="*/ 370812520 w 2992"/>
                  <a:gd name="T111" fmla="*/ 432080578 h 10476"/>
                  <a:gd name="T112" fmla="*/ 313964137 w 2992"/>
                  <a:gd name="T113" fmla="*/ 612405914 h 10476"/>
                  <a:gd name="T114" fmla="*/ 247251698 w 2992"/>
                  <a:gd name="T115" fmla="*/ 819825129 h 10476"/>
                  <a:gd name="T116" fmla="*/ 195335344 w 2992"/>
                  <a:gd name="T117" fmla="*/ 1199921105 h 10476"/>
                  <a:gd name="T118" fmla="*/ 0 w 2992"/>
                  <a:gd name="T119" fmla="*/ 1357948809 h 10476"/>
                  <a:gd name="T120" fmla="*/ 0 w 2992"/>
                  <a:gd name="T121" fmla="*/ 1303630713 h 104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992" h="10476">
                    <a:moveTo>
                      <a:pt x="76" y="9885"/>
                    </a:moveTo>
                    <a:lnTo>
                      <a:pt x="57" y="9827"/>
                    </a:lnTo>
                    <a:lnTo>
                      <a:pt x="57" y="9751"/>
                    </a:lnTo>
                    <a:lnTo>
                      <a:pt x="57" y="9732"/>
                    </a:lnTo>
                    <a:lnTo>
                      <a:pt x="76" y="9713"/>
                    </a:lnTo>
                    <a:lnTo>
                      <a:pt x="114" y="9637"/>
                    </a:lnTo>
                    <a:lnTo>
                      <a:pt x="133" y="9599"/>
                    </a:lnTo>
                    <a:lnTo>
                      <a:pt x="133" y="9561"/>
                    </a:lnTo>
                    <a:lnTo>
                      <a:pt x="133" y="9542"/>
                    </a:lnTo>
                    <a:lnTo>
                      <a:pt x="153" y="9504"/>
                    </a:lnTo>
                    <a:lnTo>
                      <a:pt x="190" y="9446"/>
                    </a:lnTo>
                    <a:lnTo>
                      <a:pt x="248" y="9370"/>
                    </a:lnTo>
                    <a:lnTo>
                      <a:pt x="248" y="9351"/>
                    </a:lnTo>
                    <a:lnTo>
                      <a:pt x="248" y="9332"/>
                    </a:lnTo>
                    <a:lnTo>
                      <a:pt x="267" y="9294"/>
                    </a:lnTo>
                    <a:lnTo>
                      <a:pt x="285" y="9104"/>
                    </a:lnTo>
                    <a:lnTo>
                      <a:pt x="285" y="9065"/>
                    </a:lnTo>
                    <a:lnTo>
                      <a:pt x="285" y="8989"/>
                    </a:lnTo>
                    <a:lnTo>
                      <a:pt x="285" y="8894"/>
                    </a:lnTo>
                    <a:lnTo>
                      <a:pt x="267" y="8856"/>
                    </a:lnTo>
                    <a:lnTo>
                      <a:pt x="267" y="8818"/>
                    </a:lnTo>
                    <a:lnTo>
                      <a:pt x="248" y="8799"/>
                    </a:lnTo>
                    <a:lnTo>
                      <a:pt x="267" y="8704"/>
                    </a:lnTo>
                    <a:lnTo>
                      <a:pt x="267" y="8685"/>
                    </a:lnTo>
                    <a:lnTo>
                      <a:pt x="248" y="8666"/>
                    </a:lnTo>
                    <a:lnTo>
                      <a:pt x="171" y="8494"/>
                    </a:lnTo>
                    <a:lnTo>
                      <a:pt x="153" y="8475"/>
                    </a:lnTo>
                    <a:lnTo>
                      <a:pt x="153" y="8437"/>
                    </a:lnTo>
                    <a:lnTo>
                      <a:pt x="153" y="8399"/>
                    </a:lnTo>
                    <a:lnTo>
                      <a:pt x="153" y="8380"/>
                    </a:lnTo>
                    <a:lnTo>
                      <a:pt x="209" y="8285"/>
                    </a:lnTo>
                    <a:lnTo>
                      <a:pt x="209" y="8247"/>
                    </a:lnTo>
                    <a:lnTo>
                      <a:pt x="229" y="8227"/>
                    </a:lnTo>
                    <a:lnTo>
                      <a:pt x="229" y="8190"/>
                    </a:lnTo>
                    <a:lnTo>
                      <a:pt x="229" y="8171"/>
                    </a:lnTo>
                    <a:lnTo>
                      <a:pt x="229" y="8151"/>
                    </a:lnTo>
                    <a:lnTo>
                      <a:pt x="248" y="8132"/>
                    </a:lnTo>
                    <a:lnTo>
                      <a:pt x="267" y="8113"/>
                    </a:lnTo>
                    <a:lnTo>
                      <a:pt x="267" y="8075"/>
                    </a:lnTo>
                    <a:lnTo>
                      <a:pt x="267" y="8037"/>
                    </a:lnTo>
                    <a:lnTo>
                      <a:pt x="285" y="7905"/>
                    </a:lnTo>
                    <a:lnTo>
                      <a:pt x="285" y="7829"/>
                    </a:lnTo>
                    <a:lnTo>
                      <a:pt x="285" y="7733"/>
                    </a:lnTo>
                    <a:lnTo>
                      <a:pt x="285" y="7715"/>
                    </a:lnTo>
                    <a:lnTo>
                      <a:pt x="267" y="7638"/>
                    </a:lnTo>
                    <a:lnTo>
                      <a:pt x="248" y="7562"/>
                    </a:lnTo>
                    <a:lnTo>
                      <a:pt x="248" y="7334"/>
                    </a:lnTo>
                    <a:lnTo>
                      <a:pt x="285" y="7143"/>
                    </a:lnTo>
                    <a:lnTo>
                      <a:pt x="381" y="6876"/>
                    </a:lnTo>
                    <a:lnTo>
                      <a:pt x="381" y="6819"/>
                    </a:lnTo>
                    <a:lnTo>
                      <a:pt x="400" y="6781"/>
                    </a:lnTo>
                    <a:lnTo>
                      <a:pt x="381" y="6743"/>
                    </a:lnTo>
                    <a:lnTo>
                      <a:pt x="419" y="6495"/>
                    </a:lnTo>
                    <a:lnTo>
                      <a:pt x="419" y="6400"/>
                    </a:lnTo>
                    <a:lnTo>
                      <a:pt x="419" y="6362"/>
                    </a:lnTo>
                    <a:lnTo>
                      <a:pt x="419" y="6343"/>
                    </a:lnTo>
                    <a:lnTo>
                      <a:pt x="438" y="6324"/>
                    </a:lnTo>
                    <a:lnTo>
                      <a:pt x="476" y="6286"/>
                    </a:lnTo>
                    <a:lnTo>
                      <a:pt x="495" y="6267"/>
                    </a:lnTo>
                    <a:lnTo>
                      <a:pt x="514" y="6228"/>
                    </a:lnTo>
                    <a:lnTo>
                      <a:pt x="514" y="6210"/>
                    </a:lnTo>
                    <a:lnTo>
                      <a:pt x="514" y="6191"/>
                    </a:lnTo>
                    <a:lnTo>
                      <a:pt x="495" y="6171"/>
                    </a:lnTo>
                    <a:lnTo>
                      <a:pt x="476" y="6133"/>
                    </a:lnTo>
                    <a:lnTo>
                      <a:pt x="476" y="6114"/>
                    </a:lnTo>
                    <a:lnTo>
                      <a:pt x="476" y="6076"/>
                    </a:lnTo>
                    <a:lnTo>
                      <a:pt x="476" y="6000"/>
                    </a:lnTo>
                    <a:lnTo>
                      <a:pt x="457" y="5981"/>
                    </a:lnTo>
                    <a:lnTo>
                      <a:pt x="419" y="5905"/>
                    </a:lnTo>
                    <a:lnTo>
                      <a:pt x="419" y="5886"/>
                    </a:lnTo>
                    <a:lnTo>
                      <a:pt x="419" y="5848"/>
                    </a:lnTo>
                    <a:lnTo>
                      <a:pt x="419" y="5676"/>
                    </a:lnTo>
                    <a:lnTo>
                      <a:pt x="419" y="5657"/>
                    </a:lnTo>
                    <a:lnTo>
                      <a:pt x="400" y="5600"/>
                    </a:lnTo>
                    <a:lnTo>
                      <a:pt x="400" y="5543"/>
                    </a:lnTo>
                    <a:lnTo>
                      <a:pt x="400" y="5524"/>
                    </a:lnTo>
                    <a:lnTo>
                      <a:pt x="419" y="5485"/>
                    </a:lnTo>
                    <a:lnTo>
                      <a:pt x="419" y="5467"/>
                    </a:lnTo>
                    <a:lnTo>
                      <a:pt x="419" y="5448"/>
                    </a:lnTo>
                    <a:lnTo>
                      <a:pt x="419" y="5429"/>
                    </a:lnTo>
                    <a:lnTo>
                      <a:pt x="400" y="5409"/>
                    </a:lnTo>
                    <a:lnTo>
                      <a:pt x="400" y="5371"/>
                    </a:lnTo>
                    <a:lnTo>
                      <a:pt x="381" y="5314"/>
                    </a:lnTo>
                    <a:lnTo>
                      <a:pt x="362" y="5276"/>
                    </a:lnTo>
                    <a:lnTo>
                      <a:pt x="343" y="5238"/>
                    </a:lnTo>
                    <a:lnTo>
                      <a:pt x="343" y="5219"/>
                    </a:lnTo>
                    <a:lnTo>
                      <a:pt x="343" y="5086"/>
                    </a:lnTo>
                    <a:lnTo>
                      <a:pt x="324" y="5067"/>
                    </a:lnTo>
                    <a:lnTo>
                      <a:pt x="305" y="5048"/>
                    </a:lnTo>
                    <a:lnTo>
                      <a:pt x="248" y="5028"/>
                    </a:lnTo>
                    <a:lnTo>
                      <a:pt x="229" y="5009"/>
                    </a:lnTo>
                    <a:lnTo>
                      <a:pt x="229" y="4990"/>
                    </a:lnTo>
                    <a:lnTo>
                      <a:pt x="190" y="4972"/>
                    </a:lnTo>
                    <a:lnTo>
                      <a:pt x="171" y="4972"/>
                    </a:lnTo>
                    <a:lnTo>
                      <a:pt x="171" y="4952"/>
                    </a:lnTo>
                    <a:lnTo>
                      <a:pt x="153" y="4933"/>
                    </a:lnTo>
                    <a:lnTo>
                      <a:pt x="153" y="4876"/>
                    </a:lnTo>
                    <a:lnTo>
                      <a:pt x="229" y="4743"/>
                    </a:lnTo>
                    <a:lnTo>
                      <a:pt x="305" y="4610"/>
                    </a:lnTo>
                    <a:lnTo>
                      <a:pt x="324" y="4571"/>
                    </a:lnTo>
                    <a:lnTo>
                      <a:pt x="305" y="4533"/>
                    </a:lnTo>
                    <a:lnTo>
                      <a:pt x="305" y="4514"/>
                    </a:lnTo>
                    <a:lnTo>
                      <a:pt x="305" y="4476"/>
                    </a:lnTo>
                    <a:lnTo>
                      <a:pt x="324" y="4457"/>
                    </a:lnTo>
                    <a:lnTo>
                      <a:pt x="324" y="4438"/>
                    </a:lnTo>
                    <a:lnTo>
                      <a:pt x="362" y="4419"/>
                    </a:lnTo>
                    <a:lnTo>
                      <a:pt x="381" y="4400"/>
                    </a:lnTo>
                    <a:lnTo>
                      <a:pt x="381" y="4362"/>
                    </a:lnTo>
                    <a:lnTo>
                      <a:pt x="381" y="4343"/>
                    </a:lnTo>
                    <a:lnTo>
                      <a:pt x="381" y="4305"/>
                    </a:lnTo>
                    <a:lnTo>
                      <a:pt x="381" y="4266"/>
                    </a:lnTo>
                    <a:lnTo>
                      <a:pt x="400" y="4247"/>
                    </a:lnTo>
                    <a:lnTo>
                      <a:pt x="400" y="4229"/>
                    </a:lnTo>
                    <a:lnTo>
                      <a:pt x="419" y="4229"/>
                    </a:lnTo>
                    <a:lnTo>
                      <a:pt x="419" y="4210"/>
                    </a:lnTo>
                    <a:lnTo>
                      <a:pt x="438" y="4210"/>
                    </a:lnTo>
                    <a:lnTo>
                      <a:pt x="457" y="4210"/>
                    </a:lnTo>
                    <a:lnTo>
                      <a:pt x="476" y="4210"/>
                    </a:lnTo>
                    <a:lnTo>
                      <a:pt x="495" y="4210"/>
                    </a:lnTo>
                    <a:lnTo>
                      <a:pt x="514" y="4210"/>
                    </a:lnTo>
                    <a:lnTo>
                      <a:pt x="552" y="4171"/>
                    </a:lnTo>
                    <a:lnTo>
                      <a:pt x="571" y="4152"/>
                    </a:lnTo>
                    <a:lnTo>
                      <a:pt x="571" y="4133"/>
                    </a:lnTo>
                    <a:lnTo>
                      <a:pt x="590" y="4038"/>
                    </a:lnTo>
                    <a:lnTo>
                      <a:pt x="590" y="3943"/>
                    </a:lnTo>
                    <a:lnTo>
                      <a:pt x="610" y="3885"/>
                    </a:lnTo>
                    <a:lnTo>
                      <a:pt x="610" y="3867"/>
                    </a:lnTo>
                    <a:lnTo>
                      <a:pt x="648" y="3867"/>
                    </a:lnTo>
                    <a:lnTo>
                      <a:pt x="648" y="3848"/>
                    </a:lnTo>
                    <a:lnTo>
                      <a:pt x="666" y="3829"/>
                    </a:lnTo>
                    <a:lnTo>
                      <a:pt x="666" y="3771"/>
                    </a:lnTo>
                    <a:lnTo>
                      <a:pt x="666" y="3733"/>
                    </a:lnTo>
                    <a:lnTo>
                      <a:pt x="686" y="3714"/>
                    </a:lnTo>
                    <a:lnTo>
                      <a:pt x="686" y="3695"/>
                    </a:lnTo>
                    <a:lnTo>
                      <a:pt x="724" y="3676"/>
                    </a:lnTo>
                    <a:lnTo>
                      <a:pt x="743" y="3657"/>
                    </a:lnTo>
                    <a:lnTo>
                      <a:pt x="743" y="3638"/>
                    </a:lnTo>
                    <a:lnTo>
                      <a:pt x="743" y="3600"/>
                    </a:lnTo>
                    <a:lnTo>
                      <a:pt x="743" y="3581"/>
                    </a:lnTo>
                    <a:lnTo>
                      <a:pt x="743" y="3562"/>
                    </a:lnTo>
                    <a:lnTo>
                      <a:pt x="743" y="3543"/>
                    </a:lnTo>
                    <a:lnTo>
                      <a:pt x="743" y="3524"/>
                    </a:lnTo>
                    <a:lnTo>
                      <a:pt x="686" y="3524"/>
                    </a:lnTo>
                    <a:lnTo>
                      <a:pt x="666" y="3524"/>
                    </a:lnTo>
                    <a:lnTo>
                      <a:pt x="666" y="3504"/>
                    </a:lnTo>
                    <a:lnTo>
                      <a:pt x="648" y="3467"/>
                    </a:lnTo>
                    <a:lnTo>
                      <a:pt x="666" y="3448"/>
                    </a:lnTo>
                    <a:lnTo>
                      <a:pt x="666" y="3428"/>
                    </a:lnTo>
                    <a:lnTo>
                      <a:pt x="705" y="3409"/>
                    </a:lnTo>
                    <a:lnTo>
                      <a:pt x="724" y="3390"/>
                    </a:lnTo>
                    <a:lnTo>
                      <a:pt x="724" y="3372"/>
                    </a:lnTo>
                    <a:lnTo>
                      <a:pt x="762" y="3238"/>
                    </a:lnTo>
                    <a:lnTo>
                      <a:pt x="762" y="3219"/>
                    </a:lnTo>
                    <a:lnTo>
                      <a:pt x="762" y="3200"/>
                    </a:lnTo>
                    <a:lnTo>
                      <a:pt x="800" y="3181"/>
                    </a:lnTo>
                    <a:lnTo>
                      <a:pt x="819" y="3143"/>
                    </a:lnTo>
                    <a:lnTo>
                      <a:pt x="857" y="3105"/>
                    </a:lnTo>
                    <a:lnTo>
                      <a:pt x="876" y="3067"/>
                    </a:lnTo>
                    <a:lnTo>
                      <a:pt x="876" y="3047"/>
                    </a:lnTo>
                    <a:lnTo>
                      <a:pt x="857" y="2991"/>
                    </a:lnTo>
                    <a:lnTo>
                      <a:pt x="857" y="2952"/>
                    </a:lnTo>
                    <a:lnTo>
                      <a:pt x="876" y="2933"/>
                    </a:lnTo>
                    <a:lnTo>
                      <a:pt x="895" y="2914"/>
                    </a:lnTo>
                    <a:lnTo>
                      <a:pt x="914" y="2895"/>
                    </a:lnTo>
                    <a:lnTo>
                      <a:pt x="971" y="2781"/>
                    </a:lnTo>
                    <a:lnTo>
                      <a:pt x="991" y="2743"/>
                    </a:lnTo>
                    <a:lnTo>
                      <a:pt x="991" y="2705"/>
                    </a:lnTo>
                    <a:lnTo>
                      <a:pt x="991" y="2686"/>
                    </a:lnTo>
                    <a:lnTo>
                      <a:pt x="971" y="2686"/>
                    </a:lnTo>
                    <a:lnTo>
                      <a:pt x="971" y="2666"/>
                    </a:lnTo>
                    <a:lnTo>
                      <a:pt x="971" y="2629"/>
                    </a:lnTo>
                    <a:lnTo>
                      <a:pt x="971" y="2590"/>
                    </a:lnTo>
                    <a:lnTo>
                      <a:pt x="952" y="2571"/>
                    </a:lnTo>
                    <a:lnTo>
                      <a:pt x="952" y="2552"/>
                    </a:lnTo>
                    <a:lnTo>
                      <a:pt x="952" y="2533"/>
                    </a:lnTo>
                    <a:lnTo>
                      <a:pt x="933" y="2514"/>
                    </a:lnTo>
                    <a:lnTo>
                      <a:pt x="952" y="2457"/>
                    </a:lnTo>
                    <a:lnTo>
                      <a:pt x="933" y="2438"/>
                    </a:lnTo>
                    <a:lnTo>
                      <a:pt x="933" y="2419"/>
                    </a:lnTo>
                    <a:lnTo>
                      <a:pt x="914" y="2419"/>
                    </a:lnTo>
                    <a:lnTo>
                      <a:pt x="876" y="2400"/>
                    </a:lnTo>
                    <a:lnTo>
                      <a:pt x="838" y="2419"/>
                    </a:lnTo>
                    <a:lnTo>
                      <a:pt x="819" y="2400"/>
                    </a:lnTo>
                    <a:lnTo>
                      <a:pt x="800" y="2400"/>
                    </a:lnTo>
                    <a:lnTo>
                      <a:pt x="743" y="2362"/>
                    </a:lnTo>
                    <a:lnTo>
                      <a:pt x="705" y="2324"/>
                    </a:lnTo>
                    <a:lnTo>
                      <a:pt x="648" y="2229"/>
                    </a:lnTo>
                    <a:lnTo>
                      <a:pt x="648" y="2152"/>
                    </a:lnTo>
                    <a:lnTo>
                      <a:pt x="629" y="2114"/>
                    </a:lnTo>
                    <a:lnTo>
                      <a:pt x="629" y="2095"/>
                    </a:lnTo>
                    <a:lnTo>
                      <a:pt x="610" y="2095"/>
                    </a:lnTo>
                    <a:lnTo>
                      <a:pt x="610" y="2076"/>
                    </a:lnTo>
                    <a:lnTo>
                      <a:pt x="648" y="1981"/>
                    </a:lnTo>
                    <a:lnTo>
                      <a:pt x="648" y="1962"/>
                    </a:lnTo>
                    <a:lnTo>
                      <a:pt x="629" y="1943"/>
                    </a:lnTo>
                    <a:lnTo>
                      <a:pt x="629" y="1924"/>
                    </a:lnTo>
                    <a:lnTo>
                      <a:pt x="590" y="1904"/>
                    </a:lnTo>
                    <a:lnTo>
                      <a:pt x="571" y="1904"/>
                    </a:lnTo>
                    <a:lnTo>
                      <a:pt x="552" y="1886"/>
                    </a:lnTo>
                    <a:lnTo>
                      <a:pt x="534" y="1848"/>
                    </a:lnTo>
                    <a:lnTo>
                      <a:pt x="534" y="1828"/>
                    </a:lnTo>
                    <a:lnTo>
                      <a:pt x="514" y="1828"/>
                    </a:lnTo>
                    <a:lnTo>
                      <a:pt x="514" y="1809"/>
                    </a:lnTo>
                    <a:lnTo>
                      <a:pt x="495" y="1809"/>
                    </a:lnTo>
                    <a:lnTo>
                      <a:pt x="476" y="1790"/>
                    </a:lnTo>
                    <a:lnTo>
                      <a:pt x="476" y="1733"/>
                    </a:lnTo>
                    <a:lnTo>
                      <a:pt x="457" y="1714"/>
                    </a:lnTo>
                    <a:lnTo>
                      <a:pt x="457" y="1695"/>
                    </a:lnTo>
                    <a:lnTo>
                      <a:pt x="438" y="1695"/>
                    </a:lnTo>
                    <a:lnTo>
                      <a:pt x="419" y="1676"/>
                    </a:lnTo>
                    <a:lnTo>
                      <a:pt x="419" y="1657"/>
                    </a:lnTo>
                    <a:lnTo>
                      <a:pt x="400" y="1657"/>
                    </a:lnTo>
                    <a:lnTo>
                      <a:pt x="400" y="1638"/>
                    </a:lnTo>
                    <a:lnTo>
                      <a:pt x="381" y="1600"/>
                    </a:lnTo>
                    <a:lnTo>
                      <a:pt x="362" y="1581"/>
                    </a:lnTo>
                    <a:lnTo>
                      <a:pt x="343" y="1543"/>
                    </a:lnTo>
                    <a:lnTo>
                      <a:pt x="305" y="1505"/>
                    </a:lnTo>
                    <a:lnTo>
                      <a:pt x="285" y="1486"/>
                    </a:lnTo>
                    <a:lnTo>
                      <a:pt x="267" y="1447"/>
                    </a:lnTo>
                    <a:lnTo>
                      <a:pt x="267" y="1428"/>
                    </a:lnTo>
                    <a:lnTo>
                      <a:pt x="267" y="1391"/>
                    </a:lnTo>
                    <a:lnTo>
                      <a:pt x="267" y="1371"/>
                    </a:lnTo>
                    <a:lnTo>
                      <a:pt x="285" y="1352"/>
                    </a:lnTo>
                    <a:lnTo>
                      <a:pt x="285" y="1333"/>
                    </a:lnTo>
                    <a:lnTo>
                      <a:pt x="285" y="1219"/>
                    </a:lnTo>
                    <a:lnTo>
                      <a:pt x="267" y="1162"/>
                    </a:lnTo>
                    <a:lnTo>
                      <a:pt x="267" y="1124"/>
                    </a:lnTo>
                    <a:lnTo>
                      <a:pt x="248" y="1086"/>
                    </a:lnTo>
                    <a:lnTo>
                      <a:pt x="209" y="1010"/>
                    </a:lnTo>
                    <a:lnTo>
                      <a:pt x="209" y="990"/>
                    </a:lnTo>
                    <a:lnTo>
                      <a:pt x="190" y="857"/>
                    </a:lnTo>
                    <a:lnTo>
                      <a:pt x="190" y="819"/>
                    </a:lnTo>
                    <a:lnTo>
                      <a:pt x="190" y="743"/>
                    </a:lnTo>
                    <a:lnTo>
                      <a:pt x="190" y="724"/>
                    </a:lnTo>
                    <a:lnTo>
                      <a:pt x="209" y="685"/>
                    </a:lnTo>
                    <a:lnTo>
                      <a:pt x="229" y="648"/>
                    </a:lnTo>
                    <a:lnTo>
                      <a:pt x="248" y="476"/>
                    </a:lnTo>
                    <a:lnTo>
                      <a:pt x="248" y="457"/>
                    </a:lnTo>
                    <a:lnTo>
                      <a:pt x="248" y="419"/>
                    </a:lnTo>
                    <a:lnTo>
                      <a:pt x="229" y="324"/>
                    </a:lnTo>
                    <a:lnTo>
                      <a:pt x="229" y="285"/>
                    </a:lnTo>
                    <a:lnTo>
                      <a:pt x="229" y="267"/>
                    </a:lnTo>
                    <a:lnTo>
                      <a:pt x="248" y="228"/>
                    </a:lnTo>
                    <a:lnTo>
                      <a:pt x="267" y="209"/>
                    </a:lnTo>
                    <a:lnTo>
                      <a:pt x="285" y="190"/>
                    </a:lnTo>
                    <a:lnTo>
                      <a:pt x="305" y="152"/>
                    </a:lnTo>
                    <a:lnTo>
                      <a:pt x="343" y="133"/>
                    </a:lnTo>
                    <a:lnTo>
                      <a:pt x="343" y="114"/>
                    </a:lnTo>
                    <a:lnTo>
                      <a:pt x="343" y="95"/>
                    </a:lnTo>
                    <a:lnTo>
                      <a:pt x="343" y="57"/>
                    </a:lnTo>
                    <a:lnTo>
                      <a:pt x="343" y="38"/>
                    </a:lnTo>
                    <a:lnTo>
                      <a:pt x="362" y="38"/>
                    </a:lnTo>
                    <a:lnTo>
                      <a:pt x="381" y="38"/>
                    </a:lnTo>
                    <a:lnTo>
                      <a:pt x="400" y="57"/>
                    </a:lnTo>
                    <a:lnTo>
                      <a:pt x="419" y="57"/>
                    </a:lnTo>
                    <a:lnTo>
                      <a:pt x="438" y="57"/>
                    </a:lnTo>
                    <a:lnTo>
                      <a:pt x="457" y="38"/>
                    </a:lnTo>
                    <a:lnTo>
                      <a:pt x="476" y="38"/>
                    </a:lnTo>
                    <a:lnTo>
                      <a:pt x="495" y="38"/>
                    </a:lnTo>
                    <a:lnTo>
                      <a:pt x="534" y="57"/>
                    </a:lnTo>
                    <a:lnTo>
                      <a:pt x="571" y="57"/>
                    </a:lnTo>
                    <a:lnTo>
                      <a:pt x="590" y="57"/>
                    </a:lnTo>
                    <a:lnTo>
                      <a:pt x="610" y="57"/>
                    </a:lnTo>
                    <a:lnTo>
                      <a:pt x="629" y="57"/>
                    </a:lnTo>
                    <a:lnTo>
                      <a:pt x="648" y="76"/>
                    </a:lnTo>
                    <a:lnTo>
                      <a:pt x="666" y="76"/>
                    </a:lnTo>
                    <a:lnTo>
                      <a:pt x="686" y="95"/>
                    </a:lnTo>
                    <a:lnTo>
                      <a:pt x="705" y="95"/>
                    </a:lnTo>
                    <a:lnTo>
                      <a:pt x="762" y="95"/>
                    </a:lnTo>
                    <a:lnTo>
                      <a:pt x="781" y="95"/>
                    </a:lnTo>
                    <a:lnTo>
                      <a:pt x="800" y="95"/>
                    </a:lnTo>
                    <a:lnTo>
                      <a:pt x="819" y="76"/>
                    </a:lnTo>
                    <a:lnTo>
                      <a:pt x="838" y="76"/>
                    </a:lnTo>
                    <a:lnTo>
                      <a:pt x="895" y="57"/>
                    </a:lnTo>
                    <a:lnTo>
                      <a:pt x="914" y="57"/>
                    </a:lnTo>
                    <a:lnTo>
                      <a:pt x="952" y="38"/>
                    </a:lnTo>
                    <a:lnTo>
                      <a:pt x="971" y="38"/>
                    </a:lnTo>
                    <a:lnTo>
                      <a:pt x="1105" y="0"/>
                    </a:lnTo>
                    <a:lnTo>
                      <a:pt x="1143" y="19"/>
                    </a:lnTo>
                    <a:lnTo>
                      <a:pt x="1162" y="19"/>
                    </a:lnTo>
                    <a:lnTo>
                      <a:pt x="1181" y="19"/>
                    </a:lnTo>
                    <a:lnTo>
                      <a:pt x="1219" y="0"/>
                    </a:lnTo>
                    <a:lnTo>
                      <a:pt x="1238" y="19"/>
                    </a:lnTo>
                    <a:lnTo>
                      <a:pt x="1257" y="19"/>
                    </a:lnTo>
                    <a:lnTo>
                      <a:pt x="1295" y="57"/>
                    </a:lnTo>
                    <a:lnTo>
                      <a:pt x="1333" y="114"/>
                    </a:lnTo>
                    <a:lnTo>
                      <a:pt x="1372" y="133"/>
                    </a:lnTo>
                    <a:lnTo>
                      <a:pt x="1391" y="171"/>
                    </a:lnTo>
                    <a:lnTo>
                      <a:pt x="1409" y="171"/>
                    </a:lnTo>
                    <a:lnTo>
                      <a:pt x="1428" y="171"/>
                    </a:lnTo>
                    <a:lnTo>
                      <a:pt x="1486" y="190"/>
                    </a:lnTo>
                    <a:lnTo>
                      <a:pt x="1505" y="209"/>
                    </a:lnTo>
                    <a:lnTo>
                      <a:pt x="1505" y="267"/>
                    </a:lnTo>
                    <a:lnTo>
                      <a:pt x="1505" y="285"/>
                    </a:lnTo>
                    <a:lnTo>
                      <a:pt x="1524" y="304"/>
                    </a:lnTo>
                    <a:lnTo>
                      <a:pt x="1543" y="304"/>
                    </a:lnTo>
                    <a:lnTo>
                      <a:pt x="1562" y="285"/>
                    </a:lnTo>
                    <a:lnTo>
                      <a:pt x="1581" y="285"/>
                    </a:lnTo>
                    <a:lnTo>
                      <a:pt x="1619" y="285"/>
                    </a:lnTo>
                    <a:lnTo>
                      <a:pt x="1676" y="285"/>
                    </a:lnTo>
                    <a:lnTo>
                      <a:pt x="1695" y="285"/>
                    </a:lnTo>
                    <a:lnTo>
                      <a:pt x="1714" y="285"/>
                    </a:lnTo>
                    <a:lnTo>
                      <a:pt x="1733" y="304"/>
                    </a:lnTo>
                    <a:lnTo>
                      <a:pt x="1772" y="324"/>
                    </a:lnTo>
                    <a:lnTo>
                      <a:pt x="1848" y="438"/>
                    </a:lnTo>
                    <a:lnTo>
                      <a:pt x="1885" y="457"/>
                    </a:lnTo>
                    <a:lnTo>
                      <a:pt x="1924" y="476"/>
                    </a:lnTo>
                    <a:lnTo>
                      <a:pt x="1981" y="495"/>
                    </a:lnTo>
                    <a:lnTo>
                      <a:pt x="2038" y="533"/>
                    </a:lnTo>
                    <a:lnTo>
                      <a:pt x="2076" y="552"/>
                    </a:lnTo>
                    <a:lnTo>
                      <a:pt x="2095" y="571"/>
                    </a:lnTo>
                    <a:lnTo>
                      <a:pt x="2114" y="590"/>
                    </a:lnTo>
                    <a:lnTo>
                      <a:pt x="2114" y="629"/>
                    </a:lnTo>
                    <a:lnTo>
                      <a:pt x="2134" y="648"/>
                    </a:lnTo>
                    <a:lnTo>
                      <a:pt x="2152" y="666"/>
                    </a:lnTo>
                    <a:lnTo>
                      <a:pt x="2171" y="666"/>
                    </a:lnTo>
                    <a:lnTo>
                      <a:pt x="2171" y="685"/>
                    </a:lnTo>
                    <a:lnTo>
                      <a:pt x="2190" y="724"/>
                    </a:lnTo>
                    <a:lnTo>
                      <a:pt x="2190" y="743"/>
                    </a:lnTo>
                    <a:lnTo>
                      <a:pt x="2210" y="762"/>
                    </a:lnTo>
                    <a:lnTo>
                      <a:pt x="2210" y="781"/>
                    </a:lnTo>
                    <a:lnTo>
                      <a:pt x="2210" y="800"/>
                    </a:lnTo>
                    <a:lnTo>
                      <a:pt x="2229" y="857"/>
                    </a:lnTo>
                    <a:lnTo>
                      <a:pt x="2210" y="895"/>
                    </a:lnTo>
                    <a:lnTo>
                      <a:pt x="2210" y="914"/>
                    </a:lnTo>
                    <a:lnTo>
                      <a:pt x="2229" y="933"/>
                    </a:lnTo>
                    <a:lnTo>
                      <a:pt x="2248" y="952"/>
                    </a:lnTo>
                    <a:lnTo>
                      <a:pt x="2266" y="971"/>
                    </a:lnTo>
                    <a:lnTo>
                      <a:pt x="2286" y="990"/>
                    </a:lnTo>
                    <a:lnTo>
                      <a:pt x="2286" y="1010"/>
                    </a:lnTo>
                    <a:lnTo>
                      <a:pt x="2286" y="1028"/>
                    </a:lnTo>
                    <a:lnTo>
                      <a:pt x="2266" y="1047"/>
                    </a:lnTo>
                    <a:lnTo>
                      <a:pt x="2266" y="1066"/>
                    </a:lnTo>
                    <a:lnTo>
                      <a:pt x="2229" y="1142"/>
                    </a:lnTo>
                    <a:lnTo>
                      <a:pt x="2210" y="1181"/>
                    </a:lnTo>
                    <a:lnTo>
                      <a:pt x="2190" y="1200"/>
                    </a:lnTo>
                    <a:lnTo>
                      <a:pt x="2190" y="1219"/>
                    </a:lnTo>
                    <a:lnTo>
                      <a:pt x="2190" y="1257"/>
                    </a:lnTo>
                    <a:lnTo>
                      <a:pt x="2210" y="1295"/>
                    </a:lnTo>
                    <a:lnTo>
                      <a:pt x="2210" y="1333"/>
                    </a:lnTo>
                    <a:lnTo>
                      <a:pt x="2248" y="1391"/>
                    </a:lnTo>
                    <a:lnTo>
                      <a:pt x="2324" y="1523"/>
                    </a:lnTo>
                    <a:lnTo>
                      <a:pt x="2343" y="1523"/>
                    </a:lnTo>
                    <a:lnTo>
                      <a:pt x="2343" y="1543"/>
                    </a:lnTo>
                    <a:lnTo>
                      <a:pt x="2362" y="1543"/>
                    </a:lnTo>
                    <a:lnTo>
                      <a:pt x="2381" y="1543"/>
                    </a:lnTo>
                    <a:lnTo>
                      <a:pt x="2400" y="1543"/>
                    </a:lnTo>
                    <a:lnTo>
                      <a:pt x="2419" y="1523"/>
                    </a:lnTo>
                    <a:lnTo>
                      <a:pt x="2438" y="1505"/>
                    </a:lnTo>
                    <a:lnTo>
                      <a:pt x="2457" y="1486"/>
                    </a:lnTo>
                    <a:lnTo>
                      <a:pt x="2515" y="1447"/>
                    </a:lnTo>
                    <a:lnTo>
                      <a:pt x="2743" y="1276"/>
                    </a:lnTo>
                    <a:lnTo>
                      <a:pt x="2762" y="1276"/>
                    </a:lnTo>
                    <a:lnTo>
                      <a:pt x="2781" y="1276"/>
                    </a:lnTo>
                    <a:lnTo>
                      <a:pt x="2800" y="1257"/>
                    </a:lnTo>
                    <a:lnTo>
                      <a:pt x="2838" y="1276"/>
                    </a:lnTo>
                    <a:lnTo>
                      <a:pt x="2876" y="1257"/>
                    </a:lnTo>
                    <a:lnTo>
                      <a:pt x="2896" y="1257"/>
                    </a:lnTo>
                    <a:lnTo>
                      <a:pt x="2952" y="1276"/>
                    </a:lnTo>
                    <a:lnTo>
                      <a:pt x="2972" y="1295"/>
                    </a:lnTo>
                    <a:lnTo>
                      <a:pt x="2991" y="1295"/>
                    </a:lnTo>
                    <a:lnTo>
                      <a:pt x="2914" y="1600"/>
                    </a:lnTo>
                    <a:lnTo>
                      <a:pt x="2914" y="1867"/>
                    </a:lnTo>
                    <a:lnTo>
                      <a:pt x="2743" y="2305"/>
                    </a:lnTo>
                    <a:lnTo>
                      <a:pt x="2819" y="2781"/>
                    </a:lnTo>
                    <a:lnTo>
                      <a:pt x="2667" y="3105"/>
                    </a:lnTo>
                    <a:lnTo>
                      <a:pt x="2857" y="3333"/>
                    </a:lnTo>
                    <a:lnTo>
                      <a:pt x="2705" y="3695"/>
                    </a:lnTo>
                    <a:lnTo>
                      <a:pt x="2457" y="3885"/>
                    </a:lnTo>
                    <a:lnTo>
                      <a:pt x="2533" y="4038"/>
                    </a:lnTo>
                    <a:lnTo>
                      <a:pt x="2819" y="4171"/>
                    </a:lnTo>
                    <a:lnTo>
                      <a:pt x="2876" y="4438"/>
                    </a:lnTo>
                    <a:lnTo>
                      <a:pt x="2781" y="4724"/>
                    </a:lnTo>
                    <a:lnTo>
                      <a:pt x="2419" y="4724"/>
                    </a:lnTo>
                    <a:lnTo>
                      <a:pt x="2248" y="4800"/>
                    </a:lnTo>
                    <a:lnTo>
                      <a:pt x="2419" y="5028"/>
                    </a:lnTo>
                    <a:lnTo>
                      <a:pt x="2667" y="5314"/>
                    </a:lnTo>
                    <a:lnTo>
                      <a:pt x="2705" y="5619"/>
                    </a:lnTo>
                    <a:lnTo>
                      <a:pt x="2362" y="5848"/>
                    </a:lnTo>
                    <a:lnTo>
                      <a:pt x="2000" y="5905"/>
                    </a:lnTo>
                    <a:lnTo>
                      <a:pt x="1905" y="6324"/>
                    </a:lnTo>
                    <a:lnTo>
                      <a:pt x="1905" y="6914"/>
                    </a:lnTo>
                    <a:lnTo>
                      <a:pt x="2038" y="7352"/>
                    </a:lnTo>
                    <a:lnTo>
                      <a:pt x="2286" y="8018"/>
                    </a:lnTo>
                    <a:lnTo>
                      <a:pt x="2286" y="8589"/>
                    </a:lnTo>
                    <a:lnTo>
                      <a:pt x="2038" y="8647"/>
                    </a:lnTo>
                    <a:lnTo>
                      <a:pt x="2000" y="9104"/>
                    </a:lnTo>
                    <a:lnTo>
                      <a:pt x="1505" y="9256"/>
                    </a:lnTo>
                    <a:lnTo>
                      <a:pt x="1619" y="9809"/>
                    </a:lnTo>
                    <a:lnTo>
                      <a:pt x="1372" y="9809"/>
                    </a:lnTo>
                    <a:lnTo>
                      <a:pt x="1276" y="10475"/>
                    </a:lnTo>
                    <a:lnTo>
                      <a:pt x="819" y="10437"/>
                    </a:lnTo>
                    <a:lnTo>
                      <a:pt x="610" y="10247"/>
                    </a:lnTo>
                    <a:lnTo>
                      <a:pt x="381" y="10399"/>
                    </a:lnTo>
                    <a:lnTo>
                      <a:pt x="0" y="10475"/>
                    </a:lnTo>
                    <a:lnTo>
                      <a:pt x="19" y="10418"/>
                    </a:lnTo>
                    <a:lnTo>
                      <a:pt x="38" y="10342"/>
                    </a:lnTo>
                    <a:lnTo>
                      <a:pt x="38" y="10323"/>
                    </a:lnTo>
                    <a:lnTo>
                      <a:pt x="19" y="10304"/>
                    </a:lnTo>
                    <a:lnTo>
                      <a:pt x="19" y="10266"/>
                    </a:lnTo>
                    <a:lnTo>
                      <a:pt x="19" y="10228"/>
                    </a:lnTo>
                    <a:lnTo>
                      <a:pt x="0" y="10056"/>
                    </a:lnTo>
                    <a:lnTo>
                      <a:pt x="19" y="10018"/>
                    </a:lnTo>
                    <a:lnTo>
                      <a:pt x="19" y="9999"/>
                    </a:lnTo>
                    <a:lnTo>
                      <a:pt x="57" y="9942"/>
                    </a:lnTo>
                    <a:lnTo>
                      <a:pt x="57" y="9923"/>
                    </a:lnTo>
                    <a:lnTo>
                      <a:pt x="76" y="9904"/>
                    </a:lnTo>
                    <a:lnTo>
                      <a:pt x="76" y="9885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42" name="Freeform 21">
                <a:extLst>
                  <a:ext uri="{FF2B5EF4-FFF2-40B4-BE49-F238E27FC236}">
                    <a16:creationId xmlns:a16="http://schemas.microsoft.com/office/drawing/2014/main" id="{7AF90DC6-DE9C-8845-80B5-11D95581F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0113" y="11177588"/>
                <a:ext cx="2208212" cy="2222500"/>
              </a:xfrm>
              <a:custGeom>
                <a:avLst/>
                <a:gdLst>
                  <a:gd name="T0" fmla="*/ 794687087 w 6135"/>
                  <a:gd name="T1" fmla="*/ 484049481 h 6172"/>
                  <a:gd name="T2" fmla="*/ 690914081 w 6135"/>
                  <a:gd name="T3" fmla="*/ 518541082 h 6172"/>
                  <a:gd name="T4" fmla="*/ 663837119 w 6135"/>
                  <a:gd name="T5" fmla="*/ 765557986 h 6172"/>
                  <a:gd name="T6" fmla="*/ 540371613 w 6135"/>
                  <a:gd name="T7" fmla="*/ 775412677 h 6172"/>
                  <a:gd name="T8" fmla="*/ 540371613 w 6135"/>
                  <a:gd name="T9" fmla="*/ 758166697 h 6172"/>
                  <a:gd name="T10" fmla="*/ 515756258 w 6135"/>
                  <a:gd name="T11" fmla="*/ 716154533 h 6172"/>
                  <a:gd name="T12" fmla="*/ 510833403 w 6135"/>
                  <a:gd name="T13" fmla="*/ 691517624 h 6172"/>
                  <a:gd name="T14" fmla="*/ 528063935 w 6135"/>
                  <a:gd name="T15" fmla="*/ 671808240 h 6172"/>
                  <a:gd name="T16" fmla="*/ 530525543 w 6135"/>
                  <a:gd name="T17" fmla="*/ 649505460 h 6172"/>
                  <a:gd name="T18" fmla="*/ 532987150 w 6135"/>
                  <a:gd name="T19" fmla="*/ 627332313 h 6172"/>
                  <a:gd name="T20" fmla="*/ 528063935 w 6135"/>
                  <a:gd name="T21" fmla="*/ 592711078 h 6172"/>
                  <a:gd name="T22" fmla="*/ 493472933 w 6135"/>
                  <a:gd name="T23" fmla="*/ 565610406 h 6172"/>
                  <a:gd name="T24" fmla="*/ 478703648 w 6135"/>
                  <a:gd name="T25" fmla="*/ 535916337 h 6172"/>
                  <a:gd name="T26" fmla="*/ 468857578 w 6135"/>
                  <a:gd name="T27" fmla="*/ 516206953 h 6172"/>
                  <a:gd name="T28" fmla="*/ 434266576 w 6135"/>
                  <a:gd name="T29" fmla="*/ 446964483 h 6172"/>
                  <a:gd name="T30" fmla="*/ 384906289 w 6135"/>
                  <a:gd name="T31" fmla="*/ 414936645 h 6172"/>
                  <a:gd name="T32" fmla="*/ 306007792 w 6135"/>
                  <a:gd name="T33" fmla="*/ 395097267 h 6172"/>
                  <a:gd name="T34" fmla="*/ 133311576 w 6135"/>
                  <a:gd name="T35" fmla="*/ 523597882 h 6172"/>
                  <a:gd name="T36" fmla="*/ 120874321 w 6135"/>
                  <a:gd name="T37" fmla="*/ 573001335 h 6172"/>
                  <a:gd name="T38" fmla="*/ 103643429 w 6135"/>
                  <a:gd name="T39" fmla="*/ 570407938 h 6172"/>
                  <a:gd name="T40" fmla="*/ 86412897 w 6135"/>
                  <a:gd name="T41" fmla="*/ 565610406 h 6172"/>
                  <a:gd name="T42" fmla="*/ 78898497 w 6135"/>
                  <a:gd name="T43" fmla="*/ 545771389 h 6172"/>
                  <a:gd name="T44" fmla="*/ 66590819 w 6135"/>
                  <a:gd name="T45" fmla="*/ 543307626 h 6172"/>
                  <a:gd name="T46" fmla="*/ 34591002 w 6135"/>
                  <a:gd name="T47" fmla="*/ 543307626 h 6172"/>
                  <a:gd name="T48" fmla="*/ 12307677 w 6135"/>
                  <a:gd name="T49" fmla="*/ 521004845 h 6172"/>
                  <a:gd name="T50" fmla="*/ 7384462 w 6135"/>
                  <a:gd name="T51" fmla="*/ 511149793 h 6172"/>
                  <a:gd name="T52" fmla="*/ 2461607 w 6135"/>
                  <a:gd name="T53" fmla="*/ 493904173 h 6172"/>
                  <a:gd name="T54" fmla="*/ 0 w 6135"/>
                  <a:gd name="T55" fmla="*/ 474194789 h 6172"/>
                  <a:gd name="T56" fmla="*/ 9846070 w 6135"/>
                  <a:gd name="T57" fmla="*/ 442036957 h 6172"/>
                  <a:gd name="T58" fmla="*/ 12307677 w 6135"/>
                  <a:gd name="T59" fmla="*/ 429718503 h 6172"/>
                  <a:gd name="T60" fmla="*/ 14769285 w 6135"/>
                  <a:gd name="T61" fmla="*/ 414936645 h 6172"/>
                  <a:gd name="T62" fmla="*/ 12307677 w 6135"/>
                  <a:gd name="T63" fmla="*/ 395097267 h 6172"/>
                  <a:gd name="T64" fmla="*/ 27076962 w 6135"/>
                  <a:gd name="T65" fmla="*/ 367996955 h 6172"/>
                  <a:gd name="T66" fmla="*/ 49360287 w 6135"/>
                  <a:gd name="T67" fmla="*/ 313536343 h 6172"/>
                  <a:gd name="T68" fmla="*/ 51821894 w 6135"/>
                  <a:gd name="T69" fmla="*/ 303681651 h 6172"/>
                  <a:gd name="T70" fmla="*/ 69052427 w 6135"/>
                  <a:gd name="T71" fmla="*/ 296290722 h 6172"/>
                  <a:gd name="T72" fmla="*/ 76437249 w 6135"/>
                  <a:gd name="T73" fmla="*/ 286436030 h 6172"/>
                  <a:gd name="T74" fmla="*/ 81360104 w 6135"/>
                  <a:gd name="T75" fmla="*/ 269190050 h 6172"/>
                  <a:gd name="T76" fmla="*/ 91206174 w 6135"/>
                  <a:gd name="T77" fmla="*/ 259335358 h 6172"/>
                  <a:gd name="T78" fmla="*/ 88744927 w 6135"/>
                  <a:gd name="T79" fmla="*/ 237032578 h 6172"/>
                  <a:gd name="T80" fmla="*/ 96258967 w 6135"/>
                  <a:gd name="T81" fmla="*/ 222250360 h 6172"/>
                  <a:gd name="T82" fmla="*/ 106105037 w 6135"/>
                  <a:gd name="T83" fmla="*/ 214729797 h 6172"/>
                  <a:gd name="T84" fmla="*/ 103643429 w 6135"/>
                  <a:gd name="T85" fmla="*/ 197613451 h 6172"/>
                  <a:gd name="T86" fmla="*/ 111028251 w 6135"/>
                  <a:gd name="T87" fmla="*/ 182701599 h 6172"/>
                  <a:gd name="T88" fmla="*/ 103643429 w 6135"/>
                  <a:gd name="T89" fmla="*/ 162992216 h 6172"/>
                  <a:gd name="T90" fmla="*/ 103643429 w 6135"/>
                  <a:gd name="T91" fmla="*/ 135761909 h 6172"/>
                  <a:gd name="T92" fmla="*/ 86412897 w 6135"/>
                  <a:gd name="T93" fmla="*/ 103604437 h 6172"/>
                  <a:gd name="T94" fmla="*/ 86412897 w 6135"/>
                  <a:gd name="T95" fmla="*/ 88822220 h 6172"/>
                  <a:gd name="T96" fmla="*/ 125797536 w 6135"/>
                  <a:gd name="T97" fmla="*/ 81431291 h 6172"/>
                  <a:gd name="T98" fmla="*/ 130720391 w 6135"/>
                  <a:gd name="T99" fmla="*/ 71576599 h 6172"/>
                  <a:gd name="T100" fmla="*/ 140566461 w 6135"/>
                  <a:gd name="T101" fmla="*/ 64185670 h 6172"/>
                  <a:gd name="T102" fmla="*/ 155465324 w 6135"/>
                  <a:gd name="T103" fmla="*/ 9854692 h 6172"/>
                  <a:gd name="T104" fmla="*/ 160388538 w 6135"/>
                  <a:gd name="T105" fmla="*/ 2463763 h 6172"/>
                  <a:gd name="T106" fmla="*/ 182671863 w 6135"/>
                  <a:gd name="T107" fmla="*/ 0 h 6172"/>
                  <a:gd name="T108" fmla="*/ 441651038 w 6135"/>
                  <a:gd name="T109" fmla="*/ 61721907 h 6172"/>
                  <a:gd name="T110" fmla="*/ 589731900 w 6135"/>
                  <a:gd name="T111" fmla="*/ 217322834 h 61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135" h="6172">
                    <a:moveTo>
                      <a:pt x="5543" y="1828"/>
                    </a:moveTo>
                    <a:lnTo>
                      <a:pt x="5676" y="2095"/>
                    </a:lnTo>
                    <a:lnTo>
                      <a:pt x="5867" y="2780"/>
                    </a:lnTo>
                    <a:lnTo>
                      <a:pt x="6114" y="3276"/>
                    </a:lnTo>
                    <a:lnTo>
                      <a:pt x="6134" y="3733"/>
                    </a:lnTo>
                    <a:lnTo>
                      <a:pt x="6134" y="4114"/>
                    </a:lnTo>
                    <a:lnTo>
                      <a:pt x="6134" y="4343"/>
                    </a:lnTo>
                    <a:lnTo>
                      <a:pt x="5924" y="4343"/>
                    </a:lnTo>
                    <a:lnTo>
                      <a:pt x="5657" y="4152"/>
                    </a:lnTo>
                    <a:lnTo>
                      <a:pt x="5333" y="3999"/>
                    </a:lnTo>
                    <a:lnTo>
                      <a:pt x="5086" y="4038"/>
                    </a:lnTo>
                    <a:lnTo>
                      <a:pt x="5047" y="4228"/>
                    </a:lnTo>
                    <a:lnTo>
                      <a:pt x="5124" y="4685"/>
                    </a:lnTo>
                    <a:lnTo>
                      <a:pt x="5200" y="5333"/>
                    </a:lnTo>
                    <a:lnTo>
                      <a:pt x="5124" y="5904"/>
                    </a:lnTo>
                    <a:lnTo>
                      <a:pt x="4914" y="6133"/>
                    </a:lnTo>
                    <a:lnTo>
                      <a:pt x="4666" y="6171"/>
                    </a:lnTo>
                    <a:lnTo>
                      <a:pt x="4133" y="6019"/>
                    </a:lnTo>
                    <a:lnTo>
                      <a:pt x="4153" y="5999"/>
                    </a:lnTo>
                    <a:lnTo>
                      <a:pt x="4171" y="5980"/>
                    </a:lnTo>
                    <a:lnTo>
                      <a:pt x="4190" y="5943"/>
                    </a:lnTo>
                    <a:lnTo>
                      <a:pt x="4190" y="5923"/>
                    </a:lnTo>
                    <a:lnTo>
                      <a:pt x="4171" y="5885"/>
                    </a:lnTo>
                    <a:lnTo>
                      <a:pt x="4171" y="5847"/>
                    </a:lnTo>
                    <a:lnTo>
                      <a:pt x="4153" y="5809"/>
                    </a:lnTo>
                    <a:lnTo>
                      <a:pt x="4095" y="5695"/>
                    </a:lnTo>
                    <a:lnTo>
                      <a:pt x="4076" y="5657"/>
                    </a:lnTo>
                    <a:lnTo>
                      <a:pt x="4038" y="5618"/>
                    </a:lnTo>
                    <a:lnTo>
                      <a:pt x="3981" y="5523"/>
                    </a:lnTo>
                    <a:lnTo>
                      <a:pt x="3981" y="5504"/>
                    </a:lnTo>
                    <a:lnTo>
                      <a:pt x="3962" y="5428"/>
                    </a:lnTo>
                    <a:lnTo>
                      <a:pt x="3943" y="5390"/>
                    </a:lnTo>
                    <a:lnTo>
                      <a:pt x="3943" y="5371"/>
                    </a:lnTo>
                    <a:lnTo>
                      <a:pt x="3943" y="5333"/>
                    </a:lnTo>
                    <a:lnTo>
                      <a:pt x="3962" y="5314"/>
                    </a:lnTo>
                    <a:lnTo>
                      <a:pt x="4019" y="5295"/>
                    </a:lnTo>
                    <a:lnTo>
                      <a:pt x="4038" y="5276"/>
                    </a:lnTo>
                    <a:lnTo>
                      <a:pt x="4057" y="5237"/>
                    </a:lnTo>
                    <a:lnTo>
                      <a:pt x="4076" y="5181"/>
                    </a:lnTo>
                    <a:lnTo>
                      <a:pt x="4076" y="5161"/>
                    </a:lnTo>
                    <a:lnTo>
                      <a:pt x="4095" y="5123"/>
                    </a:lnTo>
                    <a:lnTo>
                      <a:pt x="4114" y="5105"/>
                    </a:lnTo>
                    <a:lnTo>
                      <a:pt x="4095" y="5066"/>
                    </a:lnTo>
                    <a:lnTo>
                      <a:pt x="4095" y="5009"/>
                    </a:lnTo>
                    <a:lnTo>
                      <a:pt x="4076" y="4971"/>
                    </a:lnTo>
                    <a:lnTo>
                      <a:pt x="4076" y="4952"/>
                    </a:lnTo>
                    <a:lnTo>
                      <a:pt x="4076" y="4914"/>
                    </a:lnTo>
                    <a:lnTo>
                      <a:pt x="4076" y="4895"/>
                    </a:lnTo>
                    <a:lnTo>
                      <a:pt x="4114" y="4838"/>
                    </a:lnTo>
                    <a:lnTo>
                      <a:pt x="4114" y="4799"/>
                    </a:lnTo>
                    <a:lnTo>
                      <a:pt x="4114" y="4780"/>
                    </a:lnTo>
                    <a:lnTo>
                      <a:pt x="4095" y="4628"/>
                    </a:lnTo>
                    <a:lnTo>
                      <a:pt x="4095" y="4590"/>
                    </a:lnTo>
                    <a:lnTo>
                      <a:pt x="4076" y="4571"/>
                    </a:lnTo>
                    <a:lnTo>
                      <a:pt x="4038" y="4552"/>
                    </a:lnTo>
                    <a:lnTo>
                      <a:pt x="3848" y="4438"/>
                    </a:lnTo>
                    <a:lnTo>
                      <a:pt x="3828" y="4419"/>
                    </a:lnTo>
                    <a:lnTo>
                      <a:pt x="3809" y="4399"/>
                    </a:lnTo>
                    <a:lnTo>
                      <a:pt x="3809" y="4362"/>
                    </a:lnTo>
                    <a:lnTo>
                      <a:pt x="3790" y="4343"/>
                    </a:lnTo>
                    <a:lnTo>
                      <a:pt x="3752" y="4247"/>
                    </a:lnTo>
                    <a:lnTo>
                      <a:pt x="3714" y="4209"/>
                    </a:lnTo>
                    <a:lnTo>
                      <a:pt x="3695" y="4152"/>
                    </a:lnTo>
                    <a:lnTo>
                      <a:pt x="3695" y="4133"/>
                    </a:lnTo>
                    <a:lnTo>
                      <a:pt x="3676" y="4114"/>
                    </a:lnTo>
                    <a:lnTo>
                      <a:pt x="3638" y="4038"/>
                    </a:lnTo>
                    <a:lnTo>
                      <a:pt x="3619" y="4038"/>
                    </a:lnTo>
                    <a:lnTo>
                      <a:pt x="3619" y="4018"/>
                    </a:lnTo>
                    <a:lnTo>
                      <a:pt x="3619" y="3981"/>
                    </a:lnTo>
                    <a:lnTo>
                      <a:pt x="3600" y="3962"/>
                    </a:lnTo>
                    <a:lnTo>
                      <a:pt x="3581" y="3904"/>
                    </a:lnTo>
                    <a:lnTo>
                      <a:pt x="3581" y="3885"/>
                    </a:lnTo>
                    <a:lnTo>
                      <a:pt x="3409" y="3523"/>
                    </a:lnTo>
                    <a:lnTo>
                      <a:pt x="3352" y="3447"/>
                    </a:lnTo>
                    <a:lnTo>
                      <a:pt x="3352" y="3428"/>
                    </a:lnTo>
                    <a:lnTo>
                      <a:pt x="3142" y="3295"/>
                    </a:lnTo>
                    <a:lnTo>
                      <a:pt x="3086" y="3238"/>
                    </a:lnTo>
                    <a:lnTo>
                      <a:pt x="3028" y="3256"/>
                    </a:lnTo>
                    <a:lnTo>
                      <a:pt x="2971" y="3200"/>
                    </a:lnTo>
                    <a:lnTo>
                      <a:pt x="2762" y="3066"/>
                    </a:lnTo>
                    <a:lnTo>
                      <a:pt x="2705" y="3047"/>
                    </a:lnTo>
                    <a:lnTo>
                      <a:pt x="2571" y="3047"/>
                    </a:lnTo>
                    <a:lnTo>
                      <a:pt x="2400" y="3028"/>
                    </a:lnTo>
                    <a:lnTo>
                      <a:pt x="2362" y="3047"/>
                    </a:lnTo>
                    <a:lnTo>
                      <a:pt x="2228" y="3066"/>
                    </a:lnTo>
                    <a:lnTo>
                      <a:pt x="1695" y="3295"/>
                    </a:lnTo>
                    <a:lnTo>
                      <a:pt x="1143" y="3600"/>
                    </a:lnTo>
                    <a:lnTo>
                      <a:pt x="1085" y="3657"/>
                    </a:lnTo>
                    <a:lnTo>
                      <a:pt x="1029" y="4038"/>
                    </a:lnTo>
                    <a:lnTo>
                      <a:pt x="1029" y="4285"/>
                    </a:lnTo>
                    <a:lnTo>
                      <a:pt x="990" y="4343"/>
                    </a:lnTo>
                    <a:lnTo>
                      <a:pt x="971" y="4380"/>
                    </a:lnTo>
                    <a:lnTo>
                      <a:pt x="933" y="4419"/>
                    </a:lnTo>
                    <a:lnTo>
                      <a:pt x="914" y="4419"/>
                    </a:lnTo>
                    <a:lnTo>
                      <a:pt x="895" y="4419"/>
                    </a:lnTo>
                    <a:lnTo>
                      <a:pt x="838" y="4399"/>
                    </a:lnTo>
                    <a:lnTo>
                      <a:pt x="800" y="4399"/>
                    </a:lnTo>
                    <a:lnTo>
                      <a:pt x="743" y="4399"/>
                    </a:lnTo>
                    <a:lnTo>
                      <a:pt x="704" y="4399"/>
                    </a:lnTo>
                    <a:lnTo>
                      <a:pt x="685" y="4380"/>
                    </a:lnTo>
                    <a:lnTo>
                      <a:pt x="667" y="4362"/>
                    </a:lnTo>
                    <a:lnTo>
                      <a:pt x="667" y="4304"/>
                    </a:lnTo>
                    <a:lnTo>
                      <a:pt x="648" y="4285"/>
                    </a:lnTo>
                    <a:lnTo>
                      <a:pt x="648" y="4266"/>
                    </a:lnTo>
                    <a:lnTo>
                      <a:pt x="628" y="4247"/>
                    </a:lnTo>
                    <a:lnTo>
                      <a:pt x="609" y="4209"/>
                    </a:lnTo>
                    <a:lnTo>
                      <a:pt x="609" y="4190"/>
                    </a:lnTo>
                    <a:lnTo>
                      <a:pt x="590" y="4171"/>
                    </a:lnTo>
                    <a:lnTo>
                      <a:pt x="571" y="4171"/>
                    </a:lnTo>
                    <a:lnTo>
                      <a:pt x="533" y="4190"/>
                    </a:lnTo>
                    <a:lnTo>
                      <a:pt x="514" y="4190"/>
                    </a:lnTo>
                    <a:lnTo>
                      <a:pt x="457" y="4171"/>
                    </a:lnTo>
                    <a:lnTo>
                      <a:pt x="438" y="4171"/>
                    </a:lnTo>
                    <a:lnTo>
                      <a:pt x="323" y="4190"/>
                    </a:lnTo>
                    <a:lnTo>
                      <a:pt x="304" y="4190"/>
                    </a:lnTo>
                    <a:lnTo>
                      <a:pt x="267" y="4190"/>
                    </a:lnTo>
                    <a:lnTo>
                      <a:pt x="247" y="4171"/>
                    </a:lnTo>
                    <a:lnTo>
                      <a:pt x="228" y="4171"/>
                    </a:lnTo>
                    <a:lnTo>
                      <a:pt x="133" y="4076"/>
                    </a:lnTo>
                    <a:lnTo>
                      <a:pt x="114" y="4038"/>
                    </a:lnTo>
                    <a:lnTo>
                      <a:pt x="95" y="4018"/>
                    </a:lnTo>
                    <a:lnTo>
                      <a:pt x="76" y="4018"/>
                    </a:lnTo>
                    <a:lnTo>
                      <a:pt x="76" y="3999"/>
                    </a:lnTo>
                    <a:lnTo>
                      <a:pt x="57" y="3981"/>
                    </a:lnTo>
                    <a:lnTo>
                      <a:pt x="57" y="3962"/>
                    </a:lnTo>
                    <a:lnTo>
                      <a:pt x="57" y="3942"/>
                    </a:lnTo>
                    <a:lnTo>
                      <a:pt x="38" y="3885"/>
                    </a:lnTo>
                    <a:lnTo>
                      <a:pt x="38" y="3866"/>
                    </a:lnTo>
                    <a:lnTo>
                      <a:pt x="38" y="3847"/>
                    </a:lnTo>
                    <a:lnTo>
                      <a:pt x="19" y="3828"/>
                    </a:lnTo>
                    <a:lnTo>
                      <a:pt x="19" y="3809"/>
                    </a:lnTo>
                    <a:lnTo>
                      <a:pt x="0" y="3790"/>
                    </a:lnTo>
                    <a:lnTo>
                      <a:pt x="0" y="3771"/>
                    </a:lnTo>
                    <a:lnTo>
                      <a:pt x="0" y="3733"/>
                    </a:lnTo>
                    <a:lnTo>
                      <a:pt x="0" y="3676"/>
                    </a:lnTo>
                    <a:lnTo>
                      <a:pt x="0" y="3657"/>
                    </a:lnTo>
                    <a:lnTo>
                      <a:pt x="0" y="3637"/>
                    </a:lnTo>
                    <a:lnTo>
                      <a:pt x="19" y="3581"/>
                    </a:lnTo>
                    <a:lnTo>
                      <a:pt x="38" y="3466"/>
                    </a:lnTo>
                    <a:lnTo>
                      <a:pt x="57" y="3428"/>
                    </a:lnTo>
                    <a:lnTo>
                      <a:pt x="76" y="3409"/>
                    </a:lnTo>
                    <a:lnTo>
                      <a:pt x="76" y="3390"/>
                    </a:lnTo>
                    <a:lnTo>
                      <a:pt x="76" y="3371"/>
                    </a:lnTo>
                    <a:lnTo>
                      <a:pt x="95" y="3352"/>
                    </a:lnTo>
                    <a:lnTo>
                      <a:pt x="95" y="3314"/>
                    </a:lnTo>
                    <a:lnTo>
                      <a:pt x="95" y="3295"/>
                    </a:lnTo>
                    <a:lnTo>
                      <a:pt x="114" y="3256"/>
                    </a:lnTo>
                    <a:lnTo>
                      <a:pt x="114" y="3238"/>
                    </a:lnTo>
                    <a:lnTo>
                      <a:pt x="114" y="3219"/>
                    </a:lnTo>
                    <a:lnTo>
                      <a:pt x="114" y="3200"/>
                    </a:lnTo>
                    <a:lnTo>
                      <a:pt x="114" y="3180"/>
                    </a:lnTo>
                    <a:lnTo>
                      <a:pt x="95" y="3104"/>
                    </a:lnTo>
                    <a:lnTo>
                      <a:pt x="95" y="3085"/>
                    </a:lnTo>
                    <a:lnTo>
                      <a:pt x="95" y="3066"/>
                    </a:lnTo>
                    <a:lnTo>
                      <a:pt x="95" y="3047"/>
                    </a:lnTo>
                    <a:lnTo>
                      <a:pt x="95" y="3028"/>
                    </a:lnTo>
                    <a:lnTo>
                      <a:pt x="190" y="2914"/>
                    </a:lnTo>
                    <a:lnTo>
                      <a:pt x="190" y="2875"/>
                    </a:lnTo>
                    <a:lnTo>
                      <a:pt x="209" y="2838"/>
                    </a:lnTo>
                    <a:lnTo>
                      <a:pt x="209" y="2761"/>
                    </a:lnTo>
                    <a:lnTo>
                      <a:pt x="209" y="2723"/>
                    </a:lnTo>
                    <a:lnTo>
                      <a:pt x="228" y="2666"/>
                    </a:lnTo>
                    <a:lnTo>
                      <a:pt x="362" y="2438"/>
                    </a:lnTo>
                    <a:lnTo>
                      <a:pt x="381" y="2418"/>
                    </a:lnTo>
                    <a:lnTo>
                      <a:pt x="381" y="2399"/>
                    </a:lnTo>
                    <a:lnTo>
                      <a:pt x="400" y="2399"/>
                    </a:lnTo>
                    <a:lnTo>
                      <a:pt x="400" y="2381"/>
                    </a:lnTo>
                    <a:lnTo>
                      <a:pt x="400" y="2362"/>
                    </a:lnTo>
                    <a:lnTo>
                      <a:pt x="400" y="2342"/>
                    </a:lnTo>
                    <a:lnTo>
                      <a:pt x="419" y="2323"/>
                    </a:lnTo>
                    <a:lnTo>
                      <a:pt x="438" y="2304"/>
                    </a:lnTo>
                    <a:lnTo>
                      <a:pt x="457" y="2304"/>
                    </a:lnTo>
                    <a:lnTo>
                      <a:pt x="533" y="2285"/>
                    </a:lnTo>
                    <a:lnTo>
                      <a:pt x="571" y="2266"/>
                    </a:lnTo>
                    <a:lnTo>
                      <a:pt x="590" y="2247"/>
                    </a:lnTo>
                    <a:lnTo>
                      <a:pt x="590" y="2228"/>
                    </a:lnTo>
                    <a:lnTo>
                      <a:pt x="590" y="2209"/>
                    </a:lnTo>
                    <a:lnTo>
                      <a:pt x="590" y="2171"/>
                    </a:lnTo>
                    <a:lnTo>
                      <a:pt x="590" y="2152"/>
                    </a:lnTo>
                    <a:lnTo>
                      <a:pt x="609" y="2095"/>
                    </a:lnTo>
                    <a:lnTo>
                      <a:pt x="628" y="2076"/>
                    </a:lnTo>
                    <a:lnTo>
                      <a:pt x="685" y="2057"/>
                    </a:lnTo>
                    <a:lnTo>
                      <a:pt x="704" y="2037"/>
                    </a:lnTo>
                    <a:lnTo>
                      <a:pt x="704" y="2018"/>
                    </a:lnTo>
                    <a:lnTo>
                      <a:pt x="704" y="2000"/>
                    </a:lnTo>
                    <a:lnTo>
                      <a:pt x="685" y="1961"/>
                    </a:lnTo>
                    <a:lnTo>
                      <a:pt x="685" y="1923"/>
                    </a:lnTo>
                    <a:lnTo>
                      <a:pt x="685" y="1904"/>
                    </a:lnTo>
                    <a:lnTo>
                      <a:pt x="685" y="1866"/>
                    </a:lnTo>
                    <a:lnTo>
                      <a:pt x="685" y="1828"/>
                    </a:lnTo>
                    <a:lnTo>
                      <a:pt x="685" y="1809"/>
                    </a:lnTo>
                    <a:lnTo>
                      <a:pt x="704" y="1790"/>
                    </a:lnTo>
                    <a:lnTo>
                      <a:pt x="724" y="1733"/>
                    </a:lnTo>
                    <a:lnTo>
                      <a:pt x="724" y="1714"/>
                    </a:lnTo>
                    <a:lnTo>
                      <a:pt x="743" y="1714"/>
                    </a:lnTo>
                    <a:lnTo>
                      <a:pt x="762" y="1714"/>
                    </a:lnTo>
                    <a:lnTo>
                      <a:pt x="780" y="1714"/>
                    </a:lnTo>
                    <a:lnTo>
                      <a:pt x="800" y="1695"/>
                    </a:lnTo>
                    <a:lnTo>
                      <a:pt x="819" y="1656"/>
                    </a:lnTo>
                    <a:lnTo>
                      <a:pt x="819" y="1638"/>
                    </a:lnTo>
                    <a:lnTo>
                      <a:pt x="819" y="1600"/>
                    </a:lnTo>
                    <a:lnTo>
                      <a:pt x="800" y="1561"/>
                    </a:lnTo>
                    <a:lnTo>
                      <a:pt x="800" y="1542"/>
                    </a:lnTo>
                    <a:lnTo>
                      <a:pt x="800" y="1524"/>
                    </a:lnTo>
                    <a:lnTo>
                      <a:pt x="838" y="1485"/>
                    </a:lnTo>
                    <a:lnTo>
                      <a:pt x="857" y="1466"/>
                    </a:lnTo>
                    <a:lnTo>
                      <a:pt x="857" y="1447"/>
                    </a:lnTo>
                    <a:lnTo>
                      <a:pt x="857" y="1409"/>
                    </a:lnTo>
                    <a:lnTo>
                      <a:pt x="857" y="1390"/>
                    </a:lnTo>
                    <a:lnTo>
                      <a:pt x="819" y="1333"/>
                    </a:lnTo>
                    <a:lnTo>
                      <a:pt x="800" y="1295"/>
                    </a:lnTo>
                    <a:lnTo>
                      <a:pt x="800" y="1275"/>
                    </a:lnTo>
                    <a:lnTo>
                      <a:pt x="800" y="1257"/>
                    </a:lnTo>
                    <a:lnTo>
                      <a:pt x="800" y="1238"/>
                    </a:lnTo>
                    <a:lnTo>
                      <a:pt x="819" y="1219"/>
                    </a:lnTo>
                    <a:lnTo>
                      <a:pt x="819" y="1199"/>
                    </a:lnTo>
                    <a:lnTo>
                      <a:pt x="819" y="1180"/>
                    </a:lnTo>
                    <a:lnTo>
                      <a:pt x="800" y="1047"/>
                    </a:lnTo>
                    <a:lnTo>
                      <a:pt x="780" y="1028"/>
                    </a:lnTo>
                    <a:lnTo>
                      <a:pt x="780" y="990"/>
                    </a:lnTo>
                    <a:lnTo>
                      <a:pt x="762" y="952"/>
                    </a:lnTo>
                    <a:lnTo>
                      <a:pt x="724" y="876"/>
                    </a:lnTo>
                    <a:lnTo>
                      <a:pt x="667" y="799"/>
                    </a:lnTo>
                    <a:lnTo>
                      <a:pt x="628" y="762"/>
                    </a:lnTo>
                    <a:lnTo>
                      <a:pt x="628" y="723"/>
                    </a:lnTo>
                    <a:lnTo>
                      <a:pt x="628" y="704"/>
                    </a:lnTo>
                    <a:lnTo>
                      <a:pt x="648" y="704"/>
                    </a:lnTo>
                    <a:lnTo>
                      <a:pt x="667" y="685"/>
                    </a:lnTo>
                    <a:lnTo>
                      <a:pt x="667" y="666"/>
                    </a:lnTo>
                    <a:lnTo>
                      <a:pt x="704" y="666"/>
                    </a:lnTo>
                    <a:lnTo>
                      <a:pt x="743" y="647"/>
                    </a:lnTo>
                    <a:lnTo>
                      <a:pt x="857" y="647"/>
                    </a:lnTo>
                    <a:lnTo>
                      <a:pt x="971" y="628"/>
                    </a:lnTo>
                    <a:lnTo>
                      <a:pt x="990" y="628"/>
                    </a:lnTo>
                    <a:lnTo>
                      <a:pt x="990" y="609"/>
                    </a:lnTo>
                    <a:lnTo>
                      <a:pt x="990" y="590"/>
                    </a:lnTo>
                    <a:lnTo>
                      <a:pt x="1009" y="552"/>
                    </a:lnTo>
                    <a:lnTo>
                      <a:pt x="1029" y="533"/>
                    </a:lnTo>
                    <a:lnTo>
                      <a:pt x="1029" y="514"/>
                    </a:lnTo>
                    <a:lnTo>
                      <a:pt x="1047" y="514"/>
                    </a:lnTo>
                    <a:lnTo>
                      <a:pt x="1066" y="514"/>
                    </a:lnTo>
                    <a:lnTo>
                      <a:pt x="1085" y="495"/>
                    </a:lnTo>
                    <a:lnTo>
                      <a:pt x="1105" y="495"/>
                    </a:lnTo>
                    <a:lnTo>
                      <a:pt x="1124" y="495"/>
                    </a:lnTo>
                    <a:lnTo>
                      <a:pt x="1124" y="476"/>
                    </a:lnTo>
                    <a:lnTo>
                      <a:pt x="1143" y="457"/>
                    </a:lnTo>
                    <a:lnTo>
                      <a:pt x="1200" y="76"/>
                    </a:lnTo>
                    <a:lnTo>
                      <a:pt x="1200" y="56"/>
                    </a:lnTo>
                    <a:lnTo>
                      <a:pt x="1219" y="56"/>
                    </a:lnTo>
                    <a:lnTo>
                      <a:pt x="1219" y="37"/>
                    </a:lnTo>
                    <a:lnTo>
                      <a:pt x="1238" y="19"/>
                    </a:lnTo>
                    <a:lnTo>
                      <a:pt x="1257" y="0"/>
                    </a:lnTo>
                    <a:lnTo>
                      <a:pt x="1276" y="0"/>
                    </a:lnTo>
                    <a:lnTo>
                      <a:pt x="1295" y="0"/>
                    </a:lnTo>
                    <a:lnTo>
                      <a:pt x="1390" y="0"/>
                    </a:lnTo>
                    <a:lnTo>
                      <a:pt x="1410" y="0"/>
                    </a:lnTo>
                    <a:lnTo>
                      <a:pt x="1867" y="285"/>
                    </a:lnTo>
                    <a:lnTo>
                      <a:pt x="2114" y="323"/>
                    </a:lnTo>
                    <a:lnTo>
                      <a:pt x="2457" y="285"/>
                    </a:lnTo>
                    <a:lnTo>
                      <a:pt x="2876" y="323"/>
                    </a:lnTo>
                    <a:lnTo>
                      <a:pt x="3409" y="476"/>
                    </a:lnTo>
                    <a:lnTo>
                      <a:pt x="3886" y="723"/>
                    </a:lnTo>
                    <a:lnTo>
                      <a:pt x="4000" y="990"/>
                    </a:lnTo>
                    <a:lnTo>
                      <a:pt x="4076" y="1371"/>
                    </a:lnTo>
                    <a:lnTo>
                      <a:pt x="4285" y="1638"/>
                    </a:lnTo>
                    <a:lnTo>
                      <a:pt x="4552" y="1676"/>
                    </a:lnTo>
                    <a:lnTo>
                      <a:pt x="4914" y="1676"/>
                    </a:lnTo>
                    <a:lnTo>
                      <a:pt x="5200" y="1676"/>
                    </a:lnTo>
                    <a:lnTo>
                      <a:pt x="5543" y="182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43" name="Freeform 22">
                <a:extLst>
                  <a:ext uri="{FF2B5EF4-FFF2-40B4-BE49-F238E27FC236}">
                    <a16:creationId xmlns:a16="http://schemas.microsoft.com/office/drawing/2014/main" id="{E3E251EE-F348-894D-A776-224E4EB74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6525" y="10177463"/>
                <a:ext cx="1954213" cy="1660525"/>
              </a:xfrm>
              <a:custGeom>
                <a:avLst/>
                <a:gdLst>
                  <a:gd name="T0" fmla="*/ 491070078 w 5429"/>
                  <a:gd name="T1" fmla="*/ 578150078 h 4611"/>
                  <a:gd name="T2" fmla="*/ 407108751 w 5429"/>
                  <a:gd name="T3" fmla="*/ 578150078 h 4611"/>
                  <a:gd name="T4" fmla="*/ 345433515 w 5429"/>
                  <a:gd name="T5" fmla="*/ 538595299 h 4611"/>
                  <a:gd name="T6" fmla="*/ 320814894 w 5429"/>
                  <a:gd name="T7" fmla="*/ 454557105 h 4611"/>
                  <a:gd name="T8" fmla="*/ 189949576 w 5429"/>
                  <a:gd name="T9" fmla="*/ 402681814 h 4611"/>
                  <a:gd name="T10" fmla="*/ 91217364 w 5429"/>
                  <a:gd name="T11" fmla="*/ 402681814 h 4611"/>
                  <a:gd name="T12" fmla="*/ 0 w 5429"/>
                  <a:gd name="T13" fmla="*/ 360792721 h 4611"/>
                  <a:gd name="T14" fmla="*/ 7256037 w 5429"/>
                  <a:gd name="T15" fmla="*/ 358198759 h 4611"/>
                  <a:gd name="T16" fmla="*/ 9847376 w 5429"/>
                  <a:gd name="T17" fmla="*/ 355734800 h 4611"/>
                  <a:gd name="T18" fmla="*/ 12309130 w 5429"/>
                  <a:gd name="T19" fmla="*/ 350806523 h 4611"/>
                  <a:gd name="T20" fmla="*/ 9847376 w 5429"/>
                  <a:gd name="T21" fmla="*/ 343414288 h 4611"/>
                  <a:gd name="T22" fmla="*/ 9847376 w 5429"/>
                  <a:gd name="T23" fmla="*/ 340950330 h 4611"/>
                  <a:gd name="T24" fmla="*/ 17103053 w 5429"/>
                  <a:gd name="T25" fmla="*/ 336022053 h 4611"/>
                  <a:gd name="T26" fmla="*/ 19694752 w 5429"/>
                  <a:gd name="T27" fmla="*/ 333558094 h 4611"/>
                  <a:gd name="T28" fmla="*/ 19694752 w 5429"/>
                  <a:gd name="T29" fmla="*/ 328629818 h 4611"/>
                  <a:gd name="T30" fmla="*/ 14770884 w 5429"/>
                  <a:gd name="T31" fmla="*/ 298931232 h 4611"/>
                  <a:gd name="T32" fmla="*/ 14770884 w 5429"/>
                  <a:gd name="T33" fmla="*/ 296467274 h 4611"/>
                  <a:gd name="T34" fmla="*/ 17103053 w 5429"/>
                  <a:gd name="T35" fmla="*/ 284146762 h 4611"/>
                  <a:gd name="T36" fmla="*/ 14770884 w 5429"/>
                  <a:gd name="T37" fmla="*/ 269232647 h 4611"/>
                  <a:gd name="T38" fmla="*/ 14770884 w 5429"/>
                  <a:gd name="T39" fmla="*/ 264434375 h 4611"/>
                  <a:gd name="T40" fmla="*/ 29541768 w 5429"/>
                  <a:gd name="T41" fmla="*/ 247055942 h 4611"/>
                  <a:gd name="T42" fmla="*/ 29541768 w 5429"/>
                  <a:gd name="T43" fmla="*/ 242128025 h 4611"/>
                  <a:gd name="T44" fmla="*/ 32003882 w 5429"/>
                  <a:gd name="T45" fmla="*/ 237199748 h 4611"/>
                  <a:gd name="T46" fmla="*/ 32003882 w 5429"/>
                  <a:gd name="T47" fmla="*/ 229807513 h 4611"/>
                  <a:gd name="T48" fmla="*/ 34465636 w 5429"/>
                  <a:gd name="T49" fmla="*/ 227343555 h 4611"/>
                  <a:gd name="T50" fmla="*/ 39389145 w 5429"/>
                  <a:gd name="T51" fmla="*/ 224879236 h 4611"/>
                  <a:gd name="T52" fmla="*/ 41850899 w 5429"/>
                  <a:gd name="T53" fmla="*/ 222415278 h 4611"/>
                  <a:gd name="T54" fmla="*/ 44313013 w 5429"/>
                  <a:gd name="T55" fmla="*/ 215023042 h 4611"/>
                  <a:gd name="T56" fmla="*/ 46774767 w 5429"/>
                  <a:gd name="T57" fmla="*/ 212559084 h 4611"/>
                  <a:gd name="T58" fmla="*/ 51698275 w 5429"/>
                  <a:gd name="T59" fmla="*/ 212559084 h 4611"/>
                  <a:gd name="T60" fmla="*/ 54160389 w 5429"/>
                  <a:gd name="T61" fmla="*/ 209965121 h 4611"/>
                  <a:gd name="T62" fmla="*/ 56622143 w 5429"/>
                  <a:gd name="T63" fmla="*/ 205037205 h 4611"/>
                  <a:gd name="T64" fmla="*/ 64007405 w 5429"/>
                  <a:gd name="T65" fmla="*/ 202702890 h 4611"/>
                  <a:gd name="T66" fmla="*/ 71522612 w 5429"/>
                  <a:gd name="T67" fmla="*/ 200108928 h 4611"/>
                  <a:gd name="T68" fmla="*/ 73984366 w 5429"/>
                  <a:gd name="T69" fmla="*/ 197644969 h 4611"/>
                  <a:gd name="T70" fmla="*/ 83831742 w 5429"/>
                  <a:gd name="T71" fmla="*/ 197644969 h 4611"/>
                  <a:gd name="T72" fmla="*/ 86293496 w 5429"/>
                  <a:gd name="T73" fmla="*/ 195180651 h 4611"/>
                  <a:gd name="T74" fmla="*/ 88755250 w 5429"/>
                  <a:gd name="T75" fmla="*/ 190252734 h 4611"/>
                  <a:gd name="T76" fmla="*/ 91217364 w 5429"/>
                  <a:gd name="T77" fmla="*/ 180396180 h 4611"/>
                  <a:gd name="T78" fmla="*/ 83831742 w 5429"/>
                  <a:gd name="T79" fmla="*/ 135913125 h 4611"/>
                  <a:gd name="T80" fmla="*/ 83831742 w 5429"/>
                  <a:gd name="T81" fmla="*/ 130985208 h 4611"/>
                  <a:gd name="T82" fmla="*/ 88755250 w 5429"/>
                  <a:gd name="T83" fmla="*/ 126056931 h 4611"/>
                  <a:gd name="T84" fmla="*/ 96140872 w 5429"/>
                  <a:gd name="T85" fmla="*/ 113736419 h 4611"/>
                  <a:gd name="T86" fmla="*/ 189949576 w 5429"/>
                  <a:gd name="T87" fmla="*/ 88966111 h 4611"/>
                  <a:gd name="T88" fmla="*/ 266525281 w 5429"/>
                  <a:gd name="T89" fmla="*/ 44612700 h 4611"/>
                  <a:gd name="T90" fmla="*/ 330662271 w 5429"/>
                  <a:gd name="T91" fmla="*/ 0 h 4611"/>
                  <a:gd name="T92" fmla="*/ 389875752 w 5429"/>
                  <a:gd name="T93" fmla="*/ 0 h 4611"/>
                  <a:gd name="T94" fmla="*/ 436780104 w 5429"/>
                  <a:gd name="T95" fmla="*/ 84037834 h 4611"/>
                  <a:gd name="T96" fmla="*/ 530459222 w 5429"/>
                  <a:gd name="T97" fmla="*/ 118664696 h 4611"/>
                  <a:gd name="T98" fmla="*/ 616882303 w 5429"/>
                  <a:gd name="T99" fmla="*/ 54468893 h 4611"/>
                  <a:gd name="T100" fmla="*/ 658862787 w 5429"/>
                  <a:gd name="T101" fmla="*/ 88966111 h 4611"/>
                  <a:gd name="T102" fmla="*/ 690996254 w 5429"/>
                  <a:gd name="T103" fmla="*/ 168076029 h 4611"/>
                  <a:gd name="T104" fmla="*/ 681148878 w 5429"/>
                  <a:gd name="T105" fmla="*/ 239663706 h 4611"/>
                  <a:gd name="T106" fmla="*/ 671301502 w 5429"/>
                  <a:gd name="T107" fmla="*/ 387897344 h 4611"/>
                  <a:gd name="T108" fmla="*/ 644091903 w 5429"/>
                  <a:gd name="T109" fmla="*/ 474399496 h 4611"/>
                  <a:gd name="T110" fmla="*/ 604573173 w 5429"/>
                  <a:gd name="T111" fmla="*/ 533667022 h 4611"/>
                  <a:gd name="T112" fmla="*/ 535512315 w 5429"/>
                  <a:gd name="T113" fmla="*/ 597862825 h 46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429" h="4611">
                    <a:moveTo>
                      <a:pt x="4133" y="4610"/>
                    </a:moveTo>
                    <a:lnTo>
                      <a:pt x="3790" y="4458"/>
                    </a:lnTo>
                    <a:lnTo>
                      <a:pt x="3504" y="4458"/>
                    </a:lnTo>
                    <a:lnTo>
                      <a:pt x="3142" y="4458"/>
                    </a:lnTo>
                    <a:lnTo>
                      <a:pt x="2875" y="4420"/>
                    </a:lnTo>
                    <a:lnTo>
                      <a:pt x="2666" y="4153"/>
                    </a:lnTo>
                    <a:lnTo>
                      <a:pt x="2590" y="3772"/>
                    </a:lnTo>
                    <a:lnTo>
                      <a:pt x="2476" y="3505"/>
                    </a:lnTo>
                    <a:lnTo>
                      <a:pt x="1999" y="3258"/>
                    </a:lnTo>
                    <a:lnTo>
                      <a:pt x="1466" y="3105"/>
                    </a:lnTo>
                    <a:lnTo>
                      <a:pt x="1047" y="3067"/>
                    </a:lnTo>
                    <a:lnTo>
                      <a:pt x="704" y="3105"/>
                    </a:lnTo>
                    <a:lnTo>
                      <a:pt x="457" y="3067"/>
                    </a:lnTo>
                    <a:lnTo>
                      <a:pt x="0" y="2782"/>
                    </a:lnTo>
                    <a:lnTo>
                      <a:pt x="37" y="2762"/>
                    </a:lnTo>
                    <a:lnTo>
                      <a:pt x="56" y="2762"/>
                    </a:lnTo>
                    <a:lnTo>
                      <a:pt x="76" y="2743"/>
                    </a:lnTo>
                    <a:lnTo>
                      <a:pt x="76" y="2724"/>
                    </a:lnTo>
                    <a:lnTo>
                      <a:pt x="95" y="2705"/>
                    </a:lnTo>
                    <a:lnTo>
                      <a:pt x="76" y="2686"/>
                    </a:lnTo>
                    <a:lnTo>
                      <a:pt x="76" y="2648"/>
                    </a:lnTo>
                    <a:lnTo>
                      <a:pt x="76" y="2629"/>
                    </a:lnTo>
                    <a:lnTo>
                      <a:pt x="76" y="2610"/>
                    </a:lnTo>
                    <a:lnTo>
                      <a:pt x="132" y="2591"/>
                    </a:lnTo>
                    <a:lnTo>
                      <a:pt x="152" y="2572"/>
                    </a:lnTo>
                    <a:lnTo>
                      <a:pt x="152" y="2553"/>
                    </a:lnTo>
                    <a:lnTo>
                      <a:pt x="152" y="2534"/>
                    </a:lnTo>
                    <a:lnTo>
                      <a:pt x="152" y="2515"/>
                    </a:lnTo>
                    <a:lnTo>
                      <a:pt x="114" y="2305"/>
                    </a:lnTo>
                    <a:lnTo>
                      <a:pt x="114" y="2286"/>
                    </a:lnTo>
                    <a:lnTo>
                      <a:pt x="132" y="2210"/>
                    </a:lnTo>
                    <a:lnTo>
                      <a:pt x="132" y="2191"/>
                    </a:lnTo>
                    <a:lnTo>
                      <a:pt x="132" y="2153"/>
                    </a:lnTo>
                    <a:lnTo>
                      <a:pt x="114" y="2076"/>
                    </a:lnTo>
                    <a:lnTo>
                      <a:pt x="114" y="2058"/>
                    </a:lnTo>
                    <a:lnTo>
                      <a:pt x="114" y="2039"/>
                    </a:lnTo>
                    <a:lnTo>
                      <a:pt x="114" y="2020"/>
                    </a:lnTo>
                    <a:lnTo>
                      <a:pt x="228" y="1905"/>
                    </a:lnTo>
                    <a:lnTo>
                      <a:pt x="228" y="1886"/>
                    </a:lnTo>
                    <a:lnTo>
                      <a:pt x="228" y="1867"/>
                    </a:lnTo>
                    <a:lnTo>
                      <a:pt x="247" y="1848"/>
                    </a:lnTo>
                    <a:lnTo>
                      <a:pt x="247" y="1829"/>
                    </a:lnTo>
                    <a:lnTo>
                      <a:pt x="228" y="1791"/>
                    </a:lnTo>
                    <a:lnTo>
                      <a:pt x="247" y="1772"/>
                    </a:lnTo>
                    <a:lnTo>
                      <a:pt x="247" y="1753"/>
                    </a:lnTo>
                    <a:lnTo>
                      <a:pt x="266" y="1753"/>
                    </a:lnTo>
                    <a:lnTo>
                      <a:pt x="266" y="1734"/>
                    </a:lnTo>
                    <a:lnTo>
                      <a:pt x="304" y="1734"/>
                    </a:lnTo>
                    <a:lnTo>
                      <a:pt x="323" y="1715"/>
                    </a:lnTo>
                    <a:lnTo>
                      <a:pt x="342" y="1677"/>
                    </a:lnTo>
                    <a:lnTo>
                      <a:pt x="342" y="1658"/>
                    </a:lnTo>
                    <a:lnTo>
                      <a:pt x="361" y="1639"/>
                    </a:lnTo>
                    <a:lnTo>
                      <a:pt x="381" y="1639"/>
                    </a:lnTo>
                    <a:lnTo>
                      <a:pt x="399" y="1639"/>
                    </a:lnTo>
                    <a:lnTo>
                      <a:pt x="399" y="1619"/>
                    </a:lnTo>
                    <a:lnTo>
                      <a:pt x="418" y="1619"/>
                    </a:lnTo>
                    <a:lnTo>
                      <a:pt x="418" y="1600"/>
                    </a:lnTo>
                    <a:lnTo>
                      <a:pt x="437" y="1581"/>
                    </a:lnTo>
                    <a:lnTo>
                      <a:pt x="457" y="1581"/>
                    </a:lnTo>
                    <a:lnTo>
                      <a:pt x="494" y="1563"/>
                    </a:lnTo>
                    <a:lnTo>
                      <a:pt x="533" y="1543"/>
                    </a:lnTo>
                    <a:lnTo>
                      <a:pt x="552" y="1543"/>
                    </a:lnTo>
                    <a:lnTo>
                      <a:pt x="571" y="1543"/>
                    </a:lnTo>
                    <a:lnTo>
                      <a:pt x="571" y="1524"/>
                    </a:lnTo>
                    <a:lnTo>
                      <a:pt x="628" y="1524"/>
                    </a:lnTo>
                    <a:lnTo>
                      <a:pt x="647" y="1524"/>
                    </a:lnTo>
                    <a:lnTo>
                      <a:pt x="666" y="1505"/>
                    </a:lnTo>
                    <a:lnTo>
                      <a:pt x="685" y="1486"/>
                    </a:lnTo>
                    <a:lnTo>
                      <a:pt x="685" y="1467"/>
                    </a:lnTo>
                    <a:lnTo>
                      <a:pt x="685" y="1448"/>
                    </a:lnTo>
                    <a:lnTo>
                      <a:pt x="704" y="1391"/>
                    </a:lnTo>
                    <a:lnTo>
                      <a:pt x="704" y="1353"/>
                    </a:lnTo>
                    <a:lnTo>
                      <a:pt x="647" y="1048"/>
                    </a:lnTo>
                    <a:lnTo>
                      <a:pt x="647" y="1029"/>
                    </a:lnTo>
                    <a:lnTo>
                      <a:pt x="647" y="1010"/>
                    </a:lnTo>
                    <a:lnTo>
                      <a:pt x="647" y="991"/>
                    </a:lnTo>
                    <a:lnTo>
                      <a:pt x="685" y="972"/>
                    </a:lnTo>
                    <a:lnTo>
                      <a:pt x="704" y="934"/>
                    </a:lnTo>
                    <a:lnTo>
                      <a:pt x="742" y="877"/>
                    </a:lnTo>
                    <a:lnTo>
                      <a:pt x="1123" y="877"/>
                    </a:lnTo>
                    <a:lnTo>
                      <a:pt x="1466" y="686"/>
                    </a:lnTo>
                    <a:lnTo>
                      <a:pt x="1847" y="572"/>
                    </a:lnTo>
                    <a:lnTo>
                      <a:pt x="2057" y="344"/>
                    </a:lnTo>
                    <a:lnTo>
                      <a:pt x="2304" y="115"/>
                    </a:lnTo>
                    <a:lnTo>
                      <a:pt x="2552" y="0"/>
                    </a:lnTo>
                    <a:lnTo>
                      <a:pt x="2761" y="77"/>
                    </a:lnTo>
                    <a:lnTo>
                      <a:pt x="3009" y="0"/>
                    </a:lnTo>
                    <a:lnTo>
                      <a:pt x="3085" y="229"/>
                    </a:lnTo>
                    <a:lnTo>
                      <a:pt x="3371" y="648"/>
                    </a:lnTo>
                    <a:lnTo>
                      <a:pt x="3752" y="915"/>
                    </a:lnTo>
                    <a:lnTo>
                      <a:pt x="4094" y="915"/>
                    </a:lnTo>
                    <a:lnTo>
                      <a:pt x="4304" y="610"/>
                    </a:lnTo>
                    <a:lnTo>
                      <a:pt x="4761" y="420"/>
                    </a:lnTo>
                    <a:lnTo>
                      <a:pt x="4971" y="496"/>
                    </a:lnTo>
                    <a:lnTo>
                      <a:pt x="5085" y="686"/>
                    </a:lnTo>
                    <a:lnTo>
                      <a:pt x="5428" y="724"/>
                    </a:lnTo>
                    <a:lnTo>
                      <a:pt x="5333" y="1296"/>
                    </a:lnTo>
                    <a:lnTo>
                      <a:pt x="5181" y="1619"/>
                    </a:lnTo>
                    <a:lnTo>
                      <a:pt x="5257" y="1848"/>
                    </a:lnTo>
                    <a:lnTo>
                      <a:pt x="5371" y="2115"/>
                    </a:lnTo>
                    <a:lnTo>
                      <a:pt x="5181" y="2991"/>
                    </a:lnTo>
                    <a:lnTo>
                      <a:pt x="5085" y="3429"/>
                    </a:lnTo>
                    <a:lnTo>
                      <a:pt x="4971" y="3658"/>
                    </a:lnTo>
                    <a:lnTo>
                      <a:pt x="5085" y="3886"/>
                    </a:lnTo>
                    <a:lnTo>
                      <a:pt x="4666" y="4115"/>
                    </a:lnTo>
                    <a:lnTo>
                      <a:pt x="4343" y="4306"/>
                    </a:lnTo>
                    <a:lnTo>
                      <a:pt x="4133" y="461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44" name="Freeform 23">
                <a:extLst>
                  <a:ext uri="{FF2B5EF4-FFF2-40B4-BE49-F238E27FC236}">
                    <a16:creationId xmlns:a16="http://schemas.microsoft.com/office/drawing/2014/main" id="{0DEAF402-6B59-FA4D-9580-8FBC2A937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8988" y="7989888"/>
                <a:ext cx="1330325" cy="788987"/>
              </a:xfrm>
              <a:custGeom>
                <a:avLst/>
                <a:gdLst>
                  <a:gd name="T0" fmla="*/ 352905780 w 3696"/>
                  <a:gd name="T1" fmla="*/ 12448782 h 2191"/>
                  <a:gd name="T2" fmla="*/ 370136296 w 3696"/>
                  <a:gd name="T3" fmla="*/ 17246802 h 2191"/>
                  <a:gd name="T4" fmla="*/ 394751628 w 3696"/>
                  <a:gd name="T5" fmla="*/ 22304097 h 2191"/>
                  <a:gd name="T6" fmla="*/ 407188871 w 3696"/>
                  <a:gd name="T7" fmla="*/ 29565946 h 2191"/>
                  <a:gd name="T8" fmla="*/ 417034931 w 3696"/>
                  <a:gd name="T9" fmla="*/ 34623241 h 2191"/>
                  <a:gd name="T10" fmla="*/ 421958142 w 3696"/>
                  <a:gd name="T11" fmla="*/ 44478557 h 2191"/>
                  <a:gd name="T12" fmla="*/ 461472322 w 3696"/>
                  <a:gd name="T13" fmla="*/ 111001576 h 2191"/>
                  <a:gd name="T14" fmla="*/ 478702838 w 3696"/>
                  <a:gd name="T15" fmla="*/ 175190404 h 2191"/>
                  <a:gd name="T16" fmla="*/ 463933567 w 3696"/>
                  <a:gd name="T17" fmla="*/ 212277475 h 2191"/>
                  <a:gd name="T18" fmla="*/ 429342597 w 3696"/>
                  <a:gd name="T19" fmla="*/ 236915403 h 2191"/>
                  <a:gd name="T20" fmla="*/ 377650689 w 3696"/>
                  <a:gd name="T21" fmla="*/ 236915403 h 2191"/>
                  <a:gd name="T22" fmla="*/ 328290448 w 3696"/>
                  <a:gd name="T23" fmla="*/ 227060088 h 2191"/>
                  <a:gd name="T24" fmla="*/ 315853205 w 3696"/>
                  <a:gd name="T25" fmla="*/ 207349817 h 2191"/>
                  <a:gd name="T26" fmla="*/ 273877780 w 3696"/>
                  <a:gd name="T27" fmla="*/ 202422159 h 2191"/>
                  <a:gd name="T28" fmla="*/ 229569967 w 3696"/>
                  <a:gd name="T29" fmla="*/ 212277475 h 2191"/>
                  <a:gd name="T30" fmla="*/ 182671331 w 3696"/>
                  <a:gd name="T31" fmla="*/ 241972698 h 2191"/>
                  <a:gd name="T32" fmla="*/ 150541967 w 3696"/>
                  <a:gd name="T33" fmla="*/ 276466302 h 2191"/>
                  <a:gd name="T34" fmla="*/ 123335453 w 3696"/>
                  <a:gd name="T35" fmla="*/ 279059768 h 2191"/>
                  <a:gd name="T36" fmla="*/ 86412815 w 3696"/>
                  <a:gd name="T37" fmla="*/ 271538645 h 2191"/>
                  <a:gd name="T38" fmla="*/ 0 w 3696"/>
                  <a:gd name="T39" fmla="*/ 283987426 h 2191"/>
                  <a:gd name="T40" fmla="*/ 37052575 w 3696"/>
                  <a:gd name="T41" fmla="*/ 232117383 h 2191"/>
                  <a:gd name="T42" fmla="*/ 91335666 w 3696"/>
                  <a:gd name="T43" fmla="*/ 165335089 h 2191"/>
                  <a:gd name="T44" fmla="*/ 128258663 w 3696"/>
                  <a:gd name="T45" fmla="*/ 106073919 h 2191"/>
                  <a:gd name="T46" fmla="*/ 145619117 w 3696"/>
                  <a:gd name="T47" fmla="*/ 39550899 h 2191"/>
                  <a:gd name="T48" fmla="*/ 182671331 w 3696"/>
                  <a:gd name="T49" fmla="*/ 4927658 h 2191"/>
                  <a:gd name="T50" fmla="*/ 219594329 w 3696"/>
                  <a:gd name="T51" fmla="*/ 0 h 2191"/>
                  <a:gd name="T52" fmla="*/ 278930207 w 3696"/>
                  <a:gd name="T53" fmla="*/ 4927658 h 2191"/>
                  <a:gd name="T54" fmla="*/ 352905780 w 3696"/>
                  <a:gd name="T55" fmla="*/ 12448782 h 21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96" h="2191">
                    <a:moveTo>
                      <a:pt x="2724" y="96"/>
                    </a:moveTo>
                    <a:lnTo>
                      <a:pt x="2857" y="133"/>
                    </a:lnTo>
                    <a:lnTo>
                      <a:pt x="3047" y="172"/>
                    </a:lnTo>
                    <a:lnTo>
                      <a:pt x="3143" y="228"/>
                    </a:lnTo>
                    <a:lnTo>
                      <a:pt x="3219" y="267"/>
                    </a:lnTo>
                    <a:lnTo>
                      <a:pt x="3257" y="343"/>
                    </a:lnTo>
                    <a:lnTo>
                      <a:pt x="3562" y="856"/>
                    </a:lnTo>
                    <a:lnTo>
                      <a:pt x="3695" y="1351"/>
                    </a:lnTo>
                    <a:lnTo>
                      <a:pt x="3581" y="1637"/>
                    </a:lnTo>
                    <a:lnTo>
                      <a:pt x="3314" y="1827"/>
                    </a:lnTo>
                    <a:lnTo>
                      <a:pt x="2915" y="1827"/>
                    </a:lnTo>
                    <a:lnTo>
                      <a:pt x="2534" y="1751"/>
                    </a:lnTo>
                    <a:lnTo>
                      <a:pt x="2438" y="1599"/>
                    </a:lnTo>
                    <a:lnTo>
                      <a:pt x="2114" y="1561"/>
                    </a:lnTo>
                    <a:lnTo>
                      <a:pt x="1772" y="1637"/>
                    </a:lnTo>
                    <a:lnTo>
                      <a:pt x="1410" y="1866"/>
                    </a:lnTo>
                    <a:lnTo>
                      <a:pt x="1162" y="2132"/>
                    </a:lnTo>
                    <a:lnTo>
                      <a:pt x="952" y="2152"/>
                    </a:lnTo>
                    <a:lnTo>
                      <a:pt x="667" y="2094"/>
                    </a:lnTo>
                    <a:lnTo>
                      <a:pt x="0" y="2190"/>
                    </a:lnTo>
                    <a:lnTo>
                      <a:pt x="286" y="1790"/>
                    </a:lnTo>
                    <a:lnTo>
                      <a:pt x="705" y="1275"/>
                    </a:lnTo>
                    <a:lnTo>
                      <a:pt x="990" y="818"/>
                    </a:lnTo>
                    <a:lnTo>
                      <a:pt x="1124" y="305"/>
                    </a:lnTo>
                    <a:lnTo>
                      <a:pt x="1410" y="38"/>
                    </a:lnTo>
                    <a:lnTo>
                      <a:pt x="1695" y="0"/>
                    </a:lnTo>
                    <a:lnTo>
                      <a:pt x="2153" y="38"/>
                    </a:lnTo>
                    <a:lnTo>
                      <a:pt x="2724" y="9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38914" name="Group 2">
              <a:extLst>
                <a:ext uri="{FF2B5EF4-FFF2-40B4-BE49-F238E27FC236}">
                  <a16:creationId xmlns:a16="http://schemas.microsoft.com/office/drawing/2014/main" id="{821C526E-FE6F-DB48-AD8C-0DE676CF6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7588" y="3275013"/>
              <a:ext cx="1616075" cy="747712"/>
              <a:chOff x="19815406" y="6550025"/>
              <a:chExt cx="3233420" cy="1495425"/>
            </a:xfrm>
          </p:grpSpPr>
          <p:sp>
            <p:nvSpPr>
              <p:cNvPr id="38921" name="Freeform 24">
                <a:extLst>
                  <a:ext uri="{FF2B5EF4-FFF2-40B4-BE49-F238E27FC236}">
                    <a16:creationId xmlns:a16="http://schemas.microsoft.com/office/drawing/2014/main" id="{0A4B0658-DEC5-2347-A353-D85DCB3F0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5025" y="7339013"/>
                <a:ext cx="528638" cy="706437"/>
              </a:xfrm>
              <a:custGeom>
                <a:avLst/>
                <a:gdLst>
                  <a:gd name="T0" fmla="*/ 96350397 w 1468"/>
                  <a:gd name="T1" fmla="*/ 0 h 1962"/>
                  <a:gd name="T2" fmla="*/ 96350397 w 1468"/>
                  <a:gd name="T3" fmla="*/ 0 h 1962"/>
                  <a:gd name="T4" fmla="*/ 0 w 1468"/>
                  <a:gd name="T5" fmla="*/ 96194972 h 1962"/>
                  <a:gd name="T6" fmla="*/ 14912777 w 1468"/>
                  <a:gd name="T7" fmla="*/ 145589032 h 1962"/>
                  <a:gd name="T8" fmla="*/ 88958828 w 1468"/>
                  <a:gd name="T9" fmla="*/ 249303490 h 1962"/>
                  <a:gd name="T10" fmla="*/ 96350397 w 1468"/>
                  <a:gd name="T11" fmla="*/ 254229826 h 1962"/>
                  <a:gd name="T12" fmla="*/ 103741967 w 1468"/>
                  <a:gd name="T13" fmla="*/ 249303490 h 1962"/>
                  <a:gd name="T14" fmla="*/ 175453800 w 1468"/>
                  <a:gd name="T15" fmla="*/ 145589032 h 1962"/>
                  <a:gd name="T16" fmla="*/ 190236938 w 1468"/>
                  <a:gd name="T17" fmla="*/ 96194972 h 1962"/>
                  <a:gd name="T18" fmla="*/ 96350397 w 1468"/>
                  <a:gd name="T19" fmla="*/ 0 h 1962"/>
                  <a:gd name="T20" fmla="*/ 96350397 w 1468"/>
                  <a:gd name="T21" fmla="*/ 133272833 h 1962"/>
                  <a:gd name="T22" fmla="*/ 96350397 w 1468"/>
                  <a:gd name="T23" fmla="*/ 133272833 h 1962"/>
                  <a:gd name="T24" fmla="*/ 56798696 w 1468"/>
                  <a:gd name="T25" fmla="*/ 96194972 h 1962"/>
                  <a:gd name="T26" fmla="*/ 96350397 w 1468"/>
                  <a:gd name="T27" fmla="*/ 56653943 h 1962"/>
                  <a:gd name="T28" fmla="*/ 133438242 w 1468"/>
                  <a:gd name="T29" fmla="*/ 96194972 h 1962"/>
                  <a:gd name="T30" fmla="*/ 96350397 w 1468"/>
                  <a:gd name="T31" fmla="*/ 133272833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2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24" y="0"/>
                      <a:pt x="0" y="323"/>
                      <a:pt x="0" y="742"/>
                    </a:cubicBezTo>
                    <a:cubicBezTo>
                      <a:pt x="0" y="895"/>
                      <a:pt x="38" y="1028"/>
                      <a:pt x="115" y="1123"/>
                    </a:cubicBezTo>
                    <a:cubicBezTo>
                      <a:pt x="686" y="1923"/>
                      <a:pt x="686" y="1923"/>
                      <a:pt x="686" y="1923"/>
                    </a:cubicBezTo>
                    <a:cubicBezTo>
                      <a:pt x="686" y="1942"/>
                      <a:pt x="705" y="1961"/>
                      <a:pt x="743" y="1961"/>
                    </a:cubicBezTo>
                    <a:cubicBezTo>
                      <a:pt x="762" y="1961"/>
                      <a:pt x="781" y="1942"/>
                      <a:pt x="800" y="1923"/>
                    </a:cubicBezTo>
                    <a:cubicBezTo>
                      <a:pt x="1353" y="1123"/>
                      <a:pt x="1353" y="1123"/>
                      <a:pt x="1353" y="1123"/>
                    </a:cubicBezTo>
                    <a:cubicBezTo>
                      <a:pt x="1429" y="1028"/>
                      <a:pt x="1467" y="895"/>
                      <a:pt x="1467" y="742"/>
                    </a:cubicBezTo>
                    <a:cubicBezTo>
                      <a:pt x="1467" y="32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2" y="1028"/>
                      <a:pt x="438" y="895"/>
                      <a:pt x="438" y="742"/>
                    </a:cubicBezTo>
                    <a:cubicBezTo>
                      <a:pt x="438" y="571"/>
                      <a:pt x="572" y="437"/>
                      <a:pt x="743" y="437"/>
                    </a:cubicBezTo>
                    <a:cubicBezTo>
                      <a:pt x="895" y="437"/>
                      <a:pt x="1029" y="571"/>
                      <a:pt x="1029" y="742"/>
                    </a:cubicBezTo>
                    <a:cubicBezTo>
                      <a:pt x="1029" y="895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22" name="Text Box 25">
                <a:extLst>
                  <a:ext uri="{FF2B5EF4-FFF2-40B4-BE49-F238E27FC236}">
                    <a16:creationId xmlns:a16="http://schemas.microsoft.com/office/drawing/2014/main" id="{D3C71BFB-6892-924C-8E7F-477988709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5406" y="6550025"/>
                <a:ext cx="3233420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Antananarivo</a:t>
                </a:r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1372B83-D77B-7545-974A-E1368C295B7D}"/>
              </a:ext>
            </a:extLst>
          </p:cNvPr>
          <p:cNvGrpSpPr/>
          <p:nvPr/>
        </p:nvGrpSpPr>
        <p:grpSpPr>
          <a:xfrm>
            <a:off x="861219" y="2497667"/>
            <a:ext cx="5470260" cy="1546490"/>
            <a:chOff x="1033463" y="2997200"/>
            <a:chExt cx="6564312" cy="1855788"/>
          </a:xfrm>
        </p:grpSpPr>
        <p:sp>
          <p:nvSpPr>
            <p:cNvPr id="14362" name="Text Box 26">
              <a:extLst>
                <a:ext uri="{FF2B5EF4-FFF2-40B4-BE49-F238E27FC236}">
                  <a16:creationId xmlns:a16="http://schemas.microsoft.com/office/drawing/2014/main" id="{E3B02CD4-FB2D-D746-8AFE-54067182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850" y="2997200"/>
              <a:ext cx="5241925" cy="7985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291" b="1" dirty="0"/>
                <a:t>MADAGASCAR</a:t>
              </a:r>
            </a:p>
          </p:txBody>
        </p:sp>
        <p:grpSp>
          <p:nvGrpSpPr>
            <p:cNvPr id="38916" name="Group 1">
              <a:extLst>
                <a:ext uri="{FF2B5EF4-FFF2-40B4-BE49-F238E27FC236}">
                  <a16:creationId xmlns:a16="http://schemas.microsoft.com/office/drawing/2014/main" id="{B5130609-D142-D245-8FB0-4AF58A77B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3081338"/>
              <a:ext cx="898525" cy="600075"/>
              <a:chOff x="2311400" y="6269038"/>
              <a:chExt cx="1797050" cy="1200150"/>
            </a:xfrm>
          </p:grpSpPr>
          <p:sp>
            <p:nvSpPr>
              <p:cNvPr id="38918" name="Freeform 32">
                <a:extLst>
                  <a:ext uri="{FF2B5EF4-FFF2-40B4-BE49-F238E27FC236}">
                    <a16:creationId xmlns:a16="http://schemas.microsoft.com/office/drawing/2014/main" id="{E768C1DE-DDA8-F64A-830F-848E29A83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6269038"/>
                <a:ext cx="1797050" cy="1200150"/>
              </a:xfrm>
              <a:custGeom>
                <a:avLst/>
                <a:gdLst>
                  <a:gd name="T0" fmla="*/ 0 w 4992"/>
                  <a:gd name="T1" fmla="*/ 0 h 3334"/>
                  <a:gd name="T2" fmla="*/ 646783206 w 4992"/>
                  <a:gd name="T3" fmla="*/ 0 h 3334"/>
                  <a:gd name="T4" fmla="*/ 646783206 w 4992"/>
                  <a:gd name="T5" fmla="*/ 431892012 h 3334"/>
                  <a:gd name="T6" fmla="*/ 0 w 4992"/>
                  <a:gd name="T7" fmla="*/ 431892012 h 3334"/>
                  <a:gd name="T8" fmla="*/ 0 w 4992"/>
                  <a:gd name="T9" fmla="*/ 0 h 3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3334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3333"/>
                    </a:lnTo>
                    <a:lnTo>
                      <a:pt x="0" y="33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231F2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19" name="Freeform 33">
                <a:extLst>
                  <a:ext uri="{FF2B5EF4-FFF2-40B4-BE49-F238E27FC236}">
                    <a16:creationId xmlns:a16="http://schemas.microsoft.com/office/drawing/2014/main" id="{74B79034-9CC2-1942-AB07-F73F713A5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300" y="6269038"/>
                <a:ext cx="1200150" cy="603250"/>
              </a:xfrm>
              <a:custGeom>
                <a:avLst/>
                <a:gdLst>
                  <a:gd name="T0" fmla="*/ 0 w 3335"/>
                  <a:gd name="T1" fmla="*/ 0 h 1677"/>
                  <a:gd name="T2" fmla="*/ 431762509 w 3335"/>
                  <a:gd name="T3" fmla="*/ 0 h 1677"/>
                  <a:gd name="T4" fmla="*/ 431762509 w 3335"/>
                  <a:gd name="T5" fmla="*/ 216871433 h 1677"/>
                  <a:gd name="T6" fmla="*/ 0 w 3335"/>
                  <a:gd name="T7" fmla="*/ 216871433 h 1677"/>
                  <a:gd name="T8" fmla="*/ 0 w 3335"/>
                  <a:gd name="T9" fmla="*/ 0 h 1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35" h="1677">
                    <a:moveTo>
                      <a:pt x="0" y="0"/>
                    </a:moveTo>
                    <a:lnTo>
                      <a:pt x="3334" y="0"/>
                    </a:lnTo>
                    <a:lnTo>
                      <a:pt x="3334" y="1676"/>
                    </a:lnTo>
                    <a:lnTo>
                      <a:pt x="0" y="16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3D3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31F2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8920" name="Freeform 34">
                <a:extLst>
                  <a:ext uri="{FF2B5EF4-FFF2-40B4-BE49-F238E27FC236}">
                    <a16:creationId xmlns:a16="http://schemas.microsoft.com/office/drawing/2014/main" id="{BAF53FDD-A159-F24B-92BD-3326E2CA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300" y="6872288"/>
                <a:ext cx="1200150" cy="596900"/>
              </a:xfrm>
              <a:custGeom>
                <a:avLst/>
                <a:gdLst>
                  <a:gd name="T0" fmla="*/ 0 w 3335"/>
                  <a:gd name="T1" fmla="*/ 0 h 1658"/>
                  <a:gd name="T2" fmla="*/ 431762509 w 3335"/>
                  <a:gd name="T3" fmla="*/ 0 h 1658"/>
                  <a:gd name="T4" fmla="*/ 431762509 w 3335"/>
                  <a:gd name="T5" fmla="*/ 214761596 h 1658"/>
                  <a:gd name="T6" fmla="*/ 0 w 3335"/>
                  <a:gd name="T7" fmla="*/ 214761596 h 1658"/>
                  <a:gd name="T8" fmla="*/ 0 w 3335"/>
                  <a:gd name="T9" fmla="*/ 0 h 16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35" h="1658">
                    <a:moveTo>
                      <a:pt x="0" y="0"/>
                    </a:moveTo>
                    <a:lnTo>
                      <a:pt x="3334" y="0"/>
                    </a:lnTo>
                    <a:lnTo>
                      <a:pt x="3334" y="1657"/>
                    </a:lnTo>
                    <a:lnTo>
                      <a:pt x="0" y="165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E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31F2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38917" name="Google Shape;615;p19">
              <a:extLst>
                <a:ext uri="{FF2B5EF4-FFF2-40B4-BE49-F238E27FC236}">
                  <a16:creationId xmlns:a16="http://schemas.microsoft.com/office/drawing/2014/main" id="{CBA9B275-7B05-1344-ACD2-38A152C75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463" y="3876675"/>
              <a:ext cx="5222875" cy="9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41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41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41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r>
                <a:rPr lang="en-GB" altLang="en-UA" sz="141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GB" altLang="en-UA" sz="141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incididunt</a:t>
              </a:r>
              <a:r>
                <a:rPr lang="en-GB" altLang="en-UA" sz="141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GB" altLang="en-UA" sz="141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ut</a:t>
              </a:r>
              <a:r>
                <a:rPr lang="en-GB" altLang="en-UA" sz="141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labore et dolore magna </a:t>
              </a:r>
              <a:r>
                <a:rPr lang="en-GB" altLang="en-UA" sz="141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aliqua</a:t>
              </a:r>
              <a:r>
                <a:rPr lang="en-GB" altLang="en-UA" sz="141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. Ut </a:t>
              </a:r>
              <a:r>
                <a:rPr lang="en-GB" altLang="en-UA" sz="141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enim</a:t>
              </a:r>
              <a:r>
                <a:rPr lang="en-GB" altLang="en-UA" sz="141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ad minim </a:t>
              </a:r>
              <a:r>
                <a:rPr lang="en-GB" altLang="en-UA" sz="141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veniam</a:t>
              </a:r>
              <a:r>
                <a:rPr lang="en-GB" altLang="en-UA" sz="141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, </a:t>
              </a:r>
              <a:r>
                <a:rPr lang="en-GB" altLang="en-UA" sz="141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quis</a:t>
              </a:r>
              <a:r>
                <a:rPr lang="en-GB" altLang="en-UA" sz="141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GB" altLang="en-UA" sz="141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nostrud</a:t>
              </a:r>
              <a:endParaRPr lang="en-US" altLang="en-US" sz="141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4949411-E1DE-8E4B-BAF9-49C5B228964D}"/>
              </a:ext>
            </a:extLst>
          </p:cNvPr>
          <p:cNvGrpSpPr/>
          <p:nvPr/>
        </p:nvGrpSpPr>
        <p:grpSpPr>
          <a:xfrm>
            <a:off x="5520532" y="549011"/>
            <a:ext cx="5943864" cy="5631656"/>
            <a:chOff x="6624638" y="658813"/>
            <a:chExt cx="7132637" cy="6757987"/>
          </a:xfrm>
        </p:grpSpPr>
        <p:grpSp>
          <p:nvGrpSpPr>
            <p:cNvPr id="40961" name="Group 3">
              <a:extLst>
                <a:ext uri="{FF2B5EF4-FFF2-40B4-BE49-F238E27FC236}">
                  <a16:creationId xmlns:a16="http://schemas.microsoft.com/office/drawing/2014/main" id="{253FE66A-2432-2F4F-BE94-26449BE06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4638" y="658813"/>
              <a:ext cx="7132637" cy="6757987"/>
              <a:chOff x="13249275" y="1317625"/>
              <a:chExt cx="14263688" cy="13515975"/>
            </a:xfrm>
          </p:grpSpPr>
          <p:sp>
            <p:nvSpPr>
              <p:cNvPr id="40976" name="Freeform 2">
                <a:extLst>
                  <a:ext uri="{FF2B5EF4-FFF2-40B4-BE49-F238E27FC236}">
                    <a16:creationId xmlns:a16="http://schemas.microsoft.com/office/drawing/2014/main" id="{F5B7EB73-63D8-9740-898A-940F5503C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9275" y="9896475"/>
                <a:ext cx="3571875" cy="3394075"/>
              </a:xfrm>
              <a:custGeom>
                <a:avLst/>
                <a:gdLst>
                  <a:gd name="T0" fmla="*/ 83944821 w 9924"/>
                  <a:gd name="T1" fmla="*/ 693470104 h 9429"/>
                  <a:gd name="T2" fmla="*/ 96251665 w 9924"/>
                  <a:gd name="T3" fmla="*/ 582426726 h 9429"/>
                  <a:gd name="T4" fmla="*/ 69176824 w 9924"/>
                  <a:gd name="T5" fmla="*/ 461535886 h 9429"/>
                  <a:gd name="T6" fmla="*/ 14897569 w 9924"/>
                  <a:gd name="T7" fmla="*/ 407115499 h 9429"/>
                  <a:gd name="T8" fmla="*/ 29665566 w 9924"/>
                  <a:gd name="T9" fmla="*/ 350362922 h 9429"/>
                  <a:gd name="T10" fmla="*/ 17359082 w 9924"/>
                  <a:gd name="T11" fmla="*/ 323282314 h 9429"/>
                  <a:gd name="T12" fmla="*/ 44563136 w 9924"/>
                  <a:gd name="T13" fmla="*/ 298534256 h 9429"/>
                  <a:gd name="T14" fmla="*/ 103765056 w 9924"/>
                  <a:gd name="T15" fmla="*/ 283762884 h 9429"/>
                  <a:gd name="T16" fmla="*/ 138224076 w 9924"/>
                  <a:gd name="T17" fmla="*/ 259014825 h 9429"/>
                  <a:gd name="T18" fmla="*/ 138224076 w 9924"/>
                  <a:gd name="T19" fmla="*/ 212109710 h 9429"/>
                  <a:gd name="T20" fmla="*/ 130839898 w 9924"/>
                  <a:gd name="T21" fmla="*/ 175181641 h 9429"/>
                  <a:gd name="T22" fmla="*/ 175273821 w 9924"/>
                  <a:gd name="T23" fmla="*/ 51699440 h 9429"/>
                  <a:gd name="T24" fmla="*/ 234475382 w 9924"/>
                  <a:gd name="T25" fmla="*/ 27080608 h 9429"/>
                  <a:gd name="T26" fmla="*/ 266602461 w 9924"/>
                  <a:gd name="T27" fmla="*/ 32004158 h 9429"/>
                  <a:gd name="T28" fmla="*/ 439285557 w 9924"/>
                  <a:gd name="T29" fmla="*/ 155486719 h 9429"/>
                  <a:gd name="T30" fmla="*/ 476335302 w 9924"/>
                  <a:gd name="T31" fmla="*/ 108581603 h 9429"/>
                  <a:gd name="T32" fmla="*/ 545252981 w 9924"/>
                  <a:gd name="T33" fmla="*/ 83833185 h 9429"/>
                  <a:gd name="T34" fmla="*/ 663656463 w 9924"/>
                  <a:gd name="T35" fmla="*/ 106119468 h 9429"/>
                  <a:gd name="T36" fmla="*/ 875980029 w 9924"/>
                  <a:gd name="T37" fmla="*/ 46905116 h 9429"/>
                  <a:gd name="T38" fmla="*/ 977154360 w 9924"/>
                  <a:gd name="T39" fmla="*/ 73985724 h 9429"/>
                  <a:gd name="T40" fmla="*/ 1169657331 w 9924"/>
                  <a:gd name="T41" fmla="*/ 236857768 h 9429"/>
                  <a:gd name="T42" fmla="*/ 1278215480 w 9924"/>
                  <a:gd name="T43" fmla="*/ 399730173 h 9429"/>
                  <a:gd name="T44" fmla="*/ 1171989271 w 9924"/>
                  <a:gd name="T45" fmla="*/ 441711378 h 9429"/>
                  <a:gd name="T46" fmla="*/ 1090635175 w 9924"/>
                  <a:gd name="T47" fmla="*/ 496002180 h 9429"/>
                  <a:gd name="T48" fmla="*/ 1065892274 w 9924"/>
                  <a:gd name="T49" fmla="*/ 545369071 h 9429"/>
                  <a:gd name="T50" fmla="*/ 1085712509 w 9924"/>
                  <a:gd name="T51" fmla="*/ 575041040 h 9429"/>
                  <a:gd name="T52" fmla="*/ 1147375583 w 9924"/>
                  <a:gd name="T53" fmla="*/ 575041040 h 9429"/>
                  <a:gd name="T54" fmla="*/ 1184425328 w 9924"/>
                  <a:gd name="T55" fmla="*/ 604583423 h 9429"/>
                  <a:gd name="T56" fmla="*/ 1159682427 w 9924"/>
                  <a:gd name="T57" fmla="*/ 688546194 h 9429"/>
                  <a:gd name="T58" fmla="*/ 1179502662 w 9924"/>
                  <a:gd name="T59" fmla="*/ 745298770 h 9429"/>
                  <a:gd name="T60" fmla="*/ 1152298249 w 9924"/>
                  <a:gd name="T61" fmla="*/ 804513482 h 9429"/>
                  <a:gd name="T62" fmla="*/ 1130146433 w 9924"/>
                  <a:gd name="T63" fmla="*/ 913094725 h 9429"/>
                  <a:gd name="T64" fmla="*/ 1038817433 w 9924"/>
                  <a:gd name="T65" fmla="*/ 999519271 h 9429"/>
                  <a:gd name="T66" fmla="*/ 927797771 w 9924"/>
                  <a:gd name="T67" fmla="*/ 1031523790 h 9429"/>
                  <a:gd name="T68" fmla="*/ 900593357 w 9924"/>
                  <a:gd name="T69" fmla="*/ 1056271848 h 9429"/>
                  <a:gd name="T70" fmla="*/ 913029773 w 9924"/>
                  <a:gd name="T71" fmla="*/ 1088405952 h 9429"/>
                  <a:gd name="T72" fmla="*/ 806803204 w 9924"/>
                  <a:gd name="T73" fmla="*/ 1142696754 h 9429"/>
                  <a:gd name="T74" fmla="*/ 757446615 w 9924"/>
                  <a:gd name="T75" fmla="*/ 1169777362 h 9429"/>
                  <a:gd name="T76" fmla="*/ 690860876 w 9924"/>
                  <a:gd name="T77" fmla="*/ 1140105033 h 9429"/>
                  <a:gd name="T78" fmla="*/ 648888465 w 9924"/>
                  <a:gd name="T79" fmla="*/ 1130257572 h 9429"/>
                  <a:gd name="T80" fmla="*/ 604454542 w 9924"/>
                  <a:gd name="T81" fmla="*/ 1123001472 h 9429"/>
                  <a:gd name="T82" fmla="*/ 569995882 w 9924"/>
                  <a:gd name="T83" fmla="*/ 1142696754 h 9429"/>
                  <a:gd name="T84" fmla="*/ 537868803 w 9924"/>
                  <a:gd name="T85" fmla="*/ 1174700912 h 9429"/>
                  <a:gd name="T86" fmla="*/ 500819058 w 9924"/>
                  <a:gd name="T87" fmla="*/ 1219144253 h 9429"/>
                  <a:gd name="T88" fmla="*/ 449130888 w 9924"/>
                  <a:gd name="T89" fmla="*/ 1150082080 h 9429"/>
                  <a:gd name="T90" fmla="*/ 370238305 w 9924"/>
                  <a:gd name="T91" fmla="*/ 1137772844 h 9429"/>
                  <a:gd name="T92" fmla="*/ 335649713 w 9924"/>
                  <a:gd name="T93" fmla="*/ 1179624823 h 9429"/>
                  <a:gd name="T94" fmla="*/ 266602461 w 9924"/>
                  <a:gd name="T95" fmla="*/ 1152544215 h 9429"/>
                  <a:gd name="T96" fmla="*/ 266602461 w 9924"/>
                  <a:gd name="T97" fmla="*/ 1063657534 h 9429"/>
                  <a:gd name="T98" fmla="*/ 266602461 w 9924"/>
                  <a:gd name="T99" fmla="*/ 1021676329 h 9429"/>
                  <a:gd name="T100" fmla="*/ 259089070 w 9924"/>
                  <a:gd name="T101" fmla="*/ 1004443182 h 9429"/>
                  <a:gd name="T102" fmla="*/ 251834464 w 9924"/>
                  <a:gd name="T103" fmla="*/ 969847302 h 9429"/>
                  <a:gd name="T104" fmla="*/ 266602461 w 9924"/>
                  <a:gd name="T105" fmla="*/ 932789647 h 9429"/>
                  <a:gd name="T106" fmla="*/ 261679795 w 9924"/>
                  <a:gd name="T107" fmla="*/ 918018636 h 9429"/>
                  <a:gd name="T108" fmla="*/ 266602461 w 9924"/>
                  <a:gd name="T109" fmla="*/ 893399803 h 9429"/>
                  <a:gd name="T110" fmla="*/ 266602461 w 9924"/>
                  <a:gd name="T111" fmla="*/ 881090567 h 9429"/>
                  <a:gd name="T112" fmla="*/ 256627557 w 9924"/>
                  <a:gd name="T113" fmla="*/ 861266059 h 9429"/>
                  <a:gd name="T114" fmla="*/ 227091563 w 9924"/>
                  <a:gd name="T115" fmla="*/ 831723676 h 9429"/>
                  <a:gd name="T116" fmla="*/ 212323566 w 9924"/>
                  <a:gd name="T117" fmla="*/ 774841513 h 9429"/>
                  <a:gd name="T118" fmla="*/ 177734974 w 9924"/>
                  <a:gd name="T119" fmla="*/ 745298770 h 9429"/>
                  <a:gd name="T120" fmla="*/ 138224076 w 9924"/>
                  <a:gd name="T121" fmla="*/ 770047189 h 94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924" h="9429">
                    <a:moveTo>
                      <a:pt x="877" y="5752"/>
                    </a:moveTo>
                    <a:lnTo>
                      <a:pt x="915" y="5619"/>
                    </a:lnTo>
                    <a:lnTo>
                      <a:pt x="915" y="5580"/>
                    </a:lnTo>
                    <a:lnTo>
                      <a:pt x="896" y="5543"/>
                    </a:lnTo>
                    <a:lnTo>
                      <a:pt x="877" y="5543"/>
                    </a:lnTo>
                    <a:lnTo>
                      <a:pt x="857" y="5543"/>
                    </a:lnTo>
                    <a:lnTo>
                      <a:pt x="839" y="5523"/>
                    </a:lnTo>
                    <a:lnTo>
                      <a:pt x="820" y="5504"/>
                    </a:lnTo>
                    <a:lnTo>
                      <a:pt x="801" y="5466"/>
                    </a:lnTo>
                    <a:lnTo>
                      <a:pt x="781" y="5447"/>
                    </a:lnTo>
                    <a:lnTo>
                      <a:pt x="648" y="5352"/>
                    </a:lnTo>
                    <a:lnTo>
                      <a:pt x="610" y="5295"/>
                    </a:lnTo>
                    <a:lnTo>
                      <a:pt x="553" y="5218"/>
                    </a:lnTo>
                    <a:lnTo>
                      <a:pt x="515" y="5123"/>
                    </a:lnTo>
                    <a:lnTo>
                      <a:pt x="476" y="5028"/>
                    </a:lnTo>
                    <a:lnTo>
                      <a:pt x="439" y="4990"/>
                    </a:lnTo>
                    <a:lnTo>
                      <a:pt x="400" y="4952"/>
                    </a:lnTo>
                    <a:lnTo>
                      <a:pt x="610" y="4837"/>
                    </a:lnTo>
                    <a:lnTo>
                      <a:pt x="686" y="4761"/>
                    </a:lnTo>
                    <a:lnTo>
                      <a:pt x="725" y="4647"/>
                    </a:lnTo>
                    <a:lnTo>
                      <a:pt x="743" y="4552"/>
                    </a:lnTo>
                    <a:lnTo>
                      <a:pt x="743" y="4495"/>
                    </a:lnTo>
                    <a:lnTo>
                      <a:pt x="725" y="4456"/>
                    </a:lnTo>
                    <a:lnTo>
                      <a:pt x="686" y="4400"/>
                    </a:lnTo>
                    <a:lnTo>
                      <a:pt x="648" y="4361"/>
                    </a:lnTo>
                    <a:lnTo>
                      <a:pt x="610" y="4324"/>
                    </a:lnTo>
                    <a:lnTo>
                      <a:pt x="572" y="4266"/>
                    </a:lnTo>
                    <a:lnTo>
                      <a:pt x="572" y="4152"/>
                    </a:lnTo>
                    <a:lnTo>
                      <a:pt x="629" y="3962"/>
                    </a:lnTo>
                    <a:lnTo>
                      <a:pt x="648" y="3866"/>
                    </a:lnTo>
                    <a:lnTo>
                      <a:pt x="648" y="3809"/>
                    </a:lnTo>
                    <a:lnTo>
                      <a:pt x="553" y="3599"/>
                    </a:lnTo>
                    <a:lnTo>
                      <a:pt x="534" y="3562"/>
                    </a:lnTo>
                    <a:lnTo>
                      <a:pt x="496" y="3542"/>
                    </a:lnTo>
                    <a:lnTo>
                      <a:pt x="400" y="3504"/>
                    </a:lnTo>
                    <a:lnTo>
                      <a:pt x="381" y="3485"/>
                    </a:lnTo>
                    <a:lnTo>
                      <a:pt x="362" y="3447"/>
                    </a:lnTo>
                    <a:lnTo>
                      <a:pt x="324" y="3428"/>
                    </a:lnTo>
                    <a:lnTo>
                      <a:pt x="362" y="3409"/>
                    </a:lnTo>
                    <a:lnTo>
                      <a:pt x="381" y="3371"/>
                    </a:lnTo>
                    <a:lnTo>
                      <a:pt x="362" y="3352"/>
                    </a:lnTo>
                    <a:lnTo>
                      <a:pt x="134" y="3257"/>
                    </a:lnTo>
                    <a:lnTo>
                      <a:pt x="115" y="3257"/>
                    </a:lnTo>
                    <a:lnTo>
                      <a:pt x="115" y="3142"/>
                    </a:lnTo>
                    <a:lnTo>
                      <a:pt x="115" y="3105"/>
                    </a:lnTo>
                    <a:lnTo>
                      <a:pt x="77" y="2990"/>
                    </a:lnTo>
                    <a:lnTo>
                      <a:pt x="77" y="2933"/>
                    </a:lnTo>
                    <a:lnTo>
                      <a:pt x="95" y="2895"/>
                    </a:lnTo>
                    <a:lnTo>
                      <a:pt x="134" y="2876"/>
                    </a:lnTo>
                    <a:lnTo>
                      <a:pt x="153" y="2856"/>
                    </a:lnTo>
                    <a:lnTo>
                      <a:pt x="153" y="2819"/>
                    </a:lnTo>
                    <a:lnTo>
                      <a:pt x="153" y="2800"/>
                    </a:lnTo>
                    <a:lnTo>
                      <a:pt x="172" y="2761"/>
                    </a:lnTo>
                    <a:lnTo>
                      <a:pt x="191" y="2742"/>
                    </a:lnTo>
                    <a:lnTo>
                      <a:pt x="229" y="2704"/>
                    </a:lnTo>
                    <a:lnTo>
                      <a:pt x="248" y="2685"/>
                    </a:lnTo>
                    <a:lnTo>
                      <a:pt x="248" y="2628"/>
                    </a:lnTo>
                    <a:lnTo>
                      <a:pt x="229" y="2628"/>
                    </a:lnTo>
                    <a:lnTo>
                      <a:pt x="210" y="2609"/>
                    </a:lnTo>
                    <a:lnTo>
                      <a:pt x="191" y="2609"/>
                    </a:lnTo>
                    <a:lnTo>
                      <a:pt x="172" y="2571"/>
                    </a:lnTo>
                    <a:lnTo>
                      <a:pt x="191" y="2552"/>
                    </a:lnTo>
                    <a:lnTo>
                      <a:pt x="191" y="2533"/>
                    </a:lnTo>
                    <a:lnTo>
                      <a:pt x="210" y="2514"/>
                    </a:lnTo>
                    <a:lnTo>
                      <a:pt x="172" y="2514"/>
                    </a:lnTo>
                    <a:lnTo>
                      <a:pt x="134" y="2495"/>
                    </a:lnTo>
                    <a:lnTo>
                      <a:pt x="115" y="2475"/>
                    </a:lnTo>
                    <a:lnTo>
                      <a:pt x="95" y="2457"/>
                    </a:lnTo>
                    <a:lnTo>
                      <a:pt x="77" y="2419"/>
                    </a:lnTo>
                    <a:lnTo>
                      <a:pt x="19" y="2380"/>
                    </a:lnTo>
                    <a:lnTo>
                      <a:pt x="0" y="2304"/>
                    </a:lnTo>
                    <a:lnTo>
                      <a:pt x="39" y="2323"/>
                    </a:lnTo>
                    <a:lnTo>
                      <a:pt x="95" y="2323"/>
                    </a:lnTo>
                    <a:lnTo>
                      <a:pt x="153" y="2323"/>
                    </a:lnTo>
                    <a:lnTo>
                      <a:pt x="248" y="2285"/>
                    </a:lnTo>
                    <a:lnTo>
                      <a:pt x="305" y="2285"/>
                    </a:lnTo>
                    <a:lnTo>
                      <a:pt x="344" y="2304"/>
                    </a:lnTo>
                    <a:lnTo>
                      <a:pt x="439" y="2399"/>
                    </a:lnTo>
                    <a:lnTo>
                      <a:pt x="476" y="2399"/>
                    </a:lnTo>
                    <a:lnTo>
                      <a:pt x="496" y="2380"/>
                    </a:lnTo>
                    <a:lnTo>
                      <a:pt x="496" y="2343"/>
                    </a:lnTo>
                    <a:lnTo>
                      <a:pt x="515" y="2323"/>
                    </a:lnTo>
                    <a:lnTo>
                      <a:pt x="572" y="2343"/>
                    </a:lnTo>
                    <a:lnTo>
                      <a:pt x="610" y="2343"/>
                    </a:lnTo>
                    <a:lnTo>
                      <a:pt x="667" y="2323"/>
                    </a:lnTo>
                    <a:lnTo>
                      <a:pt x="705" y="2285"/>
                    </a:lnTo>
                    <a:lnTo>
                      <a:pt x="762" y="2209"/>
                    </a:lnTo>
                    <a:lnTo>
                      <a:pt x="801" y="2190"/>
                    </a:lnTo>
                    <a:lnTo>
                      <a:pt x="896" y="2171"/>
                    </a:lnTo>
                    <a:lnTo>
                      <a:pt x="934" y="2133"/>
                    </a:lnTo>
                    <a:lnTo>
                      <a:pt x="972" y="2114"/>
                    </a:lnTo>
                    <a:lnTo>
                      <a:pt x="991" y="2076"/>
                    </a:lnTo>
                    <a:lnTo>
                      <a:pt x="991" y="2057"/>
                    </a:lnTo>
                    <a:lnTo>
                      <a:pt x="1010" y="2038"/>
                    </a:lnTo>
                    <a:lnTo>
                      <a:pt x="1029" y="2018"/>
                    </a:lnTo>
                    <a:lnTo>
                      <a:pt x="1048" y="1999"/>
                    </a:lnTo>
                    <a:lnTo>
                      <a:pt x="1067" y="1999"/>
                    </a:lnTo>
                    <a:lnTo>
                      <a:pt x="1067" y="1981"/>
                    </a:lnTo>
                    <a:lnTo>
                      <a:pt x="1048" y="1962"/>
                    </a:lnTo>
                    <a:lnTo>
                      <a:pt x="1048" y="1942"/>
                    </a:lnTo>
                    <a:lnTo>
                      <a:pt x="1048" y="1923"/>
                    </a:lnTo>
                    <a:lnTo>
                      <a:pt x="1067" y="1847"/>
                    </a:lnTo>
                    <a:lnTo>
                      <a:pt x="1067" y="1790"/>
                    </a:lnTo>
                    <a:lnTo>
                      <a:pt x="1086" y="1752"/>
                    </a:lnTo>
                    <a:lnTo>
                      <a:pt x="1086" y="1714"/>
                    </a:lnTo>
                    <a:lnTo>
                      <a:pt x="1086" y="1676"/>
                    </a:lnTo>
                    <a:lnTo>
                      <a:pt x="1067" y="1637"/>
                    </a:lnTo>
                    <a:lnTo>
                      <a:pt x="1048" y="1618"/>
                    </a:lnTo>
                    <a:lnTo>
                      <a:pt x="1029" y="1618"/>
                    </a:lnTo>
                    <a:lnTo>
                      <a:pt x="1010" y="1637"/>
                    </a:lnTo>
                    <a:lnTo>
                      <a:pt x="991" y="1637"/>
                    </a:lnTo>
                    <a:lnTo>
                      <a:pt x="972" y="1618"/>
                    </a:lnTo>
                    <a:lnTo>
                      <a:pt x="991" y="1542"/>
                    </a:lnTo>
                    <a:lnTo>
                      <a:pt x="1010" y="1428"/>
                    </a:lnTo>
                    <a:lnTo>
                      <a:pt x="1010" y="1409"/>
                    </a:lnTo>
                    <a:lnTo>
                      <a:pt x="1010" y="1371"/>
                    </a:lnTo>
                    <a:lnTo>
                      <a:pt x="1010" y="1352"/>
                    </a:lnTo>
                    <a:lnTo>
                      <a:pt x="1010" y="1295"/>
                    </a:lnTo>
                    <a:lnTo>
                      <a:pt x="1048" y="1161"/>
                    </a:lnTo>
                    <a:lnTo>
                      <a:pt x="1067" y="1047"/>
                    </a:lnTo>
                    <a:lnTo>
                      <a:pt x="1086" y="1009"/>
                    </a:lnTo>
                    <a:lnTo>
                      <a:pt x="1162" y="838"/>
                    </a:lnTo>
                    <a:lnTo>
                      <a:pt x="1201" y="666"/>
                    </a:lnTo>
                    <a:lnTo>
                      <a:pt x="1219" y="571"/>
                    </a:lnTo>
                    <a:lnTo>
                      <a:pt x="1296" y="514"/>
                    </a:lnTo>
                    <a:lnTo>
                      <a:pt x="1296" y="476"/>
                    </a:lnTo>
                    <a:lnTo>
                      <a:pt x="1296" y="399"/>
                    </a:lnTo>
                    <a:lnTo>
                      <a:pt x="1353" y="399"/>
                    </a:lnTo>
                    <a:lnTo>
                      <a:pt x="1372" y="399"/>
                    </a:lnTo>
                    <a:lnTo>
                      <a:pt x="1429" y="438"/>
                    </a:lnTo>
                    <a:lnTo>
                      <a:pt x="1486" y="438"/>
                    </a:lnTo>
                    <a:lnTo>
                      <a:pt x="1563" y="399"/>
                    </a:lnTo>
                    <a:lnTo>
                      <a:pt x="1658" y="304"/>
                    </a:lnTo>
                    <a:lnTo>
                      <a:pt x="1696" y="285"/>
                    </a:lnTo>
                    <a:lnTo>
                      <a:pt x="1753" y="266"/>
                    </a:lnTo>
                    <a:lnTo>
                      <a:pt x="1791" y="247"/>
                    </a:lnTo>
                    <a:lnTo>
                      <a:pt x="1810" y="228"/>
                    </a:lnTo>
                    <a:lnTo>
                      <a:pt x="1810" y="209"/>
                    </a:lnTo>
                    <a:lnTo>
                      <a:pt x="1810" y="190"/>
                    </a:lnTo>
                    <a:lnTo>
                      <a:pt x="1810" y="171"/>
                    </a:lnTo>
                    <a:lnTo>
                      <a:pt x="1791" y="171"/>
                    </a:lnTo>
                    <a:lnTo>
                      <a:pt x="1772" y="152"/>
                    </a:lnTo>
                    <a:lnTo>
                      <a:pt x="1791" y="152"/>
                    </a:lnTo>
                    <a:lnTo>
                      <a:pt x="1810" y="133"/>
                    </a:lnTo>
                    <a:lnTo>
                      <a:pt x="1944" y="171"/>
                    </a:lnTo>
                    <a:lnTo>
                      <a:pt x="2000" y="190"/>
                    </a:lnTo>
                    <a:lnTo>
                      <a:pt x="2058" y="247"/>
                    </a:lnTo>
                    <a:lnTo>
                      <a:pt x="2286" y="571"/>
                    </a:lnTo>
                    <a:lnTo>
                      <a:pt x="2325" y="628"/>
                    </a:lnTo>
                    <a:lnTo>
                      <a:pt x="2934" y="1066"/>
                    </a:lnTo>
                    <a:lnTo>
                      <a:pt x="3010" y="1142"/>
                    </a:lnTo>
                    <a:lnTo>
                      <a:pt x="3087" y="1276"/>
                    </a:lnTo>
                    <a:lnTo>
                      <a:pt x="3163" y="1371"/>
                    </a:lnTo>
                    <a:lnTo>
                      <a:pt x="3239" y="1485"/>
                    </a:lnTo>
                    <a:lnTo>
                      <a:pt x="3258" y="1447"/>
                    </a:lnTo>
                    <a:lnTo>
                      <a:pt x="3296" y="1314"/>
                    </a:lnTo>
                    <a:lnTo>
                      <a:pt x="3315" y="1256"/>
                    </a:lnTo>
                    <a:lnTo>
                      <a:pt x="3391" y="1200"/>
                    </a:lnTo>
                    <a:lnTo>
                      <a:pt x="3410" y="1161"/>
                    </a:lnTo>
                    <a:lnTo>
                      <a:pt x="3448" y="1066"/>
                    </a:lnTo>
                    <a:lnTo>
                      <a:pt x="3448" y="1028"/>
                    </a:lnTo>
                    <a:lnTo>
                      <a:pt x="3486" y="990"/>
                    </a:lnTo>
                    <a:lnTo>
                      <a:pt x="3524" y="990"/>
                    </a:lnTo>
                    <a:lnTo>
                      <a:pt x="3544" y="990"/>
                    </a:lnTo>
                    <a:lnTo>
                      <a:pt x="3563" y="971"/>
                    </a:lnTo>
                    <a:lnTo>
                      <a:pt x="3600" y="933"/>
                    </a:lnTo>
                    <a:lnTo>
                      <a:pt x="3639" y="914"/>
                    </a:lnTo>
                    <a:lnTo>
                      <a:pt x="3658" y="895"/>
                    </a:lnTo>
                    <a:lnTo>
                      <a:pt x="3677" y="838"/>
                    </a:lnTo>
                    <a:lnTo>
                      <a:pt x="3658" y="743"/>
                    </a:lnTo>
                    <a:lnTo>
                      <a:pt x="3677" y="685"/>
                    </a:lnTo>
                    <a:lnTo>
                      <a:pt x="3696" y="666"/>
                    </a:lnTo>
                    <a:lnTo>
                      <a:pt x="3734" y="666"/>
                    </a:lnTo>
                    <a:lnTo>
                      <a:pt x="3885" y="685"/>
                    </a:lnTo>
                    <a:lnTo>
                      <a:pt x="3980" y="685"/>
                    </a:lnTo>
                    <a:lnTo>
                      <a:pt x="4038" y="685"/>
                    </a:lnTo>
                    <a:lnTo>
                      <a:pt x="4114" y="647"/>
                    </a:lnTo>
                    <a:lnTo>
                      <a:pt x="4152" y="647"/>
                    </a:lnTo>
                    <a:lnTo>
                      <a:pt x="4209" y="647"/>
                    </a:lnTo>
                    <a:lnTo>
                      <a:pt x="4247" y="647"/>
                    </a:lnTo>
                    <a:lnTo>
                      <a:pt x="4476" y="647"/>
                    </a:lnTo>
                    <a:lnTo>
                      <a:pt x="4552" y="666"/>
                    </a:lnTo>
                    <a:lnTo>
                      <a:pt x="4666" y="666"/>
                    </a:lnTo>
                    <a:lnTo>
                      <a:pt x="4704" y="666"/>
                    </a:lnTo>
                    <a:lnTo>
                      <a:pt x="4914" y="743"/>
                    </a:lnTo>
                    <a:lnTo>
                      <a:pt x="4933" y="743"/>
                    </a:lnTo>
                    <a:lnTo>
                      <a:pt x="4971" y="743"/>
                    </a:lnTo>
                    <a:lnTo>
                      <a:pt x="4990" y="743"/>
                    </a:lnTo>
                    <a:lnTo>
                      <a:pt x="5047" y="761"/>
                    </a:lnTo>
                    <a:lnTo>
                      <a:pt x="5123" y="819"/>
                    </a:lnTo>
                    <a:lnTo>
                      <a:pt x="5181" y="838"/>
                    </a:lnTo>
                    <a:lnTo>
                      <a:pt x="5276" y="838"/>
                    </a:lnTo>
                    <a:lnTo>
                      <a:pt x="5561" y="799"/>
                    </a:lnTo>
                    <a:lnTo>
                      <a:pt x="5828" y="819"/>
                    </a:lnTo>
                    <a:lnTo>
                      <a:pt x="5924" y="799"/>
                    </a:lnTo>
                    <a:lnTo>
                      <a:pt x="6057" y="723"/>
                    </a:lnTo>
                    <a:lnTo>
                      <a:pt x="6114" y="704"/>
                    </a:lnTo>
                    <a:lnTo>
                      <a:pt x="6228" y="666"/>
                    </a:lnTo>
                    <a:lnTo>
                      <a:pt x="6819" y="647"/>
                    </a:lnTo>
                    <a:lnTo>
                      <a:pt x="6799" y="514"/>
                    </a:lnTo>
                    <a:lnTo>
                      <a:pt x="6762" y="362"/>
                    </a:lnTo>
                    <a:lnTo>
                      <a:pt x="6762" y="285"/>
                    </a:lnTo>
                    <a:lnTo>
                      <a:pt x="6799" y="209"/>
                    </a:lnTo>
                    <a:lnTo>
                      <a:pt x="6933" y="37"/>
                    </a:lnTo>
                    <a:lnTo>
                      <a:pt x="6990" y="0"/>
                    </a:lnTo>
                    <a:lnTo>
                      <a:pt x="7048" y="37"/>
                    </a:lnTo>
                    <a:lnTo>
                      <a:pt x="7048" y="114"/>
                    </a:lnTo>
                    <a:lnTo>
                      <a:pt x="7028" y="285"/>
                    </a:lnTo>
                    <a:lnTo>
                      <a:pt x="7009" y="514"/>
                    </a:lnTo>
                    <a:lnTo>
                      <a:pt x="7429" y="514"/>
                    </a:lnTo>
                    <a:lnTo>
                      <a:pt x="7505" y="514"/>
                    </a:lnTo>
                    <a:lnTo>
                      <a:pt x="7543" y="571"/>
                    </a:lnTo>
                    <a:lnTo>
                      <a:pt x="7676" y="666"/>
                    </a:lnTo>
                    <a:lnTo>
                      <a:pt x="7790" y="761"/>
                    </a:lnTo>
                    <a:lnTo>
                      <a:pt x="7866" y="838"/>
                    </a:lnTo>
                    <a:lnTo>
                      <a:pt x="8209" y="1009"/>
                    </a:lnTo>
                    <a:lnTo>
                      <a:pt x="8304" y="1142"/>
                    </a:lnTo>
                    <a:lnTo>
                      <a:pt x="8323" y="1200"/>
                    </a:lnTo>
                    <a:lnTo>
                      <a:pt x="8343" y="1390"/>
                    </a:lnTo>
                    <a:lnTo>
                      <a:pt x="8457" y="1676"/>
                    </a:lnTo>
                    <a:lnTo>
                      <a:pt x="8609" y="1790"/>
                    </a:lnTo>
                    <a:lnTo>
                      <a:pt x="8876" y="1809"/>
                    </a:lnTo>
                    <a:lnTo>
                      <a:pt x="9029" y="1828"/>
                    </a:lnTo>
                    <a:lnTo>
                      <a:pt x="9066" y="1885"/>
                    </a:lnTo>
                    <a:lnTo>
                      <a:pt x="9105" y="2057"/>
                    </a:lnTo>
                    <a:lnTo>
                      <a:pt x="9085" y="2266"/>
                    </a:lnTo>
                    <a:lnTo>
                      <a:pt x="9085" y="2399"/>
                    </a:lnTo>
                    <a:lnTo>
                      <a:pt x="9124" y="2495"/>
                    </a:lnTo>
                    <a:lnTo>
                      <a:pt x="9371" y="2685"/>
                    </a:lnTo>
                    <a:lnTo>
                      <a:pt x="9524" y="2780"/>
                    </a:lnTo>
                    <a:lnTo>
                      <a:pt x="9676" y="2933"/>
                    </a:lnTo>
                    <a:lnTo>
                      <a:pt x="9847" y="2971"/>
                    </a:lnTo>
                    <a:lnTo>
                      <a:pt x="9886" y="3009"/>
                    </a:lnTo>
                    <a:lnTo>
                      <a:pt x="9867" y="3085"/>
                    </a:lnTo>
                    <a:lnTo>
                      <a:pt x="9867" y="3142"/>
                    </a:lnTo>
                    <a:lnTo>
                      <a:pt x="9923" y="3333"/>
                    </a:lnTo>
                    <a:lnTo>
                      <a:pt x="9923" y="3390"/>
                    </a:lnTo>
                    <a:lnTo>
                      <a:pt x="9847" y="3428"/>
                    </a:lnTo>
                    <a:lnTo>
                      <a:pt x="9695" y="3447"/>
                    </a:lnTo>
                    <a:lnTo>
                      <a:pt x="9600" y="3466"/>
                    </a:lnTo>
                    <a:lnTo>
                      <a:pt x="9466" y="3447"/>
                    </a:lnTo>
                    <a:lnTo>
                      <a:pt x="9295" y="3466"/>
                    </a:lnTo>
                    <a:lnTo>
                      <a:pt x="9181" y="3485"/>
                    </a:lnTo>
                    <a:lnTo>
                      <a:pt x="9105" y="3485"/>
                    </a:lnTo>
                    <a:lnTo>
                      <a:pt x="9047" y="3409"/>
                    </a:lnTo>
                    <a:lnTo>
                      <a:pt x="8971" y="3276"/>
                    </a:lnTo>
                    <a:lnTo>
                      <a:pt x="8914" y="3237"/>
                    </a:lnTo>
                    <a:lnTo>
                      <a:pt x="8876" y="3200"/>
                    </a:lnTo>
                    <a:lnTo>
                      <a:pt x="8819" y="3219"/>
                    </a:lnTo>
                    <a:lnTo>
                      <a:pt x="8762" y="3333"/>
                    </a:lnTo>
                    <a:lnTo>
                      <a:pt x="8685" y="3447"/>
                    </a:lnTo>
                    <a:lnTo>
                      <a:pt x="8590" y="3466"/>
                    </a:lnTo>
                    <a:lnTo>
                      <a:pt x="8514" y="3504"/>
                    </a:lnTo>
                    <a:lnTo>
                      <a:pt x="8304" y="3504"/>
                    </a:lnTo>
                    <a:lnTo>
                      <a:pt x="8419" y="3771"/>
                    </a:lnTo>
                    <a:lnTo>
                      <a:pt x="8419" y="3828"/>
                    </a:lnTo>
                    <a:lnTo>
                      <a:pt x="8419" y="3885"/>
                    </a:lnTo>
                    <a:lnTo>
                      <a:pt x="8400" y="3962"/>
                    </a:lnTo>
                    <a:lnTo>
                      <a:pt x="8381" y="3962"/>
                    </a:lnTo>
                    <a:lnTo>
                      <a:pt x="8323" y="3943"/>
                    </a:lnTo>
                    <a:lnTo>
                      <a:pt x="8286" y="3962"/>
                    </a:lnTo>
                    <a:lnTo>
                      <a:pt x="8267" y="3999"/>
                    </a:lnTo>
                    <a:lnTo>
                      <a:pt x="8286" y="4076"/>
                    </a:lnTo>
                    <a:lnTo>
                      <a:pt x="8267" y="4114"/>
                    </a:lnTo>
                    <a:lnTo>
                      <a:pt x="8247" y="4152"/>
                    </a:lnTo>
                    <a:lnTo>
                      <a:pt x="8247" y="4171"/>
                    </a:lnTo>
                    <a:lnTo>
                      <a:pt x="8228" y="4209"/>
                    </a:lnTo>
                    <a:lnTo>
                      <a:pt x="8209" y="4228"/>
                    </a:lnTo>
                    <a:lnTo>
                      <a:pt x="8190" y="4247"/>
                    </a:lnTo>
                    <a:lnTo>
                      <a:pt x="8190" y="4285"/>
                    </a:lnTo>
                    <a:lnTo>
                      <a:pt x="8209" y="4304"/>
                    </a:lnTo>
                    <a:lnTo>
                      <a:pt x="8286" y="4361"/>
                    </a:lnTo>
                    <a:lnTo>
                      <a:pt x="8304" y="4380"/>
                    </a:lnTo>
                    <a:lnTo>
                      <a:pt x="8343" y="4380"/>
                    </a:lnTo>
                    <a:lnTo>
                      <a:pt x="8362" y="4400"/>
                    </a:lnTo>
                    <a:lnTo>
                      <a:pt x="8362" y="4419"/>
                    </a:lnTo>
                    <a:lnTo>
                      <a:pt x="8381" y="4438"/>
                    </a:lnTo>
                    <a:lnTo>
                      <a:pt x="8400" y="4456"/>
                    </a:lnTo>
                    <a:lnTo>
                      <a:pt x="8419" y="4456"/>
                    </a:lnTo>
                    <a:lnTo>
                      <a:pt x="8438" y="4438"/>
                    </a:lnTo>
                    <a:lnTo>
                      <a:pt x="8514" y="4552"/>
                    </a:lnTo>
                    <a:lnTo>
                      <a:pt x="8552" y="4590"/>
                    </a:lnTo>
                    <a:lnTo>
                      <a:pt x="8762" y="4628"/>
                    </a:lnTo>
                    <a:lnTo>
                      <a:pt x="8819" y="4628"/>
                    </a:lnTo>
                    <a:lnTo>
                      <a:pt x="8857" y="4571"/>
                    </a:lnTo>
                    <a:lnTo>
                      <a:pt x="8819" y="4552"/>
                    </a:lnTo>
                    <a:lnTo>
                      <a:pt x="8819" y="4533"/>
                    </a:lnTo>
                    <a:lnTo>
                      <a:pt x="8857" y="4438"/>
                    </a:lnTo>
                    <a:lnTo>
                      <a:pt x="8876" y="4380"/>
                    </a:lnTo>
                    <a:lnTo>
                      <a:pt x="8876" y="4361"/>
                    </a:lnTo>
                    <a:lnTo>
                      <a:pt x="8933" y="4342"/>
                    </a:lnTo>
                    <a:lnTo>
                      <a:pt x="9009" y="4342"/>
                    </a:lnTo>
                    <a:lnTo>
                      <a:pt x="9085" y="4361"/>
                    </a:lnTo>
                    <a:lnTo>
                      <a:pt x="9124" y="4419"/>
                    </a:lnTo>
                    <a:lnTo>
                      <a:pt x="9161" y="4495"/>
                    </a:lnTo>
                    <a:lnTo>
                      <a:pt x="9161" y="4533"/>
                    </a:lnTo>
                    <a:lnTo>
                      <a:pt x="9143" y="4590"/>
                    </a:lnTo>
                    <a:lnTo>
                      <a:pt x="9143" y="4628"/>
                    </a:lnTo>
                    <a:lnTo>
                      <a:pt x="9143" y="4666"/>
                    </a:lnTo>
                    <a:lnTo>
                      <a:pt x="9124" y="4685"/>
                    </a:lnTo>
                    <a:lnTo>
                      <a:pt x="9085" y="4723"/>
                    </a:lnTo>
                    <a:lnTo>
                      <a:pt x="9066" y="4742"/>
                    </a:lnTo>
                    <a:lnTo>
                      <a:pt x="9029" y="4819"/>
                    </a:lnTo>
                    <a:lnTo>
                      <a:pt x="9009" y="4857"/>
                    </a:lnTo>
                    <a:lnTo>
                      <a:pt x="8952" y="4914"/>
                    </a:lnTo>
                    <a:lnTo>
                      <a:pt x="8914" y="4952"/>
                    </a:lnTo>
                    <a:lnTo>
                      <a:pt x="8914" y="5009"/>
                    </a:lnTo>
                    <a:lnTo>
                      <a:pt x="8933" y="5276"/>
                    </a:lnTo>
                    <a:lnTo>
                      <a:pt x="8952" y="5295"/>
                    </a:lnTo>
                    <a:lnTo>
                      <a:pt x="8952" y="5314"/>
                    </a:lnTo>
                    <a:lnTo>
                      <a:pt x="8990" y="5333"/>
                    </a:lnTo>
                    <a:lnTo>
                      <a:pt x="9009" y="5352"/>
                    </a:lnTo>
                    <a:lnTo>
                      <a:pt x="9029" y="5371"/>
                    </a:lnTo>
                    <a:lnTo>
                      <a:pt x="9047" y="5447"/>
                    </a:lnTo>
                    <a:lnTo>
                      <a:pt x="9124" y="5504"/>
                    </a:lnTo>
                    <a:lnTo>
                      <a:pt x="9143" y="5562"/>
                    </a:lnTo>
                    <a:lnTo>
                      <a:pt x="9161" y="5599"/>
                    </a:lnTo>
                    <a:lnTo>
                      <a:pt x="9161" y="5657"/>
                    </a:lnTo>
                    <a:lnTo>
                      <a:pt x="9161" y="5695"/>
                    </a:lnTo>
                    <a:lnTo>
                      <a:pt x="9143" y="5733"/>
                    </a:lnTo>
                    <a:lnTo>
                      <a:pt x="9105" y="5752"/>
                    </a:lnTo>
                    <a:lnTo>
                      <a:pt x="9085" y="5752"/>
                    </a:lnTo>
                    <a:lnTo>
                      <a:pt x="9085" y="5771"/>
                    </a:lnTo>
                    <a:lnTo>
                      <a:pt x="9066" y="5790"/>
                    </a:lnTo>
                    <a:lnTo>
                      <a:pt x="9047" y="5828"/>
                    </a:lnTo>
                    <a:lnTo>
                      <a:pt x="8990" y="5980"/>
                    </a:lnTo>
                    <a:lnTo>
                      <a:pt x="8990" y="6019"/>
                    </a:lnTo>
                    <a:lnTo>
                      <a:pt x="8971" y="6057"/>
                    </a:lnTo>
                    <a:lnTo>
                      <a:pt x="8971" y="6076"/>
                    </a:lnTo>
                    <a:lnTo>
                      <a:pt x="8933" y="6133"/>
                    </a:lnTo>
                    <a:lnTo>
                      <a:pt x="8914" y="6152"/>
                    </a:lnTo>
                    <a:lnTo>
                      <a:pt x="8895" y="6209"/>
                    </a:lnTo>
                    <a:lnTo>
                      <a:pt x="8895" y="6361"/>
                    </a:lnTo>
                    <a:lnTo>
                      <a:pt x="8876" y="6400"/>
                    </a:lnTo>
                    <a:lnTo>
                      <a:pt x="8857" y="6419"/>
                    </a:lnTo>
                    <a:lnTo>
                      <a:pt x="8857" y="6457"/>
                    </a:lnTo>
                    <a:lnTo>
                      <a:pt x="8857" y="6495"/>
                    </a:lnTo>
                    <a:lnTo>
                      <a:pt x="8876" y="6609"/>
                    </a:lnTo>
                    <a:lnTo>
                      <a:pt x="8876" y="6686"/>
                    </a:lnTo>
                    <a:lnTo>
                      <a:pt x="8857" y="6742"/>
                    </a:lnTo>
                    <a:lnTo>
                      <a:pt x="8743" y="6914"/>
                    </a:lnTo>
                    <a:lnTo>
                      <a:pt x="8724" y="6971"/>
                    </a:lnTo>
                    <a:lnTo>
                      <a:pt x="8724" y="7047"/>
                    </a:lnTo>
                    <a:lnTo>
                      <a:pt x="8743" y="7085"/>
                    </a:lnTo>
                    <a:lnTo>
                      <a:pt x="8781" y="7104"/>
                    </a:lnTo>
                    <a:lnTo>
                      <a:pt x="8800" y="7162"/>
                    </a:lnTo>
                    <a:lnTo>
                      <a:pt x="8609" y="7276"/>
                    </a:lnTo>
                    <a:lnTo>
                      <a:pt x="8571" y="7314"/>
                    </a:lnTo>
                    <a:lnTo>
                      <a:pt x="8514" y="7390"/>
                    </a:lnTo>
                    <a:lnTo>
                      <a:pt x="8419" y="7466"/>
                    </a:lnTo>
                    <a:lnTo>
                      <a:pt x="8304" y="7485"/>
                    </a:lnTo>
                    <a:lnTo>
                      <a:pt x="8190" y="7504"/>
                    </a:lnTo>
                    <a:lnTo>
                      <a:pt x="8114" y="7561"/>
                    </a:lnTo>
                    <a:lnTo>
                      <a:pt x="8019" y="7714"/>
                    </a:lnTo>
                    <a:lnTo>
                      <a:pt x="7923" y="7790"/>
                    </a:lnTo>
                    <a:lnTo>
                      <a:pt x="7828" y="7866"/>
                    </a:lnTo>
                    <a:lnTo>
                      <a:pt x="7733" y="8057"/>
                    </a:lnTo>
                    <a:lnTo>
                      <a:pt x="7828" y="8114"/>
                    </a:lnTo>
                    <a:lnTo>
                      <a:pt x="7790" y="8152"/>
                    </a:lnTo>
                    <a:lnTo>
                      <a:pt x="7771" y="8152"/>
                    </a:lnTo>
                    <a:lnTo>
                      <a:pt x="7485" y="8019"/>
                    </a:lnTo>
                    <a:lnTo>
                      <a:pt x="7390" y="7981"/>
                    </a:lnTo>
                    <a:lnTo>
                      <a:pt x="7200" y="7942"/>
                    </a:lnTo>
                    <a:lnTo>
                      <a:pt x="7180" y="7942"/>
                    </a:lnTo>
                    <a:lnTo>
                      <a:pt x="7162" y="7961"/>
                    </a:lnTo>
                    <a:lnTo>
                      <a:pt x="7143" y="7961"/>
                    </a:lnTo>
                    <a:lnTo>
                      <a:pt x="7104" y="7961"/>
                    </a:lnTo>
                    <a:lnTo>
                      <a:pt x="7066" y="7942"/>
                    </a:lnTo>
                    <a:lnTo>
                      <a:pt x="7066" y="7924"/>
                    </a:lnTo>
                    <a:lnTo>
                      <a:pt x="7048" y="7942"/>
                    </a:lnTo>
                    <a:lnTo>
                      <a:pt x="7009" y="7961"/>
                    </a:lnTo>
                    <a:lnTo>
                      <a:pt x="6895" y="8000"/>
                    </a:lnTo>
                    <a:lnTo>
                      <a:pt x="6857" y="8038"/>
                    </a:lnTo>
                    <a:lnTo>
                      <a:pt x="6857" y="8057"/>
                    </a:lnTo>
                    <a:lnTo>
                      <a:pt x="6895" y="8095"/>
                    </a:lnTo>
                    <a:lnTo>
                      <a:pt x="6952" y="8152"/>
                    </a:lnTo>
                    <a:lnTo>
                      <a:pt x="7009" y="8171"/>
                    </a:lnTo>
                    <a:lnTo>
                      <a:pt x="7009" y="8190"/>
                    </a:lnTo>
                    <a:lnTo>
                      <a:pt x="7009" y="8228"/>
                    </a:lnTo>
                    <a:lnTo>
                      <a:pt x="7028" y="8247"/>
                    </a:lnTo>
                    <a:lnTo>
                      <a:pt x="7048" y="8247"/>
                    </a:lnTo>
                    <a:lnTo>
                      <a:pt x="7085" y="8266"/>
                    </a:lnTo>
                    <a:lnTo>
                      <a:pt x="7104" y="8266"/>
                    </a:lnTo>
                    <a:lnTo>
                      <a:pt x="7104" y="8304"/>
                    </a:lnTo>
                    <a:lnTo>
                      <a:pt x="7085" y="8361"/>
                    </a:lnTo>
                    <a:lnTo>
                      <a:pt x="7066" y="8400"/>
                    </a:lnTo>
                    <a:lnTo>
                      <a:pt x="7048" y="8400"/>
                    </a:lnTo>
                    <a:lnTo>
                      <a:pt x="7048" y="8457"/>
                    </a:lnTo>
                    <a:lnTo>
                      <a:pt x="7028" y="8495"/>
                    </a:lnTo>
                    <a:lnTo>
                      <a:pt x="6971" y="8552"/>
                    </a:lnTo>
                    <a:lnTo>
                      <a:pt x="6838" y="8514"/>
                    </a:lnTo>
                    <a:lnTo>
                      <a:pt x="6781" y="8533"/>
                    </a:lnTo>
                    <a:lnTo>
                      <a:pt x="6685" y="8571"/>
                    </a:lnTo>
                    <a:lnTo>
                      <a:pt x="6647" y="8609"/>
                    </a:lnTo>
                    <a:lnTo>
                      <a:pt x="6609" y="8647"/>
                    </a:lnTo>
                    <a:lnTo>
                      <a:pt x="6342" y="8743"/>
                    </a:lnTo>
                    <a:lnTo>
                      <a:pt x="6266" y="8781"/>
                    </a:lnTo>
                    <a:lnTo>
                      <a:pt x="6228" y="8819"/>
                    </a:lnTo>
                    <a:lnTo>
                      <a:pt x="6209" y="8857"/>
                    </a:lnTo>
                    <a:lnTo>
                      <a:pt x="6209" y="8914"/>
                    </a:lnTo>
                    <a:lnTo>
                      <a:pt x="6209" y="8952"/>
                    </a:lnTo>
                    <a:lnTo>
                      <a:pt x="6190" y="8990"/>
                    </a:lnTo>
                    <a:lnTo>
                      <a:pt x="6171" y="9028"/>
                    </a:lnTo>
                    <a:lnTo>
                      <a:pt x="6114" y="9085"/>
                    </a:lnTo>
                    <a:lnTo>
                      <a:pt x="5981" y="9085"/>
                    </a:lnTo>
                    <a:lnTo>
                      <a:pt x="5924" y="9066"/>
                    </a:lnTo>
                    <a:lnTo>
                      <a:pt x="5905" y="9066"/>
                    </a:lnTo>
                    <a:lnTo>
                      <a:pt x="5866" y="9028"/>
                    </a:lnTo>
                    <a:lnTo>
                      <a:pt x="5847" y="9028"/>
                    </a:lnTo>
                    <a:lnTo>
                      <a:pt x="5828" y="9028"/>
                    </a:lnTo>
                    <a:lnTo>
                      <a:pt x="5771" y="9028"/>
                    </a:lnTo>
                    <a:lnTo>
                      <a:pt x="5752" y="9028"/>
                    </a:lnTo>
                    <a:lnTo>
                      <a:pt x="5714" y="9009"/>
                    </a:lnTo>
                    <a:lnTo>
                      <a:pt x="5619" y="8933"/>
                    </a:lnTo>
                    <a:lnTo>
                      <a:pt x="5580" y="8933"/>
                    </a:lnTo>
                    <a:lnTo>
                      <a:pt x="5543" y="8914"/>
                    </a:lnTo>
                    <a:lnTo>
                      <a:pt x="5448" y="8876"/>
                    </a:lnTo>
                    <a:lnTo>
                      <a:pt x="5409" y="8857"/>
                    </a:lnTo>
                    <a:lnTo>
                      <a:pt x="5371" y="8838"/>
                    </a:lnTo>
                    <a:lnTo>
                      <a:pt x="5333" y="8799"/>
                    </a:lnTo>
                    <a:lnTo>
                      <a:pt x="5295" y="8799"/>
                    </a:lnTo>
                    <a:lnTo>
                      <a:pt x="5276" y="8781"/>
                    </a:lnTo>
                    <a:lnTo>
                      <a:pt x="5238" y="8781"/>
                    </a:lnTo>
                    <a:lnTo>
                      <a:pt x="5219" y="8781"/>
                    </a:lnTo>
                    <a:lnTo>
                      <a:pt x="5199" y="8781"/>
                    </a:lnTo>
                    <a:lnTo>
                      <a:pt x="5181" y="8762"/>
                    </a:lnTo>
                    <a:lnTo>
                      <a:pt x="5162" y="8743"/>
                    </a:lnTo>
                    <a:lnTo>
                      <a:pt x="5123" y="8723"/>
                    </a:lnTo>
                    <a:lnTo>
                      <a:pt x="5067" y="8723"/>
                    </a:lnTo>
                    <a:lnTo>
                      <a:pt x="5009" y="8723"/>
                    </a:lnTo>
                    <a:lnTo>
                      <a:pt x="4933" y="8685"/>
                    </a:lnTo>
                    <a:lnTo>
                      <a:pt x="4838" y="8667"/>
                    </a:lnTo>
                    <a:lnTo>
                      <a:pt x="4838" y="8647"/>
                    </a:lnTo>
                    <a:lnTo>
                      <a:pt x="4818" y="8628"/>
                    </a:lnTo>
                    <a:lnTo>
                      <a:pt x="4800" y="8628"/>
                    </a:lnTo>
                    <a:lnTo>
                      <a:pt x="4704" y="8647"/>
                    </a:lnTo>
                    <a:lnTo>
                      <a:pt x="4704" y="8685"/>
                    </a:lnTo>
                    <a:lnTo>
                      <a:pt x="4686" y="8685"/>
                    </a:lnTo>
                    <a:lnTo>
                      <a:pt x="4686" y="8667"/>
                    </a:lnTo>
                    <a:lnTo>
                      <a:pt x="4666" y="8667"/>
                    </a:lnTo>
                    <a:lnTo>
                      <a:pt x="4647" y="8685"/>
                    </a:lnTo>
                    <a:lnTo>
                      <a:pt x="4628" y="8704"/>
                    </a:lnTo>
                    <a:lnTo>
                      <a:pt x="4609" y="8704"/>
                    </a:lnTo>
                    <a:lnTo>
                      <a:pt x="4590" y="8704"/>
                    </a:lnTo>
                    <a:lnTo>
                      <a:pt x="4590" y="8743"/>
                    </a:lnTo>
                    <a:lnTo>
                      <a:pt x="4552" y="8723"/>
                    </a:lnTo>
                    <a:lnTo>
                      <a:pt x="4533" y="8723"/>
                    </a:lnTo>
                    <a:lnTo>
                      <a:pt x="4533" y="8704"/>
                    </a:lnTo>
                    <a:lnTo>
                      <a:pt x="4495" y="8723"/>
                    </a:lnTo>
                    <a:lnTo>
                      <a:pt x="4419" y="8799"/>
                    </a:lnTo>
                    <a:lnTo>
                      <a:pt x="4400" y="8819"/>
                    </a:lnTo>
                    <a:lnTo>
                      <a:pt x="4381" y="8857"/>
                    </a:lnTo>
                    <a:lnTo>
                      <a:pt x="4266" y="8857"/>
                    </a:lnTo>
                    <a:lnTo>
                      <a:pt x="4209" y="8857"/>
                    </a:lnTo>
                    <a:lnTo>
                      <a:pt x="4209" y="8895"/>
                    </a:lnTo>
                    <a:lnTo>
                      <a:pt x="4228" y="8933"/>
                    </a:lnTo>
                    <a:lnTo>
                      <a:pt x="4228" y="8952"/>
                    </a:lnTo>
                    <a:lnTo>
                      <a:pt x="4209" y="8952"/>
                    </a:lnTo>
                    <a:lnTo>
                      <a:pt x="4190" y="8971"/>
                    </a:lnTo>
                    <a:lnTo>
                      <a:pt x="4209" y="9009"/>
                    </a:lnTo>
                    <a:lnTo>
                      <a:pt x="4209" y="9028"/>
                    </a:lnTo>
                    <a:lnTo>
                      <a:pt x="4152" y="9066"/>
                    </a:lnTo>
                    <a:lnTo>
                      <a:pt x="4114" y="9085"/>
                    </a:lnTo>
                    <a:lnTo>
                      <a:pt x="4076" y="9104"/>
                    </a:lnTo>
                    <a:lnTo>
                      <a:pt x="4095" y="9162"/>
                    </a:lnTo>
                    <a:lnTo>
                      <a:pt x="4057" y="9180"/>
                    </a:lnTo>
                    <a:lnTo>
                      <a:pt x="4019" y="9200"/>
                    </a:lnTo>
                    <a:lnTo>
                      <a:pt x="3961" y="9238"/>
                    </a:lnTo>
                    <a:lnTo>
                      <a:pt x="3943" y="9257"/>
                    </a:lnTo>
                    <a:lnTo>
                      <a:pt x="3943" y="9295"/>
                    </a:lnTo>
                    <a:lnTo>
                      <a:pt x="3924" y="9333"/>
                    </a:lnTo>
                    <a:lnTo>
                      <a:pt x="3885" y="9371"/>
                    </a:lnTo>
                    <a:lnTo>
                      <a:pt x="3866" y="9409"/>
                    </a:lnTo>
                    <a:lnTo>
                      <a:pt x="3829" y="9428"/>
                    </a:lnTo>
                    <a:lnTo>
                      <a:pt x="3734" y="9428"/>
                    </a:lnTo>
                    <a:lnTo>
                      <a:pt x="3658" y="9352"/>
                    </a:lnTo>
                    <a:lnTo>
                      <a:pt x="3563" y="9162"/>
                    </a:lnTo>
                    <a:lnTo>
                      <a:pt x="3505" y="9104"/>
                    </a:lnTo>
                    <a:lnTo>
                      <a:pt x="3486" y="9066"/>
                    </a:lnTo>
                    <a:lnTo>
                      <a:pt x="3486" y="9048"/>
                    </a:lnTo>
                    <a:lnTo>
                      <a:pt x="3524" y="9009"/>
                    </a:lnTo>
                    <a:lnTo>
                      <a:pt x="3524" y="8990"/>
                    </a:lnTo>
                    <a:lnTo>
                      <a:pt x="3505" y="8914"/>
                    </a:lnTo>
                    <a:lnTo>
                      <a:pt x="3467" y="8876"/>
                    </a:lnTo>
                    <a:lnTo>
                      <a:pt x="3410" y="8857"/>
                    </a:lnTo>
                    <a:lnTo>
                      <a:pt x="3353" y="8819"/>
                    </a:lnTo>
                    <a:lnTo>
                      <a:pt x="3258" y="8667"/>
                    </a:lnTo>
                    <a:lnTo>
                      <a:pt x="3219" y="8628"/>
                    </a:lnTo>
                    <a:lnTo>
                      <a:pt x="3163" y="8609"/>
                    </a:lnTo>
                    <a:lnTo>
                      <a:pt x="3105" y="8609"/>
                    </a:lnTo>
                    <a:lnTo>
                      <a:pt x="3010" y="8647"/>
                    </a:lnTo>
                    <a:lnTo>
                      <a:pt x="2953" y="8647"/>
                    </a:lnTo>
                    <a:lnTo>
                      <a:pt x="2915" y="8667"/>
                    </a:lnTo>
                    <a:lnTo>
                      <a:pt x="2896" y="8685"/>
                    </a:lnTo>
                    <a:lnTo>
                      <a:pt x="2858" y="8781"/>
                    </a:lnTo>
                    <a:lnTo>
                      <a:pt x="2838" y="8819"/>
                    </a:lnTo>
                    <a:lnTo>
                      <a:pt x="2762" y="8876"/>
                    </a:lnTo>
                    <a:lnTo>
                      <a:pt x="2743" y="8895"/>
                    </a:lnTo>
                    <a:lnTo>
                      <a:pt x="2706" y="8952"/>
                    </a:lnTo>
                    <a:lnTo>
                      <a:pt x="2686" y="8952"/>
                    </a:lnTo>
                    <a:lnTo>
                      <a:pt x="2667" y="8952"/>
                    </a:lnTo>
                    <a:lnTo>
                      <a:pt x="2667" y="8971"/>
                    </a:lnTo>
                    <a:lnTo>
                      <a:pt x="2648" y="9028"/>
                    </a:lnTo>
                    <a:lnTo>
                      <a:pt x="2610" y="9085"/>
                    </a:lnTo>
                    <a:lnTo>
                      <a:pt x="2591" y="9104"/>
                    </a:lnTo>
                    <a:lnTo>
                      <a:pt x="2591" y="9124"/>
                    </a:lnTo>
                    <a:lnTo>
                      <a:pt x="2553" y="9124"/>
                    </a:lnTo>
                    <a:lnTo>
                      <a:pt x="2515" y="9124"/>
                    </a:lnTo>
                    <a:lnTo>
                      <a:pt x="2420" y="9162"/>
                    </a:lnTo>
                    <a:lnTo>
                      <a:pt x="2381" y="9162"/>
                    </a:lnTo>
                    <a:lnTo>
                      <a:pt x="2343" y="9143"/>
                    </a:lnTo>
                    <a:lnTo>
                      <a:pt x="2286" y="9124"/>
                    </a:lnTo>
                    <a:lnTo>
                      <a:pt x="2229" y="9085"/>
                    </a:lnTo>
                    <a:lnTo>
                      <a:pt x="2191" y="9048"/>
                    </a:lnTo>
                    <a:lnTo>
                      <a:pt x="2096" y="8933"/>
                    </a:lnTo>
                    <a:lnTo>
                      <a:pt x="2058" y="8895"/>
                    </a:lnTo>
                    <a:lnTo>
                      <a:pt x="1905" y="8819"/>
                    </a:lnTo>
                    <a:lnTo>
                      <a:pt x="1867" y="8781"/>
                    </a:lnTo>
                    <a:lnTo>
                      <a:pt x="1829" y="8685"/>
                    </a:lnTo>
                    <a:lnTo>
                      <a:pt x="1867" y="8609"/>
                    </a:lnTo>
                    <a:lnTo>
                      <a:pt x="1924" y="8533"/>
                    </a:lnTo>
                    <a:lnTo>
                      <a:pt x="1981" y="8438"/>
                    </a:lnTo>
                    <a:lnTo>
                      <a:pt x="1981" y="8381"/>
                    </a:lnTo>
                    <a:lnTo>
                      <a:pt x="1963" y="8286"/>
                    </a:lnTo>
                    <a:lnTo>
                      <a:pt x="1963" y="8228"/>
                    </a:lnTo>
                    <a:lnTo>
                      <a:pt x="2000" y="8209"/>
                    </a:lnTo>
                    <a:lnTo>
                      <a:pt x="2058" y="8209"/>
                    </a:lnTo>
                    <a:lnTo>
                      <a:pt x="2115" y="8209"/>
                    </a:lnTo>
                    <a:lnTo>
                      <a:pt x="2115" y="8171"/>
                    </a:lnTo>
                    <a:lnTo>
                      <a:pt x="2115" y="8095"/>
                    </a:lnTo>
                    <a:lnTo>
                      <a:pt x="2134" y="8038"/>
                    </a:lnTo>
                    <a:lnTo>
                      <a:pt x="2134" y="7981"/>
                    </a:lnTo>
                    <a:lnTo>
                      <a:pt x="2096" y="7924"/>
                    </a:lnTo>
                    <a:lnTo>
                      <a:pt x="2096" y="7942"/>
                    </a:lnTo>
                    <a:lnTo>
                      <a:pt x="2076" y="7981"/>
                    </a:lnTo>
                    <a:lnTo>
                      <a:pt x="2076" y="7961"/>
                    </a:lnTo>
                    <a:lnTo>
                      <a:pt x="2058" y="7905"/>
                    </a:lnTo>
                    <a:lnTo>
                      <a:pt x="2058" y="7885"/>
                    </a:lnTo>
                    <a:lnTo>
                      <a:pt x="2039" y="7847"/>
                    </a:lnTo>
                    <a:lnTo>
                      <a:pt x="2020" y="7866"/>
                    </a:lnTo>
                    <a:lnTo>
                      <a:pt x="2000" y="7885"/>
                    </a:lnTo>
                    <a:lnTo>
                      <a:pt x="2000" y="7905"/>
                    </a:lnTo>
                    <a:lnTo>
                      <a:pt x="1981" y="7885"/>
                    </a:lnTo>
                    <a:lnTo>
                      <a:pt x="1963" y="7847"/>
                    </a:lnTo>
                    <a:lnTo>
                      <a:pt x="1944" y="7828"/>
                    </a:lnTo>
                    <a:lnTo>
                      <a:pt x="1924" y="7809"/>
                    </a:lnTo>
                    <a:lnTo>
                      <a:pt x="1944" y="7809"/>
                    </a:lnTo>
                    <a:lnTo>
                      <a:pt x="1981" y="7771"/>
                    </a:lnTo>
                    <a:lnTo>
                      <a:pt x="2000" y="7752"/>
                    </a:lnTo>
                    <a:lnTo>
                      <a:pt x="1981" y="7733"/>
                    </a:lnTo>
                    <a:lnTo>
                      <a:pt x="1981" y="7714"/>
                    </a:lnTo>
                    <a:lnTo>
                      <a:pt x="1981" y="7695"/>
                    </a:lnTo>
                    <a:lnTo>
                      <a:pt x="2000" y="7619"/>
                    </a:lnTo>
                    <a:lnTo>
                      <a:pt x="2000" y="7580"/>
                    </a:lnTo>
                    <a:lnTo>
                      <a:pt x="1981" y="7561"/>
                    </a:lnTo>
                    <a:lnTo>
                      <a:pt x="1963" y="7543"/>
                    </a:lnTo>
                    <a:lnTo>
                      <a:pt x="1944" y="7543"/>
                    </a:lnTo>
                    <a:lnTo>
                      <a:pt x="1924" y="7504"/>
                    </a:lnTo>
                    <a:lnTo>
                      <a:pt x="1944" y="7485"/>
                    </a:lnTo>
                    <a:lnTo>
                      <a:pt x="1963" y="7466"/>
                    </a:lnTo>
                    <a:lnTo>
                      <a:pt x="2000" y="7409"/>
                    </a:lnTo>
                    <a:lnTo>
                      <a:pt x="2020" y="7390"/>
                    </a:lnTo>
                    <a:lnTo>
                      <a:pt x="2058" y="7390"/>
                    </a:lnTo>
                    <a:lnTo>
                      <a:pt x="2076" y="7352"/>
                    </a:lnTo>
                    <a:lnTo>
                      <a:pt x="2076" y="7333"/>
                    </a:lnTo>
                    <a:lnTo>
                      <a:pt x="2039" y="7295"/>
                    </a:lnTo>
                    <a:lnTo>
                      <a:pt x="2039" y="7276"/>
                    </a:lnTo>
                    <a:lnTo>
                      <a:pt x="2058" y="7257"/>
                    </a:lnTo>
                    <a:lnTo>
                      <a:pt x="2076" y="7238"/>
                    </a:lnTo>
                    <a:lnTo>
                      <a:pt x="2058" y="7199"/>
                    </a:lnTo>
                    <a:lnTo>
                      <a:pt x="2058" y="7181"/>
                    </a:lnTo>
                    <a:lnTo>
                      <a:pt x="2058" y="7162"/>
                    </a:lnTo>
                    <a:lnTo>
                      <a:pt x="2039" y="7143"/>
                    </a:lnTo>
                    <a:lnTo>
                      <a:pt x="2039" y="7123"/>
                    </a:lnTo>
                    <a:lnTo>
                      <a:pt x="2020" y="7123"/>
                    </a:lnTo>
                    <a:lnTo>
                      <a:pt x="2000" y="7123"/>
                    </a:lnTo>
                    <a:lnTo>
                      <a:pt x="2000" y="7104"/>
                    </a:lnTo>
                    <a:lnTo>
                      <a:pt x="2000" y="7085"/>
                    </a:lnTo>
                    <a:lnTo>
                      <a:pt x="2020" y="7085"/>
                    </a:lnTo>
                    <a:lnTo>
                      <a:pt x="2020" y="7067"/>
                    </a:lnTo>
                    <a:lnTo>
                      <a:pt x="2020" y="7028"/>
                    </a:lnTo>
                    <a:lnTo>
                      <a:pt x="2020" y="7009"/>
                    </a:lnTo>
                    <a:lnTo>
                      <a:pt x="2039" y="6971"/>
                    </a:lnTo>
                    <a:lnTo>
                      <a:pt x="2039" y="6952"/>
                    </a:lnTo>
                    <a:lnTo>
                      <a:pt x="2039" y="6933"/>
                    </a:lnTo>
                    <a:lnTo>
                      <a:pt x="2020" y="6933"/>
                    </a:lnTo>
                    <a:lnTo>
                      <a:pt x="2020" y="6914"/>
                    </a:lnTo>
                    <a:lnTo>
                      <a:pt x="2020" y="6895"/>
                    </a:lnTo>
                    <a:lnTo>
                      <a:pt x="2039" y="6895"/>
                    </a:lnTo>
                    <a:lnTo>
                      <a:pt x="2058" y="6895"/>
                    </a:lnTo>
                    <a:lnTo>
                      <a:pt x="2076" y="6895"/>
                    </a:lnTo>
                    <a:lnTo>
                      <a:pt x="2096" y="6876"/>
                    </a:lnTo>
                    <a:lnTo>
                      <a:pt x="2115" y="6876"/>
                    </a:lnTo>
                    <a:lnTo>
                      <a:pt x="2115" y="6857"/>
                    </a:lnTo>
                    <a:lnTo>
                      <a:pt x="2115" y="6800"/>
                    </a:lnTo>
                    <a:lnTo>
                      <a:pt x="2115" y="6762"/>
                    </a:lnTo>
                    <a:lnTo>
                      <a:pt x="2096" y="6742"/>
                    </a:lnTo>
                    <a:lnTo>
                      <a:pt x="2076" y="6723"/>
                    </a:lnTo>
                    <a:lnTo>
                      <a:pt x="2076" y="6762"/>
                    </a:lnTo>
                    <a:lnTo>
                      <a:pt x="2058" y="6800"/>
                    </a:lnTo>
                    <a:lnTo>
                      <a:pt x="2020" y="6800"/>
                    </a:lnTo>
                    <a:lnTo>
                      <a:pt x="1981" y="6800"/>
                    </a:lnTo>
                    <a:lnTo>
                      <a:pt x="2000" y="6781"/>
                    </a:lnTo>
                    <a:lnTo>
                      <a:pt x="2000" y="6723"/>
                    </a:lnTo>
                    <a:lnTo>
                      <a:pt x="2000" y="6704"/>
                    </a:lnTo>
                    <a:lnTo>
                      <a:pt x="2000" y="6686"/>
                    </a:lnTo>
                    <a:lnTo>
                      <a:pt x="2020" y="6686"/>
                    </a:lnTo>
                    <a:lnTo>
                      <a:pt x="2020" y="6666"/>
                    </a:lnTo>
                    <a:lnTo>
                      <a:pt x="2000" y="6666"/>
                    </a:lnTo>
                    <a:lnTo>
                      <a:pt x="2000" y="6647"/>
                    </a:lnTo>
                    <a:lnTo>
                      <a:pt x="1981" y="6647"/>
                    </a:lnTo>
                    <a:lnTo>
                      <a:pt x="1981" y="6609"/>
                    </a:lnTo>
                    <a:lnTo>
                      <a:pt x="1944" y="6552"/>
                    </a:lnTo>
                    <a:lnTo>
                      <a:pt x="1963" y="6533"/>
                    </a:lnTo>
                    <a:lnTo>
                      <a:pt x="1963" y="6514"/>
                    </a:lnTo>
                    <a:lnTo>
                      <a:pt x="1944" y="6495"/>
                    </a:lnTo>
                    <a:lnTo>
                      <a:pt x="1905" y="6495"/>
                    </a:lnTo>
                    <a:lnTo>
                      <a:pt x="1867" y="6476"/>
                    </a:lnTo>
                    <a:lnTo>
                      <a:pt x="1829" y="6457"/>
                    </a:lnTo>
                    <a:lnTo>
                      <a:pt x="1810" y="6437"/>
                    </a:lnTo>
                    <a:lnTo>
                      <a:pt x="1753" y="6419"/>
                    </a:lnTo>
                    <a:lnTo>
                      <a:pt x="1753" y="6381"/>
                    </a:lnTo>
                    <a:lnTo>
                      <a:pt x="1753" y="6285"/>
                    </a:lnTo>
                    <a:lnTo>
                      <a:pt x="1734" y="6266"/>
                    </a:lnTo>
                    <a:lnTo>
                      <a:pt x="1696" y="6228"/>
                    </a:lnTo>
                    <a:lnTo>
                      <a:pt x="1677" y="6209"/>
                    </a:lnTo>
                    <a:lnTo>
                      <a:pt x="1677" y="6152"/>
                    </a:lnTo>
                    <a:lnTo>
                      <a:pt x="1677" y="6133"/>
                    </a:lnTo>
                    <a:lnTo>
                      <a:pt x="1715" y="6095"/>
                    </a:lnTo>
                    <a:lnTo>
                      <a:pt x="1715" y="6057"/>
                    </a:lnTo>
                    <a:lnTo>
                      <a:pt x="1696" y="6038"/>
                    </a:lnTo>
                    <a:lnTo>
                      <a:pt x="1639" y="5980"/>
                    </a:lnTo>
                    <a:lnTo>
                      <a:pt x="1582" y="5904"/>
                    </a:lnTo>
                    <a:lnTo>
                      <a:pt x="1563" y="5866"/>
                    </a:lnTo>
                    <a:lnTo>
                      <a:pt x="1563" y="5809"/>
                    </a:lnTo>
                    <a:lnTo>
                      <a:pt x="1543" y="5809"/>
                    </a:lnTo>
                    <a:lnTo>
                      <a:pt x="1524" y="5828"/>
                    </a:lnTo>
                    <a:lnTo>
                      <a:pt x="1486" y="5809"/>
                    </a:lnTo>
                    <a:lnTo>
                      <a:pt x="1486" y="5790"/>
                    </a:lnTo>
                    <a:lnTo>
                      <a:pt x="1486" y="5752"/>
                    </a:lnTo>
                    <a:lnTo>
                      <a:pt x="1429" y="5752"/>
                    </a:lnTo>
                    <a:lnTo>
                      <a:pt x="1372" y="5752"/>
                    </a:lnTo>
                    <a:lnTo>
                      <a:pt x="1353" y="5752"/>
                    </a:lnTo>
                    <a:lnTo>
                      <a:pt x="1334" y="5733"/>
                    </a:lnTo>
                    <a:lnTo>
                      <a:pt x="1315" y="5714"/>
                    </a:lnTo>
                    <a:lnTo>
                      <a:pt x="1296" y="5695"/>
                    </a:lnTo>
                    <a:lnTo>
                      <a:pt x="1258" y="5695"/>
                    </a:lnTo>
                    <a:lnTo>
                      <a:pt x="1219" y="5714"/>
                    </a:lnTo>
                    <a:lnTo>
                      <a:pt x="1201" y="5752"/>
                    </a:lnTo>
                    <a:lnTo>
                      <a:pt x="1182" y="5809"/>
                    </a:lnTo>
                    <a:lnTo>
                      <a:pt x="1182" y="5847"/>
                    </a:lnTo>
                    <a:lnTo>
                      <a:pt x="1086" y="5924"/>
                    </a:lnTo>
                    <a:lnTo>
                      <a:pt x="1067" y="5943"/>
                    </a:lnTo>
                    <a:lnTo>
                      <a:pt x="1048" y="5943"/>
                    </a:lnTo>
                    <a:lnTo>
                      <a:pt x="1029" y="5904"/>
                    </a:lnTo>
                    <a:lnTo>
                      <a:pt x="1010" y="5904"/>
                    </a:lnTo>
                    <a:lnTo>
                      <a:pt x="991" y="5847"/>
                    </a:lnTo>
                    <a:lnTo>
                      <a:pt x="991" y="5828"/>
                    </a:lnTo>
                    <a:lnTo>
                      <a:pt x="972" y="5809"/>
                    </a:lnTo>
                    <a:lnTo>
                      <a:pt x="915" y="5790"/>
                    </a:lnTo>
                    <a:lnTo>
                      <a:pt x="896" y="5771"/>
                    </a:lnTo>
                    <a:lnTo>
                      <a:pt x="877" y="575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77" name="Freeform 3">
                <a:extLst>
                  <a:ext uri="{FF2B5EF4-FFF2-40B4-BE49-F238E27FC236}">
                    <a16:creationId xmlns:a16="http://schemas.microsoft.com/office/drawing/2014/main" id="{73FD905E-6926-5049-8F5B-9E49CF2F5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1475" y="1317625"/>
                <a:ext cx="5705475" cy="9155113"/>
              </a:xfrm>
              <a:custGeom>
                <a:avLst/>
                <a:gdLst>
                  <a:gd name="T0" fmla="*/ 575131607 w 15849"/>
                  <a:gd name="T1" fmla="*/ 14904870 h 25430"/>
                  <a:gd name="T2" fmla="*/ 706019862 w 15849"/>
                  <a:gd name="T3" fmla="*/ 108612113 h 25430"/>
                  <a:gd name="T4" fmla="*/ 829391894 w 15849"/>
                  <a:gd name="T5" fmla="*/ 197523993 h 25430"/>
                  <a:gd name="T6" fmla="*/ 955355852 w 15849"/>
                  <a:gd name="T7" fmla="*/ 286435513 h 25430"/>
                  <a:gd name="T8" fmla="*/ 1078727884 w 15849"/>
                  <a:gd name="T9" fmla="*/ 375347393 h 25430"/>
                  <a:gd name="T10" fmla="*/ 1212078827 w 15849"/>
                  <a:gd name="T11" fmla="*/ 471646725 h 25430"/>
                  <a:gd name="T12" fmla="*/ 1347762143 w 15849"/>
                  <a:gd name="T13" fmla="*/ 567946057 h 25430"/>
                  <a:gd name="T14" fmla="*/ 1483575056 w 15849"/>
                  <a:gd name="T15" fmla="*/ 661653301 h 25430"/>
                  <a:gd name="T16" fmla="*/ 1616925639 w 15849"/>
                  <a:gd name="T17" fmla="*/ 757952633 h 25430"/>
                  <a:gd name="T18" fmla="*/ 1752608955 w 15849"/>
                  <a:gd name="T19" fmla="*/ 854251966 h 25430"/>
                  <a:gd name="T20" fmla="*/ 1885959539 w 15849"/>
                  <a:gd name="T21" fmla="*/ 948088814 h 25430"/>
                  <a:gd name="T22" fmla="*/ 2021772811 w 15849"/>
                  <a:gd name="T23" fmla="*/ 1044388146 h 25430"/>
                  <a:gd name="T24" fmla="*/ 1982247034 w 15849"/>
                  <a:gd name="T25" fmla="*/ 1298680680 h 25430"/>
                  <a:gd name="T26" fmla="*/ 1752608955 w 15849"/>
                  <a:gd name="T27" fmla="*/ 1992347355 h 25430"/>
                  <a:gd name="T28" fmla="*/ 1520638504 w 15849"/>
                  <a:gd name="T29" fmla="*/ 2147483646 h 25430"/>
                  <a:gd name="T30" fmla="*/ 1572475565 w 15849"/>
                  <a:gd name="T31" fmla="*/ 2147483646 h 25430"/>
                  <a:gd name="T32" fmla="*/ 1839047136 w 15849"/>
                  <a:gd name="T33" fmla="*/ 2147483646 h 25430"/>
                  <a:gd name="T34" fmla="*/ 1834122838 w 15849"/>
                  <a:gd name="T35" fmla="*/ 2147483646 h 25430"/>
                  <a:gd name="T36" fmla="*/ 1871056690 w 15849"/>
                  <a:gd name="T37" fmla="*/ 2147483646 h 25430"/>
                  <a:gd name="T38" fmla="*/ 1829198180 w 15849"/>
                  <a:gd name="T39" fmla="*/ 2147483646 h 25430"/>
                  <a:gd name="T40" fmla="*/ 1646472865 w 15849"/>
                  <a:gd name="T41" fmla="*/ 2147483646 h 25430"/>
                  <a:gd name="T42" fmla="*/ 1456360563 w 15849"/>
                  <a:gd name="T43" fmla="*/ 2147483646 h 25430"/>
                  <a:gd name="T44" fmla="*/ 1263915528 w 15849"/>
                  <a:gd name="T45" fmla="*/ 2147483646 h 25430"/>
                  <a:gd name="T46" fmla="*/ 1160241766 w 15849"/>
                  <a:gd name="T47" fmla="*/ 2147483646 h 25430"/>
                  <a:gd name="T48" fmla="*/ 1066416600 w 15849"/>
                  <a:gd name="T49" fmla="*/ 2147483646 h 25430"/>
                  <a:gd name="T50" fmla="*/ 967667135 w 15849"/>
                  <a:gd name="T51" fmla="*/ 2147483646 h 25430"/>
                  <a:gd name="T52" fmla="*/ 918292403 w 15849"/>
                  <a:gd name="T53" fmla="*/ 2147483646 h 25430"/>
                  <a:gd name="T54" fmla="*/ 822005268 w 15849"/>
                  <a:gd name="T55" fmla="*/ 2147483646 h 25430"/>
                  <a:gd name="T56" fmla="*/ 733104759 w 15849"/>
                  <a:gd name="T57" fmla="*/ 2147483646 h 25430"/>
                  <a:gd name="T58" fmla="*/ 493747321 w 15849"/>
                  <a:gd name="T59" fmla="*/ 2147483646 h 25430"/>
                  <a:gd name="T60" fmla="*/ 385148902 w 15849"/>
                  <a:gd name="T61" fmla="*/ 2147483646 h 25430"/>
                  <a:gd name="T62" fmla="*/ 343160796 w 15849"/>
                  <a:gd name="T63" fmla="*/ 2147483646 h 25430"/>
                  <a:gd name="T64" fmla="*/ 372837618 w 15849"/>
                  <a:gd name="T65" fmla="*/ 2147483646 h 25430"/>
                  <a:gd name="T66" fmla="*/ 385148902 w 15849"/>
                  <a:gd name="T67" fmla="*/ 2147483646 h 25430"/>
                  <a:gd name="T68" fmla="*/ 345623125 w 15849"/>
                  <a:gd name="T69" fmla="*/ 2147483646 h 25430"/>
                  <a:gd name="T70" fmla="*/ 301173050 w 15849"/>
                  <a:gd name="T71" fmla="*/ 2147483646 h 25430"/>
                  <a:gd name="T72" fmla="*/ 288861766 w 15849"/>
                  <a:gd name="T73" fmla="*/ 2147483646 h 25430"/>
                  <a:gd name="T74" fmla="*/ 274088153 w 15849"/>
                  <a:gd name="T75" fmla="*/ 2147483646 h 25430"/>
                  <a:gd name="T76" fmla="*/ 256722616 w 15849"/>
                  <a:gd name="T77" fmla="*/ 2147483646 h 25430"/>
                  <a:gd name="T78" fmla="*/ 241949363 w 15849"/>
                  <a:gd name="T79" fmla="*/ 2147483646 h 25430"/>
                  <a:gd name="T80" fmla="*/ 227175750 w 15849"/>
                  <a:gd name="T81" fmla="*/ 2093572016 h 25430"/>
                  <a:gd name="T82" fmla="*/ 212272541 w 15849"/>
                  <a:gd name="T83" fmla="*/ 1952816564 h 25430"/>
                  <a:gd name="T84" fmla="*/ 199961257 w 15849"/>
                  <a:gd name="T85" fmla="*/ 1849129779 h 25430"/>
                  <a:gd name="T86" fmla="*/ 177801018 w 15849"/>
                  <a:gd name="T87" fmla="*/ 1641755489 h 25430"/>
                  <a:gd name="T88" fmla="*/ 157973151 w 15849"/>
                  <a:gd name="T89" fmla="*/ 1464061694 h 25430"/>
                  <a:gd name="T90" fmla="*/ 138275241 w 15849"/>
                  <a:gd name="T91" fmla="*/ 1276387998 h 25430"/>
                  <a:gd name="T92" fmla="*/ 116115002 w 15849"/>
                  <a:gd name="T93" fmla="*/ 1076401521 h 25430"/>
                  <a:gd name="T94" fmla="*/ 93824807 w 15849"/>
                  <a:gd name="T95" fmla="*/ 871490075 h 25430"/>
                  <a:gd name="T96" fmla="*/ 71534971 w 15849"/>
                  <a:gd name="T97" fmla="*/ 669041114 h 25430"/>
                  <a:gd name="T98" fmla="*/ 54299390 w 15849"/>
                  <a:gd name="T99" fmla="*/ 506122584 h 25430"/>
                  <a:gd name="T100" fmla="*/ 34471523 w 15849"/>
                  <a:gd name="T101" fmla="*/ 315986403 h 25430"/>
                  <a:gd name="T102" fmla="*/ 22160239 w 15849"/>
                  <a:gd name="T103" fmla="*/ 190136180 h 25430"/>
                  <a:gd name="T104" fmla="*/ 7386626 w 15849"/>
                  <a:gd name="T105" fmla="*/ 54435661 h 25430"/>
                  <a:gd name="T106" fmla="*/ 207347884 w 15849"/>
                  <a:gd name="T107" fmla="*/ 0 h 25430"/>
                  <a:gd name="T108" fmla="*/ 550509040 w 15849"/>
                  <a:gd name="T109" fmla="*/ 0 h 25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849" h="25430">
                    <a:moveTo>
                      <a:pt x="4248" y="0"/>
                    </a:moveTo>
                    <a:lnTo>
                      <a:pt x="4248" y="0"/>
                    </a:lnTo>
                    <a:lnTo>
                      <a:pt x="4267" y="0"/>
                    </a:lnTo>
                    <a:lnTo>
                      <a:pt x="4438" y="115"/>
                    </a:lnTo>
                    <a:lnTo>
                      <a:pt x="4629" y="248"/>
                    </a:lnTo>
                    <a:lnTo>
                      <a:pt x="4800" y="381"/>
                    </a:lnTo>
                    <a:lnTo>
                      <a:pt x="4990" y="496"/>
                    </a:lnTo>
                    <a:lnTo>
                      <a:pt x="5257" y="686"/>
                    </a:lnTo>
                    <a:lnTo>
                      <a:pt x="5448" y="838"/>
                    </a:lnTo>
                    <a:lnTo>
                      <a:pt x="5638" y="972"/>
                    </a:lnTo>
                    <a:lnTo>
                      <a:pt x="5829" y="1105"/>
                    </a:lnTo>
                    <a:lnTo>
                      <a:pt x="6019" y="1238"/>
                    </a:lnTo>
                    <a:lnTo>
                      <a:pt x="6210" y="1372"/>
                    </a:lnTo>
                    <a:lnTo>
                      <a:pt x="6400" y="1524"/>
                    </a:lnTo>
                    <a:lnTo>
                      <a:pt x="6591" y="1658"/>
                    </a:lnTo>
                    <a:lnTo>
                      <a:pt x="6781" y="1791"/>
                    </a:lnTo>
                    <a:lnTo>
                      <a:pt x="6971" y="1924"/>
                    </a:lnTo>
                    <a:lnTo>
                      <a:pt x="7162" y="2076"/>
                    </a:lnTo>
                    <a:lnTo>
                      <a:pt x="7372" y="2210"/>
                    </a:lnTo>
                    <a:lnTo>
                      <a:pt x="7562" y="2343"/>
                    </a:lnTo>
                    <a:lnTo>
                      <a:pt x="7753" y="2477"/>
                    </a:lnTo>
                    <a:lnTo>
                      <a:pt x="7943" y="2610"/>
                    </a:lnTo>
                    <a:lnTo>
                      <a:pt x="8134" y="2743"/>
                    </a:lnTo>
                    <a:lnTo>
                      <a:pt x="8324" y="2896"/>
                    </a:lnTo>
                    <a:lnTo>
                      <a:pt x="8534" y="3029"/>
                    </a:lnTo>
                    <a:lnTo>
                      <a:pt x="8743" y="3181"/>
                    </a:lnTo>
                    <a:lnTo>
                      <a:pt x="8953" y="3334"/>
                    </a:lnTo>
                    <a:lnTo>
                      <a:pt x="9143" y="3486"/>
                    </a:lnTo>
                    <a:lnTo>
                      <a:pt x="9353" y="3639"/>
                    </a:lnTo>
                    <a:lnTo>
                      <a:pt x="9562" y="3772"/>
                    </a:lnTo>
                    <a:lnTo>
                      <a:pt x="9772" y="3924"/>
                    </a:lnTo>
                    <a:lnTo>
                      <a:pt x="9981" y="4077"/>
                    </a:lnTo>
                    <a:lnTo>
                      <a:pt x="10191" y="4229"/>
                    </a:lnTo>
                    <a:lnTo>
                      <a:pt x="10400" y="4382"/>
                    </a:lnTo>
                    <a:lnTo>
                      <a:pt x="10610" y="4514"/>
                    </a:lnTo>
                    <a:lnTo>
                      <a:pt x="10820" y="4667"/>
                    </a:lnTo>
                    <a:lnTo>
                      <a:pt x="11029" y="4819"/>
                    </a:lnTo>
                    <a:lnTo>
                      <a:pt x="11238" y="4972"/>
                    </a:lnTo>
                    <a:lnTo>
                      <a:pt x="11448" y="5105"/>
                    </a:lnTo>
                    <a:lnTo>
                      <a:pt x="11658" y="5258"/>
                    </a:lnTo>
                    <a:lnTo>
                      <a:pt x="11848" y="5410"/>
                    </a:lnTo>
                    <a:lnTo>
                      <a:pt x="12058" y="5562"/>
                    </a:lnTo>
                    <a:lnTo>
                      <a:pt x="12267" y="5696"/>
                    </a:lnTo>
                    <a:lnTo>
                      <a:pt x="12477" y="5848"/>
                    </a:lnTo>
                    <a:lnTo>
                      <a:pt x="12686" y="6001"/>
                    </a:lnTo>
                    <a:lnTo>
                      <a:pt x="12896" y="6153"/>
                    </a:lnTo>
                    <a:lnTo>
                      <a:pt x="13105" y="6286"/>
                    </a:lnTo>
                    <a:lnTo>
                      <a:pt x="13315" y="6439"/>
                    </a:lnTo>
                    <a:lnTo>
                      <a:pt x="13524" y="6591"/>
                    </a:lnTo>
                    <a:lnTo>
                      <a:pt x="13734" y="6744"/>
                    </a:lnTo>
                    <a:lnTo>
                      <a:pt x="13943" y="6876"/>
                    </a:lnTo>
                    <a:lnTo>
                      <a:pt x="14153" y="7029"/>
                    </a:lnTo>
                    <a:lnTo>
                      <a:pt x="14362" y="7181"/>
                    </a:lnTo>
                    <a:lnTo>
                      <a:pt x="14553" y="7315"/>
                    </a:lnTo>
                    <a:lnTo>
                      <a:pt x="14763" y="7467"/>
                    </a:lnTo>
                    <a:lnTo>
                      <a:pt x="14972" y="7619"/>
                    </a:lnTo>
                    <a:lnTo>
                      <a:pt x="15181" y="7772"/>
                    </a:lnTo>
                    <a:lnTo>
                      <a:pt x="15391" y="7905"/>
                    </a:lnTo>
                    <a:lnTo>
                      <a:pt x="15601" y="8058"/>
                    </a:lnTo>
                    <a:lnTo>
                      <a:pt x="15810" y="8210"/>
                    </a:lnTo>
                    <a:lnTo>
                      <a:pt x="15848" y="8229"/>
                    </a:lnTo>
                    <a:lnTo>
                      <a:pt x="15829" y="8248"/>
                    </a:lnTo>
                    <a:lnTo>
                      <a:pt x="15296" y="10020"/>
                    </a:lnTo>
                    <a:lnTo>
                      <a:pt x="13753" y="11353"/>
                    </a:lnTo>
                    <a:lnTo>
                      <a:pt x="12667" y="12267"/>
                    </a:lnTo>
                    <a:lnTo>
                      <a:pt x="10934" y="13200"/>
                    </a:lnTo>
                    <a:lnTo>
                      <a:pt x="12420" y="14477"/>
                    </a:lnTo>
                    <a:lnTo>
                      <a:pt x="13524" y="15372"/>
                    </a:lnTo>
                    <a:lnTo>
                      <a:pt x="13715" y="15639"/>
                    </a:lnTo>
                    <a:lnTo>
                      <a:pt x="13581" y="18344"/>
                    </a:lnTo>
                    <a:lnTo>
                      <a:pt x="13143" y="18572"/>
                    </a:lnTo>
                    <a:lnTo>
                      <a:pt x="11924" y="19163"/>
                    </a:lnTo>
                    <a:lnTo>
                      <a:pt x="11734" y="19276"/>
                    </a:lnTo>
                    <a:lnTo>
                      <a:pt x="11886" y="19924"/>
                    </a:lnTo>
                    <a:lnTo>
                      <a:pt x="11962" y="20266"/>
                    </a:lnTo>
                    <a:lnTo>
                      <a:pt x="11944" y="20381"/>
                    </a:lnTo>
                    <a:lnTo>
                      <a:pt x="11981" y="20495"/>
                    </a:lnTo>
                    <a:lnTo>
                      <a:pt x="12134" y="20495"/>
                    </a:lnTo>
                    <a:lnTo>
                      <a:pt x="13163" y="20610"/>
                    </a:lnTo>
                    <a:lnTo>
                      <a:pt x="13867" y="20666"/>
                    </a:lnTo>
                    <a:lnTo>
                      <a:pt x="14020" y="20686"/>
                    </a:lnTo>
                    <a:lnTo>
                      <a:pt x="14115" y="20705"/>
                    </a:lnTo>
                    <a:lnTo>
                      <a:pt x="14191" y="20742"/>
                    </a:lnTo>
                    <a:lnTo>
                      <a:pt x="14191" y="21028"/>
                    </a:lnTo>
                    <a:lnTo>
                      <a:pt x="14191" y="21238"/>
                    </a:lnTo>
                    <a:lnTo>
                      <a:pt x="14134" y="21543"/>
                    </a:lnTo>
                    <a:lnTo>
                      <a:pt x="14153" y="22247"/>
                    </a:lnTo>
                    <a:lnTo>
                      <a:pt x="14153" y="22571"/>
                    </a:lnTo>
                    <a:lnTo>
                      <a:pt x="14172" y="22972"/>
                    </a:lnTo>
                    <a:lnTo>
                      <a:pt x="14267" y="23466"/>
                    </a:lnTo>
                    <a:lnTo>
                      <a:pt x="14286" y="23562"/>
                    </a:lnTo>
                    <a:lnTo>
                      <a:pt x="14324" y="23733"/>
                    </a:lnTo>
                    <a:lnTo>
                      <a:pt x="14438" y="24228"/>
                    </a:lnTo>
                    <a:lnTo>
                      <a:pt x="14496" y="24457"/>
                    </a:lnTo>
                    <a:lnTo>
                      <a:pt x="14629" y="25371"/>
                    </a:lnTo>
                    <a:lnTo>
                      <a:pt x="14115" y="25371"/>
                    </a:lnTo>
                    <a:lnTo>
                      <a:pt x="14020" y="25410"/>
                    </a:lnTo>
                    <a:lnTo>
                      <a:pt x="13981" y="25429"/>
                    </a:lnTo>
                    <a:lnTo>
                      <a:pt x="12915" y="25124"/>
                    </a:lnTo>
                    <a:lnTo>
                      <a:pt x="12705" y="24914"/>
                    </a:lnTo>
                    <a:lnTo>
                      <a:pt x="12515" y="24781"/>
                    </a:lnTo>
                    <a:lnTo>
                      <a:pt x="12248" y="24648"/>
                    </a:lnTo>
                    <a:lnTo>
                      <a:pt x="11791" y="24495"/>
                    </a:lnTo>
                    <a:lnTo>
                      <a:pt x="11467" y="24514"/>
                    </a:lnTo>
                    <a:lnTo>
                      <a:pt x="11238" y="24495"/>
                    </a:lnTo>
                    <a:lnTo>
                      <a:pt x="11067" y="24514"/>
                    </a:lnTo>
                    <a:lnTo>
                      <a:pt x="10686" y="24552"/>
                    </a:lnTo>
                    <a:lnTo>
                      <a:pt x="10248" y="24724"/>
                    </a:lnTo>
                    <a:lnTo>
                      <a:pt x="9943" y="24819"/>
                    </a:lnTo>
                    <a:lnTo>
                      <a:pt x="9753" y="24781"/>
                    </a:lnTo>
                    <a:lnTo>
                      <a:pt x="9600" y="24648"/>
                    </a:lnTo>
                    <a:lnTo>
                      <a:pt x="9467" y="24419"/>
                    </a:lnTo>
                    <a:lnTo>
                      <a:pt x="9219" y="23981"/>
                    </a:lnTo>
                    <a:lnTo>
                      <a:pt x="9181" y="23790"/>
                    </a:lnTo>
                    <a:lnTo>
                      <a:pt x="8953" y="23581"/>
                    </a:lnTo>
                    <a:lnTo>
                      <a:pt x="8820" y="23448"/>
                    </a:lnTo>
                    <a:lnTo>
                      <a:pt x="8724" y="23429"/>
                    </a:lnTo>
                    <a:lnTo>
                      <a:pt x="8534" y="23485"/>
                    </a:lnTo>
                    <a:lnTo>
                      <a:pt x="8248" y="23505"/>
                    </a:lnTo>
                    <a:lnTo>
                      <a:pt x="8229" y="23390"/>
                    </a:lnTo>
                    <a:lnTo>
                      <a:pt x="8153" y="23352"/>
                    </a:lnTo>
                    <a:lnTo>
                      <a:pt x="8038" y="23409"/>
                    </a:lnTo>
                    <a:lnTo>
                      <a:pt x="7848" y="23657"/>
                    </a:lnTo>
                    <a:lnTo>
                      <a:pt x="7619" y="23657"/>
                    </a:lnTo>
                    <a:lnTo>
                      <a:pt x="7467" y="23752"/>
                    </a:lnTo>
                    <a:lnTo>
                      <a:pt x="7429" y="23866"/>
                    </a:lnTo>
                    <a:lnTo>
                      <a:pt x="7448" y="24076"/>
                    </a:lnTo>
                    <a:lnTo>
                      <a:pt x="7372" y="24152"/>
                    </a:lnTo>
                    <a:lnTo>
                      <a:pt x="7200" y="24228"/>
                    </a:lnTo>
                    <a:lnTo>
                      <a:pt x="7086" y="24343"/>
                    </a:lnTo>
                    <a:lnTo>
                      <a:pt x="6876" y="24305"/>
                    </a:lnTo>
                    <a:lnTo>
                      <a:pt x="6610" y="24343"/>
                    </a:lnTo>
                    <a:lnTo>
                      <a:pt x="6591" y="24057"/>
                    </a:lnTo>
                    <a:lnTo>
                      <a:pt x="6553" y="23905"/>
                    </a:lnTo>
                    <a:lnTo>
                      <a:pt x="6343" y="23752"/>
                    </a:lnTo>
                    <a:lnTo>
                      <a:pt x="6267" y="23524"/>
                    </a:lnTo>
                    <a:lnTo>
                      <a:pt x="6096" y="23524"/>
                    </a:lnTo>
                    <a:lnTo>
                      <a:pt x="5905" y="23562"/>
                    </a:lnTo>
                    <a:lnTo>
                      <a:pt x="5829" y="23600"/>
                    </a:lnTo>
                    <a:lnTo>
                      <a:pt x="5657" y="23790"/>
                    </a:lnTo>
                    <a:lnTo>
                      <a:pt x="5334" y="23810"/>
                    </a:lnTo>
                    <a:lnTo>
                      <a:pt x="5143" y="23943"/>
                    </a:lnTo>
                    <a:lnTo>
                      <a:pt x="4572" y="24133"/>
                    </a:lnTo>
                    <a:lnTo>
                      <a:pt x="4191" y="24114"/>
                    </a:lnTo>
                    <a:lnTo>
                      <a:pt x="3810" y="24076"/>
                    </a:lnTo>
                    <a:lnTo>
                      <a:pt x="3600" y="24076"/>
                    </a:lnTo>
                    <a:lnTo>
                      <a:pt x="3467" y="24057"/>
                    </a:lnTo>
                    <a:lnTo>
                      <a:pt x="3276" y="23905"/>
                    </a:lnTo>
                    <a:lnTo>
                      <a:pt x="3124" y="24057"/>
                    </a:lnTo>
                    <a:lnTo>
                      <a:pt x="2972" y="24191"/>
                    </a:lnTo>
                    <a:lnTo>
                      <a:pt x="2610" y="24305"/>
                    </a:lnTo>
                    <a:lnTo>
                      <a:pt x="2610" y="24286"/>
                    </a:lnTo>
                    <a:lnTo>
                      <a:pt x="2648" y="24057"/>
                    </a:lnTo>
                    <a:lnTo>
                      <a:pt x="2705" y="23810"/>
                    </a:lnTo>
                    <a:lnTo>
                      <a:pt x="2743" y="23562"/>
                    </a:lnTo>
                    <a:lnTo>
                      <a:pt x="2800" y="23314"/>
                    </a:lnTo>
                    <a:lnTo>
                      <a:pt x="2838" y="23086"/>
                    </a:lnTo>
                    <a:lnTo>
                      <a:pt x="2877" y="22857"/>
                    </a:lnTo>
                    <a:lnTo>
                      <a:pt x="2914" y="22609"/>
                    </a:lnTo>
                    <a:lnTo>
                      <a:pt x="2972" y="22381"/>
                    </a:lnTo>
                    <a:lnTo>
                      <a:pt x="2972" y="22305"/>
                    </a:lnTo>
                    <a:lnTo>
                      <a:pt x="2972" y="22286"/>
                    </a:lnTo>
                    <a:lnTo>
                      <a:pt x="2972" y="22266"/>
                    </a:lnTo>
                    <a:lnTo>
                      <a:pt x="2953" y="22247"/>
                    </a:lnTo>
                    <a:lnTo>
                      <a:pt x="2857" y="22171"/>
                    </a:lnTo>
                    <a:lnTo>
                      <a:pt x="2762" y="22114"/>
                    </a:lnTo>
                    <a:lnTo>
                      <a:pt x="2667" y="22038"/>
                    </a:lnTo>
                    <a:lnTo>
                      <a:pt x="2552" y="21962"/>
                    </a:lnTo>
                    <a:lnTo>
                      <a:pt x="2476" y="21905"/>
                    </a:lnTo>
                    <a:lnTo>
                      <a:pt x="2381" y="21848"/>
                    </a:lnTo>
                    <a:lnTo>
                      <a:pt x="2362" y="21809"/>
                    </a:lnTo>
                    <a:lnTo>
                      <a:pt x="2324" y="21771"/>
                    </a:lnTo>
                    <a:lnTo>
                      <a:pt x="2324" y="21657"/>
                    </a:lnTo>
                    <a:lnTo>
                      <a:pt x="2305" y="21428"/>
                    </a:lnTo>
                    <a:lnTo>
                      <a:pt x="2267" y="21200"/>
                    </a:lnTo>
                    <a:lnTo>
                      <a:pt x="2247" y="20991"/>
                    </a:lnTo>
                    <a:lnTo>
                      <a:pt x="2229" y="20762"/>
                    </a:lnTo>
                    <a:lnTo>
                      <a:pt x="2210" y="20533"/>
                    </a:lnTo>
                    <a:lnTo>
                      <a:pt x="2171" y="20305"/>
                    </a:lnTo>
                    <a:lnTo>
                      <a:pt x="2152" y="20076"/>
                    </a:lnTo>
                    <a:lnTo>
                      <a:pt x="2134" y="19848"/>
                    </a:lnTo>
                    <a:lnTo>
                      <a:pt x="2115" y="19619"/>
                    </a:lnTo>
                    <a:lnTo>
                      <a:pt x="2076" y="19390"/>
                    </a:lnTo>
                    <a:lnTo>
                      <a:pt x="2057" y="19163"/>
                    </a:lnTo>
                    <a:lnTo>
                      <a:pt x="2038" y="18934"/>
                    </a:lnTo>
                    <a:lnTo>
                      <a:pt x="2019" y="18706"/>
                    </a:lnTo>
                    <a:lnTo>
                      <a:pt x="1981" y="18496"/>
                    </a:lnTo>
                    <a:lnTo>
                      <a:pt x="1962" y="18267"/>
                    </a:lnTo>
                    <a:lnTo>
                      <a:pt x="1943" y="18039"/>
                    </a:lnTo>
                    <a:lnTo>
                      <a:pt x="1924" y="17791"/>
                    </a:lnTo>
                    <a:lnTo>
                      <a:pt x="1886" y="17563"/>
                    </a:lnTo>
                    <a:lnTo>
                      <a:pt x="1867" y="17334"/>
                    </a:lnTo>
                    <a:lnTo>
                      <a:pt x="1848" y="17086"/>
                    </a:lnTo>
                    <a:lnTo>
                      <a:pt x="1810" y="16858"/>
                    </a:lnTo>
                    <a:lnTo>
                      <a:pt x="1790" y="16629"/>
                    </a:lnTo>
                    <a:lnTo>
                      <a:pt x="1771" y="16382"/>
                    </a:lnTo>
                    <a:lnTo>
                      <a:pt x="1753" y="16153"/>
                    </a:lnTo>
                    <a:lnTo>
                      <a:pt x="1714" y="15924"/>
                    </a:lnTo>
                    <a:lnTo>
                      <a:pt x="1695" y="15677"/>
                    </a:lnTo>
                    <a:lnTo>
                      <a:pt x="1676" y="15448"/>
                    </a:lnTo>
                    <a:lnTo>
                      <a:pt x="1638" y="15220"/>
                    </a:lnTo>
                    <a:lnTo>
                      <a:pt x="1638" y="15067"/>
                    </a:lnTo>
                    <a:lnTo>
                      <a:pt x="1619" y="14915"/>
                    </a:lnTo>
                    <a:lnTo>
                      <a:pt x="1600" y="14763"/>
                    </a:lnTo>
                    <a:lnTo>
                      <a:pt x="1581" y="14610"/>
                    </a:lnTo>
                    <a:lnTo>
                      <a:pt x="1543" y="14267"/>
                    </a:lnTo>
                    <a:lnTo>
                      <a:pt x="1524" y="13943"/>
                    </a:lnTo>
                    <a:lnTo>
                      <a:pt x="1486" y="13639"/>
                    </a:lnTo>
                    <a:lnTo>
                      <a:pt x="1448" y="13315"/>
                    </a:lnTo>
                    <a:lnTo>
                      <a:pt x="1409" y="12991"/>
                    </a:lnTo>
                    <a:lnTo>
                      <a:pt x="1372" y="12667"/>
                    </a:lnTo>
                    <a:lnTo>
                      <a:pt x="1333" y="12362"/>
                    </a:lnTo>
                    <a:lnTo>
                      <a:pt x="1314" y="12039"/>
                    </a:lnTo>
                    <a:lnTo>
                      <a:pt x="1276" y="11715"/>
                    </a:lnTo>
                    <a:lnTo>
                      <a:pt x="1238" y="11429"/>
                    </a:lnTo>
                    <a:lnTo>
                      <a:pt x="1219" y="11296"/>
                    </a:lnTo>
                    <a:lnTo>
                      <a:pt x="1200" y="10953"/>
                    </a:lnTo>
                    <a:lnTo>
                      <a:pt x="1162" y="10629"/>
                    </a:lnTo>
                    <a:lnTo>
                      <a:pt x="1143" y="10477"/>
                    </a:lnTo>
                    <a:lnTo>
                      <a:pt x="1105" y="10172"/>
                    </a:lnTo>
                    <a:lnTo>
                      <a:pt x="1067" y="9848"/>
                    </a:lnTo>
                    <a:lnTo>
                      <a:pt x="1028" y="9543"/>
                    </a:lnTo>
                    <a:lnTo>
                      <a:pt x="1009" y="9238"/>
                    </a:lnTo>
                    <a:lnTo>
                      <a:pt x="972" y="8915"/>
                    </a:lnTo>
                    <a:lnTo>
                      <a:pt x="933" y="8610"/>
                    </a:lnTo>
                    <a:lnTo>
                      <a:pt x="896" y="8305"/>
                    </a:lnTo>
                    <a:lnTo>
                      <a:pt x="876" y="7982"/>
                    </a:lnTo>
                    <a:lnTo>
                      <a:pt x="838" y="7677"/>
                    </a:lnTo>
                    <a:lnTo>
                      <a:pt x="800" y="7353"/>
                    </a:lnTo>
                    <a:lnTo>
                      <a:pt x="762" y="7048"/>
                    </a:lnTo>
                    <a:lnTo>
                      <a:pt x="724" y="6724"/>
                    </a:lnTo>
                    <a:lnTo>
                      <a:pt x="705" y="6419"/>
                    </a:lnTo>
                    <a:lnTo>
                      <a:pt x="667" y="6096"/>
                    </a:lnTo>
                    <a:lnTo>
                      <a:pt x="629" y="5791"/>
                    </a:lnTo>
                    <a:lnTo>
                      <a:pt x="591" y="5467"/>
                    </a:lnTo>
                    <a:lnTo>
                      <a:pt x="552" y="5162"/>
                    </a:lnTo>
                    <a:lnTo>
                      <a:pt x="533" y="4915"/>
                    </a:lnTo>
                    <a:lnTo>
                      <a:pt x="533" y="4839"/>
                    </a:lnTo>
                    <a:lnTo>
                      <a:pt x="495" y="4534"/>
                    </a:lnTo>
                    <a:lnTo>
                      <a:pt x="457" y="4210"/>
                    </a:lnTo>
                    <a:lnTo>
                      <a:pt x="419" y="3905"/>
                    </a:lnTo>
                    <a:lnTo>
                      <a:pt x="400" y="3581"/>
                    </a:lnTo>
                    <a:lnTo>
                      <a:pt x="362" y="3258"/>
                    </a:lnTo>
                    <a:lnTo>
                      <a:pt x="324" y="2953"/>
                    </a:lnTo>
                    <a:lnTo>
                      <a:pt x="305" y="2782"/>
                    </a:lnTo>
                    <a:lnTo>
                      <a:pt x="266" y="2438"/>
                    </a:lnTo>
                    <a:lnTo>
                      <a:pt x="229" y="2076"/>
                    </a:lnTo>
                    <a:lnTo>
                      <a:pt x="210" y="1905"/>
                    </a:lnTo>
                    <a:lnTo>
                      <a:pt x="210" y="1886"/>
                    </a:lnTo>
                    <a:lnTo>
                      <a:pt x="190" y="1676"/>
                    </a:lnTo>
                    <a:lnTo>
                      <a:pt x="171" y="1467"/>
                    </a:lnTo>
                    <a:lnTo>
                      <a:pt x="134" y="1258"/>
                    </a:lnTo>
                    <a:lnTo>
                      <a:pt x="114" y="1048"/>
                    </a:lnTo>
                    <a:lnTo>
                      <a:pt x="95" y="838"/>
                    </a:lnTo>
                    <a:lnTo>
                      <a:pt x="76" y="629"/>
                    </a:lnTo>
                    <a:lnTo>
                      <a:pt x="57" y="420"/>
                    </a:lnTo>
                    <a:lnTo>
                      <a:pt x="19" y="210"/>
                    </a:lnTo>
                    <a:lnTo>
                      <a:pt x="0" y="0"/>
                    </a:lnTo>
                    <a:lnTo>
                      <a:pt x="533" y="0"/>
                    </a:lnTo>
                    <a:lnTo>
                      <a:pt x="1067" y="0"/>
                    </a:lnTo>
                    <a:lnTo>
                      <a:pt x="1600" y="0"/>
                    </a:lnTo>
                    <a:lnTo>
                      <a:pt x="2134" y="0"/>
                    </a:lnTo>
                    <a:lnTo>
                      <a:pt x="2667" y="0"/>
                    </a:lnTo>
                    <a:lnTo>
                      <a:pt x="3200" y="0"/>
                    </a:lnTo>
                    <a:lnTo>
                      <a:pt x="3734" y="0"/>
                    </a:lnTo>
                    <a:lnTo>
                      <a:pt x="4248" y="0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78" name="Freeform 4">
                <a:extLst>
                  <a:ext uri="{FF2B5EF4-FFF2-40B4-BE49-F238E27FC236}">
                    <a16:creationId xmlns:a16="http://schemas.microsoft.com/office/drawing/2014/main" id="{2237F1F3-C9C4-8249-8267-106D63814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5813" y="6946900"/>
                <a:ext cx="5137150" cy="3654425"/>
              </a:xfrm>
              <a:custGeom>
                <a:avLst/>
                <a:gdLst>
                  <a:gd name="T0" fmla="*/ 520998390 w 14268"/>
                  <a:gd name="T1" fmla="*/ 1288021582 h 10153"/>
                  <a:gd name="T2" fmla="*/ 439458555 w 14268"/>
                  <a:gd name="T3" fmla="*/ 1268329151 h 10153"/>
                  <a:gd name="T4" fmla="*/ 399920359 w 14268"/>
                  <a:gd name="T5" fmla="*/ 1285559983 h 10153"/>
                  <a:gd name="T6" fmla="*/ 385142231 w 14268"/>
                  <a:gd name="T7" fmla="*/ 1260815138 h 10153"/>
                  <a:gd name="T8" fmla="*/ 375289906 w 14268"/>
                  <a:gd name="T9" fmla="*/ 1260815138 h 10153"/>
                  <a:gd name="T10" fmla="*/ 335751710 w 14268"/>
                  <a:gd name="T11" fmla="*/ 1048606533 h 10153"/>
                  <a:gd name="T12" fmla="*/ 316047060 w 14268"/>
                  <a:gd name="T13" fmla="*/ 950016244 h 10153"/>
                  <a:gd name="T14" fmla="*/ 311121257 w 14268"/>
                  <a:gd name="T15" fmla="*/ 764884146 h 10153"/>
                  <a:gd name="T16" fmla="*/ 318510141 w 14268"/>
                  <a:gd name="T17" fmla="*/ 661111866 h 10153"/>
                  <a:gd name="T18" fmla="*/ 276508863 w 14268"/>
                  <a:gd name="T19" fmla="*/ 651265831 h 10153"/>
                  <a:gd name="T20" fmla="*/ 32019696 w 14268"/>
                  <a:gd name="T21" fmla="*/ 629112161 h 10153"/>
                  <a:gd name="T22" fmla="*/ 19704290 w 14268"/>
                  <a:gd name="T23" fmla="*/ 555137140 h 10153"/>
                  <a:gd name="T24" fmla="*/ 182653982 w 14268"/>
                  <a:gd name="T25" fmla="*/ 379980654 h 10153"/>
                  <a:gd name="T26" fmla="*/ 553147343 w 14268"/>
                  <a:gd name="T27" fmla="*/ 81489034 h 10153"/>
                  <a:gd name="T28" fmla="*/ 906269878 w 14268"/>
                  <a:gd name="T29" fmla="*/ 434263605 h 10153"/>
                  <a:gd name="T30" fmla="*/ 1442046395 w 14268"/>
                  <a:gd name="T31" fmla="*/ 320774506 h 10153"/>
                  <a:gd name="T32" fmla="*/ 1849485615 w 14268"/>
                  <a:gd name="T33" fmla="*/ 320774506 h 10153"/>
                  <a:gd name="T34" fmla="*/ 1849485615 w 14268"/>
                  <a:gd name="T35" fmla="*/ 424417570 h 10153"/>
                  <a:gd name="T36" fmla="*/ 1849485615 w 14268"/>
                  <a:gd name="T37" fmla="*/ 545290745 h 10153"/>
                  <a:gd name="T38" fmla="*/ 1849485615 w 14268"/>
                  <a:gd name="T39" fmla="*/ 641419795 h 10153"/>
                  <a:gd name="T40" fmla="*/ 1839633290 w 14268"/>
                  <a:gd name="T41" fmla="*/ 646342633 h 10153"/>
                  <a:gd name="T42" fmla="*/ 1839633290 w 14268"/>
                  <a:gd name="T43" fmla="*/ 688317949 h 10153"/>
                  <a:gd name="T44" fmla="*/ 1832114789 w 14268"/>
                  <a:gd name="T45" fmla="*/ 700625584 h 10153"/>
                  <a:gd name="T46" fmla="*/ 1834707487 w 14268"/>
                  <a:gd name="T47" fmla="*/ 794422252 h 10153"/>
                  <a:gd name="T48" fmla="*/ 1827318243 w 14268"/>
                  <a:gd name="T49" fmla="*/ 841320766 h 10153"/>
                  <a:gd name="T50" fmla="*/ 1800095093 w 14268"/>
                  <a:gd name="T51" fmla="*/ 861142413 h 10153"/>
                  <a:gd name="T52" fmla="*/ 1765612676 w 14268"/>
                  <a:gd name="T53" fmla="*/ 944963470 h 10153"/>
                  <a:gd name="T54" fmla="*/ 1772871942 w 14268"/>
                  <a:gd name="T55" fmla="*/ 964785477 h 10153"/>
                  <a:gd name="T56" fmla="*/ 1772871942 w 14268"/>
                  <a:gd name="T57" fmla="*/ 964785477 h 10153"/>
                  <a:gd name="T58" fmla="*/ 1770408861 w 14268"/>
                  <a:gd name="T59" fmla="*/ 969708315 h 10153"/>
                  <a:gd name="T60" fmla="*/ 1745778409 w 14268"/>
                  <a:gd name="T61" fmla="*/ 1001708019 h 10153"/>
                  <a:gd name="T62" fmla="*/ 1738389525 w 14268"/>
                  <a:gd name="T63" fmla="*/ 1053529371 h 10153"/>
                  <a:gd name="T64" fmla="*/ 1716222154 w 14268"/>
                  <a:gd name="T65" fmla="*/ 1073351378 h 10153"/>
                  <a:gd name="T66" fmla="*/ 1656849690 w 14268"/>
                  <a:gd name="T67" fmla="*/ 1110273920 h 10153"/>
                  <a:gd name="T68" fmla="*/ 1622237656 w 14268"/>
                  <a:gd name="T69" fmla="*/ 1172070884 h 10153"/>
                  <a:gd name="T70" fmla="*/ 1582828716 w 14268"/>
                  <a:gd name="T71" fmla="*/ 1164556871 h 10153"/>
                  <a:gd name="T72" fmla="*/ 1476529173 w 14268"/>
                  <a:gd name="T73" fmla="*/ 1149787638 h 10153"/>
                  <a:gd name="T74" fmla="*/ 1466676848 w 14268"/>
                  <a:gd name="T75" fmla="*/ 1154710836 h 10153"/>
                  <a:gd name="T76" fmla="*/ 1464213766 w 14268"/>
                  <a:gd name="T77" fmla="*/ 1176994082 h 10153"/>
                  <a:gd name="T78" fmla="*/ 1390193152 w 14268"/>
                  <a:gd name="T79" fmla="*/ 1179455681 h 10153"/>
                  <a:gd name="T80" fmla="*/ 1298800993 w 14268"/>
                  <a:gd name="T81" fmla="*/ 1184378518 h 10153"/>
                  <a:gd name="T82" fmla="*/ 1209872275 w 14268"/>
                  <a:gd name="T83" fmla="*/ 1186840117 h 10153"/>
                  <a:gd name="T84" fmla="*/ 1118610092 w 14268"/>
                  <a:gd name="T85" fmla="*/ 1189301716 h 10153"/>
                  <a:gd name="T86" fmla="*/ 1029681374 w 14268"/>
                  <a:gd name="T87" fmla="*/ 1191763315 h 10153"/>
                  <a:gd name="T88" fmla="*/ 945808435 w 14268"/>
                  <a:gd name="T89" fmla="*/ 1196686152 h 10153"/>
                  <a:gd name="T90" fmla="*/ 906269878 w 14268"/>
                  <a:gd name="T91" fmla="*/ 1223763019 h 10153"/>
                  <a:gd name="T92" fmla="*/ 834582368 w 14268"/>
                  <a:gd name="T93" fmla="*/ 1290482821 h 10153"/>
                  <a:gd name="T94" fmla="*/ 770413719 w 14268"/>
                  <a:gd name="T95" fmla="*/ 1297867617 h 10153"/>
                  <a:gd name="T96" fmla="*/ 743190569 w 14268"/>
                  <a:gd name="T97" fmla="*/ 1305252053 h 10153"/>
                  <a:gd name="T98" fmla="*/ 681485001 w 14268"/>
                  <a:gd name="T99" fmla="*/ 1290482821 h 10153"/>
                  <a:gd name="T100" fmla="*/ 641946804 w 14268"/>
                  <a:gd name="T101" fmla="*/ 1297867617 h 10153"/>
                  <a:gd name="T102" fmla="*/ 597482085 w 14268"/>
                  <a:gd name="T103" fmla="*/ 1300328856 h 1015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268" h="10153">
                    <a:moveTo>
                      <a:pt x="4629" y="10152"/>
                    </a:moveTo>
                    <a:lnTo>
                      <a:pt x="4019" y="9942"/>
                    </a:lnTo>
                    <a:lnTo>
                      <a:pt x="3695" y="9808"/>
                    </a:lnTo>
                    <a:lnTo>
                      <a:pt x="3524" y="9771"/>
                    </a:lnTo>
                    <a:lnTo>
                      <a:pt x="3390" y="9790"/>
                    </a:lnTo>
                    <a:lnTo>
                      <a:pt x="3238" y="9885"/>
                    </a:lnTo>
                    <a:lnTo>
                      <a:pt x="3143" y="9923"/>
                    </a:lnTo>
                    <a:lnTo>
                      <a:pt x="3085" y="9923"/>
                    </a:lnTo>
                    <a:lnTo>
                      <a:pt x="3048" y="9904"/>
                    </a:lnTo>
                    <a:lnTo>
                      <a:pt x="2990" y="9751"/>
                    </a:lnTo>
                    <a:lnTo>
                      <a:pt x="2971" y="9732"/>
                    </a:lnTo>
                    <a:lnTo>
                      <a:pt x="2895" y="9732"/>
                    </a:lnTo>
                    <a:lnTo>
                      <a:pt x="2762" y="8818"/>
                    </a:lnTo>
                    <a:lnTo>
                      <a:pt x="2704" y="8589"/>
                    </a:lnTo>
                    <a:lnTo>
                      <a:pt x="2590" y="8094"/>
                    </a:lnTo>
                    <a:lnTo>
                      <a:pt x="2552" y="7923"/>
                    </a:lnTo>
                    <a:lnTo>
                      <a:pt x="2533" y="7827"/>
                    </a:lnTo>
                    <a:lnTo>
                      <a:pt x="2438" y="7333"/>
                    </a:lnTo>
                    <a:lnTo>
                      <a:pt x="2419" y="6932"/>
                    </a:lnTo>
                    <a:lnTo>
                      <a:pt x="2419" y="6608"/>
                    </a:lnTo>
                    <a:lnTo>
                      <a:pt x="2400" y="5904"/>
                    </a:lnTo>
                    <a:lnTo>
                      <a:pt x="2457" y="5599"/>
                    </a:lnTo>
                    <a:lnTo>
                      <a:pt x="2457" y="5389"/>
                    </a:lnTo>
                    <a:lnTo>
                      <a:pt x="2457" y="5103"/>
                    </a:lnTo>
                    <a:lnTo>
                      <a:pt x="2381" y="5066"/>
                    </a:lnTo>
                    <a:lnTo>
                      <a:pt x="2286" y="5047"/>
                    </a:lnTo>
                    <a:lnTo>
                      <a:pt x="2133" y="5027"/>
                    </a:lnTo>
                    <a:lnTo>
                      <a:pt x="1429" y="4971"/>
                    </a:lnTo>
                    <a:lnTo>
                      <a:pt x="400" y="4856"/>
                    </a:lnTo>
                    <a:lnTo>
                      <a:pt x="247" y="4856"/>
                    </a:lnTo>
                    <a:lnTo>
                      <a:pt x="210" y="4742"/>
                    </a:lnTo>
                    <a:lnTo>
                      <a:pt x="228" y="4627"/>
                    </a:lnTo>
                    <a:lnTo>
                      <a:pt x="152" y="4285"/>
                    </a:lnTo>
                    <a:lnTo>
                      <a:pt x="0" y="3637"/>
                    </a:lnTo>
                    <a:lnTo>
                      <a:pt x="190" y="3524"/>
                    </a:lnTo>
                    <a:lnTo>
                      <a:pt x="1409" y="2933"/>
                    </a:lnTo>
                    <a:lnTo>
                      <a:pt x="1847" y="2705"/>
                    </a:lnTo>
                    <a:lnTo>
                      <a:pt x="1981" y="0"/>
                    </a:lnTo>
                    <a:lnTo>
                      <a:pt x="4267" y="629"/>
                    </a:lnTo>
                    <a:lnTo>
                      <a:pt x="4971" y="1543"/>
                    </a:lnTo>
                    <a:lnTo>
                      <a:pt x="5467" y="2076"/>
                    </a:lnTo>
                    <a:lnTo>
                      <a:pt x="6991" y="3352"/>
                    </a:lnTo>
                    <a:lnTo>
                      <a:pt x="8419" y="3028"/>
                    </a:lnTo>
                    <a:lnTo>
                      <a:pt x="8838" y="2476"/>
                    </a:lnTo>
                    <a:lnTo>
                      <a:pt x="11124" y="2476"/>
                    </a:lnTo>
                    <a:lnTo>
                      <a:pt x="12953" y="2476"/>
                    </a:lnTo>
                    <a:lnTo>
                      <a:pt x="14267" y="2476"/>
                    </a:lnTo>
                    <a:lnTo>
                      <a:pt x="14267" y="2666"/>
                    </a:lnTo>
                    <a:lnTo>
                      <a:pt x="14267" y="2971"/>
                    </a:lnTo>
                    <a:lnTo>
                      <a:pt x="14267" y="3276"/>
                    </a:lnTo>
                    <a:lnTo>
                      <a:pt x="14267" y="3599"/>
                    </a:lnTo>
                    <a:lnTo>
                      <a:pt x="14267" y="3904"/>
                    </a:lnTo>
                    <a:lnTo>
                      <a:pt x="14267" y="4209"/>
                    </a:lnTo>
                    <a:lnTo>
                      <a:pt x="14267" y="4532"/>
                    </a:lnTo>
                    <a:lnTo>
                      <a:pt x="14267" y="4685"/>
                    </a:lnTo>
                    <a:lnTo>
                      <a:pt x="14267" y="4951"/>
                    </a:lnTo>
                    <a:lnTo>
                      <a:pt x="14248" y="4971"/>
                    </a:lnTo>
                    <a:lnTo>
                      <a:pt x="14210" y="4971"/>
                    </a:lnTo>
                    <a:lnTo>
                      <a:pt x="14191" y="4989"/>
                    </a:lnTo>
                    <a:lnTo>
                      <a:pt x="14172" y="5027"/>
                    </a:lnTo>
                    <a:lnTo>
                      <a:pt x="14172" y="5066"/>
                    </a:lnTo>
                    <a:lnTo>
                      <a:pt x="14191" y="5313"/>
                    </a:lnTo>
                    <a:lnTo>
                      <a:pt x="14172" y="5352"/>
                    </a:lnTo>
                    <a:lnTo>
                      <a:pt x="14153" y="5389"/>
                    </a:lnTo>
                    <a:lnTo>
                      <a:pt x="14133" y="5408"/>
                    </a:lnTo>
                    <a:lnTo>
                      <a:pt x="14153" y="5580"/>
                    </a:lnTo>
                    <a:lnTo>
                      <a:pt x="14153" y="5904"/>
                    </a:lnTo>
                    <a:lnTo>
                      <a:pt x="14153" y="6132"/>
                    </a:lnTo>
                    <a:lnTo>
                      <a:pt x="14153" y="6399"/>
                    </a:lnTo>
                    <a:lnTo>
                      <a:pt x="14133" y="6456"/>
                    </a:lnTo>
                    <a:lnTo>
                      <a:pt x="14096" y="6494"/>
                    </a:lnTo>
                    <a:lnTo>
                      <a:pt x="13981" y="6551"/>
                    </a:lnTo>
                    <a:lnTo>
                      <a:pt x="13924" y="6589"/>
                    </a:lnTo>
                    <a:lnTo>
                      <a:pt x="13886" y="6647"/>
                    </a:lnTo>
                    <a:lnTo>
                      <a:pt x="13848" y="6703"/>
                    </a:lnTo>
                    <a:lnTo>
                      <a:pt x="13638" y="7237"/>
                    </a:lnTo>
                    <a:lnTo>
                      <a:pt x="13620" y="7294"/>
                    </a:lnTo>
                    <a:lnTo>
                      <a:pt x="13638" y="7370"/>
                    </a:lnTo>
                    <a:lnTo>
                      <a:pt x="13657" y="7447"/>
                    </a:lnTo>
                    <a:lnTo>
                      <a:pt x="13676" y="7447"/>
                    </a:lnTo>
                    <a:lnTo>
                      <a:pt x="13676" y="7465"/>
                    </a:lnTo>
                    <a:lnTo>
                      <a:pt x="13676" y="7485"/>
                    </a:lnTo>
                    <a:lnTo>
                      <a:pt x="13657" y="7485"/>
                    </a:lnTo>
                    <a:lnTo>
                      <a:pt x="13524" y="7618"/>
                    </a:lnTo>
                    <a:lnTo>
                      <a:pt x="13486" y="7675"/>
                    </a:lnTo>
                    <a:lnTo>
                      <a:pt x="13467" y="7732"/>
                    </a:lnTo>
                    <a:lnTo>
                      <a:pt x="13448" y="7980"/>
                    </a:lnTo>
                    <a:lnTo>
                      <a:pt x="13429" y="8075"/>
                    </a:lnTo>
                    <a:lnTo>
                      <a:pt x="13410" y="8132"/>
                    </a:lnTo>
                    <a:lnTo>
                      <a:pt x="13391" y="8151"/>
                    </a:lnTo>
                    <a:lnTo>
                      <a:pt x="13334" y="8227"/>
                    </a:lnTo>
                    <a:lnTo>
                      <a:pt x="13239" y="8285"/>
                    </a:lnTo>
                    <a:lnTo>
                      <a:pt x="13048" y="8323"/>
                    </a:lnTo>
                    <a:lnTo>
                      <a:pt x="12972" y="8361"/>
                    </a:lnTo>
                    <a:lnTo>
                      <a:pt x="12781" y="8570"/>
                    </a:lnTo>
                    <a:lnTo>
                      <a:pt x="12572" y="8704"/>
                    </a:lnTo>
                    <a:lnTo>
                      <a:pt x="12553" y="8761"/>
                    </a:lnTo>
                    <a:lnTo>
                      <a:pt x="12514" y="9047"/>
                    </a:lnTo>
                    <a:lnTo>
                      <a:pt x="12477" y="9047"/>
                    </a:lnTo>
                    <a:lnTo>
                      <a:pt x="12457" y="9047"/>
                    </a:lnTo>
                    <a:lnTo>
                      <a:pt x="12210" y="8989"/>
                    </a:lnTo>
                    <a:lnTo>
                      <a:pt x="11771" y="8913"/>
                    </a:lnTo>
                    <a:lnTo>
                      <a:pt x="11486" y="8875"/>
                    </a:lnTo>
                    <a:lnTo>
                      <a:pt x="11390" y="8875"/>
                    </a:lnTo>
                    <a:lnTo>
                      <a:pt x="11353" y="8875"/>
                    </a:lnTo>
                    <a:lnTo>
                      <a:pt x="11334" y="8894"/>
                    </a:lnTo>
                    <a:lnTo>
                      <a:pt x="11314" y="8913"/>
                    </a:lnTo>
                    <a:lnTo>
                      <a:pt x="11314" y="8970"/>
                    </a:lnTo>
                    <a:lnTo>
                      <a:pt x="11314" y="9065"/>
                    </a:lnTo>
                    <a:lnTo>
                      <a:pt x="11295" y="9085"/>
                    </a:lnTo>
                    <a:lnTo>
                      <a:pt x="11181" y="9104"/>
                    </a:lnTo>
                    <a:lnTo>
                      <a:pt x="10953" y="9104"/>
                    </a:lnTo>
                    <a:lnTo>
                      <a:pt x="10724" y="9104"/>
                    </a:lnTo>
                    <a:lnTo>
                      <a:pt x="10496" y="9123"/>
                    </a:lnTo>
                    <a:lnTo>
                      <a:pt x="10267" y="9123"/>
                    </a:lnTo>
                    <a:lnTo>
                      <a:pt x="10019" y="9142"/>
                    </a:lnTo>
                    <a:lnTo>
                      <a:pt x="9790" y="9142"/>
                    </a:lnTo>
                    <a:lnTo>
                      <a:pt x="9562" y="9161"/>
                    </a:lnTo>
                    <a:lnTo>
                      <a:pt x="9333" y="9161"/>
                    </a:lnTo>
                    <a:lnTo>
                      <a:pt x="9105" y="9161"/>
                    </a:lnTo>
                    <a:lnTo>
                      <a:pt x="8857" y="9180"/>
                    </a:lnTo>
                    <a:lnTo>
                      <a:pt x="8629" y="9180"/>
                    </a:lnTo>
                    <a:lnTo>
                      <a:pt x="8400" y="9199"/>
                    </a:lnTo>
                    <a:lnTo>
                      <a:pt x="8171" y="9199"/>
                    </a:lnTo>
                    <a:lnTo>
                      <a:pt x="7943" y="9199"/>
                    </a:lnTo>
                    <a:lnTo>
                      <a:pt x="7714" y="9218"/>
                    </a:lnTo>
                    <a:lnTo>
                      <a:pt x="7467" y="9218"/>
                    </a:lnTo>
                    <a:lnTo>
                      <a:pt x="7296" y="9237"/>
                    </a:lnTo>
                    <a:lnTo>
                      <a:pt x="7219" y="9256"/>
                    </a:lnTo>
                    <a:lnTo>
                      <a:pt x="7143" y="9294"/>
                    </a:lnTo>
                    <a:lnTo>
                      <a:pt x="6991" y="9446"/>
                    </a:lnTo>
                    <a:lnTo>
                      <a:pt x="6800" y="9618"/>
                    </a:lnTo>
                    <a:lnTo>
                      <a:pt x="6648" y="9771"/>
                    </a:lnTo>
                    <a:lnTo>
                      <a:pt x="6438" y="9961"/>
                    </a:lnTo>
                    <a:lnTo>
                      <a:pt x="6381" y="9980"/>
                    </a:lnTo>
                    <a:lnTo>
                      <a:pt x="6324" y="9999"/>
                    </a:lnTo>
                    <a:lnTo>
                      <a:pt x="5943" y="10018"/>
                    </a:lnTo>
                    <a:lnTo>
                      <a:pt x="5886" y="10037"/>
                    </a:lnTo>
                    <a:lnTo>
                      <a:pt x="5809" y="10056"/>
                    </a:lnTo>
                    <a:lnTo>
                      <a:pt x="5733" y="10075"/>
                    </a:lnTo>
                    <a:lnTo>
                      <a:pt x="5714" y="10094"/>
                    </a:lnTo>
                    <a:lnTo>
                      <a:pt x="5333" y="9942"/>
                    </a:lnTo>
                    <a:lnTo>
                      <a:pt x="5257" y="9961"/>
                    </a:lnTo>
                    <a:lnTo>
                      <a:pt x="5105" y="10018"/>
                    </a:lnTo>
                    <a:lnTo>
                      <a:pt x="5029" y="10018"/>
                    </a:lnTo>
                    <a:lnTo>
                      <a:pt x="4952" y="10018"/>
                    </a:lnTo>
                    <a:lnTo>
                      <a:pt x="4629" y="9942"/>
                    </a:lnTo>
                    <a:lnTo>
                      <a:pt x="4609" y="9980"/>
                    </a:lnTo>
                    <a:lnTo>
                      <a:pt x="4609" y="10037"/>
                    </a:lnTo>
                    <a:lnTo>
                      <a:pt x="4629" y="10152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79" name="Freeform 5">
                <a:extLst>
                  <a:ext uri="{FF2B5EF4-FFF2-40B4-BE49-F238E27FC236}">
                    <a16:creationId xmlns:a16="http://schemas.microsoft.com/office/drawing/2014/main" id="{BBC5F9AD-49C7-1146-B797-498AA5FD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4750" y="9725025"/>
                <a:ext cx="4230688" cy="2435225"/>
              </a:xfrm>
              <a:custGeom>
                <a:avLst/>
                <a:gdLst>
                  <a:gd name="T0" fmla="*/ 1416783726 w 11753"/>
                  <a:gd name="T1" fmla="*/ 358115626 h 6763"/>
                  <a:gd name="T2" fmla="*/ 1214256411 w 11753"/>
                  <a:gd name="T3" fmla="*/ 454451226 h 6763"/>
                  <a:gd name="T4" fmla="*/ 1142730679 w 11753"/>
                  <a:gd name="T5" fmla="*/ 459378568 h 6763"/>
                  <a:gd name="T6" fmla="*/ 1130420899 w 11753"/>
                  <a:gd name="T7" fmla="*/ 550787185 h 6763"/>
                  <a:gd name="T8" fmla="*/ 1093362333 w 11753"/>
                  <a:gd name="T9" fmla="*/ 560641151 h 6763"/>
                  <a:gd name="T10" fmla="*/ 955104544 w 11753"/>
                  <a:gd name="T11" fmla="*/ 538469909 h 6763"/>
                  <a:gd name="T12" fmla="*/ 878654827 w 11753"/>
                  <a:gd name="T13" fmla="*/ 595260018 h 6763"/>
                  <a:gd name="T14" fmla="*/ 873730843 w 11753"/>
                  <a:gd name="T15" fmla="*/ 610040966 h 6763"/>
                  <a:gd name="T16" fmla="*/ 851443868 w 11753"/>
                  <a:gd name="T17" fmla="*/ 674221730 h 6763"/>
                  <a:gd name="T18" fmla="*/ 841595901 w 11753"/>
                  <a:gd name="T19" fmla="*/ 728548528 h 6763"/>
                  <a:gd name="T20" fmla="*/ 831748293 w 11753"/>
                  <a:gd name="T21" fmla="*/ 726084857 h 6763"/>
                  <a:gd name="T22" fmla="*/ 811923130 w 11753"/>
                  <a:gd name="T23" fmla="*/ 733605140 h 6763"/>
                  <a:gd name="T24" fmla="*/ 804666923 w 11753"/>
                  <a:gd name="T25" fmla="*/ 723621546 h 6763"/>
                  <a:gd name="T26" fmla="*/ 777455964 w 11753"/>
                  <a:gd name="T27" fmla="*/ 713767580 h 6763"/>
                  <a:gd name="T28" fmla="*/ 740397038 w 11753"/>
                  <a:gd name="T29" fmla="*/ 706376926 h 6763"/>
                  <a:gd name="T30" fmla="*/ 745321021 w 11753"/>
                  <a:gd name="T31" fmla="*/ 743459105 h 6763"/>
                  <a:gd name="T32" fmla="*/ 696082264 w 11753"/>
                  <a:gd name="T33" fmla="*/ 842258376 h 6763"/>
                  <a:gd name="T34" fmla="*/ 693490504 w 11753"/>
                  <a:gd name="T35" fmla="*/ 871820632 h 6763"/>
                  <a:gd name="T36" fmla="*/ 668871305 w 11753"/>
                  <a:gd name="T37" fmla="*/ 874283944 h 6763"/>
                  <a:gd name="T38" fmla="*/ 651507954 w 11753"/>
                  <a:gd name="T39" fmla="*/ 866893650 h 6763"/>
                  <a:gd name="T40" fmla="*/ 619502959 w 11753"/>
                  <a:gd name="T41" fmla="*/ 847185719 h 6763"/>
                  <a:gd name="T42" fmla="*/ 562748458 w 11753"/>
                  <a:gd name="T43" fmla="*/ 812566851 h 6763"/>
                  <a:gd name="T44" fmla="*/ 535537499 w 11753"/>
                  <a:gd name="T45" fmla="*/ 807639869 h 6763"/>
                  <a:gd name="T46" fmla="*/ 530613515 w 11753"/>
                  <a:gd name="T47" fmla="*/ 797785903 h 6763"/>
                  <a:gd name="T48" fmla="*/ 542923295 w 11753"/>
                  <a:gd name="T49" fmla="*/ 787802309 h 6763"/>
                  <a:gd name="T50" fmla="*/ 533075687 w 11753"/>
                  <a:gd name="T51" fmla="*/ 783004955 h 6763"/>
                  <a:gd name="T52" fmla="*/ 530613515 w 11753"/>
                  <a:gd name="T53" fmla="*/ 770557690 h 6763"/>
                  <a:gd name="T54" fmla="*/ 505864728 w 11753"/>
                  <a:gd name="T55" fmla="*/ 661904093 h 6763"/>
                  <a:gd name="T56" fmla="*/ 429414652 w 11753"/>
                  <a:gd name="T57" fmla="*/ 661904093 h 6763"/>
                  <a:gd name="T58" fmla="*/ 360350731 w 11753"/>
                  <a:gd name="T59" fmla="*/ 728548528 h 6763"/>
                  <a:gd name="T60" fmla="*/ 306058402 w 11753"/>
                  <a:gd name="T61" fmla="*/ 726084857 h 6763"/>
                  <a:gd name="T62" fmla="*/ 251766072 w 11753"/>
                  <a:gd name="T63" fmla="*/ 740995794 h 6763"/>
                  <a:gd name="T64" fmla="*/ 244380277 w 11753"/>
                  <a:gd name="T65" fmla="*/ 666831076 h 6763"/>
                  <a:gd name="T66" fmla="*/ 251766072 w 11753"/>
                  <a:gd name="T67" fmla="*/ 619894932 h 6763"/>
                  <a:gd name="T68" fmla="*/ 143181413 w 11753"/>
                  <a:gd name="T69" fmla="*/ 612504638 h 6763"/>
                  <a:gd name="T70" fmla="*/ 101069275 w 11753"/>
                  <a:gd name="T71" fmla="*/ 501387730 h 6763"/>
                  <a:gd name="T72" fmla="*/ 14771591 w 11753"/>
                  <a:gd name="T73" fmla="*/ 419832718 h 6763"/>
                  <a:gd name="T74" fmla="*/ 17233763 w 11753"/>
                  <a:gd name="T75" fmla="*/ 365635549 h 6763"/>
                  <a:gd name="T76" fmla="*/ 98737051 w 11753"/>
                  <a:gd name="T77" fmla="*/ 296398174 h 6763"/>
                  <a:gd name="T78" fmla="*/ 175186768 w 11753"/>
                  <a:gd name="T79" fmla="*/ 224697487 h 6763"/>
                  <a:gd name="T80" fmla="*/ 133333806 w 11753"/>
                  <a:gd name="T81" fmla="*/ 128491156 h 6763"/>
                  <a:gd name="T82" fmla="*/ 135666030 w 11753"/>
                  <a:gd name="T83" fmla="*/ 71701047 h 6763"/>
                  <a:gd name="T84" fmla="*/ 254228244 w 11753"/>
                  <a:gd name="T85" fmla="*/ 98799271 h 6763"/>
                  <a:gd name="T86" fmla="*/ 444186603 w 11753"/>
                  <a:gd name="T87" fmla="*/ 56790110 h 6763"/>
                  <a:gd name="T88" fmla="*/ 523227720 w 11753"/>
                  <a:gd name="T89" fmla="*/ 22301231 h 6763"/>
                  <a:gd name="T90" fmla="*/ 567672442 w 11753"/>
                  <a:gd name="T91" fmla="*/ 128491156 h 6763"/>
                  <a:gd name="T92" fmla="*/ 666409133 w 11753"/>
                  <a:gd name="T93" fmla="*/ 103726254 h 6763"/>
                  <a:gd name="T94" fmla="*/ 698414487 w 11753"/>
                  <a:gd name="T95" fmla="*/ 39545850 h 6763"/>
                  <a:gd name="T96" fmla="*/ 777455964 w 11753"/>
                  <a:gd name="T97" fmla="*/ 4926983 h 6763"/>
                  <a:gd name="T98" fmla="*/ 854035268 w 11753"/>
                  <a:gd name="T99" fmla="*/ 12447266 h 6763"/>
                  <a:gd name="T100" fmla="*/ 937871140 w 11753"/>
                  <a:gd name="T101" fmla="*/ 138345121 h 6763"/>
                  <a:gd name="T102" fmla="*/ 1039070004 w 11753"/>
                  <a:gd name="T103" fmla="*/ 177890972 h 6763"/>
                  <a:gd name="T104" fmla="*/ 1197023008 w 11753"/>
                  <a:gd name="T105" fmla="*/ 150662758 h 6763"/>
                  <a:gd name="T106" fmla="*/ 1357438185 w 11753"/>
                  <a:gd name="T107" fmla="*/ 202525885 h 6763"/>
                  <a:gd name="T108" fmla="*/ 1520315173 w 11753"/>
                  <a:gd name="T109" fmla="*/ 271633631 h 67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753" h="6763">
                    <a:moveTo>
                      <a:pt x="11105" y="2667"/>
                    </a:moveTo>
                    <a:lnTo>
                      <a:pt x="11105" y="2667"/>
                    </a:lnTo>
                    <a:lnTo>
                      <a:pt x="11010" y="2724"/>
                    </a:lnTo>
                    <a:lnTo>
                      <a:pt x="10934" y="2762"/>
                    </a:lnTo>
                    <a:lnTo>
                      <a:pt x="10457" y="2876"/>
                    </a:lnTo>
                    <a:lnTo>
                      <a:pt x="10362" y="2934"/>
                    </a:lnTo>
                    <a:lnTo>
                      <a:pt x="9524" y="3467"/>
                    </a:lnTo>
                    <a:lnTo>
                      <a:pt x="9371" y="3505"/>
                    </a:lnTo>
                    <a:lnTo>
                      <a:pt x="9200" y="3505"/>
                    </a:lnTo>
                    <a:lnTo>
                      <a:pt x="8990" y="3505"/>
                    </a:lnTo>
                    <a:lnTo>
                      <a:pt x="8876" y="3505"/>
                    </a:lnTo>
                    <a:lnTo>
                      <a:pt x="8819" y="3543"/>
                    </a:lnTo>
                    <a:lnTo>
                      <a:pt x="8800" y="3600"/>
                    </a:lnTo>
                    <a:lnTo>
                      <a:pt x="8743" y="4210"/>
                    </a:lnTo>
                    <a:lnTo>
                      <a:pt x="8743" y="4229"/>
                    </a:lnTo>
                    <a:lnTo>
                      <a:pt x="8724" y="4248"/>
                    </a:lnTo>
                    <a:lnTo>
                      <a:pt x="8591" y="4305"/>
                    </a:lnTo>
                    <a:lnTo>
                      <a:pt x="8552" y="4324"/>
                    </a:lnTo>
                    <a:lnTo>
                      <a:pt x="8514" y="4343"/>
                    </a:lnTo>
                    <a:lnTo>
                      <a:pt x="8438" y="4324"/>
                    </a:lnTo>
                    <a:lnTo>
                      <a:pt x="7886" y="4039"/>
                    </a:lnTo>
                    <a:lnTo>
                      <a:pt x="7695" y="4000"/>
                    </a:lnTo>
                    <a:lnTo>
                      <a:pt x="7562" y="4039"/>
                    </a:lnTo>
                    <a:lnTo>
                      <a:pt x="7371" y="4153"/>
                    </a:lnTo>
                    <a:lnTo>
                      <a:pt x="7314" y="4191"/>
                    </a:lnTo>
                    <a:lnTo>
                      <a:pt x="7181" y="4343"/>
                    </a:lnTo>
                    <a:lnTo>
                      <a:pt x="7143" y="4400"/>
                    </a:lnTo>
                    <a:lnTo>
                      <a:pt x="6781" y="4591"/>
                    </a:lnTo>
                    <a:lnTo>
                      <a:pt x="6724" y="4705"/>
                    </a:lnTo>
                    <a:lnTo>
                      <a:pt x="6743" y="4705"/>
                    </a:lnTo>
                    <a:lnTo>
                      <a:pt x="6647" y="5029"/>
                    </a:lnTo>
                    <a:lnTo>
                      <a:pt x="6610" y="5105"/>
                    </a:lnTo>
                    <a:lnTo>
                      <a:pt x="6571" y="5200"/>
                    </a:lnTo>
                    <a:lnTo>
                      <a:pt x="6591" y="5334"/>
                    </a:lnTo>
                    <a:lnTo>
                      <a:pt x="6647" y="5563"/>
                    </a:lnTo>
                    <a:lnTo>
                      <a:pt x="6571" y="5600"/>
                    </a:lnTo>
                    <a:lnTo>
                      <a:pt x="6495" y="5619"/>
                    </a:lnTo>
                    <a:lnTo>
                      <a:pt x="6476" y="5639"/>
                    </a:lnTo>
                    <a:lnTo>
                      <a:pt x="6457" y="5619"/>
                    </a:lnTo>
                    <a:lnTo>
                      <a:pt x="6438" y="5619"/>
                    </a:lnTo>
                    <a:lnTo>
                      <a:pt x="6419" y="5600"/>
                    </a:lnTo>
                    <a:lnTo>
                      <a:pt x="6362" y="5600"/>
                    </a:lnTo>
                    <a:lnTo>
                      <a:pt x="6343" y="5600"/>
                    </a:lnTo>
                    <a:lnTo>
                      <a:pt x="6305" y="5619"/>
                    </a:lnTo>
                    <a:lnTo>
                      <a:pt x="6266" y="5658"/>
                    </a:lnTo>
                    <a:lnTo>
                      <a:pt x="6247" y="5677"/>
                    </a:lnTo>
                    <a:lnTo>
                      <a:pt x="6229" y="5639"/>
                    </a:lnTo>
                    <a:lnTo>
                      <a:pt x="6210" y="5600"/>
                    </a:lnTo>
                    <a:lnTo>
                      <a:pt x="6210" y="5581"/>
                    </a:lnTo>
                    <a:lnTo>
                      <a:pt x="6171" y="5543"/>
                    </a:lnTo>
                    <a:lnTo>
                      <a:pt x="6095" y="5505"/>
                    </a:lnTo>
                    <a:lnTo>
                      <a:pt x="6057" y="5505"/>
                    </a:lnTo>
                    <a:lnTo>
                      <a:pt x="6000" y="5505"/>
                    </a:lnTo>
                    <a:lnTo>
                      <a:pt x="5924" y="5505"/>
                    </a:lnTo>
                    <a:lnTo>
                      <a:pt x="5829" y="5429"/>
                    </a:lnTo>
                    <a:lnTo>
                      <a:pt x="5752" y="5410"/>
                    </a:lnTo>
                    <a:lnTo>
                      <a:pt x="5714" y="5448"/>
                    </a:lnTo>
                    <a:lnTo>
                      <a:pt x="5771" y="5486"/>
                    </a:lnTo>
                    <a:lnTo>
                      <a:pt x="5771" y="5543"/>
                    </a:lnTo>
                    <a:lnTo>
                      <a:pt x="5771" y="5677"/>
                    </a:lnTo>
                    <a:lnTo>
                      <a:pt x="5752" y="5734"/>
                    </a:lnTo>
                    <a:lnTo>
                      <a:pt x="5714" y="5829"/>
                    </a:lnTo>
                    <a:lnTo>
                      <a:pt x="5809" y="6457"/>
                    </a:lnTo>
                    <a:lnTo>
                      <a:pt x="5771" y="6477"/>
                    </a:lnTo>
                    <a:lnTo>
                      <a:pt x="5372" y="6496"/>
                    </a:lnTo>
                    <a:lnTo>
                      <a:pt x="5333" y="6515"/>
                    </a:lnTo>
                    <a:lnTo>
                      <a:pt x="5314" y="6591"/>
                    </a:lnTo>
                    <a:lnTo>
                      <a:pt x="5352" y="6667"/>
                    </a:lnTo>
                    <a:lnTo>
                      <a:pt x="5352" y="6724"/>
                    </a:lnTo>
                    <a:lnTo>
                      <a:pt x="5314" y="6762"/>
                    </a:lnTo>
                    <a:lnTo>
                      <a:pt x="5295" y="6762"/>
                    </a:lnTo>
                    <a:lnTo>
                      <a:pt x="5257" y="6762"/>
                    </a:lnTo>
                    <a:lnTo>
                      <a:pt x="5162" y="6743"/>
                    </a:lnTo>
                    <a:lnTo>
                      <a:pt x="5105" y="6743"/>
                    </a:lnTo>
                    <a:lnTo>
                      <a:pt x="5086" y="6743"/>
                    </a:lnTo>
                    <a:lnTo>
                      <a:pt x="5067" y="6724"/>
                    </a:lnTo>
                    <a:lnTo>
                      <a:pt x="5028" y="6686"/>
                    </a:lnTo>
                    <a:lnTo>
                      <a:pt x="5009" y="6686"/>
                    </a:lnTo>
                    <a:lnTo>
                      <a:pt x="4991" y="6686"/>
                    </a:lnTo>
                    <a:lnTo>
                      <a:pt x="4971" y="6686"/>
                    </a:lnTo>
                    <a:lnTo>
                      <a:pt x="4781" y="6534"/>
                    </a:lnTo>
                    <a:lnTo>
                      <a:pt x="4666" y="6457"/>
                    </a:lnTo>
                    <a:lnTo>
                      <a:pt x="4476" y="6324"/>
                    </a:lnTo>
                    <a:lnTo>
                      <a:pt x="4438" y="6305"/>
                    </a:lnTo>
                    <a:lnTo>
                      <a:pt x="4343" y="6267"/>
                    </a:lnTo>
                    <a:lnTo>
                      <a:pt x="4266" y="6229"/>
                    </a:lnTo>
                    <a:lnTo>
                      <a:pt x="4229" y="6229"/>
                    </a:lnTo>
                    <a:lnTo>
                      <a:pt x="4171" y="6229"/>
                    </a:lnTo>
                    <a:lnTo>
                      <a:pt x="4133" y="6229"/>
                    </a:lnTo>
                    <a:lnTo>
                      <a:pt x="4076" y="6210"/>
                    </a:lnTo>
                    <a:lnTo>
                      <a:pt x="4038" y="6191"/>
                    </a:lnTo>
                    <a:lnTo>
                      <a:pt x="4076" y="6172"/>
                    </a:lnTo>
                    <a:lnTo>
                      <a:pt x="4095" y="6153"/>
                    </a:lnTo>
                    <a:lnTo>
                      <a:pt x="4133" y="6115"/>
                    </a:lnTo>
                    <a:lnTo>
                      <a:pt x="4152" y="6096"/>
                    </a:lnTo>
                    <a:lnTo>
                      <a:pt x="4171" y="6096"/>
                    </a:lnTo>
                    <a:lnTo>
                      <a:pt x="4190" y="6076"/>
                    </a:lnTo>
                    <a:lnTo>
                      <a:pt x="4190" y="6057"/>
                    </a:lnTo>
                    <a:lnTo>
                      <a:pt x="4133" y="6039"/>
                    </a:lnTo>
                    <a:lnTo>
                      <a:pt x="4114" y="6039"/>
                    </a:lnTo>
                    <a:lnTo>
                      <a:pt x="4095" y="6020"/>
                    </a:lnTo>
                    <a:lnTo>
                      <a:pt x="4095" y="5962"/>
                    </a:lnTo>
                    <a:lnTo>
                      <a:pt x="4076" y="5962"/>
                    </a:lnTo>
                    <a:lnTo>
                      <a:pt x="4095" y="5943"/>
                    </a:lnTo>
                    <a:lnTo>
                      <a:pt x="4095" y="5924"/>
                    </a:lnTo>
                    <a:lnTo>
                      <a:pt x="4095" y="5695"/>
                    </a:lnTo>
                    <a:lnTo>
                      <a:pt x="3981" y="5448"/>
                    </a:lnTo>
                    <a:lnTo>
                      <a:pt x="3904" y="5105"/>
                    </a:lnTo>
                    <a:lnTo>
                      <a:pt x="3790" y="4877"/>
                    </a:lnTo>
                    <a:lnTo>
                      <a:pt x="3733" y="4857"/>
                    </a:lnTo>
                    <a:lnTo>
                      <a:pt x="3600" y="4896"/>
                    </a:lnTo>
                    <a:lnTo>
                      <a:pt x="3314" y="5105"/>
                    </a:lnTo>
                    <a:lnTo>
                      <a:pt x="3124" y="5467"/>
                    </a:lnTo>
                    <a:lnTo>
                      <a:pt x="3066" y="5581"/>
                    </a:lnTo>
                    <a:lnTo>
                      <a:pt x="2952" y="5581"/>
                    </a:lnTo>
                    <a:lnTo>
                      <a:pt x="2781" y="5619"/>
                    </a:lnTo>
                    <a:lnTo>
                      <a:pt x="2552" y="5753"/>
                    </a:lnTo>
                    <a:lnTo>
                      <a:pt x="2457" y="5677"/>
                    </a:lnTo>
                    <a:lnTo>
                      <a:pt x="2400" y="5619"/>
                    </a:lnTo>
                    <a:lnTo>
                      <a:pt x="2362" y="5600"/>
                    </a:lnTo>
                    <a:lnTo>
                      <a:pt x="2248" y="5639"/>
                    </a:lnTo>
                    <a:lnTo>
                      <a:pt x="2152" y="5619"/>
                    </a:lnTo>
                    <a:lnTo>
                      <a:pt x="2095" y="5619"/>
                    </a:lnTo>
                    <a:lnTo>
                      <a:pt x="1943" y="5715"/>
                    </a:lnTo>
                    <a:lnTo>
                      <a:pt x="1904" y="5600"/>
                    </a:lnTo>
                    <a:lnTo>
                      <a:pt x="1886" y="5467"/>
                    </a:lnTo>
                    <a:lnTo>
                      <a:pt x="1943" y="5258"/>
                    </a:lnTo>
                    <a:lnTo>
                      <a:pt x="1886" y="5143"/>
                    </a:lnTo>
                    <a:lnTo>
                      <a:pt x="1886" y="5067"/>
                    </a:lnTo>
                    <a:lnTo>
                      <a:pt x="1943" y="5010"/>
                    </a:lnTo>
                    <a:lnTo>
                      <a:pt x="1981" y="4877"/>
                    </a:lnTo>
                    <a:lnTo>
                      <a:pt x="1943" y="4781"/>
                    </a:lnTo>
                    <a:lnTo>
                      <a:pt x="1847" y="4781"/>
                    </a:lnTo>
                    <a:lnTo>
                      <a:pt x="1486" y="4838"/>
                    </a:lnTo>
                    <a:lnTo>
                      <a:pt x="1295" y="4801"/>
                    </a:lnTo>
                    <a:lnTo>
                      <a:pt x="1105" y="4724"/>
                    </a:lnTo>
                    <a:lnTo>
                      <a:pt x="1085" y="4610"/>
                    </a:lnTo>
                    <a:lnTo>
                      <a:pt x="1142" y="4286"/>
                    </a:lnTo>
                    <a:lnTo>
                      <a:pt x="914" y="3962"/>
                    </a:lnTo>
                    <a:lnTo>
                      <a:pt x="780" y="3867"/>
                    </a:lnTo>
                    <a:lnTo>
                      <a:pt x="362" y="3619"/>
                    </a:lnTo>
                    <a:lnTo>
                      <a:pt x="0" y="3391"/>
                    </a:lnTo>
                    <a:lnTo>
                      <a:pt x="18" y="3315"/>
                    </a:lnTo>
                    <a:lnTo>
                      <a:pt x="114" y="3238"/>
                    </a:lnTo>
                    <a:lnTo>
                      <a:pt x="133" y="3067"/>
                    </a:lnTo>
                    <a:lnTo>
                      <a:pt x="171" y="3010"/>
                    </a:lnTo>
                    <a:lnTo>
                      <a:pt x="152" y="2915"/>
                    </a:lnTo>
                    <a:lnTo>
                      <a:pt x="133" y="2820"/>
                    </a:lnTo>
                    <a:lnTo>
                      <a:pt x="228" y="2610"/>
                    </a:lnTo>
                    <a:lnTo>
                      <a:pt x="285" y="2400"/>
                    </a:lnTo>
                    <a:lnTo>
                      <a:pt x="399" y="2381"/>
                    </a:lnTo>
                    <a:lnTo>
                      <a:pt x="762" y="2286"/>
                    </a:lnTo>
                    <a:lnTo>
                      <a:pt x="952" y="2286"/>
                    </a:lnTo>
                    <a:lnTo>
                      <a:pt x="1105" y="2172"/>
                    </a:lnTo>
                    <a:lnTo>
                      <a:pt x="1276" y="1867"/>
                    </a:lnTo>
                    <a:lnTo>
                      <a:pt x="1352" y="1733"/>
                    </a:lnTo>
                    <a:lnTo>
                      <a:pt x="1219" y="1334"/>
                    </a:lnTo>
                    <a:lnTo>
                      <a:pt x="1161" y="1048"/>
                    </a:lnTo>
                    <a:lnTo>
                      <a:pt x="1124" y="1010"/>
                    </a:lnTo>
                    <a:lnTo>
                      <a:pt x="1029" y="991"/>
                    </a:lnTo>
                    <a:lnTo>
                      <a:pt x="780" y="971"/>
                    </a:lnTo>
                    <a:lnTo>
                      <a:pt x="743" y="839"/>
                    </a:lnTo>
                    <a:lnTo>
                      <a:pt x="895" y="705"/>
                    </a:lnTo>
                    <a:lnTo>
                      <a:pt x="1047" y="553"/>
                    </a:lnTo>
                    <a:lnTo>
                      <a:pt x="1238" y="705"/>
                    </a:lnTo>
                    <a:lnTo>
                      <a:pt x="1371" y="724"/>
                    </a:lnTo>
                    <a:lnTo>
                      <a:pt x="1581" y="724"/>
                    </a:lnTo>
                    <a:lnTo>
                      <a:pt x="1962" y="762"/>
                    </a:lnTo>
                    <a:lnTo>
                      <a:pt x="2343" y="781"/>
                    </a:lnTo>
                    <a:lnTo>
                      <a:pt x="2914" y="591"/>
                    </a:lnTo>
                    <a:lnTo>
                      <a:pt x="3105" y="458"/>
                    </a:lnTo>
                    <a:lnTo>
                      <a:pt x="3428" y="438"/>
                    </a:lnTo>
                    <a:lnTo>
                      <a:pt x="3600" y="248"/>
                    </a:lnTo>
                    <a:lnTo>
                      <a:pt x="3676" y="210"/>
                    </a:lnTo>
                    <a:lnTo>
                      <a:pt x="3867" y="172"/>
                    </a:lnTo>
                    <a:lnTo>
                      <a:pt x="4038" y="172"/>
                    </a:lnTo>
                    <a:lnTo>
                      <a:pt x="4114" y="400"/>
                    </a:lnTo>
                    <a:lnTo>
                      <a:pt x="4324" y="553"/>
                    </a:lnTo>
                    <a:lnTo>
                      <a:pt x="4362" y="705"/>
                    </a:lnTo>
                    <a:lnTo>
                      <a:pt x="4381" y="991"/>
                    </a:lnTo>
                    <a:lnTo>
                      <a:pt x="4647" y="953"/>
                    </a:lnTo>
                    <a:lnTo>
                      <a:pt x="4857" y="991"/>
                    </a:lnTo>
                    <a:lnTo>
                      <a:pt x="4971" y="876"/>
                    </a:lnTo>
                    <a:lnTo>
                      <a:pt x="5143" y="800"/>
                    </a:lnTo>
                    <a:lnTo>
                      <a:pt x="5219" y="724"/>
                    </a:lnTo>
                    <a:lnTo>
                      <a:pt x="5200" y="514"/>
                    </a:lnTo>
                    <a:lnTo>
                      <a:pt x="5238" y="400"/>
                    </a:lnTo>
                    <a:lnTo>
                      <a:pt x="5390" y="305"/>
                    </a:lnTo>
                    <a:lnTo>
                      <a:pt x="5619" y="305"/>
                    </a:lnTo>
                    <a:lnTo>
                      <a:pt x="5809" y="57"/>
                    </a:lnTo>
                    <a:lnTo>
                      <a:pt x="5924" y="0"/>
                    </a:lnTo>
                    <a:lnTo>
                      <a:pt x="6000" y="38"/>
                    </a:lnTo>
                    <a:lnTo>
                      <a:pt x="6019" y="153"/>
                    </a:lnTo>
                    <a:lnTo>
                      <a:pt x="6305" y="133"/>
                    </a:lnTo>
                    <a:lnTo>
                      <a:pt x="6495" y="77"/>
                    </a:lnTo>
                    <a:lnTo>
                      <a:pt x="6591" y="96"/>
                    </a:lnTo>
                    <a:lnTo>
                      <a:pt x="6724" y="229"/>
                    </a:lnTo>
                    <a:lnTo>
                      <a:pt x="6952" y="438"/>
                    </a:lnTo>
                    <a:lnTo>
                      <a:pt x="6990" y="629"/>
                    </a:lnTo>
                    <a:lnTo>
                      <a:pt x="7238" y="1067"/>
                    </a:lnTo>
                    <a:lnTo>
                      <a:pt x="7371" y="1296"/>
                    </a:lnTo>
                    <a:lnTo>
                      <a:pt x="7524" y="1429"/>
                    </a:lnTo>
                    <a:lnTo>
                      <a:pt x="7714" y="1467"/>
                    </a:lnTo>
                    <a:lnTo>
                      <a:pt x="8019" y="1372"/>
                    </a:lnTo>
                    <a:lnTo>
                      <a:pt x="8457" y="1200"/>
                    </a:lnTo>
                    <a:lnTo>
                      <a:pt x="8838" y="1162"/>
                    </a:lnTo>
                    <a:lnTo>
                      <a:pt x="9009" y="1143"/>
                    </a:lnTo>
                    <a:lnTo>
                      <a:pt x="9238" y="1162"/>
                    </a:lnTo>
                    <a:lnTo>
                      <a:pt x="9562" y="1143"/>
                    </a:lnTo>
                    <a:lnTo>
                      <a:pt x="10019" y="1296"/>
                    </a:lnTo>
                    <a:lnTo>
                      <a:pt x="10286" y="1429"/>
                    </a:lnTo>
                    <a:lnTo>
                      <a:pt x="10476" y="1562"/>
                    </a:lnTo>
                    <a:lnTo>
                      <a:pt x="10686" y="1772"/>
                    </a:lnTo>
                    <a:lnTo>
                      <a:pt x="11752" y="2077"/>
                    </a:lnTo>
                    <a:lnTo>
                      <a:pt x="11733" y="2095"/>
                    </a:lnTo>
                    <a:lnTo>
                      <a:pt x="11600" y="2229"/>
                    </a:lnTo>
                    <a:lnTo>
                      <a:pt x="11105" y="266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80" name="Freeform 6">
                <a:extLst>
                  <a:ext uri="{FF2B5EF4-FFF2-40B4-BE49-F238E27FC236}">
                    <a16:creationId xmlns:a16="http://schemas.microsoft.com/office/drawing/2014/main" id="{88AA55BF-DB0C-984A-87C9-4436680E1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3963" y="10026650"/>
                <a:ext cx="2695575" cy="2674938"/>
              </a:xfrm>
              <a:custGeom>
                <a:avLst/>
                <a:gdLst>
                  <a:gd name="T0" fmla="*/ 962980577 w 7487"/>
                  <a:gd name="T1" fmla="*/ 661724715 h 7429"/>
                  <a:gd name="T2" fmla="*/ 967906203 w 7487"/>
                  <a:gd name="T3" fmla="*/ 671707574 h 7429"/>
                  <a:gd name="T4" fmla="*/ 950666333 w 7487"/>
                  <a:gd name="T5" fmla="*/ 684024387 h 7429"/>
                  <a:gd name="T6" fmla="*/ 925907870 w 7487"/>
                  <a:gd name="T7" fmla="*/ 698804058 h 7429"/>
                  <a:gd name="T8" fmla="*/ 903742014 w 7487"/>
                  <a:gd name="T9" fmla="*/ 733420183 h 7429"/>
                  <a:gd name="T10" fmla="*/ 883909537 w 7487"/>
                  <a:gd name="T11" fmla="*/ 743273417 h 7429"/>
                  <a:gd name="T12" fmla="*/ 886372530 w 7487"/>
                  <a:gd name="T13" fmla="*/ 762979886 h 7429"/>
                  <a:gd name="T14" fmla="*/ 851892429 w 7487"/>
                  <a:gd name="T15" fmla="*/ 777759918 h 7429"/>
                  <a:gd name="T16" fmla="*/ 859281048 w 7487"/>
                  <a:gd name="T17" fmla="*/ 797596010 h 7429"/>
                  <a:gd name="T18" fmla="*/ 888965136 w 7487"/>
                  <a:gd name="T19" fmla="*/ 846992167 h 7429"/>
                  <a:gd name="T20" fmla="*/ 881446904 w 7487"/>
                  <a:gd name="T21" fmla="*/ 906241557 h 7429"/>
                  <a:gd name="T22" fmla="*/ 861743681 w 7487"/>
                  <a:gd name="T23" fmla="*/ 911167994 h 7429"/>
                  <a:gd name="T24" fmla="*/ 814819722 w 7487"/>
                  <a:gd name="T25" fmla="*/ 911167994 h 7429"/>
                  <a:gd name="T26" fmla="*/ 780339620 w 7487"/>
                  <a:gd name="T27" fmla="*/ 911167994 h 7429"/>
                  <a:gd name="T28" fmla="*/ 723434437 w 7487"/>
                  <a:gd name="T29" fmla="*/ 928540869 h 7429"/>
                  <a:gd name="T30" fmla="*/ 617271914 w 7487"/>
                  <a:gd name="T31" fmla="*/ 948247338 h 7429"/>
                  <a:gd name="T32" fmla="*/ 562959336 w 7487"/>
                  <a:gd name="T33" fmla="*/ 886405104 h 7429"/>
                  <a:gd name="T34" fmla="*/ 493869520 w 7487"/>
                  <a:gd name="T35" fmla="*/ 928540869 h 7429"/>
                  <a:gd name="T36" fmla="*/ 414798480 w 7487"/>
                  <a:gd name="T37" fmla="*/ 908704776 h 7429"/>
                  <a:gd name="T38" fmla="*/ 333264807 w 7487"/>
                  <a:gd name="T39" fmla="*/ 938394103 h 7429"/>
                  <a:gd name="T40" fmla="*/ 219713665 w 7487"/>
                  <a:gd name="T41" fmla="*/ 931004087 h 7429"/>
                  <a:gd name="T42" fmla="*/ 175252339 w 7487"/>
                  <a:gd name="T43" fmla="*/ 896387963 h 7429"/>
                  <a:gd name="T44" fmla="*/ 71682421 w 7487"/>
                  <a:gd name="T45" fmla="*/ 896387963 h 7429"/>
                  <a:gd name="T46" fmla="*/ 51849945 w 7487"/>
                  <a:gd name="T47" fmla="*/ 844528948 h 7429"/>
                  <a:gd name="T48" fmla="*/ 2462993 w 7487"/>
                  <a:gd name="T49" fmla="*/ 804986026 h 7429"/>
                  <a:gd name="T50" fmla="*/ 34609714 w 7487"/>
                  <a:gd name="T51" fmla="*/ 725900543 h 7429"/>
                  <a:gd name="T52" fmla="*/ 113551142 w 7487"/>
                  <a:gd name="T53" fmla="*/ 676504747 h 7429"/>
                  <a:gd name="T54" fmla="*/ 74015442 w 7487"/>
                  <a:gd name="T55" fmla="*/ 600012106 h 7429"/>
                  <a:gd name="T56" fmla="*/ 113551142 w 7487"/>
                  <a:gd name="T57" fmla="*/ 397501764 h 7429"/>
                  <a:gd name="T58" fmla="*/ 202473434 w 7487"/>
                  <a:gd name="T59" fmla="*/ 350568826 h 7429"/>
                  <a:gd name="T60" fmla="*/ 200010801 w 7487"/>
                  <a:gd name="T61" fmla="*/ 249313655 h 7429"/>
                  <a:gd name="T62" fmla="*/ 209862053 w 7487"/>
                  <a:gd name="T63" fmla="*/ 125888437 h 7429"/>
                  <a:gd name="T64" fmla="*/ 333264807 w 7487"/>
                  <a:gd name="T65" fmla="*/ 19706469 h 7429"/>
                  <a:gd name="T66" fmla="*/ 486480901 w 7487"/>
                  <a:gd name="T67" fmla="*/ 19706469 h 7429"/>
                  <a:gd name="T68" fmla="*/ 486480901 w 7487"/>
                  <a:gd name="T69" fmla="*/ 19706469 h 7429"/>
                  <a:gd name="T70" fmla="*/ 486480901 w 7487"/>
                  <a:gd name="T71" fmla="*/ 19706469 h 7429"/>
                  <a:gd name="T72" fmla="*/ 486480901 w 7487"/>
                  <a:gd name="T73" fmla="*/ 19706469 h 7429"/>
                  <a:gd name="T74" fmla="*/ 488943534 w 7487"/>
                  <a:gd name="T75" fmla="*/ 19706469 h 7429"/>
                  <a:gd name="T76" fmla="*/ 488943534 w 7487"/>
                  <a:gd name="T77" fmla="*/ 19706469 h 7429"/>
                  <a:gd name="T78" fmla="*/ 488943534 w 7487"/>
                  <a:gd name="T79" fmla="*/ 19706469 h 7429"/>
                  <a:gd name="T80" fmla="*/ 488943534 w 7487"/>
                  <a:gd name="T81" fmla="*/ 14780032 h 7429"/>
                  <a:gd name="T82" fmla="*/ 585254805 w 7487"/>
                  <a:gd name="T83" fmla="*/ 22169687 h 7429"/>
                  <a:gd name="T84" fmla="*/ 582791812 w 7487"/>
                  <a:gd name="T85" fmla="*/ 172821015 h 7429"/>
                  <a:gd name="T86" fmla="*/ 469111058 w 7487"/>
                  <a:gd name="T87" fmla="*/ 229607187 h 7429"/>
                  <a:gd name="T88" fmla="*/ 454333820 w 7487"/>
                  <a:gd name="T89" fmla="*/ 311026265 h 7429"/>
                  <a:gd name="T90" fmla="*/ 558033710 w 7487"/>
                  <a:gd name="T91" fmla="*/ 404891420 h 7429"/>
                  <a:gd name="T92" fmla="*/ 632178764 w 7487"/>
                  <a:gd name="T93" fmla="*/ 518463404 h 7429"/>
                  <a:gd name="T94" fmla="*/ 684028709 w 7487"/>
                  <a:gd name="T95" fmla="*/ 548152731 h 7429"/>
                  <a:gd name="T96" fmla="*/ 691417328 w 7487"/>
                  <a:gd name="T97" fmla="*/ 632165012 h 7429"/>
                  <a:gd name="T98" fmla="*/ 750655532 w 7487"/>
                  <a:gd name="T99" fmla="*/ 619718575 h 7429"/>
                  <a:gd name="T100" fmla="*/ 836985578 w 7487"/>
                  <a:gd name="T101" fmla="*/ 614792137 h 7429"/>
                  <a:gd name="T102" fmla="*/ 930833856 w 7487"/>
                  <a:gd name="T103" fmla="*/ 523519825 h 7429"/>
                  <a:gd name="T104" fmla="*/ 970369196 w 7487"/>
                  <a:gd name="T105" fmla="*/ 661724715 h 74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487" h="7429">
                    <a:moveTo>
                      <a:pt x="7467" y="5123"/>
                    </a:moveTo>
                    <a:lnTo>
                      <a:pt x="7467" y="5104"/>
                    </a:lnTo>
                    <a:lnTo>
                      <a:pt x="7448" y="5104"/>
                    </a:lnTo>
                    <a:lnTo>
                      <a:pt x="7429" y="5104"/>
                    </a:lnTo>
                    <a:lnTo>
                      <a:pt x="7391" y="5142"/>
                    </a:lnTo>
                    <a:lnTo>
                      <a:pt x="7410" y="5161"/>
                    </a:lnTo>
                    <a:lnTo>
                      <a:pt x="7448" y="5161"/>
                    </a:lnTo>
                    <a:lnTo>
                      <a:pt x="7467" y="5181"/>
                    </a:lnTo>
                    <a:lnTo>
                      <a:pt x="7448" y="5200"/>
                    </a:lnTo>
                    <a:lnTo>
                      <a:pt x="7410" y="5218"/>
                    </a:lnTo>
                    <a:lnTo>
                      <a:pt x="7372" y="5257"/>
                    </a:lnTo>
                    <a:lnTo>
                      <a:pt x="7353" y="5257"/>
                    </a:lnTo>
                    <a:lnTo>
                      <a:pt x="7334" y="5276"/>
                    </a:lnTo>
                    <a:lnTo>
                      <a:pt x="7295" y="5314"/>
                    </a:lnTo>
                    <a:lnTo>
                      <a:pt x="7258" y="5333"/>
                    </a:lnTo>
                    <a:lnTo>
                      <a:pt x="7200" y="5333"/>
                    </a:lnTo>
                    <a:lnTo>
                      <a:pt x="7181" y="5352"/>
                    </a:lnTo>
                    <a:lnTo>
                      <a:pt x="7143" y="5390"/>
                    </a:lnTo>
                    <a:lnTo>
                      <a:pt x="7124" y="5428"/>
                    </a:lnTo>
                    <a:lnTo>
                      <a:pt x="7067" y="5542"/>
                    </a:lnTo>
                    <a:lnTo>
                      <a:pt x="7048" y="5599"/>
                    </a:lnTo>
                    <a:lnTo>
                      <a:pt x="6991" y="5638"/>
                    </a:lnTo>
                    <a:lnTo>
                      <a:pt x="6972" y="5657"/>
                    </a:lnTo>
                    <a:lnTo>
                      <a:pt x="6953" y="5657"/>
                    </a:lnTo>
                    <a:lnTo>
                      <a:pt x="6914" y="5657"/>
                    </a:lnTo>
                    <a:lnTo>
                      <a:pt x="6895" y="5657"/>
                    </a:lnTo>
                    <a:lnTo>
                      <a:pt x="6858" y="5676"/>
                    </a:lnTo>
                    <a:lnTo>
                      <a:pt x="6819" y="5733"/>
                    </a:lnTo>
                    <a:lnTo>
                      <a:pt x="6782" y="5771"/>
                    </a:lnTo>
                    <a:lnTo>
                      <a:pt x="6782" y="5809"/>
                    </a:lnTo>
                    <a:lnTo>
                      <a:pt x="6782" y="5828"/>
                    </a:lnTo>
                    <a:lnTo>
                      <a:pt x="6838" y="5847"/>
                    </a:lnTo>
                    <a:lnTo>
                      <a:pt x="6838" y="5885"/>
                    </a:lnTo>
                    <a:lnTo>
                      <a:pt x="6819" y="5904"/>
                    </a:lnTo>
                    <a:lnTo>
                      <a:pt x="6800" y="5904"/>
                    </a:lnTo>
                    <a:lnTo>
                      <a:pt x="6648" y="5904"/>
                    </a:lnTo>
                    <a:lnTo>
                      <a:pt x="6610" y="5923"/>
                    </a:lnTo>
                    <a:lnTo>
                      <a:pt x="6572" y="5999"/>
                    </a:lnTo>
                    <a:lnTo>
                      <a:pt x="6553" y="6019"/>
                    </a:lnTo>
                    <a:lnTo>
                      <a:pt x="6553" y="6038"/>
                    </a:lnTo>
                    <a:lnTo>
                      <a:pt x="6553" y="6075"/>
                    </a:lnTo>
                    <a:lnTo>
                      <a:pt x="6572" y="6095"/>
                    </a:lnTo>
                    <a:lnTo>
                      <a:pt x="6629" y="6152"/>
                    </a:lnTo>
                    <a:lnTo>
                      <a:pt x="6705" y="6304"/>
                    </a:lnTo>
                    <a:lnTo>
                      <a:pt x="6724" y="6342"/>
                    </a:lnTo>
                    <a:lnTo>
                      <a:pt x="6800" y="6400"/>
                    </a:lnTo>
                    <a:lnTo>
                      <a:pt x="6838" y="6456"/>
                    </a:lnTo>
                    <a:lnTo>
                      <a:pt x="6858" y="6533"/>
                    </a:lnTo>
                    <a:lnTo>
                      <a:pt x="6858" y="6666"/>
                    </a:lnTo>
                    <a:lnTo>
                      <a:pt x="6877" y="6781"/>
                    </a:lnTo>
                    <a:lnTo>
                      <a:pt x="6877" y="6800"/>
                    </a:lnTo>
                    <a:lnTo>
                      <a:pt x="6838" y="6971"/>
                    </a:lnTo>
                    <a:lnTo>
                      <a:pt x="6800" y="6990"/>
                    </a:lnTo>
                    <a:lnTo>
                      <a:pt x="6800" y="7009"/>
                    </a:lnTo>
                    <a:lnTo>
                      <a:pt x="6782" y="7028"/>
                    </a:lnTo>
                    <a:lnTo>
                      <a:pt x="6724" y="7028"/>
                    </a:lnTo>
                    <a:lnTo>
                      <a:pt x="6686" y="7047"/>
                    </a:lnTo>
                    <a:lnTo>
                      <a:pt x="6648" y="7028"/>
                    </a:lnTo>
                    <a:lnTo>
                      <a:pt x="6572" y="6990"/>
                    </a:lnTo>
                    <a:lnTo>
                      <a:pt x="6515" y="6971"/>
                    </a:lnTo>
                    <a:lnTo>
                      <a:pt x="6419" y="6990"/>
                    </a:lnTo>
                    <a:lnTo>
                      <a:pt x="6343" y="7009"/>
                    </a:lnTo>
                    <a:lnTo>
                      <a:pt x="6286" y="7028"/>
                    </a:lnTo>
                    <a:lnTo>
                      <a:pt x="6267" y="7028"/>
                    </a:lnTo>
                    <a:lnTo>
                      <a:pt x="6248" y="7028"/>
                    </a:lnTo>
                    <a:lnTo>
                      <a:pt x="6229" y="7009"/>
                    </a:lnTo>
                    <a:lnTo>
                      <a:pt x="6020" y="7028"/>
                    </a:lnTo>
                    <a:lnTo>
                      <a:pt x="5981" y="7066"/>
                    </a:lnTo>
                    <a:lnTo>
                      <a:pt x="5924" y="7066"/>
                    </a:lnTo>
                    <a:lnTo>
                      <a:pt x="5886" y="6933"/>
                    </a:lnTo>
                    <a:lnTo>
                      <a:pt x="5734" y="6971"/>
                    </a:lnTo>
                    <a:lnTo>
                      <a:pt x="5581" y="7162"/>
                    </a:lnTo>
                    <a:lnTo>
                      <a:pt x="5524" y="7257"/>
                    </a:lnTo>
                    <a:lnTo>
                      <a:pt x="5448" y="7295"/>
                    </a:lnTo>
                    <a:lnTo>
                      <a:pt x="5124" y="7333"/>
                    </a:lnTo>
                    <a:lnTo>
                      <a:pt x="4838" y="7371"/>
                    </a:lnTo>
                    <a:lnTo>
                      <a:pt x="4762" y="7314"/>
                    </a:lnTo>
                    <a:lnTo>
                      <a:pt x="4762" y="7181"/>
                    </a:lnTo>
                    <a:lnTo>
                      <a:pt x="4667" y="7066"/>
                    </a:lnTo>
                    <a:lnTo>
                      <a:pt x="4648" y="6971"/>
                    </a:lnTo>
                    <a:lnTo>
                      <a:pt x="4381" y="6857"/>
                    </a:lnTo>
                    <a:lnTo>
                      <a:pt x="4343" y="6837"/>
                    </a:lnTo>
                    <a:lnTo>
                      <a:pt x="4286" y="6895"/>
                    </a:lnTo>
                    <a:lnTo>
                      <a:pt x="4095" y="7123"/>
                    </a:lnTo>
                    <a:lnTo>
                      <a:pt x="4019" y="7276"/>
                    </a:lnTo>
                    <a:lnTo>
                      <a:pt x="3943" y="7295"/>
                    </a:lnTo>
                    <a:lnTo>
                      <a:pt x="3810" y="7162"/>
                    </a:lnTo>
                    <a:lnTo>
                      <a:pt x="3790" y="7028"/>
                    </a:lnTo>
                    <a:lnTo>
                      <a:pt x="3714" y="6990"/>
                    </a:lnTo>
                    <a:lnTo>
                      <a:pt x="3638" y="6800"/>
                    </a:lnTo>
                    <a:lnTo>
                      <a:pt x="3600" y="6781"/>
                    </a:lnTo>
                    <a:lnTo>
                      <a:pt x="3200" y="7009"/>
                    </a:lnTo>
                    <a:lnTo>
                      <a:pt x="2838" y="7181"/>
                    </a:lnTo>
                    <a:lnTo>
                      <a:pt x="2724" y="7181"/>
                    </a:lnTo>
                    <a:lnTo>
                      <a:pt x="2667" y="7142"/>
                    </a:lnTo>
                    <a:lnTo>
                      <a:pt x="2629" y="7142"/>
                    </a:lnTo>
                    <a:lnTo>
                      <a:pt x="2571" y="7238"/>
                    </a:lnTo>
                    <a:lnTo>
                      <a:pt x="2076" y="7314"/>
                    </a:lnTo>
                    <a:lnTo>
                      <a:pt x="1962" y="7428"/>
                    </a:lnTo>
                    <a:lnTo>
                      <a:pt x="1848" y="7371"/>
                    </a:lnTo>
                    <a:lnTo>
                      <a:pt x="1733" y="7333"/>
                    </a:lnTo>
                    <a:lnTo>
                      <a:pt x="1695" y="7181"/>
                    </a:lnTo>
                    <a:lnTo>
                      <a:pt x="1657" y="7066"/>
                    </a:lnTo>
                    <a:lnTo>
                      <a:pt x="1581" y="7085"/>
                    </a:lnTo>
                    <a:lnTo>
                      <a:pt x="1467" y="7123"/>
                    </a:lnTo>
                    <a:lnTo>
                      <a:pt x="1428" y="7085"/>
                    </a:lnTo>
                    <a:lnTo>
                      <a:pt x="1352" y="6914"/>
                    </a:lnTo>
                    <a:lnTo>
                      <a:pt x="1200" y="6857"/>
                    </a:lnTo>
                    <a:lnTo>
                      <a:pt x="1086" y="6800"/>
                    </a:lnTo>
                    <a:lnTo>
                      <a:pt x="915" y="6819"/>
                    </a:lnTo>
                    <a:lnTo>
                      <a:pt x="648" y="6876"/>
                    </a:lnTo>
                    <a:lnTo>
                      <a:pt x="553" y="6914"/>
                    </a:lnTo>
                    <a:lnTo>
                      <a:pt x="476" y="6914"/>
                    </a:lnTo>
                    <a:lnTo>
                      <a:pt x="438" y="6857"/>
                    </a:lnTo>
                    <a:lnTo>
                      <a:pt x="476" y="6705"/>
                    </a:lnTo>
                    <a:lnTo>
                      <a:pt x="457" y="6552"/>
                    </a:lnTo>
                    <a:lnTo>
                      <a:pt x="400" y="6514"/>
                    </a:lnTo>
                    <a:lnTo>
                      <a:pt x="286" y="6514"/>
                    </a:lnTo>
                    <a:lnTo>
                      <a:pt x="133" y="6476"/>
                    </a:lnTo>
                    <a:lnTo>
                      <a:pt x="19" y="6324"/>
                    </a:lnTo>
                    <a:lnTo>
                      <a:pt x="0" y="6285"/>
                    </a:lnTo>
                    <a:lnTo>
                      <a:pt x="19" y="6209"/>
                    </a:lnTo>
                    <a:lnTo>
                      <a:pt x="114" y="6114"/>
                    </a:lnTo>
                    <a:lnTo>
                      <a:pt x="133" y="5980"/>
                    </a:lnTo>
                    <a:lnTo>
                      <a:pt x="133" y="5885"/>
                    </a:lnTo>
                    <a:lnTo>
                      <a:pt x="209" y="5733"/>
                    </a:lnTo>
                    <a:lnTo>
                      <a:pt x="267" y="5599"/>
                    </a:lnTo>
                    <a:lnTo>
                      <a:pt x="362" y="5485"/>
                    </a:lnTo>
                    <a:lnTo>
                      <a:pt x="514" y="5447"/>
                    </a:lnTo>
                    <a:lnTo>
                      <a:pt x="724" y="5428"/>
                    </a:lnTo>
                    <a:lnTo>
                      <a:pt x="800" y="5390"/>
                    </a:lnTo>
                    <a:lnTo>
                      <a:pt x="876" y="5218"/>
                    </a:lnTo>
                    <a:lnTo>
                      <a:pt x="838" y="5181"/>
                    </a:lnTo>
                    <a:lnTo>
                      <a:pt x="762" y="5104"/>
                    </a:lnTo>
                    <a:lnTo>
                      <a:pt x="724" y="5028"/>
                    </a:lnTo>
                    <a:lnTo>
                      <a:pt x="705" y="4800"/>
                    </a:lnTo>
                    <a:lnTo>
                      <a:pt x="571" y="4628"/>
                    </a:lnTo>
                    <a:lnTo>
                      <a:pt x="419" y="4475"/>
                    </a:lnTo>
                    <a:lnTo>
                      <a:pt x="400" y="4323"/>
                    </a:lnTo>
                    <a:lnTo>
                      <a:pt x="419" y="3866"/>
                    </a:lnTo>
                    <a:lnTo>
                      <a:pt x="781" y="3200"/>
                    </a:lnTo>
                    <a:lnTo>
                      <a:pt x="876" y="3066"/>
                    </a:lnTo>
                    <a:lnTo>
                      <a:pt x="1067" y="2819"/>
                    </a:lnTo>
                    <a:lnTo>
                      <a:pt x="1105" y="2704"/>
                    </a:lnTo>
                    <a:lnTo>
                      <a:pt x="1200" y="2666"/>
                    </a:lnTo>
                    <a:lnTo>
                      <a:pt x="1486" y="2761"/>
                    </a:lnTo>
                    <a:lnTo>
                      <a:pt x="1562" y="2704"/>
                    </a:lnTo>
                    <a:lnTo>
                      <a:pt x="1619" y="2628"/>
                    </a:lnTo>
                    <a:lnTo>
                      <a:pt x="1677" y="2533"/>
                    </a:lnTo>
                    <a:lnTo>
                      <a:pt x="1677" y="2380"/>
                    </a:lnTo>
                    <a:lnTo>
                      <a:pt x="1619" y="2228"/>
                    </a:lnTo>
                    <a:lnTo>
                      <a:pt x="1543" y="1923"/>
                    </a:lnTo>
                    <a:lnTo>
                      <a:pt x="1428" y="1771"/>
                    </a:lnTo>
                    <a:lnTo>
                      <a:pt x="1276" y="1523"/>
                    </a:lnTo>
                    <a:lnTo>
                      <a:pt x="1314" y="1390"/>
                    </a:lnTo>
                    <a:lnTo>
                      <a:pt x="1543" y="1104"/>
                    </a:lnTo>
                    <a:lnTo>
                      <a:pt x="1619" y="971"/>
                    </a:lnTo>
                    <a:lnTo>
                      <a:pt x="1791" y="457"/>
                    </a:lnTo>
                    <a:lnTo>
                      <a:pt x="1829" y="152"/>
                    </a:lnTo>
                    <a:lnTo>
                      <a:pt x="2058" y="152"/>
                    </a:lnTo>
                    <a:lnTo>
                      <a:pt x="2381" y="152"/>
                    </a:lnTo>
                    <a:lnTo>
                      <a:pt x="2571" y="152"/>
                    </a:lnTo>
                    <a:lnTo>
                      <a:pt x="2743" y="152"/>
                    </a:lnTo>
                    <a:lnTo>
                      <a:pt x="2896" y="152"/>
                    </a:lnTo>
                    <a:lnTo>
                      <a:pt x="3048" y="152"/>
                    </a:lnTo>
                    <a:lnTo>
                      <a:pt x="3372" y="152"/>
                    </a:lnTo>
                    <a:lnTo>
                      <a:pt x="3753" y="152"/>
                    </a:lnTo>
                    <a:lnTo>
                      <a:pt x="3772" y="152"/>
                    </a:lnTo>
                    <a:lnTo>
                      <a:pt x="3772" y="132"/>
                    </a:lnTo>
                    <a:lnTo>
                      <a:pt x="3772" y="114"/>
                    </a:lnTo>
                    <a:lnTo>
                      <a:pt x="4134" y="0"/>
                    </a:lnTo>
                    <a:lnTo>
                      <a:pt x="4171" y="132"/>
                    </a:lnTo>
                    <a:lnTo>
                      <a:pt x="4420" y="152"/>
                    </a:lnTo>
                    <a:lnTo>
                      <a:pt x="4515" y="171"/>
                    </a:lnTo>
                    <a:lnTo>
                      <a:pt x="4552" y="209"/>
                    </a:lnTo>
                    <a:lnTo>
                      <a:pt x="4610" y="495"/>
                    </a:lnTo>
                    <a:lnTo>
                      <a:pt x="4743" y="894"/>
                    </a:lnTo>
                    <a:lnTo>
                      <a:pt x="4667" y="1028"/>
                    </a:lnTo>
                    <a:lnTo>
                      <a:pt x="4496" y="1333"/>
                    </a:lnTo>
                    <a:lnTo>
                      <a:pt x="4343" y="1447"/>
                    </a:lnTo>
                    <a:lnTo>
                      <a:pt x="4153" y="1447"/>
                    </a:lnTo>
                    <a:lnTo>
                      <a:pt x="3790" y="1542"/>
                    </a:lnTo>
                    <a:lnTo>
                      <a:pt x="3676" y="1561"/>
                    </a:lnTo>
                    <a:lnTo>
                      <a:pt x="3619" y="1771"/>
                    </a:lnTo>
                    <a:lnTo>
                      <a:pt x="3524" y="1981"/>
                    </a:lnTo>
                    <a:lnTo>
                      <a:pt x="3543" y="2076"/>
                    </a:lnTo>
                    <a:lnTo>
                      <a:pt x="3562" y="2171"/>
                    </a:lnTo>
                    <a:lnTo>
                      <a:pt x="3524" y="2228"/>
                    </a:lnTo>
                    <a:lnTo>
                      <a:pt x="3505" y="2399"/>
                    </a:lnTo>
                    <a:lnTo>
                      <a:pt x="3409" y="2476"/>
                    </a:lnTo>
                    <a:lnTo>
                      <a:pt x="3391" y="2552"/>
                    </a:lnTo>
                    <a:lnTo>
                      <a:pt x="3753" y="2780"/>
                    </a:lnTo>
                    <a:lnTo>
                      <a:pt x="4171" y="3028"/>
                    </a:lnTo>
                    <a:lnTo>
                      <a:pt x="4305" y="3123"/>
                    </a:lnTo>
                    <a:lnTo>
                      <a:pt x="4533" y="3447"/>
                    </a:lnTo>
                    <a:lnTo>
                      <a:pt x="4476" y="3771"/>
                    </a:lnTo>
                    <a:lnTo>
                      <a:pt x="4496" y="3885"/>
                    </a:lnTo>
                    <a:lnTo>
                      <a:pt x="4686" y="3962"/>
                    </a:lnTo>
                    <a:lnTo>
                      <a:pt x="4877" y="3999"/>
                    </a:lnTo>
                    <a:lnTo>
                      <a:pt x="5238" y="3942"/>
                    </a:lnTo>
                    <a:lnTo>
                      <a:pt x="5334" y="3942"/>
                    </a:lnTo>
                    <a:lnTo>
                      <a:pt x="5372" y="4038"/>
                    </a:lnTo>
                    <a:lnTo>
                      <a:pt x="5334" y="4171"/>
                    </a:lnTo>
                    <a:lnTo>
                      <a:pt x="5277" y="4228"/>
                    </a:lnTo>
                    <a:lnTo>
                      <a:pt x="5277" y="4304"/>
                    </a:lnTo>
                    <a:lnTo>
                      <a:pt x="5334" y="4419"/>
                    </a:lnTo>
                    <a:lnTo>
                      <a:pt x="5277" y="4628"/>
                    </a:lnTo>
                    <a:lnTo>
                      <a:pt x="5295" y="4761"/>
                    </a:lnTo>
                    <a:lnTo>
                      <a:pt x="5334" y="4876"/>
                    </a:lnTo>
                    <a:lnTo>
                      <a:pt x="5486" y="4780"/>
                    </a:lnTo>
                    <a:lnTo>
                      <a:pt x="5543" y="4780"/>
                    </a:lnTo>
                    <a:lnTo>
                      <a:pt x="5639" y="4800"/>
                    </a:lnTo>
                    <a:lnTo>
                      <a:pt x="5753" y="4761"/>
                    </a:lnTo>
                    <a:lnTo>
                      <a:pt x="5791" y="4780"/>
                    </a:lnTo>
                    <a:lnTo>
                      <a:pt x="5848" y="4838"/>
                    </a:lnTo>
                    <a:lnTo>
                      <a:pt x="5943" y="4914"/>
                    </a:lnTo>
                    <a:lnTo>
                      <a:pt x="6172" y="4780"/>
                    </a:lnTo>
                    <a:lnTo>
                      <a:pt x="6343" y="4742"/>
                    </a:lnTo>
                    <a:lnTo>
                      <a:pt x="6457" y="4742"/>
                    </a:lnTo>
                    <a:lnTo>
                      <a:pt x="6515" y="4628"/>
                    </a:lnTo>
                    <a:lnTo>
                      <a:pt x="6705" y="4266"/>
                    </a:lnTo>
                    <a:lnTo>
                      <a:pt x="6991" y="4057"/>
                    </a:lnTo>
                    <a:lnTo>
                      <a:pt x="7124" y="4018"/>
                    </a:lnTo>
                    <a:lnTo>
                      <a:pt x="7181" y="4038"/>
                    </a:lnTo>
                    <a:lnTo>
                      <a:pt x="7295" y="4266"/>
                    </a:lnTo>
                    <a:lnTo>
                      <a:pt x="7372" y="4609"/>
                    </a:lnTo>
                    <a:lnTo>
                      <a:pt x="7486" y="4856"/>
                    </a:lnTo>
                    <a:lnTo>
                      <a:pt x="7486" y="5085"/>
                    </a:lnTo>
                    <a:lnTo>
                      <a:pt x="7486" y="5104"/>
                    </a:lnTo>
                    <a:lnTo>
                      <a:pt x="7467" y="5123"/>
                    </a:lnTo>
                  </a:path>
                </a:pathLst>
              </a:custGeom>
              <a:solidFill>
                <a:srgbClr val="ABAB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81" name="Freeform 7">
                <a:extLst>
                  <a:ext uri="{FF2B5EF4-FFF2-40B4-BE49-F238E27FC236}">
                    <a16:creationId xmlns:a16="http://schemas.microsoft.com/office/drawing/2014/main" id="{EFDFC676-7551-DA44-AC62-0D175D07E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7438" y="12468225"/>
                <a:ext cx="3730625" cy="2365375"/>
              </a:xfrm>
              <a:custGeom>
                <a:avLst/>
                <a:gdLst>
                  <a:gd name="T0" fmla="*/ 1342875602 w 10363"/>
                  <a:gd name="T1" fmla="*/ 88735035 h 6572"/>
                  <a:gd name="T2" fmla="*/ 1328101780 w 10363"/>
                  <a:gd name="T3" fmla="*/ 165163785 h 6572"/>
                  <a:gd name="T4" fmla="*/ 1310865234 w 10363"/>
                  <a:gd name="T5" fmla="*/ 172677054 h 6572"/>
                  <a:gd name="T6" fmla="*/ 1261489082 w 10363"/>
                  <a:gd name="T7" fmla="*/ 239260992 h 6572"/>
                  <a:gd name="T8" fmla="*/ 1219500021 w 10363"/>
                  <a:gd name="T9" fmla="*/ 259080546 h 6572"/>
                  <a:gd name="T10" fmla="*/ 1155350047 w 10363"/>
                  <a:gd name="T11" fmla="*/ 266464245 h 6572"/>
                  <a:gd name="T12" fmla="*/ 1088737349 w 10363"/>
                  <a:gd name="T13" fmla="*/ 291077174 h 6572"/>
                  <a:gd name="T14" fmla="*/ 1054135379 w 10363"/>
                  <a:gd name="T15" fmla="*/ 310767157 h 6572"/>
                  <a:gd name="T16" fmla="*/ 1024457777 w 10363"/>
                  <a:gd name="T17" fmla="*/ 315819313 h 6572"/>
                  <a:gd name="T18" fmla="*/ 1059060106 w 10363"/>
                  <a:gd name="T19" fmla="*/ 333048183 h 6572"/>
                  <a:gd name="T20" fmla="*/ 1059060106 w 10363"/>
                  <a:gd name="T21" fmla="*/ 384864364 h 6572"/>
                  <a:gd name="T22" fmla="*/ 1076296292 w 10363"/>
                  <a:gd name="T23" fmla="*/ 448986830 h 6572"/>
                  <a:gd name="T24" fmla="*/ 1041823561 w 10363"/>
                  <a:gd name="T25" fmla="*/ 545235134 h 6572"/>
                  <a:gd name="T26" fmla="*/ 1007221591 w 10363"/>
                  <a:gd name="T27" fmla="*/ 594589842 h 6572"/>
                  <a:gd name="T28" fmla="*/ 1004759227 w 10363"/>
                  <a:gd name="T29" fmla="*/ 661303351 h 6572"/>
                  <a:gd name="T30" fmla="*/ 1007221591 w 10363"/>
                  <a:gd name="T31" fmla="*/ 708067376 h 6572"/>
                  <a:gd name="T32" fmla="*/ 960307802 w 10363"/>
                  <a:gd name="T33" fmla="*/ 752499499 h 6572"/>
                  <a:gd name="T34" fmla="*/ 849243680 w 10363"/>
                  <a:gd name="T35" fmla="*/ 806777153 h 6572"/>
                  <a:gd name="T36" fmla="*/ 767727922 w 10363"/>
                  <a:gd name="T37" fmla="*/ 814160851 h 6572"/>
                  <a:gd name="T38" fmla="*/ 777577016 w 10363"/>
                  <a:gd name="T39" fmla="*/ 789548282 h 6572"/>
                  <a:gd name="T40" fmla="*/ 785093705 w 10363"/>
                  <a:gd name="T41" fmla="*/ 742654687 h 6572"/>
                  <a:gd name="T42" fmla="*/ 762803194 w 10363"/>
                  <a:gd name="T43" fmla="*/ 732809515 h 6572"/>
                  <a:gd name="T44" fmla="*/ 772781887 w 10363"/>
                  <a:gd name="T45" fmla="*/ 700683317 h 6572"/>
                  <a:gd name="T46" fmla="*/ 762803194 w 10363"/>
                  <a:gd name="T47" fmla="*/ 663634894 h 6572"/>
                  <a:gd name="T48" fmla="*/ 706039951 w 10363"/>
                  <a:gd name="T49" fmla="*/ 695761091 h 6572"/>
                  <a:gd name="T50" fmla="*/ 674029583 w 10363"/>
                  <a:gd name="T51" fmla="*/ 712989962 h 6572"/>
                  <a:gd name="T52" fmla="*/ 627115795 w 10363"/>
                  <a:gd name="T53" fmla="*/ 703144790 h 6572"/>
                  <a:gd name="T54" fmla="*/ 634502886 w 10363"/>
                  <a:gd name="T55" fmla="*/ 754960971 h 6572"/>
                  <a:gd name="T56" fmla="*/ 624653431 w 10363"/>
                  <a:gd name="T57" fmla="*/ 787086809 h 6572"/>
                  <a:gd name="T58" fmla="*/ 530696256 w 10363"/>
                  <a:gd name="T59" fmla="*/ 814160851 h 6572"/>
                  <a:gd name="T60" fmla="*/ 513460070 w 10363"/>
                  <a:gd name="T61" fmla="*/ 843825576 h 6572"/>
                  <a:gd name="T62" fmla="*/ 417299728 w 10363"/>
                  <a:gd name="T63" fmla="*/ 789548282 h 6572"/>
                  <a:gd name="T64" fmla="*/ 385030164 w 10363"/>
                  <a:gd name="T65" fmla="*/ 767267256 h 6572"/>
                  <a:gd name="T66" fmla="*/ 360406887 w 10363"/>
                  <a:gd name="T67" fmla="*/ 762344670 h 6572"/>
                  <a:gd name="T68" fmla="*/ 315955462 w 10363"/>
                  <a:gd name="T69" fmla="*/ 767267256 h 6572"/>
                  <a:gd name="T70" fmla="*/ 288869821 w 10363"/>
                  <a:gd name="T71" fmla="*/ 789548282 h 6572"/>
                  <a:gd name="T72" fmla="*/ 269171272 w 10363"/>
                  <a:gd name="T73" fmla="*/ 829057819 h 6572"/>
                  <a:gd name="T74" fmla="*/ 229644574 w 10363"/>
                  <a:gd name="T75" fmla="*/ 829057819 h 6572"/>
                  <a:gd name="T76" fmla="*/ 182730786 w 10363"/>
                  <a:gd name="T77" fmla="*/ 777112428 h 6572"/>
                  <a:gd name="T78" fmla="*/ 140741365 w 10363"/>
                  <a:gd name="T79" fmla="*/ 745115800 h 6572"/>
                  <a:gd name="T80" fmla="*/ 125967543 w 10363"/>
                  <a:gd name="T81" fmla="*/ 616741298 h 6572"/>
                  <a:gd name="T82" fmla="*/ 83978482 w 10363"/>
                  <a:gd name="T83" fmla="*/ 562593574 h 6572"/>
                  <a:gd name="T84" fmla="*/ 29677602 w 10363"/>
                  <a:gd name="T85" fmla="*/ 589667616 h 6572"/>
                  <a:gd name="T86" fmla="*/ 22290511 w 10363"/>
                  <a:gd name="T87" fmla="*/ 555080305 h 6572"/>
                  <a:gd name="T88" fmla="*/ 44451425 w 10363"/>
                  <a:gd name="T89" fmla="*/ 515699979 h 6572"/>
                  <a:gd name="T90" fmla="*/ 64149974 w 10363"/>
                  <a:gd name="T91" fmla="*/ 498341538 h 6572"/>
                  <a:gd name="T92" fmla="*/ 101214668 w 10363"/>
                  <a:gd name="T93" fmla="*/ 473728969 h 6572"/>
                  <a:gd name="T94" fmla="*/ 59225607 w 10363"/>
                  <a:gd name="T95" fmla="*/ 444064244 h 6572"/>
                  <a:gd name="T96" fmla="*/ 170418968 w 10363"/>
                  <a:gd name="T97" fmla="*/ 352738167 h 6572"/>
                  <a:gd name="T98" fmla="*/ 372718705 w 10363"/>
                  <a:gd name="T99" fmla="*/ 229415821 h 6572"/>
                  <a:gd name="T100" fmla="*/ 493761521 w 10363"/>
                  <a:gd name="T101" fmla="*/ 123322346 h 6572"/>
                  <a:gd name="T102" fmla="*/ 545600036 w 10363"/>
                  <a:gd name="T103" fmla="*/ 273848303 h 6572"/>
                  <a:gd name="T104" fmla="*/ 686341401 w 10363"/>
                  <a:gd name="T105" fmla="*/ 372558080 h 6572"/>
                  <a:gd name="T106" fmla="*/ 762803194 w 10363"/>
                  <a:gd name="T107" fmla="*/ 236799520 h 6572"/>
                  <a:gd name="T108" fmla="*/ 859093135 w 10363"/>
                  <a:gd name="T109" fmla="*/ 192367397 h 6572"/>
                  <a:gd name="T110" fmla="*/ 770189925 w 10363"/>
                  <a:gd name="T111" fmla="*/ 101170889 h 6572"/>
                  <a:gd name="T112" fmla="*/ 977543988 w 10363"/>
                  <a:gd name="T113" fmla="*/ 2461113 h 6572"/>
                  <a:gd name="T114" fmla="*/ 1108436259 w 10363"/>
                  <a:gd name="T115" fmla="*/ 24612569 h 6572"/>
                  <a:gd name="T116" fmla="*/ 1268876173 w 10363"/>
                  <a:gd name="T117" fmla="*/ 19689983 h 65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363" h="6572">
                    <a:moveTo>
                      <a:pt x="10191" y="247"/>
                    </a:moveTo>
                    <a:lnTo>
                      <a:pt x="10153" y="247"/>
                    </a:lnTo>
                    <a:lnTo>
                      <a:pt x="10134" y="247"/>
                    </a:lnTo>
                    <a:lnTo>
                      <a:pt x="10115" y="381"/>
                    </a:lnTo>
                    <a:lnTo>
                      <a:pt x="10134" y="418"/>
                    </a:lnTo>
                    <a:lnTo>
                      <a:pt x="10248" y="495"/>
                    </a:lnTo>
                    <a:lnTo>
                      <a:pt x="10286" y="552"/>
                    </a:lnTo>
                    <a:lnTo>
                      <a:pt x="10324" y="666"/>
                    </a:lnTo>
                    <a:lnTo>
                      <a:pt x="10362" y="685"/>
                    </a:lnTo>
                    <a:lnTo>
                      <a:pt x="10362" y="704"/>
                    </a:lnTo>
                    <a:lnTo>
                      <a:pt x="10343" y="742"/>
                    </a:lnTo>
                    <a:lnTo>
                      <a:pt x="10324" y="781"/>
                    </a:lnTo>
                    <a:lnTo>
                      <a:pt x="10267" y="838"/>
                    </a:lnTo>
                    <a:lnTo>
                      <a:pt x="10229" y="876"/>
                    </a:lnTo>
                    <a:lnTo>
                      <a:pt x="10210" y="933"/>
                    </a:lnTo>
                    <a:lnTo>
                      <a:pt x="10306" y="1143"/>
                    </a:lnTo>
                    <a:lnTo>
                      <a:pt x="10324" y="1257"/>
                    </a:lnTo>
                    <a:lnTo>
                      <a:pt x="10248" y="1275"/>
                    </a:lnTo>
                    <a:lnTo>
                      <a:pt x="10229" y="1257"/>
                    </a:lnTo>
                    <a:lnTo>
                      <a:pt x="10210" y="1218"/>
                    </a:lnTo>
                    <a:lnTo>
                      <a:pt x="10191" y="1199"/>
                    </a:lnTo>
                    <a:lnTo>
                      <a:pt x="10153" y="1199"/>
                    </a:lnTo>
                    <a:lnTo>
                      <a:pt x="10134" y="1218"/>
                    </a:lnTo>
                    <a:lnTo>
                      <a:pt x="10115" y="1238"/>
                    </a:lnTo>
                    <a:lnTo>
                      <a:pt x="10115" y="1257"/>
                    </a:lnTo>
                    <a:lnTo>
                      <a:pt x="10115" y="1295"/>
                    </a:lnTo>
                    <a:lnTo>
                      <a:pt x="10115" y="1333"/>
                    </a:lnTo>
                    <a:lnTo>
                      <a:pt x="10096" y="1352"/>
                    </a:lnTo>
                    <a:lnTo>
                      <a:pt x="9886" y="1524"/>
                    </a:lnTo>
                    <a:lnTo>
                      <a:pt x="9943" y="1638"/>
                    </a:lnTo>
                    <a:lnTo>
                      <a:pt x="9925" y="1676"/>
                    </a:lnTo>
                    <a:lnTo>
                      <a:pt x="9848" y="1676"/>
                    </a:lnTo>
                    <a:lnTo>
                      <a:pt x="9772" y="1714"/>
                    </a:lnTo>
                    <a:lnTo>
                      <a:pt x="9753" y="1771"/>
                    </a:lnTo>
                    <a:lnTo>
                      <a:pt x="9734" y="1809"/>
                    </a:lnTo>
                    <a:lnTo>
                      <a:pt x="9734" y="1828"/>
                    </a:lnTo>
                    <a:lnTo>
                      <a:pt x="9734" y="1847"/>
                    </a:lnTo>
                    <a:lnTo>
                      <a:pt x="9676" y="1866"/>
                    </a:lnTo>
                    <a:lnTo>
                      <a:pt x="9658" y="1866"/>
                    </a:lnTo>
                    <a:lnTo>
                      <a:pt x="9600" y="1866"/>
                    </a:lnTo>
                    <a:lnTo>
                      <a:pt x="9581" y="1866"/>
                    </a:lnTo>
                    <a:lnTo>
                      <a:pt x="9562" y="1885"/>
                    </a:lnTo>
                    <a:lnTo>
                      <a:pt x="9544" y="1923"/>
                    </a:lnTo>
                    <a:lnTo>
                      <a:pt x="9524" y="1942"/>
                    </a:lnTo>
                    <a:lnTo>
                      <a:pt x="9505" y="1981"/>
                    </a:lnTo>
                    <a:lnTo>
                      <a:pt x="9467" y="2000"/>
                    </a:lnTo>
                    <a:lnTo>
                      <a:pt x="9410" y="2000"/>
                    </a:lnTo>
                    <a:lnTo>
                      <a:pt x="9353" y="2019"/>
                    </a:lnTo>
                    <a:lnTo>
                      <a:pt x="9315" y="1981"/>
                    </a:lnTo>
                    <a:lnTo>
                      <a:pt x="9258" y="1981"/>
                    </a:lnTo>
                    <a:lnTo>
                      <a:pt x="9163" y="2019"/>
                    </a:lnTo>
                    <a:lnTo>
                      <a:pt x="9105" y="2019"/>
                    </a:lnTo>
                    <a:lnTo>
                      <a:pt x="9067" y="2000"/>
                    </a:lnTo>
                    <a:lnTo>
                      <a:pt x="9010" y="2000"/>
                    </a:lnTo>
                    <a:lnTo>
                      <a:pt x="8953" y="2019"/>
                    </a:lnTo>
                    <a:lnTo>
                      <a:pt x="8934" y="2037"/>
                    </a:lnTo>
                    <a:lnTo>
                      <a:pt x="8915" y="2057"/>
                    </a:lnTo>
                    <a:lnTo>
                      <a:pt x="8877" y="2057"/>
                    </a:lnTo>
                    <a:lnTo>
                      <a:pt x="8858" y="2057"/>
                    </a:lnTo>
                    <a:lnTo>
                      <a:pt x="8819" y="2057"/>
                    </a:lnTo>
                    <a:lnTo>
                      <a:pt x="8724" y="2057"/>
                    </a:lnTo>
                    <a:lnTo>
                      <a:pt x="8686" y="2057"/>
                    </a:lnTo>
                    <a:lnTo>
                      <a:pt x="8648" y="2076"/>
                    </a:lnTo>
                    <a:lnTo>
                      <a:pt x="8572" y="2133"/>
                    </a:lnTo>
                    <a:lnTo>
                      <a:pt x="8496" y="2152"/>
                    </a:lnTo>
                    <a:lnTo>
                      <a:pt x="8457" y="2190"/>
                    </a:lnTo>
                    <a:lnTo>
                      <a:pt x="8401" y="2247"/>
                    </a:lnTo>
                    <a:lnTo>
                      <a:pt x="8305" y="2323"/>
                    </a:lnTo>
                    <a:lnTo>
                      <a:pt x="8248" y="2399"/>
                    </a:lnTo>
                    <a:lnTo>
                      <a:pt x="8229" y="2418"/>
                    </a:lnTo>
                    <a:lnTo>
                      <a:pt x="8210" y="2418"/>
                    </a:lnTo>
                    <a:lnTo>
                      <a:pt x="8210" y="2399"/>
                    </a:lnTo>
                    <a:lnTo>
                      <a:pt x="8191" y="2399"/>
                    </a:lnTo>
                    <a:lnTo>
                      <a:pt x="8172" y="2381"/>
                    </a:lnTo>
                    <a:lnTo>
                      <a:pt x="8153" y="2381"/>
                    </a:lnTo>
                    <a:lnTo>
                      <a:pt x="8153" y="2399"/>
                    </a:lnTo>
                    <a:lnTo>
                      <a:pt x="8134" y="2399"/>
                    </a:lnTo>
                    <a:lnTo>
                      <a:pt x="8134" y="2418"/>
                    </a:lnTo>
                    <a:lnTo>
                      <a:pt x="8039" y="2418"/>
                    </a:lnTo>
                    <a:lnTo>
                      <a:pt x="8039" y="2438"/>
                    </a:lnTo>
                    <a:lnTo>
                      <a:pt x="8020" y="2457"/>
                    </a:lnTo>
                    <a:lnTo>
                      <a:pt x="8000" y="2457"/>
                    </a:lnTo>
                    <a:lnTo>
                      <a:pt x="7962" y="2418"/>
                    </a:lnTo>
                    <a:lnTo>
                      <a:pt x="7924" y="2418"/>
                    </a:lnTo>
                    <a:lnTo>
                      <a:pt x="7905" y="2438"/>
                    </a:lnTo>
                    <a:lnTo>
                      <a:pt x="7924" y="2476"/>
                    </a:lnTo>
                    <a:lnTo>
                      <a:pt x="7944" y="2476"/>
                    </a:lnTo>
                    <a:lnTo>
                      <a:pt x="8000" y="2514"/>
                    </a:lnTo>
                    <a:lnTo>
                      <a:pt x="8000" y="2533"/>
                    </a:lnTo>
                    <a:lnTo>
                      <a:pt x="8039" y="2514"/>
                    </a:lnTo>
                    <a:lnTo>
                      <a:pt x="8076" y="2514"/>
                    </a:lnTo>
                    <a:lnTo>
                      <a:pt x="8096" y="2533"/>
                    </a:lnTo>
                    <a:lnTo>
                      <a:pt x="8134" y="2552"/>
                    </a:lnTo>
                    <a:lnTo>
                      <a:pt x="8172" y="2571"/>
                    </a:lnTo>
                    <a:lnTo>
                      <a:pt x="8210" y="2609"/>
                    </a:lnTo>
                    <a:lnTo>
                      <a:pt x="8229" y="2647"/>
                    </a:lnTo>
                    <a:lnTo>
                      <a:pt x="8229" y="2685"/>
                    </a:lnTo>
                    <a:lnTo>
                      <a:pt x="8229" y="2743"/>
                    </a:lnTo>
                    <a:lnTo>
                      <a:pt x="8210" y="2838"/>
                    </a:lnTo>
                    <a:lnTo>
                      <a:pt x="8191" y="2876"/>
                    </a:lnTo>
                    <a:lnTo>
                      <a:pt x="8172" y="2895"/>
                    </a:lnTo>
                    <a:lnTo>
                      <a:pt x="8153" y="2914"/>
                    </a:lnTo>
                    <a:lnTo>
                      <a:pt x="8153" y="2952"/>
                    </a:lnTo>
                    <a:lnTo>
                      <a:pt x="8172" y="2971"/>
                    </a:lnTo>
                    <a:lnTo>
                      <a:pt x="8191" y="2990"/>
                    </a:lnTo>
                    <a:lnTo>
                      <a:pt x="8229" y="2971"/>
                    </a:lnTo>
                    <a:lnTo>
                      <a:pt x="8248" y="2990"/>
                    </a:lnTo>
                    <a:lnTo>
                      <a:pt x="8343" y="3047"/>
                    </a:lnTo>
                    <a:lnTo>
                      <a:pt x="8362" y="3142"/>
                    </a:lnTo>
                    <a:lnTo>
                      <a:pt x="8362" y="3333"/>
                    </a:lnTo>
                    <a:lnTo>
                      <a:pt x="8362" y="3390"/>
                    </a:lnTo>
                    <a:lnTo>
                      <a:pt x="8362" y="3428"/>
                    </a:lnTo>
                    <a:lnTo>
                      <a:pt x="8343" y="3447"/>
                    </a:lnTo>
                    <a:lnTo>
                      <a:pt x="8305" y="3466"/>
                    </a:lnTo>
                    <a:lnTo>
                      <a:pt x="8267" y="3505"/>
                    </a:lnTo>
                    <a:lnTo>
                      <a:pt x="8248" y="3542"/>
                    </a:lnTo>
                    <a:lnTo>
                      <a:pt x="8267" y="3809"/>
                    </a:lnTo>
                    <a:lnTo>
                      <a:pt x="8267" y="3847"/>
                    </a:lnTo>
                    <a:lnTo>
                      <a:pt x="8229" y="3904"/>
                    </a:lnTo>
                    <a:lnTo>
                      <a:pt x="8153" y="3981"/>
                    </a:lnTo>
                    <a:lnTo>
                      <a:pt x="8134" y="4038"/>
                    </a:lnTo>
                    <a:lnTo>
                      <a:pt x="8115" y="4133"/>
                    </a:lnTo>
                    <a:lnTo>
                      <a:pt x="8096" y="4171"/>
                    </a:lnTo>
                    <a:lnTo>
                      <a:pt x="8039" y="4209"/>
                    </a:lnTo>
                    <a:lnTo>
                      <a:pt x="8000" y="4209"/>
                    </a:lnTo>
                    <a:lnTo>
                      <a:pt x="7962" y="4228"/>
                    </a:lnTo>
                    <a:lnTo>
                      <a:pt x="7715" y="4266"/>
                    </a:lnTo>
                    <a:lnTo>
                      <a:pt x="7677" y="4285"/>
                    </a:lnTo>
                    <a:lnTo>
                      <a:pt x="7677" y="4323"/>
                    </a:lnTo>
                    <a:lnTo>
                      <a:pt x="7677" y="4343"/>
                    </a:lnTo>
                    <a:lnTo>
                      <a:pt x="7715" y="4476"/>
                    </a:lnTo>
                    <a:lnTo>
                      <a:pt x="7695" y="4533"/>
                    </a:lnTo>
                    <a:lnTo>
                      <a:pt x="7753" y="4514"/>
                    </a:lnTo>
                    <a:lnTo>
                      <a:pt x="7772" y="4590"/>
                    </a:lnTo>
                    <a:lnTo>
                      <a:pt x="7829" y="4761"/>
                    </a:lnTo>
                    <a:lnTo>
                      <a:pt x="7848" y="4819"/>
                    </a:lnTo>
                    <a:lnTo>
                      <a:pt x="7867" y="4838"/>
                    </a:lnTo>
                    <a:lnTo>
                      <a:pt x="7829" y="4990"/>
                    </a:lnTo>
                    <a:lnTo>
                      <a:pt x="7829" y="5009"/>
                    </a:lnTo>
                    <a:lnTo>
                      <a:pt x="7829" y="5028"/>
                    </a:lnTo>
                    <a:lnTo>
                      <a:pt x="7810" y="5047"/>
                    </a:lnTo>
                    <a:lnTo>
                      <a:pt x="7791" y="5047"/>
                    </a:lnTo>
                    <a:lnTo>
                      <a:pt x="7772" y="5066"/>
                    </a:lnTo>
                    <a:lnTo>
                      <a:pt x="7753" y="5105"/>
                    </a:lnTo>
                    <a:lnTo>
                      <a:pt x="7734" y="5237"/>
                    </a:lnTo>
                    <a:lnTo>
                      <a:pt x="7734" y="5257"/>
                    </a:lnTo>
                    <a:lnTo>
                      <a:pt x="7753" y="5295"/>
                    </a:lnTo>
                    <a:lnTo>
                      <a:pt x="7753" y="5314"/>
                    </a:lnTo>
                    <a:lnTo>
                      <a:pt x="7791" y="5333"/>
                    </a:lnTo>
                    <a:lnTo>
                      <a:pt x="7772" y="5352"/>
                    </a:lnTo>
                    <a:lnTo>
                      <a:pt x="7753" y="5390"/>
                    </a:lnTo>
                    <a:lnTo>
                      <a:pt x="7753" y="5428"/>
                    </a:lnTo>
                    <a:lnTo>
                      <a:pt x="7772" y="5447"/>
                    </a:lnTo>
                    <a:lnTo>
                      <a:pt x="7772" y="5466"/>
                    </a:lnTo>
                    <a:lnTo>
                      <a:pt x="7734" y="5600"/>
                    </a:lnTo>
                    <a:lnTo>
                      <a:pt x="7677" y="5695"/>
                    </a:lnTo>
                    <a:lnTo>
                      <a:pt x="7677" y="5714"/>
                    </a:lnTo>
                    <a:lnTo>
                      <a:pt x="7658" y="5828"/>
                    </a:lnTo>
                    <a:lnTo>
                      <a:pt x="7639" y="5867"/>
                    </a:lnTo>
                    <a:lnTo>
                      <a:pt x="7581" y="5847"/>
                    </a:lnTo>
                    <a:lnTo>
                      <a:pt x="7524" y="5809"/>
                    </a:lnTo>
                    <a:lnTo>
                      <a:pt x="7486" y="5790"/>
                    </a:lnTo>
                    <a:lnTo>
                      <a:pt x="7467" y="5790"/>
                    </a:lnTo>
                    <a:lnTo>
                      <a:pt x="7410" y="5809"/>
                    </a:lnTo>
                    <a:lnTo>
                      <a:pt x="7277" y="5828"/>
                    </a:lnTo>
                    <a:lnTo>
                      <a:pt x="6953" y="5885"/>
                    </a:lnTo>
                    <a:lnTo>
                      <a:pt x="6781" y="5981"/>
                    </a:lnTo>
                    <a:lnTo>
                      <a:pt x="6743" y="6019"/>
                    </a:lnTo>
                    <a:lnTo>
                      <a:pt x="6724" y="6057"/>
                    </a:lnTo>
                    <a:lnTo>
                      <a:pt x="6705" y="6095"/>
                    </a:lnTo>
                    <a:lnTo>
                      <a:pt x="6724" y="6228"/>
                    </a:lnTo>
                    <a:lnTo>
                      <a:pt x="6686" y="6247"/>
                    </a:lnTo>
                    <a:lnTo>
                      <a:pt x="6591" y="6209"/>
                    </a:lnTo>
                    <a:lnTo>
                      <a:pt x="6553" y="6228"/>
                    </a:lnTo>
                    <a:lnTo>
                      <a:pt x="6553" y="6304"/>
                    </a:lnTo>
                    <a:lnTo>
                      <a:pt x="6534" y="6343"/>
                    </a:lnTo>
                    <a:lnTo>
                      <a:pt x="6496" y="6400"/>
                    </a:lnTo>
                    <a:lnTo>
                      <a:pt x="6457" y="6438"/>
                    </a:lnTo>
                    <a:lnTo>
                      <a:pt x="6248" y="6438"/>
                    </a:lnTo>
                    <a:lnTo>
                      <a:pt x="6058" y="6380"/>
                    </a:lnTo>
                    <a:lnTo>
                      <a:pt x="6019" y="6361"/>
                    </a:lnTo>
                    <a:lnTo>
                      <a:pt x="5981" y="6304"/>
                    </a:lnTo>
                    <a:lnTo>
                      <a:pt x="5963" y="6285"/>
                    </a:lnTo>
                    <a:lnTo>
                      <a:pt x="5924" y="6285"/>
                    </a:lnTo>
                    <a:lnTo>
                      <a:pt x="5905" y="6190"/>
                    </a:lnTo>
                    <a:lnTo>
                      <a:pt x="5924" y="6171"/>
                    </a:lnTo>
                    <a:lnTo>
                      <a:pt x="5943" y="6133"/>
                    </a:lnTo>
                    <a:lnTo>
                      <a:pt x="5963" y="6152"/>
                    </a:lnTo>
                    <a:lnTo>
                      <a:pt x="5981" y="6152"/>
                    </a:lnTo>
                    <a:lnTo>
                      <a:pt x="6000" y="6152"/>
                    </a:lnTo>
                    <a:lnTo>
                      <a:pt x="6000" y="6133"/>
                    </a:lnTo>
                    <a:lnTo>
                      <a:pt x="6000" y="6114"/>
                    </a:lnTo>
                    <a:lnTo>
                      <a:pt x="6000" y="6095"/>
                    </a:lnTo>
                    <a:lnTo>
                      <a:pt x="6058" y="6019"/>
                    </a:lnTo>
                    <a:lnTo>
                      <a:pt x="6019" y="5999"/>
                    </a:lnTo>
                    <a:lnTo>
                      <a:pt x="6019" y="5962"/>
                    </a:lnTo>
                    <a:lnTo>
                      <a:pt x="6058" y="5885"/>
                    </a:lnTo>
                    <a:lnTo>
                      <a:pt x="6019" y="5828"/>
                    </a:lnTo>
                    <a:lnTo>
                      <a:pt x="6019" y="5809"/>
                    </a:lnTo>
                    <a:lnTo>
                      <a:pt x="6019" y="5790"/>
                    </a:lnTo>
                    <a:lnTo>
                      <a:pt x="6039" y="5752"/>
                    </a:lnTo>
                    <a:lnTo>
                      <a:pt x="6058" y="5733"/>
                    </a:lnTo>
                    <a:lnTo>
                      <a:pt x="6039" y="5714"/>
                    </a:lnTo>
                    <a:lnTo>
                      <a:pt x="6019" y="5695"/>
                    </a:lnTo>
                    <a:lnTo>
                      <a:pt x="6000" y="5695"/>
                    </a:lnTo>
                    <a:lnTo>
                      <a:pt x="5981" y="5695"/>
                    </a:lnTo>
                    <a:lnTo>
                      <a:pt x="5963" y="5695"/>
                    </a:lnTo>
                    <a:lnTo>
                      <a:pt x="5943" y="5676"/>
                    </a:lnTo>
                    <a:lnTo>
                      <a:pt x="5943" y="5657"/>
                    </a:lnTo>
                    <a:lnTo>
                      <a:pt x="5924" y="5657"/>
                    </a:lnTo>
                    <a:lnTo>
                      <a:pt x="5905" y="5657"/>
                    </a:lnTo>
                    <a:lnTo>
                      <a:pt x="5886" y="5657"/>
                    </a:lnTo>
                    <a:lnTo>
                      <a:pt x="5867" y="5657"/>
                    </a:lnTo>
                    <a:lnTo>
                      <a:pt x="5867" y="5618"/>
                    </a:lnTo>
                    <a:lnTo>
                      <a:pt x="5886" y="5600"/>
                    </a:lnTo>
                    <a:lnTo>
                      <a:pt x="5924" y="5562"/>
                    </a:lnTo>
                    <a:lnTo>
                      <a:pt x="5943" y="5542"/>
                    </a:lnTo>
                    <a:lnTo>
                      <a:pt x="5943" y="5504"/>
                    </a:lnTo>
                    <a:lnTo>
                      <a:pt x="5943" y="5486"/>
                    </a:lnTo>
                    <a:lnTo>
                      <a:pt x="5924" y="5447"/>
                    </a:lnTo>
                    <a:lnTo>
                      <a:pt x="5943" y="5428"/>
                    </a:lnTo>
                    <a:lnTo>
                      <a:pt x="5963" y="5409"/>
                    </a:lnTo>
                    <a:lnTo>
                      <a:pt x="6000" y="5390"/>
                    </a:lnTo>
                    <a:lnTo>
                      <a:pt x="6000" y="5371"/>
                    </a:lnTo>
                    <a:lnTo>
                      <a:pt x="6000" y="5352"/>
                    </a:lnTo>
                    <a:lnTo>
                      <a:pt x="5981" y="5333"/>
                    </a:lnTo>
                    <a:lnTo>
                      <a:pt x="5943" y="5314"/>
                    </a:lnTo>
                    <a:lnTo>
                      <a:pt x="5905" y="5295"/>
                    </a:lnTo>
                    <a:lnTo>
                      <a:pt x="5886" y="5276"/>
                    </a:lnTo>
                    <a:lnTo>
                      <a:pt x="5905" y="5181"/>
                    </a:lnTo>
                    <a:lnTo>
                      <a:pt x="5905" y="5142"/>
                    </a:lnTo>
                    <a:lnTo>
                      <a:pt x="5886" y="5123"/>
                    </a:lnTo>
                    <a:lnTo>
                      <a:pt x="5829" y="5142"/>
                    </a:lnTo>
                    <a:lnTo>
                      <a:pt x="5772" y="5161"/>
                    </a:lnTo>
                    <a:lnTo>
                      <a:pt x="5714" y="5200"/>
                    </a:lnTo>
                    <a:lnTo>
                      <a:pt x="5677" y="5219"/>
                    </a:lnTo>
                    <a:lnTo>
                      <a:pt x="5619" y="5219"/>
                    </a:lnTo>
                    <a:lnTo>
                      <a:pt x="5562" y="5200"/>
                    </a:lnTo>
                    <a:lnTo>
                      <a:pt x="5505" y="5200"/>
                    </a:lnTo>
                    <a:lnTo>
                      <a:pt x="5467" y="5237"/>
                    </a:lnTo>
                    <a:lnTo>
                      <a:pt x="5448" y="5276"/>
                    </a:lnTo>
                    <a:lnTo>
                      <a:pt x="5448" y="5371"/>
                    </a:lnTo>
                    <a:lnTo>
                      <a:pt x="5467" y="5409"/>
                    </a:lnTo>
                    <a:lnTo>
                      <a:pt x="5486" y="5428"/>
                    </a:lnTo>
                    <a:lnTo>
                      <a:pt x="5524" y="5428"/>
                    </a:lnTo>
                    <a:lnTo>
                      <a:pt x="5543" y="5466"/>
                    </a:lnTo>
                    <a:lnTo>
                      <a:pt x="5524" y="5523"/>
                    </a:lnTo>
                    <a:lnTo>
                      <a:pt x="5486" y="5542"/>
                    </a:lnTo>
                    <a:lnTo>
                      <a:pt x="5429" y="5562"/>
                    </a:lnTo>
                    <a:lnTo>
                      <a:pt x="5372" y="5562"/>
                    </a:lnTo>
                    <a:lnTo>
                      <a:pt x="5238" y="5523"/>
                    </a:lnTo>
                    <a:lnTo>
                      <a:pt x="5201" y="5504"/>
                    </a:lnTo>
                    <a:lnTo>
                      <a:pt x="5105" y="5466"/>
                    </a:lnTo>
                    <a:lnTo>
                      <a:pt x="5048" y="5428"/>
                    </a:lnTo>
                    <a:lnTo>
                      <a:pt x="5029" y="5390"/>
                    </a:lnTo>
                    <a:lnTo>
                      <a:pt x="4972" y="5314"/>
                    </a:lnTo>
                    <a:lnTo>
                      <a:pt x="4934" y="5295"/>
                    </a:lnTo>
                    <a:lnTo>
                      <a:pt x="4896" y="5314"/>
                    </a:lnTo>
                    <a:lnTo>
                      <a:pt x="4857" y="5371"/>
                    </a:lnTo>
                    <a:lnTo>
                      <a:pt x="4839" y="5428"/>
                    </a:lnTo>
                    <a:lnTo>
                      <a:pt x="4839" y="5466"/>
                    </a:lnTo>
                    <a:lnTo>
                      <a:pt x="4839" y="5486"/>
                    </a:lnTo>
                    <a:lnTo>
                      <a:pt x="4857" y="5504"/>
                    </a:lnTo>
                    <a:lnTo>
                      <a:pt x="4857" y="5523"/>
                    </a:lnTo>
                    <a:lnTo>
                      <a:pt x="4839" y="5638"/>
                    </a:lnTo>
                    <a:lnTo>
                      <a:pt x="4820" y="5714"/>
                    </a:lnTo>
                    <a:lnTo>
                      <a:pt x="4820" y="5752"/>
                    </a:lnTo>
                    <a:lnTo>
                      <a:pt x="4857" y="5809"/>
                    </a:lnTo>
                    <a:lnTo>
                      <a:pt x="4876" y="5809"/>
                    </a:lnTo>
                    <a:lnTo>
                      <a:pt x="4896" y="5828"/>
                    </a:lnTo>
                    <a:lnTo>
                      <a:pt x="4934" y="5828"/>
                    </a:lnTo>
                    <a:lnTo>
                      <a:pt x="4934" y="5847"/>
                    </a:lnTo>
                    <a:lnTo>
                      <a:pt x="4934" y="5867"/>
                    </a:lnTo>
                    <a:lnTo>
                      <a:pt x="4934" y="5904"/>
                    </a:lnTo>
                    <a:lnTo>
                      <a:pt x="4915" y="5923"/>
                    </a:lnTo>
                    <a:lnTo>
                      <a:pt x="4896" y="5923"/>
                    </a:lnTo>
                    <a:lnTo>
                      <a:pt x="4896" y="6019"/>
                    </a:lnTo>
                    <a:lnTo>
                      <a:pt x="4876" y="6057"/>
                    </a:lnTo>
                    <a:lnTo>
                      <a:pt x="4820" y="6076"/>
                    </a:lnTo>
                    <a:lnTo>
                      <a:pt x="4762" y="6057"/>
                    </a:lnTo>
                    <a:lnTo>
                      <a:pt x="4667" y="6019"/>
                    </a:lnTo>
                    <a:lnTo>
                      <a:pt x="4610" y="5999"/>
                    </a:lnTo>
                    <a:lnTo>
                      <a:pt x="4572" y="5999"/>
                    </a:lnTo>
                    <a:lnTo>
                      <a:pt x="4419" y="6057"/>
                    </a:lnTo>
                    <a:lnTo>
                      <a:pt x="4381" y="6076"/>
                    </a:lnTo>
                    <a:lnTo>
                      <a:pt x="4248" y="6057"/>
                    </a:lnTo>
                    <a:lnTo>
                      <a:pt x="4191" y="6057"/>
                    </a:lnTo>
                    <a:lnTo>
                      <a:pt x="4153" y="6095"/>
                    </a:lnTo>
                    <a:lnTo>
                      <a:pt x="4095" y="6285"/>
                    </a:lnTo>
                    <a:lnTo>
                      <a:pt x="4114" y="6324"/>
                    </a:lnTo>
                    <a:lnTo>
                      <a:pt x="4134" y="6343"/>
                    </a:lnTo>
                    <a:lnTo>
                      <a:pt x="4172" y="6361"/>
                    </a:lnTo>
                    <a:lnTo>
                      <a:pt x="4191" y="6380"/>
                    </a:lnTo>
                    <a:lnTo>
                      <a:pt x="4191" y="6457"/>
                    </a:lnTo>
                    <a:lnTo>
                      <a:pt x="4153" y="6495"/>
                    </a:lnTo>
                    <a:lnTo>
                      <a:pt x="4114" y="6533"/>
                    </a:lnTo>
                    <a:lnTo>
                      <a:pt x="4058" y="6552"/>
                    </a:lnTo>
                    <a:lnTo>
                      <a:pt x="4000" y="6571"/>
                    </a:lnTo>
                    <a:lnTo>
                      <a:pt x="3962" y="6514"/>
                    </a:lnTo>
                    <a:lnTo>
                      <a:pt x="3924" y="6476"/>
                    </a:lnTo>
                    <a:lnTo>
                      <a:pt x="3886" y="6419"/>
                    </a:lnTo>
                    <a:lnTo>
                      <a:pt x="3829" y="6400"/>
                    </a:lnTo>
                    <a:lnTo>
                      <a:pt x="3601" y="6324"/>
                    </a:lnTo>
                    <a:lnTo>
                      <a:pt x="3410" y="6304"/>
                    </a:lnTo>
                    <a:lnTo>
                      <a:pt x="3257" y="6304"/>
                    </a:lnTo>
                    <a:lnTo>
                      <a:pt x="3220" y="6285"/>
                    </a:lnTo>
                    <a:lnTo>
                      <a:pt x="3200" y="6266"/>
                    </a:lnTo>
                    <a:lnTo>
                      <a:pt x="3200" y="6190"/>
                    </a:lnTo>
                    <a:lnTo>
                      <a:pt x="3220" y="6095"/>
                    </a:lnTo>
                    <a:lnTo>
                      <a:pt x="3200" y="6057"/>
                    </a:lnTo>
                    <a:lnTo>
                      <a:pt x="3143" y="6057"/>
                    </a:lnTo>
                    <a:lnTo>
                      <a:pt x="3086" y="6076"/>
                    </a:lnTo>
                    <a:lnTo>
                      <a:pt x="3067" y="6095"/>
                    </a:lnTo>
                    <a:lnTo>
                      <a:pt x="3029" y="6095"/>
                    </a:lnTo>
                    <a:lnTo>
                      <a:pt x="3029" y="6076"/>
                    </a:lnTo>
                    <a:lnTo>
                      <a:pt x="3029" y="6057"/>
                    </a:lnTo>
                    <a:lnTo>
                      <a:pt x="3029" y="6019"/>
                    </a:lnTo>
                    <a:lnTo>
                      <a:pt x="2991" y="5962"/>
                    </a:lnTo>
                    <a:lnTo>
                      <a:pt x="2971" y="5923"/>
                    </a:lnTo>
                    <a:lnTo>
                      <a:pt x="2971" y="5904"/>
                    </a:lnTo>
                    <a:lnTo>
                      <a:pt x="2971" y="5885"/>
                    </a:lnTo>
                    <a:lnTo>
                      <a:pt x="2971" y="5847"/>
                    </a:lnTo>
                    <a:lnTo>
                      <a:pt x="2953" y="5828"/>
                    </a:lnTo>
                    <a:lnTo>
                      <a:pt x="2934" y="5809"/>
                    </a:lnTo>
                    <a:lnTo>
                      <a:pt x="2915" y="5790"/>
                    </a:lnTo>
                    <a:lnTo>
                      <a:pt x="2895" y="5790"/>
                    </a:lnTo>
                    <a:lnTo>
                      <a:pt x="2857" y="5790"/>
                    </a:lnTo>
                    <a:lnTo>
                      <a:pt x="2800" y="5867"/>
                    </a:lnTo>
                    <a:lnTo>
                      <a:pt x="2781" y="5885"/>
                    </a:lnTo>
                    <a:lnTo>
                      <a:pt x="2762" y="5885"/>
                    </a:lnTo>
                    <a:lnTo>
                      <a:pt x="2705" y="5885"/>
                    </a:lnTo>
                    <a:lnTo>
                      <a:pt x="2686" y="5885"/>
                    </a:lnTo>
                    <a:lnTo>
                      <a:pt x="2629" y="5885"/>
                    </a:lnTo>
                    <a:lnTo>
                      <a:pt x="2553" y="5828"/>
                    </a:lnTo>
                    <a:lnTo>
                      <a:pt x="2495" y="5828"/>
                    </a:lnTo>
                    <a:lnTo>
                      <a:pt x="2477" y="5867"/>
                    </a:lnTo>
                    <a:lnTo>
                      <a:pt x="2477" y="5885"/>
                    </a:lnTo>
                    <a:lnTo>
                      <a:pt x="2458" y="5904"/>
                    </a:lnTo>
                    <a:lnTo>
                      <a:pt x="2438" y="5923"/>
                    </a:lnTo>
                    <a:lnTo>
                      <a:pt x="2419" y="5923"/>
                    </a:lnTo>
                    <a:lnTo>
                      <a:pt x="2400" y="5923"/>
                    </a:lnTo>
                    <a:lnTo>
                      <a:pt x="2362" y="5943"/>
                    </a:lnTo>
                    <a:lnTo>
                      <a:pt x="2362" y="5962"/>
                    </a:lnTo>
                    <a:lnTo>
                      <a:pt x="2343" y="5962"/>
                    </a:lnTo>
                    <a:lnTo>
                      <a:pt x="2324" y="5981"/>
                    </a:lnTo>
                    <a:lnTo>
                      <a:pt x="2362" y="6019"/>
                    </a:lnTo>
                    <a:lnTo>
                      <a:pt x="2324" y="6057"/>
                    </a:lnTo>
                    <a:lnTo>
                      <a:pt x="2267" y="6095"/>
                    </a:lnTo>
                    <a:lnTo>
                      <a:pt x="2229" y="6095"/>
                    </a:lnTo>
                    <a:lnTo>
                      <a:pt x="2267" y="6133"/>
                    </a:lnTo>
                    <a:lnTo>
                      <a:pt x="2229" y="6190"/>
                    </a:lnTo>
                    <a:lnTo>
                      <a:pt x="2229" y="6228"/>
                    </a:lnTo>
                    <a:lnTo>
                      <a:pt x="2210" y="6247"/>
                    </a:lnTo>
                    <a:lnTo>
                      <a:pt x="2191" y="6247"/>
                    </a:lnTo>
                    <a:lnTo>
                      <a:pt x="2172" y="6266"/>
                    </a:lnTo>
                    <a:lnTo>
                      <a:pt x="2172" y="6304"/>
                    </a:lnTo>
                    <a:lnTo>
                      <a:pt x="2153" y="6304"/>
                    </a:lnTo>
                    <a:lnTo>
                      <a:pt x="2096" y="6380"/>
                    </a:lnTo>
                    <a:lnTo>
                      <a:pt x="2077" y="6400"/>
                    </a:lnTo>
                    <a:lnTo>
                      <a:pt x="2057" y="6419"/>
                    </a:lnTo>
                    <a:lnTo>
                      <a:pt x="2038" y="6438"/>
                    </a:lnTo>
                    <a:lnTo>
                      <a:pt x="1981" y="6438"/>
                    </a:lnTo>
                    <a:lnTo>
                      <a:pt x="1943" y="6457"/>
                    </a:lnTo>
                    <a:lnTo>
                      <a:pt x="1905" y="6495"/>
                    </a:lnTo>
                    <a:lnTo>
                      <a:pt x="1867" y="6514"/>
                    </a:lnTo>
                    <a:lnTo>
                      <a:pt x="1810" y="6533"/>
                    </a:lnTo>
                    <a:lnTo>
                      <a:pt x="1752" y="6533"/>
                    </a:lnTo>
                    <a:lnTo>
                      <a:pt x="1715" y="6514"/>
                    </a:lnTo>
                    <a:lnTo>
                      <a:pt x="1772" y="6400"/>
                    </a:lnTo>
                    <a:lnTo>
                      <a:pt x="1791" y="6343"/>
                    </a:lnTo>
                    <a:lnTo>
                      <a:pt x="1772" y="6266"/>
                    </a:lnTo>
                    <a:lnTo>
                      <a:pt x="1752" y="6209"/>
                    </a:lnTo>
                    <a:lnTo>
                      <a:pt x="1733" y="6152"/>
                    </a:lnTo>
                    <a:lnTo>
                      <a:pt x="1696" y="6095"/>
                    </a:lnTo>
                    <a:lnTo>
                      <a:pt x="1657" y="6076"/>
                    </a:lnTo>
                    <a:lnTo>
                      <a:pt x="1524" y="6076"/>
                    </a:lnTo>
                    <a:lnTo>
                      <a:pt x="1467" y="6057"/>
                    </a:lnTo>
                    <a:lnTo>
                      <a:pt x="1410" y="6019"/>
                    </a:lnTo>
                    <a:lnTo>
                      <a:pt x="1410" y="5999"/>
                    </a:lnTo>
                    <a:lnTo>
                      <a:pt x="1391" y="5923"/>
                    </a:lnTo>
                    <a:lnTo>
                      <a:pt x="1391" y="5904"/>
                    </a:lnTo>
                    <a:lnTo>
                      <a:pt x="1371" y="5867"/>
                    </a:lnTo>
                    <a:lnTo>
                      <a:pt x="1353" y="5847"/>
                    </a:lnTo>
                    <a:lnTo>
                      <a:pt x="1334" y="5867"/>
                    </a:lnTo>
                    <a:lnTo>
                      <a:pt x="1295" y="5885"/>
                    </a:lnTo>
                    <a:lnTo>
                      <a:pt x="1239" y="5885"/>
                    </a:lnTo>
                    <a:lnTo>
                      <a:pt x="1181" y="5885"/>
                    </a:lnTo>
                    <a:lnTo>
                      <a:pt x="1143" y="5867"/>
                    </a:lnTo>
                    <a:lnTo>
                      <a:pt x="1086" y="5752"/>
                    </a:lnTo>
                    <a:lnTo>
                      <a:pt x="1010" y="5657"/>
                    </a:lnTo>
                    <a:lnTo>
                      <a:pt x="990" y="5600"/>
                    </a:lnTo>
                    <a:lnTo>
                      <a:pt x="953" y="5105"/>
                    </a:lnTo>
                    <a:lnTo>
                      <a:pt x="934" y="5066"/>
                    </a:lnTo>
                    <a:lnTo>
                      <a:pt x="876" y="5047"/>
                    </a:lnTo>
                    <a:lnTo>
                      <a:pt x="876" y="4990"/>
                    </a:lnTo>
                    <a:lnTo>
                      <a:pt x="934" y="4857"/>
                    </a:lnTo>
                    <a:lnTo>
                      <a:pt x="953" y="4838"/>
                    </a:lnTo>
                    <a:lnTo>
                      <a:pt x="953" y="4819"/>
                    </a:lnTo>
                    <a:lnTo>
                      <a:pt x="972" y="4761"/>
                    </a:lnTo>
                    <a:lnTo>
                      <a:pt x="953" y="4514"/>
                    </a:lnTo>
                    <a:lnTo>
                      <a:pt x="953" y="4457"/>
                    </a:lnTo>
                    <a:lnTo>
                      <a:pt x="914" y="4399"/>
                    </a:lnTo>
                    <a:lnTo>
                      <a:pt x="858" y="4362"/>
                    </a:lnTo>
                    <a:lnTo>
                      <a:pt x="800" y="4323"/>
                    </a:lnTo>
                    <a:lnTo>
                      <a:pt x="781" y="4323"/>
                    </a:lnTo>
                    <a:lnTo>
                      <a:pt x="724" y="4362"/>
                    </a:lnTo>
                    <a:lnTo>
                      <a:pt x="705" y="4362"/>
                    </a:lnTo>
                    <a:lnTo>
                      <a:pt x="667" y="4343"/>
                    </a:lnTo>
                    <a:lnTo>
                      <a:pt x="648" y="4343"/>
                    </a:lnTo>
                    <a:lnTo>
                      <a:pt x="609" y="4343"/>
                    </a:lnTo>
                    <a:lnTo>
                      <a:pt x="572" y="4343"/>
                    </a:lnTo>
                    <a:lnTo>
                      <a:pt x="514" y="4323"/>
                    </a:lnTo>
                    <a:lnTo>
                      <a:pt x="477" y="4323"/>
                    </a:lnTo>
                    <a:lnTo>
                      <a:pt x="419" y="4457"/>
                    </a:lnTo>
                    <a:lnTo>
                      <a:pt x="400" y="4495"/>
                    </a:lnTo>
                    <a:lnTo>
                      <a:pt x="343" y="4533"/>
                    </a:lnTo>
                    <a:lnTo>
                      <a:pt x="305" y="4552"/>
                    </a:lnTo>
                    <a:lnTo>
                      <a:pt x="267" y="4552"/>
                    </a:lnTo>
                    <a:lnTo>
                      <a:pt x="229" y="4552"/>
                    </a:lnTo>
                    <a:lnTo>
                      <a:pt x="191" y="4533"/>
                    </a:lnTo>
                    <a:lnTo>
                      <a:pt x="133" y="4552"/>
                    </a:lnTo>
                    <a:lnTo>
                      <a:pt x="96" y="4571"/>
                    </a:lnTo>
                    <a:lnTo>
                      <a:pt x="57" y="4571"/>
                    </a:lnTo>
                    <a:lnTo>
                      <a:pt x="19" y="4552"/>
                    </a:lnTo>
                    <a:lnTo>
                      <a:pt x="0" y="4514"/>
                    </a:lnTo>
                    <a:lnTo>
                      <a:pt x="19" y="4476"/>
                    </a:lnTo>
                    <a:lnTo>
                      <a:pt x="38" y="4438"/>
                    </a:lnTo>
                    <a:lnTo>
                      <a:pt x="57" y="4399"/>
                    </a:lnTo>
                    <a:lnTo>
                      <a:pt x="172" y="4285"/>
                    </a:lnTo>
                    <a:lnTo>
                      <a:pt x="191" y="4247"/>
                    </a:lnTo>
                    <a:lnTo>
                      <a:pt x="191" y="4209"/>
                    </a:lnTo>
                    <a:lnTo>
                      <a:pt x="191" y="4190"/>
                    </a:lnTo>
                    <a:lnTo>
                      <a:pt x="191" y="4171"/>
                    </a:lnTo>
                    <a:lnTo>
                      <a:pt x="210" y="4133"/>
                    </a:lnTo>
                    <a:lnTo>
                      <a:pt x="229" y="4133"/>
                    </a:lnTo>
                    <a:lnTo>
                      <a:pt x="286" y="4133"/>
                    </a:lnTo>
                    <a:lnTo>
                      <a:pt x="305" y="4114"/>
                    </a:lnTo>
                    <a:lnTo>
                      <a:pt x="324" y="4076"/>
                    </a:lnTo>
                    <a:lnTo>
                      <a:pt x="343" y="3981"/>
                    </a:lnTo>
                    <a:lnTo>
                      <a:pt x="362" y="3942"/>
                    </a:lnTo>
                    <a:lnTo>
                      <a:pt x="381" y="3942"/>
                    </a:lnTo>
                    <a:lnTo>
                      <a:pt x="438" y="3923"/>
                    </a:lnTo>
                    <a:lnTo>
                      <a:pt x="457" y="3904"/>
                    </a:lnTo>
                    <a:lnTo>
                      <a:pt x="495" y="3904"/>
                    </a:lnTo>
                    <a:lnTo>
                      <a:pt x="495" y="3886"/>
                    </a:lnTo>
                    <a:lnTo>
                      <a:pt x="495" y="3866"/>
                    </a:lnTo>
                    <a:lnTo>
                      <a:pt x="495" y="3847"/>
                    </a:lnTo>
                    <a:lnTo>
                      <a:pt x="477" y="3828"/>
                    </a:lnTo>
                    <a:lnTo>
                      <a:pt x="514" y="3790"/>
                    </a:lnTo>
                    <a:lnTo>
                      <a:pt x="533" y="3771"/>
                    </a:lnTo>
                    <a:lnTo>
                      <a:pt x="629" y="3790"/>
                    </a:lnTo>
                    <a:lnTo>
                      <a:pt x="667" y="3790"/>
                    </a:lnTo>
                    <a:lnTo>
                      <a:pt x="724" y="3790"/>
                    </a:lnTo>
                    <a:lnTo>
                      <a:pt x="762" y="3771"/>
                    </a:lnTo>
                    <a:lnTo>
                      <a:pt x="781" y="3733"/>
                    </a:lnTo>
                    <a:lnTo>
                      <a:pt x="800" y="3676"/>
                    </a:lnTo>
                    <a:lnTo>
                      <a:pt x="781" y="3657"/>
                    </a:lnTo>
                    <a:lnTo>
                      <a:pt x="724" y="3676"/>
                    </a:lnTo>
                    <a:lnTo>
                      <a:pt x="686" y="3657"/>
                    </a:lnTo>
                    <a:lnTo>
                      <a:pt x="667" y="3637"/>
                    </a:lnTo>
                    <a:lnTo>
                      <a:pt x="705" y="3600"/>
                    </a:lnTo>
                    <a:lnTo>
                      <a:pt x="743" y="3581"/>
                    </a:lnTo>
                    <a:lnTo>
                      <a:pt x="800" y="3561"/>
                    </a:lnTo>
                    <a:lnTo>
                      <a:pt x="743" y="3523"/>
                    </a:lnTo>
                    <a:lnTo>
                      <a:pt x="667" y="3485"/>
                    </a:lnTo>
                    <a:lnTo>
                      <a:pt x="514" y="3447"/>
                    </a:lnTo>
                    <a:lnTo>
                      <a:pt x="457" y="3428"/>
                    </a:lnTo>
                    <a:lnTo>
                      <a:pt x="419" y="3428"/>
                    </a:lnTo>
                    <a:lnTo>
                      <a:pt x="400" y="3390"/>
                    </a:lnTo>
                    <a:lnTo>
                      <a:pt x="400" y="3352"/>
                    </a:lnTo>
                    <a:lnTo>
                      <a:pt x="438" y="3314"/>
                    </a:lnTo>
                    <a:lnTo>
                      <a:pt x="514" y="3200"/>
                    </a:lnTo>
                    <a:lnTo>
                      <a:pt x="648" y="2895"/>
                    </a:lnTo>
                    <a:lnTo>
                      <a:pt x="743" y="2857"/>
                    </a:lnTo>
                    <a:lnTo>
                      <a:pt x="895" y="2857"/>
                    </a:lnTo>
                    <a:lnTo>
                      <a:pt x="1200" y="2743"/>
                    </a:lnTo>
                    <a:lnTo>
                      <a:pt x="1315" y="2723"/>
                    </a:lnTo>
                    <a:lnTo>
                      <a:pt x="1524" y="2780"/>
                    </a:lnTo>
                    <a:lnTo>
                      <a:pt x="1600" y="2723"/>
                    </a:lnTo>
                    <a:lnTo>
                      <a:pt x="1772" y="2552"/>
                    </a:lnTo>
                    <a:lnTo>
                      <a:pt x="1848" y="2533"/>
                    </a:lnTo>
                    <a:lnTo>
                      <a:pt x="2019" y="2399"/>
                    </a:lnTo>
                    <a:lnTo>
                      <a:pt x="2305" y="2247"/>
                    </a:lnTo>
                    <a:lnTo>
                      <a:pt x="2553" y="2133"/>
                    </a:lnTo>
                    <a:lnTo>
                      <a:pt x="2705" y="2057"/>
                    </a:lnTo>
                    <a:lnTo>
                      <a:pt x="2781" y="2000"/>
                    </a:lnTo>
                    <a:lnTo>
                      <a:pt x="2876" y="1771"/>
                    </a:lnTo>
                    <a:lnTo>
                      <a:pt x="2934" y="1656"/>
                    </a:lnTo>
                    <a:lnTo>
                      <a:pt x="3010" y="1619"/>
                    </a:lnTo>
                    <a:lnTo>
                      <a:pt x="3238" y="1485"/>
                    </a:lnTo>
                    <a:lnTo>
                      <a:pt x="3334" y="1447"/>
                    </a:lnTo>
                    <a:lnTo>
                      <a:pt x="3372" y="1390"/>
                    </a:lnTo>
                    <a:lnTo>
                      <a:pt x="3391" y="1257"/>
                    </a:lnTo>
                    <a:lnTo>
                      <a:pt x="3486" y="1218"/>
                    </a:lnTo>
                    <a:lnTo>
                      <a:pt x="3581" y="1161"/>
                    </a:lnTo>
                    <a:lnTo>
                      <a:pt x="3677" y="990"/>
                    </a:lnTo>
                    <a:lnTo>
                      <a:pt x="3810" y="952"/>
                    </a:lnTo>
                    <a:lnTo>
                      <a:pt x="3848" y="1028"/>
                    </a:lnTo>
                    <a:lnTo>
                      <a:pt x="3886" y="1295"/>
                    </a:lnTo>
                    <a:lnTo>
                      <a:pt x="3981" y="1580"/>
                    </a:lnTo>
                    <a:lnTo>
                      <a:pt x="3981" y="1676"/>
                    </a:lnTo>
                    <a:lnTo>
                      <a:pt x="3905" y="1847"/>
                    </a:lnTo>
                    <a:lnTo>
                      <a:pt x="3905" y="1981"/>
                    </a:lnTo>
                    <a:lnTo>
                      <a:pt x="3981" y="2057"/>
                    </a:lnTo>
                    <a:lnTo>
                      <a:pt x="4058" y="2095"/>
                    </a:lnTo>
                    <a:lnTo>
                      <a:pt x="4172" y="2057"/>
                    </a:lnTo>
                    <a:lnTo>
                      <a:pt x="4210" y="2114"/>
                    </a:lnTo>
                    <a:lnTo>
                      <a:pt x="4229" y="2342"/>
                    </a:lnTo>
                    <a:lnTo>
                      <a:pt x="4343" y="2323"/>
                    </a:lnTo>
                    <a:lnTo>
                      <a:pt x="4400" y="2342"/>
                    </a:lnTo>
                    <a:lnTo>
                      <a:pt x="4476" y="2438"/>
                    </a:lnTo>
                    <a:lnTo>
                      <a:pt x="4648" y="2476"/>
                    </a:lnTo>
                    <a:lnTo>
                      <a:pt x="4952" y="2628"/>
                    </a:lnTo>
                    <a:lnTo>
                      <a:pt x="5162" y="2628"/>
                    </a:lnTo>
                    <a:lnTo>
                      <a:pt x="5201" y="2685"/>
                    </a:lnTo>
                    <a:lnTo>
                      <a:pt x="5181" y="2819"/>
                    </a:lnTo>
                    <a:lnTo>
                      <a:pt x="5296" y="2876"/>
                    </a:lnTo>
                    <a:lnTo>
                      <a:pt x="5372" y="2857"/>
                    </a:lnTo>
                    <a:lnTo>
                      <a:pt x="5429" y="2743"/>
                    </a:lnTo>
                    <a:lnTo>
                      <a:pt x="5467" y="2647"/>
                    </a:lnTo>
                    <a:lnTo>
                      <a:pt x="5524" y="2495"/>
                    </a:lnTo>
                    <a:lnTo>
                      <a:pt x="5543" y="2399"/>
                    </a:lnTo>
                    <a:lnTo>
                      <a:pt x="5696" y="2247"/>
                    </a:lnTo>
                    <a:lnTo>
                      <a:pt x="5658" y="2057"/>
                    </a:lnTo>
                    <a:lnTo>
                      <a:pt x="5658" y="1942"/>
                    </a:lnTo>
                    <a:lnTo>
                      <a:pt x="5772" y="1828"/>
                    </a:lnTo>
                    <a:lnTo>
                      <a:pt x="5886" y="1828"/>
                    </a:lnTo>
                    <a:lnTo>
                      <a:pt x="6019" y="1866"/>
                    </a:lnTo>
                    <a:lnTo>
                      <a:pt x="6134" y="1981"/>
                    </a:lnTo>
                    <a:lnTo>
                      <a:pt x="6153" y="1961"/>
                    </a:lnTo>
                    <a:lnTo>
                      <a:pt x="6153" y="1905"/>
                    </a:lnTo>
                    <a:lnTo>
                      <a:pt x="6153" y="1790"/>
                    </a:lnTo>
                    <a:lnTo>
                      <a:pt x="6210" y="1752"/>
                    </a:lnTo>
                    <a:lnTo>
                      <a:pt x="6286" y="1752"/>
                    </a:lnTo>
                    <a:lnTo>
                      <a:pt x="6457" y="1714"/>
                    </a:lnTo>
                    <a:lnTo>
                      <a:pt x="6534" y="1714"/>
                    </a:lnTo>
                    <a:lnTo>
                      <a:pt x="6629" y="1485"/>
                    </a:lnTo>
                    <a:lnTo>
                      <a:pt x="6610" y="1275"/>
                    </a:lnTo>
                    <a:lnTo>
                      <a:pt x="6534" y="1238"/>
                    </a:lnTo>
                    <a:lnTo>
                      <a:pt x="6324" y="1257"/>
                    </a:lnTo>
                    <a:lnTo>
                      <a:pt x="6248" y="1218"/>
                    </a:lnTo>
                    <a:lnTo>
                      <a:pt x="6210" y="1104"/>
                    </a:lnTo>
                    <a:lnTo>
                      <a:pt x="6076" y="1009"/>
                    </a:lnTo>
                    <a:lnTo>
                      <a:pt x="5981" y="1028"/>
                    </a:lnTo>
                    <a:lnTo>
                      <a:pt x="5981" y="952"/>
                    </a:lnTo>
                    <a:lnTo>
                      <a:pt x="5963" y="876"/>
                    </a:lnTo>
                    <a:lnTo>
                      <a:pt x="5943" y="781"/>
                    </a:lnTo>
                    <a:lnTo>
                      <a:pt x="5867" y="647"/>
                    </a:lnTo>
                    <a:lnTo>
                      <a:pt x="5981" y="533"/>
                    </a:lnTo>
                    <a:lnTo>
                      <a:pt x="6476" y="457"/>
                    </a:lnTo>
                    <a:lnTo>
                      <a:pt x="6534" y="361"/>
                    </a:lnTo>
                    <a:lnTo>
                      <a:pt x="6572" y="361"/>
                    </a:lnTo>
                    <a:lnTo>
                      <a:pt x="6629" y="400"/>
                    </a:lnTo>
                    <a:lnTo>
                      <a:pt x="6743" y="400"/>
                    </a:lnTo>
                    <a:lnTo>
                      <a:pt x="7105" y="228"/>
                    </a:lnTo>
                    <a:lnTo>
                      <a:pt x="7505" y="0"/>
                    </a:lnTo>
                    <a:lnTo>
                      <a:pt x="7543" y="19"/>
                    </a:lnTo>
                    <a:lnTo>
                      <a:pt x="7619" y="209"/>
                    </a:lnTo>
                    <a:lnTo>
                      <a:pt x="7695" y="247"/>
                    </a:lnTo>
                    <a:lnTo>
                      <a:pt x="7715" y="381"/>
                    </a:lnTo>
                    <a:lnTo>
                      <a:pt x="7848" y="514"/>
                    </a:lnTo>
                    <a:lnTo>
                      <a:pt x="7924" y="495"/>
                    </a:lnTo>
                    <a:lnTo>
                      <a:pt x="8000" y="342"/>
                    </a:lnTo>
                    <a:lnTo>
                      <a:pt x="8191" y="114"/>
                    </a:lnTo>
                    <a:lnTo>
                      <a:pt x="8248" y="56"/>
                    </a:lnTo>
                    <a:lnTo>
                      <a:pt x="8286" y="76"/>
                    </a:lnTo>
                    <a:lnTo>
                      <a:pt x="8553" y="190"/>
                    </a:lnTo>
                    <a:lnTo>
                      <a:pt x="8572" y="285"/>
                    </a:lnTo>
                    <a:lnTo>
                      <a:pt x="8667" y="400"/>
                    </a:lnTo>
                    <a:lnTo>
                      <a:pt x="8667" y="533"/>
                    </a:lnTo>
                    <a:lnTo>
                      <a:pt x="8743" y="590"/>
                    </a:lnTo>
                    <a:lnTo>
                      <a:pt x="9029" y="552"/>
                    </a:lnTo>
                    <a:lnTo>
                      <a:pt x="9353" y="514"/>
                    </a:lnTo>
                    <a:lnTo>
                      <a:pt x="9429" y="476"/>
                    </a:lnTo>
                    <a:lnTo>
                      <a:pt x="9486" y="381"/>
                    </a:lnTo>
                    <a:lnTo>
                      <a:pt x="9639" y="190"/>
                    </a:lnTo>
                    <a:lnTo>
                      <a:pt x="9791" y="152"/>
                    </a:lnTo>
                    <a:lnTo>
                      <a:pt x="9829" y="285"/>
                    </a:lnTo>
                    <a:lnTo>
                      <a:pt x="9886" y="285"/>
                    </a:lnTo>
                    <a:lnTo>
                      <a:pt x="9925" y="247"/>
                    </a:lnTo>
                    <a:lnTo>
                      <a:pt x="10134" y="228"/>
                    </a:lnTo>
                    <a:lnTo>
                      <a:pt x="10153" y="247"/>
                    </a:lnTo>
                    <a:lnTo>
                      <a:pt x="10172" y="247"/>
                    </a:lnTo>
                    <a:lnTo>
                      <a:pt x="10191" y="247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82" name="Freeform 8">
                <a:extLst>
                  <a:ext uri="{FF2B5EF4-FFF2-40B4-BE49-F238E27FC236}">
                    <a16:creationId xmlns:a16="http://schemas.microsoft.com/office/drawing/2014/main" id="{F630A695-8A39-7C41-9579-D32ADB07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1200" y="10080625"/>
                <a:ext cx="2763838" cy="3594100"/>
              </a:xfrm>
              <a:custGeom>
                <a:avLst/>
                <a:gdLst>
                  <a:gd name="T0" fmla="*/ 103559141 w 7677"/>
                  <a:gd name="T1" fmla="*/ 1229782417 h 9982"/>
                  <a:gd name="T2" fmla="*/ 103559141 w 7677"/>
                  <a:gd name="T3" fmla="*/ 1138384908 h 9982"/>
                  <a:gd name="T4" fmla="*/ 88783751 w 7677"/>
                  <a:gd name="T5" fmla="*/ 1111160194 h 9982"/>
                  <a:gd name="T6" fmla="*/ 71545135 w 7677"/>
                  <a:gd name="T7" fmla="*/ 1079138787 h 9982"/>
                  <a:gd name="T8" fmla="*/ 51844373 w 7677"/>
                  <a:gd name="T9" fmla="*/ 1059303546 h 9982"/>
                  <a:gd name="T10" fmla="*/ 49381868 w 7677"/>
                  <a:gd name="T11" fmla="*/ 1029745296 h 9982"/>
                  <a:gd name="T12" fmla="*/ 34476512 w 7677"/>
                  <a:gd name="T13" fmla="*/ 990204435 h 9982"/>
                  <a:gd name="T14" fmla="*/ 66620124 w 7677"/>
                  <a:gd name="T15" fmla="*/ 933421111 h 9982"/>
                  <a:gd name="T16" fmla="*/ 138165259 w 7677"/>
                  <a:gd name="T17" fmla="*/ 881564463 h 9982"/>
                  <a:gd name="T18" fmla="*/ 157995986 w 7677"/>
                  <a:gd name="T19" fmla="*/ 837097287 h 9982"/>
                  <a:gd name="T20" fmla="*/ 175234241 w 7677"/>
                  <a:gd name="T21" fmla="*/ 770461334 h 9982"/>
                  <a:gd name="T22" fmla="*/ 185084622 w 7677"/>
                  <a:gd name="T23" fmla="*/ 728457315 h 9982"/>
                  <a:gd name="T24" fmla="*/ 202322878 w 7677"/>
                  <a:gd name="T25" fmla="*/ 683990499 h 9982"/>
                  <a:gd name="T26" fmla="*/ 214635764 w 7677"/>
                  <a:gd name="T27" fmla="*/ 666748037 h 9982"/>
                  <a:gd name="T28" fmla="*/ 194935003 w 7677"/>
                  <a:gd name="T29" fmla="*/ 627207176 h 9982"/>
                  <a:gd name="T30" fmla="*/ 182622117 w 7677"/>
                  <a:gd name="T31" fmla="*/ 575350528 h 9982"/>
                  <a:gd name="T32" fmla="*/ 209840359 w 7677"/>
                  <a:gd name="T33" fmla="*/ 540735982 h 9982"/>
                  <a:gd name="T34" fmla="*/ 209840359 w 7677"/>
                  <a:gd name="T35" fmla="*/ 506251417 h 9982"/>
                  <a:gd name="T36" fmla="*/ 175234241 w 7677"/>
                  <a:gd name="T37" fmla="*/ 508714574 h 9982"/>
                  <a:gd name="T38" fmla="*/ 135702754 w 7677"/>
                  <a:gd name="T39" fmla="*/ 528420194 h 9982"/>
                  <a:gd name="T40" fmla="*/ 111076622 w 7677"/>
                  <a:gd name="T41" fmla="*/ 506251417 h 9982"/>
                  <a:gd name="T42" fmla="*/ 88783751 w 7677"/>
                  <a:gd name="T43" fmla="*/ 488879333 h 9982"/>
                  <a:gd name="T44" fmla="*/ 96171266 w 7677"/>
                  <a:gd name="T45" fmla="*/ 471636871 h 9982"/>
                  <a:gd name="T46" fmla="*/ 113539127 w 7677"/>
                  <a:gd name="T47" fmla="*/ 447004936 h 9982"/>
                  <a:gd name="T48" fmla="*/ 130777743 w 7677"/>
                  <a:gd name="T49" fmla="*/ 387629194 h 9982"/>
                  <a:gd name="T50" fmla="*/ 182622117 w 7677"/>
                  <a:gd name="T51" fmla="*/ 353014648 h 9982"/>
                  <a:gd name="T52" fmla="*/ 254167251 w 7677"/>
                  <a:gd name="T53" fmla="*/ 380239361 h 9982"/>
                  <a:gd name="T54" fmla="*/ 306141230 w 7677"/>
                  <a:gd name="T55" fmla="*/ 340698860 h 9982"/>
                  <a:gd name="T56" fmla="*/ 241854366 w 7677"/>
                  <a:gd name="T57" fmla="*/ 281452380 h 9982"/>
                  <a:gd name="T58" fmla="*/ 197527113 w 7677"/>
                  <a:gd name="T59" fmla="*/ 170349250 h 9982"/>
                  <a:gd name="T60" fmla="*/ 103559141 w 7677"/>
                  <a:gd name="T61" fmla="*/ 81414898 h 9982"/>
                  <a:gd name="T62" fmla="*/ 0 w 7677"/>
                  <a:gd name="T63" fmla="*/ 0 h 9982"/>
                  <a:gd name="T64" fmla="*/ 140628124 w 7677"/>
                  <a:gd name="T65" fmla="*/ 0 h 9982"/>
                  <a:gd name="T66" fmla="*/ 399849991 w 7677"/>
                  <a:gd name="T67" fmla="*/ 0 h 9982"/>
                  <a:gd name="T68" fmla="*/ 715841962 w 7677"/>
                  <a:gd name="T69" fmla="*/ 0 h 9982"/>
                  <a:gd name="T70" fmla="*/ 851674322 w 7677"/>
                  <a:gd name="T71" fmla="*/ 106176814 h 9982"/>
                  <a:gd name="T72" fmla="*/ 851674322 w 7677"/>
                  <a:gd name="T73" fmla="*/ 269136592 h 9982"/>
                  <a:gd name="T74" fmla="*/ 797367443 w 7677"/>
                  <a:gd name="T75" fmla="*/ 325919555 h 9982"/>
                  <a:gd name="T76" fmla="*/ 693678336 w 7677"/>
                  <a:gd name="T77" fmla="*/ 540735982 h 9982"/>
                  <a:gd name="T78" fmla="*/ 750448080 w 7677"/>
                  <a:gd name="T79" fmla="*/ 651968732 h 9982"/>
                  <a:gd name="T80" fmla="*/ 676440080 w 7677"/>
                  <a:gd name="T81" fmla="*/ 706158917 h 9982"/>
                  <a:gd name="T82" fmla="*/ 641833963 w 7677"/>
                  <a:gd name="T83" fmla="*/ 795093269 h 9982"/>
                  <a:gd name="T84" fmla="*/ 703528717 w 7677"/>
                  <a:gd name="T85" fmla="*/ 849543056 h 9982"/>
                  <a:gd name="T86" fmla="*/ 782591692 w 7677"/>
                  <a:gd name="T87" fmla="*/ 861858843 h 9982"/>
                  <a:gd name="T88" fmla="*/ 856599692 w 7677"/>
                  <a:gd name="T89" fmla="*/ 896343768 h 9982"/>
                  <a:gd name="T90" fmla="*/ 908573671 w 7677"/>
                  <a:gd name="T91" fmla="*/ 972961972 h 9982"/>
                  <a:gd name="T92" fmla="*/ 955363069 w 7677"/>
                  <a:gd name="T93" fmla="*/ 1022355463 h 9982"/>
                  <a:gd name="T94" fmla="*/ 950438058 w 7677"/>
                  <a:gd name="T95" fmla="*/ 1086528259 h 9982"/>
                  <a:gd name="T96" fmla="*/ 915831941 w 7677"/>
                  <a:gd name="T97" fmla="*/ 1101307564 h 9982"/>
                  <a:gd name="T98" fmla="*/ 854136827 w 7677"/>
                  <a:gd name="T99" fmla="*/ 1170406675 h 9982"/>
                  <a:gd name="T100" fmla="*/ 807217824 w 7677"/>
                  <a:gd name="T101" fmla="*/ 1224856102 h 9982"/>
                  <a:gd name="T102" fmla="*/ 705991582 w 7677"/>
                  <a:gd name="T103" fmla="*/ 1163016843 h 9982"/>
                  <a:gd name="T104" fmla="*/ 651684343 w 7677"/>
                  <a:gd name="T105" fmla="*/ 1126069120 h 9982"/>
                  <a:gd name="T106" fmla="*/ 634446087 w 7677"/>
                  <a:gd name="T107" fmla="*/ 992667592 h 9982"/>
                  <a:gd name="T108" fmla="*/ 572751333 w 7677"/>
                  <a:gd name="T109" fmla="*/ 1039597926 h 9982"/>
                  <a:gd name="T110" fmla="*/ 496151223 w 7677"/>
                  <a:gd name="T111" fmla="*/ 1118679288 h 9982"/>
                  <a:gd name="T112" fmla="*/ 365373479 w 7677"/>
                  <a:gd name="T113" fmla="*/ 1190241556 h 9982"/>
                  <a:gd name="T114" fmla="*/ 232003985 w 7677"/>
                  <a:gd name="T115" fmla="*/ 1229782417 h 9982"/>
                  <a:gd name="T116" fmla="*/ 185084622 w 7677"/>
                  <a:gd name="T117" fmla="*/ 1281509444 h 9982"/>
                  <a:gd name="T118" fmla="*/ 140628124 w 7677"/>
                  <a:gd name="T119" fmla="*/ 1264396963 h 9982"/>
                  <a:gd name="T120" fmla="*/ 375223860 w 7677"/>
                  <a:gd name="T121" fmla="*/ 935884269 h 9982"/>
                  <a:gd name="T122" fmla="*/ 355523099 w 7677"/>
                  <a:gd name="T123" fmla="*/ 896343768 h 9982"/>
                  <a:gd name="T124" fmla="*/ 338155237 w 7677"/>
                  <a:gd name="T125" fmla="*/ 935884269 h 99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77" h="9982">
                    <a:moveTo>
                      <a:pt x="990" y="9505"/>
                    </a:moveTo>
                    <a:lnTo>
                      <a:pt x="952" y="9505"/>
                    </a:lnTo>
                    <a:lnTo>
                      <a:pt x="914" y="9524"/>
                    </a:lnTo>
                    <a:lnTo>
                      <a:pt x="876" y="9524"/>
                    </a:lnTo>
                    <a:lnTo>
                      <a:pt x="838" y="9524"/>
                    </a:lnTo>
                    <a:lnTo>
                      <a:pt x="799" y="9486"/>
                    </a:lnTo>
                    <a:lnTo>
                      <a:pt x="742" y="9486"/>
                    </a:lnTo>
                    <a:lnTo>
                      <a:pt x="704" y="9486"/>
                    </a:lnTo>
                    <a:lnTo>
                      <a:pt x="818" y="8857"/>
                    </a:lnTo>
                    <a:lnTo>
                      <a:pt x="818" y="8819"/>
                    </a:lnTo>
                    <a:lnTo>
                      <a:pt x="818" y="8800"/>
                    </a:lnTo>
                    <a:lnTo>
                      <a:pt x="799" y="8781"/>
                    </a:lnTo>
                    <a:lnTo>
                      <a:pt x="781" y="8743"/>
                    </a:lnTo>
                    <a:lnTo>
                      <a:pt x="781" y="8705"/>
                    </a:lnTo>
                    <a:lnTo>
                      <a:pt x="781" y="8648"/>
                    </a:lnTo>
                    <a:lnTo>
                      <a:pt x="762" y="8610"/>
                    </a:lnTo>
                    <a:lnTo>
                      <a:pt x="723" y="8571"/>
                    </a:lnTo>
                    <a:lnTo>
                      <a:pt x="685" y="8571"/>
                    </a:lnTo>
                    <a:lnTo>
                      <a:pt x="628" y="8571"/>
                    </a:lnTo>
                    <a:lnTo>
                      <a:pt x="571" y="8571"/>
                    </a:lnTo>
                    <a:lnTo>
                      <a:pt x="533" y="8534"/>
                    </a:lnTo>
                    <a:lnTo>
                      <a:pt x="514" y="8476"/>
                    </a:lnTo>
                    <a:lnTo>
                      <a:pt x="533" y="8438"/>
                    </a:lnTo>
                    <a:lnTo>
                      <a:pt x="552" y="8324"/>
                    </a:lnTo>
                    <a:lnTo>
                      <a:pt x="571" y="8285"/>
                    </a:lnTo>
                    <a:lnTo>
                      <a:pt x="552" y="8229"/>
                    </a:lnTo>
                    <a:lnTo>
                      <a:pt x="514" y="8171"/>
                    </a:lnTo>
                    <a:lnTo>
                      <a:pt x="476" y="8153"/>
                    </a:lnTo>
                    <a:lnTo>
                      <a:pt x="437" y="8171"/>
                    </a:lnTo>
                    <a:lnTo>
                      <a:pt x="400" y="8171"/>
                    </a:lnTo>
                    <a:lnTo>
                      <a:pt x="381" y="8153"/>
                    </a:lnTo>
                    <a:lnTo>
                      <a:pt x="381" y="8133"/>
                    </a:lnTo>
                    <a:lnTo>
                      <a:pt x="342" y="8095"/>
                    </a:lnTo>
                    <a:lnTo>
                      <a:pt x="342" y="8057"/>
                    </a:lnTo>
                    <a:lnTo>
                      <a:pt x="342" y="8000"/>
                    </a:lnTo>
                    <a:lnTo>
                      <a:pt x="381" y="7943"/>
                    </a:lnTo>
                    <a:lnTo>
                      <a:pt x="400" y="7904"/>
                    </a:lnTo>
                    <a:lnTo>
                      <a:pt x="418" y="7847"/>
                    </a:lnTo>
                    <a:lnTo>
                      <a:pt x="418" y="7790"/>
                    </a:lnTo>
                    <a:lnTo>
                      <a:pt x="400" y="7733"/>
                    </a:lnTo>
                    <a:lnTo>
                      <a:pt x="361" y="7695"/>
                    </a:lnTo>
                    <a:lnTo>
                      <a:pt x="266" y="7638"/>
                    </a:lnTo>
                    <a:lnTo>
                      <a:pt x="285" y="7638"/>
                    </a:lnTo>
                    <a:lnTo>
                      <a:pt x="323" y="7600"/>
                    </a:lnTo>
                    <a:lnTo>
                      <a:pt x="228" y="7543"/>
                    </a:lnTo>
                    <a:lnTo>
                      <a:pt x="323" y="7352"/>
                    </a:lnTo>
                    <a:lnTo>
                      <a:pt x="418" y="7276"/>
                    </a:lnTo>
                    <a:lnTo>
                      <a:pt x="514" y="7200"/>
                    </a:lnTo>
                    <a:lnTo>
                      <a:pt x="609" y="7047"/>
                    </a:lnTo>
                    <a:lnTo>
                      <a:pt x="685" y="6990"/>
                    </a:lnTo>
                    <a:lnTo>
                      <a:pt x="799" y="6971"/>
                    </a:lnTo>
                    <a:lnTo>
                      <a:pt x="914" y="6952"/>
                    </a:lnTo>
                    <a:lnTo>
                      <a:pt x="1009" y="6876"/>
                    </a:lnTo>
                    <a:lnTo>
                      <a:pt x="1066" y="6800"/>
                    </a:lnTo>
                    <a:lnTo>
                      <a:pt x="1104" y="6762"/>
                    </a:lnTo>
                    <a:lnTo>
                      <a:pt x="1295" y="6648"/>
                    </a:lnTo>
                    <a:lnTo>
                      <a:pt x="1276" y="6590"/>
                    </a:lnTo>
                    <a:lnTo>
                      <a:pt x="1238" y="6571"/>
                    </a:lnTo>
                    <a:lnTo>
                      <a:pt x="1219" y="6533"/>
                    </a:lnTo>
                    <a:lnTo>
                      <a:pt x="1219" y="6457"/>
                    </a:lnTo>
                    <a:lnTo>
                      <a:pt x="1238" y="6400"/>
                    </a:lnTo>
                    <a:lnTo>
                      <a:pt x="1352" y="6228"/>
                    </a:lnTo>
                    <a:lnTo>
                      <a:pt x="1371" y="6172"/>
                    </a:lnTo>
                    <a:lnTo>
                      <a:pt x="1371" y="6095"/>
                    </a:lnTo>
                    <a:lnTo>
                      <a:pt x="1352" y="5981"/>
                    </a:lnTo>
                    <a:lnTo>
                      <a:pt x="1352" y="5943"/>
                    </a:lnTo>
                    <a:lnTo>
                      <a:pt x="1352" y="5905"/>
                    </a:lnTo>
                    <a:lnTo>
                      <a:pt x="1371" y="5886"/>
                    </a:lnTo>
                    <a:lnTo>
                      <a:pt x="1390" y="5847"/>
                    </a:lnTo>
                    <a:lnTo>
                      <a:pt x="1390" y="5695"/>
                    </a:lnTo>
                    <a:lnTo>
                      <a:pt x="1409" y="5638"/>
                    </a:lnTo>
                    <a:lnTo>
                      <a:pt x="1428" y="5619"/>
                    </a:lnTo>
                    <a:lnTo>
                      <a:pt x="1466" y="5562"/>
                    </a:lnTo>
                    <a:lnTo>
                      <a:pt x="1466" y="5543"/>
                    </a:lnTo>
                    <a:lnTo>
                      <a:pt x="1485" y="5505"/>
                    </a:lnTo>
                    <a:lnTo>
                      <a:pt x="1485" y="5466"/>
                    </a:lnTo>
                    <a:lnTo>
                      <a:pt x="1542" y="5314"/>
                    </a:lnTo>
                    <a:lnTo>
                      <a:pt x="1561" y="5276"/>
                    </a:lnTo>
                    <a:lnTo>
                      <a:pt x="1580" y="5257"/>
                    </a:lnTo>
                    <a:lnTo>
                      <a:pt x="1580" y="5238"/>
                    </a:lnTo>
                    <a:lnTo>
                      <a:pt x="1600" y="5238"/>
                    </a:lnTo>
                    <a:lnTo>
                      <a:pt x="1638" y="5219"/>
                    </a:lnTo>
                    <a:lnTo>
                      <a:pt x="1656" y="5181"/>
                    </a:lnTo>
                    <a:lnTo>
                      <a:pt x="1656" y="5143"/>
                    </a:lnTo>
                    <a:lnTo>
                      <a:pt x="1656" y="5085"/>
                    </a:lnTo>
                    <a:lnTo>
                      <a:pt x="1638" y="5048"/>
                    </a:lnTo>
                    <a:lnTo>
                      <a:pt x="1619" y="4990"/>
                    </a:lnTo>
                    <a:lnTo>
                      <a:pt x="1542" y="4933"/>
                    </a:lnTo>
                    <a:lnTo>
                      <a:pt x="1524" y="4857"/>
                    </a:lnTo>
                    <a:lnTo>
                      <a:pt x="1504" y="4838"/>
                    </a:lnTo>
                    <a:lnTo>
                      <a:pt x="1485" y="4819"/>
                    </a:lnTo>
                    <a:lnTo>
                      <a:pt x="1447" y="4800"/>
                    </a:lnTo>
                    <a:lnTo>
                      <a:pt x="1447" y="4781"/>
                    </a:lnTo>
                    <a:lnTo>
                      <a:pt x="1428" y="4762"/>
                    </a:lnTo>
                    <a:lnTo>
                      <a:pt x="1409" y="4495"/>
                    </a:lnTo>
                    <a:lnTo>
                      <a:pt x="1409" y="4438"/>
                    </a:lnTo>
                    <a:lnTo>
                      <a:pt x="1447" y="4400"/>
                    </a:lnTo>
                    <a:lnTo>
                      <a:pt x="1504" y="4343"/>
                    </a:lnTo>
                    <a:lnTo>
                      <a:pt x="1524" y="4305"/>
                    </a:lnTo>
                    <a:lnTo>
                      <a:pt x="1561" y="4228"/>
                    </a:lnTo>
                    <a:lnTo>
                      <a:pt x="1580" y="4209"/>
                    </a:lnTo>
                    <a:lnTo>
                      <a:pt x="1619" y="4171"/>
                    </a:lnTo>
                    <a:lnTo>
                      <a:pt x="1638" y="4152"/>
                    </a:lnTo>
                    <a:lnTo>
                      <a:pt x="1638" y="4114"/>
                    </a:lnTo>
                    <a:lnTo>
                      <a:pt x="1638" y="4076"/>
                    </a:lnTo>
                    <a:lnTo>
                      <a:pt x="1656" y="4019"/>
                    </a:lnTo>
                    <a:lnTo>
                      <a:pt x="1656" y="3981"/>
                    </a:lnTo>
                    <a:lnTo>
                      <a:pt x="1619" y="3905"/>
                    </a:lnTo>
                    <a:lnTo>
                      <a:pt x="1580" y="3847"/>
                    </a:lnTo>
                    <a:lnTo>
                      <a:pt x="1504" y="3828"/>
                    </a:lnTo>
                    <a:lnTo>
                      <a:pt x="1428" y="3828"/>
                    </a:lnTo>
                    <a:lnTo>
                      <a:pt x="1371" y="3847"/>
                    </a:lnTo>
                    <a:lnTo>
                      <a:pt x="1371" y="3866"/>
                    </a:lnTo>
                    <a:lnTo>
                      <a:pt x="1352" y="3924"/>
                    </a:lnTo>
                    <a:lnTo>
                      <a:pt x="1314" y="4019"/>
                    </a:lnTo>
                    <a:lnTo>
                      <a:pt x="1314" y="4038"/>
                    </a:lnTo>
                    <a:lnTo>
                      <a:pt x="1352" y="4057"/>
                    </a:lnTo>
                    <a:lnTo>
                      <a:pt x="1314" y="4114"/>
                    </a:lnTo>
                    <a:lnTo>
                      <a:pt x="1257" y="4114"/>
                    </a:lnTo>
                    <a:lnTo>
                      <a:pt x="1047" y="4076"/>
                    </a:lnTo>
                    <a:lnTo>
                      <a:pt x="1009" y="4038"/>
                    </a:lnTo>
                    <a:lnTo>
                      <a:pt x="933" y="3924"/>
                    </a:lnTo>
                    <a:lnTo>
                      <a:pt x="914" y="3942"/>
                    </a:lnTo>
                    <a:lnTo>
                      <a:pt x="895" y="3942"/>
                    </a:lnTo>
                    <a:lnTo>
                      <a:pt x="876" y="3924"/>
                    </a:lnTo>
                    <a:lnTo>
                      <a:pt x="857" y="3905"/>
                    </a:lnTo>
                    <a:lnTo>
                      <a:pt x="857" y="3886"/>
                    </a:lnTo>
                    <a:lnTo>
                      <a:pt x="838" y="3866"/>
                    </a:lnTo>
                    <a:lnTo>
                      <a:pt x="799" y="3866"/>
                    </a:lnTo>
                    <a:lnTo>
                      <a:pt x="781" y="3847"/>
                    </a:lnTo>
                    <a:lnTo>
                      <a:pt x="704" y="3790"/>
                    </a:lnTo>
                    <a:lnTo>
                      <a:pt x="685" y="3771"/>
                    </a:lnTo>
                    <a:lnTo>
                      <a:pt x="685" y="3733"/>
                    </a:lnTo>
                    <a:lnTo>
                      <a:pt x="704" y="3714"/>
                    </a:lnTo>
                    <a:lnTo>
                      <a:pt x="723" y="3695"/>
                    </a:lnTo>
                    <a:lnTo>
                      <a:pt x="742" y="3657"/>
                    </a:lnTo>
                    <a:lnTo>
                      <a:pt x="742" y="3638"/>
                    </a:lnTo>
                    <a:lnTo>
                      <a:pt x="762" y="3600"/>
                    </a:lnTo>
                    <a:lnTo>
                      <a:pt x="781" y="3562"/>
                    </a:lnTo>
                    <a:lnTo>
                      <a:pt x="762" y="3485"/>
                    </a:lnTo>
                    <a:lnTo>
                      <a:pt x="781" y="3448"/>
                    </a:lnTo>
                    <a:lnTo>
                      <a:pt x="818" y="3429"/>
                    </a:lnTo>
                    <a:lnTo>
                      <a:pt x="876" y="3448"/>
                    </a:lnTo>
                    <a:lnTo>
                      <a:pt x="895" y="3448"/>
                    </a:lnTo>
                    <a:lnTo>
                      <a:pt x="914" y="3371"/>
                    </a:lnTo>
                    <a:lnTo>
                      <a:pt x="914" y="3314"/>
                    </a:lnTo>
                    <a:lnTo>
                      <a:pt x="914" y="3257"/>
                    </a:lnTo>
                    <a:lnTo>
                      <a:pt x="799" y="2990"/>
                    </a:lnTo>
                    <a:lnTo>
                      <a:pt x="1009" y="2990"/>
                    </a:lnTo>
                    <a:lnTo>
                      <a:pt x="1085" y="2952"/>
                    </a:lnTo>
                    <a:lnTo>
                      <a:pt x="1180" y="2933"/>
                    </a:lnTo>
                    <a:lnTo>
                      <a:pt x="1257" y="2819"/>
                    </a:lnTo>
                    <a:lnTo>
                      <a:pt x="1314" y="2705"/>
                    </a:lnTo>
                    <a:lnTo>
                      <a:pt x="1371" y="2686"/>
                    </a:lnTo>
                    <a:lnTo>
                      <a:pt x="1409" y="2723"/>
                    </a:lnTo>
                    <a:lnTo>
                      <a:pt x="1466" y="2762"/>
                    </a:lnTo>
                    <a:lnTo>
                      <a:pt x="1542" y="2895"/>
                    </a:lnTo>
                    <a:lnTo>
                      <a:pt x="1600" y="2971"/>
                    </a:lnTo>
                    <a:lnTo>
                      <a:pt x="1676" y="2971"/>
                    </a:lnTo>
                    <a:lnTo>
                      <a:pt x="1790" y="2952"/>
                    </a:lnTo>
                    <a:lnTo>
                      <a:pt x="1961" y="2933"/>
                    </a:lnTo>
                    <a:lnTo>
                      <a:pt x="2095" y="2952"/>
                    </a:lnTo>
                    <a:lnTo>
                      <a:pt x="2190" y="2933"/>
                    </a:lnTo>
                    <a:lnTo>
                      <a:pt x="2342" y="2914"/>
                    </a:lnTo>
                    <a:lnTo>
                      <a:pt x="2418" y="2876"/>
                    </a:lnTo>
                    <a:lnTo>
                      <a:pt x="2418" y="2819"/>
                    </a:lnTo>
                    <a:lnTo>
                      <a:pt x="2362" y="2628"/>
                    </a:lnTo>
                    <a:lnTo>
                      <a:pt x="2362" y="2571"/>
                    </a:lnTo>
                    <a:lnTo>
                      <a:pt x="2381" y="2495"/>
                    </a:lnTo>
                    <a:lnTo>
                      <a:pt x="2342" y="2457"/>
                    </a:lnTo>
                    <a:lnTo>
                      <a:pt x="2171" y="2419"/>
                    </a:lnTo>
                    <a:lnTo>
                      <a:pt x="2019" y="2266"/>
                    </a:lnTo>
                    <a:lnTo>
                      <a:pt x="1866" y="2171"/>
                    </a:lnTo>
                    <a:lnTo>
                      <a:pt x="1619" y="1981"/>
                    </a:lnTo>
                    <a:lnTo>
                      <a:pt x="1580" y="1885"/>
                    </a:lnTo>
                    <a:lnTo>
                      <a:pt x="1580" y="1752"/>
                    </a:lnTo>
                    <a:lnTo>
                      <a:pt x="1600" y="1543"/>
                    </a:lnTo>
                    <a:lnTo>
                      <a:pt x="1561" y="1371"/>
                    </a:lnTo>
                    <a:lnTo>
                      <a:pt x="1524" y="1314"/>
                    </a:lnTo>
                    <a:lnTo>
                      <a:pt x="1371" y="1295"/>
                    </a:lnTo>
                    <a:lnTo>
                      <a:pt x="1104" y="1276"/>
                    </a:lnTo>
                    <a:lnTo>
                      <a:pt x="952" y="1162"/>
                    </a:lnTo>
                    <a:lnTo>
                      <a:pt x="838" y="876"/>
                    </a:lnTo>
                    <a:lnTo>
                      <a:pt x="818" y="686"/>
                    </a:lnTo>
                    <a:lnTo>
                      <a:pt x="799" y="628"/>
                    </a:lnTo>
                    <a:lnTo>
                      <a:pt x="704" y="495"/>
                    </a:lnTo>
                    <a:lnTo>
                      <a:pt x="361" y="324"/>
                    </a:lnTo>
                    <a:lnTo>
                      <a:pt x="285" y="247"/>
                    </a:lnTo>
                    <a:lnTo>
                      <a:pt x="171" y="152"/>
                    </a:lnTo>
                    <a:lnTo>
                      <a:pt x="38" y="57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323" y="0"/>
                    </a:lnTo>
                    <a:lnTo>
                      <a:pt x="552" y="0"/>
                    </a:lnTo>
                    <a:lnTo>
                      <a:pt x="723" y="0"/>
                    </a:lnTo>
                    <a:lnTo>
                      <a:pt x="895" y="0"/>
                    </a:lnTo>
                    <a:lnTo>
                      <a:pt x="1085" y="0"/>
                    </a:lnTo>
                    <a:lnTo>
                      <a:pt x="1295" y="0"/>
                    </a:lnTo>
                    <a:lnTo>
                      <a:pt x="1619" y="0"/>
                    </a:lnTo>
                    <a:lnTo>
                      <a:pt x="1961" y="0"/>
                    </a:lnTo>
                    <a:lnTo>
                      <a:pt x="2323" y="0"/>
                    </a:lnTo>
                    <a:lnTo>
                      <a:pt x="2704" y="0"/>
                    </a:lnTo>
                    <a:lnTo>
                      <a:pt x="3085" y="0"/>
                    </a:lnTo>
                    <a:lnTo>
                      <a:pt x="3485" y="0"/>
                    </a:lnTo>
                    <a:lnTo>
                      <a:pt x="3904" y="0"/>
                    </a:lnTo>
                    <a:lnTo>
                      <a:pt x="4304" y="0"/>
                    </a:lnTo>
                    <a:lnTo>
                      <a:pt x="4724" y="0"/>
                    </a:lnTo>
                    <a:lnTo>
                      <a:pt x="5124" y="0"/>
                    </a:lnTo>
                    <a:lnTo>
                      <a:pt x="5523" y="0"/>
                    </a:lnTo>
                    <a:lnTo>
                      <a:pt x="5923" y="0"/>
                    </a:lnTo>
                    <a:lnTo>
                      <a:pt x="6304" y="0"/>
                    </a:lnTo>
                    <a:lnTo>
                      <a:pt x="6666" y="0"/>
                    </a:lnTo>
                    <a:lnTo>
                      <a:pt x="6781" y="0"/>
                    </a:lnTo>
                    <a:lnTo>
                      <a:pt x="6743" y="305"/>
                    </a:lnTo>
                    <a:lnTo>
                      <a:pt x="6571" y="819"/>
                    </a:lnTo>
                    <a:lnTo>
                      <a:pt x="6495" y="952"/>
                    </a:lnTo>
                    <a:lnTo>
                      <a:pt x="6266" y="1238"/>
                    </a:lnTo>
                    <a:lnTo>
                      <a:pt x="6228" y="1371"/>
                    </a:lnTo>
                    <a:lnTo>
                      <a:pt x="6380" y="1619"/>
                    </a:lnTo>
                    <a:lnTo>
                      <a:pt x="6495" y="1771"/>
                    </a:lnTo>
                    <a:lnTo>
                      <a:pt x="6571" y="2076"/>
                    </a:lnTo>
                    <a:lnTo>
                      <a:pt x="6629" y="2228"/>
                    </a:lnTo>
                    <a:lnTo>
                      <a:pt x="6629" y="2381"/>
                    </a:lnTo>
                    <a:lnTo>
                      <a:pt x="6571" y="2476"/>
                    </a:lnTo>
                    <a:lnTo>
                      <a:pt x="6514" y="2552"/>
                    </a:lnTo>
                    <a:lnTo>
                      <a:pt x="6438" y="2609"/>
                    </a:lnTo>
                    <a:lnTo>
                      <a:pt x="6152" y="2514"/>
                    </a:lnTo>
                    <a:lnTo>
                      <a:pt x="6057" y="2552"/>
                    </a:lnTo>
                    <a:lnTo>
                      <a:pt x="6019" y="2667"/>
                    </a:lnTo>
                    <a:lnTo>
                      <a:pt x="5828" y="2914"/>
                    </a:lnTo>
                    <a:lnTo>
                      <a:pt x="5733" y="3048"/>
                    </a:lnTo>
                    <a:lnTo>
                      <a:pt x="5371" y="3714"/>
                    </a:lnTo>
                    <a:lnTo>
                      <a:pt x="5352" y="4171"/>
                    </a:lnTo>
                    <a:lnTo>
                      <a:pt x="5371" y="4323"/>
                    </a:lnTo>
                    <a:lnTo>
                      <a:pt x="5523" y="4476"/>
                    </a:lnTo>
                    <a:lnTo>
                      <a:pt x="5657" y="4648"/>
                    </a:lnTo>
                    <a:lnTo>
                      <a:pt x="5676" y="4876"/>
                    </a:lnTo>
                    <a:lnTo>
                      <a:pt x="5714" y="4952"/>
                    </a:lnTo>
                    <a:lnTo>
                      <a:pt x="5790" y="5029"/>
                    </a:lnTo>
                    <a:lnTo>
                      <a:pt x="5828" y="5066"/>
                    </a:lnTo>
                    <a:lnTo>
                      <a:pt x="5752" y="5238"/>
                    </a:lnTo>
                    <a:lnTo>
                      <a:pt x="5676" y="5276"/>
                    </a:lnTo>
                    <a:lnTo>
                      <a:pt x="5466" y="5295"/>
                    </a:lnTo>
                    <a:lnTo>
                      <a:pt x="5314" y="5333"/>
                    </a:lnTo>
                    <a:lnTo>
                      <a:pt x="5219" y="5447"/>
                    </a:lnTo>
                    <a:lnTo>
                      <a:pt x="5161" y="5581"/>
                    </a:lnTo>
                    <a:lnTo>
                      <a:pt x="5085" y="5733"/>
                    </a:lnTo>
                    <a:lnTo>
                      <a:pt x="5085" y="5828"/>
                    </a:lnTo>
                    <a:lnTo>
                      <a:pt x="5066" y="5962"/>
                    </a:lnTo>
                    <a:lnTo>
                      <a:pt x="4971" y="6057"/>
                    </a:lnTo>
                    <a:lnTo>
                      <a:pt x="4952" y="6133"/>
                    </a:lnTo>
                    <a:lnTo>
                      <a:pt x="4971" y="6172"/>
                    </a:lnTo>
                    <a:lnTo>
                      <a:pt x="5085" y="6324"/>
                    </a:lnTo>
                    <a:lnTo>
                      <a:pt x="5238" y="6362"/>
                    </a:lnTo>
                    <a:lnTo>
                      <a:pt x="5352" y="6362"/>
                    </a:lnTo>
                    <a:lnTo>
                      <a:pt x="5409" y="6400"/>
                    </a:lnTo>
                    <a:lnTo>
                      <a:pt x="5428" y="6553"/>
                    </a:lnTo>
                    <a:lnTo>
                      <a:pt x="5390" y="6705"/>
                    </a:lnTo>
                    <a:lnTo>
                      <a:pt x="5428" y="6762"/>
                    </a:lnTo>
                    <a:lnTo>
                      <a:pt x="5505" y="6762"/>
                    </a:lnTo>
                    <a:lnTo>
                      <a:pt x="5600" y="6724"/>
                    </a:lnTo>
                    <a:lnTo>
                      <a:pt x="5867" y="6667"/>
                    </a:lnTo>
                    <a:lnTo>
                      <a:pt x="6038" y="6648"/>
                    </a:lnTo>
                    <a:lnTo>
                      <a:pt x="6152" y="6705"/>
                    </a:lnTo>
                    <a:lnTo>
                      <a:pt x="6304" y="6762"/>
                    </a:lnTo>
                    <a:lnTo>
                      <a:pt x="6380" y="6933"/>
                    </a:lnTo>
                    <a:lnTo>
                      <a:pt x="6419" y="6971"/>
                    </a:lnTo>
                    <a:lnTo>
                      <a:pt x="6533" y="6933"/>
                    </a:lnTo>
                    <a:lnTo>
                      <a:pt x="6609" y="6914"/>
                    </a:lnTo>
                    <a:lnTo>
                      <a:pt x="6647" y="7029"/>
                    </a:lnTo>
                    <a:lnTo>
                      <a:pt x="6685" y="7181"/>
                    </a:lnTo>
                    <a:lnTo>
                      <a:pt x="6800" y="7219"/>
                    </a:lnTo>
                    <a:lnTo>
                      <a:pt x="6914" y="7276"/>
                    </a:lnTo>
                    <a:lnTo>
                      <a:pt x="6990" y="7410"/>
                    </a:lnTo>
                    <a:lnTo>
                      <a:pt x="7010" y="7505"/>
                    </a:lnTo>
                    <a:lnTo>
                      <a:pt x="7028" y="7581"/>
                    </a:lnTo>
                    <a:lnTo>
                      <a:pt x="7028" y="7657"/>
                    </a:lnTo>
                    <a:lnTo>
                      <a:pt x="7123" y="7638"/>
                    </a:lnTo>
                    <a:lnTo>
                      <a:pt x="7257" y="7733"/>
                    </a:lnTo>
                    <a:lnTo>
                      <a:pt x="7295" y="7847"/>
                    </a:lnTo>
                    <a:lnTo>
                      <a:pt x="7371" y="7886"/>
                    </a:lnTo>
                    <a:lnTo>
                      <a:pt x="7581" y="7867"/>
                    </a:lnTo>
                    <a:lnTo>
                      <a:pt x="7657" y="7904"/>
                    </a:lnTo>
                    <a:lnTo>
                      <a:pt x="7676" y="8114"/>
                    </a:lnTo>
                    <a:lnTo>
                      <a:pt x="7581" y="8343"/>
                    </a:lnTo>
                    <a:lnTo>
                      <a:pt x="7504" y="8343"/>
                    </a:lnTo>
                    <a:lnTo>
                      <a:pt x="7333" y="8381"/>
                    </a:lnTo>
                    <a:lnTo>
                      <a:pt x="7257" y="8381"/>
                    </a:lnTo>
                    <a:lnTo>
                      <a:pt x="7200" y="8419"/>
                    </a:lnTo>
                    <a:lnTo>
                      <a:pt x="7200" y="8534"/>
                    </a:lnTo>
                    <a:lnTo>
                      <a:pt x="7200" y="8590"/>
                    </a:lnTo>
                    <a:lnTo>
                      <a:pt x="7181" y="8610"/>
                    </a:lnTo>
                    <a:lnTo>
                      <a:pt x="7066" y="8495"/>
                    </a:lnTo>
                    <a:lnTo>
                      <a:pt x="6933" y="8457"/>
                    </a:lnTo>
                    <a:lnTo>
                      <a:pt x="6819" y="8457"/>
                    </a:lnTo>
                    <a:lnTo>
                      <a:pt x="6705" y="8571"/>
                    </a:lnTo>
                    <a:lnTo>
                      <a:pt x="6705" y="8686"/>
                    </a:lnTo>
                    <a:lnTo>
                      <a:pt x="6743" y="8876"/>
                    </a:lnTo>
                    <a:lnTo>
                      <a:pt x="6590" y="9028"/>
                    </a:lnTo>
                    <a:lnTo>
                      <a:pt x="6571" y="9124"/>
                    </a:lnTo>
                    <a:lnTo>
                      <a:pt x="6514" y="9276"/>
                    </a:lnTo>
                    <a:lnTo>
                      <a:pt x="6476" y="9372"/>
                    </a:lnTo>
                    <a:lnTo>
                      <a:pt x="6419" y="9486"/>
                    </a:lnTo>
                    <a:lnTo>
                      <a:pt x="6343" y="9505"/>
                    </a:lnTo>
                    <a:lnTo>
                      <a:pt x="6228" y="9448"/>
                    </a:lnTo>
                    <a:lnTo>
                      <a:pt x="6248" y="9314"/>
                    </a:lnTo>
                    <a:lnTo>
                      <a:pt x="6209" y="9257"/>
                    </a:lnTo>
                    <a:lnTo>
                      <a:pt x="5999" y="9257"/>
                    </a:lnTo>
                    <a:lnTo>
                      <a:pt x="5695" y="9105"/>
                    </a:lnTo>
                    <a:lnTo>
                      <a:pt x="5523" y="9067"/>
                    </a:lnTo>
                    <a:lnTo>
                      <a:pt x="5447" y="8971"/>
                    </a:lnTo>
                    <a:lnTo>
                      <a:pt x="5390" y="8952"/>
                    </a:lnTo>
                    <a:lnTo>
                      <a:pt x="5276" y="8971"/>
                    </a:lnTo>
                    <a:lnTo>
                      <a:pt x="5257" y="8743"/>
                    </a:lnTo>
                    <a:lnTo>
                      <a:pt x="5219" y="8686"/>
                    </a:lnTo>
                    <a:lnTo>
                      <a:pt x="5105" y="8724"/>
                    </a:lnTo>
                    <a:lnTo>
                      <a:pt x="5028" y="8686"/>
                    </a:lnTo>
                    <a:lnTo>
                      <a:pt x="4952" y="8610"/>
                    </a:lnTo>
                    <a:lnTo>
                      <a:pt x="4952" y="8476"/>
                    </a:lnTo>
                    <a:lnTo>
                      <a:pt x="5028" y="8305"/>
                    </a:lnTo>
                    <a:lnTo>
                      <a:pt x="5028" y="8209"/>
                    </a:lnTo>
                    <a:lnTo>
                      <a:pt x="4933" y="7924"/>
                    </a:lnTo>
                    <a:lnTo>
                      <a:pt x="4895" y="7657"/>
                    </a:lnTo>
                    <a:lnTo>
                      <a:pt x="4857" y="7581"/>
                    </a:lnTo>
                    <a:lnTo>
                      <a:pt x="4724" y="7619"/>
                    </a:lnTo>
                    <a:lnTo>
                      <a:pt x="4628" y="7790"/>
                    </a:lnTo>
                    <a:lnTo>
                      <a:pt x="4533" y="7847"/>
                    </a:lnTo>
                    <a:lnTo>
                      <a:pt x="4438" y="7886"/>
                    </a:lnTo>
                    <a:lnTo>
                      <a:pt x="4419" y="8019"/>
                    </a:lnTo>
                    <a:lnTo>
                      <a:pt x="4381" y="8076"/>
                    </a:lnTo>
                    <a:lnTo>
                      <a:pt x="4285" y="8114"/>
                    </a:lnTo>
                    <a:lnTo>
                      <a:pt x="4057" y="8248"/>
                    </a:lnTo>
                    <a:lnTo>
                      <a:pt x="3981" y="8285"/>
                    </a:lnTo>
                    <a:lnTo>
                      <a:pt x="3923" y="8400"/>
                    </a:lnTo>
                    <a:lnTo>
                      <a:pt x="3828" y="8629"/>
                    </a:lnTo>
                    <a:lnTo>
                      <a:pt x="3752" y="8686"/>
                    </a:lnTo>
                    <a:lnTo>
                      <a:pt x="3600" y="8762"/>
                    </a:lnTo>
                    <a:lnTo>
                      <a:pt x="3352" y="8876"/>
                    </a:lnTo>
                    <a:lnTo>
                      <a:pt x="3066" y="9028"/>
                    </a:lnTo>
                    <a:lnTo>
                      <a:pt x="2895" y="9162"/>
                    </a:lnTo>
                    <a:lnTo>
                      <a:pt x="2819" y="9181"/>
                    </a:lnTo>
                    <a:lnTo>
                      <a:pt x="2647" y="9352"/>
                    </a:lnTo>
                    <a:lnTo>
                      <a:pt x="2571" y="9409"/>
                    </a:lnTo>
                    <a:lnTo>
                      <a:pt x="2362" y="9352"/>
                    </a:lnTo>
                    <a:lnTo>
                      <a:pt x="2247" y="9372"/>
                    </a:lnTo>
                    <a:lnTo>
                      <a:pt x="1942" y="9486"/>
                    </a:lnTo>
                    <a:lnTo>
                      <a:pt x="1790" y="9486"/>
                    </a:lnTo>
                    <a:lnTo>
                      <a:pt x="1695" y="9524"/>
                    </a:lnTo>
                    <a:lnTo>
                      <a:pt x="1561" y="9829"/>
                    </a:lnTo>
                    <a:lnTo>
                      <a:pt x="1485" y="9943"/>
                    </a:lnTo>
                    <a:lnTo>
                      <a:pt x="1447" y="9981"/>
                    </a:lnTo>
                    <a:lnTo>
                      <a:pt x="1428" y="9924"/>
                    </a:lnTo>
                    <a:lnTo>
                      <a:pt x="1428" y="9885"/>
                    </a:lnTo>
                    <a:lnTo>
                      <a:pt x="1352" y="9943"/>
                    </a:lnTo>
                    <a:lnTo>
                      <a:pt x="1295" y="9943"/>
                    </a:lnTo>
                    <a:lnTo>
                      <a:pt x="1162" y="9867"/>
                    </a:lnTo>
                    <a:lnTo>
                      <a:pt x="1143" y="9848"/>
                    </a:lnTo>
                    <a:lnTo>
                      <a:pt x="1104" y="9790"/>
                    </a:lnTo>
                    <a:lnTo>
                      <a:pt x="1085" y="9753"/>
                    </a:lnTo>
                    <a:lnTo>
                      <a:pt x="1085" y="9695"/>
                    </a:lnTo>
                    <a:lnTo>
                      <a:pt x="1028" y="9524"/>
                    </a:lnTo>
                    <a:lnTo>
                      <a:pt x="990" y="9505"/>
                    </a:lnTo>
                    <a:close/>
                    <a:moveTo>
                      <a:pt x="2799" y="7314"/>
                    </a:moveTo>
                    <a:lnTo>
                      <a:pt x="2876" y="7276"/>
                    </a:lnTo>
                    <a:lnTo>
                      <a:pt x="2895" y="7219"/>
                    </a:lnTo>
                    <a:lnTo>
                      <a:pt x="2895" y="7162"/>
                    </a:lnTo>
                    <a:lnTo>
                      <a:pt x="2895" y="7086"/>
                    </a:lnTo>
                    <a:lnTo>
                      <a:pt x="2895" y="7010"/>
                    </a:lnTo>
                    <a:lnTo>
                      <a:pt x="2857" y="6952"/>
                    </a:lnTo>
                    <a:lnTo>
                      <a:pt x="2799" y="6933"/>
                    </a:lnTo>
                    <a:lnTo>
                      <a:pt x="2743" y="6914"/>
                    </a:lnTo>
                    <a:lnTo>
                      <a:pt x="2666" y="6914"/>
                    </a:lnTo>
                    <a:lnTo>
                      <a:pt x="2609" y="6933"/>
                    </a:lnTo>
                    <a:lnTo>
                      <a:pt x="2590" y="6990"/>
                    </a:lnTo>
                    <a:lnTo>
                      <a:pt x="2571" y="7066"/>
                    </a:lnTo>
                    <a:lnTo>
                      <a:pt x="2590" y="7162"/>
                    </a:lnTo>
                    <a:lnTo>
                      <a:pt x="2609" y="7219"/>
                    </a:lnTo>
                    <a:lnTo>
                      <a:pt x="2647" y="7238"/>
                    </a:lnTo>
                    <a:lnTo>
                      <a:pt x="2666" y="7276"/>
                    </a:lnTo>
                    <a:lnTo>
                      <a:pt x="2723" y="7276"/>
                    </a:lnTo>
                    <a:lnTo>
                      <a:pt x="2799" y="7314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83" name="Freeform 9">
                <a:extLst>
                  <a:ext uri="{FF2B5EF4-FFF2-40B4-BE49-F238E27FC236}">
                    <a16:creationId xmlns:a16="http://schemas.microsoft.com/office/drawing/2014/main" id="{985E2C9B-F00A-B14F-88C0-61095450F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8475" y="4279900"/>
                <a:ext cx="5424488" cy="3875088"/>
              </a:xfrm>
              <a:custGeom>
                <a:avLst/>
                <a:gdLst>
                  <a:gd name="T0" fmla="*/ 686234092 w 15068"/>
                  <a:gd name="T1" fmla="*/ 34610444 h 10763"/>
                  <a:gd name="T2" fmla="*/ 767752612 w 15068"/>
                  <a:gd name="T3" fmla="*/ 91387342 h 10763"/>
                  <a:gd name="T4" fmla="*/ 846679129 w 15068"/>
                  <a:gd name="T5" fmla="*/ 148163880 h 10763"/>
                  <a:gd name="T6" fmla="*/ 928198009 w 15068"/>
                  <a:gd name="T7" fmla="*/ 204940778 h 10763"/>
                  <a:gd name="T8" fmla="*/ 994812507 w 15068"/>
                  <a:gd name="T9" fmla="*/ 256791637 h 10763"/>
                  <a:gd name="T10" fmla="*/ 997274911 w 15068"/>
                  <a:gd name="T11" fmla="*/ 321086847 h 10763"/>
                  <a:gd name="T12" fmla="*/ 992350104 w 15068"/>
                  <a:gd name="T13" fmla="*/ 365419394 h 10763"/>
                  <a:gd name="T14" fmla="*/ 1004662122 w 15068"/>
                  <a:gd name="T15" fmla="*/ 372808092 h 10763"/>
                  <a:gd name="T16" fmla="*/ 1031878162 w 15068"/>
                  <a:gd name="T17" fmla="*/ 370474687 h 10763"/>
                  <a:gd name="T18" fmla="*/ 1049244587 w 15068"/>
                  <a:gd name="T19" fmla="*/ 387585488 h 10763"/>
                  <a:gd name="T20" fmla="*/ 1073868624 w 15068"/>
                  <a:gd name="T21" fmla="*/ 402492858 h 10763"/>
                  <a:gd name="T22" fmla="*/ 1096030256 w 15068"/>
                  <a:gd name="T23" fmla="*/ 409881556 h 10763"/>
                  <a:gd name="T24" fmla="*/ 1140483482 w 15068"/>
                  <a:gd name="T25" fmla="*/ 432177263 h 10763"/>
                  <a:gd name="T26" fmla="*/ 1147870693 w 15068"/>
                  <a:gd name="T27" fmla="*/ 479102444 h 10763"/>
                  <a:gd name="T28" fmla="*/ 1194785962 w 15068"/>
                  <a:gd name="T29" fmla="*/ 518509313 h 10763"/>
                  <a:gd name="T30" fmla="*/ 1212022787 w 15068"/>
                  <a:gd name="T31" fmla="*/ 518509313 h 10763"/>
                  <a:gd name="T32" fmla="*/ 1222002002 w 15068"/>
                  <a:gd name="T33" fmla="*/ 535749728 h 10763"/>
                  <a:gd name="T34" fmla="*/ 1234314020 w 15068"/>
                  <a:gd name="T35" fmla="*/ 538342001 h 10763"/>
                  <a:gd name="T36" fmla="*/ 1246626039 w 15068"/>
                  <a:gd name="T37" fmla="*/ 530823689 h 10763"/>
                  <a:gd name="T38" fmla="*/ 1256605253 w 15068"/>
                  <a:gd name="T39" fmla="*/ 538342001 h 10763"/>
                  <a:gd name="T40" fmla="*/ 1288616500 w 15068"/>
                  <a:gd name="T41" fmla="*/ 540805020 h 10763"/>
                  <a:gd name="T42" fmla="*/ 1313240537 w 15068"/>
                  <a:gd name="T43" fmla="*/ 523434991 h 10763"/>
                  <a:gd name="T44" fmla="*/ 1345381744 w 15068"/>
                  <a:gd name="T45" fmla="*/ 543268040 h 10763"/>
                  <a:gd name="T46" fmla="*/ 1377522592 w 15068"/>
                  <a:gd name="T47" fmla="*/ 592655880 h 10763"/>
                  <a:gd name="T48" fmla="*/ 1394759417 w 15068"/>
                  <a:gd name="T49" fmla="*/ 600044577 h 10763"/>
                  <a:gd name="T50" fmla="*/ 1417050650 w 15068"/>
                  <a:gd name="T51" fmla="*/ 609896295 h 10763"/>
                  <a:gd name="T52" fmla="*/ 1466428323 w 15068"/>
                  <a:gd name="T53" fmla="*/ 617285353 h 10763"/>
                  <a:gd name="T54" fmla="*/ 1609507294 w 15068"/>
                  <a:gd name="T55" fmla="*/ 666673193 h 10763"/>
                  <a:gd name="T56" fmla="*/ 1631798527 w 15068"/>
                  <a:gd name="T57" fmla="*/ 676524910 h 10763"/>
                  <a:gd name="T58" fmla="*/ 1629206523 w 15068"/>
                  <a:gd name="T59" fmla="*/ 750671837 h 10763"/>
                  <a:gd name="T60" fmla="*/ 1636723334 w 15068"/>
                  <a:gd name="T61" fmla="*/ 777763609 h 10763"/>
                  <a:gd name="T62" fmla="*/ 1641648141 w 15068"/>
                  <a:gd name="T63" fmla="*/ 782689648 h 10763"/>
                  <a:gd name="T64" fmla="*/ 1639185737 w 15068"/>
                  <a:gd name="T65" fmla="*/ 795133998 h 10763"/>
                  <a:gd name="T66" fmla="*/ 1649035352 w 15068"/>
                  <a:gd name="T67" fmla="*/ 809911394 h 10763"/>
                  <a:gd name="T68" fmla="*/ 1641648141 w 15068"/>
                  <a:gd name="T69" fmla="*/ 829614828 h 10763"/>
                  <a:gd name="T70" fmla="*/ 1626873719 w 15068"/>
                  <a:gd name="T71" fmla="*/ 844521838 h 10763"/>
                  <a:gd name="T72" fmla="*/ 1616894505 w 15068"/>
                  <a:gd name="T73" fmla="*/ 871613970 h 10763"/>
                  <a:gd name="T74" fmla="*/ 1607044890 w 15068"/>
                  <a:gd name="T75" fmla="*/ 881465688 h 10763"/>
                  <a:gd name="T76" fmla="*/ 1602120083 w 15068"/>
                  <a:gd name="T77" fmla="*/ 901169122 h 10763"/>
                  <a:gd name="T78" fmla="*/ 1616894505 w 15068"/>
                  <a:gd name="T79" fmla="*/ 918539151 h 10763"/>
                  <a:gd name="T80" fmla="*/ 1656422563 w 15068"/>
                  <a:gd name="T81" fmla="*/ 948093943 h 10763"/>
                  <a:gd name="T82" fmla="*/ 1671326585 w 15068"/>
                  <a:gd name="T83" fmla="*/ 953149595 h 10763"/>
                  <a:gd name="T84" fmla="*/ 1705800236 w 15068"/>
                  <a:gd name="T85" fmla="*/ 948093943 h 10763"/>
                  <a:gd name="T86" fmla="*/ 1814405196 w 15068"/>
                  <a:gd name="T87" fmla="*/ 925927849 h 10763"/>
                  <a:gd name="T88" fmla="*/ 1950226556 w 15068"/>
                  <a:gd name="T89" fmla="*/ 898835717 h 10763"/>
                  <a:gd name="T90" fmla="*/ 1950226556 w 15068"/>
                  <a:gd name="T91" fmla="*/ 1022240870 h 10763"/>
                  <a:gd name="T92" fmla="*/ 1952688960 w 15068"/>
                  <a:gd name="T93" fmla="*/ 1103776494 h 10763"/>
                  <a:gd name="T94" fmla="*/ 1952688960 w 15068"/>
                  <a:gd name="T95" fmla="*/ 1224718628 h 10763"/>
                  <a:gd name="T96" fmla="*/ 1952688960 w 15068"/>
                  <a:gd name="T97" fmla="*/ 1281495526 h 10763"/>
                  <a:gd name="T98" fmla="*/ 1249088442 w 15068"/>
                  <a:gd name="T99" fmla="*/ 1281495526 h 10763"/>
                  <a:gd name="T100" fmla="*/ 812205478 w 15068"/>
                  <a:gd name="T101" fmla="*/ 1229644667 h 10763"/>
                  <a:gd name="T102" fmla="*/ 360418492 w 15068"/>
                  <a:gd name="T103" fmla="*/ 960538293 h 10763"/>
                  <a:gd name="T104" fmla="*/ 0 w 15068"/>
                  <a:gd name="T105" fmla="*/ 644377125 h 10763"/>
                  <a:gd name="T106" fmla="*/ 565316754 w 15068"/>
                  <a:gd name="T107" fmla="*/ 232162524 h 107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068" h="10763">
                    <a:moveTo>
                      <a:pt x="4914" y="0"/>
                    </a:moveTo>
                    <a:lnTo>
                      <a:pt x="5086" y="115"/>
                    </a:lnTo>
                    <a:lnTo>
                      <a:pt x="5295" y="267"/>
                    </a:lnTo>
                    <a:lnTo>
                      <a:pt x="5505" y="419"/>
                    </a:lnTo>
                    <a:lnTo>
                      <a:pt x="5714" y="552"/>
                    </a:lnTo>
                    <a:lnTo>
                      <a:pt x="5924" y="705"/>
                    </a:lnTo>
                    <a:lnTo>
                      <a:pt x="6133" y="857"/>
                    </a:lnTo>
                    <a:lnTo>
                      <a:pt x="6324" y="1009"/>
                    </a:lnTo>
                    <a:lnTo>
                      <a:pt x="6533" y="1143"/>
                    </a:lnTo>
                    <a:lnTo>
                      <a:pt x="6743" y="1295"/>
                    </a:lnTo>
                    <a:lnTo>
                      <a:pt x="6953" y="1448"/>
                    </a:lnTo>
                    <a:lnTo>
                      <a:pt x="7162" y="1581"/>
                    </a:lnTo>
                    <a:lnTo>
                      <a:pt x="7371" y="1734"/>
                    </a:lnTo>
                    <a:lnTo>
                      <a:pt x="7657" y="1924"/>
                    </a:lnTo>
                    <a:lnTo>
                      <a:pt x="7676" y="1981"/>
                    </a:lnTo>
                    <a:lnTo>
                      <a:pt x="7733" y="2152"/>
                    </a:lnTo>
                    <a:lnTo>
                      <a:pt x="7733" y="2210"/>
                    </a:lnTo>
                    <a:lnTo>
                      <a:pt x="7695" y="2477"/>
                    </a:lnTo>
                    <a:lnTo>
                      <a:pt x="7657" y="2705"/>
                    </a:lnTo>
                    <a:lnTo>
                      <a:pt x="7657" y="2762"/>
                    </a:lnTo>
                    <a:lnTo>
                      <a:pt x="7657" y="2819"/>
                    </a:lnTo>
                    <a:lnTo>
                      <a:pt x="7676" y="2858"/>
                    </a:lnTo>
                    <a:lnTo>
                      <a:pt x="7715" y="2876"/>
                    </a:lnTo>
                    <a:lnTo>
                      <a:pt x="7752" y="2876"/>
                    </a:lnTo>
                    <a:lnTo>
                      <a:pt x="7810" y="2876"/>
                    </a:lnTo>
                    <a:lnTo>
                      <a:pt x="7905" y="2858"/>
                    </a:lnTo>
                    <a:lnTo>
                      <a:pt x="7962" y="2858"/>
                    </a:lnTo>
                    <a:lnTo>
                      <a:pt x="8019" y="2876"/>
                    </a:lnTo>
                    <a:lnTo>
                      <a:pt x="8038" y="2895"/>
                    </a:lnTo>
                    <a:lnTo>
                      <a:pt x="8096" y="2990"/>
                    </a:lnTo>
                    <a:lnTo>
                      <a:pt x="8133" y="3048"/>
                    </a:lnTo>
                    <a:lnTo>
                      <a:pt x="8172" y="3067"/>
                    </a:lnTo>
                    <a:lnTo>
                      <a:pt x="8286" y="3105"/>
                    </a:lnTo>
                    <a:lnTo>
                      <a:pt x="8381" y="3124"/>
                    </a:lnTo>
                    <a:lnTo>
                      <a:pt x="8419" y="3124"/>
                    </a:lnTo>
                    <a:lnTo>
                      <a:pt x="8457" y="3162"/>
                    </a:lnTo>
                    <a:lnTo>
                      <a:pt x="8553" y="3181"/>
                    </a:lnTo>
                    <a:lnTo>
                      <a:pt x="8648" y="3219"/>
                    </a:lnTo>
                    <a:lnTo>
                      <a:pt x="8800" y="3334"/>
                    </a:lnTo>
                    <a:lnTo>
                      <a:pt x="8857" y="3410"/>
                    </a:lnTo>
                    <a:lnTo>
                      <a:pt x="8857" y="3505"/>
                    </a:lnTo>
                    <a:lnTo>
                      <a:pt x="8857" y="3696"/>
                    </a:lnTo>
                    <a:lnTo>
                      <a:pt x="8876" y="3733"/>
                    </a:lnTo>
                    <a:lnTo>
                      <a:pt x="9162" y="3981"/>
                    </a:lnTo>
                    <a:lnTo>
                      <a:pt x="9219" y="4000"/>
                    </a:lnTo>
                    <a:lnTo>
                      <a:pt x="9276" y="4000"/>
                    </a:lnTo>
                    <a:lnTo>
                      <a:pt x="9315" y="4000"/>
                    </a:lnTo>
                    <a:lnTo>
                      <a:pt x="9352" y="4000"/>
                    </a:lnTo>
                    <a:lnTo>
                      <a:pt x="9391" y="4019"/>
                    </a:lnTo>
                    <a:lnTo>
                      <a:pt x="9410" y="4077"/>
                    </a:lnTo>
                    <a:lnTo>
                      <a:pt x="9429" y="4133"/>
                    </a:lnTo>
                    <a:lnTo>
                      <a:pt x="9448" y="4153"/>
                    </a:lnTo>
                    <a:lnTo>
                      <a:pt x="9486" y="4153"/>
                    </a:lnTo>
                    <a:lnTo>
                      <a:pt x="9524" y="4153"/>
                    </a:lnTo>
                    <a:lnTo>
                      <a:pt x="9562" y="4114"/>
                    </a:lnTo>
                    <a:lnTo>
                      <a:pt x="9600" y="4095"/>
                    </a:lnTo>
                    <a:lnTo>
                      <a:pt x="9619" y="4095"/>
                    </a:lnTo>
                    <a:lnTo>
                      <a:pt x="9638" y="4114"/>
                    </a:lnTo>
                    <a:lnTo>
                      <a:pt x="9657" y="4133"/>
                    </a:lnTo>
                    <a:lnTo>
                      <a:pt x="9696" y="4153"/>
                    </a:lnTo>
                    <a:lnTo>
                      <a:pt x="9848" y="4209"/>
                    </a:lnTo>
                    <a:lnTo>
                      <a:pt x="9867" y="4209"/>
                    </a:lnTo>
                    <a:lnTo>
                      <a:pt x="9943" y="4172"/>
                    </a:lnTo>
                    <a:lnTo>
                      <a:pt x="10038" y="4095"/>
                    </a:lnTo>
                    <a:lnTo>
                      <a:pt x="10095" y="4057"/>
                    </a:lnTo>
                    <a:lnTo>
                      <a:pt x="10133" y="4038"/>
                    </a:lnTo>
                    <a:lnTo>
                      <a:pt x="10191" y="4057"/>
                    </a:lnTo>
                    <a:lnTo>
                      <a:pt x="10229" y="4077"/>
                    </a:lnTo>
                    <a:lnTo>
                      <a:pt x="10381" y="4191"/>
                    </a:lnTo>
                    <a:lnTo>
                      <a:pt x="10458" y="4286"/>
                    </a:lnTo>
                    <a:lnTo>
                      <a:pt x="10534" y="4400"/>
                    </a:lnTo>
                    <a:lnTo>
                      <a:pt x="10629" y="4572"/>
                    </a:lnTo>
                    <a:lnTo>
                      <a:pt x="10667" y="4610"/>
                    </a:lnTo>
                    <a:lnTo>
                      <a:pt x="10705" y="4629"/>
                    </a:lnTo>
                    <a:lnTo>
                      <a:pt x="10762" y="4629"/>
                    </a:lnTo>
                    <a:lnTo>
                      <a:pt x="10800" y="4648"/>
                    </a:lnTo>
                    <a:lnTo>
                      <a:pt x="10895" y="4705"/>
                    </a:lnTo>
                    <a:lnTo>
                      <a:pt x="10934" y="4705"/>
                    </a:lnTo>
                    <a:lnTo>
                      <a:pt x="10971" y="4705"/>
                    </a:lnTo>
                    <a:lnTo>
                      <a:pt x="11181" y="4762"/>
                    </a:lnTo>
                    <a:lnTo>
                      <a:pt x="11315" y="4762"/>
                    </a:lnTo>
                    <a:lnTo>
                      <a:pt x="11981" y="4895"/>
                    </a:lnTo>
                    <a:lnTo>
                      <a:pt x="12286" y="5029"/>
                    </a:lnTo>
                    <a:lnTo>
                      <a:pt x="12419" y="5143"/>
                    </a:lnTo>
                    <a:lnTo>
                      <a:pt x="12457" y="5162"/>
                    </a:lnTo>
                    <a:lnTo>
                      <a:pt x="12553" y="5200"/>
                    </a:lnTo>
                    <a:lnTo>
                      <a:pt x="12591" y="5219"/>
                    </a:lnTo>
                    <a:lnTo>
                      <a:pt x="12610" y="5238"/>
                    </a:lnTo>
                    <a:lnTo>
                      <a:pt x="12629" y="5276"/>
                    </a:lnTo>
                    <a:lnTo>
                      <a:pt x="12571" y="5791"/>
                    </a:lnTo>
                    <a:lnTo>
                      <a:pt x="12591" y="5886"/>
                    </a:lnTo>
                    <a:lnTo>
                      <a:pt x="12610" y="5981"/>
                    </a:lnTo>
                    <a:lnTo>
                      <a:pt x="12629" y="6000"/>
                    </a:lnTo>
                    <a:lnTo>
                      <a:pt x="12648" y="6000"/>
                    </a:lnTo>
                    <a:lnTo>
                      <a:pt x="12648" y="6019"/>
                    </a:lnTo>
                    <a:lnTo>
                      <a:pt x="12667" y="6038"/>
                    </a:lnTo>
                    <a:lnTo>
                      <a:pt x="12667" y="6058"/>
                    </a:lnTo>
                    <a:lnTo>
                      <a:pt x="12648" y="6114"/>
                    </a:lnTo>
                    <a:lnTo>
                      <a:pt x="12648" y="6134"/>
                    </a:lnTo>
                    <a:lnTo>
                      <a:pt x="12667" y="6172"/>
                    </a:lnTo>
                    <a:lnTo>
                      <a:pt x="12705" y="6210"/>
                    </a:lnTo>
                    <a:lnTo>
                      <a:pt x="12724" y="6248"/>
                    </a:lnTo>
                    <a:lnTo>
                      <a:pt x="12724" y="6305"/>
                    </a:lnTo>
                    <a:lnTo>
                      <a:pt x="12705" y="6362"/>
                    </a:lnTo>
                    <a:lnTo>
                      <a:pt x="12667" y="6400"/>
                    </a:lnTo>
                    <a:lnTo>
                      <a:pt x="12610" y="6439"/>
                    </a:lnTo>
                    <a:lnTo>
                      <a:pt x="12571" y="6476"/>
                    </a:lnTo>
                    <a:lnTo>
                      <a:pt x="12553" y="6515"/>
                    </a:lnTo>
                    <a:lnTo>
                      <a:pt x="12534" y="6610"/>
                    </a:lnTo>
                    <a:lnTo>
                      <a:pt x="12515" y="6667"/>
                    </a:lnTo>
                    <a:lnTo>
                      <a:pt x="12476" y="6724"/>
                    </a:lnTo>
                    <a:lnTo>
                      <a:pt x="12439" y="6743"/>
                    </a:lnTo>
                    <a:lnTo>
                      <a:pt x="12419" y="6762"/>
                    </a:lnTo>
                    <a:lnTo>
                      <a:pt x="12400" y="6800"/>
                    </a:lnTo>
                    <a:lnTo>
                      <a:pt x="12381" y="6857"/>
                    </a:lnTo>
                    <a:lnTo>
                      <a:pt x="12343" y="6915"/>
                    </a:lnTo>
                    <a:lnTo>
                      <a:pt x="12362" y="6952"/>
                    </a:lnTo>
                    <a:lnTo>
                      <a:pt x="12400" y="7010"/>
                    </a:lnTo>
                    <a:lnTo>
                      <a:pt x="12439" y="7048"/>
                    </a:lnTo>
                    <a:lnTo>
                      <a:pt x="12476" y="7086"/>
                    </a:lnTo>
                    <a:lnTo>
                      <a:pt x="12534" y="7124"/>
                    </a:lnTo>
                    <a:lnTo>
                      <a:pt x="12648" y="7162"/>
                    </a:lnTo>
                    <a:lnTo>
                      <a:pt x="12781" y="7314"/>
                    </a:lnTo>
                    <a:lnTo>
                      <a:pt x="12838" y="7353"/>
                    </a:lnTo>
                    <a:lnTo>
                      <a:pt x="12876" y="7353"/>
                    </a:lnTo>
                    <a:lnTo>
                      <a:pt x="12896" y="7353"/>
                    </a:lnTo>
                    <a:lnTo>
                      <a:pt x="12972" y="7353"/>
                    </a:lnTo>
                    <a:lnTo>
                      <a:pt x="13162" y="7314"/>
                    </a:lnTo>
                    <a:lnTo>
                      <a:pt x="13410" y="7257"/>
                    </a:lnTo>
                    <a:lnTo>
                      <a:pt x="13829" y="7181"/>
                    </a:lnTo>
                    <a:lnTo>
                      <a:pt x="14000" y="7143"/>
                    </a:lnTo>
                    <a:lnTo>
                      <a:pt x="14229" y="7105"/>
                    </a:lnTo>
                    <a:lnTo>
                      <a:pt x="14648" y="7029"/>
                    </a:lnTo>
                    <a:lnTo>
                      <a:pt x="15048" y="6934"/>
                    </a:lnTo>
                    <a:lnTo>
                      <a:pt x="15048" y="7257"/>
                    </a:lnTo>
                    <a:lnTo>
                      <a:pt x="15048" y="7562"/>
                    </a:lnTo>
                    <a:lnTo>
                      <a:pt x="15048" y="7886"/>
                    </a:lnTo>
                    <a:lnTo>
                      <a:pt x="15067" y="8191"/>
                    </a:lnTo>
                    <a:lnTo>
                      <a:pt x="15067" y="8515"/>
                    </a:lnTo>
                    <a:lnTo>
                      <a:pt x="15067" y="8819"/>
                    </a:lnTo>
                    <a:lnTo>
                      <a:pt x="15067" y="9124"/>
                    </a:lnTo>
                    <a:lnTo>
                      <a:pt x="15067" y="9448"/>
                    </a:lnTo>
                    <a:lnTo>
                      <a:pt x="15067" y="9753"/>
                    </a:lnTo>
                    <a:lnTo>
                      <a:pt x="15067" y="9886"/>
                    </a:lnTo>
                    <a:lnTo>
                      <a:pt x="13753" y="9886"/>
                    </a:lnTo>
                    <a:lnTo>
                      <a:pt x="11924" y="9886"/>
                    </a:lnTo>
                    <a:lnTo>
                      <a:pt x="9638" y="9886"/>
                    </a:lnTo>
                    <a:lnTo>
                      <a:pt x="9219" y="10438"/>
                    </a:lnTo>
                    <a:lnTo>
                      <a:pt x="7791" y="10762"/>
                    </a:lnTo>
                    <a:lnTo>
                      <a:pt x="6267" y="9486"/>
                    </a:lnTo>
                    <a:lnTo>
                      <a:pt x="5771" y="8953"/>
                    </a:lnTo>
                    <a:lnTo>
                      <a:pt x="5067" y="8039"/>
                    </a:lnTo>
                    <a:lnTo>
                      <a:pt x="2781" y="7410"/>
                    </a:lnTo>
                    <a:lnTo>
                      <a:pt x="2590" y="7143"/>
                    </a:lnTo>
                    <a:lnTo>
                      <a:pt x="1486" y="6248"/>
                    </a:lnTo>
                    <a:lnTo>
                      <a:pt x="0" y="4971"/>
                    </a:lnTo>
                    <a:lnTo>
                      <a:pt x="1733" y="4038"/>
                    </a:lnTo>
                    <a:lnTo>
                      <a:pt x="2819" y="3124"/>
                    </a:lnTo>
                    <a:lnTo>
                      <a:pt x="4362" y="1791"/>
                    </a:lnTo>
                    <a:lnTo>
                      <a:pt x="4895" y="19"/>
                    </a:lnTo>
                    <a:lnTo>
                      <a:pt x="4914" y="0"/>
                    </a:lnTo>
                  </a:path>
                </a:pathLst>
              </a:custGeom>
              <a:solidFill>
                <a:srgbClr val="ABABA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84" name="Freeform 10">
                <a:extLst>
                  <a:ext uri="{FF2B5EF4-FFF2-40B4-BE49-F238E27FC236}">
                    <a16:creationId xmlns:a16="http://schemas.microsoft.com/office/drawing/2014/main" id="{F2E67117-E805-EF4B-9097-DB55BAFA7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6713" y="12569825"/>
                <a:ext cx="117475" cy="144463"/>
              </a:xfrm>
              <a:custGeom>
                <a:avLst/>
                <a:gdLst>
                  <a:gd name="T0" fmla="*/ 29789130 w 325"/>
                  <a:gd name="T1" fmla="*/ 51914094 h 401"/>
                  <a:gd name="T2" fmla="*/ 19859420 w 325"/>
                  <a:gd name="T3" fmla="*/ 46982178 h 401"/>
                  <a:gd name="T4" fmla="*/ 12412228 w 325"/>
                  <a:gd name="T5" fmla="*/ 46982178 h 401"/>
                  <a:gd name="T6" fmla="*/ 9929710 w 325"/>
                  <a:gd name="T7" fmla="*/ 42050261 h 401"/>
                  <a:gd name="T8" fmla="*/ 4965036 w 325"/>
                  <a:gd name="T9" fmla="*/ 39584303 h 401"/>
                  <a:gd name="T10" fmla="*/ 2482518 w 325"/>
                  <a:gd name="T11" fmla="*/ 32186789 h 401"/>
                  <a:gd name="T12" fmla="*/ 0 w 325"/>
                  <a:gd name="T13" fmla="*/ 19727305 h 401"/>
                  <a:gd name="T14" fmla="*/ 2482518 w 325"/>
                  <a:gd name="T15" fmla="*/ 9863833 h 401"/>
                  <a:gd name="T16" fmla="*/ 4965036 w 325"/>
                  <a:gd name="T17" fmla="*/ 2465958 h 401"/>
                  <a:gd name="T18" fmla="*/ 12412228 w 325"/>
                  <a:gd name="T19" fmla="*/ 0 h 401"/>
                  <a:gd name="T20" fmla="*/ 22472425 w 325"/>
                  <a:gd name="T21" fmla="*/ 0 h 401"/>
                  <a:gd name="T22" fmla="*/ 29789130 w 325"/>
                  <a:gd name="T23" fmla="*/ 2465958 h 401"/>
                  <a:gd name="T24" fmla="*/ 37367171 w 325"/>
                  <a:gd name="T25" fmla="*/ 4931916 h 401"/>
                  <a:gd name="T26" fmla="*/ 42332207 w 325"/>
                  <a:gd name="T27" fmla="*/ 12459483 h 401"/>
                  <a:gd name="T28" fmla="*/ 42332207 w 325"/>
                  <a:gd name="T29" fmla="*/ 22322956 h 401"/>
                  <a:gd name="T30" fmla="*/ 42332207 w 325"/>
                  <a:gd name="T31" fmla="*/ 32186789 h 401"/>
                  <a:gd name="T32" fmla="*/ 42332207 w 325"/>
                  <a:gd name="T33" fmla="*/ 39584303 h 401"/>
                  <a:gd name="T34" fmla="*/ 39849689 w 325"/>
                  <a:gd name="T35" fmla="*/ 46982178 h 401"/>
                  <a:gd name="T36" fmla="*/ 29789130 w 325"/>
                  <a:gd name="T37" fmla="*/ 51914094 h 4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5" h="401">
                    <a:moveTo>
                      <a:pt x="228" y="400"/>
                    </a:moveTo>
                    <a:lnTo>
                      <a:pt x="152" y="362"/>
                    </a:lnTo>
                    <a:lnTo>
                      <a:pt x="95" y="362"/>
                    </a:lnTo>
                    <a:lnTo>
                      <a:pt x="76" y="324"/>
                    </a:lnTo>
                    <a:lnTo>
                      <a:pt x="38" y="305"/>
                    </a:lnTo>
                    <a:lnTo>
                      <a:pt x="19" y="248"/>
                    </a:lnTo>
                    <a:lnTo>
                      <a:pt x="0" y="152"/>
                    </a:lnTo>
                    <a:lnTo>
                      <a:pt x="19" y="76"/>
                    </a:lnTo>
                    <a:lnTo>
                      <a:pt x="38" y="19"/>
                    </a:lnTo>
                    <a:lnTo>
                      <a:pt x="95" y="0"/>
                    </a:lnTo>
                    <a:lnTo>
                      <a:pt x="172" y="0"/>
                    </a:lnTo>
                    <a:lnTo>
                      <a:pt x="228" y="19"/>
                    </a:lnTo>
                    <a:lnTo>
                      <a:pt x="286" y="38"/>
                    </a:lnTo>
                    <a:lnTo>
                      <a:pt x="324" y="96"/>
                    </a:lnTo>
                    <a:lnTo>
                      <a:pt x="324" y="172"/>
                    </a:lnTo>
                    <a:lnTo>
                      <a:pt x="324" y="248"/>
                    </a:lnTo>
                    <a:lnTo>
                      <a:pt x="324" y="305"/>
                    </a:lnTo>
                    <a:lnTo>
                      <a:pt x="305" y="362"/>
                    </a:lnTo>
                    <a:lnTo>
                      <a:pt x="228" y="40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40966" name="Group 2">
              <a:extLst>
                <a:ext uri="{FF2B5EF4-FFF2-40B4-BE49-F238E27FC236}">
                  <a16:creationId xmlns:a16="http://schemas.microsoft.com/office/drawing/2014/main" id="{1F7E96F4-A2AF-D44F-89D2-C94FA776C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2513" y="4992688"/>
              <a:ext cx="3281362" cy="1312862"/>
              <a:chOff x="14805025" y="9983788"/>
              <a:chExt cx="6561455" cy="2627312"/>
            </a:xfrm>
          </p:grpSpPr>
          <p:sp>
            <p:nvSpPr>
              <p:cNvPr id="40969" name="Text Box 17">
                <a:extLst>
                  <a:ext uri="{FF2B5EF4-FFF2-40B4-BE49-F238E27FC236}">
                    <a16:creationId xmlns:a16="http://schemas.microsoft.com/office/drawing/2014/main" id="{DC34FF56-E0AB-3448-8E29-D979C7D746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05025" y="11301413"/>
                <a:ext cx="2177482" cy="66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Bamako</a:t>
                </a:r>
              </a:p>
            </p:txBody>
          </p:sp>
          <p:sp>
            <p:nvSpPr>
              <p:cNvPr id="15378" name="Text Box 18">
                <a:extLst>
                  <a:ext uri="{FF2B5EF4-FFF2-40B4-BE49-F238E27FC236}">
                    <a16:creationId xmlns:a16="http://schemas.microsoft.com/office/drawing/2014/main" id="{7E44E953-F2AD-514C-B532-7918E48E4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37979" y="9983788"/>
                <a:ext cx="1028501" cy="43841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Mopti</a:t>
                </a:r>
              </a:p>
            </p:txBody>
          </p:sp>
          <p:sp>
            <p:nvSpPr>
              <p:cNvPr id="40971" name="Freeform 19">
                <a:extLst>
                  <a:ext uri="{FF2B5EF4-FFF2-40B4-BE49-F238E27FC236}">
                    <a16:creationId xmlns:a16="http://schemas.microsoft.com/office/drawing/2014/main" id="{92F0862F-29A2-064D-8420-5AC9B3F0D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0975" y="11911013"/>
                <a:ext cx="528638" cy="700087"/>
              </a:xfrm>
              <a:custGeom>
                <a:avLst/>
                <a:gdLst>
                  <a:gd name="T0" fmla="*/ 93756902 w 1468"/>
                  <a:gd name="T1" fmla="*/ 0 h 1945"/>
                  <a:gd name="T2" fmla="*/ 93756902 w 1468"/>
                  <a:gd name="T3" fmla="*/ 0 h 1945"/>
                  <a:gd name="T4" fmla="*/ 0 w 1468"/>
                  <a:gd name="T5" fmla="*/ 93800140 h 1945"/>
                  <a:gd name="T6" fmla="*/ 14783138 w 1468"/>
                  <a:gd name="T7" fmla="*/ 145623495 h 1945"/>
                  <a:gd name="T8" fmla="*/ 86365333 w 1468"/>
                  <a:gd name="T9" fmla="*/ 246808203 h 1945"/>
                  <a:gd name="T10" fmla="*/ 93756902 w 1468"/>
                  <a:gd name="T11" fmla="*/ 251861067 h 1945"/>
                  <a:gd name="T12" fmla="*/ 101278110 w 1468"/>
                  <a:gd name="T13" fmla="*/ 246808203 h 1945"/>
                  <a:gd name="T14" fmla="*/ 175324161 w 1468"/>
                  <a:gd name="T15" fmla="*/ 145623495 h 1945"/>
                  <a:gd name="T16" fmla="*/ 190236938 w 1468"/>
                  <a:gd name="T17" fmla="*/ 93800140 h 1945"/>
                  <a:gd name="T18" fmla="*/ 93756902 w 1468"/>
                  <a:gd name="T19" fmla="*/ 0 h 1945"/>
                  <a:gd name="T20" fmla="*/ 93756902 w 1468"/>
                  <a:gd name="T21" fmla="*/ 133315282 h 1945"/>
                  <a:gd name="T22" fmla="*/ 93756902 w 1468"/>
                  <a:gd name="T23" fmla="*/ 133315282 h 1945"/>
                  <a:gd name="T24" fmla="*/ 56798696 w 1468"/>
                  <a:gd name="T25" fmla="*/ 93800140 h 1945"/>
                  <a:gd name="T26" fmla="*/ 93756902 w 1468"/>
                  <a:gd name="T27" fmla="*/ 56875860 h 1945"/>
                  <a:gd name="T28" fmla="*/ 133308603 w 1468"/>
                  <a:gd name="T29" fmla="*/ 93800140 h 1945"/>
                  <a:gd name="T30" fmla="*/ 93756902 w 1468"/>
                  <a:gd name="T31" fmla="*/ 133315282 h 19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45">
                    <a:moveTo>
                      <a:pt x="723" y="0"/>
                    </a:moveTo>
                    <a:lnTo>
                      <a:pt x="723" y="0"/>
                    </a:lnTo>
                    <a:cubicBezTo>
                      <a:pt x="324" y="0"/>
                      <a:pt x="0" y="325"/>
                      <a:pt x="0" y="724"/>
                    </a:cubicBezTo>
                    <a:cubicBezTo>
                      <a:pt x="0" y="877"/>
                      <a:pt x="38" y="1010"/>
                      <a:pt x="114" y="1124"/>
                    </a:cubicBezTo>
                    <a:cubicBezTo>
                      <a:pt x="666" y="1905"/>
                      <a:pt x="666" y="1905"/>
                      <a:pt x="666" y="1905"/>
                    </a:cubicBezTo>
                    <a:cubicBezTo>
                      <a:pt x="686" y="1944"/>
                      <a:pt x="705" y="1944"/>
                      <a:pt x="723" y="1944"/>
                    </a:cubicBezTo>
                    <a:cubicBezTo>
                      <a:pt x="762" y="1944"/>
                      <a:pt x="781" y="1944"/>
                      <a:pt x="781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10"/>
                      <a:pt x="1467" y="877"/>
                      <a:pt x="1467" y="724"/>
                    </a:cubicBezTo>
                    <a:cubicBezTo>
                      <a:pt x="1467" y="325"/>
                      <a:pt x="1143" y="0"/>
                      <a:pt x="723" y="0"/>
                    </a:cubicBezTo>
                    <a:close/>
                    <a:moveTo>
                      <a:pt x="723" y="1029"/>
                    </a:moveTo>
                    <a:lnTo>
                      <a:pt x="723" y="1029"/>
                    </a:lnTo>
                    <a:cubicBezTo>
                      <a:pt x="571" y="1029"/>
                      <a:pt x="438" y="896"/>
                      <a:pt x="438" y="724"/>
                    </a:cubicBezTo>
                    <a:cubicBezTo>
                      <a:pt x="438" y="572"/>
                      <a:pt x="571" y="439"/>
                      <a:pt x="723" y="439"/>
                    </a:cubicBezTo>
                    <a:cubicBezTo>
                      <a:pt x="895" y="439"/>
                      <a:pt x="1028" y="572"/>
                      <a:pt x="1028" y="724"/>
                    </a:cubicBezTo>
                    <a:cubicBezTo>
                      <a:pt x="1028" y="896"/>
                      <a:pt x="895" y="1029"/>
                      <a:pt x="723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72" name="Freeform 20">
                <a:extLst>
                  <a:ext uri="{FF2B5EF4-FFF2-40B4-BE49-F238E27FC236}">
                    <a16:creationId xmlns:a16="http://schemas.microsoft.com/office/drawing/2014/main" id="{A74AB066-5B67-1E46-80FB-0984006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80263" y="10361613"/>
                <a:ext cx="528637" cy="706437"/>
              </a:xfrm>
              <a:custGeom>
                <a:avLst/>
                <a:gdLst>
                  <a:gd name="T0" fmla="*/ 93886003 w 1468"/>
                  <a:gd name="T1" fmla="*/ 0 h 1963"/>
                  <a:gd name="T2" fmla="*/ 93886003 w 1468"/>
                  <a:gd name="T3" fmla="*/ 0 h 1963"/>
                  <a:gd name="T4" fmla="*/ 0 w 1468"/>
                  <a:gd name="T5" fmla="*/ 96226580 h 1963"/>
                  <a:gd name="T6" fmla="*/ 14783110 w 1468"/>
                  <a:gd name="T7" fmla="*/ 148031120 h 1963"/>
                  <a:gd name="T8" fmla="*/ 86494448 w 1468"/>
                  <a:gd name="T9" fmla="*/ 249179007 h 1963"/>
                  <a:gd name="T10" fmla="*/ 93886003 w 1468"/>
                  <a:gd name="T11" fmla="*/ 254100315 h 1963"/>
                  <a:gd name="T12" fmla="*/ 101277919 w 1468"/>
                  <a:gd name="T13" fmla="*/ 249179007 h 1963"/>
                  <a:gd name="T14" fmla="*/ 175453108 w 1468"/>
                  <a:gd name="T15" fmla="*/ 148031120 h 1963"/>
                  <a:gd name="T16" fmla="*/ 190236218 w 1468"/>
                  <a:gd name="T17" fmla="*/ 96226580 h 1963"/>
                  <a:gd name="T18" fmla="*/ 93886003 w 1468"/>
                  <a:gd name="T19" fmla="*/ 0 h 1963"/>
                  <a:gd name="T20" fmla="*/ 93886003 w 1468"/>
                  <a:gd name="T21" fmla="*/ 133137283 h 1963"/>
                  <a:gd name="T22" fmla="*/ 93886003 w 1468"/>
                  <a:gd name="T23" fmla="*/ 133137283 h 1963"/>
                  <a:gd name="T24" fmla="*/ 56928227 w 1468"/>
                  <a:gd name="T25" fmla="*/ 96226580 h 1963"/>
                  <a:gd name="T26" fmla="*/ 93886003 w 1468"/>
                  <a:gd name="T27" fmla="*/ 56725847 h 1963"/>
                  <a:gd name="T28" fmla="*/ 133437630 w 1468"/>
                  <a:gd name="T29" fmla="*/ 96226580 h 1963"/>
                  <a:gd name="T30" fmla="*/ 93886003 w 1468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42"/>
                      <a:pt x="0" y="743"/>
                    </a:cubicBezTo>
                    <a:cubicBezTo>
                      <a:pt x="0" y="895"/>
                      <a:pt x="38" y="1028"/>
                      <a:pt x="114" y="1143"/>
                    </a:cubicBezTo>
                    <a:cubicBezTo>
                      <a:pt x="667" y="1924"/>
                      <a:pt x="667" y="1924"/>
                      <a:pt x="667" y="1924"/>
                    </a:cubicBezTo>
                    <a:cubicBezTo>
                      <a:pt x="686" y="1942"/>
                      <a:pt x="705" y="1962"/>
                      <a:pt x="724" y="1962"/>
                    </a:cubicBezTo>
                    <a:cubicBezTo>
                      <a:pt x="743" y="1962"/>
                      <a:pt x="762" y="1942"/>
                      <a:pt x="781" y="1924"/>
                    </a:cubicBezTo>
                    <a:cubicBezTo>
                      <a:pt x="1353" y="1143"/>
                      <a:pt x="1353" y="1143"/>
                      <a:pt x="1353" y="1143"/>
                    </a:cubicBezTo>
                    <a:cubicBezTo>
                      <a:pt x="1429" y="1028"/>
                      <a:pt x="1467" y="895"/>
                      <a:pt x="1467" y="743"/>
                    </a:cubicBezTo>
                    <a:cubicBezTo>
                      <a:pt x="1467" y="342"/>
                      <a:pt x="1124" y="0"/>
                      <a:pt x="724" y="0"/>
                    </a:cubicBezTo>
                    <a:close/>
                    <a:moveTo>
                      <a:pt x="724" y="1028"/>
                    </a:moveTo>
                    <a:lnTo>
                      <a:pt x="724" y="1028"/>
                    </a:lnTo>
                    <a:cubicBezTo>
                      <a:pt x="571" y="1028"/>
                      <a:pt x="439" y="895"/>
                      <a:pt x="439" y="743"/>
                    </a:cubicBezTo>
                    <a:cubicBezTo>
                      <a:pt x="439" y="571"/>
                      <a:pt x="571" y="438"/>
                      <a:pt x="724" y="438"/>
                    </a:cubicBezTo>
                    <a:cubicBezTo>
                      <a:pt x="896" y="438"/>
                      <a:pt x="1029" y="571"/>
                      <a:pt x="1029" y="743"/>
                    </a:cubicBezTo>
                    <a:cubicBezTo>
                      <a:pt x="1029" y="895"/>
                      <a:pt x="896" y="1028"/>
                      <a:pt x="724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133A2F4-7803-6E4B-8830-E5B7F43447CA}"/>
              </a:ext>
            </a:extLst>
          </p:cNvPr>
          <p:cNvGrpSpPr/>
          <p:nvPr/>
        </p:nvGrpSpPr>
        <p:grpSpPr>
          <a:xfrm>
            <a:off x="854605" y="2170907"/>
            <a:ext cx="2997729" cy="2472531"/>
            <a:chOff x="1025525" y="2605088"/>
            <a:chExt cx="3597275" cy="2967037"/>
          </a:xfrm>
        </p:grpSpPr>
        <p:sp>
          <p:nvSpPr>
            <p:cNvPr id="15371" name="Text Box 11">
              <a:extLst>
                <a:ext uri="{FF2B5EF4-FFF2-40B4-BE49-F238E27FC236}">
                  <a16:creationId xmlns:a16="http://schemas.microsoft.com/office/drawing/2014/main" id="{6C959473-0145-D740-8A30-7ACBE68E7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810000"/>
              <a:ext cx="108902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BAMAKO</a:t>
              </a:r>
            </a:p>
          </p:txBody>
        </p:sp>
        <p:sp>
          <p:nvSpPr>
            <p:cNvPr id="15372" name="Text Box 12">
              <a:extLst>
                <a:ext uri="{FF2B5EF4-FFF2-40B4-BE49-F238E27FC236}">
                  <a16:creationId xmlns:a16="http://schemas.microsoft.com/office/drawing/2014/main" id="{4040937F-D800-5A45-86AC-6EF6351D1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41875"/>
              <a:ext cx="801688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MOPTI</a:t>
              </a:r>
            </a:p>
          </p:txBody>
        </p:sp>
        <p:sp>
          <p:nvSpPr>
            <p:cNvPr id="15373" name="Text Box 13">
              <a:extLst>
                <a:ext uri="{FF2B5EF4-FFF2-40B4-BE49-F238E27FC236}">
                  <a16:creationId xmlns:a16="http://schemas.microsoft.com/office/drawing/2014/main" id="{9705F0E3-56BE-584C-B165-8FB639EBE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2605088"/>
              <a:ext cx="2133600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MALI</a:t>
              </a:r>
            </a:p>
          </p:txBody>
        </p:sp>
        <p:grpSp>
          <p:nvGrpSpPr>
            <p:cNvPr id="40965" name="Group 1">
              <a:extLst>
                <a:ext uri="{FF2B5EF4-FFF2-40B4-BE49-F238E27FC236}">
                  <a16:creationId xmlns:a16="http://schemas.microsoft.com/office/drawing/2014/main" id="{FB7DEABC-F2C0-4C44-87D0-4B5AC07AA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8875" y="2714625"/>
              <a:ext cx="895350" cy="596900"/>
              <a:chOff x="2317750" y="5535613"/>
              <a:chExt cx="1790700" cy="1193800"/>
            </a:xfrm>
          </p:grpSpPr>
          <p:sp>
            <p:nvSpPr>
              <p:cNvPr id="40973" name="Freeform 14">
                <a:extLst>
                  <a:ext uri="{FF2B5EF4-FFF2-40B4-BE49-F238E27FC236}">
                    <a16:creationId xmlns:a16="http://schemas.microsoft.com/office/drawing/2014/main" id="{50EE9E40-7762-1142-BBAC-DA36F30BB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750" y="5535613"/>
                <a:ext cx="596900" cy="1193800"/>
              </a:xfrm>
              <a:custGeom>
                <a:avLst/>
                <a:gdLst>
                  <a:gd name="T0" fmla="*/ 0 w 1657"/>
                  <a:gd name="T1" fmla="*/ 0 h 3315"/>
                  <a:gd name="T2" fmla="*/ 214891205 w 1657"/>
                  <a:gd name="T3" fmla="*/ 0 h 3315"/>
                  <a:gd name="T4" fmla="*/ 214891205 w 1657"/>
                  <a:gd name="T5" fmla="*/ 429782405 h 3315"/>
                  <a:gd name="T6" fmla="*/ 0 w 1657"/>
                  <a:gd name="T7" fmla="*/ 429782405 h 3315"/>
                  <a:gd name="T8" fmla="*/ 0 w 1657"/>
                  <a:gd name="T9" fmla="*/ 0 h 3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7" h="3315">
                    <a:moveTo>
                      <a:pt x="0" y="0"/>
                    </a:moveTo>
                    <a:lnTo>
                      <a:pt x="1656" y="0"/>
                    </a:lnTo>
                    <a:lnTo>
                      <a:pt x="1656" y="3314"/>
                    </a:lnTo>
                    <a:lnTo>
                      <a:pt x="0" y="33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4B5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74" name="Freeform 15">
                <a:extLst>
                  <a:ext uri="{FF2B5EF4-FFF2-40B4-BE49-F238E27FC236}">
                    <a16:creationId xmlns:a16="http://schemas.microsoft.com/office/drawing/2014/main" id="{4E7EB233-1F3D-3A48-A7AE-AFE73E29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4650" y="5535613"/>
                <a:ext cx="596900" cy="1193800"/>
              </a:xfrm>
              <a:custGeom>
                <a:avLst/>
                <a:gdLst>
                  <a:gd name="T0" fmla="*/ 0 w 1659"/>
                  <a:gd name="T1" fmla="*/ 0 h 3315"/>
                  <a:gd name="T2" fmla="*/ 214632143 w 1659"/>
                  <a:gd name="T3" fmla="*/ 0 h 3315"/>
                  <a:gd name="T4" fmla="*/ 214632143 w 1659"/>
                  <a:gd name="T5" fmla="*/ 429782405 h 3315"/>
                  <a:gd name="T6" fmla="*/ 0 w 1659"/>
                  <a:gd name="T7" fmla="*/ 429782405 h 3315"/>
                  <a:gd name="T8" fmla="*/ 0 w 1659"/>
                  <a:gd name="T9" fmla="*/ 0 h 3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9" h="3315">
                    <a:moveTo>
                      <a:pt x="0" y="0"/>
                    </a:moveTo>
                    <a:lnTo>
                      <a:pt x="1658" y="0"/>
                    </a:lnTo>
                    <a:lnTo>
                      <a:pt x="1658" y="3314"/>
                    </a:lnTo>
                    <a:lnTo>
                      <a:pt x="0" y="33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D1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0975" name="Freeform 16">
                <a:extLst>
                  <a:ext uri="{FF2B5EF4-FFF2-40B4-BE49-F238E27FC236}">
                    <a16:creationId xmlns:a16="http://schemas.microsoft.com/office/drawing/2014/main" id="{A8A0E49B-D69A-824A-8670-BEC4DF5A5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1550" y="5535613"/>
                <a:ext cx="596900" cy="1193800"/>
              </a:xfrm>
              <a:custGeom>
                <a:avLst/>
                <a:gdLst>
                  <a:gd name="T0" fmla="*/ 0 w 1658"/>
                  <a:gd name="T1" fmla="*/ 0 h 3315"/>
                  <a:gd name="T2" fmla="*/ 214761596 w 1658"/>
                  <a:gd name="T3" fmla="*/ 0 h 3315"/>
                  <a:gd name="T4" fmla="*/ 214761596 w 1658"/>
                  <a:gd name="T5" fmla="*/ 429782405 h 3315"/>
                  <a:gd name="T6" fmla="*/ 0 w 1658"/>
                  <a:gd name="T7" fmla="*/ 429782405 h 3315"/>
                  <a:gd name="T8" fmla="*/ 0 w 1658"/>
                  <a:gd name="T9" fmla="*/ 0 h 3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8" h="3315">
                    <a:moveTo>
                      <a:pt x="0" y="0"/>
                    </a:moveTo>
                    <a:lnTo>
                      <a:pt x="1657" y="0"/>
                    </a:lnTo>
                    <a:lnTo>
                      <a:pt x="1657" y="3314"/>
                    </a:lnTo>
                    <a:lnTo>
                      <a:pt x="0" y="33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11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40967" name="Google Shape;615;p19">
              <a:extLst>
                <a:ext uri="{FF2B5EF4-FFF2-40B4-BE49-F238E27FC236}">
                  <a16:creationId xmlns:a16="http://schemas.microsoft.com/office/drawing/2014/main" id="{48D0F3FB-2F8F-564A-A639-65C3C9B5C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40370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68" name="Google Shape;615;p19">
              <a:extLst>
                <a:ext uri="{FF2B5EF4-FFF2-40B4-BE49-F238E27FC236}">
                  <a16:creationId xmlns:a16="http://schemas.microsoft.com/office/drawing/2014/main" id="{9993B39B-A1E8-2C48-9F33-79A8F2890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50800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DEBD2E8-6E03-B741-9168-083274BCA59C}"/>
              </a:ext>
            </a:extLst>
          </p:cNvPr>
          <p:cNvGrpSpPr/>
          <p:nvPr/>
        </p:nvGrpSpPr>
        <p:grpSpPr>
          <a:xfrm>
            <a:off x="5663407" y="480220"/>
            <a:ext cx="5446448" cy="5880364"/>
            <a:chOff x="6796088" y="576263"/>
            <a:chExt cx="6535737" cy="7056437"/>
          </a:xfrm>
        </p:grpSpPr>
        <p:grpSp>
          <p:nvGrpSpPr>
            <p:cNvPr id="43012" name="Group 3">
              <a:extLst>
                <a:ext uri="{FF2B5EF4-FFF2-40B4-BE49-F238E27FC236}">
                  <a16:creationId xmlns:a16="http://schemas.microsoft.com/office/drawing/2014/main" id="{550015F3-2234-9E41-A2C5-FEBDD1146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1975" y="576263"/>
              <a:ext cx="6419850" cy="7056437"/>
              <a:chOff x="13823950" y="1152525"/>
              <a:chExt cx="12838113" cy="14112875"/>
            </a:xfrm>
          </p:grpSpPr>
          <p:sp>
            <p:nvSpPr>
              <p:cNvPr id="43025" name="Freeform 9">
                <a:extLst>
                  <a:ext uri="{FF2B5EF4-FFF2-40B4-BE49-F238E27FC236}">
                    <a16:creationId xmlns:a16="http://schemas.microsoft.com/office/drawing/2014/main" id="{DACB1D66-791F-124F-A526-2D26DFCB5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6050" y="1152525"/>
                <a:ext cx="8736013" cy="6823075"/>
              </a:xfrm>
              <a:custGeom>
                <a:avLst/>
                <a:gdLst>
                  <a:gd name="T0" fmla="*/ 2147483646 w 24268"/>
                  <a:gd name="T1" fmla="*/ 962695421 h 18954"/>
                  <a:gd name="T2" fmla="*/ 2147483646 w 24268"/>
                  <a:gd name="T3" fmla="*/ 1130509443 h 18954"/>
                  <a:gd name="T4" fmla="*/ 2147483646 w 24268"/>
                  <a:gd name="T5" fmla="*/ 1236640406 h 18954"/>
                  <a:gd name="T6" fmla="*/ 2147483646 w 24268"/>
                  <a:gd name="T7" fmla="*/ 1261391602 h 18954"/>
                  <a:gd name="T8" fmla="*/ 2147483646 w 24268"/>
                  <a:gd name="T9" fmla="*/ 1273702223 h 18954"/>
                  <a:gd name="T10" fmla="*/ 2147483646 w 24268"/>
                  <a:gd name="T11" fmla="*/ 1330460747 h 18954"/>
                  <a:gd name="T12" fmla="*/ 2147483646 w 24268"/>
                  <a:gd name="T13" fmla="*/ 1424281088 h 18954"/>
                  <a:gd name="T14" fmla="*/ 2105515566 w 24268"/>
                  <a:gd name="T15" fmla="*/ 1542723032 h 18954"/>
                  <a:gd name="T16" fmla="*/ 1908026523 w 24268"/>
                  <a:gd name="T17" fmla="*/ 1680991275 h 18954"/>
                  <a:gd name="T18" fmla="*/ 1700688407 w 24268"/>
                  <a:gd name="T19" fmla="*/ 1826646324 h 18954"/>
                  <a:gd name="T20" fmla="*/ 1490888742 w 24268"/>
                  <a:gd name="T21" fmla="*/ 1972301012 h 18954"/>
                  <a:gd name="T22" fmla="*/ 1295861607 w 24268"/>
                  <a:gd name="T23" fmla="*/ 2110439662 h 18954"/>
                  <a:gd name="T24" fmla="*/ 1125585310 w 24268"/>
                  <a:gd name="T25" fmla="*/ 2147483646 h 18954"/>
                  <a:gd name="T26" fmla="*/ 994703146 w 24268"/>
                  <a:gd name="T27" fmla="*/ 2147483646 h 18954"/>
                  <a:gd name="T28" fmla="*/ 915655692 w 24268"/>
                  <a:gd name="T29" fmla="*/ 2147483646 h 18954"/>
                  <a:gd name="T30" fmla="*/ 886109911 w 24268"/>
                  <a:gd name="T31" fmla="*/ 2147483646 h 18954"/>
                  <a:gd name="T32" fmla="*/ 713242112 w 24268"/>
                  <a:gd name="T33" fmla="*/ 2147483646 h 18954"/>
                  <a:gd name="T34" fmla="*/ 464047953 w 24268"/>
                  <a:gd name="T35" fmla="*/ 2147483646 h 18954"/>
                  <a:gd name="T36" fmla="*/ 303490776 w 24268"/>
                  <a:gd name="T37" fmla="*/ 2147483646 h 18954"/>
                  <a:gd name="T38" fmla="*/ 291180154 w 24268"/>
                  <a:gd name="T39" fmla="*/ 2147483646 h 18954"/>
                  <a:gd name="T40" fmla="*/ 170276298 w 24268"/>
                  <a:gd name="T41" fmla="*/ 2147483646 h 18954"/>
                  <a:gd name="T42" fmla="*/ 61683063 w 24268"/>
                  <a:gd name="T43" fmla="*/ 2147483646 h 18954"/>
                  <a:gd name="T44" fmla="*/ 51834349 w 24268"/>
                  <a:gd name="T45" fmla="*/ 2147483646 h 18954"/>
                  <a:gd name="T46" fmla="*/ 49372441 w 24268"/>
                  <a:gd name="T47" fmla="*/ 2147483646 h 18954"/>
                  <a:gd name="T48" fmla="*/ 36932226 w 24268"/>
                  <a:gd name="T49" fmla="*/ 2147483646 h 18954"/>
                  <a:gd name="T50" fmla="*/ 29545781 w 24268"/>
                  <a:gd name="T51" fmla="*/ 2014157413 h 18954"/>
                  <a:gd name="T52" fmla="*/ 27083512 w 24268"/>
                  <a:gd name="T53" fmla="*/ 1982149365 h 18954"/>
                  <a:gd name="T54" fmla="*/ 14772890 w 24268"/>
                  <a:gd name="T55" fmla="*/ 1940163731 h 18954"/>
                  <a:gd name="T56" fmla="*/ 2462268 w 24268"/>
                  <a:gd name="T57" fmla="*/ 1898177737 h 18954"/>
                  <a:gd name="T58" fmla="*/ 2462268 w 24268"/>
                  <a:gd name="T59" fmla="*/ 1878480671 h 18954"/>
                  <a:gd name="T60" fmla="*/ 4794584 w 24268"/>
                  <a:gd name="T61" fmla="*/ 1858654011 h 18954"/>
                  <a:gd name="T62" fmla="*/ 24621244 w 24268"/>
                  <a:gd name="T63" fmla="*/ 1821721787 h 18954"/>
                  <a:gd name="T64" fmla="*/ 56629293 w 24268"/>
                  <a:gd name="T65" fmla="*/ 1777273885 h 18954"/>
                  <a:gd name="T66" fmla="*/ 88766575 w 24268"/>
                  <a:gd name="T67" fmla="*/ 1754984957 h 18954"/>
                  <a:gd name="T68" fmla="*/ 189973365 w 24268"/>
                  <a:gd name="T69" fmla="*/ 1685915452 h 18954"/>
                  <a:gd name="T70" fmla="*/ 207337756 w 24268"/>
                  <a:gd name="T71" fmla="*/ 1673604831 h 18954"/>
                  <a:gd name="T72" fmla="*/ 229497092 w 24268"/>
                  <a:gd name="T73" fmla="*/ 1666218386 h 18954"/>
                  <a:gd name="T74" fmla="*/ 276407264 w 24268"/>
                  <a:gd name="T75" fmla="*/ 1658702708 h 18954"/>
                  <a:gd name="T76" fmla="*/ 352863217 w 24268"/>
                  <a:gd name="T77" fmla="*/ 1631619197 h 18954"/>
                  <a:gd name="T78" fmla="*/ 389924676 w 24268"/>
                  <a:gd name="T79" fmla="*/ 1614384039 h 18954"/>
                  <a:gd name="T80" fmla="*/ 424524226 w 24268"/>
                  <a:gd name="T81" fmla="*/ 1604535685 h 18954"/>
                  <a:gd name="T82" fmla="*/ 431910671 w 24268"/>
                  <a:gd name="T83" fmla="*/ 1597019648 h 18954"/>
                  <a:gd name="T84" fmla="*/ 434372580 w 24268"/>
                  <a:gd name="T85" fmla="*/ 1582246758 h 18954"/>
                  <a:gd name="T86" fmla="*/ 434372580 w 24268"/>
                  <a:gd name="T87" fmla="*/ 1473653527 h 18954"/>
                  <a:gd name="T88" fmla="*/ 434372580 w 24268"/>
                  <a:gd name="T89" fmla="*/ 1300915328 h 18954"/>
                  <a:gd name="T90" fmla="*/ 434372580 w 24268"/>
                  <a:gd name="T91" fmla="*/ 1135433620 h 18954"/>
                  <a:gd name="T92" fmla="*/ 434372580 w 24268"/>
                  <a:gd name="T93" fmla="*/ 957771244 h 18954"/>
                  <a:gd name="T94" fmla="*/ 434372580 w 24268"/>
                  <a:gd name="T95" fmla="*/ 792289537 h 18954"/>
                  <a:gd name="T96" fmla="*/ 434372580 w 24268"/>
                  <a:gd name="T97" fmla="*/ 617089069 h 18954"/>
                  <a:gd name="T98" fmla="*/ 434372580 w 24268"/>
                  <a:gd name="T99" fmla="*/ 552944100 h 18954"/>
                  <a:gd name="T100" fmla="*/ 434372580 w 24268"/>
                  <a:gd name="T101" fmla="*/ 545557655 h 18954"/>
                  <a:gd name="T102" fmla="*/ 1643929881 w 24268"/>
                  <a:gd name="T103" fmla="*/ 545557655 h 18954"/>
                  <a:gd name="T104" fmla="*/ 1675937570 w 24268"/>
                  <a:gd name="T105" fmla="*/ 545557655 h 18954"/>
                  <a:gd name="T106" fmla="*/ 1688377785 w 24268"/>
                  <a:gd name="T107" fmla="*/ 543095387 h 18954"/>
                  <a:gd name="T108" fmla="*/ 1690840053 w 24268"/>
                  <a:gd name="T109" fmla="*/ 525730996 h 18954"/>
                  <a:gd name="T110" fmla="*/ 1690840053 w 24268"/>
                  <a:gd name="T111" fmla="*/ 0 h 18954"/>
                  <a:gd name="T112" fmla="*/ 2147483646 w 24268"/>
                  <a:gd name="T113" fmla="*/ 962695421 h 189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4268" h="18954">
                    <a:moveTo>
                      <a:pt x="19181" y="7429"/>
                    </a:moveTo>
                    <a:lnTo>
                      <a:pt x="19124" y="7429"/>
                    </a:lnTo>
                    <a:lnTo>
                      <a:pt x="19200" y="8095"/>
                    </a:lnTo>
                    <a:lnTo>
                      <a:pt x="19257" y="8724"/>
                    </a:lnTo>
                    <a:lnTo>
                      <a:pt x="19333" y="9429"/>
                    </a:lnTo>
                    <a:lnTo>
                      <a:pt x="19353" y="9543"/>
                    </a:lnTo>
                    <a:lnTo>
                      <a:pt x="19372" y="9658"/>
                    </a:lnTo>
                    <a:lnTo>
                      <a:pt x="19372" y="9734"/>
                    </a:lnTo>
                    <a:lnTo>
                      <a:pt x="19353" y="9734"/>
                    </a:lnTo>
                    <a:lnTo>
                      <a:pt x="19219" y="9829"/>
                    </a:lnTo>
                    <a:lnTo>
                      <a:pt x="18952" y="10020"/>
                    </a:lnTo>
                    <a:lnTo>
                      <a:pt x="18591" y="10267"/>
                    </a:lnTo>
                    <a:lnTo>
                      <a:pt x="18114" y="10610"/>
                    </a:lnTo>
                    <a:lnTo>
                      <a:pt x="17562" y="10991"/>
                    </a:lnTo>
                    <a:lnTo>
                      <a:pt x="16933" y="11429"/>
                    </a:lnTo>
                    <a:lnTo>
                      <a:pt x="16248" y="11905"/>
                    </a:lnTo>
                    <a:lnTo>
                      <a:pt x="15505" y="12419"/>
                    </a:lnTo>
                    <a:lnTo>
                      <a:pt x="14724" y="12972"/>
                    </a:lnTo>
                    <a:lnTo>
                      <a:pt x="13924" y="13525"/>
                    </a:lnTo>
                    <a:lnTo>
                      <a:pt x="13124" y="14096"/>
                    </a:lnTo>
                    <a:lnTo>
                      <a:pt x="12305" y="14667"/>
                    </a:lnTo>
                    <a:lnTo>
                      <a:pt x="11505" y="15220"/>
                    </a:lnTo>
                    <a:lnTo>
                      <a:pt x="10723" y="15772"/>
                    </a:lnTo>
                    <a:lnTo>
                      <a:pt x="10000" y="16286"/>
                    </a:lnTo>
                    <a:lnTo>
                      <a:pt x="9314" y="16762"/>
                    </a:lnTo>
                    <a:lnTo>
                      <a:pt x="8686" y="17201"/>
                    </a:lnTo>
                    <a:lnTo>
                      <a:pt x="8133" y="17582"/>
                    </a:lnTo>
                    <a:lnTo>
                      <a:pt x="7676" y="17905"/>
                    </a:lnTo>
                    <a:lnTo>
                      <a:pt x="7314" y="18153"/>
                    </a:lnTo>
                    <a:lnTo>
                      <a:pt x="7066" y="18325"/>
                    </a:lnTo>
                    <a:lnTo>
                      <a:pt x="6933" y="18420"/>
                    </a:lnTo>
                    <a:lnTo>
                      <a:pt x="6838" y="18439"/>
                    </a:lnTo>
                    <a:lnTo>
                      <a:pt x="6324" y="18496"/>
                    </a:lnTo>
                    <a:lnTo>
                      <a:pt x="5504" y="18591"/>
                    </a:lnTo>
                    <a:lnTo>
                      <a:pt x="4533" y="18706"/>
                    </a:lnTo>
                    <a:lnTo>
                      <a:pt x="3581" y="18801"/>
                    </a:lnTo>
                    <a:lnTo>
                      <a:pt x="2799" y="18896"/>
                    </a:lnTo>
                    <a:lnTo>
                      <a:pt x="2342" y="18953"/>
                    </a:lnTo>
                    <a:lnTo>
                      <a:pt x="2285" y="18953"/>
                    </a:lnTo>
                    <a:lnTo>
                      <a:pt x="2247" y="18934"/>
                    </a:lnTo>
                    <a:lnTo>
                      <a:pt x="2133" y="18896"/>
                    </a:lnTo>
                    <a:lnTo>
                      <a:pt x="1314" y="18572"/>
                    </a:lnTo>
                    <a:lnTo>
                      <a:pt x="552" y="18286"/>
                    </a:lnTo>
                    <a:lnTo>
                      <a:pt x="476" y="18267"/>
                    </a:lnTo>
                    <a:lnTo>
                      <a:pt x="400" y="18229"/>
                    </a:lnTo>
                    <a:lnTo>
                      <a:pt x="400" y="18191"/>
                    </a:lnTo>
                    <a:lnTo>
                      <a:pt x="381" y="18039"/>
                    </a:lnTo>
                    <a:lnTo>
                      <a:pt x="323" y="17143"/>
                    </a:lnTo>
                    <a:lnTo>
                      <a:pt x="285" y="16629"/>
                    </a:lnTo>
                    <a:lnTo>
                      <a:pt x="247" y="16000"/>
                    </a:lnTo>
                    <a:lnTo>
                      <a:pt x="228" y="15543"/>
                    </a:lnTo>
                    <a:lnTo>
                      <a:pt x="209" y="15391"/>
                    </a:lnTo>
                    <a:lnTo>
                      <a:pt x="209" y="15296"/>
                    </a:lnTo>
                    <a:lnTo>
                      <a:pt x="171" y="15143"/>
                    </a:lnTo>
                    <a:lnTo>
                      <a:pt x="114" y="14972"/>
                    </a:lnTo>
                    <a:lnTo>
                      <a:pt x="37" y="14781"/>
                    </a:lnTo>
                    <a:lnTo>
                      <a:pt x="19" y="14648"/>
                    </a:lnTo>
                    <a:lnTo>
                      <a:pt x="0" y="14553"/>
                    </a:lnTo>
                    <a:lnTo>
                      <a:pt x="19" y="14496"/>
                    </a:lnTo>
                    <a:lnTo>
                      <a:pt x="37" y="14382"/>
                    </a:lnTo>
                    <a:lnTo>
                      <a:pt x="37" y="14343"/>
                    </a:lnTo>
                    <a:lnTo>
                      <a:pt x="133" y="14153"/>
                    </a:lnTo>
                    <a:lnTo>
                      <a:pt x="190" y="14058"/>
                    </a:lnTo>
                    <a:lnTo>
                      <a:pt x="400" y="13772"/>
                    </a:lnTo>
                    <a:lnTo>
                      <a:pt x="437" y="13715"/>
                    </a:lnTo>
                    <a:lnTo>
                      <a:pt x="495" y="13677"/>
                    </a:lnTo>
                    <a:lnTo>
                      <a:pt x="685" y="13543"/>
                    </a:lnTo>
                    <a:lnTo>
                      <a:pt x="1180" y="13200"/>
                    </a:lnTo>
                    <a:lnTo>
                      <a:pt x="1466" y="13010"/>
                    </a:lnTo>
                    <a:lnTo>
                      <a:pt x="1561" y="12934"/>
                    </a:lnTo>
                    <a:lnTo>
                      <a:pt x="1600" y="12915"/>
                    </a:lnTo>
                    <a:lnTo>
                      <a:pt x="1695" y="12877"/>
                    </a:lnTo>
                    <a:lnTo>
                      <a:pt x="1771" y="12858"/>
                    </a:lnTo>
                    <a:lnTo>
                      <a:pt x="1904" y="12839"/>
                    </a:lnTo>
                    <a:lnTo>
                      <a:pt x="2133" y="12800"/>
                    </a:lnTo>
                    <a:lnTo>
                      <a:pt x="2381" y="12743"/>
                    </a:lnTo>
                    <a:lnTo>
                      <a:pt x="2723" y="12591"/>
                    </a:lnTo>
                    <a:lnTo>
                      <a:pt x="2914" y="12496"/>
                    </a:lnTo>
                    <a:lnTo>
                      <a:pt x="3009" y="12458"/>
                    </a:lnTo>
                    <a:lnTo>
                      <a:pt x="3180" y="12401"/>
                    </a:lnTo>
                    <a:lnTo>
                      <a:pt x="3276" y="12382"/>
                    </a:lnTo>
                    <a:lnTo>
                      <a:pt x="3314" y="12343"/>
                    </a:lnTo>
                    <a:lnTo>
                      <a:pt x="3333" y="12324"/>
                    </a:lnTo>
                    <a:lnTo>
                      <a:pt x="3352" y="12267"/>
                    </a:lnTo>
                    <a:lnTo>
                      <a:pt x="3352" y="12210"/>
                    </a:lnTo>
                    <a:lnTo>
                      <a:pt x="3352" y="12001"/>
                    </a:lnTo>
                    <a:lnTo>
                      <a:pt x="3352" y="11372"/>
                    </a:lnTo>
                    <a:lnTo>
                      <a:pt x="3352" y="10724"/>
                    </a:lnTo>
                    <a:lnTo>
                      <a:pt x="3352" y="10039"/>
                    </a:lnTo>
                    <a:lnTo>
                      <a:pt x="3352" y="9372"/>
                    </a:lnTo>
                    <a:lnTo>
                      <a:pt x="3352" y="8762"/>
                    </a:lnTo>
                    <a:lnTo>
                      <a:pt x="3352" y="8095"/>
                    </a:lnTo>
                    <a:lnTo>
                      <a:pt x="3352" y="7391"/>
                    </a:lnTo>
                    <a:lnTo>
                      <a:pt x="3352" y="6762"/>
                    </a:lnTo>
                    <a:lnTo>
                      <a:pt x="3352" y="6114"/>
                    </a:lnTo>
                    <a:lnTo>
                      <a:pt x="3352" y="5429"/>
                    </a:lnTo>
                    <a:lnTo>
                      <a:pt x="3352" y="4762"/>
                    </a:lnTo>
                    <a:lnTo>
                      <a:pt x="3352" y="4458"/>
                    </a:lnTo>
                    <a:lnTo>
                      <a:pt x="3352" y="4267"/>
                    </a:lnTo>
                    <a:lnTo>
                      <a:pt x="3352" y="4229"/>
                    </a:lnTo>
                    <a:lnTo>
                      <a:pt x="3352" y="4210"/>
                    </a:lnTo>
                    <a:lnTo>
                      <a:pt x="3409" y="4210"/>
                    </a:lnTo>
                    <a:lnTo>
                      <a:pt x="12686" y="4210"/>
                    </a:lnTo>
                    <a:lnTo>
                      <a:pt x="12819" y="4210"/>
                    </a:lnTo>
                    <a:lnTo>
                      <a:pt x="12933" y="4210"/>
                    </a:lnTo>
                    <a:lnTo>
                      <a:pt x="12990" y="4191"/>
                    </a:lnTo>
                    <a:lnTo>
                      <a:pt x="13029" y="4191"/>
                    </a:lnTo>
                    <a:lnTo>
                      <a:pt x="13048" y="4153"/>
                    </a:lnTo>
                    <a:lnTo>
                      <a:pt x="13048" y="4057"/>
                    </a:lnTo>
                    <a:lnTo>
                      <a:pt x="13048" y="0"/>
                    </a:lnTo>
                    <a:lnTo>
                      <a:pt x="24001" y="7238"/>
                    </a:lnTo>
                    <a:lnTo>
                      <a:pt x="24267" y="7429"/>
                    </a:lnTo>
                    <a:lnTo>
                      <a:pt x="19181" y="742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26" name="Freeform 10">
                <a:extLst>
                  <a:ext uri="{FF2B5EF4-FFF2-40B4-BE49-F238E27FC236}">
                    <a16:creationId xmlns:a16="http://schemas.microsoft.com/office/drawing/2014/main" id="{A560E7F4-EF61-CA46-86D2-B500E05E5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3950" y="7996238"/>
                <a:ext cx="3044825" cy="2152650"/>
              </a:xfrm>
              <a:custGeom>
                <a:avLst/>
                <a:gdLst>
                  <a:gd name="T0" fmla="*/ 14903371 w 8458"/>
                  <a:gd name="T1" fmla="*/ 123191254 h 5981"/>
                  <a:gd name="T2" fmla="*/ 91364550 w 8458"/>
                  <a:gd name="T3" fmla="*/ 0 h 5981"/>
                  <a:gd name="T4" fmla="*/ 412242593 w 8458"/>
                  <a:gd name="T5" fmla="*/ 0 h 5981"/>
                  <a:gd name="T6" fmla="*/ 1039224908 w 8458"/>
                  <a:gd name="T7" fmla="*/ 0 h 5981"/>
                  <a:gd name="T8" fmla="*/ 323340399 w 8458"/>
                  <a:gd name="T9" fmla="*/ 700674438 h 5981"/>
                  <a:gd name="T10" fmla="*/ 298587606 w 8458"/>
                  <a:gd name="T11" fmla="*/ 730338610 h 5981"/>
                  <a:gd name="T12" fmla="*/ 296125251 w 8458"/>
                  <a:gd name="T13" fmla="*/ 717902836 h 5981"/>
                  <a:gd name="T14" fmla="*/ 276556364 w 8458"/>
                  <a:gd name="T15" fmla="*/ 717902836 h 5981"/>
                  <a:gd name="T16" fmla="*/ 246879221 w 8458"/>
                  <a:gd name="T17" fmla="*/ 747437799 h 5981"/>
                  <a:gd name="T18" fmla="*/ 241954509 w 8458"/>
                  <a:gd name="T19" fmla="*/ 772179777 h 5981"/>
                  <a:gd name="T20" fmla="*/ 234567443 w 8458"/>
                  <a:gd name="T21" fmla="*/ 772179777 h 5981"/>
                  <a:gd name="T22" fmla="*/ 232105087 w 8458"/>
                  <a:gd name="T23" fmla="*/ 754951019 h 5981"/>
                  <a:gd name="T24" fmla="*/ 249341216 w 8458"/>
                  <a:gd name="T25" fmla="*/ 720364293 h 5981"/>
                  <a:gd name="T26" fmla="*/ 301179560 w 8458"/>
                  <a:gd name="T27" fmla="*/ 651320051 h 5981"/>
                  <a:gd name="T28" fmla="*/ 308437029 w 8458"/>
                  <a:gd name="T29" fmla="*/ 631630196 h 5981"/>
                  <a:gd name="T30" fmla="*/ 320878044 w 8458"/>
                  <a:gd name="T31" fmla="*/ 614272228 h 5981"/>
                  <a:gd name="T32" fmla="*/ 320878044 w 8458"/>
                  <a:gd name="T33" fmla="*/ 599504567 h 5981"/>
                  <a:gd name="T34" fmla="*/ 311028622 w 8458"/>
                  <a:gd name="T35" fmla="*/ 592120916 h 5981"/>
                  <a:gd name="T36" fmla="*/ 301179560 w 8458"/>
                  <a:gd name="T37" fmla="*/ 579685143 h 5981"/>
                  <a:gd name="T38" fmla="*/ 291200540 w 8458"/>
                  <a:gd name="T39" fmla="*/ 574762949 h 5981"/>
                  <a:gd name="T40" fmla="*/ 328265110 w 8458"/>
                  <a:gd name="T41" fmla="*/ 523077034 h 5981"/>
                  <a:gd name="T42" fmla="*/ 315953333 w 8458"/>
                  <a:gd name="T43" fmla="*/ 483567754 h 5981"/>
                  <a:gd name="T44" fmla="*/ 333189461 w 8458"/>
                  <a:gd name="T45" fmla="*/ 451442126 h 5981"/>
                  <a:gd name="T46" fmla="*/ 311028622 w 8458"/>
                  <a:gd name="T47" fmla="*/ 419316497 h 5981"/>
                  <a:gd name="T48" fmla="*/ 296125251 w 8458"/>
                  <a:gd name="T49" fmla="*/ 404549195 h 5981"/>
                  <a:gd name="T50" fmla="*/ 276556364 w 8458"/>
                  <a:gd name="T51" fmla="*/ 365039916 h 5981"/>
                  <a:gd name="T52" fmla="*/ 279018720 w 8458"/>
                  <a:gd name="T53" fmla="*/ 357656265 h 5981"/>
                  <a:gd name="T54" fmla="*/ 251933169 w 8458"/>
                  <a:gd name="T55" fmla="*/ 300918227 h 5981"/>
                  <a:gd name="T56" fmla="*/ 232105087 w 8458"/>
                  <a:gd name="T57" fmla="*/ 276305818 h 5981"/>
                  <a:gd name="T58" fmla="*/ 234567443 w 8458"/>
                  <a:gd name="T59" fmla="*/ 266461071 h 5981"/>
                  <a:gd name="T60" fmla="*/ 217331314 w 8458"/>
                  <a:gd name="T61" fmla="*/ 244180189 h 5981"/>
                  <a:gd name="T62" fmla="*/ 199965588 w 8458"/>
                  <a:gd name="T63" fmla="*/ 305840781 h 5981"/>
                  <a:gd name="T64" fmla="*/ 175342393 w 8458"/>
                  <a:gd name="T65" fmla="*/ 276305818 h 5981"/>
                  <a:gd name="T66" fmla="*/ 155643909 w 8458"/>
                  <a:gd name="T67" fmla="*/ 258947851 h 5981"/>
                  <a:gd name="T68" fmla="*/ 158106264 w 8458"/>
                  <a:gd name="T69" fmla="*/ 246641646 h 5981"/>
                  <a:gd name="T70" fmla="*/ 140740538 w 8458"/>
                  <a:gd name="T71" fmla="*/ 217106684 h 5981"/>
                  <a:gd name="T72" fmla="*/ 121042054 w 8458"/>
                  <a:gd name="T73" fmla="*/ 177597404 h 5981"/>
                  <a:gd name="T74" fmla="*/ 113654987 w 8458"/>
                  <a:gd name="T75" fmla="*/ 162700533 h 5981"/>
                  <a:gd name="T76" fmla="*/ 101213972 w 8458"/>
                  <a:gd name="T77" fmla="*/ 140549221 h 5981"/>
                  <a:gd name="T78" fmla="*/ 88902554 w 8458"/>
                  <a:gd name="T79" fmla="*/ 120859366 h 5981"/>
                  <a:gd name="T80" fmla="*/ 69204070 w 8458"/>
                  <a:gd name="T81" fmla="*/ 79018559 h 5981"/>
                  <a:gd name="T82" fmla="*/ 27215148 w 8458"/>
                  <a:gd name="T83" fmla="*/ 118398269 h 5981"/>
                  <a:gd name="T84" fmla="*/ 29677504 w 8458"/>
                  <a:gd name="T85" fmla="*/ 147933232 h 5981"/>
                  <a:gd name="T86" fmla="*/ 12441015 w 8458"/>
                  <a:gd name="T87" fmla="*/ 172545281 h 5981"/>
                  <a:gd name="T88" fmla="*/ 22290437 w 8458"/>
                  <a:gd name="T89" fmla="*/ 192364705 h 5981"/>
                  <a:gd name="T90" fmla="*/ 266707302 w 8458"/>
                  <a:gd name="T91" fmla="*/ 611810771 h 5981"/>
                  <a:gd name="T92" fmla="*/ 261782591 w 8458"/>
                  <a:gd name="T93" fmla="*/ 673471363 h 5981"/>
                  <a:gd name="T94" fmla="*/ 239492154 w 8458"/>
                  <a:gd name="T95" fmla="*/ 678393557 h 5981"/>
                  <a:gd name="T96" fmla="*/ 246879221 w 8458"/>
                  <a:gd name="T97" fmla="*/ 638884277 h 5981"/>
                  <a:gd name="T98" fmla="*/ 256728283 w 8458"/>
                  <a:gd name="T99" fmla="*/ 609349675 h 5981"/>
                  <a:gd name="T100" fmla="*/ 293662895 w 8458"/>
                  <a:gd name="T101" fmla="*/ 648858954 h 5981"/>
                  <a:gd name="T102" fmla="*/ 259190638 w 8458"/>
                  <a:gd name="T103" fmla="*/ 698212981 h 5981"/>
                  <a:gd name="T104" fmla="*/ 229642732 w 8458"/>
                  <a:gd name="T105" fmla="*/ 643936400 h 5981"/>
                  <a:gd name="T106" fmla="*/ 227180736 w 8458"/>
                  <a:gd name="T107" fmla="*/ 666087712 h 5981"/>
                  <a:gd name="T108" fmla="*/ 234567443 w 8458"/>
                  <a:gd name="T109" fmla="*/ 291073120 h 5981"/>
                  <a:gd name="T110" fmla="*/ 232105087 w 8458"/>
                  <a:gd name="T111" fmla="*/ 305840781 h 598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458" h="5981">
                    <a:moveTo>
                      <a:pt x="77" y="1771"/>
                    </a:moveTo>
                    <a:lnTo>
                      <a:pt x="0" y="1428"/>
                    </a:lnTo>
                    <a:lnTo>
                      <a:pt x="19" y="1332"/>
                    </a:lnTo>
                    <a:lnTo>
                      <a:pt x="96" y="1047"/>
                    </a:lnTo>
                    <a:lnTo>
                      <a:pt x="115" y="951"/>
                    </a:lnTo>
                    <a:lnTo>
                      <a:pt x="229" y="590"/>
                    </a:lnTo>
                    <a:lnTo>
                      <a:pt x="286" y="305"/>
                    </a:lnTo>
                    <a:lnTo>
                      <a:pt x="344" y="38"/>
                    </a:lnTo>
                    <a:lnTo>
                      <a:pt x="363" y="0"/>
                    </a:lnTo>
                    <a:lnTo>
                      <a:pt x="705" y="0"/>
                    </a:lnTo>
                    <a:lnTo>
                      <a:pt x="820" y="0"/>
                    </a:lnTo>
                    <a:lnTo>
                      <a:pt x="1162" y="0"/>
                    </a:lnTo>
                    <a:lnTo>
                      <a:pt x="1696" y="0"/>
                    </a:lnTo>
                    <a:lnTo>
                      <a:pt x="2380" y="0"/>
                    </a:lnTo>
                    <a:lnTo>
                      <a:pt x="3181" y="0"/>
                    </a:lnTo>
                    <a:lnTo>
                      <a:pt x="4095" y="0"/>
                    </a:lnTo>
                    <a:lnTo>
                      <a:pt x="5047" y="0"/>
                    </a:lnTo>
                    <a:lnTo>
                      <a:pt x="6057" y="0"/>
                    </a:lnTo>
                    <a:lnTo>
                      <a:pt x="7048" y="0"/>
                    </a:lnTo>
                    <a:lnTo>
                      <a:pt x="8019" y="0"/>
                    </a:lnTo>
                    <a:lnTo>
                      <a:pt x="8114" y="0"/>
                    </a:lnTo>
                    <a:lnTo>
                      <a:pt x="8457" y="590"/>
                    </a:lnTo>
                    <a:lnTo>
                      <a:pt x="3619" y="572"/>
                    </a:lnTo>
                    <a:lnTo>
                      <a:pt x="4381" y="1866"/>
                    </a:lnTo>
                    <a:lnTo>
                      <a:pt x="2495" y="5409"/>
                    </a:lnTo>
                    <a:lnTo>
                      <a:pt x="2324" y="5714"/>
                    </a:lnTo>
                    <a:lnTo>
                      <a:pt x="2229" y="5828"/>
                    </a:lnTo>
                    <a:lnTo>
                      <a:pt x="2210" y="5828"/>
                    </a:lnTo>
                    <a:lnTo>
                      <a:pt x="2285" y="5694"/>
                    </a:lnTo>
                    <a:lnTo>
                      <a:pt x="2304" y="5638"/>
                    </a:lnTo>
                    <a:lnTo>
                      <a:pt x="2324" y="5599"/>
                    </a:lnTo>
                    <a:lnTo>
                      <a:pt x="2324" y="5580"/>
                    </a:lnTo>
                    <a:lnTo>
                      <a:pt x="2324" y="5561"/>
                    </a:lnTo>
                    <a:lnTo>
                      <a:pt x="2304" y="5542"/>
                    </a:lnTo>
                    <a:lnTo>
                      <a:pt x="2285" y="5542"/>
                    </a:lnTo>
                    <a:lnTo>
                      <a:pt x="2266" y="5561"/>
                    </a:lnTo>
                    <a:lnTo>
                      <a:pt x="2096" y="5733"/>
                    </a:lnTo>
                    <a:lnTo>
                      <a:pt x="2020" y="5809"/>
                    </a:lnTo>
                    <a:lnTo>
                      <a:pt x="2134" y="5542"/>
                    </a:lnTo>
                    <a:lnTo>
                      <a:pt x="2096" y="5561"/>
                    </a:lnTo>
                    <a:lnTo>
                      <a:pt x="1981" y="5675"/>
                    </a:lnTo>
                    <a:lnTo>
                      <a:pt x="1924" y="5714"/>
                    </a:lnTo>
                    <a:lnTo>
                      <a:pt x="1905" y="5752"/>
                    </a:lnTo>
                    <a:lnTo>
                      <a:pt x="1905" y="5770"/>
                    </a:lnTo>
                    <a:lnTo>
                      <a:pt x="1886" y="5809"/>
                    </a:lnTo>
                    <a:lnTo>
                      <a:pt x="1905" y="5847"/>
                    </a:lnTo>
                    <a:lnTo>
                      <a:pt x="1905" y="5866"/>
                    </a:lnTo>
                    <a:lnTo>
                      <a:pt x="1886" y="5923"/>
                    </a:lnTo>
                    <a:lnTo>
                      <a:pt x="1867" y="5961"/>
                    </a:lnTo>
                    <a:lnTo>
                      <a:pt x="1848" y="5980"/>
                    </a:lnTo>
                    <a:lnTo>
                      <a:pt x="1829" y="5980"/>
                    </a:lnTo>
                    <a:lnTo>
                      <a:pt x="1810" y="5961"/>
                    </a:lnTo>
                    <a:lnTo>
                      <a:pt x="1791" y="5961"/>
                    </a:lnTo>
                    <a:lnTo>
                      <a:pt x="1791" y="5942"/>
                    </a:lnTo>
                    <a:lnTo>
                      <a:pt x="1791" y="5923"/>
                    </a:lnTo>
                    <a:lnTo>
                      <a:pt x="1791" y="5904"/>
                    </a:lnTo>
                    <a:lnTo>
                      <a:pt x="1791" y="5828"/>
                    </a:lnTo>
                    <a:lnTo>
                      <a:pt x="1791" y="5809"/>
                    </a:lnTo>
                    <a:lnTo>
                      <a:pt x="1829" y="5752"/>
                    </a:lnTo>
                    <a:lnTo>
                      <a:pt x="1905" y="5675"/>
                    </a:lnTo>
                    <a:lnTo>
                      <a:pt x="1905" y="5618"/>
                    </a:lnTo>
                    <a:lnTo>
                      <a:pt x="1924" y="5561"/>
                    </a:lnTo>
                    <a:lnTo>
                      <a:pt x="1944" y="5523"/>
                    </a:lnTo>
                    <a:lnTo>
                      <a:pt x="2000" y="5504"/>
                    </a:lnTo>
                    <a:lnTo>
                      <a:pt x="2039" y="5466"/>
                    </a:lnTo>
                    <a:lnTo>
                      <a:pt x="2304" y="5047"/>
                    </a:lnTo>
                    <a:lnTo>
                      <a:pt x="2324" y="5028"/>
                    </a:lnTo>
                    <a:lnTo>
                      <a:pt x="2343" y="5009"/>
                    </a:lnTo>
                    <a:lnTo>
                      <a:pt x="2361" y="4990"/>
                    </a:lnTo>
                    <a:lnTo>
                      <a:pt x="2380" y="4971"/>
                    </a:lnTo>
                    <a:lnTo>
                      <a:pt x="2380" y="4895"/>
                    </a:lnTo>
                    <a:lnTo>
                      <a:pt x="2380" y="4876"/>
                    </a:lnTo>
                    <a:lnTo>
                      <a:pt x="2400" y="4876"/>
                    </a:lnTo>
                    <a:lnTo>
                      <a:pt x="2400" y="4856"/>
                    </a:lnTo>
                    <a:lnTo>
                      <a:pt x="2457" y="4799"/>
                    </a:lnTo>
                    <a:lnTo>
                      <a:pt x="2476" y="4780"/>
                    </a:lnTo>
                    <a:lnTo>
                      <a:pt x="2476" y="4742"/>
                    </a:lnTo>
                    <a:lnTo>
                      <a:pt x="2457" y="4723"/>
                    </a:lnTo>
                    <a:lnTo>
                      <a:pt x="2457" y="4704"/>
                    </a:lnTo>
                    <a:lnTo>
                      <a:pt x="2438" y="4685"/>
                    </a:lnTo>
                    <a:lnTo>
                      <a:pt x="2457" y="4666"/>
                    </a:lnTo>
                    <a:lnTo>
                      <a:pt x="2476" y="4628"/>
                    </a:lnTo>
                    <a:lnTo>
                      <a:pt x="2476" y="4609"/>
                    </a:lnTo>
                    <a:lnTo>
                      <a:pt x="2476" y="4571"/>
                    </a:lnTo>
                    <a:lnTo>
                      <a:pt x="2419" y="4590"/>
                    </a:lnTo>
                    <a:lnTo>
                      <a:pt x="2419" y="4609"/>
                    </a:lnTo>
                    <a:lnTo>
                      <a:pt x="2400" y="4571"/>
                    </a:lnTo>
                    <a:lnTo>
                      <a:pt x="2438" y="4495"/>
                    </a:lnTo>
                    <a:lnTo>
                      <a:pt x="2438" y="4437"/>
                    </a:lnTo>
                    <a:lnTo>
                      <a:pt x="2380" y="4419"/>
                    </a:lnTo>
                    <a:lnTo>
                      <a:pt x="2343" y="4437"/>
                    </a:lnTo>
                    <a:lnTo>
                      <a:pt x="2324" y="4475"/>
                    </a:lnTo>
                    <a:lnTo>
                      <a:pt x="2304" y="4514"/>
                    </a:lnTo>
                    <a:lnTo>
                      <a:pt x="2266" y="4533"/>
                    </a:lnTo>
                    <a:lnTo>
                      <a:pt x="2247" y="4533"/>
                    </a:lnTo>
                    <a:lnTo>
                      <a:pt x="2247" y="4495"/>
                    </a:lnTo>
                    <a:lnTo>
                      <a:pt x="2247" y="4437"/>
                    </a:lnTo>
                    <a:lnTo>
                      <a:pt x="2266" y="4419"/>
                    </a:lnTo>
                    <a:lnTo>
                      <a:pt x="2285" y="4380"/>
                    </a:lnTo>
                    <a:lnTo>
                      <a:pt x="2457" y="4209"/>
                    </a:lnTo>
                    <a:lnTo>
                      <a:pt x="2514" y="4133"/>
                    </a:lnTo>
                    <a:lnTo>
                      <a:pt x="2533" y="4038"/>
                    </a:lnTo>
                    <a:lnTo>
                      <a:pt x="2514" y="3961"/>
                    </a:lnTo>
                    <a:lnTo>
                      <a:pt x="2438" y="3809"/>
                    </a:lnTo>
                    <a:lnTo>
                      <a:pt x="2400" y="3733"/>
                    </a:lnTo>
                    <a:lnTo>
                      <a:pt x="2419" y="3733"/>
                    </a:lnTo>
                    <a:lnTo>
                      <a:pt x="2438" y="3733"/>
                    </a:lnTo>
                    <a:lnTo>
                      <a:pt x="2457" y="3713"/>
                    </a:lnTo>
                    <a:lnTo>
                      <a:pt x="2476" y="3694"/>
                    </a:lnTo>
                    <a:lnTo>
                      <a:pt x="2533" y="3599"/>
                    </a:lnTo>
                    <a:lnTo>
                      <a:pt x="2571" y="3542"/>
                    </a:lnTo>
                    <a:lnTo>
                      <a:pt x="2571" y="3485"/>
                    </a:lnTo>
                    <a:lnTo>
                      <a:pt x="2571" y="3428"/>
                    </a:lnTo>
                    <a:lnTo>
                      <a:pt x="2552" y="3371"/>
                    </a:lnTo>
                    <a:lnTo>
                      <a:pt x="2457" y="3256"/>
                    </a:lnTo>
                    <a:lnTo>
                      <a:pt x="2438" y="3237"/>
                    </a:lnTo>
                    <a:lnTo>
                      <a:pt x="2400" y="3237"/>
                    </a:lnTo>
                    <a:lnTo>
                      <a:pt x="2380" y="3218"/>
                    </a:lnTo>
                    <a:lnTo>
                      <a:pt x="2361" y="3199"/>
                    </a:lnTo>
                    <a:lnTo>
                      <a:pt x="2361" y="3161"/>
                    </a:lnTo>
                    <a:lnTo>
                      <a:pt x="2343" y="3142"/>
                    </a:lnTo>
                    <a:lnTo>
                      <a:pt x="2285" y="3123"/>
                    </a:lnTo>
                    <a:lnTo>
                      <a:pt x="2210" y="2914"/>
                    </a:lnTo>
                    <a:lnTo>
                      <a:pt x="2191" y="2895"/>
                    </a:lnTo>
                    <a:lnTo>
                      <a:pt x="2153" y="2875"/>
                    </a:lnTo>
                    <a:lnTo>
                      <a:pt x="2134" y="2856"/>
                    </a:lnTo>
                    <a:lnTo>
                      <a:pt x="2134" y="2818"/>
                    </a:lnTo>
                    <a:lnTo>
                      <a:pt x="2153" y="2799"/>
                    </a:lnTo>
                    <a:lnTo>
                      <a:pt x="2172" y="2799"/>
                    </a:lnTo>
                    <a:lnTo>
                      <a:pt x="2172" y="2780"/>
                    </a:lnTo>
                    <a:lnTo>
                      <a:pt x="2153" y="2761"/>
                    </a:lnTo>
                    <a:lnTo>
                      <a:pt x="2134" y="2723"/>
                    </a:lnTo>
                    <a:lnTo>
                      <a:pt x="2134" y="2666"/>
                    </a:lnTo>
                    <a:lnTo>
                      <a:pt x="2020" y="2380"/>
                    </a:lnTo>
                    <a:lnTo>
                      <a:pt x="1981" y="2342"/>
                    </a:lnTo>
                    <a:lnTo>
                      <a:pt x="1944" y="2323"/>
                    </a:lnTo>
                    <a:lnTo>
                      <a:pt x="1924" y="2285"/>
                    </a:lnTo>
                    <a:lnTo>
                      <a:pt x="1924" y="2209"/>
                    </a:lnTo>
                    <a:lnTo>
                      <a:pt x="1905" y="2152"/>
                    </a:lnTo>
                    <a:lnTo>
                      <a:pt x="1848" y="2171"/>
                    </a:lnTo>
                    <a:lnTo>
                      <a:pt x="1791" y="2133"/>
                    </a:lnTo>
                    <a:lnTo>
                      <a:pt x="1791" y="2113"/>
                    </a:lnTo>
                    <a:lnTo>
                      <a:pt x="1924" y="2075"/>
                    </a:lnTo>
                    <a:lnTo>
                      <a:pt x="1963" y="2057"/>
                    </a:lnTo>
                    <a:lnTo>
                      <a:pt x="1905" y="2037"/>
                    </a:lnTo>
                    <a:lnTo>
                      <a:pt x="1810" y="2057"/>
                    </a:lnTo>
                    <a:lnTo>
                      <a:pt x="1753" y="2057"/>
                    </a:lnTo>
                    <a:lnTo>
                      <a:pt x="1715" y="1999"/>
                    </a:lnTo>
                    <a:lnTo>
                      <a:pt x="1734" y="1980"/>
                    </a:lnTo>
                    <a:lnTo>
                      <a:pt x="1696" y="1885"/>
                    </a:lnTo>
                    <a:lnTo>
                      <a:pt x="1677" y="1885"/>
                    </a:lnTo>
                    <a:lnTo>
                      <a:pt x="1619" y="1847"/>
                    </a:lnTo>
                    <a:lnTo>
                      <a:pt x="1600" y="1980"/>
                    </a:lnTo>
                    <a:lnTo>
                      <a:pt x="1619" y="2285"/>
                    </a:lnTo>
                    <a:lnTo>
                      <a:pt x="1582" y="2399"/>
                    </a:lnTo>
                    <a:lnTo>
                      <a:pt x="1543" y="2361"/>
                    </a:lnTo>
                    <a:lnTo>
                      <a:pt x="1505" y="2323"/>
                    </a:lnTo>
                    <a:lnTo>
                      <a:pt x="1429" y="2285"/>
                    </a:lnTo>
                    <a:lnTo>
                      <a:pt x="1410" y="2247"/>
                    </a:lnTo>
                    <a:lnTo>
                      <a:pt x="1372" y="2171"/>
                    </a:lnTo>
                    <a:lnTo>
                      <a:pt x="1353" y="2133"/>
                    </a:lnTo>
                    <a:lnTo>
                      <a:pt x="1315" y="2113"/>
                    </a:lnTo>
                    <a:lnTo>
                      <a:pt x="1220" y="2057"/>
                    </a:lnTo>
                    <a:lnTo>
                      <a:pt x="1201" y="2037"/>
                    </a:lnTo>
                    <a:lnTo>
                      <a:pt x="1201" y="1999"/>
                    </a:lnTo>
                    <a:lnTo>
                      <a:pt x="1220" y="1980"/>
                    </a:lnTo>
                    <a:lnTo>
                      <a:pt x="1238" y="1980"/>
                    </a:lnTo>
                    <a:lnTo>
                      <a:pt x="1238" y="1961"/>
                    </a:lnTo>
                    <a:lnTo>
                      <a:pt x="1220" y="1923"/>
                    </a:lnTo>
                    <a:lnTo>
                      <a:pt x="1220" y="1904"/>
                    </a:lnTo>
                    <a:lnTo>
                      <a:pt x="1201" y="1866"/>
                    </a:lnTo>
                    <a:lnTo>
                      <a:pt x="1162" y="1828"/>
                    </a:lnTo>
                    <a:lnTo>
                      <a:pt x="1086" y="1752"/>
                    </a:lnTo>
                    <a:lnTo>
                      <a:pt x="1086" y="1732"/>
                    </a:lnTo>
                    <a:lnTo>
                      <a:pt x="1086" y="1676"/>
                    </a:lnTo>
                    <a:lnTo>
                      <a:pt x="1067" y="1656"/>
                    </a:lnTo>
                    <a:lnTo>
                      <a:pt x="1010" y="1599"/>
                    </a:lnTo>
                    <a:lnTo>
                      <a:pt x="991" y="1447"/>
                    </a:lnTo>
                    <a:lnTo>
                      <a:pt x="972" y="1409"/>
                    </a:lnTo>
                    <a:lnTo>
                      <a:pt x="934" y="1371"/>
                    </a:lnTo>
                    <a:lnTo>
                      <a:pt x="915" y="1332"/>
                    </a:lnTo>
                    <a:lnTo>
                      <a:pt x="896" y="1275"/>
                    </a:lnTo>
                    <a:lnTo>
                      <a:pt x="896" y="1237"/>
                    </a:lnTo>
                    <a:lnTo>
                      <a:pt x="896" y="1256"/>
                    </a:lnTo>
                    <a:lnTo>
                      <a:pt x="877" y="1256"/>
                    </a:lnTo>
                    <a:lnTo>
                      <a:pt x="857" y="1275"/>
                    </a:lnTo>
                    <a:lnTo>
                      <a:pt x="820" y="1237"/>
                    </a:lnTo>
                    <a:lnTo>
                      <a:pt x="801" y="1180"/>
                    </a:lnTo>
                    <a:lnTo>
                      <a:pt x="801" y="1142"/>
                    </a:lnTo>
                    <a:lnTo>
                      <a:pt x="781" y="1085"/>
                    </a:lnTo>
                    <a:lnTo>
                      <a:pt x="762" y="1066"/>
                    </a:lnTo>
                    <a:lnTo>
                      <a:pt x="725" y="1047"/>
                    </a:lnTo>
                    <a:lnTo>
                      <a:pt x="705" y="1009"/>
                    </a:lnTo>
                    <a:lnTo>
                      <a:pt x="705" y="970"/>
                    </a:lnTo>
                    <a:lnTo>
                      <a:pt x="686" y="933"/>
                    </a:lnTo>
                    <a:lnTo>
                      <a:pt x="610" y="837"/>
                    </a:lnTo>
                    <a:lnTo>
                      <a:pt x="591" y="799"/>
                    </a:lnTo>
                    <a:lnTo>
                      <a:pt x="591" y="761"/>
                    </a:lnTo>
                    <a:lnTo>
                      <a:pt x="572" y="704"/>
                    </a:lnTo>
                    <a:lnTo>
                      <a:pt x="534" y="610"/>
                    </a:lnTo>
                    <a:lnTo>
                      <a:pt x="476" y="553"/>
                    </a:lnTo>
                    <a:lnTo>
                      <a:pt x="439" y="572"/>
                    </a:lnTo>
                    <a:lnTo>
                      <a:pt x="363" y="704"/>
                    </a:lnTo>
                    <a:lnTo>
                      <a:pt x="248" y="875"/>
                    </a:lnTo>
                    <a:lnTo>
                      <a:pt x="210" y="914"/>
                    </a:lnTo>
                    <a:lnTo>
                      <a:pt x="191" y="951"/>
                    </a:lnTo>
                    <a:lnTo>
                      <a:pt x="229" y="990"/>
                    </a:lnTo>
                    <a:lnTo>
                      <a:pt x="248" y="990"/>
                    </a:lnTo>
                    <a:lnTo>
                      <a:pt x="248" y="1028"/>
                    </a:lnTo>
                    <a:lnTo>
                      <a:pt x="229" y="1142"/>
                    </a:lnTo>
                    <a:lnTo>
                      <a:pt x="229" y="1256"/>
                    </a:lnTo>
                    <a:lnTo>
                      <a:pt x="229" y="1275"/>
                    </a:lnTo>
                    <a:lnTo>
                      <a:pt x="191" y="1295"/>
                    </a:lnTo>
                    <a:lnTo>
                      <a:pt x="134" y="1314"/>
                    </a:lnTo>
                    <a:lnTo>
                      <a:pt x="96" y="1332"/>
                    </a:lnTo>
                    <a:lnTo>
                      <a:pt x="96" y="1371"/>
                    </a:lnTo>
                    <a:lnTo>
                      <a:pt x="115" y="1390"/>
                    </a:lnTo>
                    <a:lnTo>
                      <a:pt x="134" y="1428"/>
                    </a:lnTo>
                    <a:lnTo>
                      <a:pt x="153" y="1466"/>
                    </a:lnTo>
                    <a:lnTo>
                      <a:pt x="172" y="1485"/>
                    </a:lnTo>
                    <a:lnTo>
                      <a:pt x="153" y="1523"/>
                    </a:lnTo>
                    <a:lnTo>
                      <a:pt x="134" y="1656"/>
                    </a:lnTo>
                    <a:lnTo>
                      <a:pt x="115" y="1732"/>
                    </a:lnTo>
                    <a:lnTo>
                      <a:pt x="77" y="1771"/>
                    </a:lnTo>
                    <a:close/>
                    <a:moveTo>
                      <a:pt x="2058" y="4723"/>
                    </a:moveTo>
                    <a:lnTo>
                      <a:pt x="2115" y="4609"/>
                    </a:lnTo>
                    <a:lnTo>
                      <a:pt x="2153" y="4551"/>
                    </a:lnTo>
                    <a:lnTo>
                      <a:pt x="2172" y="4590"/>
                    </a:lnTo>
                    <a:lnTo>
                      <a:pt x="2077" y="5009"/>
                    </a:lnTo>
                    <a:lnTo>
                      <a:pt x="2020" y="5199"/>
                    </a:lnTo>
                    <a:lnTo>
                      <a:pt x="1886" y="5371"/>
                    </a:lnTo>
                    <a:lnTo>
                      <a:pt x="1848" y="5313"/>
                    </a:lnTo>
                    <a:lnTo>
                      <a:pt x="1829" y="5294"/>
                    </a:lnTo>
                    <a:lnTo>
                      <a:pt x="1829" y="5276"/>
                    </a:lnTo>
                    <a:lnTo>
                      <a:pt x="1848" y="5237"/>
                    </a:lnTo>
                    <a:lnTo>
                      <a:pt x="1848" y="5199"/>
                    </a:lnTo>
                    <a:lnTo>
                      <a:pt x="1829" y="5180"/>
                    </a:lnTo>
                    <a:lnTo>
                      <a:pt x="1810" y="5123"/>
                    </a:lnTo>
                    <a:lnTo>
                      <a:pt x="1829" y="5066"/>
                    </a:lnTo>
                    <a:lnTo>
                      <a:pt x="1905" y="4932"/>
                    </a:lnTo>
                    <a:lnTo>
                      <a:pt x="1905" y="4913"/>
                    </a:lnTo>
                    <a:lnTo>
                      <a:pt x="1905" y="4837"/>
                    </a:lnTo>
                    <a:lnTo>
                      <a:pt x="1905" y="4799"/>
                    </a:lnTo>
                    <a:lnTo>
                      <a:pt x="1944" y="4742"/>
                    </a:lnTo>
                    <a:lnTo>
                      <a:pt x="1981" y="4704"/>
                    </a:lnTo>
                    <a:lnTo>
                      <a:pt x="2020" y="4685"/>
                    </a:lnTo>
                    <a:lnTo>
                      <a:pt x="2058" y="4723"/>
                    </a:lnTo>
                    <a:close/>
                    <a:moveTo>
                      <a:pt x="2229" y="4990"/>
                    </a:moveTo>
                    <a:lnTo>
                      <a:pt x="2247" y="4971"/>
                    </a:lnTo>
                    <a:lnTo>
                      <a:pt x="2266" y="5009"/>
                    </a:lnTo>
                    <a:lnTo>
                      <a:pt x="2247" y="5066"/>
                    </a:lnTo>
                    <a:lnTo>
                      <a:pt x="2191" y="5104"/>
                    </a:lnTo>
                    <a:lnTo>
                      <a:pt x="2153" y="5142"/>
                    </a:lnTo>
                    <a:lnTo>
                      <a:pt x="2115" y="5237"/>
                    </a:lnTo>
                    <a:lnTo>
                      <a:pt x="2000" y="5390"/>
                    </a:lnTo>
                    <a:lnTo>
                      <a:pt x="2020" y="5333"/>
                    </a:lnTo>
                    <a:lnTo>
                      <a:pt x="2115" y="5142"/>
                    </a:lnTo>
                    <a:lnTo>
                      <a:pt x="2229" y="4990"/>
                    </a:lnTo>
                    <a:close/>
                    <a:moveTo>
                      <a:pt x="1772" y="4971"/>
                    </a:moveTo>
                    <a:lnTo>
                      <a:pt x="1791" y="4990"/>
                    </a:lnTo>
                    <a:lnTo>
                      <a:pt x="1791" y="5009"/>
                    </a:lnTo>
                    <a:lnTo>
                      <a:pt x="1791" y="5066"/>
                    </a:lnTo>
                    <a:lnTo>
                      <a:pt x="1772" y="5123"/>
                    </a:lnTo>
                    <a:lnTo>
                      <a:pt x="1753" y="5142"/>
                    </a:lnTo>
                    <a:lnTo>
                      <a:pt x="1715" y="5123"/>
                    </a:lnTo>
                    <a:lnTo>
                      <a:pt x="1715" y="5047"/>
                    </a:lnTo>
                    <a:lnTo>
                      <a:pt x="1734" y="4990"/>
                    </a:lnTo>
                    <a:lnTo>
                      <a:pt x="1772" y="4971"/>
                    </a:lnTo>
                    <a:close/>
                    <a:moveTo>
                      <a:pt x="1810" y="2247"/>
                    </a:moveTo>
                    <a:lnTo>
                      <a:pt x="1848" y="2247"/>
                    </a:lnTo>
                    <a:lnTo>
                      <a:pt x="1848" y="2266"/>
                    </a:lnTo>
                    <a:lnTo>
                      <a:pt x="1848" y="2361"/>
                    </a:lnTo>
                    <a:lnTo>
                      <a:pt x="1829" y="2380"/>
                    </a:lnTo>
                    <a:lnTo>
                      <a:pt x="1791" y="2361"/>
                    </a:lnTo>
                    <a:lnTo>
                      <a:pt x="1772" y="2304"/>
                    </a:lnTo>
                    <a:lnTo>
                      <a:pt x="1791" y="2266"/>
                    </a:lnTo>
                    <a:lnTo>
                      <a:pt x="1810" y="2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27" name="Freeform 11">
                <a:extLst>
                  <a:ext uri="{FF2B5EF4-FFF2-40B4-BE49-F238E27FC236}">
                    <a16:creationId xmlns:a16="http://schemas.microsoft.com/office/drawing/2014/main" id="{105C3013-08FA-BD42-BE22-EDB5E8F83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6538" y="4657725"/>
                <a:ext cx="8297862" cy="6432550"/>
              </a:xfrm>
              <a:custGeom>
                <a:avLst/>
                <a:gdLst>
                  <a:gd name="T0" fmla="*/ 2147483646 w 23050"/>
                  <a:gd name="T1" fmla="*/ 14776468 h 17867"/>
                  <a:gd name="T2" fmla="*/ 2147483646 w 23050"/>
                  <a:gd name="T3" fmla="*/ 88917664 h 17867"/>
                  <a:gd name="T4" fmla="*/ 2147483646 w 23050"/>
                  <a:gd name="T5" fmla="*/ 214775957 h 17867"/>
                  <a:gd name="T6" fmla="*/ 2147483646 w 23050"/>
                  <a:gd name="T7" fmla="*/ 372779359 h 17867"/>
                  <a:gd name="T8" fmla="*/ 2147483646 w 23050"/>
                  <a:gd name="T9" fmla="*/ 548022154 h 17867"/>
                  <a:gd name="T10" fmla="*/ 1898317549 w 23050"/>
                  <a:gd name="T11" fmla="*/ 723394197 h 17867"/>
                  <a:gd name="T12" fmla="*/ 1666341367 w 23050"/>
                  <a:gd name="T13" fmla="*/ 886323449 h 17867"/>
                  <a:gd name="T14" fmla="*/ 1478686928 w 23050"/>
                  <a:gd name="T15" fmla="*/ 1017236840 h 17867"/>
                  <a:gd name="T16" fmla="*/ 1355311580 w 23050"/>
                  <a:gd name="T17" fmla="*/ 1103561970 h 17867"/>
                  <a:gd name="T18" fmla="*/ 1315784957 w 23050"/>
                  <a:gd name="T19" fmla="*/ 1128319025 h 17867"/>
                  <a:gd name="T20" fmla="*/ 1105969647 w 23050"/>
                  <a:gd name="T21" fmla="*/ 1150483547 h 17867"/>
                  <a:gd name="T22" fmla="*/ 817100731 w 23050"/>
                  <a:gd name="T23" fmla="*/ 1185091220 h 17867"/>
                  <a:gd name="T24" fmla="*/ 723273691 w 23050"/>
                  <a:gd name="T25" fmla="*/ 1194942199 h 17867"/>
                  <a:gd name="T26" fmla="*/ 604823061 w 23050"/>
                  <a:gd name="T27" fmla="*/ 1150483547 h 17867"/>
                  <a:gd name="T28" fmla="*/ 476523355 w 23050"/>
                  <a:gd name="T29" fmla="*/ 1125856101 h 17867"/>
                  <a:gd name="T30" fmla="*/ 424684937 w 23050"/>
                  <a:gd name="T31" fmla="*/ 1202330253 h 17867"/>
                  <a:gd name="T32" fmla="*/ 291331275 w 23050"/>
                  <a:gd name="T33" fmla="*/ 1202330253 h 17867"/>
                  <a:gd name="T34" fmla="*/ 133354022 w 23050"/>
                  <a:gd name="T35" fmla="*/ 1202330253 h 17867"/>
                  <a:gd name="T36" fmla="*/ 0 w 23050"/>
                  <a:gd name="T37" fmla="*/ 1202330253 h 17867"/>
                  <a:gd name="T38" fmla="*/ 39526623 w 23050"/>
                  <a:gd name="T39" fmla="*/ 1268953786 h 17867"/>
                  <a:gd name="T40" fmla="*/ 51838418 w 23050"/>
                  <a:gd name="T41" fmla="*/ 1288655383 h 17867"/>
                  <a:gd name="T42" fmla="*/ 51838418 w 23050"/>
                  <a:gd name="T43" fmla="*/ 1333114395 h 17867"/>
                  <a:gd name="T44" fmla="*/ 44451341 w 23050"/>
                  <a:gd name="T45" fmla="*/ 1491117798 h 17867"/>
                  <a:gd name="T46" fmla="*/ 37064264 w 23050"/>
                  <a:gd name="T47" fmla="*/ 1696042776 h 17867"/>
                  <a:gd name="T48" fmla="*/ 32139905 w 23050"/>
                  <a:gd name="T49" fmla="*/ 1878673625 h 17867"/>
                  <a:gd name="T50" fmla="*/ 27085590 w 23050"/>
                  <a:gd name="T51" fmla="*/ 1967590929 h 17867"/>
                  <a:gd name="T52" fmla="*/ 27085590 w 23050"/>
                  <a:gd name="T53" fmla="*/ 2095912147 h 17867"/>
                  <a:gd name="T54" fmla="*/ 81515604 w 23050"/>
                  <a:gd name="T55" fmla="*/ 2140500407 h 17867"/>
                  <a:gd name="T56" fmla="*/ 330857898 w 23050"/>
                  <a:gd name="T57" fmla="*/ 2140500407 h 17867"/>
                  <a:gd name="T58" fmla="*/ 399932469 w 23050"/>
                  <a:gd name="T59" fmla="*/ 2142963332 h 17867"/>
                  <a:gd name="T60" fmla="*/ 570221157 w 23050"/>
                  <a:gd name="T61" fmla="*/ 2147483646 h 17867"/>
                  <a:gd name="T62" fmla="*/ 614672498 w 23050"/>
                  <a:gd name="T63" fmla="*/ 2147483646 h 17867"/>
                  <a:gd name="T64" fmla="*/ 723273691 w 23050"/>
                  <a:gd name="T65" fmla="*/ 2147483646 h 17867"/>
                  <a:gd name="T66" fmla="*/ 817100731 w 23050"/>
                  <a:gd name="T67" fmla="*/ 2125594691 h 17867"/>
                  <a:gd name="T68" fmla="*/ 975077984 w 23050"/>
                  <a:gd name="T69" fmla="*/ 2019437994 h 17867"/>
                  <a:gd name="T70" fmla="*/ 1014604606 w 23050"/>
                  <a:gd name="T71" fmla="*/ 2026826048 h 17867"/>
                  <a:gd name="T72" fmla="*/ 1078754459 w 23050"/>
                  <a:gd name="T73" fmla="*/ 1994810548 h 17867"/>
                  <a:gd name="T74" fmla="*/ 1088603896 w 23050"/>
                  <a:gd name="T75" fmla="*/ 1972516418 h 17867"/>
                  <a:gd name="T76" fmla="*/ 1135647193 w 23050"/>
                  <a:gd name="T77" fmla="*/ 1930520330 h 17867"/>
                  <a:gd name="T78" fmla="*/ 1236731712 w 23050"/>
                  <a:gd name="T79" fmla="*/ 1856509103 h 17867"/>
                  <a:gd name="T80" fmla="*/ 1343000145 w 23050"/>
                  <a:gd name="T81" fmla="*/ 1854046178 h 17867"/>
                  <a:gd name="T82" fmla="*/ 1649105214 w 23050"/>
                  <a:gd name="T83" fmla="*/ 1854046178 h 17867"/>
                  <a:gd name="T84" fmla="*/ 2016897777 w 23050"/>
                  <a:gd name="T85" fmla="*/ 1851583614 h 17867"/>
                  <a:gd name="T86" fmla="*/ 2147483646 w 23050"/>
                  <a:gd name="T87" fmla="*/ 1849120689 h 17867"/>
                  <a:gd name="T88" fmla="*/ 2147483646 w 23050"/>
                  <a:gd name="T89" fmla="*/ 1849120689 h 17867"/>
                  <a:gd name="T90" fmla="*/ 2147483646 w 23050"/>
                  <a:gd name="T91" fmla="*/ 1841603027 h 17867"/>
                  <a:gd name="T92" fmla="*/ 2147483646 w 23050"/>
                  <a:gd name="T93" fmla="*/ 1802199473 h 17867"/>
                  <a:gd name="T94" fmla="*/ 2147483646 w 23050"/>
                  <a:gd name="T95" fmla="*/ 1604662548 h 17867"/>
                  <a:gd name="T96" fmla="*/ 2147483646 w 23050"/>
                  <a:gd name="T97" fmla="*/ 1298506362 h 17867"/>
                  <a:gd name="T98" fmla="*/ 2147483646 w 23050"/>
                  <a:gd name="T99" fmla="*/ 957872111 h 17867"/>
                  <a:gd name="T100" fmla="*/ 2147483646 w 23050"/>
                  <a:gd name="T101" fmla="*/ 666492393 h 17867"/>
                  <a:gd name="T102" fmla="*/ 2147483646 w 23050"/>
                  <a:gd name="T103" fmla="*/ 496175088 h 17867"/>
                  <a:gd name="T104" fmla="*/ 2147483646 w 23050"/>
                  <a:gd name="T105" fmla="*/ 461697023 h 178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3050" h="17867">
                    <a:moveTo>
                      <a:pt x="22649" y="0"/>
                    </a:moveTo>
                    <a:lnTo>
                      <a:pt x="22610" y="19"/>
                    </a:lnTo>
                    <a:lnTo>
                      <a:pt x="22477" y="114"/>
                    </a:lnTo>
                    <a:lnTo>
                      <a:pt x="22268" y="247"/>
                    </a:lnTo>
                    <a:lnTo>
                      <a:pt x="22001" y="457"/>
                    </a:lnTo>
                    <a:lnTo>
                      <a:pt x="21639" y="686"/>
                    </a:lnTo>
                    <a:lnTo>
                      <a:pt x="21239" y="971"/>
                    </a:lnTo>
                    <a:lnTo>
                      <a:pt x="20782" y="1295"/>
                    </a:lnTo>
                    <a:lnTo>
                      <a:pt x="20268" y="1657"/>
                    </a:lnTo>
                    <a:lnTo>
                      <a:pt x="19715" y="2038"/>
                    </a:lnTo>
                    <a:lnTo>
                      <a:pt x="19144" y="2438"/>
                    </a:lnTo>
                    <a:lnTo>
                      <a:pt x="18534" y="2876"/>
                    </a:lnTo>
                    <a:lnTo>
                      <a:pt x="17906" y="3314"/>
                    </a:lnTo>
                    <a:lnTo>
                      <a:pt x="17258" y="3771"/>
                    </a:lnTo>
                    <a:lnTo>
                      <a:pt x="16591" y="4228"/>
                    </a:lnTo>
                    <a:lnTo>
                      <a:pt x="15944" y="4685"/>
                    </a:lnTo>
                    <a:lnTo>
                      <a:pt x="15296" y="5142"/>
                    </a:lnTo>
                    <a:lnTo>
                      <a:pt x="14648" y="5581"/>
                    </a:lnTo>
                    <a:lnTo>
                      <a:pt x="14020" y="6019"/>
                    </a:lnTo>
                    <a:lnTo>
                      <a:pt x="13429" y="6438"/>
                    </a:lnTo>
                    <a:lnTo>
                      <a:pt x="12858" y="6838"/>
                    </a:lnTo>
                    <a:lnTo>
                      <a:pt x="12324" y="7200"/>
                    </a:lnTo>
                    <a:lnTo>
                      <a:pt x="11848" y="7543"/>
                    </a:lnTo>
                    <a:lnTo>
                      <a:pt x="11410" y="7848"/>
                    </a:lnTo>
                    <a:lnTo>
                      <a:pt x="11029" y="8114"/>
                    </a:lnTo>
                    <a:lnTo>
                      <a:pt x="10705" y="8343"/>
                    </a:lnTo>
                    <a:lnTo>
                      <a:pt x="10458" y="8514"/>
                    </a:lnTo>
                    <a:lnTo>
                      <a:pt x="10286" y="8628"/>
                    </a:lnTo>
                    <a:lnTo>
                      <a:pt x="10210" y="8686"/>
                    </a:lnTo>
                    <a:lnTo>
                      <a:pt x="10153" y="8705"/>
                    </a:lnTo>
                    <a:lnTo>
                      <a:pt x="9829" y="8743"/>
                    </a:lnTo>
                    <a:lnTo>
                      <a:pt x="9258" y="8800"/>
                    </a:lnTo>
                    <a:lnTo>
                      <a:pt x="8534" y="8876"/>
                    </a:lnTo>
                    <a:lnTo>
                      <a:pt x="7753" y="8972"/>
                    </a:lnTo>
                    <a:lnTo>
                      <a:pt x="6972" y="9067"/>
                    </a:lnTo>
                    <a:lnTo>
                      <a:pt x="6305" y="9143"/>
                    </a:lnTo>
                    <a:lnTo>
                      <a:pt x="5810" y="9200"/>
                    </a:lnTo>
                    <a:lnTo>
                      <a:pt x="5658" y="9219"/>
                    </a:lnTo>
                    <a:lnTo>
                      <a:pt x="5581" y="9219"/>
                    </a:lnTo>
                    <a:lnTo>
                      <a:pt x="5543" y="9200"/>
                    </a:lnTo>
                    <a:lnTo>
                      <a:pt x="5334" y="9143"/>
                    </a:lnTo>
                    <a:lnTo>
                      <a:pt x="4667" y="8876"/>
                    </a:lnTo>
                    <a:lnTo>
                      <a:pt x="4000" y="8628"/>
                    </a:lnTo>
                    <a:lnTo>
                      <a:pt x="3677" y="8495"/>
                    </a:lnTo>
                    <a:lnTo>
                      <a:pt x="3677" y="8686"/>
                    </a:lnTo>
                    <a:lnTo>
                      <a:pt x="3714" y="9276"/>
                    </a:lnTo>
                    <a:lnTo>
                      <a:pt x="3677" y="9276"/>
                    </a:lnTo>
                    <a:lnTo>
                      <a:pt x="3277" y="9276"/>
                    </a:lnTo>
                    <a:lnTo>
                      <a:pt x="2876" y="9276"/>
                    </a:lnTo>
                    <a:lnTo>
                      <a:pt x="2534" y="9276"/>
                    </a:lnTo>
                    <a:lnTo>
                      <a:pt x="2248" y="9276"/>
                    </a:lnTo>
                    <a:lnTo>
                      <a:pt x="1753" y="9276"/>
                    </a:lnTo>
                    <a:lnTo>
                      <a:pt x="1524" y="9276"/>
                    </a:lnTo>
                    <a:lnTo>
                      <a:pt x="1029" y="9276"/>
                    </a:lnTo>
                    <a:lnTo>
                      <a:pt x="781" y="9276"/>
                    </a:lnTo>
                    <a:lnTo>
                      <a:pt x="343" y="9276"/>
                    </a:lnTo>
                    <a:lnTo>
                      <a:pt x="0" y="9276"/>
                    </a:lnTo>
                    <a:lnTo>
                      <a:pt x="57" y="9371"/>
                    </a:lnTo>
                    <a:lnTo>
                      <a:pt x="305" y="9790"/>
                    </a:lnTo>
                    <a:lnTo>
                      <a:pt x="362" y="9886"/>
                    </a:lnTo>
                    <a:lnTo>
                      <a:pt x="381" y="9924"/>
                    </a:lnTo>
                    <a:lnTo>
                      <a:pt x="400" y="9942"/>
                    </a:lnTo>
                    <a:lnTo>
                      <a:pt x="400" y="9961"/>
                    </a:lnTo>
                    <a:lnTo>
                      <a:pt x="400" y="10056"/>
                    </a:lnTo>
                    <a:lnTo>
                      <a:pt x="400" y="10285"/>
                    </a:lnTo>
                    <a:lnTo>
                      <a:pt x="381" y="10627"/>
                    </a:lnTo>
                    <a:lnTo>
                      <a:pt x="362" y="11028"/>
                    </a:lnTo>
                    <a:lnTo>
                      <a:pt x="343" y="11504"/>
                    </a:lnTo>
                    <a:lnTo>
                      <a:pt x="324" y="12018"/>
                    </a:lnTo>
                    <a:lnTo>
                      <a:pt x="305" y="12552"/>
                    </a:lnTo>
                    <a:lnTo>
                      <a:pt x="286" y="13085"/>
                    </a:lnTo>
                    <a:lnTo>
                      <a:pt x="267" y="13599"/>
                    </a:lnTo>
                    <a:lnTo>
                      <a:pt x="248" y="14075"/>
                    </a:lnTo>
                    <a:lnTo>
                      <a:pt x="248" y="14494"/>
                    </a:lnTo>
                    <a:lnTo>
                      <a:pt x="229" y="14837"/>
                    </a:lnTo>
                    <a:lnTo>
                      <a:pt x="229" y="15066"/>
                    </a:lnTo>
                    <a:lnTo>
                      <a:pt x="209" y="15180"/>
                    </a:lnTo>
                    <a:lnTo>
                      <a:pt x="209" y="15427"/>
                    </a:lnTo>
                    <a:lnTo>
                      <a:pt x="209" y="15713"/>
                    </a:lnTo>
                    <a:lnTo>
                      <a:pt x="209" y="16170"/>
                    </a:lnTo>
                    <a:lnTo>
                      <a:pt x="209" y="16514"/>
                    </a:lnTo>
                    <a:lnTo>
                      <a:pt x="267" y="16514"/>
                    </a:lnTo>
                    <a:lnTo>
                      <a:pt x="629" y="16514"/>
                    </a:lnTo>
                    <a:lnTo>
                      <a:pt x="1238" y="16514"/>
                    </a:lnTo>
                    <a:lnTo>
                      <a:pt x="1924" y="16514"/>
                    </a:lnTo>
                    <a:lnTo>
                      <a:pt x="2553" y="16514"/>
                    </a:lnTo>
                    <a:lnTo>
                      <a:pt x="2972" y="16514"/>
                    </a:lnTo>
                    <a:lnTo>
                      <a:pt x="3048" y="16514"/>
                    </a:lnTo>
                    <a:lnTo>
                      <a:pt x="3086" y="16533"/>
                    </a:lnTo>
                    <a:lnTo>
                      <a:pt x="3391" y="16780"/>
                    </a:lnTo>
                    <a:lnTo>
                      <a:pt x="3905" y="17199"/>
                    </a:lnTo>
                    <a:lnTo>
                      <a:pt x="4400" y="17618"/>
                    </a:lnTo>
                    <a:lnTo>
                      <a:pt x="4705" y="17847"/>
                    </a:lnTo>
                    <a:lnTo>
                      <a:pt x="4724" y="17866"/>
                    </a:lnTo>
                    <a:lnTo>
                      <a:pt x="4743" y="17847"/>
                    </a:lnTo>
                    <a:lnTo>
                      <a:pt x="4896" y="17675"/>
                    </a:lnTo>
                    <a:lnTo>
                      <a:pt x="5314" y="17218"/>
                    </a:lnTo>
                    <a:lnTo>
                      <a:pt x="5581" y="16913"/>
                    </a:lnTo>
                    <a:lnTo>
                      <a:pt x="5676" y="16818"/>
                    </a:lnTo>
                    <a:lnTo>
                      <a:pt x="5791" y="16742"/>
                    </a:lnTo>
                    <a:lnTo>
                      <a:pt x="6305" y="16399"/>
                    </a:lnTo>
                    <a:lnTo>
                      <a:pt x="6819" y="16056"/>
                    </a:lnTo>
                    <a:lnTo>
                      <a:pt x="7029" y="15923"/>
                    </a:lnTo>
                    <a:lnTo>
                      <a:pt x="7524" y="15580"/>
                    </a:lnTo>
                    <a:lnTo>
                      <a:pt x="7600" y="15523"/>
                    </a:lnTo>
                    <a:lnTo>
                      <a:pt x="7620" y="15523"/>
                    </a:lnTo>
                    <a:lnTo>
                      <a:pt x="7829" y="15637"/>
                    </a:lnTo>
                    <a:lnTo>
                      <a:pt x="8267" y="15885"/>
                    </a:lnTo>
                    <a:lnTo>
                      <a:pt x="8305" y="15618"/>
                    </a:lnTo>
                    <a:lnTo>
                      <a:pt x="8324" y="15390"/>
                    </a:lnTo>
                    <a:lnTo>
                      <a:pt x="8343" y="15295"/>
                    </a:lnTo>
                    <a:lnTo>
                      <a:pt x="8343" y="15256"/>
                    </a:lnTo>
                    <a:lnTo>
                      <a:pt x="8400" y="15218"/>
                    </a:lnTo>
                    <a:lnTo>
                      <a:pt x="8419" y="15199"/>
                    </a:lnTo>
                    <a:lnTo>
                      <a:pt x="8477" y="15142"/>
                    </a:lnTo>
                    <a:lnTo>
                      <a:pt x="8763" y="14894"/>
                    </a:lnTo>
                    <a:lnTo>
                      <a:pt x="9410" y="14361"/>
                    </a:lnTo>
                    <a:lnTo>
                      <a:pt x="9467" y="14323"/>
                    </a:lnTo>
                    <a:lnTo>
                      <a:pt x="9543" y="14323"/>
                    </a:lnTo>
                    <a:lnTo>
                      <a:pt x="9581" y="14323"/>
                    </a:lnTo>
                    <a:lnTo>
                      <a:pt x="9867" y="14304"/>
                    </a:lnTo>
                    <a:lnTo>
                      <a:pt x="10363" y="14304"/>
                    </a:lnTo>
                    <a:lnTo>
                      <a:pt x="11029" y="14304"/>
                    </a:lnTo>
                    <a:lnTo>
                      <a:pt x="11829" y="14304"/>
                    </a:lnTo>
                    <a:lnTo>
                      <a:pt x="12725" y="14304"/>
                    </a:lnTo>
                    <a:lnTo>
                      <a:pt x="13677" y="14285"/>
                    </a:lnTo>
                    <a:lnTo>
                      <a:pt x="14629" y="14285"/>
                    </a:lnTo>
                    <a:lnTo>
                      <a:pt x="15563" y="14285"/>
                    </a:lnTo>
                    <a:lnTo>
                      <a:pt x="16420" y="14285"/>
                    </a:lnTo>
                    <a:lnTo>
                      <a:pt x="17163" y="14285"/>
                    </a:lnTo>
                    <a:lnTo>
                      <a:pt x="17772" y="14266"/>
                    </a:lnTo>
                    <a:lnTo>
                      <a:pt x="18172" y="14266"/>
                    </a:lnTo>
                    <a:lnTo>
                      <a:pt x="18287" y="14266"/>
                    </a:lnTo>
                    <a:lnTo>
                      <a:pt x="18343" y="14266"/>
                    </a:lnTo>
                    <a:lnTo>
                      <a:pt x="18343" y="14247"/>
                    </a:lnTo>
                    <a:lnTo>
                      <a:pt x="18382" y="14208"/>
                    </a:lnTo>
                    <a:lnTo>
                      <a:pt x="18382" y="14171"/>
                    </a:lnTo>
                    <a:lnTo>
                      <a:pt x="18401" y="14132"/>
                    </a:lnTo>
                    <a:lnTo>
                      <a:pt x="18496" y="13904"/>
                    </a:lnTo>
                    <a:lnTo>
                      <a:pt x="18668" y="13542"/>
                    </a:lnTo>
                    <a:lnTo>
                      <a:pt x="18896" y="13009"/>
                    </a:lnTo>
                    <a:lnTo>
                      <a:pt x="19182" y="12380"/>
                    </a:lnTo>
                    <a:lnTo>
                      <a:pt x="19506" y="11656"/>
                    </a:lnTo>
                    <a:lnTo>
                      <a:pt x="19848" y="10856"/>
                    </a:lnTo>
                    <a:lnTo>
                      <a:pt x="20229" y="10018"/>
                    </a:lnTo>
                    <a:lnTo>
                      <a:pt x="20610" y="9143"/>
                    </a:lnTo>
                    <a:lnTo>
                      <a:pt x="21010" y="8266"/>
                    </a:lnTo>
                    <a:lnTo>
                      <a:pt x="21391" y="7390"/>
                    </a:lnTo>
                    <a:lnTo>
                      <a:pt x="21753" y="6571"/>
                    </a:lnTo>
                    <a:lnTo>
                      <a:pt x="22077" y="5809"/>
                    </a:lnTo>
                    <a:lnTo>
                      <a:pt x="22382" y="5142"/>
                    </a:lnTo>
                    <a:lnTo>
                      <a:pt x="22630" y="4571"/>
                    </a:lnTo>
                    <a:lnTo>
                      <a:pt x="22839" y="4114"/>
                    </a:lnTo>
                    <a:lnTo>
                      <a:pt x="22972" y="3828"/>
                    </a:lnTo>
                    <a:lnTo>
                      <a:pt x="23011" y="3714"/>
                    </a:lnTo>
                    <a:lnTo>
                      <a:pt x="23049" y="3657"/>
                    </a:lnTo>
                    <a:lnTo>
                      <a:pt x="23030" y="3562"/>
                    </a:lnTo>
                    <a:lnTo>
                      <a:pt x="23030" y="3524"/>
                    </a:lnTo>
                    <a:lnTo>
                      <a:pt x="22649" y="0"/>
                    </a:lnTo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28" name="Freeform 12">
                <a:extLst>
                  <a:ext uri="{FF2B5EF4-FFF2-40B4-BE49-F238E27FC236}">
                    <a16:creationId xmlns:a16="http://schemas.microsoft.com/office/drawing/2014/main" id="{3FAB231F-343D-D64D-8EB8-CC98CC5AA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0738" y="11088688"/>
                <a:ext cx="2763837" cy="2674937"/>
              </a:xfrm>
              <a:custGeom>
                <a:avLst/>
                <a:gdLst>
                  <a:gd name="T0" fmla="*/ 41864372 w 7677"/>
                  <a:gd name="T1" fmla="*/ 713521264 h 7430"/>
                  <a:gd name="T2" fmla="*/ 135702705 w 7677"/>
                  <a:gd name="T3" fmla="*/ 664138255 h 7430"/>
                  <a:gd name="T4" fmla="*/ 236928910 w 7677"/>
                  <a:gd name="T5" fmla="*/ 582611719 h 7430"/>
                  <a:gd name="T6" fmla="*/ 562900389 w 7677"/>
                  <a:gd name="T7" fmla="*/ 222157298 h 7430"/>
                  <a:gd name="T8" fmla="*/ 920756258 w 7677"/>
                  <a:gd name="T9" fmla="*/ 222157298 h 7430"/>
                  <a:gd name="T10" fmla="*/ 905980872 w 7677"/>
                  <a:gd name="T11" fmla="*/ 422150421 h 7430"/>
                  <a:gd name="T12" fmla="*/ 989968468 w 7677"/>
                  <a:gd name="T13" fmla="*/ 511065255 h 7430"/>
                  <a:gd name="T14" fmla="*/ 980118091 w 7677"/>
                  <a:gd name="T15" fmla="*/ 525841132 h 7430"/>
                  <a:gd name="T16" fmla="*/ 945511986 w 7677"/>
                  <a:gd name="T17" fmla="*/ 540617008 h 7430"/>
                  <a:gd name="T18" fmla="*/ 915831249 w 7677"/>
                  <a:gd name="T19" fmla="*/ 567835842 h 7430"/>
                  <a:gd name="T20" fmla="*/ 891205127 w 7677"/>
                  <a:gd name="T21" fmla="*/ 580149193 h 7430"/>
                  <a:gd name="T22" fmla="*/ 878891886 w 7677"/>
                  <a:gd name="T23" fmla="*/ 582611719 h 7430"/>
                  <a:gd name="T24" fmla="*/ 851673653 w 7677"/>
                  <a:gd name="T25" fmla="*/ 592462184 h 7430"/>
                  <a:gd name="T26" fmla="*/ 809679676 w 7677"/>
                  <a:gd name="T27" fmla="*/ 629531842 h 7430"/>
                  <a:gd name="T28" fmla="*/ 804754667 w 7677"/>
                  <a:gd name="T29" fmla="*/ 659213202 h 7430"/>
                  <a:gd name="T30" fmla="*/ 782591049 w 7677"/>
                  <a:gd name="T31" fmla="*/ 713521264 h 7430"/>
                  <a:gd name="T32" fmla="*/ 760297825 w 7677"/>
                  <a:gd name="T33" fmla="*/ 767828965 h 7430"/>
                  <a:gd name="T34" fmla="*/ 673976971 w 7677"/>
                  <a:gd name="T35" fmla="*/ 804898624 h 7430"/>
                  <a:gd name="T36" fmla="*/ 513518538 w 7677"/>
                  <a:gd name="T37" fmla="*/ 888758079 h 7430"/>
                  <a:gd name="T38" fmla="*/ 488762811 w 7677"/>
                  <a:gd name="T39" fmla="*/ 928290263 h 7430"/>
                  <a:gd name="T40" fmla="*/ 464137048 w 7677"/>
                  <a:gd name="T41" fmla="*/ 947991552 h 7430"/>
                  <a:gd name="T42" fmla="*/ 464137048 w 7677"/>
                  <a:gd name="T43" fmla="*/ 935678202 h 7430"/>
                  <a:gd name="T44" fmla="*/ 454156706 w 7677"/>
                  <a:gd name="T45" fmla="*/ 938140728 h 7430"/>
                  <a:gd name="T46" fmla="*/ 441843824 w 7677"/>
                  <a:gd name="T47" fmla="*/ 952916965 h 7430"/>
                  <a:gd name="T48" fmla="*/ 424605575 w 7677"/>
                  <a:gd name="T49" fmla="*/ 962897036 h 7430"/>
                  <a:gd name="T50" fmla="*/ 417217702 w 7677"/>
                  <a:gd name="T51" fmla="*/ 960434510 h 7430"/>
                  <a:gd name="T52" fmla="*/ 409700224 w 7677"/>
                  <a:gd name="T53" fmla="*/ 950583685 h 7430"/>
                  <a:gd name="T54" fmla="*/ 402312351 w 7677"/>
                  <a:gd name="T55" fmla="*/ 933215676 h 7430"/>
                  <a:gd name="T56" fmla="*/ 377686228 w 7677"/>
                  <a:gd name="T57" fmla="*/ 923364851 h 7430"/>
                  <a:gd name="T58" fmla="*/ 372631614 w 7677"/>
                  <a:gd name="T59" fmla="*/ 905996842 h 7430"/>
                  <a:gd name="T60" fmla="*/ 365373347 w 7677"/>
                  <a:gd name="T61" fmla="*/ 893683491 h 7430"/>
                  <a:gd name="T62" fmla="*/ 367835851 w 7677"/>
                  <a:gd name="T63" fmla="*/ 881370140 h 7430"/>
                  <a:gd name="T64" fmla="*/ 362781237 w 7677"/>
                  <a:gd name="T65" fmla="*/ 876445088 h 7430"/>
                  <a:gd name="T66" fmla="*/ 345542988 w 7677"/>
                  <a:gd name="T67" fmla="*/ 861669211 h 7430"/>
                  <a:gd name="T68" fmla="*/ 308474018 w 7677"/>
                  <a:gd name="T69" fmla="*/ 831987491 h 7430"/>
                  <a:gd name="T70" fmla="*/ 283847896 w 7677"/>
                  <a:gd name="T71" fmla="*/ 807231543 h 7430"/>
                  <a:gd name="T72" fmla="*/ 269072510 w 7677"/>
                  <a:gd name="T73" fmla="*/ 797380719 h 7430"/>
                  <a:gd name="T74" fmla="*/ 254167160 w 7677"/>
                  <a:gd name="T75" fmla="*/ 792455667 h 7430"/>
                  <a:gd name="T76" fmla="*/ 249241791 w 7677"/>
                  <a:gd name="T77" fmla="*/ 780142316 h 7430"/>
                  <a:gd name="T78" fmla="*/ 229541037 w 7677"/>
                  <a:gd name="T79" fmla="*/ 775216904 h 7430"/>
                  <a:gd name="T80" fmla="*/ 232003541 w 7677"/>
                  <a:gd name="T81" fmla="*/ 762903913 h 7430"/>
                  <a:gd name="T82" fmla="*/ 197397436 w 7677"/>
                  <a:gd name="T83" fmla="*/ 750460956 h 7430"/>
                  <a:gd name="T84" fmla="*/ 180159187 w 7677"/>
                  <a:gd name="T85" fmla="*/ 760311420 h 7430"/>
                  <a:gd name="T86" fmla="*/ 167846305 w 7677"/>
                  <a:gd name="T87" fmla="*/ 760311420 h 7430"/>
                  <a:gd name="T88" fmla="*/ 133240200 w 7677"/>
                  <a:gd name="T89" fmla="*/ 762903913 h 7430"/>
                  <a:gd name="T90" fmla="*/ 113409481 w 7677"/>
                  <a:gd name="T91" fmla="*/ 757978501 h 7430"/>
                  <a:gd name="T92" fmla="*/ 93708727 w 7677"/>
                  <a:gd name="T93" fmla="*/ 760311420 h 7430"/>
                  <a:gd name="T94" fmla="*/ 14646140 w 7677"/>
                  <a:gd name="T95" fmla="*/ 757978501 h 7430"/>
                  <a:gd name="T96" fmla="*/ 0 w 7677"/>
                  <a:gd name="T97" fmla="*/ 745535543 h 74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677" h="7430">
                    <a:moveTo>
                      <a:pt x="0" y="5752"/>
                    </a:moveTo>
                    <a:lnTo>
                      <a:pt x="37" y="5695"/>
                    </a:lnTo>
                    <a:lnTo>
                      <a:pt x="323" y="5505"/>
                    </a:lnTo>
                    <a:lnTo>
                      <a:pt x="723" y="5295"/>
                    </a:lnTo>
                    <a:lnTo>
                      <a:pt x="952" y="5200"/>
                    </a:lnTo>
                    <a:lnTo>
                      <a:pt x="1047" y="5124"/>
                    </a:lnTo>
                    <a:lnTo>
                      <a:pt x="1104" y="5028"/>
                    </a:lnTo>
                    <a:lnTo>
                      <a:pt x="1123" y="5009"/>
                    </a:lnTo>
                    <a:lnTo>
                      <a:pt x="1828" y="4495"/>
                    </a:lnTo>
                    <a:lnTo>
                      <a:pt x="2875" y="2914"/>
                    </a:lnTo>
                    <a:lnTo>
                      <a:pt x="3542" y="2324"/>
                    </a:lnTo>
                    <a:lnTo>
                      <a:pt x="4343" y="1714"/>
                    </a:lnTo>
                    <a:lnTo>
                      <a:pt x="6628" y="0"/>
                    </a:lnTo>
                    <a:lnTo>
                      <a:pt x="7181" y="876"/>
                    </a:lnTo>
                    <a:lnTo>
                      <a:pt x="7104" y="1714"/>
                    </a:lnTo>
                    <a:lnTo>
                      <a:pt x="7066" y="2229"/>
                    </a:lnTo>
                    <a:lnTo>
                      <a:pt x="6990" y="3257"/>
                    </a:lnTo>
                    <a:lnTo>
                      <a:pt x="7390" y="3676"/>
                    </a:lnTo>
                    <a:lnTo>
                      <a:pt x="7676" y="3924"/>
                    </a:lnTo>
                    <a:lnTo>
                      <a:pt x="7638" y="3943"/>
                    </a:lnTo>
                    <a:lnTo>
                      <a:pt x="7599" y="3981"/>
                    </a:lnTo>
                    <a:lnTo>
                      <a:pt x="7599" y="4038"/>
                    </a:lnTo>
                    <a:lnTo>
                      <a:pt x="7562" y="4057"/>
                    </a:lnTo>
                    <a:lnTo>
                      <a:pt x="7447" y="4095"/>
                    </a:lnTo>
                    <a:lnTo>
                      <a:pt x="7352" y="4133"/>
                    </a:lnTo>
                    <a:lnTo>
                      <a:pt x="7295" y="4171"/>
                    </a:lnTo>
                    <a:lnTo>
                      <a:pt x="7218" y="4190"/>
                    </a:lnTo>
                    <a:lnTo>
                      <a:pt x="7142" y="4247"/>
                    </a:lnTo>
                    <a:lnTo>
                      <a:pt x="7066" y="4381"/>
                    </a:lnTo>
                    <a:lnTo>
                      <a:pt x="6990" y="4419"/>
                    </a:lnTo>
                    <a:lnTo>
                      <a:pt x="6933" y="4438"/>
                    </a:lnTo>
                    <a:lnTo>
                      <a:pt x="6876" y="4476"/>
                    </a:lnTo>
                    <a:lnTo>
                      <a:pt x="6837" y="4495"/>
                    </a:lnTo>
                    <a:lnTo>
                      <a:pt x="6818" y="4514"/>
                    </a:lnTo>
                    <a:lnTo>
                      <a:pt x="6781" y="4495"/>
                    </a:lnTo>
                    <a:lnTo>
                      <a:pt x="6742" y="4495"/>
                    </a:lnTo>
                    <a:lnTo>
                      <a:pt x="6609" y="4533"/>
                    </a:lnTo>
                    <a:lnTo>
                      <a:pt x="6571" y="4571"/>
                    </a:lnTo>
                    <a:lnTo>
                      <a:pt x="6552" y="4591"/>
                    </a:lnTo>
                    <a:lnTo>
                      <a:pt x="6456" y="4610"/>
                    </a:lnTo>
                    <a:lnTo>
                      <a:pt x="6247" y="4857"/>
                    </a:lnTo>
                    <a:lnTo>
                      <a:pt x="6228" y="4914"/>
                    </a:lnTo>
                    <a:lnTo>
                      <a:pt x="6190" y="4972"/>
                    </a:lnTo>
                    <a:lnTo>
                      <a:pt x="6209" y="5086"/>
                    </a:lnTo>
                    <a:lnTo>
                      <a:pt x="6190" y="5181"/>
                    </a:lnTo>
                    <a:lnTo>
                      <a:pt x="6171" y="5295"/>
                    </a:lnTo>
                    <a:lnTo>
                      <a:pt x="6038" y="5505"/>
                    </a:lnTo>
                    <a:lnTo>
                      <a:pt x="5980" y="5619"/>
                    </a:lnTo>
                    <a:lnTo>
                      <a:pt x="5943" y="5771"/>
                    </a:lnTo>
                    <a:lnTo>
                      <a:pt x="5866" y="5924"/>
                    </a:lnTo>
                    <a:lnTo>
                      <a:pt x="5618" y="6019"/>
                    </a:lnTo>
                    <a:lnTo>
                      <a:pt x="5352" y="6038"/>
                    </a:lnTo>
                    <a:lnTo>
                      <a:pt x="5200" y="6210"/>
                    </a:lnTo>
                    <a:lnTo>
                      <a:pt x="5200" y="6457"/>
                    </a:lnTo>
                    <a:lnTo>
                      <a:pt x="5142" y="6533"/>
                    </a:lnTo>
                    <a:lnTo>
                      <a:pt x="3962" y="6857"/>
                    </a:lnTo>
                    <a:lnTo>
                      <a:pt x="3828" y="6914"/>
                    </a:lnTo>
                    <a:lnTo>
                      <a:pt x="3790" y="7029"/>
                    </a:lnTo>
                    <a:lnTo>
                      <a:pt x="3771" y="7162"/>
                    </a:lnTo>
                    <a:lnTo>
                      <a:pt x="3713" y="7238"/>
                    </a:lnTo>
                    <a:lnTo>
                      <a:pt x="3637" y="7295"/>
                    </a:lnTo>
                    <a:lnTo>
                      <a:pt x="3581" y="7314"/>
                    </a:lnTo>
                    <a:lnTo>
                      <a:pt x="3599" y="7257"/>
                    </a:lnTo>
                    <a:lnTo>
                      <a:pt x="3599" y="7219"/>
                    </a:lnTo>
                    <a:lnTo>
                      <a:pt x="3581" y="7219"/>
                    </a:lnTo>
                    <a:lnTo>
                      <a:pt x="3542" y="7219"/>
                    </a:lnTo>
                    <a:lnTo>
                      <a:pt x="3523" y="7219"/>
                    </a:lnTo>
                    <a:lnTo>
                      <a:pt x="3504" y="7238"/>
                    </a:lnTo>
                    <a:lnTo>
                      <a:pt x="3466" y="7257"/>
                    </a:lnTo>
                    <a:lnTo>
                      <a:pt x="3428" y="7334"/>
                    </a:lnTo>
                    <a:lnTo>
                      <a:pt x="3409" y="7352"/>
                    </a:lnTo>
                    <a:lnTo>
                      <a:pt x="3352" y="7390"/>
                    </a:lnTo>
                    <a:lnTo>
                      <a:pt x="3314" y="7429"/>
                    </a:lnTo>
                    <a:lnTo>
                      <a:pt x="3276" y="7429"/>
                    </a:lnTo>
                    <a:lnTo>
                      <a:pt x="3256" y="7429"/>
                    </a:lnTo>
                    <a:lnTo>
                      <a:pt x="3237" y="7429"/>
                    </a:lnTo>
                    <a:lnTo>
                      <a:pt x="3219" y="7410"/>
                    </a:lnTo>
                    <a:lnTo>
                      <a:pt x="3180" y="7390"/>
                    </a:lnTo>
                    <a:lnTo>
                      <a:pt x="3161" y="7352"/>
                    </a:lnTo>
                    <a:lnTo>
                      <a:pt x="3161" y="7334"/>
                    </a:lnTo>
                    <a:lnTo>
                      <a:pt x="3123" y="7257"/>
                    </a:lnTo>
                    <a:lnTo>
                      <a:pt x="3123" y="7219"/>
                    </a:lnTo>
                    <a:lnTo>
                      <a:pt x="3104" y="7200"/>
                    </a:lnTo>
                    <a:lnTo>
                      <a:pt x="3047" y="7162"/>
                    </a:lnTo>
                    <a:lnTo>
                      <a:pt x="3028" y="7162"/>
                    </a:lnTo>
                    <a:lnTo>
                      <a:pt x="2914" y="7124"/>
                    </a:lnTo>
                    <a:lnTo>
                      <a:pt x="2856" y="7085"/>
                    </a:lnTo>
                    <a:lnTo>
                      <a:pt x="2856" y="7048"/>
                    </a:lnTo>
                    <a:lnTo>
                      <a:pt x="2875" y="6990"/>
                    </a:lnTo>
                    <a:lnTo>
                      <a:pt x="2875" y="6971"/>
                    </a:lnTo>
                    <a:lnTo>
                      <a:pt x="2856" y="6933"/>
                    </a:lnTo>
                    <a:lnTo>
                      <a:pt x="2819" y="6895"/>
                    </a:lnTo>
                    <a:lnTo>
                      <a:pt x="2819" y="6876"/>
                    </a:lnTo>
                    <a:lnTo>
                      <a:pt x="2819" y="6857"/>
                    </a:lnTo>
                    <a:lnTo>
                      <a:pt x="2838" y="6800"/>
                    </a:lnTo>
                    <a:lnTo>
                      <a:pt x="2838" y="6781"/>
                    </a:lnTo>
                    <a:lnTo>
                      <a:pt x="2819" y="6762"/>
                    </a:lnTo>
                    <a:lnTo>
                      <a:pt x="2799" y="6762"/>
                    </a:lnTo>
                    <a:lnTo>
                      <a:pt x="2742" y="6724"/>
                    </a:lnTo>
                    <a:lnTo>
                      <a:pt x="2723" y="6705"/>
                    </a:lnTo>
                    <a:lnTo>
                      <a:pt x="2666" y="6648"/>
                    </a:lnTo>
                    <a:lnTo>
                      <a:pt x="2647" y="6628"/>
                    </a:lnTo>
                    <a:lnTo>
                      <a:pt x="2552" y="6572"/>
                    </a:lnTo>
                    <a:lnTo>
                      <a:pt x="2380" y="6419"/>
                    </a:lnTo>
                    <a:lnTo>
                      <a:pt x="2266" y="6305"/>
                    </a:lnTo>
                    <a:lnTo>
                      <a:pt x="2209" y="6247"/>
                    </a:lnTo>
                    <a:lnTo>
                      <a:pt x="2190" y="6228"/>
                    </a:lnTo>
                    <a:lnTo>
                      <a:pt x="2133" y="6171"/>
                    </a:lnTo>
                    <a:lnTo>
                      <a:pt x="2113" y="6152"/>
                    </a:lnTo>
                    <a:lnTo>
                      <a:pt x="2076" y="6152"/>
                    </a:lnTo>
                    <a:lnTo>
                      <a:pt x="2018" y="6152"/>
                    </a:lnTo>
                    <a:lnTo>
                      <a:pt x="1981" y="6133"/>
                    </a:lnTo>
                    <a:lnTo>
                      <a:pt x="1961" y="6114"/>
                    </a:lnTo>
                    <a:lnTo>
                      <a:pt x="1961" y="6057"/>
                    </a:lnTo>
                    <a:lnTo>
                      <a:pt x="1942" y="6038"/>
                    </a:lnTo>
                    <a:lnTo>
                      <a:pt x="1923" y="6019"/>
                    </a:lnTo>
                    <a:lnTo>
                      <a:pt x="1809" y="6019"/>
                    </a:lnTo>
                    <a:lnTo>
                      <a:pt x="1790" y="6019"/>
                    </a:lnTo>
                    <a:lnTo>
                      <a:pt x="1771" y="5981"/>
                    </a:lnTo>
                    <a:lnTo>
                      <a:pt x="1790" y="5924"/>
                    </a:lnTo>
                    <a:lnTo>
                      <a:pt x="1790" y="5905"/>
                    </a:lnTo>
                    <a:lnTo>
                      <a:pt x="1790" y="5886"/>
                    </a:lnTo>
                    <a:lnTo>
                      <a:pt x="1752" y="5866"/>
                    </a:lnTo>
                    <a:lnTo>
                      <a:pt x="1580" y="5790"/>
                    </a:lnTo>
                    <a:lnTo>
                      <a:pt x="1523" y="5790"/>
                    </a:lnTo>
                    <a:lnTo>
                      <a:pt x="1485" y="5810"/>
                    </a:lnTo>
                    <a:lnTo>
                      <a:pt x="1409" y="5848"/>
                    </a:lnTo>
                    <a:lnTo>
                      <a:pt x="1390" y="5866"/>
                    </a:lnTo>
                    <a:lnTo>
                      <a:pt x="1351" y="5866"/>
                    </a:lnTo>
                    <a:lnTo>
                      <a:pt x="1333" y="5866"/>
                    </a:lnTo>
                    <a:lnTo>
                      <a:pt x="1295" y="5866"/>
                    </a:lnTo>
                    <a:lnTo>
                      <a:pt x="1180" y="5848"/>
                    </a:lnTo>
                    <a:lnTo>
                      <a:pt x="1142" y="5848"/>
                    </a:lnTo>
                    <a:lnTo>
                      <a:pt x="1028" y="5886"/>
                    </a:lnTo>
                    <a:lnTo>
                      <a:pt x="990" y="5886"/>
                    </a:lnTo>
                    <a:lnTo>
                      <a:pt x="952" y="5886"/>
                    </a:lnTo>
                    <a:lnTo>
                      <a:pt x="875" y="5848"/>
                    </a:lnTo>
                    <a:lnTo>
                      <a:pt x="857" y="5829"/>
                    </a:lnTo>
                    <a:lnTo>
                      <a:pt x="818" y="5829"/>
                    </a:lnTo>
                    <a:lnTo>
                      <a:pt x="723" y="5866"/>
                    </a:lnTo>
                    <a:lnTo>
                      <a:pt x="685" y="5866"/>
                    </a:lnTo>
                    <a:lnTo>
                      <a:pt x="190" y="5829"/>
                    </a:lnTo>
                    <a:lnTo>
                      <a:pt x="113" y="5848"/>
                    </a:lnTo>
                    <a:lnTo>
                      <a:pt x="56" y="5848"/>
                    </a:lnTo>
                    <a:lnTo>
                      <a:pt x="18" y="5810"/>
                    </a:lnTo>
                    <a:lnTo>
                      <a:pt x="0" y="5752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29" name="Freeform 13">
                <a:extLst>
                  <a:ext uri="{FF2B5EF4-FFF2-40B4-BE49-F238E27FC236}">
                    <a16:creationId xmlns:a16="http://schemas.microsoft.com/office/drawing/2014/main" id="{CE7C9866-2605-CE43-8ECC-6CAC0A657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3863" y="10602913"/>
                <a:ext cx="4052887" cy="3497262"/>
              </a:xfrm>
              <a:custGeom>
                <a:avLst/>
                <a:gdLst>
                  <a:gd name="T0" fmla="*/ 594842265 w 11257"/>
                  <a:gd name="T1" fmla="*/ 915681468 h 9715"/>
                  <a:gd name="T2" fmla="*/ 577602103 w 11257"/>
                  <a:gd name="T3" fmla="*/ 918273005 h 9715"/>
                  <a:gd name="T4" fmla="*/ 572676497 w 11257"/>
                  <a:gd name="T5" fmla="*/ 930584160 h 9715"/>
                  <a:gd name="T6" fmla="*/ 567621280 w 11257"/>
                  <a:gd name="T7" fmla="*/ 935378810 h 9715"/>
                  <a:gd name="T8" fmla="*/ 557769708 w 11257"/>
                  <a:gd name="T9" fmla="*/ 933046463 h 9715"/>
                  <a:gd name="T10" fmla="*/ 545455512 w 11257"/>
                  <a:gd name="T11" fmla="*/ 923068016 h 9715"/>
                  <a:gd name="T12" fmla="*/ 535604300 w 11257"/>
                  <a:gd name="T13" fmla="*/ 933046463 h 9715"/>
                  <a:gd name="T14" fmla="*/ 545455512 w 11257"/>
                  <a:gd name="T15" fmla="*/ 945357257 h 9715"/>
                  <a:gd name="T16" fmla="*/ 540529906 w 11257"/>
                  <a:gd name="T17" fmla="*/ 952744165 h 9715"/>
                  <a:gd name="T18" fmla="*/ 486217548 w 11257"/>
                  <a:gd name="T19" fmla="*/ 962592657 h 9715"/>
                  <a:gd name="T20" fmla="*/ 451737946 w 11257"/>
                  <a:gd name="T21" fmla="*/ 962592657 h 9715"/>
                  <a:gd name="T22" fmla="*/ 424516961 w 11257"/>
                  <a:gd name="T23" fmla="*/ 969979565 h 9715"/>
                  <a:gd name="T24" fmla="*/ 414665389 w 11257"/>
                  <a:gd name="T25" fmla="*/ 960130714 h 9715"/>
                  <a:gd name="T26" fmla="*/ 399758959 w 11257"/>
                  <a:gd name="T27" fmla="*/ 960130714 h 9715"/>
                  <a:gd name="T28" fmla="*/ 382518798 w 11257"/>
                  <a:gd name="T29" fmla="*/ 979958011 h 9715"/>
                  <a:gd name="T30" fmla="*/ 355427425 w 11257"/>
                  <a:gd name="T31" fmla="*/ 979958011 h 9715"/>
                  <a:gd name="T32" fmla="*/ 338058012 w 11257"/>
                  <a:gd name="T33" fmla="*/ 989806863 h 9715"/>
                  <a:gd name="T34" fmla="*/ 320818211 w 11257"/>
                  <a:gd name="T35" fmla="*/ 997193411 h 9715"/>
                  <a:gd name="T36" fmla="*/ 303578050 w 11257"/>
                  <a:gd name="T37" fmla="*/ 989806863 h 9715"/>
                  <a:gd name="T38" fmla="*/ 268968836 w 11257"/>
                  <a:gd name="T39" fmla="*/ 982290359 h 9715"/>
                  <a:gd name="T40" fmla="*/ 241747851 w 11257"/>
                  <a:gd name="T41" fmla="*/ 982290359 h 9715"/>
                  <a:gd name="T42" fmla="*/ 219582084 w 11257"/>
                  <a:gd name="T43" fmla="*/ 989806863 h 9715"/>
                  <a:gd name="T44" fmla="*/ 209730872 w 11257"/>
                  <a:gd name="T45" fmla="*/ 987344560 h 9715"/>
                  <a:gd name="T46" fmla="*/ 199749688 w 11257"/>
                  <a:gd name="T47" fmla="*/ 989806863 h 9715"/>
                  <a:gd name="T48" fmla="*/ 175121298 w 11257"/>
                  <a:gd name="T49" fmla="*/ 987344560 h 9715"/>
                  <a:gd name="T50" fmla="*/ 162677491 w 11257"/>
                  <a:gd name="T51" fmla="*/ 969979565 h 9715"/>
                  <a:gd name="T52" fmla="*/ 148029925 w 11257"/>
                  <a:gd name="T53" fmla="*/ 967517262 h 9715"/>
                  <a:gd name="T54" fmla="*/ 130660512 w 11257"/>
                  <a:gd name="T55" fmla="*/ 979958011 h 9715"/>
                  <a:gd name="T56" fmla="*/ 108494744 w 11257"/>
                  <a:gd name="T57" fmla="*/ 977495709 h 9715"/>
                  <a:gd name="T58" fmla="*/ 86199726 w 11257"/>
                  <a:gd name="T59" fmla="*/ 992268806 h 9715"/>
                  <a:gd name="T60" fmla="*/ 76477765 w 11257"/>
                  <a:gd name="T61" fmla="*/ 1021815360 h 9715"/>
                  <a:gd name="T62" fmla="*/ 56774981 w 11257"/>
                  <a:gd name="T63" fmla="*/ 1095940755 h 9715"/>
                  <a:gd name="T64" fmla="*/ 29553996 w 11257"/>
                  <a:gd name="T65" fmla="*/ 1108251909 h 9715"/>
                  <a:gd name="T66" fmla="*/ 19702784 w 11257"/>
                  <a:gd name="T67" fmla="*/ 1160087704 h 9715"/>
                  <a:gd name="T68" fmla="*/ 12314195 w 11257"/>
                  <a:gd name="T69" fmla="*/ 1224234652 h 9715"/>
                  <a:gd name="T70" fmla="*/ 4795994 w 11257"/>
                  <a:gd name="T71" fmla="*/ 1194688098 h 9715"/>
                  <a:gd name="T72" fmla="*/ 4795994 w 11257"/>
                  <a:gd name="T73" fmla="*/ 1053953452 h 9715"/>
                  <a:gd name="T74" fmla="*/ 19702784 w 11257"/>
                  <a:gd name="T75" fmla="*/ 1007042263 h 9715"/>
                  <a:gd name="T76" fmla="*/ 27091373 w 11257"/>
                  <a:gd name="T77" fmla="*/ 950281862 h 9715"/>
                  <a:gd name="T78" fmla="*/ 69089176 w 11257"/>
                  <a:gd name="T79" fmla="*/ 841685668 h 9715"/>
                  <a:gd name="T80" fmla="*/ 98643532 w 11257"/>
                  <a:gd name="T81" fmla="*/ 774946821 h 9715"/>
                  <a:gd name="T82" fmla="*/ 138049101 w 11257"/>
                  <a:gd name="T83" fmla="*/ 688640227 h 9715"/>
                  <a:gd name="T84" fmla="*/ 187435493 w 11257"/>
                  <a:gd name="T85" fmla="*/ 476372083 h 9715"/>
                  <a:gd name="T86" fmla="*/ 286208637 w 11257"/>
                  <a:gd name="T87" fmla="*/ 330713190 h 9715"/>
                  <a:gd name="T88" fmla="*/ 180046904 w 11257"/>
                  <a:gd name="T89" fmla="*/ 241814338 h 9715"/>
                  <a:gd name="T90" fmla="*/ 152825919 w 11257"/>
                  <a:gd name="T91" fmla="*/ 148121195 h 9715"/>
                  <a:gd name="T92" fmla="*/ 140511724 w 11257"/>
                  <a:gd name="T93" fmla="*/ 71533497 h 9715"/>
                  <a:gd name="T94" fmla="*/ 123271923 w 11257"/>
                  <a:gd name="T95" fmla="*/ 0 h 9715"/>
                  <a:gd name="T96" fmla="*/ 1241792768 w 11257"/>
                  <a:gd name="T97" fmla="*/ 0 h 9715"/>
                  <a:gd name="T98" fmla="*/ 1059023657 w 11257"/>
                  <a:gd name="T99" fmla="*/ 476372083 h 9715"/>
                  <a:gd name="T100" fmla="*/ 745464424 w 11257"/>
                  <a:gd name="T101" fmla="*/ 824320673 h 9715"/>
                  <a:gd name="T102" fmla="*/ 723299017 w 11257"/>
                  <a:gd name="T103" fmla="*/ 849072216 h 9715"/>
                  <a:gd name="T104" fmla="*/ 604693477 w 11257"/>
                  <a:gd name="T105" fmla="*/ 913219165 h 97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257" h="9715">
                    <a:moveTo>
                      <a:pt x="4628" y="7104"/>
                    </a:moveTo>
                    <a:lnTo>
                      <a:pt x="4628" y="7104"/>
                    </a:lnTo>
                    <a:lnTo>
                      <a:pt x="4589" y="7066"/>
                    </a:lnTo>
                    <a:lnTo>
                      <a:pt x="4551" y="7047"/>
                    </a:lnTo>
                    <a:lnTo>
                      <a:pt x="4494" y="7066"/>
                    </a:lnTo>
                    <a:lnTo>
                      <a:pt x="4456" y="7086"/>
                    </a:lnTo>
                    <a:lnTo>
                      <a:pt x="4437" y="7123"/>
                    </a:lnTo>
                    <a:lnTo>
                      <a:pt x="4437" y="7162"/>
                    </a:lnTo>
                    <a:lnTo>
                      <a:pt x="4418" y="7181"/>
                    </a:lnTo>
                    <a:lnTo>
                      <a:pt x="4418" y="7200"/>
                    </a:lnTo>
                    <a:lnTo>
                      <a:pt x="4399" y="7218"/>
                    </a:lnTo>
                    <a:lnTo>
                      <a:pt x="4379" y="7218"/>
                    </a:lnTo>
                    <a:lnTo>
                      <a:pt x="4342" y="7218"/>
                    </a:lnTo>
                    <a:lnTo>
                      <a:pt x="4323" y="7218"/>
                    </a:lnTo>
                    <a:lnTo>
                      <a:pt x="4303" y="7200"/>
                    </a:lnTo>
                    <a:lnTo>
                      <a:pt x="4284" y="7162"/>
                    </a:lnTo>
                    <a:lnTo>
                      <a:pt x="4247" y="7123"/>
                    </a:lnTo>
                    <a:lnTo>
                      <a:pt x="4208" y="7123"/>
                    </a:lnTo>
                    <a:lnTo>
                      <a:pt x="4170" y="7123"/>
                    </a:lnTo>
                    <a:lnTo>
                      <a:pt x="4132" y="7162"/>
                    </a:lnTo>
                    <a:lnTo>
                      <a:pt x="4132" y="7200"/>
                    </a:lnTo>
                    <a:lnTo>
                      <a:pt x="4151" y="7238"/>
                    </a:lnTo>
                    <a:lnTo>
                      <a:pt x="4208" y="7276"/>
                    </a:lnTo>
                    <a:lnTo>
                      <a:pt x="4208" y="7295"/>
                    </a:lnTo>
                    <a:lnTo>
                      <a:pt x="4208" y="7333"/>
                    </a:lnTo>
                    <a:lnTo>
                      <a:pt x="4189" y="7333"/>
                    </a:lnTo>
                    <a:lnTo>
                      <a:pt x="4170" y="7352"/>
                    </a:lnTo>
                    <a:lnTo>
                      <a:pt x="4113" y="7371"/>
                    </a:lnTo>
                    <a:lnTo>
                      <a:pt x="3808" y="7428"/>
                    </a:lnTo>
                    <a:lnTo>
                      <a:pt x="3751" y="7428"/>
                    </a:lnTo>
                    <a:lnTo>
                      <a:pt x="3617" y="7409"/>
                    </a:lnTo>
                    <a:lnTo>
                      <a:pt x="3522" y="7409"/>
                    </a:lnTo>
                    <a:lnTo>
                      <a:pt x="3485" y="7428"/>
                    </a:lnTo>
                    <a:lnTo>
                      <a:pt x="3351" y="7466"/>
                    </a:lnTo>
                    <a:lnTo>
                      <a:pt x="3313" y="7485"/>
                    </a:lnTo>
                    <a:lnTo>
                      <a:pt x="3275" y="7485"/>
                    </a:lnTo>
                    <a:lnTo>
                      <a:pt x="3237" y="7466"/>
                    </a:lnTo>
                    <a:lnTo>
                      <a:pt x="3218" y="7447"/>
                    </a:lnTo>
                    <a:lnTo>
                      <a:pt x="3199" y="7409"/>
                    </a:lnTo>
                    <a:lnTo>
                      <a:pt x="3180" y="7390"/>
                    </a:lnTo>
                    <a:lnTo>
                      <a:pt x="3123" y="7390"/>
                    </a:lnTo>
                    <a:lnTo>
                      <a:pt x="3084" y="7409"/>
                    </a:lnTo>
                    <a:lnTo>
                      <a:pt x="3046" y="7428"/>
                    </a:lnTo>
                    <a:lnTo>
                      <a:pt x="2989" y="7543"/>
                    </a:lnTo>
                    <a:lnTo>
                      <a:pt x="2951" y="7562"/>
                    </a:lnTo>
                    <a:lnTo>
                      <a:pt x="2913" y="7580"/>
                    </a:lnTo>
                    <a:lnTo>
                      <a:pt x="2875" y="7580"/>
                    </a:lnTo>
                    <a:lnTo>
                      <a:pt x="2742" y="7562"/>
                    </a:lnTo>
                    <a:lnTo>
                      <a:pt x="2703" y="7562"/>
                    </a:lnTo>
                    <a:lnTo>
                      <a:pt x="2665" y="7580"/>
                    </a:lnTo>
                    <a:lnTo>
                      <a:pt x="2608" y="7638"/>
                    </a:lnTo>
                    <a:lnTo>
                      <a:pt x="2570" y="7676"/>
                    </a:lnTo>
                    <a:lnTo>
                      <a:pt x="2532" y="7676"/>
                    </a:lnTo>
                    <a:lnTo>
                      <a:pt x="2475" y="7695"/>
                    </a:lnTo>
                    <a:lnTo>
                      <a:pt x="2437" y="7676"/>
                    </a:lnTo>
                    <a:lnTo>
                      <a:pt x="2361" y="7638"/>
                    </a:lnTo>
                    <a:lnTo>
                      <a:pt x="2342" y="7638"/>
                    </a:lnTo>
                    <a:lnTo>
                      <a:pt x="2246" y="7638"/>
                    </a:lnTo>
                    <a:lnTo>
                      <a:pt x="2113" y="7580"/>
                    </a:lnTo>
                    <a:lnTo>
                      <a:pt x="2075" y="7580"/>
                    </a:lnTo>
                    <a:lnTo>
                      <a:pt x="1999" y="7599"/>
                    </a:lnTo>
                    <a:lnTo>
                      <a:pt x="1980" y="7599"/>
                    </a:lnTo>
                    <a:lnTo>
                      <a:pt x="1865" y="7580"/>
                    </a:lnTo>
                    <a:lnTo>
                      <a:pt x="1827" y="7580"/>
                    </a:lnTo>
                    <a:lnTo>
                      <a:pt x="1713" y="7638"/>
                    </a:lnTo>
                    <a:lnTo>
                      <a:pt x="1694" y="7638"/>
                    </a:lnTo>
                    <a:lnTo>
                      <a:pt x="1675" y="7638"/>
                    </a:lnTo>
                    <a:lnTo>
                      <a:pt x="1636" y="7619"/>
                    </a:lnTo>
                    <a:lnTo>
                      <a:pt x="1618" y="7619"/>
                    </a:lnTo>
                    <a:lnTo>
                      <a:pt x="1599" y="7619"/>
                    </a:lnTo>
                    <a:lnTo>
                      <a:pt x="1560" y="7619"/>
                    </a:lnTo>
                    <a:lnTo>
                      <a:pt x="1541" y="7638"/>
                    </a:lnTo>
                    <a:lnTo>
                      <a:pt x="1484" y="7657"/>
                    </a:lnTo>
                    <a:lnTo>
                      <a:pt x="1408" y="7638"/>
                    </a:lnTo>
                    <a:lnTo>
                      <a:pt x="1351" y="7619"/>
                    </a:lnTo>
                    <a:lnTo>
                      <a:pt x="1313" y="7562"/>
                    </a:lnTo>
                    <a:lnTo>
                      <a:pt x="1275" y="7504"/>
                    </a:lnTo>
                    <a:lnTo>
                      <a:pt x="1255" y="7485"/>
                    </a:lnTo>
                    <a:lnTo>
                      <a:pt x="1218" y="7466"/>
                    </a:lnTo>
                    <a:lnTo>
                      <a:pt x="1179" y="7466"/>
                    </a:lnTo>
                    <a:lnTo>
                      <a:pt x="1142" y="7466"/>
                    </a:lnTo>
                    <a:lnTo>
                      <a:pt x="1123" y="7485"/>
                    </a:lnTo>
                    <a:lnTo>
                      <a:pt x="1027" y="7543"/>
                    </a:lnTo>
                    <a:lnTo>
                      <a:pt x="1008" y="7562"/>
                    </a:lnTo>
                    <a:lnTo>
                      <a:pt x="970" y="7562"/>
                    </a:lnTo>
                    <a:lnTo>
                      <a:pt x="932" y="7562"/>
                    </a:lnTo>
                    <a:lnTo>
                      <a:pt x="837" y="7543"/>
                    </a:lnTo>
                    <a:lnTo>
                      <a:pt x="779" y="7562"/>
                    </a:lnTo>
                    <a:lnTo>
                      <a:pt x="703" y="7599"/>
                    </a:lnTo>
                    <a:lnTo>
                      <a:pt x="665" y="7657"/>
                    </a:lnTo>
                    <a:lnTo>
                      <a:pt x="628" y="7714"/>
                    </a:lnTo>
                    <a:lnTo>
                      <a:pt x="590" y="7771"/>
                    </a:lnTo>
                    <a:lnTo>
                      <a:pt x="590" y="7885"/>
                    </a:lnTo>
                    <a:lnTo>
                      <a:pt x="457" y="8400"/>
                    </a:lnTo>
                    <a:lnTo>
                      <a:pt x="457" y="8437"/>
                    </a:lnTo>
                    <a:lnTo>
                      <a:pt x="438" y="8457"/>
                    </a:lnTo>
                    <a:lnTo>
                      <a:pt x="381" y="8495"/>
                    </a:lnTo>
                    <a:lnTo>
                      <a:pt x="285" y="8514"/>
                    </a:lnTo>
                    <a:lnTo>
                      <a:pt x="228" y="8552"/>
                    </a:lnTo>
                    <a:lnTo>
                      <a:pt x="209" y="8609"/>
                    </a:lnTo>
                    <a:lnTo>
                      <a:pt x="209" y="8818"/>
                    </a:lnTo>
                    <a:lnTo>
                      <a:pt x="152" y="8952"/>
                    </a:lnTo>
                    <a:lnTo>
                      <a:pt x="114" y="9085"/>
                    </a:lnTo>
                    <a:lnTo>
                      <a:pt x="95" y="9104"/>
                    </a:lnTo>
                    <a:lnTo>
                      <a:pt x="95" y="9447"/>
                    </a:lnTo>
                    <a:lnTo>
                      <a:pt x="57" y="9600"/>
                    </a:lnTo>
                    <a:lnTo>
                      <a:pt x="0" y="9714"/>
                    </a:lnTo>
                    <a:lnTo>
                      <a:pt x="37" y="9219"/>
                    </a:lnTo>
                    <a:lnTo>
                      <a:pt x="37" y="8952"/>
                    </a:lnTo>
                    <a:lnTo>
                      <a:pt x="0" y="8342"/>
                    </a:lnTo>
                    <a:lnTo>
                      <a:pt x="37" y="8133"/>
                    </a:lnTo>
                    <a:lnTo>
                      <a:pt x="57" y="8076"/>
                    </a:lnTo>
                    <a:lnTo>
                      <a:pt x="133" y="7924"/>
                    </a:lnTo>
                    <a:lnTo>
                      <a:pt x="152" y="7771"/>
                    </a:lnTo>
                    <a:lnTo>
                      <a:pt x="190" y="7733"/>
                    </a:lnTo>
                    <a:lnTo>
                      <a:pt x="209" y="7657"/>
                    </a:lnTo>
                    <a:lnTo>
                      <a:pt x="209" y="7333"/>
                    </a:lnTo>
                    <a:lnTo>
                      <a:pt x="228" y="7200"/>
                    </a:lnTo>
                    <a:lnTo>
                      <a:pt x="476" y="6590"/>
                    </a:lnTo>
                    <a:lnTo>
                      <a:pt x="533" y="6495"/>
                    </a:lnTo>
                    <a:lnTo>
                      <a:pt x="571" y="6285"/>
                    </a:lnTo>
                    <a:lnTo>
                      <a:pt x="628" y="6190"/>
                    </a:lnTo>
                    <a:lnTo>
                      <a:pt x="761" y="5980"/>
                    </a:lnTo>
                    <a:lnTo>
                      <a:pt x="1008" y="5447"/>
                    </a:lnTo>
                    <a:lnTo>
                      <a:pt x="1027" y="5371"/>
                    </a:lnTo>
                    <a:lnTo>
                      <a:pt x="1065" y="5314"/>
                    </a:lnTo>
                    <a:lnTo>
                      <a:pt x="1332" y="4457"/>
                    </a:lnTo>
                    <a:lnTo>
                      <a:pt x="1427" y="4076"/>
                    </a:lnTo>
                    <a:lnTo>
                      <a:pt x="1446" y="3676"/>
                    </a:lnTo>
                    <a:lnTo>
                      <a:pt x="1484" y="3409"/>
                    </a:lnTo>
                    <a:lnTo>
                      <a:pt x="2208" y="3409"/>
                    </a:lnTo>
                    <a:lnTo>
                      <a:pt x="2208" y="2552"/>
                    </a:lnTo>
                    <a:lnTo>
                      <a:pt x="2208" y="1847"/>
                    </a:lnTo>
                    <a:lnTo>
                      <a:pt x="1427" y="1866"/>
                    </a:lnTo>
                    <a:lnTo>
                      <a:pt x="1389" y="1866"/>
                    </a:lnTo>
                    <a:lnTo>
                      <a:pt x="1370" y="1580"/>
                    </a:lnTo>
                    <a:lnTo>
                      <a:pt x="1332" y="1466"/>
                    </a:lnTo>
                    <a:lnTo>
                      <a:pt x="1179" y="1143"/>
                    </a:lnTo>
                    <a:lnTo>
                      <a:pt x="1123" y="762"/>
                    </a:lnTo>
                    <a:lnTo>
                      <a:pt x="1065" y="628"/>
                    </a:lnTo>
                    <a:lnTo>
                      <a:pt x="1084" y="552"/>
                    </a:lnTo>
                    <a:lnTo>
                      <a:pt x="1084" y="476"/>
                    </a:lnTo>
                    <a:lnTo>
                      <a:pt x="970" y="37"/>
                    </a:lnTo>
                    <a:lnTo>
                      <a:pt x="951" y="0"/>
                    </a:lnTo>
                    <a:lnTo>
                      <a:pt x="6627" y="0"/>
                    </a:lnTo>
                    <a:lnTo>
                      <a:pt x="6741" y="0"/>
                    </a:lnTo>
                    <a:lnTo>
                      <a:pt x="9580" y="0"/>
                    </a:lnTo>
                    <a:lnTo>
                      <a:pt x="11256" y="1352"/>
                    </a:lnTo>
                    <a:lnTo>
                      <a:pt x="8971" y="3066"/>
                    </a:lnTo>
                    <a:lnTo>
                      <a:pt x="8170" y="3676"/>
                    </a:lnTo>
                    <a:lnTo>
                      <a:pt x="7503" y="4266"/>
                    </a:lnTo>
                    <a:lnTo>
                      <a:pt x="6456" y="5847"/>
                    </a:lnTo>
                    <a:lnTo>
                      <a:pt x="5751" y="6361"/>
                    </a:lnTo>
                    <a:lnTo>
                      <a:pt x="5732" y="6380"/>
                    </a:lnTo>
                    <a:lnTo>
                      <a:pt x="5675" y="6476"/>
                    </a:lnTo>
                    <a:lnTo>
                      <a:pt x="5580" y="6552"/>
                    </a:lnTo>
                    <a:lnTo>
                      <a:pt x="5351" y="6647"/>
                    </a:lnTo>
                    <a:lnTo>
                      <a:pt x="4951" y="6857"/>
                    </a:lnTo>
                    <a:lnTo>
                      <a:pt x="4665" y="7047"/>
                    </a:lnTo>
                    <a:lnTo>
                      <a:pt x="4628" y="7104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0" name="Freeform 14">
                <a:extLst>
                  <a:ext uri="{FF2B5EF4-FFF2-40B4-BE49-F238E27FC236}">
                    <a16:creationId xmlns:a16="http://schemas.microsoft.com/office/drawing/2014/main" id="{3DEFF13C-FF0F-224B-8D65-39EBD2398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41850" y="12954000"/>
                <a:ext cx="1803400" cy="1885950"/>
              </a:xfrm>
              <a:custGeom>
                <a:avLst/>
                <a:gdLst>
                  <a:gd name="T0" fmla="*/ 9843663 w 5011"/>
                  <a:gd name="T1" fmla="*/ 273948367 h 5239"/>
                  <a:gd name="T2" fmla="*/ 34581662 w 5011"/>
                  <a:gd name="T3" fmla="*/ 224575283 h 5239"/>
                  <a:gd name="T4" fmla="*/ 212282601 w 5011"/>
                  <a:gd name="T5" fmla="*/ 133345557 h 5239"/>
                  <a:gd name="T6" fmla="*/ 308515638 w 5011"/>
                  <a:gd name="T7" fmla="*/ 76456751 h 5239"/>
                  <a:gd name="T8" fmla="*/ 340506824 w 5011"/>
                  <a:gd name="T9" fmla="*/ 0 h 5239"/>
                  <a:gd name="T10" fmla="*/ 335584993 w 5011"/>
                  <a:gd name="T11" fmla="*/ 64145699 h 5239"/>
                  <a:gd name="T12" fmla="*/ 362654707 w 5011"/>
                  <a:gd name="T13" fmla="*/ 98745808 h 5239"/>
                  <a:gd name="T14" fmla="*/ 372627570 w 5011"/>
                  <a:gd name="T15" fmla="*/ 128291758 h 5239"/>
                  <a:gd name="T16" fmla="*/ 362654707 w 5011"/>
                  <a:gd name="T17" fmla="*/ 157967302 h 5239"/>
                  <a:gd name="T18" fmla="*/ 384932149 w 5011"/>
                  <a:gd name="T19" fmla="*/ 157967302 h 5239"/>
                  <a:gd name="T20" fmla="*/ 488547574 w 5011"/>
                  <a:gd name="T21" fmla="*/ 165353789 h 5239"/>
                  <a:gd name="T22" fmla="*/ 493469406 w 5011"/>
                  <a:gd name="T23" fmla="*/ 202415820 h 5239"/>
                  <a:gd name="T24" fmla="*/ 503313069 w 5011"/>
                  <a:gd name="T25" fmla="*/ 256713109 h 5239"/>
                  <a:gd name="T26" fmla="*/ 537894730 w 5011"/>
                  <a:gd name="T27" fmla="*/ 239477852 h 5239"/>
                  <a:gd name="T28" fmla="*/ 562503529 w 5011"/>
                  <a:gd name="T29" fmla="*/ 283796777 h 5239"/>
                  <a:gd name="T30" fmla="*/ 592163359 w 5011"/>
                  <a:gd name="T31" fmla="*/ 296107829 h 5239"/>
                  <a:gd name="T32" fmla="*/ 626745020 w 5011"/>
                  <a:gd name="T33" fmla="*/ 311010398 h 5239"/>
                  <a:gd name="T34" fmla="*/ 641510155 w 5011"/>
                  <a:gd name="T35" fmla="*/ 345480553 h 5239"/>
                  <a:gd name="T36" fmla="*/ 577398224 w 5011"/>
                  <a:gd name="T37" fmla="*/ 380080662 h 5239"/>
                  <a:gd name="T38" fmla="*/ 540355646 w 5011"/>
                  <a:gd name="T39" fmla="*/ 412218128 h 5239"/>
                  <a:gd name="T40" fmla="*/ 456426828 w 5011"/>
                  <a:gd name="T41" fmla="*/ 513426219 h 5239"/>
                  <a:gd name="T42" fmla="*/ 384932149 w 5011"/>
                  <a:gd name="T43" fmla="*/ 624482719 h 5239"/>
                  <a:gd name="T44" fmla="*/ 355271959 w 5011"/>
                  <a:gd name="T45" fmla="*/ 671393520 h 5239"/>
                  <a:gd name="T46" fmla="*/ 355271959 w 5011"/>
                  <a:gd name="T47" fmla="*/ 651566746 h 5239"/>
                  <a:gd name="T48" fmla="*/ 345428656 w 5011"/>
                  <a:gd name="T49" fmla="*/ 641717976 h 5239"/>
                  <a:gd name="T50" fmla="*/ 325612129 w 5011"/>
                  <a:gd name="T51" fmla="*/ 641717976 h 5239"/>
                  <a:gd name="T52" fmla="*/ 315768826 w 5011"/>
                  <a:gd name="T53" fmla="*/ 624482719 h 5239"/>
                  <a:gd name="T54" fmla="*/ 335584993 w 5011"/>
                  <a:gd name="T55" fmla="*/ 612172026 h 5239"/>
                  <a:gd name="T56" fmla="*/ 301003331 w 5011"/>
                  <a:gd name="T57" fmla="*/ 580034200 h 5239"/>
                  <a:gd name="T58" fmla="*/ 296081859 w 5011"/>
                  <a:gd name="T59" fmla="*/ 555412455 h 5239"/>
                  <a:gd name="T60" fmla="*/ 288699112 w 5011"/>
                  <a:gd name="T61" fmla="*/ 533123399 h 5239"/>
                  <a:gd name="T62" fmla="*/ 269012145 w 5011"/>
                  <a:gd name="T63" fmla="*/ 530661476 h 5239"/>
                  <a:gd name="T64" fmla="*/ 241812871 w 5011"/>
                  <a:gd name="T65" fmla="*/ 535715275 h 5239"/>
                  <a:gd name="T66" fmla="*/ 236891399 w 5011"/>
                  <a:gd name="T67" fmla="*/ 525736911 h 5239"/>
                  <a:gd name="T68" fmla="*/ 231969568 w 5011"/>
                  <a:gd name="T69" fmla="*/ 496190961 h 5239"/>
                  <a:gd name="T70" fmla="*/ 207231210 w 5011"/>
                  <a:gd name="T71" fmla="*/ 483750675 h 5239"/>
                  <a:gd name="T72" fmla="*/ 182622411 w 5011"/>
                  <a:gd name="T73" fmla="*/ 486342551 h 5239"/>
                  <a:gd name="T74" fmla="*/ 180161855 w 5011"/>
                  <a:gd name="T75" fmla="*/ 466515417 h 5239"/>
                  <a:gd name="T76" fmla="*/ 185083327 w 5011"/>
                  <a:gd name="T77" fmla="*/ 449280160 h 5239"/>
                  <a:gd name="T78" fmla="*/ 170318192 w 5011"/>
                  <a:gd name="T79" fmla="*/ 434377591 h 5239"/>
                  <a:gd name="T80" fmla="*/ 165266801 w 5011"/>
                  <a:gd name="T81" fmla="*/ 422066898 h 5239"/>
                  <a:gd name="T82" fmla="*/ 165266801 w 5011"/>
                  <a:gd name="T83" fmla="*/ 399907436 h 5239"/>
                  <a:gd name="T84" fmla="*/ 152962581 w 5011"/>
                  <a:gd name="T85" fmla="*/ 382542585 h 5239"/>
                  <a:gd name="T86" fmla="*/ 152962581 w 5011"/>
                  <a:gd name="T87" fmla="*/ 365307687 h 5239"/>
                  <a:gd name="T88" fmla="*/ 135736530 w 5011"/>
                  <a:gd name="T89" fmla="*/ 348072430 h 5239"/>
                  <a:gd name="T90" fmla="*/ 128353783 w 5011"/>
                  <a:gd name="T91" fmla="*/ 320858808 h 5239"/>
                  <a:gd name="T92" fmla="*/ 111127732 w 5011"/>
                  <a:gd name="T93" fmla="*/ 306085833 h 5239"/>
                  <a:gd name="T94" fmla="*/ 88850290 w 5011"/>
                  <a:gd name="T95" fmla="*/ 303623911 h 5239"/>
                  <a:gd name="T96" fmla="*/ 91311206 w 5011"/>
                  <a:gd name="T97" fmla="*/ 276410289 h 5239"/>
                  <a:gd name="T98" fmla="*/ 79006986 w 5011"/>
                  <a:gd name="T99" fmla="*/ 279002166 h 5239"/>
                  <a:gd name="T100" fmla="*/ 41964409 w 5011"/>
                  <a:gd name="T101" fmla="*/ 288850936 h 5239"/>
                  <a:gd name="T102" fmla="*/ 19686967 w 5011"/>
                  <a:gd name="T103" fmla="*/ 296107829 h 5239"/>
                  <a:gd name="T104" fmla="*/ 14894695 w 5011"/>
                  <a:gd name="T105" fmla="*/ 293775141 h 5239"/>
                  <a:gd name="T106" fmla="*/ 9843663 w 5011"/>
                  <a:gd name="T107" fmla="*/ 288850936 h 5239"/>
                  <a:gd name="T108" fmla="*/ 2590476 w 5011"/>
                  <a:gd name="T109" fmla="*/ 283796777 h 52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011" h="5239">
                    <a:moveTo>
                      <a:pt x="20" y="2190"/>
                    </a:moveTo>
                    <a:lnTo>
                      <a:pt x="0" y="2171"/>
                    </a:lnTo>
                    <a:lnTo>
                      <a:pt x="20" y="2133"/>
                    </a:lnTo>
                    <a:lnTo>
                      <a:pt x="76" y="2114"/>
                    </a:lnTo>
                    <a:lnTo>
                      <a:pt x="152" y="2057"/>
                    </a:lnTo>
                    <a:lnTo>
                      <a:pt x="210" y="1981"/>
                    </a:lnTo>
                    <a:lnTo>
                      <a:pt x="229" y="1848"/>
                    </a:lnTo>
                    <a:lnTo>
                      <a:pt x="267" y="1733"/>
                    </a:lnTo>
                    <a:lnTo>
                      <a:pt x="401" y="1676"/>
                    </a:lnTo>
                    <a:lnTo>
                      <a:pt x="1581" y="1352"/>
                    </a:lnTo>
                    <a:lnTo>
                      <a:pt x="1639" y="1276"/>
                    </a:lnTo>
                    <a:lnTo>
                      <a:pt x="1639" y="1029"/>
                    </a:lnTo>
                    <a:lnTo>
                      <a:pt x="1791" y="857"/>
                    </a:lnTo>
                    <a:lnTo>
                      <a:pt x="2057" y="838"/>
                    </a:lnTo>
                    <a:lnTo>
                      <a:pt x="2305" y="743"/>
                    </a:lnTo>
                    <a:lnTo>
                      <a:pt x="2382" y="590"/>
                    </a:lnTo>
                    <a:lnTo>
                      <a:pt x="2419" y="438"/>
                    </a:lnTo>
                    <a:lnTo>
                      <a:pt x="2477" y="324"/>
                    </a:lnTo>
                    <a:lnTo>
                      <a:pt x="2610" y="114"/>
                    </a:lnTo>
                    <a:lnTo>
                      <a:pt x="2629" y="0"/>
                    </a:lnTo>
                    <a:lnTo>
                      <a:pt x="2686" y="114"/>
                    </a:lnTo>
                    <a:lnTo>
                      <a:pt x="2629" y="228"/>
                    </a:lnTo>
                    <a:lnTo>
                      <a:pt x="2591" y="362"/>
                    </a:lnTo>
                    <a:lnTo>
                      <a:pt x="2591" y="495"/>
                    </a:lnTo>
                    <a:lnTo>
                      <a:pt x="2591" y="571"/>
                    </a:lnTo>
                    <a:lnTo>
                      <a:pt x="2667" y="609"/>
                    </a:lnTo>
                    <a:lnTo>
                      <a:pt x="2743" y="667"/>
                    </a:lnTo>
                    <a:lnTo>
                      <a:pt x="2800" y="762"/>
                    </a:lnTo>
                    <a:lnTo>
                      <a:pt x="2800" y="819"/>
                    </a:lnTo>
                    <a:lnTo>
                      <a:pt x="2839" y="895"/>
                    </a:lnTo>
                    <a:lnTo>
                      <a:pt x="2877" y="933"/>
                    </a:lnTo>
                    <a:lnTo>
                      <a:pt x="2877" y="990"/>
                    </a:lnTo>
                    <a:lnTo>
                      <a:pt x="2839" y="1066"/>
                    </a:lnTo>
                    <a:lnTo>
                      <a:pt x="2781" y="1105"/>
                    </a:lnTo>
                    <a:lnTo>
                      <a:pt x="2781" y="1162"/>
                    </a:lnTo>
                    <a:lnTo>
                      <a:pt x="2800" y="1219"/>
                    </a:lnTo>
                    <a:lnTo>
                      <a:pt x="2839" y="1219"/>
                    </a:lnTo>
                    <a:lnTo>
                      <a:pt x="2895" y="1219"/>
                    </a:lnTo>
                    <a:lnTo>
                      <a:pt x="2915" y="1238"/>
                    </a:lnTo>
                    <a:lnTo>
                      <a:pt x="2972" y="1219"/>
                    </a:lnTo>
                    <a:lnTo>
                      <a:pt x="3029" y="1162"/>
                    </a:lnTo>
                    <a:lnTo>
                      <a:pt x="3105" y="1143"/>
                    </a:lnTo>
                    <a:lnTo>
                      <a:pt x="3657" y="1238"/>
                    </a:lnTo>
                    <a:lnTo>
                      <a:pt x="3772" y="1276"/>
                    </a:lnTo>
                    <a:lnTo>
                      <a:pt x="3772" y="1371"/>
                    </a:lnTo>
                    <a:lnTo>
                      <a:pt x="3791" y="1410"/>
                    </a:lnTo>
                    <a:lnTo>
                      <a:pt x="3791" y="1524"/>
                    </a:lnTo>
                    <a:lnTo>
                      <a:pt x="3810" y="1562"/>
                    </a:lnTo>
                    <a:lnTo>
                      <a:pt x="3810" y="1695"/>
                    </a:lnTo>
                    <a:lnTo>
                      <a:pt x="3753" y="1904"/>
                    </a:lnTo>
                    <a:lnTo>
                      <a:pt x="3772" y="1981"/>
                    </a:lnTo>
                    <a:lnTo>
                      <a:pt x="3886" y="1981"/>
                    </a:lnTo>
                    <a:lnTo>
                      <a:pt x="4001" y="1886"/>
                    </a:lnTo>
                    <a:lnTo>
                      <a:pt x="4038" y="1848"/>
                    </a:lnTo>
                    <a:lnTo>
                      <a:pt x="4115" y="1828"/>
                    </a:lnTo>
                    <a:lnTo>
                      <a:pt x="4153" y="1848"/>
                    </a:lnTo>
                    <a:lnTo>
                      <a:pt x="4210" y="1886"/>
                    </a:lnTo>
                    <a:lnTo>
                      <a:pt x="4267" y="1886"/>
                    </a:lnTo>
                    <a:lnTo>
                      <a:pt x="4324" y="1943"/>
                    </a:lnTo>
                    <a:lnTo>
                      <a:pt x="4343" y="2190"/>
                    </a:lnTo>
                    <a:lnTo>
                      <a:pt x="4363" y="2248"/>
                    </a:lnTo>
                    <a:lnTo>
                      <a:pt x="4477" y="2248"/>
                    </a:lnTo>
                    <a:lnTo>
                      <a:pt x="4515" y="2267"/>
                    </a:lnTo>
                    <a:lnTo>
                      <a:pt x="4572" y="2285"/>
                    </a:lnTo>
                    <a:lnTo>
                      <a:pt x="4572" y="2267"/>
                    </a:lnTo>
                    <a:lnTo>
                      <a:pt x="4591" y="2248"/>
                    </a:lnTo>
                    <a:lnTo>
                      <a:pt x="4724" y="2285"/>
                    </a:lnTo>
                    <a:lnTo>
                      <a:pt x="4839" y="2400"/>
                    </a:lnTo>
                    <a:lnTo>
                      <a:pt x="4858" y="2438"/>
                    </a:lnTo>
                    <a:lnTo>
                      <a:pt x="4915" y="2457"/>
                    </a:lnTo>
                    <a:lnTo>
                      <a:pt x="4991" y="2457"/>
                    </a:lnTo>
                    <a:lnTo>
                      <a:pt x="4953" y="2666"/>
                    </a:lnTo>
                    <a:lnTo>
                      <a:pt x="5010" y="2800"/>
                    </a:lnTo>
                    <a:lnTo>
                      <a:pt x="4800" y="2857"/>
                    </a:lnTo>
                    <a:lnTo>
                      <a:pt x="4610" y="2952"/>
                    </a:lnTo>
                    <a:lnTo>
                      <a:pt x="4458" y="2933"/>
                    </a:lnTo>
                    <a:lnTo>
                      <a:pt x="4324" y="2971"/>
                    </a:lnTo>
                    <a:lnTo>
                      <a:pt x="4267" y="3028"/>
                    </a:lnTo>
                    <a:lnTo>
                      <a:pt x="4229" y="3105"/>
                    </a:lnTo>
                    <a:lnTo>
                      <a:pt x="4172" y="3181"/>
                    </a:lnTo>
                    <a:lnTo>
                      <a:pt x="3677" y="3638"/>
                    </a:lnTo>
                    <a:lnTo>
                      <a:pt x="3601" y="3790"/>
                    </a:lnTo>
                    <a:lnTo>
                      <a:pt x="3581" y="3924"/>
                    </a:lnTo>
                    <a:lnTo>
                      <a:pt x="3524" y="3962"/>
                    </a:lnTo>
                    <a:lnTo>
                      <a:pt x="3467" y="4000"/>
                    </a:lnTo>
                    <a:lnTo>
                      <a:pt x="3315" y="4190"/>
                    </a:lnTo>
                    <a:lnTo>
                      <a:pt x="3048" y="4610"/>
                    </a:lnTo>
                    <a:lnTo>
                      <a:pt x="2972" y="4819"/>
                    </a:lnTo>
                    <a:lnTo>
                      <a:pt x="2839" y="5238"/>
                    </a:lnTo>
                    <a:lnTo>
                      <a:pt x="2819" y="5219"/>
                    </a:lnTo>
                    <a:lnTo>
                      <a:pt x="2743" y="5181"/>
                    </a:lnTo>
                    <a:lnTo>
                      <a:pt x="2743" y="5143"/>
                    </a:lnTo>
                    <a:lnTo>
                      <a:pt x="2724" y="5124"/>
                    </a:lnTo>
                    <a:lnTo>
                      <a:pt x="2743" y="5048"/>
                    </a:lnTo>
                    <a:lnTo>
                      <a:pt x="2743" y="5028"/>
                    </a:lnTo>
                    <a:lnTo>
                      <a:pt x="2743" y="5009"/>
                    </a:lnTo>
                    <a:lnTo>
                      <a:pt x="2724" y="4991"/>
                    </a:lnTo>
                    <a:lnTo>
                      <a:pt x="2705" y="4972"/>
                    </a:lnTo>
                    <a:lnTo>
                      <a:pt x="2667" y="4952"/>
                    </a:lnTo>
                    <a:lnTo>
                      <a:pt x="2648" y="4952"/>
                    </a:lnTo>
                    <a:lnTo>
                      <a:pt x="2572" y="4972"/>
                    </a:lnTo>
                    <a:lnTo>
                      <a:pt x="2553" y="4972"/>
                    </a:lnTo>
                    <a:lnTo>
                      <a:pt x="2514" y="4952"/>
                    </a:lnTo>
                    <a:lnTo>
                      <a:pt x="2496" y="4933"/>
                    </a:lnTo>
                    <a:lnTo>
                      <a:pt x="2438" y="4876"/>
                    </a:lnTo>
                    <a:lnTo>
                      <a:pt x="2419" y="4838"/>
                    </a:lnTo>
                    <a:lnTo>
                      <a:pt x="2438" y="4819"/>
                    </a:lnTo>
                    <a:lnTo>
                      <a:pt x="2534" y="4819"/>
                    </a:lnTo>
                    <a:lnTo>
                      <a:pt x="2591" y="4819"/>
                    </a:lnTo>
                    <a:lnTo>
                      <a:pt x="2610" y="4781"/>
                    </a:lnTo>
                    <a:lnTo>
                      <a:pt x="2591" y="4724"/>
                    </a:lnTo>
                    <a:lnTo>
                      <a:pt x="2553" y="4686"/>
                    </a:lnTo>
                    <a:lnTo>
                      <a:pt x="2382" y="4571"/>
                    </a:lnTo>
                    <a:lnTo>
                      <a:pt x="2343" y="4533"/>
                    </a:lnTo>
                    <a:lnTo>
                      <a:pt x="2324" y="4476"/>
                    </a:lnTo>
                    <a:lnTo>
                      <a:pt x="2305" y="4438"/>
                    </a:lnTo>
                    <a:lnTo>
                      <a:pt x="2305" y="4324"/>
                    </a:lnTo>
                    <a:lnTo>
                      <a:pt x="2305" y="4305"/>
                    </a:lnTo>
                    <a:lnTo>
                      <a:pt x="2286" y="4286"/>
                    </a:lnTo>
                    <a:lnTo>
                      <a:pt x="2267" y="4248"/>
                    </a:lnTo>
                    <a:lnTo>
                      <a:pt x="2248" y="4229"/>
                    </a:lnTo>
                    <a:lnTo>
                      <a:pt x="2229" y="4134"/>
                    </a:lnTo>
                    <a:lnTo>
                      <a:pt x="2229" y="4114"/>
                    </a:lnTo>
                    <a:lnTo>
                      <a:pt x="2210" y="4095"/>
                    </a:lnTo>
                    <a:lnTo>
                      <a:pt x="2172" y="4076"/>
                    </a:lnTo>
                    <a:lnTo>
                      <a:pt x="2115" y="4076"/>
                    </a:lnTo>
                    <a:lnTo>
                      <a:pt x="2077" y="4095"/>
                    </a:lnTo>
                    <a:lnTo>
                      <a:pt x="2038" y="4134"/>
                    </a:lnTo>
                    <a:lnTo>
                      <a:pt x="2001" y="4152"/>
                    </a:lnTo>
                    <a:lnTo>
                      <a:pt x="1943" y="4171"/>
                    </a:lnTo>
                    <a:lnTo>
                      <a:pt x="1867" y="4134"/>
                    </a:lnTo>
                    <a:lnTo>
                      <a:pt x="1848" y="4134"/>
                    </a:lnTo>
                    <a:lnTo>
                      <a:pt x="1829" y="4095"/>
                    </a:lnTo>
                    <a:lnTo>
                      <a:pt x="1829" y="4076"/>
                    </a:lnTo>
                    <a:lnTo>
                      <a:pt x="1829" y="4057"/>
                    </a:lnTo>
                    <a:lnTo>
                      <a:pt x="1848" y="3943"/>
                    </a:lnTo>
                    <a:lnTo>
                      <a:pt x="1848" y="3885"/>
                    </a:lnTo>
                    <a:lnTo>
                      <a:pt x="1810" y="3867"/>
                    </a:lnTo>
                    <a:lnTo>
                      <a:pt x="1791" y="3829"/>
                    </a:lnTo>
                    <a:lnTo>
                      <a:pt x="1753" y="3809"/>
                    </a:lnTo>
                    <a:lnTo>
                      <a:pt x="1676" y="3790"/>
                    </a:lnTo>
                    <a:lnTo>
                      <a:pt x="1657" y="3790"/>
                    </a:lnTo>
                    <a:lnTo>
                      <a:pt x="1600" y="3733"/>
                    </a:lnTo>
                    <a:lnTo>
                      <a:pt x="1581" y="3733"/>
                    </a:lnTo>
                    <a:lnTo>
                      <a:pt x="1543" y="3733"/>
                    </a:lnTo>
                    <a:lnTo>
                      <a:pt x="1467" y="3753"/>
                    </a:lnTo>
                    <a:lnTo>
                      <a:pt x="1410" y="3753"/>
                    </a:lnTo>
                    <a:lnTo>
                      <a:pt x="1391" y="3676"/>
                    </a:lnTo>
                    <a:lnTo>
                      <a:pt x="1391" y="3638"/>
                    </a:lnTo>
                    <a:lnTo>
                      <a:pt x="1391" y="3619"/>
                    </a:lnTo>
                    <a:lnTo>
                      <a:pt x="1391" y="3600"/>
                    </a:lnTo>
                    <a:lnTo>
                      <a:pt x="1448" y="3524"/>
                    </a:lnTo>
                    <a:lnTo>
                      <a:pt x="1448" y="3505"/>
                    </a:lnTo>
                    <a:lnTo>
                      <a:pt x="1448" y="3486"/>
                    </a:lnTo>
                    <a:lnTo>
                      <a:pt x="1429" y="3467"/>
                    </a:lnTo>
                    <a:lnTo>
                      <a:pt x="1391" y="3409"/>
                    </a:lnTo>
                    <a:lnTo>
                      <a:pt x="1372" y="3391"/>
                    </a:lnTo>
                    <a:lnTo>
                      <a:pt x="1353" y="3371"/>
                    </a:lnTo>
                    <a:lnTo>
                      <a:pt x="1315" y="3352"/>
                    </a:lnTo>
                    <a:lnTo>
                      <a:pt x="1295" y="3333"/>
                    </a:lnTo>
                    <a:lnTo>
                      <a:pt x="1276" y="3314"/>
                    </a:lnTo>
                    <a:lnTo>
                      <a:pt x="1276" y="3276"/>
                    </a:lnTo>
                    <a:lnTo>
                      <a:pt x="1276" y="3257"/>
                    </a:lnTo>
                    <a:lnTo>
                      <a:pt x="1295" y="3238"/>
                    </a:lnTo>
                    <a:lnTo>
                      <a:pt x="1295" y="3200"/>
                    </a:lnTo>
                    <a:lnTo>
                      <a:pt x="1295" y="3143"/>
                    </a:lnTo>
                    <a:lnTo>
                      <a:pt x="1276" y="3086"/>
                    </a:lnTo>
                    <a:lnTo>
                      <a:pt x="1258" y="3047"/>
                    </a:lnTo>
                    <a:lnTo>
                      <a:pt x="1200" y="2991"/>
                    </a:lnTo>
                    <a:lnTo>
                      <a:pt x="1181" y="2971"/>
                    </a:lnTo>
                    <a:lnTo>
                      <a:pt x="1181" y="2952"/>
                    </a:lnTo>
                    <a:lnTo>
                      <a:pt x="1181" y="2914"/>
                    </a:lnTo>
                    <a:lnTo>
                      <a:pt x="1200" y="2876"/>
                    </a:lnTo>
                    <a:lnTo>
                      <a:pt x="1200" y="2838"/>
                    </a:lnTo>
                    <a:lnTo>
                      <a:pt x="1181" y="2819"/>
                    </a:lnTo>
                    <a:lnTo>
                      <a:pt x="1162" y="2800"/>
                    </a:lnTo>
                    <a:lnTo>
                      <a:pt x="1105" y="2743"/>
                    </a:lnTo>
                    <a:lnTo>
                      <a:pt x="1067" y="2705"/>
                    </a:lnTo>
                    <a:lnTo>
                      <a:pt x="1048" y="2686"/>
                    </a:lnTo>
                    <a:lnTo>
                      <a:pt x="1029" y="2648"/>
                    </a:lnTo>
                    <a:lnTo>
                      <a:pt x="991" y="2552"/>
                    </a:lnTo>
                    <a:lnTo>
                      <a:pt x="991" y="2534"/>
                    </a:lnTo>
                    <a:lnTo>
                      <a:pt x="991" y="2476"/>
                    </a:lnTo>
                    <a:lnTo>
                      <a:pt x="972" y="2457"/>
                    </a:lnTo>
                    <a:lnTo>
                      <a:pt x="953" y="2438"/>
                    </a:lnTo>
                    <a:lnTo>
                      <a:pt x="877" y="2381"/>
                    </a:lnTo>
                    <a:lnTo>
                      <a:pt x="858" y="2362"/>
                    </a:lnTo>
                    <a:lnTo>
                      <a:pt x="838" y="2324"/>
                    </a:lnTo>
                    <a:lnTo>
                      <a:pt x="819" y="2305"/>
                    </a:lnTo>
                    <a:lnTo>
                      <a:pt x="782" y="2305"/>
                    </a:lnTo>
                    <a:lnTo>
                      <a:pt x="686" y="2343"/>
                    </a:lnTo>
                    <a:lnTo>
                      <a:pt x="648" y="2324"/>
                    </a:lnTo>
                    <a:lnTo>
                      <a:pt x="648" y="2267"/>
                    </a:lnTo>
                    <a:lnTo>
                      <a:pt x="705" y="2190"/>
                    </a:lnTo>
                    <a:lnTo>
                      <a:pt x="705" y="2133"/>
                    </a:lnTo>
                    <a:lnTo>
                      <a:pt x="686" y="2133"/>
                    </a:lnTo>
                    <a:lnTo>
                      <a:pt x="667" y="2133"/>
                    </a:lnTo>
                    <a:lnTo>
                      <a:pt x="648" y="2133"/>
                    </a:lnTo>
                    <a:lnTo>
                      <a:pt x="610" y="2153"/>
                    </a:lnTo>
                    <a:lnTo>
                      <a:pt x="457" y="2190"/>
                    </a:lnTo>
                    <a:lnTo>
                      <a:pt x="362" y="2229"/>
                    </a:lnTo>
                    <a:lnTo>
                      <a:pt x="343" y="2229"/>
                    </a:lnTo>
                    <a:lnTo>
                      <a:pt x="324" y="2229"/>
                    </a:lnTo>
                    <a:lnTo>
                      <a:pt x="267" y="2248"/>
                    </a:lnTo>
                    <a:lnTo>
                      <a:pt x="172" y="2285"/>
                    </a:lnTo>
                    <a:lnTo>
                      <a:pt x="152" y="2285"/>
                    </a:lnTo>
                    <a:lnTo>
                      <a:pt x="134" y="2285"/>
                    </a:lnTo>
                    <a:lnTo>
                      <a:pt x="115" y="2267"/>
                    </a:lnTo>
                    <a:lnTo>
                      <a:pt x="96" y="2248"/>
                    </a:lnTo>
                    <a:lnTo>
                      <a:pt x="76" y="2248"/>
                    </a:lnTo>
                    <a:lnTo>
                      <a:pt x="76" y="2229"/>
                    </a:lnTo>
                    <a:lnTo>
                      <a:pt x="57" y="2229"/>
                    </a:lnTo>
                    <a:lnTo>
                      <a:pt x="20" y="2209"/>
                    </a:lnTo>
                    <a:lnTo>
                      <a:pt x="20" y="2190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1" name="Freeform 15">
                <a:extLst>
                  <a:ext uri="{FF2B5EF4-FFF2-40B4-BE49-F238E27FC236}">
                    <a16:creationId xmlns:a16="http://schemas.microsoft.com/office/drawing/2014/main" id="{0C36E066-1341-8C4F-8EA6-DAFA356BE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4200" y="13831888"/>
                <a:ext cx="1309688" cy="1433512"/>
              </a:xfrm>
              <a:custGeom>
                <a:avLst/>
                <a:gdLst>
                  <a:gd name="T0" fmla="*/ 12305453 w 3639"/>
                  <a:gd name="T1" fmla="*/ 372725360 h 3982"/>
                  <a:gd name="T2" fmla="*/ 27071924 w 3639"/>
                  <a:gd name="T3" fmla="*/ 281488189 h 3982"/>
                  <a:gd name="T4" fmla="*/ 88728393 w 3639"/>
                  <a:gd name="T5" fmla="*/ 197508218 h 3982"/>
                  <a:gd name="T6" fmla="*/ 108546466 w 3639"/>
                  <a:gd name="T7" fmla="*/ 155518412 h 3982"/>
                  <a:gd name="T8" fmla="*/ 184969406 w 3639"/>
                  <a:gd name="T9" fmla="*/ 76463213 h 3982"/>
                  <a:gd name="T10" fmla="*/ 229398385 w 3639"/>
                  <a:gd name="T11" fmla="*/ 66613668 h 3982"/>
                  <a:gd name="T12" fmla="*/ 291054854 w 3639"/>
                  <a:gd name="T13" fmla="*/ 46914578 h 3982"/>
                  <a:gd name="T14" fmla="*/ 315794965 w 3639"/>
                  <a:gd name="T15" fmla="*/ 59226509 h 3982"/>
                  <a:gd name="T16" fmla="*/ 345457473 w 3639"/>
                  <a:gd name="T17" fmla="*/ 56764123 h 3982"/>
                  <a:gd name="T18" fmla="*/ 350249945 w 3639"/>
                  <a:gd name="T19" fmla="*/ 41989806 h 3982"/>
                  <a:gd name="T20" fmla="*/ 355301907 w 3639"/>
                  <a:gd name="T21" fmla="*/ 24753462 h 3982"/>
                  <a:gd name="T22" fmla="*/ 352711323 w 3639"/>
                  <a:gd name="T23" fmla="*/ 0 h 3982"/>
                  <a:gd name="T24" fmla="*/ 379912452 w 3639"/>
                  <a:gd name="T25" fmla="*/ 4924773 h 3982"/>
                  <a:gd name="T26" fmla="*/ 397139942 w 3639"/>
                  <a:gd name="T27" fmla="*/ 9849545 h 3982"/>
                  <a:gd name="T28" fmla="*/ 471231429 w 3639"/>
                  <a:gd name="T29" fmla="*/ 34602647 h 3982"/>
                  <a:gd name="T30" fmla="*/ 448952337 w 3639"/>
                  <a:gd name="T31" fmla="*/ 54301737 h 3982"/>
                  <a:gd name="T32" fmla="*/ 448952337 w 3639"/>
                  <a:gd name="T33" fmla="*/ 66613668 h 3982"/>
                  <a:gd name="T34" fmla="*/ 434185865 w 3639"/>
                  <a:gd name="T35" fmla="*/ 88904744 h 3982"/>
                  <a:gd name="T36" fmla="*/ 426802450 w 3639"/>
                  <a:gd name="T37" fmla="*/ 113528246 h 3982"/>
                  <a:gd name="T38" fmla="*/ 407113941 w 3639"/>
                  <a:gd name="T39" fmla="*/ 167829983 h 3982"/>
                  <a:gd name="T40" fmla="*/ 384834849 w 3639"/>
                  <a:gd name="T41" fmla="*/ 202432990 h 3982"/>
                  <a:gd name="T42" fmla="*/ 374990415 w 3639"/>
                  <a:gd name="T43" fmla="*/ 229648478 h 3982"/>
                  <a:gd name="T44" fmla="*/ 350249945 w 3639"/>
                  <a:gd name="T45" fmla="*/ 298724533 h 3982"/>
                  <a:gd name="T46" fmla="*/ 340405870 w 3639"/>
                  <a:gd name="T47" fmla="*/ 343177085 h 3982"/>
                  <a:gd name="T48" fmla="*/ 340405870 w 3639"/>
                  <a:gd name="T49" fmla="*/ 360413429 h 3982"/>
                  <a:gd name="T50" fmla="*/ 335483473 w 3639"/>
                  <a:gd name="T51" fmla="*/ 392554049 h 3982"/>
                  <a:gd name="T52" fmla="*/ 340405870 w 3639"/>
                  <a:gd name="T53" fmla="*/ 395016436 h 3982"/>
                  <a:gd name="T54" fmla="*/ 350249945 w 3639"/>
                  <a:gd name="T55" fmla="*/ 397478822 h 3982"/>
                  <a:gd name="T56" fmla="*/ 352711323 w 3639"/>
                  <a:gd name="T57" fmla="*/ 414715526 h 3982"/>
                  <a:gd name="T58" fmla="*/ 347788926 w 3639"/>
                  <a:gd name="T59" fmla="*/ 427156696 h 3982"/>
                  <a:gd name="T60" fmla="*/ 347788926 w 3639"/>
                  <a:gd name="T61" fmla="*/ 446855786 h 3982"/>
                  <a:gd name="T62" fmla="*/ 347788926 w 3639"/>
                  <a:gd name="T63" fmla="*/ 454242945 h 3982"/>
                  <a:gd name="T64" fmla="*/ 342866889 w 3639"/>
                  <a:gd name="T65" fmla="*/ 456705331 h 3982"/>
                  <a:gd name="T66" fmla="*/ 335483473 w 3639"/>
                  <a:gd name="T67" fmla="*/ 464092490 h 3982"/>
                  <a:gd name="T68" fmla="*/ 320717002 w 3639"/>
                  <a:gd name="T69" fmla="*/ 478866808 h 3982"/>
                  <a:gd name="T70" fmla="*/ 291054854 w 3639"/>
                  <a:gd name="T71" fmla="*/ 498695137 h 3982"/>
                  <a:gd name="T72" fmla="*/ 271365986 w 3639"/>
                  <a:gd name="T73" fmla="*/ 506082296 h 3982"/>
                  <a:gd name="T74" fmla="*/ 259060893 w 3639"/>
                  <a:gd name="T75" fmla="*/ 513469454 h 3982"/>
                  <a:gd name="T76" fmla="*/ 234320423 w 3639"/>
                  <a:gd name="T77" fmla="*/ 501157523 h 3982"/>
                  <a:gd name="T78" fmla="*/ 204657915 w 3639"/>
                  <a:gd name="T79" fmla="*/ 503619909 h 3982"/>
                  <a:gd name="T80" fmla="*/ 182508388 w 3639"/>
                  <a:gd name="T81" fmla="*/ 501157523 h 3982"/>
                  <a:gd name="T82" fmla="*/ 130695993 w 3639"/>
                  <a:gd name="T83" fmla="*/ 469017263 h 3982"/>
                  <a:gd name="T84" fmla="*/ 113468503 w 3639"/>
                  <a:gd name="T85" fmla="*/ 444263801 h 3982"/>
                  <a:gd name="T86" fmla="*/ 98702032 w 3639"/>
                  <a:gd name="T87" fmla="*/ 407328367 h 3982"/>
                  <a:gd name="T88" fmla="*/ 81344977 w 3639"/>
                  <a:gd name="T89" fmla="*/ 399941208 h 3982"/>
                  <a:gd name="T90" fmla="*/ 49351016 w 3639"/>
                  <a:gd name="T91" fmla="*/ 377779732 h 3982"/>
                  <a:gd name="T92" fmla="*/ 36915998 w 3639"/>
                  <a:gd name="T93" fmla="*/ 372725360 h 39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639" h="3982">
                    <a:moveTo>
                      <a:pt x="171" y="2915"/>
                    </a:moveTo>
                    <a:lnTo>
                      <a:pt x="171" y="2915"/>
                    </a:lnTo>
                    <a:lnTo>
                      <a:pt x="95" y="2876"/>
                    </a:lnTo>
                    <a:lnTo>
                      <a:pt x="0" y="2800"/>
                    </a:lnTo>
                    <a:lnTo>
                      <a:pt x="133" y="2381"/>
                    </a:lnTo>
                    <a:lnTo>
                      <a:pt x="209" y="2172"/>
                    </a:lnTo>
                    <a:lnTo>
                      <a:pt x="476" y="1752"/>
                    </a:lnTo>
                    <a:lnTo>
                      <a:pt x="628" y="1562"/>
                    </a:lnTo>
                    <a:lnTo>
                      <a:pt x="685" y="1524"/>
                    </a:lnTo>
                    <a:lnTo>
                      <a:pt x="742" y="1486"/>
                    </a:lnTo>
                    <a:lnTo>
                      <a:pt x="762" y="1352"/>
                    </a:lnTo>
                    <a:lnTo>
                      <a:pt x="838" y="1200"/>
                    </a:lnTo>
                    <a:lnTo>
                      <a:pt x="1333" y="743"/>
                    </a:lnTo>
                    <a:lnTo>
                      <a:pt x="1390" y="667"/>
                    </a:lnTo>
                    <a:lnTo>
                      <a:pt x="1428" y="590"/>
                    </a:lnTo>
                    <a:lnTo>
                      <a:pt x="1485" y="533"/>
                    </a:lnTo>
                    <a:lnTo>
                      <a:pt x="1619" y="495"/>
                    </a:lnTo>
                    <a:lnTo>
                      <a:pt x="1771" y="514"/>
                    </a:lnTo>
                    <a:lnTo>
                      <a:pt x="1961" y="419"/>
                    </a:lnTo>
                    <a:lnTo>
                      <a:pt x="2171" y="362"/>
                    </a:lnTo>
                    <a:lnTo>
                      <a:pt x="2247" y="362"/>
                    </a:lnTo>
                    <a:lnTo>
                      <a:pt x="2304" y="438"/>
                    </a:lnTo>
                    <a:lnTo>
                      <a:pt x="2362" y="476"/>
                    </a:lnTo>
                    <a:lnTo>
                      <a:pt x="2438" y="457"/>
                    </a:lnTo>
                    <a:lnTo>
                      <a:pt x="2514" y="438"/>
                    </a:lnTo>
                    <a:lnTo>
                      <a:pt x="2590" y="438"/>
                    </a:lnTo>
                    <a:lnTo>
                      <a:pt x="2667" y="438"/>
                    </a:lnTo>
                    <a:lnTo>
                      <a:pt x="2647" y="400"/>
                    </a:lnTo>
                    <a:lnTo>
                      <a:pt x="2667" y="343"/>
                    </a:lnTo>
                    <a:lnTo>
                      <a:pt x="2704" y="324"/>
                    </a:lnTo>
                    <a:lnTo>
                      <a:pt x="2743" y="305"/>
                    </a:lnTo>
                    <a:lnTo>
                      <a:pt x="2762" y="248"/>
                    </a:lnTo>
                    <a:lnTo>
                      <a:pt x="2743" y="191"/>
                    </a:lnTo>
                    <a:lnTo>
                      <a:pt x="2704" y="114"/>
                    </a:lnTo>
                    <a:lnTo>
                      <a:pt x="2704" y="57"/>
                    </a:lnTo>
                    <a:lnTo>
                      <a:pt x="2723" y="0"/>
                    </a:lnTo>
                    <a:lnTo>
                      <a:pt x="2762" y="19"/>
                    </a:lnTo>
                    <a:lnTo>
                      <a:pt x="2780" y="57"/>
                    </a:lnTo>
                    <a:lnTo>
                      <a:pt x="2933" y="38"/>
                    </a:lnTo>
                    <a:lnTo>
                      <a:pt x="2971" y="76"/>
                    </a:lnTo>
                    <a:lnTo>
                      <a:pt x="3028" y="76"/>
                    </a:lnTo>
                    <a:lnTo>
                      <a:pt x="3066" y="76"/>
                    </a:lnTo>
                    <a:lnTo>
                      <a:pt x="3124" y="76"/>
                    </a:lnTo>
                    <a:lnTo>
                      <a:pt x="3314" y="210"/>
                    </a:lnTo>
                    <a:lnTo>
                      <a:pt x="3638" y="267"/>
                    </a:lnTo>
                    <a:lnTo>
                      <a:pt x="3581" y="343"/>
                    </a:lnTo>
                    <a:lnTo>
                      <a:pt x="3505" y="381"/>
                    </a:lnTo>
                    <a:lnTo>
                      <a:pt x="3466" y="419"/>
                    </a:lnTo>
                    <a:lnTo>
                      <a:pt x="3447" y="457"/>
                    </a:lnTo>
                    <a:lnTo>
                      <a:pt x="3466" y="495"/>
                    </a:lnTo>
                    <a:lnTo>
                      <a:pt x="3466" y="514"/>
                    </a:lnTo>
                    <a:lnTo>
                      <a:pt x="3428" y="590"/>
                    </a:lnTo>
                    <a:lnTo>
                      <a:pt x="3371" y="648"/>
                    </a:lnTo>
                    <a:lnTo>
                      <a:pt x="3352" y="686"/>
                    </a:lnTo>
                    <a:lnTo>
                      <a:pt x="3352" y="724"/>
                    </a:lnTo>
                    <a:lnTo>
                      <a:pt x="3333" y="800"/>
                    </a:lnTo>
                    <a:lnTo>
                      <a:pt x="3295" y="876"/>
                    </a:lnTo>
                    <a:lnTo>
                      <a:pt x="3200" y="990"/>
                    </a:lnTo>
                    <a:lnTo>
                      <a:pt x="3161" y="1143"/>
                    </a:lnTo>
                    <a:lnTo>
                      <a:pt x="3143" y="1295"/>
                    </a:lnTo>
                    <a:lnTo>
                      <a:pt x="3066" y="1447"/>
                    </a:lnTo>
                    <a:lnTo>
                      <a:pt x="3047" y="1562"/>
                    </a:lnTo>
                    <a:lnTo>
                      <a:pt x="2971" y="1562"/>
                    </a:lnTo>
                    <a:lnTo>
                      <a:pt x="2971" y="1657"/>
                    </a:lnTo>
                    <a:lnTo>
                      <a:pt x="2971" y="1696"/>
                    </a:lnTo>
                    <a:lnTo>
                      <a:pt x="2895" y="1772"/>
                    </a:lnTo>
                    <a:lnTo>
                      <a:pt x="2857" y="1867"/>
                    </a:lnTo>
                    <a:lnTo>
                      <a:pt x="2799" y="2095"/>
                    </a:lnTo>
                    <a:lnTo>
                      <a:pt x="2704" y="2305"/>
                    </a:lnTo>
                    <a:lnTo>
                      <a:pt x="2704" y="2343"/>
                    </a:lnTo>
                    <a:lnTo>
                      <a:pt x="2685" y="2495"/>
                    </a:lnTo>
                    <a:lnTo>
                      <a:pt x="2628" y="2648"/>
                    </a:lnTo>
                    <a:lnTo>
                      <a:pt x="2609" y="2705"/>
                    </a:lnTo>
                    <a:lnTo>
                      <a:pt x="2628" y="2743"/>
                    </a:lnTo>
                    <a:lnTo>
                      <a:pt x="2628" y="2781"/>
                    </a:lnTo>
                    <a:lnTo>
                      <a:pt x="2628" y="2819"/>
                    </a:lnTo>
                    <a:lnTo>
                      <a:pt x="2590" y="2934"/>
                    </a:lnTo>
                    <a:lnTo>
                      <a:pt x="2590" y="3029"/>
                    </a:lnTo>
                    <a:lnTo>
                      <a:pt x="2590" y="3048"/>
                    </a:lnTo>
                    <a:lnTo>
                      <a:pt x="2609" y="3067"/>
                    </a:lnTo>
                    <a:lnTo>
                      <a:pt x="2628" y="3048"/>
                    </a:lnTo>
                    <a:lnTo>
                      <a:pt x="2647" y="3048"/>
                    </a:lnTo>
                    <a:lnTo>
                      <a:pt x="2667" y="3048"/>
                    </a:lnTo>
                    <a:lnTo>
                      <a:pt x="2704" y="3067"/>
                    </a:lnTo>
                    <a:lnTo>
                      <a:pt x="2723" y="3105"/>
                    </a:lnTo>
                    <a:lnTo>
                      <a:pt x="2723" y="3143"/>
                    </a:lnTo>
                    <a:lnTo>
                      <a:pt x="2723" y="3200"/>
                    </a:lnTo>
                    <a:lnTo>
                      <a:pt x="2704" y="3257"/>
                    </a:lnTo>
                    <a:lnTo>
                      <a:pt x="2685" y="3296"/>
                    </a:lnTo>
                    <a:lnTo>
                      <a:pt x="2667" y="3410"/>
                    </a:lnTo>
                    <a:lnTo>
                      <a:pt x="2667" y="3428"/>
                    </a:lnTo>
                    <a:lnTo>
                      <a:pt x="2685" y="3448"/>
                    </a:lnTo>
                    <a:lnTo>
                      <a:pt x="2704" y="3467"/>
                    </a:lnTo>
                    <a:lnTo>
                      <a:pt x="2704" y="3486"/>
                    </a:lnTo>
                    <a:lnTo>
                      <a:pt x="2685" y="3505"/>
                    </a:lnTo>
                    <a:lnTo>
                      <a:pt x="2667" y="3505"/>
                    </a:lnTo>
                    <a:lnTo>
                      <a:pt x="2647" y="3505"/>
                    </a:lnTo>
                    <a:lnTo>
                      <a:pt x="2647" y="3524"/>
                    </a:lnTo>
                    <a:lnTo>
                      <a:pt x="2628" y="3543"/>
                    </a:lnTo>
                    <a:lnTo>
                      <a:pt x="2609" y="3562"/>
                    </a:lnTo>
                    <a:lnTo>
                      <a:pt x="2590" y="3581"/>
                    </a:lnTo>
                    <a:lnTo>
                      <a:pt x="2571" y="3638"/>
                    </a:lnTo>
                    <a:lnTo>
                      <a:pt x="2533" y="3677"/>
                    </a:lnTo>
                    <a:lnTo>
                      <a:pt x="2476" y="3695"/>
                    </a:lnTo>
                    <a:lnTo>
                      <a:pt x="2362" y="3714"/>
                    </a:lnTo>
                    <a:lnTo>
                      <a:pt x="2323" y="3753"/>
                    </a:lnTo>
                    <a:lnTo>
                      <a:pt x="2247" y="3848"/>
                    </a:lnTo>
                    <a:lnTo>
                      <a:pt x="2209" y="3886"/>
                    </a:lnTo>
                    <a:lnTo>
                      <a:pt x="2152" y="3905"/>
                    </a:lnTo>
                    <a:lnTo>
                      <a:pt x="2095" y="3905"/>
                    </a:lnTo>
                    <a:lnTo>
                      <a:pt x="2037" y="3886"/>
                    </a:lnTo>
                    <a:lnTo>
                      <a:pt x="2019" y="3905"/>
                    </a:lnTo>
                    <a:lnTo>
                      <a:pt x="2000" y="3962"/>
                    </a:lnTo>
                    <a:lnTo>
                      <a:pt x="1981" y="3981"/>
                    </a:lnTo>
                    <a:lnTo>
                      <a:pt x="1942" y="3981"/>
                    </a:lnTo>
                    <a:lnTo>
                      <a:pt x="1809" y="3867"/>
                    </a:lnTo>
                    <a:lnTo>
                      <a:pt x="1771" y="3848"/>
                    </a:lnTo>
                    <a:lnTo>
                      <a:pt x="1714" y="3848"/>
                    </a:lnTo>
                    <a:lnTo>
                      <a:pt x="1580" y="3886"/>
                    </a:lnTo>
                    <a:lnTo>
                      <a:pt x="1524" y="3905"/>
                    </a:lnTo>
                    <a:lnTo>
                      <a:pt x="1466" y="3886"/>
                    </a:lnTo>
                    <a:lnTo>
                      <a:pt x="1409" y="3867"/>
                    </a:lnTo>
                    <a:lnTo>
                      <a:pt x="1238" y="3733"/>
                    </a:lnTo>
                    <a:lnTo>
                      <a:pt x="1066" y="3657"/>
                    </a:lnTo>
                    <a:lnTo>
                      <a:pt x="1009" y="3619"/>
                    </a:lnTo>
                    <a:lnTo>
                      <a:pt x="914" y="3486"/>
                    </a:lnTo>
                    <a:lnTo>
                      <a:pt x="876" y="3467"/>
                    </a:lnTo>
                    <a:lnTo>
                      <a:pt x="876" y="3428"/>
                    </a:lnTo>
                    <a:lnTo>
                      <a:pt x="799" y="3200"/>
                    </a:lnTo>
                    <a:lnTo>
                      <a:pt x="799" y="3162"/>
                    </a:lnTo>
                    <a:lnTo>
                      <a:pt x="762" y="3143"/>
                    </a:lnTo>
                    <a:lnTo>
                      <a:pt x="742" y="3124"/>
                    </a:lnTo>
                    <a:lnTo>
                      <a:pt x="666" y="3105"/>
                    </a:lnTo>
                    <a:lnTo>
                      <a:pt x="628" y="3086"/>
                    </a:lnTo>
                    <a:lnTo>
                      <a:pt x="590" y="3048"/>
                    </a:lnTo>
                    <a:lnTo>
                      <a:pt x="418" y="2952"/>
                    </a:lnTo>
                    <a:lnTo>
                      <a:pt x="381" y="2915"/>
                    </a:lnTo>
                    <a:lnTo>
                      <a:pt x="361" y="2876"/>
                    </a:lnTo>
                    <a:lnTo>
                      <a:pt x="342" y="2876"/>
                    </a:lnTo>
                    <a:lnTo>
                      <a:pt x="285" y="2876"/>
                    </a:lnTo>
                    <a:lnTo>
                      <a:pt x="209" y="2915"/>
                    </a:lnTo>
                    <a:lnTo>
                      <a:pt x="171" y="2915"/>
                    </a:lnTo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2" name="Freeform 16">
                <a:extLst>
                  <a:ext uri="{FF2B5EF4-FFF2-40B4-BE49-F238E27FC236}">
                    <a16:creationId xmlns:a16="http://schemas.microsoft.com/office/drawing/2014/main" id="{772D0755-8A6C-B842-B521-581823A6A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34900" y="7770813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3" name="Freeform 17">
                <a:extLst>
                  <a:ext uri="{FF2B5EF4-FFF2-40B4-BE49-F238E27FC236}">
                    <a16:creationId xmlns:a16="http://schemas.microsoft.com/office/drawing/2014/main" id="{70489753-9061-D14A-8616-3015324DC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34900" y="7770813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4" name="Freeform 18">
                <a:extLst>
                  <a:ext uri="{FF2B5EF4-FFF2-40B4-BE49-F238E27FC236}">
                    <a16:creationId xmlns:a16="http://schemas.microsoft.com/office/drawing/2014/main" id="{4EFEA478-162F-5244-ACFE-28267F1AD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9338" y="12007850"/>
                <a:ext cx="2935287" cy="2578100"/>
              </a:xfrm>
              <a:custGeom>
                <a:avLst/>
                <a:gdLst>
                  <a:gd name="T0" fmla="*/ 735532741 w 8154"/>
                  <a:gd name="T1" fmla="*/ 876090424 h 7163"/>
                  <a:gd name="T2" fmla="*/ 659077046 w 8154"/>
                  <a:gd name="T3" fmla="*/ 841502926 h 7163"/>
                  <a:gd name="T4" fmla="*/ 654022909 w 8154"/>
                  <a:gd name="T5" fmla="*/ 797070202 h 7163"/>
                  <a:gd name="T6" fmla="*/ 617090995 w 8154"/>
                  <a:gd name="T7" fmla="*/ 839041799 h 7163"/>
                  <a:gd name="T8" fmla="*/ 629401633 w 8154"/>
                  <a:gd name="T9" fmla="*/ 898242361 h 7163"/>
                  <a:gd name="T10" fmla="*/ 508367662 w 8154"/>
                  <a:gd name="T11" fmla="*/ 908087226 h 7163"/>
                  <a:gd name="T12" fmla="*/ 429449695 w 8154"/>
                  <a:gd name="T13" fmla="*/ 920393937 h 7163"/>
                  <a:gd name="T14" fmla="*/ 362842007 w 8154"/>
                  <a:gd name="T15" fmla="*/ 925446121 h 7163"/>
                  <a:gd name="T16" fmla="*/ 338091137 w 8154"/>
                  <a:gd name="T17" fmla="*/ 910548712 h 7163"/>
                  <a:gd name="T18" fmla="*/ 293772407 w 8154"/>
                  <a:gd name="T19" fmla="*/ 900703487 h 7163"/>
                  <a:gd name="T20" fmla="*/ 261635082 w 8154"/>
                  <a:gd name="T21" fmla="*/ 898242361 h 7163"/>
                  <a:gd name="T22" fmla="*/ 209800664 w 8154"/>
                  <a:gd name="T23" fmla="*/ 898242361 h 7163"/>
                  <a:gd name="T24" fmla="*/ 189973618 w 8154"/>
                  <a:gd name="T25" fmla="*/ 903164613 h 7163"/>
                  <a:gd name="T26" fmla="*/ 125828561 w 8154"/>
                  <a:gd name="T27" fmla="*/ 668823853 h 7163"/>
                  <a:gd name="T28" fmla="*/ 118442106 w 8154"/>
                  <a:gd name="T29" fmla="*/ 646542706 h 7163"/>
                  <a:gd name="T30" fmla="*/ 125828561 w 8154"/>
                  <a:gd name="T31" fmla="*/ 619468517 h 7163"/>
                  <a:gd name="T32" fmla="*/ 108593380 w 8154"/>
                  <a:gd name="T33" fmla="*/ 584880658 h 7163"/>
                  <a:gd name="T34" fmla="*/ 98745013 w 8154"/>
                  <a:gd name="T35" fmla="*/ 570113181 h 7163"/>
                  <a:gd name="T36" fmla="*/ 96282741 w 8154"/>
                  <a:gd name="T37" fmla="*/ 547832033 h 7163"/>
                  <a:gd name="T38" fmla="*/ 103669196 w 8154"/>
                  <a:gd name="T39" fmla="*/ 530602709 h 7163"/>
                  <a:gd name="T40" fmla="*/ 101206925 w 8154"/>
                  <a:gd name="T41" fmla="*/ 510783048 h 7163"/>
                  <a:gd name="T42" fmla="*/ 88896286 w 8154"/>
                  <a:gd name="T43" fmla="*/ 491092598 h 7163"/>
                  <a:gd name="T44" fmla="*/ 120904018 w 8154"/>
                  <a:gd name="T45" fmla="*/ 478656676 h 7163"/>
                  <a:gd name="T46" fmla="*/ 133215016 w 8154"/>
                  <a:gd name="T47" fmla="*/ 456505099 h 7163"/>
                  <a:gd name="T48" fmla="*/ 148117519 w 8154"/>
                  <a:gd name="T49" fmla="*/ 444198388 h 7163"/>
                  <a:gd name="T50" fmla="*/ 133215016 w 8154"/>
                  <a:gd name="T51" fmla="*/ 444198388 h 7163"/>
                  <a:gd name="T52" fmla="*/ 113517923 w 8154"/>
                  <a:gd name="T53" fmla="*/ 444198388 h 7163"/>
                  <a:gd name="T54" fmla="*/ 86434015 w 8154"/>
                  <a:gd name="T55" fmla="*/ 426969424 h 7163"/>
                  <a:gd name="T56" fmla="*/ 78918326 w 8154"/>
                  <a:gd name="T57" fmla="*/ 394843051 h 7163"/>
                  <a:gd name="T58" fmla="*/ 59220873 w 8154"/>
                  <a:gd name="T59" fmla="*/ 384997826 h 7163"/>
                  <a:gd name="T60" fmla="*/ 46910235 w 8154"/>
                  <a:gd name="T61" fmla="*/ 362846250 h 7163"/>
                  <a:gd name="T62" fmla="*/ 39523780 w 8154"/>
                  <a:gd name="T63" fmla="*/ 345487715 h 7163"/>
                  <a:gd name="T64" fmla="*/ 37061868 w 8154"/>
                  <a:gd name="T65" fmla="*/ 323206568 h 7163"/>
                  <a:gd name="T66" fmla="*/ 37061868 w 8154"/>
                  <a:gd name="T67" fmla="*/ 293670892 h 7163"/>
                  <a:gd name="T68" fmla="*/ 34470003 w 8154"/>
                  <a:gd name="T69" fmla="*/ 229548078 h 7163"/>
                  <a:gd name="T70" fmla="*/ 39523780 w 8154"/>
                  <a:gd name="T71" fmla="*/ 180192382 h 7163"/>
                  <a:gd name="T72" fmla="*/ 39523780 w 8154"/>
                  <a:gd name="T73" fmla="*/ 145604883 h 7163"/>
                  <a:gd name="T74" fmla="*/ 4924183 w 8154"/>
                  <a:gd name="T75" fmla="*/ 39510111 h 7163"/>
                  <a:gd name="T76" fmla="*/ 4924183 w 8154"/>
                  <a:gd name="T77" fmla="*/ 0 h 7163"/>
                  <a:gd name="T78" fmla="*/ 515883710 w 8154"/>
                  <a:gd name="T79" fmla="*/ 66713871 h 7163"/>
                  <a:gd name="T80" fmla="*/ 940409222 w 8154"/>
                  <a:gd name="T81" fmla="*/ 148066009 h 7163"/>
                  <a:gd name="T82" fmla="*/ 970084635 w 8154"/>
                  <a:gd name="T83" fmla="*/ 372691475 h 7163"/>
                  <a:gd name="T84" fmla="*/ 829353570 w 8154"/>
                  <a:gd name="T85" fmla="*/ 525550526 h 7163"/>
                  <a:gd name="T86" fmla="*/ 777518792 w 8154"/>
                  <a:gd name="T87" fmla="*/ 688514304 h 7163"/>
                  <a:gd name="T88" fmla="*/ 789829791 w 8154"/>
                  <a:gd name="T89" fmla="*/ 873499727 h 71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154" h="7163">
                    <a:moveTo>
                      <a:pt x="6076" y="6763"/>
                    </a:moveTo>
                    <a:lnTo>
                      <a:pt x="6019" y="6763"/>
                    </a:lnTo>
                    <a:lnTo>
                      <a:pt x="5676" y="6763"/>
                    </a:lnTo>
                    <a:lnTo>
                      <a:pt x="5562" y="6763"/>
                    </a:lnTo>
                    <a:lnTo>
                      <a:pt x="5066" y="6763"/>
                    </a:lnTo>
                    <a:lnTo>
                      <a:pt x="5086" y="6496"/>
                    </a:lnTo>
                    <a:lnTo>
                      <a:pt x="5124" y="6286"/>
                    </a:lnTo>
                    <a:lnTo>
                      <a:pt x="5124" y="6191"/>
                    </a:lnTo>
                    <a:lnTo>
                      <a:pt x="5047" y="6153"/>
                    </a:lnTo>
                    <a:lnTo>
                      <a:pt x="4990" y="6191"/>
                    </a:lnTo>
                    <a:lnTo>
                      <a:pt x="4819" y="6400"/>
                    </a:lnTo>
                    <a:lnTo>
                      <a:pt x="4762" y="6477"/>
                    </a:lnTo>
                    <a:lnTo>
                      <a:pt x="4762" y="6572"/>
                    </a:lnTo>
                    <a:lnTo>
                      <a:pt x="4819" y="6763"/>
                    </a:lnTo>
                    <a:lnTo>
                      <a:pt x="4857" y="6934"/>
                    </a:lnTo>
                    <a:lnTo>
                      <a:pt x="4133" y="6953"/>
                    </a:lnTo>
                    <a:lnTo>
                      <a:pt x="3981" y="6991"/>
                    </a:lnTo>
                    <a:lnTo>
                      <a:pt x="3923" y="7010"/>
                    </a:lnTo>
                    <a:lnTo>
                      <a:pt x="3771" y="7105"/>
                    </a:lnTo>
                    <a:lnTo>
                      <a:pt x="3657" y="7144"/>
                    </a:lnTo>
                    <a:lnTo>
                      <a:pt x="3314" y="7105"/>
                    </a:lnTo>
                    <a:lnTo>
                      <a:pt x="2971" y="7162"/>
                    </a:lnTo>
                    <a:lnTo>
                      <a:pt x="2857" y="7162"/>
                    </a:lnTo>
                    <a:lnTo>
                      <a:pt x="2800" y="7144"/>
                    </a:lnTo>
                    <a:lnTo>
                      <a:pt x="2685" y="7067"/>
                    </a:lnTo>
                    <a:lnTo>
                      <a:pt x="2628" y="7029"/>
                    </a:lnTo>
                    <a:lnTo>
                      <a:pt x="2609" y="7029"/>
                    </a:lnTo>
                    <a:lnTo>
                      <a:pt x="2552" y="7048"/>
                    </a:lnTo>
                    <a:lnTo>
                      <a:pt x="2533" y="7048"/>
                    </a:lnTo>
                    <a:lnTo>
                      <a:pt x="2267" y="6953"/>
                    </a:lnTo>
                    <a:lnTo>
                      <a:pt x="2228" y="6934"/>
                    </a:lnTo>
                    <a:lnTo>
                      <a:pt x="2095" y="6953"/>
                    </a:lnTo>
                    <a:lnTo>
                      <a:pt x="2019" y="6934"/>
                    </a:lnTo>
                    <a:lnTo>
                      <a:pt x="1714" y="6934"/>
                    </a:lnTo>
                    <a:lnTo>
                      <a:pt x="1676" y="6934"/>
                    </a:lnTo>
                    <a:lnTo>
                      <a:pt x="1619" y="6934"/>
                    </a:lnTo>
                    <a:lnTo>
                      <a:pt x="1561" y="6934"/>
                    </a:lnTo>
                    <a:lnTo>
                      <a:pt x="1466" y="6972"/>
                    </a:lnTo>
                    <a:lnTo>
                      <a:pt x="1238" y="5429"/>
                    </a:lnTo>
                    <a:lnTo>
                      <a:pt x="1143" y="5315"/>
                    </a:lnTo>
                    <a:lnTo>
                      <a:pt x="971" y="5163"/>
                    </a:lnTo>
                    <a:lnTo>
                      <a:pt x="914" y="5105"/>
                    </a:lnTo>
                    <a:lnTo>
                      <a:pt x="914" y="5086"/>
                    </a:lnTo>
                    <a:lnTo>
                      <a:pt x="914" y="4991"/>
                    </a:lnTo>
                    <a:lnTo>
                      <a:pt x="952" y="4953"/>
                    </a:lnTo>
                    <a:lnTo>
                      <a:pt x="952" y="4858"/>
                    </a:lnTo>
                    <a:lnTo>
                      <a:pt x="971" y="4782"/>
                    </a:lnTo>
                    <a:lnTo>
                      <a:pt x="971" y="4686"/>
                    </a:lnTo>
                    <a:lnTo>
                      <a:pt x="914" y="4591"/>
                    </a:lnTo>
                    <a:lnTo>
                      <a:pt x="838" y="4515"/>
                    </a:lnTo>
                    <a:lnTo>
                      <a:pt x="743" y="4496"/>
                    </a:lnTo>
                    <a:lnTo>
                      <a:pt x="723" y="4438"/>
                    </a:lnTo>
                    <a:lnTo>
                      <a:pt x="762" y="4401"/>
                    </a:lnTo>
                    <a:lnTo>
                      <a:pt x="723" y="4324"/>
                    </a:lnTo>
                    <a:lnTo>
                      <a:pt x="723" y="4286"/>
                    </a:lnTo>
                    <a:lnTo>
                      <a:pt x="743" y="4229"/>
                    </a:lnTo>
                    <a:lnTo>
                      <a:pt x="762" y="4153"/>
                    </a:lnTo>
                    <a:lnTo>
                      <a:pt x="781" y="4115"/>
                    </a:lnTo>
                    <a:lnTo>
                      <a:pt x="800" y="4096"/>
                    </a:lnTo>
                    <a:lnTo>
                      <a:pt x="819" y="4020"/>
                    </a:lnTo>
                    <a:lnTo>
                      <a:pt x="819" y="3962"/>
                    </a:lnTo>
                    <a:lnTo>
                      <a:pt x="781" y="3943"/>
                    </a:lnTo>
                    <a:lnTo>
                      <a:pt x="667" y="3905"/>
                    </a:lnTo>
                    <a:lnTo>
                      <a:pt x="628" y="3829"/>
                    </a:lnTo>
                    <a:lnTo>
                      <a:pt x="686" y="3791"/>
                    </a:lnTo>
                    <a:lnTo>
                      <a:pt x="723" y="3772"/>
                    </a:lnTo>
                    <a:lnTo>
                      <a:pt x="781" y="3772"/>
                    </a:lnTo>
                    <a:lnTo>
                      <a:pt x="933" y="3695"/>
                    </a:lnTo>
                    <a:lnTo>
                      <a:pt x="971" y="3639"/>
                    </a:lnTo>
                    <a:lnTo>
                      <a:pt x="1028" y="3600"/>
                    </a:lnTo>
                    <a:lnTo>
                      <a:pt x="1028" y="3524"/>
                    </a:lnTo>
                    <a:lnTo>
                      <a:pt x="1104" y="3524"/>
                    </a:lnTo>
                    <a:lnTo>
                      <a:pt x="1143" y="3467"/>
                    </a:lnTo>
                    <a:lnTo>
                      <a:pt x="1143" y="3429"/>
                    </a:lnTo>
                    <a:lnTo>
                      <a:pt x="1124" y="3410"/>
                    </a:lnTo>
                    <a:lnTo>
                      <a:pt x="1085" y="3410"/>
                    </a:lnTo>
                    <a:lnTo>
                      <a:pt x="1028" y="3429"/>
                    </a:lnTo>
                    <a:lnTo>
                      <a:pt x="990" y="3391"/>
                    </a:lnTo>
                    <a:lnTo>
                      <a:pt x="914" y="3448"/>
                    </a:lnTo>
                    <a:lnTo>
                      <a:pt x="876" y="3429"/>
                    </a:lnTo>
                    <a:lnTo>
                      <a:pt x="819" y="3410"/>
                    </a:lnTo>
                    <a:lnTo>
                      <a:pt x="743" y="3372"/>
                    </a:lnTo>
                    <a:lnTo>
                      <a:pt x="667" y="3296"/>
                    </a:lnTo>
                    <a:lnTo>
                      <a:pt x="628" y="3200"/>
                    </a:lnTo>
                    <a:lnTo>
                      <a:pt x="647" y="3105"/>
                    </a:lnTo>
                    <a:lnTo>
                      <a:pt x="609" y="3048"/>
                    </a:lnTo>
                    <a:lnTo>
                      <a:pt x="571" y="2991"/>
                    </a:lnTo>
                    <a:lnTo>
                      <a:pt x="514" y="2972"/>
                    </a:lnTo>
                    <a:lnTo>
                      <a:pt x="457" y="2972"/>
                    </a:lnTo>
                    <a:lnTo>
                      <a:pt x="438" y="2933"/>
                    </a:lnTo>
                    <a:lnTo>
                      <a:pt x="419" y="2877"/>
                    </a:lnTo>
                    <a:lnTo>
                      <a:pt x="362" y="2801"/>
                    </a:lnTo>
                    <a:lnTo>
                      <a:pt x="286" y="2762"/>
                    </a:lnTo>
                    <a:lnTo>
                      <a:pt x="266" y="2705"/>
                    </a:lnTo>
                    <a:lnTo>
                      <a:pt x="305" y="2667"/>
                    </a:lnTo>
                    <a:lnTo>
                      <a:pt x="323" y="2610"/>
                    </a:lnTo>
                    <a:lnTo>
                      <a:pt x="286" y="2534"/>
                    </a:lnTo>
                    <a:lnTo>
                      <a:pt x="286" y="2495"/>
                    </a:lnTo>
                    <a:lnTo>
                      <a:pt x="286" y="2438"/>
                    </a:lnTo>
                    <a:lnTo>
                      <a:pt x="286" y="2343"/>
                    </a:lnTo>
                    <a:lnTo>
                      <a:pt x="286" y="2267"/>
                    </a:lnTo>
                    <a:lnTo>
                      <a:pt x="323" y="1905"/>
                    </a:lnTo>
                    <a:lnTo>
                      <a:pt x="305" y="1829"/>
                    </a:lnTo>
                    <a:lnTo>
                      <a:pt x="266" y="1772"/>
                    </a:lnTo>
                    <a:lnTo>
                      <a:pt x="228" y="1714"/>
                    </a:lnTo>
                    <a:lnTo>
                      <a:pt x="286" y="1448"/>
                    </a:lnTo>
                    <a:lnTo>
                      <a:pt x="305" y="1391"/>
                    </a:lnTo>
                    <a:lnTo>
                      <a:pt x="323" y="1333"/>
                    </a:lnTo>
                    <a:lnTo>
                      <a:pt x="286" y="1238"/>
                    </a:lnTo>
                    <a:lnTo>
                      <a:pt x="305" y="1124"/>
                    </a:lnTo>
                    <a:lnTo>
                      <a:pt x="286" y="1010"/>
                    </a:lnTo>
                    <a:lnTo>
                      <a:pt x="95" y="610"/>
                    </a:lnTo>
                    <a:lnTo>
                      <a:pt x="38" y="305"/>
                    </a:lnTo>
                    <a:lnTo>
                      <a:pt x="0" y="210"/>
                    </a:lnTo>
                    <a:lnTo>
                      <a:pt x="0" y="95"/>
                    </a:lnTo>
                    <a:lnTo>
                      <a:pt x="38" y="0"/>
                    </a:lnTo>
                    <a:lnTo>
                      <a:pt x="971" y="267"/>
                    </a:lnTo>
                    <a:lnTo>
                      <a:pt x="2209" y="629"/>
                    </a:lnTo>
                    <a:lnTo>
                      <a:pt x="3981" y="515"/>
                    </a:lnTo>
                    <a:lnTo>
                      <a:pt x="4000" y="534"/>
                    </a:lnTo>
                    <a:lnTo>
                      <a:pt x="5638" y="1353"/>
                    </a:lnTo>
                    <a:lnTo>
                      <a:pt x="7257" y="1143"/>
                    </a:lnTo>
                    <a:lnTo>
                      <a:pt x="7657" y="1581"/>
                    </a:lnTo>
                    <a:lnTo>
                      <a:pt x="8153" y="2134"/>
                    </a:lnTo>
                    <a:lnTo>
                      <a:pt x="7486" y="2877"/>
                    </a:lnTo>
                    <a:lnTo>
                      <a:pt x="6991" y="3410"/>
                    </a:lnTo>
                    <a:lnTo>
                      <a:pt x="6800" y="3619"/>
                    </a:lnTo>
                    <a:lnTo>
                      <a:pt x="6400" y="4057"/>
                    </a:lnTo>
                    <a:lnTo>
                      <a:pt x="6457" y="4267"/>
                    </a:lnTo>
                    <a:lnTo>
                      <a:pt x="5886" y="5048"/>
                    </a:lnTo>
                    <a:lnTo>
                      <a:pt x="6000" y="5315"/>
                    </a:lnTo>
                    <a:lnTo>
                      <a:pt x="6171" y="5676"/>
                    </a:lnTo>
                    <a:lnTo>
                      <a:pt x="6209" y="6629"/>
                    </a:lnTo>
                    <a:lnTo>
                      <a:pt x="6095" y="6743"/>
                    </a:lnTo>
                    <a:lnTo>
                      <a:pt x="6076" y="6763"/>
                    </a:lnTo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5" name="Freeform 19">
                <a:extLst>
                  <a:ext uri="{FF2B5EF4-FFF2-40B4-BE49-F238E27FC236}">
                    <a16:creationId xmlns:a16="http://schemas.microsoft.com/office/drawing/2014/main" id="{4CD9566F-9EE5-594E-8A2B-5CF59B96B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5300" y="11363325"/>
                <a:ext cx="2352675" cy="3503613"/>
              </a:xfrm>
              <a:custGeom>
                <a:avLst/>
                <a:gdLst>
                  <a:gd name="T0" fmla="*/ 800057487 w 6534"/>
                  <a:gd name="T1" fmla="*/ 1132687416 h 9734"/>
                  <a:gd name="T2" fmla="*/ 787741050 w 6534"/>
                  <a:gd name="T3" fmla="*/ 1167278306 h 9734"/>
                  <a:gd name="T4" fmla="*/ 765571031 w 6534"/>
                  <a:gd name="T5" fmla="*/ 1182047183 h 9734"/>
                  <a:gd name="T6" fmla="*/ 745864587 w 6534"/>
                  <a:gd name="T7" fmla="*/ 1216638073 h 9734"/>
                  <a:gd name="T8" fmla="*/ 711248507 w 6534"/>
                  <a:gd name="T9" fmla="*/ 1241253348 h 9734"/>
                  <a:gd name="T10" fmla="*/ 572914169 w 6534"/>
                  <a:gd name="T11" fmla="*/ 1117918179 h 9734"/>
                  <a:gd name="T12" fmla="*/ 493829147 w 6534"/>
                  <a:gd name="T13" fmla="*/ 1051198000 h 9734"/>
                  <a:gd name="T14" fmla="*/ 496421986 w 6534"/>
                  <a:gd name="T15" fmla="*/ 1056121199 h 9734"/>
                  <a:gd name="T16" fmla="*/ 493829147 w 6534"/>
                  <a:gd name="T17" fmla="*/ 1065967237 h 9734"/>
                  <a:gd name="T18" fmla="*/ 449489469 w 6534"/>
                  <a:gd name="T19" fmla="*/ 1095634927 h 9734"/>
                  <a:gd name="T20" fmla="*/ 439636247 w 6534"/>
                  <a:gd name="T21" fmla="*/ 1056121199 h 9734"/>
                  <a:gd name="T22" fmla="*/ 466732697 w 6534"/>
                  <a:gd name="T23" fmla="*/ 982146157 h 9734"/>
                  <a:gd name="T24" fmla="*/ 481512350 w 6534"/>
                  <a:gd name="T25" fmla="*/ 952478106 h 9734"/>
                  <a:gd name="T26" fmla="*/ 503811993 w 6534"/>
                  <a:gd name="T27" fmla="*/ 922939992 h 9734"/>
                  <a:gd name="T28" fmla="*/ 417336604 w 6534"/>
                  <a:gd name="T29" fmla="*/ 898195141 h 9734"/>
                  <a:gd name="T30" fmla="*/ 382720884 w 6534"/>
                  <a:gd name="T31" fmla="*/ 895733901 h 9734"/>
                  <a:gd name="T32" fmla="*/ 382720884 w 6534"/>
                  <a:gd name="T33" fmla="*/ 930324431 h 9734"/>
                  <a:gd name="T34" fmla="*/ 358087649 w 6534"/>
                  <a:gd name="T35" fmla="*/ 945093668 h 9734"/>
                  <a:gd name="T36" fmla="*/ 313618347 w 6534"/>
                  <a:gd name="T37" fmla="*/ 935247630 h 9734"/>
                  <a:gd name="T38" fmla="*/ 291448688 w 6534"/>
                  <a:gd name="T39" fmla="*/ 883426264 h 9734"/>
                  <a:gd name="T40" fmla="*/ 249442601 w 6534"/>
                  <a:gd name="T41" fmla="*/ 866195427 h 9734"/>
                  <a:gd name="T42" fmla="*/ 217290096 w 6534"/>
                  <a:gd name="T43" fmla="*/ 816835661 h 9734"/>
                  <a:gd name="T44" fmla="*/ 182803640 w 6534"/>
                  <a:gd name="T45" fmla="*/ 816835661 h 9734"/>
                  <a:gd name="T46" fmla="*/ 158040781 w 6534"/>
                  <a:gd name="T47" fmla="*/ 774860332 h 9734"/>
                  <a:gd name="T48" fmla="*/ 138204713 w 6534"/>
                  <a:gd name="T49" fmla="*/ 732885004 h 9734"/>
                  <a:gd name="T50" fmla="*/ 39412887 w 6534"/>
                  <a:gd name="T51" fmla="*/ 730423405 h 9734"/>
                  <a:gd name="T52" fmla="*/ 32152865 w 6534"/>
                  <a:gd name="T53" fmla="*/ 710601752 h 9734"/>
                  <a:gd name="T54" fmla="*/ 27096450 w 6534"/>
                  <a:gd name="T55" fmla="*/ 671217240 h 9734"/>
                  <a:gd name="T56" fmla="*/ 0 w 6534"/>
                  <a:gd name="T57" fmla="*/ 619395874 h 9734"/>
                  <a:gd name="T58" fmla="*/ 4926791 w 6534"/>
                  <a:gd name="T59" fmla="*/ 545420833 h 9734"/>
                  <a:gd name="T60" fmla="*/ 54322524 w 6534"/>
                  <a:gd name="T61" fmla="*/ 493469890 h 9734"/>
                  <a:gd name="T62" fmla="*/ 88808980 w 6534"/>
                  <a:gd name="T63" fmla="*/ 483623852 h 9734"/>
                  <a:gd name="T64" fmla="*/ 128351492 w 6534"/>
                  <a:gd name="T65" fmla="*/ 451494561 h 9734"/>
                  <a:gd name="T66" fmla="*/ 182803640 w 6534"/>
                  <a:gd name="T67" fmla="*/ 426879286 h 9734"/>
                  <a:gd name="T68" fmla="*/ 234532964 w 6534"/>
                  <a:gd name="T69" fmla="*/ 444109763 h 9734"/>
                  <a:gd name="T70" fmla="*/ 491365571 w 6534"/>
                  <a:gd name="T71" fmla="*/ 446700939 h 9734"/>
                  <a:gd name="T72" fmla="*/ 513665215 w 6534"/>
                  <a:gd name="T73" fmla="*/ 315851756 h 9734"/>
                  <a:gd name="T74" fmla="*/ 533371658 w 6534"/>
                  <a:gd name="T75" fmla="*/ 278799267 h 9734"/>
                  <a:gd name="T76" fmla="*/ 528444867 w 6534"/>
                  <a:gd name="T77" fmla="*/ 244208737 h 9734"/>
                  <a:gd name="T78" fmla="*/ 501348417 w 6534"/>
                  <a:gd name="T79" fmla="*/ 194848610 h 9734"/>
                  <a:gd name="T80" fmla="*/ 471659128 w 6534"/>
                  <a:gd name="T81" fmla="*/ 128258007 h 9734"/>
                  <a:gd name="T82" fmla="*/ 518591645 w 6534"/>
                  <a:gd name="T83" fmla="*/ 91335455 h 9734"/>
                  <a:gd name="T84" fmla="*/ 570450954 w 6534"/>
                  <a:gd name="T85" fmla="*/ 96258294 h 9734"/>
                  <a:gd name="T86" fmla="*/ 627236694 w 6534"/>
                  <a:gd name="T87" fmla="*/ 59206165 h 9734"/>
                  <a:gd name="T88" fmla="*/ 679096002 w 6534"/>
                  <a:gd name="T89" fmla="*/ 7384438 h 9734"/>
                  <a:gd name="T90" fmla="*/ 656925983 w 6534"/>
                  <a:gd name="T91" fmla="*/ 259107191 h 9734"/>
                  <a:gd name="T92" fmla="*/ 694005279 w 6534"/>
                  <a:gd name="T93" fmla="*/ 392288397 h 9734"/>
                  <a:gd name="T94" fmla="*/ 691412439 w 6534"/>
                  <a:gd name="T95" fmla="*/ 461470176 h 9734"/>
                  <a:gd name="T96" fmla="*/ 694005279 w 6534"/>
                  <a:gd name="T97" fmla="*/ 547752855 h 9734"/>
                  <a:gd name="T98" fmla="*/ 691412439 w 6534"/>
                  <a:gd name="T99" fmla="*/ 582343385 h 9734"/>
                  <a:gd name="T100" fmla="*/ 716175298 w 6534"/>
                  <a:gd name="T101" fmla="*/ 616934275 h 9734"/>
                  <a:gd name="T102" fmla="*/ 738344957 w 6534"/>
                  <a:gd name="T103" fmla="*/ 646472748 h 9734"/>
                  <a:gd name="T104" fmla="*/ 775424253 w 6534"/>
                  <a:gd name="T105" fmla="*/ 678602039 h 9734"/>
                  <a:gd name="T106" fmla="*/ 805113542 w 6534"/>
                  <a:gd name="T107" fmla="*/ 676140439 h 9734"/>
                  <a:gd name="T108" fmla="*/ 782814259 w 6534"/>
                  <a:gd name="T109" fmla="*/ 703346530 h 9734"/>
                  <a:gd name="T110" fmla="*/ 738344957 w 6534"/>
                  <a:gd name="T111" fmla="*/ 727961805 h 9734"/>
                  <a:gd name="T112" fmla="*/ 760644600 w 6534"/>
                  <a:gd name="T113" fmla="*/ 762552695 h 9734"/>
                  <a:gd name="T114" fmla="*/ 750661394 w 6534"/>
                  <a:gd name="T115" fmla="*/ 792090809 h 9734"/>
                  <a:gd name="T116" fmla="*/ 775424253 w 6534"/>
                  <a:gd name="T117" fmla="*/ 826681699 h 9734"/>
                  <a:gd name="T118" fmla="*/ 775424253 w 6534"/>
                  <a:gd name="T119" fmla="*/ 878503065 h 9734"/>
                  <a:gd name="T120" fmla="*/ 817430340 w 6534"/>
                  <a:gd name="T121" fmla="*/ 935247630 h 97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534" h="9734">
                    <a:moveTo>
                      <a:pt x="6533" y="8762"/>
                    </a:moveTo>
                    <a:lnTo>
                      <a:pt x="6533" y="8762"/>
                    </a:lnTo>
                    <a:lnTo>
                      <a:pt x="6476" y="8762"/>
                    </a:lnTo>
                    <a:lnTo>
                      <a:pt x="6362" y="8762"/>
                    </a:lnTo>
                    <a:lnTo>
                      <a:pt x="6171" y="8743"/>
                    </a:lnTo>
                    <a:lnTo>
                      <a:pt x="6134" y="8743"/>
                    </a:lnTo>
                    <a:lnTo>
                      <a:pt x="6095" y="8781"/>
                    </a:lnTo>
                    <a:lnTo>
                      <a:pt x="6095" y="8838"/>
                    </a:lnTo>
                    <a:lnTo>
                      <a:pt x="6095" y="8952"/>
                    </a:lnTo>
                    <a:lnTo>
                      <a:pt x="6076" y="9010"/>
                    </a:lnTo>
                    <a:lnTo>
                      <a:pt x="6038" y="9048"/>
                    </a:lnTo>
                    <a:lnTo>
                      <a:pt x="6000" y="9066"/>
                    </a:lnTo>
                    <a:lnTo>
                      <a:pt x="5962" y="9124"/>
                    </a:lnTo>
                    <a:lnTo>
                      <a:pt x="5943" y="9124"/>
                    </a:lnTo>
                    <a:lnTo>
                      <a:pt x="5905" y="9124"/>
                    </a:lnTo>
                    <a:lnTo>
                      <a:pt x="5886" y="9143"/>
                    </a:lnTo>
                    <a:lnTo>
                      <a:pt x="5829" y="9181"/>
                    </a:lnTo>
                    <a:lnTo>
                      <a:pt x="5810" y="9238"/>
                    </a:lnTo>
                    <a:lnTo>
                      <a:pt x="5790" y="9333"/>
                    </a:lnTo>
                    <a:lnTo>
                      <a:pt x="5753" y="9391"/>
                    </a:lnTo>
                    <a:lnTo>
                      <a:pt x="5676" y="9467"/>
                    </a:lnTo>
                    <a:lnTo>
                      <a:pt x="5657" y="9524"/>
                    </a:lnTo>
                    <a:lnTo>
                      <a:pt x="5600" y="9695"/>
                    </a:lnTo>
                    <a:lnTo>
                      <a:pt x="5581" y="9733"/>
                    </a:lnTo>
                    <a:lnTo>
                      <a:pt x="5486" y="9581"/>
                    </a:lnTo>
                    <a:lnTo>
                      <a:pt x="5372" y="9486"/>
                    </a:lnTo>
                    <a:lnTo>
                      <a:pt x="5295" y="9333"/>
                    </a:lnTo>
                    <a:lnTo>
                      <a:pt x="5200" y="9238"/>
                    </a:lnTo>
                    <a:lnTo>
                      <a:pt x="4457" y="8685"/>
                    </a:lnTo>
                    <a:lnTo>
                      <a:pt x="4419" y="8629"/>
                    </a:lnTo>
                    <a:lnTo>
                      <a:pt x="4134" y="8228"/>
                    </a:lnTo>
                    <a:lnTo>
                      <a:pt x="4076" y="8172"/>
                    </a:lnTo>
                    <a:lnTo>
                      <a:pt x="4000" y="8133"/>
                    </a:lnTo>
                    <a:lnTo>
                      <a:pt x="3829" y="8095"/>
                    </a:lnTo>
                    <a:lnTo>
                      <a:pt x="3809" y="8114"/>
                    </a:lnTo>
                    <a:lnTo>
                      <a:pt x="3790" y="8114"/>
                    </a:lnTo>
                    <a:lnTo>
                      <a:pt x="3809" y="8114"/>
                    </a:lnTo>
                    <a:lnTo>
                      <a:pt x="3809" y="8133"/>
                    </a:lnTo>
                    <a:lnTo>
                      <a:pt x="3829" y="8133"/>
                    </a:lnTo>
                    <a:lnTo>
                      <a:pt x="3829" y="8152"/>
                    </a:lnTo>
                    <a:lnTo>
                      <a:pt x="3848" y="8152"/>
                    </a:lnTo>
                    <a:lnTo>
                      <a:pt x="3848" y="8172"/>
                    </a:lnTo>
                    <a:lnTo>
                      <a:pt x="3848" y="8190"/>
                    </a:lnTo>
                    <a:lnTo>
                      <a:pt x="3829" y="8209"/>
                    </a:lnTo>
                    <a:lnTo>
                      <a:pt x="3809" y="8228"/>
                    </a:lnTo>
                    <a:lnTo>
                      <a:pt x="3772" y="8248"/>
                    </a:lnTo>
                    <a:lnTo>
                      <a:pt x="3695" y="8286"/>
                    </a:lnTo>
                    <a:lnTo>
                      <a:pt x="3657" y="8304"/>
                    </a:lnTo>
                    <a:lnTo>
                      <a:pt x="3543" y="8419"/>
                    </a:lnTo>
                    <a:lnTo>
                      <a:pt x="3467" y="8457"/>
                    </a:lnTo>
                    <a:lnTo>
                      <a:pt x="3391" y="8457"/>
                    </a:lnTo>
                    <a:lnTo>
                      <a:pt x="3295" y="8419"/>
                    </a:lnTo>
                    <a:lnTo>
                      <a:pt x="3314" y="8304"/>
                    </a:lnTo>
                    <a:lnTo>
                      <a:pt x="3391" y="8152"/>
                    </a:lnTo>
                    <a:lnTo>
                      <a:pt x="3409" y="8000"/>
                    </a:lnTo>
                    <a:lnTo>
                      <a:pt x="3448" y="7847"/>
                    </a:lnTo>
                    <a:lnTo>
                      <a:pt x="3543" y="7733"/>
                    </a:lnTo>
                    <a:lnTo>
                      <a:pt x="3581" y="7657"/>
                    </a:lnTo>
                    <a:lnTo>
                      <a:pt x="3600" y="7581"/>
                    </a:lnTo>
                    <a:lnTo>
                      <a:pt x="3600" y="7543"/>
                    </a:lnTo>
                    <a:lnTo>
                      <a:pt x="3619" y="7505"/>
                    </a:lnTo>
                    <a:lnTo>
                      <a:pt x="3676" y="7447"/>
                    </a:lnTo>
                    <a:lnTo>
                      <a:pt x="3714" y="7371"/>
                    </a:lnTo>
                    <a:lnTo>
                      <a:pt x="3714" y="7352"/>
                    </a:lnTo>
                    <a:lnTo>
                      <a:pt x="3695" y="7314"/>
                    </a:lnTo>
                    <a:lnTo>
                      <a:pt x="3714" y="7276"/>
                    </a:lnTo>
                    <a:lnTo>
                      <a:pt x="3753" y="7238"/>
                    </a:lnTo>
                    <a:lnTo>
                      <a:pt x="3829" y="7200"/>
                    </a:lnTo>
                    <a:lnTo>
                      <a:pt x="3886" y="7124"/>
                    </a:lnTo>
                    <a:lnTo>
                      <a:pt x="3562" y="7067"/>
                    </a:lnTo>
                    <a:lnTo>
                      <a:pt x="3372" y="6933"/>
                    </a:lnTo>
                    <a:lnTo>
                      <a:pt x="3314" y="6933"/>
                    </a:lnTo>
                    <a:lnTo>
                      <a:pt x="3276" y="6933"/>
                    </a:lnTo>
                    <a:lnTo>
                      <a:pt x="3219" y="6933"/>
                    </a:lnTo>
                    <a:lnTo>
                      <a:pt x="3181" y="6895"/>
                    </a:lnTo>
                    <a:lnTo>
                      <a:pt x="3028" y="6914"/>
                    </a:lnTo>
                    <a:lnTo>
                      <a:pt x="3010" y="6876"/>
                    </a:lnTo>
                    <a:lnTo>
                      <a:pt x="2971" y="6857"/>
                    </a:lnTo>
                    <a:lnTo>
                      <a:pt x="2952" y="6914"/>
                    </a:lnTo>
                    <a:lnTo>
                      <a:pt x="2952" y="6971"/>
                    </a:lnTo>
                    <a:lnTo>
                      <a:pt x="2991" y="7048"/>
                    </a:lnTo>
                    <a:lnTo>
                      <a:pt x="3010" y="7105"/>
                    </a:lnTo>
                    <a:lnTo>
                      <a:pt x="2991" y="7162"/>
                    </a:lnTo>
                    <a:lnTo>
                      <a:pt x="2952" y="7181"/>
                    </a:lnTo>
                    <a:lnTo>
                      <a:pt x="2915" y="7200"/>
                    </a:lnTo>
                    <a:lnTo>
                      <a:pt x="2895" y="7257"/>
                    </a:lnTo>
                    <a:lnTo>
                      <a:pt x="2915" y="7295"/>
                    </a:lnTo>
                    <a:lnTo>
                      <a:pt x="2838" y="7295"/>
                    </a:lnTo>
                    <a:lnTo>
                      <a:pt x="2762" y="7295"/>
                    </a:lnTo>
                    <a:lnTo>
                      <a:pt x="2686" y="7314"/>
                    </a:lnTo>
                    <a:lnTo>
                      <a:pt x="2610" y="7333"/>
                    </a:lnTo>
                    <a:lnTo>
                      <a:pt x="2552" y="7295"/>
                    </a:lnTo>
                    <a:lnTo>
                      <a:pt x="2495" y="7219"/>
                    </a:lnTo>
                    <a:lnTo>
                      <a:pt x="2419" y="7219"/>
                    </a:lnTo>
                    <a:lnTo>
                      <a:pt x="2362" y="7085"/>
                    </a:lnTo>
                    <a:lnTo>
                      <a:pt x="2400" y="6876"/>
                    </a:lnTo>
                    <a:lnTo>
                      <a:pt x="2324" y="6876"/>
                    </a:lnTo>
                    <a:lnTo>
                      <a:pt x="2267" y="6857"/>
                    </a:lnTo>
                    <a:lnTo>
                      <a:pt x="2248" y="6819"/>
                    </a:lnTo>
                    <a:lnTo>
                      <a:pt x="2133" y="6704"/>
                    </a:lnTo>
                    <a:lnTo>
                      <a:pt x="2000" y="6667"/>
                    </a:lnTo>
                    <a:lnTo>
                      <a:pt x="1981" y="6686"/>
                    </a:lnTo>
                    <a:lnTo>
                      <a:pt x="1981" y="6704"/>
                    </a:lnTo>
                    <a:lnTo>
                      <a:pt x="1924" y="6686"/>
                    </a:lnTo>
                    <a:lnTo>
                      <a:pt x="1886" y="6667"/>
                    </a:lnTo>
                    <a:lnTo>
                      <a:pt x="1772" y="6667"/>
                    </a:lnTo>
                    <a:lnTo>
                      <a:pt x="1752" y="6609"/>
                    </a:lnTo>
                    <a:lnTo>
                      <a:pt x="1733" y="6362"/>
                    </a:lnTo>
                    <a:lnTo>
                      <a:pt x="1676" y="6305"/>
                    </a:lnTo>
                    <a:lnTo>
                      <a:pt x="1619" y="6305"/>
                    </a:lnTo>
                    <a:lnTo>
                      <a:pt x="1562" y="6267"/>
                    </a:lnTo>
                    <a:lnTo>
                      <a:pt x="1524" y="6247"/>
                    </a:lnTo>
                    <a:lnTo>
                      <a:pt x="1447" y="6267"/>
                    </a:lnTo>
                    <a:lnTo>
                      <a:pt x="1410" y="6305"/>
                    </a:lnTo>
                    <a:lnTo>
                      <a:pt x="1295" y="6400"/>
                    </a:lnTo>
                    <a:lnTo>
                      <a:pt x="1181" y="6400"/>
                    </a:lnTo>
                    <a:lnTo>
                      <a:pt x="1162" y="6323"/>
                    </a:lnTo>
                    <a:lnTo>
                      <a:pt x="1219" y="6114"/>
                    </a:lnTo>
                    <a:lnTo>
                      <a:pt x="1219" y="5981"/>
                    </a:lnTo>
                    <a:lnTo>
                      <a:pt x="1200" y="5943"/>
                    </a:lnTo>
                    <a:lnTo>
                      <a:pt x="1200" y="5829"/>
                    </a:lnTo>
                    <a:lnTo>
                      <a:pt x="1181" y="5790"/>
                    </a:lnTo>
                    <a:lnTo>
                      <a:pt x="1181" y="5695"/>
                    </a:lnTo>
                    <a:lnTo>
                      <a:pt x="1066" y="5657"/>
                    </a:lnTo>
                    <a:lnTo>
                      <a:pt x="514" y="5562"/>
                    </a:lnTo>
                    <a:lnTo>
                      <a:pt x="438" y="5581"/>
                    </a:lnTo>
                    <a:lnTo>
                      <a:pt x="381" y="5638"/>
                    </a:lnTo>
                    <a:lnTo>
                      <a:pt x="324" y="5657"/>
                    </a:lnTo>
                    <a:lnTo>
                      <a:pt x="304" y="5638"/>
                    </a:lnTo>
                    <a:lnTo>
                      <a:pt x="248" y="5638"/>
                    </a:lnTo>
                    <a:lnTo>
                      <a:pt x="209" y="5638"/>
                    </a:lnTo>
                    <a:lnTo>
                      <a:pt x="190" y="5581"/>
                    </a:lnTo>
                    <a:lnTo>
                      <a:pt x="190" y="5524"/>
                    </a:lnTo>
                    <a:lnTo>
                      <a:pt x="248" y="5485"/>
                    </a:lnTo>
                    <a:lnTo>
                      <a:pt x="286" y="5409"/>
                    </a:lnTo>
                    <a:lnTo>
                      <a:pt x="286" y="5352"/>
                    </a:lnTo>
                    <a:lnTo>
                      <a:pt x="248" y="5314"/>
                    </a:lnTo>
                    <a:lnTo>
                      <a:pt x="209" y="5238"/>
                    </a:lnTo>
                    <a:lnTo>
                      <a:pt x="209" y="5181"/>
                    </a:lnTo>
                    <a:lnTo>
                      <a:pt x="152" y="5086"/>
                    </a:lnTo>
                    <a:lnTo>
                      <a:pt x="76" y="5028"/>
                    </a:lnTo>
                    <a:lnTo>
                      <a:pt x="0" y="4990"/>
                    </a:lnTo>
                    <a:lnTo>
                      <a:pt x="0" y="4914"/>
                    </a:lnTo>
                    <a:lnTo>
                      <a:pt x="0" y="4781"/>
                    </a:lnTo>
                    <a:lnTo>
                      <a:pt x="38" y="4647"/>
                    </a:lnTo>
                    <a:lnTo>
                      <a:pt x="95" y="4533"/>
                    </a:lnTo>
                    <a:lnTo>
                      <a:pt x="38" y="4419"/>
                    </a:lnTo>
                    <a:lnTo>
                      <a:pt x="57" y="4324"/>
                    </a:lnTo>
                    <a:lnTo>
                      <a:pt x="38" y="4210"/>
                    </a:lnTo>
                    <a:lnTo>
                      <a:pt x="76" y="4152"/>
                    </a:lnTo>
                    <a:lnTo>
                      <a:pt x="95" y="4095"/>
                    </a:lnTo>
                    <a:lnTo>
                      <a:pt x="304" y="3848"/>
                    </a:lnTo>
                    <a:lnTo>
                      <a:pt x="400" y="3829"/>
                    </a:lnTo>
                    <a:lnTo>
                      <a:pt x="419" y="3809"/>
                    </a:lnTo>
                    <a:lnTo>
                      <a:pt x="457" y="3771"/>
                    </a:lnTo>
                    <a:lnTo>
                      <a:pt x="590" y="3733"/>
                    </a:lnTo>
                    <a:lnTo>
                      <a:pt x="629" y="3733"/>
                    </a:lnTo>
                    <a:lnTo>
                      <a:pt x="666" y="3752"/>
                    </a:lnTo>
                    <a:lnTo>
                      <a:pt x="685" y="3733"/>
                    </a:lnTo>
                    <a:lnTo>
                      <a:pt x="724" y="3714"/>
                    </a:lnTo>
                    <a:lnTo>
                      <a:pt x="781" y="3676"/>
                    </a:lnTo>
                    <a:lnTo>
                      <a:pt x="838" y="3657"/>
                    </a:lnTo>
                    <a:lnTo>
                      <a:pt x="914" y="3619"/>
                    </a:lnTo>
                    <a:lnTo>
                      <a:pt x="990" y="3485"/>
                    </a:lnTo>
                    <a:lnTo>
                      <a:pt x="1066" y="3428"/>
                    </a:lnTo>
                    <a:lnTo>
                      <a:pt x="1143" y="3409"/>
                    </a:lnTo>
                    <a:lnTo>
                      <a:pt x="1200" y="3371"/>
                    </a:lnTo>
                    <a:lnTo>
                      <a:pt x="1295" y="3333"/>
                    </a:lnTo>
                    <a:lnTo>
                      <a:pt x="1410" y="3295"/>
                    </a:lnTo>
                    <a:lnTo>
                      <a:pt x="1447" y="3276"/>
                    </a:lnTo>
                    <a:lnTo>
                      <a:pt x="1447" y="3219"/>
                    </a:lnTo>
                    <a:lnTo>
                      <a:pt x="1486" y="3181"/>
                    </a:lnTo>
                    <a:lnTo>
                      <a:pt x="1524" y="3162"/>
                    </a:lnTo>
                    <a:lnTo>
                      <a:pt x="1809" y="3428"/>
                    </a:lnTo>
                    <a:lnTo>
                      <a:pt x="2267" y="3600"/>
                    </a:lnTo>
                    <a:lnTo>
                      <a:pt x="2686" y="3733"/>
                    </a:lnTo>
                    <a:lnTo>
                      <a:pt x="3143" y="3581"/>
                    </a:lnTo>
                    <a:lnTo>
                      <a:pt x="3676" y="3619"/>
                    </a:lnTo>
                    <a:lnTo>
                      <a:pt x="3790" y="3448"/>
                    </a:lnTo>
                    <a:lnTo>
                      <a:pt x="3809" y="3257"/>
                    </a:lnTo>
                    <a:lnTo>
                      <a:pt x="3829" y="2838"/>
                    </a:lnTo>
                    <a:lnTo>
                      <a:pt x="3905" y="2666"/>
                    </a:lnTo>
                    <a:lnTo>
                      <a:pt x="3848" y="2495"/>
                    </a:lnTo>
                    <a:lnTo>
                      <a:pt x="3962" y="2438"/>
                    </a:lnTo>
                    <a:lnTo>
                      <a:pt x="3962" y="2324"/>
                    </a:lnTo>
                    <a:lnTo>
                      <a:pt x="3829" y="2305"/>
                    </a:lnTo>
                    <a:lnTo>
                      <a:pt x="3924" y="2247"/>
                    </a:lnTo>
                    <a:lnTo>
                      <a:pt x="4019" y="2190"/>
                    </a:lnTo>
                    <a:lnTo>
                      <a:pt x="4114" y="2152"/>
                    </a:lnTo>
                    <a:lnTo>
                      <a:pt x="4134" y="2076"/>
                    </a:lnTo>
                    <a:lnTo>
                      <a:pt x="4076" y="1981"/>
                    </a:lnTo>
                    <a:lnTo>
                      <a:pt x="4095" y="1962"/>
                    </a:lnTo>
                    <a:lnTo>
                      <a:pt x="4095" y="1943"/>
                    </a:lnTo>
                    <a:lnTo>
                      <a:pt x="4076" y="1885"/>
                    </a:lnTo>
                    <a:lnTo>
                      <a:pt x="4019" y="1809"/>
                    </a:lnTo>
                    <a:lnTo>
                      <a:pt x="3905" y="1695"/>
                    </a:lnTo>
                    <a:lnTo>
                      <a:pt x="3886" y="1657"/>
                    </a:lnTo>
                    <a:lnTo>
                      <a:pt x="3790" y="1504"/>
                    </a:lnTo>
                    <a:lnTo>
                      <a:pt x="3867" y="1504"/>
                    </a:lnTo>
                    <a:lnTo>
                      <a:pt x="3753" y="1295"/>
                    </a:lnTo>
                    <a:lnTo>
                      <a:pt x="3676" y="1162"/>
                    </a:lnTo>
                    <a:lnTo>
                      <a:pt x="3657" y="1142"/>
                    </a:lnTo>
                    <a:lnTo>
                      <a:pt x="3600" y="1086"/>
                    </a:lnTo>
                    <a:lnTo>
                      <a:pt x="3638" y="990"/>
                    </a:lnTo>
                    <a:lnTo>
                      <a:pt x="3733" y="933"/>
                    </a:lnTo>
                    <a:lnTo>
                      <a:pt x="3733" y="800"/>
                    </a:lnTo>
                    <a:lnTo>
                      <a:pt x="3905" y="800"/>
                    </a:lnTo>
                    <a:lnTo>
                      <a:pt x="3924" y="705"/>
                    </a:lnTo>
                    <a:lnTo>
                      <a:pt x="4000" y="705"/>
                    </a:lnTo>
                    <a:lnTo>
                      <a:pt x="4190" y="705"/>
                    </a:lnTo>
                    <a:lnTo>
                      <a:pt x="4266" y="724"/>
                    </a:lnTo>
                    <a:lnTo>
                      <a:pt x="4305" y="705"/>
                    </a:lnTo>
                    <a:lnTo>
                      <a:pt x="4324" y="743"/>
                    </a:lnTo>
                    <a:lnTo>
                      <a:pt x="4400" y="743"/>
                    </a:lnTo>
                    <a:lnTo>
                      <a:pt x="4457" y="705"/>
                    </a:lnTo>
                    <a:lnTo>
                      <a:pt x="4629" y="647"/>
                    </a:lnTo>
                    <a:lnTo>
                      <a:pt x="4724" y="647"/>
                    </a:lnTo>
                    <a:lnTo>
                      <a:pt x="4743" y="590"/>
                    </a:lnTo>
                    <a:lnTo>
                      <a:pt x="4838" y="457"/>
                    </a:lnTo>
                    <a:lnTo>
                      <a:pt x="4762" y="380"/>
                    </a:lnTo>
                    <a:lnTo>
                      <a:pt x="4838" y="324"/>
                    </a:lnTo>
                    <a:lnTo>
                      <a:pt x="4933" y="209"/>
                    </a:lnTo>
                    <a:lnTo>
                      <a:pt x="5028" y="133"/>
                    </a:lnTo>
                    <a:lnTo>
                      <a:pt x="5238" y="57"/>
                    </a:lnTo>
                    <a:lnTo>
                      <a:pt x="5333" y="57"/>
                    </a:lnTo>
                    <a:lnTo>
                      <a:pt x="5409" y="0"/>
                    </a:lnTo>
                    <a:lnTo>
                      <a:pt x="5105" y="1790"/>
                    </a:lnTo>
                    <a:lnTo>
                      <a:pt x="5067" y="1885"/>
                    </a:lnTo>
                    <a:lnTo>
                      <a:pt x="5067" y="2000"/>
                    </a:lnTo>
                    <a:lnTo>
                      <a:pt x="5105" y="2095"/>
                    </a:lnTo>
                    <a:lnTo>
                      <a:pt x="5162" y="2400"/>
                    </a:lnTo>
                    <a:lnTo>
                      <a:pt x="5353" y="2800"/>
                    </a:lnTo>
                    <a:lnTo>
                      <a:pt x="5372" y="2914"/>
                    </a:lnTo>
                    <a:lnTo>
                      <a:pt x="5353" y="3028"/>
                    </a:lnTo>
                    <a:lnTo>
                      <a:pt x="5390" y="3123"/>
                    </a:lnTo>
                    <a:lnTo>
                      <a:pt x="5372" y="3181"/>
                    </a:lnTo>
                    <a:lnTo>
                      <a:pt x="5353" y="3238"/>
                    </a:lnTo>
                    <a:lnTo>
                      <a:pt x="5295" y="3504"/>
                    </a:lnTo>
                    <a:lnTo>
                      <a:pt x="5333" y="3562"/>
                    </a:lnTo>
                    <a:lnTo>
                      <a:pt x="5372" y="3619"/>
                    </a:lnTo>
                    <a:lnTo>
                      <a:pt x="5390" y="3695"/>
                    </a:lnTo>
                    <a:lnTo>
                      <a:pt x="5353" y="4057"/>
                    </a:lnTo>
                    <a:lnTo>
                      <a:pt x="5353" y="4133"/>
                    </a:lnTo>
                    <a:lnTo>
                      <a:pt x="5353" y="4228"/>
                    </a:lnTo>
                    <a:lnTo>
                      <a:pt x="5353" y="4285"/>
                    </a:lnTo>
                    <a:lnTo>
                      <a:pt x="5353" y="4324"/>
                    </a:lnTo>
                    <a:lnTo>
                      <a:pt x="5390" y="4400"/>
                    </a:lnTo>
                    <a:lnTo>
                      <a:pt x="5372" y="4457"/>
                    </a:lnTo>
                    <a:lnTo>
                      <a:pt x="5333" y="4495"/>
                    </a:lnTo>
                    <a:lnTo>
                      <a:pt x="5353" y="4552"/>
                    </a:lnTo>
                    <a:lnTo>
                      <a:pt x="5429" y="4591"/>
                    </a:lnTo>
                    <a:lnTo>
                      <a:pt x="5486" y="4667"/>
                    </a:lnTo>
                    <a:lnTo>
                      <a:pt x="5505" y="4723"/>
                    </a:lnTo>
                    <a:lnTo>
                      <a:pt x="5524" y="4762"/>
                    </a:lnTo>
                    <a:lnTo>
                      <a:pt x="5581" y="4762"/>
                    </a:lnTo>
                    <a:lnTo>
                      <a:pt x="5638" y="4781"/>
                    </a:lnTo>
                    <a:lnTo>
                      <a:pt x="5676" y="4838"/>
                    </a:lnTo>
                    <a:lnTo>
                      <a:pt x="5714" y="4895"/>
                    </a:lnTo>
                    <a:lnTo>
                      <a:pt x="5695" y="4990"/>
                    </a:lnTo>
                    <a:lnTo>
                      <a:pt x="5734" y="5086"/>
                    </a:lnTo>
                    <a:lnTo>
                      <a:pt x="5810" y="5162"/>
                    </a:lnTo>
                    <a:lnTo>
                      <a:pt x="5886" y="5200"/>
                    </a:lnTo>
                    <a:lnTo>
                      <a:pt x="5943" y="5219"/>
                    </a:lnTo>
                    <a:lnTo>
                      <a:pt x="5981" y="5238"/>
                    </a:lnTo>
                    <a:lnTo>
                      <a:pt x="6057" y="5181"/>
                    </a:lnTo>
                    <a:lnTo>
                      <a:pt x="6095" y="5219"/>
                    </a:lnTo>
                    <a:lnTo>
                      <a:pt x="6152" y="5200"/>
                    </a:lnTo>
                    <a:lnTo>
                      <a:pt x="6191" y="5200"/>
                    </a:lnTo>
                    <a:lnTo>
                      <a:pt x="6210" y="5219"/>
                    </a:lnTo>
                    <a:lnTo>
                      <a:pt x="6210" y="5257"/>
                    </a:lnTo>
                    <a:lnTo>
                      <a:pt x="6171" y="5314"/>
                    </a:lnTo>
                    <a:lnTo>
                      <a:pt x="6095" y="5314"/>
                    </a:lnTo>
                    <a:lnTo>
                      <a:pt x="6095" y="5390"/>
                    </a:lnTo>
                    <a:lnTo>
                      <a:pt x="6038" y="5429"/>
                    </a:lnTo>
                    <a:lnTo>
                      <a:pt x="6000" y="5485"/>
                    </a:lnTo>
                    <a:lnTo>
                      <a:pt x="5848" y="5562"/>
                    </a:lnTo>
                    <a:lnTo>
                      <a:pt x="5790" y="5562"/>
                    </a:lnTo>
                    <a:lnTo>
                      <a:pt x="5753" y="5581"/>
                    </a:lnTo>
                    <a:lnTo>
                      <a:pt x="5695" y="5619"/>
                    </a:lnTo>
                    <a:lnTo>
                      <a:pt x="5734" y="5695"/>
                    </a:lnTo>
                    <a:lnTo>
                      <a:pt x="5848" y="5733"/>
                    </a:lnTo>
                    <a:lnTo>
                      <a:pt x="5886" y="5752"/>
                    </a:lnTo>
                    <a:lnTo>
                      <a:pt x="5886" y="5810"/>
                    </a:lnTo>
                    <a:lnTo>
                      <a:pt x="5867" y="5886"/>
                    </a:lnTo>
                    <a:lnTo>
                      <a:pt x="5848" y="5905"/>
                    </a:lnTo>
                    <a:lnTo>
                      <a:pt x="5829" y="5943"/>
                    </a:lnTo>
                    <a:lnTo>
                      <a:pt x="5810" y="6019"/>
                    </a:lnTo>
                    <a:lnTo>
                      <a:pt x="5790" y="6076"/>
                    </a:lnTo>
                    <a:lnTo>
                      <a:pt x="5790" y="6114"/>
                    </a:lnTo>
                    <a:lnTo>
                      <a:pt x="5829" y="6191"/>
                    </a:lnTo>
                    <a:lnTo>
                      <a:pt x="5790" y="6228"/>
                    </a:lnTo>
                    <a:lnTo>
                      <a:pt x="5810" y="6286"/>
                    </a:lnTo>
                    <a:lnTo>
                      <a:pt x="5905" y="6305"/>
                    </a:lnTo>
                    <a:lnTo>
                      <a:pt x="5981" y="6381"/>
                    </a:lnTo>
                    <a:lnTo>
                      <a:pt x="6038" y="6476"/>
                    </a:lnTo>
                    <a:lnTo>
                      <a:pt x="6038" y="6572"/>
                    </a:lnTo>
                    <a:lnTo>
                      <a:pt x="6019" y="6648"/>
                    </a:lnTo>
                    <a:lnTo>
                      <a:pt x="6019" y="6743"/>
                    </a:lnTo>
                    <a:lnTo>
                      <a:pt x="5981" y="6781"/>
                    </a:lnTo>
                    <a:lnTo>
                      <a:pt x="5981" y="6876"/>
                    </a:lnTo>
                    <a:lnTo>
                      <a:pt x="5981" y="6895"/>
                    </a:lnTo>
                    <a:lnTo>
                      <a:pt x="6038" y="6953"/>
                    </a:lnTo>
                    <a:lnTo>
                      <a:pt x="6210" y="7105"/>
                    </a:lnTo>
                    <a:lnTo>
                      <a:pt x="6305" y="7219"/>
                    </a:lnTo>
                    <a:lnTo>
                      <a:pt x="6533" y="876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6" name="Freeform 20">
                <a:extLst>
                  <a:ext uri="{FF2B5EF4-FFF2-40B4-BE49-F238E27FC236}">
                    <a16:creationId xmlns:a16="http://schemas.microsoft.com/office/drawing/2014/main" id="{B9138C5B-0C91-D847-83B2-095105165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0213" y="8202613"/>
                <a:ext cx="2489200" cy="2400300"/>
              </a:xfrm>
              <a:custGeom>
                <a:avLst/>
                <a:gdLst>
                  <a:gd name="T0" fmla="*/ 120897366 w 6915"/>
                  <a:gd name="T1" fmla="*/ 864043195 h 6667"/>
                  <a:gd name="T2" fmla="*/ 111049278 w 6915"/>
                  <a:gd name="T3" fmla="*/ 839285939 h 6667"/>
                  <a:gd name="T4" fmla="*/ 93815302 w 6915"/>
                  <a:gd name="T5" fmla="*/ 812065737 h 6667"/>
                  <a:gd name="T6" fmla="*/ 71657283 w 6915"/>
                  <a:gd name="T7" fmla="*/ 784975506 h 6667"/>
                  <a:gd name="T8" fmla="*/ 64271396 w 6915"/>
                  <a:gd name="T9" fmla="*/ 777587032 h 6667"/>
                  <a:gd name="T10" fmla="*/ 64271396 w 6915"/>
                  <a:gd name="T11" fmla="*/ 777587032 h 6667"/>
                  <a:gd name="T12" fmla="*/ 61809194 w 6915"/>
                  <a:gd name="T13" fmla="*/ 775124087 h 6667"/>
                  <a:gd name="T14" fmla="*/ 59347352 w 6915"/>
                  <a:gd name="T15" fmla="*/ 775124087 h 6667"/>
                  <a:gd name="T16" fmla="*/ 56885149 w 6915"/>
                  <a:gd name="T17" fmla="*/ 772531893 h 6667"/>
                  <a:gd name="T18" fmla="*/ 51831515 w 6915"/>
                  <a:gd name="T19" fmla="*/ 772531893 h 6667"/>
                  <a:gd name="T20" fmla="*/ 47037421 w 6915"/>
                  <a:gd name="T21" fmla="*/ 767735973 h 6667"/>
                  <a:gd name="T22" fmla="*/ 32135698 w 6915"/>
                  <a:gd name="T23" fmla="*/ 762680834 h 6667"/>
                  <a:gd name="T24" fmla="*/ 24749451 w 6915"/>
                  <a:gd name="T25" fmla="*/ 760217889 h 6667"/>
                  <a:gd name="T26" fmla="*/ 22287609 w 6915"/>
                  <a:gd name="T27" fmla="*/ 755421970 h 6667"/>
                  <a:gd name="T28" fmla="*/ 17363565 w 6915"/>
                  <a:gd name="T29" fmla="*/ 738053187 h 6667"/>
                  <a:gd name="T30" fmla="*/ 14901723 w 6915"/>
                  <a:gd name="T31" fmla="*/ 730664713 h 6667"/>
                  <a:gd name="T32" fmla="*/ 9977678 w 6915"/>
                  <a:gd name="T33" fmla="*/ 723146989 h 6667"/>
                  <a:gd name="T34" fmla="*/ 5053634 w 6915"/>
                  <a:gd name="T35" fmla="*/ 718351070 h 6667"/>
                  <a:gd name="T36" fmla="*/ 0 w 6915"/>
                  <a:gd name="T37" fmla="*/ 710832986 h 6667"/>
                  <a:gd name="T38" fmla="*/ 5053634 w 6915"/>
                  <a:gd name="T39" fmla="*/ 706037066 h 6667"/>
                  <a:gd name="T40" fmla="*/ 27211654 w 6915"/>
                  <a:gd name="T41" fmla="*/ 710832986 h 6667"/>
                  <a:gd name="T42" fmla="*/ 47037421 w 6915"/>
                  <a:gd name="T43" fmla="*/ 708370401 h 6667"/>
                  <a:gd name="T44" fmla="*/ 66733238 w 6915"/>
                  <a:gd name="T45" fmla="*/ 696056398 h 6667"/>
                  <a:gd name="T46" fmla="*/ 79043169 w 6915"/>
                  <a:gd name="T47" fmla="*/ 681279810 h 6667"/>
                  <a:gd name="T48" fmla="*/ 81505371 w 6915"/>
                  <a:gd name="T49" fmla="*/ 681279810 h 6667"/>
                  <a:gd name="T50" fmla="*/ 93815302 w 6915"/>
                  <a:gd name="T51" fmla="*/ 666503221 h 6667"/>
                  <a:gd name="T52" fmla="*/ 115973322 w 6915"/>
                  <a:gd name="T53" fmla="*/ 626969377 h 6667"/>
                  <a:gd name="T54" fmla="*/ 360359846 w 6915"/>
                  <a:gd name="T55" fmla="*/ 167727578 h 6667"/>
                  <a:gd name="T56" fmla="*/ 261620500 w 6915"/>
                  <a:gd name="T57" fmla="*/ 0 h 6667"/>
                  <a:gd name="T58" fmla="*/ 888524530 w 6915"/>
                  <a:gd name="T59" fmla="*/ 2332975 h 6667"/>
                  <a:gd name="T60" fmla="*/ 895910416 w 6915"/>
                  <a:gd name="T61" fmla="*/ 12184394 h 6667"/>
                  <a:gd name="T62" fmla="*/ 871160965 w 6915"/>
                  <a:gd name="T63" fmla="*/ 691130868 h 6667"/>
                  <a:gd name="T64" fmla="*/ 871160965 w 6915"/>
                  <a:gd name="T65" fmla="*/ 752829775 h 6667"/>
                  <a:gd name="T66" fmla="*/ 871160965 w 6915"/>
                  <a:gd name="T67" fmla="*/ 864043195 h 6667"/>
                  <a:gd name="T68" fmla="*/ 856388832 w 6915"/>
                  <a:gd name="T69" fmla="*/ 864043195 h 6667"/>
                  <a:gd name="T70" fmla="*/ 120897366 w 6915"/>
                  <a:gd name="T71" fmla="*/ 864043195 h 66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915" h="6667">
                    <a:moveTo>
                      <a:pt x="933" y="6666"/>
                    </a:moveTo>
                    <a:lnTo>
                      <a:pt x="857" y="6475"/>
                    </a:lnTo>
                    <a:lnTo>
                      <a:pt x="724" y="6265"/>
                    </a:lnTo>
                    <a:lnTo>
                      <a:pt x="553" y="6056"/>
                    </a:lnTo>
                    <a:lnTo>
                      <a:pt x="496" y="5999"/>
                    </a:lnTo>
                    <a:lnTo>
                      <a:pt x="477" y="5980"/>
                    </a:lnTo>
                    <a:lnTo>
                      <a:pt x="458" y="5980"/>
                    </a:lnTo>
                    <a:lnTo>
                      <a:pt x="439" y="5960"/>
                    </a:lnTo>
                    <a:lnTo>
                      <a:pt x="400" y="5960"/>
                    </a:lnTo>
                    <a:lnTo>
                      <a:pt x="363" y="5923"/>
                    </a:lnTo>
                    <a:lnTo>
                      <a:pt x="248" y="5884"/>
                    </a:lnTo>
                    <a:lnTo>
                      <a:pt x="191" y="5865"/>
                    </a:lnTo>
                    <a:lnTo>
                      <a:pt x="172" y="5828"/>
                    </a:lnTo>
                    <a:lnTo>
                      <a:pt x="134" y="5694"/>
                    </a:lnTo>
                    <a:lnTo>
                      <a:pt x="115" y="5637"/>
                    </a:lnTo>
                    <a:lnTo>
                      <a:pt x="77" y="5579"/>
                    </a:lnTo>
                    <a:lnTo>
                      <a:pt x="39" y="5542"/>
                    </a:lnTo>
                    <a:lnTo>
                      <a:pt x="0" y="5484"/>
                    </a:lnTo>
                    <a:lnTo>
                      <a:pt x="39" y="5447"/>
                    </a:lnTo>
                    <a:lnTo>
                      <a:pt x="210" y="5484"/>
                    </a:lnTo>
                    <a:lnTo>
                      <a:pt x="363" y="5465"/>
                    </a:lnTo>
                    <a:lnTo>
                      <a:pt x="515" y="5370"/>
                    </a:lnTo>
                    <a:lnTo>
                      <a:pt x="610" y="5256"/>
                    </a:lnTo>
                    <a:lnTo>
                      <a:pt x="629" y="5256"/>
                    </a:lnTo>
                    <a:lnTo>
                      <a:pt x="724" y="5142"/>
                    </a:lnTo>
                    <a:lnTo>
                      <a:pt x="895" y="4837"/>
                    </a:lnTo>
                    <a:lnTo>
                      <a:pt x="2781" y="1294"/>
                    </a:lnTo>
                    <a:lnTo>
                      <a:pt x="2019" y="0"/>
                    </a:lnTo>
                    <a:lnTo>
                      <a:pt x="6857" y="18"/>
                    </a:lnTo>
                    <a:lnTo>
                      <a:pt x="6914" y="94"/>
                    </a:lnTo>
                    <a:lnTo>
                      <a:pt x="6723" y="5332"/>
                    </a:lnTo>
                    <a:lnTo>
                      <a:pt x="6723" y="5808"/>
                    </a:lnTo>
                    <a:lnTo>
                      <a:pt x="6723" y="6666"/>
                    </a:lnTo>
                    <a:lnTo>
                      <a:pt x="6609" y="6666"/>
                    </a:lnTo>
                    <a:lnTo>
                      <a:pt x="933" y="6666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7" name="Freeform 21">
                <a:extLst>
                  <a:ext uri="{FF2B5EF4-FFF2-40B4-BE49-F238E27FC236}">
                    <a16:creationId xmlns:a16="http://schemas.microsoft.com/office/drawing/2014/main" id="{7C76CAC7-1B24-4142-A8BE-3C33648E6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3925" y="11266488"/>
                <a:ext cx="295275" cy="561975"/>
              </a:xfrm>
              <a:custGeom>
                <a:avLst/>
                <a:gdLst>
                  <a:gd name="T0" fmla="*/ 12318369 w 820"/>
                  <a:gd name="T1" fmla="*/ 201928080 h 1563"/>
                  <a:gd name="T2" fmla="*/ 14911748 w 820"/>
                  <a:gd name="T3" fmla="*/ 172324258 h 1563"/>
                  <a:gd name="T4" fmla="*/ 9854623 w 820"/>
                  <a:gd name="T5" fmla="*/ 100964220 h 1563"/>
                  <a:gd name="T6" fmla="*/ 0 w 820"/>
                  <a:gd name="T7" fmla="*/ 2456079 h 1563"/>
                  <a:gd name="T8" fmla="*/ 4927131 w 820"/>
                  <a:gd name="T9" fmla="*/ 2456079 h 1563"/>
                  <a:gd name="T10" fmla="*/ 106196374 w 820"/>
                  <a:gd name="T11" fmla="*/ 0 h 1563"/>
                  <a:gd name="T12" fmla="*/ 106196374 w 820"/>
                  <a:gd name="T13" fmla="*/ 91139186 h 1563"/>
                  <a:gd name="T14" fmla="*/ 106196374 w 820"/>
                  <a:gd name="T15" fmla="*/ 201928080 h 1563"/>
                  <a:gd name="T16" fmla="*/ 12318369 w 820"/>
                  <a:gd name="T17" fmla="*/ 201928080 h 15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0" h="1563">
                    <a:moveTo>
                      <a:pt x="95" y="1562"/>
                    </a:moveTo>
                    <a:lnTo>
                      <a:pt x="115" y="1333"/>
                    </a:lnTo>
                    <a:lnTo>
                      <a:pt x="76" y="781"/>
                    </a:lnTo>
                    <a:lnTo>
                      <a:pt x="0" y="19"/>
                    </a:lnTo>
                    <a:lnTo>
                      <a:pt x="38" y="19"/>
                    </a:lnTo>
                    <a:lnTo>
                      <a:pt x="819" y="0"/>
                    </a:lnTo>
                    <a:lnTo>
                      <a:pt x="819" y="705"/>
                    </a:lnTo>
                    <a:lnTo>
                      <a:pt x="819" y="1562"/>
                    </a:lnTo>
                    <a:lnTo>
                      <a:pt x="95" y="156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8" name="Freeform 22">
                <a:extLst>
                  <a:ext uri="{FF2B5EF4-FFF2-40B4-BE49-F238E27FC236}">
                    <a16:creationId xmlns:a16="http://schemas.microsoft.com/office/drawing/2014/main" id="{5010FEC9-14FA-4A47-8FDB-D23A3532D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0" y="9793288"/>
                <a:ext cx="4903788" cy="2914650"/>
              </a:xfrm>
              <a:custGeom>
                <a:avLst/>
                <a:gdLst>
                  <a:gd name="T0" fmla="*/ 79074842 w 13620"/>
                  <a:gd name="T1" fmla="*/ 377677582 h 8096"/>
                  <a:gd name="T2" fmla="*/ 293873718 w 13620"/>
                  <a:gd name="T3" fmla="*/ 219685624 h 8096"/>
                  <a:gd name="T4" fmla="*/ 459282951 w 13620"/>
                  <a:gd name="T5" fmla="*/ 209835359 h 8096"/>
                  <a:gd name="T6" fmla="*/ 469134813 w 13620"/>
                  <a:gd name="T7" fmla="*/ 128311922 h 8096"/>
                  <a:gd name="T8" fmla="*/ 617303379 w 13620"/>
                  <a:gd name="T9" fmla="*/ 7387788 h 8096"/>
                  <a:gd name="T10" fmla="*/ 1765445770 w 13620"/>
                  <a:gd name="T11" fmla="*/ 0 h 8096"/>
                  <a:gd name="T12" fmla="*/ 1325996517 w 13620"/>
                  <a:gd name="T13" fmla="*/ 972707916 h 8096"/>
                  <a:gd name="T14" fmla="*/ 1111197641 w 13620"/>
                  <a:gd name="T15" fmla="*/ 864096522 h 8096"/>
                  <a:gd name="T16" fmla="*/ 721008054 w 13620"/>
                  <a:gd name="T17" fmla="*/ 831953649 h 8096"/>
                  <a:gd name="T18" fmla="*/ 639470157 w 13620"/>
                  <a:gd name="T19" fmla="*/ 565349937 h 8096"/>
                  <a:gd name="T20" fmla="*/ 617303379 w 13620"/>
                  <a:gd name="T21" fmla="*/ 572737725 h 8096"/>
                  <a:gd name="T22" fmla="*/ 577765598 w 13620"/>
                  <a:gd name="T23" fmla="*/ 592438254 h 8096"/>
                  <a:gd name="T24" fmla="*/ 555598820 w 13620"/>
                  <a:gd name="T25" fmla="*/ 614601258 h 8096"/>
                  <a:gd name="T26" fmla="*/ 553135765 w 13620"/>
                  <a:gd name="T27" fmla="*/ 641818818 h 8096"/>
                  <a:gd name="T28" fmla="*/ 538357793 w 13620"/>
                  <a:gd name="T29" fmla="*/ 649206607 h 8096"/>
                  <a:gd name="T30" fmla="*/ 508672234 w 13620"/>
                  <a:gd name="T31" fmla="*/ 661648951 h 8096"/>
                  <a:gd name="T32" fmla="*/ 496357317 w 13620"/>
                  <a:gd name="T33" fmla="*/ 656723639 h 8096"/>
                  <a:gd name="T34" fmla="*/ 481449729 w 13620"/>
                  <a:gd name="T35" fmla="*/ 656723639 h 8096"/>
                  <a:gd name="T36" fmla="*/ 446968035 w 13620"/>
                  <a:gd name="T37" fmla="*/ 656723639 h 8096"/>
                  <a:gd name="T38" fmla="*/ 422208586 w 13620"/>
                  <a:gd name="T39" fmla="*/ 669036379 h 8096"/>
                  <a:gd name="T40" fmla="*/ 409893669 w 13620"/>
                  <a:gd name="T41" fmla="*/ 693661859 h 8096"/>
                  <a:gd name="T42" fmla="*/ 412356365 w 13620"/>
                  <a:gd name="T43" fmla="*/ 713362388 h 8096"/>
                  <a:gd name="T44" fmla="*/ 424800897 w 13620"/>
                  <a:gd name="T45" fmla="*/ 733192520 h 8096"/>
                  <a:gd name="T46" fmla="*/ 429597392 w 13620"/>
                  <a:gd name="T47" fmla="*/ 760280476 h 8096"/>
                  <a:gd name="T48" fmla="*/ 444504979 w 13620"/>
                  <a:gd name="T49" fmla="*/ 785035561 h 8096"/>
                  <a:gd name="T50" fmla="*/ 466671757 w 13620"/>
                  <a:gd name="T51" fmla="*/ 809661041 h 8096"/>
                  <a:gd name="T52" fmla="*/ 469134813 w 13620"/>
                  <a:gd name="T53" fmla="*/ 819640909 h 8096"/>
                  <a:gd name="T54" fmla="*/ 474190539 w 13620"/>
                  <a:gd name="T55" fmla="*/ 834416486 h 8096"/>
                  <a:gd name="T56" fmla="*/ 459282951 w 13620"/>
                  <a:gd name="T57" fmla="*/ 849191702 h 8096"/>
                  <a:gd name="T58" fmla="*/ 434653118 w 13620"/>
                  <a:gd name="T59" fmla="*/ 864096522 h 8096"/>
                  <a:gd name="T60" fmla="*/ 451893785 w 13620"/>
                  <a:gd name="T61" fmla="*/ 881334574 h 8096"/>
                  <a:gd name="T62" fmla="*/ 444504979 w 13620"/>
                  <a:gd name="T63" fmla="*/ 910885007 h 8096"/>
                  <a:gd name="T64" fmla="*/ 432060447 w 13620"/>
                  <a:gd name="T65" fmla="*/ 987483492 h 8096"/>
                  <a:gd name="T66" fmla="*/ 414819420 w 13620"/>
                  <a:gd name="T67" fmla="*/ 1034401581 h 8096"/>
                  <a:gd name="T68" fmla="*/ 286484552 w 13620"/>
                  <a:gd name="T69" fmla="*/ 1049176797 h 8096"/>
                  <a:gd name="T70" fmla="*/ 172798400 w 13620"/>
                  <a:gd name="T71" fmla="*/ 1009646496 h 8096"/>
                  <a:gd name="T72" fmla="*/ 98778924 w 13620"/>
                  <a:gd name="T73" fmla="*/ 943027879 h 8096"/>
                  <a:gd name="T74" fmla="*/ 56778448 w 13620"/>
                  <a:gd name="T75" fmla="*/ 755485128 h 8096"/>
                  <a:gd name="T76" fmla="*/ 61704559 w 13620"/>
                  <a:gd name="T77" fmla="*/ 688736907 h 8096"/>
                  <a:gd name="T78" fmla="*/ 0 w 13620"/>
                  <a:gd name="T79" fmla="*/ 466588808 h 80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620" h="8096">
                    <a:moveTo>
                      <a:pt x="0" y="3600"/>
                    </a:moveTo>
                    <a:lnTo>
                      <a:pt x="610" y="2914"/>
                    </a:lnTo>
                    <a:lnTo>
                      <a:pt x="952" y="2552"/>
                    </a:lnTo>
                    <a:lnTo>
                      <a:pt x="2267" y="1695"/>
                    </a:lnTo>
                    <a:lnTo>
                      <a:pt x="2876" y="1257"/>
                    </a:lnTo>
                    <a:lnTo>
                      <a:pt x="3543" y="1619"/>
                    </a:lnTo>
                    <a:lnTo>
                      <a:pt x="3562" y="1505"/>
                    </a:lnTo>
                    <a:lnTo>
                      <a:pt x="3619" y="990"/>
                    </a:lnTo>
                    <a:lnTo>
                      <a:pt x="3676" y="933"/>
                    </a:lnTo>
                    <a:lnTo>
                      <a:pt x="4762" y="57"/>
                    </a:lnTo>
                    <a:lnTo>
                      <a:pt x="4819" y="57"/>
                    </a:lnTo>
                    <a:lnTo>
                      <a:pt x="13619" y="0"/>
                    </a:lnTo>
                    <a:lnTo>
                      <a:pt x="10248" y="7485"/>
                    </a:lnTo>
                    <a:lnTo>
                      <a:pt x="10229" y="7505"/>
                    </a:lnTo>
                    <a:lnTo>
                      <a:pt x="8591" y="6686"/>
                    </a:lnTo>
                    <a:lnTo>
                      <a:pt x="8572" y="6667"/>
                    </a:lnTo>
                    <a:lnTo>
                      <a:pt x="6800" y="6781"/>
                    </a:lnTo>
                    <a:lnTo>
                      <a:pt x="5562" y="6419"/>
                    </a:lnTo>
                    <a:lnTo>
                      <a:pt x="4629" y="6152"/>
                    </a:lnTo>
                    <a:lnTo>
                      <a:pt x="4933" y="4362"/>
                    </a:lnTo>
                    <a:lnTo>
                      <a:pt x="4857" y="4419"/>
                    </a:lnTo>
                    <a:lnTo>
                      <a:pt x="4762" y="4419"/>
                    </a:lnTo>
                    <a:lnTo>
                      <a:pt x="4552" y="4495"/>
                    </a:lnTo>
                    <a:lnTo>
                      <a:pt x="4457" y="4571"/>
                    </a:lnTo>
                    <a:lnTo>
                      <a:pt x="4362" y="4686"/>
                    </a:lnTo>
                    <a:lnTo>
                      <a:pt x="4286" y="4742"/>
                    </a:lnTo>
                    <a:lnTo>
                      <a:pt x="4362" y="4819"/>
                    </a:lnTo>
                    <a:lnTo>
                      <a:pt x="4267" y="4952"/>
                    </a:lnTo>
                    <a:lnTo>
                      <a:pt x="4248" y="5009"/>
                    </a:lnTo>
                    <a:lnTo>
                      <a:pt x="4153" y="5009"/>
                    </a:lnTo>
                    <a:lnTo>
                      <a:pt x="3981" y="5067"/>
                    </a:lnTo>
                    <a:lnTo>
                      <a:pt x="3924" y="5105"/>
                    </a:lnTo>
                    <a:lnTo>
                      <a:pt x="3848" y="5105"/>
                    </a:lnTo>
                    <a:lnTo>
                      <a:pt x="3829" y="5067"/>
                    </a:lnTo>
                    <a:lnTo>
                      <a:pt x="3790" y="5086"/>
                    </a:lnTo>
                    <a:lnTo>
                      <a:pt x="3714" y="5067"/>
                    </a:lnTo>
                    <a:lnTo>
                      <a:pt x="3524" y="5067"/>
                    </a:lnTo>
                    <a:lnTo>
                      <a:pt x="3448" y="5067"/>
                    </a:lnTo>
                    <a:lnTo>
                      <a:pt x="3429" y="5162"/>
                    </a:lnTo>
                    <a:lnTo>
                      <a:pt x="3257" y="5162"/>
                    </a:lnTo>
                    <a:lnTo>
                      <a:pt x="3257" y="5295"/>
                    </a:lnTo>
                    <a:lnTo>
                      <a:pt x="3162" y="5352"/>
                    </a:lnTo>
                    <a:lnTo>
                      <a:pt x="3124" y="5448"/>
                    </a:lnTo>
                    <a:lnTo>
                      <a:pt x="3181" y="5504"/>
                    </a:lnTo>
                    <a:lnTo>
                      <a:pt x="3200" y="5524"/>
                    </a:lnTo>
                    <a:lnTo>
                      <a:pt x="3277" y="5657"/>
                    </a:lnTo>
                    <a:lnTo>
                      <a:pt x="3391" y="5866"/>
                    </a:lnTo>
                    <a:lnTo>
                      <a:pt x="3314" y="5866"/>
                    </a:lnTo>
                    <a:lnTo>
                      <a:pt x="3410" y="6019"/>
                    </a:lnTo>
                    <a:lnTo>
                      <a:pt x="3429" y="6057"/>
                    </a:lnTo>
                    <a:lnTo>
                      <a:pt x="3543" y="6171"/>
                    </a:lnTo>
                    <a:lnTo>
                      <a:pt x="3600" y="6247"/>
                    </a:lnTo>
                    <a:lnTo>
                      <a:pt x="3619" y="6305"/>
                    </a:lnTo>
                    <a:lnTo>
                      <a:pt x="3619" y="6324"/>
                    </a:lnTo>
                    <a:lnTo>
                      <a:pt x="3600" y="6343"/>
                    </a:lnTo>
                    <a:lnTo>
                      <a:pt x="3658" y="6438"/>
                    </a:lnTo>
                    <a:lnTo>
                      <a:pt x="3638" y="6514"/>
                    </a:lnTo>
                    <a:lnTo>
                      <a:pt x="3543" y="6552"/>
                    </a:lnTo>
                    <a:lnTo>
                      <a:pt x="3448" y="6609"/>
                    </a:lnTo>
                    <a:lnTo>
                      <a:pt x="3353" y="6667"/>
                    </a:lnTo>
                    <a:lnTo>
                      <a:pt x="3486" y="6686"/>
                    </a:lnTo>
                    <a:lnTo>
                      <a:pt x="3486" y="6800"/>
                    </a:lnTo>
                    <a:lnTo>
                      <a:pt x="3372" y="6857"/>
                    </a:lnTo>
                    <a:lnTo>
                      <a:pt x="3429" y="7028"/>
                    </a:lnTo>
                    <a:lnTo>
                      <a:pt x="3353" y="7200"/>
                    </a:lnTo>
                    <a:lnTo>
                      <a:pt x="3333" y="7619"/>
                    </a:lnTo>
                    <a:lnTo>
                      <a:pt x="3314" y="7810"/>
                    </a:lnTo>
                    <a:lnTo>
                      <a:pt x="3200" y="7981"/>
                    </a:lnTo>
                    <a:lnTo>
                      <a:pt x="2667" y="7943"/>
                    </a:lnTo>
                    <a:lnTo>
                      <a:pt x="2210" y="8095"/>
                    </a:lnTo>
                    <a:lnTo>
                      <a:pt x="1791" y="7962"/>
                    </a:lnTo>
                    <a:lnTo>
                      <a:pt x="1333" y="7790"/>
                    </a:lnTo>
                    <a:lnTo>
                      <a:pt x="1048" y="7524"/>
                    </a:lnTo>
                    <a:lnTo>
                      <a:pt x="762" y="7276"/>
                    </a:lnTo>
                    <a:lnTo>
                      <a:pt x="362" y="6857"/>
                    </a:lnTo>
                    <a:lnTo>
                      <a:pt x="438" y="5829"/>
                    </a:lnTo>
                    <a:lnTo>
                      <a:pt x="476" y="5314"/>
                    </a:lnTo>
                    <a:lnTo>
                      <a:pt x="553" y="4476"/>
                    </a:lnTo>
                    <a:lnTo>
                      <a:pt x="0" y="3600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39" name="Freeform 23">
                <a:extLst>
                  <a:ext uri="{FF2B5EF4-FFF2-40B4-BE49-F238E27FC236}">
                    <a16:creationId xmlns:a16="http://schemas.microsoft.com/office/drawing/2014/main" id="{832CE687-B4A0-0542-9343-F88D3A412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8163" y="5973763"/>
                <a:ext cx="3978275" cy="8469312"/>
              </a:xfrm>
              <a:custGeom>
                <a:avLst/>
                <a:gdLst>
                  <a:gd name="T0" fmla="*/ 1363179026 w 11049"/>
                  <a:gd name="T1" fmla="*/ 2147483646 h 23525"/>
                  <a:gd name="T2" fmla="*/ 1373031999 w 11049"/>
                  <a:gd name="T3" fmla="*/ 2147483646 h 23525"/>
                  <a:gd name="T4" fmla="*/ 1432278016 w 11049"/>
                  <a:gd name="T5" fmla="*/ 2147483646 h 23525"/>
                  <a:gd name="T6" fmla="*/ 1427351709 w 11049"/>
                  <a:gd name="T7" fmla="*/ 2147483646 h 23525"/>
                  <a:gd name="T8" fmla="*/ 1370568846 w 11049"/>
                  <a:gd name="T9" fmla="*/ 2147483646 h 23525"/>
                  <a:gd name="T10" fmla="*/ 1338417514 w 11049"/>
                  <a:gd name="T11" fmla="*/ 2147483646 h 23525"/>
                  <a:gd name="T12" fmla="*/ 1328564901 w 11049"/>
                  <a:gd name="T13" fmla="*/ 2147483646 h 23525"/>
                  <a:gd name="T14" fmla="*/ 1049576530 w 11049"/>
                  <a:gd name="T15" fmla="*/ 0 h 23525"/>
                  <a:gd name="T16" fmla="*/ 1044650224 w 11049"/>
                  <a:gd name="T17" fmla="*/ 9850323 h 23525"/>
                  <a:gd name="T18" fmla="*/ 1022351865 w 11049"/>
                  <a:gd name="T19" fmla="*/ 59231542 h 23525"/>
                  <a:gd name="T20" fmla="*/ 980348280 w 11049"/>
                  <a:gd name="T21" fmla="*/ 153068999 h 23525"/>
                  <a:gd name="T22" fmla="*/ 923565057 w 11049"/>
                  <a:gd name="T23" fmla="*/ 281382406 h 23525"/>
                  <a:gd name="T24" fmla="*/ 856929580 w 11049"/>
                  <a:gd name="T25" fmla="*/ 432118159 h 23525"/>
                  <a:gd name="T26" fmla="*/ 782774664 w 11049"/>
                  <a:gd name="T27" fmla="*/ 599962462 h 23525"/>
                  <a:gd name="T28" fmla="*/ 706286215 w 11049"/>
                  <a:gd name="T29" fmla="*/ 772732107 h 23525"/>
                  <a:gd name="T30" fmla="*/ 632131299 w 11049"/>
                  <a:gd name="T31" fmla="*/ 937984314 h 23525"/>
                  <a:gd name="T32" fmla="*/ 565495823 w 11049"/>
                  <a:gd name="T33" fmla="*/ 1091053313 h 23525"/>
                  <a:gd name="T34" fmla="*/ 508712959 w 11049"/>
                  <a:gd name="T35" fmla="*/ 1217033834 h 23525"/>
                  <a:gd name="T36" fmla="*/ 469172168 w 11049"/>
                  <a:gd name="T37" fmla="*/ 1310870931 h 23525"/>
                  <a:gd name="T38" fmla="*/ 447003429 w 11049"/>
                  <a:gd name="T39" fmla="*/ 1360252150 h 23525"/>
                  <a:gd name="T40" fmla="*/ 434687664 w 11049"/>
                  <a:gd name="T41" fmla="*/ 1384878137 h 23525"/>
                  <a:gd name="T42" fmla="*/ 402536332 w 11049"/>
                  <a:gd name="T43" fmla="*/ 1453960002 h 23525"/>
                  <a:gd name="T44" fmla="*/ 348216621 w 11049"/>
                  <a:gd name="T45" fmla="*/ 1577477673 h 23525"/>
                  <a:gd name="T46" fmla="*/ 278988371 w 11049"/>
                  <a:gd name="T47" fmla="*/ 1732879557 h 23525"/>
                  <a:gd name="T48" fmla="*/ 200036769 w 11049"/>
                  <a:gd name="T49" fmla="*/ 1903316316 h 23525"/>
                  <a:gd name="T50" fmla="*/ 126011474 w 11049"/>
                  <a:gd name="T51" fmla="*/ 2068698129 h 23525"/>
                  <a:gd name="T52" fmla="*/ 61709170 w 11049"/>
                  <a:gd name="T53" fmla="*/ 2147483646 h 23525"/>
                  <a:gd name="T54" fmla="*/ 17372053 w 11049"/>
                  <a:gd name="T55" fmla="*/ 2147483646 h 23525"/>
                  <a:gd name="T56" fmla="*/ 0 w 11049"/>
                  <a:gd name="T57" fmla="*/ 2147483646 h 23525"/>
                  <a:gd name="T58" fmla="*/ 69098989 w 11049"/>
                  <a:gd name="T59" fmla="*/ 2147483646 h 23525"/>
                  <a:gd name="T60" fmla="*/ 204963076 w 11049"/>
                  <a:gd name="T61" fmla="*/ 2147483646 h 23525"/>
                  <a:gd name="T62" fmla="*/ 209889382 w 11049"/>
                  <a:gd name="T63" fmla="*/ 2147483646 h 23525"/>
                  <a:gd name="T64" fmla="*/ 264209092 w 11049"/>
                  <a:gd name="T65" fmla="*/ 2147483646 h 23525"/>
                  <a:gd name="T66" fmla="*/ 320991956 w 11049"/>
                  <a:gd name="T67" fmla="*/ 2147483646 h 23525"/>
                  <a:gd name="T68" fmla="*/ 326048243 w 11049"/>
                  <a:gd name="T69" fmla="*/ 2147483646 h 23525"/>
                  <a:gd name="T70" fmla="*/ 318528803 w 11049"/>
                  <a:gd name="T71" fmla="*/ 2147483646 h 23525"/>
                  <a:gd name="T72" fmla="*/ 239577201 w 11049"/>
                  <a:gd name="T73" fmla="*/ 2147483646 h 23525"/>
                  <a:gd name="T74" fmla="*/ 165551905 w 11049"/>
                  <a:gd name="T75" fmla="*/ 2147483646 h 23525"/>
                  <a:gd name="T76" fmla="*/ 103713114 w 11049"/>
                  <a:gd name="T77" fmla="*/ 2147483646 h 23525"/>
                  <a:gd name="T78" fmla="*/ 98786808 w 11049"/>
                  <a:gd name="T79" fmla="*/ 2147483646 h 23525"/>
                  <a:gd name="T80" fmla="*/ 103713114 w 11049"/>
                  <a:gd name="T81" fmla="*/ 2147483646 h 23525"/>
                  <a:gd name="T82" fmla="*/ 106176268 w 11049"/>
                  <a:gd name="T83" fmla="*/ 2147483646 h 23525"/>
                  <a:gd name="T84" fmla="*/ 44467098 w 11049"/>
                  <a:gd name="T85" fmla="*/ 2147483646 h 23525"/>
                  <a:gd name="T86" fmla="*/ 32150972 w 11049"/>
                  <a:gd name="T87" fmla="*/ 2147483646 h 23525"/>
                  <a:gd name="T88" fmla="*/ 42003945 w 11049"/>
                  <a:gd name="T89" fmla="*/ 2147483646 h 23525"/>
                  <a:gd name="T90" fmla="*/ 69098989 w 11049"/>
                  <a:gd name="T91" fmla="*/ 2147483646 h 23525"/>
                  <a:gd name="T92" fmla="*/ 69098989 w 11049"/>
                  <a:gd name="T93" fmla="*/ 2147483646 h 23525"/>
                  <a:gd name="T94" fmla="*/ 71562143 w 11049"/>
                  <a:gd name="T95" fmla="*/ 2147483646 h 23525"/>
                  <a:gd name="T96" fmla="*/ 71562143 w 11049"/>
                  <a:gd name="T97" fmla="*/ 2147483646 h 23525"/>
                  <a:gd name="T98" fmla="*/ 59246017 w 11049"/>
                  <a:gd name="T99" fmla="*/ 2147483646 h 235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049" h="23525">
                    <a:moveTo>
                      <a:pt x="438" y="23524"/>
                    </a:moveTo>
                    <a:lnTo>
                      <a:pt x="10515" y="23524"/>
                    </a:lnTo>
                    <a:lnTo>
                      <a:pt x="10572" y="23524"/>
                    </a:lnTo>
                    <a:lnTo>
                      <a:pt x="10591" y="23524"/>
                    </a:lnTo>
                    <a:lnTo>
                      <a:pt x="10610" y="23447"/>
                    </a:lnTo>
                    <a:lnTo>
                      <a:pt x="11048" y="21066"/>
                    </a:lnTo>
                    <a:lnTo>
                      <a:pt x="11048" y="21009"/>
                    </a:lnTo>
                    <a:lnTo>
                      <a:pt x="11010" y="20990"/>
                    </a:lnTo>
                    <a:lnTo>
                      <a:pt x="10915" y="20914"/>
                    </a:lnTo>
                    <a:lnTo>
                      <a:pt x="10572" y="20685"/>
                    </a:lnTo>
                    <a:lnTo>
                      <a:pt x="10420" y="20571"/>
                    </a:lnTo>
                    <a:lnTo>
                      <a:pt x="10324" y="20495"/>
                    </a:lnTo>
                    <a:lnTo>
                      <a:pt x="10286" y="20419"/>
                    </a:lnTo>
                    <a:lnTo>
                      <a:pt x="10248" y="20323"/>
                    </a:lnTo>
                    <a:lnTo>
                      <a:pt x="10248" y="20247"/>
                    </a:lnTo>
                    <a:lnTo>
                      <a:pt x="8096" y="0"/>
                    </a:lnTo>
                    <a:lnTo>
                      <a:pt x="8058" y="76"/>
                    </a:lnTo>
                    <a:lnTo>
                      <a:pt x="7982" y="229"/>
                    </a:lnTo>
                    <a:lnTo>
                      <a:pt x="7886" y="457"/>
                    </a:lnTo>
                    <a:lnTo>
                      <a:pt x="7733" y="781"/>
                    </a:lnTo>
                    <a:lnTo>
                      <a:pt x="7562" y="1181"/>
                    </a:lnTo>
                    <a:lnTo>
                      <a:pt x="7352" y="1638"/>
                    </a:lnTo>
                    <a:lnTo>
                      <a:pt x="7124" y="2171"/>
                    </a:lnTo>
                    <a:lnTo>
                      <a:pt x="6876" y="2743"/>
                    </a:lnTo>
                    <a:lnTo>
                      <a:pt x="6610" y="3334"/>
                    </a:lnTo>
                    <a:lnTo>
                      <a:pt x="6324" y="3981"/>
                    </a:lnTo>
                    <a:lnTo>
                      <a:pt x="6038" y="4629"/>
                    </a:lnTo>
                    <a:lnTo>
                      <a:pt x="5752" y="5295"/>
                    </a:lnTo>
                    <a:lnTo>
                      <a:pt x="5448" y="5962"/>
                    </a:lnTo>
                    <a:lnTo>
                      <a:pt x="5162" y="6609"/>
                    </a:lnTo>
                    <a:lnTo>
                      <a:pt x="4876" y="7237"/>
                    </a:lnTo>
                    <a:lnTo>
                      <a:pt x="4610" y="7847"/>
                    </a:lnTo>
                    <a:lnTo>
                      <a:pt x="4362" y="8418"/>
                    </a:lnTo>
                    <a:lnTo>
                      <a:pt x="4133" y="8932"/>
                    </a:lnTo>
                    <a:lnTo>
                      <a:pt x="3924" y="9390"/>
                    </a:lnTo>
                    <a:lnTo>
                      <a:pt x="3752" y="9789"/>
                    </a:lnTo>
                    <a:lnTo>
                      <a:pt x="3619" y="10114"/>
                    </a:lnTo>
                    <a:lnTo>
                      <a:pt x="3505" y="10342"/>
                    </a:lnTo>
                    <a:lnTo>
                      <a:pt x="3448" y="10495"/>
                    </a:lnTo>
                    <a:lnTo>
                      <a:pt x="3390" y="10609"/>
                    </a:lnTo>
                    <a:lnTo>
                      <a:pt x="3353" y="10685"/>
                    </a:lnTo>
                    <a:lnTo>
                      <a:pt x="3258" y="10895"/>
                    </a:lnTo>
                    <a:lnTo>
                      <a:pt x="3105" y="11218"/>
                    </a:lnTo>
                    <a:lnTo>
                      <a:pt x="2914" y="11656"/>
                    </a:lnTo>
                    <a:lnTo>
                      <a:pt x="2686" y="12171"/>
                    </a:lnTo>
                    <a:lnTo>
                      <a:pt x="2419" y="12742"/>
                    </a:lnTo>
                    <a:lnTo>
                      <a:pt x="2152" y="13370"/>
                    </a:lnTo>
                    <a:lnTo>
                      <a:pt x="1848" y="14018"/>
                    </a:lnTo>
                    <a:lnTo>
                      <a:pt x="1543" y="14685"/>
                    </a:lnTo>
                    <a:lnTo>
                      <a:pt x="1257" y="15333"/>
                    </a:lnTo>
                    <a:lnTo>
                      <a:pt x="972" y="15961"/>
                    </a:lnTo>
                    <a:lnTo>
                      <a:pt x="724" y="16533"/>
                    </a:lnTo>
                    <a:lnTo>
                      <a:pt x="476" y="17047"/>
                    </a:lnTo>
                    <a:lnTo>
                      <a:pt x="286" y="17485"/>
                    </a:lnTo>
                    <a:lnTo>
                      <a:pt x="134" y="17809"/>
                    </a:lnTo>
                    <a:lnTo>
                      <a:pt x="57" y="18018"/>
                    </a:lnTo>
                    <a:lnTo>
                      <a:pt x="0" y="18114"/>
                    </a:lnTo>
                    <a:lnTo>
                      <a:pt x="76" y="18094"/>
                    </a:lnTo>
                    <a:lnTo>
                      <a:pt x="533" y="18038"/>
                    </a:lnTo>
                    <a:lnTo>
                      <a:pt x="1143" y="17962"/>
                    </a:lnTo>
                    <a:lnTo>
                      <a:pt x="1581" y="17904"/>
                    </a:lnTo>
                    <a:lnTo>
                      <a:pt x="1600" y="17904"/>
                    </a:lnTo>
                    <a:lnTo>
                      <a:pt x="1619" y="17904"/>
                    </a:lnTo>
                    <a:lnTo>
                      <a:pt x="1771" y="18076"/>
                    </a:lnTo>
                    <a:lnTo>
                      <a:pt x="2038" y="18361"/>
                    </a:lnTo>
                    <a:lnTo>
                      <a:pt x="2400" y="18761"/>
                    </a:lnTo>
                    <a:lnTo>
                      <a:pt x="2476" y="18856"/>
                    </a:lnTo>
                    <a:lnTo>
                      <a:pt x="2496" y="18876"/>
                    </a:lnTo>
                    <a:lnTo>
                      <a:pt x="2515" y="18895"/>
                    </a:lnTo>
                    <a:lnTo>
                      <a:pt x="2496" y="18914"/>
                    </a:lnTo>
                    <a:lnTo>
                      <a:pt x="2457" y="18971"/>
                    </a:lnTo>
                    <a:lnTo>
                      <a:pt x="2076" y="19371"/>
                    </a:lnTo>
                    <a:lnTo>
                      <a:pt x="1848" y="19638"/>
                    </a:lnTo>
                    <a:lnTo>
                      <a:pt x="1524" y="19999"/>
                    </a:lnTo>
                    <a:lnTo>
                      <a:pt x="1277" y="20285"/>
                    </a:lnTo>
                    <a:lnTo>
                      <a:pt x="991" y="20571"/>
                    </a:lnTo>
                    <a:lnTo>
                      <a:pt x="800" y="20781"/>
                    </a:lnTo>
                    <a:lnTo>
                      <a:pt x="762" y="20818"/>
                    </a:lnTo>
                    <a:lnTo>
                      <a:pt x="762" y="20837"/>
                    </a:lnTo>
                    <a:lnTo>
                      <a:pt x="781" y="20895"/>
                    </a:lnTo>
                    <a:lnTo>
                      <a:pt x="800" y="20971"/>
                    </a:lnTo>
                    <a:lnTo>
                      <a:pt x="819" y="21028"/>
                    </a:lnTo>
                    <a:lnTo>
                      <a:pt x="819" y="21047"/>
                    </a:lnTo>
                    <a:lnTo>
                      <a:pt x="705" y="21199"/>
                    </a:lnTo>
                    <a:lnTo>
                      <a:pt x="343" y="21675"/>
                    </a:lnTo>
                    <a:lnTo>
                      <a:pt x="286" y="21752"/>
                    </a:lnTo>
                    <a:lnTo>
                      <a:pt x="248" y="21809"/>
                    </a:lnTo>
                    <a:lnTo>
                      <a:pt x="266" y="21828"/>
                    </a:lnTo>
                    <a:lnTo>
                      <a:pt x="324" y="21961"/>
                    </a:lnTo>
                    <a:lnTo>
                      <a:pt x="495" y="22361"/>
                    </a:lnTo>
                    <a:lnTo>
                      <a:pt x="533" y="22437"/>
                    </a:lnTo>
                    <a:lnTo>
                      <a:pt x="533" y="22457"/>
                    </a:lnTo>
                    <a:lnTo>
                      <a:pt x="533" y="22666"/>
                    </a:lnTo>
                    <a:lnTo>
                      <a:pt x="552" y="23257"/>
                    </a:lnTo>
                    <a:lnTo>
                      <a:pt x="552" y="23352"/>
                    </a:lnTo>
                    <a:lnTo>
                      <a:pt x="571" y="23390"/>
                    </a:lnTo>
                    <a:lnTo>
                      <a:pt x="552" y="23409"/>
                    </a:lnTo>
                    <a:lnTo>
                      <a:pt x="495" y="23466"/>
                    </a:lnTo>
                    <a:lnTo>
                      <a:pt x="457" y="23504"/>
                    </a:lnTo>
                    <a:lnTo>
                      <a:pt x="438" y="23524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40" name="Freeform 24">
                <a:extLst>
                  <a:ext uri="{FF2B5EF4-FFF2-40B4-BE49-F238E27FC236}">
                    <a16:creationId xmlns:a16="http://schemas.microsoft.com/office/drawing/2014/main" id="{19EA7AE3-A41E-224A-A550-A5F3A1354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8163" y="5973763"/>
                <a:ext cx="3978275" cy="8469312"/>
              </a:xfrm>
              <a:custGeom>
                <a:avLst/>
                <a:gdLst>
                  <a:gd name="T0" fmla="*/ 1363179026 w 11049"/>
                  <a:gd name="T1" fmla="*/ 2147483646 h 23525"/>
                  <a:gd name="T2" fmla="*/ 1373031999 w 11049"/>
                  <a:gd name="T3" fmla="*/ 2147483646 h 23525"/>
                  <a:gd name="T4" fmla="*/ 1432278016 w 11049"/>
                  <a:gd name="T5" fmla="*/ 2147483646 h 23525"/>
                  <a:gd name="T6" fmla="*/ 1427351709 w 11049"/>
                  <a:gd name="T7" fmla="*/ 2147483646 h 23525"/>
                  <a:gd name="T8" fmla="*/ 1370568846 w 11049"/>
                  <a:gd name="T9" fmla="*/ 2147483646 h 23525"/>
                  <a:gd name="T10" fmla="*/ 1338417514 w 11049"/>
                  <a:gd name="T11" fmla="*/ 2147483646 h 23525"/>
                  <a:gd name="T12" fmla="*/ 1328564901 w 11049"/>
                  <a:gd name="T13" fmla="*/ 2147483646 h 23525"/>
                  <a:gd name="T14" fmla="*/ 1049576530 w 11049"/>
                  <a:gd name="T15" fmla="*/ 0 h 23525"/>
                  <a:gd name="T16" fmla="*/ 1044650224 w 11049"/>
                  <a:gd name="T17" fmla="*/ 9850323 h 23525"/>
                  <a:gd name="T18" fmla="*/ 1022351865 w 11049"/>
                  <a:gd name="T19" fmla="*/ 59231542 h 23525"/>
                  <a:gd name="T20" fmla="*/ 980348280 w 11049"/>
                  <a:gd name="T21" fmla="*/ 153068999 h 23525"/>
                  <a:gd name="T22" fmla="*/ 923565057 w 11049"/>
                  <a:gd name="T23" fmla="*/ 281382406 h 23525"/>
                  <a:gd name="T24" fmla="*/ 856929580 w 11049"/>
                  <a:gd name="T25" fmla="*/ 432118159 h 23525"/>
                  <a:gd name="T26" fmla="*/ 782774664 w 11049"/>
                  <a:gd name="T27" fmla="*/ 599962462 h 23525"/>
                  <a:gd name="T28" fmla="*/ 706286215 w 11049"/>
                  <a:gd name="T29" fmla="*/ 772732107 h 23525"/>
                  <a:gd name="T30" fmla="*/ 632131299 w 11049"/>
                  <a:gd name="T31" fmla="*/ 937984314 h 23525"/>
                  <a:gd name="T32" fmla="*/ 565495823 w 11049"/>
                  <a:gd name="T33" fmla="*/ 1091053313 h 23525"/>
                  <a:gd name="T34" fmla="*/ 508712959 w 11049"/>
                  <a:gd name="T35" fmla="*/ 1217033834 h 23525"/>
                  <a:gd name="T36" fmla="*/ 469172168 w 11049"/>
                  <a:gd name="T37" fmla="*/ 1310870931 h 23525"/>
                  <a:gd name="T38" fmla="*/ 447003429 w 11049"/>
                  <a:gd name="T39" fmla="*/ 1360252150 h 23525"/>
                  <a:gd name="T40" fmla="*/ 434687664 w 11049"/>
                  <a:gd name="T41" fmla="*/ 1384878137 h 23525"/>
                  <a:gd name="T42" fmla="*/ 402536332 w 11049"/>
                  <a:gd name="T43" fmla="*/ 1453960002 h 23525"/>
                  <a:gd name="T44" fmla="*/ 348216621 w 11049"/>
                  <a:gd name="T45" fmla="*/ 1577477673 h 23525"/>
                  <a:gd name="T46" fmla="*/ 278988371 w 11049"/>
                  <a:gd name="T47" fmla="*/ 1732879557 h 23525"/>
                  <a:gd name="T48" fmla="*/ 200036769 w 11049"/>
                  <a:gd name="T49" fmla="*/ 1903316316 h 23525"/>
                  <a:gd name="T50" fmla="*/ 126011474 w 11049"/>
                  <a:gd name="T51" fmla="*/ 2068698129 h 23525"/>
                  <a:gd name="T52" fmla="*/ 61709170 w 11049"/>
                  <a:gd name="T53" fmla="*/ 2147483646 h 23525"/>
                  <a:gd name="T54" fmla="*/ 17372053 w 11049"/>
                  <a:gd name="T55" fmla="*/ 2147483646 h 23525"/>
                  <a:gd name="T56" fmla="*/ 0 w 11049"/>
                  <a:gd name="T57" fmla="*/ 2147483646 h 23525"/>
                  <a:gd name="T58" fmla="*/ 69098989 w 11049"/>
                  <a:gd name="T59" fmla="*/ 2147483646 h 23525"/>
                  <a:gd name="T60" fmla="*/ 204963076 w 11049"/>
                  <a:gd name="T61" fmla="*/ 2147483646 h 23525"/>
                  <a:gd name="T62" fmla="*/ 209889382 w 11049"/>
                  <a:gd name="T63" fmla="*/ 2147483646 h 23525"/>
                  <a:gd name="T64" fmla="*/ 264209092 w 11049"/>
                  <a:gd name="T65" fmla="*/ 2147483646 h 23525"/>
                  <a:gd name="T66" fmla="*/ 320991956 w 11049"/>
                  <a:gd name="T67" fmla="*/ 2147483646 h 23525"/>
                  <a:gd name="T68" fmla="*/ 326048243 w 11049"/>
                  <a:gd name="T69" fmla="*/ 2147483646 h 23525"/>
                  <a:gd name="T70" fmla="*/ 318528803 w 11049"/>
                  <a:gd name="T71" fmla="*/ 2147483646 h 23525"/>
                  <a:gd name="T72" fmla="*/ 239577201 w 11049"/>
                  <a:gd name="T73" fmla="*/ 2147483646 h 23525"/>
                  <a:gd name="T74" fmla="*/ 165551905 w 11049"/>
                  <a:gd name="T75" fmla="*/ 2147483646 h 23525"/>
                  <a:gd name="T76" fmla="*/ 103713114 w 11049"/>
                  <a:gd name="T77" fmla="*/ 2147483646 h 23525"/>
                  <a:gd name="T78" fmla="*/ 98786808 w 11049"/>
                  <a:gd name="T79" fmla="*/ 2147483646 h 23525"/>
                  <a:gd name="T80" fmla="*/ 103713114 w 11049"/>
                  <a:gd name="T81" fmla="*/ 2147483646 h 23525"/>
                  <a:gd name="T82" fmla="*/ 106176268 w 11049"/>
                  <a:gd name="T83" fmla="*/ 2147483646 h 23525"/>
                  <a:gd name="T84" fmla="*/ 44467098 w 11049"/>
                  <a:gd name="T85" fmla="*/ 2147483646 h 23525"/>
                  <a:gd name="T86" fmla="*/ 32150972 w 11049"/>
                  <a:gd name="T87" fmla="*/ 2147483646 h 23525"/>
                  <a:gd name="T88" fmla="*/ 42003945 w 11049"/>
                  <a:gd name="T89" fmla="*/ 2147483646 h 23525"/>
                  <a:gd name="T90" fmla="*/ 69098989 w 11049"/>
                  <a:gd name="T91" fmla="*/ 2147483646 h 23525"/>
                  <a:gd name="T92" fmla="*/ 69098989 w 11049"/>
                  <a:gd name="T93" fmla="*/ 2147483646 h 23525"/>
                  <a:gd name="T94" fmla="*/ 71562143 w 11049"/>
                  <a:gd name="T95" fmla="*/ 2147483646 h 23525"/>
                  <a:gd name="T96" fmla="*/ 71562143 w 11049"/>
                  <a:gd name="T97" fmla="*/ 2147483646 h 23525"/>
                  <a:gd name="T98" fmla="*/ 59246017 w 11049"/>
                  <a:gd name="T99" fmla="*/ 2147483646 h 235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049" h="23525">
                    <a:moveTo>
                      <a:pt x="438" y="23524"/>
                    </a:moveTo>
                    <a:lnTo>
                      <a:pt x="10515" y="23524"/>
                    </a:lnTo>
                    <a:lnTo>
                      <a:pt x="10572" y="23524"/>
                    </a:lnTo>
                    <a:lnTo>
                      <a:pt x="10591" y="23524"/>
                    </a:lnTo>
                    <a:lnTo>
                      <a:pt x="10610" y="23447"/>
                    </a:lnTo>
                    <a:lnTo>
                      <a:pt x="11048" y="21066"/>
                    </a:lnTo>
                    <a:lnTo>
                      <a:pt x="11048" y="21009"/>
                    </a:lnTo>
                    <a:lnTo>
                      <a:pt x="11010" y="20990"/>
                    </a:lnTo>
                    <a:lnTo>
                      <a:pt x="10915" y="20914"/>
                    </a:lnTo>
                    <a:lnTo>
                      <a:pt x="10572" y="20685"/>
                    </a:lnTo>
                    <a:lnTo>
                      <a:pt x="10420" y="20571"/>
                    </a:lnTo>
                    <a:lnTo>
                      <a:pt x="10324" y="20495"/>
                    </a:lnTo>
                    <a:lnTo>
                      <a:pt x="10286" y="20419"/>
                    </a:lnTo>
                    <a:lnTo>
                      <a:pt x="10248" y="20323"/>
                    </a:lnTo>
                    <a:lnTo>
                      <a:pt x="10248" y="20247"/>
                    </a:lnTo>
                    <a:lnTo>
                      <a:pt x="8096" y="0"/>
                    </a:lnTo>
                    <a:lnTo>
                      <a:pt x="8058" y="76"/>
                    </a:lnTo>
                    <a:lnTo>
                      <a:pt x="7982" y="229"/>
                    </a:lnTo>
                    <a:lnTo>
                      <a:pt x="7886" y="457"/>
                    </a:lnTo>
                    <a:lnTo>
                      <a:pt x="7733" y="781"/>
                    </a:lnTo>
                    <a:lnTo>
                      <a:pt x="7562" y="1181"/>
                    </a:lnTo>
                    <a:lnTo>
                      <a:pt x="7352" y="1638"/>
                    </a:lnTo>
                    <a:lnTo>
                      <a:pt x="7124" y="2171"/>
                    </a:lnTo>
                    <a:lnTo>
                      <a:pt x="6876" y="2743"/>
                    </a:lnTo>
                    <a:lnTo>
                      <a:pt x="6610" y="3334"/>
                    </a:lnTo>
                    <a:lnTo>
                      <a:pt x="6324" y="3981"/>
                    </a:lnTo>
                    <a:lnTo>
                      <a:pt x="6038" y="4629"/>
                    </a:lnTo>
                    <a:lnTo>
                      <a:pt x="5752" y="5295"/>
                    </a:lnTo>
                    <a:lnTo>
                      <a:pt x="5448" y="5962"/>
                    </a:lnTo>
                    <a:lnTo>
                      <a:pt x="5162" y="6609"/>
                    </a:lnTo>
                    <a:lnTo>
                      <a:pt x="4876" y="7237"/>
                    </a:lnTo>
                    <a:lnTo>
                      <a:pt x="4610" y="7847"/>
                    </a:lnTo>
                    <a:lnTo>
                      <a:pt x="4362" y="8418"/>
                    </a:lnTo>
                    <a:lnTo>
                      <a:pt x="4133" y="8932"/>
                    </a:lnTo>
                    <a:lnTo>
                      <a:pt x="3924" y="9390"/>
                    </a:lnTo>
                    <a:lnTo>
                      <a:pt x="3752" y="9789"/>
                    </a:lnTo>
                    <a:lnTo>
                      <a:pt x="3619" y="10114"/>
                    </a:lnTo>
                    <a:lnTo>
                      <a:pt x="3505" y="10342"/>
                    </a:lnTo>
                    <a:lnTo>
                      <a:pt x="3448" y="10495"/>
                    </a:lnTo>
                    <a:lnTo>
                      <a:pt x="3390" y="10609"/>
                    </a:lnTo>
                    <a:lnTo>
                      <a:pt x="3353" y="10685"/>
                    </a:lnTo>
                    <a:lnTo>
                      <a:pt x="3258" y="10895"/>
                    </a:lnTo>
                    <a:lnTo>
                      <a:pt x="3105" y="11218"/>
                    </a:lnTo>
                    <a:lnTo>
                      <a:pt x="2914" y="11656"/>
                    </a:lnTo>
                    <a:lnTo>
                      <a:pt x="2686" y="12171"/>
                    </a:lnTo>
                    <a:lnTo>
                      <a:pt x="2419" y="12742"/>
                    </a:lnTo>
                    <a:lnTo>
                      <a:pt x="2152" y="13370"/>
                    </a:lnTo>
                    <a:lnTo>
                      <a:pt x="1848" y="14018"/>
                    </a:lnTo>
                    <a:lnTo>
                      <a:pt x="1543" y="14685"/>
                    </a:lnTo>
                    <a:lnTo>
                      <a:pt x="1257" y="15333"/>
                    </a:lnTo>
                    <a:lnTo>
                      <a:pt x="972" y="15961"/>
                    </a:lnTo>
                    <a:lnTo>
                      <a:pt x="724" y="16533"/>
                    </a:lnTo>
                    <a:lnTo>
                      <a:pt x="476" y="17047"/>
                    </a:lnTo>
                    <a:lnTo>
                      <a:pt x="286" y="17485"/>
                    </a:lnTo>
                    <a:lnTo>
                      <a:pt x="134" y="17809"/>
                    </a:lnTo>
                    <a:lnTo>
                      <a:pt x="57" y="18018"/>
                    </a:lnTo>
                    <a:lnTo>
                      <a:pt x="0" y="18114"/>
                    </a:lnTo>
                    <a:lnTo>
                      <a:pt x="76" y="18094"/>
                    </a:lnTo>
                    <a:lnTo>
                      <a:pt x="533" y="18038"/>
                    </a:lnTo>
                    <a:lnTo>
                      <a:pt x="1143" y="17962"/>
                    </a:lnTo>
                    <a:lnTo>
                      <a:pt x="1581" y="17904"/>
                    </a:lnTo>
                    <a:lnTo>
                      <a:pt x="1600" y="17904"/>
                    </a:lnTo>
                    <a:lnTo>
                      <a:pt x="1619" y="17904"/>
                    </a:lnTo>
                    <a:lnTo>
                      <a:pt x="1771" y="18076"/>
                    </a:lnTo>
                    <a:lnTo>
                      <a:pt x="2038" y="18361"/>
                    </a:lnTo>
                    <a:lnTo>
                      <a:pt x="2400" y="18761"/>
                    </a:lnTo>
                    <a:lnTo>
                      <a:pt x="2476" y="18856"/>
                    </a:lnTo>
                    <a:lnTo>
                      <a:pt x="2496" y="18876"/>
                    </a:lnTo>
                    <a:lnTo>
                      <a:pt x="2515" y="18895"/>
                    </a:lnTo>
                    <a:lnTo>
                      <a:pt x="2496" y="18914"/>
                    </a:lnTo>
                    <a:lnTo>
                      <a:pt x="2457" y="18971"/>
                    </a:lnTo>
                    <a:lnTo>
                      <a:pt x="2076" y="19371"/>
                    </a:lnTo>
                    <a:lnTo>
                      <a:pt x="1848" y="19638"/>
                    </a:lnTo>
                    <a:lnTo>
                      <a:pt x="1524" y="19999"/>
                    </a:lnTo>
                    <a:lnTo>
                      <a:pt x="1277" y="20285"/>
                    </a:lnTo>
                    <a:lnTo>
                      <a:pt x="991" y="20571"/>
                    </a:lnTo>
                    <a:lnTo>
                      <a:pt x="800" y="20781"/>
                    </a:lnTo>
                    <a:lnTo>
                      <a:pt x="762" y="20818"/>
                    </a:lnTo>
                    <a:lnTo>
                      <a:pt x="762" y="20837"/>
                    </a:lnTo>
                    <a:lnTo>
                      <a:pt x="781" y="20895"/>
                    </a:lnTo>
                    <a:lnTo>
                      <a:pt x="800" y="20971"/>
                    </a:lnTo>
                    <a:lnTo>
                      <a:pt x="819" y="21028"/>
                    </a:lnTo>
                    <a:lnTo>
                      <a:pt x="819" y="21047"/>
                    </a:lnTo>
                    <a:lnTo>
                      <a:pt x="705" y="21199"/>
                    </a:lnTo>
                    <a:lnTo>
                      <a:pt x="343" y="21675"/>
                    </a:lnTo>
                    <a:lnTo>
                      <a:pt x="286" y="21752"/>
                    </a:lnTo>
                    <a:lnTo>
                      <a:pt x="248" y="21809"/>
                    </a:lnTo>
                    <a:lnTo>
                      <a:pt x="266" y="21828"/>
                    </a:lnTo>
                    <a:lnTo>
                      <a:pt x="324" y="21961"/>
                    </a:lnTo>
                    <a:lnTo>
                      <a:pt x="495" y="22361"/>
                    </a:lnTo>
                    <a:lnTo>
                      <a:pt x="533" y="22437"/>
                    </a:lnTo>
                    <a:lnTo>
                      <a:pt x="533" y="22457"/>
                    </a:lnTo>
                    <a:lnTo>
                      <a:pt x="533" y="22666"/>
                    </a:lnTo>
                    <a:lnTo>
                      <a:pt x="552" y="23257"/>
                    </a:lnTo>
                    <a:lnTo>
                      <a:pt x="552" y="23352"/>
                    </a:lnTo>
                    <a:lnTo>
                      <a:pt x="571" y="23390"/>
                    </a:lnTo>
                    <a:lnTo>
                      <a:pt x="552" y="23409"/>
                    </a:lnTo>
                    <a:lnTo>
                      <a:pt x="495" y="23466"/>
                    </a:lnTo>
                    <a:lnTo>
                      <a:pt x="457" y="23504"/>
                    </a:lnTo>
                    <a:lnTo>
                      <a:pt x="438" y="23524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43014" name="Group 2">
              <a:extLst>
                <a:ext uri="{FF2B5EF4-FFF2-40B4-BE49-F238E27FC236}">
                  <a16:creationId xmlns:a16="http://schemas.microsoft.com/office/drawing/2014/main" id="{93B3F132-4AC0-F64B-BFA7-FCE9EC7B0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6088" y="3644900"/>
              <a:ext cx="2347912" cy="2119313"/>
              <a:chOff x="13592175" y="7288213"/>
              <a:chExt cx="4695825" cy="4240212"/>
            </a:xfrm>
          </p:grpSpPr>
          <p:sp>
            <p:nvSpPr>
              <p:cNvPr id="43017" name="Text Box 29">
                <a:extLst>
                  <a:ext uri="{FF2B5EF4-FFF2-40B4-BE49-F238E27FC236}">
                    <a16:creationId xmlns:a16="http://schemas.microsoft.com/office/drawing/2014/main" id="{4328B758-5A57-7640-9F22-DF10A93F51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98738" y="10534650"/>
                <a:ext cx="2989262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Nouakchott</a:t>
                </a:r>
              </a:p>
            </p:txBody>
          </p:sp>
          <p:sp>
            <p:nvSpPr>
              <p:cNvPr id="16414" name="Text Box 30">
                <a:extLst>
                  <a:ext uri="{FF2B5EF4-FFF2-40B4-BE49-F238E27FC236}">
                    <a16:creationId xmlns:a16="http://schemas.microsoft.com/office/drawing/2014/main" id="{A170972D-F8EA-F841-8DFD-28214AD2E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30325" y="7288213"/>
                <a:ext cx="2117724" cy="4383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 err="1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Nouadhibou</a:t>
                </a:r>
                <a:endParaRPr lang="en-US" altLang="en-UA" sz="1042" dirty="0">
                  <a:latin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  <p:sp>
            <p:nvSpPr>
              <p:cNvPr id="43019" name="Freeform 31">
                <a:extLst>
                  <a:ext uri="{FF2B5EF4-FFF2-40B4-BE49-F238E27FC236}">
                    <a16:creationId xmlns:a16="http://schemas.microsoft.com/office/drawing/2014/main" id="{66E17C1C-3657-C34A-ABF7-CC6E33D68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1838" y="10821988"/>
                <a:ext cx="528637" cy="706437"/>
              </a:xfrm>
              <a:custGeom>
                <a:avLst/>
                <a:gdLst>
                  <a:gd name="T0" fmla="*/ 96481478 w 1467"/>
                  <a:gd name="T1" fmla="*/ 0 h 1963"/>
                  <a:gd name="T2" fmla="*/ 96481478 w 1467"/>
                  <a:gd name="T3" fmla="*/ 0 h 1963"/>
                  <a:gd name="T4" fmla="*/ 0 w 1467"/>
                  <a:gd name="T5" fmla="*/ 96226580 h 1963"/>
                  <a:gd name="T6" fmla="*/ 14803277 w 1467"/>
                  <a:gd name="T7" fmla="*/ 145570287 h 1963"/>
                  <a:gd name="T8" fmla="*/ 88949752 w 1467"/>
                  <a:gd name="T9" fmla="*/ 246718174 h 1963"/>
                  <a:gd name="T10" fmla="*/ 96481478 w 1467"/>
                  <a:gd name="T11" fmla="*/ 254100315 h 1963"/>
                  <a:gd name="T12" fmla="*/ 103883116 w 1467"/>
                  <a:gd name="T13" fmla="*/ 246718174 h 1963"/>
                  <a:gd name="T14" fmla="*/ 175562258 w 1467"/>
                  <a:gd name="T15" fmla="*/ 145570287 h 1963"/>
                  <a:gd name="T16" fmla="*/ 190365895 w 1467"/>
                  <a:gd name="T17" fmla="*/ 96226580 h 1963"/>
                  <a:gd name="T18" fmla="*/ 96481478 w 1467"/>
                  <a:gd name="T19" fmla="*/ 0 h 1963"/>
                  <a:gd name="T20" fmla="*/ 96481478 w 1467"/>
                  <a:gd name="T21" fmla="*/ 133137283 h 1963"/>
                  <a:gd name="T22" fmla="*/ 96481478 w 1467"/>
                  <a:gd name="T23" fmla="*/ 133137283 h 1963"/>
                  <a:gd name="T24" fmla="*/ 56875864 w 1467"/>
                  <a:gd name="T25" fmla="*/ 93765746 h 1963"/>
                  <a:gd name="T26" fmla="*/ 96481478 w 1467"/>
                  <a:gd name="T27" fmla="*/ 56725847 h 1963"/>
                  <a:gd name="T28" fmla="*/ 133619758 w 1467"/>
                  <a:gd name="T29" fmla="*/ 93765746 h 1963"/>
                  <a:gd name="T30" fmla="*/ 96481478 w 1467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23" y="0"/>
                      <a:pt x="0" y="324"/>
                      <a:pt x="0" y="743"/>
                    </a:cubicBezTo>
                    <a:cubicBezTo>
                      <a:pt x="0" y="876"/>
                      <a:pt x="38" y="1010"/>
                      <a:pt x="114" y="1124"/>
                    </a:cubicBezTo>
                    <a:cubicBezTo>
                      <a:pt x="685" y="1905"/>
                      <a:pt x="685" y="1905"/>
                      <a:pt x="685" y="1905"/>
                    </a:cubicBezTo>
                    <a:cubicBezTo>
                      <a:pt x="685" y="1943"/>
                      <a:pt x="724" y="1962"/>
                      <a:pt x="743" y="1962"/>
                    </a:cubicBezTo>
                    <a:cubicBezTo>
                      <a:pt x="762" y="1962"/>
                      <a:pt x="780" y="1943"/>
                      <a:pt x="800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10"/>
                      <a:pt x="1466" y="876"/>
                      <a:pt x="1466" y="743"/>
                    </a:cubicBezTo>
                    <a:cubicBezTo>
                      <a:pt x="1466" y="324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1" y="1028"/>
                      <a:pt x="438" y="895"/>
                      <a:pt x="438" y="724"/>
                    </a:cubicBezTo>
                    <a:cubicBezTo>
                      <a:pt x="438" y="571"/>
                      <a:pt x="571" y="438"/>
                      <a:pt x="743" y="438"/>
                    </a:cubicBezTo>
                    <a:cubicBezTo>
                      <a:pt x="895" y="438"/>
                      <a:pt x="1029" y="571"/>
                      <a:pt x="1029" y="724"/>
                    </a:cubicBezTo>
                    <a:cubicBezTo>
                      <a:pt x="1029" y="895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20" name="Freeform 32">
                <a:extLst>
                  <a:ext uri="{FF2B5EF4-FFF2-40B4-BE49-F238E27FC236}">
                    <a16:creationId xmlns:a16="http://schemas.microsoft.com/office/drawing/2014/main" id="{89377CDF-411D-914C-897D-EBED56DFC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2175" y="7729538"/>
                <a:ext cx="528638" cy="706437"/>
              </a:xfrm>
              <a:custGeom>
                <a:avLst/>
                <a:gdLst>
                  <a:gd name="T0" fmla="*/ 93886541 w 1468"/>
                  <a:gd name="T1" fmla="*/ 0 h 1962"/>
                  <a:gd name="T2" fmla="*/ 93886541 w 1468"/>
                  <a:gd name="T3" fmla="*/ 0 h 1962"/>
                  <a:gd name="T4" fmla="*/ 0 w 1468"/>
                  <a:gd name="T5" fmla="*/ 96324593 h 1962"/>
                  <a:gd name="T6" fmla="*/ 14783138 w 1468"/>
                  <a:gd name="T7" fmla="*/ 148181822 h 1962"/>
                  <a:gd name="T8" fmla="*/ 86365333 w 1468"/>
                  <a:gd name="T9" fmla="*/ 249303490 h 1962"/>
                  <a:gd name="T10" fmla="*/ 93886541 w 1468"/>
                  <a:gd name="T11" fmla="*/ 254229826 h 1962"/>
                  <a:gd name="T12" fmla="*/ 101278110 w 1468"/>
                  <a:gd name="T13" fmla="*/ 249303490 h 1962"/>
                  <a:gd name="T14" fmla="*/ 175324161 w 1468"/>
                  <a:gd name="T15" fmla="*/ 148181822 h 1962"/>
                  <a:gd name="T16" fmla="*/ 190236938 w 1468"/>
                  <a:gd name="T17" fmla="*/ 96324593 h 1962"/>
                  <a:gd name="T18" fmla="*/ 93886541 w 1468"/>
                  <a:gd name="T19" fmla="*/ 0 h 1962"/>
                  <a:gd name="T20" fmla="*/ 93886541 w 1468"/>
                  <a:gd name="T21" fmla="*/ 133402454 h 1962"/>
                  <a:gd name="T22" fmla="*/ 93886541 w 1468"/>
                  <a:gd name="T23" fmla="*/ 133402454 h 1962"/>
                  <a:gd name="T24" fmla="*/ 56798696 w 1468"/>
                  <a:gd name="T25" fmla="*/ 96324593 h 1962"/>
                  <a:gd name="T26" fmla="*/ 93886541 w 1468"/>
                  <a:gd name="T27" fmla="*/ 59246732 h 1962"/>
                  <a:gd name="T28" fmla="*/ 133308603 w 1468"/>
                  <a:gd name="T29" fmla="*/ 96324593 h 1962"/>
                  <a:gd name="T30" fmla="*/ 93886541 w 1468"/>
                  <a:gd name="T31" fmla="*/ 133402454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2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43"/>
                      <a:pt x="0" y="743"/>
                    </a:cubicBezTo>
                    <a:cubicBezTo>
                      <a:pt x="0" y="896"/>
                      <a:pt x="38" y="1029"/>
                      <a:pt x="114" y="1143"/>
                    </a:cubicBezTo>
                    <a:cubicBezTo>
                      <a:pt x="666" y="1923"/>
                      <a:pt x="666" y="1923"/>
                      <a:pt x="666" y="1923"/>
                    </a:cubicBezTo>
                    <a:cubicBezTo>
                      <a:pt x="686" y="1961"/>
                      <a:pt x="705" y="1961"/>
                      <a:pt x="724" y="1961"/>
                    </a:cubicBezTo>
                    <a:cubicBezTo>
                      <a:pt x="743" y="1961"/>
                      <a:pt x="762" y="1961"/>
                      <a:pt x="781" y="1923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9"/>
                      <a:pt x="1467" y="896"/>
                      <a:pt x="1467" y="743"/>
                    </a:cubicBezTo>
                    <a:cubicBezTo>
                      <a:pt x="1467" y="343"/>
                      <a:pt x="1123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1" y="1029"/>
                      <a:pt x="438" y="915"/>
                      <a:pt x="438" y="743"/>
                    </a:cubicBezTo>
                    <a:cubicBezTo>
                      <a:pt x="438" y="591"/>
                      <a:pt x="571" y="457"/>
                      <a:pt x="724" y="457"/>
                    </a:cubicBezTo>
                    <a:cubicBezTo>
                      <a:pt x="895" y="457"/>
                      <a:pt x="1028" y="591"/>
                      <a:pt x="1028" y="743"/>
                    </a:cubicBezTo>
                    <a:cubicBezTo>
                      <a:pt x="1028" y="915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1ECCD72-00F8-3449-823F-7D5A11379553}"/>
              </a:ext>
            </a:extLst>
          </p:cNvPr>
          <p:cNvGrpSpPr/>
          <p:nvPr/>
        </p:nvGrpSpPr>
        <p:grpSpPr>
          <a:xfrm>
            <a:off x="854604" y="2025386"/>
            <a:ext cx="5603875" cy="3251729"/>
            <a:chOff x="1025525" y="2430463"/>
            <a:chExt cx="6724650" cy="3902075"/>
          </a:xfrm>
        </p:grpSpPr>
        <p:sp>
          <p:nvSpPr>
            <p:cNvPr id="16386" name="Text Box 2">
              <a:extLst>
                <a:ext uri="{FF2B5EF4-FFF2-40B4-BE49-F238E27FC236}">
                  <a16:creationId xmlns:a16="http://schemas.microsoft.com/office/drawing/2014/main" id="{35A29011-8B60-7345-AF86-EA85D690A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3919538"/>
              <a:ext cx="1666875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NOUAKCHOTT</a:t>
              </a:r>
            </a:p>
          </p:txBody>
        </p:sp>
        <p:sp>
          <p:nvSpPr>
            <p:cNvPr id="16387" name="Text Box 3">
              <a:extLst>
                <a:ext uri="{FF2B5EF4-FFF2-40B4-BE49-F238E27FC236}">
                  <a16:creationId xmlns:a16="http://schemas.microsoft.com/office/drawing/2014/main" id="{854E51D3-96AA-254F-B85C-B2EE32CF4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222875"/>
              <a:ext cx="167481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NOUADHIBOU</a:t>
              </a:r>
            </a:p>
          </p:txBody>
        </p:sp>
        <p:sp>
          <p:nvSpPr>
            <p:cNvPr id="43011" name="Text Box 4">
              <a:extLst>
                <a:ext uri="{FF2B5EF4-FFF2-40B4-BE49-F238E27FC236}">
                  <a16:creationId xmlns:a16="http://schemas.microsoft.com/office/drawing/2014/main" id="{46594CE5-5F7F-794D-8E02-8B6E2CBC0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688" y="2430463"/>
              <a:ext cx="5424487" cy="80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en-US" altLang="en-UA" sz="4333" b="1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MAURITANIA</a:t>
              </a:r>
            </a:p>
          </p:txBody>
        </p:sp>
        <p:grpSp>
          <p:nvGrpSpPr>
            <p:cNvPr id="43013" name="Group 1">
              <a:extLst>
                <a:ext uri="{FF2B5EF4-FFF2-40B4-BE49-F238E27FC236}">
                  <a16:creationId xmlns:a16="http://schemas.microsoft.com/office/drawing/2014/main" id="{BF10C18E-D6AD-4A48-B326-F763297AD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520950"/>
              <a:ext cx="898525" cy="601663"/>
              <a:chOff x="2311400" y="5300179"/>
              <a:chExt cx="1797050" cy="1202221"/>
            </a:xfrm>
          </p:grpSpPr>
          <p:sp>
            <p:nvSpPr>
              <p:cNvPr id="43021" name="Freeform 25">
                <a:extLst>
                  <a:ext uri="{FF2B5EF4-FFF2-40B4-BE49-F238E27FC236}">
                    <a16:creationId xmlns:a16="http://schemas.microsoft.com/office/drawing/2014/main" id="{B01A2821-7FB6-344F-ACF8-8F5BFAA93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5302250"/>
                <a:ext cx="1797050" cy="1200150"/>
              </a:xfrm>
              <a:custGeom>
                <a:avLst/>
                <a:gdLst>
                  <a:gd name="T0" fmla="*/ 0 w 4992"/>
                  <a:gd name="T1" fmla="*/ 0 h 3335"/>
                  <a:gd name="T2" fmla="*/ 646783206 w 4992"/>
                  <a:gd name="T3" fmla="*/ 0 h 3335"/>
                  <a:gd name="T4" fmla="*/ 646783206 w 4992"/>
                  <a:gd name="T5" fmla="*/ 431762509 h 3335"/>
                  <a:gd name="T6" fmla="*/ 0 w 4992"/>
                  <a:gd name="T7" fmla="*/ 431762509 h 3335"/>
                  <a:gd name="T8" fmla="*/ 0 w 4992"/>
                  <a:gd name="T9" fmla="*/ 0 h 3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3335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3334"/>
                    </a:lnTo>
                    <a:lnTo>
                      <a:pt x="0" y="333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2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22" name="Freeform 26">
                <a:extLst>
                  <a:ext uri="{FF2B5EF4-FFF2-40B4-BE49-F238E27FC236}">
                    <a16:creationId xmlns:a16="http://schemas.microsoft.com/office/drawing/2014/main" id="{8BC550F4-71CE-8542-BB6F-EC3AD3033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750" y="5364163"/>
                <a:ext cx="768350" cy="774700"/>
              </a:xfrm>
              <a:custGeom>
                <a:avLst/>
                <a:gdLst>
                  <a:gd name="T0" fmla="*/ 138322803 w 2134"/>
                  <a:gd name="T1" fmla="*/ 0 h 2153"/>
                  <a:gd name="T2" fmla="*/ 138322803 w 2134"/>
                  <a:gd name="T3" fmla="*/ 0 h 2153"/>
                  <a:gd name="T4" fmla="*/ 276515987 w 2134"/>
                  <a:gd name="T5" fmla="*/ 138147757 h 2153"/>
                  <a:gd name="T6" fmla="*/ 138322803 w 2134"/>
                  <a:gd name="T7" fmla="*/ 278625731 h 2153"/>
                  <a:gd name="T8" fmla="*/ 0 w 2134"/>
                  <a:gd name="T9" fmla="*/ 138147757 h 2153"/>
                  <a:gd name="T10" fmla="*/ 138322803 w 2134"/>
                  <a:gd name="T11" fmla="*/ 0 h 2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4" h="2153">
                    <a:moveTo>
                      <a:pt x="1067" y="0"/>
                    </a:moveTo>
                    <a:lnTo>
                      <a:pt x="1067" y="0"/>
                    </a:lnTo>
                    <a:cubicBezTo>
                      <a:pt x="1657" y="0"/>
                      <a:pt x="2133" y="476"/>
                      <a:pt x="2133" y="1067"/>
                    </a:cubicBezTo>
                    <a:cubicBezTo>
                      <a:pt x="2133" y="1657"/>
                      <a:pt x="1657" y="2152"/>
                      <a:pt x="1067" y="2152"/>
                    </a:cubicBezTo>
                    <a:cubicBezTo>
                      <a:pt x="476" y="2152"/>
                      <a:pt x="0" y="1657"/>
                      <a:pt x="0" y="1067"/>
                    </a:cubicBezTo>
                    <a:cubicBezTo>
                      <a:pt x="0" y="476"/>
                      <a:pt x="476" y="0"/>
                      <a:pt x="1067" y="0"/>
                    </a:cubicBezTo>
                  </a:path>
                </a:pathLst>
              </a:custGeom>
              <a:solidFill>
                <a:srgbClr val="FFC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23" name="Freeform 27">
                <a:extLst>
                  <a:ext uri="{FF2B5EF4-FFF2-40B4-BE49-F238E27FC236}">
                    <a16:creationId xmlns:a16="http://schemas.microsoft.com/office/drawing/2014/main" id="{1EBCFF51-53FC-234E-9441-4419B8710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5300179"/>
                <a:ext cx="754064" cy="747713"/>
              </a:xfrm>
              <a:custGeom>
                <a:avLst/>
                <a:gdLst>
                  <a:gd name="T0" fmla="*/ 135642299 w 2096"/>
                  <a:gd name="T1" fmla="*/ 0 h 2078"/>
                  <a:gd name="T2" fmla="*/ 135642299 w 2096"/>
                  <a:gd name="T3" fmla="*/ 0 h 2078"/>
                  <a:gd name="T4" fmla="*/ 271155083 w 2096"/>
                  <a:gd name="T5" fmla="*/ 135687600 h 2078"/>
                  <a:gd name="T6" fmla="*/ 135642299 w 2096"/>
                  <a:gd name="T7" fmla="*/ 268915088 h 2078"/>
                  <a:gd name="T8" fmla="*/ 0 w 2096"/>
                  <a:gd name="T9" fmla="*/ 135687600 h 2078"/>
                  <a:gd name="T10" fmla="*/ 135642299 w 2096"/>
                  <a:gd name="T11" fmla="*/ 0 h 20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96" h="2078">
                    <a:moveTo>
                      <a:pt x="1048" y="0"/>
                    </a:moveTo>
                    <a:lnTo>
                      <a:pt x="1048" y="0"/>
                    </a:lnTo>
                    <a:cubicBezTo>
                      <a:pt x="1619" y="0"/>
                      <a:pt x="2095" y="476"/>
                      <a:pt x="2095" y="1048"/>
                    </a:cubicBezTo>
                    <a:cubicBezTo>
                      <a:pt x="2095" y="1619"/>
                      <a:pt x="1619" y="2077"/>
                      <a:pt x="1048" y="2077"/>
                    </a:cubicBezTo>
                    <a:cubicBezTo>
                      <a:pt x="476" y="2077"/>
                      <a:pt x="0" y="1619"/>
                      <a:pt x="0" y="1048"/>
                    </a:cubicBezTo>
                    <a:cubicBezTo>
                      <a:pt x="0" y="476"/>
                      <a:pt x="476" y="0"/>
                      <a:pt x="1048" y="0"/>
                    </a:cubicBezTo>
                  </a:path>
                </a:pathLst>
              </a:custGeom>
              <a:solidFill>
                <a:srgbClr val="0062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3024" name="Freeform 28">
                <a:extLst>
                  <a:ext uri="{FF2B5EF4-FFF2-40B4-BE49-F238E27FC236}">
                    <a16:creationId xmlns:a16="http://schemas.microsoft.com/office/drawing/2014/main" id="{13A05A12-5E60-7848-B74B-B6C5FA54B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5500688"/>
                <a:ext cx="287337" cy="266700"/>
              </a:xfrm>
              <a:custGeom>
                <a:avLst/>
                <a:gdLst>
                  <a:gd name="T0" fmla="*/ 0 w 800"/>
                  <a:gd name="T1" fmla="*/ 36720965 h 743"/>
                  <a:gd name="T2" fmla="*/ 31863877 w 800"/>
                  <a:gd name="T3" fmla="*/ 58882191 h 743"/>
                  <a:gd name="T4" fmla="*/ 19608595 w 800"/>
                  <a:gd name="T5" fmla="*/ 95603156 h 743"/>
                  <a:gd name="T6" fmla="*/ 51601774 w 800"/>
                  <a:gd name="T7" fmla="*/ 73570792 h 743"/>
                  <a:gd name="T8" fmla="*/ 83465652 w 800"/>
                  <a:gd name="T9" fmla="*/ 95603156 h 743"/>
                  <a:gd name="T10" fmla="*/ 71210370 w 800"/>
                  <a:gd name="T11" fmla="*/ 58882191 h 743"/>
                  <a:gd name="T12" fmla="*/ 103074247 w 800"/>
                  <a:gd name="T13" fmla="*/ 36720965 h 743"/>
                  <a:gd name="T14" fmla="*/ 63857057 w 800"/>
                  <a:gd name="T15" fmla="*/ 36720965 h 743"/>
                  <a:gd name="T16" fmla="*/ 51601774 w 800"/>
                  <a:gd name="T17" fmla="*/ 0 h 743"/>
                  <a:gd name="T18" fmla="*/ 39346133 w 800"/>
                  <a:gd name="T19" fmla="*/ 36720965 h 743"/>
                  <a:gd name="T20" fmla="*/ 0 w 800"/>
                  <a:gd name="T21" fmla="*/ 36720965 h 7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0" h="743">
                    <a:moveTo>
                      <a:pt x="0" y="285"/>
                    </a:moveTo>
                    <a:lnTo>
                      <a:pt x="247" y="457"/>
                    </a:lnTo>
                    <a:lnTo>
                      <a:pt x="152" y="742"/>
                    </a:lnTo>
                    <a:lnTo>
                      <a:pt x="400" y="571"/>
                    </a:lnTo>
                    <a:lnTo>
                      <a:pt x="647" y="742"/>
                    </a:lnTo>
                    <a:lnTo>
                      <a:pt x="552" y="457"/>
                    </a:lnTo>
                    <a:lnTo>
                      <a:pt x="799" y="285"/>
                    </a:lnTo>
                    <a:lnTo>
                      <a:pt x="495" y="285"/>
                    </a:lnTo>
                    <a:lnTo>
                      <a:pt x="400" y="0"/>
                    </a:lnTo>
                    <a:lnTo>
                      <a:pt x="305" y="285"/>
                    </a:lnTo>
                    <a:lnTo>
                      <a:pt x="0" y="285"/>
                    </a:lnTo>
                  </a:path>
                </a:pathLst>
              </a:custGeom>
              <a:solidFill>
                <a:srgbClr val="FFC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43015" name="Google Shape;615;p19">
              <a:extLst>
                <a:ext uri="{FF2B5EF4-FFF2-40B4-BE49-F238E27FC236}">
                  <a16:creationId xmlns:a16="http://schemas.microsoft.com/office/drawing/2014/main" id="{81495D31-D148-9E41-A54C-CD9395F45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4171950"/>
              <a:ext cx="3962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Times New Roman" panose="02020603050405020304" pitchFamily="18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r>
                <a:rPr lang="en-GB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GB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GB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GB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 labore et dolore magna </a:t>
              </a:r>
              <a:r>
                <a:rPr lang="en-GB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GB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16" name="Google Shape;615;p19">
              <a:extLst>
                <a:ext uri="{FF2B5EF4-FFF2-40B4-BE49-F238E27FC236}">
                  <a16:creationId xmlns:a16="http://schemas.microsoft.com/office/drawing/2014/main" id="{022A97AC-056F-A34D-AFF2-A3921DF2D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5502275"/>
              <a:ext cx="3962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Times New Roman" panose="02020603050405020304" pitchFamily="18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r>
                <a:rPr lang="en-GB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GB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incididunt</a:t>
              </a:r>
              <a:r>
                <a:rPr lang="en-GB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GB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 labore et dolore magna </a:t>
              </a:r>
              <a:r>
                <a:rPr lang="en-GB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aliqua</a:t>
              </a:r>
              <a:r>
                <a:rPr lang="en-GB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CFD84B4-2955-B24A-96FA-E7D20A6D7612}"/>
              </a:ext>
            </a:extLst>
          </p:cNvPr>
          <p:cNvGrpSpPr/>
          <p:nvPr/>
        </p:nvGrpSpPr>
        <p:grpSpPr>
          <a:xfrm>
            <a:off x="6981032" y="408782"/>
            <a:ext cx="4196292" cy="6025885"/>
            <a:chOff x="8377238" y="490538"/>
            <a:chExt cx="5035550" cy="7231062"/>
          </a:xfrm>
        </p:grpSpPr>
        <p:grpSp>
          <p:nvGrpSpPr>
            <p:cNvPr id="45063" name="Group 3">
              <a:extLst>
                <a:ext uri="{FF2B5EF4-FFF2-40B4-BE49-F238E27FC236}">
                  <a16:creationId xmlns:a16="http://schemas.microsoft.com/office/drawing/2014/main" id="{05008CBD-E21C-E649-A9C1-382168B93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8200" y="490538"/>
              <a:ext cx="4427538" cy="7231062"/>
              <a:chOff x="16916400" y="981075"/>
              <a:chExt cx="8855075" cy="14462125"/>
            </a:xfrm>
          </p:grpSpPr>
          <p:sp>
            <p:nvSpPr>
              <p:cNvPr id="45077" name="Freeform 23">
                <a:extLst>
                  <a:ext uri="{FF2B5EF4-FFF2-40B4-BE49-F238E27FC236}">
                    <a16:creationId xmlns:a16="http://schemas.microsoft.com/office/drawing/2014/main" id="{C0BD4B71-8C50-7E44-AE7D-A8C2268B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2925" y="12995275"/>
                <a:ext cx="1028700" cy="2447925"/>
              </a:xfrm>
              <a:custGeom>
                <a:avLst/>
                <a:gdLst>
                  <a:gd name="T0" fmla="*/ 44406090 w 2859"/>
                  <a:gd name="T1" fmla="*/ 723040595 h 6801"/>
                  <a:gd name="T2" fmla="*/ 51785456 w 2859"/>
                  <a:gd name="T3" fmla="*/ 631834602 h 6801"/>
                  <a:gd name="T4" fmla="*/ 22138459 w 2859"/>
                  <a:gd name="T5" fmla="*/ 587268042 h 6801"/>
                  <a:gd name="T6" fmla="*/ 14888265 w 2859"/>
                  <a:gd name="T7" fmla="*/ 488548024 h 6801"/>
                  <a:gd name="T8" fmla="*/ 27187328 w 2859"/>
                  <a:gd name="T9" fmla="*/ 471446743 h 6801"/>
                  <a:gd name="T10" fmla="*/ 19807962 w 2859"/>
                  <a:gd name="T11" fmla="*/ 419495735 h 6801"/>
                  <a:gd name="T12" fmla="*/ 24727660 w 2859"/>
                  <a:gd name="T13" fmla="*/ 259107876 h 6801"/>
                  <a:gd name="T14" fmla="*/ 24727660 w 2859"/>
                  <a:gd name="T15" fmla="*/ 71643469 h 6801"/>
                  <a:gd name="T16" fmla="*/ 51785456 w 2859"/>
                  <a:gd name="T17" fmla="*/ 0 h 6801"/>
                  <a:gd name="T18" fmla="*/ 83892842 w 2859"/>
                  <a:gd name="T19" fmla="*/ 9846050 h 6801"/>
                  <a:gd name="T20" fmla="*/ 110950638 w 2859"/>
                  <a:gd name="T21" fmla="*/ 17360075 h 6801"/>
                  <a:gd name="T22" fmla="*/ 172705021 w 2859"/>
                  <a:gd name="T23" fmla="*/ 46898586 h 6801"/>
                  <a:gd name="T24" fmla="*/ 197303149 w 2859"/>
                  <a:gd name="T25" fmla="*/ 59206239 h 6801"/>
                  <a:gd name="T26" fmla="*/ 219441608 w 2859"/>
                  <a:gd name="T27" fmla="*/ 54283034 h 6801"/>
                  <a:gd name="T28" fmla="*/ 229280643 w 2859"/>
                  <a:gd name="T29" fmla="*/ 59206239 h 6801"/>
                  <a:gd name="T30" fmla="*/ 241709239 w 2859"/>
                  <a:gd name="T31" fmla="*/ 69181866 h 6801"/>
                  <a:gd name="T32" fmla="*/ 244169267 w 2859"/>
                  <a:gd name="T33" fmla="*/ 111027670 h 6801"/>
                  <a:gd name="T34" fmla="*/ 278606790 w 2859"/>
                  <a:gd name="T35" fmla="*/ 160387859 h 6801"/>
                  <a:gd name="T36" fmla="*/ 291035026 w 2859"/>
                  <a:gd name="T37" fmla="*/ 180209536 h 6801"/>
                  <a:gd name="T38" fmla="*/ 303334090 w 2859"/>
                  <a:gd name="T39" fmla="*/ 217132495 h 6801"/>
                  <a:gd name="T40" fmla="*/ 308253787 w 2859"/>
                  <a:gd name="T41" fmla="*/ 234492570 h 6801"/>
                  <a:gd name="T42" fmla="*/ 305794118 w 2859"/>
                  <a:gd name="T43" fmla="*/ 274006709 h 6801"/>
                  <a:gd name="T44" fmla="*/ 320682383 w 2859"/>
                  <a:gd name="T45" fmla="*/ 281261579 h 6801"/>
                  <a:gd name="T46" fmla="*/ 327932577 w 2859"/>
                  <a:gd name="T47" fmla="*/ 291237207 h 6801"/>
                  <a:gd name="T48" fmla="*/ 327932577 w 2859"/>
                  <a:gd name="T49" fmla="*/ 303544860 h 6801"/>
                  <a:gd name="T50" fmla="*/ 327932577 w 2859"/>
                  <a:gd name="T51" fmla="*/ 323366537 h 6801"/>
                  <a:gd name="T52" fmla="*/ 357579574 w 2859"/>
                  <a:gd name="T53" fmla="*/ 333212588 h 6801"/>
                  <a:gd name="T54" fmla="*/ 367418969 w 2859"/>
                  <a:gd name="T55" fmla="*/ 347981843 h 6801"/>
                  <a:gd name="T56" fmla="*/ 367418969 w 2859"/>
                  <a:gd name="T57" fmla="*/ 370135546 h 6801"/>
                  <a:gd name="T58" fmla="*/ 266307366 w 2859"/>
                  <a:gd name="T59" fmla="*/ 473778769 h 6801"/>
                  <a:gd name="T60" fmla="*/ 249088965 w 2859"/>
                  <a:gd name="T61" fmla="*/ 535576187 h 6801"/>
                  <a:gd name="T62" fmla="*/ 244169267 w 2859"/>
                  <a:gd name="T63" fmla="*/ 530652982 h 6801"/>
                  <a:gd name="T64" fmla="*/ 236789901 w 2859"/>
                  <a:gd name="T65" fmla="*/ 547883840 h 6801"/>
                  <a:gd name="T66" fmla="*/ 194843480 w 2859"/>
                  <a:gd name="T67" fmla="*/ 547883840 h 6801"/>
                  <a:gd name="T68" fmla="*/ 172705021 w 2859"/>
                  <a:gd name="T69" fmla="*/ 587268042 h 6801"/>
                  <a:gd name="T70" fmla="*/ 180084388 w 2859"/>
                  <a:gd name="T71" fmla="*/ 584936016 h 6801"/>
                  <a:gd name="T72" fmla="*/ 194843480 w 2859"/>
                  <a:gd name="T73" fmla="*/ 587268042 h 6801"/>
                  <a:gd name="T74" fmla="*/ 209602213 w 2859"/>
                  <a:gd name="T75" fmla="*/ 602166874 h 6801"/>
                  <a:gd name="T76" fmla="*/ 222030808 w 2859"/>
                  <a:gd name="T77" fmla="*/ 621858975 h 6801"/>
                  <a:gd name="T78" fmla="*/ 236789901 w 2859"/>
                  <a:gd name="T79" fmla="*/ 651526703 h 6801"/>
                  <a:gd name="T80" fmla="*/ 266307366 w 2859"/>
                  <a:gd name="T81" fmla="*/ 676142009 h 6801"/>
                  <a:gd name="T82" fmla="*/ 288575357 w 2859"/>
                  <a:gd name="T83" fmla="*/ 685988059 h 6801"/>
                  <a:gd name="T84" fmla="*/ 293495054 w 2859"/>
                  <a:gd name="T85" fmla="*/ 646603858 h 6801"/>
                  <a:gd name="T86" fmla="*/ 315633513 w 2859"/>
                  <a:gd name="T87" fmla="*/ 629372999 h 6801"/>
                  <a:gd name="T88" fmla="*/ 295954723 w 2859"/>
                  <a:gd name="T89" fmla="*/ 811914562 h 6801"/>
                  <a:gd name="T90" fmla="*/ 293495054 w 2859"/>
                  <a:gd name="T91" fmla="*/ 868659198 h 6801"/>
                  <a:gd name="T92" fmla="*/ 170115820 w 2859"/>
                  <a:gd name="T93" fmla="*/ 880966851 h 6801"/>
                  <a:gd name="T94" fmla="*/ 71464246 w 2859"/>
                  <a:gd name="T95" fmla="*/ 876043646 h 6801"/>
                  <a:gd name="T96" fmla="*/ 315633513 w 2859"/>
                  <a:gd name="T97" fmla="*/ 587268042 h 6801"/>
                  <a:gd name="T98" fmla="*/ 315633513 w 2859"/>
                  <a:gd name="T99" fmla="*/ 607089719 h 6801"/>
                  <a:gd name="T100" fmla="*/ 308253787 w 2859"/>
                  <a:gd name="T101" fmla="*/ 607089719 h 6801"/>
                  <a:gd name="T102" fmla="*/ 300874421 w 2859"/>
                  <a:gd name="T103" fmla="*/ 612012924 h 680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859" h="6801">
                    <a:moveTo>
                      <a:pt x="476" y="6743"/>
                    </a:moveTo>
                    <a:lnTo>
                      <a:pt x="496" y="6077"/>
                    </a:lnTo>
                    <a:lnTo>
                      <a:pt x="476" y="5867"/>
                    </a:lnTo>
                    <a:lnTo>
                      <a:pt x="362" y="5638"/>
                    </a:lnTo>
                    <a:lnTo>
                      <a:pt x="343" y="5581"/>
                    </a:lnTo>
                    <a:lnTo>
                      <a:pt x="324" y="5315"/>
                    </a:lnTo>
                    <a:lnTo>
                      <a:pt x="324" y="5239"/>
                    </a:lnTo>
                    <a:lnTo>
                      <a:pt x="400" y="5029"/>
                    </a:lnTo>
                    <a:lnTo>
                      <a:pt x="420" y="4953"/>
                    </a:lnTo>
                    <a:lnTo>
                      <a:pt x="400" y="4877"/>
                    </a:lnTo>
                    <a:lnTo>
                      <a:pt x="362" y="4781"/>
                    </a:lnTo>
                    <a:lnTo>
                      <a:pt x="362" y="4686"/>
                    </a:lnTo>
                    <a:lnTo>
                      <a:pt x="381" y="4610"/>
                    </a:lnTo>
                    <a:lnTo>
                      <a:pt x="229" y="4572"/>
                    </a:lnTo>
                    <a:lnTo>
                      <a:pt x="171" y="4533"/>
                    </a:lnTo>
                    <a:lnTo>
                      <a:pt x="115" y="4477"/>
                    </a:lnTo>
                    <a:lnTo>
                      <a:pt x="19" y="4172"/>
                    </a:lnTo>
                    <a:lnTo>
                      <a:pt x="0" y="4096"/>
                    </a:lnTo>
                    <a:lnTo>
                      <a:pt x="19" y="4020"/>
                    </a:lnTo>
                    <a:lnTo>
                      <a:pt x="115" y="3771"/>
                    </a:lnTo>
                    <a:lnTo>
                      <a:pt x="134" y="3734"/>
                    </a:lnTo>
                    <a:lnTo>
                      <a:pt x="171" y="3715"/>
                    </a:lnTo>
                    <a:lnTo>
                      <a:pt x="191" y="3695"/>
                    </a:lnTo>
                    <a:lnTo>
                      <a:pt x="210" y="3676"/>
                    </a:lnTo>
                    <a:lnTo>
                      <a:pt x="210" y="3639"/>
                    </a:lnTo>
                    <a:lnTo>
                      <a:pt x="210" y="3581"/>
                    </a:lnTo>
                    <a:lnTo>
                      <a:pt x="191" y="3429"/>
                    </a:lnTo>
                    <a:lnTo>
                      <a:pt x="171" y="3372"/>
                    </a:lnTo>
                    <a:lnTo>
                      <a:pt x="153" y="3314"/>
                    </a:lnTo>
                    <a:lnTo>
                      <a:pt x="153" y="3238"/>
                    </a:lnTo>
                    <a:lnTo>
                      <a:pt x="153" y="3162"/>
                    </a:lnTo>
                    <a:lnTo>
                      <a:pt x="153" y="3086"/>
                    </a:lnTo>
                    <a:lnTo>
                      <a:pt x="191" y="2972"/>
                    </a:lnTo>
                    <a:lnTo>
                      <a:pt x="191" y="2420"/>
                    </a:lnTo>
                    <a:lnTo>
                      <a:pt x="191" y="2000"/>
                    </a:lnTo>
                    <a:lnTo>
                      <a:pt x="191" y="1695"/>
                    </a:lnTo>
                    <a:lnTo>
                      <a:pt x="191" y="1277"/>
                    </a:lnTo>
                    <a:lnTo>
                      <a:pt x="191" y="915"/>
                    </a:lnTo>
                    <a:lnTo>
                      <a:pt x="210" y="743"/>
                    </a:lnTo>
                    <a:lnTo>
                      <a:pt x="191" y="553"/>
                    </a:lnTo>
                    <a:lnTo>
                      <a:pt x="134" y="343"/>
                    </a:lnTo>
                    <a:lnTo>
                      <a:pt x="57" y="172"/>
                    </a:lnTo>
                    <a:lnTo>
                      <a:pt x="95" y="153"/>
                    </a:lnTo>
                    <a:lnTo>
                      <a:pt x="381" y="19"/>
                    </a:lnTo>
                    <a:lnTo>
                      <a:pt x="400" y="0"/>
                    </a:lnTo>
                    <a:lnTo>
                      <a:pt x="420" y="19"/>
                    </a:lnTo>
                    <a:lnTo>
                      <a:pt x="438" y="19"/>
                    </a:lnTo>
                    <a:lnTo>
                      <a:pt x="496" y="38"/>
                    </a:lnTo>
                    <a:lnTo>
                      <a:pt x="629" y="58"/>
                    </a:lnTo>
                    <a:lnTo>
                      <a:pt x="648" y="76"/>
                    </a:lnTo>
                    <a:lnTo>
                      <a:pt x="667" y="76"/>
                    </a:lnTo>
                    <a:lnTo>
                      <a:pt x="705" y="95"/>
                    </a:lnTo>
                    <a:lnTo>
                      <a:pt x="781" y="95"/>
                    </a:lnTo>
                    <a:lnTo>
                      <a:pt x="800" y="114"/>
                    </a:lnTo>
                    <a:lnTo>
                      <a:pt x="857" y="134"/>
                    </a:lnTo>
                    <a:lnTo>
                      <a:pt x="1124" y="172"/>
                    </a:lnTo>
                    <a:lnTo>
                      <a:pt x="1162" y="190"/>
                    </a:lnTo>
                    <a:lnTo>
                      <a:pt x="1181" y="210"/>
                    </a:lnTo>
                    <a:lnTo>
                      <a:pt x="1200" y="229"/>
                    </a:lnTo>
                    <a:lnTo>
                      <a:pt x="1334" y="362"/>
                    </a:lnTo>
                    <a:lnTo>
                      <a:pt x="1334" y="381"/>
                    </a:lnTo>
                    <a:lnTo>
                      <a:pt x="1410" y="400"/>
                    </a:lnTo>
                    <a:lnTo>
                      <a:pt x="1467" y="439"/>
                    </a:lnTo>
                    <a:lnTo>
                      <a:pt x="1505" y="457"/>
                    </a:lnTo>
                    <a:lnTo>
                      <a:pt x="1524" y="457"/>
                    </a:lnTo>
                    <a:lnTo>
                      <a:pt x="1562" y="457"/>
                    </a:lnTo>
                    <a:lnTo>
                      <a:pt x="1581" y="457"/>
                    </a:lnTo>
                    <a:lnTo>
                      <a:pt x="1639" y="439"/>
                    </a:lnTo>
                    <a:lnTo>
                      <a:pt x="1695" y="419"/>
                    </a:lnTo>
                    <a:lnTo>
                      <a:pt x="1695" y="439"/>
                    </a:lnTo>
                    <a:lnTo>
                      <a:pt x="1715" y="439"/>
                    </a:lnTo>
                    <a:lnTo>
                      <a:pt x="1734" y="439"/>
                    </a:lnTo>
                    <a:lnTo>
                      <a:pt x="1771" y="457"/>
                    </a:lnTo>
                    <a:lnTo>
                      <a:pt x="1829" y="476"/>
                    </a:lnTo>
                    <a:lnTo>
                      <a:pt x="1848" y="495"/>
                    </a:lnTo>
                    <a:lnTo>
                      <a:pt x="1867" y="515"/>
                    </a:lnTo>
                    <a:lnTo>
                      <a:pt x="1867" y="534"/>
                    </a:lnTo>
                    <a:lnTo>
                      <a:pt x="1867" y="571"/>
                    </a:lnTo>
                    <a:lnTo>
                      <a:pt x="1886" y="819"/>
                    </a:lnTo>
                    <a:lnTo>
                      <a:pt x="1886" y="838"/>
                    </a:lnTo>
                    <a:lnTo>
                      <a:pt x="1886" y="857"/>
                    </a:lnTo>
                    <a:lnTo>
                      <a:pt x="1981" y="972"/>
                    </a:lnTo>
                    <a:lnTo>
                      <a:pt x="2115" y="1181"/>
                    </a:lnTo>
                    <a:lnTo>
                      <a:pt x="2134" y="1219"/>
                    </a:lnTo>
                    <a:lnTo>
                      <a:pt x="2152" y="1238"/>
                    </a:lnTo>
                    <a:lnTo>
                      <a:pt x="2152" y="1314"/>
                    </a:lnTo>
                    <a:lnTo>
                      <a:pt x="2172" y="1314"/>
                    </a:lnTo>
                    <a:lnTo>
                      <a:pt x="2191" y="1333"/>
                    </a:lnTo>
                    <a:lnTo>
                      <a:pt x="2210" y="1372"/>
                    </a:lnTo>
                    <a:lnTo>
                      <a:pt x="2248" y="1391"/>
                    </a:lnTo>
                    <a:lnTo>
                      <a:pt x="2362" y="1448"/>
                    </a:lnTo>
                    <a:lnTo>
                      <a:pt x="2381" y="1467"/>
                    </a:lnTo>
                    <a:lnTo>
                      <a:pt x="2401" y="1486"/>
                    </a:lnTo>
                    <a:lnTo>
                      <a:pt x="2362" y="1638"/>
                    </a:lnTo>
                    <a:lnTo>
                      <a:pt x="2343" y="1676"/>
                    </a:lnTo>
                    <a:lnTo>
                      <a:pt x="2343" y="1714"/>
                    </a:lnTo>
                    <a:lnTo>
                      <a:pt x="2381" y="1753"/>
                    </a:lnTo>
                    <a:lnTo>
                      <a:pt x="2381" y="1772"/>
                    </a:lnTo>
                    <a:lnTo>
                      <a:pt x="2381" y="1790"/>
                    </a:lnTo>
                    <a:lnTo>
                      <a:pt x="2381" y="1810"/>
                    </a:lnTo>
                    <a:lnTo>
                      <a:pt x="2362" y="1810"/>
                    </a:lnTo>
                    <a:lnTo>
                      <a:pt x="2362" y="1829"/>
                    </a:lnTo>
                    <a:lnTo>
                      <a:pt x="2343" y="1848"/>
                    </a:lnTo>
                    <a:lnTo>
                      <a:pt x="2362" y="2115"/>
                    </a:lnTo>
                    <a:lnTo>
                      <a:pt x="2362" y="2134"/>
                    </a:lnTo>
                    <a:lnTo>
                      <a:pt x="2381" y="2153"/>
                    </a:lnTo>
                    <a:lnTo>
                      <a:pt x="2401" y="2153"/>
                    </a:lnTo>
                    <a:lnTo>
                      <a:pt x="2438" y="2153"/>
                    </a:lnTo>
                    <a:lnTo>
                      <a:pt x="2477" y="2171"/>
                    </a:lnTo>
                    <a:lnTo>
                      <a:pt x="2496" y="2171"/>
                    </a:lnTo>
                    <a:lnTo>
                      <a:pt x="2515" y="2191"/>
                    </a:lnTo>
                    <a:lnTo>
                      <a:pt x="2533" y="2210"/>
                    </a:lnTo>
                    <a:lnTo>
                      <a:pt x="2533" y="2229"/>
                    </a:lnTo>
                    <a:lnTo>
                      <a:pt x="2533" y="2248"/>
                    </a:lnTo>
                    <a:lnTo>
                      <a:pt x="2533" y="2267"/>
                    </a:lnTo>
                    <a:lnTo>
                      <a:pt x="2533" y="2286"/>
                    </a:lnTo>
                    <a:lnTo>
                      <a:pt x="2533" y="2305"/>
                    </a:lnTo>
                    <a:lnTo>
                      <a:pt x="2533" y="2343"/>
                    </a:lnTo>
                    <a:lnTo>
                      <a:pt x="2553" y="2420"/>
                    </a:lnTo>
                    <a:lnTo>
                      <a:pt x="2553" y="2438"/>
                    </a:lnTo>
                    <a:lnTo>
                      <a:pt x="2533" y="2476"/>
                    </a:lnTo>
                    <a:lnTo>
                      <a:pt x="2533" y="2496"/>
                    </a:lnTo>
                    <a:lnTo>
                      <a:pt x="2533" y="2515"/>
                    </a:lnTo>
                    <a:lnTo>
                      <a:pt x="2553" y="2534"/>
                    </a:lnTo>
                    <a:lnTo>
                      <a:pt x="2553" y="2552"/>
                    </a:lnTo>
                    <a:lnTo>
                      <a:pt x="2724" y="2572"/>
                    </a:lnTo>
                    <a:lnTo>
                      <a:pt x="2762" y="2572"/>
                    </a:lnTo>
                    <a:lnTo>
                      <a:pt x="2782" y="2591"/>
                    </a:lnTo>
                    <a:lnTo>
                      <a:pt x="2800" y="2610"/>
                    </a:lnTo>
                    <a:lnTo>
                      <a:pt x="2819" y="2610"/>
                    </a:lnTo>
                    <a:lnTo>
                      <a:pt x="2838" y="2648"/>
                    </a:lnTo>
                    <a:lnTo>
                      <a:pt x="2838" y="2686"/>
                    </a:lnTo>
                    <a:lnTo>
                      <a:pt x="2858" y="2686"/>
                    </a:lnTo>
                    <a:lnTo>
                      <a:pt x="2858" y="2743"/>
                    </a:lnTo>
                    <a:lnTo>
                      <a:pt x="2858" y="2762"/>
                    </a:lnTo>
                    <a:lnTo>
                      <a:pt x="2858" y="2819"/>
                    </a:lnTo>
                    <a:lnTo>
                      <a:pt x="2838" y="2857"/>
                    </a:lnTo>
                    <a:lnTo>
                      <a:pt x="2838" y="2877"/>
                    </a:lnTo>
                    <a:lnTo>
                      <a:pt x="2838" y="2991"/>
                    </a:lnTo>
                    <a:lnTo>
                      <a:pt x="2248" y="3410"/>
                    </a:lnTo>
                    <a:lnTo>
                      <a:pt x="2172" y="3486"/>
                    </a:lnTo>
                    <a:lnTo>
                      <a:pt x="2057" y="3657"/>
                    </a:lnTo>
                    <a:lnTo>
                      <a:pt x="2000" y="3753"/>
                    </a:lnTo>
                    <a:lnTo>
                      <a:pt x="1962" y="3924"/>
                    </a:lnTo>
                    <a:lnTo>
                      <a:pt x="1924" y="3981"/>
                    </a:lnTo>
                    <a:lnTo>
                      <a:pt x="1943" y="4115"/>
                    </a:lnTo>
                    <a:lnTo>
                      <a:pt x="1924" y="4134"/>
                    </a:lnTo>
                    <a:lnTo>
                      <a:pt x="1943" y="4115"/>
                    </a:lnTo>
                    <a:lnTo>
                      <a:pt x="1924" y="4096"/>
                    </a:lnTo>
                    <a:lnTo>
                      <a:pt x="1924" y="4076"/>
                    </a:lnTo>
                    <a:lnTo>
                      <a:pt x="1905" y="4076"/>
                    </a:lnTo>
                    <a:lnTo>
                      <a:pt x="1886" y="4096"/>
                    </a:lnTo>
                    <a:lnTo>
                      <a:pt x="1867" y="4115"/>
                    </a:lnTo>
                    <a:lnTo>
                      <a:pt x="1848" y="4134"/>
                    </a:lnTo>
                    <a:lnTo>
                      <a:pt x="1848" y="4152"/>
                    </a:lnTo>
                    <a:lnTo>
                      <a:pt x="1848" y="4191"/>
                    </a:lnTo>
                    <a:lnTo>
                      <a:pt x="1829" y="4229"/>
                    </a:lnTo>
                    <a:lnTo>
                      <a:pt x="1829" y="4248"/>
                    </a:lnTo>
                    <a:lnTo>
                      <a:pt x="1810" y="4286"/>
                    </a:lnTo>
                    <a:lnTo>
                      <a:pt x="1753" y="4343"/>
                    </a:lnTo>
                    <a:lnTo>
                      <a:pt x="1676" y="4286"/>
                    </a:lnTo>
                    <a:lnTo>
                      <a:pt x="1505" y="4229"/>
                    </a:lnTo>
                    <a:lnTo>
                      <a:pt x="1448" y="4362"/>
                    </a:lnTo>
                    <a:lnTo>
                      <a:pt x="1410" y="4457"/>
                    </a:lnTo>
                    <a:lnTo>
                      <a:pt x="1372" y="4457"/>
                    </a:lnTo>
                    <a:lnTo>
                      <a:pt x="1353" y="4496"/>
                    </a:lnTo>
                    <a:lnTo>
                      <a:pt x="1334" y="4533"/>
                    </a:lnTo>
                    <a:lnTo>
                      <a:pt x="1334" y="4591"/>
                    </a:lnTo>
                    <a:lnTo>
                      <a:pt x="1353" y="4610"/>
                    </a:lnTo>
                    <a:lnTo>
                      <a:pt x="1391" y="4610"/>
                    </a:lnTo>
                    <a:lnTo>
                      <a:pt x="1372" y="4591"/>
                    </a:lnTo>
                    <a:lnTo>
                      <a:pt x="1391" y="4515"/>
                    </a:lnTo>
                    <a:lnTo>
                      <a:pt x="1391" y="4496"/>
                    </a:lnTo>
                    <a:lnTo>
                      <a:pt x="1429" y="4496"/>
                    </a:lnTo>
                    <a:lnTo>
                      <a:pt x="1467" y="4515"/>
                    </a:lnTo>
                    <a:lnTo>
                      <a:pt x="1486" y="4515"/>
                    </a:lnTo>
                    <a:lnTo>
                      <a:pt x="1505" y="4533"/>
                    </a:lnTo>
                    <a:lnTo>
                      <a:pt x="1524" y="4591"/>
                    </a:lnTo>
                    <a:lnTo>
                      <a:pt x="1524" y="4610"/>
                    </a:lnTo>
                    <a:lnTo>
                      <a:pt x="1543" y="4610"/>
                    </a:lnTo>
                    <a:lnTo>
                      <a:pt x="1600" y="4629"/>
                    </a:lnTo>
                    <a:lnTo>
                      <a:pt x="1619" y="4648"/>
                    </a:lnTo>
                    <a:lnTo>
                      <a:pt x="1639" y="4686"/>
                    </a:lnTo>
                    <a:lnTo>
                      <a:pt x="1658" y="4743"/>
                    </a:lnTo>
                    <a:lnTo>
                      <a:pt x="1676" y="4762"/>
                    </a:lnTo>
                    <a:lnTo>
                      <a:pt x="1695" y="4781"/>
                    </a:lnTo>
                    <a:lnTo>
                      <a:pt x="1715" y="4800"/>
                    </a:lnTo>
                    <a:lnTo>
                      <a:pt x="1734" y="4819"/>
                    </a:lnTo>
                    <a:lnTo>
                      <a:pt x="1734" y="4895"/>
                    </a:lnTo>
                    <a:lnTo>
                      <a:pt x="1791" y="5010"/>
                    </a:lnTo>
                    <a:lnTo>
                      <a:pt x="1791" y="5067"/>
                    </a:lnTo>
                    <a:lnTo>
                      <a:pt x="1829" y="5029"/>
                    </a:lnTo>
                    <a:lnTo>
                      <a:pt x="1886" y="5029"/>
                    </a:lnTo>
                    <a:lnTo>
                      <a:pt x="1943" y="5067"/>
                    </a:lnTo>
                    <a:lnTo>
                      <a:pt x="1981" y="5105"/>
                    </a:lnTo>
                    <a:lnTo>
                      <a:pt x="2038" y="5162"/>
                    </a:lnTo>
                    <a:lnTo>
                      <a:pt x="2057" y="5219"/>
                    </a:lnTo>
                    <a:lnTo>
                      <a:pt x="2096" y="5276"/>
                    </a:lnTo>
                    <a:lnTo>
                      <a:pt x="2152" y="5315"/>
                    </a:lnTo>
                    <a:lnTo>
                      <a:pt x="2172" y="5315"/>
                    </a:lnTo>
                    <a:lnTo>
                      <a:pt x="2191" y="5315"/>
                    </a:lnTo>
                    <a:lnTo>
                      <a:pt x="2229" y="5295"/>
                    </a:lnTo>
                    <a:lnTo>
                      <a:pt x="2248" y="5295"/>
                    </a:lnTo>
                    <a:lnTo>
                      <a:pt x="2229" y="5219"/>
                    </a:lnTo>
                    <a:lnTo>
                      <a:pt x="2229" y="5143"/>
                    </a:lnTo>
                    <a:lnTo>
                      <a:pt x="2248" y="5067"/>
                    </a:lnTo>
                    <a:lnTo>
                      <a:pt x="2267" y="4991"/>
                    </a:lnTo>
                    <a:lnTo>
                      <a:pt x="2286" y="4877"/>
                    </a:lnTo>
                    <a:lnTo>
                      <a:pt x="2305" y="4838"/>
                    </a:lnTo>
                    <a:lnTo>
                      <a:pt x="2343" y="4819"/>
                    </a:lnTo>
                    <a:lnTo>
                      <a:pt x="2438" y="4781"/>
                    </a:lnTo>
                    <a:lnTo>
                      <a:pt x="2438" y="4858"/>
                    </a:lnTo>
                    <a:lnTo>
                      <a:pt x="2362" y="5258"/>
                    </a:lnTo>
                    <a:lnTo>
                      <a:pt x="2343" y="5981"/>
                    </a:lnTo>
                    <a:lnTo>
                      <a:pt x="2305" y="6172"/>
                    </a:lnTo>
                    <a:lnTo>
                      <a:pt x="2286" y="6229"/>
                    </a:lnTo>
                    <a:lnTo>
                      <a:pt x="2286" y="6267"/>
                    </a:lnTo>
                    <a:lnTo>
                      <a:pt x="2305" y="6362"/>
                    </a:lnTo>
                    <a:lnTo>
                      <a:pt x="2286" y="6572"/>
                    </a:lnTo>
                    <a:lnTo>
                      <a:pt x="2286" y="6610"/>
                    </a:lnTo>
                    <a:lnTo>
                      <a:pt x="2248" y="6667"/>
                    </a:lnTo>
                    <a:lnTo>
                      <a:pt x="2267" y="6705"/>
                    </a:lnTo>
                    <a:lnTo>
                      <a:pt x="2286" y="6743"/>
                    </a:lnTo>
                    <a:lnTo>
                      <a:pt x="2286" y="6762"/>
                    </a:lnTo>
                    <a:lnTo>
                      <a:pt x="1924" y="6781"/>
                    </a:lnTo>
                    <a:lnTo>
                      <a:pt x="1600" y="6781"/>
                    </a:lnTo>
                    <a:lnTo>
                      <a:pt x="1314" y="6800"/>
                    </a:lnTo>
                    <a:lnTo>
                      <a:pt x="1029" y="6800"/>
                    </a:lnTo>
                    <a:lnTo>
                      <a:pt x="914" y="6781"/>
                    </a:lnTo>
                    <a:lnTo>
                      <a:pt x="743" y="6743"/>
                    </a:lnTo>
                    <a:lnTo>
                      <a:pt x="667" y="6743"/>
                    </a:lnTo>
                    <a:lnTo>
                      <a:pt x="552" y="6762"/>
                    </a:lnTo>
                    <a:lnTo>
                      <a:pt x="476" y="6743"/>
                    </a:lnTo>
                    <a:close/>
                    <a:moveTo>
                      <a:pt x="2324" y="4724"/>
                    </a:moveTo>
                    <a:lnTo>
                      <a:pt x="2286" y="4648"/>
                    </a:lnTo>
                    <a:lnTo>
                      <a:pt x="2343" y="4572"/>
                    </a:lnTo>
                    <a:lnTo>
                      <a:pt x="2438" y="4533"/>
                    </a:lnTo>
                    <a:lnTo>
                      <a:pt x="2496" y="4496"/>
                    </a:lnTo>
                    <a:lnTo>
                      <a:pt x="2496" y="4533"/>
                    </a:lnTo>
                    <a:lnTo>
                      <a:pt x="2477" y="4610"/>
                    </a:lnTo>
                    <a:lnTo>
                      <a:pt x="2457" y="4667"/>
                    </a:lnTo>
                    <a:lnTo>
                      <a:pt x="2438" y="4686"/>
                    </a:lnTo>
                    <a:lnTo>
                      <a:pt x="2419" y="4705"/>
                    </a:lnTo>
                    <a:lnTo>
                      <a:pt x="2419" y="4724"/>
                    </a:lnTo>
                    <a:lnTo>
                      <a:pt x="2419" y="4705"/>
                    </a:lnTo>
                    <a:lnTo>
                      <a:pt x="2381" y="4686"/>
                    </a:lnTo>
                    <a:lnTo>
                      <a:pt x="2381" y="4667"/>
                    </a:lnTo>
                    <a:lnTo>
                      <a:pt x="2362" y="4648"/>
                    </a:lnTo>
                    <a:lnTo>
                      <a:pt x="2343" y="4648"/>
                    </a:lnTo>
                    <a:lnTo>
                      <a:pt x="2343" y="4667"/>
                    </a:lnTo>
                    <a:lnTo>
                      <a:pt x="2324" y="4724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78" name="Freeform 24">
                <a:extLst>
                  <a:ext uri="{FF2B5EF4-FFF2-40B4-BE49-F238E27FC236}">
                    <a16:creationId xmlns:a16="http://schemas.microsoft.com/office/drawing/2014/main" id="{7AC17245-1A87-4348-B0D9-1009E6B6D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77525" y="981075"/>
                <a:ext cx="2228850" cy="3133725"/>
              </a:xfrm>
              <a:custGeom>
                <a:avLst/>
                <a:gdLst>
                  <a:gd name="T0" fmla="*/ 762640695 w 6192"/>
                  <a:gd name="T1" fmla="*/ 17361470 h 8706"/>
                  <a:gd name="T2" fmla="*/ 784797091 w 6192"/>
                  <a:gd name="T3" fmla="*/ 56749003 h 8706"/>
                  <a:gd name="T4" fmla="*/ 757717211 w 6192"/>
                  <a:gd name="T5" fmla="*/ 96266117 h 8706"/>
                  <a:gd name="T6" fmla="*/ 755255469 w 6192"/>
                  <a:gd name="T7" fmla="*/ 148091723 h 8706"/>
                  <a:gd name="T8" fmla="*/ 767564538 w 6192"/>
                  <a:gd name="T9" fmla="*/ 190070536 h 8706"/>
                  <a:gd name="T10" fmla="*/ 725584264 w 6192"/>
                  <a:gd name="T11" fmla="*/ 256666332 h 8706"/>
                  <a:gd name="T12" fmla="*/ 735431591 w 6192"/>
                  <a:gd name="T13" fmla="*/ 276359918 h 8706"/>
                  <a:gd name="T14" fmla="*/ 737893333 w 6192"/>
                  <a:gd name="T15" fmla="*/ 338032677 h 8706"/>
                  <a:gd name="T16" fmla="*/ 747740300 w 6192"/>
                  <a:gd name="T17" fmla="*/ 389858283 h 8706"/>
                  <a:gd name="T18" fmla="*/ 752793728 w 6192"/>
                  <a:gd name="T19" fmla="*/ 434298794 h 8706"/>
                  <a:gd name="T20" fmla="*/ 757717211 w 6192"/>
                  <a:gd name="T21" fmla="*/ 510870965 h 8706"/>
                  <a:gd name="T22" fmla="*/ 742946400 w 6192"/>
                  <a:gd name="T23" fmla="*/ 547796799 h 8706"/>
                  <a:gd name="T24" fmla="*/ 765102796 w 6192"/>
                  <a:gd name="T25" fmla="*/ 587313914 h 8706"/>
                  <a:gd name="T26" fmla="*/ 755255469 w 6192"/>
                  <a:gd name="T27" fmla="*/ 624368970 h 8706"/>
                  <a:gd name="T28" fmla="*/ 792311900 w 6192"/>
                  <a:gd name="T29" fmla="*/ 663886084 h 8706"/>
                  <a:gd name="T30" fmla="*/ 789720574 w 6192"/>
                  <a:gd name="T31" fmla="*/ 681117972 h 8706"/>
                  <a:gd name="T32" fmla="*/ 782335349 w 6192"/>
                  <a:gd name="T33" fmla="*/ 710788294 h 8706"/>
                  <a:gd name="T34" fmla="*/ 770026280 w 6192"/>
                  <a:gd name="T35" fmla="*/ 723096785 h 8706"/>
                  <a:gd name="T36" fmla="*/ 760178953 w 6192"/>
                  <a:gd name="T37" fmla="*/ 737996557 h 8706"/>
                  <a:gd name="T38" fmla="*/ 747740300 w 6192"/>
                  <a:gd name="T39" fmla="*/ 779845788 h 8706"/>
                  <a:gd name="T40" fmla="*/ 770026280 w 6192"/>
                  <a:gd name="T41" fmla="*/ 760152201 h 8706"/>
                  <a:gd name="T42" fmla="*/ 779873607 w 6192"/>
                  <a:gd name="T43" fmla="*/ 826747997 h 8706"/>
                  <a:gd name="T44" fmla="*/ 777411505 w 6192"/>
                  <a:gd name="T45" fmla="*/ 885958698 h 8706"/>
                  <a:gd name="T46" fmla="*/ 757717211 w 6192"/>
                  <a:gd name="T47" fmla="*/ 935322606 h 8706"/>
                  <a:gd name="T48" fmla="*/ 666371437 w 6192"/>
                  <a:gd name="T49" fmla="*/ 920552416 h 8706"/>
                  <a:gd name="T50" fmla="*/ 612082093 w 6192"/>
                  <a:gd name="T51" fmla="*/ 930399209 h 8706"/>
                  <a:gd name="T52" fmla="*/ 528121544 w 6192"/>
                  <a:gd name="T53" fmla="*/ 982224815 h 8706"/>
                  <a:gd name="T54" fmla="*/ 466446975 w 6192"/>
                  <a:gd name="T55" fmla="*/ 1006971740 h 8706"/>
                  <a:gd name="T56" fmla="*/ 414619374 w 6192"/>
                  <a:gd name="T57" fmla="*/ 1038973818 h 8706"/>
                  <a:gd name="T58" fmla="*/ 338173994 w 6192"/>
                  <a:gd name="T59" fmla="*/ 1063720742 h 8706"/>
                  <a:gd name="T60" fmla="*/ 254213445 w 6192"/>
                  <a:gd name="T61" fmla="*/ 1115546348 h 8706"/>
                  <a:gd name="T62" fmla="*/ 115963912 w 6192"/>
                  <a:gd name="T63" fmla="*/ 1105699555 h 8706"/>
                  <a:gd name="T64" fmla="*/ 83960549 w 6192"/>
                  <a:gd name="T65" fmla="*/ 1051282669 h 8706"/>
                  <a:gd name="T66" fmla="*/ 59212827 w 6192"/>
                  <a:gd name="T67" fmla="*/ 999457063 h 8706"/>
                  <a:gd name="T68" fmla="*/ 46903758 w 6192"/>
                  <a:gd name="T69" fmla="*/ 960069530 h 8706"/>
                  <a:gd name="T70" fmla="*/ 39388948 w 6192"/>
                  <a:gd name="T71" fmla="*/ 918090718 h 8706"/>
                  <a:gd name="T72" fmla="*/ 22285980 w 6192"/>
                  <a:gd name="T73" fmla="*/ 915629019 h 8706"/>
                  <a:gd name="T74" fmla="*/ 41980275 w 6192"/>
                  <a:gd name="T75" fmla="*/ 878573603 h 8706"/>
                  <a:gd name="T76" fmla="*/ 59212827 w 6192"/>
                  <a:gd name="T77" fmla="*/ 856418318 h 8706"/>
                  <a:gd name="T78" fmla="*/ 66598412 w 6192"/>
                  <a:gd name="T79" fmla="*/ 834133092 h 8706"/>
                  <a:gd name="T80" fmla="*/ 66598412 w 6192"/>
                  <a:gd name="T81" fmla="*/ 809516109 h 8706"/>
                  <a:gd name="T82" fmla="*/ 34594689 w 6192"/>
                  <a:gd name="T83" fmla="*/ 814439506 h 8706"/>
                  <a:gd name="T84" fmla="*/ 0 w 6192"/>
                  <a:gd name="T85" fmla="*/ 797207618 h 8706"/>
                  <a:gd name="T86" fmla="*/ 9847327 w 6192"/>
                  <a:gd name="T87" fmla="*/ 765075598 h 8706"/>
                  <a:gd name="T88" fmla="*/ 12309069 w 6192"/>
                  <a:gd name="T89" fmla="*/ 720635087 h 8706"/>
                  <a:gd name="T90" fmla="*/ 19694294 w 6192"/>
                  <a:gd name="T91" fmla="*/ 690965125 h 8706"/>
                  <a:gd name="T92" fmla="*/ 22285980 w 6192"/>
                  <a:gd name="T93" fmla="*/ 636677461 h 8706"/>
                  <a:gd name="T94" fmla="*/ 29541621 w 6192"/>
                  <a:gd name="T95" fmla="*/ 609598780 h 8706"/>
                  <a:gd name="T96" fmla="*/ 61674569 w 6192"/>
                  <a:gd name="T97" fmla="*/ 555311476 h 8706"/>
                  <a:gd name="T98" fmla="*/ 83960549 w 6192"/>
                  <a:gd name="T99" fmla="*/ 520717758 h 8706"/>
                  <a:gd name="T100" fmla="*/ 111040429 w 6192"/>
                  <a:gd name="T101" fmla="*/ 478738945 h 8706"/>
                  <a:gd name="T102" fmla="*/ 133326049 w 6192"/>
                  <a:gd name="T103" fmla="*/ 451660264 h 8706"/>
                  <a:gd name="T104" fmla="*/ 138120308 w 6192"/>
                  <a:gd name="T105" fmla="*/ 407219753 h 8706"/>
                  <a:gd name="T106" fmla="*/ 130864307 w 6192"/>
                  <a:gd name="T107" fmla="*/ 343085655 h 8706"/>
                  <a:gd name="T108" fmla="*/ 143173376 w 6192"/>
                  <a:gd name="T109" fmla="*/ 303568541 h 8706"/>
                  <a:gd name="T110" fmla="*/ 222080497 w 6192"/>
                  <a:gd name="T111" fmla="*/ 239434444 h 8706"/>
                  <a:gd name="T112" fmla="*/ 286217168 w 6192"/>
                  <a:gd name="T113" fmla="*/ 209764122 h 8706"/>
                  <a:gd name="T114" fmla="*/ 451676165 w 6192"/>
                  <a:gd name="T115" fmla="*/ 160400214 h 8706"/>
                  <a:gd name="T116" fmla="*/ 654062368 w 6192"/>
                  <a:gd name="T117" fmla="*/ 71519192 h 87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192" h="8706">
                    <a:moveTo>
                      <a:pt x="5695" y="0"/>
                    </a:moveTo>
                    <a:lnTo>
                      <a:pt x="5734" y="0"/>
                    </a:lnTo>
                    <a:lnTo>
                      <a:pt x="5771" y="0"/>
                    </a:lnTo>
                    <a:lnTo>
                      <a:pt x="5790" y="19"/>
                    </a:lnTo>
                    <a:lnTo>
                      <a:pt x="5753" y="57"/>
                    </a:lnTo>
                    <a:lnTo>
                      <a:pt x="5810" y="76"/>
                    </a:lnTo>
                    <a:lnTo>
                      <a:pt x="5867" y="19"/>
                    </a:lnTo>
                    <a:lnTo>
                      <a:pt x="5905" y="38"/>
                    </a:lnTo>
                    <a:lnTo>
                      <a:pt x="5905" y="95"/>
                    </a:lnTo>
                    <a:lnTo>
                      <a:pt x="5886" y="134"/>
                    </a:lnTo>
                    <a:lnTo>
                      <a:pt x="5848" y="152"/>
                    </a:lnTo>
                    <a:lnTo>
                      <a:pt x="5829" y="190"/>
                    </a:lnTo>
                    <a:lnTo>
                      <a:pt x="5848" y="229"/>
                    </a:lnTo>
                    <a:lnTo>
                      <a:pt x="5905" y="248"/>
                    </a:lnTo>
                    <a:lnTo>
                      <a:pt x="5943" y="248"/>
                    </a:lnTo>
                    <a:lnTo>
                      <a:pt x="5981" y="266"/>
                    </a:lnTo>
                    <a:lnTo>
                      <a:pt x="6000" y="305"/>
                    </a:lnTo>
                    <a:lnTo>
                      <a:pt x="6000" y="381"/>
                    </a:lnTo>
                    <a:lnTo>
                      <a:pt x="6019" y="419"/>
                    </a:lnTo>
                    <a:lnTo>
                      <a:pt x="6057" y="438"/>
                    </a:lnTo>
                    <a:lnTo>
                      <a:pt x="6133" y="457"/>
                    </a:lnTo>
                    <a:lnTo>
                      <a:pt x="6171" y="476"/>
                    </a:lnTo>
                    <a:lnTo>
                      <a:pt x="6191" y="514"/>
                    </a:lnTo>
                    <a:lnTo>
                      <a:pt x="6171" y="514"/>
                    </a:lnTo>
                    <a:lnTo>
                      <a:pt x="6076" y="514"/>
                    </a:lnTo>
                    <a:lnTo>
                      <a:pt x="6000" y="533"/>
                    </a:lnTo>
                    <a:lnTo>
                      <a:pt x="5810" y="686"/>
                    </a:lnTo>
                    <a:lnTo>
                      <a:pt x="5829" y="762"/>
                    </a:lnTo>
                    <a:lnTo>
                      <a:pt x="5848" y="762"/>
                    </a:lnTo>
                    <a:lnTo>
                      <a:pt x="5848" y="743"/>
                    </a:lnTo>
                    <a:lnTo>
                      <a:pt x="5867" y="724"/>
                    </a:lnTo>
                    <a:lnTo>
                      <a:pt x="5867" y="705"/>
                    </a:lnTo>
                    <a:lnTo>
                      <a:pt x="5905" y="743"/>
                    </a:lnTo>
                    <a:lnTo>
                      <a:pt x="6076" y="819"/>
                    </a:lnTo>
                    <a:lnTo>
                      <a:pt x="6115" y="876"/>
                    </a:lnTo>
                    <a:lnTo>
                      <a:pt x="6076" y="914"/>
                    </a:lnTo>
                    <a:lnTo>
                      <a:pt x="5943" y="972"/>
                    </a:lnTo>
                    <a:lnTo>
                      <a:pt x="5905" y="1009"/>
                    </a:lnTo>
                    <a:lnTo>
                      <a:pt x="5867" y="1067"/>
                    </a:lnTo>
                    <a:lnTo>
                      <a:pt x="5829" y="1143"/>
                    </a:lnTo>
                    <a:lnTo>
                      <a:pt x="5848" y="1219"/>
                    </a:lnTo>
                    <a:lnTo>
                      <a:pt x="5829" y="1314"/>
                    </a:lnTo>
                    <a:lnTo>
                      <a:pt x="5848" y="1333"/>
                    </a:lnTo>
                    <a:lnTo>
                      <a:pt x="5886" y="1333"/>
                    </a:lnTo>
                    <a:lnTo>
                      <a:pt x="5905" y="1276"/>
                    </a:lnTo>
                    <a:lnTo>
                      <a:pt x="5924" y="1257"/>
                    </a:lnTo>
                    <a:lnTo>
                      <a:pt x="6000" y="1276"/>
                    </a:lnTo>
                    <a:lnTo>
                      <a:pt x="6000" y="1353"/>
                    </a:lnTo>
                    <a:lnTo>
                      <a:pt x="5962" y="1429"/>
                    </a:lnTo>
                    <a:lnTo>
                      <a:pt x="5924" y="1467"/>
                    </a:lnTo>
                    <a:lnTo>
                      <a:pt x="5848" y="1543"/>
                    </a:lnTo>
                    <a:lnTo>
                      <a:pt x="5829" y="1581"/>
                    </a:lnTo>
                    <a:lnTo>
                      <a:pt x="5829" y="1600"/>
                    </a:lnTo>
                    <a:lnTo>
                      <a:pt x="5848" y="1657"/>
                    </a:lnTo>
                    <a:lnTo>
                      <a:pt x="5848" y="1695"/>
                    </a:lnTo>
                    <a:lnTo>
                      <a:pt x="5829" y="1734"/>
                    </a:lnTo>
                    <a:lnTo>
                      <a:pt x="5676" y="1848"/>
                    </a:lnTo>
                    <a:lnTo>
                      <a:pt x="5657" y="1866"/>
                    </a:lnTo>
                    <a:lnTo>
                      <a:pt x="5619" y="1962"/>
                    </a:lnTo>
                    <a:lnTo>
                      <a:pt x="5600" y="1981"/>
                    </a:lnTo>
                    <a:lnTo>
                      <a:pt x="5581" y="1981"/>
                    </a:lnTo>
                    <a:lnTo>
                      <a:pt x="5524" y="1981"/>
                    </a:lnTo>
                    <a:lnTo>
                      <a:pt x="5486" y="2000"/>
                    </a:lnTo>
                    <a:lnTo>
                      <a:pt x="5505" y="2019"/>
                    </a:lnTo>
                    <a:lnTo>
                      <a:pt x="5524" y="2076"/>
                    </a:lnTo>
                    <a:lnTo>
                      <a:pt x="5543" y="2095"/>
                    </a:lnTo>
                    <a:lnTo>
                      <a:pt x="5562" y="2038"/>
                    </a:lnTo>
                    <a:lnTo>
                      <a:pt x="5600" y="2057"/>
                    </a:lnTo>
                    <a:lnTo>
                      <a:pt x="5638" y="2095"/>
                    </a:lnTo>
                    <a:lnTo>
                      <a:pt x="5676" y="2133"/>
                    </a:lnTo>
                    <a:lnTo>
                      <a:pt x="5695" y="2171"/>
                    </a:lnTo>
                    <a:lnTo>
                      <a:pt x="5753" y="2152"/>
                    </a:lnTo>
                    <a:lnTo>
                      <a:pt x="5771" y="2229"/>
                    </a:lnTo>
                    <a:lnTo>
                      <a:pt x="5753" y="2305"/>
                    </a:lnTo>
                    <a:lnTo>
                      <a:pt x="5734" y="2400"/>
                    </a:lnTo>
                    <a:lnTo>
                      <a:pt x="5714" y="2476"/>
                    </a:lnTo>
                    <a:lnTo>
                      <a:pt x="5695" y="2495"/>
                    </a:lnTo>
                    <a:lnTo>
                      <a:pt x="5676" y="2533"/>
                    </a:lnTo>
                    <a:lnTo>
                      <a:pt x="5657" y="2572"/>
                    </a:lnTo>
                    <a:lnTo>
                      <a:pt x="5695" y="2609"/>
                    </a:lnTo>
                    <a:lnTo>
                      <a:pt x="5734" y="2648"/>
                    </a:lnTo>
                    <a:lnTo>
                      <a:pt x="5734" y="2667"/>
                    </a:lnTo>
                    <a:lnTo>
                      <a:pt x="5734" y="2705"/>
                    </a:lnTo>
                    <a:lnTo>
                      <a:pt x="5676" y="2762"/>
                    </a:lnTo>
                    <a:lnTo>
                      <a:pt x="5676" y="2781"/>
                    </a:lnTo>
                    <a:lnTo>
                      <a:pt x="5695" y="2819"/>
                    </a:lnTo>
                    <a:lnTo>
                      <a:pt x="5695" y="2838"/>
                    </a:lnTo>
                    <a:lnTo>
                      <a:pt x="5714" y="2914"/>
                    </a:lnTo>
                    <a:lnTo>
                      <a:pt x="5714" y="2972"/>
                    </a:lnTo>
                    <a:lnTo>
                      <a:pt x="5771" y="3009"/>
                    </a:lnTo>
                    <a:lnTo>
                      <a:pt x="5771" y="3028"/>
                    </a:lnTo>
                    <a:lnTo>
                      <a:pt x="5771" y="3143"/>
                    </a:lnTo>
                    <a:lnTo>
                      <a:pt x="5790" y="3181"/>
                    </a:lnTo>
                    <a:lnTo>
                      <a:pt x="5829" y="3219"/>
                    </a:lnTo>
                    <a:lnTo>
                      <a:pt x="5848" y="3219"/>
                    </a:lnTo>
                    <a:lnTo>
                      <a:pt x="5886" y="3219"/>
                    </a:lnTo>
                    <a:lnTo>
                      <a:pt x="5829" y="3295"/>
                    </a:lnTo>
                    <a:lnTo>
                      <a:pt x="5810" y="3352"/>
                    </a:lnTo>
                    <a:lnTo>
                      <a:pt x="5829" y="3429"/>
                    </a:lnTo>
                    <a:lnTo>
                      <a:pt x="5848" y="3505"/>
                    </a:lnTo>
                    <a:lnTo>
                      <a:pt x="5924" y="3600"/>
                    </a:lnTo>
                    <a:lnTo>
                      <a:pt x="5924" y="3619"/>
                    </a:lnTo>
                    <a:lnTo>
                      <a:pt x="5886" y="3657"/>
                    </a:lnTo>
                    <a:lnTo>
                      <a:pt x="5867" y="3676"/>
                    </a:lnTo>
                    <a:lnTo>
                      <a:pt x="5867" y="3752"/>
                    </a:lnTo>
                    <a:lnTo>
                      <a:pt x="5848" y="3867"/>
                    </a:lnTo>
                    <a:lnTo>
                      <a:pt x="5829" y="3905"/>
                    </a:lnTo>
                    <a:lnTo>
                      <a:pt x="5848" y="3943"/>
                    </a:lnTo>
                    <a:lnTo>
                      <a:pt x="5886" y="4019"/>
                    </a:lnTo>
                    <a:lnTo>
                      <a:pt x="5905" y="4057"/>
                    </a:lnTo>
                    <a:lnTo>
                      <a:pt x="5905" y="4096"/>
                    </a:lnTo>
                    <a:lnTo>
                      <a:pt x="5886" y="4133"/>
                    </a:lnTo>
                    <a:lnTo>
                      <a:pt x="5848" y="4172"/>
                    </a:lnTo>
                    <a:lnTo>
                      <a:pt x="5829" y="4191"/>
                    </a:lnTo>
                    <a:lnTo>
                      <a:pt x="5790" y="4191"/>
                    </a:lnTo>
                    <a:lnTo>
                      <a:pt x="5753" y="4172"/>
                    </a:lnTo>
                    <a:lnTo>
                      <a:pt x="5734" y="4172"/>
                    </a:lnTo>
                    <a:lnTo>
                      <a:pt x="5734" y="4228"/>
                    </a:lnTo>
                    <a:lnTo>
                      <a:pt x="5790" y="4210"/>
                    </a:lnTo>
                    <a:lnTo>
                      <a:pt x="5829" y="4248"/>
                    </a:lnTo>
                    <a:lnTo>
                      <a:pt x="5867" y="4324"/>
                    </a:lnTo>
                    <a:lnTo>
                      <a:pt x="5886" y="4381"/>
                    </a:lnTo>
                    <a:lnTo>
                      <a:pt x="5886" y="4400"/>
                    </a:lnTo>
                    <a:lnTo>
                      <a:pt x="5867" y="4438"/>
                    </a:lnTo>
                    <a:lnTo>
                      <a:pt x="5848" y="4476"/>
                    </a:lnTo>
                    <a:lnTo>
                      <a:pt x="5867" y="4495"/>
                    </a:lnTo>
                    <a:lnTo>
                      <a:pt x="5886" y="4514"/>
                    </a:lnTo>
                    <a:lnTo>
                      <a:pt x="5905" y="4533"/>
                    </a:lnTo>
                    <a:lnTo>
                      <a:pt x="5981" y="4514"/>
                    </a:lnTo>
                    <a:lnTo>
                      <a:pt x="5981" y="4553"/>
                    </a:lnTo>
                    <a:lnTo>
                      <a:pt x="5962" y="4572"/>
                    </a:lnTo>
                    <a:lnTo>
                      <a:pt x="5943" y="4572"/>
                    </a:lnTo>
                    <a:lnTo>
                      <a:pt x="5886" y="4590"/>
                    </a:lnTo>
                    <a:lnTo>
                      <a:pt x="5867" y="4609"/>
                    </a:lnTo>
                    <a:lnTo>
                      <a:pt x="5848" y="4667"/>
                    </a:lnTo>
                    <a:lnTo>
                      <a:pt x="5790" y="4743"/>
                    </a:lnTo>
                    <a:lnTo>
                      <a:pt x="5790" y="4781"/>
                    </a:lnTo>
                    <a:lnTo>
                      <a:pt x="5829" y="4819"/>
                    </a:lnTo>
                    <a:lnTo>
                      <a:pt x="5848" y="4838"/>
                    </a:lnTo>
                    <a:lnTo>
                      <a:pt x="5867" y="4838"/>
                    </a:lnTo>
                    <a:lnTo>
                      <a:pt x="5962" y="4857"/>
                    </a:lnTo>
                    <a:lnTo>
                      <a:pt x="5981" y="4857"/>
                    </a:lnTo>
                    <a:lnTo>
                      <a:pt x="5981" y="5029"/>
                    </a:lnTo>
                    <a:lnTo>
                      <a:pt x="5981" y="5048"/>
                    </a:lnTo>
                    <a:lnTo>
                      <a:pt x="6000" y="5067"/>
                    </a:lnTo>
                    <a:lnTo>
                      <a:pt x="6038" y="5086"/>
                    </a:lnTo>
                    <a:lnTo>
                      <a:pt x="6095" y="5105"/>
                    </a:lnTo>
                    <a:lnTo>
                      <a:pt x="6115" y="5124"/>
                    </a:lnTo>
                    <a:lnTo>
                      <a:pt x="6095" y="5162"/>
                    </a:lnTo>
                    <a:lnTo>
                      <a:pt x="6076" y="5162"/>
                    </a:lnTo>
                    <a:lnTo>
                      <a:pt x="6038" y="5124"/>
                    </a:lnTo>
                    <a:lnTo>
                      <a:pt x="6019" y="5124"/>
                    </a:lnTo>
                    <a:lnTo>
                      <a:pt x="6000" y="5143"/>
                    </a:lnTo>
                    <a:lnTo>
                      <a:pt x="6000" y="5181"/>
                    </a:lnTo>
                    <a:lnTo>
                      <a:pt x="6019" y="5276"/>
                    </a:lnTo>
                    <a:lnTo>
                      <a:pt x="6038" y="5276"/>
                    </a:lnTo>
                    <a:lnTo>
                      <a:pt x="6057" y="5257"/>
                    </a:lnTo>
                    <a:lnTo>
                      <a:pt x="6095" y="5257"/>
                    </a:lnTo>
                    <a:lnTo>
                      <a:pt x="6115" y="5295"/>
                    </a:lnTo>
                    <a:lnTo>
                      <a:pt x="6133" y="5352"/>
                    </a:lnTo>
                    <a:lnTo>
                      <a:pt x="6133" y="5371"/>
                    </a:lnTo>
                    <a:lnTo>
                      <a:pt x="6171" y="5371"/>
                    </a:lnTo>
                    <a:lnTo>
                      <a:pt x="6171" y="5391"/>
                    </a:lnTo>
                    <a:lnTo>
                      <a:pt x="6171" y="5410"/>
                    </a:lnTo>
                    <a:lnTo>
                      <a:pt x="6171" y="5447"/>
                    </a:lnTo>
                    <a:lnTo>
                      <a:pt x="6133" y="5486"/>
                    </a:lnTo>
                    <a:lnTo>
                      <a:pt x="6076" y="5486"/>
                    </a:lnTo>
                    <a:lnTo>
                      <a:pt x="6038" y="5486"/>
                    </a:lnTo>
                    <a:lnTo>
                      <a:pt x="6000" y="5447"/>
                    </a:lnTo>
                    <a:lnTo>
                      <a:pt x="6000" y="5467"/>
                    </a:lnTo>
                    <a:lnTo>
                      <a:pt x="6000" y="5486"/>
                    </a:lnTo>
                    <a:lnTo>
                      <a:pt x="6000" y="5505"/>
                    </a:lnTo>
                    <a:lnTo>
                      <a:pt x="6019" y="5505"/>
                    </a:lnTo>
                    <a:lnTo>
                      <a:pt x="5981" y="5524"/>
                    </a:lnTo>
                    <a:lnTo>
                      <a:pt x="5905" y="5524"/>
                    </a:lnTo>
                    <a:lnTo>
                      <a:pt x="5905" y="5543"/>
                    </a:lnTo>
                    <a:lnTo>
                      <a:pt x="5924" y="5562"/>
                    </a:lnTo>
                    <a:lnTo>
                      <a:pt x="5943" y="5581"/>
                    </a:lnTo>
                    <a:lnTo>
                      <a:pt x="5962" y="5619"/>
                    </a:lnTo>
                    <a:lnTo>
                      <a:pt x="5962" y="5657"/>
                    </a:lnTo>
                    <a:lnTo>
                      <a:pt x="5924" y="5714"/>
                    </a:lnTo>
                    <a:lnTo>
                      <a:pt x="5924" y="5733"/>
                    </a:lnTo>
                    <a:lnTo>
                      <a:pt x="5886" y="5752"/>
                    </a:lnTo>
                    <a:lnTo>
                      <a:pt x="5867" y="5733"/>
                    </a:lnTo>
                    <a:lnTo>
                      <a:pt x="5867" y="5714"/>
                    </a:lnTo>
                    <a:lnTo>
                      <a:pt x="5867" y="5696"/>
                    </a:lnTo>
                    <a:lnTo>
                      <a:pt x="5829" y="5696"/>
                    </a:lnTo>
                    <a:lnTo>
                      <a:pt x="5810" y="5696"/>
                    </a:lnTo>
                    <a:lnTo>
                      <a:pt x="5734" y="5733"/>
                    </a:lnTo>
                    <a:lnTo>
                      <a:pt x="5695" y="5752"/>
                    </a:lnTo>
                    <a:lnTo>
                      <a:pt x="5657" y="5791"/>
                    </a:lnTo>
                    <a:lnTo>
                      <a:pt x="5638" y="5828"/>
                    </a:lnTo>
                    <a:lnTo>
                      <a:pt x="5638" y="5886"/>
                    </a:lnTo>
                    <a:lnTo>
                      <a:pt x="5657" y="5905"/>
                    </a:lnTo>
                    <a:lnTo>
                      <a:pt x="5771" y="6019"/>
                    </a:lnTo>
                    <a:lnTo>
                      <a:pt x="5810" y="6019"/>
                    </a:lnTo>
                    <a:lnTo>
                      <a:pt x="5829" y="6019"/>
                    </a:lnTo>
                    <a:lnTo>
                      <a:pt x="5867" y="5962"/>
                    </a:lnTo>
                    <a:lnTo>
                      <a:pt x="5848" y="5943"/>
                    </a:lnTo>
                    <a:lnTo>
                      <a:pt x="5829" y="5905"/>
                    </a:lnTo>
                    <a:lnTo>
                      <a:pt x="5829" y="5867"/>
                    </a:lnTo>
                    <a:lnTo>
                      <a:pt x="5848" y="5848"/>
                    </a:lnTo>
                    <a:lnTo>
                      <a:pt x="5867" y="5848"/>
                    </a:lnTo>
                    <a:lnTo>
                      <a:pt x="5905" y="5867"/>
                    </a:lnTo>
                    <a:lnTo>
                      <a:pt x="5943" y="5867"/>
                    </a:lnTo>
                    <a:lnTo>
                      <a:pt x="5981" y="5886"/>
                    </a:lnTo>
                    <a:lnTo>
                      <a:pt x="6019" y="5867"/>
                    </a:lnTo>
                    <a:lnTo>
                      <a:pt x="6038" y="5867"/>
                    </a:lnTo>
                    <a:lnTo>
                      <a:pt x="6057" y="5924"/>
                    </a:lnTo>
                    <a:lnTo>
                      <a:pt x="6038" y="6000"/>
                    </a:lnTo>
                    <a:lnTo>
                      <a:pt x="6000" y="6133"/>
                    </a:lnTo>
                    <a:lnTo>
                      <a:pt x="5981" y="6209"/>
                    </a:lnTo>
                    <a:lnTo>
                      <a:pt x="5981" y="6248"/>
                    </a:lnTo>
                    <a:lnTo>
                      <a:pt x="6000" y="6324"/>
                    </a:lnTo>
                    <a:lnTo>
                      <a:pt x="6019" y="6381"/>
                    </a:lnTo>
                    <a:lnTo>
                      <a:pt x="6000" y="6553"/>
                    </a:lnTo>
                    <a:lnTo>
                      <a:pt x="5981" y="6590"/>
                    </a:lnTo>
                    <a:lnTo>
                      <a:pt x="5962" y="6629"/>
                    </a:lnTo>
                    <a:lnTo>
                      <a:pt x="5924" y="6648"/>
                    </a:lnTo>
                    <a:lnTo>
                      <a:pt x="5905" y="6686"/>
                    </a:lnTo>
                    <a:lnTo>
                      <a:pt x="5905" y="6705"/>
                    </a:lnTo>
                    <a:lnTo>
                      <a:pt x="5943" y="6705"/>
                    </a:lnTo>
                    <a:lnTo>
                      <a:pt x="6000" y="6648"/>
                    </a:lnTo>
                    <a:lnTo>
                      <a:pt x="6000" y="6838"/>
                    </a:lnTo>
                    <a:lnTo>
                      <a:pt x="6038" y="6838"/>
                    </a:lnTo>
                    <a:lnTo>
                      <a:pt x="6038" y="6876"/>
                    </a:lnTo>
                    <a:lnTo>
                      <a:pt x="5962" y="6952"/>
                    </a:lnTo>
                    <a:lnTo>
                      <a:pt x="5943" y="6991"/>
                    </a:lnTo>
                    <a:lnTo>
                      <a:pt x="5943" y="7105"/>
                    </a:lnTo>
                    <a:lnTo>
                      <a:pt x="5924" y="7143"/>
                    </a:lnTo>
                    <a:lnTo>
                      <a:pt x="5905" y="7181"/>
                    </a:lnTo>
                    <a:lnTo>
                      <a:pt x="5848" y="7219"/>
                    </a:lnTo>
                    <a:lnTo>
                      <a:pt x="5790" y="7200"/>
                    </a:lnTo>
                    <a:lnTo>
                      <a:pt x="5734" y="7181"/>
                    </a:lnTo>
                    <a:lnTo>
                      <a:pt x="5714" y="7124"/>
                    </a:lnTo>
                    <a:lnTo>
                      <a:pt x="5695" y="7086"/>
                    </a:lnTo>
                    <a:lnTo>
                      <a:pt x="5657" y="7048"/>
                    </a:lnTo>
                    <a:lnTo>
                      <a:pt x="5543" y="7048"/>
                    </a:lnTo>
                    <a:lnTo>
                      <a:pt x="5467" y="7067"/>
                    </a:lnTo>
                    <a:lnTo>
                      <a:pt x="5257" y="7124"/>
                    </a:lnTo>
                    <a:lnTo>
                      <a:pt x="5181" y="7124"/>
                    </a:lnTo>
                    <a:lnTo>
                      <a:pt x="5143" y="7105"/>
                    </a:lnTo>
                    <a:lnTo>
                      <a:pt x="5124" y="7086"/>
                    </a:lnTo>
                    <a:lnTo>
                      <a:pt x="5086" y="7067"/>
                    </a:lnTo>
                    <a:lnTo>
                      <a:pt x="5009" y="7048"/>
                    </a:lnTo>
                    <a:lnTo>
                      <a:pt x="4991" y="7048"/>
                    </a:lnTo>
                    <a:lnTo>
                      <a:pt x="4972" y="7029"/>
                    </a:lnTo>
                    <a:lnTo>
                      <a:pt x="4952" y="7048"/>
                    </a:lnTo>
                    <a:lnTo>
                      <a:pt x="4895" y="7124"/>
                    </a:lnTo>
                    <a:lnTo>
                      <a:pt x="4876" y="7143"/>
                    </a:lnTo>
                    <a:lnTo>
                      <a:pt x="4781" y="7162"/>
                    </a:lnTo>
                    <a:lnTo>
                      <a:pt x="4724" y="7181"/>
                    </a:lnTo>
                    <a:lnTo>
                      <a:pt x="4705" y="7257"/>
                    </a:lnTo>
                    <a:lnTo>
                      <a:pt x="4667" y="7276"/>
                    </a:lnTo>
                    <a:lnTo>
                      <a:pt x="4610" y="7314"/>
                    </a:lnTo>
                    <a:lnTo>
                      <a:pt x="4533" y="7372"/>
                    </a:lnTo>
                    <a:lnTo>
                      <a:pt x="4400" y="7543"/>
                    </a:lnTo>
                    <a:lnTo>
                      <a:pt x="4324" y="7581"/>
                    </a:lnTo>
                    <a:lnTo>
                      <a:pt x="4305" y="7581"/>
                    </a:lnTo>
                    <a:lnTo>
                      <a:pt x="4229" y="7562"/>
                    </a:lnTo>
                    <a:lnTo>
                      <a:pt x="4134" y="7562"/>
                    </a:lnTo>
                    <a:lnTo>
                      <a:pt x="4076" y="7581"/>
                    </a:lnTo>
                    <a:lnTo>
                      <a:pt x="3962" y="7677"/>
                    </a:lnTo>
                    <a:lnTo>
                      <a:pt x="3905" y="7695"/>
                    </a:lnTo>
                    <a:lnTo>
                      <a:pt x="3867" y="7695"/>
                    </a:lnTo>
                    <a:lnTo>
                      <a:pt x="3771" y="7714"/>
                    </a:lnTo>
                    <a:lnTo>
                      <a:pt x="3753" y="7714"/>
                    </a:lnTo>
                    <a:lnTo>
                      <a:pt x="3733" y="7733"/>
                    </a:lnTo>
                    <a:lnTo>
                      <a:pt x="3714" y="7753"/>
                    </a:lnTo>
                    <a:lnTo>
                      <a:pt x="3695" y="7753"/>
                    </a:lnTo>
                    <a:lnTo>
                      <a:pt x="3676" y="7772"/>
                    </a:lnTo>
                    <a:lnTo>
                      <a:pt x="3600" y="7772"/>
                    </a:lnTo>
                    <a:lnTo>
                      <a:pt x="3562" y="7791"/>
                    </a:lnTo>
                    <a:lnTo>
                      <a:pt x="3524" y="7809"/>
                    </a:lnTo>
                    <a:lnTo>
                      <a:pt x="3486" y="7829"/>
                    </a:lnTo>
                    <a:lnTo>
                      <a:pt x="3467" y="7867"/>
                    </a:lnTo>
                    <a:lnTo>
                      <a:pt x="3467" y="7905"/>
                    </a:lnTo>
                    <a:lnTo>
                      <a:pt x="3409" y="7943"/>
                    </a:lnTo>
                    <a:lnTo>
                      <a:pt x="3372" y="7981"/>
                    </a:lnTo>
                    <a:lnTo>
                      <a:pt x="3314" y="8000"/>
                    </a:lnTo>
                    <a:lnTo>
                      <a:pt x="3238" y="8019"/>
                    </a:lnTo>
                    <a:lnTo>
                      <a:pt x="3200" y="8019"/>
                    </a:lnTo>
                    <a:lnTo>
                      <a:pt x="3181" y="8058"/>
                    </a:lnTo>
                    <a:lnTo>
                      <a:pt x="3162" y="8058"/>
                    </a:lnTo>
                    <a:lnTo>
                      <a:pt x="3124" y="8076"/>
                    </a:lnTo>
                    <a:lnTo>
                      <a:pt x="3067" y="8095"/>
                    </a:lnTo>
                    <a:lnTo>
                      <a:pt x="2991" y="8153"/>
                    </a:lnTo>
                    <a:lnTo>
                      <a:pt x="2914" y="8210"/>
                    </a:lnTo>
                    <a:lnTo>
                      <a:pt x="2857" y="8248"/>
                    </a:lnTo>
                    <a:lnTo>
                      <a:pt x="2762" y="8210"/>
                    </a:lnTo>
                    <a:lnTo>
                      <a:pt x="2705" y="8210"/>
                    </a:lnTo>
                    <a:lnTo>
                      <a:pt x="2610" y="8210"/>
                    </a:lnTo>
                    <a:lnTo>
                      <a:pt x="2552" y="8229"/>
                    </a:lnTo>
                    <a:lnTo>
                      <a:pt x="2514" y="8267"/>
                    </a:lnTo>
                    <a:lnTo>
                      <a:pt x="2476" y="8305"/>
                    </a:lnTo>
                    <a:lnTo>
                      <a:pt x="2457" y="8362"/>
                    </a:lnTo>
                    <a:lnTo>
                      <a:pt x="2438" y="8381"/>
                    </a:lnTo>
                    <a:lnTo>
                      <a:pt x="2305" y="8419"/>
                    </a:lnTo>
                    <a:lnTo>
                      <a:pt x="2209" y="8476"/>
                    </a:lnTo>
                    <a:lnTo>
                      <a:pt x="2133" y="8515"/>
                    </a:lnTo>
                    <a:lnTo>
                      <a:pt x="2000" y="8610"/>
                    </a:lnTo>
                    <a:lnTo>
                      <a:pt x="1962" y="8610"/>
                    </a:lnTo>
                    <a:lnTo>
                      <a:pt x="1809" y="8648"/>
                    </a:lnTo>
                    <a:lnTo>
                      <a:pt x="1772" y="8648"/>
                    </a:lnTo>
                    <a:lnTo>
                      <a:pt x="1695" y="8686"/>
                    </a:lnTo>
                    <a:lnTo>
                      <a:pt x="1638" y="8705"/>
                    </a:lnTo>
                    <a:lnTo>
                      <a:pt x="1352" y="8705"/>
                    </a:lnTo>
                    <a:lnTo>
                      <a:pt x="1257" y="8686"/>
                    </a:lnTo>
                    <a:lnTo>
                      <a:pt x="1162" y="8648"/>
                    </a:lnTo>
                    <a:lnTo>
                      <a:pt x="1105" y="8648"/>
                    </a:lnTo>
                    <a:lnTo>
                      <a:pt x="1029" y="8648"/>
                    </a:lnTo>
                    <a:lnTo>
                      <a:pt x="895" y="8534"/>
                    </a:lnTo>
                    <a:lnTo>
                      <a:pt x="857" y="8495"/>
                    </a:lnTo>
                    <a:lnTo>
                      <a:pt x="857" y="8457"/>
                    </a:lnTo>
                    <a:lnTo>
                      <a:pt x="838" y="8438"/>
                    </a:lnTo>
                    <a:lnTo>
                      <a:pt x="705" y="8248"/>
                    </a:lnTo>
                    <a:lnTo>
                      <a:pt x="685" y="8190"/>
                    </a:lnTo>
                    <a:lnTo>
                      <a:pt x="685" y="8172"/>
                    </a:lnTo>
                    <a:lnTo>
                      <a:pt x="666" y="8153"/>
                    </a:lnTo>
                    <a:lnTo>
                      <a:pt x="648" y="8134"/>
                    </a:lnTo>
                    <a:lnTo>
                      <a:pt x="648" y="8114"/>
                    </a:lnTo>
                    <a:lnTo>
                      <a:pt x="648" y="8095"/>
                    </a:lnTo>
                    <a:lnTo>
                      <a:pt x="648" y="8076"/>
                    </a:lnTo>
                    <a:lnTo>
                      <a:pt x="609" y="8019"/>
                    </a:lnTo>
                    <a:lnTo>
                      <a:pt x="609" y="8000"/>
                    </a:lnTo>
                    <a:lnTo>
                      <a:pt x="590" y="7981"/>
                    </a:lnTo>
                    <a:lnTo>
                      <a:pt x="552" y="7962"/>
                    </a:lnTo>
                    <a:lnTo>
                      <a:pt x="552" y="7943"/>
                    </a:lnTo>
                    <a:lnTo>
                      <a:pt x="476" y="7753"/>
                    </a:lnTo>
                    <a:lnTo>
                      <a:pt x="476" y="7733"/>
                    </a:lnTo>
                    <a:lnTo>
                      <a:pt x="457" y="7714"/>
                    </a:lnTo>
                    <a:lnTo>
                      <a:pt x="457" y="7695"/>
                    </a:lnTo>
                    <a:lnTo>
                      <a:pt x="457" y="7677"/>
                    </a:lnTo>
                    <a:lnTo>
                      <a:pt x="457" y="7638"/>
                    </a:lnTo>
                    <a:lnTo>
                      <a:pt x="457" y="7619"/>
                    </a:lnTo>
                    <a:lnTo>
                      <a:pt x="457" y="7600"/>
                    </a:lnTo>
                    <a:lnTo>
                      <a:pt x="438" y="7543"/>
                    </a:lnTo>
                    <a:lnTo>
                      <a:pt x="419" y="7524"/>
                    </a:lnTo>
                    <a:lnTo>
                      <a:pt x="400" y="7467"/>
                    </a:lnTo>
                    <a:lnTo>
                      <a:pt x="362" y="7428"/>
                    </a:lnTo>
                    <a:lnTo>
                      <a:pt x="362" y="7410"/>
                    </a:lnTo>
                    <a:lnTo>
                      <a:pt x="343" y="7391"/>
                    </a:lnTo>
                    <a:lnTo>
                      <a:pt x="343" y="7372"/>
                    </a:lnTo>
                    <a:lnTo>
                      <a:pt x="362" y="7296"/>
                    </a:lnTo>
                    <a:lnTo>
                      <a:pt x="362" y="7276"/>
                    </a:lnTo>
                    <a:lnTo>
                      <a:pt x="362" y="7238"/>
                    </a:lnTo>
                    <a:lnTo>
                      <a:pt x="343" y="7219"/>
                    </a:lnTo>
                    <a:lnTo>
                      <a:pt x="324" y="7181"/>
                    </a:lnTo>
                    <a:lnTo>
                      <a:pt x="324" y="7124"/>
                    </a:lnTo>
                    <a:lnTo>
                      <a:pt x="304" y="7105"/>
                    </a:lnTo>
                    <a:lnTo>
                      <a:pt x="304" y="7086"/>
                    </a:lnTo>
                    <a:lnTo>
                      <a:pt x="285" y="7086"/>
                    </a:lnTo>
                    <a:lnTo>
                      <a:pt x="267" y="7105"/>
                    </a:lnTo>
                    <a:lnTo>
                      <a:pt x="248" y="7105"/>
                    </a:lnTo>
                    <a:lnTo>
                      <a:pt x="248" y="7124"/>
                    </a:lnTo>
                    <a:lnTo>
                      <a:pt x="228" y="7124"/>
                    </a:lnTo>
                    <a:lnTo>
                      <a:pt x="209" y="7124"/>
                    </a:lnTo>
                    <a:lnTo>
                      <a:pt x="190" y="7105"/>
                    </a:lnTo>
                    <a:lnTo>
                      <a:pt x="190" y="7086"/>
                    </a:lnTo>
                    <a:lnTo>
                      <a:pt x="172" y="7067"/>
                    </a:lnTo>
                    <a:lnTo>
                      <a:pt x="152" y="6971"/>
                    </a:lnTo>
                    <a:lnTo>
                      <a:pt x="152" y="6952"/>
                    </a:lnTo>
                    <a:lnTo>
                      <a:pt x="172" y="6934"/>
                    </a:lnTo>
                    <a:lnTo>
                      <a:pt x="172" y="6915"/>
                    </a:lnTo>
                    <a:lnTo>
                      <a:pt x="209" y="6876"/>
                    </a:lnTo>
                    <a:lnTo>
                      <a:pt x="248" y="6838"/>
                    </a:lnTo>
                    <a:lnTo>
                      <a:pt x="304" y="6800"/>
                    </a:lnTo>
                    <a:lnTo>
                      <a:pt x="324" y="6781"/>
                    </a:lnTo>
                    <a:lnTo>
                      <a:pt x="343" y="6762"/>
                    </a:lnTo>
                    <a:lnTo>
                      <a:pt x="381" y="6724"/>
                    </a:lnTo>
                    <a:lnTo>
                      <a:pt x="400" y="6724"/>
                    </a:lnTo>
                    <a:lnTo>
                      <a:pt x="400" y="6705"/>
                    </a:lnTo>
                    <a:lnTo>
                      <a:pt x="400" y="6686"/>
                    </a:lnTo>
                    <a:lnTo>
                      <a:pt x="419" y="6667"/>
                    </a:lnTo>
                    <a:lnTo>
                      <a:pt x="419" y="6648"/>
                    </a:lnTo>
                    <a:lnTo>
                      <a:pt x="457" y="6629"/>
                    </a:lnTo>
                    <a:lnTo>
                      <a:pt x="457" y="6610"/>
                    </a:lnTo>
                    <a:lnTo>
                      <a:pt x="476" y="6571"/>
                    </a:lnTo>
                    <a:lnTo>
                      <a:pt x="495" y="6553"/>
                    </a:lnTo>
                    <a:lnTo>
                      <a:pt x="495" y="6534"/>
                    </a:lnTo>
                    <a:lnTo>
                      <a:pt x="495" y="6514"/>
                    </a:lnTo>
                    <a:lnTo>
                      <a:pt x="495" y="6495"/>
                    </a:lnTo>
                    <a:lnTo>
                      <a:pt x="495" y="6476"/>
                    </a:lnTo>
                    <a:lnTo>
                      <a:pt x="514" y="6457"/>
                    </a:lnTo>
                    <a:lnTo>
                      <a:pt x="514" y="6438"/>
                    </a:lnTo>
                    <a:lnTo>
                      <a:pt x="514" y="6419"/>
                    </a:lnTo>
                    <a:lnTo>
                      <a:pt x="514" y="6400"/>
                    </a:lnTo>
                    <a:lnTo>
                      <a:pt x="533" y="6381"/>
                    </a:lnTo>
                    <a:lnTo>
                      <a:pt x="552" y="6362"/>
                    </a:lnTo>
                    <a:lnTo>
                      <a:pt x="552" y="6324"/>
                    </a:lnTo>
                    <a:lnTo>
                      <a:pt x="552" y="6267"/>
                    </a:lnTo>
                    <a:lnTo>
                      <a:pt x="552" y="6248"/>
                    </a:lnTo>
                    <a:lnTo>
                      <a:pt x="533" y="6248"/>
                    </a:lnTo>
                    <a:lnTo>
                      <a:pt x="514" y="6248"/>
                    </a:lnTo>
                    <a:lnTo>
                      <a:pt x="476" y="6248"/>
                    </a:lnTo>
                    <a:lnTo>
                      <a:pt x="457" y="6248"/>
                    </a:lnTo>
                    <a:lnTo>
                      <a:pt x="381" y="6305"/>
                    </a:lnTo>
                    <a:lnTo>
                      <a:pt x="362" y="6305"/>
                    </a:lnTo>
                    <a:lnTo>
                      <a:pt x="324" y="6305"/>
                    </a:lnTo>
                    <a:lnTo>
                      <a:pt x="304" y="6286"/>
                    </a:lnTo>
                    <a:lnTo>
                      <a:pt x="285" y="6286"/>
                    </a:lnTo>
                    <a:lnTo>
                      <a:pt x="267" y="6286"/>
                    </a:lnTo>
                    <a:lnTo>
                      <a:pt x="248" y="6267"/>
                    </a:lnTo>
                    <a:lnTo>
                      <a:pt x="228" y="6248"/>
                    </a:lnTo>
                    <a:lnTo>
                      <a:pt x="209" y="6229"/>
                    </a:lnTo>
                    <a:lnTo>
                      <a:pt x="190" y="6209"/>
                    </a:lnTo>
                    <a:lnTo>
                      <a:pt x="152" y="6209"/>
                    </a:lnTo>
                    <a:lnTo>
                      <a:pt x="19" y="6172"/>
                    </a:lnTo>
                    <a:lnTo>
                      <a:pt x="0" y="6153"/>
                    </a:lnTo>
                    <a:lnTo>
                      <a:pt x="0" y="6133"/>
                    </a:lnTo>
                    <a:lnTo>
                      <a:pt x="57" y="6077"/>
                    </a:lnTo>
                    <a:lnTo>
                      <a:pt x="57" y="6038"/>
                    </a:lnTo>
                    <a:lnTo>
                      <a:pt x="76" y="6038"/>
                    </a:lnTo>
                    <a:lnTo>
                      <a:pt x="76" y="6019"/>
                    </a:lnTo>
                    <a:lnTo>
                      <a:pt x="76" y="5962"/>
                    </a:lnTo>
                    <a:lnTo>
                      <a:pt x="76" y="5943"/>
                    </a:lnTo>
                    <a:lnTo>
                      <a:pt x="76" y="5924"/>
                    </a:lnTo>
                    <a:lnTo>
                      <a:pt x="76" y="5905"/>
                    </a:lnTo>
                    <a:lnTo>
                      <a:pt x="76" y="5828"/>
                    </a:lnTo>
                    <a:lnTo>
                      <a:pt x="76" y="5810"/>
                    </a:lnTo>
                    <a:lnTo>
                      <a:pt x="76" y="5772"/>
                    </a:lnTo>
                    <a:lnTo>
                      <a:pt x="95" y="5752"/>
                    </a:lnTo>
                    <a:lnTo>
                      <a:pt x="95" y="5733"/>
                    </a:lnTo>
                    <a:lnTo>
                      <a:pt x="76" y="5714"/>
                    </a:lnTo>
                    <a:lnTo>
                      <a:pt x="76" y="5696"/>
                    </a:lnTo>
                    <a:lnTo>
                      <a:pt x="95" y="5638"/>
                    </a:lnTo>
                    <a:lnTo>
                      <a:pt x="95" y="5600"/>
                    </a:lnTo>
                    <a:lnTo>
                      <a:pt x="95" y="5562"/>
                    </a:lnTo>
                    <a:lnTo>
                      <a:pt x="95" y="5543"/>
                    </a:lnTo>
                    <a:lnTo>
                      <a:pt x="114" y="5543"/>
                    </a:lnTo>
                    <a:lnTo>
                      <a:pt x="114" y="5524"/>
                    </a:lnTo>
                    <a:lnTo>
                      <a:pt x="114" y="5505"/>
                    </a:lnTo>
                    <a:lnTo>
                      <a:pt x="133" y="5505"/>
                    </a:lnTo>
                    <a:lnTo>
                      <a:pt x="133" y="5486"/>
                    </a:lnTo>
                    <a:lnTo>
                      <a:pt x="114" y="5410"/>
                    </a:lnTo>
                    <a:lnTo>
                      <a:pt x="114" y="5391"/>
                    </a:lnTo>
                    <a:lnTo>
                      <a:pt x="133" y="5391"/>
                    </a:lnTo>
                    <a:lnTo>
                      <a:pt x="152" y="5333"/>
                    </a:lnTo>
                    <a:lnTo>
                      <a:pt x="152" y="5315"/>
                    </a:lnTo>
                    <a:lnTo>
                      <a:pt x="152" y="5200"/>
                    </a:lnTo>
                    <a:lnTo>
                      <a:pt x="152" y="5181"/>
                    </a:lnTo>
                    <a:lnTo>
                      <a:pt x="133" y="5162"/>
                    </a:lnTo>
                    <a:lnTo>
                      <a:pt x="133" y="5143"/>
                    </a:lnTo>
                    <a:lnTo>
                      <a:pt x="133" y="5124"/>
                    </a:lnTo>
                    <a:lnTo>
                      <a:pt x="152" y="5010"/>
                    </a:lnTo>
                    <a:lnTo>
                      <a:pt x="152" y="4990"/>
                    </a:lnTo>
                    <a:lnTo>
                      <a:pt x="172" y="4953"/>
                    </a:lnTo>
                    <a:lnTo>
                      <a:pt x="172" y="4914"/>
                    </a:lnTo>
                    <a:lnTo>
                      <a:pt x="172" y="4895"/>
                    </a:lnTo>
                    <a:lnTo>
                      <a:pt x="152" y="4876"/>
                    </a:lnTo>
                    <a:lnTo>
                      <a:pt x="152" y="4838"/>
                    </a:lnTo>
                    <a:lnTo>
                      <a:pt x="133" y="4800"/>
                    </a:lnTo>
                    <a:lnTo>
                      <a:pt x="133" y="4781"/>
                    </a:lnTo>
                    <a:lnTo>
                      <a:pt x="133" y="4762"/>
                    </a:lnTo>
                    <a:lnTo>
                      <a:pt x="172" y="4743"/>
                    </a:lnTo>
                    <a:lnTo>
                      <a:pt x="209" y="4724"/>
                    </a:lnTo>
                    <a:lnTo>
                      <a:pt x="228" y="4705"/>
                    </a:lnTo>
                    <a:lnTo>
                      <a:pt x="248" y="4686"/>
                    </a:lnTo>
                    <a:lnTo>
                      <a:pt x="248" y="4667"/>
                    </a:lnTo>
                    <a:lnTo>
                      <a:pt x="267" y="4648"/>
                    </a:lnTo>
                    <a:lnTo>
                      <a:pt x="343" y="4572"/>
                    </a:lnTo>
                    <a:lnTo>
                      <a:pt x="381" y="4514"/>
                    </a:lnTo>
                    <a:lnTo>
                      <a:pt x="400" y="4495"/>
                    </a:lnTo>
                    <a:lnTo>
                      <a:pt x="438" y="4476"/>
                    </a:lnTo>
                    <a:lnTo>
                      <a:pt x="457" y="4457"/>
                    </a:lnTo>
                    <a:lnTo>
                      <a:pt x="457" y="4438"/>
                    </a:lnTo>
                    <a:lnTo>
                      <a:pt x="476" y="4286"/>
                    </a:lnTo>
                    <a:lnTo>
                      <a:pt x="495" y="4248"/>
                    </a:lnTo>
                    <a:lnTo>
                      <a:pt x="533" y="4172"/>
                    </a:lnTo>
                    <a:lnTo>
                      <a:pt x="533" y="4133"/>
                    </a:lnTo>
                    <a:lnTo>
                      <a:pt x="533" y="4114"/>
                    </a:lnTo>
                    <a:lnTo>
                      <a:pt x="552" y="4096"/>
                    </a:lnTo>
                    <a:lnTo>
                      <a:pt x="571" y="4096"/>
                    </a:lnTo>
                    <a:lnTo>
                      <a:pt x="590" y="4096"/>
                    </a:lnTo>
                    <a:lnTo>
                      <a:pt x="609" y="4057"/>
                    </a:lnTo>
                    <a:lnTo>
                      <a:pt x="648" y="4019"/>
                    </a:lnTo>
                    <a:lnTo>
                      <a:pt x="648" y="4000"/>
                    </a:lnTo>
                    <a:lnTo>
                      <a:pt x="666" y="4000"/>
                    </a:lnTo>
                    <a:lnTo>
                      <a:pt x="705" y="3981"/>
                    </a:lnTo>
                    <a:lnTo>
                      <a:pt x="743" y="3962"/>
                    </a:lnTo>
                    <a:lnTo>
                      <a:pt x="819" y="3886"/>
                    </a:lnTo>
                    <a:lnTo>
                      <a:pt x="838" y="3867"/>
                    </a:lnTo>
                    <a:lnTo>
                      <a:pt x="838" y="3829"/>
                    </a:lnTo>
                    <a:lnTo>
                      <a:pt x="838" y="3752"/>
                    </a:lnTo>
                    <a:lnTo>
                      <a:pt x="857" y="3715"/>
                    </a:lnTo>
                    <a:lnTo>
                      <a:pt x="857" y="3695"/>
                    </a:lnTo>
                    <a:lnTo>
                      <a:pt x="876" y="3695"/>
                    </a:lnTo>
                    <a:lnTo>
                      <a:pt x="914" y="3676"/>
                    </a:lnTo>
                    <a:lnTo>
                      <a:pt x="933" y="3657"/>
                    </a:lnTo>
                    <a:lnTo>
                      <a:pt x="952" y="3600"/>
                    </a:lnTo>
                    <a:lnTo>
                      <a:pt x="971" y="3543"/>
                    </a:lnTo>
                    <a:lnTo>
                      <a:pt x="971" y="3524"/>
                    </a:lnTo>
                    <a:lnTo>
                      <a:pt x="1010" y="3505"/>
                    </a:lnTo>
                    <a:lnTo>
                      <a:pt x="1029" y="3486"/>
                    </a:lnTo>
                    <a:lnTo>
                      <a:pt x="1047" y="3466"/>
                    </a:lnTo>
                    <a:lnTo>
                      <a:pt x="1047" y="3448"/>
                    </a:lnTo>
                    <a:lnTo>
                      <a:pt x="1047" y="3390"/>
                    </a:lnTo>
                    <a:lnTo>
                      <a:pt x="1066" y="3371"/>
                    </a:lnTo>
                    <a:lnTo>
                      <a:pt x="1066" y="3352"/>
                    </a:lnTo>
                    <a:lnTo>
                      <a:pt x="1086" y="3219"/>
                    </a:lnTo>
                    <a:lnTo>
                      <a:pt x="1086" y="3181"/>
                    </a:lnTo>
                    <a:lnTo>
                      <a:pt x="1086" y="3162"/>
                    </a:lnTo>
                    <a:lnTo>
                      <a:pt x="1066" y="3143"/>
                    </a:lnTo>
                    <a:lnTo>
                      <a:pt x="1047" y="3105"/>
                    </a:lnTo>
                    <a:lnTo>
                      <a:pt x="1029" y="3086"/>
                    </a:lnTo>
                    <a:lnTo>
                      <a:pt x="1010" y="3048"/>
                    </a:lnTo>
                    <a:lnTo>
                      <a:pt x="1010" y="3028"/>
                    </a:lnTo>
                    <a:lnTo>
                      <a:pt x="990" y="3009"/>
                    </a:lnTo>
                    <a:lnTo>
                      <a:pt x="971" y="2953"/>
                    </a:lnTo>
                    <a:lnTo>
                      <a:pt x="971" y="2933"/>
                    </a:lnTo>
                    <a:lnTo>
                      <a:pt x="990" y="2762"/>
                    </a:lnTo>
                    <a:lnTo>
                      <a:pt x="1010" y="2705"/>
                    </a:lnTo>
                    <a:lnTo>
                      <a:pt x="1010" y="2648"/>
                    </a:lnTo>
                    <a:lnTo>
                      <a:pt x="1010" y="2628"/>
                    </a:lnTo>
                    <a:lnTo>
                      <a:pt x="1029" y="2609"/>
                    </a:lnTo>
                    <a:lnTo>
                      <a:pt x="1029" y="2591"/>
                    </a:lnTo>
                    <a:lnTo>
                      <a:pt x="1047" y="2572"/>
                    </a:lnTo>
                    <a:lnTo>
                      <a:pt x="1047" y="2552"/>
                    </a:lnTo>
                    <a:lnTo>
                      <a:pt x="1047" y="2514"/>
                    </a:lnTo>
                    <a:lnTo>
                      <a:pt x="1086" y="2438"/>
                    </a:lnTo>
                    <a:lnTo>
                      <a:pt x="1086" y="2381"/>
                    </a:lnTo>
                    <a:lnTo>
                      <a:pt x="1105" y="2362"/>
                    </a:lnTo>
                    <a:lnTo>
                      <a:pt x="1105" y="2343"/>
                    </a:lnTo>
                    <a:lnTo>
                      <a:pt x="1200" y="2229"/>
                    </a:lnTo>
                    <a:lnTo>
                      <a:pt x="1257" y="2152"/>
                    </a:lnTo>
                    <a:lnTo>
                      <a:pt x="1486" y="2000"/>
                    </a:lnTo>
                    <a:lnTo>
                      <a:pt x="1543" y="1924"/>
                    </a:lnTo>
                    <a:lnTo>
                      <a:pt x="1562" y="1886"/>
                    </a:lnTo>
                    <a:lnTo>
                      <a:pt x="1638" y="1886"/>
                    </a:lnTo>
                    <a:lnTo>
                      <a:pt x="1695" y="1848"/>
                    </a:lnTo>
                    <a:lnTo>
                      <a:pt x="1714" y="1848"/>
                    </a:lnTo>
                    <a:lnTo>
                      <a:pt x="1733" y="1848"/>
                    </a:lnTo>
                    <a:lnTo>
                      <a:pt x="1790" y="1866"/>
                    </a:lnTo>
                    <a:lnTo>
                      <a:pt x="1809" y="1866"/>
                    </a:lnTo>
                    <a:lnTo>
                      <a:pt x="1848" y="1848"/>
                    </a:lnTo>
                    <a:lnTo>
                      <a:pt x="1943" y="1752"/>
                    </a:lnTo>
                    <a:lnTo>
                      <a:pt x="1981" y="1734"/>
                    </a:lnTo>
                    <a:lnTo>
                      <a:pt x="2019" y="1714"/>
                    </a:lnTo>
                    <a:lnTo>
                      <a:pt x="2076" y="1695"/>
                    </a:lnTo>
                    <a:lnTo>
                      <a:pt x="2133" y="1638"/>
                    </a:lnTo>
                    <a:lnTo>
                      <a:pt x="2209" y="1619"/>
                    </a:lnTo>
                    <a:lnTo>
                      <a:pt x="2514" y="1619"/>
                    </a:lnTo>
                    <a:lnTo>
                      <a:pt x="2590" y="1600"/>
                    </a:lnTo>
                    <a:lnTo>
                      <a:pt x="2666" y="1581"/>
                    </a:lnTo>
                    <a:lnTo>
                      <a:pt x="2724" y="1581"/>
                    </a:lnTo>
                    <a:lnTo>
                      <a:pt x="2819" y="1638"/>
                    </a:lnTo>
                    <a:lnTo>
                      <a:pt x="2857" y="1657"/>
                    </a:lnTo>
                    <a:lnTo>
                      <a:pt x="2914" y="1657"/>
                    </a:lnTo>
                    <a:lnTo>
                      <a:pt x="2971" y="1638"/>
                    </a:lnTo>
                    <a:lnTo>
                      <a:pt x="3028" y="1600"/>
                    </a:lnTo>
                    <a:lnTo>
                      <a:pt x="3486" y="1238"/>
                    </a:lnTo>
                    <a:lnTo>
                      <a:pt x="3524" y="1219"/>
                    </a:lnTo>
                    <a:lnTo>
                      <a:pt x="3562" y="1219"/>
                    </a:lnTo>
                    <a:lnTo>
                      <a:pt x="3733" y="1200"/>
                    </a:lnTo>
                    <a:lnTo>
                      <a:pt x="4134" y="1105"/>
                    </a:lnTo>
                    <a:lnTo>
                      <a:pt x="4190" y="1086"/>
                    </a:lnTo>
                    <a:lnTo>
                      <a:pt x="4419" y="933"/>
                    </a:lnTo>
                    <a:lnTo>
                      <a:pt x="4667" y="819"/>
                    </a:lnTo>
                    <a:lnTo>
                      <a:pt x="4705" y="800"/>
                    </a:lnTo>
                    <a:lnTo>
                      <a:pt x="4991" y="571"/>
                    </a:lnTo>
                    <a:lnTo>
                      <a:pt x="5048" y="552"/>
                    </a:lnTo>
                    <a:lnTo>
                      <a:pt x="5086" y="514"/>
                    </a:lnTo>
                    <a:lnTo>
                      <a:pt x="5124" y="457"/>
                    </a:lnTo>
                    <a:lnTo>
                      <a:pt x="5257" y="324"/>
                    </a:lnTo>
                    <a:lnTo>
                      <a:pt x="5353" y="266"/>
                    </a:lnTo>
                    <a:lnTo>
                      <a:pt x="5505" y="210"/>
                    </a:lnTo>
                    <a:lnTo>
                      <a:pt x="5581" y="152"/>
                    </a:lnTo>
                    <a:lnTo>
                      <a:pt x="5657" y="76"/>
                    </a:lnTo>
                    <a:lnTo>
                      <a:pt x="5695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79" name="Freeform 25">
                <a:extLst>
                  <a:ext uri="{FF2B5EF4-FFF2-40B4-BE49-F238E27FC236}">
                    <a16:creationId xmlns:a16="http://schemas.microsoft.com/office/drawing/2014/main" id="{1B5B501A-BB19-2C42-99BA-16205B04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0675" y="1639888"/>
                <a:ext cx="3168650" cy="3633787"/>
              </a:xfrm>
              <a:custGeom>
                <a:avLst/>
                <a:gdLst>
                  <a:gd name="T0" fmla="*/ 1039452572 w 8801"/>
                  <a:gd name="T1" fmla="*/ 9845346 h 10096"/>
                  <a:gd name="T2" fmla="*/ 1140688798 w 8801"/>
                  <a:gd name="T3" fmla="*/ 51817817 h 10096"/>
                  <a:gd name="T4" fmla="*/ 1118523009 w 8801"/>
                  <a:gd name="T5" fmla="*/ 101044905 h 10096"/>
                  <a:gd name="T6" fmla="*/ 1120856383 w 8801"/>
                  <a:gd name="T7" fmla="*/ 165299157 h 10096"/>
                  <a:gd name="T8" fmla="*/ 1118523009 w 8801"/>
                  <a:gd name="T9" fmla="*/ 214655817 h 10096"/>
                  <a:gd name="T10" fmla="*/ 1096227969 w 8801"/>
                  <a:gd name="T11" fmla="*/ 244321786 h 10096"/>
                  <a:gd name="T12" fmla="*/ 1064080986 w 8801"/>
                  <a:gd name="T13" fmla="*/ 288625842 h 10096"/>
                  <a:gd name="T14" fmla="*/ 1041915558 w 8801"/>
                  <a:gd name="T15" fmla="*/ 342905175 h 10096"/>
                  <a:gd name="T16" fmla="*/ 1002380339 w 8801"/>
                  <a:gd name="T17" fmla="*/ 379954974 h 10096"/>
                  <a:gd name="T18" fmla="*/ 1002380339 w 8801"/>
                  <a:gd name="T19" fmla="*/ 429311634 h 10096"/>
                  <a:gd name="T20" fmla="*/ 999917354 w 8801"/>
                  <a:gd name="T21" fmla="*/ 476207138 h 10096"/>
                  <a:gd name="T22" fmla="*/ 994991743 w 8801"/>
                  <a:gd name="T23" fmla="*/ 510795421 h 10096"/>
                  <a:gd name="T24" fmla="*/ 985140162 w 8801"/>
                  <a:gd name="T25" fmla="*/ 557560992 h 10096"/>
                  <a:gd name="T26" fmla="*/ 1017287144 w 8801"/>
                  <a:gd name="T27" fmla="*/ 574920100 h 10096"/>
                  <a:gd name="T28" fmla="*/ 1051766779 w 8801"/>
                  <a:gd name="T29" fmla="*/ 572458943 h 10096"/>
                  <a:gd name="T30" fmla="*/ 1051766779 w 8801"/>
                  <a:gd name="T31" fmla="*/ 599533824 h 10096"/>
                  <a:gd name="T32" fmla="*/ 1039452572 w 8801"/>
                  <a:gd name="T33" fmla="*/ 624276760 h 10096"/>
                  <a:gd name="T34" fmla="*/ 1012231561 w 8801"/>
                  <a:gd name="T35" fmla="*/ 653813157 h 10096"/>
                  <a:gd name="T36" fmla="*/ 1014694546 w 8801"/>
                  <a:gd name="T37" fmla="*/ 685940283 h 10096"/>
                  <a:gd name="T38" fmla="*/ 1032063976 w 8801"/>
                  <a:gd name="T39" fmla="*/ 700708301 h 10096"/>
                  <a:gd name="T40" fmla="*/ 1044378183 w 8801"/>
                  <a:gd name="T41" fmla="*/ 750064962 h 10096"/>
                  <a:gd name="T42" fmla="*/ 1064080986 w 8801"/>
                  <a:gd name="T43" fmla="*/ 801882779 h 10096"/>
                  <a:gd name="T44" fmla="*/ 1096227969 w 8801"/>
                  <a:gd name="T45" fmla="*/ 858623629 h 10096"/>
                  <a:gd name="T46" fmla="*/ 990066132 w 8801"/>
                  <a:gd name="T47" fmla="*/ 927800553 h 10096"/>
                  <a:gd name="T48" fmla="*/ 918513544 w 8801"/>
                  <a:gd name="T49" fmla="*/ 930261709 h 10096"/>
                  <a:gd name="T50" fmla="*/ 836980482 w 8801"/>
                  <a:gd name="T51" fmla="*/ 969643452 h 10096"/>
                  <a:gd name="T52" fmla="*/ 743132853 w 8801"/>
                  <a:gd name="T53" fmla="*/ 1028975031 h 10096"/>
                  <a:gd name="T54" fmla="*/ 678969220 w 8801"/>
                  <a:gd name="T55" fmla="*/ 1073409018 h 10096"/>
                  <a:gd name="T56" fmla="*/ 622193824 w 8801"/>
                  <a:gd name="T57" fmla="*/ 1139994854 h 10096"/>
                  <a:gd name="T58" fmla="*/ 580195620 w 8801"/>
                  <a:gd name="T59" fmla="*/ 1209042206 h 10096"/>
                  <a:gd name="T60" fmla="*/ 525883570 w 8801"/>
                  <a:gd name="T61" fmla="*/ 1246092364 h 10096"/>
                  <a:gd name="T62" fmla="*/ 488810977 w 8801"/>
                  <a:gd name="T63" fmla="*/ 1275628401 h 10096"/>
                  <a:gd name="T64" fmla="*/ 478959755 w 8801"/>
                  <a:gd name="T65" fmla="*/ 1307755527 h 10096"/>
                  <a:gd name="T66" fmla="*/ 456793967 w 8801"/>
                  <a:gd name="T67" fmla="*/ 1297910181 h 10096"/>
                  <a:gd name="T68" fmla="*/ 345706520 w 8801"/>
                  <a:gd name="T69" fmla="*/ 1164608578 h 10096"/>
                  <a:gd name="T70" fmla="*/ 308633927 w 8801"/>
                  <a:gd name="T71" fmla="*/ 999309061 h 10096"/>
                  <a:gd name="T72" fmla="*/ 51849425 w 8801"/>
                  <a:gd name="T73" fmla="*/ 695785628 h 10096"/>
                  <a:gd name="T74" fmla="*/ 32017010 w 8801"/>
                  <a:gd name="T75" fmla="*/ 634122106 h 10096"/>
                  <a:gd name="T76" fmla="*/ 19702803 w 8801"/>
                  <a:gd name="T77" fmla="*/ 520640766 h 10096"/>
                  <a:gd name="T78" fmla="*/ 39535218 w 8801"/>
                  <a:gd name="T79" fmla="*/ 446541169 h 10096"/>
                  <a:gd name="T80" fmla="*/ 9851582 w 8801"/>
                  <a:gd name="T81" fmla="*/ 384878007 h 10096"/>
                  <a:gd name="T82" fmla="*/ 7258984 w 8801"/>
                  <a:gd name="T83" fmla="*/ 310778050 h 10096"/>
                  <a:gd name="T84" fmla="*/ 39535218 w 8801"/>
                  <a:gd name="T85" fmla="*/ 249114887 h 10096"/>
                  <a:gd name="T86" fmla="*/ 207398061 w 8801"/>
                  <a:gd name="T87" fmla="*/ 101044905 h 10096"/>
                  <a:gd name="T88" fmla="*/ 241877697 w 8801"/>
                  <a:gd name="T89" fmla="*/ 101044905 h 10096"/>
                  <a:gd name="T90" fmla="*/ 274024679 w 8801"/>
                  <a:gd name="T91" fmla="*/ 106097150 h 10096"/>
                  <a:gd name="T92" fmla="*/ 338188312 w 8801"/>
                  <a:gd name="T93" fmla="*/ 54149761 h 10096"/>
                  <a:gd name="T94" fmla="*/ 395092960 w 8801"/>
                  <a:gd name="T95" fmla="*/ 78892697 h 10096"/>
                  <a:gd name="T96" fmla="*/ 444350148 w 8801"/>
                  <a:gd name="T97" fmla="*/ 101044905 h 10096"/>
                  <a:gd name="T98" fmla="*/ 476496770 w 8801"/>
                  <a:gd name="T99" fmla="*/ 140556220 h 10096"/>
                  <a:gd name="T100" fmla="*/ 548048998 w 8801"/>
                  <a:gd name="T101" fmla="*/ 143017377 h 10096"/>
                  <a:gd name="T102" fmla="*/ 617268213 w 8801"/>
                  <a:gd name="T103" fmla="*/ 128249358 h 10096"/>
                  <a:gd name="T104" fmla="*/ 703597634 w 8801"/>
                  <a:gd name="T105" fmla="*/ 96251805 h 10096"/>
                  <a:gd name="T106" fmla="*/ 794982278 w 8801"/>
                  <a:gd name="T107" fmla="*/ 133172031 h 10096"/>
                  <a:gd name="T108" fmla="*/ 844369078 w 8801"/>
                  <a:gd name="T109" fmla="*/ 130710874 h 10096"/>
                  <a:gd name="T110" fmla="*/ 938216347 w 8801"/>
                  <a:gd name="T111" fmla="*/ 86276887 h 10096"/>
                  <a:gd name="T112" fmla="*/ 955456525 w 8801"/>
                  <a:gd name="T113" fmla="*/ 22152208 h 10096"/>
                  <a:gd name="T114" fmla="*/ 19702803 w 8801"/>
                  <a:gd name="T115" fmla="*/ 244321786 h 100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801" h="10096">
                    <a:moveTo>
                      <a:pt x="7867" y="19"/>
                    </a:moveTo>
                    <a:lnTo>
                      <a:pt x="7885" y="19"/>
                    </a:lnTo>
                    <a:lnTo>
                      <a:pt x="7904" y="19"/>
                    </a:lnTo>
                    <a:lnTo>
                      <a:pt x="7904" y="0"/>
                    </a:lnTo>
                    <a:lnTo>
                      <a:pt x="7924" y="0"/>
                    </a:lnTo>
                    <a:lnTo>
                      <a:pt x="7924" y="19"/>
                    </a:lnTo>
                    <a:lnTo>
                      <a:pt x="7943" y="37"/>
                    </a:lnTo>
                    <a:lnTo>
                      <a:pt x="7962" y="37"/>
                    </a:lnTo>
                    <a:lnTo>
                      <a:pt x="8019" y="76"/>
                    </a:lnTo>
                    <a:lnTo>
                      <a:pt x="8038" y="76"/>
                    </a:lnTo>
                    <a:lnTo>
                      <a:pt x="8076" y="76"/>
                    </a:lnTo>
                    <a:lnTo>
                      <a:pt x="8114" y="57"/>
                    </a:lnTo>
                    <a:lnTo>
                      <a:pt x="8152" y="57"/>
                    </a:lnTo>
                    <a:lnTo>
                      <a:pt x="8248" y="76"/>
                    </a:lnTo>
                    <a:lnTo>
                      <a:pt x="8343" y="133"/>
                    </a:lnTo>
                    <a:lnTo>
                      <a:pt x="8457" y="266"/>
                    </a:lnTo>
                    <a:lnTo>
                      <a:pt x="8552" y="304"/>
                    </a:lnTo>
                    <a:lnTo>
                      <a:pt x="8724" y="342"/>
                    </a:lnTo>
                    <a:lnTo>
                      <a:pt x="8800" y="381"/>
                    </a:lnTo>
                    <a:lnTo>
                      <a:pt x="8800" y="400"/>
                    </a:lnTo>
                    <a:lnTo>
                      <a:pt x="8705" y="514"/>
                    </a:lnTo>
                    <a:lnTo>
                      <a:pt x="8705" y="533"/>
                    </a:lnTo>
                    <a:lnTo>
                      <a:pt x="8686" y="552"/>
                    </a:lnTo>
                    <a:lnTo>
                      <a:pt x="8686" y="609"/>
                    </a:lnTo>
                    <a:lnTo>
                      <a:pt x="8647" y="685"/>
                    </a:lnTo>
                    <a:lnTo>
                      <a:pt x="8647" y="723"/>
                    </a:lnTo>
                    <a:lnTo>
                      <a:pt x="8647" y="743"/>
                    </a:lnTo>
                    <a:lnTo>
                      <a:pt x="8629" y="762"/>
                    </a:lnTo>
                    <a:lnTo>
                      <a:pt x="8629" y="780"/>
                    </a:lnTo>
                    <a:lnTo>
                      <a:pt x="8610" y="799"/>
                    </a:lnTo>
                    <a:lnTo>
                      <a:pt x="8610" y="819"/>
                    </a:lnTo>
                    <a:lnTo>
                      <a:pt x="8610" y="876"/>
                    </a:lnTo>
                    <a:lnTo>
                      <a:pt x="8590" y="933"/>
                    </a:lnTo>
                    <a:lnTo>
                      <a:pt x="8571" y="1104"/>
                    </a:lnTo>
                    <a:lnTo>
                      <a:pt x="8571" y="1124"/>
                    </a:lnTo>
                    <a:lnTo>
                      <a:pt x="8590" y="1180"/>
                    </a:lnTo>
                    <a:lnTo>
                      <a:pt x="8610" y="1199"/>
                    </a:lnTo>
                    <a:lnTo>
                      <a:pt x="8610" y="1219"/>
                    </a:lnTo>
                    <a:lnTo>
                      <a:pt x="8629" y="1257"/>
                    </a:lnTo>
                    <a:lnTo>
                      <a:pt x="8647" y="1276"/>
                    </a:lnTo>
                    <a:lnTo>
                      <a:pt x="8666" y="1314"/>
                    </a:lnTo>
                    <a:lnTo>
                      <a:pt x="8686" y="1333"/>
                    </a:lnTo>
                    <a:lnTo>
                      <a:pt x="8686" y="1352"/>
                    </a:lnTo>
                    <a:lnTo>
                      <a:pt x="8686" y="1390"/>
                    </a:lnTo>
                    <a:lnTo>
                      <a:pt x="8666" y="1523"/>
                    </a:lnTo>
                    <a:lnTo>
                      <a:pt x="8666" y="1542"/>
                    </a:lnTo>
                    <a:lnTo>
                      <a:pt x="8647" y="1561"/>
                    </a:lnTo>
                    <a:lnTo>
                      <a:pt x="8647" y="1619"/>
                    </a:lnTo>
                    <a:lnTo>
                      <a:pt x="8647" y="1637"/>
                    </a:lnTo>
                    <a:lnTo>
                      <a:pt x="8629" y="1657"/>
                    </a:lnTo>
                    <a:lnTo>
                      <a:pt x="8610" y="1676"/>
                    </a:lnTo>
                    <a:lnTo>
                      <a:pt x="8571" y="1695"/>
                    </a:lnTo>
                    <a:lnTo>
                      <a:pt x="8571" y="1714"/>
                    </a:lnTo>
                    <a:lnTo>
                      <a:pt x="8552" y="1771"/>
                    </a:lnTo>
                    <a:lnTo>
                      <a:pt x="8533" y="1828"/>
                    </a:lnTo>
                    <a:lnTo>
                      <a:pt x="8514" y="1847"/>
                    </a:lnTo>
                    <a:lnTo>
                      <a:pt x="8476" y="1866"/>
                    </a:lnTo>
                    <a:lnTo>
                      <a:pt x="8457" y="1866"/>
                    </a:lnTo>
                    <a:lnTo>
                      <a:pt x="8457" y="1886"/>
                    </a:lnTo>
                    <a:lnTo>
                      <a:pt x="8438" y="1923"/>
                    </a:lnTo>
                    <a:lnTo>
                      <a:pt x="8438" y="2000"/>
                    </a:lnTo>
                    <a:lnTo>
                      <a:pt x="8438" y="2038"/>
                    </a:lnTo>
                    <a:lnTo>
                      <a:pt x="8419" y="2057"/>
                    </a:lnTo>
                    <a:lnTo>
                      <a:pt x="8343" y="2133"/>
                    </a:lnTo>
                    <a:lnTo>
                      <a:pt x="8305" y="2152"/>
                    </a:lnTo>
                    <a:lnTo>
                      <a:pt x="8266" y="2171"/>
                    </a:lnTo>
                    <a:lnTo>
                      <a:pt x="8248" y="2171"/>
                    </a:lnTo>
                    <a:lnTo>
                      <a:pt x="8248" y="2190"/>
                    </a:lnTo>
                    <a:lnTo>
                      <a:pt x="8209" y="2228"/>
                    </a:lnTo>
                    <a:lnTo>
                      <a:pt x="8190" y="2267"/>
                    </a:lnTo>
                    <a:lnTo>
                      <a:pt x="8171" y="2267"/>
                    </a:lnTo>
                    <a:lnTo>
                      <a:pt x="8152" y="2267"/>
                    </a:lnTo>
                    <a:lnTo>
                      <a:pt x="8133" y="2285"/>
                    </a:lnTo>
                    <a:lnTo>
                      <a:pt x="8133" y="2304"/>
                    </a:lnTo>
                    <a:lnTo>
                      <a:pt x="8133" y="2343"/>
                    </a:lnTo>
                    <a:lnTo>
                      <a:pt x="8095" y="2419"/>
                    </a:lnTo>
                    <a:lnTo>
                      <a:pt x="8076" y="2457"/>
                    </a:lnTo>
                    <a:lnTo>
                      <a:pt x="8057" y="2609"/>
                    </a:lnTo>
                    <a:lnTo>
                      <a:pt x="8057" y="2628"/>
                    </a:lnTo>
                    <a:lnTo>
                      <a:pt x="8038" y="2647"/>
                    </a:lnTo>
                    <a:lnTo>
                      <a:pt x="8000" y="2666"/>
                    </a:lnTo>
                    <a:lnTo>
                      <a:pt x="7981" y="2685"/>
                    </a:lnTo>
                    <a:lnTo>
                      <a:pt x="7943" y="2743"/>
                    </a:lnTo>
                    <a:lnTo>
                      <a:pt x="7867" y="2819"/>
                    </a:lnTo>
                    <a:lnTo>
                      <a:pt x="7848" y="2838"/>
                    </a:lnTo>
                    <a:lnTo>
                      <a:pt x="7848" y="2857"/>
                    </a:lnTo>
                    <a:lnTo>
                      <a:pt x="7828" y="2876"/>
                    </a:lnTo>
                    <a:lnTo>
                      <a:pt x="7809" y="2895"/>
                    </a:lnTo>
                    <a:lnTo>
                      <a:pt x="7772" y="2914"/>
                    </a:lnTo>
                    <a:lnTo>
                      <a:pt x="7733" y="2933"/>
                    </a:lnTo>
                    <a:lnTo>
                      <a:pt x="7733" y="2952"/>
                    </a:lnTo>
                    <a:lnTo>
                      <a:pt x="7733" y="2971"/>
                    </a:lnTo>
                    <a:lnTo>
                      <a:pt x="7752" y="3009"/>
                    </a:lnTo>
                    <a:lnTo>
                      <a:pt x="7752" y="3047"/>
                    </a:lnTo>
                    <a:lnTo>
                      <a:pt x="7772" y="3066"/>
                    </a:lnTo>
                    <a:lnTo>
                      <a:pt x="7772" y="3085"/>
                    </a:lnTo>
                    <a:lnTo>
                      <a:pt x="7772" y="3124"/>
                    </a:lnTo>
                    <a:lnTo>
                      <a:pt x="7752" y="3161"/>
                    </a:lnTo>
                    <a:lnTo>
                      <a:pt x="7752" y="3181"/>
                    </a:lnTo>
                    <a:lnTo>
                      <a:pt x="7733" y="3295"/>
                    </a:lnTo>
                    <a:lnTo>
                      <a:pt x="7733" y="3314"/>
                    </a:lnTo>
                    <a:lnTo>
                      <a:pt x="7733" y="3333"/>
                    </a:lnTo>
                    <a:lnTo>
                      <a:pt x="7752" y="3352"/>
                    </a:lnTo>
                    <a:lnTo>
                      <a:pt x="7752" y="3371"/>
                    </a:lnTo>
                    <a:lnTo>
                      <a:pt x="7752" y="3486"/>
                    </a:lnTo>
                    <a:lnTo>
                      <a:pt x="7752" y="3504"/>
                    </a:lnTo>
                    <a:lnTo>
                      <a:pt x="7733" y="3562"/>
                    </a:lnTo>
                    <a:lnTo>
                      <a:pt x="7714" y="3562"/>
                    </a:lnTo>
                    <a:lnTo>
                      <a:pt x="7714" y="3581"/>
                    </a:lnTo>
                    <a:lnTo>
                      <a:pt x="7733" y="3657"/>
                    </a:lnTo>
                    <a:lnTo>
                      <a:pt x="7733" y="3676"/>
                    </a:lnTo>
                    <a:lnTo>
                      <a:pt x="7714" y="3676"/>
                    </a:lnTo>
                    <a:lnTo>
                      <a:pt x="7714" y="3695"/>
                    </a:lnTo>
                    <a:lnTo>
                      <a:pt x="7714" y="3714"/>
                    </a:lnTo>
                    <a:lnTo>
                      <a:pt x="7695" y="3714"/>
                    </a:lnTo>
                    <a:lnTo>
                      <a:pt x="7695" y="3733"/>
                    </a:lnTo>
                    <a:lnTo>
                      <a:pt x="7695" y="3771"/>
                    </a:lnTo>
                    <a:lnTo>
                      <a:pt x="7695" y="3809"/>
                    </a:lnTo>
                    <a:lnTo>
                      <a:pt x="7676" y="3867"/>
                    </a:lnTo>
                    <a:lnTo>
                      <a:pt x="7676" y="3885"/>
                    </a:lnTo>
                    <a:lnTo>
                      <a:pt x="7695" y="3904"/>
                    </a:lnTo>
                    <a:lnTo>
                      <a:pt x="7695" y="3923"/>
                    </a:lnTo>
                    <a:lnTo>
                      <a:pt x="7676" y="3943"/>
                    </a:lnTo>
                    <a:lnTo>
                      <a:pt x="7676" y="3981"/>
                    </a:lnTo>
                    <a:lnTo>
                      <a:pt x="7676" y="3999"/>
                    </a:lnTo>
                    <a:lnTo>
                      <a:pt x="7676" y="4076"/>
                    </a:lnTo>
                    <a:lnTo>
                      <a:pt x="7676" y="4095"/>
                    </a:lnTo>
                    <a:lnTo>
                      <a:pt x="7676" y="4114"/>
                    </a:lnTo>
                    <a:lnTo>
                      <a:pt x="7676" y="4133"/>
                    </a:lnTo>
                    <a:lnTo>
                      <a:pt x="7676" y="4190"/>
                    </a:lnTo>
                    <a:lnTo>
                      <a:pt x="7676" y="4209"/>
                    </a:lnTo>
                    <a:lnTo>
                      <a:pt x="7657" y="4209"/>
                    </a:lnTo>
                    <a:lnTo>
                      <a:pt x="7657" y="4248"/>
                    </a:lnTo>
                    <a:lnTo>
                      <a:pt x="7600" y="4304"/>
                    </a:lnTo>
                    <a:lnTo>
                      <a:pt x="7600" y="4324"/>
                    </a:lnTo>
                    <a:lnTo>
                      <a:pt x="7619" y="4343"/>
                    </a:lnTo>
                    <a:lnTo>
                      <a:pt x="7752" y="4380"/>
                    </a:lnTo>
                    <a:lnTo>
                      <a:pt x="7790" y="4380"/>
                    </a:lnTo>
                    <a:lnTo>
                      <a:pt x="7809" y="4400"/>
                    </a:lnTo>
                    <a:lnTo>
                      <a:pt x="7828" y="4419"/>
                    </a:lnTo>
                    <a:lnTo>
                      <a:pt x="7848" y="4438"/>
                    </a:lnTo>
                    <a:lnTo>
                      <a:pt x="7867" y="4457"/>
                    </a:lnTo>
                    <a:lnTo>
                      <a:pt x="7885" y="4457"/>
                    </a:lnTo>
                    <a:lnTo>
                      <a:pt x="7904" y="4457"/>
                    </a:lnTo>
                    <a:lnTo>
                      <a:pt x="7924" y="4476"/>
                    </a:lnTo>
                    <a:lnTo>
                      <a:pt x="7962" y="4476"/>
                    </a:lnTo>
                    <a:lnTo>
                      <a:pt x="7981" y="4476"/>
                    </a:lnTo>
                    <a:lnTo>
                      <a:pt x="8057" y="4419"/>
                    </a:lnTo>
                    <a:lnTo>
                      <a:pt x="8076" y="4419"/>
                    </a:lnTo>
                    <a:lnTo>
                      <a:pt x="8114" y="4419"/>
                    </a:lnTo>
                    <a:lnTo>
                      <a:pt x="8133" y="4419"/>
                    </a:lnTo>
                    <a:lnTo>
                      <a:pt x="8152" y="4419"/>
                    </a:lnTo>
                    <a:lnTo>
                      <a:pt x="8152" y="4438"/>
                    </a:lnTo>
                    <a:lnTo>
                      <a:pt x="8152" y="4495"/>
                    </a:lnTo>
                    <a:lnTo>
                      <a:pt x="8152" y="4533"/>
                    </a:lnTo>
                    <a:lnTo>
                      <a:pt x="8133" y="4552"/>
                    </a:lnTo>
                    <a:lnTo>
                      <a:pt x="8114" y="4571"/>
                    </a:lnTo>
                    <a:lnTo>
                      <a:pt x="8114" y="4590"/>
                    </a:lnTo>
                    <a:lnTo>
                      <a:pt x="8114" y="4609"/>
                    </a:lnTo>
                    <a:lnTo>
                      <a:pt x="8114" y="4628"/>
                    </a:lnTo>
                    <a:lnTo>
                      <a:pt x="8095" y="4647"/>
                    </a:lnTo>
                    <a:lnTo>
                      <a:pt x="8095" y="4666"/>
                    </a:lnTo>
                    <a:lnTo>
                      <a:pt x="8095" y="4685"/>
                    </a:lnTo>
                    <a:lnTo>
                      <a:pt x="8095" y="4705"/>
                    </a:lnTo>
                    <a:lnTo>
                      <a:pt x="8095" y="4724"/>
                    </a:lnTo>
                    <a:lnTo>
                      <a:pt x="8076" y="4742"/>
                    </a:lnTo>
                    <a:lnTo>
                      <a:pt x="8057" y="4781"/>
                    </a:lnTo>
                    <a:lnTo>
                      <a:pt x="8057" y="4800"/>
                    </a:lnTo>
                    <a:lnTo>
                      <a:pt x="8019" y="4819"/>
                    </a:lnTo>
                    <a:lnTo>
                      <a:pt x="8019" y="4838"/>
                    </a:lnTo>
                    <a:lnTo>
                      <a:pt x="8000" y="4857"/>
                    </a:lnTo>
                    <a:lnTo>
                      <a:pt x="8000" y="4876"/>
                    </a:lnTo>
                    <a:lnTo>
                      <a:pt x="8000" y="4895"/>
                    </a:lnTo>
                    <a:lnTo>
                      <a:pt x="7981" y="4895"/>
                    </a:lnTo>
                    <a:lnTo>
                      <a:pt x="7943" y="4933"/>
                    </a:lnTo>
                    <a:lnTo>
                      <a:pt x="7924" y="4952"/>
                    </a:lnTo>
                    <a:lnTo>
                      <a:pt x="7904" y="4971"/>
                    </a:lnTo>
                    <a:lnTo>
                      <a:pt x="7848" y="5009"/>
                    </a:lnTo>
                    <a:lnTo>
                      <a:pt x="7809" y="5047"/>
                    </a:lnTo>
                    <a:lnTo>
                      <a:pt x="7772" y="5086"/>
                    </a:lnTo>
                    <a:lnTo>
                      <a:pt x="7772" y="5105"/>
                    </a:lnTo>
                    <a:lnTo>
                      <a:pt x="7752" y="5123"/>
                    </a:lnTo>
                    <a:lnTo>
                      <a:pt x="7752" y="5142"/>
                    </a:lnTo>
                    <a:lnTo>
                      <a:pt x="7772" y="5238"/>
                    </a:lnTo>
                    <a:lnTo>
                      <a:pt x="7790" y="5257"/>
                    </a:lnTo>
                    <a:lnTo>
                      <a:pt x="7790" y="5276"/>
                    </a:lnTo>
                    <a:lnTo>
                      <a:pt x="7809" y="5295"/>
                    </a:lnTo>
                    <a:lnTo>
                      <a:pt x="7828" y="5295"/>
                    </a:lnTo>
                    <a:lnTo>
                      <a:pt x="7848" y="5295"/>
                    </a:lnTo>
                    <a:lnTo>
                      <a:pt x="7848" y="5276"/>
                    </a:lnTo>
                    <a:lnTo>
                      <a:pt x="7867" y="5276"/>
                    </a:lnTo>
                    <a:lnTo>
                      <a:pt x="7885" y="5257"/>
                    </a:lnTo>
                    <a:lnTo>
                      <a:pt x="7904" y="5257"/>
                    </a:lnTo>
                    <a:lnTo>
                      <a:pt x="7904" y="5276"/>
                    </a:lnTo>
                    <a:lnTo>
                      <a:pt x="7924" y="5295"/>
                    </a:lnTo>
                    <a:lnTo>
                      <a:pt x="7924" y="5352"/>
                    </a:lnTo>
                    <a:lnTo>
                      <a:pt x="7943" y="5390"/>
                    </a:lnTo>
                    <a:lnTo>
                      <a:pt x="7962" y="5409"/>
                    </a:lnTo>
                    <a:lnTo>
                      <a:pt x="7962" y="5447"/>
                    </a:lnTo>
                    <a:lnTo>
                      <a:pt x="7962" y="5467"/>
                    </a:lnTo>
                    <a:lnTo>
                      <a:pt x="7943" y="5543"/>
                    </a:lnTo>
                    <a:lnTo>
                      <a:pt x="7943" y="5562"/>
                    </a:lnTo>
                    <a:lnTo>
                      <a:pt x="7962" y="5581"/>
                    </a:lnTo>
                    <a:lnTo>
                      <a:pt x="7962" y="5599"/>
                    </a:lnTo>
                    <a:lnTo>
                      <a:pt x="8000" y="5638"/>
                    </a:lnTo>
                    <a:lnTo>
                      <a:pt x="8019" y="5695"/>
                    </a:lnTo>
                    <a:lnTo>
                      <a:pt x="8038" y="5714"/>
                    </a:lnTo>
                    <a:lnTo>
                      <a:pt x="8057" y="5771"/>
                    </a:lnTo>
                    <a:lnTo>
                      <a:pt x="8057" y="5790"/>
                    </a:lnTo>
                    <a:lnTo>
                      <a:pt x="8057" y="5809"/>
                    </a:lnTo>
                    <a:lnTo>
                      <a:pt x="8057" y="5848"/>
                    </a:lnTo>
                    <a:lnTo>
                      <a:pt x="8057" y="5866"/>
                    </a:lnTo>
                    <a:lnTo>
                      <a:pt x="8057" y="5885"/>
                    </a:lnTo>
                    <a:lnTo>
                      <a:pt x="8076" y="5904"/>
                    </a:lnTo>
                    <a:lnTo>
                      <a:pt x="8076" y="5924"/>
                    </a:lnTo>
                    <a:lnTo>
                      <a:pt x="8152" y="6114"/>
                    </a:lnTo>
                    <a:lnTo>
                      <a:pt x="8152" y="6133"/>
                    </a:lnTo>
                    <a:lnTo>
                      <a:pt x="8190" y="6152"/>
                    </a:lnTo>
                    <a:lnTo>
                      <a:pt x="8209" y="6171"/>
                    </a:lnTo>
                    <a:lnTo>
                      <a:pt x="8209" y="6190"/>
                    </a:lnTo>
                    <a:lnTo>
                      <a:pt x="8248" y="6247"/>
                    </a:lnTo>
                    <a:lnTo>
                      <a:pt x="8248" y="6266"/>
                    </a:lnTo>
                    <a:lnTo>
                      <a:pt x="8248" y="6285"/>
                    </a:lnTo>
                    <a:lnTo>
                      <a:pt x="8248" y="6305"/>
                    </a:lnTo>
                    <a:lnTo>
                      <a:pt x="8266" y="6324"/>
                    </a:lnTo>
                    <a:lnTo>
                      <a:pt x="8285" y="6343"/>
                    </a:lnTo>
                    <a:lnTo>
                      <a:pt x="8285" y="6361"/>
                    </a:lnTo>
                    <a:lnTo>
                      <a:pt x="8305" y="6419"/>
                    </a:lnTo>
                    <a:lnTo>
                      <a:pt x="8438" y="6609"/>
                    </a:lnTo>
                    <a:lnTo>
                      <a:pt x="8457" y="6628"/>
                    </a:lnTo>
                    <a:lnTo>
                      <a:pt x="8457" y="6666"/>
                    </a:lnTo>
                    <a:lnTo>
                      <a:pt x="8495" y="6705"/>
                    </a:lnTo>
                    <a:lnTo>
                      <a:pt x="8629" y="6819"/>
                    </a:lnTo>
                    <a:lnTo>
                      <a:pt x="8552" y="6857"/>
                    </a:lnTo>
                    <a:lnTo>
                      <a:pt x="8476" y="6876"/>
                    </a:lnTo>
                    <a:lnTo>
                      <a:pt x="8266" y="6914"/>
                    </a:lnTo>
                    <a:lnTo>
                      <a:pt x="8171" y="6952"/>
                    </a:lnTo>
                    <a:lnTo>
                      <a:pt x="8095" y="7028"/>
                    </a:lnTo>
                    <a:lnTo>
                      <a:pt x="8057" y="7067"/>
                    </a:lnTo>
                    <a:lnTo>
                      <a:pt x="7657" y="7143"/>
                    </a:lnTo>
                    <a:lnTo>
                      <a:pt x="7638" y="7162"/>
                    </a:lnTo>
                    <a:lnTo>
                      <a:pt x="7619" y="7181"/>
                    </a:lnTo>
                    <a:lnTo>
                      <a:pt x="7581" y="7219"/>
                    </a:lnTo>
                    <a:lnTo>
                      <a:pt x="7543" y="7238"/>
                    </a:lnTo>
                    <a:lnTo>
                      <a:pt x="7505" y="7257"/>
                    </a:lnTo>
                    <a:lnTo>
                      <a:pt x="7428" y="7200"/>
                    </a:lnTo>
                    <a:lnTo>
                      <a:pt x="7371" y="7123"/>
                    </a:lnTo>
                    <a:lnTo>
                      <a:pt x="7333" y="7067"/>
                    </a:lnTo>
                    <a:lnTo>
                      <a:pt x="7219" y="7067"/>
                    </a:lnTo>
                    <a:lnTo>
                      <a:pt x="7181" y="7104"/>
                    </a:lnTo>
                    <a:lnTo>
                      <a:pt x="7124" y="7162"/>
                    </a:lnTo>
                    <a:lnTo>
                      <a:pt x="7086" y="7181"/>
                    </a:lnTo>
                    <a:lnTo>
                      <a:pt x="6914" y="7162"/>
                    </a:lnTo>
                    <a:lnTo>
                      <a:pt x="6857" y="7181"/>
                    </a:lnTo>
                    <a:lnTo>
                      <a:pt x="6819" y="7200"/>
                    </a:lnTo>
                    <a:lnTo>
                      <a:pt x="6781" y="7219"/>
                    </a:lnTo>
                    <a:lnTo>
                      <a:pt x="6800" y="7276"/>
                    </a:lnTo>
                    <a:lnTo>
                      <a:pt x="6800" y="7314"/>
                    </a:lnTo>
                    <a:lnTo>
                      <a:pt x="6761" y="7371"/>
                    </a:lnTo>
                    <a:lnTo>
                      <a:pt x="6724" y="7428"/>
                    </a:lnTo>
                    <a:lnTo>
                      <a:pt x="6666" y="7466"/>
                    </a:lnTo>
                    <a:lnTo>
                      <a:pt x="6495" y="7466"/>
                    </a:lnTo>
                    <a:lnTo>
                      <a:pt x="6457" y="7485"/>
                    </a:lnTo>
                    <a:lnTo>
                      <a:pt x="6362" y="7580"/>
                    </a:lnTo>
                    <a:lnTo>
                      <a:pt x="6285" y="7695"/>
                    </a:lnTo>
                    <a:lnTo>
                      <a:pt x="6209" y="7771"/>
                    </a:lnTo>
                    <a:lnTo>
                      <a:pt x="6133" y="7829"/>
                    </a:lnTo>
                    <a:lnTo>
                      <a:pt x="5904" y="7961"/>
                    </a:lnTo>
                    <a:lnTo>
                      <a:pt x="5847" y="7981"/>
                    </a:lnTo>
                    <a:lnTo>
                      <a:pt x="5847" y="7961"/>
                    </a:lnTo>
                    <a:lnTo>
                      <a:pt x="5790" y="7943"/>
                    </a:lnTo>
                    <a:lnTo>
                      <a:pt x="5771" y="7943"/>
                    </a:lnTo>
                    <a:lnTo>
                      <a:pt x="5733" y="7943"/>
                    </a:lnTo>
                    <a:lnTo>
                      <a:pt x="5714" y="7961"/>
                    </a:lnTo>
                    <a:lnTo>
                      <a:pt x="5562" y="8076"/>
                    </a:lnTo>
                    <a:lnTo>
                      <a:pt x="5523" y="8095"/>
                    </a:lnTo>
                    <a:lnTo>
                      <a:pt x="5505" y="8114"/>
                    </a:lnTo>
                    <a:lnTo>
                      <a:pt x="5466" y="8114"/>
                    </a:lnTo>
                    <a:lnTo>
                      <a:pt x="5428" y="8152"/>
                    </a:lnTo>
                    <a:lnTo>
                      <a:pt x="5410" y="8152"/>
                    </a:lnTo>
                    <a:lnTo>
                      <a:pt x="5371" y="8171"/>
                    </a:lnTo>
                    <a:lnTo>
                      <a:pt x="5333" y="8190"/>
                    </a:lnTo>
                    <a:lnTo>
                      <a:pt x="5314" y="8210"/>
                    </a:lnTo>
                    <a:lnTo>
                      <a:pt x="5238" y="8286"/>
                    </a:lnTo>
                    <a:lnTo>
                      <a:pt x="5238" y="8305"/>
                    </a:lnTo>
                    <a:lnTo>
                      <a:pt x="5219" y="8324"/>
                    </a:lnTo>
                    <a:lnTo>
                      <a:pt x="5085" y="8381"/>
                    </a:lnTo>
                    <a:lnTo>
                      <a:pt x="5029" y="8457"/>
                    </a:lnTo>
                    <a:lnTo>
                      <a:pt x="4990" y="8533"/>
                    </a:lnTo>
                    <a:lnTo>
                      <a:pt x="4990" y="8552"/>
                    </a:lnTo>
                    <a:lnTo>
                      <a:pt x="4971" y="8590"/>
                    </a:lnTo>
                    <a:lnTo>
                      <a:pt x="4857" y="8704"/>
                    </a:lnTo>
                    <a:lnTo>
                      <a:pt x="4838" y="8743"/>
                    </a:lnTo>
                    <a:lnTo>
                      <a:pt x="4838" y="8762"/>
                    </a:lnTo>
                    <a:lnTo>
                      <a:pt x="4800" y="8800"/>
                    </a:lnTo>
                    <a:lnTo>
                      <a:pt x="4685" y="8914"/>
                    </a:lnTo>
                    <a:lnTo>
                      <a:pt x="4685" y="9028"/>
                    </a:lnTo>
                    <a:lnTo>
                      <a:pt x="4685" y="9048"/>
                    </a:lnTo>
                    <a:lnTo>
                      <a:pt x="4590" y="9200"/>
                    </a:lnTo>
                    <a:lnTo>
                      <a:pt x="4571" y="9219"/>
                    </a:lnTo>
                    <a:lnTo>
                      <a:pt x="4552" y="9238"/>
                    </a:lnTo>
                    <a:lnTo>
                      <a:pt x="4533" y="9238"/>
                    </a:lnTo>
                    <a:lnTo>
                      <a:pt x="4533" y="9257"/>
                    </a:lnTo>
                    <a:lnTo>
                      <a:pt x="4514" y="9295"/>
                    </a:lnTo>
                    <a:lnTo>
                      <a:pt x="4495" y="9314"/>
                    </a:lnTo>
                    <a:lnTo>
                      <a:pt x="4476" y="9333"/>
                    </a:lnTo>
                    <a:lnTo>
                      <a:pt x="4343" y="9485"/>
                    </a:lnTo>
                    <a:lnTo>
                      <a:pt x="4267" y="9524"/>
                    </a:lnTo>
                    <a:lnTo>
                      <a:pt x="4247" y="9524"/>
                    </a:lnTo>
                    <a:lnTo>
                      <a:pt x="4209" y="9524"/>
                    </a:lnTo>
                    <a:lnTo>
                      <a:pt x="4209" y="9543"/>
                    </a:lnTo>
                    <a:lnTo>
                      <a:pt x="4190" y="9543"/>
                    </a:lnTo>
                    <a:lnTo>
                      <a:pt x="4114" y="9600"/>
                    </a:lnTo>
                    <a:lnTo>
                      <a:pt x="4095" y="9600"/>
                    </a:lnTo>
                    <a:lnTo>
                      <a:pt x="4076" y="9600"/>
                    </a:lnTo>
                    <a:lnTo>
                      <a:pt x="4057" y="9619"/>
                    </a:lnTo>
                    <a:lnTo>
                      <a:pt x="4019" y="9638"/>
                    </a:lnTo>
                    <a:lnTo>
                      <a:pt x="4000" y="9638"/>
                    </a:lnTo>
                    <a:lnTo>
                      <a:pt x="3981" y="9638"/>
                    </a:lnTo>
                    <a:lnTo>
                      <a:pt x="3923" y="9638"/>
                    </a:lnTo>
                    <a:lnTo>
                      <a:pt x="3905" y="9638"/>
                    </a:lnTo>
                    <a:lnTo>
                      <a:pt x="3886" y="9638"/>
                    </a:lnTo>
                    <a:lnTo>
                      <a:pt x="3886" y="9657"/>
                    </a:lnTo>
                    <a:lnTo>
                      <a:pt x="3828" y="9771"/>
                    </a:lnTo>
                    <a:lnTo>
                      <a:pt x="3771" y="9847"/>
                    </a:lnTo>
                    <a:lnTo>
                      <a:pt x="3752" y="9866"/>
                    </a:lnTo>
                    <a:lnTo>
                      <a:pt x="3752" y="9886"/>
                    </a:lnTo>
                    <a:lnTo>
                      <a:pt x="3771" y="9905"/>
                    </a:lnTo>
                    <a:lnTo>
                      <a:pt x="3771" y="9942"/>
                    </a:lnTo>
                    <a:lnTo>
                      <a:pt x="3771" y="9981"/>
                    </a:lnTo>
                    <a:lnTo>
                      <a:pt x="3752" y="10000"/>
                    </a:lnTo>
                    <a:lnTo>
                      <a:pt x="3752" y="10038"/>
                    </a:lnTo>
                    <a:lnTo>
                      <a:pt x="3714" y="10076"/>
                    </a:lnTo>
                    <a:lnTo>
                      <a:pt x="3695" y="10095"/>
                    </a:lnTo>
                    <a:lnTo>
                      <a:pt x="3676" y="10095"/>
                    </a:lnTo>
                    <a:lnTo>
                      <a:pt x="3657" y="10095"/>
                    </a:lnTo>
                    <a:lnTo>
                      <a:pt x="3638" y="10076"/>
                    </a:lnTo>
                    <a:lnTo>
                      <a:pt x="3619" y="10076"/>
                    </a:lnTo>
                    <a:lnTo>
                      <a:pt x="3619" y="10057"/>
                    </a:lnTo>
                    <a:lnTo>
                      <a:pt x="3600" y="10057"/>
                    </a:lnTo>
                    <a:lnTo>
                      <a:pt x="3581" y="10057"/>
                    </a:lnTo>
                    <a:lnTo>
                      <a:pt x="3561" y="10038"/>
                    </a:lnTo>
                    <a:lnTo>
                      <a:pt x="3542" y="10019"/>
                    </a:lnTo>
                    <a:lnTo>
                      <a:pt x="3524" y="10019"/>
                    </a:lnTo>
                    <a:lnTo>
                      <a:pt x="3505" y="10000"/>
                    </a:lnTo>
                    <a:lnTo>
                      <a:pt x="3485" y="10000"/>
                    </a:lnTo>
                    <a:lnTo>
                      <a:pt x="2723" y="10000"/>
                    </a:lnTo>
                    <a:lnTo>
                      <a:pt x="2667" y="10000"/>
                    </a:lnTo>
                    <a:lnTo>
                      <a:pt x="2667" y="9905"/>
                    </a:lnTo>
                    <a:lnTo>
                      <a:pt x="2590" y="9638"/>
                    </a:lnTo>
                    <a:lnTo>
                      <a:pt x="2552" y="9409"/>
                    </a:lnTo>
                    <a:lnTo>
                      <a:pt x="2533" y="9371"/>
                    </a:lnTo>
                    <a:lnTo>
                      <a:pt x="2533" y="9314"/>
                    </a:lnTo>
                    <a:lnTo>
                      <a:pt x="2552" y="9257"/>
                    </a:lnTo>
                    <a:lnTo>
                      <a:pt x="2667" y="8990"/>
                    </a:lnTo>
                    <a:lnTo>
                      <a:pt x="2723" y="8838"/>
                    </a:lnTo>
                    <a:lnTo>
                      <a:pt x="2819" y="8647"/>
                    </a:lnTo>
                    <a:lnTo>
                      <a:pt x="2762" y="8647"/>
                    </a:lnTo>
                    <a:lnTo>
                      <a:pt x="2723" y="8628"/>
                    </a:lnTo>
                    <a:lnTo>
                      <a:pt x="2723" y="8609"/>
                    </a:lnTo>
                    <a:lnTo>
                      <a:pt x="2685" y="8114"/>
                    </a:lnTo>
                    <a:lnTo>
                      <a:pt x="2685" y="8076"/>
                    </a:lnTo>
                    <a:lnTo>
                      <a:pt x="2647" y="8038"/>
                    </a:lnTo>
                    <a:lnTo>
                      <a:pt x="2533" y="7924"/>
                    </a:lnTo>
                    <a:lnTo>
                      <a:pt x="2457" y="7809"/>
                    </a:lnTo>
                    <a:lnTo>
                      <a:pt x="2381" y="7714"/>
                    </a:lnTo>
                    <a:lnTo>
                      <a:pt x="2133" y="7409"/>
                    </a:lnTo>
                    <a:lnTo>
                      <a:pt x="1924" y="7143"/>
                    </a:lnTo>
                    <a:lnTo>
                      <a:pt x="1771" y="6857"/>
                    </a:lnTo>
                    <a:lnTo>
                      <a:pt x="1580" y="6609"/>
                    </a:lnTo>
                    <a:lnTo>
                      <a:pt x="1371" y="6361"/>
                    </a:lnTo>
                    <a:lnTo>
                      <a:pt x="1123" y="6057"/>
                    </a:lnTo>
                    <a:lnTo>
                      <a:pt x="914" y="5809"/>
                    </a:lnTo>
                    <a:lnTo>
                      <a:pt x="704" y="5638"/>
                    </a:lnTo>
                    <a:lnTo>
                      <a:pt x="476" y="5409"/>
                    </a:lnTo>
                    <a:lnTo>
                      <a:pt x="400" y="5371"/>
                    </a:lnTo>
                    <a:lnTo>
                      <a:pt x="400" y="5314"/>
                    </a:lnTo>
                    <a:lnTo>
                      <a:pt x="419" y="5257"/>
                    </a:lnTo>
                    <a:lnTo>
                      <a:pt x="400" y="5105"/>
                    </a:lnTo>
                    <a:lnTo>
                      <a:pt x="400" y="5086"/>
                    </a:lnTo>
                    <a:lnTo>
                      <a:pt x="400" y="5066"/>
                    </a:lnTo>
                    <a:lnTo>
                      <a:pt x="400" y="5047"/>
                    </a:lnTo>
                    <a:lnTo>
                      <a:pt x="400" y="5028"/>
                    </a:lnTo>
                    <a:lnTo>
                      <a:pt x="323" y="4990"/>
                    </a:lnTo>
                    <a:lnTo>
                      <a:pt x="266" y="4933"/>
                    </a:lnTo>
                    <a:lnTo>
                      <a:pt x="247" y="4895"/>
                    </a:lnTo>
                    <a:lnTo>
                      <a:pt x="247" y="4857"/>
                    </a:lnTo>
                    <a:lnTo>
                      <a:pt x="247" y="4819"/>
                    </a:lnTo>
                    <a:lnTo>
                      <a:pt x="285" y="4705"/>
                    </a:lnTo>
                    <a:lnTo>
                      <a:pt x="285" y="4647"/>
                    </a:lnTo>
                    <a:lnTo>
                      <a:pt x="266" y="4552"/>
                    </a:lnTo>
                    <a:lnTo>
                      <a:pt x="247" y="4476"/>
                    </a:lnTo>
                    <a:lnTo>
                      <a:pt x="285" y="4400"/>
                    </a:lnTo>
                    <a:lnTo>
                      <a:pt x="285" y="4343"/>
                    </a:lnTo>
                    <a:lnTo>
                      <a:pt x="266" y="4266"/>
                    </a:lnTo>
                    <a:lnTo>
                      <a:pt x="171" y="4057"/>
                    </a:lnTo>
                    <a:lnTo>
                      <a:pt x="152" y="4019"/>
                    </a:lnTo>
                    <a:lnTo>
                      <a:pt x="152" y="3962"/>
                    </a:lnTo>
                    <a:lnTo>
                      <a:pt x="152" y="3885"/>
                    </a:lnTo>
                    <a:lnTo>
                      <a:pt x="171" y="3867"/>
                    </a:lnTo>
                    <a:lnTo>
                      <a:pt x="209" y="3771"/>
                    </a:lnTo>
                    <a:lnTo>
                      <a:pt x="228" y="3657"/>
                    </a:lnTo>
                    <a:lnTo>
                      <a:pt x="228" y="3638"/>
                    </a:lnTo>
                    <a:lnTo>
                      <a:pt x="247" y="3618"/>
                    </a:lnTo>
                    <a:lnTo>
                      <a:pt x="305" y="3523"/>
                    </a:lnTo>
                    <a:lnTo>
                      <a:pt x="305" y="3486"/>
                    </a:lnTo>
                    <a:lnTo>
                      <a:pt x="323" y="3466"/>
                    </a:lnTo>
                    <a:lnTo>
                      <a:pt x="305" y="3447"/>
                    </a:lnTo>
                    <a:lnTo>
                      <a:pt x="305" y="3428"/>
                    </a:lnTo>
                    <a:lnTo>
                      <a:pt x="285" y="3428"/>
                    </a:lnTo>
                    <a:lnTo>
                      <a:pt x="247" y="3295"/>
                    </a:lnTo>
                    <a:lnTo>
                      <a:pt x="228" y="3257"/>
                    </a:lnTo>
                    <a:lnTo>
                      <a:pt x="209" y="3238"/>
                    </a:lnTo>
                    <a:lnTo>
                      <a:pt x="190" y="3219"/>
                    </a:lnTo>
                    <a:lnTo>
                      <a:pt x="190" y="3142"/>
                    </a:lnTo>
                    <a:lnTo>
                      <a:pt x="171" y="3124"/>
                    </a:lnTo>
                    <a:lnTo>
                      <a:pt x="152" y="3066"/>
                    </a:lnTo>
                    <a:lnTo>
                      <a:pt x="95" y="2990"/>
                    </a:lnTo>
                    <a:lnTo>
                      <a:pt x="76" y="2971"/>
                    </a:lnTo>
                    <a:lnTo>
                      <a:pt x="76" y="2933"/>
                    </a:lnTo>
                    <a:lnTo>
                      <a:pt x="38" y="2895"/>
                    </a:lnTo>
                    <a:lnTo>
                      <a:pt x="19" y="2838"/>
                    </a:lnTo>
                    <a:lnTo>
                      <a:pt x="0" y="2800"/>
                    </a:lnTo>
                    <a:lnTo>
                      <a:pt x="0" y="2780"/>
                    </a:lnTo>
                    <a:lnTo>
                      <a:pt x="38" y="2743"/>
                    </a:lnTo>
                    <a:lnTo>
                      <a:pt x="56" y="2743"/>
                    </a:lnTo>
                    <a:lnTo>
                      <a:pt x="38" y="2666"/>
                    </a:lnTo>
                    <a:lnTo>
                      <a:pt x="19" y="2533"/>
                    </a:lnTo>
                    <a:lnTo>
                      <a:pt x="56" y="2399"/>
                    </a:lnTo>
                    <a:lnTo>
                      <a:pt x="56" y="2343"/>
                    </a:lnTo>
                    <a:lnTo>
                      <a:pt x="56" y="2267"/>
                    </a:lnTo>
                    <a:lnTo>
                      <a:pt x="19" y="2228"/>
                    </a:lnTo>
                    <a:lnTo>
                      <a:pt x="56" y="2171"/>
                    </a:lnTo>
                    <a:lnTo>
                      <a:pt x="152" y="2095"/>
                    </a:lnTo>
                    <a:lnTo>
                      <a:pt x="190" y="2057"/>
                    </a:lnTo>
                    <a:lnTo>
                      <a:pt x="209" y="2038"/>
                    </a:lnTo>
                    <a:lnTo>
                      <a:pt x="247" y="2018"/>
                    </a:lnTo>
                    <a:lnTo>
                      <a:pt x="266" y="2000"/>
                    </a:lnTo>
                    <a:lnTo>
                      <a:pt x="285" y="1981"/>
                    </a:lnTo>
                    <a:lnTo>
                      <a:pt x="305" y="1923"/>
                    </a:lnTo>
                    <a:lnTo>
                      <a:pt x="323" y="1904"/>
                    </a:lnTo>
                    <a:lnTo>
                      <a:pt x="419" y="1886"/>
                    </a:lnTo>
                    <a:lnTo>
                      <a:pt x="457" y="1790"/>
                    </a:lnTo>
                    <a:lnTo>
                      <a:pt x="514" y="1581"/>
                    </a:lnTo>
                    <a:lnTo>
                      <a:pt x="628" y="1333"/>
                    </a:lnTo>
                    <a:lnTo>
                      <a:pt x="628" y="1276"/>
                    </a:lnTo>
                    <a:lnTo>
                      <a:pt x="609" y="1161"/>
                    </a:lnTo>
                    <a:lnTo>
                      <a:pt x="628" y="1104"/>
                    </a:lnTo>
                    <a:lnTo>
                      <a:pt x="647" y="990"/>
                    </a:lnTo>
                    <a:lnTo>
                      <a:pt x="647" y="762"/>
                    </a:lnTo>
                    <a:lnTo>
                      <a:pt x="1600" y="780"/>
                    </a:lnTo>
                    <a:lnTo>
                      <a:pt x="1695" y="780"/>
                    </a:lnTo>
                    <a:lnTo>
                      <a:pt x="1714" y="799"/>
                    </a:lnTo>
                    <a:lnTo>
                      <a:pt x="1733" y="819"/>
                    </a:lnTo>
                    <a:lnTo>
                      <a:pt x="1790" y="819"/>
                    </a:lnTo>
                    <a:lnTo>
                      <a:pt x="1809" y="819"/>
                    </a:lnTo>
                    <a:lnTo>
                      <a:pt x="1847" y="799"/>
                    </a:lnTo>
                    <a:lnTo>
                      <a:pt x="1866" y="780"/>
                    </a:lnTo>
                    <a:lnTo>
                      <a:pt x="1885" y="799"/>
                    </a:lnTo>
                    <a:lnTo>
                      <a:pt x="1905" y="819"/>
                    </a:lnTo>
                    <a:lnTo>
                      <a:pt x="1905" y="838"/>
                    </a:lnTo>
                    <a:lnTo>
                      <a:pt x="1924" y="857"/>
                    </a:lnTo>
                    <a:lnTo>
                      <a:pt x="1942" y="857"/>
                    </a:lnTo>
                    <a:lnTo>
                      <a:pt x="1961" y="819"/>
                    </a:lnTo>
                    <a:lnTo>
                      <a:pt x="1981" y="819"/>
                    </a:lnTo>
                    <a:lnTo>
                      <a:pt x="2019" y="838"/>
                    </a:lnTo>
                    <a:lnTo>
                      <a:pt x="2057" y="838"/>
                    </a:lnTo>
                    <a:lnTo>
                      <a:pt x="2114" y="819"/>
                    </a:lnTo>
                    <a:lnTo>
                      <a:pt x="2228" y="780"/>
                    </a:lnTo>
                    <a:lnTo>
                      <a:pt x="2266" y="762"/>
                    </a:lnTo>
                    <a:lnTo>
                      <a:pt x="2266" y="723"/>
                    </a:lnTo>
                    <a:lnTo>
                      <a:pt x="2286" y="685"/>
                    </a:lnTo>
                    <a:lnTo>
                      <a:pt x="2323" y="647"/>
                    </a:lnTo>
                    <a:lnTo>
                      <a:pt x="2342" y="628"/>
                    </a:lnTo>
                    <a:lnTo>
                      <a:pt x="2323" y="590"/>
                    </a:lnTo>
                    <a:lnTo>
                      <a:pt x="2381" y="552"/>
                    </a:lnTo>
                    <a:lnTo>
                      <a:pt x="2495" y="533"/>
                    </a:lnTo>
                    <a:lnTo>
                      <a:pt x="2533" y="495"/>
                    </a:lnTo>
                    <a:lnTo>
                      <a:pt x="2609" y="418"/>
                    </a:lnTo>
                    <a:lnTo>
                      <a:pt x="2628" y="400"/>
                    </a:lnTo>
                    <a:lnTo>
                      <a:pt x="2723" y="400"/>
                    </a:lnTo>
                    <a:lnTo>
                      <a:pt x="2799" y="438"/>
                    </a:lnTo>
                    <a:lnTo>
                      <a:pt x="2895" y="438"/>
                    </a:lnTo>
                    <a:lnTo>
                      <a:pt x="2933" y="457"/>
                    </a:lnTo>
                    <a:lnTo>
                      <a:pt x="2971" y="495"/>
                    </a:lnTo>
                    <a:lnTo>
                      <a:pt x="2933" y="552"/>
                    </a:lnTo>
                    <a:lnTo>
                      <a:pt x="2971" y="609"/>
                    </a:lnTo>
                    <a:lnTo>
                      <a:pt x="3009" y="628"/>
                    </a:lnTo>
                    <a:lnTo>
                      <a:pt x="3048" y="609"/>
                    </a:lnTo>
                    <a:lnTo>
                      <a:pt x="3085" y="609"/>
                    </a:lnTo>
                    <a:lnTo>
                      <a:pt x="3124" y="628"/>
                    </a:lnTo>
                    <a:lnTo>
                      <a:pt x="3219" y="685"/>
                    </a:lnTo>
                    <a:lnTo>
                      <a:pt x="3238" y="685"/>
                    </a:lnTo>
                    <a:lnTo>
                      <a:pt x="3295" y="704"/>
                    </a:lnTo>
                    <a:lnTo>
                      <a:pt x="3314" y="723"/>
                    </a:lnTo>
                    <a:lnTo>
                      <a:pt x="3333" y="723"/>
                    </a:lnTo>
                    <a:lnTo>
                      <a:pt x="3352" y="743"/>
                    </a:lnTo>
                    <a:lnTo>
                      <a:pt x="3371" y="762"/>
                    </a:lnTo>
                    <a:lnTo>
                      <a:pt x="3390" y="762"/>
                    </a:lnTo>
                    <a:lnTo>
                      <a:pt x="3428" y="780"/>
                    </a:lnTo>
                    <a:lnTo>
                      <a:pt x="3428" y="819"/>
                    </a:lnTo>
                    <a:lnTo>
                      <a:pt x="3447" y="876"/>
                    </a:lnTo>
                    <a:lnTo>
                      <a:pt x="3447" y="933"/>
                    </a:lnTo>
                    <a:lnTo>
                      <a:pt x="3447" y="952"/>
                    </a:lnTo>
                    <a:lnTo>
                      <a:pt x="3447" y="1009"/>
                    </a:lnTo>
                    <a:lnTo>
                      <a:pt x="3466" y="1047"/>
                    </a:lnTo>
                    <a:lnTo>
                      <a:pt x="3485" y="1066"/>
                    </a:lnTo>
                    <a:lnTo>
                      <a:pt x="3581" y="1047"/>
                    </a:lnTo>
                    <a:lnTo>
                      <a:pt x="3619" y="1066"/>
                    </a:lnTo>
                    <a:lnTo>
                      <a:pt x="3657" y="1085"/>
                    </a:lnTo>
                    <a:lnTo>
                      <a:pt x="3676" y="1085"/>
                    </a:lnTo>
                    <a:lnTo>
                      <a:pt x="3714" y="1085"/>
                    </a:lnTo>
                    <a:lnTo>
                      <a:pt x="3790" y="1066"/>
                    </a:lnTo>
                    <a:lnTo>
                      <a:pt x="3866" y="1047"/>
                    </a:lnTo>
                    <a:lnTo>
                      <a:pt x="3886" y="1047"/>
                    </a:lnTo>
                    <a:lnTo>
                      <a:pt x="3905" y="1028"/>
                    </a:lnTo>
                    <a:lnTo>
                      <a:pt x="4171" y="1028"/>
                    </a:lnTo>
                    <a:lnTo>
                      <a:pt x="4190" y="1028"/>
                    </a:lnTo>
                    <a:lnTo>
                      <a:pt x="4209" y="1085"/>
                    </a:lnTo>
                    <a:lnTo>
                      <a:pt x="4228" y="1104"/>
                    </a:lnTo>
                    <a:lnTo>
                      <a:pt x="4286" y="1143"/>
                    </a:lnTo>
                    <a:lnTo>
                      <a:pt x="4343" y="1143"/>
                    </a:lnTo>
                    <a:lnTo>
                      <a:pt x="4476" y="1124"/>
                    </a:lnTo>
                    <a:lnTo>
                      <a:pt x="4514" y="1104"/>
                    </a:lnTo>
                    <a:lnTo>
                      <a:pt x="4571" y="1104"/>
                    </a:lnTo>
                    <a:lnTo>
                      <a:pt x="4590" y="1085"/>
                    </a:lnTo>
                    <a:lnTo>
                      <a:pt x="4609" y="1066"/>
                    </a:lnTo>
                    <a:lnTo>
                      <a:pt x="4628" y="1047"/>
                    </a:lnTo>
                    <a:lnTo>
                      <a:pt x="4704" y="1028"/>
                    </a:lnTo>
                    <a:lnTo>
                      <a:pt x="4743" y="1009"/>
                    </a:lnTo>
                    <a:lnTo>
                      <a:pt x="4762" y="990"/>
                    </a:lnTo>
                    <a:lnTo>
                      <a:pt x="4819" y="895"/>
                    </a:lnTo>
                    <a:lnTo>
                      <a:pt x="4933" y="762"/>
                    </a:lnTo>
                    <a:lnTo>
                      <a:pt x="4971" y="762"/>
                    </a:lnTo>
                    <a:lnTo>
                      <a:pt x="4990" y="762"/>
                    </a:lnTo>
                    <a:lnTo>
                      <a:pt x="5029" y="762"/>
                    </a:lnTo>
                    <a:lnTo>
                      <a:pt x="5085" y="799"/>
                    </a:lnTo>
                    <a:lnTo>
                      <a:pt x="5124" y="819"/>
                    </a:lnTo>
                    <a:lnTo>
                      <a:pt x="5333" y="799"/>
                    </a:lnTo>
                    <a:lnTo>
                      <a:pt x="5371" y="780"/>
                    </a:lnTo>
                    <a:lnTo>
                      <a:pt x="5390" y="762"/>
                    </a:lnTo>
                    <a:lnTo>
                      <a:pt x="5428" y="743"/>
                    </a:lnTo>
                    <a:lnTo>
                      <a:pt x="5447" y="819"/>
                    </a:lnTo>
                    <a:lnTo>
                      <a:pt x="5505" y="895"/>
                    </a:lnTo>
                    <a:lnTo>
                      <a:pt x="5600" y="971"/>
                    </a:lnTo>
                    <a:lnTo>
                      <a:pt x="5676" y="1009"/>
                    </a:lnTo>
                    <a:lnTo>
                      <a:pt x="5867" y="1047"/>
                    </a:lnTo>
                    <a:lnTo>
                      <a:pt x="5962" y="1066"/>
                    </a:lnTo>
                    <a:lnTo>
                      <a:pt x="6057" y="1047"/>
                    </a:lnTo>
                    <a:lnTo>
                      <a:pt x="6076" y="1047"/>
                    </a:lnTo>
                    <a:lnTo>
                      <a:pt x="6095" y="1028"/>
                    </a:lnTo>
                    <a:lnTo>
                      <a:pt x="6114" y="1028"/>
                    </a:lnTo>
                    <a:lnTo>
                      <a:pt x="6133" y="1028"/>
                    </a:lnTo>
                    <a:lnTo>
                      <a:pt x="6152" y="1028"/>
                    </a:lnTo>
                    <a:lnTo>
                      <a:pt x="6209" y="1085"/>
                    </a:lnTo>
                    <a:lnTo>
                      <a:pt x="6228" y="1085"/>
                    </a:lnTo>
                    <a:lnTo>
                      <a:pt x="6343" y="1124"/>
                    </a:lnTo>
                    <a:lnTo>
                      <a:pt x="6381" y="1124"/>
                    </a:lnTo>
                    <a:lnTo>
                      <a:pt x="6438" y="1104"/>
                    </a:lnTo>
                    <a:lnTo>
                      <a:pt x="6457" y="1085"/>
                    </a:lnTo>
                    <a:lnTo>
                      <a:pt x="6476" y="1066"/>
                    </a:lnTo>
                    <a:lnTo>
                      <a:pt x="6495" y="1028"/>
                    </a:lnTo>
                    <a:lnTo>
                      <a:pt x="6514" y="1009"/>
                    </a:lnTo>
                    <a:lnTo>
                      <a:pt x="6533" y="990"/>
                    </a:lnTo>
                    <a:lnTo>
                      <a:pt x="6590" y="971"/>
                    </a:lnTo>
                    <a:lnTo>
                      <a:pt x="6666" y="933"/>
                    </a:lnTo>
                    <a:lnTo>
                      <a:pt x="6724" y="933"/>
                    </a:lnTo>
                    <a:lnTo>
                      <a:pt x="6800" y="933"/>
                    </a:lnTo>
                    <a:lnTo>
                      <a:pt x="6838" y="914"/>
                    </a:lnTo>
                    <a:lnTo>
                      <a:pt x="6895" y="895"/>
                    </a:lnTo>
                    <a:lnTo>
                      <a:pt x="6990" y="799"/>
                    </a:lnTo>
                    <a:lnTo>
                      <a:pt x="7162" y="743"/>
                    </a:lnTo>
                    <a:lnTo>
                      <a:pt x="7200" y="704"/>
                    </a:lnTo>
                    <a:lnTo>
                      <a:pt x="7238" y="666"/>
                    </a:lnTo>
                    <a:lnTo>
                      <a:pt x="7257" y="647"/>
                    </a:lnTo>
                    <a:lnTo>
                      <a:pt x="7257" y="609"/>
                    </a:lnTo>
                    <a:lnTo>
                      <a:pt x="7238" y="590"/>
                    </a:lnTo>
                    <a:lnTo>
                      <a:pt x="7219" y="552"/>
                    </a:lnTo>
                    <a:lnTo>
                      <a:pt x="7238" y="495"/>
                    </a:lnTo>
                    <a:lnTo>
                      <a:pt x="7295" y="400"/>
                    </a:lnTo>
                    <a:lnTo>
                      <a:pt x="7295" y="362"/>
                    </a:lnTo>
                    <a:lnTo>
                      <a:pt x="7314" y="323"/>
                    </a:lnTo>
                    <a:lnTo>
                      <a:pt x="7352" y="228"/>
                    </a:lnTo>
                    <a:lnTo>
                      <a:pt x="7352" y="190"/>
                    </a:lnTo>
                    <a:lnTo>
                      <a:pt x="7371" y="171"/>
                    </a:lnTo>
                    <a:lnTo>
                      <a:pt x="7523" y="95"/>
                    </a:lnTo>
                    <a:lnTo>
                      <a:pt x="7562" y="76"/>
                    </a:lnTo>
                    <a:lnTo>
                      <a:pt x="7638" y="76"/>
                    </a:lnTo>
                    <a:lnTo>
                      <a:pt x="7676" y="57"/>
                    </a:lnTo>
                    <a:lnTo>
                      <a:pt x="7695" y="37"/>
                    </a:lnTo>
                    <a:lnTo>
                      <a:pt x="7828" y="19"/>
                    </a:lnTo>
                    <a:lnTo>
                      <a:pt x="7867" y="19"/>
                    </a:lnTo>
                    <a:close/>
                    <a:moveTo>
                      <a:pt x="56" y="1923"/>
                    </a:moveTo>
                    <a:lnTo>
                      <a:pt x="76" y="1866"/>
                    </a:lnTo>
                    <a:lnTo>
                      <a:pt x="95" y="1847"/>
                    </a:lnTo>
                    <a:lnTo>
                      <a:pt x="152" y="1886"/>
                    </a:lnTo>
                    <a:lnTo>
                      <a:pt x="114" y="1904"/>
                    </a:lnTo>
                    <a:lnTo>
                      <a:pt x="114" y="1923"/>
                    </a:lnTo>
                    <a:lnTo>
                      <a:pt x="133" y="1962"/>
                    </a:lnTo>
                    <a:lnTo>
                      <a:pt x="114" y="1981"/>
                    </a:lnTo>
                    <a:lnTo>
                      <a:pt x="95" y="2000"/>
                    </a:lnTo>
                    <a:lnTo>
                      <a:pt x="76" y="1981"/>
                    </a:lnTo>
                    <a:lnTo>
                      <a:pt x="38" y="1981"/>
                    </a:lnTo>
                    <a:lnTo>
                      <a:pt x="38" y="1962"/>
                    </a:lnTo>
                    <a:lnTo>
                      <a:pt x="56" y="192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80" name="Freeform 26">
                <a:extLst>
                  <a:ext uri="{FF2B5EF4-FFF2-40B4-BE49-F238E27FC236}">
                    <a16:creationId xmlns:a16="http://schemas.microsoft.com/office/drawing/2014/main" id="{42B0CF6F-3758-8D46-8AD5-955A775AE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6400" y="3998913"/>
                <a:ext cx="4265613" cy="3209925"/>
              </a:xfrm>
              <a:custGeom>
                <a:avLst/>
                <a:gdLst>
                  <a:gd name="T0" fmla="*/ 701127242 w 11849"/>
                  <a:gd name="T1" fmla="*/ 790122895 h 8916"/>
                  <a:gd name="T2" fmla="*/ 498694403 w 11849"/>
                  <a:gd name="T3" fmla="*/ 730759803 h 8916"/>
                  <a:gd name="T4" fmla="*/ 390091011 w 11849"/>
                  <a:gd name="T5" fmla="*/ 679044225 h 8916"/>
                  <a:gd name="T6" fmla="*/ 355488390 w 11849"/>
                  <a:gd name="T7" fmla="*/ 664138739 h 8916"/>
                  <a:gd name="T8" fmla="*/ 343176468 w 11849"/>
                  <a:gd name="T9" fmla="*/ 654287912 h 8916"/>
                  <a:gd name="T10" fmla="*/ 269175696 w 11849"/>
                  <a:gd name="T11" fmla="*/ 614756080 h 8916"/>
                  <a:gd name="T12" fmla="*/ 239497844 w 11849"/>
                  <a:gd name="T13" fmla="*/ 634457373 h 8916"/>
                  <a:gd name="T14" fmla="*/ 111065777 w 11849"/>
                  <a:gd name="T15" fmla="*/ 617218607 h 8916"/>
                  <a:gd name="T16" fmla="*/ 59356064 w 11849"/>
                  <a:gd name="T17" fmla="*/ 501214884 h 8916"/>
                  <a:gd name="T18" fmla="*/ 51839312 w 11849"/>
                  <a:gd name="T19" fmla="*/ 451832226 h 8916"/>
                  <a:gd name="T20" fmla="*/ 32140237 w 11849"/>
                  <a:gd name="T21" fmla="*/ 397524154 h 8916"/>
                  <a:gd name="T22" fmla="*/ 0 w 11849"/>
                  <a:gd name="T23" fmla="*/ 301221364 h 8916"/>
                  <a:gd name="T24" fmla="*/ 209819632 w 11849"/>
                  <a:gd name="T25" fmla="*/ 227211999 h 8916"/>
                  <a:gd name="T26" fmla="*/ 432080785 w 11849"/>
                  <a:gd name="T27" fmla="*/ 157998802 h 8916"/>
                  <a:gd name="T28" fmla="*/ 661599492 w 11849"/>
                  <a:gd name="T29" fmla="*/ 81526911 h 8916"/>
                  <a:gd name="T30" fmla="*/ 918334027 w 11849"/>
                  <a:gd name="T31" fmla="*/ 14775880 h 8916"/>
                  <a:gd name="T32" fmla="*/ 940624726 w 11849"/>
                  <a:gd name="T33" fmla="*/ 66751031 h 8916"/>
                  <a:gd name="T34" fmla="*/ 992464398 w 11849"/>
                  <a:gd name="T35" fmla="*/ 133242489 h 8916"/>
                  <a:gd name="T36" fmla="*/ 1019550267 w 11849"/>
                  <a:gd name="T37" fmla="*/ 170311795 h 8916"/>
                  <a:gd name="T38" fmla="*/ 1039378941 w 11849"/>
                  <a:gd name="T39" fmla="*/ 155535915 h 8916"/>
                  <a:gd name="T40" fmla="*/ 1118304121 w 11849"/>
                  <a:gd name="T41" fmla="*/ 145685449 h 8916"/>
                  <a:gd name="T42" fmla="*/ 1221983105 w 11849"/>
                  <a:gd name="T43" fmla="*/ 120929136 h 8916"/>
                  <a:gd name="T44" fmla="*/ 1249198573 w 11849"/>
                  <a:gd name="T45" fmla="*/ 123392023 h 8916"/>
                  <a:gd name="T46" fmla="*/ 1288596364 w 11849"/>
                  <a:gd name="T47" fmla="*/ 222157340 h 8916"/>
                  <a:gd name="T48" fmla="*/ 1305962654 w 11849"/>
                  <a:gd name="T49" fmla="*/ 296295951 h 8916"/>
                  <a:gd name="T50" fmla="*/ 1301037885 w 11849"/>
                  <a:gd name="T51" fmla="*/ 335828143 h 8916"/>
                  <a:gd name="T52" fmla="*/ 1291188347 w 11849"/>
                  <a:gd name="T53" fmla="*/ 412300033 h 8916"/>
                  <a:gd name="T54" fmla="*/ 1261510495 w 11849"/>
                  <a:gd name="T55" fmla="*/ 449369339 h 8916"/>
                  <a:gd name="T56" fmla="*/ 1234424266 w 11849"/>
                  <a:gd name="T57" fmla="*/ 535691696 h 8916"/>
                  <a:gd name="T58" fmla="*/ 1207208799 w 11849"/>
                  <a:gd name="T59" fmla="*/ 590129374 h 8916"/>
                  <a:gd name="T60" fmla="*/ 1249198573 w 11849"/>
                  <a:gd name="T61" fmla="*/ 673989205 h 8916"/>
                  <a:gd name="T62" fmla="*/ 1313349807 w 11849"/>
                  <a:gd name="T63" fmla="*/ 748128176 h 8916"/>
                  <a:gd name="T64" fmla="*/ 1357801966 w 11849"/>
                  <a:gd name="T65" fmla="*/ 785067875 h 8916"/>
                  <a:gd name="T66" fmla="*/ 1397199756 w 11849"/>
                  <a:gd name="T67" fmla="*/ 834450533 h 8916"/>
                  <a:gd name="T68" fmla="*/ 1414566046 w 11849"/>
                  <a:gd name="T69" fmla="*/ 851818906 h 8916"/>
                  <a:gd name="T70" fmla="*/ 1468867743 w 11849"/>
                  <a:gd name="T71" fmla="*/ 876445252 h 8916"/>
                  <a:gd name="T72" fmla="*/ 1444244258 w 11849"/>
                  <a:gd name="T73" fmla="*/ 940603790 h 8916"/>
                  <a:gd name="T74" fmla="*/ 1523169439 w 11849"/>
                  <a:gd name="T75" fmla="*/ 1009817348 h 8916"/>
                  <a:gd name="T76" fmla="*/ 1530556592 w 11849"/>
                  <a:gd name="T77" fmla="*/ 1064125419 h 8916"/>
                  <a:gd name="T78" fmla="*/ 1495953971 w 11849"/>
                  <a:gd name="T79" fmla="*/ 1135671897 h 8916"/>
                  <a:gd name="T80" fmla="*/ 1463942974 w 11849"/>
                  <a:gd name="T81" fmla="*/ 1103657611 h 8916"/>
                  <a:gd name="T82" fmla="*/ 1441781874 w 11849"/>
                  <a:gd name="T83" fmla="*/ 1039369107 h 8916"/>
                  <a:gd name="T84" fmla="*/ 1424415584 w 11849"/>
                  <a:gd name="T85" fmla="*/ 999966881 h 8916"/>
                  <a:gd name="T86" fmla="*/ 1335511267 w 11849"/>
                  <a:gd name="T87" fmla="*/ 888758605 h 8916"/>
                  <a:gd name="T88" fmla="*/ 1175068202 w 11849"/>
                  <a:gd name="T89" fmla="*/ 817212127 h 8916"/>
                  <a:gd name="T90" fmla="*/ 1138132796 w 11849"/>
                  <a:gd name="T91" fmla="*/ 809824187 h 8916"/>
                  <a:gd name="T92" fmla="*/ 1101067791 w 11849"/>
                  <a:gd name="T93" fmla="*/ 775217409 h 8916"/>
                  <a:gd name="T94" fmla="*/ 1041711726 w 11849"/>
                  <a:gd name="T95" fmla="*/ 750590703 h 8916"/>
                  <a:gd name="T96" fmla="*/ 967710955 w 11849"/>
                  <a:gd name="T97" fmla="*/ 787660008 h 8916"/>
                  <a:gd name="T98" fmla="*/ 950474264 w 11849"/>
                  <a:gd name="T99" fmla="*/ 827062594 h 8916"/>
                  <a:gd name="T100" fmla="*/ 933108334 w 11849"/>
                  <a:gd name="T101" fmla="*/ 844301360 h 8916"/>
                  <a:gd name="T102" fmla="*/ 930645949 w 11849"/>
                  <a:gd name="T103" fmla="*/ 866594786 h 8916"/>
                  <a:gd name="T104" fmla="*/ 903559721 w 11849"/>
                  <a:gd name="T105" fmla="*/ 930753324 h 8916"/>
                  <a:gd name="T106" fmla="*/ 881269022 w 11849"/>
                  <a:gd name="T107" fmla="*/ 940603790 h 8916"/>
                  <a:gd name="T108" fmla="*/ 864032331 w 11849"/>
                  <a:gd name="T109" fmla="*/ 972748042 h 8916"/>
                  <a:gd name="T110" fmla="*/ 851720409 w 11849"/>
                  <a:gd name="T111" fmla="*/ 1019668174 h 8916"/>
                  <a:gd name="T112" fmla="*/ 846795640 w 11849"/>
                  <a:gd name="T113" fmla="*/ 1046886653 h 8916"/>
                  <a:gd name="T114" fmla="*/ 827096565 w 11849"/>
                  <a:gd name="T115" fmla="*/ 1022130701 h 8916"/>
                  <a:gd name="T116" fmla="*/ 782644406 w 11849"/>
                  <a:gd name="T117" fmla="*/ 908589504 h 8916"/>
                  <a:gd name="T118" fmla="*/ 807268250 w 11849"/>
                  <a:gd name="T119" fmla="*/ 837043027 h 89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849" h="8916">
                    <a:moveTo>
                      <a:pt x="5810" y="6458"/>
                    </a:moveTo>
                    <a:lnTo>
                      <a:pt x="5810" y="6458"/>
                    </a:lnTo>
                    <a:lnTo>
                      <a:pt x="5734" y="6419"/>
                    </a:lnTo>
                    <a:lnTo>
                      <a:pt x="5715" y="6324"/>
                    </a:lnTo>
                    <a:lnTo>
                      <a:pt x="5715" y="6267"/>
                    </a:lnTo>
                    <a:lnTo>
                      <a:pt x="5715" y="6229"/>
                    </a:lnTo>
                    <a:lnTo>
                      <a:pt x="5676" y="6210"/>
                    </a:lnTo>
                    <a:lnTo>
                      <a:pt x="5410" y="6096"/>
                    </a:lnTo>
                    <a:lnTo>
                      <a:pt x="5029" y="5943"/>
                    </a:lnTo>
                    <a:lnTo>
                      <a:pt x="4801" y="5848"/>
                    </a:lnTo>
                    <a:lnTo>
                      <a:pt x="4610" y="5810"/>
                    </a:lnTo>
                    <a:lnTo>
                      <a:pt x="4153" y="5829"/>
                    </a:lnTo>
                    <a:lnTo>
                      <a:pt x="3924" y="5791"/>
                    </a:lnTo>
                    <a:lnTo>
                      <a:pt x="3886" y="5772"/>
                    </a:lnTo>
                    <a:lnTo>
                      <a:pt x="3867" y="5734"/>
                    </a:lnTo>
                    <a:lnTo>
                      <a:pt x="3848" y="5638"/>
                    </a:lnTo>
                    <a:lnTo>
                      <a:pt x="3829" y="5600"/>
                    </a:lnTo>
                    <a:lnTo>
                      <a:pt x="3810" y="5581"/>
                    </a:lnTo>
                    <a:lnTo>
                      <a:pt x="3715" y="5524"/>
                    </a:lnTo>
                    <a:lnTo>
                      <a:pt x="3658" y="5486"/>
                    </a:lnTo>
                    <a:lnTo>
                      <a:pt x="3524" y="5334"/>
                    </a:lnTo>
                    <a:lnTo>
                      <a:pt x="3467" y="5276"/>
                    </a:lnTo>
                    <a:lnTo>
                      <a:pt x="3410" y="5257"/>
                    </a:lnTo>
                    <a:lnTo>
                      <a:pt x="3010" y="5239"/>
                    </a:lnTo>
                    <a:lnTo>
                      <a:pt x="2934" y="5181"/>
                    </a:lnTo>
                    <a:lnTo>
                      <a:pt x="2896" y="5162"/>
                    </a:lnTo>
                    <a:lnTo>
                      <a:pt x="2838" y="5162"/>
                    </a:lnTo>
                    <a:lnTo>
                      <a:pt x="2801" y="5162"/>
                    </a:lnTo>
                    <a:lnTo>
                      <a:pt x="2743" y="5143"/>
                    </a:lnTo>
                    <a:lnTo>
                      <a:pt x="2743" y="5124"/>
                    </a:lnTo>
                    <a:lnTo>
                      <a:pt x="2743" y="5105"/>
                    </a:lnTo>
                    <a:lnTo>
                      <a:pt x="2724" y="5105"/>
                    </a:lnTo>
                    <a:lnTo>
                      <a:pt x="2705" y="5124"/>
                    </a:lnTo>
                    <a:lnTo>
                      <a:pt x="2686" y="5105"/>
                    </a:lnTo>
                    <a:lnTo>
                      <a:pt x="2686" y="5086"/>
                    </a:lnTo>
                    <a:lnTo>
                      <a:pt x="2667" y="5048"/>
                    </a:lnTo>
                    <a:lnTo>
                      <a:pt x="2648" y="5048"/>
                    </a:lnTo>
                    <a:lnTo>
                      <a:pt x="2610" y="5010"/>
                    </a:lnTo>
                    <a:lnTo>
                      <a:pt x="2572" y="4990"/>
                    </a:lnTo>
                    <a:lnTo>
                      <a:pt x="2534" y="4895"/>
                    </a:lnTo>
                    <a:lnTo>
                      <a:pt x="2496" y="4858"/>
                    </a:lnTo>
                    <a:lnTo>
                      <a:pt x="2457" y="4838"/>
                    </a:lnTo>
                    <a:lnTo>
                      <a:pt x="2420" y="4819"/>
                    </a:lnTo>
                    <a:lnTo>
                      <a:pt x="2191" y="4762"/>
                    </a:lnTo>
                    <a:lnTo>
                      <a:pt x="2077" y="4743"/>
                    </a:lnTo>
                    <a:lnTo>
                      <a:pt x="2019" y="4781"/>
                    </a:lnTo>
                    <a:lnTo>
                      <a:pt x="2000" y="4819"/>
                    </a:lnTo>
                    <a:lnTo>
                      <a:pt x="1981" y="4819"/>
                    </a:lnTo>
                    <a:lnTo>
                      <a:pt x="1963" y="4800"/>
                    </a:lnTo>
                    <a:lnTo>
                      <a:pt x="1943" y="4800"/>
                    </a:lnTo>
                    <a:lnTo>
                      <a:pt x="1905" y="4819"/>
                    </a:lnTo>
                    <a:lnTo>
                      <a:pt x="1867" y="4876"/>
                    </a:lnTo>
                    <a:lnTo>
                      <a:pt x="1848" y="4895"/>
                    </a:lnTo>
                    <a:lnTo>
                      <a:pt x="1791" y="4914"/>
                    </a:lnTo>
                    <a:lnTo>
                      <a:pt x="1753" y="4914"/>
                    </a:lnTo>
                    <a:lnTo>
                      <a:pt x="1714" y="4876"/>
                    </a:lnTo>
                    <a:lnTo>
                      <a:pt x="1677" y="4838"/>
                    </a:lnTo>
                    <a:lnTo>
                      <a:pt x="1582" y="4781"/>
                    </a:lnTo>
                    <a:lnTo>
                      <a:pt x="1486" y="4762"/>
                    </a:lnTo>
                    <a:lnTo>
                      <a:pt x="1238" y="4762"/>
                    </a:lnTo>
                    <a:lnTo>
                      <a:pt x="857" y="4762"/>
                    </a:lnTo>
                    <a:lnTo>
                      <a:pt x="686" y="4762"/>
                    </a:lnTo>
                    <a:lnTo>
                      <a:pt x="439" y="4762"/>
                    </a:lnTo>
                    <a:lnTo>
                      <a:pt x="439" y="4591"/>
                    </a:lnTo>
                    <a:lnTo>
                      <a:pt x="419" y="4305"/>
                    </a:lnTo>
                    <a:lnTo>
                      <a:pt x="419" y="4076"/>
                    </a:lnTo>
                    <a:lnTo>
                      <a:pt x="419" y="3886"/>
                    </a:lnTo>
                    <a:lnTo>
                      <a:pt x="458" y="3867"/>
                    </a:lnTo>
                    <a:lnTo>
                      <a:pt x="439" y="3791"/>
                    </a:lnTo>
                    <a:lnTo>
                      <a:pt x="419" y="3771"/>
                    </a:lnTo>
                    <a:lnTo>
                      <a:pt x="343" y="3695"/>
                    </a:lnTo>
                    <a:lnTo>
                      <a:pt x="343" y="3676"/>
                    </a:lnTo>
                    <a:lnTo>
                      <a:pt x="362" y="3619"/>
                    </a:lnTo>
                    <a:lnTo>
                      <a:pt x="400" y="3543"/>
                    </a:lnTo>
                    <a:lnTo>
                      <a:pt x="419" y="3505"/>
                    </a:lnTo>
                    <a:lnTo>
                      <a:pt x="400" y="3486"/>
                    </a:lnTo>
                    <a:lnTo>
                      <a:pt x="362" y="3448"/>
                    </a:lnTo>
                    <a:lnTo>
                      <a:pt x="362" y="3410"/>
                    </a:lnTo>
                    <a:lnTo>
                      <a:pt x="362" y="3258"/>
                    </a:lnTo>
                    <a:lnTo>
                      <a:pt x="343" y="3200"/>
                    </a:lnTo>
                    <a:lnTo>
                      <a:pt x="324" y="3162"/>
                    </a:lnTo>
                    <a:lnTo>
                      <a:pt x="305" y="3124"/>
                    </a:lnTo>
                    <a:lnTo>
                      <a:pt x="286" y="3086"/>
                    </a:lnTo>
                    <a:lnTo>
                      <a:pt x="248" y="3067"/>
                    </a:lnTo>
                    <a:lnTo>
                      <a:pt x="172" y="3029"/>
                    </a:lnTo>
                    <a:lnTo>
                      <a:pt x="114" y="2914"/>
                    </a:lnTo>
                    <a:lnTo>
                      <a:pt x="19" y="2610"/>
                    </a:lnTo>
                    <a:lnTo>
                      <a:pt x="19" y="2515"/>
                    </a:lnTo>
                    <a:lnTo>
                      <a:pt x="19" y="2400"/>
                    </a:lnTo>
                    <a:lnTo>
                      <a:pt x="0" y="2324"/>
                    </a:lnTo>
                    <a:lnTo>
                      <a:pt x="38" y="2305"/>
                    </a:lnTo>
                    <a:lnTo>
                      <a:pt x="248" y="2286"/>
                    </a:lnTo>
                    <a:lnTo>
                      <a:pt x="419" y="2191"/>
                    </a:lnTo>
                    <a:lnTo>
                      <a:pt x="629" y="2095"/>
                    </a:lnTo>
                    <a:lnTo>
                      <a:pt x="876" y="2000"/>
                    </a:lnTo>
                    <a:lnTo>
                      <a:pt x="1067" y="1924"/>
                    </a:lnTo>
                    <a:lnTo>
                      <a:pt x="1391" y="1810"/>
                    </a:lnTo>
                    <a:lnTo>
                      <a:pt x="1619" y="1753"/>
                    </a:lnTo>
                    <a:lnTo>
                      <a:pt x="1943" y="1676"/>
                    </a:lnTo>
                    <a:lnTo>
                      <a:pt x="1981" y="1676"/>
                    </a:lnTo>
                    <a:lnTo>
                      <a:pt x="2229" y="1619"/>
                    </a:lnTo>
                    <a:lnTo>
                      <a:pt x="2534" y="1543"/>
                    </a:lnTo>
                    <a:lnTo>
                      <a:pt x="2762" y="1486"/>
                    </a:lnTo>
                    <a:lnTo>
                      <a:pt x="2972" y="1409"/>
                    </a:lnTo>
                    <a:lnTo>
                      <a:pt x="3182" y="1295"/>
                    </a:lnTo>
                    <a:lnTo>
                      <a:pt x="3334" y="1219"/>
                    </a:lnTo>
                    <a:lnTo>
                      <a:pt x="3677" y="1105"/>
                    </a:lnTo>
                    <a:lnTo>
                      <a:pt x="3981" y="991"/>
                    </a:lnTo>
                    <a:lnTo>
                      <a:pt x="4210" y="914"/>
                    </a:lnTo>
                    <a:lnTo>
                      <a:pt x="4381" y="838"/>
                    </a:lnTo>
                    <a:lnTo>
                      <a:pt x="4477" y="819"/>
                    </a:lnTo>
                    <a:lnTo>
                      <a:pt x="4648" y="781"/>
                    </a:lnTo>
                    <a:lnTo>
                      <a:pt x="4877" y="705"/>
                    </a:lnTo>
                    <a:lnTo>
                      <a:pt x="5105" y="629"/>
                    </a:lnTo>
                    <a:lnTo>
                      <a:pt x="5467" y="495"/>
                    </a:lnTo>
                    <a:lnTo>
                      <a:pt x="5848" y="362"/>
                    </a:lnTo>
                    <a:lnTo>
                      <a:pt x="6248" y="229"/>
                    </a:lnTo>
                    <a:lnTo>
                      <a:pt x="6534" y="134"/>
                    </a:lnTo>
                    <a:lnTo>
                      <a:pt x="6743" y="57"/>
                    </a:lnTo>
                    <a:lnTo>
                      <a:pt x="6915" y="0"/>
                    </a:lnTo>
                    <a:lnTo>
                      <a:pt x="7029" y="76"/>
                    </a:lnTo>
                    <a:lnTo>
                      <a:pt x="7086" y="114"/>
                    </a:lnTo>
                    <a:lnTo>
                      <a:pt x="7105" y="190"/>
                    </a:lnTo>
                    <a:lnTo>
                      <a:pt x="7105" y="305"/>
                    </a:lnTo>
                    <a:lnTo>
                      <a:pt x="7105" y="343"/>
                    </a:lnTo>
                    <a:lnTo>
                      <a:pt x="7163" y="438"/>
                    </a:lnTo>
                    <a:lnTo>
                      <a:pt x="7181" y="457"/>
                    </a:lnTo>
                    <a:lnTo>
                      <a:pt x="7220" y="476"/>
                    </a:lnTo>
                    <a:lnTo>
                      <a:pt x="7239" y="495"/>
                    </a:lnTo>
                    <a:lnTo>
                      <a:pt x="7258" y="515"/>
                    </a:lnTo>
                    <a:lnTo>
                      <a:pt x="7296" y="591"/>
                    </a:lnTo>
                    <a:lnTo>
                      <a:pt x="7334" y="648"/>
                    </a:lnTo>
                    <a:lnTo>
                      <a:pt x="7448" y="876"/>
                    </a:lnTo>
                    <a:lnTo>
                      <a:pt x="7505" y="933"/>
                    </a:lnTo>
                    <a:lnTo>
                      <a:pt x="7525" y="952"/>
                    </a:lnTo>
                    <a:lnTo>
                      <a:pt x="7620" y="1010"/>
                    </a:lnTo>
                    <a:lnTo>
                      <a:pt x="7658" y="1028"/>
                    </a:lnTo>
                    <a:lnTo>
                      <a:pt x="7677" y="1067"/>
                    </a:lnTo>
                    <a:lnTo>
                      <a:pt x="7677" y="1086"/>
                    </a:lnTo>
                    <a:lnTo>
                      <a:pt x="7696" y="1124"/>
                    </a:lnTo>
                    <a:lnTo>
                      <a:pt x="7734" y="1143"/>
                    </a:lnTo>
                    <a:lnTo>
                      <a:pt x="7791" y="1162"/>
                    </a:lnTo>
                    <a:lnTo>
                      <a:pt x="7810" y="1181"/>
                    </a:lnTo>
                    <a:lnTo>
                      <a:pt x="7829" y="1219"/>
                    </a:lnTo>
                    <a:lnTo>
                      <a:pt x="7867" y="1314"/>
                    </a:lnTo>
                    <a:lnTo>
                      <a:pt x="7886" y="1353"/>
                    </a:lnTo>
                    <a:lnTo>
                      <a:pt x="7906" y="1391"/>
                    </a:lnTo>
                    <a:lnTo>
                      <a:pt x="7924" y="1409"/>
                    </a:lnTo>
                    <a:lnTo>
                      <a:pt x="7962" y="1409"/>
                    </a:lnTo>
                    <a:lnTo>
                      <a:pt x="8001" y="1409"/>
                    </a:lnTo>
                    <a:lnTo>
                      <a:pt x="8001" y="1353"/>
                    </a:lnTo>
                    <a:lnTo>
                      <a:pt x="8001" y="1277"/>
                    </a:lnTo>
                    <a:lnTo>
                      <a:pt x="8020" y="1200"/>
                    </a:lnTo>
                    <a:lnTo>
                      <a:pt x="8058" y="1162"/>
                    </a:lnTo>
                    <a:lnTo>
                      <a:pt x="8115" y="1143"/>
                    </a:lnTo>
                    <a:lnTo>
                      <a:pt x="8229" y="1238"/>
                    </a:lnTo>
                    <a:lnTo>
                      <a:pt x="8287" y="1238"/>
                    </a:lnTo>
                    <a:lnTo>
                      <a:pt x="8363" y="1219"/>
                    </a:lnTo>
                    <a:lnTo>
                      <a:pt x="8496" y="1143"/>
                    </a:lnTo>
                    <a:lnTo>
                      <a:pt x="8553" y="1124"/>
                    </a:lnTo>
                    <a:lnTo>
                      <a:pt x="8629" y="1124"/>
                    </a:lnTo>
                    <a:lnTo>
                      <a:pt x="8877" y="1143"/>
                    </a:lnTo>
                    <a:lnTo>
                      <a:pt x="8896" y="1143"/>
                    </a:lnTo>
                    <a:lnTo>
                      <a:pt x="8915" y="1086"/>
                    </a:lnTo>
                    <a:lnTo>
                      <a:pt x="8934" y="1048"/>
                    </a:lnTo>
                    <a:lnTo>
                      <a:pt x="9010" y="1028"/>
                    </a:lnTo>
                    <a:lnTo>
                      <a:pt x="9181" y="1010"/>
                    </a:lnTo>
                    <a:lnTo>
                      <a:pt x="9410" y="933"/>
                    </a:lnTo>
                    <a:lnTo>
                      <a:pt x="9429" y="933"/>
                    </a:lnTo>
                    <a:lnTo>
                      <a:pt x="9448" y="933"/>
                    </a:lnTo>
                    <a:lnTo>
                      <a:pt x="9467" y="933"/>
                    </a:lnTo>
                    <a:lnTo>
                      <a:pt x="9486" y="914"/>
                    </a:lnTo>
                    <a:lnTo>
                      <a:pt x="9506" y="914"/>
                    </a:lnTo>
                    <a:lnTo>
                      <a:pt x="9525" y="896"/>
                    </a:lnTo>
                    <a:lnTo>
                      <a:pt x="9543" y="896"/>
                    </a:lnTo>
                    <a:lnTo>
                      <a:pt x="9620" y="933"/>
                    </a:lnTo>
                    <a:lnTo>
                      <a:pt x="9639" y="952"/>
                    </a:lnTo>
                    <a:lnTo>
                      <a:pt x="9658" y="1010"/>
                    </a:lnTo>
                    <a:lnTo>
                      <a:pt x="9734" y="1162"/>
                    </a:lnTo>
                    <a:lnTo>
                      <a:pt x="9791" y="1219"/>
                    </a:lnTo>
                    <a:lnTo>
                      <a:pt x="9906" y="1353"/>
                    </a:lnTo>
                    <a:lnTo>
                      <a:pt x="9943" y="1429"/>
                    </a:lnTo>
                    <a:lnTo>
                      <a:pt x="9963" y="1505"/>
                    </a:lnTo>
                    <a:lnTo>
                      <a:pt x="9924" y="1638"/>
                    </a:lnTo>
                    <a:lnTo>
                      <a:pt x="9943" y="1714"/>
                    </a:lnTo>
                    <a:lnTo>
                      <a:pt x="9982" y="1810"/>
                    </a:lnTo>
                    <a:lnTo>
                      <a:pt x="10001" y="1867"/>
                    </a:lnTo>
                    <a:lnTo>
                      <a:pt x="10020" y="1943"/>
                    </a:lnTo>
                    <a:lnTo>
                      <a:pt x="10020" y="2115"/>
                    </a:lnTo>
                    <a:lnTo>
                      <a:pt x="10020" y="2171"/>
                    </a:lnTo>
                    <a:lnTo>
                      <a:pt x="10039" y="2210"/>
                    </a:lnTo>
                    <a:lnTo>
                      <a:pt x="10058" y="2248"/>
                    </a:lnTo>
                    <a:lnTo>
                      <a:pt x="10077" y="2286"/>
                    </a:lnTo>
                    <a:lnTo>
                      <a:pt x="10096" y="2324"/>
                    </a:lnTo>
                    <a:lnTo>
                      <a:pt x="10096" y="2362"/>
                    </a:lnTo>
                    <a:lnTo>
                      <a:pt x="10077" y="2400"/>
                    </a:lnTo>
                    <a:lnTo>
                      <a:pt x="10039" y="2457"/>
                    </a:lnTo>
                    <a:lnTo>
                      <a:pt x="10020" y="2496"/>
                    </a:lnTo>
                    <a:lnTo>
                      <a:pt x="10020" y="2533"/>
                    </a:lnTo>
                    <a:lnTo>
                      <a:pt x="10039" y="2552"/>
                    </a:lnTo>
                    <a:lnTo>
                      <a:pt x="10039" y="2591"/>
                    </a:lnTo>
                    <a:lnTo>
                      <a:pt x="10020" y="2610"/>
                    </a:lnTo>
                    <a:lnTo>
                      <a:pt x="10020" y="2648"/>
                    </a:lnTo>
                    <a:lnTo>
                      <a:pt x="10039" y="2838"/>
                    </a:lnTo>
                    <a:lnTo>
                      <a:pt x="10077" y="3009"/>
                    </a:lnTo>
                    <a:lnTo>
                      <a:pt x="10058" y="3067"/>
                    </a:lnTo>
                    <a:lnTo>
                      <a:pt x="10020" y="3124"/>
                    </a:lnTo>
                    <a:lnTo>
                      <a:pt x="9982" y="3162"/>
                    </a:lnTo>
                    <a:lnTo>
                      <a:pt x="9963" y="3181"/>
                    </a:lnTo>
                    <a:lnTo>
                      <a:pt x="9924" y="3200"/>
                    </a:lnTo>
                    <a:lnTo>
                      <a:pt x="9906" y="3219"/>
                    </a:lnTo>
                    <a:lnTo>
                      <a:pt x="9887" y="3258"/>
                    </a:lnTo>
                    <a:lnTo>
                      <a:pt x="9887" y="3314"/>
                    </a:lnTo>
                    <a:lnTo>
                      <a:pt x="9867" y="3353"/>
                    </a:lnTo>
                    <a:lnTo>
                      <a:pt x="9810" y="3372"/>
                    </a:lnTo>
                    <a:lnTo>
                      <a:pt x="9772" y="3448"/>
                    </a:lnTo>
                    <a:lnTo>
                      <a:pt x="9734" y="3467"/>
                    </a:lnTo>
                    <a:lnTo>
                      <a:pt x="9696" y="3505"/>
                    </a:lnTo>
                    <a:lnTo>
                      <a:pt x="9696" y="3600"/>
                    </a:lnTo>
                    <a:lnTo>
                      <a:pt x="9715" y="3734"/>
                    </a:lnTo>
                    <a:lnTo>
                      <a:pt x="9715" y="3829"/>
                    </a:lnTo>
                    <a:lnTo>
                      <a:pt x="9696" y="3905"/>
                    </a:lnTo>
                    <a:lnTo>
                      <a:pt x="9543" y="4115"/>
                    </a:lnTo>
                    <a:lnTo>
                      <a:pt x="9525" y="4133"/>
                    </a:lnTo>
                    <a:lnTo>
                      <a:pt x="9467" y="4133"/>
                    </a:lnTo>
                    <a:lnTo>
                      <a:pt x="9429" y="4152"/>
                    </a:lnTo>
                    <a:lnTo>
                      <a:pt x="9391" y="4191"/>
                    </a:lnTo>
                    <a:lnTo>
                      <a:pt x="9315" y="4267"/>
                    </a:lnTo>
                    <a:lnTo>
                      <a:pt x="9296" y="4324"/>
                    </a:lnTo>
                    <a:lnTo>
                      <a:pt x="9296" y="4400"/>
                    </a:lnTo>
                    <a:lnTo>
                      <a:pt x="9296" y="4496"/>
                    </a:lnTo>
                    <a:lnTo>
                      <a:pt x="9315" y="4553"/>
                    </a:lnTo>
                    <a:lnTo>
                      <a:pt x="9353" y="4591"/>
                    </a:lnTo>
                    <a:lnTo>
                      <a:pt x="9429" y="4629"/>
                    </a:lnTo>
                    <a:lnTo>
                      <a:pt x="9448" y="4648"/>
                    </a:lnTo>
                    <a:lnTo>
                      <a:pt x="9658" y="4838"/>
                    </a:lnTo>
                    <a:lnTo>
                      <a:pt x="9696" y="4895"/>
                    </a:lnTo>
                    <a:lnTo>
                      <a:pt x="9696" y="4972"/>
                    </a:lnTo>
                    <a:lnTo>
                      <a:pt x="9658" y="5124"/>
                    </a:lnTo>
                    <a:lnTo>
                      <a:pt x="9639" y="5200"/>
                    </a:lnTo>
                    <a:lnTo>
                      <a:pt x="9734" y="5410"/>
                    </a:lnTo>
                    <a:lnTo>
                      <a:pt x="9791" y="5467"/>
                    </a:lnTo>
                    <a:lnTo>
                      <a:pt x="9867" y="5467"/>
                    </a:lnTo>
                    <a:lnTo>
                      <a:pt x="9963" y="5486"/>
                    </a:lnTo>
                    <a:lnTo>
                      <a:pt x="10020" y="5543"/>
                    </a:lnTo>
                    <a:lnTo>
                      <a:pt x="10077" y="5696"/>
                    </a:lnTo>
                    <a:lnTo>
                      <a:pt x="10115" y="5734"/>
                    </a:lnTo>
                    <a:lnTo>
                      <a:pt x="10134" y="5772"/>
                    </a:lnTo>
                    <a:lnTo>
                      <a:pt x="10210" y="5829"/>
                    </a:lnTo>
                    <a:lnTo>
                      <a:pt x="10229" y="5848"/>
                    </a:lnTo>
                    <a:lnTo>
                      <a:pt x="10229" y="5867"/>
                    </a:lnTo>
                    <a:lnTo>
                      <a:pt x="10268" y="5943"/>
                    </a:lnTo>
                    <a:lnTo>
                      <a:pt x="10286" y="5943"/>
                    </a:lnTo>
                    <a:lnTo>
                      <a:pt x="10305" y="5962"/>
                    </a:lnTo>
                    <a:lnTo>
                      <a:pt x="10439" y="6038"/>
                    </a:lnTo>
                    <a:lnTo>
                      <a:pt x="10477" y="6057"/>
                    </a:lnTo>
                    <a:lnTo>
                      <a:pt x="10515" y="6153"/>
                    </a:lnTo>
                    <a:lnTo>
                      <a:pt x="10534" y="6172"/>
                    </a:lnTo>
                    <a:lnTo>
                      <a:pt x="10649" y="6267"/>
                    </a:lnTo>
                    <a:lnTo>
                      <a:pt x="10667" y="6305"/>
                    </a:lnTo>
                    <a:lnTo>
                      <a:pt x="10686" y="6362"/>
                    </a:lnTo>
                    <a:lnTo>
                      <a:pt x="10705" y="6400"/>
                    </a:lnTo>
                    <a:lnTo>
                      <a:pt x="10744" y="6419"/>
                    </a:lnTo>
                    <a:lnTo>
                      <a:pt x="10781" y="6438"/>
                    </a:lnTo>
                    <a:lnTo>
                      <a:pt x="10801" y="6438"/>
                    </a:lnTo>
                    <a:lnTo>
                      <a:pt x="10820" y="6458"/>
                    </a:lnTo>
                    <a:lnTo>
                      <a:pt x="10820" y="6477"/>
                    </a:lnTo>
                    <a:lnTo>
                      <a:pt x="10839" y="6534"/>
                    </a:lnTo>
                    <a:lnTo>
                      <a:pt x="10839" y="6553"/>
                    </a:lnTo>
                    <a:lnTo>
                      <a:pt x="10858" y="6553"/>
                    </a:lnTo>
                    <a:lnTo>
                      <a:pt x="10896" y="6553"/>
                    </a:lnTo>
                    <a:lnTo>
                      <a:pt x="10915" y="6572"/>
                    </a:lnTo>
                    <a:lnTo>
                      <a:pt x="10953" y="6591"/>
                    </a:lnTo>
                    <a:lnTo>
                      <a:pt x="10972" y="6610"/>
                    </a:lnTo>
                    <a:lnTo>
                      <a:pt x="11010" y="6667"/>
                    </a:lnTo>
                    <a:lnTo>
                      <a:pt x="11067" y="6724"/>
                    </a:lnTo>
                    <a:lnTo>
                      <a:pt x="11144" y="6724"/>
                    </a:lnTo>
                    <a:lnTo>
                      <a:pt x="11201" y="6724"/>
                    </a:lnTo>
                    <a:lnTo>
                      <a:pt x="11277" y="6724"/>
                    </a:lnTo>
                    <a:lnTo>
                      <a:pt x="11334" y="6762"/>
                    </a:lnTo>
                    <a:lnTo>
                      <a:pt x="11353" y="6839"/>
                    </a:lnTo>
                    <a:lnTo>
                      <a:pt x="11353" y="6934"/>
                    </a:lnTo>
                    <a:lnTo>
                      <a:pt x="11353" y="7010"/>
                    </a:lnTo>
                    <a:lnTo>
                      <a:pt x="11334" y="7067"/>
                    </a:lnTo>
                    <a:lnTo>
                      <a:pt x="11277" y="7105"/>
                    </a:lnTo>
                    <a:lnTo>
                      <a:pt x="11220" y="7143"/>
                    </a:lnTo>
                    <a:lnTo>
                      <a:pt x="11162" y="7181"/>
                    </a:lnTo>
                    <a:lnTo>
                      <a:pt x="11144" y="7257"/>
                    </a:lnTo>
                    <a:lnTo>
                      <a:pt x="11220" y="7372"/>
                    </a:lnTo>
                    <a:lnTo>
                      <a:pt x="11220" y="7429"/>
                    </a:lnTo>
                    <a:lnTo>
                      <a:pt x="11258" y="7467"/>
                    </a:lnTo>
                    <a:lnTo>
                      <a:pt x="11372" y="7486"/>
                    </a:lnTo>
                    <a:lnTo>
                      <a:pt x="11601" y="7505"/>
                    </a:lnTo>
                    <a:lnTo>
                      <a:pt x="11734" y="7486"/>
                    </a:lnTo>
                    <a:lnTo>
                      <a:pt x="11753" y="7524"/>
                    </a:lnTo>
                    <a:lnTo>
                      <a:pt x="11753" y="7791"/>
                    </a:lnTo>
                    <a:lnTo>
                      <a:pt x="11772" y="7848"/>
                    </a:lnTo>
                    <a:lnTo>
                      <a:pt x="11829" y="7962"/>
                    </a:lnTo>
                    <a:lnTo>
                      <a:pt x="11848" y="8038"/>
                    </a:lnTo>
                    <a:lnTo>
                      <a:pt x="11848" y="8058"/>
                    </a:lnTo>
                    <a:lnTo>
                      <a:pt x="11810" y="8114"/>
                    </a:lnTo>
                    <a:lnTo>
                      <a:pt x="11810" y="8153"/>
                    </a:lnTo>
                    <a:lnTo>
                      <a:pt x="11810" y="8210"/>
                    </a:lnTo>
                    <a:lnTo>
                      <a:pt x="11829" y="8343"/>
                    </a:lnTo>
                    <a:lnTo>
                      <a:pt x="11829" y="8820"/>
                    </a:lnTo>
                    <a:lnTo>
                      <a:pt x="11810" y="8915"/>
                    </a:lnTo>
                    <a:lnTo>
                      <a:pt x="11772" y="8915"/>
                    </a:lnTo>
                    <a:lnTo>
                      <a:pt x="11734" y="8857"/>
                    </a:lnTo>
                    <a:lnTo>
                      <a:pt x="11582" y="8781"/>
                    </a:lnTo>
                    <a:lnTo>
                      <a:pt x="11543" y="8762"/>
                    </a:lnTo>
                    <a:lnTo>
                      <a:pt x="11524" y="8743"/>
                    </a:lnTo>
                    <a:lnTo>
                      <a:pt x="11506" y="8724"/>
                    </a:lnTo>
                    <a:lnTo>
                      <a:pt x="11448" y="8667"/>
                    </a:lnTo>
                    <a:lnTo>
                      <a:pt x="11372" y="8629"/>
                    </a:lnTo>
                    <a:lnTo>
                      <a:pt x="11334" y="8591"/>
                    </a:lnTo>
                    <a:lnTo>
                      <a:pt x="11315" y="8553"/>
                    </a:lnTo>
                    <a:lnTo>
                      <a:pt x="11296" y="8515"/>
                    </a:lnTo>
                    <a:lnTo>
                      <a:pt x="11296" y="8458"/>
                    </a:lnTo>
                    <a:lnTo>
                      <a:pt x="11258" y="8362"/>
                    </a:lnTo>
                    <a:lnTo>
                      <a:pt x="11258" y="8343"/>
                    </a:lnTo>
                    <a:lnTo>
                      <a:pt x="11220" y="8305"/>
                    </a:lnTo>
                    <a:lnTo>
                      <a:pt x="11201" y="8286"/>
                    </a:lnTo>
                    <a:lnTo>
                      <a:pt x="11182" y="8172"/>
                    </a:lnTo>
                    <a:lnTo>
                      <a:pt x="11125" y="8019"/>
                    </a:lnTo>
                    <a:lnTo>
                      <a:pt x="11086" y="7981"/>
                    </a:lnTo>
                    <a:lnTo>
                      <a:pt x="11086" y="7962"/>
                    </a:lnTo>
                    <a:lnTo>
                      <a:pt x="11086" y="7943"/>
                    </a:lnTo>
                    <a:lnTo>
                      <a:pt x="11048" y="7867"/>
                    </a:lnTo>
                    <a:lnTo>
                      <a:pt x="11030" y="7848"/>
                    </a:lnTo>
                    <a:lnTo>
                      <a:pt x="11010" y="7791"/>
                    </a:lnTo>
                    <a:lnTo>
                      <a:pt x="10991" y="7715"/>
                    </a:lnTo>
                    <a:lnTo>
                      <a:pt x="10953" y="7601"/>
                    </a:lnTo>
                    <a:lnTo>
                      <a:pt x="10858" y="7448"/>
                    </a:lnTo>
                    <a:lnTo>
                      <a:pt x="10801" y="7200"/>
                    </a:lnTo>
                    <a:lnTo>
                      <a:pt x="10763" y="7124"/>
                    </a:lnTo>
                    <a:lnTo>
                      <a:pt x="10744" y="7105"/>
                    </a:lnTo>
                    <a:lnTo>
                      <a:pt x="10534" y="6934"/>
                    </a:lnTo>
                    <a:lnTo>
                      <a:pt x="10477" y="6915"/>
                    </a:lnTo>
                    <a:lnTo>
                      <a:pt x="10305" y="6857"/>
                    </a:lnTo>
                    <a:lnTo>
                      <a:pt x="10134" y="6762"/>
                    </a:lnTo>
                    <a:lnTo>
                      <a:pt x="9696" y="6514"/>
                    </a:lnTo>
                    <a:lnTo>
                      <a:pt x="9562" y="6477"/>
                    </a:lnTo>
                    <a:lnTo>
                      <a:pt x="9410" y="6458"/>
                    </a:lnTo>
                    <a:lnTo>
                      <a:pt x="9258" y="6438"/>
                    </a:lnTo>
                    <a:lnTo>
                      <a:pt x="9220" y="6419"/>
                    </a:lnTo>
                    <a:lnTo>
                      <a:pt x="9181" y="6400"/>
                    </a:lnTo>
                    <a:lnTo>
                      <a:pt x="9067" y="6305"/>
                    </a:lnTo>
                    <a:lnTo>
                      <a:pt x="9049" y="6286"/>
                    </a:lnTo>
                    <a:lnTo>
                      <a:pt x="9029" y="6286"/>
                    </a:lnTo>
                    <a:lnTo>
                      <a:pt x="8972" y="6267"/>
                    </a:lnTo>
                    <a:lnTo>
                      <a:pt x="8953" y="6267"/>
                    </a:lnTo>
                    <a:lnTo>
                      <a:pt x="8915" y="6267"/>
                    </a:lnTo>
                    <a:lnTo>
                      <a:pt x="8839" y="6286"/>
                    </a:lnTo>
                    <a:lnTo>
                      <a:pt x="8800" y="6267"/>
                    </a:lnTo>
                    <a:lnTo>
                      <a:pt x="8782" y="6248"/>
                    </a:lnTo>
                    <a:lnTo>
                      <a:pt x="8763" y="6210"/>
                    </a:lnTo>
                    <a:lnTo>
                      <a:pt x="8763" y="6191"/>
                    </a:lnTo>
                    <a:lnTo>
                      <a:pt x="8724" y="6172"/>
                    </a:lnTo>
                    <a:lnTo>
                      <a:pt x="8686" y="6172"/>
                    </a:lnTo>
                    <a:lnTo>
                      <a:pt x="8668" y="6153"/>
                    </a:lnTo>
                    <a:lnTo>
                      <a:pt x="8610" y="6133"/>
                    </a:lnTo>
                    <a:lnTo>
                      <a:pt x="8553" y="6096"/>
                    </a:lnTo>
                    <a:lnTo>
                      <a:pt x="8496" y="5981"/>
                    </a:lnTo>
                    <a:lnTo>
                      <a:pt x="8401" y="5886"/>
                    </a:lnTo>
                    <a:lnTo>
                      <a:pt x="8343" y="5772"/>
                    </a:lnTo>
                    <a:lnTo>
                      <a:pt x="8305" y="5734"/>
                    </a:lnTo>
                    <a:lnTo>
                      <a:pt x="8287" y="5734"/>
                    </a:lnTo>
                    <a:lnTo>
                      <a:pt x="8210" y="5734"/>
                    </a:lnTo>
                    <a:lnTo>
                      <a:pt x="8172" y="5734"/>
                    </a:lnTo>
                    <a:lnTo>
                      <a:pt x="8077" y="5772"/>
                    </a:lnTo>
                    <a:lnTo>
                      <a:pt x="8038" y="5791"/>
                    </a:lnTo>
                    <a:lnTo>
                      <a:pt x="7810" y="5772"/>
                    </a:lnTo>
                    <a:lnTo>
                      <a:pt x="7734" y="5772"/>
                    </a:lnTo>
                    <a:lnTo>
                      <a:pt x="7658" y="5791"/>
                    </a:lnTo>
                    <a:lnTo>
                      <a:pt x="7601" y="5829"/>
                    </a:lnTo>
                    <a:lnTo>
                      <a:pt x="7562" y="5886"/>
                    </a:lnTo>
                    <a:lnTo>
                      <a:pt x="7486" y="6000"/>
                    </a:lnTo>
                    <a:lnTo>
                      <a:pt x="7467" y="6019"/>
                    </a:lnTo>
                    <a:lnTo>
                      <a:pt x="7467" y="6077"/>
                    </a:lnTo>
                    <a:lnTo>
                      <a:pt x="7467" y="6096"/>
                    </a:lnTo>
                    <a:lnTo>
                      <a:pt x="7467" y="6114"/>
                    </a:lnTo>
                    <a:lnTo>
                      <a:pt x="7467" y="6133"/>
                    </a:lnTo>
                    <a:lnTo>
                      <a:pt x="7467" y="6153"/>
                    </a:lnTo>
                    <a:lnTo>
                      <a:pt x="7486" y="6172"/>
                    </a:lnTo>
                    <a:lnTo>
                      <a:pt x="7467" y="6191"/>
                    </a:lnTo>
                    <a:lnTo>
                      <a:pt x="7467" y="6210"/>
                    </a:lnTo>
                    <a:lnTo>
                      <a:pt x="7334" y="6381"/>
                    </a:lnTo>
                    <a:lnTo>
                      <a:pt x="7315" y="6400"/>
                    </a:lnTo>
                    <a:lnTo>
                      <a:pt x="7315" y="6419"/>
                    </a:lnTo>
                    <a:lnTo>
                      <a:pt x="7296" y="6438"/>
                    </a:lnTo>
                    <a:lnTo>
                      <a:pt x="7277" y="6438"/>
                    </a:lnTo>
                    <a:lnTo>
                      <a:pt x="7258" y="6458"/>
                    </a:lnTo>
                    <a:lnTo>
                      <a:pt x="7239" y="6477"/>
                    </a:lnTo>
                    <a:lnTo>
                      <a:pt x="7200" y="6514"/>
                    </a:lnTo>
                    <a:lnTo>
                      <a:pt x="7181" y="6534"/>
                    </a:lnTo>
                    <a:lnTo>
                      <a:pt x="7181" y="6553"/>
                    </a:lnTo>
                    <a:lnTo>
                      <a:pt x="7181" y="6572"/>
                    </a:lnTo>
                    <a:lnTo>
                      <a:pt x="7181" y="6610"/>
                    </a:lnTo>
                    <a:lnTo>
                      <a:pt x="7163" y="6667"/>
                    </a:lnTo>
                    <a:lnTo>
                      <a:pt x="7181" y="6686"/>
                    </a:lnTo>
                    <a:lnTo>
                      <a:pt x="7163" y="6705"/>
                    </a:lnTo>
                    <a:lnTo>
                      <a:pt x="7163" y="6724"/>
                    </a:lnTo>
                    <a:lnTo>
                      <a:pt x="7086" y="6839"/>
                    </a:lnTo>
                    <a:lnTo>
                      <a:pt x="7067" y="6857"/>
                    </a:lnTo>
                    <a:lnTo>
                      <a:pt x="6991" y="7086"/>
                    </a:lnTo>
                    <a:lnTo>
                      <a:pt x="6991" y="7143"/>
                    </a:lnTo>
                    <a:lnTo>
                      <a:pt x="6991" y="7162"/>
                    </a:lnTo>
                    <a:lnTo>
                      <a:pt x="6972" y="7181"/>
                    </a:lnTo>
                    <a:lnTo>
                      <a:pt x="6953" y="7200"/>
                    </a:lnTo>
                    <a:lnTo>
                      <a:pt x="6934" y="7220"/>
                    </a:lnTo>
                    <a:lnTo>
                      <a:pt x="6915" y="7220"/>
                    </a:lnTo>
                    <a:lnTo>
                      <a:pt x="6839" y="7238"/>
                    </a:lnTo>
                    <a:lnTo>
                      <a:pt x="6819" y="7238"/>
                    </a:lnTo>
                    <a:lnTo>
                      <a:pt x="6800" y="7257"/>
                    </a:lnTo>
                    <a:lnTo>
                      <a:pt x="6782" y="7276"/>
                    </a:lnTo>
                    <a:lnTo>
                      <a:pt x="6763" y="7296"/>
                    </a:lnTo>
                    <a:lnTo>
                      <a:pt x="6743" y="7315"/>
                    </a:lnTo>
                    <a:lnTo>
                      <a:pt x="6724" y="7334"/>
                    </a:lnTo>
                    <a:lnTo>
                      <a:pt x="6687" y="7391"/>
                    </a:lnTo>
                    <a:lnTo>
                      <a:pt x="6667" y="7467"/>
                    </a:lnTo>
                    <a:lnTo>
                      <a:pt x="6667" y="7505"/>
                    </a:lnTo>
                    <a:lnTo>
                      <a:pt x="6648" y="7543"/>
                    </a:lnTo>
                    <a:lnTo>
                      <a:pt x="6648" y="7562"/>
                    </a:lnTo>
                    <a:lnTo>
                      <a:pt x="6648" y="7581"/>
                    </a:lnTo>
                    <a:lnTo>
                      <a:pt x="6648" y="7601"/>
                    </a:lnTo>
                    <a:lnTo>
                      <a:pt x="6667" y="7657"/>
                    </a:lnTo>
                    <a:lnTo>
                      <a:pt x="6667" y="7677"/>
                    </a:lnTo>
                    <a:lnTo>
                      <a:pt x="6648" y="7696"/>
                    </a:lnTo>
                    <a:lnTo>
                      <a:pt x="6572" y="7867"/>
                    </a:lnTo>
                    <a:lnTo>
                      <a:pt x="6553" y="7905"/>
                    </a:lnTo>
                    <a:lnTo>
                      <a:pt x="6534" y="7924"/>
                    </a:lnTo>
                    <a:lnTo>
                      <a:pt x="6515" y="7943"/>
                    </a:lnTo>
                    <a:lnTo>
                      <a:pt x="6534" y="7962"/>
                    </a:lnTo>
                    <a:lnTo>
                      <a:pt x="6534" y="7981"/>
                    </a:lnTo>
                    <a:lnTo>
                      <a:pt x="6534" y="8000"/>
                    </a:lnTo>
                    <a:lnTo>
                      <a:pt x="6534" y="8077"/>
                    </a:lnTo>
                    <a:lnTo>
                      <a:pt x="6458" y="8095"/>
                    </a:lnTo>
                    <a:lnTo>
                      <a:pt x="6477" y="8077"/>
                    </a:lnTo>
                    <a:lnTo>
                      <a:pt x="6496" y="8038"/>
                    </a:lnTo>
                    <a:lnTo>
                      <a:pt x="6496" y="8000"/>
                    </a:lnTo>
                    <a:lnTo>
                      <a:pt x="6477" y="7981"/>
                    </a:lnTo>
                    <a:lnTo>
                      <a:pt x="6420" y="7962"/>
                    </a:lnTo>
                    <a:lnTo>
                      <a:pt x="6401" y="7943"/>
                    </a:lnTo>
                    <a:lnTo>
                      <a:pt x="6382" y="7886"/>
                    </a:lnTo>
                    <a:lnTo>
                      <a:pt x="6362" y="7848"/>
                    </a:lnTo>
                    <a:lnTo>
                      <a:pt x="6362" y="7810"/>
                    </a:lnTo>
                    <a:lnTo>
                      <a:pt x="6362" y="7715"/>
                    </a:lnTo>
                    <a:lnTo>
                      <a:pt x="6324" y="7581"/>
                    </a:lnTo>
                    <a:lnTo>
                      <a:pt x="6267" y="7429"/>
                    </a:lnTo>
                    <a:lnTo>
                      <a:pt x="6172" y="7257"/>
                    </a:lnTo>
                    <a:lnTo>
                      <a:pt x="6039" y="7029"/>
                    </a:lnTo>
                    <a:lnTo>
                      <a:pt x="6039" y="7010"/>
                    </a:lnTo>
                    <a:lnTo>
                      <a:pt x="6210" y="6857"/>
                    </a:lnTo>
                    <a:lnTo>
                      <a:pt x="6248" y="6800"/>
                    </a:lnTo>
                    <a:lnTo>
                      <a:pt x="6286" y="6724"/>
                    </a:lnTo>
                    <a:lnTo>
                      <a:pt x="6343" y="6477"/>
                    </a:lnTo>
                    <a:lnTo>
                      <a:pt x="6362" y="6400"/>
                    </a:lnTo>
                    <a:lnTo>
                      <a:pt x="6343" y="6400"/>
                    </a:lnTo>
                    <a:lnTo>
                      <a:pt x="6306" y="6419"/>
                    </a:lnTo>
                    <a:lnTo>
                      <a:pt x="6229" y="6458"/>
                    </a:lnTo>
                    <a:lnTo>
                      <a:pt x="6191" y="6477"/>
                    </a:lnTo>
                    <a:lnTo>
                      <a:pt x="6115" y="6477"/>
                    </a:lnTo>
                    <a:lnTo>
                      <a:pt x="5981" y="6438"/>
                    </a:lnTo>
                    <a:lnTo>
                      <a:pt x="5905" y="6438"/>
                    </a:lnTo>
                    <a:lnTo>
                      <a:pt x="5867" y="6438"/>
                    </a:lnTo>
                    <a:lnTo>
                      <a:pt x="5829" y="6458"/>
                    </a:lnTo>
                    <a:lnTo>
                      <a:pt x="5810" y="6458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81" name="Freeform 27">
                <a:extLst>
                  <a:ext uri="{FF2B5EF4-FFF2-40B4-BE49-F238E27FC236}">
                    <a16:creationId xmlns:a16="http://schemas.microsoft.com/office/drawing/2014/main" id="{6A009FEF-4F21-CE4C-8428-0F6C0240C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6463" y="6062663"/>
                <a:ext cx="1879600" cy="4573587"/>
              </a:xfrm>
              <a:custGeom>
                <a:avLst/>
                <a:gdLst>
                  <a:gd name="T0" fmla="*/ 224692497 w 5220"/>
                  <a:gd name="T1" fmla="*/ 254251479 h 12705"/>
                  <a:gd name="T2" fmla="*/ 237009638 w 5220"/>
                  <a:gd name="T3" fmla="*/ 204878338 h 12705"/>
                  <a:gd name="T4" fmla="*/ 266700837 w 5220"/>
                  <a:gd name="T5" fmla="*/ 187513827 h 12705"/>
                  <a:gd name="T6" fmla="*/ 291464747 w 5220"/>
                  <a:gd name="T7" fmla="*/ 120905409 h 12705"/>
                  <a:gd name="T8" fmla="*/ 311172461 w 5220"/>
                  <a:gd name="T9" fmla="*/ 88767906 h 12705"/>
                  <a:gd name="T10" fmla="*/ 330880175 w 5220"/>
                  <a:gd name="T11" fmla="*/ 44448570 h 12705"/>
                  <a:gd name="T12" fmla="*/ 427213636 w 5220"/>
                  <a:gd name="T13" fmla="*/ 0 h 12705"/>
                  <a:gd name="T14" fmla="*/ 498913174 w 5220"/>
                  <a:gd name="T15" fmla="*/ 59221562 h 12705"/>
                  <a:gd name="T16" fmla="*/ 553109028 w 5220"/>
                  <a:gd name="T17" fmla="*/ 86305621 h 12705"/>
                  <a:gd name="T18" fmla="*/ 639588992 w 5220"/>
                  <a:gd name="T19" fmla="*/ 180127331 h 12705"/>
                  <a:gd name="T20" fmla="*/ 563092512 w 5220"/>
                  <a:gd name="T21" fmla="*/ 251789194 h 12705"/>
                  <a:gd name="T22" fmla="*/ 535994586 w 5220"/>
                  <a:gd name="T23" fmla="*/ 382543744 h 12705"/>
                  <a:gd name="T24" fmla="*/ 577873298 w 5220"/>
                  <a:gd name="T25" fmla="*/ 478827380 h 12705"/>
                  <a:gd name="T26" fmla="*/ 570482725 w 5220"/>
                  <a:gd name="T27" fmla="*/ 565133001 h 12705"/>
                  <a:gd name="T28" fmla="*/ 528474385 w 5220"/>
                  <a:gd name="T29" fmla="*/ 582497872 h 12705"/>
                  <a:gd name="T30" fmla="*/ 506303387 w 5220"/>
                  <a:gd name="T31" fmla="*/ 560338384 h 12705"/>
                  <a:gd name="T32" fmla="*/ 476612549 w 5220"/>
                  <a:gd name="T33" fmla="*/ 557876099 h 12705"/>
                  <a:gd name="T34" fmla="*/ 441994421 w 5220"/>
                  <a:gd name="T35" fmla="*/ 594808579 h 12705"/>
                  <a:gd name="T36" fmla="*/ 449514622 w 5220"/>
                  <a:gd name="T37" fmla="*/ 634332938 h 12705"/>
                  <a:gd name="T38" fmla="*/ 456904834 w 5220"/>
                  <a:gd name="T39" fmla="*/ 656622020 h 12705"/>
                  <a:gd name="T40" fmla="*/ 429677280 w 5220"/>
                  <a:gd name="T41" fmla="*/ 686168004 h 12705"/>
                  <a:gd name="T42" fmla="*/ 451977906 w 5220"/>
                  <a:gd name="T43" fmla="*/ 740465355 h 12705"/>
                  <a:gd name="T44" fmla="*/ 479075833 w 5220"/>
                  <a:gd name="T45" fmla="*/ 775065504 h 12705"/>
                  <a:gd name="T46" fmla="*/ 476612549 w 5220"/>
                  <a:gd name="T47" fmla="*/ 913206190 h 12705"/>
                  <a:gd name="T48" fmla="*/ 451977906 w 5220"/>
                  <a:gd name="T49" fmla="*/ 1011952112 h 12705"/>
                  <a:gd name="T50" fmla="*/ 469221976 w 5220"/>
                  <a:gd name="T51" fmla="*/ 1063657584 h 12705"/>
                  <a:gd name="T52" fmla="*/ 488929690 w 5220"/>
                  <a:gd name="T53" fmla="*/ 1075968650 h 12705"/>
                  <a:gd name="T54" fmla="*/ 484002761 w 5220"/>
                  <a:gd name="T55" fmla="*/ 1085947026 h 12705"/>
                  <a:gd name="T56" fmla="*/ 451977906 w 5220"/>
                  <a:gd name="T57" fmla="*/ 1110568439 h 12705"/>
                  <a:gd name="T58" fmla="*/ 422287067 w 5220"/>
                  <a:gd name="T59" fmla="*/ 1135319806 h 12705"/>
                  <a:gd name="T60" fmla="*/ 400115709 w 5220"/>
                  <a:gd name="T61" fmla="*/ 1120546814 h 12705"/>
                  <a:gd name="T62" fmla="*/ 375351799 w 5220"/>
                  <a:gd name="T63" fmla="*/ 1117954935 h 12705"/>
                  <a:gd name="T64" fmla="*/ 350717157 w 5220"/>
                  <a:gd name="T65" fmla="*/ 1132857521 h 12705"/>
                  <a:gd name="T66" fmla="*/ 340863300 w 5220"/>
                  <a:gd name="T67" fmla="*/ 1199465939 h 12705"/>
                  <a:gd name="T68" fmla="*/ 343197316 w 5220"/>
                  <a:gd name="T69" fmla="*/ 1248838719 h 12705"/>
                  <a:gd name="T70" fmla="*/ 464295047 w 5220"/>
                  <a:gd name="T71" fmla="*/ 1369744489 h 12705"/>
                  <a:gd name="T72" fmla="*/ 535994586 w 5220"/>
                  <a:gd name="T73" fmla="*/ 1478339191 h 12705"/>
                  <a:gd name="T74" fmla="*/ 516157244 w 5220"/>
                  <a:gd name="T75" fmla="*/ 1500628273 h 12705"/>
                  <a:gd name="T76" fmla="*/ 503710475 w 5220"/>
                  <a:gd name="T77" fmla="*/ 1532636542 h 12705"/>
                  <a:gd name="T78" fmla="*/ 459368119 w 5220"/>
                  <a:gd name="T79" fmla="*/ 1589395819 h 12705"/>
                  <a:gd name="T80" fmla="*/ 318562674 w 5220"/>
                  <a:gd name="T81" fmla="*/ 1606760690 h 12705"/>
                  <a:gd name="T82" fmla="*/ 227155781 w 5220"/>
                  <a:gd name="T83" fmla="*/ 1628920178 h 12705"/>
                  <a:gd name="T84" fmla="*/ 187611086 w 5220"/>
                  <a:gd name="T85" fmla="*/ 1619071757 h 12705"/>
                  <a:gd name="T86" fmla="*/ 86350336 w 5220"/>
                  <a:gd name="T87" fmla="*/ 1577085112 h 12705"/>
                  <a:gd name="T88" fmla="*/ 12317141 w 5220"/>
                  <a:gd name="T89" fmla="*/ 1505552484 h 12705"/>
                  <a:gd name="T90" fmla="*/ 39415068 w 5220"/>
                  <a:gd name="T91" fmla="*/ 1352509211 h 12705"/>
                  <a:gd name="T92" fmla="*/ 150659302 w 5220"/>
                  <a:gd name="T93" fmla="*/ 1226549637 h 12705"/>
                  <a:gd name="T94" fmla="*/ 165440088 w 5220"/>
                  <a:gd name="T95" fmla="*/ 1164865790 h 12705"/>
                  <a:gd name="T96" fmla="*/ 204984783 w 5220"/>
                  <a:gd name="T97" fmla="*/ 1078430576 h 12705"/>
                  <a:gd name="T98" fmla="*/ 175293945 w 5220"/>
                  <a:gd name="T99" fmla="*/ 1024262818 h 12705"/>
                  <a:gd name="T100" fmla="*/ 145732373 w 5220"/>
                  <a:gd name="T101" fmla="*/ 1006898307 h 12705"/>
                  <a:gd name="T102" fmla="*/ 128358676 w 5220"/>
                  <a:gd name="T103" fmla="*/ 935365678 h 12705"/>
                  <a:gd name="T104" fmla="*/ 145732373 w 5220"/>
                  <a:gd name="T105" fmla="*/ 834157472 h 12705"/>
                  <a:gd name="T106" fmla="*/ 103724034 w 5220"/>
                  <a:gd name="T107" fmla="*/ 816922194 h 12705"/>
                  <a:gd name="T108" fmla="*/ 106187678 w 5220"/>
                  <a:gd name="T109" fmla="*/ 762624843 h 12705"/>
                  <a:gd name="T110" fmla="*/ 158049515 w 5220"/>
                  <a:gd name="T111" fmla="*/ 681243793 h 12705"/>
                  <a:gd name="T112" fmla="*/ 197464943 w 5220"/>
                  <a:gd name="T113" fmla="*/ 639257149 h 12705"/>
                  <a:gd name="T114" fmla="*/ 182684157 w 5220"/>
                  <a:gd name="T115" fmla="*/ 577573301 h 12705"/>
                  <a:gd name="T116" fmla="*/ 175293945 w 5220"/>
                  <a:gd name="T117" fmla="*/ 493600372 h 12705"/>
                  <a:gd name="T118" fmla="*/ 185147441 w 5220"/>
                  <a:gd name="T119" fmla="*/ 441765306 h 12705"/>
                  <a:gd name="T120" fmla="*/ 182684157 w 5220"/>
                  <a:gd name="T121" fmla="*/ 360383896 h 127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220" h="12705">
                    <a:moveTo>
                      <a:pt x="1543" y="2361"/>
                    </a:moveTo>
                    <a:lnTo>
                      <a:pt x="1619" y="2343"/>
                    </a:lnTo>
                    <a:lnTo>
                      <a:pt x="1619" y="2266"/>
                    </a:lnTo>
                    <a:lnTo>
                      <a:pt x="1619" y="2247"/>
                    </a:lnTo>
                    <a:lnTo>
                      <a:pt x="1619" y="2228"/>
                    </a:lnTo>
                    <a:lnTo>
                      <a:pt x="1600" y="2209"/>
                    </a:lnTo>
                    <a:lnTo>
                      <a:pt x="1619" y="2190"/>
                    </a:lnTo>
                    <a:lnTo>
                      <a:pt x="1638" y="2171"/>
                    </a:lnTo>
                    <a:lnTo>
                      <a:pt x="1657" y="2133"/>
                    </a:lnTo>
                    <a:lnTo>
                      <a:pt x="1733" y="1962"/>
                    </a:lnTo>
                    <a:lnTo>
                      <a:pt x="1752" y="1943"/>
                    </a:lnTo>
                    <a:lnTo>
                      <a:pt x="1752" y="1923"/>
                    </a:lnTo>
                    <a:lnTo>
                      <a:pt x="1733" y="1867"/>
                    </a:lnTo>
                    <a:lnTo>
                      <a:pt x="1733" y="1847"/>
                    </a:lnTo>
                    <a:lnTo>
                      <a:pt x="1733" y="1828"/>
                    </a:lnTo>
                    <a:lnTo>
                      <a:pt x="1733" y="1809"/>
                    </a:lnTo>
                    <a:lnTo>
                      <a:pt x="1752" y="1771"/>
                    </a:lnTo>
                    <a:lnTo>
                      <a:pt x="1752" y="1733"/>
                    </a:lnTo>
                    <a:lnTo>
                      <a:pt x="1772" y="1657"/>
                    </a:lnTo>
                    <a:lnTo>
                      <a:pt x="1809" y="1600"/>
                    </a:lnTo>
                    <a:lnTo>
                      <a:pt x="1828" y="1581"/>
                    </a:lnTo>
                    <a:lnTo>
                      <a:pt x="1848" y="1562"/>
                    </a:lnTo>
                    <a:lnTo>
                      <a:pt x="1867" y="1542"/>
                    </a:lnTo>
                    <a:lnTo>
                      <a:pt x="1885" y="1523"/>
                    </a:lnTo>
                    <a:lnTo>
                      <a:pt x="1904" y="1504"/>
                    </a:lnTo>
                    <a:lnTo>
                      <a:pt x="1924" y="1504"/>
                    </a:lnTo>
                    <a:lnTo>
                      <a:pt x="2000" y="1486"/>
                    </a:lnTo>
                    <a:lnTo>
                      <a:pt x="2019" y="1486"/>
                    </a:lnTo>
                    <a:lnTo>
                      <a:pt x="2038" y="1466"/>
                    </a:lnTo>
                    <a:lnTo>
                      <a:pt x="2057" y="1447"/>
                    </a:lnTo>
                    <a:lnTo>
                      <a:pt x="2076" y="1428"/>
                    </a:lnTo>
                    <a:lnTo>
                      <a:pt x="2076" y="1409"/>
                    </a:lnTo>
                    <a:lnTo>
                      <a:pt x="2076" y="1352"/>
                    </a:lnTo>
                    <a:lnTo>
                      <a:pt x="2152" y="1123"/>
                    </a:lnTo>
                    <a:lnTo>
                      <a:pt x="2171" y="1105"/>
                    </a:lnTo>
                    <a:lnTo>
                      <a:pt x="2248" y="990"/>
                    </a:lnTo>
                    <a:lnTo>
                      <a:pt x="2248" y="971"/>
                    </a:lnTo>
                    <a:lnTo>
                      <a:pt x="2266" y="952"/>
                    </a:lnTo>
                    <a:lnTo>
                      <a:pt x="2248" y="933"/>
                    </a:lnTo>
                    <a:lnTo>
                      <a:pt x="2266" y="876"/>
                    </a:lnTo>
                    <a:lnTo>
                      <a:pt x="2266" y="838"/>
                    </a:lnTo>
                    <a:lnTo>
                      <a:pt x="2266" y="819"/>
                    </a:lnTo>
                    <a:lnTo>
                      <a:pt x="2266" y="800"/>
                    </a:lnTo>
                    <a:lnTo>
                      <a:pt x="2285" y="780"/>
                    </a:lnTo>
                    <a:lnTo>
                      <a:pt x="2324" y="743"/>
                    </a:lnTo>
                    <a:lnTo>
                      <a:pt x="2343" y="724"/>
                    </a:lnTo>
                    <a:lnTo>
                      <a:pt x="2362" y="704"/>
                    </a:lnTo>
                    <a:lnTo>
                      <a:pt x="2381" y="704"/>
                    </a:lnTo>
                    <a:lnTo>
                      <a:pt x="2400" y="685"/>
                    </a:lnTo>
                    <a:lnTo>
                      <a:pt x="2400" y="666"/>
                    </a:lnTo>
                    <a:lnTo>
                      <a:pt x="2419" y="647"/>
                    </a:lnTo>
                    <a:lnTo>
                      <a:pt x="2552" y="476"/>
                    </a:lnTo>
                    <a:lnTo>
                      <a:pt x="2552" y="457"/>
                    </a:lnTo>
                    <a:lnTo>
                      <a:pt x="2571" y="438"/>
                    </a:lnTo>
                    <a:lnTo>
                      <a:pt x="2552" y="419"/>
                    </a:lnTo>
                    <a:lnTo>
                      <a:pt x="2552" y="399"/>
                    </a:lnTo>
                    <a:lnTo>
                      <a:pt x="2552" y="380"/>
                    </a:lnTo>
                    <a:lnTo>
                      <a:pt x="2552" y="362"/>
                    </a:lnTo>
                    <a:lnTo>
                      <a:pt x="2552" y="343"/>
                    </a:lnTo>
                    <a:lnTo>
                      <a:pt x="2552" y="285"/>
                    </a:lnTo>
                    <a:lnTo>
                      <a:pt x="2571" y="266"/>
                    </a:lnTo>
                    <a:lnTo>
                      <a:pt x="2647" y="152"/>
                    </a:lnTo>
                    <a:lnTo>
                      <a:pt x="2686" y="95"/>
                    </a:lnTo>
                    <a:lnTo>
                      <a:pt x="2743" y="57"/>
                    </a:lnTo>
                    <a:lnTo>
                      <a:pt x="2819" y="38"/>
                    </a:lnTo>
                    <a:lnTo>
                      <a:pt x="2895" y="38"/>
                    </a:lnTo>
                    <a:lnTo>
                      <a:pt x="3123" y="57"/>
                    </a:lnTo>
                    <a:lnTo>
                      <a:pt x="3162" y="38"/>
                    </a:lnTo>
                    <a:lnTo>
                      <a:pt x="3257" y="0"/>
                    </a:lnTo>
                    <a:lnTo>
                      <a:pt x="3295" y="0"/>
                    </a:lnTo>
                    <a:lnTo>
                      <a:pt x="3372" y="0"/>
                    </a:lnTo>
                    <a:lnTo>
                      <a:pt x="3390" y="0"/>
                    </a:lnTo>
                    <a:lnTo>
                      <a:pt x="3428" y="38"/>
                    </a:lnTo>
                    <a:lnTo>
                      <a:pt x="3486" y="152"/>
                    </a:lnTo>
                    <a:lnTo>
                      <a:pt x="3581" y="247"/>
                    </a:lnTo>
                    <a:lnTo>
                      <a:pt x="3638" y="362"/>
                    </a:lnTo>
                    <a:lnTo>
                      <a:pt x="3695" y="399"/>
                    </a:lnTo>
                    <a:lnTo>
                      <a:pt x="3753" y="419"/>
                    </a:lnTo>
                    <a:lnTo>
                      <a:pt x="3771" y="438"/>
                    </a:lnTo>
                    <a:lnTo>
                      <a:pt x="3809" y="438"/>
                    </a:lnTo>
                    <a:lnTo>
                      <a:pt x="3848" y="457"/>
                    </a:lnTo>
                    <a:lnTo>
                      <a:pt x="3848" y="476"/>
                    </a:lnTo>
                    <a:lnTo>
                      <a:pt x="3867" y="514"/>
                    </a:lnTo>
                    <a:lnTo>
                      <a:pt x="3885" y="533"/>
                    </a:lnTo>
                    <a:lnTo>
                      <a:pt x="3924" y="552"/>
                    </a:lnTo>
                    <a:lnTo>
                      <a:pt x="4000" y="533"/>
                    </a:lnTo>
                    <a:lnTo>
                      <a:pt x="4038" y="533"/>
                    </a:lnTo>
                    <a:lnTo>
                      <a:pt x="4057" y="533"/>
                    </a:lnTo>
                    <a:lnTo>
                      <a:pt x="4114" y="552"/>
                    </a:lnTo>
                    <a:lnTo>
                      <a:pt x="4134" y="552"/>
                    </a:lnTo>
                    <a:lnTo>
                      <a:pt x="4152" y="571"/>
                    </a:lnTo>
                    <a:lnTo>
                      <a:pt x="4266" y="666"/>
                    </a:lnTo>
                    <a:lnTo>
                      <a:pt x="4305" y="685"/>
                    </a:lnTo>
                    <a:lnTo>
                      <a:pt x="4343" y="704"/>
                    </a:lnTo>
                    <a:lnTo>
                      <a:pt x="4495" y="724"/>
                    </a:lnTo>
                    <a:lnTo>
                      <a:pt x="4647" y="743"/>
                    </a:lnTo>
                    <a:lnTo>
                      <a:pt x="4781" y="780"/>
                    </a:lnTo>
                    <a:lnTo>
                      <a:pt x="5219" y="1028"/>
                    </a:lnTo>
                    <a:lnTo>
                      <a:pt x="5086" y="1181"/>
                    </a:lnTo>
                    <a:lnTo>
                      <a:pt x="5028" y="1295"/>
                    </a:lnTo>
                    <a:lnTo>
                      <a:pt x="5009" y="1333"/>
                    </a:lnTo>
                    <a:lnTo>
                      <a:pt x="4991" y="1352"/>
                    </a:lnTo>
                    <a:lnTo>
                      <a:pt x="4933" y="1390"/>
                    </a:lnTo>
                    <a:lnTo>
                      <a:pt x="4914" y="1409"/>
                    </a:lnTo>
                    <a:lnTo>
                      <a:pt x="4743" y="1486"/>
                    </a:lnTo>
                    <a:lnTo>
                      <a:pt x="4628" y="1523"/>
                    </a:lnTo>
                    <a:lnTo>
                      <a:pt x="4610" y="1523"/>
                    </a:lnTo>
                    <a:lnTo>
                      <a:pt x="4552" y="1562"/>
                    </a:lnTo>
                    <a:lnTo>
                      <a:pt x="4514" y="1581"/>
                    </a:lnTo>
                    <a:lnTo>
                      <a:pt x="4495" y="1600"/>
                    </a:lnTo>
                    <a:lnTo>
                      <a:pt x="4362" y="1885"/>
                    </a:lnTo>
                    <a:lnTo>
                      <a:pt x="4343" y="1904"/>
                    </a:lnTo>
                    <a:lnTo>
                      <a:pt x="4343" y="1923"/>
                    </a:lnTo>
                    <a:lnTo>
                      <a:pt x="4343" y="1943"/>
                    </a:lnTo>
                    <a:lnTo>
                      <a:pt x="4362" y="2076"/>
                    </a:lnTo>
                    <a:lnTo>
                      <a:pt x="4343" y="2133"/>
                    </a:lnTo>
                    <a:lnTo>
                      <a:pt x="4324" y="2171"/>
                    </a:lnTo>
                    <a:lnTo>
                      <a:pt x="4286" y="2266"/>
                    </a:lnTo>
                    <a:lnTo>
                      <a:pt x="4266" y="2380"/>
                    </a:lnTo>
                    <a:lnTo>
                      <a:pt x="4247" y="2495"/>
                    </a:lnTo>
                    <a:lnTo>
                      <a:pt x="4247" y="2628"/>
                    </a:lnTo>
                    <a:lnTo>
                      <a:pt x="4229" y="2647"/>
                    </a:lnTo>
                    <a:lnTo>
                      <a:pt x="4134" y="2876"/>
                    </a:lnTo>
                    <a:lnTo>
                      <a:pt x="4134" y="2914"/>
                    </a:lnTo>
                    <a:lnTo>
                      <a:pt x="4134" y="2952"/>
                    </a:lnTo>
                    <a:lnTo>
                      <a:pt x="4210" y="3200"/>
                    </a:lnTo>
                    <a:lnTo>
                      <a:pt x="4210" y="3238"/>
                    </a:lnTo>
                    <a:lnTo>
                      <a:pt x="4171" y="3467"/>
                    </a:lnTo>
                    <a:lnTo>
                      <a:pt x="4171" y="3504"/>
                    </a:lnTo>
                    <a:lnTo>
                      <a:pt x="4190" y="3523"/>
                    </a:lnTo>
                    <a:lnTo>
                      <a:pt x="4210" y="3543"/>
                    </a:lnTo>
                    <a:lnTo>
                      <a:pt x="4400" y="3619"/>
                    </a:lnTo>
                    <a:lnTo>
                      <a:pt x="4400" y="3638"/>
                    </a:lnTo>
                    <a:lnTo>
                      <a:pt x="4419" y="3638"/>
                    </a:lnTo>
                    <a:lnTo>
                      <a:pt x="4419" y="3657"/>
                    </a:lnTo>
                    <a:lnTo>
                      <a:pt x="4457" y="3695"/>
                    </a:lnTo>
                    <a:lnTo>
                      <a:pt x="4476" y="3714"/>
                    </a:lnTo>
                    <a:lnTo>
                      <a:pt x="4495" y="3733"/>
                    </a:lnTo>
                    <a:lnTo>
                      <a:pt x="4495" y="3752"/>
                    </a:lnTo>
                    <a:lnTo>
                      <a:pt x="4476" y="3866"/>
                    </a:lnTo>
                    <a:lnTo>
                      <a:pt x="4495" y="3904"/>
                    </a:lnTo>
                    <a:lnTo>
                      <a:pt x="4495" y="3962"/>
                    </a:lnTo>
                    <a:lnTo>
                      <a:pt x="4476" y="4057"/>
                    </a:lnTo>
                    <a:lnTo>
                      <a:pt x="4438" y="4285"/>
                    </a:lnTo>
                    <a:lnTo>
                      <a:pt x="4400" y="4361"/>
                    </a:lnTo>
                    <a:lnTo>
                      <a:pt x="4362" y="4381"/>
                    </a:lnTo>
                    <a:lnTo>
                      <a:pt x="4266" y="4381"/>
                    </a:lnTo>
                    <a:lnTo>
                      <a:pt x="4229" y="4381"/>
                    </a:lnTo>
                    <a:lnTo>
                      <a:pt x="4210" y="4400"/>
                    </a:lnTo>
                    <a:lnTo>
                      <a:pt x="4134" y="4495"/>
                    </a:lnTo>
                    <a:lnTo>
                      <a:pt x="4134" y="4514"/>
                    </a:lnTo>
                    <a:lnTo>
                      <a:pt x="4114" y="4514"/>
                    </a:lnTo>
                    <a:lnTo>
                      <a:pt x="4095" y="4514"/>
                    </a:lnTo>
                    <a:lnTo>
                      <a:pt x="4076" y="4495"/>
                    </a:lnTo>
                    <a:lnTo>
                      <a:pt x="4038" y="4495"/>
                    </a:lnTo>
                    <a:lnTo>
                      <a:pt x="4019" y="4476"/>
                    </a:lnTo>
                    <a:lnTo>
                      <a:pt x="4000" y="4457"/>
                    </a:lnTo>
                    <a:lnTo>
                      <a:pt x="3981" y="4438"/>
                    </a:lnTo>
                    <a:lnTo>
                      <a:pt x="3962" y="4419"/>
                    </a:lnTo>
                    <a:lnTo>
                      <a:pt x="3943" y="4419"/>
                    </a:lnTo>
                    <a:lnTo>
                      <a:pt x="3924" y="4400"/>
                    </a:lnTo>
                    <a:lnTo>
                      <a:pt x="3924" y="4381"/>
                    </a:lnTo>
                    <a:lnTo>
                      <a:pt x="3905" y="4342"/>
                    </a:lnTo>
                    <a:lnTo>
                      <a:pt x="3905" y="4324"/>
                    </a:lnTo>
                    <a:lnTo>
                      <a:pt x="3885" y="4266"/>
                    </a:lnTo>
                    <a:lnTo>
                      <a:pt x="3867" y="4266"/>
                    </a:lnTo>
                    <a:lnTo>
                      <a:pt x="3848" y="4228"/>
                    </a:lnTo>
                    <a:lnTo>
                      <a:pt x="3829" y="4228"/>
                    </a:lnTo>
                    <a:lnTo>
                      <a:pt x="3809" y="4209"/>
                    </a:lnTo>
                    <a:lnTo>
                      <a:pt x="3733" y="4209"/>
                    </a:lnTo>
                    <a:lnTo>
                      <a:pt x="3733" y="4190"/>
                    </a:lnTo>
                    <a:lnTo>
                      <a:pt x="3695" y="4190"/>
                    </a:lnTo>
                    <a:lnTo>
                      <a:pt x="3676" y="4228"/>
                    </a:lnTo>
                    <a:lnTo>
                      <a:pt x="3676" y="4305"/>
                    </a:lnTo>
                    <a:lnTo>
                      <a:pt x="3657" y="4324"/>
                    </a:lnTo>
                    <a:lnTo>
                      <a:pt x="3638" y="4361"/>
                    </a:lnTo>
                    <a:lnTo>
                      <a:pt x="3600" y="4381"/>
                    </a:lnTo>
                    <a:lnTo>
                      <a:pt x="3543" y="4400"/>
                    </a:lnTo>
                    <a:lnTo>
                      <a:pt x="3504" y="4438"/>
                    </a:lnTo>
                    <a:lnTo>
                      <a:pt x="3504" y="4457"/>
                    </a:lnTo>
                    <a:lnTo>
                      <a:pt x="3486" y="4495"/>
                    </a:lnTo>
                    <a:lnTo>
                      <a:pt x="3409" y="4552"/>
                    </a:lnTo>
                    <a:lnTo>
                      <a:pt x="3409" y="4571"/>
                    </a:lnTo>
                    <a:lnTo>
                      <a:pt x="3409" y="4590"/>
                    </a:lnTo>
                    <a:lnTo>
                      <a:pt x="3467" y="4705"/>
                    </a:lnTo>
                    <a:lnTo>
                      <a:pt x="3486" y="4723"/>
                    </a:lnTo>
                    <a:lnTo>
                      <a:pt x="3486" y="4742"/>
                    </a:lnTo>
                    <a:lnTo>
                      <a:pt x="3486" y="4762"/>
                    </a:lnTo>
                    <a:lnTo>
                      <a:pt x="3486" y="4800"/>
                    </a:lnTo>
                    <a:lnTo>
                      <a:pt x="3448" y="4857"/>
                    </a:lnTo>
                    <a:lnTo>
                      <a:pt x="3448" y="4876"/>
                    </a:lnTo>
                    <a:lnTo>
                      <a:pt x="3448" y="4895"/>
                    </a:lnTo>
                    <a:lnTo>
                      <a:pt x="3467" y="4895"/>
                    </a:lnTo>
                    <a:lnTo>
                      <a:pt x="3486" y="4914"/>
                    </a:lnTo>
                    <a:lnTo>
                      <a:pt x="3504" y="4914"/>
                    </a:lnTo>
                    <a:lnTo>
                      <a:pt x="3504" y="4952"/>
                    </a:lnTo>
                    <a:lnTo>
                      <a:pt x="3504" y="4971"/>
                    </a:lnTo>
                    <a:lnTo>
                      <a:pt x="3524" y="4971"/>
                    </a:lnTo>
                    <a:lnTo>
                      <a:pt x="3524" y="4990"/>
                    </a:lnTo>
                    <a:lnTo>
                      <a:pt x="3543" y="5009"/>
                    </a:lnTo>
                    <a:lnTo>
                      <a:pt x="3543" y="5028"/>
                    </a:lnTo>
                    <a:lnTo>
                      <a:pt x="3543" y="5047"/>
                    </a:lnTo>
                    <a:lnTo>
                      <a:pt x="3524" y="5067"/>
                    </a:lnTo>
                    <a:lnTo>
                      <a:pt x="3486" y="5123"/>
                    </a:lnTo>
                    <a:lnTo>
                      <a:pt x="3467" y="5123"/>
                    </a:lnTo>
                    <a:lnTo>
                      <a:pt x="3448" y="5123"/>
                    </a:lnTo>
                    <a:lnTo>
                      <a:pt x="3448" y="5143"/>
                    </a:lnTo>
                    <a:lnTo>
                      <a:pt x="3428" y="5162"/>
                    </a:lnTo>
                    <a:lnTo>
                      <a:pt x="3390" y="5199"/>
                    </a:lnTo>
                    <a:lnTo>
                      <a:pt x="3372" y="5199"/>
                    </a:lnTo>
                    <a:lnTo>
                      <a:pt x="3372" y="5219"/>
                    </a:lnTo>
                    <a:lnTo>
                      <a:pt x="3352" y="5238"/>
                    </a:lnTo>
                    <a:lnTo>
                      <a:pt x="3314" y="5295"/>
                    </a:lnTo>
                    <a:lnTo>
                      <a:pt x="3257" y="5371"/>
                    </a:lnTo>
                    <a:lnTo>
                      <a:pt x="3219" y="5409"/>
                    </a:lnTo>
                    <a:lnTo>
                      <a:pt x="3200" y="5428"/>
                    </a:lnTo>
                    <a:lnTo>
                      <a:pt x="3181" y="5524"/>
                    </a:lnTo>
                    <a:lnTo>
                      <a:pt x="3181" y="5562"/>
                    </a:lnTo>
                    <a:lnTo>
                      <a:pt x="3200" y="5619"/>
                    </a:lnTo>
                    <a:lnTo>
                      <a:pt x="3276" y="5619"/>
                    </a:lnTo>
                    <a:lnTo>
                      <a:pt x="3314" y="5619"/>
                    </a:lnTo>
                    <a:lnTo>
                      <a:pt x="3390" y="5676"/>
                    </a:lnTo>
                    <a:lnTo>
                      <a:pt x="3467" y="5695"/>
                    </a:lnTo>
                    <a:lnTo>
                      <a:pt x="3486" y="5714"/>
                    </a:lnTo>
                    <a:lnTo>
                      <a:pt x="3504" y="5752"/>
                    </a:lnTo>
                    <a:lnTo>
                      <a:pt x="3524" y="5771"/>
                    </a:lnTo>
                    <a:lnTo>
                      <a:pt x="3524" y="5790"/>
                    </a:lnTo>
                    <a:lnTo>
                      <a:pt x="3562" y="5809"/>
                    </a:lnTo>
                    <a:lnTo>
                      <a:pt x="3581" y="5829"/>
                    </a:lnTo>
                    <a:lnTo>
                      <a:pt x="3600" y="5829"/>
                    </a:lnTo>
                    <a:lnTo>
                      <a:pt x="3619" y="5847"/>
                    </a:lnTo>
                    <a:lnTo>
                      <a:pt x="3657" y="5866"/>
                    </a:lnTo>
                    <a:lnTo>
                      <a:pt x="3657" y="5885"/>
                    </a:lnTo>
                    <a:lnTo>
                      <a:pt x="3676" y="5943"/>
                    </a:lnTo>
                    <a:lnTo>
                      <a:pt x="3695" y="5981"/>
                    </a:lnTo>
                    <a:lnTo>
                      <a:pt x="3714" y="6000"/>
                    </a:lnTo>
                    <a:lnTo>
                      <a:pt x="3733" y="6000"/>
                    </a:lnTo>
                    <a:lnTo>
                      <a:pt x="3790" y="6019"/>
                    </a:lnTo>
                    <a:lnTo>
                      <a:pt x="3809" y="6037"/>
                    </a:lnTo>
                    <a:lnTo>
                      <a:pt x="3829" y="6056"/>
                    </a:lnTo>
                    <a:lnTo>
                      <a:pt x="3848" y="6075"/>
                    </a:lnTo>
                    <a:lnTo>
                      <a:pt x="3867" y="6094"/>
                    </a:lnTo>
                    <a:lnTo>
                      <a:pt x="3905" y="6113"/>
                    </a:lnTo>
                    <a:lnTo>
                      <a:pt x="3905" y="6189"/>
                    </a:lnTo>
                    <a:lnTo>
                      <a:pt x="3676" y="7047"/>
                    </a:lnTo>
                    <a:lnTo>
                      <a:pt x="3676" y="7675"/>
                    </a:lnTo>
                    <a:lnTo>
                      <a:pt x="3657" y="7713"/>
                    </a:lnTo>
                    <a:lnTo>
                      <a:pt x="3638" y="7713"/>
                    </a:lnTo>
                    <a:lnTo>
                      <a:pt x="3619" y="7732"/>
                    </a:lnTo>
                    <a:lnTo>
                      <a:pt x="3562" y="7732"/>
                    </a:lnTo>
                    <a:lnTo>
                      <a:pt x="3543" y="7732"/>
                    </a:lnTo>
                    <a:lnTo>
                      <a:pt x="3524" y="7732"/>
                    </a:lnTo>
                    <a:lnTo>
                      <a:pt x="3486" y="7751"/>
                    </a:lnTo>
                    <a:lnTo>
                      <a:pt x="3486" y="7770"/>
                    </a:lnTo>
                    <a:lnTo>
                      <a:pt x="3486" y="7789"/>
                    </a:lnTo>
                    <a:lnTo>
                      <a:pt x="3486" y="7809"/>
                    </a:lnTo>
                    <a:lnTo>
                      <a:pt x="3486" y="7827"/>
                    </a:lnTo>
                    <a:lnTo>
                      <a:pt x="3504" y="7846"/>
                    </a:lnTo>
                    <a:lnTo>
                      <a:pt x="3562" y="7923"/>
                    </a:lnTo>
                    <a:lnTo>
                      <a:pt x="3562" y="7961"/>
                    </a:lnTo>
                    <a:lnTo>
                      <a:pt x="3562" y="8018"/>
                    </a:lnTo>
                    <a:lnTo>
                      <a:pt x="3543" y="8132"/>
                    </a:lnTo>
                    <a:lnTo>
                      <a:pt x="3543" y="8170"/>
                    </a:lnTo>
                    <a:lnTo>
                      <a:pt x="3543" y="8208"/>
                    </a:lnTo>
                    <a:lnTo>
                      <a:pt x="3562" y="8208"/>
                    </a:lnTo>
                    <a:lnTo>
                      <a:pt x="3619" y="8208"/>
                    </a:lnTo>
                    <a:lnTo>
                      <a:pt x="3638" y="8208"/>
                    </a:lnTo>
                    <a:lnTo>
                      <a:pt x="3638" y="8227"/>
                    </a:lnTo>
                    <a:lnTo>
                      <a:pt x="3657" y="8266"/>
                    </a:lnTo>
                    <a:lnTo>
                      <a:pt x="3676" y="8266"/>
                    </a:lnTo>
                    <a:lnTo>
                      <a:pt x="3695" y="8285"/>
                    </a:lnTo>
                    <a:lnTo>
                      <a:pt x="3714" y="8285"/>
                    </a:lnTo>
                    <a:lnTo>
                      <a:pt x="3733" y="8285"/>
                    </a:lnTo>
                    <a:lnTo>
                      <a:pt x="3753" y="8285"/>
                    </a:lnTo>
                    <a:lnTo>
                      <a:pt x="3771" y="8303"/>
                    </a:lnTo>
                    <a:lnTo>
                      <a:pt x="3790" y="8322"/>
                    </a:lnTo>
                    <a:lnTo>
                      <a:pt x="3809" y="8342"/>
                    </a:lnTo>
                    <a:lnTo>
                      <a:pt x="3848" y="8342"/>
                    </a:lnTo>
                    <a:lnTo>
                      <a:pt x="3848" y="8361"/>
                    </a:lnTo>
                    <a:lnTo>
                      <a:pt x="3829" y="8361"/>
                    </a:lnTo>
                    <a:lnTo>
                      <a:pt x="3790" y="8380"/>
                    </a:lnTo>
                    <a:lnTo>
                      <a:pt x="3771" y="8380"/>
                    </a:lnTo>
                    <a:lnTo>
                      <a:pt x="3733" y="8380"/>
                    </a:lnTo>
                    <a:lnTo>
                      <a:pt x="3714" y="8399"/>
                    </a:lnTo>
                    <a:lnTo>
                      <a:pt x="3657" y="8437"/>
                    </a:lnTo>
                    <a:lnTo>
                      <a:pt x="3638" y="8456"/>
                    </a:lnTo>
                    <a:lnTo>
                      <a:pt x="3638" y="8475"/>
                    </a:lnTo>
                    <a:lnTo>
                      <a:pt x="3619" y="8513"/>
                    </a:lnTo>
                    <a:lnTo>
                      <a:pt x="3600" y="8513"/>
                    </a:lnTo>
                    <a:lnTo>
                      <a:pt x="3581" y="8532"/>
                    </a:lnTo>
                    <a:lnTo>
                      <a:pt x="3504" y="8570"/>
                    </a:lnTo>
                    <a:lnTo>
                      <a:pt x="3486" y="8570"/>
                    </a:lnTo>
                    <a:lnTo>
                      <a:pt x="3467" y="8589"/>
                    </a:lnTo>
                    <a:lnTo>
                      <a:pt x="3448" y="8608"/>
                    </a:lnTo>
                    <a:lnTo>
                      <a:pt x="3428" y="8608"/>
                    </a:lnTo>
                    <a:lnTo>
                      <a:pt x="3428" y="8627"/>
                    </a:lnTo>
                    <a:lnTo>
                      <a:pt x="3372" y="8627"/>
                    </a:lnTo>
                    <a:lnTo>
                      <a:pt x="3333" y="8647"/>
                    </a:lnTo>
                    <a:lnTo>
                      <a:pt x="3257" y="8761"/>
                    </a:lnTo>
                    <a:lnTo>
                      <a:pt x="3219" y="8761"/>
                    </a:lnTo>
                    <a:lnTo>
                      <a:pt x="3200" y="8761"/>
                    </a:lnTo>
                    <a:lnTo>
                      <a:pt x="3162" y="8703"/>
                    </a:lnTo>
                    <a:lnTo>
                      <a:pt x="3143" y="8684"/>
                    </a:lnTo>
                    <a:lnTo>
                      <a:pt x="3123" y="8684"/>
                    </a:lnTo>
                    <a:lnTo>
                      <a:pt x="3105" y="8666"/>
                    </a:lnTo>
                    <a:lnTo>
                      <a:pt x="3086" y="8647"/>
                    </a:lnTo>
                    <a:lnTo>
                      <a:pt x="3086" y="8608"/>
                    </a:lnTo>
                    <a:lnTo>
                      <a:pt x="3067" y="8608"/>
                    </a:lnTo>
                    <a:lnTo>
                      <a:pt x="3067" y="8589"/>
                    </a:lnTo>
                    <a:lnTo>
                      <a:pt x="3047" y="8589"/>
                    </a:lnTo>
                    <a:lnTo>
                      <a:pt x="3028" y="8589"/>
                    </a:lnTo>
                    <a:lnTo>
                      <a:pt x="2971" y="8627"/>
                    </a:lnTo>
                    <a:lnTo>
                      <a:pt x="2952" y="8627"/>
                    </a:lnTo>
                    <a:lnTo>
                      <a:pt x="2914" y="8627"/>
                    </a:lnTo>
                    <a:lnTo>
                      <a:pt x="2895" y="8627"/>
                    </a:lnTo>
                    <a:lnTo>
                      <a:pt x="2857" y="8647"/>
                    </a:lnTo>
                    <a:lnTo>
                      <a:pt x="2838" y="8647"/>
                    </a:lnTo>
                    <a:lnTo>
                      <a:pt x="2819" y="8684"/>
                    </a:lnTo>
                    <a:lnTo>
                      <a:pt x="2781" y="8703"/>
                    </a:lnTo>
                    <a:lnTo>
                      <a:pt x="2762" y="8703"/>
                    </a:lnTo>
                    <a:lnTo>
                      <a:pt x="2743" y="8703"/>
                    </a:lnTo>
                    <a:lnTo>
                      <a:pt x="2743" y="8723"/>
                    </a:lnTo>
                    <a:lnTo>
                      <a:pt x="2724" y="8723"/>
                    </a:lnTo>
                    <a:lnTo>
                      <a:pt x="2705" y="8742"/>
                    </a:lnTo>
                    <a:lnTo>
                      <a:pt x="2686" y="8761"/>
                    </a:lnTo>
                    <a:lnTo>
                      <a:pt x="2476" y="8951"/>
                    </a:lnTo>
                    <a:lnTo>
                      <a:pt x="2476" y="8970"/>
                    </a:lnTo>
                    <a:lnTo>
                      <a:pt x="2533" y="9180"/>
                    </a:lnTo>
                    <a:lnTo>
                      <a:pt x="2533" y="9199"/>
                    </a:lnTo>
                    <a:lnTo>
                      <a:pt x="2610" y="9218"/>
                    </a:lnTo>
                    <a:lnTo>
                      <a:pt x="2629" y="9237"/>
                    </a:lnTo>
                    <a:lnTo>
                      <a:pt x="2629" y="9256"/>
                    </a:lnTo>
                    <a:lnTo>
                      <a:pt x="2629" y="9275"/>
                    </a:lnTo>
                    <a:lnTo>
                      <a:pt x="2647" y="9313"/>
                    </a:lnTo>
                    <a:lnTo>
                      <a:pt x="2647" y="9351"/>
                    </a:lnTo>
                    <a:lnTo>
                      <a:pt x="2647" y="9370"/>
                    </a:lnTo>
                    <a:lnTo>
                      <a:pt x="2686" y="9409"/>
                    </a:lnTo>
                    <a:lnTo>
                      <a:pt x="2705" y="9427"/>
                    </a:lnTo>
                    <a:lnTo>
                      <a:pt x="2705" y="9446"/>
                    </a:lnTo>
                    <a:lnTo>
                      <a:pt x="2705" y="9465"/>
                    </a:lnTo>
                    <a:lnTo>
                      <a:pt x="2647" y="9599"/>
                    </a:lnTo>
                    <a:lnTo>
                      <a:pt x="2647" y="9637"/>
                    </a:lnTo>
                    <a:lnTo>
                      <a:pt x="2647" y="9656"/>
                    </a:lnTo>
                    <a:lnTo>
                      <a:pt x="2647" y="9675"/>
                    </a:lnTo>
                    <a:lnTo>
                      <a:pt x="2647" y="9694"/>
                    </a:lnTo>
                    <a:lnTo>
                      <a:pt x="2647" y="9713"/>
                    </a:lnTo>
                    <a:lnTo>
                      <a:pt x="2647" y="9751"/>
                    </a:lnTo>
                    <a:lnTo>
                      <a:pt x="2666" y="9790"/>
                    </a:lnTo>
                    <a:lnTo>
                      <a:pt x="3238" y="10399"/>
                    </a:lnTo>
                    <a:lnTo>
                      <a:pt x="3276" y="10418"/>
                    </a:lnTo>
                    <a:lnTo>
                      <a:pt x="3543" y="10513"/>
                    </a:lnTo>
                    <a:lnTo>
                      <a:pt x="3581" y="10532"/>
                    </a:lnTo>
                    <a:lnTo>
                      <a:pt x="3581" y="10570"/>
                    </a:lnTo>
                    <a:lnTo>
                      <a:pt x="3581" y="10589"/>
                    </a:lnTo>
                    <a:lnTo>
                      <a:pt x="3600" y="11104"/>
                    </a:lnTo>
                    <a:lnTo>
                      <a:pt x="3600" y="11123"/>
                    </a:lnTo>
                    <a:lnTo>
                      <a:pt x="3619" y="11141"/>
                    </a:lnTo>
                    <a:lnTo>
                      <a:pt x="3657" y="11141"/>
                    </a:lnTo>
                    <a:lnTo>
                      <a:pt x="3829" y="11161"/>
                    </a:lnTo>
                    <a:lnTo>
                      <a:pt x="3867" y="11161"/>
                    </a:lnTo>
                    <a:lnTo>
                      <a:pt x="4095" y="11351"/>
                    </a:lnTo>
                    <a:lnTo>
                      <a:pt x="4114" y="11370"/>
                    </a:lnTo>
                    <a:lnTo>
                      <a:pt x="4114" y="11390"/>
                    </a:lnTo>
                    <a:lnTo>
                      <a:pt x="4134" y="11408"/>
                    </a:lnTo>
                    <a:lnTo>
                      <a:pt x="4134" y="11427"/>
                    </a:lnTo>
                    <a:lnTo>
                      <a:pt x="4134" y="11446"/>
                    </a:lnTo>
                    <a:lnTo>
                      <a:pt x="4114" y="11485"/>
                    </a:lnTo>
                    <a:lnTo>
                      <a:pt x="4095" y="11504"/>
                    </a:lnTo>
                    <a:lnTo>
                      <a:pt x="4076" y="11522"/>
                    </a:lnTo>
                    <a:lnTo>
                      <a:pt x="4019" y="11542"/>
                    </a:lnTo>
                    <a:lnTo>
                      <a:pt x="4000" y="11561"/>
                    </a:lnTo>
                    <a:lnTo>
                      <a:pt x="3981" y="11561"/>
                    </a:lnTo>
                    <a:lnTo>
                      <a:pt x="3981" y="11580"/>
                    </a:lnTo>
                    <a:lnTo>
                      <a:pt x="3962" y="11599"/>
                    </a:lnTo>
                    <a:lnTo>
                      <a:pt x="3962" y="11637"/>
                    </a:lnTo>
                    <a:lnTo>
                      <a:pt x="3962" y="11656"/>
                    </a:lnTo>
                    <a:lnTo>
                      <a:pt x="3962" y="11675"/>
                    </a:lnTo>
                    <a:lnTo>
                      <a:pt x="3962" y="11694"/>
                    </a:lnTo>
                    <a:lnTo>
                      <a:pt x="3962" y="11713"/>
                    </a:lnTo>
                    <a:lnTo>
                      <a:pt x="3943" y="11713"/>
                    </a:lnTo>
                    <a:lnTo>
                      <a:pt x="3924" y="11732"/>
                    </a:lnTo>
                    <a:lnTo>
                      <a:pt x="3905" y="11751"/>
                    </a:lnTo>
                    <a:lnTo>
                      <a:pt x="3885" y="11789"/>
                    </a:lnTo>
                    <a:lnTo>
                      <a:pt x="3885" y="11827"/>
                    </a:lnTo>
                    <a:lnTo>
                      <a:pt x="3867" y="11999"/>
                    </a:lnTo>
                    <a:lnTo>
                      <a:pt x="3753" y="11999"/>
                    </a:lnTo>
                    <a:lnTo>
                      <a:pt x="3714" y="12018"/>
                    </a:lnTo>
                    <a:lnTo>
                      <a:pt x="3676" y="12075"/>
                    </a:lnTo>
                    <a:lnTo>
                      <a:pt x="3600" y="12170"/>
                    </a:lnTo>
                    <a:lnTo>
                      <a:pt x="3600" y="12189"/>
                    </a:lnTo>
                    <a:lnTo>
                      <a:pt x="3600" y="12208"/>
                    </a:lnTo>
                    <a:lnTo>
                      <a:pt x="3581" y="12228"/>
                    </a:lnTo>
                    <a:lnTo>
                      <a:pt x="3562" y="12247"/>
                    </a:lnTo>
                    <a:lnTo>
                      <a:pt x="3543" y="12265"/>
                    </a:lnTo>
                    <a:lnTo>
                      <a:pt x="3504" y="12265"/>
                    </a:lnTo>
                    <a:lnTo>
                      <a:pt x="3504" y="12247"/>
                    </a:lnTo>
                    <a:lnTo>
                      <a:pt x="3467" y="12208"/>
                    </a:lnTo>
                    <a:lnTo>
                      <a:pt x="3428" y="12189"/>
                    </a:lnTo>
                    <a:lnTo>
                      <a:pt x="3372" y="12189"/>
                    </a:lnTo>
                    <a:lnTo>
                      <a:pt x="3238" y="12228"/>
                    </a:lnTo>
                    <a:lnTo>
                      <a:pt x="2838" y="12208"/>
                    </a:lnTo>
                    <a:lnTo>
                      <a:pt x="2743" y="12208"/>
                    </a:lnTo>
                    <a:lnTo>
                      <a:pt x="2666" y="12247"/>
                    </a:lnTo>
                    <a:lnTo>
                      <a:pt x="2514" y="12361"/>
                    </a:lnTo>
                    <a:lnTo>
                      <a:pt x="2457" y="12399"/>
                    </a:lnTo>
                    <a:lnTo>
                      <a:pt x="2362" y="12418"/>
                    </a:lnTo>
                    <a:lnTo>
                      <a:pt x="2285" y="12456"/>
                    </a:lnTo>
                    <a:lnTo>
                      <a:pt x="2229" y="12475"/>
                    </a:lnTo>
                    <a:lnTo>
                      <a:pt x="2171" y="12475"/>
                    </a:lnTo>
                    <a:lnTo>
                      <a:pt x="2076" y="12437"/>
                    </a:lnTo>
                    <a:lnTo>
                      <a:pt x="2038" y="12437"/>
                    </a:lnTo>
                    <a:lnTo>
                      <a:pt x="1981" y="12437"/>
                    </a:lnTo>
                    <a:lnTo>
                      <a:pt x="1848" y="12494"/>
                    </a:lnTo>
                    <a:lnTo>
                      <a:pt x="1809" y="12532"/>
                    </a:lnTo>
                    <a:lnTo>
                      <a:pt x="1752" y="12570"/>
                    </a:lnTo>
                    <a:lnTo>
                      <a:pt x="1714" y="12609"/>
                    </a:lnTo>
                    <a:lnTo>
                      <a:pt x="1714" y="12665"/>
                    </a:lnTo>
                    <a:lnTo>
                      <a:pt x="1695" y="12704"/>
                    </a:lnTo>
                    <a:lnTo>
                      <a:pt x="1638" y="12685"/>
                    </a:lnTo>
                    <a:lnTo>
                      <a:pt x="1600" y="12646"/>
                    </a:lnTo>
                    <a:lnTo>
                      <a:pt x="1581" y="12628"/>
                    </a:lnTo>
                    <a:lnTo>
                      <a:pt x="1523" y="12628"/>
                    </a:lnTo>
                    <a:lnTo>
                      <a:pt x="1486" y="12628"/>
                    </a:lnTo>
                    <a:lnTo>
                      <a:pt x="1467" y="12609"/>
                    </a:lnTo>
                    <a:lnTo>
                      <a:pt x="1467" y="12532"/>
                    </a:lnTo>
                    <a:lnTo>
                      <a:pt x="1447" y="12494"/>
                    </a:lnTo>
                    <a:lnTo>
                      <a:pt x="1409" y="12475"/>
                    </a:lnTo>
                    <a:lnTo>
                      <a:pt x="1371" y="12437"/>
                    </a:lnTo>
                    <a:lnTo>
                      <a:pt x="1333" y="12437"/>
                    </a:lnTo>
                    <a:lnTo>
                      <a:pt x="1314" y="12437"/>
                    </a:lnTo>
                    <a:lnTo>
                      <a:pt x="1181" y="12437"/>
                    </a:lnTo>
                    <a:lnTo>
                      <a:pt x="1124" y="12437"/>
                    </a:lnTo>
                    <a:lnTo>
                      <a:pt x="1086" y="12437"/>
                    </a:lnTo>
                    <a:lnTo>
                      <a:pt x="1047" y="12418"/>
                    </a:lnTo>
                    <a:lnTo>
                      <a:pt x="800" y="12208"/>
                    </a:lnTo>
                    <a:lnTo>
                      <a:pt x="705" y="12170"/>
                    </a:lnTo>
                    <a:lnTo>
                      <a:pt x="666" y="12170"/>
                    </a:lnTo>
                    <a:lnTo>
                      <a:pt x="514" y="12170"/>
                    </a:lnTo>
                    <a:lnTo>
                      <a:pt x="476" y="12151"/>
                    </a:lnTo>
                    <a:lnTo>
                      <a:pt x="343" y="12075"/>
                    </a:lnTo>
                    <a:lnTo>
                      <a:pt x="248" y="11980"/>
                    </a:lnTo>
                    <a:lnTo>
                      <a:pt x="76" y="11694"/>
                    </a:lnTo>
                    <a:lnTo>
                      <a:pt x="76" y="11675"/>
                    </a:lnTo>
                    <a:lnTo>
                      <a:pt x="76" y="11656"/>
                    </a:lnTo>
                    <a:lnTo>
                      <a:pt x="95" y="11656"/>
                    </a:lnTo>
                    <a:lnTo>
                      <a:pt x="95" y="11637"/>
                    </a:lnTo>
                    <a:lnTo>
                      <a:pt x="95" y="11618"/>
                    </a:lnTo>
                    <a:lnTo>
                      <a:pt x="76" y="11618"/>
                    </a:lnTo>
                    <a:lnTo>
                      <a:pt x="57" y="11618"/>
                    </a:lnTo>
                    <a:lnTo>
                      <a:pt x="38" y="11599"/>
                    </a:lnTo>
                    <a:lnTo>
                      <a:pt x="19" y="11580"/>
                    </a:lnTo>
                    <a:lnTo>
                      <a:pt x="0" y="11561"/>
                    </a:lnTo>
                    <a:lnTo>
                      <a:pt x="171" y="11313"/>
                    </a:lnTo>
                    <a:lnTo>
                      <a:pt x="285" y="11180"/>
                    </a:lnTo>
                    <a:lnTo>
                      <a:pt x="343" y="11065"/>
                    </a:lnTo>
                    <a:lnTo>
                      <a:pt x="362" y="10970"/>
                    </a:lnTo>
                    <a:lnTo>
                      <a:pt x="324" y="10704"/>
                    </a:lnTo>
                    <a:lnTo>
                      <a:pt x="304" y="10437"/>
                    </a:lnTo>
                    <a:lnTo>
                      <a:pt x="304" y="10342"/>
                    </a:lnTo>
                    <a:lnTo>
                      <a:pt x="324" y="10247"/>
                    </a:lnTo>
                    <a:lnTo>
                      <a:pt x="400" y="10151"/>
                    </a:lnTo>
                    <a:lnTo>
                      <a:pt x="495" y="10132"/>
                    </a:lnTo>
                    <a:lnTo>
                      <a:pt x="609" y="10151"/>
                    </a:lnTo>
                    <a:lnTo>
                      <a:pt x="705" y="10132"/>
                    </a:lnTo>
                    <a:lnTo>
                      <a:pt x="761" y="10056"/>
                    </a:lnTo>
                    <a:lnTo>
                      <a:pt x="838" y="9922"/>
                    </a:lnTo>
                    <a:lnTo>
                      <a:pt x="914" y="9770"/>
                    </a:lnTo>
                    <a:lnTo>
                      <a:pt x="1066" y="9580"/>
                    </a:lnTo>
                    <a:lnTo>
                      <a:pt x="1162" y="9465"/>
                    </a:lnTo>
                    <a:lnTo>
                      <a:pt x="1181" y="9427"/>
                    </a:lnTo>
                    <a:lnTo>
                      <a:pt x="1200" y="9389"/>
                    </a:lnTo>
                    <a:lnTo>
                      <a:pt x="1219" y="9313"/>
                    </a:lnTo>
                    <a:lnTo>
                      <a:pt x="1219" y="9294"/>
                    </a:lnTo>
                    <a:lnTo>
                      <a:pt x="1200" y="9256"/>
                    </a:lnTo>
                    <a:lnTo>
                      <a:pt x="1200" y="9237"/>
                    </a:lnTo>
                    <a:lnTo>
                      <a:pt x="1200" y="9218"/>
                    </a:lnTo>
                    <a:lnTo>
                      <a:pt x="1238" y="9160"/>
                    </a:lnTo>
                    <a:lnTo>
                      <a:pt x="1238" y="9123"/>
                    </a:lnTo>
                    <a:lnTo>
                      <a:pt x="1257" y="9008"/>
                    </a:lnTo>
                    <a:lnTo>
                      <a:pt x="1276" y="8989"/>
                    </a:lnTo>
                    <a:lnTo>
                      <a:pt x="1314" y="8970"/>
                    </a:lnTo>
                    <a:lnTo>
                      <a:pt x="1352" y="8970"/>
                    </a:lnTo>
                    <a:lnTo>
                      <a:pt x="1371" y="8932"/>
                    </a:lnTo>
                    <a:lnTo>
                      <a:pt x="1391" y="8856"/>
                    </a:lnTo>
                    <a:lnTo>
                      <a:pt x="1409" y="8818"/>
                    </a:lnTo>
                    <a:lnTo>
                      <a:pt x="1543" y="8837"/>
                    </a:lnTo>
                    <a:lnTo>
                      <a:pt x="1543" y="8818"/>
                    </a:lnTo>
                    <a:lnTo>
                      <a:pt x="1523" y="8761"/>
                    </a:lnTo>
                    <a:lnTo>
                      <a:pt x="1523" y="8570"/>
                    </a:lnTo>
                    <a:lnTo>
                      <a:pt x="1581" y="8418"/>
                    </a:lnTo>
                    <a:lnTo>
                      <a:pt x="1581" y="8322"/>
                    </a:lnTo>
                    <a:lnTo>
                      <a:pt x="1600" y="8266"/>
                    </a:lnTo>
                    <a:lnTo>
                      <a:pt x="1600" y="8227"/>
                    </a:lnTo>
                    <a:lnTo>
                      <a:pt x="1581" y="8189"/>
                    </a:lnTo>
                    <a:lnTo>
                      <a:pt x="1523" y="8170"/>
                    </a:lnTo>
                    <a:lnTo>
                      <a:pt x="1486" y="8132"/>
                    </a:lnTo>
                    <a:lnTo>
                      <a:pt x="1447" y="8094"/>
                    </a:lnTo>
                    <a:lnTo>
                      <a:pt x="1409" y="8056"/>
                    </a:lnTo>
                    <a:lnTo>
                      <a:pt x="1447" y="7961"/>
                    </a:lnTo>
                    <a:lnTo>
                      <a:pt x="1428" y="7904"/>
                    </a:lnTo>
                    <a:lnTo>
                      <a:pt x="1391" y="7885"/>
                    </a:lnTo>
                    <a:lnTo>
                      <a:pt x="1352" y="7904"/>
                    </a:lnTo>
                    <a:lnTo>
                      <a:pt x="1276" y="7980"/>
                    </a:lnTo>
                    <a:lnTo>
                      <a:pt x="1238" y="7999"/>
                    </a:lnTo>
                    <a:lnTo>
                      <a:pt x="1181" y="7980"/>
                    </a:lnTo>
                    <a:lnTo>
                      <a:pt x="1142" y="7980"/>
                    </a:lnTo>
                    <a:lnTo>
                      <a:pt x="1105" y="7941"/>
                    </a:lnTo>
                    <a:lnTo>
                      <a:pt x="1105" y="7904"/>
                    </a:lnTo>
                    <a:lnTo>
                      <a:pt x="1105" y="7865"/>
                    </a:lnTo>
                    <a:lnTo>
                      <a:pt x="1124" y="7846"/>
                    </a:lnTo>
                    <a:lnTo>
                      <a:pt x="1124" y="7827"/>
                    </a:lnTo>
                    <a:lnTo>
                      <a:pt x="1124" y="7789"/>
                    </a:lnTo>
                    <a:lnTo>
                      <a:pt x="1124" y="7770"/>
                    </a:lnTo>
                    <a:lnTo>
                      <a:pt x="1124" y="7751"/>
                    </a:lnTo>
                    <a:lnTo>
                      <a:pt x="1142" y="7580"/>
                    </a:lnTo>
                    <a:lnTo>
                      <a:pt x="1142" y="7523"/>
                    </a:lnTo>
                    <a:lnTo>
                      <a:pt x="1124" y="7465"/>
                    </a:lnTo>
                    <a:lnTo>
                      <a:pt x="1086" y="7465"/>
                    </a:lnTo>
                    <a:lnTo>
                      <a:pt x="1047" y="7465"/>
                    </a:lnTo>
                    <a:lnTo>
                      <a:pt x="1010" y="7465"/>
                    </a:lnTo>
                    <a:lnTo>
                      <a:pt x="971" y="7428"/>
                    </a:lnTo>
                    <a:lnTo>
                      <a:pt x="971" y="7389"/>
                    </a:lnTo>
                    <a:lnTo>
                      <a:pt x="990" y="7294"/>
                    </a:lnTo>
                    <a:lnTo>
                      <a:pt x="990" y="7218"/>
                    </a:lnTo>
                    <a:lnTo>
                      <a:pt x="990" y="7179"/>
                    </a:lnTo>
                    <a:lnTo>
                      <a:pt x="1086" y="7084"/>
                    </a:lnTo>
                    <a:lnTo>
                      <a:pt x="1105" y="7027"/>
                    </a:lnTo>
                    <a:lnTo>
                      <a:pt x="1124" y="6989"/>
                    </a:lnTo>
                    <a:lnTo>
                      <a:pt x="1142" y="6951"/>
                    </a:lnTo>
                    <a:lnTo>
                      <a:pt x="1142" y="6894"/>
                    </a:lnTo>
                    <a:lnTo>
                      <a:pt x="1200" y="6589"/>
                    </a:lnTo>
                    <a:lnTo>
                      <a:pt x="1200" y="6494"/>
                    </a:lnTo>
                    <a:lnTo>
                      <a:pt x="1181" y="6475"/>
                    </a:lnTo>
                    <a:lnTo>
                      <a:pt x="1142" y="6456"/>
                    </a:lnTo>
                    <a:lnTo>
                      <a:pt x="1124" y="6437"/>
                    </a:lnTo>
                    <a:lnTo>
                      <a:pt x="1124" y="6418"/>
                    </a:lnTo>
                    <a:lnTo>
                      <a:pt x="1124" y="6380"/>
                    </a:lnTo>
                    <a:lnTo>
                      <a:pt x="1105" y="6361"/>
                    </a:lnTo>
                    <a:lnTo>
                      <a:pt x="1066" y="6341"/>
                    </a:lnTo>
                    <a:lnTo>
                      <a:pt x="1028" y="6341"/>
                    </a:lnTo>
                    <a:lnTo>
                      <a:pt x="895" y="6361"/>
                    </a:lnTo>
                    <a:lnTo>
                      <a:pt x="857" y="6361"/>
                    </a:lnTo>
                    <a:lnTo>
                      <a:pt x="838" y="6361"/>
                    </a:lnTo>
                    <a:lnTo>
                      <a:pt x="819" y="6341"/>
                    </a:lnTo>
                    <a:lnTo>
                      <a:pt x="800" y="6304"/>
                    </a:lnTo>
                    <a:lnTo>
                      <a:pt x="800" y="6265"/>
                    </a:lnTo>
                    <a:lnTo>
                      <a:pt x="800" y="6246"/>
                    </a:lnTo>
                    <a:lnTo>
                      <a:pt x="781" y="6189"/>
                    </a:lnTo>
                    <a:lnTo>
                      <a:pt x="800" y="6151"/>
                    </a:lnTo>
                    <a:lnTo>
                      <a:pt x="819" y="6132"/>
                    </a:lnTo>
                    <a:lnTo>
                      <a:pt x="838" y="6113"/>
                    </a:lnTo>
                    <a:lnTo>
                      <a:pt x="876" y="6094"/>
                    </a:lnTo>
                    <a:lnTo>
                      <a:pt x="838" y="6075"/>
                    </a:lnTo>
                    <a:lnTo>
                      <a:pt x="819" y="6056"/>
                    </a:lnTo>
                    <a:lnTo>
                      <a:pt x="800" y="5924"/>
                    </a:lnTo>
                    <a:lnTo>
                      <a:pt x="819" y="5885"/>
                    </a:lnTo>
                    <a:lnTo>
                      <a:pt x="1028" y="5790"/>
                    </a:lnTo>
                    <a:lnTo>
                      <a:pt x="1105" y="5771"/>
                    </a:lnTo>
                    <a:lnTo>
                      <a:pt x="1200" y="5790"/>
                    </a:lnTo>
                    <a:lnTo>
                      <a:pt x="1257" y="5790"/>
                    </a:lnTo>
                    <a:lnTo>
                      <a:pt x="1295" y="5752"/>
                    </a:lnTo>
                    <a:lnTo>
                      <a:pt x="1333" y="5695"/>
                    </a:lnTo>
                    <a:lnTo>
                      <a:pt x="1333" y="5638"/>
                    </a:lnTo>
                    <a:lnTo>
                      <a:pt x="1352" y="5543"/>
                    </a:lnTo>
                    <a:lnTo>
                      <a:pt x="1333" y="5485"/>
                    </a:lnTo>
                    <a:lnTo>
                      <a:pt x="1257" y="5352"/>
                    </a:lnTo>
                    <a:lnTo>
                      <a:pt x="1219" y="5257"/>
                    </a:lnTo>
                    <a:lnTo>
                      <a:pt x="1219" y="5199"/>
                    </a:lnTo>
                    <a:lnTo>
                      <a:pt x="1219" y="5162"/>
                    </a:lnTo>
                    <a:lnTo>
                      <a:pt x="1257" y="5123"/>
                    </a:lnTo>
                    <a:lnTo>
                      <a:pt x="1295" y="5123"/>
                    </a:lnTo>
                    <a:lnTo>
                      <a:pt x="1333" y="5104"/>
                    </a:lnTo>
                    <a:lnTo>
                      <a:pt x="1371" y="5085"/>
                    </a:lnTo>
                    <a:lnTo>
                      <a:pt x="1428" y="5047"/>
                    </a:lnTo>
                    <a:lnTo>
                      <a:pt x="1467" y="5028"/>
                    </a:lnTo>
                    <a:lnTo>
                      <a:pt x="1523" y="4990"/>
                    </a:lnTo>
                    <a:lnTo>
                      <a:pt x="1523" y="4952"/>
                    </a:lnTo>
                    <a:lnTo>
                      <a:pt x="1523" y="4933"/>
                    </a:lnTo>
                    <a:lnTo>
                      <a:pt x="1486" y="4895"/>
                    </a:lnTo>
                    <a:lnTo>
                      <a:pt x="1486" y="4857"/>
                    </a:lnTo>
                    <a:lnTo>
                      <a:pt x="1505" y="4876"/>
                    </a:lnTo>
                    <a:lnTo>
                      <a:pt x="1543" y="4800"/>
                    </a:lnTo>
                    <a:lnTo>
                      <a:pt x="1619" y="4742"/>
                    </a:lnTo>
                    <a:lnTo>
                      <a:pt x="1619" y="4723"/>
                    </a:lnTo>
                    <a:lnTo>
                      <a:pt x="1600" y="4666"/>
                    </a:lnTo>
                    <a:lnTo>
                      <a:pt x="1562" y="4628"/>
                    </a:lnTo>
                    <a:lnTo>
                      <a:pt x="1447" y="4533"/>
                    </a:lnTo>
                    <a:lnTo>
                      <a:pt x="1428" y="4476"/>
                    </a:lnTo>
                    <a:lnTo>
                      <a:pt x="1409" y="4457"/>
                    </a:lnTo>
                    <a:lnTo>
                      <a:pt x="1409" y="4419"/>
                    </a:lnTo>
                    <a:lnTo>
                      <a:pt x="1428" y="4419"/>
                    </a:lnTo>
                    <a:lnTo>
                      <a:pt x="1447" y="4381"/>
                    </a:lnTo>
                    <a:lnTo>
                      <a:pt x="1467" y="4324"/>
                    </a:lnTo>
                    <a:lnTo>
                      <a:pt x="1467" y="4305"/>
                    </a:lnTo>
                    <a:lnTo>
                      <a:pt x="1467" y="4228"/>
                    </a:lnTo>
                    <a:lnTo>
                      <a:pt x="1371" y="3980"/>
                    </a:lnTo>
                    <a:lnTo>
                      <a:pt x="1371" y="3924"/>
                    </a:lnTo>
                    <a:lnTo>
                      <a:pt x="1391" y="3866"/>
                    </a:lnTo>
                    <a:lnTo>
                      <a:pt x="1391" y="3848"/>
                    </a:lnTo>
                    <a:lnTo>
                      <a:pt x="1352" y="3809"/>
                    </a:lnTo>
                    <a:lnTo>
                      <a:pt x="1352" y="3790"/>
                    </a:lnTo>
                    <a:lnTo>
                      <a:pt x="1371" y="3771"/>
                    </a:lnTo>
                    <a:lnTo>
                      <a:pt x="1391" y="3771"/>
                    </a:lnTo>
                    <a:lnTo>
                      <a:pt x="1409" y="3752"/>
                    </a:lnTo>
                    <a:lnTo>
                      <a:pt x="1409" y="3714"/>
                    </a:lnTo>
                    <a:lnTo>
                      <a:pt x="1409" y="3676"/>
                    </a:lnTo>
                    <a:lnTo>
                      <a:pt x="1391" y="3599"/>
                    </a:lnTo>
                    <a:lnTo>
                      <a:pt x="1371" y="3562"/>
                    </a:lnTo>
                    <a:lnTo>
                      <a:pt x="1391" y="3504"/>
                    </a:lnTo>
                    <a:lnTo>
                      <a:pt x="1409" y="3467"/>
                    </a:lnTo>
                    <a:lnTo>
                      <a:pt x="1428" y="3409"/>
                    </a:lnTo>
                    <a:lnTo>
                      <a:pt x="1467" y="3409"/>
                    </a:lnTo>
                    <a:lnTo>
                      <a:pt x="1523" y="3352"/>
                    </a:lnTo>
                    <a:lnTo>
                      <a:pt x="1523" y="3276"/>
                    </a:lnTo>
                    <a:lnTo>
                      <a:pt x="1523" y="3162"/>
                    </a:lnTo>
                    <a:lnTo>
                      <a:pt x="1543" y="3066"/>
                    </a:lnTo>
                    <a:lnTo>
                      <a:pt x="1581" y="2990"/>
                    </a:lnTo>
                    <a:lnTo>
                      <a:pt x="1581" y="2933"/>
                    </a:lnTo>
                    <a:lnTo>
                      <a:pt x="1581" y="2895"/>
                    </a:lnTo>
                    <a:lnTo>
                      <a:pt x="1543" y="2838"/>
                    </a:lnTo>
                    <a:lnTo>
                      <a:pt x="1447" y="2800"/>
                    </a:lnTo>
                    <a:lnTo>
                      <a:pt x="1409" y="2781"/>
                    </a:lnTo>
                    <a:lnTo>
                      <a:pt x="1409" y="2742"/>
                    </a:lnTo>
                    <a:lnTo>
                      <a:pt x="1371" y="2666"/>
                    </a:lnTo>
                    <a:lnTo>
                      <a:pt x="1371" y="2647"/>
                    </a:lnTo>
                    <a:lnTo>
                      <a:pt x="1391" y="2628"/>
                    </a:lnTo>
                    <a:lnTo>
                      <a:pt x="1409" y="2609"/>
                    </a:lnTo>
                    <a:lnTo>
                      <a:pt x="1428" y="2590"/>
                    </a:lnTo>
                    <a:lnTo>
                      <a:pt x="1523" y="2419"/>
                    </a:lnTo>
                    <a:lnTo>
                      <a:pt x="1543" y="2361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82" name="Freeform 28">
                <a:extLst>
                  <a:ext uri="{FF2B5EF4-FFF2-40B4-BE49-F238E27FC236}">
                    <a16:creationId xmlns:a16="http://schemas.microsoft.com/office/drawing/2014/main" id="{FF56970C-91BA-8846-A7DF-6EF4C4E85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02225" y="10361613"/>
                <a:ext cx="2668588" cy="3709987"/>
              </a:xfrm>
              <a:custGeom>
                <a:avLst/>
                <a:gdLst>
                  <a:gd name="T0" fmla="*/ 410117793 w 7411"/>
                  <a:gd name="T1" fmla="*/ 29545982 h 10306"/>
                  <a:gd name="T2" fmla="*/ 496471875 w 7411"/>
                  <a:gd name="T3" fmla="*/ 64146129 h 10306"/>
                  <a:gd name="T4" fmla="*/ 526164463 w 7411"/>
                  <a:gd name="T5" fmla="*/ 91229826 h 10306"/>
                  <a:gd name="T6" fmla="*/ 575565208 w 7411"/>
                  <a:gd name="T7" fmla="*/ 64146129 h 10306"/>
                  <a:gd name="T8" fmla="*/ 580492247 w 7411"/>
                  <a:gd name="T9" fmla="*/ 101208201 h 10306"/>
                  <a:gd name="T10" fmla="*/ 560783729 w 7411"/>
                  <a:gd name="T11" fmla="*/ 128291898 h 10306"/>
                  <a:gd name="T12" fmla="*/ 563117799 w 7411"/>
                  <a:gd name="T13" fmla="*/ 160429759 h 10306"/>
                  <a:gd name="T14" fmla="*/ 617575574 w 7411"/>
                  <a:gd name="T15" fmla="*/ 231962383 h 10306"/>
                  <a:gd name="T16" fmla="*/ 622502614 w 7411"/>
                  <a:gd name="T17" fmla="*/ 298570437 h 10306"/>
                  <a:gd name="T18" fmla="*/ 629893353 w 7411"/>
                  <a:gd name="T19" fmla="*/ 345610884 h 10306"/>
                  <a:gd name="T20" fmla="*/ 612518544 w 7411"/>
                  <a:gd name="T21" fmla="*/ 357921950 h 10306"/>
                  <a:gd name="T22" fmla="*/ 610184835 w 7411"/>
                  <a:gd name="T23" fmla="*/ 417143508 h 10306"/>
                  <a:gd name="T24" fmla="*/ 644674472 w 7411"/>
                  <a:gd name="T25" fmla="*/ 464054361 h 10306"/>
                  <a:gd name="T26" fmla="*/ 684221138 w 7411"/>
                  <a:gd name="T27" fmla="*/ 498524553 h 10306"/>
                  <a:gd name="T28" fmla="*/ 708856696 w 7411"/>
                  <a:gd name="T29" fmla="*/ 528200490 h 10306"/>
                  <a:gd name="T30" fmla="*/ 726231504 w 7411"/>
                  <a:gd name="T31" fmla="*/ 567724487 h 10306"/>
                  <a:gd name="T32" fmla="*/ 745940022 w 7411"/>
                  <a:gd name="T33" fmla="*/ 587422048 h 10306"/>
                  <a:gd name="T34" fmla="*/ 765777811 w 7411"/>
                  <a:gd name="T35" fmla="*/ 612173414 h 10306"/>
                  <a:gd name="T36" fmla="*/ 775632250 w 7411"/>
                  <a:gd name="T37" fmla="*/ 636795186 h 10306"/>
                  <a:gd name="T38" fmla="*/ 785486329 w 7411"/>
                  <a:gd name="T39" fmla="*/ 664008477 h 10306"/>
                  <a:gd name="T40" fmla="*/ 773038920 w 7411"/>
                  <a:gd name="T41" fmla="*/ 673857257 h 10306"/>
                  <a:gd name="T42" fmla="*/ 775632250 w 7411"/>
                  <a:gd name="T43" fmla="*/ 693554459 h 10306"/>
                  <a:gd name="T44" fmla="*/ 783022989 w 7411"/>
                  <a:gd name="T45" fmla="*/ 713381614 h 10306"/>
                  <a:gd name="T46" fmla="*/ 797804108 w 7411"/>
                  <a:gd name="T47" fmla="*/ 720768110 h 10306"/>
                  <a:gd name="T48" fmla="*/ 797804108 w 7411"/>
                  <a:gd name="T49" fmla="*/ 740465311 h 10306"/>
                  <a:gd name="T50" fmla="*/ 795340768 w 7411"/>
                  <a:gd name="T51" fmla="*/ 752776017 h 10306"/>
                  <a:gd name="T52" fmla="*/ 785486329 w 7411"/>
                  <a:gd name="T53" fmla="*/ 767678962 h 10306"/>
                  <a:gd name="T54" fmla="*/ 797804108 w 7411"/>
                  <a:gd name="T55" fmla="*/ 767678962 h 10306"/>
                  <a:gd name="T56" fmla="*/ 800267807 w 7411"/>
                  <a:gd name="T57" fmla="*/ 792300374 h 10306"/>
                  <a:gd name="T58" fmla="*/ 792877068 w 7411"/>
                  <a:gd name="T59" fmla="*/ 826900521 h 10306"/>
                  <a:gd name="T60" fmla="*/ 795340768 w 7411"/>
                  <a:gd name="T61" fmla="*/ 871349088 h 10306"/>
                  <a:gd name="T62" fmla="*/ 790413728 w 7411"/>
                  <a:gd name="T63" fmla="*/ 891046650 h 10306"/>
                  <a:gd name="T64" fmla="*/ 797804108 w 7411"/>
                  <a:gd name="T65" fmla="*/ 905949235 h 10306"/>
                  <a:gd name="T66" fmla="*/ 815178916 w 7411"/>
                  <a:gd name="T67" fmla="*/ 908281566 h 10306"/>
                  <a:gd name="T68" fmla="*/ 884288180 w 7411"/>
                  <a:gd name="T69" fmla="*/ 1049014124 h 10306"/>
                  <a:gd name="T70" fmla="*/ 899069658 w 7411"/>
                  <a:gd name="T71" fmla="*/ 1044089913 h 10306"/>
                  <a:gd name="T72" fmla="*/ 921241516 w 7411"/>
                  <a:gd name="T73" fmla="*/ 1034241132 h 10306"/>
                  <a:gd name="T74" fmla="*/ 943543364 w 7411"/>
                  <a:gd name="T75" fmla="*/ 1031778847 h 10306"/>
                  <a:gd name="T76" fmla="*/ 955861143 w 7411"/>
                  <a:gd name="T77" fmla="*/ 1083614270 h 10306"/>
                  <a:gd name="T78" fmla="*/ 908923737 w 7411"/>
                  <a:gd name="T79" fmla="*/ 1130525123 h 10306"/>
                  <a:gd name="T80" fmla="*/ 913980407 w 7411"/>
                  <a:gd name="T81" fmla="*/ 1179768306 h 10306"/>
                  <a:gd name="T82" fmla="*/ 600200766 w 7411"/>
                  <a:gd name="T83" fmla="*/ 1308190158 h 10306"/>
                  <a:gd name="T84" fmla="*/ 597737426 w 7411"/>
                  <a:gd name="T85" fmla="*/ 1300803302 h 10306"/>
                  <a:gd name="T86" fmla="*/ 578028908 w 7411"/>
                  <a:gd name="T87" fmla="*/ 1323092743 h 10306"/>
                  <a:gd name="T88" fmla="*/ 558320390 w 7411"/>
                  <a:gd name="T89" fmla="*/ 1295879092 h 10306"/>
                  <a:gd name="T90" fmla="*/ 518773723 w 7411"/>
                  <a:gd name="T91" fmla="*/ 1278514222 h 10306"/>
                  <a:gd name="T92" fmla="*/ 516180393 w 7411"/>
                  <a:gd name="T93" fmla="*/ 1251430525 h 10306"/>
                  <a:gd name="T94" fmla="*/ 513846684 w 7411"/>
                  <a:gd name="T95" fmla="*/ 1231732963 h 10306"/>
                  <a:gd name="T96" fmla="*/ 491544835 w 7411"/>
                  <a:gd name="T97" fmla="*/ 1187284396 h 10306"/>
                  <a:gd name="T98" fmla="*/ 491544835 w 7411"/>
                  <a:gd name="T99" fmla="*/ 1169919526 h 10306"/>
                  <a:gd name="T100" fmla="*/ 471836317 w 7411"/>
                  <a:gd name="T101" fmla="*/ 1120546748 h 10306"/>
                  <a:gd name="T102" fmla="*/ 432290011 w 7411"/>
                  <a:gd name="T103" fmla="*/ 1058862904 h 10306"/>
                  <a:gd name="T104" fmla="*/ 427362611 w 7411"/>
                  <a:gd name="T105" fmla="*/ 1011952052 h 10306"/>
                  <a:gd name="T106" fmla="*/ 400263714 w 7411"/>
                  <a:gd name="T107" fmla="*/ 1004695150 h 10306"/>
                  <a:gd name="T108" fmla="*/ 360717048 w 7411"/>
                  <a:gd name="T109" fmla="*/ 997179061 h 10306"/>
                  <a:gd name="T110" fmla="*/ 289014454 w 7411"/>
                  <a:gd name="T111" fmla="*/ 960116989 h 10306"/>
                  <a:gd name="T112" fmla="*/ 239613708 w 7411"/>
                  <a:gd name="T113" fmla="*/ 947805923 h 10306"/>
                  <a:gd name="T114" fmla="*/ 172967785 w 7411"/>
                  <a:gd name="T115" fmla="*/ 856576097 h 10306"/>
                  <a:gd name="T116" fmla="*/ 81556673 w 7411"/>
                  <a:gd name="T117" fmla="*/ 713381614 h 10306"/>
                  <a:gd name="T118" fmla="*/ 14911109 w 7411"/>
                  <a:gd name="T119" fmla="*/ 404832802 h 10306"/>
                  <a:gd name="T120" fmla="*/ 108785561 w 7411"/>
                  <a:gd name="T121" fmla="*/ 256713749 h 10306"/>
                  <a:gd name="T122" fmla="*/ 234686309 w 7411"/>
                  <a:gd name="T123" fmla="*/ 115981192 h 103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411" h="10306">
                    <a:moveTo>
                      <a:pt x="2610" y="0"/>
                    </a:moveTo>
                    <a:lnTo>
                      <a:pt x="2706" y="57"/>
                    </a:lnTo>
                    <a:lnTo>
                      <a:pt x="2706" y="38"/>
                    </a:lnTo>
                    <a:lnTo>
                      <a:pt x="2801" y="133"/>
                    </a:lnTo>
                    <a:lnTo>
                      <a:pt x="2934" y="209"/>
                    </a:lnTo>
                    <a:lnTo>
                      <a:pt x="2972" y="228"/>
                    </a:lnTo>
                    <a:lnTo>
                      <a:pt x="3124" y="228"/>
                    </a:lnTo>
                    <a:lnTo>
                      <a:pt x="3163" y="228"/>
                    </a:lnTo>
                    <a:lnTo>
                      <a:pt x="3258" y="266"/>
                    </a:lnTo>
                    <a:lnTo>
                      <a:pt x="3505" y="476"/>
                    </a:lnTo>
                    <a:lnTo>
                      <a:pt x="3544" y="495"/>
                    </a:lnTo>
                    <a:lnTo>
                      <a:pt x="3582" y="495"/>
                    </a:lnTo>
                    <a:lnTo>
                      <a:pt x="3639" y="495"/>
                    </a:lnTo>
                    <a:lnTo>
                      <a:pt x="3772" y="495"/>
                    </a:lnTo>
                    <a:lnTo>
                      <a:pt x="3791" y="495"/>
                    </a:lnTo>
                    <a:lnTo>
                      <a:pt x="3829" y="495"/>
                    </a:lnTo>
                    <a:lnTo>
                      <a:pt x="3867" y="533"/>
                    </a:lnTo>
                    <a:lnTo>
                      <a:pt x="3905" y="552"/>
                    </a:lnTo>
                    <a:lnTo>
                      <a:pt x="3925" y="590"/>
                    </a:lnTo>
                    <a:lnTo>
                      <a:pt x="3925" y="667"/>
                    </a:lnTo>
                    <a:lnTo>
                      <a:pt x="3944" y="686"/>
                    </a:lnTo>
                    <a:lnTo>
                      <a:pt x="3981" y="686"/>
                    </a:lnTo>
                    <a:lnTo>
                      <a:pt x="4039" y="686"/>
                    </a:lnTo>
                    <a:lnTo>
                      <a:pt x="4058" y="704"/>
                    </a:lnTo>
                    <a:lnTo>
                      <a:pt x="4096" y="743"/>
                    </a:lnTo>
                    <a:lnTo>
                      <a:pt x="4153" y="762"/>
                    </a:lnTo>
                    <a:lnTo>
                      <a:pt x="4172" y="723"/>
                    </a:lnTo>
                    <a:lnTo>
                      <a:pt x="4172" y="667"/>
                    </a:lnTo>
                    <a:lnTo>
                      <a:pt x="4210" y="628"/>
                    </a:lnTo>
                    <a:lnTo>
                      <a:pt x="4267" y="590"/>
                    </a:lnTo>
                    <a:lnTo>
                      <a:pt x="4306" y="552"/>
                    </a:lnTo>
                    <a:lnTo>
                      <a:pt x="4439" y="495"/>
                    </a:lnTo>
                    <a:lnTo>
                      <a:pt x="4496" y="495"/>
                    </a:lnTo>
                    <a:lnTo>
                      <a:pt x="4534" y="495"/>
                    </a:lnTo>
                    <a:lnTo>
                      <a:pt x="4629" y="533"/>
                    </a:lnTo>
                    <a:lnTo>
                      <a:pt x="4610" y="590"/>
                    </a:lnTo>
                    <a:lnTo>
                      <a:pt x="4591" y="609"/>
                    </a:lnTo>
                    <a:lnTo>
                      <a:pt x="4591" y="628"/>
                    </a:lnTo>
                    <a:lnTo>
                      <a:pt x="4515" y="723"/>
                    </a:lnTo>
                    <a:lnTo>
                      <a:pt x="4477" y="781"/>
                    </a:lnTo>
                    <a:lnTo>
                      <a:pt x="4477" y="800"/>
                    </a:lnTo>
                    <a:lnTo>
                      <a:pt x="4458" y="819"/>
                    </a:lnTo>
                    <a:lnTo>
                      <a:pt x="4420" y="857"/>
                    </a:lnTo>
                    <a:lnTo>
                      <a:pt x="4362" y="914"/>
                    </a:lnTo>
                    <a:lnTo>
                      <a:pt x="4343" y="933"/>
                    </a:lnTo>
                    <a:lnTo>
                      <a:pt x="4343" y="952"/>
                    </a:lnTo>
                    <a:lnTo>
                      <a:pt x="4325" y="971"/>
                    </a:lnTo>
                    <a:lnTo>
                      <a:pt x="4325" y="990"/>
                    </a:lnTo>
                    <a:lnTo>
                      <a:pt x="4325" y="1009"/>
                    </a:lnTo>
                    <a:lnTo>
                      <a:pt x="4325" y="1028"/>
                    </a:lnTo>
                    <a:lnTo>
                      <a:pt x="4325" y="1048"/>
                    </a:lnTo>
                    <a:lnTo>
                      <a:pt x="4343" y="1162"/>
                    </a:lnTo>
                    <a:lnTo>
                      <a:pt x="4362" y="1200"/>
                    </a:lnTo>
                    <a:lnTo>
                      <a:pt x="4362" y="1219"/>
                    </a:lnTo>
                    <a:lnTo>
                      <a:pt x="4343" y="1238"/>
                    </a:lnTo>
                    <a:lnTo>
                      <a:pt x="4343" y="1276"/>
                    </a:lnTo>
                    <a:lnTo>
                      <a:pt x="4343" y="1295"/>
                    </a:lnTo>
                    <a:lnTo>
                      <a:pt x="4343" y="1314"/>
                    </a:lnTo>
                    <a:lnTo>
                      <a:pt x="4362" y="1333"/>
                    </a:lnTo>
                    <a:lnTo>
                      <a:pt x="4591" y="1638"/>
                    </a:lnTo>
                    <a:lnTo>
                      <a:pt x="4743" y="1771"/>
                    </a:lnTo>
                    <a:lnTo>
                      <a:pt x="4763" y="1771"/>
                    </a:lnTo>
                    <a:lnTo>
                      <a:pt x="4763" y="1790"/>
                    </a:lnTo>
                    <a:lnTo>
                      <a:pt x="4763" y="1847"/>
                    </a:lnTo>
                    <a:lnTo>
                      <a:pt x="4763" y="1886"/>
                    </a:lnTo>
                    <a:lnTo>
                      <a:pt x="4763" y="1924"/>
                    </a:lnTo>
                    <a:lnTo>
                      <a:pt x="4839" y="2038"/>
                    </a:lnTo>
                    <a:lnTo>
                      <a:pt x="4839" y="2057"/>
                    </a:lnTo>
                    <a:lnTo>
                      <a:pt x="4858" y="2076"/>
                    </a:lnTo>
                    <a:lnTo>
                      <a:pt x="4839" y="2152"/>
                    </a:lnTo>
                    <a:lnTo>
                      <a:pt x="4801" y="2304"/>
                    </a:lnTo>
                    <a:lnTo>
                      <a:pt x="4801" y="2323"/>
                    </a:lnTo>
                    <a:lnTo>
                      <a:pt x="4820" y="2381"/>
                    </a:lnTo>
                    <a:lnTo>
                      <a:pt x="4820" y="2438"/>
                    </a:lnTo>
                    <a:lnTo>
                      <a:pt x="4820" y="2476"/>
                    </a:lnTo>
                    <a:lnTo>
                      <a:pt x="4820" y="2514"/>
                    </a:lnTo>
                    <a:lnTo>
                      <a:pt x="4839" y="2609"/>
                    </a:lnTo>
                    <a:lnTo>
                      <a:pt x="4858" y="2648"/>
                    </a:lnTo>
                    <a:lnTo>
                      <a:pt x="4858" y="2667"/>
                    </a:lnTo>
                    <a:lnTo>
                      <a:pt x="4839" y="2685"/>
                    </a:lnTo>
                    <a:lnTo>
                      <a:pt x="4820" y="2704"/>
                    </a:lnTo>
                    <a:lnTo>
                      <a:pt x="4763" y="2724"/>
                    </a:lnTo>
                    <a:lnTo>
                      <a:pt x="4743" y="2743"/>
                    </a:lnTo>
                    <a:lnTo>
                      <a:pt x="4724" y="2743"/>
                    </a:lnTo>
                    <a:lnTo>
                      <a:pt x="4724" y="2762"/>
                    </a:lnTo>
                    <a:lnTo>
                      <a:pt x="4706" y="2857"/>
                    </a:lnTo>
                    <a:lnTo>
                      <a:pt x="4706" y="2876"/>
                    </a:lnTo>
                    <a:lnTo>
                      <a:pt x="4687" y="2952"/>
                    </a:lnTo>
                    <a:lnTo>
                      <a:pt x="4667" y="3085"/>
                    </a:lnTo>
                    <a:lnTo>
                      <a:pt x="4667" y="3105"/>
                    </a:lnTo>
                    <a:lnTo>
                      <a:pt x="4667" y="3124"/>
                    </a:lnTo>
                    <a:lnTo>
                      <a:pt x="4667" y="3161"/>
                    </a:lnTo>
                    <a:lnTo>
                      <a:pt x="4706" y="3219"/>
                    </a:lnTo>
                    <a:lnTo>
                      <a:pt x="4839" y="3428"/>
                    </a:lnTo>
                    <a:lnTo>
                      <a:pt x="4858" y="3447"/>
                    </a:lnTo>
                    <a:lnTo>
                      <a:pt x="4858" y="3466"/>
                    </a:lnTo>
                    <a:lnTo>
                      <a:pt x="4896" y="3486"/>
                    </a:lnTo>
                    <a:lnTo>
                      <a:pt x="4915" y="3505"/>
                    </a:lnTo>
                    <a:lnTo>
                      <a:pt x="4953" y="3562"/>
                    </a:lnTo>
                    <a:lnTo>
                      <a:pt x="4972" y="3581"/>
                    </a:lnTo>
                    <a:lnTo>
                      <a:pt x="5010" y="3657"/>
                    </a:lnTo>
                    <a:lnTo>
                      <a:pt x="5048" y="3695"/>
                    </a:lnTo>
                    <a:lnTo>
                      <a:pt x="5124" y="3733"/>
                    </a:lnTo>
                    <a:lnTo>
                      <a:pt x="5144" y="3752"/>
                    </a:lnTo>
                    <a:lnTo>
                      <a:pt x="5163" y="3752"/>
                    </a:lnTo>
                    <a:lnTo>
                      <a:pt x="5220" y="3809"/>
                    </a:lnTo>
                    <a:lnTo>
                      <a:pt x="5258" y="3828"/>
                    </a:lnTo>
                    <a:lnTo>
                      <a:pt x="5277" y="3847"/>
                    </a:lnTo>
                    <a:lnTo>
                      <a:pt x="5296" y="3867"/>
                    </a:lnTo>
                    <a:lnTo>
                      <a:pt x="5296" y="3886"/>
                    </a:lnTo>
                    <a:lnTo>
                      <a:pt x="5315" y="3905"/>
                    </a:lnTo>
                    <a:lnTo>
                      <a:pt x="5334" y="3923"/>
                    </a:lnTo>
                    <a:lnTo>
                      <a:pt x="5372" y="3962"/>
                    </a:lnTo>
                    <a:lnTo>
                      <a:pt x="5391" y="3962"/>
                    </a:lnTo>
                    <a:lnTo>
                      <a:pt x="5429" y="4000"/>
                    </a:lnTo>
                    <a:lnTo>
                      <a:pt x="5467" y="4076"/>
                    </a:lnTo>
                    <a:lnTo>
                      <a:pt x="5544" y="4190"/>
                    </a:lnTo>
                    <a:lnTo>
                      <a:pt x="5563" y="4248"/>
                    </a:lnTo>
                    <a:lnTo>
                      <a:pt x="5563" y="4285"/>
                    </a:lnTo>
                    <a:lnTo>
                      <a:pt x="5563" y="4324"/>
                    </a:lnTo>
                    <a:lnTo>
                      <a:pt x="5563" y="4343"/>
                    </a:lnTo>
                    <a:lnTo>
                      <a:pt x="5581" y="4362"/>
                    </a:lnTo>
                    <a:lnTo>
                      <a:pt x="5601" y="4381"/>
                    </a:lnTo>
                    <a:lnTo>
                      <a:pt x="5620" y="4400"/>
                    </a:lnTo>
                    <a:lnTo>
                      <a:pt x="5639" y="4419"/>
                    </a:lnTo>
                    <a:lnTo>
                      <a:pt x="5658" y="4438"/>
                    </a:lnTo>
                    <a:lnTo>
                      <a:pt x="5677" y="4438"/>
                    </a:lnTo>
                    <a:lnTo>
                      <a:pt x="5696" y="4476"/>
                    </a:lnTo>
                    <a:lnTo>
                      <a:pt x="5715" y="4514"/>
                    </a:lnTo>
                    <a:lnTo>
                      <a:pt x="5734" y="4514"/>
                    </a:lnTo>
                    <a:lnTo>
                      <a:pt x="5753" y="4533"/>
                    </a:lnTo>
                    <a:lnTo>
                      <a:pt x="5772" y="4533"/>
                    </a:lnTo>
                    <a:lnTo>
                      <a:pt x="5810" y="4571"/>
                    </a:lnTo>
                    <a:lnTo>
                      <a:pt x="5830" y="4590"/>
                    </a:lnTo>
                    <a:lnTo>
                      <a:pt x="5848" y="4629"/>
                    </a:lnTo>
                    <a:lnTo>
                      <a:pt x="5906" y="4724"/>
                    </a:lnTo>
                    <a:lnTo>
                      <a:pt x="5925" y="4743"/>
                    </a:lnTo>
                    <a:lnTo>
                      <a:pt x="5925" y="4762"/>
                    </a:lnTo>
                    <a:lnTo>
                      <a:pt x="5944" y="4762"/>
                    </a:lnTo>
                    <a:lnTo>
                      <a:pt x="5944" y="4781"/>
                    </a:lnTo>
                    <a:lnTo>
                      <a:pt x="5944" y="4819"/>
                    </a:lnTo>
                    <a:lnTo>
                      <a:pt x="5944" y="4838"/>
                    </a:lnTo>
                    <a:lnTo>
                      <a:pt x="5944" y="4857"/>
                    </a:lnTo>
                    <a:lnTo>
                      <a:pt x="5982" y="4914"/>
                    </a:lnTo>
                    <a:lnTo>
                      <a:pt x="6001" y="4933"/>
                    </a:lnTo>
                    <a:lnTo>
                      <a:pt x="6001" y="4971"/>
                    </a:lnTo>
                    <a:lnTo>
                      <a:pt x="6001" y="5047"/>
                    </a:lnTo>
                    <a:lnTo>
                      <a:pt x="6001" y="5066"/>
                    </a:lnTo>
                    <a:lnTo>
                      <a:pt x="6001" y="5086"/>
                    </a:lnTo>
                    <a:lnTo>
                      <a:pt x="6020" y="5105"/>
                    </a:lnTo>
                    <a:lnTo>
                      <a:pt x="6039" y="5105"/>
                    </a:lnTo>
                    <a:lnTo>
                      <a:pt x="6058" y="5124"/>
                    </a:lnTo>
                    <a:lnTo>
                      <a:pt x="6077" y="5142"/>
                    </a:lnTo>
                    <a:lnTo>
                      <a:pt x="6077" y="5162"/>
                    </a:lnTo>
                    <a:lnTo>
                      <a:pt x="6077" y="5181"/>
                    </a:lnTo>
                    <a:lnTo>
                      <a:pt x="6058" y="5181"/>
                    </a:lnTo>
                    <a:lnTo>
                      <a:pt x="6001" y="5200"/>
                    </a:lnTo>
                    <a:lnTo>
                      <a:pt x="5962" y="5200"/>
                    </a:lnTo>
                    <a:lnTo>
                      <a:pt x="5944" y="5219"/>
                    </a:lnTo>
                    <a:lnTo>
                      <a:pt x="5944" y="5238"/>
                    </a:lnTo>
                    <a:lnTo>
                      <a:pt x="5944" y="5257"/>
                    </a:lnTo>
                    <a:lnTo>
                      <a:pt x="5944" y="5276"/>
                    </a:lnTo>
                    <a:lnTo>
                      <a:pt x="5944" y="5295"/>
                    </a:lnTo>
                    <a:lnTo>
                      <a:pt x="5982" y="5333"/>
                    </a:lnTo>
                    <a:lnTo>
                      <a:pt x="5982" y="5352"/>
                    </a:lnTo>
                    <a:lnTo>
                      <a:pt x="5982" y="5371"/>
                    </a:lnTo>
                    <a:lnTo>
                      <a:pt x="5982" y="5391"/>
                    </a:lnTo>
                    <a:lnTo>
                      <a:pt x="6001" y="5409"/>
                    </a:lnTo>
                    <a:lnTo>
                      <a:pt x="6020" y="5428"/>
                    </a:lnTo>
                    <a:lnTo>
                      <a:pt x="6020" y="5447"/>
                    </a:lnTo>
                    <a:lnTo>
                      <a:pt x="6039" y="5486"/>
                    </a:lnTo>
                    <a:lnTo>
                      <a:pt x="6039" y="5505"/>
                    </a:lnTo>
                    <a:lnTo>
                      <a:pt x="6058" y="5523"/>
                    </a:lnTo>
                    <a:lnTo>
                      <a:pt x="6077" y="5523"/>
                    </a:lnTo>
                    <a:lnTo>
                      <a:pt x="6115" y="5523"/>
                    </a:lnTo>
                    <a:lnTo>
                      <a:pt x="6134" y="5543"/>
                    </a:lnTo>
                    <a:lnTo>
                      <a:pt x="6153" y="5562"/>
                    </a:lnTo>
                    <a:lnTo>
                      <a:pt x="6172" y="5619"/>
                    </a:lnTo>
                    <a:lnTo>
                      <a:pt x="6172" y="5638"/>
                    </a:lnTo>
                    <a:lnTo>
                      <a:pt x="6172" y="5657"/>
                    </a:lnTo>
                    <a:lnTo>
                      <a:pt x="6153" y="5676"/>
                    </a:lnTo>
                    <a:lnTo>
                      <a:pt x="6153" y="5695"/>
                    </a:lnTo>
                    <a:lnTo>
                      <a:pt x="6153" y="5714"/>
                    </a:lnTo>
                    <a:lnTo>
                      <a:pt x="6172" y="5733"/>
                    </a:lnTo>
                    <a:lnTo>
                      <a:pt x="6172" y="5752"/>
                    </a:lnTo>
                    <a:lnTo>
                      <a:pt x="6172" y="5772"/>
                    </a:lnTo>
                    <a:lnTo>
                      <a:pt x="6153" y="5790"/>
                    </a:lnTo>
                    <a:lnTo>
                      <a:pt x="6134" y="5790"/>
                    </a:lnTo>
                    <a:lnTo>
                      <a:pt x="6134" y="5809"/>
                    </a:lnTo>
                    <a:lnTo>
                      <a:pt x="6115" y="5828"/>
                    </a:lnTo>
                    <a:lnTo>
                      <a:pt x="6115" y="5848"/>
                    </a:lnTo>
                    <a:lnTo>
                      <a:pt x="6096" y="5867"/>
                    </a:lnTo>
                    <a:lnTo>
                      <a:pt x="6058" y="5886"/>
                    </a:lnTo>
                    <a:lnTo>
                      <a:pt x="6058" y="5904"/>
                    </a:lnTo>
                    <a:lnTo>
                      <a:pt x="6058" y="5924"/>
                    </a:lnTo>
                    <a:lnTo>
                      <a:pt x="6058" y="5943"/>
                    </a:lnTo>
                    <a:lnTo>
                      <a:pt x="6077" y="5943"/>
                    </a:lnTo>
                    <a:lnTo>
                      <a:pt x="6096" y="5943"/>
                    </a:lnTo>
                    <a:lnTo>
                      <a:pt x="6115" y="5924"/>
                    </a:lnTo>
                    <a:lnTo>
                      <a:pt x="6134" y="5924"/>
                    </a:lnTo>
                    <a:lnTo>
                      <a:pt x="6153" y="5924"/>
                    </a:lnTo>
                    <a:lnTo>
                      <a:pt x="6172" y="5943"/>
                    </a:lnTo>
                    <a:lnTo>
                      <a:pt x="6211" y="6000"/>
                    </a:lnTo>
                    <a:lnTo>
                      <a:pt x="6211" y="6019"/>
                    </a:lnTo>
                    <a:lnTo>
                      <a:pt x="6211" y="6038"/>
                    </a:lnTo>
                    <a:lnTo>
                      <a:pt x="6191" y="6057"/>
                    </a:lnTo>
                    <a:lnTo>
                      <a:pt x="6191" y="6076"/>
                    </a:lnTo>
                    <a:lnTo>
                      <a:pt x="6172" y="6076"/>
                    </a:lnTo>
                    <a:lnTo>
                      <a:pt x="6172" y="6114"/>
                    </a:lnTo>
                    <a:lnTo>
                      <a:pt x="6172" y="6133"/>
                    </a:lnTo>
                    <a:lnTo>
                      <a:pt x="6153" y="6171"/>
                    </a:lnTo>
                    <a:lnTo>
                      <a:pt x="6134" y="6171"/>
                    </a:lnTo>
                    <a:lnTo>
                      <a:pt x="6134" y="6248"/>
                    </a:lnTo>
                    <a:lnTo>
                      <a:pt x="6134" y="6285"/>
                    </a:lnTo>
                    <a:lnTo>
                      <a:pt x="6134" y="6324"/>
                    </a:lnTo>
                    <a:lnTo>
                      <a:pt x="6134" y="6362"/>
                    </a:lnTo>
                    <a:lnTo>
                      <a:pt x="6115" y="6381"/>
                    </a:lnTo>
                    <a:lnTo>
                      <a:pt x="6134" y="6400"/>
                    </a:lnTo>
                    <a:lnTo>
                      <a:pt x="6134" y="6438"/>
                    </a:lnTo>
                    <a:lnTo>
                      <a:pt x="6134" y="6476"/>
                    </a:lnTo>
                    <a:lnTo>
                      <a:pt x="6134" y="6495"/>
                    </a:lnTo>
                    <a:lnTo>
                      <a:pt x="6134" y="6514"/>
                    </a:lnTo>
                    <a:lnTo>
                      <a:pt x="6134" y="6686"/>
                    </a:lnTo>
                    <a:lnTo>
                      <a:pt x="6134" y="6724"/>
                    </a:lnTo>
                    <a:lnTo>
                      <a:pt x="6134" y="6762"/>
                    </a:lnTo>
                    <a:lnTo>
                      <a:pt x="6134" y="6781"/>
                    </a:lnTo>
                    <a:lnTo>
                      <a:pt x="6134" y="6800"/>
                    </a:lnTo>
                    <a:lnTo>
                      <a:pt x="6115" y="6838"/>
                    </a:lnTo>
                    <a:lnTo>
                      <a:pt x="6096" y="6857"/>
                    </a:lnTo>
                    <a:lnTo>
                      <a:pt x="6096" y="6876"/>
                    </a:lnTo>
                    <a:lnTo>
                      <a:pt x="6115" y="6952"/>
                    </a:lnTo>
                    <a:lnTo>
                      <a:pt x="6115" y="6971"/>
                    </a:lnTo>
                    <a:lnTo>
                      <a:pt x="6115" y="7009"/>
                    </a:lnTo>
                    <a:lnTo>
                      <a:pt x="6134" y="7009"/>
                    </a:lnTo>
                    <a:lnTo>
                      <a:pt x="6153" y="6991"/>
                    </a:lnTo>
                    <a:lnTo>
                      <a:pt x="6172" y="6991"/>
                    </a:lnTo>
                    <a:lnTo>
                      <a:pt x="6191" y="6991"/>
                    </a:lnTo>
                    <a:lnTo>
                      <a:pt x="6211" y="6991"/>
                    </a:lnTo>
                    <a:lnTo>
                      <a:pt x="6229" y="7009"/>
                    </a:lnTo>
                    <a:lnTo>
                      <a:pt x="6248" y="7009"/>
                    </a:lnTo>
                    <a:lnTo>
                      <a:pt x="6267" y="7009"/>
                    </a:lnTo>
                    <a:lnTo>
                      <a:pt x="6287" y="7009"/>
                    </a:lnTo>
                    <a:lnTo>
                      <a:pt x="6287" y="7543"/>
                    </a:lnTo>
                    <a:lnTo>
                      <a:pt x="6287" y="7600"/>
                    </a:lnTo>
                    <a:lnTo>
                      <a:pt x="6306" y="7638"/>
                    </a:lnTo>
                    <a:lnTo>
                      <a:pt x="6592" y="8133"/>
                    </a:lnTo>
                    <a:lnTo>
                      <a:pt x="6610" y="8152"/>
                    </a:lnTo>
                    <a:lnTo>
                      <a:pt x="6629" y="8152"/>
                    </a:lnTo>
                    <a:lnTo>
                      <a:pt x="6724" y="8114"/>
                    </a:lnTo>
                    <a:lnTo>
                      <a:pt x="6820" y="8095"/>
                    </a:lnTo>
                    <a:lnTo>
                      <a:pt x="6839" y="8095"/>
                    </a:lnTo>
                    <a:lnTo>
                      <a:pt x="6858" y="8076"/>
                    </a:lnTo>
                    <a:lnTo>
                      <a:pt x="6877" y="8076"/>
                    </a:lnTo>
                    <a:lnTo>
                      <a:pt x="6896" y="8057"/>
                    </a:lnTo>
                    <a:lnTo>
                      <a:pt x="6934" y="8057"/>
                    </a:lnTo>
                    <a:lnTo>
                      <a:pt x="6953" y="8038"/>
                    </a:lnTo>
                    <a:lnTo>
                      <a:pt x="6991" y="8019"/>
                    </a:lnTo>
                    <a:lnTo>
                      <a:pt x="7010" y="8019"/>
                    </a:lnTo>
                    <a:lnTo>
                      <a:pt x="7049" y="8019"/>
                    </a:lnTo>
                    <a:lnTo>
                      <a:pt x="7068" y="8019"/>
                    </a:lnTo>
                    <a:lnTo>
                      <a:pt x="7086" y="7981"/>
                    </a:lnTo>
                    <a:lnTo>
                      <a:pt x="7105" y="7981"/>
                    </a:lnTo>
                    <a:lnTo>
                      <a:pt x="7144" y="7981"/>
                    </a:lnTo>
                    <a:lnTo>
                      <a:pt x="7163" y="7981"/>
                    </a:lnTo>
                    <a:lnTo>
                      <a:pt x="7182" y="7981"/>
                    </a:lnTo>
                    <a:lnTo>
                      <a:pt x="7239" y="7943"/>
                    </a:lnTo>
                    <a:lnTo>
                      <a:pt x="7258" y="7943"/>
                    </a:lnTo>
                    <a:lnTo>
                      <a:pt x="7277" y="7962"/>
                    </a:lnTo>
                    <a:lnTo>
                      <a:pt x="7277" y="7981"/>
                    </a:lnTo>
                    <a:lnTo>
                      <a:pt x="7277" y="8000"/>
                    </a:lnTo>
                    <a:lnTo>
                      <a:pt x="7201" y="8076"/>
                    </a:lnTo>
                    <a:lnTo>
                      <a:pt x="7182" y="8095"/>
                    </a:lnTo>
                    <a:lnTo>
                      <a:pt x="7163" y="8133"/>
                    </a:lnTo>
                    <a:lnTo>
                      <a:pt x="7182" y="8171"/>
                    </a:lnTo>
                    <a:lnTo>
                      <a:pt x="7372" y="8343"/>
                    </a:lnTo>
                    <a:lnTo>
                      <a:pt x="7372" y="8362"/>
                    </a:lnTo>
                    <a:lnTo>
                      <a:pt x="7353" y="8381"/>
                    </a:lnTo>
                    <a:lnTo>
                      <a:pt x="7029" y="8552"/>
                    </a:lnTo>
                    <a:lnTo>
                      <a:pt x="7010" y="8571"/>
                    </a:lnTo>
                    <a:lnTo>
                      <a:pt x="6991" y="8591"/>
                    </a:lnTo>
                    <a:lnTo>
                      <a:pt x="6991" y="8628"/>
                    </a:lnTo>
                    <a:lnTo>
                      <a:pt x="6991" y="8667"/>
                    </a:lnTo>
                    <a:lnTo>
                      <a:pt x="6991" y="8686"/>
                    </a:lnTo>
                    <a:lnTo>
                      <a:pt x="7010" y="8724"/>
                    </a:lnTo>
                    <a:lnTo>
                      <a:pt x="7029" y="8762"/>
                    </a:lnTo>
                    <a:lnTo>
                      <a:pt x="7049" y="8781"/>
                    </a:lnTo>
                    <a:lnTo>
                      <a:pt x="7086" y="8800"/>
                    </a:lnTo>
                    <a:lnTo>
                      <a:pt x="7258" y="8800"/>
                    </a:lnTo>
                    <a:lnTo>
                      <a:pt x="7334" y="8819"/>
                    </a:lnTo>
                    <a:lnTo>
                      <a:pt x="7410" y="8952"/>
                    </a:lnTo>
                    <a:lnTo>
                      <a:pt x="7105" y="9086"/>
                    </a:lnTo>
                    <a:lnTo>
                      <a:pt x="7049" y="9104"/>
                    </a:lnTo>
                    <a:lnTo>
                      <a:pt x="6782" y="9200"/>
                    </a:lnTo>
                    <a:lnTo>
                      <a:pt x="6648" y="9238"/>
                    </a:lnTo>
                    <a:lnTo>
                      <a:pt x="6134" y="9429"/>
                    </a:lnTo>
                    <a:lnTo>
                      <a:pt x="5677" y="9600"/>
                    </a:lnTo>
                    <a:lnTo>
                      <a:pt x="5334" y="9771"/>
                    </a:lnTo>
                    <a:lnTo>
                      <a:pt x="5048" y="9866"/>
                    </a:lnTo>
                    <a:lnTo>
                      <a:pt x="4724" y="10057"/>
                    </a:lnTo>
                    <a:lnTo>
                      <a:pt x="4629" y="10095"/>
                    </a:lnTo>
                    <a:lnTo>
                      <a:pt x="4629" y="10076"/>
                    </a:lnTo>
                    <a:lnTo>
                      <a:pt x="4667" y="10057"/>
                    </a:lnTo>
                    <a:lnTo>
                      <a:pt x="4706" y="10019"/>
                    </a:lnTo>
                    <a:lnTo>
                      <a:pt x="4724" y="10000"/>
                    </a:lnTo>
                    <a:lnTo>
                      <a:pt x="4743" y="9962"/>
                    </a:lnTo>
                    <a:lnTo>
                      <a:pt x="4724" y="9981"/>
                    </a:lnTo>
                    <a:lnTo>
                      <a:pt x="4629" y="10019"/>
                    </a:lnTo>
                    <a:lnTo>
                      <a:pt x="4610" y="10038"/>
                    </a:lnTo>
                    <a:lnTo>
                      <a:pt x="4572" y="10057"/>
                    </a:lnTo>
                    <a:lnTo>
                      <a:pt x="4515" y="10076"/>
                    </a:lnTo>
                    <a:lnTo>
                      <a:pt x="4477" y="10095"/>
                    </a:lnTo>
                    <a:lnTo>
                      <a:pt x="4496" y="10133"/>
                    </a:lnTo>
                    <a:lnTo>
                      <a:pt x="4515" y="10133"/>
                    </a:lnTo>
                    <a:lnTo>
                      <a:pt x="4534" y="10114"/>
                    </a:lnTo>
                    <a:lnTo>
                      <a:pt x="4515" y="10171"/>
                    </a:lnTo>
                    <a:lnTo>
                      <a:pt x="4458" y="10210"/>
                    </a:lnTo>
                    <a:lnTo>
                      <a:pt x="4343" y="10267"/>
                    </a:lnTo>
                    <a:lnTo>
                      <a:pt x="4286" y="10305"/>
                    </a:lnTo>
                    <a:lnTo>
                      <a:pt x="4286" y="10191"/>
                    </a:lnTo>
                    <a:lnTo>
                      <a:pt x="4286" y="10171"/>
                    </a:lnTo>
                    <a:lnTo>
                      <a:pt x="4306" y="10133"/>
                    </a:lnTo>
                    <a:lnTo>
                      <a:pt x="4306" y="10076"/>
                    </a:lnTo>
                    <a:lnTo>
                      <a:pt x="4306" y="10057"/>
                    </a:lnTo>
                    <a:lnTo>
                      <a:pt x="4306" y="10000"/>
                    </a:lnTo>
                    <a:lnTo>
                      <a:pt x="4286" y="10000"/>
                    </a:lnTo>
                    <a:lnTo>
                      <a:pt x="4286" y="9962"/>
                    </a:lnTo>
                    <a:lnTo>
                      <a:pt x="4267" y="9924"/>
                    </a:lnTo>
                    <a:lnTo>
                      <a:pt x="4248" y="9924"/>
                    </a:lnTo>
                    <a:lnTo>
                      <a:pt x="4230" y="9905"/>
                    </a:lnTo>
                    <a:lnTo>
                      <a:pt x="4210" y="9886"/>
                    </a:lnTo>
                    <a:lnTo>
                      <a:pt x="4172" y="9886"/>
                    </a:lnTo>
                    <a:lnTo>
                      <a:pt x="4001" y="9866"/>
                    </a:lnTo>
                    <a:lnTo>
                      <a:pt x="4001" y="9848"/>
                    </a:lnTo>
                    <a:lnTo>
                      <a:pt x="3981" y="9829"/>
                    </a:lnTo>
                    <a:lnTo>
                      <a:pt x="3981" y="9810"/>
                    </a:lnTo>
                    <a:lnTo>
                      <a:pt x="3981" y="9790"/>
                    </a:lnTo>
                    <a:lnTo>
                      <a:pt x="4001" y="9752"/>
                    </a:lnTo>
                    <a:lnTo>
                      <a:pt x="4001" y="9734"/>
                    </a:lnTo>
                    <a:lnTo>
                      <a:pt x="3981" y="9657"/>
                    </a:lnTo>
                    <a:lnTo>
                      <a:pt x="3981" y="9619"/>
                    </a:lnTo>
                    <a:lnTo>
                      <a:pt x="3981" y="9600"/>
                    </a:lnTo>
                    <a:lnTo>
                      <a:pt x="3981" y="9581"/>
                    </a:lnTo>
                    <a:lnTo>
                      <a:pt x="3981" y="9562"/>
                    </a:lnTo>
                    <a:lnTo>
                      <a:pt x="3981" y="9543"/>
                    </a:lnTo>
                    <a:lnTo>
                      <a:pt x="3981" y="9524"/>
                    </a:lnTo>
                    <a:lnTo>
                      <a:pt x="3963" y="9505"/>
                    </a:lnTo>
                    <a:lnTo>
                      <a:pt x="3944" y="9485"/>
                    </a:lnTo>
                    <a:lnTo>
                      <a:pt x="3925" y="9485"/>
                    </a:lnTo>
                    <a:lnTo>
                      <a:pt x="3886" y="9467"/>
                    </a:lnTo>
                    <a:lnTo>
                      <a:pt x="3849" y="9467"/>
                    </a:lnTo>
                    <a:lnTo>
                      <a:pt x="3829" y="9467"/>
                    </a:lnTo>
                    <a:lnTo>
                      <a:pt x="3810" y="9448"/>
                    </a:lnTo>
                    <a:lnTo>
                      <a:pt x="3810" y="9429"/>
                    </a:lnTo>
                    <a:lnTo>
                      <a:pt x="3791" y="9162"/>
                    </a:lnTo>
                    <a:lnTo>
                      <a:pt x="3810" y="9143"/>
                    </a:lnTo>
                    <a:lnTo>
                      <a:pt x="3810" y="9124"/>
                    </a:lnTo>
                    <a:lnTo>
                      <a:pt x="3829" y="9124"/>
                    </a:lnTo>
                    <a:lnTo>
                      <a:pt x="3829" y="9104"/>
                    </a:lnTo>
                    <a:lnTo>
                      <a:pt x="3829" y="9086"/>
                    </a:lnTo>
                    <a:lnTo>
                      <a:pt x="3829" y="9067"/>
                    </a:lnTo>
                    <a:lnTo>
                      <a:pt x="3791" y="9028"/>
                    </a:lnTo>
                    <a:lnTo>
                      <a:pt x="3791" y="8990"/>
                    </a:lnTo>
                    <a:lnTo>
                      <a:pt x="3810" y="8952"/>
                    </a:lnTo>
                    <a:lnTo>
                      <a:pt x="3849" y="8800"/>
                    </a:lnTo>
                    <a:lnTo>
                      <a:pt x="3829" y="8781"/>
                    </a:lnTo>
                    <a:lnTo>
                      <a:pt x="3810" y="8762"/>
                    </a:lnTo>
                    <a:lnTo>
                      <a:pt x="3696" y="8705"/>
                    </a:lnTo>
                    <a:lnTo>
                      <a:pt x="3658" y="8686"/>
                    </a:lnTo>
                    <a:lnTo>
                      <a:pt x="3639" y="8647"/>
                    </a:lnTo>
                    <a:lnTo>
                      <a:pt x="3620" y="8628"/>
                    </a:lnTo>
                    <a:lnTo>
                      <a:pt x="3600" y="8628"/>
                    </a:lnTo>
                    <a:lnTo>
                      <a:pt x="3600" y="8552"/>
                    </a:lnTo>
                    <a:lnTo>
                      <a:pt x="3582" y="8533"/>
                    </a:lnTo>
                    <a:lnTo>
                      <a:pt x="3563" y="8495"/>
                    </a:lnTo>
                    <a:lnTo>
                      <a:pt x="3429" y="8286"/>
                    </a:lnTo>
                    <a:lnTo>
                      <a:pt x="3334" y="8171"/>
                    </a:lnTo>
                    <a:lnTo>
                      <a:pt x="3334" y="8152"/>
                    </a:lnTo>
                    <a:lnTo>
                      <a:pt x="3334" y="8133"/>
                    </a:lnTo>
                    <a:lnTo>
                      <a:pt x="3315" y="7885"/>
                    </a:lnTo>
                    <a:lnTo>
                      <a:pt x="3315" y="7848"/>
                    </a:lnTo>
                    <a:lnTo>
                      <a:pt x="3315" y="7829"/>
                    </a:lnTo>
                    <a:lnTo>
                      <a:pt x="3296" y="7809"/>
                    </a:lnTo>
                    <a:lnTo>
                      <a:pt x="3277" y="7790"/>
                    </a:lnTo>
                    <a:lnTo>
                      <a:pt x="3219" y="7771"/>
                    </a:lnTo>
                    <a:lnTo>
                      <a:pt x="3182" y="7753"/>
                    </a:lnTo>
                    <a:lnTo>
                      <a:pt x="3163" y="7753"/>
                    </a:lnTo>
                    <a:lnTo>
                      <a:pt x="3143" y="7753"/>
                    </a:lnTo>
                    <a:lnTo>
                      <a:pt x="3143" y="7733"/>
                    </a:lnTo>
                    <a:lnTo>
                      <a:pt x="3087" y="7753"/>
                    </a:lnTo>
                    <a:lnTo>
                      <a:pt x="3029" y="7771"/>
                    </a:lnTo>
                    <a:lnTo>
                      <a:pt x="3010" y="7771"/>
                    </a:lnTo>
                    <a:lnTo>
                      <a:pt x="2972" y="7771"/>
                    </a:lnTo>
                    <a:lnTo>
                      <a:pt x="2953" y="7771"/>
                    </a:lnTo>
                    <a:lnTo>
                      <a:pt x="2915" y="7753"/>
                    </a:lnTo>
                    <a:lnTo>
                      <a:pt x="2858" y="7714"/>
                    </a:lnTo>
                    <a:lnTo>
                      <a:pt x="2782" y="7695"/>
                    </a:lnTo>
                    <a:lnTo>
                      <a:pt x="2782" y="7676"/>
                    </a:lnTo>
                    <a:lnTo>
                      <a:pt x="2648" y="7543"/>
                    </a:lnTo>
                    <a:lnTo>
                      <a:pt x="2629" y="7524"/>
                    </a:lnTo>
                    <a:lnTo>
                      <a:pt x="2610" y="7504"/>
                    </a:lnTo>
                    <a:lnTo>
                      <a:pt x="2572" y="7486"/>
                    </a:lnTo>
                    <a:lnTo>
                      <a:pt x="2305" y="7448"/>
                    </a:lnTo>
                    <a:lnTo>
                      <a:pt x="2248" y="7428"/>
                    </a:lnTo>
                    <a:lnTo>
                      <a:pt x="2229" y="7409"/>
                    </a:lnTo>
                    <a:lnTo>
                      <a:pt x="2153" y="7409"/>
                    </a:lnTo>
                    <a:lnTo>
                      <a:pt x="2115" y="7390"/>
                    </a:lnTo>
                    <a:lnTo>
                      <a:pt x="2096" y="7390"/>
                    </a:lnTo>
                    <a:lnTo>
                      <a:pt x="2077" y="7372"/>
                    </a:lnTo>
                    <a:lnTo>
                      <a:pt x="1944" y="7352"/>
                    </a:lnTo>
                    <a:lnTo>
                      <a:pt x="1886" y="7333"/>
                    </a:lnTo>
                    <a:lnTo>
                      <a:pt x="1868" y="7333"/>
                    </a:lnTo>
                    <a:lnTo>
                      <a:pt x="1848" y="7314"/>
                    </a:lnTo>
                    <a:lnTo>
                      <a:pt x="1829" y="7333"/>
                    </a:lnTo>
                    <a:lnTo>
                      <a:pt x="1543" y="7467"/>
                    </a:lnTo>
                    <a:lnTo>
                      <a:pt x="1505" y="7486"/>
                    </a:lnTo>
                    <a:lnTo>
                      <a:pt x="1372" y="7200"/>
                    </a:lnTo>
                    <a:lnTo>
                      <a:pt x="1353" y="7105"/>
                    </a:lnTo>
                    <a:lnTo>
                      <a:pt x="1334" y="6686"/>
                    </a:lnTo>
                    <a:lnTo>
                      <a:pt x="1334" y="6647"/>
                    </a:lnTo>
                    <a:lnTo>
                      <a:pt x="1334" y="6610"/>
                    </a:lnTo>
                    <a:lnTo>
                      <a:pt x="1296" y="6571"/>
                    </a:lnTo>
                    <a:lnTo>
                      <a:pt x="1143" y="6476"/>
                    </a:lnTo>
                    <a:lnTo>
                      <a:pt x="1106" y="6419"/>
                    </a:lnTo>
                    <a:lnTo>
                      <a:pt x="1067" y="6381"/>
                    </a:lnTo>
                    <a:lnTo>
                      <a:pt x="972" y="6152"/>
                    </a:lnTo>
                    <a:lnTo>
                      <a:pt x="896" y="5828"/>
                    </a:lnTo>
                    <a:lnTo>
                      <a:pt x="839" y="5752"/>
                    </a:lnTo>
                    <a:lnTo>
                      <a:pt x="629" y="5505"/>
                    </a:lnTo>
                    <a:lnTo>
                      <a:pt x="572" y="5409"/>
                    </a:lnTo>
                    <a:lnTo>
                      <a:pt x="572" y="5314"/>
                    </a:lnTo>
                    <a:lnTo>
                      <a:pt x="610" y="4743"/>
                    </a:lnTo>
                    <a:lnTo>
                      <a:pt x="591" y="4666"/>
                    </a:lnTo>
                    <a:lnTo>
                      <a:pt x="439" y="4171"/>
                    </a:lnTo>
                    <a:lnTo>
                      <a:pt x="344" y="3867"/>
                    </a:lnTo>
                    <a:lnTo>
                      <a:pt x="229" y="3486"/>
                    </a:lnTo>
                    <a:lnTo>
                      <a:pt x="115" y="3124"/>
                    </a:lnTo>
                    <a:lnTo>
                      <a:pt x="0" y="2800"/>
                    </a:lnTo>
                    <a:lnTo>
                      <a:pt x="19" y="2762"/>
                    </a:lnTo>
                    <a:lnTo>
                      <a:pt x="210" y="2628"/>
                    </a:lnTo>
                    <a:lnTo>
                      <a:pt x="363" y="2514"/>
                    </a:lnTo>
                    <a:lnTo>
                      <a:pt x="477" y="2381"/>
                    </a:lnTo>
                    <a:lnTo>
                      <a:pt x="610" y="2247"/>
                    </a:lnTo>
                    <a:lnTo>
                      <a:pt x="725" y="2114"/>
                    </a:lnTo>
                    <a:lnTo>
                      <a:pt x="839" y="1981"/>
                    </a:lnTo>
                    <a:lnTo>
                      <a:pt x="972" y="1847"/>
                    </a:lnTo>
                    <a:lnTo>
                      <a:pt x="1086" y="1714"/>
                    </a:lnTo>
                    <a:lnTo>
                      <a:pt x="1201" y="1561"/>
                    </a:lnTo>
                    <a:lnTo>
                      <a:pt x="1334" y="1429"/>
                    </a:lnTo>
                    <a:lnTo>
                      <a:pt x="1448" y="1295"/>
                    </a:lnTo>
                    <a:lnTo>
                      <a:pt x="1582" y="1162"/>
                    </a:lnTo>
                    <a:lnTo>
                      <a:pt x="1696" y="1028"/>
                    </a:lnTo>
                    <a:lnTo>
                      <a:pt x="1810" y="895"/>
                    </a:lnTo>
                    <a:lnTo>
                      <a:pt x="1944" y="762"/>
                    </a:lnTo>
                    <a:lnTo>
                      <a:pt x="2058" y="628"/>
                    </a:lnTo>
                    <a:lnTo>
                      <a:pt x="2172" y="495"/>
                    </a:lnTo>
                    <a:lnTo>
                      <a:pt x="2305" y="342"/>
                    </a:lnTo>
                    <a:lnTo>
                      <a:pt x="2420" y="209"/>
                    </a:lnTo>
                    <a:lnTo>
                      <a:pt x="2534" y="95"/>
                    </a:lnTo>
                    <a:lnTo>
                      <a:pt x="2610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83" name="Freeform 29">
                <a:extLst>
                  <a:ext uri="{FF2B5EF4-FFF2-40B4-BE49-F238E27FC236}">
                    <a16:creationId xmlns:a16="http://schemas.microsoft.com/office/drawing/2014/main" id="{8F055DF7-BC54-574B-A181-AACF243F7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0563" y="4849813"/>
                <a:ext cx="3325812" cy="3394075"/>
              </a:xfrm>
              <a:custGeom>
                <a:avLst/>
                <a:gdLst>
                  <a:gd name="T0" fmla="*/ 333285672 w 9239"/>
                  <a:gd name="T1" fmla="*/ 148101033 h 9429"/>
                  <a:gd name="T2" fmla="*/ 355443953 w 9239"/>
                  <a:gd name="T3" fmla="*/ 133200076 h 9429"/>
                  <a:gd name="T4" fmla="*/ 375140722 w 9239"/>
                  <a:gd name="T5" fmla="*/ 93810232 h 9429"/>
                  <a:gd name="T6" fmla="*/ 412200902 w 9239"/>
                  <a:gd name="T7" fmla="*/ 81500995 h 9429"/>
                  <a:gd name="T8" fmla="*/ 456647775 w 9239"/>
                  <a:gd name="T9" fmla="*/ 41981205 h 9429"/>
                  <a:gd name="T10" fmla="*/ 641820880 w 9239"/>
                  <a:gd name="T11" fmla="*/ 19824508 h 9429"/>
                  <a:gd name="T12" fmla="*/ 668903624 w 9239"/>
                  <a:gd name="T13" fmla="*/ 59214352 h 9429"/>
                  <a:gd name="T14" fmla="*/ 693653727 w 9239"/>
                  <a:gd name="T15" fmla="*/ 61676487 h 9429"/>
                  <a:gd name="T16" fmla="*/ 723198341 w 9239"/>
                  <a:gd name="T17" fmla="*/ 44443341 h 9429"/>
                  <a:gd name="T18" fmla="*/ 747948805 w 9239"/>
                  <a:gd name="T19" fmla="*/ 66729624 h 9429"/>
                  <a:gd name="T20" fmla="*/ 779955290 w 9239"/>
                  <a:gd name="T21" fmla="*/ 69061813 h 9429"/>
                  <a:gd name="T22" fmla="*/ 804705754 w 9239"/>
                  <a:gd name="T23" fmla="*/ 56752577 h 9429"/>
                  <a:gd name="T24" fmla="*/ 829326266 w 9239"/>
                  <a:gd name="T25" fmla="*/ 71523948 h 9429"/>
                  <a:gd name="T26" fmla="*/ 859000471 w 9239"/>
                  <a:gd name="T27" fmla="*/ 86424546 h 9429"/>
                  <a:gd name="T28" fmla="*/ 900985113 w 9239"/>
                  <a:gd name="T29" fmla="*/ 111043378 h 9429"/>
                  <a:gd name="T30" fmla="*/ 925605985 w 9239"/>
                  <a:gd name="T31" fmla="*/ 140715347 h 9429"/>
                  <a:gd name="T32" fmla="*/ 977438832 w 9239"/>
                  <a:gd name="T33" fmla="*/ 150562808 h 9429"/>
                  <a:gd name="T34" fmla="*/ 997264833 w 9239"/>
                  <a:gd name="T35" fmla="*/ 170257730 h 9429"/>
                  <a:gd name="T36" fmla="*/ 1024347576 w 9239"/>
                  <a:gd name="T37" fmla="*/ 195006149 h 9429"/>
                  <a:gd name="T38" fmla="*/ 1068794089 w 9239"/>
                  <a:gd name="T39" fmla="*/ 224678118 h 9429"/>
                  <a:gd name="T40" fmla="*/ 1105854628 w 9239"/>
                  <a:gd name="T41" fmla="*/ 266529737 h 9429"/>
                  <a:gd name="T42" fmla="*/ 1118165065 w 9239"/>
                  <a:gd name="T43" fmla="*/ 291278156 h 9429"/>
                  <a:gd name="T44" fmla="*/ 1140453297 w 9239"/>
                  <a:gd name="T45" fmla="*/ 343106822 h 9429"/>
                  <a:gd name="T46" fmla="*/ 1135399603 w 9239"/>
                  <a:gd name="T47" fmla="*/ 372779151 h 9429"/>
                  <a:gd name="T48" fmla="*/ 1157687835 w 9239"/>
                  <a:gd name="T49" fmla="*/ 422146042 h 9429"/>
                  <a:gd name="T50" fmla="*/ 1172460142 w 9239"/>
                  <a:gd name="T51" fmla="*/ 463997662 h 9429"/>
                  <a:gd name="T52" fmla="*/ 1157687835 w 9239"/>
                  <a:gd name="T53" fmla="*/ 483822170 h 9429"/>
                  <a:gd name="T54" fmla="*/ 1157687835 w 9239"/>
                  <a:gd name="T55" fmla="*/ 513364913 h 9429"/>
                  <a:gd name="T56" fmla="*/ 1182308347 w 9239"/>
                  <a:gd name="T57" fmla="*/ 547960432 h 9429"/>
                  <a:gd name="T58" fmla="*/ 1197080655 w 9239"/>
                  <a:gd name="T59" fmla="*/ 587350636 h 9429"/>
                  <a:gd name="T60" fmla="*/ 1179975707 w 9239"/>
                  <a:gd name="T61" fmla="*/ 619484380 h 9429"/>
                  <a:gd name="T62" fmla="*/ 1058945884 w 9239"/>
                  <a:gd name="T63" fmla="*/ 646564988 h 9429"/>
                  <a:gd name="T64" fmla="*/ 1009575269 w 9239"/>
                  <a:gd name="T65" fmla="*/ 663927721 h 9429"/>
                  <a:gd name="T66" fmla="*/ 893599140 w 9239"/>
                  <a:gd name="T67" fmla="*/ 686084418 h 9429"/>
                  <a:gd name="T68" fmla="*/ 831788497 w 9239"/>
                  <a:gd name="T69" fmla="*/ 735451309 h 9429"/>
                  <a:gd name="T70" fmla="*/ 678881419 w 9239"/>
                  <a:gd name="T71" fmla="*/ 824337990 h 9429"/>
                  <a:gd name="T72" fmla="*/ 631843084 w 9239"/>
                  <a:gd name="T73" fmla="*/ 853880373 h 9429"/>
                  <a:gd name="T74" fmla="*/ 548003392 w 9239"/>
                  <a:gd name="T75" fmla="*/ 930457458 h 9429"/>
                  <a:gd name="T76" fmla="*/ 506018750 w 9239"/>
                  <a:gd name="T77" fmla="*/ 905838626 h 9429"/>
                  <a:gd name="T78" fmla="*/ 543079289 w 9239"/>
                  <a:gd name="T79" fmla="*/ 969976888 h 9429"/>
                  <a:gd name="T80" fmla="*/ 496170545 w 9239"/>
                  <a:gd name="T81" fmla="*/ 1009496318 h 9429"/>
                  <a:gd name="T82" fmla="*/ 422179058 w 9239"/>
                  <a:gd name="T83" fmla="*/ 1108230461 h 9429"/>
                  <a:gd name="T84" fmla="*/ 397428594 w 9239"/>
                  <a:gd name="T85" fmla="*/ 1130387158 h 9429"/>
                  <a:gd name="T86" fmla="*/ 377602594 w 9239"/>
                  <a:gd name="T87" fmla="*/ 1169906588 h 9429"/>
                  <a:gd name="T88" fmla="*/ 367754389 w 9239"/>
                  <a:gd name="T89" fmla="*/ 1192193231 h 9429"/>
                  <a:gd name="T90" fmla="*/ 338209774 w 9239"/>
                  <a:gd name="T91" fmla="*/ 1211888153 h 9429"/>
                  <a:gd name="T92" fmla="*/ 298687004 w 9239"/>
                  <a:gd name="T93" fmla="*/ 1196987196 h 9429"/>
                  <a:gd name="T94" fmla="*/ 306073337 w 9239"/>
                  <a:gd name="T95" fmla="*/ 1162521262 h 9429"/>
                  <a:gd name="T96" fmla="*/ 306073337 w 9239"/>
                  <a:gd name="T97" fmla="*/ 1120539697 h 9429"/>
                  <a:gd name="T98" fmla="*/ 286376568 w 9239"/>
                  <a:gd name="T99" fmla="*/ 1053939659 h 9429"/>
                  <a:gd name="T100" fmla="*/ 222233645 w 9239"/>
                  <a:gd name="T101" fmla="*/ 994725307 h 9429"/>
                  <a:gd name="T102" fmla="*/ 153036669 w 9239"/>
                  <a:gd name="T103" fmla="*/ 945358416 h 9429"/>
                  <a:gd name="T104" fmla="*/ 106127924 w 9239"/>
                  <a:gd name="T105" fmla="*/ 910762536 h 9429"/>
                  <a:gd name="T106" fmla="*/ 64272874 w 9239"/>
                  <a:gd name="T107" fmla="*/ 856471735 h 9429"/>
                  <a:gd name="T108" fmla="*/ 61681051 w 9239"/>
                  <a:gd name="T109" fmla="*/ 735451309 h 9429"/>
                  <a:gd name="T110" fmla="*/ 49370975 w 9239"/>
                  <a:gd name="T111" fmla="*/ 631793617 h 9429"/>
                  <a:gd name="T112" fmla="*/ 44446873 w 9239"/>
                  <a:gd name="T113" fmla="*/ 589941997 h 9429"/>
                  <a:gd name="T114" fmla="*/ 32136437 w 9239"/>
                  <a:gd name="T115" fmla="*/ 518288463 h 9429"/>
                  <a:gd name="T116" fmla="*/ 0 w 9239"/>
                  <a:gd name="T117" fmla="*/ 478769033 h 9429"/>
                  <a:gd name="T118" fmla="*/ 34598308 w 9239"/>
                  <a:gd name="T119" fmla="*/ 409707220 h 9429"/>
                  <a:gd name="T120" fmla="*/ 103665693 w 9239"/>
                  <a:gd name="T121" fmla="*/ 360339969 h 9429"/>
                  <a:gd name="T122" fmla="*/ 165347105 w 9239"/>
                  <a:gd name="T123" fmla="*/ 345568957 h 9429"/>
                  <a:gd name="T124" fmla="*/ 207331746 w 9239"/>
                  <a:gd name="T125" fmla="*/ 204853610 h 94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239" h="9429">
                    <a:moveTo>
                      <a:pt x="1639" y="1105"/>
                    </a:moveTo>
                    <a:lnTo>
                      <a:pt x="1639" y="1086"/>
                    </a:lnTo>
                    <a:lnTo>
                      <a:pt x="1695" y="1086"/>
                    </a:lnTo>
                    <a:lnTo>
                      <a:pt x="2457" y="1086"/>
                    </a:lnTo>
                    <a:lnTo>
                      <a:pt x="2477" y="1086"/>
                    </a:lnTo>
                    <a:lnTo>
                      <a:pt x="2496" y="1105"/>
                    </a:lnTo>
                    <a:lnTo>
                      <a:pt x="2514" y="1105"/>
                    </a:lnTo>
                    <a:lnTo>
                      <a:pt x="2533" y="1124"/>
                    </a:lnTo>
                    <a:lnTo>
                      <a:pt x="2553" y="1143"/>
                    </a:lnTo>
                    <a:lnTo>
                      <a:pt x="2572" y="1143"/>
                    </a:lnTo>
                    <a:lnTo>
                      <a:pt x="2591" y="1143"/>
                    </a:lnTo>
                    <a:lnTo>
                      <a:pt x="2591" y="1162"/>
                    </a:lnTo>
                    <a:lnTo>
                      <a:pt x="2610" y="1162"/>
                    </a:lnTo>
                    <a:lnTo>
                      <a:pt x="2629" y="1181"/>
                    </a:lnTo>
                    <a:lnTo>
                      <a:pt x="2648" y="1181"/>
                    </a:lnTo>
                    <a:lnTo>
                      <a:pt x="2667" y="1181"/>
                    </a:lnTo>
                    <a:lnTo>
                      <a:pt x="2686" y="1162"/>
                    </a:lnTo>
                    <a:lnTo>
                      <a:pt x="2724" y="1124"/>
                    </a:lnTo>
                    <a:lnTo>
                      <a:pt x="2724" y="1086"/>
                    </a:lnTo>
                    <a:lnTo>
                      <a:pt x="2743" y="1067"/>
                    </a:lnTo>
                    <a:lnTo>
                      <a:pt x="2743" y="1028"/>
                    </a:lnTo>
                    <a:lnTo>
                      <a:pt x="2743" y="991"/>
                    </a:lnTo>
                    <a:lnTo>
                      <a:pt x="2724" y="972"/>
                    </a:lnTo>
                    <a:lnTo>
                      <a:pt x="2724" y="952"/>
                    </a:lnTo>
                    <a:lnTo>
                      <a:pt x="2743" y="933"/>
                    </a:lnTo>
                    <a:lnTo>
                      <a:pt x="2800" y="857"/>
                    </a:lnTo>
                    <a:lnTo>
                      <a:pt x="2858" y="743"/>
                    </a:lnTo>
                    <a:lnTo>
                      <a:pt x="2858" y="724"/>
                    </a:lnTo>
                    <a:lnTo>
                      <a:pt x="2877" y="724"/>
                    </a:lnTo>
                    <a:lnTo>
                      <a:pt x="2895" y="724"/>
                    </a:lnTo>
                    <a:lnTo>
                      <a:pt x="2953" y="724"/>
                    </a:lnTo>
                    <a:lnTo>
                      <a:pt x="2972" y="724"/>
                    </a:lnTo>
                    <a:lnTo>
                      <a:pt x="2991" y="724"/>
                    </a:lnTo>
                    <a:lnTo>
                      <a:pt x="3029" y="705"/>
                    </a:lnTo>
                    <a:lnTo>
                      <a:pt x="3048" y="686"/>
                    </a:lnTo>
                    <a:lnTo>
                      <a:pt x="3067" y="686"/>
                    </a:lnTo>
                    <a:lnTo>
                      <a:pt x="3086" y="686"/>
                    </a:lnTo>
                    <a:lnTo>
                      <a:pt x="3162" y="629"/>
                    </a:lnTo>
                    <a:lnTo>
                      <a:pt x="3181" y="629"/>
                    </a:lnTo>
                    <a:lnTo>
                      <a:pt x="3181" y="610"/>
                    </a:lnTo>
                    <a:lnTo>
                      <a:pt x="3219" y="610"/>
                    </a:lnTo>
                    <a:lnTo>
                      <a:pt x="3239" y="610"/>
                    </a:lnTo>
                    <a:lnTo>
                      <a:pt x="3315" y="571"/>
                    </a:lnTo>
                    <a:lnTo>
                      <a:pt x="3448" y="419"/>
                    </a:lnTo>
                    <a:lnTo>
                      <a:pt x="3467" y="400"/>
                    </a:lnTo>
                    <a:lnTo>
                      <a:pt x="3486" y="381"/>
                    </a:lnTo>
                    <a:lnTo>
                      <a:pt x="3505" y="343"/>
                    </a:lnTo>
                    <a:lnTo>
                      <a:pt x="3505" y="324"/>
                    </a:lnTo>
                    <a:lnTo>
                      <a:pt x="3524" y="324"/>
                    </a:lnTo>
                    <a:lnTo>
                      <a:pt x="3543" y="305"/>
                    </a:lnTo>
                    <a:lnTo>
                      <a:pt x="3562" y="286"/>
                    </a:lnTo>
                    <a:lnTo>
                      <a:pt x="3657" y="134"/>
                    </a:lnTo>
                    <a:lnTo>
                      <a:pt x="3657" y="114"/>
                    </a:lnTo>
                    <a:lnTo>
                      <a:pt x="3657" y="0"/>
                    </a:lnTo>
                    <a:lnTo>
                      <a:pt x="4819" y="19"/>
                    </a:lnTo>
                    <a:lnTo>
                      <a:pt x="4839" y="38"/>
                    </a:lnTo>
                    <a:lnTo>
                      <a:pt x="4876" y="76"/>
                    </a:lnTo>
                    <a:lnTo>
                      <a:pt x="4895" y="95"/>
                    </a:lnTo>
                    <a:lnTo>
                      <a:pt x="4934" y="134"/>
                    </a:lnTo>
                    <a:lnTo>
                      <a:pt x="4953" y="153"/>
                    </a:lnTo>
                    <a:lnTo>
                      <a:pt x="4953" y="171"/>
                    </a:lnTo>
                    <a:lnTo>
                      <a:pt x="4972" y="210"/>
                    </a:lnTo>
                    <a:lnTo>
                      <a:pt x="4972" y="229"/>
                    </a:lnTo>
                    <a:lnTo>
                      <a:pt x="4991" y="248"/>
                    </a:lnTo>
                    <a:lnTo>
                      <a:pt x="5010" y="267"/>
                    </a:lnTo>
                    <a:lnTo>
                      <a:pt x="5048" y="400"/>
                    </a:lnTo>
                    <a:lnTo>
                      <a:pt x="5067" y="400"/>
                    </a:lnTo>
                    <a:lnTo>
                      <a:pt x="5086" y="419"/>
                    </a:lnTo>
                    <a:lnTo>
                      <a:pt x="5162" y="457"/>
                    </a:lnTo>
                    <a:lnTo>
                      <a:pt x="5181" y="495"/>
                    </a:lnTo>
                    <a:lnTo>
                      <a:pt x="5200" y="515"/>
                    </a:lnTo>
                    <a:lnTo>
                      <a:pt x="5220" y="515"/>
                    </a:lnTo>
                    <a:lnTo>
                      <a:pt x="5276" y="495"/>
                    </a:lnTo>
                    <a:lnTo>
                      <a:pt x="5276" y="476"/>
                    </a:lnTo>
                    <a:lnTo>
                      <a:pt x="5315" y="476"/>
                    </a:lnTo>
                    <a:lnTo>
                      <a:pt x="5334" y="476"/>
                    </a:lnTo>
                    <a:lnTo>
                      <a:pt x="5353" y="476"/>
                    </a:lnTo>
                    <a:lnTo>
                      <a:pt x="5353" y="457"/>
                    </a:lnTo>
                    <a:lnTo>
                      <a:pt x="5372" y="457"/>
                    </a:lnTo>
                    <a:lnTo>
                      <a:pt x="5372" y="438"/>
                    </a:lnTo>
                    <a:lnTo>
                      <a:pt x="5429" y="362"/>
                    </a:lnTo>
                    <a:lnTo>
                      <a:pt x="5448" y="343"/>
                    </a:lnTo>
                    <a:lnTo>
                      <a:pt x="5467" y="324"/>
                    </a:lnTo>
                    <a:lnTo>
                      <a:pt x="5486" y="324"/>
                    </a:lnTo>
                    <a:lnTo>
                      <a:pt x="5505" y="305"/>
                    </a:lnTo>
                    <a:lnTo>
                      <a:pt x="5524" y="305"/>
                    </a:lnTo>
                    <a:lnTo>
                      <a:pt x="5543" y="324"/>
                    </a:lnTo>
                    <a:lnTo>
                      <a:pt x="5581" y="343"/>
                    </a:lnTo>
                    <a:lnTo>
                      <a:pt x="5601" y="343"/>
                    </a:lnTo>
                    <a:lnTo>
                      <a:pt x="5620" y="362"/>
                    </a:lnTo>
                    <a:lnTo>
                      <a:pt x="5638" y="400"/>
                    </a:lnTo>
                    <a:lnTo>
                      <a:pt x="5657" y="419"/>
                    </a:lnTo>
                    <a:lnTo>
                      <a:pt x="5677" y="438"/>
                    </a:lnTo>
                    <a:lnTo>
                      <a:pt x="5715" y="438"/>
                    </a:lnTo>
                    <a:lnTo>
                      <a:pt x="5733" y="457"/>
                    </a:lnTo>
                    <a:lnTo>
                      <a:pt x="5753" y="495"/>
                    </a:lnTo>
                    <a:lnTo>
                      <a:pt x="5772" y="515"/>
                    </a:lnTo>
                    <a:lnTo>
                      <a:pt x="5791" y="515"/>
                    </a:lnTo>
                    <a:lnTo>
                      <a:pt x="5810" y="515"/>
                    </a:lnTo>
                    <a:lnTo>
                      <a:pt x="5829" y="533"/>
                    </a:lnTo>
                    <a:lnTo>
                      <a:pt x="5867" y="552"/>
                    </a:lnTo>
                    <a:lnTo>
                      <a:pt x="5886" y="571"/>
                    </a:lnTo>
                    <a:lnTo>
                      <a:pt x="5905" y="571"/>
                    </a:lnTo>
                    <a:lnTo>
                      <a:pt x="5924" y="571"/>
                    </a:lnTo>
                    <a:lnTo>
                      <a:pt x="5943" y="571"/>
                    </a:lnTo>
                    <a:lnTo>
                      <a:pt x="5962" y="571"/>
                    </a:lnTo>
                    <a:lnTo>
                      <a:pt x="6019" y="533"/>
                    </a:lnTo>
                    <a:lnTo>
                      <a:pt x="6038" y="533"/>
                    </a:lnTo>
                    <a:lnTo>
                      <a:pt x="6058" y="495"/>
                    </a:lnTo>
                    <a:lnTo>
                      <a:pt x="6077" y="495"/>
                    </a:lnTo>
                    <a:lnTo>
                      <a:pt x="6114" y="476"/>
                    </a:lnTo>
                    <a:lnTo>
                      <a:pt x="6134" y="476"/>
                    </a:lnTo>
                    <a:lnTo>
                      <a:pt x="6153" y="457"/>
                    </a:lnTo>
                    <a:lnTo>
                      <a:pt x="6172" y="457"/>
                    </a:lnTo>
                    <a:lnTo>
                      <a:pt x="6191" y="438"/>
                    </a:lnTo>
                    <a:lnTo>
                      <a:pt x="6210" y="438"/>
                    </a:lnTo>
                    <a:lnTo>
                      <a:pt x="6248" y="438"/>
                    </a:lnTo>
                    <a:lnTo>
                      <a:pt x="6267" y="438"/>
                    </a:lnTo>
                    <a:lnTo>
                      <a:pt x="6267" y="457"/>
                    </a:lnTo>
                    <a:lnTo>
                      <a:pt x="6286" y="457"/>
                    </a:lnTo>
                    <a:lnTo>
                      <a:pt x="6324" y="515"/>
                    </a:lnTo>
                    <a:lnTo>
                      <a:pt x="6324" y="533"/>
                    </a:lnTo>
                    <a:lnTo>
                      <a:pt x="6343" y="533"/>
                    </a:lnTo>
                    <a:lnTo>
                      <a:pt x="6363" y="552"/>
                    </a:lnTo>
                    <a:lnTo>
                      <a:pt x="6381" y="552"/>
                    </a:lnTo>
                    <a:lnTo>
                      <a:pt x="6400" y="571"/>
                    </a:lnTo>
                    <a:lnTo>
                      <a:pt x="6400" y="552"/>
                    </a:lnTo>
                    <a:lnTo>
                      <a:pt x="6439" y="552"/>
                    </a:lnTo>
                    <a:lnTo>
                      <a:pt x="6515" y="552"/>
                    </a:lnTo>
                    <a:lnTo>
                      <a:pt x="6534" y="552"/>
                    </a:lnTo>
                    <a:lnTo>
                      <a:pt x="6534" y="571"/>
                    </a:lnTo>
                    <a:lnTo>
                      <a:pt x="6553" y="591"/>
                    </a:lnTo>
                    <a:lnTo>
                      <a:pt x="6591" y="610"/>
                    </a:lnTo>
                    <a:lnTo>
                      <a:pt x="6591" y="629"/>
                    </a:lnTo>
                    <a:lnTo>
                      <a:pt x="6610" y="629"/>
                    </a:lnTo>
                    <a:lnTo>
                      <a:pt x="6610" y="647"/>
                    </a:lnTo>
                    <a:lnTo>
                      <a:pt x="6629" y="667"/>
                    </a:lnTo>
                    <a:lnTo>
                      <a:pt x="6648" y="686"/>
                    </a:lnTo>
                    <a:lnTo>
                      <a:pt x="6781" y="724"/>
                    </a:lnTo>
                    <a:lnTo>
                      <a:pt x="6800" y="743"/>
                    </a:lnTo>
                    <a:lnTo>
                      <a:pt x="6820" y="762"/>
                    </a:lnTo>
                    <a:lnTo>
                      <a:pt x="6857" y="781"/>
                    </a:lnTo>
                    <a:lnTo>
                      <a:pt x="6876" y="781"/>
                    </a:lnTo>
                    <a:lnTo>
                      <a:pt x="6915" y="800"/>
                    </a:lnTo>
                    <a:lnTo>
                      <a:pt x="6953" y="819"/>
                    </a:lnTo>
                    <a:lnTo>
                      <a:pt x="6953" y="838"/>
                    </a:lnTo>
                    <a:lnTo>
                      <a:pt x="6972" y="857"/>
                    </a:lnTo>
                    <a:lnTo>
                      <a:pt x="6953" y="857"/>
                    </a:lnTo>
                    <a:lnTo>
                      <a:pt x="6953" y="876"/>
                    </a:lnTo>
                    <a:lnTo>
                      <a:pt x="6953" y="896"/>
                    </a:lnTo>
                    <a:lnTo>
                      <a:pt x="6972" y="896"/>
                    </a:lnTo>
                    <a:lnTo>
                      <a:pt x="6991" y="914"/>
                    </a:lnTo>
                    <a:lnTo>
                      <a:pt x="7010" y="933"/>
                    </a:lnTo>
                    <a:lnTo>
                      <a:pt x="7029" y="991"/>
                    </a:lnTo>
                    <a:lnTo>
                      <a:pt x="7048" y="1010"/>
                    </a:lnTo>
                    <a:lnTo>
                      <a:pt x="7086" y="1048"/>
                    </a:lnTo>
                    <a:lnTo>
                      <a:pt x="7105" y="1067"/>
                    </a:lnTo>
                    <a:lnTo>
                      <a:pt x="7143" y="1086"/>
                    </a:lnTo>
                    <a:lnTo>
                      <a:pt x="7181" y="1086"/>
                    </a:lnTo>
                    <a:lnTo>
                      <a:pt x="7296" y="1105"/>
                    </a:lnTo>
                    <a:lnTo>
                      <a:pt x="7315" y="1105"/>
                    </a:lnTo>
                    <a:lnTo>
                      <a:pt x="7334" y="1105"/>
                    </a:lnTo>
                    <a:lnTo>
                      <a:pt x="7391" y="1086"/>
                    </a:lnTo>
                    <a:lnTo>
                      <a:pt x="7410" y="1086"/>
                    </a:lnTo>
                    <a:lnTo>
                      <a:pt x="7429" y="1086"/>
                    </a:lnTo>
                    <a:lnTo>
                      <a:pt x="7486" y="1124"/>
                    </a:lnTo>
                    <a:lnTo>
                      <a:pt x="7505" y="1124"/>
                    </a:lnTo>
                    <a:lnTo>
                      <a:pt x="7524" y="1143"/>
                    </a:lnTo>
                    <a:lnTo>
                      <a:pt x="7543" y="1162"/>
                    </a:lnTo>
                    <a:lnTo>
                      <a:pt x="7562" y="1181"/>
                    </a:lnTo>
                    <a:lnTo>
                      <a:pt x="7562" y="1200"/>
                    </a:lnTo>
                    <a:lnTo>
                      <a:pt x="7601" y="1219"/>
                    </a:lnTo>
                    <a:lnTo>
                      <a:pt x="7619" y="1219"/>
                    </a:lnTo>
                    <a:lnTo>
                      <a:pt x="7619" y="1238"/>
                    </a:lnTo>
                    <a:lnTo>
                      <a:pt x="7638" y="1238"/>
                    </a:lnTo>
                    <a:lnTo>
                      <a:pt x="7638" y="1277"/>
                    </a:lnTo>
                    <a:lnTo>
                      <a:pt x="7658" y="1295"/>
                    </a:lnTo>
                    <a:lnTo>
                      <a:pt x="7696" y="1314"/>
                    </a:lnTo>
                    <a:lnTo>
                      <a:pt x="7734" y="1353"/>
                    </a:lnTo>
                    <a:lnTo>
                      <a:pt x="7753" y="1353"/>
                    </a:lnTo>
                    <a:lnTo>
                      <a:pt x="7810" y="1372"/>
                    </a:lnTo>
                    <a:lnTo>
                      <a:pt x="7829" y="1372"/>
                    </a:lnTo>
                    <a:lnTo>
                      <a:pt x="7848" y="1391"/>
                    </a:lnTo>
                    <a:lnTo>
                      <a:pt x="7867" y="1409"/>
                    </a:lnTo>
                    <a:lnTo>
                      <a:pt x="7886" y="1409"/>
                    </a:lnTo>
                    <a:lnTo>
                      <a:pt x="7886" y="1448"/>
                    </a:lnTo>
                    <a:lnTo>
                      <a:pt x="7905" y="1486"/>
                    </a:lnTo>
                    <a:lnTo>
                      <a:pt x="7905" y="1505"/>
                    </a:lnTo>
                    <a:lnTo>
                      <a:pt x="7924" y="1524"/>
                    </a:lnTo>
                    <a:lnTo>
                      <a:pt x="7943" y="1543"/>
                    </a:lnTo>
                    <a:lnTo>
                      <a:pt x="8058" y="1581"/>
                    </a:lnTo>
                    <a:lnTo>
                      <a:pt x="8172" y="1619"/>
                    </a:lnTo>
                    <a:lnTo>
                      <a:pt x="8191" y="1619"/>
                    </a:lnTo>
                    <a:lnTo>
                      <a:pt x="8210" y="1638"/>
                    </a:lnTo>
                    <a:lnTo>
                      <a:pt x="8210" y="1657"/>
                    </a:lnTo>
                    <a:lnTo>
                      <a:pt x="8229" y="1695"/>
                    </a:lnTo>
                    <a:lnTo>
                      <a:pt x="8229" y="1714"/>
                    </a:lnTo>
                    <a:lnTo>
                      <a:pt x="8248" y="1734"/>
                    </a:lnTo>
                    <a:lnTo>
                      <a:pt x="8286" y="1753"/>
                    </a:lnTo>
                    <a:lnTo>
                      <a:pt x="8286" y="1771"/>
                    </a:lnTo>
                    <a:lnTo>
                      <a:pt x="8420" y="1848"/>
                    </a:lnTo>
                    <a:lnTo>
                      <a:pt x="8439" y="1867"/>
                    </a:lnTo>
                    <a:lnTo>
                      <a:pt x="8439" y="1886"/>
                    </a:lnTo>
                    <a:lnTo>
                      <a:pt x="8458" y="1924"/>
                    </a:lnTo>
                    <a:lnTo>
                      <a:pt x="8496" y="1981"/>
                    </a:lnTo>
                    <a:lnTo>
                      <a:pt x="8515" y="2000"/>
                    </a:lnTo>
                    <a:lnTo>
                      <a:pt x="8534" y="2057"/>
                    </a:lnTo>
                    <a:lnTo>
                      <a:pt x="8534" y="2076"/>
                    </a:lnTo>
                    <a:lnTo>
                      <a:pt x="8534" y="2095"/>
                    </a:lnTo>
                    <a:lnTo>
                      <a:pt x="8553" y="2115"/>
                    </a:lnTo>
                    <a:lnTo>
                      <a:pt x="8572" y="2134"/>
                    </a:lnTo>
                    <a:lnTo>
                      <a:pt x="8572" y="2152"/>
                    </a:lnTo>
                    <a:lnTo>
                      <a:pt x="8572" y="2171"/>
                    </a:lnTo>
                    <a:lnTo>
                      <a:pt x="8572" y="2191"/>
                    </a:lnTo>
                    <a:lnTo>
                      <a:pt x="8610" y="2229"/>
                    </a:lnTo>
                    <a:lnTo>
                      <a:pt x="8629" y="2248"/>
                    </a:lnTo>
                    <a:lnTo>
                      <a:pt x="8629" y="2267"/>
                    </a:lnTo>
                    <a:lnTo>
                      <a:pt x="8629" y="2286"/>
                    </a:lnTo>
                    <a:lnTo>
                      <a:pt x="8629" y="2305"/>
                    </a:lnTo>
                    <a:lnTo>
                      <a:pt x="8629" y="2324"/>
                    </a:lnTo>
                    <a:lnTo>
                      <a:pt x="8629" y="2343"/>
                    </a:lnTo>
                    <a:lnTo>
                      <a:pt x="8629" y="2362"/>
                    </a:lnTo>
                    <a:lnTo>
                      <a:pt x="8648" y="2381"/>
                    </a:lnTo>
                    <a:lnTo>
                      <a:pt x="8705" y="2438"/>
                    </a:lnTo>
                    <a:lnTo>
                      <a:pt x="8743" y="2533"/>
                    </a:lnTo>
                    <a:lnTo>
                      <a:pt x="8801" y="2648"/>
                    </a:lnTo>
                    <a:lnTo>
                      <a:pt x="8801" y="2667"/>
                    </a:lnTo>
                    <a:lnTo>
                      <a:pt x="8801" y="2705"/>
                    </a:lnTo>
                    <a:lnTo>
                      <a:pt x="8801" y="2724"/>
                    </a:lnTo>
                    <a:lnTo>
                      <a:pt x="8781" y="2724"/>
                    </a:lnTo>
                    <a:lnTo>
                      <a:pt x="8762" y="2762"/>
                    </a:lnTo>
                    <a:lnTo>
                      <a:pt x="8762" y="2781"/>
                    </a:lnTo>
                    <a:lnTo>
                      <a:pt x="8762" y="2800"/>
                    </a:lnTo>
                    <a:lnTo>
                      <a:pt x="8762" y="2819"/>
                    </a:lnTo>
                    <a:lnTo>
                      <a:pt x="8762" y="2838"/>
                    </a:lnTo>
                    <a:lnTo>
                      <a:pt x="8762" y="2877"/>
                    </a:lnTo>
                    <a:lnTo>
                      <a:pt x="8762" y="2895"/>
                    </a:lnTo>
                    <a:lnTo>
                      <a:pt x="8781" y="2991"/>
                    </a:lnTo>
                    <a:lnTo>
                      <a:pt x="8820" y="3029"/>
                    </a:lnTo>
                    <a:lnTo>
                      <a:pt x="8820" y="3048"/>
                    </a:lnTo>
                    <a:lnTo>
                      <a:pt x="8839" y="3067"/>
                    </a:lnTo>
                    <a:lnTo>
                      <a:pt x="8857" y="3105"/>
                    </a:lnTo>
                    <a:lnTo>
                      <a:pt x="8877" y="3143"/>
                    </a:lnTo>
                    <a:lnTo>
                      <a:pt x="8896" y="3162"/>
                    </a:lnTo>
                    <a:lnTo>
                      <a:pt x="8915" y="3219"/>
                    </a:lnTo>
                    <a:lnTo>
                      <a:pt x="8934" y="3258"/>
                    </a:lnTo>
                    <a:lnTo>
                      <a:pt x="8953" y="3295"/>
                    </a:lnTo>
                    <a:lnTo>
                      <a:pt x="8972" y="3353"/>
                    </a:lnTo>
                    <a:lnTo>
                      <a:pt x="8972" y="3372"/>
                    </a:lnTo>
                    <a:lnTo>
                      <a:pt x="8972" y="3390"/>
                    </a:lnTo>
                    <a:lnTo>
                      <a:pt x="9010" y="3429"/>
                    </a:lnTo>
                    <a:lnTo>
                      <a:pt x="9010" y="3448"/>
                    </a:lnTo>
                    <a:lnTo>
                      <a:pt x="9029" y="3467"/>
                    </a:lnTo>
                    <a:lnTo>
                      <a:pt x="9048" y="3524"/>
                    </a:lnTo>
                    <a:lnTo>
                      <a:pt x="9048" y="3562"/>
                    </a:lnTo>
                    <a:lnTo>
                      <a:pt x="9048" y="3581"/>
                    </a:lnTo>
                    <a:lnTo>
                      <a:pt x="9048" y="3619"/>
                    </a:lnTo>
                    <a:lnTo>
                      <a:pt x="9048" y="3657"/>
                    </a:lnTo>
                    <a:lnTo>
                      <a:pt x="9048" y="3676"/>
                    </a:lnTo>
                    <a:lnTo>
                      <a:pt x="9048" y="3695"/>
                    </a:lnTo>
                    <a:lnTo>
                      <a:pt x="9029" y="3695"/>
                    </a:lnTo>
                    <a:lnTo>
                      <a:pt x="9010" y="3695"/>
                    </a:lnTo>
                    <a:lnTo>
                      <a:pt x="8972" y="3715"/>
                    </a:lnTo>
                    <a:lnTo>
                      <a:pt x="8953" y="3715"/>
                    </a:lnTo>
                    <a:lnTo>
                      <a:pt x="8934" y="3734"/>
                    </a:lnTo>
                    <a:lnTo>
                      <a:pt x="8915" y="3734"/>
                    </a:lnTo>
                    <a:lnTo>
                      <a:pt x="8915" y="3752"/>
                    </a:lnTo>
                    <a:lnTo>
                      <a:pt x="8896" y="3771"/>
                    </a:lnTo>
                    <a:lnTo>
                      <a:pt x="8896" y="3867"/>
                    </a:lnTo>
                    <a:lnTo>
                      <a:pt x="8896" y="3886"/>
                    </a:lnTo>
                    <a:lnTo>
                      <a:pt x="8896" y="3905"/>
                    </a:lnTo>
                    <a:lnTo>
                      <a:pt x="8915" y="3924"/>
                    </a:lnTo>
                    <a:lnTo>
                      <a:pt x="8915" y="3943"/>
                    </a:lnTo>
                    <a:lnTo>
                      <a:pt x="8934" y="3962"/>
                    </a:lnTo>
                    <a:lnTo>
                      <a:pt x="9010" y="4000"/>
                    </a:lnTo>
                    <a:lnTo>
                      <a:pt x="9029" y="4000"/>
                    </a:lnTo>
                    <a:lnTo>
                      <a:pt x="9029" y="4019"/>
                    </a:lnTo>
                    <a:lnTo>
                      <a:pt x="9048" y="4038"/>
                    </a:lnTo>
                    <a:lnTo>
                      <a:pt x="9067" y="4096"/>
                    </a:lnTo>
                    <a:lnTo>
                      <a:pt x="9086" y="4133"/>
                    </a:lnTo>
                    <a:lnTo>
                      <a:pt x="9106" y="4172"/>
                    </a:lnTo>
                    <a:lnTo>
                      <a:pt x="9106" y="4191"/>
                    </a:lnTo>
                    <a:lnTo>
                      <a:pt x="9124" y="4210"/>
                    </a:lnTo>
                    <a:lnTo>
                      <a:pt x="9124" y="4229"/>
                    </a:lnTo>
                    <a:lnTo>
                      <a:pt x="9182" y="4305"/>
                    </a:lnTo>
                    <a:lnTo>
                      <a:pt x="9201" y="4343"/>
                    </a:lnTo>
                    <a:lnTo>
                      <a:pt x="9219" y="4343"/>
                    </a:lnTo>
                    <a:lnTo>
                      <a:pt x="9238" y="4362"/>
                    </a:lnTo>
                    <a:lnTo>
                      <a:pt x="9238" y="4381"/>
                    </a:lnTo>
                    <a:lnTo>
                      <a:pt x="9238" y="4400"/>
                    </a:lnTo>
                    <a:lnTo>
                      <a:pt x="9238" y="4419"/>
                    </a:lnTo>
                    <a:lnTo>
                      <a:pt x="9238" y="4477"/>
                    </a:lnTo>
                    <a:lnTo>
                      <a:pt x="9238" y="4495"/>
                    </a:lnTo>
                    <a:lnTo>
                      <a:pt x="9238" y="4533"/>
                    </a:lnTo>
                    <a:lnTo>
                      <a:pt x="9219" y="4572"/>
                    </a:lnTo>
                    <a:lnTo>
                      <a:pt x="9182" y="4591"/>
                    </a:lnTo>
                    <a:lnTo>
                      <a:pt x="9124" y="4609"/>
                    </a:lnTo>
                    <a:lnTo>
                      <a:pt x="9162" y="4629"/>
                    </a:lnTo>
                    <a:lnTo>
                      <a:pt x="9201" y="4609"/>
                    </a:lnTo>
                    <a:lnTo>
                      <a:pt x="9219" y="4609"/>
                    </a:lnTo>
                    <a:lnTo>
                      <a:pt x="9219" y="4648"/>
                    </a:lnTo>
                    <a:lnTo>
                      <a:pt x="9219" y="4705"/>
                    </a:lnTo>
                    <a:lnTo>
                      <a:pt x="9182" y="4743"/>
                    </a:lnTo>
                    <a:lnTo>
                      <a:pt x="9143" y="4762"/>
                    </a:lnTo>
                    <a:lnTo>
                      <a:pt x="9106" y="4781"/>
                    </a:lnTo>
                    <a:lnTo>
                      <a:pt x="9029" y="4800"/>
                    </a:lnTo>
                    <a:lnTo>
                      <a:pt x="8953" y="4800"/>
                    </a:lnTo>
                    <a:lnTo>
                      <a:pt x="8877" y="4800"/>
                    </a:lnTo>
                    <a:lnTo>
                      <a:pt x="8743" y="4895"/>
                    </a:lnTo>
                    <a:lnTo>
                      <a:pt x="8648" y="4914"/>
                    </a:lnTo>
                    <a:lnTo>
                      <a:pt x="8286" y="4953"/>
                    </a:lnTo>
                    <a:lnTo>
                      <a:pt x="8248" y="4934"/>
                    </a:lnTo>
                    <a:lnTo>
                      <a:pt x="8210" y="4876"/>
                    </a:lnTo>
                    <a:lnTo>
                      <a:pt x="8172" y="4876"/>
                    </a:lnTo>
                    <a:lnTo>
                      <a:pt x="8210" y="4934"/>
                    </a:lnTo>
                    <a:lnTo>
                      <a:pt x="8172" y="4990"/>
                    </a:lnTo>
                    <a:lnTo>
                      <a:pt x="8095" y="5029"/>
                    </a:lnTo>
                    <a:lnTo>
                      <a:pt x="8000" y="5029"/>
                    </a:lnTo>
                    <a:lnTo>
                      <a:pt x="8019" y="4990"/>
                    </a:lnTo>
                    <a:lnTo>
                      <a:pt x="7905" y="5105"/>
                    </a:lnTo>
                    <a:lnTo>
                      <a:pt x="7867" y="5105"/>
                    </a:lnTo>
                    <a:lnTo>
                      <a:pt x="7848" y="5086"/>
                    </a:lnTo>
                    <a:lnTo>
                      <a:pt x="7829" y="5067"/>
                    </a:lnTo>
                    <a:lnTo>
                      <a:pt x="7810" y="5067"/>
                    </a:lnTo>
                    <a:lnTo>
                      <a:pt x="7791" y="5086"/>
                    </a:lnTo>
                    <a:lnTo>
                      <a:pt x="7791" y="5124"/>
                    </a:lnTo>
                    <a:lnTo>
                      <a:pt x="7791" y="5143"/>
                    </a:lnTo>
                    <a:lnTo>
                      <a:pt x="7143" y="5391"/>
                    </a:lnTo>
                    <a:lnTo>
                      <a:pt x="7124" y="5429"/>
                    </a:lnTo>
                    <a:lnTo>
                      <a:pt x="7067" y="5486"/>
                    </a:lnTo>
                    <a:lnTo>
                      <a:pt x="7029" y="5505"/>
                    </a:lnTo>
                    <a:lnTo>
                      <a:pt x="6991" y="5505"/>
                    </a:lnTo>
                    <a:lnTo>
                      <a:pt x="6953" y="5448"/>
                    </a:lnTo>
                    <a:lnTo>
                      <a:pt x="6953" y="5276"/>
                    </a:lnTo>
                    <a:lnTo>
                      <a:pt x="6915" y="5239"/>
                    </a:lnTo>
                    <a:lnTo>
                      <a:pt x="6934" y="5295"/>
                    </a:lnTo>
                    <a:lnTo>
                      <a:pt x="6896" y="5295"/>
                    </a:lnTo>
                    <a:lnTo>
                      <a:pt x="6876" y="5295"/>
                    </a:lnTo>
                    <a:lnTo>
                      <a:pt x="6839" y="5276"/>
                    </a:lnTo>
                    <a:lnTo>
                      <a:pt x="6820" y="5276"/>
                    </a:lnTo>
                    <a:lnTo>
                      <a:pt x="6857" y="5315"/>
                    </a:lnTo>
                    <a:lnTo>
                      <a:pt x="6896" y="5371"/>
                    </a:lnTo>
                    <a:lnTo>
                      <a:pt x="6934" y="5429"/>
                    </a:lnTo>
                    <a:lnTo>
                      <a:pt x="6876" y="5467"/>
                    </a:lnTo>
                    <a:lnTo>
                      <a:pt x="6934" y="5505"/>
                    </a:lnTo>
                    <a:lnTo>
                      <a:pt x="6876" y="5543"/>
                    </a:lnTo>
                    <a:lnTo>
                      <a:pt x="6724" y="5600"/>
                    </a:lnTo>
                    <a:lnTo>
                      <a:pt x="6419" y="5676"/>
                    </a:lnTo>
                    <a:lnTo>
                      <a:pt x="6286" y="5733"/>
                    </a:lnTo>
                    <a:lnTo>
                      <a:pt x="6000" y="5943"/>
                    </a:lnTo>
                    <a:lnTo>
                      <a:pt x="5962" y="5943"/>
                    </a:lnTo>
                    <a:lnTo>
                      <a:pt x="5982" y="5924"/>
                    </a:lnTo>
                    <a:lnTo>
                      <a:pt x="5924" y="5943"/>
                    </a:lnTo>
                    <a:lnTo>
                      <a:pt x="5829" y="6019"/>
                    </a:lnTo>
                    <a:lnTo>
                      <a:pt x="5733" y="6077"/>
                    </a:lnTo>
                    <a:lnTo>
                      <a:pt x="5657" y="6057"/>
                    </a:lnTo>
                    <a:lnTo>
                      <a:pt x="5601" y="6133"/>
                    </a:lnTo>
                    <a:lnTo>
                      <a:pt x="5315" y="6305"/>
                    </a:lnTo>
                    <a:lnTo>
                      <a:pt x="5239" y="6362"/>
                    </a:lnTo>
                    <a:lnTo>
                      <a:pt x="5200" y="6400"/>
                    </a:lnTo>
                    <a:lnTo>
                      <a:pt x="5181" y="6400"/>
                    </a:lnTo>
                    <a:lnTo>
                      <a:pt x="5143" y="6381"/>
                    </a:lnTo>
                    <a:lnTo>
                      <a:pt x="5105" y="6438"/>
                    </a:lnTo>
                    <a:lnTo>
                      <a:pt x="5086" y="6458"/>
                    </a:lnTo>
                    <a:lnTo>
                      <a:pt x="5048" y="6458"/>
                    </a:lnTo>
                    <a:lnTo>
                      <a:pt x="4991" y="6476"/>
                    </a:lnTo>
                    <a:lnTo>
                      <a:pt x="4972" y="6476"/>
                    </a:lnTo>
                    <a:lnTo>
                      <a:pt x="4972" y="6514"/>
                    </a:lnTo>
                    <a:lnTo>
                      <a:pt x="4934" y="6553"/>
                    </a:lnTo>
                    <a:lnTo>
                      <a:pt x="4876" y="6590"/>
                    </a:lnTo>
                    <a:lnTo>
                      <a:pt x="4800" y="6610"/>
                    </a:lnTo>
                    <a:lnTo>
                      <a:pt x="4762" y="6590"/>
                    </a:lnTo>
                    <a:lnTo>
                      <a:pt x="4743" y="6686"/>
                    </a:lnTo>
                    <a:lnTo>
                      <a:pt x="4686" y="6781"/>
                    </a:lnTo>
                    <a:lnTo>
                      <a:pt x="4514" y="6915"/>
                    </a:lnTo>
                    <a:lnTo>
                      <a:pt x="4343" y="7200"/>
                    </a:lnTo>
                    <a:lnTo>
                      <a:pt x="4286" y="7257"/>
                    </a:lnTo>
                    <a:lnTo>
                      <a:pt x="4286" y="7238"/>
                    </a:lnTo>
                    <a:lnTo>
                      <a:pt x="4267" y="7200"/>
                    </a:lnTo>
                    <a:lnTo>
                      <a:pt x="4248" y="7220"/>
                    </a:lnTo>
                    <a:lnTo>
                      <a:pt x="4229" y="7181"/>
                    </a:lnTo>
                    <a:lnTo>
                      <a:pt x="4210" y="7162"/>
                    </a:lnTo>
                    <a:lnTo>
                      <a:pt x="4191" y="7143"/>
                    </a:lnTo>
                    <a:lnTo>
                      <a:pt x="4153" y="7124"/>
                    </a:lnTo>
                    <a:lnTo>
                      <a:pt x="4115" y="7105"/>
                    </a:lnTo>
                    <a:lnTo>
                      <a:pt x="4115" y="7067"/>
                    </a:lnTo>
                    <a:lnTo>
                      <a:pt x="4115" y="7029"/>
                    </a:lnTo>
                    <a:lnTo>
                      <a:pt x="4115" y="6991"/>
                    </a:lnTo>
                    <a:lnTo>
                      <a:pt x="4057" y="6953"/>
                    </a:lnTo>
                    <a:lnTo>
                      <a:pt x="4001" y="6915"/>
                    </a:lnTo>
                    <a:lnTo>
                      <a:pt x="3924" y="6934"/>
                    </a:lnTo>
                    <a:lnTo>
                      <a:pt x="3905" y="6991"/>
                    </a:lnTo>
                    <a:lnTo>
                      <a:pt x="3981" y="6953"/>
                    </a:lnTo>
                    <a:lnTo>
                      <a:pt x="4019" y="6991"/>
                    </a:lnTo>
                    <a:lnTo>
                      <a:pt x="4057" y="7067"/>
                    </a:lnTo>
                    <a:lnTo>
                      <a:pt x="4077" y="7143"/>
                    </a:lnTo>
                    <a:lnTo>
                      <a:pt x="4096" y="7238"/>
                    </a:lnTo>
                    <a:lnTo>
                      <a:pt x="4096" y="7276"/>
                    </a:lnTo>
                    <a:lnTo>
                      <a:pt x="4172" y="7296"/>
                    </a:lnTo>
                    <a:lnTo>
                      <a:pt x="4210" y="7296"/>
                    </a:lnTo>
                    <a:lnTo>
                      <a:pt x="4229" y="7334"/>
                    </a:lnTo>
                    <a:lnTo>
                      <a:pt x="4267" y="7352"/>
                    </a:lnTo>
                    <a:lnTo>
                      <a:pt x="4191" y="7486"/>
                    </a:lnTo>
                    <a:lnTo>
                      <a:pt x="4153" y="7524"/>
                    </a:lnTo>
                    <a:lnTo>
                      <a:pt x="4096" y="7581"/>
                    </a:lnTo>
                    <a:lnTo>
                      <a:pt x="4077" y="7619"/>
                    </a:lnTo>
                    <a:lnTo>
                      <a:pt x="4077" y="7657"/>
                    </a:lnTo>
                    <a:lnTo>
                      <a:pt x="4057" y="7696"/>
                    </a:lnTo>
                    <a:lnTo>
                      <a:pt x="4019" y="7677"/>
                    </a:lnTo>
                    <a:lnTo>
                      <a:pt x="3962" y="7677"/>
                    </a:lnTo>
                    <a:lnTo>
                      <a:pt x="3924" y="7657"/>
                    </a:lnTo>
                    <a:lnTo>
                      <a:pt x="3886" y="7696"/>
                    </a:lnTo>
                    <a:lnTo>
                      <a:pt x="3848" y="7714"/>
                    </a:lnTo>
                    <a:lnTo>
                      <a:pt x="3829" y="7791"/>
                    </a:lnTo>
                    <a:lnTo>
                      <a:pt x="3867" y="7772"/>
                    </a:lnTo>
                    <a:lnTo>
                      <a:pt x="3924" y="7733"/>
                    </a:lnTo>
                    <a:lnTo>
                      <a:pt x="3962" y="7714"/>
                    </a:lnTo>
                    <a:lnTo>
                      <a:pt x="3943" y="7772"/>
                    </a:lnTo>
                    <a:lnTo>
                      <a:pt x="3772" y="7962"/>
                    </a:lnTo>
                    <a:lnTo>
                      <a:pt x="3676" y="8038"/>
                    </a:lnTo>
                    <a:lnTo>
                      <a:pt x="3467" y="8305"/>
                    </a:lnTo>
                    <a:lnTo>
                      <a:pt x="3353" y="8400"/>
                    </a:lnTo>
                    <a:lnTo>
                      <a:pt x="3276" y="8419"/>
                    </a:lnTo>
                    <a:lnTo>
                      <a:pt x="3258" y="8515"/>
                    </a:lnTo>
                    <a:lnTo>
                      <a:pt x="3258" y="8553"/>
                    </a:lnTo>
                    <a:lnTo>
                      <a:pt x="3239" y="8534"/>
                    </a:lnTo>
                    <a:lnTo>
                      <a:pt x="3181" y="8515"/>
                    </a:lnTo>
                    <a:lnTo>
                      <a:pt x="3200" y="8571"/>
                    </a:lnTo>
                    <a:lnTo>
                      <a:pt x="3181" y="8571"/>
                    </a:lnTo>
                    <a:lnTo>
                      <a:pt x="3124" y="8571"/>
                    </a:lnTo>
                    <a:lnTo>
                      <a:pt x="3105" y="8591"/>
                    </a:lnTo>
                    <a:lnTo>
                      <a:pt x="3105" y="8610"/>
                    </a:lnTo>
                    <a:lnTo>
                      <a:pt x="3105" y="8629"/>
                    </a:lnTo>
                    <a:lnTo>
                      <a:pt x="3105" y="8667"/>
                    </a:lnTo>
                    <a:lnTo>
                      <a:pt x="3067" y="8724"/>
                    </a:lnTo>
                    <a:lnTo>
                      <a:pt x="2972" y="8915"/>
                    </a:lnTo>
                    <a:lnTo>
                      <a:pt x="2934" y="8972"/>
                    </a:lnTo>
                    <a:lnTo>
                      <a:pt x="2934" y="8934"/>
                    </a:lnTo>
                    <a:lnTo>
                      <a:pt x="2934" y="8915"/>
                    </a:lnTo>
                    <a:lnTo>
                      <a:pt x="2914" y="8915"/>
                    </a:lnTo>
                    <a:lnTo>
                      <a:pt x="2895" y="8915"/>
                    </a:lnTo>
                    <a:lnTo>
                      <a:pt x="2895" y="8934"/>
                    </a:lnTo>
                    <a:lnTo>
                      <a:pt x="2895" y="8991"/>
                    </a:lnTo>
                    <a:lnTo>
                      <a:pt x="2858" y="9048"/>
                    </a:lnTo>
                    <a:lnTo>
                      <a:pt x="2877" y="9048"/>
                    </a:lnTo>
                    <a:lnTo>
                      <a:pt x="2914" y="9029"/>
                    </a:lnTo>
                    <a:lnTo>
                      <a:pt x="2895" y="9010"/>
                    </a:lnTo>
                    <a:lnTo>
                      <a:pt x="2914" y="9029"/>
                    </a:lnTo>
                    <a:lnTo>
                      <a:pt x="2934" y="9029"/>
                    </a:lnTo>
                    <a:lnTo>
                      <a:pt x="2934" y="9048"/>
                    </a:lnTo>
                    <a:lnTo>
                      <a:pt x="2934" y="9067"/>
                    </a:lnTo>
                    <a:lnTo>
                      <a:pt x="2972" y="9124"/>
                    </a:lnTo>
                    <a:lnTo>
                      <a:pt x="2953" y="9143"/>
                    </a:lnTo>
                    <a:lnTo>
                      <a:pt x="2914" y="9162"/>
                    </a:lnTo>
                    <a:lnTo>
                      <a:pt x="2877" y="9181"/>
                    </a:lnTo>
                    <a:lnTo>
                      <a:pt x="2838" y="9201"/>
                    </a:lnTo>
                    <a:lnTo>
                      <a:pt x="2781" y="9181"/>
                    </a:lnTo>
                    <a:lnTo>
                      <a:pt x="2724" y="9143"/>
                    </a:lnTo>
                    <a:lnTo>
                      <a:pt x="2686" y="9143"/>
                    </a:lnTo>
                    <a:lnTo>
                      <a:pt x="2629" y="9086"/>
                    </a:lnTo>
                    <a:lnTo>
                      <a:pt x="2553" y="8915"/>
                    </a:lnTo>
                    <a:lnTo>
                      <a:pt x="2553" y="8991"/>
                    </a:lnTo>
                    <a:lnTo>
                      <a:pt x="2610" y="9162"/>
                    </a:lnTo>
                    <a:lnTo>
                      <a:pt x="2610" y="9257"/>
                    </a:lnTo>
                    <a:lnTo>
                      <a:pt x="2591" y="9333"/>
                    </a:lnTo>
                    <a:lnTo>
                      <a:pt x="2610" y="9333"/>
                    </a:lnTo>
                    <a:lnTo>
                      <a:pt x="2610" y="9353"/>
                    </a:lnTo>
                    <a:lnTo>
                      <a:pt x="2629" y="9372"/>
                    </a:lnTo>
                    <a:lnTo>
                      <a:pt x="2629" y="9391"/>
                    </a:lnTo>
                    <a:lnTo>
                      <a:pt x="2629" y="9409"/>
                    </a:lnTo>
                    <a:lnTo>
                      <a:pt x="2610" y="9409"/>
                    </a:lnTo>
                    <a:lnTo>
                      <a:pt x="2572" y="9391"/>
                    </a:lnTo>
                    <a:lnTo>
                      <a:pt x="2496" y="9391"/>
                    </a:lnTo>
                    <a:lnTo>
                      <a:pt x="2419" y="9409"/>
                    </a:lnTo>
                    <a:lnTo>
                      <a:pt x="2343" y="9428"/>
                    </a:lnTo>
                    <a:lnTo>
                      <a:pt x="2305" y="9391"/>
                    </a:lnTo>
                    <a:lnTo>
                      <a:pt x="2305" y="9257"/>
                    </a:lnTo>
                    <a:lnTo>
                      <a:pt x="2305" y="9238"/>
                    </a:lnTo>
                    <a:lnTo>
                      <a:pt x="2305" y="9219"/>
                    </a:lnTo>
                    <a:lnTo>
                      <a:pt x="2305" y="9201"/>
                    </a:lnTo>
                    <a:lnTo>
                      <a:pt x="2324" y="9201"/>
                    </a:lnTo>
                    <a:lnTo>
                      <a:pt x="2343" y="9201"/>
                    </a:lnTo>
                    <a:lnTo>
                      <a:pt x="2381" y="9181"/>
                    </a:lnTo>
                    <a:lnTo>
                      <a:pt x="2400" y="9143"/>
                    </a:lnTo>
                    <a:lnTo>
                      <a:pt x="2457" y="9086"/>
                    </a:lnTo>
                    <a:lnTo>
                      <a:pt x="2438" y="9067"/>
                    </a:lnTo>
                    <a:lnTo>
                      <a:pt x="2400" y="9029"/>
                    </a:lnTo>
                    <a:lnTo>
                      <a:pt x="2362" y="8972"/>
                    </a:lnTo>
                    <a:lnTo>
                      <a:pt x="2305" y="8991"/>
                    </a:lnTo>
                    <a:lnTo>
                      <a:pt x="2267" y="8972"/>
                    </a:lnTo>
                    <a:lnTo>
                      <a:pt x="2248" y="8952"/>
                    </a:lnTo>
                    <a:lnTo>
                      <a:pt x="2305" y="8934"/>
                    </a:lnTo>
                    <a:lnTo>
                      <a:pt x="2286" y="8896"/>
                    </a:lnTo>
                    <a:lnTo>
                      <a:pt x="2267" y="8800"/>
                    </a:lnTo>
                    <a:lnTo>
                      <a:pt x="2286" y="8724"/>
                    </a:lnTo>
                    <a:lnTo>
                      <a:pt x="2324" y="8705"/>
                    </a:lnTo>
                    <a:lnTo>
                      <a:pt x="2362" y="8686"/>
                    </a:lnTo>
                    <a:lnTo>
                      <a:pt x="2362" y="8667"/>
                    </a:lnTo>
                    <a:lnTo>
                      <a:pt x="2362" y="8648"/>
                    </a:lnTo>
                    <a:lnTo>
                      <a:pt x="2343" y="8610"/>
                    </a:lnTo>
                    <a:lnTo>
                      <a:pt x="2343" y="8495"/>
                    </a:lnTo>
                    <a:lnTo>
                      <a:pt x="2343" y="8476"/>
                    </a:lnTo>
                    <a:lnTo>
                      <a:pt x="2324" y="8439"/>
                    </a:lnTo>
                    <a:lnTo>
                      <a:pt x="2286" y="8362"/>
                    </a:lnTo>
                    <a:lnTo>
                      <a:pt x="2286" y="8324"/>
                    </a:lnTo>
                    <a:lnTo>
                      <a:pt x="2267" y="8324"/>
                    </a:lnTo>
                    <a:lnTo>
                      <a:pt x="2267" y="8286"/>
                    </a:lnTo>
                    <a:lnTo>
                      <a:pt x="2248" y="8229"/>
                    </a:lnTo>
                    <a:lnTo>
                      <a:pt x="2229" y="8172"/>
                    </a:lnTo>
                    <a:lnTo>
                      <a:pt x="2210" y="8134"/>
                    </a:lnTo>
                    <a:lnTo>
                      <a:pt x="2172" y="8095"/>
                    </a:lnTo>
                    <a:lnTo>
                      <a:pt x="2134" y="8058"/>
                    </a:lnTo>
                    <a:lnTo>
                      <a:pt x="2096" y="8038"/>
                    </a:lnTo>
                    <a:lnTo>
                      <a:pt x="2076" y="8000"/>
                    </a:lnTo>
                    <a:lnTo>
                      <a:pt x="2038" y="7981"/>
                    </a:lnTo>
                    <a:lnTo>
                      <a:pt x="1943" y="7943"/>
                    </a:lnTo>
                    <a:lnTo>
                      <a:pt x="1810" y="7867"/>
                    </a:lnTo>
                    <a:lnTo>
                      <a:pt x="1753" y="7829"/>
                    </a:lnTo>
                    <a:lnTo>
                      <a:pt x="1771" y="7772"/>
                    </a:lnTo>
                    <a:lnTo>
                      <a:pt x="1753" y="7753"/>
                    </a:lnTo>
                    <a:lnTo>
                      <a:pt x="1715" y="7677"/>
                    </a:lnTo>
                    <a:lnTo>
                      <a:pt x="1695" y="7657"/>
                    </a:lnTo>
                    <a:lnTo>
                      <a:pt x="1639" y="7600"/>
                    </a:lnTo>
                    <a:lnTo>
                      <a:pt x="1657" y="7543"/>
                    </a:lnTo>
                    <a:lnTo>
                      <a:pt x="1619" y="7505"/>
                    </a:lnTo>
                    <a:lnTo>
                      <a:pt x="1505" y="7448"/>
                    </a:lnTo>
                    <a:lnTo>
                      <a:pt x="1410" y="7391"/>
                    </a:lnTo>
                    <a:lnTo>
                      <a:pt x="1372" y="7352"/>
                    </a:lnTo>
                    <a:lnTo>
                      <a:pt x="1295" y="7334"/>
                    </a:lnTo>
                    <a:lnTo>
                      <a:pt x="1238" y="7315"/>
                    </a:lnTo>
                    <a:lnTo>
                      <a:pt x="1200" y="7296"/>
                    </a:lnTo>
                    <a:lnTo>
                      <a:pt x="1181" y="7296"/>
                    </a:lnTo>
                    <a:lnTo>
                      <a:pt x="1124" y="7315"/>
                    </a:lnTo>
                    <a:lnTo>
                      <a:pt x="1105" y="7315"/>
                    </a:lnTo>
                    <a:lnTo>
                      <a:pt x="1067" y="7296"/>
                    </a:lnTo>
                    <a:lnTo>
                      <a:pt x="991" y="7238"/>
                    </a:lnTo>
                    <a:lnTo>
                      <a:pt x="972" y="7220"/>
                    </a:lnTo>
                    <a:lnTo>
                      <a:pt x="933" y="7200"/>
                    </a:lnTo>
                    <a:lnTo>
                      <a:pt x="914" y="7181"/>
                    </a:lnTo>
                    <a:lnTo>
                      <a:pt x="896" y="7162"/>
                    </a:lnTo>
                    <a:lnTo>
                      <a:pt x="857" y="7086"/>
                    </a:lnTo>
                    <a:lnTo>
                      <a:pt x="838" y="7067"/>
                    </a:lnTo>
                    <a:lnTo>
                      <a:pt x="819" y="7029"/>
                    </a:lnTo>
                    <a:lnTo>
                      <a:pt x="724" y="6991"/>
                    </a:lnTo>
                    <a:lnTo>
                      <a:pt x="705" y="6971"/>
                    </a:lnTo>
                    <a:lnTo>
                      <a:pt x="705" y="6915"/>
                    </a:lnTo>
                    <a:lnTo>
                      <a:pt x="686" y="6839"/>
                    </a:lnTo>
                    <a:lnTo>
                      <a:pt x="667" y="6800"/>
                    </a:lnTo>
                    <a:lnTo>
                      <a:pt x="648" y="6781"/>
                    </a:lnTo>
                    <a:lnTo>
                      <a:pt x="610" y="6743"/>
                    </a:lnTo>
                    <a:lnTo>
                      <a:pt x="591" y="6724"/>
                    </a:lnTo>
                    <a:lnTo>
                      <a:pt x="572" y="6705"/>
                    </a:lnTo>
                    <a:lnTo>
                      <a:pt x="496" y="6610"/>
                    </a:lnTo>
                    <a:lnTo>
                      <a:pt x="457" y="6572"/>
                    </a:lnTo>
                    <a:lnTo>
                      <a:pt x="438" y="6553"/>
                    </a:lnTo>
                    <a:lnTo>
                      <a:pt x="457" y="6458"/>
                    </a:lnTo>
                    <a:lnTo>
                      <a:pt x="457" y="5981"/>
                    </a:lnTo>
                    <a:lnTo>
                      <a:pt x="438" y="5848"/>
                    </a:lnTo>
                    <a:lnTo>
                      <a:pt x="438" y="5791"/>
                    </a:lnTo>
                    <a:lnTo>
                      <a:pt x="438" y="5752"/>
                    </a:lnTo>
                    <a:lnTo>
                      <a:pt x="476" y="5696"/>
                    </a:lnTo>
                    <a:lnTo>
                      <a:pt x="476" y="5676"/>
                    </a:lnTo>
                    <a:lnTo>
                      <a:pt x="457" y="5600"/>
                    </a:lnTo>
                    <a:lnTo>
                      <a:pt x="400" y="5486"/>
                    </a:lnTo>
                    <a:lnTo>
                      <a:pt x="381" y="5429"/>
                    </a:lnTo>
                    <a:lnTo>
                      <a:pt x="381" y="5162"/>
                    </a:lnTo>
                    <a:lnTo>
                      <a:pt x="362" y="5124"/>
                    </a:lnTo>
                    <a:lnTo>
                      <a:pt x="381" y="5086"/>
                    </a:lnTo>
                    <a:lnTo>
                      <a:pt x="400" y="5067"/>
                    </a:lnTo>
                    <a:lnTo>
                      <a:pt x="400" y="5029"/>
                    </a:lnTo>
                    <a:lnTo>
                      <a:pt x="400" y="4972"/>
                    </a:lnTo>
                    <a:lnTo>
                      <a:pt x="381" y="4876"/>
                    </a:lnTo>
                    <a:lnTo>
                      <a:pt x="381" y="4838"/>
                    </a:lnTo>
                    <a:lnTo>
                      <a:pt x="400" y="4800"/>
                    </a:lnTo>
                    <a:lnTo>
                      <a:pt x="419" y="4762"/>
                    </a:lnTo>
                    <a:lnTo>
                      <a:pt x="400" y="4743"/>
                    </a:lnTo>
                    <a:lnTo>
                      <a:pt x="324" y="4705"/>
                    </a:lnTo>
                    <a:lnTo>
                      <a:pt x="324" y="4686"/>
                    </a:lnTo>
                    <a:lnTo>
                      <a:pt x="324" y="4667"/>
                    </a:lnTo>
                    <a:lnTo>
                      <a:pt x="343" y="4648"/>
                    </a:lnTo>
                    <a:lnTo>
                      <a:pt x="343" y="4553"/>
                    </a:lnTo>
                    <a:lnTo>
                      <a:pt x="343" y="4495"/>
                    </a:lnTo>
                    <a:lnTo>
                      <a:pt x="419" y="4438"/>
                    </a:lnTo>
                    <a:lnTo>
                      <a:pt x="400" y="4381"/>
                    </a:lnTo>
                    <a:lnTo>
                      <a:pt x="343" y="4286"/>
                    </a:lnTo>
                    <a:lnTo>
                      <a:pt x="343" y="4248"/>
                    </a:lnTo>
                    <a:lnTo>
                      <a:pt x="343" y="4076"/>
                    </a:lnTo>
                    <a:lnTo>
                      <a:pt x="324" y="4076"/>
                    </a:lnTo>
                    <a:lnTo>
                      <a:pt x="267" y="4019"/>
                    </a:lnTo>
                    <a:lnTo>
                      <a:pt x="267" y="4000"/>
                    </a:lnTo>
                    <a:lnTo>
                      <a:pt x="248" y="4000"/>
                    </a:lnTo>
                    <a:lnTo>
                      <a:pt x="229" y="3981"/>
                    </a:lnTo>
                    <a:lnTo>
                      <a:pt x="210" y="3962"/>
                    </a:lnTo>
                    <a:lnTo>
                      <a:pt x="210" y="3943"/>
                    </a:lnTo>
                    <a:lnTo>
                      <a:pt x="191" y="3943"/>
                    </a:lnTo>
                    <a:lnTo>
                      <a:pt x="134" y="3924"/>
                    </a:lnTo>
                    <a:lnTo>
                      <a:pt x="115" y="3905"/>
                    </a:lnTo>
                    <a:lnTo>
                      <a:pt x="95" y="3905"/>
                    </a:lnTo>
                    <a:lnTo>
                      <a:pt x="76" y="3886"/>
                    </a:lnTo>
                    <a:lnTo>
                      <a:pt x="76" y="3867"/>
                    </a:lnTo>
                    <a:lnTo>
                      <a:pt x="38" y="3791"/>
                    </a:lnTo>
                    <a:lnTo>
                      <a:pt x="0" y="3695"/>
                    </a:lnTo>
                    <a:lnTo>
                      <a:pt x="19" y="3676"/>
                    </a:lnTo>
                    <a:lnTo>
                      <a:pt x="191" y="3562"/>
                    </a:lnTo>
                    <a:lnTo>
                      <a:pt x="229" y="3524"/>
                    </a:lnTo>
                    <a:lnTo>
                      <a:pt x="229" y="3486"/>
                    </a:lnTo>
                    <a:lnTo>
                      <a:pt x="229" y="3390"/>
                    </a:lnTo>
                    <a:lnTo>
                      <a:pt x="248" y="3353"/>
                    </a:lnTo>
                    <a:lnTo>
                      <a:pt x="305" y="3276"/>
                    </a:lnTo>
                    <a:lnTo>
                      <a:pt x="305" y="3258"/>
                    </a:lnTo>
                    <a:lnTo>
                      <a:pt x="286" y="3181"/>
                    </a:lnTo>
                    <a:lnTo>
                      <a:pt x="267" y="3162"/>
                    </a:lnTo>
                    <a:lnTo>
                      <a:pt x="286" y="3048"/>
                    </a:lnTo>
                    <a:lnTo>
                      <a:pt x="343" y="2953"/>
                    </a:lnTo>
                    <a:lnTo>
                      <a:pt x="381" y="2895"/>
                    </a:lnTo>
                    <a:lnTo>
                      <a:pt x="400" y="2877"/>
                    </a:lnTo>
                    <a:lnTo>
                      <a:pt x="552" y="2743"/>
                    </a:lnTo>
                    <a:lnTo>
                      <a:pt x="610" y="2705"/>
                    </a:lnTo>
                    <a:lnTo>
                      <a:pt x="648" y="2686"/>
                    </a:lnTo>
                    <a:lnTo>
                      <a:pt x="705" y="2686"/>
                    </a:lnTo>
                    <a:lnTo>
                      <a:pt x="743" y="2705"/>
                    </a:lnTo>
                    <a:lnTo>
                      <a:pt x="781" y="2743"/>
                    </a:lnTo>
                    <a:lnTo>
                      <a:pt x="800" y="2781"/>
                    </a:lnTo>
                    <a:lnTo>
                      <a:pt x="819" y="2800"/>
                    </a:lnTo>
                    <a:lnTo>
                      <a:pt x="857" y="2800"/>
                    </a:lnTo>
                    <a:lnTo>
                      <a:pt x="877" y="2800"/>
                    </a:lnTo>
                    <a:lnTo>
                      <a:pt x="896" y="2781"/>
                    </a:lnTo>
                    <a:lnTo>
                      <a:pt x="896" y="2743"/>
                    </a:lnTo>
                    <a:lnTo>
                      <a:pt x="914" y="2743"/>
                    </a:lnTo>
                    <a:lnTo>
                      <a:pt x="972" y="2724"/>
                    </a:lnTo>
                    <a:lnTo>
                      <a:pt x="1200" y="2667"/>
                    </a:lnTo>
                    <a:lnTo>
                      <a:pt x="1219" y="2667"/>
                    </a:lnTo>
                    <a:lnTo>
                      <a:pt x="1258" y="2667"/>
                    </a:lnTo>
                    <a:lnTo>
                      <a:pt x="1276" y="2667"/>
                    </a:lnTo>
                    <a:lnTo>
                      <a:pt x="1314" y="2648"/>
                    </a:lnTo>
                    <a:lnTo>
                      <a:pt x="1467" y="2533"/>
                    </a:lnTo>
                    <a:lnTo>
                      <a:pt x="1505" y="2496"/>
                    </a:lnTo>
                    <a:lnTo>
                      <a:pt x="1524" y="2438"/>
                    </a:lnTo>
                    <a:lnTo>
                      <a:pt x="1524" y="2400"/>
                    </a:lnTo>
                    <a:lnTo>
                      <a:pt x="1524" y="2343"/>
                    </a:lnTo>
                    <a:lnTo>
                      <a:pt x="1524" y="2305"/>
                    </a:lnTo>
                    <a:lnTo>
                      <a:pt x="1543" y="2229"/>
                    </a:lnTo>
                    <a:lnTo>
                      <a:pt x="1562" y="2152"/>
                    </a:lnTo>
                    <a:lnTo>
                      <a:pt x="1581" y="1810"/>
                    </a:lnTo>
                    <a:lnTo>
                      <a:pt x="1600" y="1581"/>
                    </a:lnTo>
                    <a:lnTo>
                      <a:pt x="1619" y="1295"/>
                    </a:lnTo>
                    <a:lnTo>
                      <a:pt x="1639" y="1105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84" name="Freeform 30">
                <a:extLst>
                  <a:ext uri="{FF2B5EF4-FFF2-40B4-BE49-F238E27FC236}">
                    <a16:creationId xmlns:a16="http://schemas.microsoft.com/office/drawing/2014/main" id="{BE370DE1-D1BE-8241-9170-22FEADBBC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0925" y="14517688"/>
                <a:ext cx="123825" cy="96837"/>
              </a:xfrm>
              <a:custGeom>
                <a:avLst/>
                <a:gdLst>
                  <a:gd name="T0" fmla="*/ 44442016 w 344"/>
                  <a:gd name="T1" fmla="*/ 14883991 h 268"/>
                  <a:gd name="T2" fmla="*/ 36927207 w 344"/>
                  <a:gd name="T3" fmla="*/ 19845081 h 268"/>
                  <a:gd name="T4" fmla="*/ 34465105 w 344"/>
                  <a:gd name="T5" fmla="*/ 24806532 h 268"/>
                  <a:gd name="T6" fmla="*/ 34465105 w 344"/>
                  <a:gd name="T7" fmla="*/ 27287077 h 268"/>
                  <a:gd name="T8" fmla="*/ 27079880 w 344"/>
                  <a:gd name="T9" fmla="*/ 32378969 h 268"/>
                  <a:gd name="T10" fmla="*/ 22156396 w 344"/>
                  <a:gd name="T11" fmla="*/ 34859875 h 268"/>
                  <a:gd name="T12" fmla="*/ 19694294 w 344"/>
                  <a:gd name="T13" fmla="*/ 34859875 h 268"/>
                  <a:gd name="T14" fmla="*/ 17232552 w 344"/>
                  <a:gd name="T15" fmla="*/ 34859875 h 268"/>
                  <a:gd name="T16" fmla="*/ 12309069 w 344"/>
                  <a:gd name="T17" fmla="*/ 29767983 h 268"/>
                  <a:gd name="T18" fmla="*/ 4923484 w 344"/>
                  <a:gd name="T19" fmla="*/ 29767983 h 268"/>
                  <a:gd name="T20" fmla="*/ 0 w 344"/>
                  <a:gd name="T21" fmla="*/ 29767983 h 268"/>
                  <a:gd name="T22" fmla="*/ 4923484 w 344"/>
                  <a:gd name="T23" fmla="*/ 17364536 h 268"/>
                  <a:gd name="T24" fmla="*/ 12309069 w 344"/>
                  <a:gd name="T25" fmla="*/ 0 h 268"/>
                  <a:gd name="T26" fmla="*/ 34465105 w 344"/>
                  <a:gd name="T27" fmla="*/ 7441996 h 268"/>
                  <a:gd name="T28" fmla="*/ 44442016 w 344"/>
                  <a:gd name="T29" fmla="*/ 14883991 h 2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4" h="268">
                    <a:moveTo>
                      <a:pt x="343" y="114"/>
                    </a:moveTo>
                    <a:lnTo>
                      <a:pt x="285" y="152"/>
                    </a:lnTo>
                    <a:lnTo>
                      <a:pt x="266" y="190"/>
                    </a:lnTo>
                    <a:lnTo>
                      <a:pt x="266" y="209"/>
                    </a:lnTo>
                    <a:lnTo>
                      <a:pt x="209" y="248"/>
                    </a:lnTo>
                    <a:lnTo>
                      <a:pt x="171" y="267"/>
                    </a:lnTo>
                    <a:lnTo>
                      <a:pt x="152" y="267"/>
                    </a:lnTo>
                    <a:lnTo>
                      <a:pt x="133" y="267"/>
                    </a:lnTo>
                    <a:lnTo>
                      <a:pt x="95" y="228"/>
                    </a:lnTo>
                    <a:lnTo>
                      <a:pt x="38" y="228"/>
                    </a:lnTo>
                    <a:lnTo>
                      <a:pt x="0" y="228"/>
                    </a:lnTo>
                    <a:lnTo>
                      <a:pt x="38" y="133"/>
                    </a:lnTo>
                    <a:lnTo>
                      <a:pt x="95" y="0"/>
                    </a:lnTo>
                    <a:lnTo>
                      <a:pt x="266" y="57"/>
                    </a:lnTo>
                    <a:lnTo>
                      <a:pt x="343" y="114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85" name="Freeform 31">
                <a:extLst>
                  <a:ext uri="{FF2B5EF4-FFF2-40B4-BE49-F238E27FC236}">
                    <a16:creationId xmlns:a16="http://schemas.microsoft.com/office/drawing/2014/main" id="{1F933003-2514-9E43-A12B-8F3847970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7975" y="10059988"/>
                <a:ext cx="2043113" cy="3524250"/>
              </a:xfrm>
              <a:custGeom>
                <a:avLst/>
                <a:gdLst>
                  <a:gd name="T0" fmla="*/ 577283971 w 5677"/>
                  <a:gd name="T1" fmla="*/ 14770103 h 9791"/>
                  <a:gd name="T2" fmla="*/ 577283971 w 5677"/>
                  <a:gd name="T3" fmla="*/ 41848624 h 9791"/>
                  <a:gd name="T4" fmla="*/ 569901485 w 5677"/>
                  <a:gd name="T5" fmla="*/ 56748308 h 9791"/>
                  <a:gd name="T6" fmla="*/ 572362434 w 5677"/>
                  <a:gd name="T7" fmla="*/ 71518410 h 9791"/>
                  <a:gd name="T8" fmla="*/ 569901485 w 5677"/>
                  <a:gd name="T9" fmla="*/ 96264829 h 9791"/>
                  <a:gd name="T10" fmla="*/ 587127767 w 5677"/>
                  <a:gd name="T11" fmla="*/ 108573248 h 9791"/>
                  <a:gd name="T12" fmla="*/ 646319741 w 5677"/>
                  <a:gd name="T13" fmla="*/ 298512002 h 9791"/>
                  <a:gd name="T14" fmla="*/ 663546383 w 5677"/>
                  <a:gd name="T15" fmla="*/ 478733602 h 9791"/>
                  <a:gd name="T16" fmla="*/ 675980689 w 5677"/>
                  <a:gd name="T17" fmla="*/ 412138199 h 9791"/>
                  <a:gd name="T18" fmla="*/ 680902587 w 5677"/>
                  <a:gd name="T19" fmla="*/ 389853464 h 9791"/>
                  <a:gd name="T20" fmla="*/ 695668280 w 5677"/>
                  <a:gd name="T21" fmla="*/ 367698310 h 9791"/>
                  <a:gd name="T22" fmla="*/ 715355511 w 5677"/>
                  <a:gd name="T23" fmla="*/ 407085250 h 9791"/>
                  <a:gd name="T24" fmla="*/ 710563175 w 5677"/>
                  <a:gd name="T25" fmla="*/ 631746739 h 9791"/>
                  <a:gd name="T26" fmla="*/ 735172663 w 5677"/>
                  <a:gd name="T27" fmla="*/ 634208423 h 9791"/>
                  <a:gd name="T28" fmla="*/ 700590178 w 5677"/>
                  <a:gd name="T29" fmla="*/ 750166722 h 9791"/>
                  <a:gd name="T30" fmla="*/ 671058791 w 5677"/>
                  <a:gd name="T31" fmla="*/ 885948433 h 9791"/>
                  <a:gd name="T32" fmla="*/ 661214996 w 5677"/>
                  <a:gd name="T33" fmla="*/ 918079903 h 9791"/>
                  <a:gd name="T34" fmla="*/ 658754047 w 5677"/>
                  <a:gd name="T35" fmla="*/ 967443160 h 9791"/>
                  <a:gd name="T36" fmla="*/ 685824485 w 5677"/>
                  <a:gd name="T37" fmla="*/ 945158425 h 9791"/>
                  <a:gd name="T38" fmla="*/ 715355511 w 5677"/>
                  <a:gd name="T39" fmla="*/ 940235057 h 9791"/>
                  <a:gd name="T40" fmla="*/ 698129229 w 5677"/>
                  <a:gd name="T41" fmla="*/ 1029114835 h 9791"/>
                  <a:gd name="T42" fmla="*/ 587127767 w 5677"/>
                  <a:gd name="T43" fmla="*/ 1184590016 h 9791"/>
                  <a:gd name="T44" fmla="*/ 347769359 w 5677"/>
                  <a:gd name="T45" fmla="*/ 1238876640 h 9791"/>
                  <a:gd name="T46" fmla="*/ 370047461 w 5677"/>
                  <a:gd name="T47" fmla="*/ 1167228648 h 9791"/>
                  <a:gd name="T48" fmla="*/ 377429947 w 5677"/>
                  <a:gd name="T49" fmla="*/ 1137688443 h 9791"/>
                  <a:gd name="T50" fmla="*/ 345308410 w 5677"/>
                  <a:gd name="T51" fmla="*/ 1147535178 h 9791"/>
                  <a:gd name="T52" fmla="*/ 323159871 w 5677"/>
                  <a:gd name="T53" fmla="*/ 1157381913 h 9791"/>
                  <a:gd name="T54" fmla="*/ 249072642 w 5677"/>
                  <a:gd name="T55" fmla="*/ 1016676835 h 9791"/>
                  <a:gd name="T56" fmla="*/ 231846359 w 5677"/>
                  <a:gd name="T57" fmla="*/ 1016676835 h 9791"/>
                  <a:gd name="T58" fmla="*/ 234307308 w 5677"/>
                  <a:gd name="T59" fmla="*/ 987136630 h 9791"/>
                  <a:gd name="T60" fmla="*/ 231846359 w 5677"/>
                  <a:gd name="T61" fmla="*/ 935311690 h 9791"/>
                  <a:gd name="T62" fmla="*/ 241689795 w 5677"/>
                  <a:gd name="T63" fmla="*/ 895795168 h 9791"/>
                  <a:gd name="T64" fmla="*/ 229385411 w 5677"/>
                  <a:gd name="T65" fmla="*/ 878563382 h 9791"/>
                  <a:gd name="T66" fmla="*/ 231846359 w 5677"/>
                  <a:gd name="T67" fmla="*/ 866254963 h 9791"/>
                  <a:gd name="T68" fmla="*/ 236768257 w 5677"/>
                  <a:gd name="T69" fmla="*/ 848893595 h 9791"/>
                  <a:gd name="T70" fmla="*/ 231846359 w 5677"/>
                  <a:gd name="T71" fmla="*/ 824147176 h 9791"/>
                  <a:gd name="T72" fmla="*/ 217080666 w 5677"/>
                  <a:gd name="T73" fmla="*/ 809377074 h 9791"/>
                  <a:gd name="T74" fmla="*/ 209697820 w 5677"/>
                  <a:gd name="T75" fmla="*/ 784759876 h 9791"/>
                  <a:gd name="T76" fmla="*/ 224463513 w 5677"/>
                  <a:gd name="T77" fmla="*/ 772451457 h 9791"/>
                  <a:gd name="T78" fmla="*/ 209697820 w 5677"/>
                  <a:gd name="T79" fmla="*/ 735396620 h 9791"/>
                  <a:gd name="T80" fmla="*/ 194932127 w 5677"/>
                  <a:gd name="T81" fmla="*/ 703265149 h 9791"/>
                  <a:gd name="T82" fmla="*/ 170193436 w 5677"/>
                  <a:gd name="T83" fmla="*/ 681109995 h 9791"/>
                  <a:gd name="T84" fmla="*/ 147915335 w 5677"/>
                  <a:gd name="T85" fmla="*/ 636670106 h 9791"/>
                  <a:gd name="T86" fmla="*/ 115923000 w 5677"/>
                  <a:gd name="T87" fmla="*/ 602076952 h 9791"/>
                  <a:gd name="T88" fmla="*/ 73957667 w 5677"/>
                  <a:gd name="T89" fmla="*/ 560228328 h 9791"/>
                  <a:gd name="T90" fmla="*/ 49348179 w 5677"/>
                  <a:gd name="T91" fmla="*/ 481195285 h 9791"/>
                  <a:gd name="T92" fmla="*/ 69035770 w 5677"/>
                  <a:gd name="T93" fmla="*/ 454116404 h 9791"/>
                  <a:gd name="T94" fmla="*/ 69035770 w 5677"/>
                  <a:gd name="T95" fmla="*/ 377545045 h 9791"/>
                  <a:gd name="T96" fmla="*/ 4792336 w 5677"/>
                  <a:gd name="T97" fmla="*/ 281280215 h 9791"/>
                  <a:gd name="T98" fmla="*/ 0 w 5677"/>
                  <a:gd name="T99" fmla="*/ 239302010 h 9791"/>
                  <a:gd name="T100" fmla="*/ 19687591 w 5677"/>
                  <a:gd name="T101" fmla="*/ 209761805 h 9791"/>
                  <a:gd name="T102" fmla="*/ 76418616 w 5677"/>
                  <a:gd name="T103" fmla="*/ 167783600 h 9791"/>
                  <a:gd name="T104" fmla="*/ 212029207 w 5677"/>
                  <a:gd name="T105" fmla="*/ 150422232 h 9791"/>
                  <a:gd name="T106" fmla="*/ 244280305 w 5677"/>
                  <a:gd name="T107" fmla="*/ 115958299 h 9791"/>
                  <a:gd name="T108" fmla="*/ 345308410 w 5677"/>
                  <a:gd name="T109" fmla="*/ 113496616 h 9791"/>
                  <a:gd name="T110" fmla="*/ 451517176 w 5677"/>
                  <a:gd name="T111" fmla="*/ 44310308 h 9791"/>
                  <a:gd name="T112" fmla="*/ 513170099 w 5677"/>
                  <a:gd name="T113" fmla="*/ 24616838 h 9791"/>
                  <a:gd name="T114" fmla="*/ 700590178 w 5677"/>
                  <a:gd name="T115" fmla="*/ 185015386 h 979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677" h="9791">
                    <a:moveTo>
                      <a:pt x="4552" y="0"/>
                    </a:moveTo>
                    <a:lnTo>
                      <a:pt x="4552" y="0"/>
                    </a:lnTo>
                    <a:lnTo>
                      <a:pt x="4533" y="19"/>
                    </a:lnTo>
                    <a:lnTo>
                      <a:pt x="4552" y="37"/>
                    </a:lnTo>
                    <a:lnTo>
                      <a:pt x="4552" y="95"/>
                    </a:lnTo>
                    <a:lnTo>
                      <a:pt x="4533" y="114"/>
                    </a:lnTo>
                    <a:lnTo>
                      <a:pt x="4514" y="133"/>
                    </a:lnTo>
                    <a:lnTo>
                      <a:pt x="4495" y="114"/>
                    </a:lnTo>
                    <a:lnTo>
                      <a:pt x="4457" y="114"/>
                    </a:lnTo>
                    <a:lnTo>
                      <a:pt x="4438" y="133"/>
                    </a:lnTo>
                    <a:lnTo>
                      <a:pt x="4438" y="152"/>
                    </a:lnTo>
                    <a:lnTo>
                      <a:pt x="4438" y="171"/>
                    </a:lnTo>
                    <a:lnTo>
                      <a:pt x="4457" y="190"/>
                    </a:lnTo>
                    <a:lnTo>
                      <a:pt x="4476" y="190"/>
                    </a:lnTo>
                    <a:lnTo>
                      <a:pt x="4476" y="209"/>
                    </a:lnTo>
                    <a:lnTo>
                      <a:pt x="4476" y="228"/>
                    </a:lnTo>
                    <a:lnTo>
                      <a:pt x="4476" y="286"/>
                    </a:lnTo>
                    <a:lnTo>
                      <a:pt x="4457" y="323"/>
                    </a:lnTo>
                    <a:lnTo>
                      <a:pt x="4438" y="342"/>
                    </a:lnTo>
                    <a:lnTo>
                      <a:pt x="4400" y="362"/>
                    </a:lnTo>
                    <a:lnTo>
                      <a:pt x="4380" y="342"/>
                    </a:lnTo>
                    <a:lnTo>
                      <a:pt x="4362" y="323"/>
                    </a:lnTo>
                    <a:lnTo>
                      <a:pt x="4343" y="323"/>
                    </a:lnTo>
                    <a:lnTo>
                      <a:pt x="4324" y="362"/>
                    </a:lnTo>
                    <a:lnTo>
                      <a:pt x="4324" y="400"/>
                    </a:lnTo>
                    <a:lnTo>
                      <a:pt x="4343" y="400"/>
                    </a:lnTo>
                    <a:lnTo>
                      <a:pt x="4362" y="418"/>
                    </a:lnTo>
                    <a:lnTo>
                      <a:pt x="4400" y="438"/>
                    </a:lnTo>
                    <a:lnTo>
                      <a:pt x="4419" y="457"/>
                    </a:lnTo>
                    <a:lnTo>
                      <a:pt x="4419" y="476"/>
                    </a:lnTo>
                    <a:lnTo>
                      <a:pt x="4400" y="495"/>
                    </a:lnTo>
                    <a:lnTo>
                      <a:pt x="4400" y="514"/>
                    </a:lnTo>
                    <a:lnTo>
                      <a:pt x="4400" y="552"/>
                    </a:lnTo>
                    <a:lnTo>
                      <a:pt x="4419" y="552"/>
                    </a:lnTo>
                    <a:lnTo>
                      <a:pt x="4438" y="571"/>
                    </a:lnTo>
                    <a:lnTo>
                      <a:pt x="4419" y="609"/>
                    </a:lnTo>
                    <a:lnTo>
                      <a:pt x="4438" y="628"/>
                    </a:lnTo>
                    <a:lnTo>
                      <a:pt x="4457" y="628"/>
                    </a:lnTo>
                    <a:lnTo>
                      <a:pt x="4476" y="647"/>
                    </a:lnTo>
                    <a:lnTo>
                      <a:pt x="4495" y="685"/>
                    </a:lnTo>
                    <a:lnTo>
                      <a:pt x="4476" y="685"/>
                    </a:lnTo>
                    <a:lnTo>
                      <a:pt x="4438" y="704"/>
                    </a:lnTo>
                    <a:lnTo>
                      <a:pt x="4419" y="704"/>
                    </a:lnTo>
                    <a:lnTo>
                      <a:pt x="4400" y="743"/>
                    </a:lnTo>
                    <a:lnTo>
                      <a:pt x="4400" y="762"/>
                    </a:lnTo>
                    <a:lnTo>
                      <a:pt x="4419" y="762"/>
                    </a:lnTo>
                    <a:lnTo>
                      <a:pt x="4457" y="781"/>
                    </a:lnTo>
                    <a:lnTo>
                      <a:pt x="4457" y="799"/>
                    </a:lnTo>
                    <a:lnTo>
                      <a:pt x="4457" y="914"/>
                    </a:lnTo>
                    <a:lnTo>
                      <a:pt x="4514" y="857"/>
                    </a:lnTo>
                    <a:lnTo>
                      <a:pt x="4571" y="552"/>
                    </a:lnTo>
                    <a:lnTo>
                      <a:pt x="4571" y="609"/>
                    </a:lnTo>
                    <a:lnTo>
                      <a:pt x="4571" y="762"/>
                    </a:lnTo>
                    <a:lnTo>
                      <a:pt x="4533" y="838"/>
                    </a:lnTo>
                    <a:lnTo>
                      <a:pt x="4552" y="1047"/>
                    </a:lnTo>
                    <a:lnTo>
                      <a:pt x="4628" y="1238"/>
                    </a:lnTo>
                    <a:lnTo>
                      <a:pt x="4781" y="1485"/>
                    </a:lnTo>
                    <a:lnTo>
                      <a:pt x="4800" y="1524"/>
                    </a:lnTo>
                    <a:lnTo>
                      <a:pt x="4838" y="1542"/>
                    </a:lnTo>
                    <a:lnTo>
                      <a:pt x="4914" y="1714"/>
                    </a:lnTo>
                    <a:lnTo>
                      <a:pt x="4914" y="1828"/>
                    </a:lnTo>
                    <a:lnTo>
                      <a:pt x="4895" y="2038"/>
                    </a:lnTo>
                    <a:lnTo>
                      <a:pt x="4933" y="2152"/>
                    </a:lnTo>
                    <a:lnTo>
                      <a:pt x="4990" y="2304"/>
                    </a:lnTo>
                    <a:lnTo>
                      <a:pt x="5009" y="2343"/>
                    </a:lnTo>
                    <a:lnTo>
                      <a:pt x="5009" y="2495"/>
                    </a:lnTo>
                    <a:lnTo>
                      <a:pt x="5047" y="2609"/>
                    </a:lnTo>
                    <a:lnTo>
                      <a:pt x="5066" y="2819"/>
                    </a:lnTo>
                    <a:lnTo>
                      <a:pt x="4990" y="3466"/>
                    </a:lnTo>
                    <a:lnTo>
                      <a:pt x="4990" y="3581"/>
                    </a:lnTo>
                    <a:lnTo>
                      <a:pt x="5009" y="3638"/>
                    </a:lnTo>
                    <a:lnTo>
                      <a:pt x="5028" y="3657"/>
                    </a:lnTo>
                    <a:lnTo>
                      <a:pt x="5086" y="3676"/>
                    </a:lnTo>
                    <a:lnTo>
                      <a:pt x="5123" y="3695"/>
                    </a:lnTo>
                    <a:lnTo>
                      <a:pt x="5162" y="3790"/>
                    </a:lnTo>
                    <a:lnTo>
                      <a:pt x="5200" y="3828"/>
                    </a:lnTo>
                    <a:lnTo>
                      <a:pt x="5200" y="3790"/>
                    </a:lnTo>
                    <a:lnTo>
                      <a:pt x="5200" y="3676"/>
                    </a:lnTo>
                    <a:lnTo>
                      <a:pt x="5219" y="3638"/>
                    </a:lnTo>
                    <a:lnTo>
                      <a:pt x="5276" y="3619"/>
                    </a:lnTo>
                    <a:lnTo>
                      <a:pt x="5219" y="3523"/>
                    </a:lnTo>
                    <a:lnTo>
                      <a:pt x="5181" y="3409"/>
                    </a:lnTo>
                    <a:lnTo>
                      <a:pt x="5181" y="3276"/>
                    </a:lnTo>
                    <a:lnTo>
                      <a:pt x="5219" y="3181"/>
                    </a:lnTo>
                    <a:lnTo>
                      <a:pt x="5219" y="3161"/>
                    </a:lnTo>
                    <a:lnTo>
                      <a:pt x="5219" y="3142"/>
                    </a:lnTo>
                    <a:lnTo>
                      <a:pt x="5219" y="3124"/>
                    </a:lnTo>
                    <a:lnTo>
                      <a:pt x="5238" y="3124"/>
                    </a:lnTo>
                    <a:lnTo>
                      <a:pt x="5276" y="3200"/>
                    </a:lnTo>
                    <a:lnTo>
                      <a:pt x="5295" y="3200"/>
                    </a:lnTo>
                    <a:lnTo>
                      <a:pt x="5314" y="3161"/>
                    </a:lnTo>
                    <a:lnTo>
                      <a:pt x="5257" y="3066"/>
                    </a:lnTo>
                    <a:lnTo>
                      <a:pt x="5238" y="3047"/>
                    </a:lnTo>
                    <a:lnTo>
                      <a:pt x="5257" y="3009"/>
                    </a:lnTo>
                    <a:lnTo>
                      <a:pt x="5295" y="2952"/>
                    </a:lnTo>
                    <a:lnTo>
                      <a:pt x="5314" y="2933"/>
                    </a:lnTo>
                    <a:lnTo>
                      <a:pt x="5295" y="2914"/>
                    </a:lnTo>
                    <a:lnTo>
                      <a:pt x="5295" y="2895"/>
                    </a:lnTo>
                    <a:lnTo>
                      <a:pt x="5314" y="2895"/>
                    </a:lnTo>
                    <a:lnTo>
                      <a:pt x="5333" y="2876"/>
                    </a:lnTo>
                    <a:lnTo>
                      <a:pt x="5352" y="2876"/>
                    </a:lnTo>
                    <a:lnTo>
                      <a:pt x="5371" y="2838"/>
                    </a:lnTo>
                    <a:lnTo>
                      <a:pt x="5390" y="2838"/>
                    </a:lnTo>
                    <a:lnTo>
                      <a:pt x="5409" y="2838"/>
                    </a:lnTo>
                    <a:lnTo>
                      <a:pt x="5428" y="2838"/>
                    </a:lnTo>
                    <a:lnTo>
                      <a:pt x="5447" y="2857"/>
                    </a:lnTo>
                    <a:lnTo>
                      <a:pt x="5447" y="2895"/>
                    </a:lnTo>
                    <a:lnTo>
                      <a:pt x="5428" y="2952"/>
                    </a:lnTo>
                    <a:lnTo>
                      <a:pt x="5486" y="3371"/>
                    </a:lnTo>
                    <a:lnTo>
                      <a:pt x="5504" y="3333"/>
                    </a:lnTo>
                    <a:lnTo>
                      <a:pt x="5504" y="3295"/>
                    </a:lnTo>
                    <a:lnTo>
                      <a:pt x="5523" y="3142"/>
                    </a:lnTo>
                    <a:lnTo>
                      <a:pt x="5543" y="3085"/>
                    </a:lnTo>
                    <a:lnTo>
                      <a:pt x="5543" y="3047"/>
                    </a:lnTo>
                    <a:lnTo>
                      <a:pt x="5562" y="3047"/>
                    </a:lnTo>
                    <a:lnTo>
                      <a:pt x="5523" y="3352"/>
                    </a:lnTo>
                    <a:lnTo>
                      <a:pt x="5523" y="3409"/>
                    </a:lnTo>
                    <a:lnTo>
                      <a:pt x="5543" y="3581"/>
                    </a:lnTo>
                    <a:lnTo>
                      <a:pt x="5543" y="3619"/>
                    </a:lnTo>
                    <a:lnTo>
                      <a:pt x="5428" y="4019"/>
                    </a:lnTo>
                    <a:lnTo>
                      <a:pt x="5409" y="4324"/>
                    </a:lnTo>
                    <a:lnTo>
                      <a:pt x="5486" y="4876"/>
                    </a:lnTo>
                    <a:lnTo>
                      <a:pt x="5523" y="4971"/>
                    </a:lnTo>
                    <a:lnTo>
                      <a:pt x="5543" y="4933"/>
                    </a:lnTo>
                    <a:lnTo>
                      <a:pt x="5562" y="4933"/>
                    </a:lnTo>
                    <a:lnTo>
                      <a:pt x="5562" y="4895"/>
                    </a:lnTo>
                    <a:lnTo>
                      <a:pt x="5600" y="4914"/>
                    </a:lnTo>
                    <a:lnTo>
                      <a:pt x="5638" y="4914"/>
                    </a:lnTo>
                    <a:lnTo>
                      <a:pt x="5657" y="4914"/>
                    </a:lnTo>
                    <a:lnTo>
                      <a:pt x="5638" y="4876"/>
                    </a:lnTo>
                    <a:lnTo>
                      <a:pt x="5676" y="4895"/>
                    </a:lnTo>
                    <a:lnTo>
                      <a:pt x="5676" y="4971"/>
                    </a:lnTo>
                    <a:lnTo>
                      <a:pt x="5581" y="5142"/>
                    </a:lnTo>
                    <a:lnTo>
                      <a:pt x="5543" y="5219"/>
                    </a:lnTo>
                    <a:lnTo>
                      <a:pt x="5447" y="5428"/>
                    </a:lnTo>
                    <a:lnTo>
                      <a:pt x="5409" y="5504"/>
                    </a:lnTo>
                    <a:lnTo>
                      <a:pt x="5390" y="5543"/>
                    </a:lnTo>
                    <a:lnTo>
                      <a:pt x="5390" y="5600"/>
                    </a:lnTo>
                    <a:lnTo>
                      <a:pt x="5390" y="5657"/>
                    </a:lnTo>
                    <a:lnTo>
                      <a:pt x="5409" y="5752"/>
                    </a:lnTo>
                    <a:lnTo>
                      <a:pt x="5409" y="5790"/>
                    </a:lnTo>
                    <a:lnTo>
                      <a:pt x="5390" y="5904"/>
                    </a:lnTo>
                    <a:lnTo>
                      <a:pt x="5257" y="6305"/>
                    </a:lnTo>
                    <a:lnTo>
                      <a:pt x="5219" y="6647"/>
                    </a:lnTo>
                    <a:lnTo>
                      <a:pt x="5219" y="6857"/>
                    </a:lnTo>
                    <a:lnTo>
                      <a:pt x="5219" y="6914"/>
                    </a:lnTo>
                    <a:lnTo>
                      <a:pt x="5200" y="6971"/>
                    </a:lnTo>
                    <a:lnTo>
                      <a:pt x="5181" y="6990"/>
                    </a:lnTo>
                    <a:lnTo>
                      <a:pt x="5162" y="6933"/>
                    </a:lnTo>
                    <a:lnTo>
                      <a:pt x="5162" y="6895"/>
                    </a:lnTo>
                    <a:lnTo>
                      <a:pt x="5181" y="6838"/>
                    </a:lnTo>
                    <a:lnTo>
                      <a:pt x="5162" y="6819"/>
                    </a:lnTo>
                    <a:lnTo>
                      <a:pt x="5105" y="6800"/>
                    </a:lnTo>
                    <a:lnTo>
                      <a:pt x="5066" y="6800"/>
                    </a:lnTo>
                    <a:lnTo>
                      <a:pt x="5086" y="6819"/>
                    </a:lnTo>
                    <a:lnTo>
                      <a:pt x="5105" y="6838"/>
                    </a:lnTo>
                    <a:lnTo>
                      <a:pt x="5123" y="6857"/>
                    </a:lnTo>
                    <a:lnTo>
                      <a:pt x="5123" y="6914"/>
                    </a:lnTo>
                    <a:lnTo>
                      <a:pt x="5123" y="6933"/>
                    </a:lnTo>
                    <a:lnTo>
                      <a:pt x="5123" y="6990"/>
                    </a:lnTo>
                    <a:lnTo>
                      <a:pt x="5105" y="7086"/>
                    </a:lnTo>
                    <a:lnTo>
                      <a:pt x="5105" y="7143"/>
                    </a:lnTo>
                    <a:lnTo>
                      <a:pt x="5105" y="7219"/>
                    </a:lnTo>
                    <a:lnTo>
                      <a:pt x="5105" y="7257"/>
                    </a:lnTo>
                    <a:lnTo>
                      <a:pt x="5086" y="7276"/>
                    </a:lnTo>
                    <a:lnTo>
                      <a:pt x="5066" y="7314"/>
                    </a:lnTo>
                    <a:lnTo>
                      <a:pt x="5066" y="7333"/>
                    </a:lnTo>
                    <a:lnTo>
                      <a:pt x="5066" y="7352"/>
                    </a:lnTo>
                    <a:lnTo>
                      <a:pt x="5086" y="7409"/>
                    </a:lnTo>
                    <a:lnTo>
                      <a:pt x="5086" y="7428"/>
                    </a:lnTo>
                    <a:lnTo>
                      <a:pt x="5086" y="7467"/>
                    </a:lnTo>
                    <a:lnTo>
                      <a:pt x="5047" y="7504"/>
                    </a:lnTo>
                    <a:lnTo>
                      <a:pt x="5047" y="7543"/>
                    </a:lnTo>
                    <a:lnTo>
                      <a:pt x="5066" y="7543"/>
                    </a:lnTo>
                    <a:lnTo>
                      <a:pt x="5181" y="7409"/>
                    </a:lnTo>
                    <a:lnTo>
                      <a:pt x="5142" y="7314"/>
                    </a:lnTo>
                    <a:lnTo>
                      <a:pt x="5142" y="7276"/>
                    </a:lnTo>
                    <a:lnTo>
                      <a:pt x="5162" y="7238"/>
                    </a:lnTo>
                    <a:lnTo>
                      <a:pt x="5200" y="7219"/>
                    </a:lnTo>
                    <a:lnTo>
                      <a:pt x="5238" y="7238"/>
                    </a:lnTo>
                    <a:lnTo>
                      <a:pt x="5295" y="7295"/>
                    </a:lnTo>
                    <a:lnTo>
                      <a:pt x="5333" y="7314"/>
                    </a:lnTo>
                    <a:lnTo>
                      <a:pt x="5352" y="7314"/>
                    </a:lnTo>
                    <a:lnTo>
                      <a:pt x="5371" y="7295"/>
                    </a:lnTo>
                    <a:lnTo>
                      <a:pt x="5390" y="7123"/>
                    </a:lnTo>
                    <a:lnTo>
                      <a:pt x="5390" y="7086"/>
                    </a:lnTo>
                    <a:lnTo>
                      <a:pt x="5390" y="7067"/>
                    </a:lnTo>
                    <a:lnTo>
                      <a:pt x="5486" y="7104"/>
                    </a:lnTo>
                    <a:lnTo>
                      <a:pt x="5504" y="7123"/>
                    </a:lnTo>
                    <a:lnTo>
                      <a:pt x="5504" y="7238"/>
                    </a:lnTo>
                    <a:lnTo>
                      <a:pt x="5523" y="7257"/>
                    </a:lnTo>
                    <a:lnTo>
                      <a:pt x="5543" y="7276"/>
                    </a:lnTo>
                    <a:lnTo>
                      <a:pt x="5409" y="7714"/>
                    </a:lnTo>
                    <a:lnTo>
                      <a:pt x="5409" y="7771"/>
                    </a:lnTo>
                    <a:lnTo>
                      <a:pt x="5409" y="7809"/>
                    </a:lnTo>
                    <a:lnTo>
                      <a:pt x="5428" y="7847"/>
                    </a:lnTo>
                    <a:lnTo>
                      <a:pt x="5428" y="7885"/>
                    </a:lnTo>
                    <a:lnTo>
                      <a:pt x="5428" y="7904"/>
                    </a:lnTo>
                    <a:lnTo>
                      <a:pt x="5409" y="7924"/>
                    </a:lnTo>
                    <a:lnTo>
                      <a:pt x="5390" y="7943"/>
                    </a:lnTo>
                    <a:lnTo>
                      <a:pt x="5371" y="8000"/>
                    </a:lnTo>
                    <a:lnTo>
                      <a:pt x="5352" y="8057"/>
                    </a:lnTo>
                    <a:lnTo>
                      <a:pt x="4990" y="8571"/>
                    </a:lnTo>
                    <a:lnTo>
                      <a:pt x="4724" y="8857"/>
                    </a:lnTo>
                    <a:lnTo>
                      <a:pt x="4724" y="8895"/>
                    </a:lnTo>
                    <a:lnTo>
                      <a:pt x="4724" y="8933"/>
                    </a:lnTo>
                    <a:lnTo>
                      <a:pt x="4705" y="8952"/>
                    </a:lnTo>
                    <a:lnTo>
                      <a:pt x="4705" y="8971"/>
                    </a:lnTo>
                    <a:lnTo>
                      <a:pt x="4533" y="9143"/>
                    </a:lnTo>
                    <a:lnTo>
                      <a:pt x="3847" y="9505"/>
                    </a:lnTo>
                    <a:lnTo>
                      <a:pt x="3466" y="9695"/>
                    </a:lnTo>
                    <a:lnTo>
                      <a:pt x="3085" y="9790"/>
                    </a:lnTo>
                    <a:lnTo>
                      <a:pt x="3009" y="9657"/>
                    </a:lnTo>
                    <a:lnTo>
                      <a:pt x="2933" y="9638"/>
                    </a:lnTo>
                    <a:lnTo>
                      <a:pt x="2761" y="9638"/>
                    </a:lnTo>
                    <a:lnTo>
                      <a:pt x="2724" y="9619"/>
                    </a:lnTo>
                    <a:lnTo>
                      <a:pt x="2704" y="9600"/>
                    </a:lnTo>
                    <a:lnTo>
                      <a:pt x="2685" y="9562"/>
                    </a:lnTo>
                    <a:lnTo>
                      <a:pt x="2666" y="9524"/>
                    </a:lnTo>
                    <a:lnTo>
                      <a:pt x="2666" y="9505"/>
                    </a:lnTo>
                    <a:lnTo>
                      <a:pt x="2666" y="9466"/>
                    </a:lnTo>
                    <a:lnTo>
                      <a:pt x="2666" y="9429"/>
                    </a:lnTo>
                    <a:lnTo>
                      <a:pt x="2685" y="9409"/>
                    </a:lnTo>
                    <a:lnTo>
                      <a:pt x="2704" y="9390"/>
                    </a:lnTo>
                    <a:lnTo>
                      <a:pt x="3028" y="9219"/>
                    </a:lnTo>
                    <a:lnTo>
                      <a:pt x="3047" y="9200"/>
                    </a:lnTo>
                    <a:lnTo>
                      <a:pt x="3047" y="9181"/>
                    </a:lnTo>
                    <a:lnTo>
                      <a:pt x="2857" y="9009"/>
                    </a:lnTo>
                    <a:lnTo>
                      <a:pt x="2838" y="8971"/>
                    </a:lnTo>
                    <a:lnTo>
                      <a:pt x="2857" y="8933"/>
                    </a:lnTo>
                    <a:lnTo>
                      <a:pt x="2876" y="8914"/>
                    </a:lnTo>
                    <a:lnTo>
                      <a:pt x="2952" y="8838"/>
                    </a:lnTo>
                    <a:lnTo>
                      <a:pt x="2952" y="8819"/>
                    </a:lnTo>
                    <a:lnTo>
                      <a:pt x="2952" y="8800"/>
                    </a:lnTo>
                    <a:lnTo>
                      <a:pt x="2933" y="8781"/>
                    </a:lnTo>
                    <a:lnTo>
                      <a:pt x="2914" y="8781"/>
                    </a:lnTo>
                    <a:lnTo>
                      <a:pt x="2857" y="8819"/>
                    </a:lnTo>
                    <a:lnTo>
                      <a:pt x="2838" y="8819"/>
                    </a:lnTo>
                    <a:lnTo>
                      <a:pt x="2819" y="8819"/>
                    </a:lnTo>
                    <a:lnTo>
                      <a:pt x="2780" y="8819"/>
                    </a:lnTo>
                    <a:lnTo>
                      <a:pt x="2761" y="8819"/>
                    </a:lnTo>
                    <a:lnTo>
                      <a:pt x="2743" y="8857"/>
                    </a:lnTo>
                    <a:lnTo>
                      <a:pt x="2724" y="8857"/>
                    </a:lnTo>
                    <a:lnTo>
                      <a:pt x="2685" y="8857"/>
                    </a:lnTo>
                    <a:lnTo>
                      <a:pt x="2666" y="8857"/>
                    </a:lnTo>
                    <a:lnTo>
                      <a:pt x="2628" y="8876"/>
                    </a:lnTo>
                    <a:lnTo>
                      <a:pt x="2609" y="8895"/>
                    </a:lnTo>
                    <a:lnTo>
                      <a:pt x="2571" y="8895"/>
                    </a:lnTo>
                    <a:lnTo>
                      <a:pt x="2552" y="8914"/>
                    </a:lnTo>
                    <a:lnTo>
                      <a:pt x="2533" y="8914"/>
                    </a:lnTo>
                    <a:lnTo>
                      <a:pt x="2514" y="8933"/>
                    </a:lnTo>
                    <a:lnTo>
                      <a:pt x="2495" y="8933"/>
                    </a:lnTo>
                    <a:lnTo>
                      <a:pt x="2399" y="8952"/>
                    </a:lnTo>
                    <a:lnTo>
                      <a:pt x="2304" y="8990"/>
                    </a:lnTo>
                    <a:lnTo>
                      <a:pt x="2285" y="8990"/>
                    </a:lnTo>
                    <a:lnTo>
                      <a:pt x="2267" y="8971"/>
                    </a:lnTo>
                    <a:lnTo>
                      <a:pt x="1981" y="8476"/>
                    </a:lnTo>
                    <a:lnTo>
                      <a:pt x="1962" y="8438"/>
                    </a:lnTo>
                    <a:lnTo>
                      <a:pt x="1962" y="8381"/>
                    </a:lnTo>
                    <a:lnTo>
                      <a:pt x="1962" y="7847"/>
                    </a:lnTo>
                    <a:lnTo>
                      <a:pt x="1942" y="7847"/>
                    </a:lnTo>
                    <a:lnTo>
                      <a:pt x="1923" y="7847"/>
                    </a:lnTo>
                    <a:lnTo>
                      <a:pt x="1904" y="7847"/>
                    </a:lnTo>
                    <a:lnTo>
                      <a:pt x="1886" y="7829"/>
                    </a:lnTo>
                    <a:lnTo>
                      <a:pt x="1866" y="7829"/>
                    </a:lnTo>
                    <a:lnTo>
                      <a:pt x="1847" y="7829"/>
                    </a:lnTo>
                    <a:lnTo>
                      <a:pt x="1828" y="7829"/>
                    </a:lnTo>
                    <a:lnTo>
                      <a:pt x="1809" y="7847"/>
                    </a:lnTo>
                    <a:lnTo>
                      <a:pt x="1790" y="7847"/>
                    </a:lnTo>
                    <a:lnTo>
                      <a:pt x="1790" y="7809"/>
                    </a:lnTo>
                    <a:lnTo>
                      <a:pt x="1790" y="7790"/>
                    </a:lnTo>
                    <a:lnTo>
                      <a:pt x="1771" y="7714"/>
                    </a:lnTo>
                    <a:lnTo>
                      <a:pt x="1771" y="7695"/>
                    </a:lnTo>
                    <a:lnTo>
                      <a:pt x="1790" y="7676"/>
                    </a:lnTo>
                    <a:lnTo>
                      <a:pt x="1809" y="7638"/>
                    </a:lnTo>
                    <a:lnTo>
                      <a:pt x="1809" y="7619"/>
                    </a:lnTo>
                    <a:lnTo>
                      <a:pt x="1809" y="7600"/>
                    </a:lnTo>
                    <a:lnTo>
                      <a:pt x="1809" y="7562"/>
                    </a:lnTo>
                    <a:lnTo>
                      <a:pt x="1809" y="7524"/>
                    </a:lnTo>
                    <a:lnTo>
                      <a:pt x="1809" y="7352"/>
                    </a:lnTo>
                    <a:lnTo>
                      <a:pt x="1809" y="7333"/>
                    </a:lnTo>
                    <a:lnTo>
                      <a:pt x="1809" y="7314"/>
                    </a:lnTo>
                    <a:lnTo>
                      <a:pt x="1809" y="7276"/>
                    </a:lnTo>
                    <a:lnTo>
                      <a:pt x="1809" y="7238"/>
                    </a:lnTo>
                    <a:lnTo>
                      <a:pt x="1790" y="7219"/>
                    </a:lnTo>
                    <a:lnTo>
                      <a:pt x="1809" y="7200"/>
                    </a:lnTo>
                    <a:lnTo>
                      <a:pt x="1809" y="7162"/>
                    </a:lnTo>
                    <a:lnTo>
                      <a:pt x="1809" y="7123"/>
                    </a:lnTo>
                    <a:lnTo>
                      <a:pt x="1809" y="7086"/>
                    </a:lnTo>
                    <a:lnTo>
                      <a:pt x="1809" y="7009"/>
                    </a:lnTo>
                    <a:lnTo>
                      <a:pt x="1828" y="7009"/>
                    </a:lnTo>
                    <a:lnTo>
                      <a:pt x="1847" y="6971"/>
                    </a:lnTo>
                    <a:lnTo>
                      <a:pt x="1847" y="6952"/>
                    </a:lnTo>
                    <a:lnTo>
                      <a:pt x="1847" y="6914"/>
                    </a:lnTo>
                    <a:lnTo>
                      <a:pt x="1866" y="6914"/>
                    </a:lnTo>
                    <a:lnTo>
                      <a:pt x="1866" y="6895"/>
                    </a:lnTo>
                    <a:lnTo>
                      <a:pt x="1886" y="6876"/>
                    </a:lnTo>
                    <a:lnTo>
                      <a:pt x="1886" y="6857"/>
                    </a:lnTo>
                    <a:lnTo>
                      <a:pt x="1886" y="6838"/>
                    </a:lnTo>
                    <a:lnTo>
                      <a:pt x="1847" y="6781"/>
                    </a:lnTo>
                    <a:lnTo>
                      <a:pt x="1828" y="6762"/>
                    </a:lnTo>
                    <a:lnTo>
                      <a:pt x="1809" y="6762"/>
                    </a:lnTo>
                    <a:lnTo>
                      <a:pt x="1790" y="6762"/>
                    </a:lnTo>
                    <a:lnTo>
                      <a:pt x="1771" y="6781"/>
                    </a:lnTo>
                    <a:lnTo>
                      <a:pt x="1752" y="6781"/>
                    </a:lnTo>
                    <a:lnTo>
                      <a:pt x="1733" y="6781"/>
                    </a:lnTo>
                    <a:lnTo>
                      <a:pt x="1733" y="6762"/>
                    </a:lnTo>
                    <a:lnTo>
                      <a:pt x="1733" y="6742"/>
                    </a:lnTo>
                    <a:lnTo>
                      <a:pt x="1733" y="6724"/>
                    </a:lnTo>
                    <a:lnTo>
                      <a:pt x="1771" y="6705"/>
                    </a:lnTo>
                    <a:lnTo>
                      <a:pt x="1790" y="6686"/>
                    </a:lnTo>
                    <a:lnTo>
                      <a:pt x="1790" y="6666"/>
                    </a:lnTo>
                    <a:lnTo>
                      <a:pt x="1809" y="6647"/>
                    </a:lnTo>
                    <a:lnTo>
                      <a:pt x="1809" y="6628"/>
                    </a:lnTo>
                    <a:lnTo>
                      <a:pt x="1828" y="6628"/>
                    </a:lnTo>
                    <a:lnTo>
                      <a:pt x="1847" y="6610"/>
                    </a:lnTo>
                    <a:lnTo>
                      <a:pt x="1847" y="6590"/>
                    </a:lnTo>
                    <a:lnTo>
                      <a:pt x="1847" y="6571"/>
                    </a:lnTo>
                    <a:lnTo>
                      <a:pt x="1828" y="6552"/>
                    </a:lnTo>
                    <a:lnTo>
                      <a:pt x="1828" y="6533"/>
                    </a:lnTo>
                    <a:lnTo>
                      <a:pt x="1828" y="6514"/>
                    </a:lnTo>
                    <a:lnTo>
                      <a:pt x="1847" y="6495"/>
                    </a:lnTo>
                    <a:lnTo>
                      <a:pt x="1847" y="6476"/>
                    </a:lnTo>
                    <a:lnTo>
                      <a:pt x="1847" y="6457"/>
                    </a:lnTo>
                    <a:lnTo>
                      <a:pt x="1828" y="6400"/>
                    </a:lnTo>
                    <a:lnTo>
                      <a:pt x="1809" y="6381"/>
                    </a:lnTo>
                    <a:lnTo>
                      <a:pt x="1790" y="6361"/>
                    </a:lnTo>
                    <a:lnTo>
                      <a:pt x="1752" y="6361"/>
                    </a:lnTo>
                    <a:lnTo>
                      <a:pt x="1733" y="6361"/>
                    </a:lnTo>
                    <a:lnTo>
                      <a:pt x="1714" y="6343"/>
                    </a:lnTo>
                    <a:lnTo>
                      <a:pt x="1714" y="6324"/>
                    </a:lnTo>
                    <a:lnTo>
                      <a:pt x="1695" y="6285"/>
                    </a:lnTo>
                    <a:lnTo>
                      <a:pt x="1695" y="6266"/>
                    </a:lnTo>
                    <a:lnTo>
                      <a:pt x="1676" y="6247"/>
                    </a:lnTo>
                    <a:lnTo>
                      <a:pt x="1657" y="6229"/>
                    </a:lnTo>
                    <a:lnTo>
                      <a:pt x="1657" y="6209"/>
                    </a:lnTo>
                    <a:lnTo>
                      <a:pt x="1657" y="6190"/>
                    </a:lnTo>
                    <a:lnTo>
                      <a:pt x="1657" y="6171"/>
                    </a:lnTo>
                    <a:lnTo>
                      <a:pt x="1619" y="6133"/>
                    </a:lnTo>
                    <a:lnTo>
                      <a:pt x="1619" y="6114"/>
                    </a:lnTo>
                    <a:lnTo>
                      <a:pt x="1619" y="6095"/>
                    </a:lnTo>
                    <a:lnTo>
                      <a:pt x="1619" y="6076"/>
                    </a:lnTo>
                    <a:lnTo>
                      <a:pt x="1619" y="6057"/>
                    </a:lnTo>
                    <a:lnTo>
                      <a:pt x="1637" y="6038"/>
                    </a:lnTo>
                    <a:lnTo>
                      <a:pt x="1676" y="6038"/>
                    </a:lnTo>
                    <a:lnTo>
                      <a:pt x="1733" y="6019"/>
                    </a:lnTo>
                    <a:lnTo>
                      <a:pt x="1752" y="6019"/>
                    </a:lnTo>
                    <a:lnTo>
                      <a:pt x="1752" y="6000"/>
                    </a:lnTo>
                    <a:lnTo>
                      <a:pt x="1752" y="5980"/>
                    </a:lnTo>
                    <a:lnTo>
                      <a:pt x="1733" y="5962"/>
                    </a:lnTo>
                    <a:lnTo>
                      <a:pt x="1714" y="5943"/>
                    </a:lnTo>
                    <a:lnTo>
                      <a:pt x="1695" y="5943"/>
                    </a:lnTo>
                    <a:lnTo>
                      <a:pt x="1676" y="5924"/>
                    </a:lnTo>
                    <a:lnTo>
                      <a:pt x="1676" y="5904"/>
                    </a:lnTo>
                    <a:lnTo>
                      <a:pt x="1676" y="5885"/>
                    </a:lnTo>
                    <a:lnTo>
                      <a:pt x="1676" y="5809"/>
                    </a:lnTo>
                    <a:lnTo>
                      <a:pt x="1676" y="5771"/>
                    </a:lnTo>
                    <a:lnTo>
                      <a:pt x="1657" y="5752"/>
                    </a:lnTo>
                    <a:lnTo>
                      <a:pt x="1619" y="5695"/>
                    </a:lnTo>
                    <a:lnTo>
                      <a:pt x="1619" y="5676"/>
                    </a:lnTo>
                    <a:lnTo>
                      <a:pt x="1619" y="5657"/>
                    </a:lnTo>
                    <a:lnTo>
                      <a:pt x="1619" y="5619"/>
                    </a:lnTo>
                    <a:lnTo>
                      <a:pt x="1619" y="5600"/>
                    </a:lnTo>
                    <a:lnTo>
                      <a:pt x="1600" y="5600"/>
                    </a:lnTo>
                    <a:lnTo>
                      <a:pt x="1600" y="5581"/>
                    </a:lnTo>
                    <a:lnTo>
                      <a:pt x="1581" y="5562"/>
                    </a:lnTo>
                    <a:lnTo>
                      <a:pt x="1523" y="5467"/>
                    </a:lnTo>
                    <a:lnTo>
                      <a:pt x="1505" y="5428"/>
                    </a:lnTo>
                    <a:lnTo>
                      <a:pt x="1485" y="5409"/>
                    </a:lnTo>
                    <a:lnTo>
                      <a:pt x="1447" y="5371"/>
                    </a:lnTo>
                    <a:lnTo>
                      <a:pt x="1428" y="5371"/>
                    </a:lnTo>
                    <a:lnTo>
                      <a:pt x="1409" y="5352"/>
                    </a:lnTo>
                    <a:lnTo>
                      <a:pt x="1390" y="5352"/>
                    </a:lnTo>
                    <a:lnTo>
                      <a:pt x="1371" y="5314"/>
                    </a:lnTo>
                    <a:lnTo>
                      <a:pt x="1352" y="5276"/>
                    </a:lnTo>
                    <a:lnTo>
                      <a:pt x="1333" y="5276"/>
                    </a:lnTo>
                    <a:lnTo>
                      <a:pt x="1314" y="5257"/>
                    </a:lnTo>
                    <a:lnTo>
                      <a:pt x="1295" y="5238"/>
                    </a:lnTo>
                    <a:lnTo>
                      <a:pt x="1276" y="5219"/>
                    </a:lnTo>
                    <a:lnTo>
                      <a:pt x="1256" y="5200"/>
                    </a:lnTo>
                    <a:lnTo>
                      <a:pt x="1238" y="5181"/>
                    </a:lnTo>
                    <a:lnTo>
                      <a:pt x="1238" y="5162"/>
                    </a:lnTo>
                    <a:lnTo>
                      <a:pt x="1238" y="5123"/>
                    </a:lnTo>
                    <a:lnTo>
                      <a:pt x="1238" y="5086"/>
                    </a:lnTo>
                    <a:lnTo>
                      <a:pt x="1219" y="5028"/>
                    </a:lnTo>
                    <a:lnTo>
                      <a:pt x="1142" y="4914"/>
                    </a:lnTo>
                    <a:lnTo>
                      <a:pt x="1104" y="4838"/>
                    </a:lnTo>
                    <a:lnTo>
                      <a:pt x="1066" y="4800"/>
                    </a:lnTo>
                    <a:lnTo>
                      <a:pt x="1047" y="4800"/>
                    </a:lnTo>
                    <a:lnTo>
                      <a:pt x="1009" y="4761"/>
                    </a:lnTo>
                    <a:lnTo>
                      <a:pt x="990" y="4743"/>
                    </a:lnTo>
                    <a:lnTo>
                      <a:pt x="971" y="4724"/>
                    </a:lnTo>
                    <a:lnTo>
                      <a:pt x="971" y="4705"/>
                    </a:lnTo>
                    <a:lnTo>
                      <a:pt x="952" y="4685"/>
                    </a:lnTo>
                    <a:lnTo>
                      <a:pt x="933" y="4666"/>
                    </a:lnTo>
                    <a:lnTo>
                      <a:pt x="895" y="4647"/>
                    </a:lnTo>
                    <a:lnTo>
                      <a:pt x="838" y="4590"/>
                    </a:lnTo>
                    <a:lnTo>
                      <a:pt x="819" y="4590"/>
                    </a:lnTo>
                    <a:lnTo>
                      <a:pt x="799" y="4571"/>
                    </a:lnTo>
                    <a:lnTo>
                      <a:pt x="723" y="4533"/>
                    </a:lnTo>
                    <a:lnTo>
                      <a:pt x="685" y="4495"/>
                    </a:lnTo>
                    <a:lnTo>
                      <a:pt x="647" y="4419"/>
                    </a:lnTo>
                    <a:lnTo>
                      <a:pt x="628" y="4400"/>
                    </a:lnTo>
                    <a:lnTo>
                      <a:pt x="590" y="4343"/>
                    </a:lnTo>
                    <a:lnTo>
                      <a:pt x="571" y="4324"/>
                    </a:lnTo>
                    <a:lnTo>
                      <a:pt x="533" y="4304"/>
                    </a:lnTo>
                    <a:lnTo>
                      <a:pt x="533" y="4285"/>
                    </a:lnTo>
                    <a:lnTo>
                      <a:pt x="514" y="4266"/>
                    </a:lnTo>
                    <a:lnTo>
                      <a:pt x="381" y="4057"/>
                    </a:lnTo>
                    <a:lnTo>
                      <a:pt x="342" y="3999"/>
                    </a:lnTo>
                    <a:lnTo>
                      <a:pt x="342" y="3962"/>
                    </a:lnTo>
                    <a:lnTo>
                      <a:pt x="342" y="3943"/>
                    </a:lnTo>
                    <a:lnTo>
                      <a:pt x="342" y="3923"/>
                    </a:lnTo>
                    <a:lnTo>
                      <a:pt x="362" y="3790"/>
                    </a:lnTo>
                    <a:lnTo>
                      <a:pt x="381" y="3714"/>
                    </a:lnTo>
                    <a:lnTo>
                      <a:pt x="381" y="3695"/>
                    </a:lnTo>
                    <a:lnTo>
                      <a:pt x="399" y="3600"/>
                    </a:lnTo>
                    <a:lnTo>
                      <a:pt x="399" y="3581"/>
                    </a:lnTo>
                    <a:lnTo>
                      <a:pt x="418" y="3581"/>
                    </a:lnTo>
                    <a:lnTo>
                      <a:pt x="438" y="3562"/>
                    </a:lnTo>
                    <a:lnTo>
                      <a:pt x="495" y="3542"/>
                    </a:lnTo>
                    <a:lnTo>
                      <a:pt x="514" y="3523"/>
                    </a:lnTo>
                    <a:lnTo>
                      <a:pt x="533" y="3505"/>
                    </a:lnTo>
                    <a:lnTo>
                      <a:pt x="533" y="3486"/>
                    </a:lnTo>
                    <a:lnTo>
                      <a:pt x="514" y="3447"/>
                    </a:lnTo>
                    <a:lnTo>
                      <a:pt x="495" y="3352"/>
                    </a:lnTo>
                    <a:lnTo>
                      <a:pt x="495" y="3314"/>
                    </a:lnTo>
                    <a:lnTo>
                      <a:pt x="495" y="3276"/>
                    </a:lnTo>
                    <a:lnTo>
                      <a:pt x="495" y="3219"/>
                    </a:lnTo>
                    <a:lnTo>
                      <a:pt x="476" y="3161"/>
                    </a:lnTo>
                    <a:lnTo>
                      <a:pt x="476" y="3142"/>
                    </a:lnTo>
                    <a:lnTo>
                      <a:pt x="514" y="2990"/>
                    </a:lnTo>
                    <a:lnTo>
                      <a:pt x="533" y="2914"/>
                    </a:lnTo>
                    <a:lnTo>
                      <a:pt x="514" y="2895"/>
                    </a:lnTo>
                    <a:lnTo>
                      <a:pt x="514" y="2876"/>
                    </a:lnTo>
                    <a:lnTo>
                      <a:pt x="438" y="2762"/>
                    </a:lnTo>
                    <a:lnTo>
                      <a:pt x="438" y="2724"/>
                    </a:lnTo>
                    <a:lnTo>
                      <a:pt x="438" y="2685"/>
                    </a:lnTo>
                    <a:lnTo>
                      <a:pt x="438" y="2628"/>
                    </a:lnTo>
                    <a:lnTo>
                      <a:pt x="438" y="2609"/>
                    </a:lnTo>
                    <a:lnTo>
                      <a:pt x="418" y="2609"/>
                    </a:lnTo>
                    <a:lnTo>
                      <a:pt x="266" y="2476"/>
                    </a:lnTo>
                    <a:lnTo>
                      <a:pt x="37" y="2171"/>
                    </a:lnTo>
                    <a:lnTo>
                      <a:pt x="18" y="2152"/>
                    </a:lnTo>
                    <a:lnTo>
                      <a:pt x="18" y="2133"/>
                    </a:lnTo>
                    <a:lnTo>
                      <a:pt x="18" y="2114"/>
                    </a:lnTo>
                    <a:lnTo>
                      <a:pt x="18" y="2076"/>
                    </a:lnTo>
                    <a:lnTo>
                      <a:pt x="37" y="2057"/>
                    </a:lnTo>
                    <a:lnTo>
                      <a:pt x="37" y="2038"/>
                    </a:lnTo>
                    <a:lnTo>
                      <a:pt x="18" y="2000"/>
                    </a:lnTo>
                    <a:lnTo>
                      <a:pt x="0" y="1886"/>
                    </a:lnTo>
                    <a:lnTo>
                      <a:pt x="0" y="1866"/>
                    </a:lnTo>
                    <a:lnTo>
                      <a:pt x="0" y="1847"/>
                    </a:lnTo>
                    <a:lnTo>
                      <a:pt x="0" y="1828"/>
                    </a:lnTo>
                    <a:lnTo>
                      <a:pt x="0" y="1809"/>
                    </a:lnTo>
                    <a:lnTo>
                      <a:pt x="18" y="1790"/>
                    </a:lnTo>
                    <a:lnTo>
                      <a:pt x="18" y="1771"/>
                    </a:lnTo>
                    <a:lnTo>
                      <a:pt x="37" y="1752"/>
                    </a:lnTo>
                    <a:lnTo>
                      <a:pt x="95" y="1695"/>
                    </a:lnTo>
                    <a:lnTo>
                      <a:pt x="133" y="1657"/>
                    </a:lnTo>
                    <a:lnTo>
                      <a:pt x="152" y="1638"/>
                    </a:lnTo>
                    <a:lnTo>
                      <a:pt x="152" y="1619"/>
                    </a:lnTo>
                    <a:lnTo>
                      <a:pt x="190" y="1561"/>
                    </a:lnTo>
                    <a:lnTo>
                      <a:pt x="266" y="1466"/>
                    </a:lnTo>
                    <a:lnTo>
                      <a:pt x="266" y="1447"/>
                    </a:lnTo>
                    <a:lnTo>
                      <a:pt x="285" y="1428"/>
                    </a:lnTo>
                    <a:lnTo>
                      <a:pt x="304" y="1371"/>
                    </a:lnTo>
                    <a:lnTo>
                      <a:pt x="362" y="1371"/>
                    </a:lnTo>
                    <a:lnTo>
                      <a:pt x="418" y="1352"/>
                    </a:lnTo>
                    <a:lnTo>
                      <a:pt x="495" y="1314"/>
                    </a:lnTo>
                    <a:lnTo>
                      <a:pt x="590" y="1295"/>
                    </a:lnTo>
                    <a:lnTo>
                      <a:pt x="647" y="1257"/>
                    </a:lnTo>
                    <a:lnTo>
                      <a:pt x="799" y="1143"/>
                    </a:lnTo>
                    <a:lnTo>
                      <a:pt x="876" y="1104"/>
                    </a:lnTo>
                    <a:lnTo>
                      <a:pt x="971" y="1104"/>
                    </a:lnTo>
                    <a:lnTo>
                      <a:pt x="1371" y="1124"/>
                    </a:lnTo>
                    <a:lnTo>
                      <a:pt x="1505" y="1085"/>
                    </a:lnTo>
                    <a:lnTo>
                      <a:pt x="1561" y="1085"/>
                    </a:lnTo>
                    <a:lnTo>
                      <a:pt x="1600" y="1104"/>
                    </a:lnTo>
                    <a:lnTo>
                      <a:pt x="1637" y="1143"/>
                    </a:lnTo>
                    <a:lnTo>
                      <a:pt x="1637" y="1161"/>
                    </a:lnTo>
                    <a:lnTo>
                      <a:pt x="1676" y="1161"/>
                    </a:lnTo>
                    <a:lnTo>
                      <a:pt x="1695" y="1143"/>
                    </a:lnTo>
                    <a:lnTo>
                      <a:pt x="1714" y="1124"/>
                    </a:lnTo>
                    <a:lnTo>
                      <a:pt x="1733" y="1104"/>
                    </a:lnTo>
                    <a:lnTo>
                      <a:pt x="1733" y="1085"/>
                    </a:lnTo>
                    <a:lnTo>
                      <a:pt x="1733" y="1066"/>
                    </a:lnTo>
                    <a:lnTo>
                      <a:pt x="1809" y="971"/>
                    </a:lnTo>
                    <a:lnTo>
                      <a:pt x="1847" y="914"/>
                    </a:lnTo>
                    <a:lnTo>
                      <a:pt x="1886" y="895"/>
                    </a:lnTo>
                    <a:lnTo>
                      <a:pt x="2000" y="895"/>
                    </a:lnTo>
                    <a:lnTo>
                      <a:pt x="2267" y="857"/>
                    </a:lnTo>
                    <a:lnTo>
                      <a:pt x="2304" y="876"/>
                    </a:lnTo>
                    <a:lnTo>
                      <a:pt x="2323" y="895"/>
                    </a:lnTo>
                    <a:lnTo>
                      <a:pt x="2362" y="914"/>
                    </a:lnTo>
                    <a:lnTo>
                      <a:pt x="2419" y="876"/>
                    </a:lnTo>
                    <a:lnTo>
                      <a:pt x="2495" y="799"/>
                    </a:lnTo>
                    <a:lnTo>
                      <a:pt x="2533" y="781"/>
                    </a:lnTo>
                    <a:lnTo>
                      <a:pt x="2590" y="799"/>
                    </a:lnTo>
                    <a:lnTo>
                      <a:pt x="2666" y="876"/>
                    </a:lnTo>
                    <a:lnTo>
                      <a:pt x="2704" y="876"/>
                    </a:lnTo>
                    <a:lnTo>
                      <a:pt x="2743" y="876"/>
                    </a:lnTo>
                    <a:lnTo>
                      <a:pt x="2800" y="838"/>
                    </a:lnTo>
                    <a:lnTo>
                      <a:pt x="2876" y="762"/>
                    </a:lnTo>
                    <a:lnTo>
                      <a:pt x="2971" y="590"/>
                    </a:lnTo>
                    <a:lnTo>
                      <a:pt x="3047" y="533"/>
                    </a:lnTo>
                    <a:lnTo>
                      <a:pt x="3314" y="457"/>
                    </a:lnTo>
                    <a:lnTo>
                      <a:pt x="3428" y="362"/>
                    </a:lnTo>
                    <a:lnTo>
                      <a:pt x="3466" y="362"/>
                    </a:lnTo>
                    <a:lnTo>
                      <a:pt x="3486" y="342"/>
                    </a:lnTo>
                    <a:lnTo>
                      <a:pt x="3504" y="342"/>
                    </a:lnTo>
                    <a:lnTo>
                      <a:pt x="3523" y="342"/>
                    </a:lnTo>
                    <a:lnTo>
                      <a:pt x="3638" y="438"/>
                    </a:lnTo>
                    <a:lnTo>
                      <a:pt x="3657" y="438"/>
                    </a:lnTo>
                    <a:lnTo>
                      <a:pt x="3733" y="438"/>
                    </a:lnTo>
                    <a:lnTo>
                      <a:pt x="3771" y="381"/>
                    </a:lnTo>
                    <a:lnTo>
                      <a:pt x="3809" y="323"/>
                    </a:lnTo>
                    <a:lnTo>
                      <a:pt x="3943" y="228"/>
                    </a:lnTo>
                    <a:lnTo>
                      <a:pt x="3962" y="209"/>
                    </a:lnTo>
                    <a:lnTo>
                      <a:pt x="3962" y="190"/>
                    </a:lnTo>
                    <a:lnTo>
                      <a:pt x="3999" y="171"/>
                    </a:lnTo>
                    <a:lnTo>
                      <a:pt x="4228" y="76"/>
                    </a:lnTo>
                    <a:lnTo>
                      <a:pt x="4419" y="57"/>
                    </a:lnTo>
                    <a:lnTo>
                      <a:pt x="4438" y="37"/>
                    </a:lnTo>
                    <a:lnTo>
                      <a:pt x="4495" y="0"/>
                    </a:lnTo>
                    <a:lnTo>
                      <a:pt x="4533" y="0"/>
                    </a:lnTo>
                    <a:lnTo>
                      <a:pt x="4552" y="0"/>
                    </a:lnTo>
                    <a:close/>
                    <a:moveTo>
                      <a:pt x="5371" y="1485"/>
                    </a:moveTo>
                    <a:lnTo>
                      <a:pt x="5390" y="1428"/>
                    </a:lnTo>
                    <a:lnTo>
                      <a:pt x="5409" y="1428"/>
                    </a:lnTo>
                    <a:lnTo>
                      <a:pt x="5428" y="1466"/>
                    </a:lnTo>
                    <a:lnTo>
                      <a:pt x="5428" y="1524"/>
                    </a:lnTo>
                    <a:lnTo>
                      <a:pt x="5409" y="1714"/>
                    </a:lnTo>
                    <a:lnTo>
                      <a:pt x="5333" y="2057"/>
                    </a:lnTo>
                    <a:lnTo>
                      <a:pt x="5295" y="2057"/>
                    </a:lnTo>
                    <a:lnTo>
                      <a:pt x="5276" y="2018"/>
                    </a:lnTo>
                    <a:lnTo>
                      <a:pt x="5276" y="1981"/>
                    </a:lnTo>
                    <a:lnTo>
                      <a:pt x="5295" y="1790"/>
                    </a:lnTo>
                    <a:lnTo>
                      <a:pt x="5371" y="1485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86" name="Freeform 32">
                <a:extLst>
                  <a:ext uri="{FF2B5EF4-FFF2-40B4-BE49-F238E27FC236}">
                    <a16:creationId xmlns:a16="http://schemas.microsoft.com/office/drawing/2014/main" id="{98130ABA-C501-D34F-933C-7F57EEE7B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8638" y="6432550"/>
                <a:ext cx="2317750" cy="3956050"/>
              </a:xfrm>
              <a:custGeom>
                <a:avLst/>
                <a:gdLst>
                  <a:gd name="T0" fmla="*/ 765096510 w 6439"/>
                  <a:gd name="T1" fmla="*/ 648933295 h 10991"/>
                  <a:gd name="T2" fmla="*/ 730501959 w 6439"/>
                  <a:gd name="T3" fmla="*/ 668625720 h 10991"/>
                  <a:gd name="T4" fmla="*/ 673751459 w 6439"/>
                  <a:gd name="T5" fmla="*/ 725369896 h 10991"/>
                  <a:gd name="T6" fmla="*/ 634233444 w 6439"/>
                  <a:gd name="T7" fmla="*/ 784576031 h 10991"/>
                  <a:gd name="T8" fmla="*/ 478752338 w 6439"/>
                  <a:gd name="T9" fmla="*/ 930194016 h 10991"/>
                  <a:gd name="T10" fmla="*/ 417078015 w 6439"/>
                  <a:gd name="T11" fmla="*/ 930194016 h 10991"/>
                  <a:gd name="T12" fmla="*/ 350480227 w 6439"/>
                  <a:gd name="T13" fmla="*/ 866065046 h 10991"/>
                  <a:gd name="T14" fmla="*/ 365250979 w 6439"/>
                  <a:gd name="T15" fmla="*/ 890809885 h 10991"/>
                  <a:gd name="T16" fmla="*/ 402307263 w 6439"/>
                  <a:gd name="T17" fmla="*/ 959861692 h 10991"/>
                  <a:gd name="T18" fmla="*/ 404768995 w 6439"/>
                  <a:gd name="T19" fmla="*/ 999375760 h 10991"/>
                  <a:gd name="T20" fmla="*/ 407230727 w 6439"/>
                  <a:gd name="T21" fmla="*/ 1033837055 h 10991"/>
                  <a:gd name="T22" fmla="*/ 375098267 w 6439"/>
                  <a:gd name="T23" fmla="*/ 1053529121 h 10991"/>
                  <a:gd name="T24" fmla="*/ 387536511 w 6439"/>
                  <a:gd name="T25" fmla="*/ 1100556841 h 10991"/>
                  <a:gd name="T26" fmla="*/ 375098267 w 6439"/>
                  <a:gd name="T27" fmla="*/ 1137479734 h 10991"/>
                  <a:gd name="T28" fmla="*/ 397383799 w 6439"/>
                  <a:gd name="T29" fmla="*/ 1167147410 h 10991"/>
                  <a:gd name="T30" fmla="*/ 431978350 w 6439"/>
                  <a:gd name="T31" fmla="*/ 1214045913 h 10991"/>
                  <a:gd name="T32" fmla="*/ 463981586 w 6439"/>
                  <a:gd name="T33" fmla="*/ 1226353544 h 10991"/>
                  <a:gd name="T34" fmla="*/ 478752338 w 6439"/>
                  <a:gd name="T35" fmla="*/ 1270790089 h 10991"/>
                  <a:gd name="T36" fmla="*/ 508423065 w 6439"/>
                  <a:gd name="T37" fmla="*/ 1300328548 h 10991"/>
                  <a:gd name="T38" fmla="*/ 414616283 w 6439"/>
                  <a:gd name="T39" fmla="*/ 1347226691 h 10991"/>
                  <a:gd name="T40" fmla="*/ 306038748 w 6439"/>
                  <a:gd name="T41" fmla="*/ 1381817563 h 10991"/>
                  <a:gd name="T42" fmla="*/ 219617161 w 6439"/>
                  <a:gd name="T43" fmla="*/ 1418870033 h 10991"/>
                  <a:gd name="T44" fmla="*/ 192537389 w 6439"/>
                  <a:gd name="T45" fmla="*/ 1374433128 h 10991"/>
                  <a:gd name="T46" fmla="*/ 214822921 w 6439"/>
                  <a:gd name="T47" fmla="*/ 1347226691 h 10991"/>
                  <a:gd name="T48" fmla="*/ 143172086 w 6439"/>
                  <a:gd name="T49" fmla="*/ 1236199577 h 10991"/>
                  <a:gd name="T50" fmla="*/ 22155948 w 6439"/>
                  <a:gd name="T51" fmla="*/ 1110402874 h 10991"/>
                  <a:gd name="T52" fmla="*/ 19823800 w 6439"/>
                  <a:gd name="T53" fmla="*/ 1063504731 h 10991"/>
                  <a:gd name="T54" fmla="*/ 34594551 w 6439"/>
                  <a:gd name="T55" fmla="*/ 994322987 h 10991"/>
                  <a:gd name="T56" fmla="*/ 64136055 w 6439"/>
                  <a:gd name="T57" fmla="*/ 984476954 h 10991"/>
                  <a:gd name="T58" fmla="*/ 88883319 w 6439"/>
                  <a:gd name="T59" fmla="*/ 994322987 h 10991"/>
                  <a:gd name="T60" fmla="*/ 123348286 w 6439"/>
                  <a:gd name="T61" fmla="*/ 984476954 h 10991"/>
                  <a:gd name="T62" fmla="*/ 150557642 w 6439"/>
                  <a:gd name="T63" fmla="*/ 962323290 h 10991"/>
                  <a:gd name="T64" fmla="*/ 172713590 w 6439"/>
                  <a:gd name="T65" fmla="*/ 947554421 h 10991"/>
                  <a:gd name="T66" fmla="*/ 150557642 w 6439"/>
                  <a:gd name="T67" fmla="*/ 932655614 h 10991"/>
                  <a:gd name="T68" fmla="*/ 130863426 w 6439"/>
                  <a:gd name="T69" fmla="*/ 880834275 h 10991"/>
                  <a:gd name="T70" fmla="*/ 155481106 w 6439"/>
                  <a:gd name="T71" fmla="*/ 779782411 h 10991"/>
                  <a:gd name="T72" fmla="*/ 155481106 w 6439"/>
                  <a:gd name="T73" fmla="*/ 636755240 h 10991"/>
                  <a:gd name="T74" fmla="*/ 118424823 w 6439"/>
                  <a:gd name="T75" fmla="*/ 602164728 h 10991"/>
                  <a:gd name="T76" fmla="*/ 116092674 w 6439"/>
                  <a:gd name="T77" fmla="*/ 540367779 h 10991"/>
                  <a:gd name="T78" fmla="*/ 135786890 w 6439"/>
                  <a:gd name="T79" fmla="*/ 513290919 h 10991"/>
                  <a:gd name="T80" fmla="*/ 130863426 w 6439"/>
                  <a:gd name="T81" fmla="*/ 483752820 h 10991"/>
                  <a:gd name="T82" fmla="*/ 138248622 w 6439"/>
                  <a:gd name="T83" fmla="*/ 436854317 h 10991"/>
                  <a:gd name="T84" fmla="*/ 175304906 w 6439"/>
                  <a:gd name="T85" fmla="*/ 414571076 h 10991"/>
                  <a:gd name="T86" fmla="*/ 197460853 w 6439"/>
                  <a:gd name="T87" fmla="*/ 444238752 h 10991"/>
                  <a:gd name="T88" fmla="*/ 231925821 w 6439"/>
                  <a:gd name="T89" fmla="*/ 434392719 h 10991"/>
                  <a:gd name="T90" fmla="*/ 256673445 w 6439"/>
                  <a:gd name="T91" fmla="*/ 345519269 h 10991"/>
                  <a:gd name="T92" fmla="*/ 214822921 w 6439"/>
                  <a:gd name="T93" fmla="*/ 249261025 h 10991"/>
                  <a:gd name="T94" fmla="*/ 241902693 w 6439"/>
                  <a:gd name="T95" fmla="*/ 115950310 h 10991"/>
                  <a:gd name="T96" fmla="*/ 328194696 w 6439"/>
                  <a:gd name="T97" fmla="*/ 39513708 h 10991"/>
                  <a:gd name="T98" fmla="*/ 466443318 w 6439"/>
                  <a:gd name="T99" fmla="*/ 123464322 h 10991"/>
                  <a:gd name="T100" fmla="*/ 501037869 w 6439"/>
                  <a:gd name="T101" fmla="*/ 204824120 h 10991"/>
                  <a:gd name="T102" fmla="*/ 537964569 w 6439"/>
                  <a:gd name="T103" fmla="*/ 259107058 h 10991"/>
                  <a:gd name="T104" fmla="*/ 602230208 w 6439"/>
                  <a:gd name="T105" fmla="*/ 310928397 h 10991"/>
                  <a:gd name="T106" fmla="*/ 644209956 w 6439"/>
                  <a:gd name="T107" fmla="*/ 367672933 h 10991"/>
                  <a:gd name="T108" fmla="*/ 730501959 w 6439"/>
                  <a:gd name="T109" fmla="*/ 407186641 h 10991"/>
                  <a:gd name="T110" fmla="*/ 792305866 w 6439"/>
                  <a:gd name="T111" fmla="*/ 473906787 h 10991"/>
                  <a:gd name="T112" fmla="*/ 819385277 w 6439"/>
                  <a:gd name="T113" fmla="*/ 545420192 h 10991"/>
                  <a:gd name="T114" fmla="*/ 821847009 w 6439"/>
                  <a:gd name="T115" fmla="*/ 592318695 h 1099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39" h="10991">
                    <a:moveTo>
                      <a:pt x="6286" y="4801"/>
                    </a:moveTo>
                    <a:lnTo>
                      <a:pt x="6286" y="4801"/>
                    </a:lnTo>
                    <a:lnTo>
                      <a:pt x="6267" y="4781"/>
                    </a:lnTo>
                    <a:lnTo>
                      <a:pt x="6248" y="4781"/>
                    </a:lnTo>
                    <a:lnTo>
                      <a:pt x="6229" y="4801"/>
                    </a:lnTo>
                    <a:lnTo>
                      <a:pt x="6172" y="4877"/>
                    </a:lnTo>
                    <a:lnTo>
                      <a:pt x="6057" y="5047"/>
                    </a:lnTo>
                    <a:lnTo>
                      <a:pt x="6001" y="5085"/>
                    </a:lnTo>
                    <a:lnTo>
                      <a:pt x="5924" y="5085"/>
                    </a:lnTo>
                    <a:lnTo>
                      <a:pt x="5943" y="5028"/>
                    </a:lnTo>
                    <a:lnTo>
                      <a:pt x="5943" y="5009"/>
                    </a:lnTo>
                    <a:lnTo>
                      <a:pt x="5905" y="5009"/>
                    </a:lnTo>
                    <a:lnTo>
                      <a:pt x="5886" y="5028"/>
                    </a:lnTo>
                    <a:lnTo>
                      <a:pt x="5867" y="5066"/>
                    </a:lnTo>
                    <a:lnTo>
                      <a:pt x="5867" y="5123"/>
                    </a:lnTo>
                    <a:lnTo>
                      <a:pt x="5848" y="5161"/>
                    </a:lnTo>
                    <a:lnTo>
                      <a:pt x="5829" y="5180"/>
                    </a:lnTo>
                    <a:lnTo>
                      <a:pt x="5772" y="5199"/>
                    </a:lnTo>
                    <a:lnTo>
                      <a:pt x="5752" y="5180"/>
                    </a:lnTo>
                    <a:lnTo>
                      <a:pt x="5715" y="5142"/>
                    </a:lnTo>
                    <a:lnTo>
                      <a:pt x="5696" y="5142"/>
                    </a:lnTo>
                    <a:lnTo>
                      <a:pt x="5676" y="5142"/>
                    </a:lnTo>
                    <a:lnTo>
                      <a:pt x="5657" y="5142"/>
                    </a:lnTo>
                    <a:lnTo>
                      <a:pt x="5638" y="5161"/>
                    </a:lnTo>
                    <a:lnTo>
                      <a:pt x="5638" y="5199"/>
                    </a:lnTo>
                    <a:lnTo>
                      <a:pt x="5638" y="5218"/>
                    </a:lnTo>
                    <a:lnTo>
                      <a:pt x="5657" y="5218"/>
                    </a:lnTo>
                    <a:lnTo>
                      <a:pt x="5676" y="5199"/>
                    </a:lnTo>
                    <a:lnTo>
                      <a:pt x="5696" y="5199"/>
                    </a:lnTo>
                    <a:lnTo>
                      <a:pt x="5676" y="5237"/>
                    </a:lnTo>
                    <a:lnTo>
                      <a:pt x="5353" y="5466"/>
                    </a:lnTo>
                    <a:lnTo>
                      <a:pt x="5334" y="5504"/>
                    </a:lnTo>
                    <a:lnTo>
                      <a:pt x="5295" y="5542"/>
                    </a:lnTo>
                    <a:lnTo>
                      <a:pt x="5257" y="5580"/>
                    </a:lnTo>
                    <a:lnTo>
                      <a:pt x="5239" y="5561"/>
                    </a:lnTo>
                    <a:lnTo>
                      <a:pt x="5200" y="5599"/>
                    </a:lnTo>
                    <a:lnTo>
                      <a:pt x="5162" y="5694"/>
                    </a:lnTo>
                    <a:lnTo>
                      <a:pt x="5181" y="5675"/>
                    </a:lnTo>
                    <a:lnTo>
                      <a:pt x="5219" y="5675"/>
                    </a:lnTo>
                    <a:lnTo>
                      <a:pt x="5219" y="5694"/>
                    </a:lnTo>
                    <a:lnTo>
                      <a:pt x="5162" y="5733"/>
                    </a:lnTo>
                    <a:lnTo>
                      <a:pt x="5086" y="5771"/>
                    </a:lnTo>
                    <a:lnTo>
                      <a:pt x="4972" y="5885"/>
                    </a:lnTo>
                    <a:lnTo>
                      <a:pt x="5029" y="5885"/>
                    </a:lnTo>
                    <a:lnTo>
                      <a:pt x="5010" y="5923"/>
                    </a:lnTo>
                    <a:lnTo>
                      <a:pt x="4914" y="6037"/>
                    </a:lnTo>
                    <a:lnTo>
                      <a:pt x="4895" y="6056"/>
                    </a:lnTo>
                    <a:lnTo>
                      <a:pt x="4858" y="6056"/>
                    </a:lnTo>
                    <a:lnTo>
                      <a:pt x="4838" y="6075"/>
                    </a:lnTo>
                    <a:lnTo>
                      <a:pt x="4838" y="6095"/>
                    </a:lnTo>
                    <a:lnTo>
                      <a:pt x="4819" y="6114"/>
                    </a:lnTo>
                    <a:lnTo>
                      <a:pt x="4819" y="6133"/>
                    </a:lnTo>
                    <a:lnTo>
                      <a:pt x="4686" y="6285"/>
                    </a:lnTo>
                    <a:lnTo>
                      <a:pt x="4457" y="6552"/>
                    </a:lnTo>
                    <a:lnTo>
                      <a:pt x="4191" y="6761"/>
                    </a:lnTo>
                    <a:lnTo>
                      <a:pt x="3962" y="6990"/>
                    </a:lnTo>
                    <a:lnTo>
                      <a:pt x="3886" y="7028"/>
                    </a:lnTo>
                    <a:lnTo>
                      <a:pt x="3829" y="7047"/>
                    </a:lnTo>
                    <a:lnTo>
                      <a:pt x="3695" y="7180"/>
                    </a:lnTo>
                    <a:lnTo>
                      <a:pt x="3639" y="7238"/>
                    </a:lnTo>
                    <a:lnTo>
                      <a:pt x="3619" y="7218"/>
                    </a:lnTo>
                    <a:lnTo>
                      <a:pt x="3581" y="7218"/>
                    </a:lnTo>
                    <a:lnTo>
                      <a:pt x="3524" y="7294"/>
                    </a:lnTo>
                    <a:lnTo>
                      <a:pt x="3390" y="7390"/>
                    </a:lnTo>
                    <a:lnTo>
                      <a:pt x="3314" y="7352"/>
                    </a:lnTo>
                    <a:lnTo>
                      <a:pt x="3295" y="7333"/>
                    </a:lnTo>
                    <a:lnTo>
                      <a:pt x="3295" y="7294"/>
                    </a:lnTo>
                    <a:lnTo>
                      <a:pt x="3276" y="7238"/>
                    </a:lnTo>
                    <a:lnTo>
                      <a:pt x="3258" y="7199"/>
                    </a:lnTo>
                    <a:lnTo>
                      <a:pt x="3238" y="7180"/>
                    </a:lnTo>
                    <a:lnTo>
                      <a:pt x="3219" y="7180"/>
                    </a:lnTo>
                    <a:lnTo>
                      <a:pt x="3124" y="7085"/>
                    </a:lnTo>
                    <a:lnTo>
                      <a:pt x="3029" y="7047"/>
                    </a:lnTo>
                    <a:lnTo>
                      <a:pt x="2991" y="7028"/>
                    </a:lnTo>
                    <a:lnTo>
                      <a:pt x="2895" y="6895"/>
                    </a:lnTo>
                    <a:lnTo>
                      <a:pt x="2877" y="6857"/>
                    </a:lnTo>
                    <a:lnTo>
                      <a:pt x="2857" y="6857"/>
                    </a:lnTo>
                    <a:lnTo>
                      <a:pt x="2838" y="6818"/>
                    </a:lnTo>
                    <a:lnTo>
                      <a:pt x="2819" y="6761"/>
                    </a:lnTo>
                    <a:lnTo>
                      <a:pt x="2819" y="6723"/>
                    </a:lnTo>
                    <a:lnTo>
                      <a:pt x="2781" y="6723"/>
                    </a:lnTo>
                    <a:lnTo>
                      <a:pt x="2743" y="6704"/>
                    </a:lnTo>
                    <a:lnTo>
                      <a:pt x="2705" y="6685"/>
                    </a:lnTo>
                    <a:lnTo>
                      <a:pt x="2667" y="6685"/>
                    </a:lnTo>
                    <a:lnTo>
                      <a:pt x="2648" y="6704"/>
                    </a:lnTo>
                    <a:lnTo>
                      <a:pt x="2610" y="6761"/>
                    </a:lnTo>
                    <a:lnTo>
                      <a:pt x="2591" y="6781"/>
                    </a:lnTo>
                    <a:lnTo>
                      <a:pt x="2591" y="6799"/>
                    </a:lnTo>
                    <a:lnTo>
                      <a:pt x="2629" y="6799"/>
                    </a:lnTo>
                    <a:lnTo>
                      <a:pt x="2667" y="6761"/>
                    </a:lnTo>
                    <a:lnTo>
                      <a:pt x="2705" y="6742"/>
                    </a:lnTo>
                    <a:lnTo>
                      <a:pt x="2743" y="6761"/>
                    </a:lnTo>
                    <a:lnTo>
                      <a:pt x="2781" y="6761"/>
                    </a:lnTo>
                    <a:lnTo>
                      <a:pt x="2800" y="6799"/>
                    </a:lnTo>
                    <a:lnTo>
                      <a:pt x="2819" y="6876"/>
                    </a:lnTo>
                    <a:lnTo>
                      <a:pt x="2838" y="6913"/>
                    </a:lnTo>
                    <a:lnTo>
                      <a:pt x="2953" y="7085"/>
                    </a:lnTo>
                    <a:lnTo>
                      <a:pt x="2972" y="7104"/>
                    </a:lnTo>
                    <a:lnTo>
                      <a:pt x="2991" y="7104"/>
                    </a:lnTo>
                    <a:lnTo>
                      <a:pt x="3048" y="7123"/>
                    </a:lnTo>
                    <a:lnTo>
                      <a:pt x="3067" y="7123"/>
                    </a:lnTo>
                    <a:lnTo>
                      <a:pt x="3067" y="7142"/>
                    </a:lnTo>
                    <a:lnTo>
                      <a:pt x="3105" y="7180"/>
                    </a:lnTo>
                    <a:lnTo>
                      <a:pt x="3143" y="7238"/>
                    </a:lnTo>
                    <a:lnTo>
                      <a:pt x="3162" y="7275"/>
                    </a:lnTo>
                    <a:lnTo>
                      <a:pt x="3143" y="7333"/>
                    </a:lnTo>
                    <a:lnTo>
                      <a:pt x="3105" y="7409"/>
                    </a:lnTo>
                    <a:lnTo>
                      <a:pt x="3067" y="7447"/>
                    </a:lnTo>
                    <a:lnTo>
                      <a:pt x="3009" y="7447"/>
                    </a:lnTo>
                    <a:lnTo>
                      <a:pt x="3009" y="7485"/>
                    </a:lnTo>
                    <a:lnTo>
                      <a:pt x="3029" y="7485"/>
                    </a:lnTo>
                    <a:lnTo>
                      <a:pt x="3048" y="7466"/>
                    </a:lnTo>
                    <a:lnTo>
                      <a:pt x="3086" y="7447"/>
                    </a:lnTo>
                    <a:lnTo>
                      <a:pt x="3124" y="7466"/>
                    </a:lnTo>
                    <a:lnTo>
                      <a:pt x="3124" y="7485"/>
                    </a:lnTo>
                    <a:lnTo>
                      <a:pt x="3105" y="7561"/>
                    </a:lnTo>
                    <a:lnTo>
                      <a:pt x="3105" y="7599"/>
                    </a:lnTo>
                    <a:lnTo>
                      <a:pt x="3124" y="7675"/>
                    </a:lnTo>
                    <a:lnTo>
                      <a:pt x="3124" y="7714"/>
                    </a:lnTo>
                    <a:lnTo>
                      <a:pt x="3124" y="7733"/>
                    </a:lnTo>
                    <a:lnTo>
                      <a:pt x="3124" y="7752"/>
                    </a:lnTo>
                    <a:lnTo>
                      <a:pt x="3105" y="7771"/>
                    </a:lnTo>
                    <a:lnTo>
                      <a:pt x="3086" y="7790"/>
                    </a:lnTo>
                    <a:lnTo>
                      <a:pt x="3105" y="7809"/>
                    </a:lnTo>
                    <a:lnTo>
                      <a:pt x="3105" y="7828"/>
                    </a:lnTo>
                    <a:lnTo>
                      <a:pt x="3105" y="7847"/>
                    </a:lnTo>
                    <a:lnTo>
                      <a:pt x="3105" y="7904"/>
                    </a:lnTo>
                    <a:lnTo>
                      <a:pt x="3105" y="7923"/>
                    </a:lnTo>
                    <a:lnTo>
                      <a:pt x="3124" y="7942"/>
                    </a:lnTo>
                    <a:lnTo>
                      <a:pt x="3143" y="7980"/>
                    </a:lnTo>
                    <a:lnTo>
                      <a:pt x="3143" y="8018"/>
                    </a:lnTo>
                    <a:lnTo>
                      <a:pt x="3162" y="8056"/>
                    </a:lnTo>
                    <a:lnTo>
                      <a:pt x="3162" y="8076"/>
                    </a:lnTo>
                    <a:lnTo>
                      <a:pt x="3162" y="8095"/>
                    </a:lnTo>
                    <a:lnTo>
                      <a:pt x="3143" y="8114"/>
                    </a:lnTo>
                    <a:lnTo>
                      <a:pt x="3124" y="8132"/>
                    </a:lnTo>
                    <a:lnTo>
                      <a:pt x="3105" y="8171"/>
                    </a:lnTo>
                    <a:lnTo>
                      <a:pt x="3067" y="8152"/>
                    </a:lnTo>
                    <a:lnTo>
                      <a:pt x="2991" y="8114"/>
                    </a:lnTo>
                    <a:lnTo>
                      <a:pt x="2953" y="8114"/>
                    </a:lnTo>
                    <a:lnTo>
                      <a:pt x="2914" y="8132"/>
                    </a:lnTo>
                    <a:lnTo>
                      <a:pt x="2895" y="8132"/>
                    </a:lnTo>
                    <a:lnTo>
                      <a:pt x="2877" y="8095"/>
                    </a:lnTo>
                    <a:lnTo>
                      <a:pt x="2877" y="8114"/>
                    </a:lnTo>
                    <a:lnTo>
                      <a:pt x="2877" y="8132"/>
                    </a:lnTo>
                    <a:lnTo>
                      <a:pt x="2877" y="8152"/>
                    </a:lnTo>
                    <a:lnTo>
                      <a:pt x="2914" y="8190"/>
                    </a:lnTo>
                    <a:lnTo>
                      <a:pt x="3086" y="8285"/>
                    </a:lnTo>
                    <a:lnTo>
                      <a:pt x="3086" y="8304"/>
                    </a:lnTo>
                    <a:lnTo>
                      <a:pt x="3067" y="8323"/>
                    </a:lnTo>
                    <a:lnTo>
                      <a:pt x="3048" y="8342"/>
                    </a:lnTo>
                    <a:lnTo>
                      <a:pt x="3029" y="8381"/>
                    </a:lnTo>
                    <a:lnTo>
                      <a:pt x="3009" y="8457"/>
                    </a:lnTo>
                    <a:lnTo>
                      <a:pt x="2991" y="8495"/>
                    </a:lnTo>
                    <a:lnTo>
                      <a:pt x="2953" y="8533"/>
                    </a:lnTo>
                    <a:lnTo>
                      <a:pt x="2933" y="8571"/>
                    </a:lnTo>
                    <a:lnTo>
                      <a:pt x="2991" y="8609"/>
                    </a:lnTo>
                    <a:lnTo>
                      <a:pt x="2972" y="8647"/>
                    </a:lnTo>
                    <a:lnTo>
                      <a:pt x="2933" y="8666"/>
                    </a:lnTo>
                    <a:lnTo>
                      <a:pt x="2914" y="8685"/>
                    </a:lnTo>
                    <a:lnTo>
                      <a:pt x="2877" y="8666"/>
                    </a:lnTo>
                    <a:lnTo>
                      <a:pt x="2838" y="8647"/>
                    </a:lnTo>
                    <a:lnTo>
                      <a:pt x="2857" y="8685"/>
                    </a:lnTo>
                    <a:lnTo>
                      <a:pt x="2857" y="8723"/>
                    </a:lnTo>
                    <a:lnTo>
                      <a:pt x="2877" y="8762"/>
                    </a:lnTo>
                    <a:lnTo>
                      <a:pt x="2895" y="8780"/>
                    </a:lnTo>
                    <a:lnTo>
                      <a:pt x="2933" y="8799"/>
                    </a:lnTo>
                    <a:lnTo>
                      <a:pt x="2972" y="8818"/>
                    </a:lnTo>
                    <a:lnTo>
                      <a:pt x="3009" y="8818"/>
                    </a:lnTo>
                    <a:lnTo>
                      <a:pt x="3009" y="8838"/>
                    </a:lnTo>
                    <a:lnTo>
                      <a:pt x="3009" y="8876"/>
                    </a:lnTo>
                    <a:lnTo>
                      <a:pt x="3029" y="8914"/>
                    </a:lnTo>
                    <a:lnTo>
                      <a:pt x="3009" y="8952"/>
                    </a:lnTo>
                    <a:lnTo>
                      <a:pt x="2914" y="9028"/>
                    </a:lnTo>
                    <a:lnTo>
                      <a:pt x="2914" y="9066"/>
                    </a:lnTo>
                    <a:lnTo>
                      <a:pt x="2991" y="9009"/>
                    </a:lnTo>
                    <a:lnTo>
                      <a:pt x="3029" y="9009"/>
                    </a:lnTo>
                    <a:lnTo>
                      <a:pt x="3067" y="9009"/>
                    </a:lnTo>
                    <a:lnTo>
                      <a:pt x="3086" y="9085"/>
                    </a:lnTo>
                    <a:lnTo>
                      <a:pt x="3086" y="9104"/>
                    </a:lnTo>
                    <a:lnTo>
                      <a:pt x="3124" y="9085"/>
                    </a:lnTo>
                    <a:lnTo>
                      <a:pt x="3143" y="9123"/>
                    </a:lnTo>
                    <a:lnTo>
                      <a:pt x="3181" y="9142"/>
                    </a:lnTo>
                    <a:lnTo>
                      <a:pt x="3219" y="9161"/>
                    </a:lnTo>
                    <a:lnTo>
                      <a:pt x="3258" y="9199"/>
                    </a:lnTo>
                    <a:lnTo>
                      <a:pt x="3295" y="9238"/>
                    </a:lnTo>
                    <a:lnTo>
                      <a:pt x="3295" y="9256"/>
                    </a:lnTo>
                    <a:lnTo>
                      <a:pt x="3314" y="9295"/>
                    </a:lnTo>
                    <a:lnTo>
                      <a:pt x="3314" y="9352"/>
                    </a:lnTo>
                    <a:lnTo>
                      <a:pt x="3334" y="9371"/>
                    </a:lnTo>
                    <a:lnTo>
                      <a:pt x="3390" y="9333"/>
                    </a:lnTo>
                    <a:lnTo>
                      <a:pt x="3429" y="9352"/>
                    </a:lnTo>
                    <a:lnTo>
                      <a:pt x="3429" y="9390"/>
                    </a:lnTo>
                    <a:lnTo>
                      <a:pt x="3390" y="9409"/>
                    </a:lnTo>
                    <a:lnTo>
                      <a:pt x="3372" y="9428"/>
                    </a:lnTo>
                    <a:lnTo>
                      <a:pt x="3372" y="9485"/>
                    </a:lnTo>
                    <a:lnTo>
                      <a:pt x="3390" y="9466"/>
                    </a:lnTo>
                    <a:lnTo>
                      <a:pt x="3410" y="9447"/>
                    </a:lnTo>
                    <a:lnTo>
                      <a:pt x="3429" y="9447"/>
                    </a:lnTo>
                    <a:lnTo>
                      <a:pt x="3467" y="9428"/>
                    </a:lnTo>
                    <a:lnTo>
                      <a:pt x="3562" y="9447"/>
                    </a:lnTo>
                    <a:lnTo>
                      <a:pt x="3581" y="9466"/>
                    </a:lnTo>
                    <a:lnTo>
                      <a:pt x="3657" y="9523"/>
                    </a:lnTo>
                    <a:lnTo>
                      <a:pt x="3676" y="9542"/>
                    </a:lnTo>
                    <a:lnTo>
                      <a:pt x="3676" y="9580"/>
                    </a:lnTo>
                    <a:lnTo>
                      <a:pt x="3657" y="9656"/>
                    </a:lnTo>
                    <a:lnTo>
                      <a:pt x="3695" y="9637"/>
                    </a:lnTo>
                    <a:lnTo>
                      <a:pt x="3715" y="9637"/>
                    </a:lnTo>
                    <a:lnTo>
                      <a:pt x="3734" y="9656"/>
                    </a:lnTo>
                    <a:lnTo>
                      <a:pt x="3734" y="9676"/>
                    </a:lnTo>
                    <a:lnTo>
                      <a:pt x="3715" y="9695"/>
                    </a:lnTo>
                    <a:lnTo>
                      <a:pt x="3695" y="9733"/>
                    </a:lnTo>
                    <a:lnTo>
                      <a:pt x="3676" y="9752"/>
                    </a:lnTo>
                    <a:lnTo>
                      <a:pt x="3695" y="9809"/>
                    </a:lnTo>
                    <a:lnTo>
                      <a:pt x="3771" y="9866"/>
                    </a:lnTo>
                    <a:lnTo>
                      <a:pt x="3791" y="9904"/>
                    </a:lnTo>
                    <a:lnTo>
                      <a:pt x="3771" y="9942"/>
                    </a:lnTo>
                    <a:lnTo>
                      <a:pt x="3771" y="9961"/>
                    </a:lnTo>
                    <a:lnTo>
                      <a:pt x="3753" y="9999"/>
                    </a:lnTo>
                    <a:lnTo>
                      <a:pt x="3753" y="10037"/>
                    </a:lnTo>
                    <a:lnTo>
                      <a:pt x="3829" y="9981"/>
                    </a:lnTo>
                    <a:lnTo>
                      <a:pt x="3867" y="9981"/>
                    </a:lnTo>
                    <a:lnTo>
                      <a:pt x="3905" y="9999"/>
                    </a:lnTo>
                    <a:lnTo>
                      <a:pt x="3924" y="10018"/>
                    </a:lnTo>
                    <a:lnTo>
                      <a:pt x="3924" y="10037"/>
                    </a:lnTo>
                    <a:lnTo>
                      <a:pt x="3943" y="10057"/>
                    </a:lnTo>
                    <a:lnTo>
                      <a:pt x="3943" y="10076"/>
                    </a:lnTo>
                    <a:lnTo>
                      <a:pt x="3924" y="10076"/>
                    </a:lnTo>
                    <a:lnTo>
                      <a:pt x="3886" y="10076"/>
                    </a:lnTo>
                    <a:lnTo>
                      <a:pt x="3829" y="10113"/>
                    </a:lnTo>
                    <a:lnTo>
                      <a:pt x="3810" y="10133"/>
                    </a:lnTo>
                    <a:lnTo>
                      <a:pt x="3619" y="10152"/>
                    </a:lnTo>
                    <a:lnTo>
                      <a:pt x="3390" y="10247"/>
                    </a:lnTo>
                    <a:lnTo>
                      <a:pt x="3353" y="10266"/>
                    </a:lnTo>
                    <a:lnTo>
                      <a:pt x="3353" y="10285"/>
                    </a:lnTo>
                    <a:lnTo>
                      <a:pt x="3334" y="10304"/>
                    </a:lnTo>
                    <a:lnTo>
                      <a:pt x="3200" y="10399"/>
                    </a:lnTo>
                    <a:lnTo>
                      <a:pt x="3162" y="10457"/>
                    </a:lnTo>
                    <a:lnTo>
                      <a:pt x="3124" y="10514"/>
                    </a:lnTo>
                    <a:lnTo>
                      <a:pt x="3048" y="10514"/>
                    </a:lnTo>
                    <a:lnTo>
                      <a:pt x="3029" y="10514"/>
                    </a:lnTo>
                    <a:lnTo>
                      <a:pt x="2914" y="10418"/>
                    </a:lnTo>
                    <a:lnTo>
                      <a:pt x="2895" y="10418"/>
                    </a:lnTo>
                    <a:lnTo>
                      <a:pt x="2877" y="10418"/>
                    </a:lnTo>
                    <a:lnTo>
                      <a:pt x="2857" y="10438"/>
                    </a:lnTo>
                    <a:lnTo>
                      <a:pt x="2819" y="10438"/>
                    </a:lnTo>
                    <a:lnTo>
                      <a:pt x="2705" y="10533"/>
                    </a:lnTo>
                    <a:lnTo>
                      <a:pt x="2438" y="10609"/>
                    </a:lnTo>
                    <a:lnTo>
                      <a:pt x="2362" y="10666"/>
                    </a:lnTo>
                    <a:lnTo>
                      <a:pt x="2267" y="10838"/>
                    </a:lnTo>
                    <a:lnTo>
                      <a:pt x="2191" y="10914"/>
                    </a:lnTo>
                    <a:lnTo>
                      <a:pt x="2134" y="10952"/>
                    </a:lnTo>
                    <a:lnTo>
                      <a:pt x="2095" y="10952"/>
                    </a:lnTo>
                    <a:lnTo>
                      <a:pt x="2057" y="10952"/>
                    </a:lnTo>
                    <a:lnTo>
                      <a:pt x="1981" y="10875"/>
                    </a:lnTo>
                    <a:lnTo>
                      <a:pt x="1924" y="10857"/>
                    </a:lnTo>
                    <a:lnTo>
                      <a:pt x="1886" y="10875"/>
                    </a:lnTo>
                    <a:lnTo>
                      <a:pt x="1810" y="10952"/>
                    </a:lnTo>
                    <a:lnTo>
                      <a:pt x="1753" y="10990"/>
                    </a:lnTo>
                    <a:lnTo>
                      <a:pt x="1714" y="10971"/>
                    </a:lnTo>
                    <a:lnTo>
                      <a:pt x="1695" y="10952"/>
                    </a:lnTo>
                    <a:lnTo>
                      <a:pt x="1658" y="10933"/>
                    </a:lnTo>
                    <a:lnTo>
                      <a:pt x="1391" y="10971"/>
                    </a:lnTo>
                    <a:lnTo>
                      <a:pt x="1409" y="10799"/>
                    </a:lnTo>
                    <a:lnTo>
                      <a:pt x="1409" y="10761"/>
                    </a:lnTo>
                    <a:lnTo>
                      <a:pt x="1429" y="10723"/>
                    </a:lnTo>
                    <a:lnTo>
                      <a:pt x="1448" y="10704"/>
                    </a:lnTo>
                    <a:lnTo>
                      <a:pt x="1467" y="10685"/>
                    </a:lnTo>
                    <a:lnTo>
                      <a:pt x="1486" y="10685"/>
                    </a:lnTo>
                    <a:lnTo>
                      <a:pt x="1486" y="10666"/>
                    </a:lnTo>
                    <a:lnTo>
                      <a:pt x="1486" y="10647"/>
                    </a:lnTo>
                    <a:lnTo>
                      <a:pt x="1486" y="10628"/>
                    </a:lnTo>
                    <a:lnTo>
                      <a:pt x="1486" y="10609"/>
                    </a:lnTo>
                    <a:lnTo>
                      <a:pt x="1486" y="10571"/>
                    </a:lnTo>
                    <a:lnTo>
                      <a:pt x="1505" y="10552"/>
                    </a:lnTo>
                    <a:lnTo>
                      <a:pt x="1505" y="10533"/>
                    </a:lnTo>
                    <a:lnTo>
                      <a:pt x="1524" y="10533"/>
                    </a:lnTo>
                    <a:lnTo>
                      <a:pt x="1543" y="10514"/>
                    </a:lnTo>
                    <a:lnTo>
                      <a:pt x="1600" y="10494"/>
                    </a:lnTo>
                    <a:lnTo>
                      <a:pt x="1619" y="10476"/>
                    </a:lnTo>
                    <a:lnTo>
                      <a:pt x="1638" y="10457"/>
                    </a:lnTo>
                    <a:lnTo>
                      <a:pt x="1658" y="10418"/>
                    </a:lnTo>
                    <a:lnTo>
                      <a:pt x="1658" y="10399"/>
                    </a:lnTo>
                    <a:lnTo>
                      <a:pt x="1658" y="10380"/>
                    </a:lnTo>
                    <a:lnTo>
                      <a:pt x="1638" y="10362"/>
                    </a:lnTo>
                    <a:lnTo>
                      <a:pt x="1638" y="10342"/>
                    </a:lnTo>
                    <a:lnTo>
                      <a:pt x="1619" y="10323"/>
                    </a:lnTo>
                    <a:lnTo>
                      <a:pt x="1391" y="10133"/>
                    </a:lnTo>
                    <a:lnTo>
                      <a:pt x="1353" y="10133"/>
                    </a:lnTo>
                    <a:lnTo>
                      <a:pt x="1181" y="10113"/>
                    </a:lnTo>
                    <a:lnTo>
                      <a:pt x="1143" y="10113"/>
                    </a:lnTo>
                    <a:lnTo>
                      <a:pt x="1124" y="10095"/>
                    </a:lnTo>
                    <a:lnTo>
                      <a:pt x="1124" y="10076"/>
                    </a:lnTo>
                    <a:lnTo>
                      <a:pt x="1105" y="9561"/>
                    </a:lnTo>
                    <a:lnTo>
                      <a:pt x="1105" y="9542"/>
                    </a:lnTo>
                    <a:lnTo>
                      <a:pt x="1105" y="9504"/>
                    </a:lnTo>
                    <a:lnTo>
                      <a:pt x="1067" y="9485"/>
                    </a:lnTo>
                    <a:lnTo>
                      <a:pt x="800" y="9390"/>
                    </a:lnTo>
                    <a:lnTo>
                      <a:pt x="762" y="9371"/>
                    </a:lnTo>
                    <a:lnTo>
                      <a:pt x="190" y="8762"/>
                    </a:lnTo>
                    <a:lnTo>
                      <a:pt x="171" y="8723"/>
                    </a:lnTo>
                    <a:lnTo>
                      <a:pt x="171" y="8685"/>
                    </a:lnTo>
                    <a:lnTo>
                      <a:pt x="171" y="8666"/>
                    </a:lnTo>
                    <a:lnTo>
                      <a:pt x="171" y="8647"/>
                    </a:lnTo>
                    <a:lnTo>
                      <a:pt x="171" y="8628"/>
                    </a:lnTo>
                    <a:lnTo>
                      <a:pt x="171" y="8609"/>
                    </a:lnTo>
                    <a:lnTo>
                      <a:pt x="171" y="8571"/>
                    </a:lnTo>
                    <a:lnTo>
                      <a:pt x="229" y="8437"/>
                    </a:lnTo>
                    <a:lnTo>
                      <a:pt x="229" y="8418"/>
                    </a:lnTo>
                    <a:lnTo>
                      <a:pt x="229" y="8399"/>
                    </a:lnTo>
                    <a:lnTo>
                      <a:pt x="210" y="8381"/>
                    </a:lnTo>
                    <a:lnTo>
                      <a:pt x="171" y="8342"/>
                    </a:lnTo>
                    <a:lnTo>
                      <a:pt x="171" y="8323"/>
                    </a:lnTo>
                    <a:lnTo>
                      <a:pt x="171" y="8285"/>
                    </a:lnTo>
                    <a:lnTo>
                      <a:pt x="153" y="8247"/>
                    </a:lnTo>
                    <a:lnTo>
                      <a:pt x="153" y="8228"/>
                    </a:lnTo>
                    <a:lnTo>
                      <a:pt x="153" y="8209"/>
                    </a:lnTo>
                    <a:lnTo>
                      <a:pt x="134" y="8190"/>
                    </a:lnTo>
                    <a:lnTo>
                      <a:pt x="57" y="8171"/>
                    </a:lnTo>
                    <a:lnTo>
                      <a:pt x="57" y="8152"/>
                    </a:lnTo>
                    <a:lnTo>
                      <a:pt x="0" y="7942"/>
                    </a:lnTo>
                    <a:lnTo>
                      <a:pt x="0" y="7923"/>
                    </a:lnTo>
                    <a:lnTo>
                      <a:pt x="210" y="7733"/>
                    </a:lnTo>
                    <a:lnTo>
                      <a:pt x="229" y="7714"/>
                    </a:lnTo>
                    <a:lnTo>
                      <a:pt x="248" y="7695"/>
                    </a:lnTo>
                    <a:lnTo>
                      <a:pt x="267" y="7695"/>
                    </a:lnTo>
                    <a:lnTo>
                      <a:pt x="267" y="7675"/>
                    </a:lnTo>
                    <a:lnTo>
                      <a:pt x="286" y="7675"/>
                    </a:lnTo>
                    <a:lnTo>
                      <a:pt x="305" y="7675"/>
                    </a:lnTo>
                    <a:lnTo>
                      <a:pt x="343" y="7656"/>
                    </a:lnTo>
                    <a:lnTo>
                      <a:pt x="362" y="7619"/>
                    </a:lnTo>
                    <a:lnTo>
                      <a:pt x="381" y="7619"/>
                    </a:lnTo>
                    <a:lnTo>
                      <a:pt x="419" y="7599"/>
                    </a:lnTo>
                    <a:lnTo>
                      <a:pt x="438" y="7599"/>
                    </a:lnTo>
                    <a:lnTo>
                      <a:pt x="476" y="7599"/>
                    </a:lnTo>
                    <a:lnTo>
                      <a:pt x="495" y="7599"/>
                    </a:lnTo>
                    <a:lnTo>
                      <a:pt x="552" y="7561"/>
                    </a:lnTo>
                    <a:lnTo>
                      <a:pt x="571" y="7561"/>
                    </a:lnTo>
                    <a:lnTo>
                      <a:pt x="591" y="7561"/>
                    </a:lnTo>
                    <a:lnTo>
                      <a:pt x="591" y="7580"/>
                    </a:lnTo>
                    <a:lnTo>
                      <a:pt x="610" y="7580"/>
                    </a:lnTo>
                    <a:lnTo>
                      <a:pt x="610" y="7619"/>
                    </a:lnTo>
                    <a:lnTo>
                      <a:pt x="629" y="7638"/>
                    </a:lnTo>
                    <a:lnTo>
                      <a:pt x="647" y="7656"/>
                    </a:lnTo>
                    <a:lnTo>
                      <a:pt x="667" y="7656"/>
                    </a:lnTo>
                    <a:lnTo>
                      <a:pt x="686" y="7675"/>
                    </a:lnTo>
                    <a:lnTo>
                      <a:pt x="724" y="7733"/>
                    </a:lnTo>
                    <a:lnTo>
                      <a:pt x="743" y="7733"/>
                    </a:lnTo>
                    <a:lnTo>
                      <a:pt x="781" y="7733"/>
                    </a:lnTo>
                    <a:lnTo>
                      <a:pt x="857" y="7619"/>
                    </a:lnTo>
                    <a:lnTo>
                      <a:pt x="896" y="7599"/>
                    </a:lnTo>
                    <a:lnTo>
                      <a:pt x="952" y="7599"/>
                    </a:lnTo>
                    <a:lnTo>
                      <a:pt x="952" y="7580"/>
                    </a:lnTo>
                    <a:lnTo>
                      <a:pt x="972" y="7580"/>
                    </a:lnTo>
                    <a:lnTo>
                      <a:pt x="991" y="7561"/>
                    </a:lnTo>
                    <a:lnTo>
                      <a:pt x="1010" y="7542"/>
                    </a:lnTo>
                    <a:lnTo>
                      <a:pt x="1028" y="7542"/>
                    </a:lnTo>
                    <a:lnTo>
                      <a:pt x="1105" y="7504"/>
                    </a:lnTo>
                    <a:lnTo>
                      <a:pt x="1124" y="7485"/>
                    </a:lnTo>
                    <a:lnTo>
                      <a:pt x="1143" y="7485"/>
                    </a:lnTo>
                    <a:lnTo>
                      <a:pt x="1162" y="7447"/>
                    </a:lnTo>
                    <a:lnTo>
                      <a:pt x="1162" y="7428"/>
                    </a:lnTo>
                    <a:lnTo>
                      <a:pt x="1181" y="7409"/>
                    </a:lnTo>
                    <a:lnTo>
                      <a:pt x="1238" y="7371"/>
                    </a:lnTo>
                    <a:lnTo>
                      <a:pt x="1257" y="7352"/>
                    </a:lnTo>
                    <a:lnTo>
                      <a:pt x="1295" y="7352"/>
                    </a:lnTo>
                    <a:lnTo>
                      <a:pt x="1314" y="7352"/>
                    </a:lnTo>
                    <a:lnTo>
                      <a:pt x="1353" y="7333"/>
                    </a:lnTo>
                    <a:lnTo>
                      <a:pt x="1372" y="7333"/>
                    </a:lnTo>
                    <a:lnTo>
                      <a:pt x="1372" y="7314"/>
                    </a:lnTo>
                    <a:lnTo>
                      <a:pt x="1333" y="7314"/>
                    </a:lnTo>
                    <a:lnTo>
                      <a:pt x="1314" y="7294"/>
                    </a:lnTo>
                    <a:lnTo>
                      <a:pt x="1295" y="7275"/>
                    </a:lnTo>
                    <a:lnTo>
                      <a:pt x="1277" y="7257"/>
                    </a:lnTo>
                    <a:lnTo>
                      <a:pt x="1257" y="7257"/>
                    </a:lnTo>
                    <a:lnTo>
                      <a:pt x="1238" y="7257"/>
                    </a:lnTo>
                    <a:lnTo>
                      <a:pt x="1219" y="7257"/>
                    </a:lnTo>
                    <a:lnTo>
                      <a:pt x="1200" y="7238"/>
                    </a:lnTo>
                    <a:lnTo>
                      <a:pt x="1181" y="7238"/>
                    </a:lnTo>
                    <a:lnTo>
                      <a:pt x="1162" y="7199"/>
                    </a:lnTo>
                    <a:lnTo>
                      <a:pt x="1162" y="7180"/>
                    </a:lnTo>
                    <a:lnTo>
                      <a:pt x="1143" y="7180"/>
                    </a:lnTo>
                    <a:lnTo>
                      <a:pt x="1086" y="7180"/>
                    </a:lnTo>
                    <a:lnTo>
                      <a:pt x="1067" y="7180"/>
                    </a:lnTo>
                    <a:lnTo>
                      <a:pt x="1067" y="7142"/>
                    </a:lnTo>
                    <a:lnTo>
                      <a:pt x="1067" y="7104"/>
                    </a:lnTo>
                    <a:lnTo>
                      <a:pt x="1086" y="6990"/>
                    </a:lnTo>
                    <a:lnTo>
                      <a:pt x="1086" y="6933"/>
                    </a:lnTo>
                    <a:lnTo>
                      <a:pt x="1086" y="6895"/>
                    </a:lnTo>
                    <a:lnTo>
                      <a:pt x="1028" y="6818"/>
                    </a:lnTo>
                    <a:lnTo>
                      <a:pt x="1010" y="6799"/>
                    </a:lnTo>
                    <a:lnTo>
                      <a:pt x="1010" y="6781"/>
                    </a:lnTo>
                    <a:lnTo>
                      <a:pt x="1010" y="6761"/>
                    </a:lnTo>
                    <a:lnTo>
                      <a:pt x="1010" y="6742"/>
                    </a:lnTo>
                    <a:lnTo>
                      <a:pt x="1010" y="6723"/>
                    </a:lnTo>
                    <a:lnTo>
                      <a:pt x="1048" y="6704"/>
                    </a:lnTo>
                    <a:lnTo>
                      <a:pt x="1067" y="6704"/>
                    </a:lnTo>
                    <a:lnTo>
                      <a:pt x="1086" y="6704"/>
                    </a:lnTo>
                    <a:lnTo>
                      <a:pt x="1143" y="6704"/>
                    </a:lnTo>
                    <a:lnTo>
                      <a:pt x="1162" y="6685"/>
                    </a:lnTo>
                    <a:lnTo>
                      <a:pt x="1181" y="6685"/>
                    </a:lnTo>
                    <a:lnTo>
                      <a:pt x="1200" y="6647"/>
                    </a:lnTo>
                    <a:lnTo>
                      <a:pt x="1200" y="6019"/>
                    </a:lnTo>
                    <a:lnTo>
                      <a:pt x="1429" y="5161"/>
                    </a:lnTo>
                    <a:lnTo>
                      <a:pt x="1429" y="5085"/>
                    </a:lnTo>
                    <a:lnTo>
                      <a:pt x="1391" y="5066"/>
                    </a:lnTo>
                    <a:lnTo>
                      <a:pt x="1372" y="5047"/>
                    </a:lnTo>
                    <a:lnTo>
                      <a:pt x="1353" y="5028"/>
                    </a:lnTo>
                    <a:lnTo>
                      <a:pt x="1333" y="5009"/>
                    </a:lnTo>
                    <a:lnTo>
                      <a:pt x="1314" y="4991"/>
                    </a:lnTo>
                    <a:lnTo>
                      <a:pt x="1257" y="4972"/>
                    </a:lnTo>
                    <a:lnTo>
                      <a:pt x="1238" y="4972"/>
                    </a:lnTo>
                    <a:lnTo>
                      <a:pt x="1219" y="4953"/>
                    </a:lnTo>
                    <a:lnTo>
                      <a:pt x="1200" y="4915"/>
                    </a:lnTo>
                    <a:lnTo>
                      <a:pt x="1181" y="4857"/>
                    </a:lnTo>
                    <a:lnTo>
                      <a:pt x="1181" y="4838"/>
                    </a:lnTo>
                    <a:lnTo>
                      <a:pt x="1143" y="4819"/>
                    </a:lnTo>
                    <a:lnTo>
                      <a:pt x="1124" y="4801"/>
                    </a:lnTo>
                    <a:lnTo>
                      <a:pt x="1105" y="4801"/>
                    </a:lnTo>
                    <a:lnTo>
                      <a:pt x="1086" y="4781"/>
                    </a:lnTo>
                    <a:lnTo>
                      <a:pt x="1048" y="4762"/>
                    </a:lnTo>
                    <a:lnTo>
                      <a:pt x="1048" y="4743"/>
                    </a:lnTo>
                    <a:lnTo>
                      <a:pt x="1028" y="4724"/>
                    </a:lnTo>
                    <a:lnTo>
                      <a:pt x="1010" y="4686"/>
                    </a:lnTo>
                    <a:lnTo>
                      <a:pt x="991" y="4667"/>
                    </a:lnTo>
                    <a:lnTo>
                      <a:pt x="914" y="4648"/>
                    </a:lnTo>
                    <a:lnTo>
                      <a:pt x="838" y="4591"/>
                    </a:lnTo>
                    <a:lnTo>
                      <a:pt x="800" y="4591"/>
                    </a:lnTo>
                    <a:lnTo>
                      <a:pt x="724" y="4591"/>
                    </a:lnTo>
                    <a:lnTo>
                      <a:pt x="705" y="4534"/>
                    </a:lnTo>
                    <a:lnTo>
                      <a:pt x="705" y="4496"/>
                    </a:lnTo>
                    <a:lnTo>
                      <a:pt x="724" y="4400"/>
                    </a:lnTo>
                    <a:lnTo>
                      <a:pt x="743" y="4381"/>
                    </a:lnTo>
                    <a:lnTo>
                      <a:pt x="781" y="4343"/>
                    </a:lnTo>
                    <a:lnTo>
                      <a:pt x="838" y="4267"/>
                    </a:lnTo>
                    <a:lnTo>
                      <a:pt x="876" y="4210"/>
                    </a:lnTo>
                    <a:lnTo>
                      <a:pt x="896" y="4191"/>
                    </a:lnTo>
                    <a:lnTo>
                      <a:pt x="896" y="4171"/>
                    </a:lnTo>
                    <a:lnTo>
                      <a:pt x="914" y="4171"/>
                    </a:lnTo>
                    <a:lnTo>
                      <a:pt x="952" y="4134"/>
                    </a:lnTo>
                    <a:lnTo>
                      <a:pt x="972" y="4115"/>
                    </a:lnTo>
                    <a:lnTo>
                      <a:pt x="972" y="4095"/>
                    </a:lnTo>
                    <a:lnTo>
                      <a:pt x="991" y="4095"/>
                    </a:lnTo>
                    <a:lnTo>
                      <a:pt x="1010" y="4095"/>
                    </a:lnTo>
                    <a:lnTo>
                      <a:pt x="1048" y="4039"/>
                    </a:lnTo>
                    <a:lnTo>
                      <a:pt x="1067" y="4019"/>
                    </a:lnTo>
                    <a:lnTo>
                      <a:pt x="1067" y="4000"/>
                    </a:lnTo>
                    <a:lnTo>
                      <a:pt x="1067" y="3981"/>
                    </a:lnTo>
                    <a:lnTo>
                      <a:pt x="1048" y="3962"/>
                    </a:lnTo>
                    <a:lnTo>
                      <a:pt x="1048" y="3943"/>
                    </a:lnTo>
                    <a:lnTo>
                      <a:pt x="1028" y="3943"/>
                    </a:lnTo>
                    <a:lnTo>
                      <a:pt x="1028" y="3924"/>
                    </a:lnTo>
                    <a:lnTo>
                      <a:pt x="1028" y="3886"/>
                    </a:lnTo>
                    <a:lnTo>
                      <a:pt x="1010" y="3886"/>
                    </a:lnTo>
                    <a:lnTo>
                      <a:pt x="991" y="3867"/>
                    </a:lnTo>
                    <a:lnTo>
                      <a:pt x="972" y="3867"/>
                    </a:lnTo>
                    <a:lnTo>
                      <a:pt x="972" y="3848"/>
                    </a:lnTo>
                    <a:lnTo>
                      <a:pt x="972" y="3829"/>
                    </a:lnTo>
                    <a:lnTo>
                      <a:pt x="1010" y="3772"/>
                    </a:lnTo>
                    <a:lnTo>
                      <a:pt x="1010" y="3734"/>
                    </a:lnTo>
                    <a:lnTo>
                      <a:pt x="1010" y="3714"/>
                    </a:lnTo>
                    <a:lnTo>
                      <a:pt x="1010" y="3695"/>
                    </a:lnTo>
                    <a:lnTo>
                      <a:pt x="991" y="3677"/>
                    </a:lnTo>
                    <a:lnTo>
                      <a:pt x="933" y="3562"/>
                    </a:lnTo>
                    <a:lnTo>
                      <a:pt x="933" y="3543"/>
                    </a:lnTo>
                    <a:lnTo>
                      <a:pt x="933" y="3524"/>
                    </a:lnTo>
                    <a:lnTo>
                      <a:pt x="1010" y="3467"/>
                    </a:lnTo>
                    <a:lnTo>
                      <a:pt x="1028" y="3429"/>
                    </a:lnTo>
                    <a:lnTo>
                      <a:pt x="1028" y="3410"/>
                    </a:lnTo>
                    <a:lnTo>
                      <a:pt x="1067" y="3372"/>
                    </a:lnTo>
                    <a:lnTo>
                      <a:pt x="1124" y="3353"/>
                    </a:lnTo>
                    <a:lnTo>
                      <a:pt x="1162" y="3333"/>
                    </a:lnTo>
                    <a:lnTo>
                      <a:pt x="1181" y="3296"/>
                    </a:lnTo>
                    <a:lnTo>
                      <a:pt x="1200" y="3277"/>
                    </a:lnTo>
                    <a:lnTo>
                      <a:pt x="1200" y="3200"/>
                    </a:lnTo>
                    <a:lnTo>
                      <a:pt x="1219" y="3162"/>
                    </a:lnTo>
                    <a:lnTo>
                      <a:pt x="1257" y="3162"/>
                    </a:lnTo>
                    <a:lnTo>
                      <a:pt x="1257" y="3181"/>
                    </a:lnTo>
                    <a:lnTo>
                      <a:pt x="1333" y="3181"/>
                    </a:lnTo>
                    <a:lnTo>
                      <a:pt x="1353" y="3200"/>
                    </a:lnTo>
                    <a:lnTo>
                      <a:pt x="1372" y="3200"/>
                    </a:lnTo>
                    <a:lnTo>
                      <a:pt x="1391" y="3238"/>
                    </a:lnTo>
                    <a:lnTo>
                      <a:pt x="1409" y="3238"/>
                    </a:lnTo>
                    <a:lnTo>
                      <a:pt x="1429" y="3296"/>
                    </a:lnTo>
                    <a:lnTo>
                      <a:pt x="1429" y="3314"/>
                    </a:lnTo>
                    <a:lnTo>
                      <a:pt x="1448" y="3353"/>
                    </a:lnTo>
                    <a:lnTo>
                      <a:pt x="1448" y="3372"/>
                    </a:lnTo>
                    <a:lnTo>
                      <a:pt x="1467" y="3391"/>
                    </a:lnTo>
                    <a:lnTo>
                      <a:pt x="1486" y="3391"/>
                    </a:lnTo>
                    <a:lnTo>
                      <a:pt x="1505" y="3410"/>
                    </a:lnTo>
                    <a:lnTo>
                      <a:pt x="1524" y="3429"/>
                    </a:lnTo>
                    <a:lnTo>
                      <a:pt x="1543" y="3448"/>
                    </a:lnTo>
                    <a:lnTo>
                      <a:pt x="1562" y="3467"/>
                    </a:lnTo>
                    <a:lnTo>
                      <a:pt x="1600" y="3467"/>
                    </a:lnTo>
                    <a:lnTo>
                      <a:pt x="1619" y="3486"/>
                    </a:lnTo>
                    <a:lnTo>
                      <a:pt x="1638" y="3486"/>
                    </a:lnTo>
                    <a:lnTo>
                      <a:pt x="1658" y="3486"/>
                    </a:lnTo>
                    <a:lnTo>
                      <a:pt x="1658" y="3467"/>
                    </a:lnTo>
                    <a:lnTo>
                      <a:pt x="1734" y="3372"/>
                    </a:lnTo>
                    <a:lnTo>
                      <a:pt x="1753" y="3353"/>
                    </a:lnTo>
                    <a:lnTo>
                      <a:pt x="1790" y="3353"/>
                    </a:lnTo>
                    <a:lnTo>
                      <a:pt x="1886" y="3353"/>
                    </a:lnTo>
                    <a:lnTo>
                      <a:pt x="1924" y="3333"/>
                    </a:lnTo>
                    <a:lnTo>
                      <a:pt x="1962" y="3257"/>
                    </a:lnTo>
                    <a:lnTo>
                      <a:pt x="2000" y="3029"/>
                    </a:lnTo>
                    <a:lnTo>
                      <a:pt x="2019" y="2934"/>
                    </a:lnTo>
                    <a:lnTo>
                      <a:pt x="2019" y="2876"/>
                    </a:lnTo>
                    <a:lnTo>
                      <a:pt x="2000" y="2838"/>
                    </a:lnTo>
                    <a:lnTo>
                      <a:pt x="2019" y="2724"/>
                    </a:lnTo>
                    <a:lnTo>
                      <a:pt x="2019" y="2705"/>
                    </a:lnTo>
                    <a:lnTo>
                      <a:pt x="2000" y="2686"/>
                    </a:lnTo>
                    <a:lnTo>
                      <a:pt x="1981" y="2667"/>
                    </a:lnTo>
                    <a:lnTo>
                      <a:pt x="1943" y="2629"/>
                    </a:lnTo>
                    <a:lnTo>
                      <a:pt x="1943" y="2610"/>
                    </a:lnTo>
                    <a:lnTo>
                      <a:pt x="1924" y="2610"/>
                    </a:lnTo>
                    <a:lnTo>
                      <a:pt x="1924" y="2591"/>
                    </a:lnTo>
                    <a:lnTo>
                      <a:pt x="1734" y="2515"/>
                    </a:lnTo>
                    <a:lnTo>
                      <a:pt x="1714" y="2495"/>
                    </a:lnTo>
                    <a:lnTo>
                      <a:pt x="1695" y="2476"/>
                    </a:lnTo>
                    <a:lnTo>
                      <a:pt x="1695" y="2439"/>
                    </a:lnTo>
                    <a:lnTo>
                      <a:pt x="1734" y="2210"/>
                    </a:lnTo>
                    <a:lnTo>
                      <a:pt x="1734" y="2172"/>
                    </a:lnTo>
                    <a:lnTo>
                      <a:pt x="1658" y="1924"/>
                    </a:lnTo>
                    <a:lnTo>
                      <a:pt x="1658" y="1886"/>
                    </a:lnTo>
                    <a:lnTo>
                      <a:pt x="1658" y="1848"/>
                    </a:lnTo>
                    <a:lnTo>
                      <a:pt x="1753" y="1619"/>
                    </a:lnTo>
                    <a:lnTo>
                      <a:pt x="1771" y="1600"/>
                    </a:lnTo>
                    <a:lnTo>
                      <a:pt x="1771" y="1467"/>
                    </a:lnTo>
                    <a:lnTo>
                      <a:pt x="1790" y="1352"/>
                    </a:lnTo>
                    <a:lnTo>
                      <a:pt x="1810" y="1238"/>
                    </a:lnTo>
                    <a:lnTo>
                      <a:pt x="1848" y="1143"/>
                    </a:lnTo>
                    <a:lnTo>
                      <a:pt x="1867" y="1105"/>
                    </a:lnTo>
                    <a:lnTo>
                      <a:pt x="1886" y="1048"/>
                    </a:lnTo>
                    <a:lnTo>
                      <a:pt x="1867" y="915"/>
                    </a:lnTo>
                    <a:lnTo>
                      <a:pt x="1867" y="895"/>
                    </a:lnTo>
                    <a:lnTo>
                      <a:pt x="1867" y="876"/>
                    </a:lnTo>
                    <a:lnTo>
                      <a:pt x="1886" y="857"/>
                    </a:lnTo>
                    <a:lnTo>
                      <a:pt x="2019" y="572"/>
                    </a:lnTo>
                    <a:lnTo>
                      <a:pt x="2038" y="553"/>
                    </a:lnTo>
                    <a:lnTo>
                      <a:pt x="2076" y="534"/>
                    </a:lnTo>
                    <a:lnTo>
                      <a:pt x="2134" y="495"/>
                    </a:lnTo>
                    <a:lnTo>
                      <a:pt x="2152" y="495"/>
                    </a:lnTo>
                    <a:lnTo>
                      <a:pt x="2267" y="458"/>
                    </a:lnTo>
                    <a:lnTo>
                      <a:pt x="2438" y="381"/>
                    </a:lnTo>
                    <a:lnTo>
                      <a:pt x="2457" y="362"/>
                    </a:lnTo>
                    <a:lnTo>
                      <a:pt x="2515" y="324"/>
                    </a:lnTo>
                    <a:lnTo>
                      <a:pt x="2533" y="305"/>
                    </a:lnTo>
                    <a:lnTo>
                      <a:pt x="2552" y="267"/>
                    </a:lnTo>
                    <a:lnTo>
                      <a:pt x="2610" y="153"/>
                    </a:lnTo>
                    <a:lnTo>
                      <a:pt x="2743" y="0"/>
                    </a:lnTo>
                    <a:lnTo>
                      <a:pt x="2914" y="95"/>
                    </a:lnTo>
                    <a:lnTo>
                      <a:pt x="3086" y="153"/>
                    </a:lnTo>
                    <a:lnTo>
                      <a:pt x="3143" y="172"/>
                    </a:lnTo>
                    <a:lnTo>
                      <a:pt x="3353" y="343"/>
                    </a:lnTo>
                    <a:lnTo>
                      <a:pt x="3372" y="362"/>
                    </a:lnTo>
                    <a:lnTo>
                      <a:pt x="3410" y="438"/>
                    </a:lnTo>
                    <a:lnTo>
                      <a:pt x="3467" y="686"/>
                    </a:lnTo>
                    <a:lnTo>
                      <a:pt x="3562" y="839"/>
                    </a:lnTo>
                    <a:lnTo>
                      <a:pt x="3600" y="953"/>
                    </a:lnTo>
                    <a:lnTo>
                      <a:pt x="3619" y="1029"/>
                    </a:lnTo>
                    <a:lnTo>
                      <a:pt x="3639" y="1086"/>
                    </a:lnTo>
                    <a:lnTo>
                      <a:pt x="3657" y="1105"/>
                    </a:lnTo>
                    <a:lnTo>
                      <a:pt x="3695" y="1181"/>
                    </a:lnTo>
                    <a:lnTo>
                      <a:pt x="3695" y="1200"/>
                    </a:lnTo>
                    <a:lnTo>
                      <a:pt x="3695" y="1219"/>
                    </a:lnTo>
                    <a:lnTo>
                      <a:pt x="3734" y="1257"/>
                    </a:lnTo>
                    <a:lnTo>
                      <a:pt x="3791" y="1410"/>
                    </a:lnTo>
                    <a:lnTo>
                      <a:pt x="3810" y="1524"/>
                    </a:lnTo>
                    <a:lnTo>
                      <a:pt x="3829" y="1543"/>
                    </a:lnTo>
                    <a:lnTo>
                      <a:pt x="3867" y="1581"/>
                    </a:lnTo>
                    <a:lnTo>
                      <a:pt x="3867" y="1600"/>
                    </a:lnTo>
                    <a:lnTo>
                      <a:pt x="3905" y="1696"/>
                    </a:lnTo>
                    <a:lnTo>
                      <a:pt x="3905" y="1753"/>
                    </a:lnTo>
                    <a:lnTo>
                      <a:pt x="3924" y="1791"/>
                    </a:lnTo>
                    <a:lnTo>
                      <a:pt x="3943" y="1829"/>
                    </a:lnTo>
                    <a:lnTo>
                      <a:pt x="3981" y="1867"/>
                    </a:lnTo>
                    <a:lnTo>
                      <a:pt x="4057" y="1905"/>
                    </a:lnTo>
                    <a:lnTo>
                      <a:pt x="4115" y="1962"/>
                    </a:lnTo>
                    <a:lnTo>
                      <a:pt x="4133" y="1981"/>
                    </a:lnTo>
                    <a:lnTo>
                      <a:pt x="4152" y="2000"/>
                    </a:lnTo>
                    <a:lnTo>
                      <a:pt x="4191" y="2019"/>
                    </a:lnTo>
                    <a:lnTo>
                      <a:pt x="4343" y="2095"/>
                    </a:lnTo>
                    <a:lnTo>
                      <a:pt x="4381" y="2153"/>
                    </a:lnTo>
                    <a:lnTo>
                      <a:pt x="4419" y="2153"/>
                    </a:lnTo>
                    <a:lnTo>
                      <a:pt x="4438" y="2172"/>
                    </a:lnTo>
                    <a:lnTo>
                      <a:pt x="4477" y="2210"/>
                    </a:lnTo>
                    <a:lnTo>
                      <a:pt x="4553" y="2305"/>
                    </a:lnTo>
                    <a:lnTo>
                      <a:pt x="4572" y="2324"/>
                    </a:lnTo>
                    <a:lnTo>
                      <a:pt x="4591" y="2343"/>
                    </a:lnTo>
                    <a:lnTo>
                      <a:pt x="4629" y="2381"/>
                    </a:lnTo>
                    <a:lnTo>
                      <a:pt x="4648" y="2400"/>
                    </a:lnTo>
                    <a:lnTo>
                      <a:pt x="4667" y="2439"/>
                    </a:lnTo>
                    <a:lnTo>
                      <a:pt x="4686" y="2515"/>
                    </a:lnTo>
                    <a:lnTo>
                      <a:pt x="4686" y="2571"/>
                    </a:lnTo>
                    <a:lnTo>
                      <a:pt x="4705" y="2591"/>
                    </a:lnTo>
                    <a:lnTo>
                      <a:pt x="4800" y="2629"/>
                    </a:lnTo>
                    <a:lnTo>
                      <a:pt x="4819" y="2667"/>
                    </a:lnTo>
                    <a:lnTo>
                      <a:pt x="4838" y="2686"/>
                    </a:lnTo>
                    <a:lnTo>
                      <a:pt x="4877" y="2762"/>
                    </a:lnTo>
                    <a:lnTo>
                      <a:pt x="4895" y="2781"/>
                    </a:lnTo>
                    <a:lnTo>
                      <a:pt x="4914" y="2800"/>
                    </a:lnTo>
                    <a:lnTo>
                      <a:pt x="4953" y="2820"/>
                    </a:lnTo>
                    <a:lnTo>
                      <a:pt x="4972" y="2838"/>
                    </a:lnTo>
                    <a:lnTo>
                      <a:pt x="5048" y="2896"/>
                    </a:lnTo>
                    <a:lnTo>
                      <a:pt x="5086" y="2915"/>
                    </a:lnTo>
                    <a:lnTo>
                      <a:pt x="5105" y="2915"/>
                    </a:lnTo>
                    <a:lnTo>
                      <a:pt x="5162" y="2896"/>
                    </a:lnTo>
                    <a:lnTo>
                      <a:pt x="5181" y="2896"/>
                    </a:lnTo>
                    <a:lnTo>
                      <a:pt x="5219" y="2915"/>
                    </a:lnTo>
                    <a:lnTo>
                      <a:pt x="5276" y="2934"/>
                    </a:lnTo>
                    <a:lnTo>
                      <a:pt x="5353" y="2952"/>
                    </a:lnTo>
                    <a:lnTo>
                      <a:pt x="5391" y="2991"/>
                    </a:lnTo>
                    <a:lnTo>
                      <a:pt x="5486" y="3048"/>
                    </a:lnTo>
                    <a:lnTo>
                      <a:pt x="5600" y="3105"/>
                    </a:lnTo>
                    <a:lnTo>
                      <a:pt x="5638" y="3143"/>
                    </a:lnTo>
                    <a:lnTo>
                      <a:pt x="5620" y="3200"/>
                    </a:lnTo>
                    <a:lnTo>
                      <a:pt x="5676" y="3257"/>
                    </a:lnTo>
                    <a:lnTo>
                      <a:pt x="5696" y="3277"/>
                    </a:lnTo>
                    <a:lnTo>
                      <a:pt x="5734" y="3353"/>
                    </a:lnTo>
                    <a:lnTo>
                      <a:pt x="5752" y="3372"/>
                    </a:lnTo>
                    <a:lnTo>
                      <a:pt x="5734" y="3429"/>
                    </a:lnTo>
                    <a:lnTo>
                      <a:pt x="5791" y="3467"/>
                    </a:lnTo>
                    <a:lnTo>
                      <a:pt x="5924" y="3543"/>
                    </a:lnTo>
                    <a:lnTo>
                      <a:pt x="6019" y="3581"/>
                    </a:lnTo>
                    <a:lnTo>
                      <a:pt x="6057" y="3600"/>
                    </a:lnTo>
                    <a:lnTo>
                      <a:pt x="6077" y="3638"/>
                    </a:lnTo>
                    <a:lnTo>
                      <a:pt x="6115" y="3658"/>
                    </a:lnTo>
                    <a:lnTo>
                      <a:pt x="6153" y="3695"/>
                    </a:lnTo>
                    <a:lnTo>
                      <a:pt x="6191" y="3734"/>
                    </a:lnTo>
                    <a:lnTo>
                      <a:pt x="6210" y="3772"/>
                    </a:lnTo>
                    <a:lnTo>
                      <a:pt x="6229" y="3829"/>
                    </a:lnTo>
                    <a:lnTo>
                      <a:pt x="6248" y="3886"/>
                    </a:lnTo>
                    <a:lnTo>
                      <a:pt x="6248" y="3924"/>
                    </a:lnTo>
                    <a:lnTo>
                      <a:pt x="6267" y="3924"/>
                    </a:lnTo>
                    <a:lnTo>
                      <a:pt x="6267" y="3962"/>
                    </a:lnTo>
                    <a:lnTo>
                      <a:pt x="6305" y="4039"/>
                    </a:lnTo>
                    <a:lnTo>
                      <a:pt x="6324" y="4076"/>
                    </a:lnTo>
                    <a:lnTo>
                      <a:pt x="6324" y="4095"/>
                    </a:lnTo>
                    <a:lnTo>
                      <a:pt x="6324" y="4210"/>
                    </a:lnTo>
                    <a:lnTo>
                      <a:pt x="6343" y="4248"/>
                    </a:lnTo>
                    <a:lnTo>
                      <a:pt x="6343" y="4267"/>
                    </a:lnTo>
                    <a:lnTo>
                      <a:pt x="6343" y="4286"/>
                    </a:lnTo>
                    <a:lnTo>
                      <a:pt x="6305" y="4305"/>
                    </a:lnTo>
                    <a:lnTo>
                      <a:pt x="6267" y="4324"/>
                    </a:lnTo>
                    <a:lnTo>
                      <a:pt x="6248" y="4400"/>
                    </a:lnTo>
                    <a:lnTo>
                      <a:pt x="6267" y="4496"/>
                    </a:lnTo>
                    <a:lnTo>
                      <a:pt x="6286" y="4534"/>
                    </a:lnTo>
                    <a:lnTo>
                      <a:pt x="6229" y="4552"/>
                    </a:lnTo>
                    <a:lnTo>
                      <a:pt x="6248" y="4572"/>
                    </a:lnTo>
                    <a:lnTo>
                      <a:pt x="6286" y="4591"/>
                    </a:lnTo>
                    <a:lnTo>
                      <a:pt x="6343" y="4572"/>
                    </a:lnTo>
                    <a:lnTo>
                      <a:pt x="6381" y="4629"/>
                    </a:lnTo>
                    <a:lnTo>
                      <a:pt x="6419" y="4667"/>
                    </a:lnTo>
                    <a:lnTo>
                      <a:pt x="6438" y="4686"/>
                    </a:lnTo>
                    <a:lnTo>
                      <a:pt x="6381" y="4743"/>
                    </a:lnTo>
                    <a:lnTo>
                      <a:pt x="6362" y="4781"/>
                    </a:lnTo>
                    <a:lnTo>
                      <a:pt x="6324" y="4801"/>
                    </a:lnTo>
                    <a:lnTo>
                      <a:pt x="6305" y="4801"/>
                    </a:lnTo>
                    <a:lnTo>
                      <a:pt x="6286" y="480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87" name="Freeform 33">
                <a:extLst>
                  <a:ext uri="{FF2B5EF4-FFF2-40B4-BE49-F238E27FC236}">
                    <a16:creationId xmlns:a16="http://schemas.microsoft.com/office/drawing/2014/main" id="{069C8E29-BE20-EA4A-8470-13D760912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28188" y="3511550"/>
                <a:ext cx="3443287" cy="2962275"/>
              </a:xfrm>
              <a:custGeom>
                <a:avLst/>
                <a:gdLst>
                  <a:gd name="T0" fmla="*/ 1158012629 w 9564"/>
                  <a:gd name="T1" fmla="*/ 88766016 h 8229"/>
                  <a:gd name="T2" fmla="*/ 1177714682 w 9564"/>
                  <a:gd name="T3" fmla="*/ 189972578 h 8229"/>
                  <a:gd name="T4" fmla="*/ 1153087115 w 9564"/>
                  <a:gd name="T5" fmla="*/ 234420383 h 8229"/>
                  <a:gd name="T6" fmla="*/ 1165400719 w 9564"/>
                  <a:gd name="T7" fmla="*/ 251784735 h 8229"/>
                  <a:gd name="T8" fmla="*/ 1204934435 w 9564"/>
                  <a:gd name="T9" fmla="*/ 259171164 h 8229"/>
                  <a:gd name="T10" fmla="*/ 1172789169 w 9564"/>
                  <a:gd name="T11" fmla="*/ 311005397 h 8229"/>
                  <a:gd name="T12" fmla="*/ 1192620831 w 9564"/>
                  <a:gd name="T13" fmla="*/ 308413541 h 8229"/>
                  <a:gd name="T14" fmla="*/ 1212322885 w 9564"/>
                  <a:gd name="T15" fmla="*/ 335626585 h 8229"/>
                  <a:gd name="T16" fmla="*/ 1232154547 w 9564"/>
                  <a:gd name="T17" fmla="*/ 370226058 h 8229"/>
                  <a:gd name="T18" fmla="*/ 1236950091 w 9564"/>
                  <a:gd name="T19" fmla="*/ 414673862 h 8229"/>
                  <a:gd name="T20" fmla="*/ 1185232381 w 9564"/>
                  <a:gd name="T21" fmla="*/ 449272975 h 8229"/>
                  <a:gd name="T22" fmla="*/ 1217248398 w 9564"/>
                  <a:gd name="T23" fmla="*/ 476356427 h 8229"/>
                  <a:gd name="T24" fmla="*/ 1170455841 w 9564"/>
                  <a:gd name="T25" fmla="*/ 510955900 h 8229"/>
                  <a:gd name="T26" fmla="*/ 1160475205 w 9564"/>
                  <a:gd name="T27" fmla="*/ 535577088 h 8229"/>
                  <a:gd name="T28" fmla="*/ 1172789169 w 9564"/>
                  <a:gd name="T29" fmla="*/ 592335487 h 8229"/>
                  <a:gd name="T30" fmla="*/ 1160475205 w 9564"/>
                  <a:gd name="T31" fmla="*/ 629397222 h 8229"/>
                  <a:gd name="T32" fmla="*/ 1093851346 w 9564"/>
                  <a:gd name="T33" fmla="*/ 703390381 h 8229"/>
                  <a:gd name="T34" fmla="*/ 1012321338 w 9564"/>
                  <a:gd name="T35" fmla="*/ 792285989 h 8229"/>
                  <a:gd name="T36" fmla="*/ 953085568 w 9564"/>
                  <a:gd name="T37" fmla="*/ 866409101 h 8229"/>
                  <a:gd name="T38" fmla="*/ 930790969 w 9564"/>
                  <a:gd name="T39" fmla="*/ 918243333 h 8229"/>
                  <a:gd name="T40" fmla="*/ 911089276 w 9564"/>
                  <a:gd name="T41" fmla="*/ 930553928 h 8229"/>
                  <a:gd name="T42" fmla="*/ 876610683 w 9564"/>
                  <a:gd name="T43" fmla="*/ 969947973 h 8229"/>
                  <a:gd name="T44" fmla="*/ 723401332 w 9564"/>
                  <a:gd name="T45" fmla="*/ 1063767748 h 8229"/>
                  <a:gd name="T46" fmla="*/ 706291825 w 9564"/>
                  <a:gd name="T47" fmla="*/ 1021911799 h 8229"/>
                  <a:gd name="T48" fmla="*/ 679071712 w 9564"/>
                  <a:gd name="T49" fmla="*/ 984850423 h 8229"/>
                  <a:gd name="T50" fmla="*/ 698773766 w 9564"/>
                  <a:gd name="T51" fmla="*/ 960099282 h 8229"/>
                  <a:gd name="T52" fmla="*/ 688922739 w 9564"/>
                  <a:gd name="T53" fmla="*/ 920576004 h 8229"/>
                  <a:gd name="T54" fmla="*/ 669220686 w 9564"/>
                  <a:gd name="T55" fmla="*/ 873795529 h 8229"/>
                  <a:gd name="T56" fmla="*/ 666758109 w 9564"/>
                  <a:gd name="T57" fmla="*/ 831809628 h 8229"/>
                  <a:gd name="T58" fmla="*/ 644463510 w 9564"/>
                  <a:gd name="T59" fmla="*/ 777513492 h 8229"/>
                  <a:gd name="T60" fmla="*/ 632149907 w 9564"/>
                  <a:gd name="T61" fmla="*/ 750300448 h 8229"/>
                  <a:gd name="T62" fmla="*/ 595079127 w 9564"/>
                  <a:gd name="T63" fmla="*/ 705982236 h 8229"/>
                  <a:gd name="T64" fmla="*/ 550619898 w 9564"/>
                  <a:gd name="T65" fmla="*/ 673845027 h 8229"/>
                  <a:gd name="T66" fmla="*/ 516011695 w 9564"/>
                  <a:gd name="T67" fmla="*/ 646761575 h 8229"/>
                  <a:gd name="T68" fmla="*/ 496309642 w 9564"/>
                  <a:gd name="T69" fmla="*/ 626934959 h 8229"/>
                  <a:gd name="T70" fmla="*/ 437073873 w 9564"/>
                  <a:gd name="T71" fmla="*/ 609700199 h 8229"/>
                  <a:gd name="T72" fmla="*/ 417242210 w 9564"/>
                  <a:gd name="T73" fmla="*/ 582487155 h 8229"/>
                  <a:gd name="T74" fmla="*/ 375375527 w 9564"/>
                  <a:gd name="T75" fmla="*/ 557865967 h 8229"/>
                  <a:gd name="T76" fmla="*/ 340767325 w 9564"/>
                  <a:gd name="T77" fmla="*/ 540501254 h 8229"/>
                  <a:gd name="T78" fmla="*/ 311214245 w 9564"/>
                  <a:gd name="T79" fmla="*/ 545425780 h 8229"/>
                  <a:gd name="T80" fmla="*/ 279068979 w 9564"/>
                  <a:gd name="T81" fmla="*/ 548017275 h 8229"/>
                  <a:gd name="T82" fmla="*/ 251978475 w 9564"/>
                  <a:gd name="T83" fmla="*/ 525728757 h 8229"/>
                  <a:gd name="T84" fmla="*/ 219833209 w 9564"/>
                  <a:gd name="T85" fmla="*/ 542963517 h 8229"/>
                  <a:gd name="T86" fmla="*/ 185225007 w 9564"/>
                  <a:gd name="T87" fmla="*/ 535577088 h 8229"/>
                  <a:gd name="T88" fmla="*/ 160467831 w 9564"/>
                  <a:gd name="T89" fmla="*/ 493591547 h 8229"/>
                  <a:gd name="T90" fmla="*/ 44588839 w 9564"/>
                  <a:gd name="T91" fmla="*/ 422060291 h 8229"/>
                  <a:gd name="T92" fmla="*/ 108620512 w 9564"/>
                  <a:gd name="T93" fmla="*/ 375150224 h 8229"/>
                  <a:gd name="T94" fmla="*/ 207389637 w 9564"/>
                  <a:gd name="T95" fmla="*/ 323315991 h 8229"/>
                  <a:gd name="T96" fmla="*/ 288920005 w 9564"/>
                  <a:gd name="T97" fmla="*/ 254246998 h 8229"/>
                  <a:gd name="T98" fmla="*/ 382763617 w 9564"/>
                  <a:gd name="T99" fmla="*/ 254246998 h 8229"/>
                  <a:gd name="T100" fmla="*/ 553082475 w 9564"/>
                  <a:gd name="T101" fmla="*/ 217185263 h 8229"/>
                  <a:gd name="T102" fmla="*/ 698773766 w 9564"/>
                  <a:gd name="T103" fmla="*/ 165351030 h 8229"/>
                  <a:gd name="T104" fmla="*/ 790154801 w 9564"/>
                  <a:gd name="T105" fmla="*/ 133343413 h 8229"/>
                  <a:gd name="T106" fmla="*/ 854316083 w 9564"/>
                  <a:gd name="T107" fmla="*/ 96282037 h 8229"/>
                  <a:gd name="T108" fmla="*/ 935846092 w 9564"/>
                  <a:gd name="T109" fmla="*/ 71531256 h 8229"/>
                  <a:gd name="T110" fmla="*/ 1022301974 w 9564"/>
                  <a:gd name="T111" fmla="*/ 0 h 8229"/>
                  <a:gd name="T112" fmla="*/ 1118478913 w 9564"/>
                  <a:gd name="T113" fmla="*/ 12310594 h 8229"/>
                  <a:gd name="T114" fmla="*/ 955548145 w 9564"/>
                  <a:gd name="T115" fmla="*/ 920576004 h 82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564" h="8229">
                    <a:moveTo>
                      <a:pt x="8820" y="152"/>
                    </a:moveTo>
                    <a:lnTo>
                      <a:pt x="8858" y="190"/>
                    </a:lnTo>
                    <a:lnTo>
                      <a:pt x="8896" y="228"/>
                    </a:lnTo>
                    <a:lnTo>
                      <a:pt x="8934" y="267"/>
                    </a:lnTo>
                    <a:lnTo>
                      <a:pt x="8972" y="285"/>
                    </a:lnTo>
                    <a:lnTo>
                      <a:pt x="8972" y="304"/>
                    </a:lnTo>
                    <a:lnTo>
                      <a:pt x="8953" y="343"/>
                    </a:lnTo>
                    <a:lnTo>
                      <a:pt x="8877" y="419"/>
                    </a:lnTo>
                    <a:lnTo>
                      <a:pt x="8839" y="457"/>
                    </a:lnTo>
                    <a:lnTo>
                      <a:pt x="8858" y="514"/>
                    </a:lnTo>
                    <a:lnTo>
                      <a:pt x="8915" y="648"/>
                    </a:lnTo>
                    <a:lnTo>
                      <a:pt x="8934" y="685"/>
                    </a:lnTo>
                    <a:lnTo>
                      <a:pt x="8972" y="971"/>
                    </a:lnTo>
                    <a:lnTo>
                      <a:pt x="8991" y="1029"/>
                    </a:lnTo>
                    <a:lnTo>
                      <a:pt x="8991" y="1066"/>
                    </a:lnTo>
                    <a:lnTo>
                      <a:pt x="8991" y="1085"/>
                    </a:lnTo>
                    <a:lnTo>
                      <a:pt x="9030" y="1124"/>
                    </a:lnTo>
                    <a:lnTo>
                      <a:pt x="9048" y="1143"/>
                    </a:lnTo>
                    <a:lnTo>
                      <a:pt x="9067" y="1161"/>
                    </a:lnTo>
                    <a:lnTo>
                      <a:pt x="9067" y="1181"/>
                    </a:lnTo>
                    <a:lnTo>
                      <a:pt x="9067" y="1238"/>
                    </a:lnTo>
                    <a:lnTo>
                      <a:pt x="9106" y="1352"/>
                    </a:lnTo>
                    <a:lnTo>
                      <a:pt x="9106" y="1390"/>
                    </a:lnTo>
                    <a:lnTo>
                      <a:pt x="9086" y="1466"/>
                    </a:lnTo>
                    <a:lnTo>
                      <a:pt x="9067" y="1486"/>
                    </a:lnTo>
                    <a:lnTo>
                      <a:pt x="8972" y="1523"/>
                    </a:lnTo>
                    <a:lnTo>
                      <a:pt x="8991" y="1542"/>
                    </a:lnTo>
                    <a:lnTo>
                      <a:pt x="9030" y="1562"/>
                    </a:lnTo>
                    <a:lnTo>
                      <a:pt x="9030" y="1600"/>
                    </a:lnTo>
                    <a:lnTo>
                      <a:pt x="9030" y="1619"/>
                    </a:lnTo>
                    <a:lnTo>
                      <a:pt x="9010" y="1657"/>
                    </a:lnTo>
                    <a:lnTo>
                      <a:pt x="8972" y="1657"/>
                    </a:lnTo>
                    <a:lnTo>
                      <a:pt x="8915" y="1676"/>
                    </a:lnTo>
                    <a:lnTo>
                      <a:pt x="8839" y="1714"/>
                    </a:lnTo>
                    <a:lnTo>
                      <a:pt x="8858" y="1752"/>
                    </a:lnTo>
                    <a:lnTo>
                      <a:pt x="8896" y="1809"/>
                    </a:lnTo>
                    <a:lnTo>
                      <a:pt x="8877" y="1867"/>
                    </a:lnTo>
                    <a:lnTo>
                      <a:pt x="8915" y="1867"/>
                    </a:lnTo>
                    <a:lnTo>
                      <a:pt x="8934" y="1809"/>
                    </a:lnTo>
                    <a:lnTo>
                      <a:pt x="8953" y="1809"/>
                    </a:lnTo>
                    <a:lnTo>
                      <a:pt x="8972" y="1828"/>
                    </a:lnTo>
                    <a:lnTo>
                      <a:pt x="8972" y="1867"/>
                    </a:lnTo>
                    <a:lnTo>
                      <a:pt x="8953" y="1886"/>
                    </a:lnTo>
                    <a:lnTo>
                      <a:pt x="8991" y="1904"/>
                    </a:lnTo>
                    <a:lnTo>
                      <a:pt x="8953" y="1923"/>
                    </a:lnTo>
                    <a:lnTo>
                      <a:pt x="8934" y="1943"/>
                    </a:lnTo>
                    <a:lnTo>
                      <a:pt x="8972" y="1943"/>
                    </a:lnTo>
                    <a:lnTo>
                      <a:pt x="8991" y="1943"/>
                    </a:lnTo>
                    <a:lnTo>
                      <a:pt x="9010" y="1943"/>
                    </a:lnTo>
                    <a:lnTo>
                      <a:pt x="9030" y="1923"/>
                    </a:lnTo>
                    <a:lnTo>
                      <a:pt x="9030" y="1847"/>
                    </a:lnTo>
                    <a:lnTo>
                      <a:pt x="9086" y="1809"/>
                    </a:lnTo>
                    <a:lnTo>
                      <a:pt x="9201" y="1752"/>
                    </a:lnTo>
                    <a:lnTo>
                      <a:pt x="9239" y="1771"/>
                    </a:lnTo>
                    <a:lnTo>
                      <a:pt x="9258" y="1809"/>
                    </a:lnTo>
                    <a:lnTo>
                      <a:pt x="9277" y="1847"/>
                    </a:lnTo>
                    <a:lnTo>
                      <a:pt x="9277" y="1923"/>
                    </a:lnTo>
                    <a:lnTo>
                      <a:pt x="9277" y="1943"/>
                    </a:lnTo>
                    <a:lnTo>
                      <a:pt x="9315" y="1962"/>
                    </a:lnTo>
                    <a:lnTo>
                      <a:pt x="9296" y="2000"/>
                    </a:lnTo>
                    <a:lnTo>
                      <a:pt x="9277" y="2057"/>
                    </a:lnTo>
                    <a:lnTo>
                      <a:pt x="9277" y="2095"/>
                    </a:lnTo>
                    <a:lnTo>
                      <a:pt x="9296" y="2133"/>
                    </a:lnTo>
                    <a:lnTo>
                      <a:pt x="9258" y="2152"/>
                    </a:lnTo>
                    <a:lnTo>
                      <a:pt x="9201" y="2190"/>
                    </a:lnTo>
                    <a:lnTo>
                      <a:pt x="9182" y="2190"/>
                    </a:lnTo>
                    <a:lnTo>
                      <a:pt x="9144" y="2190"/>
                    </a:lnTo>
                    <a:lnTo>
                      <a:pt x="9106" y="2133"/>
                    </a:lnTo>
                    <a:lnTo>
                      <a:pt x="9067" y="2133"/>
                    </a:lnTo>
                    <a:lnTo>
                      <a:pt x="9125" y="2400"/>
                    </a:lnTo>
                    <a:lnTo>
                      <a:pt x="9067" y="2380"/>
                    </a:lnTo>
                    <a:lnTo>
                      <a:pt x="9048" y="2400"/>
                    </a:lnTo>
                    <a:lnTo>
                      <a:pt x="9048" y="2419"/>
                    </a:lnTo>
                    <a:lnTo>
                      <a:pt x="9086" y="2438"/>
                    </a:lnTo>
                    <a:lnTo>
                      <a:pt x="9030" y="2495"/>
                    </a:lnTo>
                    <a:lnTo>
                      <a:pt x="9048" y="2514"/>
                    </a:lnTo>
                    <a:lnTo>
                      <a:pt x="9067" y="2533"/>
                    </a:lnTo>
                    <a:lnTo>
                      <a:pt x="9048" y="2629"/>
                    </a:lnTo>
                    <a:lnTo>
                      <a:pt x="9048" y="2666"/>
                    </a:lnTo>
                    <a:lnTo>
                      <a:pt x="9106" y="2629"/>
                    </a:lnTo>
                    <a:lnTo>
                      <a:pt x="9144" y="2571"/>
                    </a:lnTo>
                    <a:lnTo>
                      <a:pt x="9201" y="2380"/>
                    </a:lnTo>
                    <a:lnTo>
                      <a:pt x="9220" y="2362"/>
                    </a:lnTo>
                    <a:lnTo>
                      <a:pt x="9353" y="2285"/>
                    </a:lnTo>
                    <a:lnTo>
                      <a:pt x="9391" y="2285"/>
                    </a:lnTo>
                    <a:lnTo>
                      <a:pt x="9448" y="2304"/>
                    </a:lnTo>
                    <a:lnTo>
                      <a:pt x="9506" y="2362"/>
                    </a:lnTo>
                    <a:lnTo>
                      <a:pt x="9543" y="2438"/>
                    </a:lnTo>
                    <a:lnTo>
                      <a:pt x="9525" y="2495"/>
                    </a:lnTo>
                    <a:lnTo>
                      <a:pt x="9487" y="2514"/>
                    </a:lnTo>
                    <a:lnTo>
                      <a:pt x="9429" y="2533"/>
                    </a:lnTo>
                    <a:lnTo>
                      <a:pt x="9391" y="2552"/>
                    </a:lnTo>
                    <a:lnTo>
                      <a:pt x="9353" y="2571"/>
                    </a:lnTo>
                    <a:lnTo>
                      <a:pt x="9353" y="2590"/>
                    </a:lnTo>
                    <a:lnTo>
                      <a:pt x="9391" y="2609"/>
                    </a:lnTo>
                    <a:lnTo>
                      <a:pt x="9411" y="2609"/>
                    </a:lnTo>
                    <a:lnTo>
                      <a:pt x="9448" y="2590"/>
                    </a:lnTo>
                    <a:lnTo>
                      <a:pt x="9467" y="2571"/>
                    </a:lnTo>
                    <a:lnTo>
                      <a:pt x="9487" y="2552"/>
                    </a:lnTo>
                    <a:lnTo>
                      <a:pt x="9506" y="2571"/>
                    </a:lnTo>
                    <a:lnTo>
                      <a:pt x="9525" y="2609"/>
                    </a:lnTo>
                    <a:lnTo>
                      <a:pt x="9525" y="2647"/>
                    </a:lnTo>
                    <a:lnTo>
                      <a:pt x="9467" y="2781"/>
                    </a:lnTo>
                    <a:lnTo>
                      <a:pt x="9487" y="2819"/>
                    </a:lnTo>
                    <a:lnTo>
                      <a:pt x="9506" y="2857"/>
                    </a:lnTo>
                    <a:lnTo>
                      <a:pt x="9525" y="2876"/>
                    </a:lnTo>
                    <a:lnTo>
                      <a:pt x="9543" y="2895"/>
                    </a:lnTo>
                    <a:lnTo>
                      <a:pt x="9543" y="2914"/>
                    </a:lnTo>
                    <a:lnTo>
                      <a:pt x="9543" y="2952"/>
                    </a:lnTo>
                    <a:lnTo>
                      <a:pt x="9563" y="2971"/>
                    </a:lnTo>
                    <a:lnTo>
                      <a:pt x="9563" y="3010"/>
                    </a:lnTo>
                    <a:lnTo>
                      <a:pt x="9525" y="3142"/>
                    </a:lnTo>
                    <a:lnTo>
                      <a:pt x="9525" y="3162"/>
                    </a:lnTo>
                    <a:lnTo>
                      <a:pt x="9543" y="3181"/>
                    </a:lnTo>
                    <a:lnTo>
                      <a:pt x="9543" y="3200"/>
                    </a:lnTo>
                    <a:lnTo>
                      <a:pt x="9543" y="3219"/>
                    </a:lnTo>
                    <a:lnTo>
                      <a:pt x="9525" y="3238"/>
                    </a:lnTo>
                    <a:lnTo>
                      <a:pt x="9411" y="3276"/>
                    </a:lnTo>
                    <a:lnTo>
                      <a:pt x="9411" y="3295"/>
                    </a:lnTo>
                    <a:lnTo>
                      <a:pt x="9391" y="3314"/>
                    </a:lnTo>
                    <a:lnTo>
                      <a:pt x="9315" y="3409"/>
                    </a:lnTo>
                    <a:lnTo>
                      <a:pt x="9277" y="3447"/>
                    </a:lnTo>
                    <a:lnTo>
                      <a:pt x="9239" y="3467"/>
                    </a:lnTo>
                    <a:lnTo>
                      <a:pt x="9201" y="3467"/>
                    </a:lnTo>
                    <a:lnTo>
                      <a:pt x="9162" y="3467"/>
                    </a:lnTo>
                    <a:lnTo>
                      <a:pt x="9144" y="3467"/>
                    </a:lnTo>
                    <a:lnTo>
                      <a:pt x="9106" y="3390"/>
                    </a:lnTo>
                    <a:lnTo>
                      <a:pt x="9086" y="3352"/>
                    </a:lnTo>
                    <a:lnTo>
                      <a:pt x="9086" y="3409"/>
                    </a:lnTo>
                    <a:lnTo>
                      <a:pt x="9106" y="3447"/>
                    </a:lnTo>
                    <a:lnTo>
                      <a:pt x="9106" y="3486"/>
                    </a:lnTo>
                    <a:lnTo>
                      <a:pt x="9144" y="3523"/>
                    </a:lnTo>
                    <a:lnTo>
                      <a:pt x="9182" y="3523"/>
                    </a:lnTo>
                    <a:lnTo>
                      <a:pt x="9296" y="3523"/>
                    </a:lnTo>
                    <a:lnTo>
                      <a:pt x="9315" y="3523"/>
                    </a:lnTo>
                    <a:lnTo>
                      <a:pt x="9353" y="3562"/>
                    </a:lnTo>
                    <a:lnTo>
                      <a:pt x="9372" y="3619"/>
                    </a:lnTo>
                    <a:lnTo>
                      <a:pt x="9391" y="3676"/>
                    </a:lnTo>
                    <a:lnTo>
                      <a:pt x="9391" y="3714"/>
                    </a:lnTo>
                    <a:lnTo>
                      <a:pt x="9353" y="3676"/>
                    </a:lnTo>
                    <a:lnTo>
                      <a:pt x="9334" y="3676"/>
                    </a:lnTo>
                    <a:lnTo>
                      <a:pt x="9315" y="3676"/>
                    </a:lnTo>
                    <a:lnTo>
                      <a:pt x="9277" y="3695"/>
                    </a:lnTo>
                    <a:lnTo>
                      <a:pt x="9144" y="3657"/>
                    </a:lnTo>
                    <a:lnTo>
                      <a:pt x="9125" y="3695"/>
                    </a:lnTo>
                    <a:lnTo>
                      <a:pt x="9162" y="3771"/>
                    </a:lnTo>
                    <a:lnTo>
                      <a:pt x="9239" y="3885"/>
                    </a:lnTo>
                    <a:lnTo>
                      <a:pt x="9162" y="3904"/>
                    </a:lnTo>
                    <a:lnTo>
                      <a:pt x="9106" y="3924"/>
                    </a:lnTo>
                    <a:lnTo>
                      <a:pt x="9030" y="3943"/>
                    </a:lnTo>
                    <a:lnTo>
                      <a:pt x="8991" y="4019"/>
                    </a:lnTo>
                    <a:lnTo>
                      <a:pt x="8953" y="4000"/>
                    </a:lnTo>
                    <a:lnTo>
                      <a:pt x="8915" y="4000"/>
                    </a:lnTo>
                    <a:lnTo>
                      <a:pt x="8858" y="4000"/>
                    </a:lnTo>
                    <a:lnTo>
                      <a:pt x="8839" y="4000"/>
                    </a:lnTo>
                    <a:lnTo>
                      <a:pt x="8820" y="4019"/>
                    </a:lnTo>
                    <a:lnTo>
                      <a:pt x="8801" y="4114"/>
                    </a:lnTo>
                    <a:lnTo>
                      <a:pt x="8782" y="4152"/>
                    </a:lnTo>
                    <a:lnTo>
                      <a:pt x="8858" y="4152"/>
                    </a:lnTo>
                    <a:lnTo>
                      <a:pt x="8915" y="4171"/>
                    </a:lnTo>
                    <a:lnTo>
                      <a:pt x="8934" y="4190"/>
                    </a:lnTo>
                    <a:lnTo>
                      <a:pt x="8953" y="4133"/>
                    </a:lnTo>
                    <a:lnTo>
                      <a:pt x="9010" y="4095"/>
                    </a:lnTo>
                    <a:lnTo>
                      <a:pt x="9067" y="4114"/>
                    </a:lnTo>
                    <a:lnTo>
                      <a:pt x="9125" y="4133"/>
                    </a:lnTo>
                    <a:lnTo>
                      <a:pt x="9162" y="4190"/>
                    </a:lnTo>
                    <a:lnTo>
                      <a:pt x="9182" y="4266"/>
                    </a:lnTo>
                    <a:lnTo>
                      <a:pt x="9162" y="4343"/>
                    </a:lnTo>
                    <a:lnTo>
                      <a:pt x="9125" y="4361"/>
                    </a:lnTo>
                    <a:lnTo>
                      <a:pt x="9144" y="4400"/>
                    </a:lnTo>
                    <a:lnTo>
                      <a:pt x="9144" y="4419"/>
                    </a:lnTo>
                    <a:lnTo>
                      <a:pt x="9048" y="4514"/>
                    </a:lnTo>
                    <a:lnTo>
                      <a:pt x="9048" y="4533"/>
                    </a:lnTo>
                    <a:lnTo>
                      <a:pt x="9048" y="4571"/>
                    </a:lnTo>
                    <a:lnTo>
                      <a:pt x="9048" y="4590"/>
                    </a:lnTo>
                    <a:lnTo>
                      <a:pt x="9030" y="4610"/>
                    </a:lnTo>
                    <a:lnTo>
                      <a:pt x="9010" y="4628"/>
                    </a:lnTo>
                    <a:lnTo>
                      <a:pt x="8972" y="4666"/>
                    </a:lnTo>
                    <a:lnTo>
                      <a:pt x="8953" y="4686"/>
                    </a:lnTo>
                    <a:lnTo>
                      <a:pt x="8953" y="4705"/>
                    </a:lnTo>
                    <a:lnTo>
                      <a:pt x="8953" y="4742"/>
                    </a:lnTo>
                    <a:lnTo>
                      <a:pt x="8953" y="4762"/>
                    </a:lnTo>
                    <a:lnTo>
                      <a:pt x="8934" y="4800"/>
                    </a:lnTo>
                    <a:lnTo>
                      <a:pt x="8915" y="4838"/>
                    </a:lnTo>
                    <a:lnTo>
                      <a:pt x="8934" y="4857"/>
                    </a:lnTo>
                    <a:lnTo>
                      <a:pt x="8953" y="4857"/>
                    </a:lnTo>
                    <a:lnTo>
                      <a:pt x="8934" y="4895"/>
                    </a:lnTo>
                    <a:lnTo>
                      <a:pt x="8915" y="4914"/>
                    </a:lnTo>
                    <a:lnTo>
                      <a:pt x="8896" y="4952"/>
                    </a:lnTo>
                    <a:lnTo>
                      <a:pt x="8858" y="4971"/>
                    </a:lnTo>
                    <a:lnTo>
                      <a:pt x="8839" y="4991"/>
                    </a:lnTo>
                    <a:lnTo>
                      <a:pt x="8801" y="4991"/>
                    </a:lnTo>
                    <a:lnTo>
                      <a:pt x="8744" y="4971"/>
                    </a:lnTo>
                    <a:lnTo>
                      <a:pt x="8744" y="5028"/>
                    </a:lnTo>
                    <a:lnTo>
                      <a:pt x="8705" y="5067"/>
                    </a:lnTo>
                    <a:lnTo>
                      <a:pt x="8610" y="5143"/>
                    </a:lnTo>
                    <a:lnTo>
                      <a:pt x="8591" y="5181"/>
                    </a:lnTo>
                    <a:lnTo>
                      <a:pt x="8439" y="5428"/>
                    </a:lnTo>
                    <a:lnTo>
                      <a:pt x="7982" y="5905"/>
                    </a:lnTo>
                    <a:lnTo>
                      <a:pt x="7887" y="5962"/>
                    </a:lnTo>
                    <a:lnTo>
                      <a:pt x="7867" y="5981"/>
                    </a:lnTo>
                    <a:lnTo>
                      <a:pt x="7867" y="6019"/>
                    </a:lnTo>
                    <a:lnTo>
                      <a:pt x="7848" y="6038"/>
                    </a:lnTo>
                    <a:lnTo>
                      <a:pt x="7829" y="6057"/>
                    </a:lnTo>
                    <a:lnTo>
                      <a:pt x="7810" y="6057"/>
                    </a:lnTo>
                    <a:lnTo>
                      <a:pt x="7772" y="6076"/>
                    </a:lnTo>
                    <a:lnTo>
                      <a:pt x="7753" y="6076"/>
                    </a:lnTo>
                    <a:lnTo>
                      <a:pt x="7734" y="6114"/>
                    </a:lnTo>
                    <a:lnTo>
                      <a:pt x="7772" y="6133"/>
                    </a:lnTo>
                    <a:lnTo>
                      <a:pt x="7810" y="6114"/>
                    </a:lnTo>
                    <a:lnTo>
                      <a:pt x="7906" y="6019"/>
                    </a:lnTo>
                    <a:lnTo>
                      <a:pt x="7906" y="6076"/>
                    </a:lnTo>
                    <a:lnTo>
                      <a:pt x="7887" y="6114"/>
                    </a:lnTo>
                    <a:lnTo>
                      <a:pt x="7867" y="6152"/>
                    </a:lnTo>
                    <a:lnTo>
                      <a:pt x="7848" y="6210"/>
                    </a:lnTo>
                    <a:lnTo>
                      <a:pt x="7848" y="6266"/>
                    </a:lnTo>
                    <a:lnTo>
                      <a:pt x="7810" y="6305"/>
                    </a:lnTo>
                    <a:lnTo>
                      <a:pt x="7734" y="6362"/>
                    </a:lnTo>
                    <a:lnTo>
                      <a:pt x="7639" y="6552"/>
                    </a:lnTo>
                    <a:lnTo>
                      <a:pt x="7582" y="6647"/>
                    </a:lnTo>
                    <a:lnTo>
                      <a:pt x="7506" y="6686"/>
                    </a:lnTo>
                    <a:lnTo>
                      <a:pt x="7353" y="6686"/>
                    </a:lnTo>
                    <a:lnTo>
                      <a:pt x="7315" y="6705"/>
                    </a:lnTo>
                    <a:lnTo>
                      <a:pt x="7163" y="6781"/>
                    </a:lnTo>
                    <a:lnTo>
                      <a:pt x="7105" y="6838"/>
                    </a:lnTo>
                    <a:lnTo>
                      <a:pt x="7086" y="6857"/>
                    </a:lnTo>
                    <a:lnTo>
                      <a:pt x="7086" y="6876"/>
                    </a:lnTo>
                    <a:lnTo>
                      <a:pt x="7105" y="6876"/>
                    </a:lnTo>
                    <a:lnTo>
                      <a:pt x="7144" y="6876"/>
                    </a:lnTo>
                    <a:lnTo>
                      <a:pt x="7144" y="6914"/>
                    </a:lnTo>
                    <a:lnTo>
                      <a:pt x="7144" y="6972"/>
                    </a:lnTo>
                    <a:lnTo>
                      <a:pt x="7144" y="6990"/>
                    </a:lnTo>
                    <a:lnTo>
                      <a:pt x="7163" y="7048"/>
                    </a:lnTo>
                    <a:lnTo>
                      <a:pt x="7181" y="7086"/>
                    </a:lnTo>
                    <a:lnTo>
                      <a:pt x="7220" y="7124"/>
                    </a:lnTo>
                    <a:lnTo>
                      <a:pt x="7258" y="7143"/>
                    </a:lnTo>
                    <a:lnTo>
                      <a:pt x="7163" y="7219"/>
                    </a:lnTo>
                    <a:lnTo>
                      <a:pt x="7125" y="7219"/>
                    </a:lnTo>
                    <a:lnTo>
                      <a:pt x="7105" y="7181"/>
                    </a:lnTo>
                    <a:lnTo>
                      <a:pt x="7105" y="7162"/>
                    </a:lnTo>
                    <a:lnTo>
                      <a:pt x="7086" y="7181"/>
                    </a:lnTo>
                    <a:lnTo>
                      <a:pt x="7067" y="7181"/>
                    </a:lnTo>
                    <a:lnTo>
                      <a:pt x="7029" y="7181"/>
                    </a:lnTo>
                    <a:lnTo>
                      <a:pt x="7010" y="7181"/>
                    </a:lnTo>
                    <a:lnTo>
                      <a:pt x="7029" y="7181"/>
                    </a:lnTo>
                    <a:lnTo>
                      <a:pt x="7049" y="7219"/>
                    </a:lnTo>
                    <a:lnTo>
                      <a:pt x="6991" y="7257"/>
                    </a:lnTo>
                    <a:lnTo>
                      <a:pt x="6972" y="7257"/>
                    </a:lnTo>
                    <a:lnTo>
                      <a:pt x="6953" y="7295"/>
                    </a:lnTo>
                    <a:lnTo>
                      <a:pt x="6953" y="7314"/>
                    </a:lnTo>
                    <a:lnTo>
                      <a:pt x="6953" y="7333"/>
                    </a:lnTo>
                    <a:lnTo>
                      <a:pt x="6934" y="7352"/>
                    </a:lnTo>
                    <a:lnTo>
                      <a:pt x="6896" y="7390"/>
                    </a:lnTo>
                    <a:lnTo>
                      <a:pt x="6858" y="7429"/>
                    </a:lnTo>
                    <a:lnTo>
                      <a:pt x="6763" y="7485"/>
                    </a:lnTo>
                    <a:lnTo>
                      <a:pt x="6686" y="7543"/>
                    </a:lnTo>
                    <a:lnTo>
                      <a:pt x="6591" y="7562"/>
                    </a:lnTo>
                    <a:lnTo>
                      <a:pt x="6572" y="7581"/>
                    </a:lnTo>
                    <a:lnTo>
                      <a:pt x="6515" y="7638"/>
                    </a:lnTo>
                    <a:lnTo>
                      <a:pt x="6115" y="7847"/>
                    </a:lnTo>
                    <a:lnTo>
                      <a:pt x="5753" y="8076"/>
                    </a:lnTo>
                    <a:lnTo>
                      <a:pt x="5715" y="8114"/>
                    </a:lnTo>
                    <a:lnTo>
                      <a:pt x="5658" y="8209"/>
                    </a:lnTo>
                    <a:lnTo>
                      <a:pt x="5620" y="8228"/>
                    </a:lnTo>
                    <a:lnTo>
                      <a:pt x="5581" y="8209"/>
                    </a:lnTo>
                    <a:lnTo>
                      <a:pt x="5581" y="8191"/>
                    </a:lnTo>
                    <a:lnTo>
                      <a:pt x="5581" y="8133"/>
                    </a:lnTo>
                    <a:lnTo>
                      <a:pt x="5581" y="8114"/>
                    </a:lnTo>
                    <a:lnTo>
                      <a:pt x="5581" y="8095"/>
                    </a:lnTo>
                    <a:lnTo>
                      <a:pt x="5581" y="8076"/>
                    </a:lnTo>
                    <a:lnTo>
                      <a:pt x="5562" y="8057"/>
                    </a:lnTo>
                    <a:lnTo>
                      <a:pt x="5544" y="8057"/>
                    </a:lnTo>
                    <a:lnTo>
                      <a:pt x="5525" y="8019"/>
                    </a:lnTo>
                    <a:lnTo>
                      <a:pt x="5467" y="7943"/>
                    </a:lnTo>
                    <a:lnTo>
                      <a:pt x="5467" y="7924"/>
                    </a:lnTo>
                    <a:lnTo>
                      <a:pt x="5449" y="7905"/>
                    </a:lnTo>
                    <a:lnTo>
                      <a:pt x="5449" y="7886"/>
                    </a:lnTo>
                    <a:lnTo>
                      <a:pt x="5429" y="7847"/>
                    </a:lnTo>
                    <a:lnTo>
                      <a:pt x="5410" y="7810"/>
                    </a:lnTo>
                    <a:lnTo>
                      <a:pt x="5391" y="7752"/>
                    </a:lnTo>
                    <a:lnTo>
                      <a:pt x="5372" y="7733"/>
                    </a:lnTo>
                    <a:lnTo>
                      <a:pt x="5372" y="7714"/>
                    </a:lnTo>
                    <a:lnTo>
                      <a:pt x="5353" y="7714"/>
                    </a:lnTo>
                    <a:lnTo>
                      <a:pt x="5277" y="7676"/>
                    </a:lnTo>
                    <a:lnTo>
                      <a:pt x="5258" y="7657"/>
                    </a:lnTo>
                    <a:lnTo>
                      <a:pt x="5258" y="7638"/>
                    </a:lnTo>
                    <a:lnTo>
                      <a:pt x="5239" y="7619"/>
                    </a:lnTo>
                    <a:lnTo>
                      <a:pt x="5239" y="7600"/>
                    </a:lnTo>
                    <a:lnTo>
                      <a:pt x="5239" y="7581"/>
                    </a:lnTo>
                    <a:lnTo>
                      <a:pt x="5239" y="7485"/>
                    </a:lnTo>
                    <a:lnTo>
                      <a:pt x="5258" y="7466"/>
                    </a:lnTo>
                    <a:lnTo>
                      <a:pt x="5258" y="7448"/>
                    </a:lnTo>
                    <a:lnTo>
                      <a:pt x="5277" y="7448"/>
                    </a:lnTo>
                    <a:lnTo>
                      <a:pt x="5296" y="7429"/>
                    </a:lnTo>
                    <a:lnTo>
                      <a:pt x="5315" y="7429"/>
                    </a:lnTo>
                    <a:lnTo>
                      <a:pt x="5353" y="7409"/>
                    </a:lnTo>
                    <a:lnTo>
                      <a:pt x="5372" y="7409"/>
                    </a:lnTo>
                    <a:lnTo>
                      <a:pt x="5391" y="7409"/>
                    </a:lnTo>
                    <a:lnTo>
                      <a:pt x="5391" y="7390"/>
                    </a:lnTo>
                    <a:lnTo>
                      <a:pt x="5391" y="7371"/>
                    </a:lnTo>
                    <a:lnTo>
                      <a:pt x="5391" y="7333"/>
                    </a:lnTo>
                    <a:lnTo>
                      <a:pt x="5391" y="7295"/>
                    </a:lnTo>
                    <a:lnTo>
                      <a:pt x="5391" y="7276"/>
                    </a:lnTo>
                    <a:lnTo>
                      <a:pt x="5391" y="7238"/>
                    </a:lnTo>
                    <a:lnTo>
                      <a:pt x="5372" y="7181"/>
                    </a:lnTo>
                    <a:lnTo>
                      <a:pt x="5353" y="7162"/>
                    </a:lnTo>
                    <a:lnTo>
                      <a:pt x="5353" y="7143"/>
                    </a:lnTo>
                    <a:lnTo>
                      <a:pt x="5315" y="7104"/>
                    </a:lnTo>
                    <a:lnTo>
                      <a:pt x="5315" y="7086"/>
                    </a:lnTo>
                    <a:lnTo>
                      <a:pt x="5315" y="7067"/>
                    </a:lnTo>
                    <a:lnTo>
                      <a:pt x="5296" y="7009"/>
                    </a:lnTo>
                    <a:lnTo>
                      <a:pt x="5277" y="6972"/>
                    </a:lnTo>
                    <a:lnTo>
                      <a:pt x="5258" y="6933"/>
                    </a:lnTo>
                    <a:lnTo>
                      <a:pt x="5239" y="6876"/>
                    </a:lnTo>
                    <a:lnTo>
                      <a:pt x="5220" y="6857"/>
                    </a:lnTo>
                    <a:lnTo>
                      <a:pt x="5200" y="6819"/>
                    </a:lnTo>
                    <a:lnTo>
                      <a:pt x="5182" y="6781"/>
                    </a:lnTo>
                    <a:lnTo>
                      <a:pt x="5163" y="6762"/>
                    </a:lnTo>
                    <a:lnTo>
                      <a:pt x="5163" y="6743"/>
                    </a:lnTo>
                    <a:lnTo>
                      <a:pt x="5124" y="6705"/>
                    </a:lnTo>
                    <a:lnTo>
                      <a:pt x="5105" y="6609"/>
                    </a:lnTo>
                    <a:lnTo>
                      <a:pt x="5105" y="6591"/>
                    </a:lnTo>
                    <a:lnTo>
                      <a:pt x="5105" y="6552"/>
                    </a:lnTo>
                    <a:lnTo>
                      <a:pt x="5105" y="6533"/>
                    </a:lnTo>
                    <a:lnTo>
                      <a:pt x="5105" y="6514"/>
                    </a:lnTo>
                    <a:lnTo>
                      <a:pt x="5105" y="6495"/>
                    </a:lnTo>
                    <a:lnTo>
                      <a:pt x="5105" y="6476"/>
                    </a:lnTo>
                    <a:lnTo>
                      <a:pt x="5124" y="6438"/>
                    </a:lnTo>
                    <a:lnTo>
                      <a:pt x="5144" y="6438"/>
                    </a:lnTo>
                    <a:lnTo>
                      <a:pt x="5144" y="6419"/>
                    </a:lnTo>
                    <a:lnTo>
                      <a:pt x="5144" y="6381"/>
                    </a:lnTo>
                    <a:lnTo>
                      <a:pt x="5144" y="6362"/>
                    </a:lnTo>
                    <a:lnTo>
                      <a:pt x="5086" y="6247"/>
                    </a:lnTo>
                    <a:lnTo>
                      <a:pt x="5048" y="6152"/>
                    </a:lnTo>
                    <a:lnTo>
                      <a:pt x="4991" y="6095"/>
                    </a:lnTo>
                    <a:lnTo>
                      <a:pt x="4972" y="6076"/>
                    </a:lnTo>
                    <a:lnTo>
                      <a:pt x="4972" y="6057"/>
                    </a:lnTo>
                    <a:lnTo>
                      <a:pt x="4972" y="6038"/>
                    </a:lnTo>
                    <a:lnTo>
                      <a:pt x="4972" y="6019"/>
                    </a:lnTo>
                    <a:lnTo>
                      <a:pt x="4972" y="6000"/>
                    </a:lnTo>
                    <a:lnTo>
                      <a:pt x="4972" y="5981"/>
                    </a:lnTo>
                    <a:lnTo>
                      <a:pt x="4972" y="5962"/>
                    </a:lnTo>
                    <a:lnTo>
                      <a:pt x="4953" y="5943"/>
                    </a:lnTo>
                    <a:lnTo>
                      <a:pt x="4915" y="5905"/>
                    </a:lnTo>
                    <a:lnTo>
                      <a:pt x="4915" y="5885"/>
                    </a:lnTo>
                    <a:lnTo>
                      <a:pt x="4915" y="5866"/>
                    </a:lnTo>
                    <a:lnTo>
                      <a:pt x="4915" y="5848"/>
                    </a:lnTo>
                    <a:lnTo>
                      <a:pt x="4896" y="5829"/>
                    </a:lnTo>
                    <a:lnTo>
                      <a:pt x="4877" y="5809"/>
                    </a:lnTo>
                    <a:lnTo>
                      <a:pt x="4877" y="5790"/>
                    </a:lnTo>
                    <a:lnTo>
                      <a:pt x="4877" y="5771"/>
                    </a:lnTo>
                    <a:lnTo>
                      <a:pt x="4858" y="5714"/>
                    </a:lnTo>
                    <a:lnTo>
                      <a:pt x="4839" y="5695"/>
                    </a:lnTo>
                    <a:lnTo>
                      <a:pt x="4801" y="5638"/>
                    </a:lnTo>
                    <a:lnTo>
                      <a:pt x="4782" y="5600"/>
                    </a:lnTo>
                    <a:lnTo>
                      <a:pt x="4782" y="5581"/>
                    </a:lnTo>
                    <a:lnTo>
                      <a:pt x="4763" y="5562"/>
                    </a:lnTo>
                    <a:lnTo>
                      <a:pt x="4629" y="5485"/>
                    </a:lnTo>
                    <a:lnTo>
                      <a:pt x="4629" y="5467"/>
                    </a:lnTo>
                    <a:lnTo>
                      <a:pt x="4591" y="5448"/>
                    </a:lnTo>
                    <a:lnTo>
                      <a:pt x="4572" y="5428"/>
                    </a:lnTo>
                    <a:lnTo>
                      <a:pt x="4572" y="5409"/>
                    </a:lnTo>
                    <a:lnTo>
                      <a:pt x="4553" y="5371"/>
                    </a:lnTo>
                    <a:lnTo>
                      <a:pt x="4553" y="5352"/>
                    </a:lnTo>
                    <a:lnTo>
                      <a:pt x="4534" y="5333"/>
                    </a:lnTo>
                    <a:lnTo>
                      <a:pt x="4515" y="5333"/>
                    </a:lnTo>
                    <a:lnTo>
                      <a:pt x="4401" y="5295"/>
                    </a:lnTo>
                    <a:lnTo>
                      <a:pt x="4286" y="5257"/>
                    </a:lnTo>
                    <a:lnTo>
                      <a:pt x="4267" y="5238"/>
                    </a:lnTo>
                    <a:lnTo>
                      <a:pt x="4248" y="5219"/>
                    </a:lnTo>
                    <a:lnTo>
                      <a:pt x="4248" y="5200"/>
                    </a:lnTo>
                    <a:lnTo>
                      <a:pt x="4229" y="5162"/>
                    </a:lnTo>
                    <a:lnTo>
                      <a:pt x="4229" y="5123"/>
                    </a:lnTo>
                    <a:lnTo>
                      <a:pt x="4210" y="5123"/>
                    </a:lnTo>
                    <a:lnTo>
                      <a:pt x="4191" y="5105"/>
                    </a:lnTo>
                    <a:lnTo>
                      <a:pt x="4172" y="5086"/>
                    </a:lnTo>
                    <a:lnTo>
                      <a:pt x="4153" y="5086"/>
                    </a:lnTo>
                    <a:lnTo>
                      <a:pt x="4096" y="5067"/>
                    </a:lnTo>
                    <a:lnTo>
                      <a:pt x="4077" y="5067"/>
                    </a:lnTo>
                    <a:lnTo>
                      <a:pt x="4039" y="5028"/>
                    </a:lnTo>
                    <a:lnTo>
                      <a:pt x="4001" y="5009"/>
                    </a:lnTo>
                    <a:lnTo>
                      <a:pt x="3981" y="4991"/>
                    </a:lnTo>
                    <a:lnTo>
                      <a:pt x="3981" y="4952"/>
                    </a:lnTo>
                    <a:lnTo>
                      <a:pt x="3962" y="4952"/>
                    </a:lnTo>
                    <a:lnTo>
                      <a:pt x="3962" y="4933"/>
                    </a:lnTo>
                    <a:lnTo>
                      <a:pt x="3944" y="4933"/>
                    </a:lnTo>
                    <a:lnTo>
                      <a:pt x="3905" y="4914"/>
                    </a:lnTo>
                    <a:lnTo>
                      <a:pt x="3905" y="4895"/>
                    </a:lnTo>
                    <a:lnTo>
                      <a:pt x="3886" y="4876"/>
                    </a:lnTo>
                    <a:lnTo>
                      <a:pt x="3867" y="4857"/>
                    </a:lnTo>
                    <a:lnTo>
                      <a:pt x="3848" y="4838"/>
                    </a:lnTo>
                    <a:lnTo>
                      <a:pt x="3829" y="4838"/>
                    </a:lnTo>
                    <a:lnTo>
                      <a:pt x="3772" y="4800"/>
                    </a:lnTo>
                    <a:lnTo>
                      <a:pt x="3753" y="4800"/>
                    </a:lnTo>
                    <a:lnTo>
                      <a:pt x="3734" y="4800"/>
                    </a:lnTo>
                    <a:lnTo>
                      <a:pt x="3677" y="4819"/>
                    </a:lnTo>
                    <a:lnTo>
                      <a:pt x="3658" y="4819"/>
                    </a:lnTo>
                    <a:lnTo>
                      <a:pt x="3639" y="4819"/>
                    </a:lnTo>
                    <a:lnTo>
                      <a:pt x="3524" y="4800"/>
                    </a:lnTo>
                    <a:lnTo>
                      <a:pt x="3486" y="4800"/>
                    </a:lnTo>
                    <a:lnTo>
                      <a:pt x="3448" y="4781"/>
                    </a:lnTo>
                    <a:lnTo>
                      <a:pt x="3429" y="4762"/>
                    </a:lnTo>
                    <a:lnTo>
                      <a:pt x="3391" y="4724"/>
                    </a:lnTo>
                    <a:lnTo>
                      <a:pt x="3372" y="4705"/>
                    </a:lnTo>
                    <a:lnTo>
                      <a:pt x="3353" y="4647"/>
                    </a:lnTo>
                    <a:lnTo>
                      <a:pt x="3334" y="4628"/>
                    </a:lnTo>
                    <a:lnTo>
                      <a:pt x="3315" y="4610"/>
                    </a:lnTo>
                    <a:lnTo>
                      <a:pt x="3296" y="4610"/>
                    </a:lnTo>
                    <a:lnTo>
                      <a:pt x="3296" y="4590"/>
                    </a:lnTo>
                    <a:lnTo>
                      <a:pt x="3296" y="4571"/>
                    </a:lnTo>
                    <a:lnTo>
                      <a:pt x="3315" y="4571"/>
                    </a:lnTo>
                    <a:lnTo>
                      <a:pt x="3296" y="4552"/>
                    </a:lnTo>
                    <a:lnTo>
                      <a:pt x="3296" y="4533"/>
                    </a:lnTo>
                    <a:lnTo>
                      <a:pt x="3258" y="4514"/>
                    </a:lnTo>
                    <a:lnTo>
                      <a:pt x="3219" y="4495"/>
                    </a:lnTo>
                    <a:lnTo>
                      <a:pt x="3200" y="4495"/>
                    </a:lnTo>
                    <a:lnTo>
                      <a:pt x="3163" y="4476"/>
                    </a:lnTo>
                    <a:lnTo>
                      <a:pt x="3143" y="4457"/>
                    </a:lnTo>
                    <a:lnTo>
                      <a:pt x="3124" y="4438"/>
                    </a:lnTo>
                    <a:lnTo>
                      <a:pt x="2991" y="4400"/>
                    </a:lnTo>
                    <a:lnTo>
                      <a:pt x="2972" y="4381"/>
                    </a:lnTo>
                    <a:lnTo>
                      <a:pt x="2953" y="4361"/>
                    </a:lnTo>
                    <a:lnTo>
                      <a:pt x="2953" y="4343"/>
                    </a:lnTo>
                    <a:lnTo>
                      <a:pt x="2934" y="4343"/>
                    </a:lnTo>
                    <a:lnTo>
                      <a:pt x="2934" y="4324"/>
                    </a:lnTo>
                    <a:lnTo>
                      <a:pt x="2896" y="4305"/>
                    </a:lnTo>
                    <a:lnTo>
                      <a:pt x="2877" y="4285"/>
                    </a:lnTo>
                    <a:lnTo>
                      <a:pt x="2877" y="4266"/>
                    </a:lnTo>
                    <a:lnTo>
                      <a:pt x="2858" y="4266"/>
                    </a:lnTo>
                    <a:lnTo>
                      <a:pt x="2782" y="4266"/>
                    </a:lnTo>
                    <a:lnTo>
                      <a:pt x="2743" y="4266"/>
                    </a:lnTo>
                    <a:lnTo>
                      <a:pt x="2743" y="4285"/>
                    </a:lnTo>
                    <a:lnTo>
                      <a:pt x="2724" y="4266"/>
                    </a:lnTo>
                    <a:lnTo>
                      <a:pt x="2706" y="4266"/>
                    </a:lnTo>
                    <a:lnTo>
                      <a:pt x="2686" y="4247"/>
                    </a:lnTo>
                    <a:lnTo>
                      <a:pt x="2667" y="4247"/>
                    </a:lnTo>
                    <a:lnTo>
                      <a:pt x="2667" y="4229"/>
                    </a:lnTo>
                    <a:lnTo>
                      <a:pt x="2629" y="4171"/>
                    </a:lnTo>
                    <a:lnTo>
                      <a:pt x="2610" y="4171"/>
                    </a:lnTo>
                    <a:lnTo>
                      <a:pt x="2610" y="4152"/>
                    </a:lnTo>
                    <a:lnTo>
                      <a:pt x="2591" y="4152"/>
                    </a:lnTo>
                    <a:lnTo>
                      <a:pt x="2553" y="4152"/>
                    </a:lnTo>
                    <a:lnTo>
                      <a:pt x="2534" y="4152"/>
                    </a:lnTo>
                    <a:lnTo>
                      <a:pt x="2515" y="4171"/>
                    </a:lnTo>
                    <a:lnTo>
                      <a:pt x="2496" y="4171"/>
                    </a:lnTo>
                    <a:lnTo>
                      <a:pt x="2477" y="4190"/>
                    </a:lnTo>
                    <a:lnTo>
                      <a:pt x="2457" y="4190"/>
                    </a:lnTo>
                    <a:lnTo>
                      <a:pt x="2420" y="4209"/>
                    </a:lnTo>
                    <a:lnTo>
                      <a:pt x="2401" y="4209"/>
                    </a:lnTo>
                    <a:lnTo>
                      <a:pt x="2381" y="4247"/>
                    </a:lnTo>
                    <a:lnTo>
                      <a:pt x="2362" y="4247"/>
                    </a:lnTo>
                    <a:lnTo>
                      <a:pt x="2305" y="4285"/>
                    </a:lnTo>
                    <a:lnTo>
                      <a:pt x="2286" y="4285"/>
                    </a:lnTo>
                    <a:lnTo>
                      <a:pt x="2267" y="4285"/>
                    </a:lnTo>
                    <a:lnTo>
                      <a:pt x="2248" y="4285"/>
                    </a:lnTo>
                    <a:lnTo>
                      <a:pt x="2229" y="4285"/>
                    </a:lnTo>
                    <a:lnTo>
                      <a:pt x="2210" y="4266"/>
                    </a:lnTo>
                    <a:lnTo>
                      <a:pt x="2172" y="4247"/>
                    </a:lnTo>
                    <a:lnTo>
                      <a:pt x="2153" y="4229"/>
                    </a:lnTo>
                    <a:lnTo>
                      <a:pt x="2134" y="4229"/>
                    </a:lnTo>
                    <a:lnTo>
                      <a:pt x="2115" y="4229"/>
                    </a:lnTo>
                    <a:lnTo>
                      <a:pt x="2096" y="4209"/>
                    </a:lnTo>
                    <a:lnTo>
                      <a:pt x="2076" y="4171"/>
                    </a:lnTo>
                    <a:lnTo>
                      <a:pt x="2058" y="4152"/>
                    </a:lnTo>
                    <a:lnTo>
                      <a:pt x="2020" y="4152"/>
                    </a:lnTo>
                    <a:lnTo>
                      <a:pt x="2000" y="4133"/>
                    </a:lnTo>
                    <a:lnTo>
                      <a:pt x="1981" y="4114"/>
                    </a:lnTo>
                    <a:lnTo>
                      <a:pt x="1963" y="4076"/>
                    </a:lnTo>
                    <a:lnTo>
                      <a:pt x="1944" y="4057"/>
                    </a:lnTo>
                    <a:lnTo>
                      <a:pt x="1924" y="4057"/>
                    </a:lnTo>
                    <a:lnTo>
                      <a:pt x="1886" y="4038"/>
                    </a:lnTo>
                    <a:lnTo>
                      <a:pt x="1867" y="4019"/>
                    </a:lnTo>
                    <a:lnTo>
                      <a:pt x="1848" y="4019"/>
                    </a:lnTo>
                    <a:lnTo>
                      <a:pt x="1829" y="4038"/>
                    </a:lnTo>
                    <a:lnTo>
                      <a:pt x="1810" y="4038"/>
                    </a:lnTo>
                    <a:lnTo>
                      <a:pt x="1791" y="4057"/>
                    </a:lnTo>
                    <a:lnTo>
                      <a:pt x="1772" y="4076"/>
                    </a:lnTo>
                    <a:lnTo>
                      <a:pt x="1715" y="4152"/>
                    </a:lnTo>
                    <a:lnTo>
                      <a:pt x="1715" y="4171"/>
                    </a:lnTo>
                    <a:lnTo>
                      <a:pt x="1696" y="4171"/>
                    </a:lnTo>
                    <a:lnTo>
                      <a:pt x="1696" y="4190"/>
                    </a:lnTo>
                    <a:lnTo>
                      <a:pt x="1677" y="4190"/>
                    </a:lnTo>
                    <a:lnTo>
                      <a:pt x="1658" y="4190"/>
                    </a:lnTo>
                    <a:lnTo>
                      <a:pt x="1619" y="4190"/>
                    </a:lnTo>
                    <a:lnTo>
                      <a:pt x="1619" y="4209"/>
                    </a:lnTo>
                    <a:lnTo>
                      <a:pt x="1563" y="4229"/>
                    </a:lnTo>
                    <a:lnTo>
                      <a:pt x="1543" y="4229"/>
                    </a:lnTo>
                    <a:lnTo>
                      <a:pt x="1524" y="4209"/>
                    </a:lnTo>
                    <a:lnTo>
                      <a:pt x="1505" y="4171"/>
                    </a:lnTo>
                    <a:lnTo>
                      <a:pt x="1429" y="4133"/>
                    </a:lnTo>
                    <a:lnTo>
                      <a:pt x="1410" y="4114"/>
                    </a:lnTo>
                    <a:lnTo>
                      <a:pt x="1391" y="4114"/>
                    </a:lnTo>
                    <a:lnTo>
                      <a:pt x="1353" y="3981"/>
                    </a:lnTo>
                    <a:lnTo>
                      <a:pt x="1334" y="3962"/>
                    </a:lnTo>
                    <a:lnTo>
                      <a:pt x="1315" y="3943"/>
                    </a:lnTo>
                    <a:lnTo>
                      <a:pt x="1315" y="3924"/>
                    </a:lnTo>
                    <a:lnTo>
                      <a:pt x="1296" y="3885"/>
                    </a:lnTo>
                    <a:lnTo>
                      <a:pt x="1296" y="3867"/>
                    </a:lnTo>
                    <a:lnTo>
                      <a:pt x="1277" y="3848"/>
                    </a:lnTo>
                    <a:lnTo>
                      <a:pt x="1238" y="3809"/>
                    </a:lnTo>
                    <a:lnTo>
                      <a:pt x="1219" y="3790"/>
                    </a:lnTo>
                    <a:lnTo>
                      <a:pt x="1182" y="3752"/>
                    </a:lnTo>
                    <a:lnTo>
                      <a:pt x="1162" y="3733"/>
                    </a:lnTo>
                    <a:lnTo>
                      <a:pt x="0" y="3714"/>
                    </a:lnTo>
                    <a:lnTo>
                      <a:pt x="115" y="3600"/>
                    </a:lnTo>
                    <a:lnTo>
                      <a:pt x="153" y="3562"/>
                    </a:lnTo>
                    <a:lnTo>
                      <a:pt x="153" y="3543"/>
                    </a:lnTo>
                    <a:lnTo>
                      <a:pt x="172" y="3504"/>
                    </a:lnTo>
                    <a:lnTo>
                      <a:pt x="286" y="3390"/>
                    </a:lnTo>
                    <a:lnTo>
                      <a:pt x="305" y="3352"/>
                    </a:lnTo>
                    <a:lnTo>
                      <a:pt x="305" y="3333"/>
                    </a:lnTo>
                    <a:lnTo>
                      <a:pt x="344" y="3257"/>
                    </a:lnTo>
                    <a:lnTo>
                      <a:pt x="400" y="3181"/>
                    </a:lnTo>
                    <a:lnTo>
                      <a:pt x="534" y="3124"/>
                    </a:lnTo>
                    <a:lnTo>
                      <a:pt x="553" y="3105"/>
                    </a:lnTo>
                    <a:lnTo>
                      <a:pt x="553" y="3086"/>
                    </a:lnTo>
                    <a:lnTo>
                      <a:pt x="629" y="3010"/>
                    </a:lnTo>
                    <a:lnTo>
                      <a:pt x="648" y="2990"/>
                    </a:lnTo>
                    <a:lnTo>
                      <a:pt x="686" y="2971"/>
                    </a:lnTo>
                    <a:lnTo>
                      <a:pt x="725" y="2952"/>
                    </a:lnTo>
                    <a:lnTo>
                      <a:pt x="743" y="2952"/>
                    </a:lnTo>
                    <a:lnTo>
                      <a:pt x="781" y="2914"/>
                    </a:lnTo>
                    <a:lnTo>
                      <a:pt x="820" y="2914"/>
                    </a:lnTo>
                    <a:lnTo>
                      <a:pt x="838" y="2895"/>
                    </a:lnTo>
                    <a:lnTo>
                      <a:pt x="877" y="2876"/>
                    </a:lnTo>
                    <a:lnTo>
                      <a:pt x="1029" y="2761"/>
                    </a:lnTo>
                    <a:lnTo>
                      <a:pt x="1048" y="2743"/>
                    </a:lnTo>
                    <a:lnTo>
                      <a:pt x="1086" y="2743"/>
                    </a:lnTo>
                    <a:lnTo>
                      <a:pt x="1105" y="2743"/>
                    </a:lnTo>
                    <a:lnTo>
                      <a:pt x="1162" y="2761"/>
                    </a:lnTo>
                    <a:lnTo>
                      <a:pt x="1162" y="2781"/>
                    </a:lnTo>
                    <a:lnTo>
                      <a:pt x="1219" y="2761"/>
                    </a:lnTo>
                    <a:lnTo>
                      <a:pt x="1448" y="2629"/>
                    </a:lnTo>
                    <a:lnTo>
                      <a:pt x="1524" y="2571"/>
                    </a:lnTo>
                    <a:lnTo>
                      <a:pt x="1600" y="2495"/>
                    </a:lnTo>
                    <a:lnTo>
                      <a:pt x="1677" y="2380"/>
                    </a:lnTo>
                    <a:lnTo>
                      <a:pt x="1772" y="2285"/>
                    </a:lnTo>
                    <a:lnTo>
                      <a:pt x="1810" y="2266"/>
                    </a:lnTo>
                    <a:lnTo>
                      <a:pt x="1981" y="2266"/>
                    </a:lnTo>
                    <a:lnTo>
                      <a:pt x="2039" y="2228"/>
                    </a:lnTo>
                    <a:lnTo>
                      <a:pt x="2076" y="2171"/>
                    </a:lnTo>
                    <a:lnTo>
                      <a:pt x="2115" y="2114"/>
                    </a:lnTo>
                    <a:lnTo>
                      <a:pt x="2115" y="2076"/>
                    </a:lnTo>
                    <a:lnTo>
                      <a:pt x="2096" y="2019"/>
                    </a:lnTo>
                    <a:lnTo>
                      <a:pt x="2134" y="2000"/>
                    </a:lnTo>
                    <a:lnTo>
                      <a:pt x="2172" y="1981"/>
                    </a:lnTo>
                    <a:lnTo>
                      <a:pt x="2229" y="1962"/>
                    </a:lnTo>
                    <a:lnTo>
                      <a:pt x="2401" y="1981"/>
                    </a:lnTo>
                    <a:lnTo>
                      <a:pt x="2439" y="1962"/>
                    </a:lnTo>
                    <a:lnTo>
                      <a:pt x="2496" y="1904"/>
                    </a:lnTo>
                    <a:lnTo>
                      <a:pt x="2534" y="1867"/>
                    </a:lnTo>
                    <a:lnTo>
                      <a:pt x="2648" y="1867"/>
                    </a:lnTo>
                    <a:lnTo>
                      <a:pt x="2686" y="1923"/>
                    </a:lnTo>
                    <a:lnTo>
                      <a:pt x="2743" y="2000"/>
                    </a:lnTo>
                    <a:lnTo>
                      <a:pt x="2820" y="2057"/>
                    </a:lnTo>
                    <a:lnTo>
                      <a:pt x="2858" y="2038"/>
                    </a:lnTo>
                    <a:lnTo>
                      <a:pt x="2896" y="2019"/>
                    </a:lnTo>
                    <a:lnTo>
                      <a:pt x="2934" y="1981"/>
                    </a:lnTo>
                    <a:lnTo>
                      <a:pt x="2953" y="1962"/>
                    </a:lnTo>
                    <a:lnTo>
                      <a:pt x="2972" y="1943"/>
                    </a:lnTo>
                    <a:lnTo>
                      <a:pt x="3372" y="1867"/>
                    </a:lnTo>
                    <a:lnTo>
                      <a:pt x="3410" y="1828"/>
                    </a:lnTo>
                    <a:lnTo>
                      <a:pt x="3486" y="1752"/>
                    </a:lnTo>
                    <a:lnTo>
                      <a:pt x="3581" y="1714"/>
                    </a:lnTo>
                    <a:lnTo>
                      <a:pt x="3791" y="1676"/>
                    </a:lnTo>
                    <a:lnTo>
                      <a:pt x="3867" y="1657"/>
                    </a:lnTo>
                    <a:lnTo>
                      <a:pt x="3944" y="1619"/>
                    </a:lnTo>
                    <a:lnTo>
                      <a:pt x="4020" y="1619"/>
                    </a:lnTo>
                    <a:lnTo>
                      <a:pt x="4077" y="1619"/>
                    </a:lnTo>
                    <a:lnTo>
                      <a:pt x="4172" y="1657"/>
                    </a:lnTo>
                    <a:lnTo>
                      <a:pt x="4267" y="1676"/>
                    </a:lnTo>
                    <a:lnTo>
                      <a:pt x="4553" y="1676"/>
                    </a:lnTo>
                    <a:lnTo>
                      <a:pt x="4610" y="1657"/>
                    </a:lnTo>
                    <a:lnTo>
                      <a:pt x="4687" y="1619"/>
                    </a:lnTo>
                    <a:lnTo>
                      <a:pt x="4724" y="1619"/>
                    </a:lnTo>
                    <a:lnTo>
                      <a:pt x="4877" y="1581"/>
                    </a:lnTo>
                    <a:lnTo>
                      <a:pt x="4915" y="1581"/>
                    </a:lnTo>
                    <a:lnTo>
                      <a:pt x="5048" y="1486"/>
                    </a:lnTo>
                    <a:lnTo>
                      <a:pt x="5124" y="1447"/>
                    </a:lnTo>
                    <a:lnTo>
                      <a:pt x="5220" y="1390"/>
                    </a:lnTo>
                    <a:lnTo>
                      <a:pt x="5353" y="1352"/>
                    </a:lnTo>
                    <a:lnTo>
                      <a:pt x="5372" y="1333"/>
                    </a:lnTo>
                    <a:lnTo>
                      <a:pt x="5391" y="1276"/>
                    </a:lnTo>
                    <a:lnTo>
                      <a:pt x="5429" y="1238"/>
                    </a:lnTo>
                    <a:lnTo>
                      <a:pt x="5467" y="1200"/>
                    </a:lnTo>
                    <a:lnTo>
                      <a:pt x="5525" y="1181"/>
                    </a:lnTo>
                    <a:lnTo>
                      <a:pt x="5620" y="1181"/>
                    </a:lnTo>
                    <a:lnTo>
                      <a:pt x="5677" y="1181"/>
                    </a:lnTo>
                    <a:lnTo>
                      <a:pt x="5772" y="1219"/>
                    </a:lnTo>
                    <a:lnTo>
                      <a:pt x="5829" y="1181"/>
                    </a:lnTo>
                    <a:lnTo>
                      <a:pt x="5906" y="1124"/>
                    </a:lnTo>
                    <a:lnTo>
                      <a:pt x="5982" y="1066"/>
                    </a:lnTo>
                    <a:lnTo>
                      <a:pt x="6039" y="1047"/>
                    </a:lnTo>
                    <a:lnTo>
                      <a:pt x="6077" y="1029"/>
                    </a:lnTo>
                    <a:lnTo>
                      <a:pt x="6096" y="1029"/>
                    </a:lnTo>
                    <a:lnTo>
                      <a:pt x="6115" y="990"/>
                    </a:lnTo>
                    <a:lnTo>
                      <a:pt x="6153" y="990"/>
                    </a:lnTo>
                    <a:lnTo>
                      <a:pt x="6229" y="971"/>
                    </a:lnTo>
                    <a:lnTo>
                      <a:pt x="6287" y="952"/>
                    </a:lnTo>
                    <a:lnTo>
                      <a:pt x="6324" y="914"/>
                    </a:lnTo>
                    <a:lnTo>
                      <a:pt x="6382" y="876"/>
                    </a:lnTo>
                    <a:lnTo>
                      <a:pt x="6382" y="838"/>
                    </a:lnTo>
                    <a:lnTo>
                      <a:pt x="6401" y="800"/>
                    </a:lnTo>
                    <a:lnTo>
                      <a:pt x="6439" y="780"/>
                    </a:lnTo>
                    <a:lnTo>
                      <a:pt x="6477" y="762"/>
                    </a:lnTo>
                    <a:lnTo>
                      <a:pt x="6515" y="743"/>
                    </a:lnTo>
                    <a:lnTo>
                      <a:pt x="6591" y="743"/>
                    </a:lnTo>
                    <a:lnTo>
                      <a:pt x="6610" y="724"/>
                    </a:lnTo>
                    <a:lnTo>
                      <a:pt x="6629" y="724"/>
                    </a:lnTo>
                    <a:lnTo>
                      <a:pt x="6648" y="704"/>
                    </a:lnTo>
                    <a:lnTo>
                      <a:pt x="6668" y="685"/>
                    </a:lnTo>
                    <a:lnTo>
                      <a:pt x="6686" y="685"/>
                    </a:lnTo>
                    <a:lnTo>
                      <a:pt x="6782" y="666"/>
                    </a:lnTo>
                    <a:lnTo>
                      <a:pt x="6820" y="666"/>
                    </a:lnTo>
                    <a:lnTo>
                      <a:pt x="6877" y="648"/>
                    </a:lnTo>
                    <a:lnTo>
                      <a:pt x="6991" y="552"/>
                    </a:lnTo>
                    <a:lnTo>
                      <a:pt x="7049" y="533"/>
                    </a:lnTo>
                    <a:lnTo>
                      <a:pt x="7144" y="533"/>
                    </a:lnTo>
                    <a:lnTo>
                      <a:pt x="7220" y="552"/>
                    </a:lnTo>
                    <a:lnTo>
                      <a:pt x="7239" y="552"/>
                    </a:lnTo>
                    <a:lnTo>
                      <a:pt x="7315" y="514"/>
                    </a:lnTo>
                    <a:lnTo>
                      <a:pt x="7448" y="343"/>
                    </a:lnTo>
                    <a:lnTo>
                      <a:pt x="7525" y="285"/>
                    </a:lnTo>
                    <a:lnTo>
                      <a:pt x="7582" y="247"/>
                    </a:lnTo>
                    <a:lnTo>
                      <a:pt x="7620" y="228"/>
                    </a:lnTo>
                    <a:lnTo>
                      <a:pt x="7639" y="152"/>
                    </a:lnTo>
                    <a:lnTo>
                      <a:pt x="7696" y="133"/>
                    </a:lnTo>
                    <a:lnTo>
                      <a:pt x="7791" y="114"/>
                    </a:lnTo>
                    <a:lnTo>
                      <a:pt x="7810" y="95"/>
                    </a:lnTo>
                    <a:lnTo>
                      <a:pt x="7867" y="19"/>
                    </a:lnTo>
                    <a:lnTo>
                      <a:pt x="7887" y="0"/>
                    </a:lnTo>
                    <a:lnTo>
                      <a:pt x="7906" y="19"/>
                    </a:lnTo>
                    <a:lnTo>
                      <a:pt x="7924" y="19"/>
                    </a:lnTo>
                    <a:lnTo>
                      <a:pt x="8001" y="38"/>
                    </a:lnTo>
                    <a:lnTo>
                      <a:pt x="8039" y="57"/>
                    </a:lnTo>
                    <a:lnTo>
                      <a:pt x="8058" y="76"/>
                    </a:lnTo>
                    <a:lnTo>
                      <a:pt x="8096" y="95"/>
                    </a:lnTo>
                    <a:lnTo>
                      <a:pt x="8172" y="95"/>
                    </a:lnTo>
                    <a:lnTo>
                      <a:pt x="8382" y="38"/>
                    </a:lnTo>
                    <a:lnTo>
                      <a:pt x="8458" y="19"/>
                    </a:lnTo>
                    <a:lnTo>
                      <a:pt x="8572" y="19"/>
                    </a:lnTo>
                    <a:lnTo>
                      <a:pt x="8610" y="57"/>
                    </a:lnTo>
                    <a:lnTo>
                      <a:pt x="8629" y="95"/>
                    </a:lnTo>
                    <a:lnTo>
                      <a:pt x="8649" y="152"/>
                    </a:lnTo>
                    <a:lnTo>
                      <a:pt x="8705" y="171"/>
                    </a:lnTo>
                    <a:lnTo>
                      <a:pt x="8763" y="190"/>
                    </a:lnTo>
                    <a:lnTo>
                      <a:pt x="8820" y="152"/>
                    </a:lnTo>
                    <a:close/>
                    <a:moveTo>
                      <a:pt x="7391" y="6781"/>
                    </a:moveTo>
                    <a:lnTo>
                      <a:pt x="7467" y="6781"/>
                    </a:lnTo>
                    <a:lnTo>
                      <a:pt x="7467" y="6838"/>
                    </a:lnTo>
                    <a:lnTo>
                      <a:pt x="7467" y="6895"/>
                    </a:lnTo>
                    <a:lnTo>
                      <a:pt x="7410" y="6952"/>
                    </a:lnTo>
                    <a:lnTo>
                      <a:pt x="7391" y="7028"/>
                    </a:lnTo>
                    <a:lnTo>
                      <a:pt x="7391" y="7067"/>
                    </a:lnTo>
                    <a:lnTo>
                      <a:pt x="7372" y="7104"/>
                    </a:lnTo>
                    <a:lnTo>
                      <a:pt x="7315" y="7124"/>
                    </a:lnTo>
                    <a:lnTo>
                      <a:pt x="7258" y="7104"/>
                    </a:lnTo>
                    <a:lnTo>
                      <a:pt x="7201" y="7048"/>
                    </a:lnTo>
                    <a:lnTo>
                      <a:pt x="7181" y="6972"/>
                    </a:lnTo>
                    <a:lnTo>
                      <a:pt x="7181" y="6876"/>
                    </a:lnTo>
                    <a:lnTo>
                      <a:pt x="7201" y="6838"/>
                    </a:lnTo>
                    <a:lnTo>
                      <a:pt x="7277" y="6800"/>
                    </a:lnTo>
                    <a:lnTo>
                      <a:pt x="7391" y="6781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45064" name="Group 2">
              <a:extLst>
                <a:ext uri="{FF2B5EF4-FFF2-40B4-BE49-F238E27FC236}">
                  <a16:creationId xmlns:a16="http://schemas.microsoft.com/office/drawing/2014/main" id="{987C05B5-83B9-D949-A1C4-8CB4F5F4A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7238" y="1666875"/>
              <a:ext cx="5035550" cy="5648325"/>
              <a:chOff x="16752888" y="3332163"/>
              <a:chExt cx="10071871" cy="11296650"/>
            </a:xfrm>
          </p:grpSpPr>
          <p:sp>
            <p:nvSpPr>
              <p:cNvPr id="45069" name="Freeform 34">
                <a:extLst>
                  <a:ext uri="{FF2B5EF4-FFF2-40B4-BE49-F238E27FC236}">
                    <a16:creationId xmlns:a16="http://schemas.microsoft.com/office/drawing/2014/main" id="{FDBE4512-84C8-834F-A1AE-A864EFD22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8763" y="8345488"/>
                <a:ext cx="528637" cy="706437"/>
              </a:xfrm>
              <a:custGeom>
                <a:avLst/>
                <a:gdLst>
                  <a:gd name="T0" fmla="*/ 96349855 w 1468"/>
                  <a:gd name="T1" fmla="*/ 0 h 1963"/>
                  <a:gd name="T2" fmla="*/ 96349855 w 1468"/>
                  <a:gd name="T3" fmla="*/ 0 h 1963"/>
                  <a:gd name="T4" fmla="*/ 0 w 1468"/>
                  <a:gd name="T5" fmla="*/ 96226580 h 1963"/>
                  <a:gd name="T6" fmla="*/ 14783110 w 1468"/>
                  <a:gd name="T7" fmla="*/ 145570287 h 1963"/>
                  <a:gd name="T8" fmla="*/ 88958300 w 1468"/>
                  <a:gd name="T9" fmla="*/ 249308563 h 1963"/>
                  <a:gd name="T10" fmla="*/ 96349855 w 1468"/>
                  <a:gd name="T11" fmla="*/ 254100315 h 1963"/>
                  <a:gd name="T12" fmla="*/ 103741770 w 1468"/>
                  <a:gd name="T13" fmla="*/ 249308563 h 1963"/>
                  <a:gd name="T14" fmla="*/ 175323469 w 1468"/>
                  <a:gd name="T15" fmla="*/ 148031120 h 1963"/>
                  <a:gd name="T16" fmla="*/ 190236218 w 1468"/>
                  <a:gd name="T17" fmla="*/ 96226580 h 1963"/>
                  <a:gd name="T18" fmla="*/ 96349855 w 1468"/>
                  <a:gd name="T19" fmla="*/ 0 h 1963"/>
                  <a:gd name="T20" fmla="*/ 96349855 w 1468"/>
                  <a:gd name="T21" fmla="*/ 133266839 h 1963"/>
                  <a:gd name="T22" fmla="*/ 96349855 w 1468"/>
                  <a:gd name="T23" fmla="*/ 133266839 h 1963"/>
                  <a:gd name="T24" fmla="*/ 56798589 w 1468"/>
                  <a:gd name="T25" fmla="*/ 96226580 h 1963"/>
                  <a:gd name="T26" fmla="*/ 96349855 w 1468"/>
                  <a:gd name="T27" fmla="*/ 56855403 h 1963"/>
                  <a:gd name="T28" fmla="*/ 133437630 w 1468"/>
                  <a:gd name="T29" fmla="*/ 96226580 h 1963"/>
                  <a:gd name="T30" fmla="*/ 96349855 w 1468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0" y="344"/>
                      <a:pt x="0" y="743"/>
                    </a:cubicBezTo>
                    <a:cubicBezTo>
                      <a:pt x="0" y="896"/>
                      <a:pt x="57" y="1029"/>
                      <a:pt x="114" y="1124"/>
                    </a:cubicBezTo>
                    <a:cubicBezTo>
                      <a:pt x="686" y="1925"/>
                      <a:pt x="686" y="1925"/>
                      <a:pt x="686" y="1925"/>
                    </a:cubicBezTo>
                    <a:cubicBezTo>
                      <a:pt x="705" y="1944"/>
                      <a:pt x="724" y="1962"/>
                      <a:pt x="743" y="1962"/>
                    </a:cubicBezTo>
                    <a:cubicBezTo>
                      <a:pt x="762" y="1962"/>
                      <a:pt x="781" y="1944"/>
                      <a:pt x="800" y="1925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9" y="1029"/>
                      <a:pt x="1467" y="896"/>
                      <a:pt x="1467" y="743"/>
                    </a:cubicBezTo>
                    <a:cubicBezTo>
                      <a:pt x="1467" y="344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2" y="1029"/>
                      <a:pt x="438" y="896"/>
                      <a:pt x="438" y="743"/>
                    </a:cubicBezTo>
                    <a:cubicBezTo>
                      <a:pt x="438" y="572"/>
                      <a:pt x="572" y="439"/>
                      <a:pt x="743" y="439"/>
                    </a:cubicBezTo>
                    <a:cubicBezTo>
                      <a:pt x="895" y="439"/>
                      <a:pt x="1029" y="572"/>
                      <a:pt x="1029" y="743"/>
                    </a:cubicBezTo>
                    <a:cubicBezTo>
                      <a:pt x="1029" y="896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70" name="Text Box 35">
                <a:extLst>
                  <a:ext uri="{FF2B5EF4-FFF2-40B4-BE49-F238E27FC236}">
                    <a16:creationId xmlns:a16="http://schemas.microsoft.com/office/drawing/2014/main" id="{5B7406E0-2A6F-B646-ADBC-7BD96AB8F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52888" y="13441363"/>
                <a:ext cx="1916112" cy="66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Maputo</a:t>
                </a:r>
              </a:p>
            </p:txBody>
          </p:sp>
          <p:sp>
            <p:nvSpPr>
              <p:cNvPr id="17444" name="Text Box 36">
                <a:extLst>
                  <a:ext uri="{FF2B5EF4-FFF2-40B4-BE49-F238E27FC236}">
                    <a16:creationId xmlns:a16="http://schemas.microsoft.com/office/drawing/2014/main" id="{2C02ADF4-BB75-6245-8828-6C5CD6E84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21981" y="7920039"/>
                <a:ext cx="844615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Beira</a:t>
                </a:r>
              </a:p>
            </p:txBody>
          </p:sp>
          <p:sp>
            <p:nvSpPr>
              <p:cNvPr id="17445" name="Text Box 37">
                <a:extLst>
                  <a:ext uri="{FF2B5EF4-FFF2-40B4-BE49-F238E27FC236}">
                    <a16:creationId xmlns:a16="http://schemas.microsoft.com/office/drawing/2014/main" id="{2222E796-589E-F645-92AD-3F1D4D51BB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51683" y="4964113"/>
                <a:ext cx="704904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Tete</a:t>
                </a:r>
              </a:p>
            </p:txBody>
          </p:sp>
          <p:sp>
            <p:nvSpPr>
              <p:cNvPr id="17446" name="Text Box 38">
                <a:extLst>
                  <a:ext uri="{FF2B5EF4-FFF2-40B4-BE49-F238E27FC236}">
                    <a16:creationId xmlns:a16="http://schemas.microsoft.com/office/drawing/2014/main" id="{565770FB-1C01-C649-B166-E6174E4DDD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9299" y="3332163"/>
                <a:ext cx="1095460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 err="1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Nacala</a:t>
                </a:r>
                <a:endParaRPr lang="en-US" altLang="en-UA" sz="1042" dirty="0">
                  <a:latin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  <p:sp>
            <p:nvSpPr>
              <p:cNvPr id="45074" name="Freeform 39">
                <a:extLst>
                  <a:ext uri="{FF2B5EF4-FFF2-40B4-BE49-F238E27FC236}">
                    <a16:creationId xmlns:a16="http://schemas.microsoft.com/office/drawing/2014/main" id="{8B7A0E8C-8248-1A48-A203-36069B304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0263" y="13928725"/>
                <a:ext cx="528637" cy="700088"/>
              </a:xfrm>
              <a:custGeom>
                <a:avLst/>
                <a:gdLst>
                  <a:gd name="T0" fmla="*/ 96349855 w 1468"/>
                  <a:gd name="T1" fmla="*/ 0 h 1943"/>
                  <a:gd name="T2" fmla="*/ 96349855 w 1468"/>
                  <a:gd name="T3" fmla="*/ 0 h 1943"/>
                  <a:gd name="T4" fmla="*/ 0 w 1468"/>
                  <a:gd name="T5" fmla="*/ 96460092 h 1943"/>
                  <a:gd name="T6" fmla="*/ 14783110 w 1468"/>
                  <a:gd name="T7" fmla="*/ 145923849 h 1943"/>
                  <a:gd name="T8" fmla="*/ 88958300 w 1468"/>
                  <a:gd name="T9" fmla="*/ 247317346 h 1943"/>
                  <a:gd name="T10" fmla="*/ 96349855 w 1468"/>
                  <a:gd name="T11" fmla="*/ 252121038 h 1943"/>
                  <a:gd name="T12" fmla="*/ 103741770 w 1468"/>
                  <a:gd name="T13" fmla="*/ 247317346 h 1943"/>
                  <a:gd name="T14" fmla="*/ 175323469 w 1468"/>
                  <a:gd name="T15" fmla="*/ 145923849 h 1943"/>
                  <a:gd name="T16" fmla="*/ 190236218 w 1468"/>
                  <a:gd name="T17" fmla="*/ 96460092 h 1943"/>
                  <a:gd name="T18" fmla="*/ 96349855 w 1468"/>
                  <a:gd name="T19" fmla="*/ 0 h 1943"/>
                  <a:gd name="T20" fmla="*/ 96349855 w 1468"/>
                  <a:gd name="T21" fmla="*/ 133460626 h 1943"/>
                  <a:gd name="T22" fmla="*/ 96349855 w 1468"/>
                  <a:gd name="T23" fmla="*/ 133460626 h 1943"/>
                  <a:gd name="T24" fmla="*/ 56798589 w 1468"/>
                  <a:gd name="T25" fmla="*/ 93863677 h 1943"/>
                  <a:gd name="T26" fmla="*/ 96349855 w 1468"/>
                  <a:gd name="T27" fmla="*/ 56863504 h 1943"/>
                  <a:gd name="T28" fmla="*/ 133437630 w 1468"/>
                  <a:gd name="T29" fmla="*/ 93863677 h 1943"/>
                  <a:gd name="T30" fmla="*/ 96349855 w 1468"/>
                  <a:gd name="T31" fmla="*/ 133460626 h 19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4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0" y="323"/>
                      <a:pt x="0" y="743"/>
                    </a:cubicBezTo>
                    <a:cubicBezTo>
                      <a:pt x="0" y="876"/>
                      <a:pt x="38" y="1009"/>
                      <a:pt x="114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5" y="1942"/>
                      <a:pt x="724" y="1942"/>
                      <a:pt x="743" y="1942"/>
                    </a:cubicBezTo>
                    <a:cubicBezTo>
                      <a:pt x="762" y="1942"/>
                      <a:pt x="781" y="1942"/>
                      <a:pt x="800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9" y="1009"/>
                      <a:pt x="1467" y="876"/>
                      <a:pt x="1467" y="743"/>
                    </a:cubicBezTo>
                    <a:cubicBezTo>
                      <a:pt x="1467" y="32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2" y="1028"/>
                      <a:pt x="438" y="895"/>
                      <a:pt x="438" y="723"/>
                    </a:cubicBezTo>
                    <a:cubicBezTo>
                      <a:pt x="438" y="571"/>
                      <a:pt x="572" y="438"/>
                      <a:pt x="743" y="438"/>
                    </a:cubicBezTo>
                    <a:cubicBezTo>
                      <a:pt x="895" y="438"/>
                      <a:pt x="1029" y="571"/>
                      <a:pt x="1029" y="723"/>
                    </a:cubicBezTo>
                    <a:cubicBezTo>
                      <a:pt x="1029" y="895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75" name="Freeform 40">
                <a:extLst>
                  <a:ext uri="{FF2B5EF4-FFF2-40B4-BE49-F238E27FC236}">
                    <a16:creationId xmlns:a16="http://schemas.microsoft.com/office/drawing/2014/main" id="{8AB2E1C9-8E5F-DA40-83C0-EE862BD2E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2375" y="3765550"/>
                <a:ext cx="528638" cy="706438"/>
              </a:xfrm>
              <a:custGeom>
                <a:avLst/>
                <a:gdLst>
                  <a:gd name="T0" fmla="*/ 96350397 w 1468"/>
                  <a:gd name="T1" fmla="*/ 0 h 1963"/>
                  <a:gd name="T2" fmla="*/ 96350397 w 1468"/>
                  <a:gd name="T3" fmla="*/ 0 h 1963"/>
                  <a:gd name="T4" fmla="*/ 0 w 1468"/>
                  <a:gd name="T5" fmla="*/ 96226716 h 1963"/>
                  <a:gd name="T6" fmla="*/ 14783138 w 1468"/>
                  <a:gd name="T7" fmla="*/ 145570493 h 1963"/>
                  <a:gd name="T8" fmla="*/ 86365333 w 1468"/>
                  <a:gd name="T9" fmla="*/ 246718883 h 1963"/>
                  <a:gd name="T10" fmla="*/ 96350397 w 1468"/>
                  <a:gd name="T11" fmla="*/ 254101034 h 1963"/>
                  <a:gd name="T12" fmla="*/ 103741967 w 1468"/>
                  <a:gd name="T13" fmla="*/ 246718883 h 1963"/>
                  <a:gd name="T14" fmla="*/ 175324161 w 1468"/>
                  <a:gd name="T15" fmla="*/ 145570493 h 1963"/>
                  <a:gd name="T16" fmla="*/ 190236938 w 1468"/>
                  <a:gd name="T17" fmla="*/ 96226716 h 1963"/>
                  <a:gd name="T18" fmla="*/ 96350397 w 1468"/>
                  <a:gd name="T19" fmla="*/ 0 h 1963"/>
                  <a:gd name="T20" fmla="*/ 96350397 w 1468"/>
                  <a:gd name="T21" fmla="*/ 133267028 h 1963"/>
                  <a:gd name="T22" fmla="*/ 96350397 w 1468"/>
                  <a:gd name="T23" fmla="*/ 133267028 h 1963"/>
                  <a:gd name="T24" fmla="*/ 56798696 w 1468"/>
                  <a:gd name="T25" fmla="*/ 93766239 h 1963"/>
                  <a:gd name="T26" fmla="*/ 96350397 w 1468"/>
                  <a:gd name="T27" fmla="*/ 56855483 h 1963"/>
                  <a:gd name="T28" fmla="*/ 133308603 w 1468"/>
                  <a:gd name="T29" fmla="*/ 93766239 h 1963"/>
                  <a:gd name="T30" fmla="*/ 96350397 w 1468"/>
                  <a:gd name="T31" fmla="*/ 133267028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24" y="0"/>
                      <a:pt x="0" y="325"/>
                      <a:pt x="0" y="743"/>
                    </a:cubicBezTo>
                    <a:cubicBezTo>
                      <a:pt x="0" y="877"/>
                      <a:pt x="38" y="1010"/>
                      <a:pt x="114" y="1124"/>
                    </a:cubicBezTo>
                    <a:cubicBezTo>
                      <a:pt x="666" y="1905"/>
                      <a:pt x="666" y="1905"/>
                      <a:pt x="666" y="1905"/>
                    </a:cubicBezTo>
                    <a:cubicBezTo>
                      <a:pt x="685" y="1943"/>
                      <a:pt x="705" y="1962"/>
                      <a:pt x="743" y="1962"/>
                    </a:cubicBezTo>
                    <a:cubicBezTo>
                      <a:pt x="761" y="1962"/>
                      <a:pt x="781" y="1943"/>
                      <a:pt x="800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10"/>
                      <a:pt x="1467" y="877"/>
                      <a:pt x="1467" y="743"/>
                    </a:cubicBezTo>
                    <a:cubicBezTo>
                      <a:pt x="1467" y="325"/>
                      <a:pt x="1142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1" y="1029"/>
                      <a:pt x="438" y="896"/>
                      <a:pt x="438" y="724"/>
                    </a:cubicBezTo>
                    <a:cubicBezTo>
                      <a:pt x="438" y="572"/>
                      <a:pt x="571" y="439"/>
                      <a:pt x="743" y="439"/>
                    </a:cubicBezTo>
                    <a:cubicBezTo>
                      <a:pt x="895" y="439"/>
                      <a:pt x="1028" y="572"/>
                      <a:pt x="1028" y="724"/>
                    </a:cubicBezTo>
                    <a:cubicBezTo>
                      <a:pt x="1028" y="896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76" name="Freeform 41">
                <a:extLst>
                  <a:ext uri="{FF2B5EF4-FFF2-40B4-BE49-F238E27FC236}">
                    <a16:creationId xmlns:a16="http://schemas.microsoft.com/office/drawing/2014/main" id="{E490CBC2-C9F8-B244-AB0F-15FAC682C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9250" y="5240338"/>
                <a:ext cx="528638" cy="706437"/>
              </a:xfrm>
              <a:custGeom>
                <a:avLst/>
                <a:gdLst>
                  <a:gd name="T0" fmla="*/ 93886541 w 1468"/>
                  <a:gd name="T1" fmla="*/ 0 h 1963"/>
                  <a:gd name="T2" fmla="*/ 93886541 w 1468"/>
                  <a:gd name="T3" fmla="*/ 0 h 1963"/>
                  <a:gd name="T4" fmla="*/ 0 w 1468"/>
                  <a:gd name="T5" fmla="*/ 96226580 h 1963"/>
                  <a:gd name="T6" fmla="*/ 14783138 w 1468"/>
                  <a:gd name="T7" fmla="*/ 145570287 h 1963"/>
                  <a:gd name="T8" fmla="*/ 86365333 w 1468"/>
                  <a:gd name="T9" fmla="*/ 249049452 h 1963"/>
                  <a:gd name="T10" fmla="*/ 93886541 w 1468"/>
                  <a:gd name="T11" fmla="*/ 254100315 h 1963"/>
                  <a:gd name="T12" fmla="*/ 101278110 w 1468"/>
                  <a:gd name="T13" fmla="*/ 249049452 h 1963"/>
                  <a:gd name="T14" fmla="*/ 175324161 w 1468"/>
                  <a:gd name="T15" fmla="*/ 145570287 h 1963"/>
                  <a:gd name="T16" fmla="*/ 190236938 w 1468"/>
                  <a:gd name="T17" fmla="*/ 96226580 h 1963"/>
                  <a:gd name="T18" fmla="*/ 93886541 w 1468"/>
                  <a:gd name="T19" fmla="*/ 0 h 1963"/>
                  <a:gd name="T20" fmla="*/ 93886541 w 1468"/>
                  <a:gd name="T21" fmla="*/ 133266839 h 1963"/>
                  <a:gd name="T22" fmla="*/ 93886541 w 1468"/>
                  <a:gd name="T23" fmla="*/ 133266839 h 1963"/>
                  <a:gd name="T24" fmla="*/ 56798696 w 1468"/>
                  <a:gd name="T25" fmla="*/ 96226580 h 1963"/>
                  <a:gd name="T26" fmla="*/ 93886541 w 1468"/>
                  <a:gd name="T27" fmla="*/ 56725847 h 1963"/>
                  <a:gd name="T28" fmla="*/ 133308603 w 1468"/>
                  <a:gd name="T29" fmla="*/ 96226580 h 1963"/>
                  <a:gd name="T30" fmla="*/ 93886541 w 1468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3"/>
                      <a:pt x="0" y="743"/>
                    </a:cubicBezTo>
                    <a:cubicBezTo>
                      <a:pt x="0" y="895"/>
                      <a:pt x="38" y="1029"/>
                      <a:pt x="114" y="1124"/>
                    </a:cubicBezTo>
                    <a:cubicBezTo>
                      <a:pt x="666" y="1923"/>
                      <a:pt x="666" y="1923"/>
                      <a:pt x="666" y="1923"/>
                    </a:cubicBezTo>
                    <a:cubicBezTo>
                      <a:pt x="685" y="1943"/>
                      <a:pt x="705" y="1962"/>
                      <a:pt x="724" y="1962"/>
                    </a:cubicBezTo>
                    <a:cubicBezTo>
                      <a:pt x="743" y="1962"/>
                      <a:pt x="762" y="1943"/>
                      <a:pt x="781" y="1923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09" y="1029"/>
                      <a:pt x="1467" y="895"/>
                      <a:pt x="1467" y="743"/>
                    </a:cubicBezTo>
                    <a:cubicBezTo>
                      <a:pt x="1467" y="323"/>
                      <a:pt x="1124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1" y="1029"/>
                      <a:pt x="438" y="895"/>
                      <a:pt x="438" y="743"/>
                    </a:cubicBezTo>
                    <a:cubicBezTo>
                      <a:pt x="438" y="571"/>
                      <a:pt x="571" y="438"/>
                      <a:pt x="724" y="438"/>
                    </a:cubicBezTo>
                    <a:cubicBezTo>
                      <a:pt x="895" y="438"/>
                      <a:pt x="1028" y="571"/>
                      <a:pt x="1028" y="743"/>
                    </a:cubicBezTo>
                    <a:cubicBezTo>
                      <a:pt x="1028" y="895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60DA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42A53B8-1F59-0440-B4A3-9903996CEB70}"/>
              </a:ext>
            </a:extLst>
          </p:cNvPr>
          <p:cNvGrpSpPr/>
          <p:nvPr/>
        </p:nvGrpSpPr>
        <p:grpSpPr>
          <a:xfrm>
            <a:off x="866511" y="1342761"/>
            <a:ext cx="5617104" cy="4160573"/>
            <a:chOff x="1039813" y="1611313"/>
            <a:chExt cx="6740525" cy="4992687"/>
          </a:xfrm>
        </p:grpSpPr>
        <p:sp>
          <p:nvSpPr>
            <p:cNvPr id="17410" name="Text Box 2">
              <a:extLst>
                <a:ext uri="{FF2B5EF4-FFF2-40B4-BE49-F238E27FC236}">
                  <a16:creationId xmlns:a16="http://schemas.microsoft.com/office/drawing/2014/main" id="{046579D7-23C0-5542-BDC7-595496AB5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2760663"/>
              <a:ext cx="992188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MAPUTO</a:t>
              </a:r>
            </a:p>
          </p:txBody>
        </p:sp>
        <p:sp>
          <p:nvSpPr>
            <p:cNvPr id="17411" name="Text Box 3">
              <a:extLst>
                <a:ext uri="{FF2B5EF4-FFF2-40B4-BE49-F238E27FC236}">
                  <a16:creationId xmlns:a16="http://schemas.microsoft.com/office/drawing/2014/main" id="{43E6B6B6-B930-7845-9993-85CB3E6EB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3792538"/>
              <a:ext cx="658812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BEIRA</a:t>
              </a:r>
            </a:p>
          </p:txBody>
        </p:sp>
        <p:sp>
          <p:nvSpPr>
            <p:cNvPr id="17412" name="Text Box 4">
              <a:extLst>
                <a:ext uri="{FF2B5EF4-FFF2-40B4-BE49-F238E27FC236}">
                  <a16:creationId xmlns:a16="http://schemas.microsoft.com/office/drawing/2014/main" id="{8214D5EA-8CB6-5D44-B083-1C5745AEF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4824413"/>
              <a:ext cx="923925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NACALA</a:t>
              </a:r>
            </a:p>
          </p:txBody>
        </p:sp>
        <p:sp>
          <p:nvSpPr>
            <p:cNvPr id="17413" name="Text Box 5">
              <a:extLst>
                <a:ext uri="{FF2B5EF4-FFF2-40B4-BE49-F238E27FC236}">
                  <a16:creationId xmlns:a16="http://schemas.microsoft.com/office/drawing/2014/main" id="{985A454D-6F0D-6E44-83AB-E2501BAFA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856288"/>
              <a:ext cx="514350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60DAA3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TETE</a:t>
              </a:r>
            </a:p>
          </p:txBody>
        </p:sp>
        <p:sp>
          <p:nvSpPr>
            <p:cNvPr id="17414" name="Text Box 6">
              <a:extLst>
                <a:ext uri="{FF2B5EF4-FFF2-40B4-BE49-F238E27FC236}">
                  <a16:creationId xmlns:a16="http://schemas.microsoft.com/office/drawing/2014/main" id="{89FAF65D-DC78-EE4E-9FEA-D9C073CD6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600" y="1611313"/>
              <a:ext cx="5519738" cy="7651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125" b="1" dirty="0"/>
                <a:t>MOZAMBIQUE</a:t>
              </a:r>
            </a:p>
          </p:txBody>
        </p:sp>
        <p:grpSp>
          <p:nvGrpSpPr>
            <p:cNvPr id="45062" name="Group 1">
              <a:extLst>
                <a:ext uri="{FF2B5EF4-FFF2-40B4-BE49-F238E27FC236}">
                  <a16:creationId xmlns:a16="http://schemas.microsoft.com/office/drawing/2014/main" id="{66EF15A9-118C-1E49-9018-5BDC31060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1690688"/>
              <a:ext cx="898525" cy="600075"/>
              <a:chOff x="2311400" y="3381375"/>
              <a:chExt cx="1797050" cy="1200150"/>
            </a:xfrm>
          </p:grpSpPr>
          <p:sp>
            <p:nvSpPr>
              <p:cNvPr id="45088" name="Freeform 9">
                <a:extLst>
                  <a:ext uri="{FF2B5EF4-FFF2-40B4-BE49-F238E27FC236}">
                    <a16:creationId xmlns:a16="http://schemas.microsoft.com/office/drawing/2014/main" id="{34C5C005-C998-5646-ADD3-F83EF6DCA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3381375"/>
                <a:ext cx="1797050" cy="1200150"/>
              </a:xfrm>
              <a:custGeom>
                <a:avLst/>
                <a:gdLst>
                  <a:gd name="T0" fmla="*/ 0 w 4992"/>
                  <a:gd name="T1" fmla="*/ 0 h 3334"/>
                  <a:gd name="T2" fmla="*/ 646783206 w 4992"/>
                  <a:gd name="T3" fmla="*/ 0 h 3334"/>
                  <a:gd name="T4" fmla="*/ 646783206 w 4992"/>
                  <a:gd name="T5" fmla="*/ 431892012 h 3334"/>
                  <a:gd name="T6" fmla="*/ 0 w 4992"/>
                  <a:gd name="T7" fmla="*/ 431892012 h 3334"/>
                  <a:gd name="T8" fmla="*/ 0 w 4992"/>
                  <a:gd name="T9" fmla="*/ 0 h 3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3334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3333"/>
                    </a:lnTo>
                    <a:lnTo>
                      <a:pt x="0" y="33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89" name="Freeform 10">
                <a:extLst>
                  <a:ext uri="{FF2B5EF4-FFF2-40B4-BE49-F238E27FC236}">
                    <a16:creationId xmlns:a16="http://schemas.microsoft.com/office/drawing/2014/main" id="{F78B0755-516A-1C43-BA86-DFF65B273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3381375"/>
                <a:ext cx="1797050" cy="411163"/>
              </a:xfrm>
              <a:custGeom>
                <a:avLst/>
                <a:gdLst>
                  <a:gd name="T0" fmla="*/ 0 w 4992"/>
                  <a:gd name="T1" fmla="*/ 0 h 1143"/>
                  <a:gd name="T2" fmla="*/ 646783206 w 4992"/>
                  <a:gd name="T3" fmla="*/ 0 h 1143"/>
                  <a:gd name="T4" fmla="*/ 646783206 w 4992"/>
                  <a:gd name="T5" fmla="*/ 147775148 h 1143"/>
                  <a:gd name="T6" fmla="*/ 0 w 4992"/>
                  <a:gd name="T7" fmla="*/ 147775148 h 1143"/>
                  <a:gd name="T8" fmla="*/ 0 w 4992"/>
                  <a:gd name="T9" fmla="*/ 0 h 1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1143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1142"/>
                    </a:lnTo>
                    <a:lnTo>
                      <a:pt x="0" y="11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90" name="Freeform 11">
                <a:extLst>
                  <a:ext uri="{FF2B5EF4-FFF2-40B4-BE49-F238E27FC236}">
                    <a16:creationId xmlns:a16="http://schemas.microsoft.com/office/drawing/2014/main" id="{8313FD27-61F6-EB4E-90FB-6D9370DEB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3381375"/>
                <a:ext cx="1797050" cy="377825"/>
              </a:xfrm>
              <a:custGeom>
                <a:avLst/>
                <a:gdLst>
                  <a:gd name="T0" fmla="*/ 0 w 4992"/>
                  <a:gd name="T1" fmla="*/ 0 h 1048"/>
                  <a:gd name="T2" fmla="*/ 646783206 w 4992"/>
                  <a:gd name="T3" fmla="*/ 0 h 1048"/>
                  <a:gd name="T4" fmla="*/ 646783206 w 4992"/>
                  <a:gd name="T5" fmla="*/ 136083336 h 1048"/>
                  <a:gd name="T6" fmla="*/ 0 w 4992"/>
                  <a:gd name="T7" fmla="*/ 136083336 h 1048"/>
                  <a:gd name="T8" fmla="*/ 0 w 4992"/>
                  <a:gd name="T9" fmla="*/ 0 h 1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1048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1047"/>
                    </a:lnTo>
                    <a:lnTo>
                      <a:pt x="0" y="104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1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91" name="Freeform 12">
                <a:extLst>
                  <a:ext uri="{FF2B5EF4-FFF2-40B4-BE49-F238E27FC236}">
                    <a16:creationId xmlns:a16="http://schemas.microsoft.com/office/drawing/2014/main" id="{D0533CA0-DF11-0442-B8E0-19AE76DDC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170363"/>
                <a:ext cx="1797050" cy="411162"/>
              </a:xfrm>
              <a:custGeom>
                <a:avLst/>
                <a:gdLst>
                  <a:gd name="T0" fmla="*/ 0 w 4992"/>
                  <a:gd name="T1" fmla="*/ 0 h 1144"/>
                  <a:gd name="T2" fmla="*/ 646783206 w 4992"/>
                  <a:gd name="T3" fmla="*/ 0 h 1144"/>
                  <a:gd name="T4" fmla="*/ 646783206 w 4992"/>
                  <a:gd name="T5" fmla="*/ 147645615 h 1144"/>
                  <a:gd name="T6" fmla="*/ 0 w 4992"/>
                  <a:gd name="T7" fmla="*/ 147645615 h 1144"/>
                  <a:gd name="T8" fmla="*/ 0 w 4992"/>
                  <a:gd name="T9" fmla="*/ 0 h 1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1144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1143"/>
                    </a:lnTo>
                    <a:lnTo>
                      <a:pt x="0" y="114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92" name="Freeform 13">
                <a:extLst>
                  <a:ext uri="{FF2B5EF4-FFF2-40B4-BE49-F238E27FC236}">
                    <a16:creationId xmlns:a16="http://schemas.microsoft.com/office/drawing/2014/main" id="{AA97B542-992E-4540-8CD2-5E86BB4F9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203700"/>
                <a:ext cx="1797050" cy="377825"/>
              </a:xfrm>
              <a:custGeom>
                <a:avLst/>
                <a:gdLst>
                  <a:gd name="T0" fmla="*/ 0 w 4992"/>
                  <a:gd name="T1" fmla="*/ 0 h 1049"/>
                  <a:gd name="T2" fmla="*/ 646783206 w 4992"/>
                  <a:gd name="T3" fmla="*/ 0 h 1049"/>
                  <a:gd name="T4" fmla="*/ 646783206 w 4992"/>
                  <a:gd name="T5" fmla="*/ 135953969 h 1049"/>
                  <a:gd name="T6" fmla="*/ 0 w 4992"/>
                  <a:gd name="T7" fmla="*/ 135953969 h 1049"/>
                  <a:gd name="T8" fmla="*/ 0 w 4992"/>
                  <a:gd name="T9" fmla="*/ 0 h 10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1049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1048"/>
                    </a:lnTo>
                    <a:lnTo>
                      <a:pt x="0" y="10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E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93" name="Freeform 14">
                <a:extLst>
                  <a:ext uri="{FF2B5EF4-FFF2-40B4-BE49-F238E27FC236}">
                    <a16:creationId xmlns:a16="http://schemas.microsoft.com/office/drawing/2014/main" id="{21C5F38C-8D7D-4A48-98D5-8C1734BAE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3381375"/>
                <a:ext cx="788988" cy="1200150"/>
              </a:xfrm>
              <a:custGeom>
                <a:avLst/>
                <a:gdLst>
                  <a:gd name="T0" fmla="*/ 0 w 2192"/>
                  <a:gd name="T1" fmla="*/ 0 h 3334"/>
                  <a:gd name="T2" fmla="*/ 0 w 2192"/>
                  <a:gd name="T3" fmla="*/ 431892012 h 3334"/>
                  <a:gd name="T4" fmla="*/ 283858590 w 2192"/>
                  <a:gd name="T5" fmla="*/ 214714898 h 3334"/>
                  <a:gd name="T6" fmla="*/ 0 w 2192"/>
                  <a:gd name="T7" fmla="*/ 0 h 33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92" h="3334">
                    <a:moveTo>
                      <a:pt x="0" y="0"/>
                    </a:moveTo>
                    <a:lnTo>
                      <a:pt x="0" y="3333"/>
                    </a:lnTo>
                    <a:lnTo>
                      <a:pt x="2191" y="165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103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94" name="Freeform 15">
                <a:extLst>
                  <a:ext uri="{FF2B5EF4-FFF2-40B4-BE49-F238E27FC236}">
                    <a16:creationId xmlns:a16="http://schemas.microsoft.com/office/drawing/2014/main" id="{7AFD2CD6-0A01-7A46-9C2F-C880E8791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038" y="3759200"/>
                <a:ext cx="473075" cy="446088"/>
              </a:xfrm>
              <a:custGeom>
                <a:avLst/>
                <a:gdLst>
                  <a:gd name="T0" fmla="*/ 137883748 w 1316"/>
                  <a:gd name="T1" fmla="*/ 160479348 h 1239"/>
                  <a:gd name="T2" fmla="*/ 86193474 w 1316"/>
                  <a:gd name="T3" fmla="*/ 123535413 h 1239"/>
                  <a:gd name="T4" fmla="*/ 34503200 w 1316"/>
                  <a:gd name="T5" fmla="*/ 160479348 h 1239"/>
                  <a:gd name="T6" fmla="*/ 54274572 w 1316"/>
                  <a:gd name="T7" fmla="*/ 98776629 h 1239"/>
                  <a:gd name="T8" fmla="*/ 0 w 1316"/>
                  <a:gd name="T9" fmla="*/ 61702719 h 1239"/>
                  <a:gd name="T10" fmla="*/ 66551156 w 1316"/>
                  <a:gd name="T11" fmla="*/ 61702719 h 1239"/>
                  <a:gd name="T12" fmla="*/ 86193474 w 1316"/>
                  <a:gd name="T13" fmla="*/ 0 h 1239"/>
                  <a:gd name="T14" fmla="*/ 105964846 w 1316"/>
                  <a:gd name="T15" fmla="*/ 61702719 h 1239"/>
                  <a:gd name="T16" fmla="*/ 169931703 w 1316"/>
                  <a:gd name="T17" fmla="*/ 61702719 h 1239"/>
                  <a:gd name="T18" fmla="*/ 118241430 w 1316"/>
                  <a:gd name="T19" fmla="*/ 98776629 h 1239"/>
                  <a:gd name="T20" fmla="*/ 137883748 w 1316"/>
                  <a:gd name="T21" fmla="*/ 160479348 h 1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16" h="1239">
                    <a:moveTo>
                      <a:pt x="1067" y="1238"/>
                    </a:moveTo>
                    <a:lnTo>
                      <a:pt x="667" y="953"/>
                    </a:lnTo>
                    <a:lnTo>
                      <a:pt x="267" y="1238"/>
                    </a:lnTo>
                    <a:lnTo>
                      <a:pt x="420" y="762"/>
                    </a:lnTo>
                    <a:lnTo>
                      <a:pt x="0" y="476"/>
                    </a:lnTo>
                    <a:lnTo>
                      <a:pt x="515" y="476"/>
                    </a:lnTo>
                    <a:lnTo>
                      <a:pt x="667" y="0"/>
                    </a:lnTo>
                    <a:lnTo>
                      <a:pt x="820" y="476"/>
                    </a:lnTo>
                    <a:lnTo>
                      <a:pt x="1315" y="476"/>
                    </a:lnTo>
                    <a:lnTo>
                      <a:pt x="915" y="762"/>
                    </a:lnTo>
                    <a:lnTo>
                      <a:pt x="1067" y="1238"/>
                    </a:lnTo>
                  </a:path>
                </a:pathLst>
              </a:custGeom>
              <a:solidFill>
                <a:srgbClr val="FCE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95" name="Freeform 16">
                <a:extLst>
                  <a:ext uri="{FF2B5EF4-FFF2-40B4-BE49-F238E27FC236}">
                    <a16:creationId xmlns:a16="http://schemas.microsoft.com/office/drawing/2014/main" id="{2582E3D8-6245-A842-95FB-259665539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575" y="3944938"/>
                <a:ext cx="260350" cy="158750"/>
              </a:xfrm>
              <a:custGeom>
                <a:avLst/>
                <a:gdLst>
                  <a:gd name="T0" fmla="*/ 0 w 725"/>
                  <a:gd name="T1" fmla="*/ 52306859 h 439"/>
                  <a:gd name="T2" fmla="*/ 0 w 725"/>
                  <a:gd name="T3" fmla="*/ 52306859 h 439"/>
                  <a:gd name="T4" fmla="*/ 39331523 w 725"/>
                  <a:gd name="T5" fmla="*/ 52306859 h 439"/>
                  <a:gd name="T6" fmla="*/ 54161059 w 725"/>
                  <a:gd name="T7" fmla="*/ 52306859 h 439"/>
                  <a:gd name="T8" fmla="*/ 90913502 w 725"/>
                  <a:gd name="T9" fmla="*/ 52306859 h 439"/>
                  <a:gd name="T10" fmla="*/ 93363665 w 725"/>
                  <a:gd name="T11" fmla="*/ 47337514 h 439"/>
                  <a:gd name="T12" fmla="*/ 83563013 w 725"/>
                  <a:gd name="T13" fmla="*/ 9938329 h 439"/>
                  <a:gd name="T14" fmla="*/ 78662688 w 725"/>
                  <a:gd name="T15" fmla="*/ 4968983 h 439"/>
                  <a:gd name="T16" fmla="*/ 54161059 w 725"/>
                  <a:gd name="T17" fmla="*/ 2484673 h 439"/>
                  <a:gd name="T18" fmla="*/ 31981035 w 725"/>
                  <a:gd name="T19" fmla="*/ 2484673 h 439"/>
                  <a:gd name="T20" fmla="*/ 14829895 w 725"/>
                  <a:gd name="T21" fmla="*/ 4968983 h 439"/>
                  <a:gd name="T22" fmla="*/ 9800651 w 725"/>
                  <a:gd name="T23" fmla="*/ 9938329 h 439"/>
                  <a:gd name="T24" fmla="*/ 0 w 725"/>
                  <a:gd name="T25" fmla="*/ 52306859 h 4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25" h="439">
                    <a:moveTo>
                      <a:pt x="0" y="400"/>
                    </a:moveTo>
                    <a:lnTo>
                      <a:pt x="0" y="400"/>
                    </a:lnTo>
                    <a:cubicBezTo>
                      <a:pt x="305" y="400"/>
                      <a:pt x="305" y="400"/>
                      <a:pt x="305" y="400"/>
                    </a:cubicBezTo>
                    <a:cubicBezTo>
                      <a:pt x="324" y="419"/>
                      <a:pt x="381" y="438"/>
                      <a:pt x="420" y="400"/>
                    </a:cubicBezTo>
                    <a:cubicBezTo>
                      <a:pt x="515" y="342"/>
                      <a:pt x="705" y="400"/>
                      <a:pt x="705" y="400"/>
                    </a:cubicBezTo>
                    <a:cubicBezTo>
                      <a:pt x="724" y="362"/>
                      <a:pt x="724" y="362"/>
                      <a:pt x="724" y="362"/>
                    </a:cubicBezTo>
                    <a:cubicBezTo>
                      <a:pt x="648" y="76"/>
                      <a:pt x="648" y="76"/>
                      <a:pt x="648" y="76"/>
                    </a:cubicBezTo>
                    <a:cubicBezTo>
                      <a:pt x="610" y="38"/>
                      <a:pt x="610" y="38"/>
                      <a:pt x="610" y="38"/>
                    </a:cubicBezTo>
                    <a:cubicBezTo>
                      <a:pt x="610" y="38"/>
                      <a:pt x="552" y="0"/>
                      <a:pt x="420" y="19"/>
                    </a:cubicBezTo>
                    <a:cubicBezTo>
                      <a:pt x="305" y="38"/>
                      <a:pt x="248" y="19"/>
                      <a:pt x="248" y="19"/>
                    </a:cubicBezTo>
                    <a:cubicBezTo>
                      <a:pt x="248" y="19"/>
                      <a:pt x="153" y="19"/>
                      <a:pt x="115" y="38"/>
                    </a:cubicBezTo>
                    <a:lnTo>
                      <a:pt x="76" y="76"/>
                    </a:lnTo>
                    <a:lnTo>
                      <a:pt x="0" y="40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96" name="Freeform 17">
                <a:extLst>
                  <a:ext uri="{FF2B5EF4-FFF2-40B4-BE49-F238E27FC236}">
                    <a16:creationId xmlns:a16="http://schemas.microsoft.com/office/drawing/2014/main" id="{9076A75E-04F4-6547-A2CE-1A7C1D793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2213" y="4046538"/>
                <a:ext cx="206375" cy="47625"/>
              </a:xfrm>
              <a:custGeom>
                <a:avLst/>
                <a:gdLst>
                  <a:gd name="T0" fmla="*/ 0 w 572"/>
                  <a:gd name="T1" fmla="*/ 4673647 h 134"/>
                  <a:gd name="T2" fmla="*/ 0 w 572"/>
                  <a:gd name="T3" fmla="*/ 4673647 h 134"/>
                  <a:gd name="T4" fmla="*/ 47122773 w 572"/>
                  <a:gd name="T5" fmla="*/ 14400165 h 134"/>
                  <a:gd name="T6" fmla="*/ 32152648 w 572"/>
                  <a:gd name="T7" fmla="*/ 14400165 h 134"/>
                  <a:gd name="T8" fmla="*/ 74328915 w 572"/>
                  <a:gd name="T9" fmla="*/ 4673647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2" h="134">
                    <a:moveTo>
                      <a:pt x="0" y="37"/>
                    </a:moveTo>
                    <a:lnTo>
                      <a:pt x="0" y="37"/>
                    </a:lnTo>
                    <a:cubicBezTo>
                      <a:pt x="0" y="37"/>
                      <a:pt x="285" y="0"/>
                      <a:pt x="362" y="114"/>
                    </a:cubicBezTo>
                    <a:cubicBezTo>
                      <a:pt x="323" y="133"/>
                      <a:pt x="285" y="133"/>
                      <a:pt x="247" y="114"/>
                    </a:cubicBezTo>
                    <a:cubicBezTo>
                      <a:pt x="247" y="95"/>
                      <a:pt x="342" y="0"/>
                      <a:pt x="571" y="37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45097" name="Freeform 18">
                <a:extLst>
                  <a:ext uri="{FF2B5EF4-FFF2-40B4-BE49-F238E27FC236}">
                    <a16:creationId xmlns:a16="http://schemas.microsoft.com/office/drawing/2014/main" id="{82D70F16-2FA5-A34F-B4E4-9E6E3B180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500" y="3957638"/>
                <a:ext cx="206375" cy="109537"/>
              </a:xfrm>
              <a:custGeom>
                <a:avLst/>
                <a:gdLst>
                  <a:gd name="T0" fmla="*/ 34634983 w 573"/>
                  <a:gd name="T1" fmla="*/ 0 h 305"/>
                  <a:gd name="T2" fmla="*/ 34634983 w 573"/>
                  <a:gd name="T3" fmla="*/ 39209936 h 305"/>
                  <a:gd name="T4" fmla="*/ 34634983 w 573"/>
                  <a:gd name="T5" fmla="*/ 0 h 305"/>
                  <a:gd name="T6" fmla="*/ 66805352 w 573"/>
                  <a:gd name="T7" fmla="*/ 0 h 305"/>
                  <a:gd name="T8" fmla="*/ 74199556 w 573"/>
                  <a:gd name="T9" fmla="*/ 31986959 h 305"/>
                  <a:gd name="T10" fmla="*/ 66805352 w 573"/>
                  <a:gd name="T11" fmla="*/ 0 h 305"/>
                  <a:gd name="T12" fmla="*/ 2594274 w 573"/>
                  <a:gd name="T13" fmla="*/ 0 h 305"/>
                  <a:gd name="T14" fmla="*/ 0 w 573"/>
                  <a:gd name="T15" fmla="*/ 17154212 h 305"/>
                  <a:gd name="T16" fmla="*/ 2594274 w 573"/>
                  <a:gd name="T17" fmla="*/ 0 h 3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3" h="305">
                    <a:moveTo>
                      <a:pt x="267" y="0"/>
                    </a:moveTo>
                    <a:lnTo>
                      <a:pt x="267" y="304"/>
                    </a:lnTo>
                    <a:lnTo>
                      <a:pt x="267" y="0"/>
                    </a:lnTo>
                    <a:close/>
                    <a:moveTo>
                      <a:pt x="515" y="0"/>
                    </a:moveTo>
                    <a:lnTo>
                      <a:pt x="572" y="248"/>
                    </a:lnTo>
                    <a:lnTo>
                      <a:pt x="515" y="0"/>
                    </a:lnTo>
                    <a:close/>
                    <a:moveTo>
                      <a:pt x="20" y="0"/>
                    </a:moveTo>
                    <a:lnTo>
                      <a:pt x="0" y="13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5098" name="Line 19">
                <a:extLst>
                  <a:ext uri="{FF2B5EF4-FFF2-40B4-BE49-F238E27FC236}">
                    <a16:creationId xmlns:a16="http://schemas.microsoft.com/office/drawing/2014/main" id="{6CA73E51-B025-884E-96FB-B4CEA872D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1750" y="3957638"/>
                <a:ext cx="1588" cy="1095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45099" name="Line 20">
                <a:extLst>
                  <a:ext uri="{FF2B5EF4-FFF2-40B4-BE49-F238E27FC236}">
                    <a16:creationId xmlns:a16="http://schemas.microsoft.com/office/drawing/2014/main" id="{4E557473-67AC-CF43-8D74-14F5C120E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0650" y="3957638"/>
                <a:ext cx="20638" cy="88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45100" name="Line 21">
                <a:extLst>
                  <a:ext uri="{FF2B5EF4-FFF2-40B4-BE49-F238E27FC236}">
                    <a16:creationId xmlns:a16="http://schemas.microsoft.com/office/drawing/2014/main" id="{686974CE-862C-674D-8536-14D10C49A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3325" y="3957638"/>
                <a:ext cx="11113" cy="47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45101" name="Freeform 22">
                <a:extLst>
                  <a:ext uri="{FF2B5EF4-FFF2-40B4-BE49-F238E27FC236}">
                    <a16:creationId xmlns:a16="http://schemas.microsoft.com/office/drawing/2014/main" id="{65290993-F4AA-9B48-8D5C-DE907EE5D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3313" y="3806825"/>
                <a:ext cx="392112" cy="322263"/>
              </a:xfrm>
              <a:custGeom>
                <a:avLst/>
                <a:gdLst>
                  <a:gd name="T0" fmla="*/ 0 w 1087"/>
                  <a:gd name="T1" fmla="*/ 103489224 h 896"/>
                  <a:gd name="T2" fmla="*/ 12361809 w 1087"/>
                  <a:gd name="T3" fmla="*/ 115778378 h 896"/>
                  <a:gd name="T4" fmla="*/ 32271142 w 1087"/>
                  <a:gd name="T5" fmla="*/ 91070589 h 896"/>
                  <a:gd name="T6" fmla="*/ 44632951 w 1087"/>
                  <a:gd name="T7" fmla="*/ 78781075 h 896"/>
                  <a:gd name="T8" fmla="*/ 44632951 w 1087"/>
                  <a:gd name="T9" fmla="*/ 78781075 h 896"/>
                  <a:gd name="T10" fmla="*/ 49577819 w 1087"/>
                  <a:gd name="T11" fmla="*/ 78781075 h 896"/>
                  <a:gd name="T12" fmla="*/ 42160517 w 1087"/>
                  <a:gd name="T13" fmla="*/ 81239049 h 896"/>
                  <a:gd name="T14" fmla="*/ 39688083 w 1087"/>
                  <a:gd name="T15" fmla="*/ 88742095 h 896"/>
                  <a:gd name="T16" fmla="*/ 46975162 w 1087"/>
                  <a:gd name="T17" fmla="*/ 96115659 h 896"/>
                  <a:gd name="T18" fmla="*/ 52049892 w 1087"/>
                  <a:gd name="T19" fmla="*/ 78781075 h 896"/>
                  <a:gd name="T20" fmla="*/ 49577819 w 1087"/>
                  <a:gd name="T21" fmla="*/ 73865485 h 896"/>
                  <a:gd name="T22" fmla="*/ 81718738 w 1087"/>
                  <a:gd name="T23" fmla="*/ 73865485 h 896"/>
                  <a:gd name="T24" fmla="*/ 64412061 w 1087"/>
                  <a:gd name="T25" fmla="*/ 61575971 h 896"/>
                  <a:gd name="T26" fmla="*/ 61939628 w 1087"/>
                  <a:gd name="T27" fmla="*/ 56660381 h 896"/>
                  <a:gd name="T28" fmla="*/ 74301436 w 1087"/>
                  <a:gd name="T29" fmla="*/ 54202407 h 896"/>
                  <a:gd name="T30" fmla="*/ 131296196 w 1087"/>
                  <a:gd name="T31" fmla="*/ 108404813 h 896"/>
                  <a:gd name="T32" fmla="*/ 84190811 w 1087"/>
                  <a:gd name="T33" fmla="*/ 44241746 h 896"/>
                  <a:gd name="T34" fmla="*/ 91738336 w 1087"/>
                  <a:gd name="T35" fmla="*/ 36997303 h 896"/>
                  <a:gd name="T36" fmla="*/ 111517086 w 1087"/>
                  <a:gd name="T37" fmla="*/ 27165764 h 896"/>
                  <a:gd name="T38" fmla="*/ 141315794 w 1087"/>
                  <a:gd name="T39" fmla="*/ 0 h 896"/>
                  <a:gd name="T40" fmla="*/ 111517086 w 1087"/>
                  <a:gd name="T41" fmla="*/ 19663078 h 896"/>
                  <a:gd name="T42" fmla="*/ 106572579 w 1087"/>
                  <a:gd name="T43" fmla="*/ 19663078 h 896"/>
                  <a:gd name="T44" fmla="*/ 101627711 w 1087"/>
                  <a:gd name="T45" fmla="*/ 19663078 h 896"/>
                  <a:gd name="T46" fmla="*/ 89265902 w 1087"/>
                  <a:gd name="T47" fmla="*/ 27165764 h 896"/>
                  <a:gd name="T48" fmla="*/ 79376166 w 1087"/>
                  <a:gd name="T49" fmla="*/ 39455278 h 896"/>
                  <a:gd name="T50" fmla="*/ 74301436 w 1087"/>
                  <a:gd name="T51" fmla="*/ 44241746 h 896"/>
                  <a:gd name="T52" fmla="*/ 79376166 w 1087"/>
                  <a:gd name="T53" fmla="*/ 41913252 h 896"/>
                  <a:gd name="T54" fmla="*/ 76773870 w 1087"/>
                  <a:gd name="T55" fmla="*/ 36997303 h 896"/>
                  <a:gd name="T56" fmla="*/ 56994760 w 1087"/>
                  <a:gd name="T57" fmla="*/ 24578668 h 896"/>
                  <a:gd name="T58" fmla="*/ 49577819 w 1087"/>
                  <a:gd name="T59" fmla="*/ 12289514 h 896"/>
                  <a:gd name="T60" fmla="*/ 32271142 w 1087"/>
                  <a:gd name="T61" fmla="*/ 19663078 h 896"/>
                  <a:gd name="T62" fmla="*/ 7417302 w 1087"/>
                  <a:gd name="T63" fmla="*/ 49286817 h 896"/>
                  <a:gd name="T64" fmla="*/ 42160517 w 1087"/>
                  <a:gd name="T65" fmla="*/ 31952233 h 896"/>
                  <a:gd name="T66" fmla="*/ 49577819 w 1087"/>
                  <a:gd name="T67" fmla="*/ 29494258 h 896"/>
                  <a:gd name="T68" fmla="*/ 66884495 w 1087"/>
                  <a:gd name="T69" fmla="*/ 44241746 h 896"/>
                  <a:gd name="T70" fmla="*/ 66884495 w 1087"/>
                  <a:gd name="T71" fmla="*/ 49286817 h 896"/>
                  <a:gd name="T72" fmla="*/ 71829002 w 1087"/>
                  <a:gd name="T73" fmla="*/ 49286817 h 896"/>
                  <a:gd name="T74" fmla="*/ 64412061 w 1087"/>
                  <a:gd name="T75" fmla="*/ 46828842 h 896"/>
                  <a:gd name="T76" fmla="*/ 56994760 w 1087"/>
                  <a:gd name="T77" fmla="*/ 54202407 h 896"/>
                  <a:gd name="T78" fmla="*/ 29798708 w 1087"/>
                  <a:gd name="T79" fmla="*/ 73865485 h 896"/>
                  <a:gd name="T80" fmla="*/ 44632951 w 1087"/>
                  <a:gd name="T81" fmla="*/ 66491921 h 896"/>
                  <a:gd name="T82" fmla="*/ 46975162 w 1087"/>
                  <a:gd name="T83" fmla="*/ 66491921 h 896"/>
                  <a:gd name="T84" fmla="*/ 59467194 w 1087"/>
                  <a:gd name="T85" fmla="*/ 59118356 h 896"/>
                  <a:gd name="T86" fmla="*/ 46975162 w 1087"/>
                  <a:gd name="T87" fmla="*/ 68949536 h 896"/>
                  <a:gd name="T88" fmla="*/ 44632951 w 1087"/>
                  <a:gd name="T89" fmla="*/ 68949536 h 896"/>
                  <a:gd name="T90" fmla="*/ 29798708 w 1087"/>
                  <a:gd name="T91" fmla="*/ 81239049 h 896"/>
                  <a:gd name="T92" fmla="*/ 14834243 w 1087"/>
                  <a:gd name="T93" fmla="*/ 91070589 h 8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87" h="896">
                    <a:moveTo>
                      <a:pt x="0" y="800"/>
                    </a:moveTo>
                    <a:lnTo>
                      <a:pt x="0" y="800"/>
                    </a:lnTo>
                    <a:cubicBezTo>
                      <a:pt x="76" y="895"/>
                      <a:pt x="76" y="895"/>
                      <a:pt x="76" y="895"/>
                    </a:cubicBezTo>
                    <a:lnTo>
                      <a:pt x="95" y="895"/>
                    </a:lnTo>
                    <a:cubicBezTo>
                      <a:pt x="209" y="762"/>
                      <a:pt x="209" y="762"/>
                      <a:pt x="209" y="762"/>
                    </a:cubicBezTo>
                    <a:cubicBezTo>
                      <a:pt x="248" y="704"/>
                      <a:pt x="248" y="704"/>
                      <a:pt x="248" y="704"/>
                    </a:cubicBezTo>
                    <a:cubicBezTo>
                      <a:pt x="248" y="704"/>
                      <a:pt x="248" y="704"/>
                      <a:pt x="248" y="686"/>
                    </a:cubicBezTo>
                    <a:cubicBezTo>
                      <a:pt x="343" y="609"/>
                      <a:pt x="343" y="609"/>
                      <a:pt x="343" y="609"/>
                    </a:cubicBezTo>
                    <a:cubicBezTo>
                      <a:pt x="361" y="590"/>
                      <a:pt x="361" y="590"/>
                      <a:pt x="361" y="590"/>
                    </a:cubicBezTo>
                    <a:cubicBezTo>
                      <a:pt x="381" y="609"/>
                      <a:pt x="381" y="609"/>
                      <a:pt x="381" y="609"/>
                    </a:cubicBezTo>
                    <a:lnTo>
                      <a:pt x="361" y="628"/>
                    </a:lnTo>
                    <a:cubicBezTo>
                      <a:pt x="343" y="628"/>
                      <a:pt x="324" y="628"/>
                      <a:pt x="324" y="628"/>
                    </a:cubicBezTo>
                    <a:cubicBezTo>
                      <a:pt x="285" y="667"/>
                      <a:pt x="285" y="667"/>
                      <a:pt x="285" y="667"/>
                    </a:cubicBezTo>
                    <a:cubicBezTo>
                      <a:pt x="305" y="686"/>
                      <a:pt x="305" y="686"/>
                      <a:pt x="305" y="686"/>
                    </a:cubicBezTo>
                    <a:cubicBezTo>
                      <a:pt x="343" y="762"/>
                      <a:pt x="343" y="762"/>
                      <a:pt x="343" y="762"/>
                    </a:cubicBezTo>
                    <a:cubicBezTo>
                      <a:pt x="361" y="743"/>
                      <a:pt x="361" y="743"/>
                      <a:pt x="361" y="743"/>
                    </a:cubicBezTo>
                    <a:cubicBezTo>
                      <a:pt x="343" y="667"/>
                      <a:pt x="343" y="667"/>
                      <a:pt x="343" y="667"/>
                    </a:cubicBezTo>
                    <a:cubicBezTo>
                      <a:pt x="400" y="609"/>
                      <a:pt x="400" y="609"/>
                      <a:pt x="400" y="609"/>
                    </a:cubicBezTo>
                    <a:cubicBezTo>
                      <a:pt x="381" y="571"/>
                      <a:pt x="381" y="571"/>
                      <a:pt x="381" y="571"/>
                    </a:cubicBezTo>
                    <a:cubicBezTo>
                      <a:pt x="381" y="571"/>
                      <a:pt x="552" y="667"/>
                      <a:pt x="628" y="647"/>
                    </a:cubicBezTo>
                    <a:lnTo>
                      <a:pt x="628" y="571"/>
                    </a:lnTo>
                    <a:cubicBezTo>
                      <a:pt x="628" y="571"/>
                      <a:pt x="457" y="552"/>
                      <a:pt x="457" y="514"/>
                    </a:cubicBezTo>
                    <a:cubicBezTo>
                      <a:pt x="438" y="476"/>
                      <a:pt x="495" y="476"/>
                      <a:pt x="495" y="476"/>
                    </a:cubicBezTo>
                    <a:cubicBezTo>
                      <a:pt x="476" y="438"/>
                      <a:pt x="476" y="438"/>
                      <a:pt x="476" y="438"/>
                    </a:cubicBezTo>
                    <a:cubicBezTo>
                      <a:pt x="514" y="476"/>
                      <a:pt x="514" y="476"/>
                      <a:pt x="514" y="476"/>
                    </a:cubicBezTo>
                    <a:cubicBezTo>
                      <a:pt x="571" y="419"/>
                      <a:pt x="571" y="419"/>
                      <a:pt x="571" y="419"/>
                    </a:cubicBezTo>
                    <a:cubicBezTo>
                      <a:pt x="991" y="876"/>
                      <a:pt x="991" y="876"/>
                      <a:pt x="991" y="876"/>
                    </a:cubicBezTo>
                    <a:cubicBezTo>
                      <a:pt x="1009" y="876"/>
                      <a:pt x="1009" y="857"/>
                      <a:pt x="1009" y="838"/>
                    </a:cubicBezTo>
                    <a:lnTo>
                      <a:pt x="610" y="381"/>
                    </a:lnTo>
                    <a:cubicBezTo>
                      <a:pt x="647" y="342"/>
                      <a:pt x="647" y="342"/>
                      <a:pt x="647" y="342"/>
                    </a:cubicBezTo>
                    <a:cubicBezTo>
                      <a:pt x="647" y="342"/>
                      <a:pt x="647" y="342"/>
                      <a:pt x="647" y="324"/>
                    </a:cubicBezTo>
                    <a:cubicBezTo>
                      <a:pt x="705" y="286"/>
                      <a:pt x="705" y="286"/>
                      <a:pt x="705" y="286"/>
                    </a:cubicBezTo>
                    <a:lnTo>
                      <a:pt x="724" y="305"/>
                    </a:lnTo>
                    <a:cubicBezTo>
                      <a:pt x="857" y="210"/>
                      <a:pt x="857" y="210"/>
                      <a:pt x="857" y="210"/>
                    </a:cubicBezTo>
                    <a:lnTo>
                      <a:pt x="876" y="210"/>
                    </a:lnTo>
                    <a:cubicBezTo>
                      <a:pt x="1086" y="0"/>
                      <a:pt x="1086" y="0"/>
                      <a:pt x="1086" y="0"/>
                    </a:cubicBezTo>
                    <a:cubicBezTo>
                      <a:pt x="857" y="171"/>
                      <a:pt x="857" y="171"/>
                      <a:pt x="857" y="171"/>
                    </a:cubicBezTo>
                    <a:cubicBezTo>
                      <a:pt x="857" y="152"/>
                      <a:pt x="857" y="152"/>
                      <a:pt x="857" y="152"/>
                    </a:cubicBezTo>
                    <a:cubicBezTo>
                      <a:pt x="857" y="152"/>
                      <a:pt x="857" y="152"/>
                      <a:pt x="857" y="133"/>
                    </a:cubicBezTo>
                    <a:cubicBezTo>
                      <a:pt x="838" y="133"/>
                      <a:pt x="819" y="152"/>
                      <a:pt x="819" y="152"/>
                    </a:cubicBezTo>
                    <a:cubicBezTo>
                      <a:pt x="819" y="152"/>
                      <a:pt x="800" y="133"/>
                      <a:pt x="781" y="133"/>
                    </a:cubicBez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24" y="210"/>
                      <a:pt x="724" y="210"/>
                      <a:pt x="724" y="210"/>
                    </a:cubicBezTo>
                    <a:cubicBezTo>
                      <a:pt x="686" y="210"/>
                      <a:pt x="686" y="210"/>
                      <a:pt x="686" y="210"/>
                    </a:cubicBezTo>
                    <a:cubicBezTo>
                      <a:pt x="610" y="286"/>
                      <a:pt x="610" y="286"/>
                      <a:pt x="610" y="286"/>
                    </a:cubicBezTo>
                    <a:cubicBezTo>
                      <a:pt x="610" y="305"/>
                      <a:pt x="610" y="305"/>
                      <a:pt x="610" y="305"/>
                    </a:cubicBezTo>
                    <a:cubicBezTo>
                      <a:pt x="610" y="324"/>
                      <a:pt x="610" y="324"/>
                      <a:pt x="610" y="324"/>
                    </a:cubicBezTo>
                    <a:cubicBezTo>
                      <a:pt x="610" y="324"/>
                      <a:pt x="571" y="362"/>
                      <a:pt x="571" y="342"/>
                    </a:cubicBezTo>
                    <a:cubicBezTo>
                      <a:pt x="610" y="324"/>
                      <a:pt x="610" y="324"/>
                      <a:pt x="610" y="324"/>
                    </a:cubicBezTo>
                    <a:cubicBezTo>
                      <a:pt x="610" y="305"/>
                      <a:pt x="610" y="305"/>
                      <a:pt x="610" y="305"/>
                    </a:cubicBezTo>
                    <a:cubicBezTo>
                      <a:pt x="590" y="286"/>
                      <a:pt x="590" y="286"/>
                      <a:pt x="590" y="286"/>
                    </a:cubicBezTo>
                    <a:lnTo>
                      <a:pt x="552" y="324"/>
                    </a:lnTo>
                    <a:lnTo>
                      <a:pt x="438" y="190"/>
                    </a:lnTo>
                    <a:cubicBezTo>
                      <a:pt x="457" y="171"/>
                      <a:pt x="457" y="171"/>
                      <a:pt x="457" y="171"/>
                    </a:cubicBezTo>
                    <a:cubicBezTo>
                      <a:pt x="381" y="95"/>
                      <a:pt x="381" y="95"/>
                      <a:pt x="381" y="95"/>
                    </a:cubicBezTo>
                    <a:cubicBezTo>
                      <a:pt x="361" y="95"/>
                      <a:pt x="324" y="95"/>
                      <a:pt x="305" y="133"/>
                    </a:cubicBezTo>
                    <a:cubicBezTo>
                      <a:pt x="305" y="152"/>
                      <a:pt x="248" y="152"/>
                      <a:pt x="248" y="152"/>
                    </a:cubicBezTo>
                    <a:cubicBezTo>
                      <a:pt x="209" y="152"/>
                      <a:pt x="209" y="152"/>
                      <a:pt x="209" y="152"/>
                    </a:cubicBezTo>
                    <a:cubicBezTo>
                      <a:pt x="57" y="381"/>
                      <a:pt x="57" y="381"/>
                      <a:pt x="57" y="381"/>
                    </a:cubicBezTo>
                    <a:cubicBezTo>
                      <a:pt x="152" y="495"/>
                      <a:pt x="152" y="495"/>
                      <a:pt x="152" y="495"/>
                    </a:cubicBezTo>
                    <a:cubicBezTo>
                      <a:pt x="324" y="247"/>
                      <a:pt x="324" y="247"/>
                      <a:pt x="324" y="247"/>
                    </a:cubicBezTo>
                    <a:cubicBezTo>
                      <a:pt x="343" y="190"/>
                      <a:pt x="343" y="190"/>
                      <a:pt x="343" y="190"/>
                    </a:cubicBezTo>
                    <a:cubicBezTo>
                      <a:pt x="381" y="228"/>
                      <a:pt x="381" y="228"/>
                      <a:pt x="381" y="228"/>
                    </a:cubicBezTo>
                    <a:cubicBezTo>
                      <a:pt x="381" y="228"/>
                      <a:pt x="400" y="228"/>
                      <a:pt x="419" y="228"/>
                    </a:cubicBezTo>
                    <a:cubicBezTo>
                      <a:pt x="514" y="342"/>
                      <a:pt x="514" y="342"/>
                      <a:pt x="514" y="342"/>
                    </a:cubicBezTo>
                    <a:cubicBezTo>
                      <a:pt x="495" y="362"/>
                      <a:pt x="495" y="362"/>
                      <a:pt x="495" y="362"/>
                    </a:cubicBezTo>
                    <a:cubicBezTo>
                      <a:pt x="514" y="381"/>
                      <a:pt x="514" y="381"/>
                      <a:pt x="514" y="381"/>
                    </a:cubicBezTo>
                    <a:cubicBezTo>
                      <a:pt x="533" y="381"/>
                      <a:pt x="533" y="381"/>
                      <a:pt x="533" y="362"/>
                    </a:cubicBezTo>
                    <a:cubicBezTo>
                      <a:pt x="533" y="381"/>
                      <a:pt x="533" y="381"/>
                      <a:pt x="552" y="381"/>
                    </a:cubicBezTo>
                    <a:cubicBezTo>
                      <a:pt x="533" y="381"/>
                      <a:pt x="533" y="400"/>
                      <a:pt x="514" y="400"/>
                    </a:cubicBezTo>
                    <a:cubicBezTo>
                      <a:pt x="514" y="381"/>
                      <a:pt x="495" y="381"/>
                      <a:pt x="495" y="362"/>
                    </a:cubicBezTo>
                    <a:cubicBezTo>
                      <a:pt x="438" y="400"/>
                      <a:pt x="438" y="400"/>
                      <a:pt x="438" y="400"/>
                    </a:cubicBezTo>
                    <a:cubicBezTo>
                      <a:pt x="438" y="419"/>
                      <a:pt x="438" y="419"/>
                      <a:pt x="438" y="419"/>
                    </a:cubicBezTo>
                    <a:cubicBezTo>
                      <a:pt x="248" y="571"/>
                      <a:pt x="248" y="571"/>
                      <a:pt x="248" y="571"/>
                    </a:cubicBezTo>
                    <a:cubicBezTo>
                      <a:pt x="229" y="571"/>
                      <a:pt x="229" y="571"/>
                      <a:pt x="229" y="571"/>
                    </a:cubicBezTo>
                    <a:cubicBezTo>
                      <a:pt x="229" y="609"/>
                      <a:pt x="229" y="609"/>
                      <a:pt x="229" y="609"/>
                    </a:cubicBezTo>
                    <a:cubicBezTo>
                      <a:pt x="343" y="514"/>
                      <a:pt x="343" y="514"/>
                      <a:pt x="343" y="514"/>
                    </a:cubicBezTo>
                    <a:cubicBezTo>
                      <a:pt x="361" y="514"/>
                      <a:pt x="361" y="514"/>
                      <a:pt x="361" y="514"/>
                    </a:cubicBezTo>
                    <a:cubicBezTo>
                      <a:pt x="457" y="438"/>
                      <a:pt x="457" y="438"/>
                      <a:pt x="457" y="438"/>
                    </a:cubicBezTo>
                    <a:lnTo>
                      <a:pt x="457" y="457"/>
                    </a:lnTo>
                    <a:lnTo>
                      <a:pt x="381" y="533"/>
                    </a:lnTo>
                    <a:cubicBezTo>
                      <a:pt x="361" y="533"/>
                      <a:pt x="361" y="533"/>
                      <a:pt x="361" y="533"/>
                    </a:cubicBezTo>
                    <a:cubicBezTo>
                      <a:pt x="361" y="552"/>
                      <a:pt x="361" y="552"/>
                      <a:pt x="361" y="552"/>
                    </a:cubicBezTo>
                    <a:cubicBezTo>
                      <a:pt x="343" y="533"/>
                      <a:pt x="343" y="533"/>
                      <a:pt x="343" y="533"/>
                    </a:cubicBezTo>
                    <a:cubicBezTo>
                      <a:pt x="229" y="628"/>
                      <a:pt x="229" y="628"/>
                      <a:pt x="229" y="628"/>
                    </a:cubicBezTo>
                    <a:cubicBezTo>
                      <a:pt x="152" y="704"/>
                      <a:pt x="152" y="704"/>
                      <a:pt x="152" y="704"/>
                    </a:cubicBezTo>
                    <a:cubicBezTo>
                      <a:pt x="152" y="704"/>
                      <a:pt x="133" y="704"/>
                      <a:pt x="114" y="704"/>
                    </a:cubicBezTo>
                    <a:lnTo>
                      <a:pt x="0" y="800"/>
                    </a:lnTo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45065" name="Google Shape;615;p19">
              <a:extLst>
                <a:ext uri="{FF2B5EF4-FFF2-40B4-BE49-F238E27FC236}">
                  <a16:creationId xmlns:a16="http://schemas.microsoft.com/office/drawing/2014/main" id="{15973A50-A0E6-3C4C-A0C7-7B95AA1A7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303053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66" name="Google Shape;615;p19">
              <a:extLst>
                <a:ext uri="{FF2B5EF4-FFF2-40B4-BE49-F238E27FC236}">
                  <a16:creationId xmlns:a16="http://schemas.microsoft.com/office/drawing/2014/main" id="{17C6057C-90FD-E149-AD74-102381B3A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404495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67" name="Google Shape;615;p19">
              <a:extLst>
                <a:ext uri="{FF2B5EF4-FFF2-40B4-BE49-F238E27FC236}">
                  <a16:creationId xmlns:a16="http://schemas.microsoft.com/office/drawing/2014/main" id="{92BA657A-5F86-3642-AD6D-417C14885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509746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68" name="Google Shape;615;p19">
              <a:extLst>
                <a:ext uri="{FF2B5EF4-FFF2-40B4-BE49-F238E27FC236}">
                  <a16:creationId xmlns:a16="http://schemas.microsoft.com/office/drawing/2014/main" id="{A82B323F-8188-504F-9C6F-53D6EF84C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61118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55B13EF-AFC7-6949-AF74-46304181B236}"/>
              </a:ext>
            </a:extLst>
          </p:cNvPr>
          <p:cNvGrpSpPr/>
          <p:nvPr/>
        </p:nvGrpSpPr>
        <p:grpSpPr>
          <a:xfrm>
            <a:off x="5240074" y="943240"/>
            <a:ext cx="6303698" cy="4955646"/>
            <a:chOff x="6288088" y="1131888"/>
            <a:chExt cx="7564437" cy="5946775"/>
          </a:xfrm>
        </p:grpSpPr>
        <p:grpSp>
          <p:nvGrpSpPr>
            <p:cNvPr id="47105" name="Group 4">
              <a:extLst>
                <a:ext uri="{FF2B5EF4-FFF2-40B4-BE49-F238E27FC236}">
                  <a16:creationId xmlns:a16="http://schemas.microsoft.com/office/drawing/2014/main" id="{9B5B6B8D-9867-6149-81D7-578DD383D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8088" y="1131888"/>
              <a:ext cx="7564437" cy="5946775"/>
              <a:chOff x="12576175" y="2263775"/>
              <a:chExt cx="15128875" cy="11891963"/>
            </a:xfrm>
          </p:grpSpPr>
          <p:sp>
            <p:nvSpPr>
              <p:cNvPr id="47125" name="Freeform 2">
                <a:extLst>
                  <a:ext uri="{FF2B5EF4-FFF2-40B4-BE49-F238E27FC236}">
                    <a16:creationId xmlns:a16="http://schemas.microsoft.com/office/drawing/2014/main" id="{965887BA-D6BD-1C42-9B46-E3B899DA1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5350" y="7262813"/>
                <a:ext cx="2674938" cy="4984750"/>
              </a:xfrm>
              <a:custGeom>
                <a:avLst/>
                <a:gdLst>
                  <a:gd name="T0" fmla="*/ 804898925 w 7430"/>
                  <a:gd name="T1" fmla="*/ 1781750797 h 13848"/>
                  <a:gd name="T2" fmla="*/ 777680081 w 7430"/>
                  <a:gd name="T3" fmla="*/ 1794189634 h 13848"/>
                  <a:gd name="T4" fmla="*/ 676452218 w 7430"/>
                  <a:gd name="T5" fmla="*/ 1749746239 h 13848"/>
                  <a:gd name="T6" fmla="*/ 515990860 w 7430"/>
                  <a:gd name="T7" fmla="*/ 1717742042 h 13848"/>
                  <a:gd name="T8" fmla="*/ 496289564 w 7430"/>
                  <a:gd name="T9" fmla="*/ 1742360545 h 13848"/>
                  <a:gd name="T10" fmla="*/ 478921548 w 7430"/>
                  <a:gd name="T11" fmla="*/ 1757131934 h 13848"/>
                  <a:gd name="T12" fmla="*/ 382618739 w 7430"/>
                  <a:gd name="T13" fmla="*/ 1762055851 h 13848"/>
                  <a:gd name="T14" fmla="*/ 345549427 w 7430"/>
                  <a:gd name="T15" fmla="*/ 1749746239 h 13848"/>
                  <a:gd name="T16" fmla="*/ 259226694 w 7430"/>
                  <a:gd name="T17" fmla="*/ 1764647215 h 13848"/>
                  <a:gd name="T18" fmla="*/ 204918612 w 7430"/>
                  <a:gd name="T19" fmla="*/ 1648550199 h 13848"/>
                  <a:gd name="T20" fmla="*/ 187550596 w 7430"/>
                  <a:gd name="T21" fmla="*/ 1510296459 h 13848"/>
                  <a:gd name="T22" fmla="*/ 130909594 w 7430"/>
                  <a:gd name="T23" fmla="*/ 1433848507 h 13848"/>
                  <a:gd name="T24" fmla="*/ 78934432 w 7430"/>
                  <a:gd name="T25" fmla="*/ 1330190688 h 13848"/>
                  <a:gd name="T26" fmla="*/ 0 w 7430"/>
                  <a:gd name="T27" fmla="*/ 1053812794 h 13848"/>
                  <a:gd name="T28" fmla="*/ 9850468 w 7430"/>
                  <a:gd name="T29" fmla="*/ 994598010 h 13848"/>
                  <a:gd name="T30" fmla="*/ 36939706 w 7430"/>
                  <a:gd name="T31" fmla="*/ 960002088 h 13848"/>
                  <a:gd name="T32" fmla="*/ 36939706 w 7430"/>
                  <a:gd name="T33" fmla="*/ 955078532 h 13848"/>
                  <a:gd name="T34" fmla="*/ 36939706 w 7430"/>
                  <a:gd name="T35" fmla="*/ 955078532 h 13848"/>
                  <a:gd name="T36" fmla="*/ 32144258 w 7430"/>
                  <a:gd name="T37" fmla="*/ 932791862 h 13848"/>
                  <a:gd name="T38" fmla="*/ 69083964 w 7430"/>
                  <a:gd name="T39" fmla="*/ 838981516 h 13848"/>
                  <a:gd name="T40" fmla="*/ 98765335 w 7430"/>
                  <a:gd name="T41" fmla="*/ 816824792 h 13848"/>
                  <a:gd name="T42" fmla="*/ 106153276 w 7430"/>
                  <a:gd name="T43" fmla="*/ 764995702 h 13848"/>
                  <a:gd name="T44" fmla="*/ 106153276 w 7430"/>
                  <a:gd name="T45" fmla="*/ 663799662 h 13848"/>
                  <a:gd name="T46" fmla="*/ 113541218 w 7430"/>
                  <a:gd name="T47" fmla="*/ 649028273 h 13848"/>
                  <a:gd name="T48" fmla="*/ 113541218 w 7430"/>
                  <a:gd name="T49" fmla="*/ 602123100 h 13848"/>
                  <a:gd name="T50" fmla="*/ 123392046 w 7430"/>
                  <a:gd name="T51" fmla="*/ 597069957 h 13848"/>
                  <a:gd name="T52" fmla="*/ 123392046 w 7430"/>
                  <a:gd name="T53" fmla="*/ 491079586 h 13848"/>
                  <a:gd name="T54" fmla="*/ 123392046 w 7430"/>
                  <a:gd name="T55" fmla="*/ 357749403 h 13848"/>
                  <a:gd name="T56" fmla="*/ 123392046 w 7430"/>
                  <a:gd name="T57" fmla="*/ 244373697 h 13848"/>
                  <a:gd name="T58" fmla="*/ 123392046 w 7430"/>
                  <a:gd name="T59" fmla="*/ 133200598 h 13848"/>
                  <a:gd name="T60" fmla="*/ 123392046 w 7430"/>
                  <a:gd name="T61" fmla="*/ 0 h 13848"/>
                  <a:gd name="T62" fmla="*/ 340753619 w 7430"/>
                  <a:gd name="T63" fmla="*/ 12309251 h 13848"/>
                  <a:gd name="T64" fmla="*/ 291370952 w 7430"/>
                  <a:gd name="T65" fmla="*/ 118429208 h 13848"/>
                  <a:gd name="T66" fmla="*/ 293703872 w 7430"/>
                  <a:gd name="T67" fmla="*/ 133200598 h 13848"/>
                  <a:gd name="T68" fmla="*/ 296166399 w 7430"/>
                  <a:gd name="T69" fmla="*/ 145639435 h 13848"/>
                  <a:gd name="T70" fmla="*/ 293703872 w 7430"/>
                  <a:gd name="T71" fmla="*/ 155486908 h 13848"/>
                  <a:gd name="T72" fmla="*/ 296166399 w 7430"/>
                  <a:gd name="T73" fmla="*/ 204853859 h 13848"/>
                  <a:gd name="T74" fmla="*/ 283853404 w 7430"/>
                  <a:gd name="T75" fmla="*/ 231934500 h 13848"/>
                  <a:gd name="T76" fmla="*/ 286315931 w 7430"/>
                  <a:gd name="T77" fmla="*/ 241782333 h 13848"/>
                  <a:gd name="T78" fmla="*/ 301221420 w 7430"/>
                  <a:gd name="T79" fmla="*/ 251759392 h 13848"/>
                  <a:gd name="T80" fmla="*/ 345549427 w 7430"/>
                  <a:gd name="T81" fmla="*/ 261606865 h 13848"/>
                  <a:gd name="T82" fmla="*/ 360454916 w 7430"/>
                  <a:gd name="T83" fmla="*/ 306050259 h 13848"/>
                  <a:gd name="T84" fmla="*/ 473996133 w 7430"/>
                  <a:gd name="T85" fmla="*/ 426811660 h 13848"/>
                  <a:gd name="T86" fmla="*/ 740610768 w 7430"/>
                  <a:gd name="T87" fmla="*/ 607047016 h 13848"/>
                  <a:gd name="T88" fmla="*/ 849226932 w 7430"/>
                  <a:gd name="T89" fmla="*/ 826672265 h 13848"/>
                  <a:gd name="T90" fmla="*/ 856614873 w 7430"/>
                  <a:gd name="T91" fmla="*/ 843905432 h 13848"/>
                  <a:gd name="T92" fmla="*/ 888758771 w 7430"/>
                  <a:gd name="T93" fmla="*/ 866191743 h 13848"/>
                  <a:gd name="T94" fmla="*/ 947992267 w 7430"/>
                  <a:gd name="T95" fmla="*/ 885886689 h 13848"/>
                  <a:gd name="T96" fmla="*/ 943066853 w 7430"/>
                  <a:gd name="T97" fmla="*/ 955078532 h 13848"/>
                  <a:gd name="T98" fmla="*/ 913515088 w 7430"/>
                  <a:gd name="T99" fmla="*/ 1344962078 h 13848"/>
                  <a:gd name="T100" fmla="*/ 896146712 w 7430"/>
                  <a:gd name="T101" fmla="*/ 1530120991 h 13848"/>
                  <a:gd name="T102" fmla="*/ 908460067 w 7430"/>
                  <a:gd name="T103" fmla="*/ 1569640469 h 13848"/>
                  <a:gd name="T104" fmla="*/ 913515088 w 7430"/>
                  <a:gd name="T105" fmla="*/ 1591797553 h 13848"/>
                  <a:gd name="T106" fmla="*/ 911052561 w 7430"/>
                  <a:gd name="T107" fmla="*/ 1653474116 h 13848"/>
                  <a:gd name="T108" fmla="*/ 901201733 w 7430"/>
                  <a:gd name="T109" fmla="*/ 1658397672 h 13848"/>
                  <a:gd name="T110" fmla="*/ 886296244 w 7430"/>
                  <a:gd name="T111" fmla="*/ 1660859450 h 13848"/>
                  <a:gd name="T112" fmla="*/ 876445776 w 7430"/>
                  <a:gd name="T113" fmla="*/ 1670707283 h 13848"/>
                  <a:gd name="T114" fmla="*/ 846764045 w 7430"/>
                  <a:gd name="T115" fmla="*/ 1695455372 h 13848"/>
                  <a:gd name="T116" fmla="*/ 851819065 w 7430"/>
                  <a:gd name="T117" fmla="*/ 1725127377 h 13848"/>
                  <a:gd name="T118" fmla="*/ 831988162 w 7430"/>
                  <a:gd name="T119" fmla="*/ 1747284461 h 13848"/>
                  <a:gd name="T120" fmla="*/ 829525635 w 7430"/>
                  <a:gd name="T121" fmla="*/ 1779418245 h 138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430" h="13848">
                    <a:moveTo>
                      <a:pt x="6400" y="13771"/>
                    </a:moveTo>
                    <a:lnTo>
                      <a:pt x="6247" y="13751"/>
                    </a:lnTo>
                    <a:lnTo>
                      <a:pt x="6210" y="13751"/>
                    </a:lnTo>
                    <a:lnTo>
                      <a:pt x="6057" y="13847"/>
                    </a:lnTo>
                    <a:lnTo>
                      <a:pt x="6019" y="13847"/>
                    </a:lnTo>
                    <a:lnTo>
                      <a:pt x="6000" y="13847"/>
                    </a:lnTo>
                    <a:lnTo>
                      <a:pt x="5981" y="13828"/>
                    </a:lnTo>
                    <a:lnTo>
                      <a:pt x="5962" y="13809"/>
                    </a:lnTo>
                    <a:lnTo>
                      <a:pt x="5219" y="13504"/>
                    </a:lnTo>
                    <a:lnTo>
                      <a:pt x="4457" y="13218"/>
                    </a:lnTo>
                    <a:lnTo>
                      <a:pt x="4381" y="13199"/>
                    </a:lnTo>
                    <a:lnTo>
                      <a:pt x="3981" y="13257"/>
                    </a:lnTo>
                    <a:lnTo>
                      <a:pt x="3905" y="13294"/>
                    </a:lnTo>
                    <a:lnTo>
                      <a:pt x="3885" y="13333"/>
                    </a:lnTo>
                    <a:lnTo>
                      <a:pt x="3829" y="13447"/>
                    </a:lnTo>
                    <a:lnTo>
                      <a:pt x="3790" y="13485"/>
                    </a:lnTo>
                    <a:lnTo>
                      <a:pt x="3714" y="13542"/>
                    </a:lnTo>
                    <a:lnTo>
                      <a:pt x="3695" y="13561"/>
                    </a:lnTo>
                    <a:lnTo>
                      <a:pt x="3600" y="13580"/>
                    </a:lnTo>
                    <a:lnTo>
                      <a:pt x="3219" y="13561"/>
                    </a:lnTo>
                    <a:lnTo>
                      <a:pt x="2952" y="13599"/>
                    </a:lnTo>
                    <a:lnTo>
                      <a:pt x="2800" y="13599"/>
                    </a:lnTo>
                    <a:lnTo>
                      <a:pt x="2724" y="13561"/>
                    </a:lnTo>
                    <a:lnTo>
                      <a:pt x="2666" y="13504"/>
                    </a:lnTo>
                    <a:lnTo>
                      <a:pt x="2610" y="13485"/>
                    </a:lnTo>
                    <a:lnTo>
                      <a:pt x="2533" y="13485"/>
                    </a:lnTo>
                    <a:lnTo>
                      <a:pt x="2000" y="13619"/>
                    </a:lnTo>
                    <a:lnTo>
                      <a:pt x="1848" y="13142"/>
                    </a:lnTo>
                    <a:lnTo>
                      <a:pt x="1581" y="12723"/>
                    </a:lnTo>
                    <a:lnTo>
                      <a:pt x="1581" y="12704"/>
                    </a:lnTo>
                    <a:lnTo>
                      <a:pt x="1467" y="11770"/>
                    </a:lnTo>
                    <a:lnTo>
                      <a:pt x="1447" y="11656"/>
                    </a:lnTo>
                    <a:lnTo>
                      <a:pt x="1238" y="11237"/>
                    </a:lnTo>
                    <a:lnTo>
                      <a:pt x="1181" y="11180"/>
                    </a:lnTo>
                    <a:lnTo>
                      <a:pt x="1010" y="11066"/>
                    </a:lnTo>
                    <a:lnTo>
                      <a:pt x="629" y="10437"/>
                    </a:lnTo>
                    <a:lnTo>
                      <a:pt x="609" y="10380"/>
                    </a:lnTo>
                    <a:lnTo>
                      <a:pt x="609" y="10266"/>
                    </a:lnTo>
                    <a:lnTo>
                      <a:pt x="609" y="9866"/>
                    </a:lnTo>
                    <a:lnTo>
                      <a:pt x="19" y="8171"/>
                    </a:lnTo>
                    <a:lnTo>
                      <a:pt x="0" y="8133"/>
                    </a:lnTo>
                    <a:lnTo>
                      <a:pt x="38" y="8057"/>
                    </a:lnTo>
                    <a:lnTo>
                      <a:pt x="57" y="7942"/>
                    </a:lnTo>
                    <a:lnTo>
                      <a:pt x="76" y="7676"/>
                    </a:lnTo>
                    <a:lnTo>
                      <a:pt x="95" y="7618"/>
                    </a:lnTo>
                    <a:lnTo>
                      <a:pt x="133" y="7561"/>
                    </a:lnTo>
                    <a:lnTo>
                      <a:pt x="285" y="7409"/>
                    </a:lnTo>
                    <a:lnTo>
                      <a:pt x="285" y="7390"/>
                    </a:lnTo>
                    <a:lnTo>
                      <a:pt x="285" y="7371"/>
                    </a:lnTo>
                    <a:lnTo>
                      <a:pt x="285" y="7351"/>
                    </a:lnTo>
                    <a:lnTo>
                      <a:pt x="248" y="7275"/>
                    </a:lnTo>
                    <a:lnTo>
                      <a:pt x="248" y="7199"/>
                    </a:lnTo>
                    <a:lnTo>
                      <a:pt x="248" y="7123"/>
                    </a:lnTo>
                    <a:lnTo>
                      <a:pt x="495" y="6533"/>
                    </a:lnTo>
                    <a:lnTo>
                      <a:pt x="533" y="6475"/>
                    </a:lnTo>
                    <a:lnTo>
                      <a:pt x="590" y="6418"/>
                    </a:lnTo>
                    <a:lnTo>
                      <a:pt x="648" y="6380"/>
                    </a:lnTo>
                    <a:lnTo>
                      <a:pt x="762" y="6304"/>
                    </a:lnTo>
                    <a:lnTo>
                      <a:pt x="800" y="6285"/>
                    </a:lnTo>
                    <a:lnTo>
                      <a:pt x="819" y="6208"/>
                    </a:lnTo>
                    <a:lnTo>
                      <a:pt x="819" y="5904"/>
                    </a:lnTo>
                    <a:lnTo>
                      <a:pt x="819" y="5675"/>
                    </a:lnTo>
                    <a:lnTo>
                      <a:pt x="819" y="5294"/>
                    </a:lnTo>
                    <a:lnTo>
                      <a:pt x="819" y="5123"/>
                    </a:lnTo>
                    <a:lnTo>
                      <a:pt x="819" y="5104"/>
                    </a:lnTo>
                    <a:lnTo>
                      <a:pt x="857" y="5047"/>
                    </a:lnTo>
                    <a:lnTo>
                      <a:pt x="876" y="5009"/>
                    </a:lnTo>
                    <a:lnTo>
                      <a:pt x="857" y="4742"/>
                    </a:lnTo>
                    <a:lnTo>
                      <a:pt x="857" y="4685"/>
                    </a:lnTo>
                    <a:lnTo>
                      <a:pt x="876" y="4647"/>
                    </a:lnTo>
                    <a:lnTo>
                      <a:pt x="895" y="4628"/>
                    </a:lnTo>
                    <a:lnTo>
                      <a:pt x="914" y="4628"/>
                    </a:lnTo>
                    <a:lnTo>
                      <a:pt x="952" y="4608"/>
                    </a:lnTo>
                    <a:lnTo>
                      <a:pt x="952" y="4304"/>
                    </a:lnTo>
                    <a:lnTo>
                      <a:pt x="952" y="4132"/>
                    </a:lnTo>
                    <a:lnTo>
                      <a:pt x="952" y="3790"/>
                    </a:lnTo>
                    <a:lnTo>
                      <a:pt x="952" y="3447"/>
                    </a:lnTo>
                    <a:lnTo>
                      <a:pt x="952" y="3104"/>
                    </a:lnTo>
                    <a:lnTo>
                      <a:pt x="952" y="2761"/>
                    </a:lnTo>
                    <a:lnTo>
                      <a:pt x="952" y="2419"/>
                    </a:lnTo>
                    <a:lnTo>
                      <a:pt x="952" y="2076"/>
                    </a:lnTo>
                    <a:lnTo>
                      <a:pt x="952" y="1886"/>
                    </a:lnTo>
                    <a:lnTo>
                      <a:pt x="952" y="1734"/>
                    </a:lnTo>
                    <a:lnTo>
                      <a:pt x="952" y="1372"/>
                    </a:lnTo>
                    <a:lnTo>
                      <a:pt x="952" y="1028"/>
                    </a:lnTo>
                    <a:lnTo>
                      <a:pt x="952" y="686"/>
                    </a:lnTo>
                    <a:lnTo>
                      <a:pt x="952" y="343"/>
                    </a:lnTo>
                    <a:lnTo>
                      <a:pt x="952" y="0"/>
                    </a:lnTo>
                    <a:lnTo>
                      <a:pt x="990" y="0"/>
                    </a:lnTo>
                    <a:lnTo>
                      <a:pt x="2381" y="19"/>
                    </a:lnTo>
                    <a:lnTo>
                      <a:pt x="2629" y="95"/>
                    </a:lnTo>
                    <a:lnTo>
                      <a:pt x="2285" y="819"/>
                    </a:lnTo>
                    <a:lnTo>
                      <a:pt x="2266" y="895"/>
                    </a:lnTo>
                    <a:lnTo>
                      <a:pt x="2248" y="914"/>
                    </a:lnTo>
                    <a:lnTo>
                      <a:pt x="2248" y="933"/>
                    </a:lnTo>
                    <a:lnTo>
                      <a:pt x="2248" y="972"/>
                    </a:lnTo>
                    <a:lnTo>
                      <a:pt x="2266" y="1028"/>
                    </a:lnTo>
                    <a:lnTo>
                      <a:pt x="2285" y="1067"/>
                    </a:lnTo>
                    <a:lnTo>
                      <a:pt x="2285" y="1105"/>
                    </a:lnTo>
                    <a:lnTo>
                      <a:pt x="2285" y="1124"/>
                    </a:lnTo>
                    <a:lnTo>
                      <a:pt x="2285" y="1143"/>
                    </a:lnTo>
                    <a:lnTo>
                      <a:pt x="2266" y="1200"/>
                    </a:lnTo>
                    <a:lnTo>
                      <a:pt x="2266" y="1219"/>
                    </a:lnTo>
                    <a:lnTo>
                      <a:pt x="2285" y="1562"/>
                    </a:lnTo>
                    <a:lnTo>
                      <a:pt x="2285" y="1581"/>
                    </a:lnTo>
                    <a:lnTo>
                      <a:pt x="2209" y="1714"/>
                    </a:lnTo>
                    <a:lnTo>
                      <a:pt x="2190" y="1752"/>
                    </a:lnTo>
                    <a:lnTo>
                      <a:pt x="2190" y="1790"/>
                    </a:lnTo>
                    <a:lnTo>
                      <a:pt x="2209" y="1829"/>
                    </a:lnTo>
                    <a:lnTo>
                      <a:pt x="2209" y="1866"/>
                    </a:lnTo>
                    <a:lnTo>
                      <a:pt x="2248" y="1905"/>
                    </a:lnTo>
                    <a:lnTo>
                      <a:pt x="2285" y="1924"/>
                    </a:lnTo>
                    <a:lnTo>
                      <a:pt x="2324" y="1943"/>
                    </a:lnTo>
                    <a:lnTo>
                      <a:pt x="2610" y="1962"/>
                    </a:lnTo>
                    <a:lnTo>
                      <a:pt x="2647" y="1981"/>
                    </a:lnTo>
                    <a:lnTo>
                      <a:pt x="2666" y="2019"/>
                    </a:lnTo>
                    <a:lnTo>
                      <a:pt x="2724" y="2286"/>
                    </a:lnTo>
                    <a:lnTo>
                      <a:pt x="2743" y="2324"/>
                    </a:lnTo>
                    <a:lnTo>
                      <a:pt x="2781" y="2362"/>
                    </a:lnTo>
                    <a:lnTo>
                      <a:pt x="3238" y="2761"/>
                    </a:lnTo>
                    <a:lnTo>
                      <a:pt x="3581" y="3237"/>
                    </a:lnTo>
                    <a:lnTo>
                      <a:pt x="3657" y="3294"/>
                    </a:lnTo>
                    <a:lnTo>
                      <a:pt x="3695" y="3333"/>
                    </a:lnTo>
                    <a:lnTo>
                      <a:pt x="5124" y="4247"/>
                    </a:lnTo>
                    <a:lnTo>
                      <a:pt x="5714" y="4685"/>
                    </a:lnTo>
                    <a:lnTo>
                      <a:pt x="5962" y="4952"/>
                    </a:lnTo>
                    <a:lnTo>
                      <a:pt x="5962" y="4970"/>
                    </a:lnTo>
                    <a:lnTo>
                      <a:pt x="6552" y="6380"/>
                    </a:lnTo>
                    <a:lnTo>
                      <a:pt x="6552" y="6418"/>
                    </a:lnTo>
                    <a:lnTo>
                      <a:pt x="6609" y="6494"/>
                    </a:lnTo>
                    <a:lnTo>
                      <a:pt x="6609" y="6513"/>
                    </a:lnTo>
                    <a:lnTo>
                      <a:pt x="6628" y="6533"/>
                    </a:lnTo>
                    <a:lnTo>
                      <a:pt x="6819" y="6666"/>
                    </a:lnTo>
                    <a:lnTo>
                      <a:pt x="6857" y="6685"/>
                    </a:lnTo>
                    <a:lnTo>
                      <a:pt x="6876" y="6704"/>
                    </a:lnTo>
                    <a:lnTo>
                      <a:pt x="7276" y="6799"/>
                    </a:lnTo>
                    <a:lnTo>
                      <a:pt x="7314" y="6837"/>
                    </a:lnTo>
                    <a:lnTo>
                      <a:pt x="7334" y="6875"/>
                    </a:lnTo>
                    <a:lnTo>
                      <a:pt x="7334" y="6914"/>
                    </a:lnTo>
                    <a:lnTo>
                      <a:pt x="7276" y="7371"/>
                    </a:lnTo>
                    <a:lnTo>
                      <a:pt x="7429" y="8932"/>
                    </a:lnTo>
                    <a:lnTo>
                      <a:pt x="7067" y="10323"/>
                    </a:lnTo>
                    <a:lnTo>
                      <a:pt x="7048" y="10380"/>
                    </a:lnTo>
                    <a:lnTo>
                      <a:pt x="7067" y="10437"/>
                    </a:lnTo>
                    <a:lnTo>
                      <a:pt x="6895" y="11733"/>
                    </a:lnTo>
                    <a:lnTo>
                      <a:pt x="6914" y="11809"/>
                    </a:lnTo>
                    <a:lnTo>
                      <a:pt x="6914" y="11885"/>
                    </a:lnTo>
                    <a:lnTo>
                      <a:pt x="7009" y="12075"/>
                    </a:lnTo>
                    <a:lnTo>
                      <a:pt x="7009" y="12114"/>
                    </a:lnTo>
                    <a:lnTo>
                      <a:pt x="7029" y="12171"/>
                    </a:lnTo>
                    <a:lnTo>
                      <a:pt x="7048" y="12247"/>
                    </a:lnTo>
                    <a:lnTo>
                      <a:pt x="7048" y="12285"/>
                    </a:lnTo>
                    <a:lnTo>
                      <a:pt x="7048" y="12418"/>
                    </a:lnTo>
                    <a:lnTo>
                      <a:pt x="7029" y="12704"/>
                    </a:lnTo>
                    <a:lnTo>
                      <a:pt x="7029" y="12761"/>
                    </a:lnTo>
                    <a:lnTo>
                      <a:pt x="7009" y="12761"/>
                    </a:lnTo>
                    <a:lnTo>
                      <a:pt x="6972" y="12780"/>
                    </a:lnTo>
                    <a:lnTo>
                      <a:pt x="6953" y="12799"/>
                    </a:lnTo>
                    <a:lnTo>
                      <a:pt x="6857" y="12818"/>
                    </a:lnTo>
                    <a:lnTo>
                      <a:pt x="6838" y="12818"/>
                    </a:lnTo>
                    <a:lnTo>
                      <a:pt x="6819" y="12837"/>
                    </a:lnTo>
                    <a:lnTo>
                      <a:pt x="6800" y="12857"/>
                    </a:lnTo>
                    <a:lnTo>
                      <a:pt x="6762" y="12894"/>
                    </a:lnTo>
                    <a:lnTo>
                      <a:pt x="6591" y="13009"/>
                    </a:lnTo>
                    <a:lnTo>
                      <a:pt x="6552" y="13047"/>
                    </a:lnTo>
                    <a:lnTo>
                      <a:pt x="6533" y="13085"/>
                    </a:lnTo>
                    <a:lnTo>
                      <a:pt x="6533" y="13123"/>
                    </a:lnTo>
                    <a:lnTo>
                      <a:pt x="6572" y="13257"/>
                    </a:lnTo>
                    <a:lnTo>
                      <a:pt x="6572" y="13314"/>
                    </a:lnTo>
                    <a:lnTo>
                      <a:pt x="6533" y="13352"/>
                    </a:lnTo>
                    <a:lnTo>
                      <a:pt x="6457" y="13447"/>
                    </a:lnTo>
                    <a:lnTo>
                      <a:pt x="6419" y="13485"/>
                    </a:lnTo>
                    <a:lnTo>
                      <a:pt x="6400" y="13523"/>
                    </a:lnTo>
                    <a:lnTo>
                      <a:pt x="6400" y="13580"/>
                    </a:lnTo>
                    <a:lnTo>
                      <a:pt x="6400" y="13733"/>
                    </a:lnTo>
                    <a:lnTo>
                      <a:pt x="6400" y="1377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26" name="Freeform 3">
                <a:extLst>
                  <a:ext uri="{FF2B5EF4-FFF2-40B4-BE49-F238E27FC236}">
                    <a16:creationId xmlns:a16="http://schemas.microsoft.com/office/drawing/2014/main" id="{3271CE2A-0B5E-EB41-8F92-EDB56C861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8675" y="11247438"/>
                <a:ext cx="2057400" cy="2908300"/>
              </a:xfrm>
              <a:custGeom>
                <a:avLst/>
                <a:gdLst>
                  <a:gd name="T0" fmla="*/ 478872000 w 5715"/>
                  <a:gd name="T1" fmla="*/ 696489060 h 8077"/>
                  <a:gd name="T2" fmla="*/ 394891200 w 5715"/>
                  <a:gd name="T3" fmla="*/ 891485228 h 8077"/>
                  <a:gd name="T4" fmla="*/ 399816000 w 5715"/>
                  <a:gd name="T5" fmla="*/ 955792253 h 8077"/>
                  <a:gd name="T6" fmla="*/ 389966400 w 5715"/>
                  <a:gd name="T7" fmla="*/ 992743182 h 8077"/>
                  <a:gd name="T8" fmla="*/ 394891200 w 5715"/>
                  <a:gd name="T9" fmla="*/ 1002726173 h 8077"/>
                  <a:gd name="T10" fmla="*/ 407203200 w 5715"/>
                  <a:gd name="T11" fmla="*/ 1032286988 h 8077"/>
                  <a:gd name="T12" fmla="*/ 380116800 w 5715"/>
                  <a:gd name="T13" fmla="*/ 1039677102 h 8077"/>
                  <a:gd name="T14" fmla="*/ 372600000 w 5715"/>
                  <a:gd name="T15" fmla="*/ 1029823377 h 8077"/>
                  <a:gd name="T16" fmla="*/ 367804800 w 5715"/>
                  <a:gd name="T17" fmla="*/ 1019970012 h 8077"/>
                  <a:gd name="T18" fmla="*/ 347976000 w 5715"/>
                  <a:gd name="T19" fmla="*/ 995206433 h 8077"/>
                  <a:gd name="T20" fmla="*/ 310910400 w 5715"/>
                  <a:gd name="T21" fmla="*/ 977962954 h 8077"/>
                  <a:gd name="T22" fmla="*/ 293673600 w 5715"/>
                  <a:gd name="T23" fmla="*/ 980426206 h 8077"/>
                  <a:gd name="T24" fmla="*/ 273974400 w 5715"/>
                  <a:gd name="T25" fmla="*/ 955792253 h 8077"/>
                  <a:gd name="T26" fmla="*/ 266587200 w 5715"/>
                  <a:gd name="T27" fmla="*/ 931029034 h 8077"/>
                  <a:gd name="T28" fmla="*/ 187531200 w 5715"/>
                  <a:gd name="T29" fmla="*/ 851941422 h 8077"/>
                  <a:gd name="T30" fmla="*/ 167832000 w 5715"/>
                  <a:gd name="T31" fmla="*/ 839624446 h 8077"/>
                  <a:gd name="T32" fmla="*/ 155390400 w 5715"/>
                  <a:gd name="T33" fmla="*/ 827307469 h 8077"/>
                  <a:gd name="T34" fmla="*/ 125841600 w 5715"/>
                  <a:gd name="T35" fmla="*/ 800080639 h 8077"/>
                  <a:gd name="T36" fmla="*/ 91238400 w 5715"/>
                  <a:gd name="T37" fmla="*/ 785300412 h 8077"/>
                  <a:gd name="T38" fmla="*/ 86313600 w 5715"/>
                  <a:gd name="T39" fmla="*/ 753146719 h 8077"/>
                  <a:gd name="T40" fmla="*/ 76464000 w 5715"/>
                  <a:gd name="T41" fmla="*/ 750683468 h 8077"/>
                  <a:gd name="T42" fmla="*/ 71539200 w 5715"/>
                  <a:gd name="T43" fmla="*/ 760666459 h 8077"/>
                  <a:gd name="T44" fmla="*/ 54172800 w 5715"/>
                  <a:gd name="T45" fmla="*/ 758203208 h 8077"/>
                  <a:gd name="T46" fmla="*/ 49377600 w 5715"/>
                  <a:gd name="T47" fmla="*/ 735903241 h 8077"/>
                  <a:gd name="T48" fmla="*/ 49377600 w 5715"/>
                  <a:gd name="T49" fmla="*/ 686635335 h 8077"/>
                  <a:gd name="T50" fmla="*/ 44323200 w 5715"/>
                  <a:gd name="T51" fmla="*/ 652018392 h 8077"/>
                  <a:gd name="T52" fmla="*/ 46785600 w 5715"/>
                  <a:gd name="T53" fmla="*/ 637238164 h 8077"/>
                  <a:gd name="T54" fmla="*/ 66484800 w 5715"/>
                  <a:gd name="T55" fmla="*/ 622328310 h 8077"/>
                  <a:gd name="T56" fmla="*/ 86313600 w 5715"/>
                  <a:gd name="T57" fmla="*/ 607547723 h 8077"/>
                  <a:gd name="T58" fmla="*/ 76464000 w 5715"/>
                  <a:gd name="T59" fmla="*/ 592637869 h 8077"/>
                  <a:gd name="T60" fmla="*/ 0 w 5715"/>
                  <a:gd name="T61" fmla="*/ 538443461 h 8077"/>
                  <a:gd name="T62" fmla="*/ 2462400 w 5715"/>
                  <a:gd name="T63" fmla="*/ 530923722 h 8077"/>
                  <a:gd name="T64" fmla="*/ 14774400 w 5715"/>
                  <a:gd name="T65" fmla="*/ 516143494 h 8077"/>
                  <a:gd name="T66" fmla="*/ 29548800 w 5715"/>
                  <a:gd name="T67" fmla="*/ 518606745 h 8077"/>
                  <a:gd name="T68" fmla="*/ 44323200 w 5715"/>
                  <a:gd name="T69" fmla="*/ 516143494 h 8077"/>
                  <a:gd name="T70" fmla="*/ 91238400 w 5715"/>
                  <a:gd name="T71" fmla="*/ 489046290 h 8077"/>
                  <a:gd name="T72" fmla="*/ 106012800 w 5715"/>
                  <a:gd name="T73" fmla="*/ 489046290 h 8077"/>
                  <a:gd name="T74" fmla="*/ 118454400 w 5715"/>
                  <a:gd name="T75" fmla="*/ 493843527 h 8077"/>
                  <a:gd name="T76" fmla="*/ 133228800 w 5715"/>
                  <a:gd name="T77" fmla="*/ 466746323 h 8077"/>
                  <a:gd name="T78" fmla="*/ 133228800 w 5715"/>
                  <a:gd name="T79" fmla="*/ 439649119 h 8077"/>
                  <a:gd name="T80" fmla="*/ 135691200 w 5715"/>
                  <a:gd name="T81" fmla="*/ 424738905 h 8077"/>
                  <a:gd name="T82" fmla="*/ 140616000 w 5715"/>
                  <a:gd name="T83" fmla="*/ 405031815 h 8077"/>
                  <a:gd name="T84" fmla="*/ 165240000 w 5715"/>
                  <a:gd name="T85" fmla="*/ 395178450 h 8077"/>
                  <a:gd name="T86" fmla="*/ 182606400 w 5715"/>
                  <a:gd name="T87" fmla="*/ 372878483 h 8077"/>
                  <a:gd name="T88" fmla="*/ 219672000 w 5715"/>
                  <a:gd name="T89" fmla="*/ 365488009 h 8077"/>
                  <a:gd name="T90" fmla="*/ 236908800 w 5715"/>
                  <a:gd name="T91" fmla="*/ 308700724 h 8077"/>
                  <a:gd name="T92" fmla="*/ 286286400 w 5715"/>
                  <a:gd name="T93" fmla="*/ 321017700 h 8077"/>
                  <a:gd name="T94" fmla="*/ 362750400 w 5715"/>
                  <a:gd name="T95" fmla="*/ 291456885 h 8077"/>
                  <a:gd name="T96" fmla="*/ 449193600 w 5715"/>
                  <a:gd name="T97" fmla="*/ 162972101 h 8077"/>
                  <a:gd name="T98" fmla="*/ 508420800 w 5715"/>
                  <a:gd name="T99" fmla="*/ 98794703 h 8077"/>
                  <a:gd name="T100" fmla="*/ 528249600 w 5715"/>
                  <a:gd name="T101" fmla="*/ 91274963 h 8077"/>
                  <a:gd name="T102" fmla="*/ 572702400 w 5715"/>
                  <a:gd name="T103" fmla="*/ 76494375 h 8077"/>
                  <a:gd name="T104" fmla="*/ 585014400 w 5715"/>
                  <a:gd name="T105" fmla="*/ 56787285 h 8077"/>
                  <a:gd name="T106" fmla="*/ 634392000 w 5715"/>
                  <a:gd name="T107" fmla="*/ 14780228 h 8077"/>
                  <a:gd name="T108" fmla="*/ 686232000 w 5715"/>
                  <a:gd name="T109" fmla="*/ 212369633 h 8077"/>
                  <a:gd name="T110" fmla="*/ 740534400 w 5715"/>
                  <a:gd name="T111" fmla="*/ 331000691 h 8077"/>
                  <a:gd name="T112" fmla="*/ 609638400 w 5715"/>
                  <a:gd name="T113" fmla="*/ 412421929 h 8077"/>
                  <a:gd name="T114" fmla="*/ 567648000 w 5715"/>
                  <a:gd name="T115" fmla="*/ 503826518 h 807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715" h="8077">
                    <a:moveTo>
                      <a:pt x="4362" y="3962"/>
                    </a:moveTo>
                    <a:lnTo>
                      <a:pt x="4285" y="4534"/>
                    </a:lnTo>
                    <a:lnTo>
                      <a:pt x="3866" y="5219"/>
                    </a:lnTo>
                    <a:lnTo>
                      <a:pt x="3695" y="5372"/>
                    </a:lnTo>
                    <a:lnTo>
                      <a:pt x="3104" y="5809"/>
                    </a:lnTo>
                    <a:lnTo>
                      <a:pt x="3085" y="5848"/>
                    </a:lnTo>
                    <a:lnTo>
                      <a:pt x="3124" y="6515"/>
                    </a:lnTo>
                    <a:lnTo>
                      <a:pt x="3047" y="6876"/>
                    </a:lnTo>
                    <a:lnTo>
                      <a:pt x="3047" y="6991"/>
                    </a:lnTo>
                    <a:lnTo>
                      <a:pt x="3104" y="7200"/>
                    </a:lnTo>
                    <a:lnTo>
                      <a:pt x="3124" y="7295"/>
                    </a:lnTo>
                    <a:lnTo>
                      <a:pt x="3085" y="7372"/>
                    </a:lnTo>
                    <a:lnTo>
                      <a:pt x="3028" y="7429"/>
                    </a:lnTo>
                    <a:lnTo>
                      <a:pt x="3009" y="7467"/>
                    </a:lnTo>
                    <a:lnTo>
                      <a:pt x="2990" y="7505"/>
                    </a:lnTo>
                    <a:lnTo>
                      <a:pt x="3009" y="7657"/>
                    </a:lnTo>
                    <a:lnTo>
                      <a:pt x="3009" y="7695"/>
                    </a:lnTo>
                    <a:lnTo>
                      <a:pt x="3028" y="7714"/>
                    </a:lnTo>
                    <a:lnTo>
                      <a:pt x="3047" y="7734"/>
                    </a:lnTo>
                    <a:lnTo>
                      <a:pt x="3124" y="7810"/>
                    </a:lnTo>
                    <a:lnTo>
                      <a:pt x="3142" y="7848"/>
                    </a:lnTo>
                    <a:lnTo>
                      <a:pt x="3161" y="7905"/>
                    </a:lnTo>
                    <a:lnTo>
                      <a:pt x="3142" y="7962"/>
                    </a:lnTo>
                    <a:lnTo>
                      <a:pt x="3104" y="8000"/>
                    </a:lnTo>
                    <a:lnTo>
                      <a:pt x="2971" y="8076"/>
                    </a:lnTo>
                    <a:lnTo>
                      <a:pt x="2952" y="8057"/>
                    </a:lnTo>
                    <a:lnTo>
                      <a:pt x="2933" y="8019"/>
                    </a:lnTo>
                    <a:lnTo>
                      <a:pt x="2914" y="8000"/>
                    </a:lnTo>
                    <a:lnTo>
                      <a:pt x="2895" y="7981"/>
                    </a:lnTo>
                    <a:lnTo>
                      <a:pt x="2895" y="7962"/>
                    </a:lnTo>
                    <a:lnTo>
                      <a:pt x="2875" y="7943"/>
                    </a:lnTo>
                    <a:lnTo>
                      <a:pt x="2875" y="7905"/>
                    </a:lnTo>
                    <a:lnTo>
                      <a:pt x="2857" y="7886"/>
                    </a:lnTo>
                    <a:lnTo>
                      <a:pt x="2857" y="7867"/>
                    </a:lnTo>
                    <a:lnTo>
                      <a:pt x="2838" y="7867"/>
                    </a:lnTo>
                    <a:lnTo>
                      <a:pt x="2819" y="7848"/>
                    </a:lnTo>
                    <a:lnTo>
                      <a:pt x="2723" y="7714"/>
                    </a:lnTo>
                    <a:lnTo>
                      <a:pt x="2704" y="7695"/>
                    </a:lnTo>
                    <a:lnTo>
                      <a:pt x="2685" y="7676"/>
                    </a:lnTo>
                    <a:lnTo>
                      <a:pt x="2571" y="7638"/>
                    </a:lnTo>
                    <a:lnTo>
                      <a:pt x="2457" y="7562"/>
                    </a:lnTo>
                    <a:lnTo>
                      <a:pt x="2438" y="7562"/>
                    </a:lnTo>
                    <a:lnTo>
                      <a:pt x="2399" y="7543"/>
                    </a:lnTo>
                    <a:lnTo>
                      <a:pt x="2362" y="7524"/>
                    </a:lnTo>
                    <a:lnTo>
                      <a:pt x="2342" y="7562"/>
                    </a:lnTo>
                    <a:lnTo>
                      <a:pt x="2304" y="7581"/>
                    </a:lnTo>
                    <a:lnTo>
                      <a:pt x="2266" y="7562"/>
                    </a:lnTo>
                    <a:lnTo>
                      <a:pt x="2228" y="7543"/>
                    </a:lnTo>
                    <a:lnTo>
                      <a:pt x="2209" y="7524"/>
                    </a:lnTo>
                    <a:lnTo>
                      <a:pt x="2171" y="7467"/>
                    </a:lnTo>
                    <a:lnTo>
                      <a:pt x="2114" y="7372"/>
                    </a:lnTo>
                    <a:lnTo>
                      <a:pt x="2095" y="7314"/>
                    </a:lnTo>
                    <a:lnTo>
                      <a:pt x="2076" y="7257"/>
                    </a:lnTo>
                    <a:lnTo>
                      <a:pt x="2076" y="7200"/>
                    </a:lnTo>
                    <a:lnTo>
                      <a:pt x="2057" y="7181"/>
                    </a:lnTo>
                    <a:lnTo>
                      <a:pt x="2018" y="7162"/>
                    </a:lnTo>
                    <a:lnTo>
                      <a:pt x="2018" y="7143"/>
                    </a:lnTo>
                    <a:lnTo>
                      <a:pt x="1561" y="6724"/>
                    </a:lnTo>
                    <a:lnTo>
                      <a:pt x="1447" y="6571"/>
                    </a:lnTo>
                    <a:lnTo>
                      <a:pt x="1428" y="6515"/>
                    </a:lnTo>
                    <a:lnTo>
                      <a:pt x="1409" y="6495"/>
                    </a:lnTo>
                    <a:lnTo>
                      <a:pt x="1390" y="6495"/>
                    </a:lnTo>
                    <a:lnTo>
                      <a:pt x="1295" y="6476"/>
                    </a:lnTo>
                    <a:lnTo>
                      <a:pt x="1275" y="6476"/>
                    </a:lnTo>
                    <a:lnTo>
                      <a:pt x="1238" y="6457"/>
                    </a:lnTo>
                    <a:lnTo>
                      <a:pt x="1219" y="6438"/>
                    </a:lnTo>
                    <a:lnTo>
                      <a:pt x="1199" y="6381"/>
                    </a:lnTo>
                    <a:lnTo>
                      <a:pt x="1180" y="6343"/>
                    </a:lnTo>
                    <a:lnTo>
                      <a:pt x="1161" y="6305"/>
                    </a:lnTo>
                    <a:lnTo>
                      <a:pt x="1104" y="6286"/>
                    </a:lnTo>
                    <a:lnTo>
                      <a:pt x="971" y="6171"/>
                    </a:lnTo>
                    <a:lnTo>
                      <a:pt x="914" y="6153"/>
                    </a:lnTo>
                    <a:lnTo>
                      <a:pt x="818" y="6095"/>
                    </a:lnTo>
                    <a:lnTo>
                      <a:pt x="762" y="6076"/>
                    </a:lnTo>
                    <a:lnTo>
                      <a:pt x="704" y="6057"/>
                    </a:lnTo>
                    <a:lnTo>
                      <a:pt x="685" y="5981"/>
                    </a:lnTo>
                    <a:lnTo>
                      <a:pt x="666" y="5905"/>
                    </a:lnTo>
                    <a:lnTo>
                      <a:pt x="666" y="5848"/>
                    </a:lnTo>
                    <a:lnTo>
                      <a:pt x="666" y="5809"/>
                    </a:lnTo>
                    <a:lnTo>
                      <a:pt x="647" y="5772"/>
                    </a:lnTo>
                    <a:lnTo>
                      <a:pt x="609" y="5772"/>
                    </a:lnTo>
                    <a:lnTo>
                      <a:pt x="590" y="5772"/>
                    </a:lnTo>
                    <a:lnTo>
                      <a:pt x="590" y="5790"/>
                    </a:lnTo>
                    <a:lnTo>
                      <a:pt x="571" y="5809"/>
                    </a:lnTo>
                    <a:lnTo>
                      <a:pt x="552" y="5829"/>
                    </a:lnTo>
                    <a:lnTo>
                      <a:pt x="552" y="5848"/>
                    </a:lnTo>
                    <a:lnTo>
                      <a:pt x="552" y="5867"/>
                    </a:lnTo>
                    <a:lnTo>
                      <a:pt x="533" y="5867"/>
                    </a:lnTo>
                    <a:lnTo>
                      <a:pt x="513" y="5867"/>
                    </a:lnTo>
                    <a:lnTo>
                      <a:pt x="513" y="5848"/>
                    </a:lnTo>
                    <a:lnTo>
                      <a:pt x="418" y="5848"/>
                    </a:lnTo>
                    <a:lnTo>
                      <a:pt x="399" y="5829"/>
                    </a:lnTo>
                    <a:lnTo>
                      <a:pt x="399" y="5753"/>
                    </a:lnTo>
                    <a:lnTo>
                      <a:pt x="399" y="5714"/>
                    </a:lnTo>
                    <a:lnTo>
                      <a:pt x="381" y="5676"/>
                    </a:lnTo>
                    <a:lnTo>
                      <a:pt x="361" y="5486"/>
                    </a:lnTo>
                    <a:lnTo>
                      <a:pt x="361" y="5410"/>
                    </a:lnTo>
                    <a:lnTo>
                      <a:pt x="381" y="5352"/>
                    </a:lnTo>
                    <a:lnTo>
                      <a:pt x="381" y="5296"/>
                    </a:lnTo>
                    <a:lnTo>
                      <a:pt x="381" y="5257"/>
                    </a:lnTo>
                    <a:lnTo>
                      <a:pt x="381" y="5238"/>
                    </a:lnTo>
                    <a:lnTo>
                      <a:pt x="342" y="5047"/>
                    </a:lnTo>
                    <a:lnTo>
                      <a:pt x="342" y="5029"/>
                    </a:lnTo>
                    <a:lnTo>
                      <a:pt x="342" y="4991"/>
                    </a:lnTo>
                    <a:lnTo>
                      <a:pt x="342" y="4952"/>
                    </a:lnTo>
                    <a:lnTo>
                      <a:pt x="342" y="4933"/>
                    </a:lnTo>
                    <a:lnTo>
                      <a:pt x="361" y="4915"/>
                    </a:lnTo>
                    <a:lnTo>
                      <a:pt x="361" y="4895"/>
                    </a:lnTo>
                    <a:lnTo>
                      <a:pt x="399" y="4857"/>
                    </a:lnTo>
                    <a:lnTo>
                      <a:pt x="437" y="4838"/>
                    </a:lnTo>
                    <a:lnTo>
                      <a:pt x="513" y="4800"/>
                    </a:lnTo>
                    <a:lnTo>
                      <a:pt x="609" y="4724"/>
                    </a:lnTo>
                    <a:lnTo>
                      <a:pt x="666" y="4686"/>
                    </a:lnTo>
                    <a:lnTo>
                      <a:pt x="666" y="4648"/>
                    </a:lnTo>
                    <a:lnTo>
                      <a:pt x="647" y="4609"/>
                    </a:lnTo>
                    <a:lnTo>
                      <a:pt x="628" y="4590"/>
                    </a:lnTo>
                    <a:lnTo>
                      <a:pt x="590" y="4571"/>
                    </a:lnTo>
                    <a:lnTo>
                      <a:pt x="190" y="4534"/>
                    </a:lnTo>
                    <a:lnTo>
                      <a:pt x="171" y="4534"/>
                    </a:lnTo>
                    <a:lnTo>
                      <a:pt x="152" y="4534"/>
                    </a:lnTo>
                    <a:lnTo>
                      <a:pt x="0" y="4153"/>
                    </a:lnTo>
                    <a:lnTo>
                      <a:pt x="0" y="4133"/>
                    </a:lnTo>
                    <a:lnTo>
                      <a:pt x="0" y="4114"/>
                    </a:lnTo>
                    <a:lnTo>
                      <a:pt x="19" y="4095"/>
                    </a:lnTo>
                    <a:lnTo>
                      <a:pt x="19" y="4057"/>
                    </a:lnTo>
                    <a:lnTo>
                      <a:pt x="56" y="4019"/>
                    </a:lnTo>
                    <a:lnTo>
                      <a:pt x="76" y="4000"/>
                    </a:lnTo>
                    <a:lnTo>
                      <a:pt x="114" y="3981"/>
                    </a:lnTo>
                    <a:lnTo>
                      <a:pt x="132" y="3981"/>
                    </a:lnTo>
                    <a:lnTo>
                      <a:pt x="152" y="3981"/>
                    </a:lnTo>
                    <a:lnTo>
                      <a:pt x="171" y="3981"/>
                    </a:lnTo>
                    <a:lnTo>
                      <a:pt x="228" y="4000"/>
                    </a:lnTo>
                    <a:lnTo>
                      <a:pt x="266" y="4000"/>
                    </a:lnTo>
                    <a:lnTo>
                      <a:pt x="304" y="4000"/>
                    </a:lnTo>
                    <a:lnTo>
                      <a:pt x="323" y="4000"/>
                    </a:lnTo>
                    <a:lnTo>
                      <a:pt x="342" y="3981"/>
                    </a:lnTo>
                    <a:lnTo>
                      <a:pt x="381" y="3981"/>
                    </a:lnTo>
                    <a:lnTo>
                      <a:pt x="381" y="3962"/>
                    </a:lnTo>
                    <a:lnTo>
                      <a:pt x="609" y="3791"/>
                    </a:lnTo>
                    <a:lnTo>
                      <a:pt x="704" y="3772"/>
                    </a:lnTo>
                    <a:lnTo>
                      <a:pt x="742" y="3772"/>
                    </a:lnTo>
                    <a:lnTo>
                      <a:pt x="799" y="3772"/>
                    </a:lnTo>
                    <a:lnTo>
                      <a:pt x="818" y="3772"/>
                    </a:lnTo>
                    <a:lnTo>
                      <a:pt x="857" y="3809"/>
                    </a:lnTo>
                    <a:lnTo>
                      <a:pt x="876" y="3809"/>
                    </a:lnTo>
                    <a:lnTo>
                      <a:pt x="894" y="3809"/>
                    </a:lnTo>
                    <a:lnTo>
                      <a:pt x="914" y="3809"/>
                    </a:lnTo>
                    <a:lnTo>
                      <a:pt x="933" y="3809"/>
                    </a:lnTo>
                    <a:lnTo>
                      <a:pt x="952" y="3791"/>
                    </a:lnTo>
                    <a:lnTo>
                      <a:pt x="990" y="3714"/>
                    </a:lnTo>
                    <a:lnTo>
                      <a:pt x="1028" y="3600"/>
                    </a:lnTo>
                    <a:lnTo>
                      <a:pt x="1066" y="3467"/>
                    </a:lnTo>
                    <a:lnTo>
                      <a:pt x="1066" y="3447"/>
                    </a:lnTo>
                    <a:lnTo>
                      <a:pt x="1028" y="3391"/>
                    </a:lnTo>
                    <a:lnTo>
                      <a:pt x="1028" y="3371"/>
                    </a:lnTo>
                    <a:lnTo>
                      <a:pt x="1028" y="3352"/>
                    </a:lnTo>
                    <a:lnTo>
                      <a:pt x="1028" y="3333"/>
                    </a:lnTo>
                    <a:lnTo>
                      <a:pt x="1047" y="3276"/>
                    </a:lnTo>
                    <a:lnTo>
                      <a:pt x="1066" y="3200"/>
                    </a:lnTo>
                    <a:lnTo>
                      <a:pt x="1066" y="3143"/>
                    </a:lnTo>
                    <a:lnTo>
                      <a:pt x="1085" y="3143"/>
                    </a:lnTo>
                    <a:lnTo>
                      <a:pt x="1085" y="3124"/>
                    </a:lnTo>
                    <a:lnTo>
                      <a:pt x="1143" y="3105"/>
                    </a:lnTo>
                    <a:lnTo>
                      <a:pt x="1219" y="3086"/>
                    </a:lnTo>
                    <a:lnTo>
                      <a:pt x="1256" y="3086"/>
                    </a:lnTo>
                    <a:lnTo>
                      <a:pt x="1275" y="3048"/>
                    </a:lnTo>
                    <a:lnTo>
                      <a:pt x="1333" y="2914"/>
                    </a:lnTo>
                    <a:lnTo>
                      <a:pt x="1352" y="2876"/>
                    </a:lnTo>
                    <a:lnTo>
                      <a:pt x="1390" y="2876"/>
                    </a:lnTo>
                    <a:lnTo>
                      <a:pt x="1409" y="2876"/>
                    </a:lnTo>
                    <a:lnTo>
                      <a:pt x="1580" y="2876"/>
                    </a:lnTo>
                    <a:lnTo>
                      <a:pt x="1637" y="2857"/>
                    </a:lnTo>
                    <a:lnTo>
                      <a:pt x="1676" y="2857"/>
                    </a:lnTo>
                    <a:lnTo>
                      <a:pt x="1695" y="2819"/>
                    </a:lnTo>
                    <a:lnTo>
                      <a:pt x="1695" y="2762"/>
                    </a:lnTo>
                    <a:lnTo>
                      <a:pt x="1752" y="2533"/>
                    </a:lnTo>
                    <a:lnTo>
                      <a:pt x="1771" y="2457"/>
                    </a:lnTo>
                    <a:lnTo>
                      <a:pt x="1828" y="2381"/>
                    </a:lnTo>
                    <a:lnTo>
                      <a:pt x="1847" y="2362"/>
                    </a:lnTo>
                    <a:lnTo>
                      <a:pt x="1885" y="2362"/>
                    </a:lnTo>
                    <a:lnTo>
                      <a:pt x="1923" y="2362"/>
                    </a:lnTo>
                    <a:lnTo>
                      <a:pt x="2209" y="2476"/>
                    </a:lnTo>
                    <a:lnTo>
                      <a:pt x="2247" y="2495"/>
                    </a:lnTo>
                    <a:lnTo>
                      <a:pt x="2266" y="2495"/>
                    </a:lnTo>
                    <a:lnTo>
                      <a:pt x="2723" y="2305"/>
                    </a:lnTo>
                    <a:lnTo>
                      <a:pt x="2799" y="2248"/>
                    </a:lnTo>
                    <a:lnTo>
                      <a:pt x="3295" y="1791"/>
                    </a:lnTo>
                    <a:lnTo>
                      <a:pt x="3352" y="1733"/>
                    </a:lnTo>
                    <a:lnTo>
                      <a:pt x="3371" y="1676"/>
                    </a:lnTo>
                    <a:lnTo>
                      <a:pt x="3466" y="1257"/>
                    </a:lnTo>
                    <a:lnTo>
                      <a:pt x="3466" y="1219"/>
                    </a:lnTo>
                    <a:lnTo>
                      <a:pt x="3485" y="1181"/>
                    </a:lnTo>
                    <a:lnTo>
                      <a:pt x="3561" y="1067"/>
                    </a:lnTo>
                    <a:lnTo>
                      <a:pt x="3923" y="762"/>
                    </a:lnTo>
                    <a:lnTo>
                      <a:pt x="3962" y="743"/>
                    </a:lnTo>
                    <a:lnTo>
                      <a:pt x="3999" y="724"/>
                    </a:lnTo>
                    <a:lnTo>
                      <a:pt x="4038" y="724"/>
                    </a:lnTo>
                    <a:lnTo>
                      <a:pt x="4076" y="704"/>
                    </a:lnTo>
                    <a:lnTo>
                      <a:pt x="4133" y="724"/>
                    </a:lnTo>
                    <a:lnTo>
                      <a:pt x="4171" y="704"/>
                    </a:lnTo>
                    <a:lnTo>
                      <a:pt x="4362" y="609"/>
                    </a:lnTo>
                    <a:lnTo>
                      <a:pt x="4419" y="590"/>
                    </a:lnTo>
                    <a:lnTo>
                      <a:pt x="4438" y="552"/>
                    </a:lnTo>
                    <a:lnTo>
                      <a:pt x="4476" y="457"/>
                    </a:lnTo>
                    <a:lnTo>
                      <a:pt x="4495" y="438"/>
                    </a:lnTo>
                    <a:lnTo>
                      <a:pt x="4514" y="438"/>
                    </a:lnTo>
                    <a:lnTo>
                      <a:pt x="4590" y="419"/>
                    </a:lnTo>
                    <a:lnTo>
                      <a:pt x="4666" y="324"/>
                    </a:lnTo>
                    <a:lnTo>
                      <a:pt x="4724" y="0"/>
                    </a:lnTo>
                    <a:lnTo>
                      <a:pt x="4895" y="114"/>
                    </a:lnTo>
                    <a:lnTo>
                      <a:pt x="4952" y="171"/>
                    </a:lnTo>
                    <a:lnTo>
                      <a:pt x="5161" y="590"/>
                    </a:lnTo>
                    <a:lnTo>
                      <a:pt x="5181" y="704"/>
                    </a:lnTo>
                    <a:lnTo>
                      <a:pt x="5295" y="1638"/>
                    </a:lnTo>
                    <a:lnTo>
                      <a:pt x="5295" y="1657"/>
                    </a:lnTo>
                    <a:lnTo>
                      <a:pt x="5562" y="2076"/>
                    </a:lnTo>
                    <a:lnTo>
                      <a:pt x="5714" y="2553"/>
                    </a:lnTo>
                    <a:lnTo>
                      <a:pt x="5390" y="2629"/>
                    </a:lnTo>
                    <a:lnTo>
                      <a:pt x="5257" y="2685"/>
                    </a:lnTo>
                    <a:lnTo>
                      <a:pt x="5123" y="2781"/>
                    </a:lnTo>
                    <a:lnTo>
                      <a:pt x="4704" y="3181"/>
                    </a:lnTo>
                    <a:lnTo>
                      <a:pt x="4628" y="3219"/>
                    </a:lnTo>
                    <a:lnTo>
                      <a:pt x="4552" y="3238"/>
                    </a:lnTo>
                    <a:lnTo>
                      <a:pt x="4380" y="3238"/>
                    </a:lnTo>
                    <a:lnTo>
                      <a:pt x="4380" y="3886"/>
                    </a:lnTo>
                    <a:lnTo>
                      <a:pt x="4362" y="396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27" name="Freeform 4">
                <a:extLst>
                  <a:ext uri="{FF2B5EF4-FFF2-40B4-BE49-F238E27FC236}">
                    <a16:creationId xmlns:a16="http://schemas.microsoft.com/office/drawing/2014/main" id="{72462CB0-2DC5-6347-903B-4E4477C76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0600" y="7915275"/>
                <a:ext cx="4738688" cy="4902200"/>
              </a:xfrm>
              <a:custGeom>
                <a:avLst/>
                <a:gdLst>
                  <a:gd name="T0" fmla="*/ 933110807 w 13164"/>
                  <a:gd name="T1" fmla="*/ 1537302420 h 13619"/>
                  <a:gd name="T2" fmla="*/ 908361205 w 13164"/>
                  <a:gd name="T3" fmla="*/ 1566973346 h 13619"/>
                  <a:gd name="T4" fmla="*/ 908361205 w 13164"/>
                  <a:gd name="T5" fmla="*/ 1576820220 h 13619"/>
                  <a:gd name="T6" fmla="*/ 905898988 w 13164"/>
                  <a:gd name="T7" fmla="*/ 1584205376 h 13619"/>
                  <a:gd name="T8" fmla="*/ 873763095 w 13164"/>
                  <a:gd name="T9" fmla="*/ 1599105631 h 13619"/>
                  <a:gd name="T10" fmla="*/ 866376804 w 13164"/>
                  <a:gd name="T11" fmla="*/ 1599105631 h 13619"/>
                  <a:gd name="T12" fmla="*/ 851604581 w 13164"/>
                  <a:gd name="T13" fmla="*/ 1599105631 h 13619"/>
                  <a:gd name="T14" fmla="*/ 831908284 w 13164"/>
                  <a:gd name="T15" fmla="*/ 1596514329 h 13619"/>
                  <a:gd name="T16" fmla="*/ 777484647 w 13164"/>
                  <a:gd name="T17" fmla="*/ 1616338021 h 13619"/>
                  <a:gd name="T18" fmla="*/ 772690163 w 13164"/>
                  <a:gd name="T19" fmla="*/ 1618799740 h 13619"/>
                  <a:gd name="T20" fmla="*/ 762712424 w 13164"/>
                  <a:gd name="T21" fmla="*/ 1638623432 h 13619"/>
                  <a:gd name="T22" fmla="*/ 757788350 w 13164"/>
                  <a:gd name="T23" fmla="*/ 1643546869 h 13619"/>
                  <a:gd name="T24" fmla="*/ 755326133 w 13164"/>
                  <a:gd name="T25" fmla="*/ 1653393743 h 13619"/>
                  <a:gd name="T26" fmla="*/ 745477984 w 13164"/>
                  <a:gd name="T27" fmla="*/ 1650932025 h 13619"/>
                  <a:gd name="T28" fmla="*/ 725781687 w 13164"/>
                  <a:gd name="T29" fmla="*/ 1673087852 h 13619"/>
                  <a:gd name="T30" fmla="*/ 703493943 w 13164"/>
                  <a:gd name="T31" fmla="*/ 1685396805 h 13619"/>
                  <a:gd name="T32" fmla="*/ 693645794 w 13164"/>
                  <a:gd name="T33" fmla="*/ 1685396805 h 13619"/>
                  <a:gd name="T34" fmla="*/ 683797646 w 13164"/>
                  <a:gd name="T35" fmla="*/ 1687988107 h 13619"/>
                  <a:gd name="T36" fmla="*/ 668895833 w 13164"/>
                  <a:gd name="T37" fmla="*/ 1719990809 h 13619"/>
                  <a:gd name="T38" fmla="*/ 651661753 w 13164"/>
                  <a:gd name="T39" fmla="*/ 1737352782 h 13619"/>
                  <a:gd name="T40" fmla="*/ 634427313 w 13164"/>
                  <a:gd name="T41" fmla="*/ 1761970328 h 13619"/>
                  <a:gd name="T42" fmla="*/ 592443272 w 13164"/>
                  <a:gd name="T43" fmla="*/ 1757046891 h 13619"/>
                  <a:gd name="T44" fmla="*/ 577671049 w 13164"/>
                  <a:gd name="T45" fmla="*/ 1752123454 h 13619"/>
                  <a:gd name="T46" fmla="*/ 570155168 w 13164"/>
                  <a:gd name="T47" fmla="*/ 1754585173 h 13619"/>
                  <a:gd name="T48" fmla="*/ 540610722 w 13164"/>
                  <a:gd name="T49" fmla="*/ 1742146636 h 13619"/>
                  <a:gd name="T50" fmla="*/ 491240750 w 13164"/>
                  <a:gd name="T51" fmla="*/ 1742146636 h 13619"/>
                  <a:gd name="T52" fmla="*/ 115974745 w 13164"/>
                  <a:gd name="T53" fmla="*/ 1658317541 h 13619"/>
                  <a:gd name="T54" fmla="*/ 9848148 w 13164"/>
                  <a:gd name="T55" fmla="*/ 1653393743 h 13619"/>
                  <a:gd name="T56" fmla="*/ 64272146 w 13164"/>
                  <a:gd name="T57" fmla="*/ 1532378982 h 13619"/>
                  <a:gd name="T58" fmla="*/ 66604412 w 13164"/>
                  <a:gd name="T59" fmla="*/ 1507761436 h 13619"/>
                  <a:gd name="T60" fmla="*/ 219769075 w 13164"/>
                  <a:gd name="T61" fmla="*/ 1367052566 h 13619"/>
                  <a:gd name="T62" fmla="*/ 251775378 w 13164"/>
                  <a:gd name="T63" fmla="*/ 1376899801 h 13619"/>
                  <a:gd name="T64" fmla="*/ 436946343 w 13164"/>
                  <a:gd name="T65" fmla="*/ 1297993782 h 13619"/>
                  <a:gd name="T66" fmla="*/ 468952645 w 13164"/>
                  <a:gd name="T67" fmla="*/ 1273376236 h 13619"/>
                  <a:gd name="T68" fmla="*/ 444332274 w 13164"/>
                  <a:gd name="T69" fmla="*/ 1253552544 h 13619"/>
                  <a:gd name="T70" fmla="*/ 451718565 w 13164"/>
                  <a:gd name="T71" fmla="*/ 1228805415 h 13619"/>
                  <a:gd name="T72" fmla="*/ 476468527 w 13164"/>
                  <a:gd name="T73" fmla="*/ 179967505 h 13619"/>
                  <a:gd name="T74" fmla="*/ 1703209522 w 13164"/>
                  <a:gd name="T75" fmla="*/ 0 h 13619"/>
                  <a:gd name="T76" fmla="*/ 1703209522 w 13164"/>
                  <a:gd name="T77" fmla="*/ 36926499 h 13619"/>
                  <a:gd name="T78" fmla="*/ 1695693640 w 13164"/>
                  <a:gd name="T79" fmla="*/ 118293876 h 13619"/>
                  <a:gd name="T80" fmla="*/ 1688307709 w 13164"/>
                  <a:gd name="T81" fmla="*/ 199791197 h 13619"/>
                  <a:gd name="T82" fmla="*/ 1680921418 w 13164"/>
                  <a:gd name="T83" fmla="*/ 283620292 h 13619"/>
                  <a:gd name="T84" fmla="*/ 1675997343 w 13164"/>
                  <a:gd name="T85" fmla="*/ 365117613 h 13619"/>
                  <a:gd name="T86" fmla="*/ 1666149195 w 13164"/>
                  <a:gd name="T87" fmla="*/ 404635053 h 13619"/>
                  <a:gd name="T88" fmla="*/ 1577257038 w 13164"/>
                  <a:gd name="T89" fmla="*/ 500773102 h 13619"/>
                  <a:gd name="T90" fmla="*/ 1480978230 w 13164"/>
                  <a:gd name="T91" fmla="*/ 606887969 h 13619"/>
                  <a:gd name="T92" fmla="*/ 1384829372 w 13164"/>
                  <a:gd name="T93" fmla="*/ 710670339 h 13619"/>
                  <a:gd name="T94" fmla="*/ 1293345408 w 13164"/>
                  <a:gd name="T95" fmla="*/ 809399690 h 13619"/>
                  <a:gd name="T96" fmla="*/ 1241513218 w 13164"/>
                  <a:gd name="T97" fmla="*/ 880920193 h 13619"/>
                  <a:gd name="T98" fmla="*/ 1189810258 w 13164"/>
                  <a:gd name="T99" fmla="*/ 954902774 h 13619"/>
                  <a:gd name="T100" fmla="*/ 1140440286 w 13164"/>
                  <a:gd name="T101" fmla="*/ 1026552860 h 13619"/>
                  <a:gd name="T102" fmla="*/ 1088607736 w 13164"/>
                  <a:gd name="T103" fmla="*/ 1112843674 h 13619"/>
                  <a:gd name="T104" fmla="*/ 1088607736 w 13164"/>
                  <a:gd name="T105" fmla="*/ 1162208349 h 13619"/>
                  <a:gd name="T106" fmla="*/ 1066319991 w 13164"/>
                  <a:gd name="T107" fmla="*/ 1181902458 h 13619"/>
                  <a:gd name="T108" fmla="*/ 1044161837 w 13164"/>
                  <a:gd name="T109" fmla="*/ 1204187869 h 13619"/>
                  <a:gd name="T110" fmla="*/ 1049085912 w 13164"/>
                  <a:gd name="T111" fmla="*/ 1238782232 h 13619"/>
                  <a:gd name="T112" fmla="*/ 997253362 w 13164"/>
                  <a:gd name="T113" fmla="*/ 1256014263 h 13619"/>
                  <a:gd name="T114" fmla="*/ 987275623 w 13164"/>
                  <a:gd name="T115" fmla="*/ 1339843719 h 13619"/>
                  <a:gd name="T116" fmla="*/ 1002177436 w 13164"/>
                  <a:gd name="T117" fmla="*/ 1401646930 h 13619"/>
                  <a:gd name="T118" fmla="*/ 1014487802 w 13164"/>
                  <a:gd name="T119" fmla="*/ 1458396761 h 13619"/>
                  <a:gd name="T120" fmla="*/ 1026797807 w 13164"/>
                  <a:gd name="T121" fmla="*/ 1515146592 h 136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164" h="13619">
                    <a:moveTo>
                      <a:pt x="7963" y="11865"/>
                    </a:moveTo>
                    <a:lnTo>
                      <a:pt x="7296" y="11846"/>
                    </a:lnTo>
                    <a:lnTo>
                      <a:pt x="7219" y="11846"/>
                    </a:lnTo>
                    <a:lnTo>
                      <a:pt x="7201" y="11865"/>
                    </a:lnTo>
                    <a:lnTo>
                      <a:pt x="7201" y="11923"/>
                    </a:lnTo>
                    <a:lnTo>
                      <a:pt x="7162" y="11941"/>
                    </a:lnTo>
                    <a:lnTo>
                      <a:pt x="7048" y="12037"/>
                    </a:lnTo>
                    <a:lnTo>
                      <a:pt x="7029" y="12075"/>
                    </a:lnTo>
                    <a:lnTo>
                      <a:pt x="7010" y="12094"/>
                    </a:lnTo>
                    <a:lnTo>
                      <a:pt x="7010" y="12113"/>
                    </a:lnTo>
                    <a:lnTo>
                      <a:pt x="7029" y="12132"/>
                    </a:lnTo>
                    <a:lnTo>
                      <a:pt x="7029" y="12151"/>
                    </a:lnTo>
                    <a:lnTo>
                      <a:pt x="7029" y="12170"/>
                    </a:lnTo>
                    <a:lnTo>
                      <a:pt x="7010" y="12170"/>
                    </a:lnTo>
                    <a:lnTo>
                      <a:pt x="6991" y="12170"/>
                    </a:lnTo>
                    <a:lnTo>
                      <a:pt x="6972" y="12170"/>
                    </a:lnTo>
                    <a:lnTo>
                      <a:pt x="6953" y="12208"/>
                    </a:lnTo>
                    <a:lnTo>
                      <a:pt x="6953" y="12227"/>
                    </a:lnTo>
                    <a:lnTo>
                      <a:pt x="6991" y="12227"/>
                    </a:lnTo>
                    <a:lnTo>
                      <a:pt x="6953" y="12285"/>
                    </a:lnTo>
                    <a:lnTo>
                      <a:pt x="6877" y="12322"/>
                    </a:lnTo>
                    <a:lnTo>
                      <a:pt x="6820" y="12322"/>
                    </a:lnTo>
                    <a:lnTo>
                      <a:pt x="6743" y="12361"/>
                    </a:lnTo>
                    <a:lnTo>
                      <a:pt x="6743" y="12342"/>
                    </a:lnTo>
                    <a:lnTo>
                      <a:pt x="6762" y="12304"/>
                    </a:lnTo>
                    <a:lnTo>
                      <a:pt x="6743" y="12285"/>
                    </a:lnTo>
                    <a:lnTo>
                      <a:pt x="6725" y="12285"/>
                    </a:lnTo>
                    <a:lnTo>
                      <a:pt x="6705" y="12304"/>
                    </a:lnTo>
                    <a:lnTo>
                      <a:pt x="6686" y="12342"/>
                    </a:lnTo>
                    <a:lnTo>
                      <a:pt x="6667" y="12361"/>
                    </a:lnTo>
                    <a:lnTo>
                      <a:pt x="6667" y="12322"/>
                    </a:lnTo>
                    <a:lnTo>
                      <a:pt x="6629" y="12342"/>
                    </a:lnTo>
                    <a:lnTo>
                      <a:pt x="6572" y="12342"/>
                    </a:lnTo>
                    <a:lnTo>
                      <a:pt x="6553" y="12322"/>
                    </a:lnTo>
                    <a:lnTo>
                      <a:pt x="6553" y="12304"/>
                    </a:lnTo>
                    <a:lnTo>
                      <a:pt x="6553" y="12285"/>
                    </a:lnTo>
                    <a:lnTo>
                      <a:pt x="6476" y="12285"/>
                    </a:lnTo>
                    <a:lnTo>
                      <a:pt x="6420" y="12322"/>
                    </a:lnTo>
                    <a:lnTo>
                      <a:pt x="6172" y="12437"/>
                    </a:lnTo>
                    <a:lnTo>
                      <a:pt x="6115" y="12456"/>
                    </a:lnTo>
                    <a:lnTo>
                      <a:pt x="6039" y="12437"/>
                    </a:lnTo>
                    <a:lnTo>
                      <a:pt x="6019" y="12475"/>
                    </a:lnTo>
                    <a:lnTo>
                      <a:pt x="6000" y="12475"/>
                    </a:lnTo>
                    <a:lnTo>
                      <a:pt x="5963" y="12456"/>
                    </a:lnTo>
                    <a:lnTo>
                      <a:pt x="5924" y="12456"/>
                    </a:lnTo>
                    <a:lnTo>
                      <a:pt x="5924" y="12475"/>
                    </a:lnTo>
                    <a:lnTo>
                      <a:pt x="5943" y="12475"/>
                    </a:lnTo>
                    <a:lnTo>
                      <a:pt x="5963" y="12494"/>
                    </a:lnTo>
                    <a:lnTo>
                      <a:pt x="5981" y="12513"/>
                    </a:lnTo>
                    <a:lnTo>
                      <a:pt x="6000" y="12532"/>
                    </a:lnTo>
                    <a:lnTo>
                      <a:pt x="5963" y="12551"/>
                    </a:lnTo>
                    <a:lnTo>
                      <a:pt x="5886" y="12647"/>
                    </a:lnTo>
                    <a:lnTo>
                      <a:pt x="5886" y="12666"/>
                    </a:lnTo>
                    <a:lnTo>
                      <a:pt x="5886" y="12685"/>
                    </a:lnTo>
                    <a:lnTo>
                      <a:pt x="5848" y="12685"/>
                    </a:lnTo>
                    <a:lnTo>
                      <a:pt x="5829" y="12685"/>
                    </a:lnTo>
                    <a:lnTo>
                      <a:pt x="5810" y="12703"/>
                    </a:lnTo>
                    <a:lnTo>
                      <a:pt x="5791" y="12703"/>
                    </a:lnTo>
                    <a:lnTo>
                      <a:pt x="5810" y="12742"/>
                    </a:lnTo>
                    <a:lnTo>
                      <a:pt x="5829" y="12761"/>
                    </a:lnTo>
                    <a:lnTo>
                      <a:pt x="5829" y="12780"/>
                    </a:lnTo>
                    <a:lnTo>
                      <a:pt x="5791" y="12780"/>
                    </a:lnTo>
                    <a:lnTo>
                      <a:pt x="5772" y="12761"/>
                    </a:lnTo>
                    <a:lnTo>
                      <a:pt x="5772" y="12742"/>
                    </a:lnTo>
                    <a:lnTo>
                      <a:pt x="5753" y="12742"/>
                    </a:lnTo>
                    <a:lnTo>
                      <a:pt x="5734" y="12742"/>
                    </a:lnTo>
                    <a:lnTo>
                      <a:pt x="5715" y="12799"/>
                    </a:lnTo>
                    <a:lnTo>
                      <a:pt x="5658" y="12875"/>
                    </a:lnTo>
                    <a:lnTo>
                      <a:pt x="5601" y="12913"/>
                    </a:lnTo>
                    <a:lnTo>
                      <a:pt x="5543" y="12913"/>
                    </a:lnTo>
                    <a:lnTo>
                      <a:pt x="5524" y="12932"/>
                    </a:lnTo>
                    <a:lnTo>
                      <a:pt x="5505" y="13008"/>
                    </a:lnTo>
                    <a:lnTo>
                      <a:pt x="5467" y="13008"/>
                    </a:lnTo>
                    <a:lnTo>
                      <a:pt x="5429" y="13008"/>
                    </a:lnTo>
                    <a:lnTo>
                      <a:pt x="5410" y="12989"/>
                    </a:lnTo>
                    <a:lnTo>
                      <a:pt x="5391" y="12970"/>
                    </a:lnTo>
                    <a:lnTo>
                      <a:pt x="5353" y="12932"/>
                    </a:lnTo>
                    <a:lnTo>
                      <a:pt x="5353" y="12989"/>
                    </a:lnTo>
                    <a:lnTo>
                      <a:pt x="5353" y="13008"/>
                    </a:lnTo>
                    <a:lnTo>
                      <a:pt x="5334" y="13028"/>
                    </a:lnTo>
                    <a:lnTo>
                      <a:pt x="5315" y="13028"/>
                    </a:lnTo>
                    <a:lnTo>
                      <a:pt x="5296" y="13047"/>
                    </a:lnTo>
                    <a:lnTo>
                      <a:pt x="5277" y="13028"/>
                    </a:lnTo>
                    <a:lnTo>
                      <a:pt x="5181" y="13123"/>
                    </a:lnTo>
                    <a:lnTo>
                      <a:pt x="5162" y="13161"/>
                    </a:lnTo>
                    <a:lnTo>
                      <a:pt x="5124" y="13218"/>
                    </a:lnTo>
                    <a:lnTo>
                      <a:pt x="5105" y="13256"/>
                    </a:lnTo>
                    <a:lnTo>
                      <a:pt x="5162" y="13275"/>
                    </a:lnTo>
                    <a:lnTo>
                      <a:pt x="5143" y="13332"/>
                    </a:lnTo>
                    <a:lnTo>
                      <a:pt x="5124" y="13370"/>
                    </a:lnTo>
                    <a:lnTo>
                      <a:pt x="5105" y="13389"/>
                    </a:lnTo>
                    <a:lnTo>
                      <a:pt x="5086" y="13389"/>
                    </a:lnTo>
                    <a:lnTo>
                      <a:pt x="5029" y="13409"/>
                    </a:lnTo>
                    <a:lnTo>
                      <a:pt x="5010" y="13409"/>
                    </a:lnTo>
                    <a:lnTo>
                      <a:pt x="4991" y="13561"/>
                    </a:lnTo>
                    <a:lnTo>
                      <a:pt x="4972" y="13599"/>
                    </a:lnTo>
                    <a:lnTo>
                      <a:pt x="4934" y="13618"/>
                    </a:lnTo>
                    <a:lnTo>
                      <a:pt x="4896" y="13599"/>
                    </a:lnTo>
                    <a:lnTo>
                      <a:pt x="4839" y="13580"/>
                    </a:lnTo>
                    <a:lnTo>
                      <a:pt x="4781" y="13580"/>
                    </a:lnTo>
                    <a:lnTo>
                      <a:pt x="4705" y="13580"/>
                    </a:lnTo>
                    <a:lnTo>
                      <a:pt x="4610" y="13580"/>
                    </a:lnTo>
                    <a:lnTo>
                      <a:pt x="4572" y="13561"/>
                    </a:lnTo>
                    <a:lnTo>
                      <a:pt x="4553" y="13580"/>
                    </a:lnTo>
                    <a:lnTo>
                      <a:pt x="4534" y="13561"/>
                    </a:lnTo>
                    <a:lnTo>
                      <a:pt x="4515" y="13542"/>
                    </a:lnTo>
                    <a:lnTo>
                      <a:pt x="4477" y="13523"/>
                    </a:lnTo>
                    <a:lnTo>
                      <a:pt x="4458" y="13523"/>
                    </a:lnTo>
                    <a:lnTo>
                      <a:pt x="4439" y="13542"/>
                    </a:lnTo>
                    <a:lnTo>
                      <a:pt x="4439" y="13561"/>
                    </a:lnTo>
                    <a:lnTo>
                      <a:pt x="4419" y="13561"/>
                    </a:lnTo>
                    <a:lnTo>
                      <a:pt x="4400" y="13561"/>
                    </a:lnTo>
                    <a:lnTo>
                      <a:pt x="4400" y="13542"/>
                    </a:lnTo>
                    <a:lnTo>
                      <a:pt x="4400" y="13523"/>
                    </a:lnTo>
                    <a:lnTo>
                      <a:pt x="4381" y="13504"/>
                    </a:lnTo>
                    <a:lnTo>
                      <a:pt x="4343" y="13485"/>
                    </a:lnTo>
                    <a:lnTo>
                      <a:pt x="4210" y="13446"/>
                    </a:lnTo>
                    <a:lnTo>
                      <a:pt x="4172" y="13446"/>
                    </a:lnTo>
                    <a:lnTo>
                      <a:pt x="4114" y="13485"/>
                    </a:lnTo>
                    <a:lnTo>
                      <a:pt x="4077" y="13504"/>
                    </a:lnTo>
                    <a:lnTo>
                      <a:pt x="4000" y="13504"/>
                    </a:lnTo>
                    <a:lnTo>
                      <a:pt x="3829" y="13465"/>
                    </a:lnTo>
                    <a:lnTo>
                      <a:pt x="3791" y="13446"/>
                    </a:lnTo>
                    <a:lnTo>
                      <a:pt x="3657" y="13351"/>
                    </a:lnTo>
                    <a:lnTo>
                      <a:pt x="3296" y="13123"/>
                    </a:lnTo>
                    <a:lnTo>
                      <a:pt x="2991" y="12989"/>
                    </a:lnTo>
                    <a:lnTo>
                      <a:pt x="2191" y="12799"/>
                    </a:lnTo>
                    <a:lnTo>
                      <a:pt x="895" y="12799"/>
                    </a:lnTo>
                    <a:lnTo>
                      <a:pt x="419" y="12742"/>
                    </a:lnTo>
                    <a:lnTo>
                      <a:pt x="172" y="12761"/>
                    </a:lnTo>
                    <a:lnTo>
                      <a:pt x="96" y="12780"/>
                    </a:lnTo>
                    <a:lnTo>
                      <a:pt x="76" y="12761"/>
                    </a:lnTo>
                    <a:lnTo>
                      <a:pt x="0" y="12456"/>
                    </a:lnTo>
                    <a:lnTo>
                      <a:pt x="0" y="12399"/>
                    </a:lnTo>
                    <a:lnTo>
                      <a:pt x="20" y="12342"/>
                    </a:lnTo>
                    <a:lnTo>
                      <a:pt x="477" y="11865"/>
                    </a:lnTo>
                    <a:lnTo>
                      <a:pt x="496" y="11827"/>
                    </a:lnTo>
                    <a:lnTo>
                      <a:pt x="514" y="11809"/>
                    </a:lnTo>
                    <a:lnTo>
                      <a:pt x="514" y="11789"/>
                    </a:lnTo>
                    <a:lnTo>
                      <a:pt x="533" y="11751"/>
                    </a:lnTo>
                    <a:lnTo>
                      <a:pt x="533" y="11675"/>
                    </a:lnTo>
                    <a:lnTo>
                      <a:pt x="514" y="11637"/>
                    </a:lnTo>
                    <a:lnTo>
                      <a:pt x="514" y="11599"/>
                    </a:lnTo>
                    <a:lnTo>
                      <a:pt x="533" y="11580"/>
                    </a:lnTo>
                    <a:lnTo>
                      <a:pt x="1620" y="10590"/>
                    </a:lnTo>
                    <a:lnTo>
                      <a:pt x="1676" y="10551"/>
                    </a:lnTo>
                    <a:lnTo>
                      <a:pt x="1696" y="10551"/>
                    </a:lnTo>
                    <a:lnTo>
                      <a:pt x="1734" y="10551"/>
                    </a:lnTo>
                    <a:lnTo>
                      <a:pt x="1848" y="10608"/>
                    </a:lnTo>
                    <a:lnTo>
                      <a:pt x="1886" y="10627"/>
                    </a:lnTo>
                    <a:lnTo>
                      <a:pt x="1905" y="10627"/>
                    </a:lnTo>
                    <a:lnTo>
                      <a:pt x="1943" y="10627"/>
                    </a:lnTo>
                    <a:lnTo>
                      <a:pt x="2419" y="10475"/>
                    </a:lnTo>
                    <a:lnTo>
                      <a:pt x="3086" y="10037"/>
                    </a:lnTo>
                    <a:lnTo>
                      <a:pt x="3124" y="10018"/>
                    </a:lnTo>
                    <a:lnTo>
                      <a:pt x="3143" y="10018"/>
                    </a:lnTo>
                    <a:lnTo>
                      <a:pt x="3372" y="10018"/>
                    </a:lnTo>
                    <a:lnTo>
                      <a:pt x="3410" y="10018"/>
                    </a:lnTo>
                    <a:lnTo>
                      <a:pt x="3429" y="9999"/>
                    </a:lnTo>
                    <a:lnTo>
                      <a:pt x="3619" y="9884"/>
                    </a:lnTo>
                    <a:lnTo>
                      <a:pt x="3638" y="9846"/>
                    </a:lnTo>
                    <a:lnTo>
                      <a:pt x="3619" y="9828"/>
                    </a:lnTo>
                    <a:lnTo>
                      <a:pt x="3505" y="9789"/>
                    </a:lnTo>
                    <a:lnTo>
                      <a:pt x="3486" y="9770"/>
                    </a:lnTo>
                    <a:lnTo>
                      <a:pt x="3467" y="9751"/>
                    </a:lnTo>
                    <a:lnTo>
                      <a:pt x="3448" y="9713"/>
                    </a:lnTo>
                    <a:lnTo>
                      <a:pt x="3429" y="9675"/>
                    </a:lnTo>
                    <a:lnTo>
                      <a:pt x="3429" y="9637"/>
                    </a:lnTo>
                    <a:lnTo>
                      <a:pt x="3429" y="9580"/>
                    </a:lnTo>
                    <a:lnTo>
                      <a:pt x="3448" y="9542"/>
                    </a:lnTo>
                    <a:lnTo>
                      <a:pt x="3467" y="9503"/>
                    </a:lnTo>
                    <a:lnTo>
                      <a:pt x="3486" y="9484"/>
                    </a:lnTo>
                    <a:lnTo>
                      <a:pt x="3562" y="9447"/>
                    </a:lnTo>
                    <a:lnTo>
                      <a:pt x="3638" y="9408"/>
                    </a:lnTo>
                    <a:lnTo>
                      <a:pt x="3677" y="9389"/>
                    </a:lnTo>
                    <a:lnTo>
                      <a:pt x="3677" y="1389"/>
                    </a:lnTo>
                    <a:lnTo>
                      <a:pt x="3733" y="1370"/>
                    </a:lnTo>
                    <a:lnTo>
                      <a:pt x="3772" y="1313"/>
                    </a:lnTo>
                    <a:lnTo>
                      <a:pt x="4305" y="951"/>
                    </a:lnTo>
                    <a:lnTo>
                      <a:pt x="6344" y="0"/>
                    </a:lnTo>
                    <a:lnTo>
                      <a:pt x="13144" y="0"/>
                    </a:lnTo>
                    <a:lnTo>
                      <a:pt x="13163" y="0"/>
                    </a:lnTo>
                    <a:lnTo>
                      <a:pt x="13163" y="19"/>
                    </a:lnTo>
                    <a:lnTo>
                      <a:pt x="13144" y="152"/>
                    </a:lnTo>
                    <a:lnTo>
                      <a:pt x="13144" y="285"/>
                    </a:lnTo>
                    <a:lnTo>
                      <a:pt x="13125" y="400"/>
                    </a:lnTo>
                    <a:lnTo>
                      <a:pt x="13125" y="533"/>
                    </a:lnTo>
                    <a:lnTo>
                      <a:pt x="13105" y="666"/>
                    </a:lnTo>
                    <a:lnTo>
                      <a:pt x="13086" y="781"/>
                    </a:lnTo>
                    <a:lnTo>
                      <a:pt x="13086" y="913"/>
                    </a:lnTo>
                    <a:lnTo>
                      <a:pt x="13067" y="1046"/>
                    </a:lnTo>
                    <a:lnTo>
                      <a:pt x="13067" y="1161"/>
                    </a:lnTo>
                    <a:lnTo>
                      <a:pt x="13049" y="1294"/>
                    </a:lnTo>
                    <a:lnTo>
                      <a:pt x="13049" y="1427"/>
                    </a:lnTo>
                    <a:lnTo>
                      <a:pt x="13029" y="1542"/>
                    </a:lnTo>
                    <a:lnTo>
                      <a:pt x="13029" y="1675"/>
                    </a:lnTo>
                    <a:lnTo>
                      <a:pt x="13010" y="1808"/>
                    </a:lnTo>
                    <a:lnTo>
                      <a:pt x="12991" y="1922"/>
                    </a:lnTo>
                    <a:lnTo>
                      <a:pt x="12991" y="2056"/>
                    </a:lnTo>
                    <a:lnTo>
                      <a:pt x="12972" y="2189"/>
                    </a:lnTo>
                    <a:lnTo>
                      <a:pt x="12972" y="2303"/>
                    </a:lnTo>
                    <a:lnTo>
                      <a:pt x="12953" y="2437"/>
                    </a:lnTo>
                    <a:lnTo>
                      <a:pt x="12953" y="2570"/>
                    </a:lnTo>
                    <a:lnTo>
                      <a:pt x="12934" y="2684"/>
                    </a:lnTo>
                    <a:lnTo>
                      <a:pt x="12934" y="2818"/>
                    </a:lnTo>
                    <a:lnTo>
                      <a:pt x="12915" y="2951"/>
                    </a:lnTo>
                    <a:lnTo>
                      <a:pt x="12915" y="3008"/>
                    </a:lnTo>
                    <a:lnTo>
                      <a:pt x="12896" y="3046"/>
                    </a:lnTo>
                    <a:lnTo>
                      <a:pt x="12896" y="3084"/>
                    </a:lnTo>
                    <a:lnTo>
                      <a:pt x="12858" y="3123"/>
                    </a:lnTo>
                    <a:lnTo>
                      <a:pt x="12763" y="3218"/>
                    </a:lnTo>
                    <a:lnTo>
                      <a:pt x="12610" y="3389"/>
                    </a:lnTo>
                    <a:lnTo>
                      <a:pt x="12477" y="3541"/>
                    </a:lnTo>
                    <a:lnTo>
                      <a:pt x="12324" y="3713"/>
                    </a:lnTo>
                    <a:lnTo>
                      <a:pt x="12172" y="3865"/>
                    </a:lnTo>
                    <a:lnTo>
                      <a:pt x="12020" y="4037"/>
                    </a:lnTo>
                    <a:lnTo>
                      <a:pt x="11867" y="4189"/>
                    </a:lnTo>
                    <a:lnTo>
                      <a:pt x="11715" y="4361"/>
                    </a:lnTo>
                    <a:lnTo>
                      <a:pt x="11581" y="4513"/>
                    </a:lnTo>
                    <a:lnTo>
                      <a:pt x="11429" y="4684"/>
                    </a:lnTo>
                    <a:lnTo>
                      <a:pt x="11277" y="4837"/>
                    </a:lnTo>
                    <a:lnTo>
                      <a:pt x="11124" y="5008"/>
                    </a:lnTo>
                    <a:lnTo>
                      <a:pt x="10972" y="5160"/>
                    </a:lnTo>
                    <a:lnTo>
                      <a:pt x="10819" y="5332"/>
                    </a:lnTo>
                    <a:lnTo>
                      <a:pt x="10687" y="5485"/>
                    </a:lnTo>
                    <a:lnTo>
                      <a:pt x="10534" y="5656"/>
                    </a:lnTo>
                    <a:lnTo>
                      <a:pt x="10382" y="5808"/>
                    </a:lnTo>
                    <a:lnTo>
                      <a:pt x="10286" y="5922"/>
                    </a:lnTo>
                    <a:lnTo>
                      <a:pt x="10115" y="6094"/>
                    </a:lnTo>
                    <a:lnTo>
                      <a:pt x="9981" y="6247"/>
                    </a:lnTo>
                    <a:lnTo>
                      <a:pt x="9905" y="6361"/>
                    </a:lnTo>
                    <a:lnTo>
                      <a:pt x="9829" y="6475"/>
                    </a:lnTo>
                    <a:lnTo>
                      <a:pt x="9734" y="6570"/>
                    </a:lnTo>
                    <a:lnTo>
                      <a:pt x="9658" y="6684"/>
                    </a:lnTo>
                    <a:lnTo>
                      <a:pt x="9581" y="6799"/>
                    </a:lnTo>
                    <a:lnTo>
                      <a:pt x="9505" y="6913"/>
                    </a:lnTo>
                    <a:lnTo>
                      <a:pt x="9429" y="7027"/>
                    </a:lnTo>
                    <a:lnTo>
                      <a:pt x="9353" y="7141"/>
                    </a:lnTo>
                    <a:lnTo>
                      <a:pt x="9277" y="7256"/>
                    </a:lnTo>
                    <a:lnTo>
                      <a:pt x="9182" y="7370"/>
                    </a:lnTo>
                    <a:lnTo>
                      <a:pt x="9105" y="7485"/>
                    </a:lnTo>
                    <a:lnTo>
                      <a:pt x="9029" y="7580"/>
                    </a:lnTo>
                    <a:lnTo>
                      <a:pt x="8953" y="7694"/>
                    </a:lnTo>
                    <a:lnTo>
                      <a:pt x="8877" y="7808"/>
                    </a:lnTo>
                    <a:lnTo>
                      <a:pt x="8801" y="7923"/>
                    </a:lnTo>
                    <a:lnTo>
                      <a:pt x="8706" y="8037"/>
                    </a:lnTo>
                    <a:lnTo>
                      <a:pt x="8629" y="8151"/>
                    </a:lnTo>
                    <a:lnTo>
                      <a:pt x="8553" y="8265"/>
                    </a:lnTo>
                    <a:lnTo>
                      <a:pt x="8496" y="8399"/>
                    </a:lnTo>
                    <a:lnTo>
                      <a:pt x="8401" y="8589"/>
                    </a:lnTo>
                    <a:lnTo>
                      <a:pt x="8362" y="8685"/>
                    </a:lnTo>
                    <a:lnTo>
                      <a:pt x="8343" y="8723"/>
                    </a:lnTo>
                    <a:lnTo>
                      <a:pt x="8343" y="8799"/>
                    </a:lnTo>
                    <a:lnTo>
                      <a:pt x="8362" y="8837"/>
                    </a:lnTo>
                    <a:lnTo>
                      <a:pt x="8401" y="8970"/>
                    </a:lnTo>
                    <a:lnTo>
                      <a:pt x="8401" y="9027"/>
                    </a:lnTo>
                    <a:lnTo>
                      <a:pt x="8362" y="9085"/>
                    </a:lnTo>
                    <a:lnTo>
                      <a:pt x="8325" y="9103"/>
                    </a:lnTo>
                    <a:lnTo>
                      <a:pt x="8286" y="9103"/>
                    </a:lnTo>
                    <a:lnTo>
                      <a:pt x="8229" y="9122"/>
                    </a:lnTo>
                    <a:lnTo>
                      <a:pt x="8191" y="9142"/>
                    </a:lnTo>
                    <a:lnTo>
                      <a:pt x="8115" y="9237"/>
                    </a:lnTo>
                    <a:lnTo>
                      <a:pt x="8058" y="9275"/>
                    </a:lnTo>
                    <a:lnTo>
                      <a:pt x="8058" y="9294"/>
                    </a:lnTo>
                    <a:lnTo>
                      <a:pt x="8077" y="9332"/>
                    </a:lnTo>
                    <a:lnTo>
                      <a:pt x="8096" y="9351"/>
                    </a:lnTo>
                    <a:lnTo>
                      <a:pt x="8115" y="9447"/>
                    </a:lnTo>
                    <a:lnTo>
                      <a:pt x="8115" y="9503"/>
                    </a:lnTo>
                    <a:lnTo>
                      <a:pt x="8096" y="9561"/>
                    </a:lnTo>
                    <a:lnTo>
                      <a:pt x="8000" y="9618"/>
                    </a:lnTo>
                    <a:lnTo>
                      <a:pt x="7963" y="9637"/>
                    </a:lnTo>
                    <a:lnTo>
                      <a:pt x="7886" y="9656"/>
                    </a:lnTo>
                    <a:lnTo>
                      <a:pt x="7791" y="9656"/>
                    </a:lnTo>
                    <a:lnTo>
                      <a:pt x="7696" y="9694"/>
                    </a:lnTo>
                    <a:lnTo>
                      <a:pt x="7619" y="9732"/>
                    </a:lnTo>
                    <a:lnTo>
                      <a:pt x="7543" y="9846"/>
                    </a:lnTo>
                    <a:lnTo>
                      <a:pt x="7524" y="10018"/>
                    </a:lnTo>
                    <a:lnTo>
                      <a:pt x="7582" y="10209"/>
                    </a:lnTo>
                    <a:lnTo>
                      <a:pt x="7619" y="10341"/>
                    </a:lnTo>
                    <a:lnTo>
                      <a:pt x="7658" y="10475"/>
                    </a:lnTo>
                    <a:lnTo>
                      <a:pt x="7677" y="10551"/>
                    </a:lnTo>
                    <a:lnTo>
                      <a:pt x="7696" y="10646"/>
                    </a:lnTo>
                    <a:lnTo>
                      <a:pt x="7715" y="10722"/>
                    </a:lnTo>
                    <a:lnTo>
                      <a:pt x="7734" y="10818"/>
                    </a:lnTo>
                    <a:lnTo>
                      <a:pt x="7753" y="10913"/>
                    </a:lnTo>
                    <a:lnTo>
                      <a:pt x="7772" y="10989"/>
                    </a:lnTo>
                    <a:lnTo>
                      <a:pt x="7791" y="11084"/>
                    </a:lnTo>
                    <a:lnTo>
                      <a:pt x="7810" y="11161"/>
                    </a:lnTo>
                    <a:lnTo>
                      <a:pt x="7829" y="11256"/>
                    </a:lnTo>
                    <a:lnTo>
                      <a:pt x="7848" y="11351"/>
                    </a:lnTo>
                    <a:lnTo>
                      <a:pt x="7867" y="11428"/>
                    </a:lnTo>
                    <a:lnTo>
                      <a:pt x="7886" y="11523"/>
                    </a:lnTo>
                    <a:lnTo>
                      <a:pt x="7905" y="11599"/>
                    </a:lnTo>
                    <a:lnTo>
                      <a:pt x="7924" y="11694"/>
                    </a:lnTo>
                    <a:lnTo>
                      <a:pt x="7944" y="11770"/>
                    </a:lnTo>
                    <a:lnTo>
                      <a:pt x="7963" y="11865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28" name="Freeform 5">
                <a:extLst>
                  <a:ext uri="{FF2B5EF4-FFF2-40B4-BE49-F238E27FC236}">
                    <a16:creationId xmlns:a16="http://schemas.microsoft.com/office/drawing/2014/main" id="{4DD5ECB2-A6A5-8A45-8B3C-8BE812524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8813" y="10464800"/>
                <a:ext cx="2160587" cy="2420938"/>
              </a:xfrm>
              <a:custGeom>
                <a:avLst/>
                <a:gdLst>
                  <a:gd name="T0" fmla="*/ 76479955 w 6001"/>
                  <a:gd name="T1" fmla="*/ 693789921 h 6724"/>
                  <a:gd name="T2" fmla="*/ 0 w 6001"/>
                  <a:gd name="T3" fmla="*/ 632085165 h 6724"/>
                  <a:gd name="T4" fmla="*/ 0 w 6001"/>
                  <a:gd name="T5" fmla="*/ 607325637 h 6724"/>
                  <a:gd name="T6" fmla="*/ 7388696 w 6001"/>
                  <a:gd name="T7" fmla="*/ 590084555 h 6724"/>
                  <a:gd name="T8" fmla="*/ 22296063 w 6001"/>
                  <a:gd name="T9" fmla="*/ 565454283 h 6724"/>
                  <a:gd name="T10" fmla="*/ 19703430 w 6001"/>
                  <a:gd name="T11" fmla="*/ 538231692 h 6724"/>
                  <a:gd name="T12" fmla="*/ 51850848 w 6001"/>
                  <a:gd name="T13" fmla="*/ 513601781 h 6724"/>
                  <a:gd name="T14" fmla="*/ 56776885 w 6001"/>
                  <a:gd name="T15" fmla="*/ 508546038 h 6724"/>
                  <a:gd name="T16" fmla="*/ 74146910 w 6001"/>
                  <a:gd name="T17" fmla="*/ 503619912 h 6724"/>
                  <a:gd name="T18" fmla="*/ 81535606 w 6001"/>
                  <a:gd name="T19" fmla="*/ 493768019 h 6724"/>
                  <a:gd name="T20" fmla="*/ 83998625 w 6001"/>
                  <a:gd name="T21" fmla="*/ 434526327 h 6724"/>
                  <a:gd name="T22" fmla="*/ 78942974 w 6001"/>
                  <a:gd name="T23" fmla="*/ 412229502 h 6724"/>
                  <a:gd name="T24" fmla="*/ 64165581 w 6001"/>
                  <a:gd name="T25" fmla="*/ 367895445 h 6724"/>
                  <a:gd name="T26" fmla="*/ 86461284 w 6001"/>
                  <a:gd name="T27" fmla="*/ 185114266 h 6724"/>
                  <a:gd name="T28" fmla="*/ 288938997 w 6001"/>
                  <a:gd name="T29" fmla="*/ 2463063 h 6724"/>
                  <a:gd name="T30" fmla="*/ 385122383 w 6001"/>
                  <a:gd name="T31" fmla="*/ 64167819 h 6724"/>
                  <a:gd name="T32" fmla="*/ 402492407 w 6001"/>
                  <a:gd name="T33" fmla="*/ 145576719 h 6724"/>
                  <a:gd name="T34" fmla="*/ 419732819 w 6001"/>
                  <a:gd name="T35" fmla="*/ 219726047 h 6724"/>
                  <a:gd name="T36" fmla="*/ 432047553 w 6001"/>
                  <a:gd name="T37" fmla="*/ 236967129 h 6724"/>
                  <a:gd name="T38" fmla="*/ 449417578 w 6001"/>
                  <a:gd name="T39" fmla="*/ 269115846 h 6724"/>
                  <a:gd name="T40" fmla="*/ 486491033 w 6001"/>
                  <a:gd name="T41" fmla="*/ 291283055 h 6724"/>
                  <a:gd name="T42" fmla="*/ 491416710 w 6001"/>
                  <a:gd name="T43" fmla="*/ 345598621 h 6724"/>
                  <a:gd name="T44" fmla="*/ 513583159 w 6001"/>
                  <a:gd name="T45" fmla="*/ 362839703 h 6724"/>
                  <a:gd name="T46" fmla="*/ 530823570 w 6001"/>
                  <a:gd name="T47" fmla="*/ 360376640 h 6724"/>
                  <a:gd name="T48" fmla="*/ 572822703 w 6001"/>
                  <a:gd name="T49" fmla="*/ 328357538 h 6724"/>
                  <a:gd name="T50" fmla="*/ 597581424 w 6001"/>
                  <a:gd name="T51" fmla="*/ 330820602 h 6724"/>
                  <a:gd name="T52" fmla="*/ 617284854 w 6001"/>
                  <a:gd name="T53" fmla="*/ 355580489 h 6724"/>
                  <a:gd name="T54" fmla="*/ 639451303 w 6001"/>
                  <a:gd name="T55" fmla="*/ 367895445 h 6724"/>
                  <a:gd name="T56" fmla="*/ 656821328 w 6001"/>
                  <a:gd name="T57" fmla="*/ 377747338 h 6724"/>
                  <a:gd name="T58" fmla="*/ 671598721 w 6001"/>
                  <a:gd name="T59" fmla="*/ 382673464 h 6724"/>
                  <a:gd name="T60" fmla="*/ 703746138 w 6001"/>
                  <a:gd name="T61" fmla="*/ 407303376 h 6724"/>
                  <a:gd name="T62" fmla="*/ 713597853 w 6001"/>
                  <a:gd name="T63" fmla="*/ 414822182 h 6724"/>
                  <a:gd name="T64" fmla="*/ 718523891 w 6001"/>
                  <a:gd name="T65" fmla="*/ 434526327 h 6724"/>
                  <a:gd name="T66" fmla="*/ 765448701 w 6001"/>
                  <a:gd name="T67" fmla="*/ 471471195 h 6724"/>
                  <a:gd name="T68" fmla="*/ 772837757 w 6001"/>
                  <a:gd name="T69" fmla="*/ 486378830 h 6724"/>
                  <a:gd name="T70" fmla="*/ 772837757 w 6001"/>
                  <a:gd name="T71" fmla="*/ 508546038 h 6724"/>
                  <a:gd name="T72" fmla="*/ 777763435 w 6001"/>
                  <a:gd name="T73" fmla="*/ 538231692 h 6724"/>
                  <a:gd name="T74" fmla="*/ 770374739 w 6001"/>
                  <a:gd name="T75" fmla="*/ 553009712 h 6724"/>
                  <a:gd name="T76" fmla="*/ 669135702 w 6001"/>
                  <a:gd name="T77" fmla="*/ 607325637 h 6724"/>
                  <a:gd name="T78" fmla="*/ 666673043 w 6001"/>
                  <a:gd name="T79" fmla="*/ 614714467 h 6724"/>
                  <a:gd name="T80" fmla="*/ 664210025 w 6001"/>
                  <a:gd name="T81" fmla="*/ 624696336 h 6724"/>
                  <a:gd name="T82" fmla="*/ 674061740 w 6001"/>
                  <a:gd name="T83" fmla="*/ 639474355 h 6724"/>
                  <a:gd name="T84" fmla="*/ 696357442 w 6001"/>
                  <a:gd name="T85" fmla="*/ 649326247 h 6724"/>
                  <a:gd name="T86" fmla="*/ 693894423 w 6001"/>
                  <a:gd name="T87" fmla="*/ 686401091 h 6724"/>
                  <a:gd name="T88" fmla="*/ 701283480 w 6001"/>
                  <a:gd name="T89" fmla="*/ 748105846 h 6724"/>
                  <a:gd name="T90" fmla="*/ 676524398 w 6001"/>
                  <a:gd name="T91" fmla="*/ 795032583 h 6724"/>
                  <a:gd name="T92" fmla="*/ 661747006 w 6001"/>
                  <a:gd name="T93" fmla="*/ 790106456 h 6724"/>
                  <a:gd name="T94" fmla="*/ 632062247 w 6001"/>
                  <a:gd name="T95" fmla="*/ 765346929 h 6724"/>
                  <a:gd name="T96" fmla="*/ 530823570 w 6001"/>
                  <a:gd name="T97" fmla="*/ 745642783 h 6724"/>
                  <a:gd name="T98" fmla="*/ 382659724 w 6001"/>
                  <a:gd name="T99" fmla="*/ 829644363 h 6724"/>
                  <a:gd name="T100" fmla="*/ 323419820 w 6001"/>
                  <a:gd name="T101" fmla="*/ 827051684 h 6724"/>
                  <a:gd name="T102" fmla="*/ 276495010 w 6001"/>
                  <a:gd name="T103" fmla="*/ 866589231 h 6724"/>
                  <a:gd name="T104" fmla="*/ 261717257 w 6001"/>
                  <a:gd name="T105" fmla="*/ 871515357 h 6724"/>
                  <a:gd name="T106" fmla="*/ 214792447 w 6001"/>
                  <a:gd name="T107" fmla="*/ 866589231 h 6724"/>
                  <a:gd name="T108" fmla="*/ 170459909 w 6001"/>
                  <a:gd name="T109" fmla="*/ 822255174 h 67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001" h="6724">
                    <a:moveTo>
                      <a:pt x="1257" y="6228"/>
                    </a:moveTo>
                    <a:lnTo>
                      <a:pt x="1029" y="5828"/>
                    </a:lnTo>
                    <a:lnTo>
                      <a:pt x="590" y="5352"/>
                    </a:lnTo>
                    <a:lnTo>
                      <a:pt x="228" y="4990"/>
                    </a:lnTo>
                    <a:lnTo>
                      <a:pt x="57" y="4895"/>
                    </a:lnTo>
                    <a:lnTo>
                      <a:pt x="0" y="4876"/>
                    </a:lnTo>
                    <a:lnTo>
                      <a:pt x="0" y="4838"/>
                    </a:lnTo>
                    <a:lnTo>
                      <a:pt x="0" y="4685"/>
                    </a:lnTo>
                    <a:lnTo>
                      <a:pt x="0" y="4628"/>
                    </a:lnTo>
                    <a:lnTo>
                      <a:pt x="19" y="4590"/>
                    </a:lnTo>
                    <a:lnTo>
                      <a:pt x="57" y="4552"/>
                    </a:lnTo>
                    <a:lnTo>
                      <a:pt x="133" y="4457"/>
                    </a:lnTo>
                    <a:lnTo>
                      <a:pt x="172" y="4419"/>
                    </a:lnTo>
                    <a:lnTo>
                      <a:pt x="172" y="4362"/>
                    </a:lnTo>
                    <a:lnTo>
                      <a:pt x="133" y="4228"/>
                    </a:lnTo>
                    <a:lnTo>
                      <a:pt x="133" y="4190"/>
                    </a:lnTo>
                    <a:lnTo>
                      <a:pt x="152" y="4152"/>
                    </a:lnTo>
                    <a:lnTo>
                      <a:pt x="191" y="4114"/>
                    </a:lnTo>
                    <a:lnTo>
                      <a:pt x="362" y="3999"/>
                    </a:lnTo>
                    <a:lnTo>
                      <a:pt x="400" y="3962"/>
                    </a:lnTo>
                    <a:lnTo>
                      <a:pt x="419" y="3942"/>
                    </a:lnTo>
                    <a:lnTo>
                      <a:pt x="438" y="3923"/>
                    </a:lnTo>
                    <a:lnTo>
                      <a:pt x="457" y="3923"/>
                    </a:lnTo>
                    <a:lnTo>
                      <a:pt x="553" y="3904"/>
                    </a:lnTo>
                    <a:lnTo>
                      <a:pt x="572" y="3885"/>
                    </a:lnTo>
                    <a:lnTo>
                      <a:pt x="609" y="3866"/>
                    </a:lnTo>
                    <a:lnTo>
                      <a:pt x="629" y="3866"/>
                    </a:lnTo>
                    <a:lnTo>
                      <a:pt x="629" y="3809"/>
                    </a:lnTo>
                    <a:lnTo>
                      <a:pt x="648" y="3523"/>
                    </a:lnTo>
                    <a:lnTo>
                      <a:pt x="648" y="3390"/>
                    </a:lnTo>
                    <a:lnTo>
                      <a:pt x="648" y="3352"/>
                    </a:lnTo>
                    <a:lnTo>
                      <a:pt x="629" y="3276"/>
                    </a:lnTo>
                    <a:lnTo>
                      <a:pt x="609" y="3219"/>
                    </a:lnTo>
                    <a:lnTo>
                      <a:pt x="609" y="3180"/>
                    </a:lnTo>
                    <a:lnTo>
                      <a:pt x="514" y="2990"/>
                    </a:lnTo>
                    <a:lnTo>
                      <a:pt x="514" y="2914"/>
                    </a:lnTo>
                    <a:lnTo>
                      <a:pt x="495" y="2838"/>
                    </a:lnTo>
                    <a:lnTo>
                      <a:pt x="667" y="1542"/>
                    </a:lnTo>
                    <a:lnTo>
                      <a:pt x="648" y="1485"/>
                    </a:lnTo>
                    <a:lnTo>
                      <a:pt x="667" y="1428"/>
                    </a:lnTo>
                    <a:lnTo>
                      <a:pt x="1029" y="37"/>
                    </a:lnTo>
                    <a:lnTo>
                      <a:pt x="2095" y="0"/>
                    </a:lnTo>
                    <a:lnTo>
                      <a:pt x="2229" y="19"/>
                    </a:lnTo>
                    <a:lnTo>
                      <a:pt x="2762" y="304"/>
                    </a:lnTo>
                    <a:lnTo>
                      <a:pt x="2934" y="400"/>
                    </a:lnTo>
                    <a:lnTo>
                      <a:pt x="2971" y="495"/>
                    </a:lnTo>
                    <a:lnTo>
                      <a:pt x="2991" y="876"/>
                    </a:lnTo>
                    <a:lnTo>
                      <a:pt x="2991" y="933"/>
                    </a:lnTo>
                    <a:lnTo>
                      <a:pt x="3105" y="1123"/>
                    </a:lnTo>
                    <a:lnTo>
                      <a:pt x="3143" y="1219"/>
                    </a:lnTo>
                    <a:lnTo>
                      <a:pt x="3219" y="1656"/>
                    </a:lnTo>
                    <a:lnTo>
                      <a:pt x="3238" y="1695"/>
                    </a:lnTo>
                    <a:lnTo>
                      <a:pt x="3257" y="1733"/>
                    </a:lnTo>
                    <a:lnTo>
                      <a:pt x="3315" y="1790"/>
                    </a:lnTo>
                    <a:lnTo>
                      <a:pt x="3333" y="1828"/>
                    </a:lnTo>
                    <a:lnTo>
                      <a:pt x="3391" y="2000"/>
                    </a:lnTo>
                    <a:lnTo>
                      <a:pt x="3429" y="2037"/>
                    </a:lnTo>
                    <a:lnTo>
                      <a:pt x="3467" y="2076"/>
                    </a:lnTo>
                    <a:lnTo>
                      <a:pt x="3695" y="2209"/>
                    </a:lnTo>
                    <a:lnTo>
                      <a:pt x="3733" y="2228"/>
                    </a:lnTo>
                    <a:lnTo>
                      <a:pt x="3753" y="2247"/>
                    </a:lnTo>
                    <a:lnTo>
                      <a:pt x="3772" y="2285"/>
                    </a:lnTo>
                    <a:lnTo>
                      <a:pt x="3791" y="2628"/>
                    </a:lnTo>
                    <a:lnTo>
                      <a:pt x="3791" y="2666"/>
                    </a:lnTo>
                    <a:lnTo>
                      <a:pt x="3809" y="2704"/>
                    </a:lnTo>
                    <a:lnTo>
                      <a:pt x="3848" y="2743"/>
                    </a:lnTo>
                    <a:lnTo>
                      <a:pt x="3962" y="2799"/>
                    </a:lnTo>
                    <a:lnTo>
                      <a:pt x="4019" y="2799"/>
                    </a:lnTo>
                    <a:lnTo>
                      <a:pt x="4038" y="2799"/>
                    </a:lnTo>
                    <a:lnTo>
                      <a:pt x="4095" y="2780"/>
                    </a:lnTo>
                    <a:lnTo>
                      <a:pt x="4343" y="2552"/>
                    </a:lnTo>
                    <a:lnTo>
                      <a:pt x="4381" y="2533"/>
                    </a:lnTo>
                    <a:lnTo>
                      <a:pt x="4419" y="2533"/>
                    </a:lnTo>
                    <a:lnTo>
                      <a:pt x="4571" y="2533"/>
                    </a:lnTo>
                    <a:lnTo>
                      <a:pt x="4591" y="2533"/>
                    </a:lnTo>
                    <a:lnTo>
                      <a:pt x="4610" y="2552"/>
                    </a:lnTo>
                    <a:lnTo>
                      <a:pt x="4686" y="2685"/>
                    </a:lnTo>
                    <a:lnTo>
                      <a:pt x="4724" y="2743"/>
                    </a:lnTo>
                    <a:lnTo>
                      <a:pt x="4762" y="2743"/>
                    </a:lnTo>
                    <a:lnTo>
                      <a:pt x="4857" y="2799"/>
                    </a:lnTo>
                    <a:lnTo>
                      <a:pt x="4896" y="2799"/>
                    </a:lnTo>
                    <a:lnTo>
                      <a:pt x="4933" y="2838"/>
                    </a:lnTo>
                    <a:lnTo>
                      <a:pt x="5029" y="2895"/>
                    </a:lnTo>
                    <a:lnTo>
                      <a:pt x="5048" y="2914"/>
                    </a:lnTo>
                    <a:lnTo>
                      <a:pt x="5067" y="2914"/>
                    </a:lnTo>
                    <a:lnTo>
                      <a:pt x="5105" y="2914"/>
                    </a:lnTo>
                    <a:lnTo>
                      <a:pt x="5143" y="2933"/>
                    </a:lnTo>
                    <a:lnTo>
                      <a:pt x="5181" y="2952"/>
                    </a:lnTo>
                    <a:lnTo>
                      <a:pt x="5314" y="3085"/>
                    </a:lnTo>
                    <a:lnTo>
                      <a:pt x="5333" y="3085"/>
                    </a:lnTo>
                    <a:lnTo>
                      <a:pt x="5429" y="3142"/>
                    </a:lnTo>
                    <a:lnTo>
                      <a:pt x="5467" y="3161"/>
                    </a:lnTo>
                    <a:lnTo>
                      <a:pt x="5505" y="3180"/>
                    </a:lnTo>
                    <a:lnTo>
                      <a:pt x="5505" y="3200"/>
                    </a:lnTo>
                    <a:lnTo>
                      <a:pt x="5524" y="3219"/>
                    </a:lnTo>
                    <a:lnTo>
                      <a:pt x="5524" y="3256"/>
                    </a:lnTo>
                    <a:lnTo>
                      <a:pt x="5543" y="3352"/>
                    </a:lnTo>
                    <a:lnTo>
                      <a:pt x="5543" y="3371"/>
                    </a:lnTo>
                    <a:lnTo>
                      <a:pt x="5562" y="3390"/>
                    </a:lnTo>
                    <a:lnTo>
                      <a:pt x="5905" y="3637"/>
                    </a:lnTo>
                    <a:lnTo>
                      <a:pt x="5943" y="3676"/>
                    </a:lnTo>
                    <a:lnTo>
                      <a:pt x="5943" y="3714"/>
                    </a:lnTo>
                    <a:lnTo>
                      <a:pt x="5962" y="3752"/>
                    </a:lnTo>
                    <a:lnTo>
                      <a:pt x="5962" y="3847"/>
                    </a:lnTo>
                    <a:lnTo>
                      <a:pt x="5962" y="3885"/>
                    </a:lnTo>
                    <a:lnTo>
                      <a:pt x="5962" y="3923"/>
                    </a:lnTo>
                    <a:lnTo>
                      <a:pt x="5981" y="3962"/>
                    </a:lnTo>
                    <a:lnTo>
                      <a:pt x="6000" y="4057"/>
                    </a:lnTo>
                    <a:lnTo>
                      <a:pt x="6000" y="4152"/>
                    </a:lnTo>
                    <a:lnTo>
                      <a:pt x="6000" y="4209"/>
                    </a:lnTo>
                    <a:lnTo>
                      <a:pt x="5981" y="4247"/>
                    </a:lnTo>
                    <a:lnTo>
                      <a:pt x="5943" y="4266"/>
                    </a:lnTo>
                    <a:lnTo>
                      <a:pt x="5200" y="4647"/>
                    </a:lnTo>
                    <a:lnTo>
                      <a:pt x="5181" y="4666"/>
                    </a:lnTo>
                    <a:lnTo>
                      <a:pt x="5162" y="4685"/>
                    </a:lnTo>
                    <a:lnTo>
                      <a:pt x="5143" y="4704"/>
                    </a:lnTo>
                    <a:lnTo>
                      <a:pt x="5143" y="4742"/>
                    </a:lnTo>
                    <a:lnTo>
                      <a:pt x="5124" y="4761"/>
                    </a:lnTo>
                    <a:lnTo>
                      <a:pt x="5124" y="4780"/>
                    </a:lnTo>
                    <a:lnTo>
                      <a:pt x="5124" y="4819"/>
                    </a:lnTo>
                    <a:lnTo>
                      <a:pt x="5143" y="4856"/>
                    </a:lnTo>
                    <a:lnTo>
                      <a:pt x="5162" y="4895"/>
                    </a:lnTo>
                    <a:lnTo>
                      <a:pt x="5200" y="4933"/>
                    </a:lnTo>
                    <a:lnTo>
                      <a:pt x="5238" y="4952"/>
                    </a:lnTo>
                    <a:lnTo>
                      <a:pt x="5333" y="4990"/>
                    </a:lnTo>
                    <a:lnTo>
                      <a:pt x="5372" y="5009"/>
                    </a:lnTo>
                    <a:lnTo>
                      <a:pt x="5410" y="5047"/>
                    </a:lnTo>
                    <a:lnTo>
                      <a:pt x="5410" y="5085"/>
                    </a:lnTo>
                    <a:lnTo>
                      <a:pt x="5353" y="5295"/>
                    </a:lnTo>
                    <a:lnTo>
                      <a:pt x="5353" y="5333"/>
                    </a:lnTo>
                    <a:lnTo>
                      <a:pt x="5410" y="5714"/>
                    </a:lnTo>
                    <a:lnTo>
                      <a:pt x="5410" y="5771"/>
                    </a:lnTo>
                    <a:lnTo>
                      <a:pt x="5391" y="5809"/>
                    </a:lnTo>
                    <a:lnTo>
                      <a:pt x="5219" y="6114"/>
                    </a:lnTo>
                    <a:lnTo>
                      <a:pt x="5219" y="6133"/>
                    </a:lnTo>
                    <a:lnTo>
                      <a:pt x="5143" y="6095"/>
                    </a:lnTo>
                    <a:lnTo>
                      <a:pt x="5105" y="6095"/>
                    </a:lnTo>
                    <a:lnTo>
                      <a:pt x="5010" y="6019"/>
                    </a:lnTo>
                    <a:lnTo>
                      <a:pt x="4933" y="5962"/>
                    </a:lnTo>
                    <a:lnTo>
                      <a:pt x="4876" y="5904"/>
                    </a:lnTo>
                    <a:lnTo>
                      <a:pt x="4838" y="5885"/>
                    </a:lnTo>
                    <a:lnTo>
                      <a:pt x="4762" y="5866"/>
                    </a:lnTo>
                    <a:lnTo>
                      <a:pt x="4095" y="5752"/>
                    </a:lnTo>
                    <a:lnTo>
                      <a:pt x="4000" y="5771"/>
                    </a:lnTo>
                    <a:lnTo>
                      <a:pt x="3905" y="5809"/>
                    </a:lnTo>
                    <a:lnTo>
                      <a:pt x="2952" y="6400"/>
                    </a:lnTo>
                    <a:lnTo>
                      <a:pt x="2857" y="6419"/>
                    </a:lnTo>
                    <a:lnTo>
                      <a:pt x="2762" y="6419"/>
                    </a:lnTo>
                    <a:lnTo>
                      <a:pt x="2495" y="6380"/>
                    </a:lnTo>
                    <a:lnTo>
                      <a:pt x="2438" y="6380"/>
                    </a:lnTo>
                    <a:lnTo>
                      <a:pt x="2267" y="6571"/>
                    </a:lnTo>
                    <a:lnTo>
                      <a:pt x="2133" y="6685"/>
                    </a:lnTo>
                    <a:lnTo>
                      <a:pt x="2095" y="6705"/>
                    </a:lnTo>
                    <a:lnTo>
                      <a:pt x="2077" y="6723"/>
                    </a:lnTo>
                    <a:lnTo>
                      <a:pt x="2019" y="6723"/>
                    </a:lnTo>
                    <a:lnTo>
                      <a:pt x="1828" y="6723"/>
                    </a:lnTo>
                    <a:lnTo>
                      <a:pt x="1733" y="6723"/>
                    </a:lnTo>
                    <a:lnTo>
                      <a:pt x="1657" y="6685"/>
                    </a:lnTo>
                    <a:lnTo>
                      <a:pt x="1562" y="6628"/>
                    </a:lnTo>
                    <a:lnTo>
                      <a:pt x="1467" y="6533"/>
                    </a:lnTo>
                    <a:lnTo>
                      <a:pt x="1315" y="6343"/>
                    </a:lnTo>
                    <a:lnTo>
                      <a:pt x="1257" y="622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29" name="Freeform 6">
                <a:extLst>
                  <a:ext uri="{FF2B5EF4-FFF2-40B4-BE49-F238E27FC236}">
                    <a16:creationId xmlns:a16="http://schemas.microsoft.com/office/drawing/2014/main" id="{35AB64F3-FC3F-664D-9357-9AF0C0A9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4175" y="8415338"/>
                <a:ext cx="4471988" cy="4656137"/>
              </a:xfrm>
              <a:custGeom>
                <a:avLst/>
                <a:gdLst>
                  <a:gd name="T0" fmla="*/ 898818463 w 12421"/>
                  <a:gd name="T1" fmla="*/ 1554890584 h 12935"/>
                  <a:gd name="T2" fmla="*/ 886374592 w 12421"/>
                  <a:gd name="T3" fmla="*/ 1577177408 h 12935"/>
                  <a:gd name="T4" fmla="*/ 878985965 w 12421"/>
                  <a:gd name="T5" fmla="*/ 1582101358 h 12935"/>
                  <a:gd name="T6" fmla="*/ 797451842 w 12421"/>
                  <a:gd name="T7" fmla="*/ 1668527324 h 12935"/>
                  <a:gd name="T8" fmla="*/ 780341204 w 12421"/>
                  <a:gd name="T9" fmla="*/ 1675913069 h 12935"/>
                  <a:gd name="T10" fmla="*/ 669123320 w 12421"/>
                  <a:gd name="T11" fmla="*/ 1673321687 h 12935"/>
                  <a:gd name="T12" fmla="*/ 454335043 w 12421"/>
                  <a:gd name="T13" fmla="*/ 1626545419 h 12935"/>
                  <a:gd name="T14" fmla="*/ 417262295 w 12421"/>
                  <a:gd name="T15" fmla="*/ 1584563153 h 12935"/>
                  <a:gd name="T16" fmla="*/ 387707786 w 12421"/>
                  <a:gd name="T17" fmla="*/ 1579639563 h 12935"/>
                  <a:gd name="T18" fmla="*/ 375393528 w 12421"/>
                  <a:gd name="T19" fmla="*/ 1582101358 h 12935"/>
                  <a:gd name="T20" fmla="*/ 326006521 w 12421"/>
                  <a:gd name="T21" fmla="*/ 1537657297 h 12935"/>
                  <a:gd name="T22" fmla="*/ 340783775 w 12421"/>
                  <a:gd name="T23" fmla="*/ 1490751442 h 12935"/>
                  <a:gd name="T24" fmla="*/ 335857784 w 12421"/>
                  <a:gd name="T25" fmla="*/ 1424150504 h 12935"/>
                  <a:gd name="T26" fmla="*/ 333265536 w 12421"/>
                  <a:gd name="T27" fmla="*/ 1384630394 h 12935"/>
                  <a:gd name="T28" fmla="*/ 308636659 w 12421"/>
                  <a:gd name="T29" fmla="*/ 1367267161 h 12935"/>
                  <a:gd name="T30" fmla="*/ 308636659 w 12421"/>
                  <a:gd name="T31" fmla="*/ 1352495670 h 12935"/>
                  <a:gd name="T32" fmla="*/ 313562290 w 12421"/>
                  <a:gd name="T33" fmla="*/ 1342648129 h 12935"/>
                  <a:gd name="T34" fmla="*/ 419725291 w 12421"/>
                  <a:gd name="T35" fmla="*/ 1283432577 h 12935"/>
                  <a:gd name="T36" fmla="*/ 414799299 w 12421"/>
                  <a:gd name="T37" fmla="*/ 1246374622 h 12935"/>
                  <a:gd name="T38" fmla="*/ 412336663 w 12421"/>
                  <a:gd name="T39" fmla="*/ 1219293435 h 12935"/>
                  <a:gd name="T40" fmla="*/ 360486661 w 12421"/>
                  <a:gd name="T41" fmla="*/ 1174849375 h 12935"/>
                  <a:gd name="T42" fmla="*/ 355561030 w 12421"/>
                  <a:gd name="T43" fmla="*/ 1152692498 h 12935"/>
                  <a:gd name="T44" fmla="*/ 333265536 w 12421"/>
                  <a:gd name="T45" fmla="*/ 1137791420 h 12935"/>
                  <a:gd name="T46" fmla="*/ 303711027 w 12421"/>
                  <a:gd name="T47" fmla="*/ 1115634183 h 12935"/>
                  <a:gd name="T48" fmla="*/ 281415533 w 12421"/>
                  <a:gd name="T49" fmla="*/ 1105786642 h 12935"/>
                  <a:gd name="T50" fmla="*/ 254324021 w 12421"/>
                  <a:gd name="T51" fmla="*/ 1093476946 h 12935"/>
                  <a:gd name="T52" fmla="*/ 234491162 w 12421"/>
                  <a:gd name="T53" fmla="*/ 1066266172 h 12935"/>
                  <a:gd name="T54" fmla="*/ 172789897 w 12421"/>
                  <a:gd name="T55" fmla="*/ 1098271309 h 12935"/>
                  <a:gd name="T56" fmla="*/ 140772393 w 12421"/>
                  <a:gd name="T57" fmla="*/ 1093476946 h 12935"/>
                  <a:gd name="T58" fmla="*/ 130921130 w 12421"/>
                  <a:gd name="T59" fmla="*/ 1034131807 h 12935"/>
                  <a:gd name="T60" fmla="*/ 91385386 w 12421"/>
                  <a:gd name="T61" fmla="*/ 1007050980 h 12935"/>
                  <a:gd name="T62" fmla="*/ 71682501 w 12421"/>
                  <a:gd name="T63" fmla="*/ 969992665 h 12935"/>
                  <a:gd name="T64" fmla="*/ 49387007 w 12421"/>
                  <a:gd name="T65" fmla="*/ 896005622 h 12935"/>
                  <a:gd name="T66" fmla="*/ 27091513 w 12421"/>
                  <a:gd name="T67" fmla="*/ 802193911 h 12935"/>
                  <a:gd name="T68" fmla="*/ 41998380 w 12421"/>
                  <a:gd name="T69" fmla="*/ 683633580 h 12935"/>
                  <a:gd name="T70" fmla="*/ 271563911 w 12421"/>
                  <a:gd name="T71" fmla="*/ 688687118 h 12935"/>
                  <a:gd name="T72" fmla="*/ 424780534 w 12421"/>
                  <a:gd name="T73" fmla="*/ 663938499 h 12935"/>
                  <a:gd name="T74" fmla="*/ 1353153506 w 12421"/>
                  <a:gd name="T75" fmla="*/ 140717567 h 12935"/>
                  <a:gd name="T76" fmla="*/ 1609940162 w 12421"/>
                  <a:gd name="T77" fmla="*/ 1036593962 h 12935"/>
                  <a:gd name="T78" fmla="*/ 1582719037 w 12421"/>
                  <a:gd name="T79" fmla="*/ 1051365454 h 12935"/>
                  <a:gd name="T80" fmla="*/ 1577793046 w 12421"/>
                  <a:gd name="T81" fmla="*/ 1073651917 h 12935"/>
                  <a:gd name="T82" fmla="*/ 1587644669 w 12421"/>
                  <a:gd name="T83" fmla="*/ 1088423409 h 12935"/>
                  <a:gd name="T84" fmla="*/ 1577793046 w 12421"/>
                  <a:gd name="T85" fmla="*/ 1115634183 h 12935"/>
                  <a:gd name="T86" fmla="*/ 1538257662 w 12421"/>
                  <a:gd name="T87" fmla="*/ 1118095978 h 12935"/>
                  <a:gd name="T88" fmla="*/ 1380245019 w 12421"/>
                  <a:gd name="T89" fmla="*/ 1197006611 h 12935"/>
                  <a:gd name="T90" fmla="*/ 1353153506 w 12421"/>
                  <a:gd name="T91" fmla="*/ 1187159070 h 12935"/>
                  <a:gd name="T92" fmla="*/ 1199936882 w 12421"/>
                  <a:gd name="T93" fmla="*/ 1322953047 h 12935"/>
                  <a:gd name="T94" fmla="*/ 1199936882 w 12421"/>
                  <a:gd name="T95" fmla="*/ 1347572079 h 12935"/>
                  <a:gd name="T96" fmla="*/ 1135902234 w 12421"/>
                  <a:gd name="T97" fmla="*/ 1419226554 h 12935"/>
                  <a:gd name="T98" fmla="*/ 1145753857 w 12421"/>
                  <a:gd name="T99" fmla="*/ 1475979951 h 129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421" h="12935">
                    <a:moveTo>
                      <a:pt x="8839" y="11391"/>
                    </a:moveTo>
                    <a:lnTo>
                      <a:pt x="7543" y="11676"/>
                    </a:lnTo>
                    <a:lnTo>
                      <a:pt x="7429" y="11715"/>
                    </a:lnTo>
                    <a:lnTo>
                      <a:pt x="6934" y="12000"/>
                    </a:lnTo>
                    <a:lnTo>
                      <a:pt x="6877" y="12039"/>
                    </a:lnTo>
                    <a:lnTo>
                      <a:pt x="6877" y="12076"/>
                    </a:lnTo>
                    <a:lnTo>
                      <a:pt x="6858" y="12134"/>
                    </a:lnTo>
                    <a:lnTo>
                      <a:pt x="6838" y="12172"/>
                    </a:lnTo>
                    <a:lnTo>
                      <a:pt x="6819" y="12191"/>
                    </a:lnTo>
                    <a:lnTo>
                      <a:pt x="6800" y="12191"/>
                    </a:lnTo>
                    <a:lnTo>
                      <a:pt x="6781" y="12210"/>
                    </a:lnTo>
                    <a:lnTo>
                      <a:pt x="6724" y="12229"/>
                    </a:lnTo>
                    <a:lnTo>
                      <a:pt x="6629" y="12324"/>
                    </a:lnTo>
                    <a:lnTo>
                      <a:pt x="6172" y="12858"/>
                    </a:lnTo>
                    <a:lnTo>
                      <a:pt x="6152" y="12877"/>
                    </a:lnTo>
                    <a:lnTo>
                      <a:pt x="6134" y="12914"/>
                    </a:lnTo>
                    <a:lnTo>
                      <a:pt x="6096" y="12934"/>
                    </a:lnTo>
                    <a:lnTo>
                      <a:pt x="6076" y="12934"/>
                    </a:lnTo>
                    <a:lnTo>
                      <a:pt x="6020" y="12934"/>
                    </a:lnTo>
                    <a:lnTo>
                      <a:pt x="5467" y="12877"/>
                    </a:lnTo>
                    <a:lnTo>
                      <a:pt x="5410" y="12877"/>
                    </a:lnTo>
                    <a:lnTo>
                      <a:pt x="5277" y="12914"/>
                    </a:lnTo>
                    <a:lnTo>
                      <a:pt x="5162" y="12914"/>
                    </a:lnTo>
                    <a:lnTo>
                      <a:pt x="4400" y="12819"/>
                    </a:lnTo>
                    <a:lnTo>
                      <a:pt x="4305" y="12819"/>
                    </a:lnTo>
                    <a:lnTo>
                      <a:pt x="3600" y="12610"/>
                    </a:lnTo>
                    <a:lnTo>
                      <a:pt x="3505" y="12553"/>
                    </a:lnTo>
                    <a:lnTo>
                      <a:pt x="3467" y="12496"/>
                    </a:lnTo>
                    <a:lnTo>
                      <a:pt x="3391" y="12362"/>
                    </a:lnTo>
                    <a:lnTo>
                      <a:pt x="3333" y="12305"/>
                    </a:lnTo>
                    <a:lnTo>
                      <a:pt x="3219" y="12229"/>
                    </a:lnTo>
                    <a:lnTo>
                      <a:pt x="3143" y="12191"/>
                    </a:lnTo>
                    <a:lnTo>
                      <a:pt x="3086" y="12172"/>
                    </a:lnTo>
                    <a:lnTo>
                      <a:pt x="3048" y="12172"/>
                    </a:lnTo>
                    <a:lnTo>
                      <a:pt x="2991" y="12191"/>
                    </a:lnTo>
                    <a:lnTo>
                      <a:pt x="2952" y="12191"/>
                    </a:lnTo>
                    <a:lnTo>
                      <a:pt x="2915" y="12210"/>
                    </a:lnTo>
                    <a:lnTo>
                      <a:pt x="2896" y="12210"/>
                    </a:lnTo>
                    <a:lnTo>
                      <a:pt x="2876" y="12210"/>
                    </a:lnTo>
                    <a:lnTo>
                      <a:pt x="2857" y="12191"/>
                    </a:lnTo>
                    <a:lnTo>
                      <a:pt x="2591" y="11943"/>
                    </a:lnTo>
                    <a:lnTo>
                      <a:pt x="2515" y="11867"/>
                    </a:lnTo>
                    <a:lnTo>
                      <a:pt x="2495" y="11848"/>
                    </a:lnTo>
                    <a:lnTo>
                      <a:pt x="2457" y="11829"/>
                    </a:lnTo>
                    <a:lnTo>
                      <a:pt x="2457" y="11810"/>
                    </a:lnTo>
                    <a:lnTo>
                      <a:pt x="2629" y="11505"/>
                    </a:lnTo>
                    <a:lnTo>
                      <a:pt x="2648" y="11467"/>
                    </a:lnTo>
                    <a:lnTo>
                      <a:pt x="2648" y="11410"/>
                    </a:lnTo>
                    <a:lnTo>
                      <a:pt x="2591" y="11029"/>
                    </a:lnTo>
                    <a:lnTo>
                      <a:pt x="2591" y="10991"/>
                    </a:lnTo>
                    <a:lnTo>
                      <a:pt x="2648" y="10781"/>
                    </a:lnTo>
                    <a:lnTo>
                      <a:pt x="2648" y="10743"/>
                    </a:lnTo>
                    <a:lnTo>
                      <a:pt x="2610" y="10705"/>
                    </a:lnTo>
                    <a:lnTo>
                      <a:pt x="2571" y="10686"/>
                    </a:lnTo>
                    <a:lnTo>
                      <a:pt x="2476" y="10648"/>
                    </a:lnTo>
                    <a:lnTo>
                      <a:pt x="2438" y="10629"/>
                    </a:lnTo>
                    <a:lnTo>
                      <a:pt x="2400" y="10591"/>
                    </a:lnTo>
                    <a:lnTo>
                      <a:pt x="2381" y="10552"/>
                    </a:lnTo>
                    <a:lnTo>
                      <a:pt x="2362" y="10515"/>
                    </a:lnTo>
                    <a:lnTo>
                      <a:pt x="2362" y="10476"/>
                    </a:lnTo>
                    <a:lnTo>
                      <a:pt x="2362" y="10457"/>
                    </a:lnTo>
                    <a:lnTo>
                      <a:pt x="2381" y="10438"/>
                    </a:lnTo>
                    <a:lnTo>
                      <a:pt x="2381" y="10400"/>
                    </a:lnTo>
                    <a:lnTo>
                      <a:pt x="2400" y="10381"/>
                    </a:lnTo>
                    <a:lnTo>
                      <a:pt x="2419" y="10362"/>
                    </a:lnTo>
                    <a:lnTo>
                      <a:pt x="2438" y="10343"/>
                    </a:lnTo>
                    <a:lnTo>
                      <a:pt x="3181" y="9962"/>
                    </a:lnTo>
                    <a:lnTo>
                      <a:pt x="3219" y="9943"/>
                    </a:lnTo>
                    <a:lnTo>
                      <a:pt x="3238" y="9905"/>
                    </a:lnTo>
                    <a:lnTo>
                      <a:pt x="3238" y="9848"/>
                    </a:lnTo>
                    <a:lnTo>
                      <a:pt x="3238" y="9753"/>
                    </a:lnTo>
                    <a:lnTo>
                      <a:pt x="3219" y="9658"/>
                    </a:lnTo>
                    <a:lnTo>
                      <a:pt x="3200" y="9619"/>
                    </a:lnTo>
                    <a:lnTo>
                      <a:pt x="3200" y="9581"/>
                    </a:lnTo>
                    <a:lnTo>
                      <a:pt x="3200" y="9543"/>
                    </a:lnTo>
                    <a:lnTo>
                      <a:pt x="3200" y="9448"/>
                    </a:lnTo>
                    <a:lnTo>
                      <a:pt x="3181" y="9410"/>
                    </a:lnTo>
                    <a:lnTo>
                      <a:pt x="3181" y="9372"/>
                    </a:lnTo>
                    <a:lnTo>
                      <a:pt x="3143" y="9333"/>
                    </a:lnTo>
                    <a:lnTo>
                      <a:pt x="2800" y="9086"/>
                    </a:lnTo>
                    <a:lnTo>
                      <a:pt x="2781" y="9067"/>
                    </a:lnTo>
                    <a:lnTo>
                      <a:pt x="2781" y="9048"/>
                    </a:lnTo>
                    <a:lnTo>
                      <a:pt x="2762" y="8952"/>
                    </a:lnTo>
                    <a:lnTo>
                      <a:pt x="2762" y="8915"/>
                    </a:lnTo>
                    <a:lnTo>
                      <a:pt x="2743" y="8896"/>
                    </a:lnTo>
                    <a:lnTo>
                      <a:pt x="2743" y="8876"/>
                    </a:lnTo>
                    <a:lnTo>
                      <a:pt x="2705" y="8857"/>
                    </a:lnTo>
                    <a:lnTo>
                      <a:pt x="2667" y="8838"/>
                    </a:lnTo>
                    <a:lnTo>
                      <a:pt x="2571" y="8781"/>
                    </a:lnTo>
                    <a:lnTo>
                      <a:pt x="2552" y="8781"/>
                    </a:lnTo>
                    <a:lnTo>
                      <a:pt x="2419" y="8648"/>
                    </a:lnTo>
                    <a:lnTo>
                      <a:pt x="2381" y="8629"/>
                    </a:lnTo>
                    <a:lnTo>
                      <a:pt x="2343" y="8610"/>
                    </a:lnTo>
                    <a:lnTo>
                      <a:pt x="2305" y="8610"/>
                    </a:lnTo>
                    <a:lnTo>
                      <a:pt x="2286" y="8610"/>
                    </a:lnTo>
                    <a:lnTo>
                      <a:pt x="2267" y="8591"/>
                    </a:lnTo>
                    <a:lnTo>
                      <a:pt x="2171" y="8534"/>
                    </a:lnTo>
                    <a:lnTo>
                      <a:pt x="2134" y="8495"/>
                    </a:lnTo>
                    <a:lnTo>
                      <a:pt x="2095" y="8495"/>
                    </a:lnTo>
                    <a:lnTo>
                      <a:pt x="2000" y="8439"/>
                    </a:lnTo>
                    <a:lnTo>
                      <a:pt x="1962" y="8439"/>
                    </a:lnTo>
                    <a:lnTo>
                      <a:pt x="1924" y="8381"/>
                    </a:lnTo>
                    <a:lnTo>
                      <a:pt x="1848" y="8248"/>
                    </a:lnTo>
                    <a:lnTo>
                      <a:pt x="1829" y="8229"/>
                    </a:lnTo>
                    <a:lnTo>
                      <a:pt x="1809" y="8229"/>
                    </a:lnTo>
                    <a:lnTo>
                      <a:pt x="1657" y="8229"/>
                    </a:lnTo>
                    <a:lnTo>
                      <a:pt x="1619" y="8229"/>
                    </a:lnTo>
                    <a:lnTo>
                      <a:pt x="1581" y="8248"/>
                    </a:lnTo>
                    <a:lnTo>
                      <a:pt x="1333" y="8476"/>
                    </a:lnTo>
                    <a:lnTo>
                      <a:pt x="1276" y="8495"/>
                    </a:lnTo>
                    <a:lnTo>
                      <a:pt x="1257" y="8495"/>
                    </a:lnTo>
                    <a:lnTo>
                      <a:pt x="1200" y="8495"/>
                    </a:lnTo>
                    <a:lnTo>
                      <a:pt x="1086" y="8439"/>
                    </a:lnTo>
                    <a:lnTo>
                      <a:pt x="1047" y="8400"/>
                    </a:lnTo>
                    <a:lnTo>
                      <a:pt x="1029" y="8362"/>
                    </a:lnTo>
                    <a:lnTo>
                      <a:pt x="1029" y="8324"/>
                    </a:lnTo>
                    <a:lnTo>
                      <a:pt x="1010" y="7981"/>
                    </a:lnTo>
                    <a:lnTo>
                      <a:pt x="991" y="7943"/>
                    </a:lnTo>
                    <a:lnTo>
                      <a:pt x="971" y="7924"/>
                    </a:lnTo>
                    <a:lnTo>
                      <a:pt x="933" y="7905"/>
                    </a:lnTo>
                    <a:lnTo>
                      <a:pt x="705" y="7772"/>
                    </a:lnTo>
                    <a:lnTo>
                      <a:pt x="667" y="7733"/>
                    </a:lnTo>
                    <a:lnTo>
                      <a:pt x="629" y="7696"/>
                    </a:lnTo>
                    <a:lnTo>
                      <a:pt x="571" y="7524"/>
                    </a:lnTo>
                    <a:lnTo>
                      <a:pt x="553" y="7486"/>
                    </a:lnTo>
                    <a:lnTo>
                      <a:pt x="495" y="7429"/>
                    </a:lnTo>
                    <a:lnTo>
                      <a:pt x="476" y="7391"/>
                    </a:lnTo>
                    <a:lnTo>
                      <a:pt x="457" y="7352"/>
                    </a:lnTo>
                    <a:lnTo>
                      <a:pt x="381" y="6915"/>
                    </a:lnTo>
                    <a:lnTo>
                      <a:pt x="343" y="6819"/>
                    </a:lnTo>
                    <a:lnTo>
                      <a:pt x="229" y="6629"/>
                    </a:lnTo>
                    <a:lnTo>
                      <a:pt x="229" y="6572"/>
                    </a:lnTo>
                    <a:lnTo>
                      <a:pt x="209" y="6191"/>
                    </a:lnTo>
                    <a:lnTo>
                      <a:pt x="172" y="6096"/>
                    </a:lnTo>
                    <a:lnTo>
                      <a:pt x="0" y="6000"/>
                    </a:lnTo>
                    <a:lnTo>
                      <a:pt x="229" y="5391"/>
                    </a:lnTo>
                    <a:lnTo>
                      <a:pt x="324" y="5276"/>
                    </a:lnTo>
                    <a:lnTo>
                      <a:pt x="1391" y="5448"/>
                    </a:lnTo>
                    <a:lnTo>
                      <a:pt x="1848" y="5429"/>
                    </a:lnTo>
                    <a:lnTo>
                      <a:pt x="2058" y="5315"/>
                    </a:lnTo>
                    <a:lnTo>
                      <a:pt x="2095" y="5315"/>
                    </a:lnTo>
                    <a:lnTo>
                      <a:pt x="2153" y="5315"/>
                    </a:lnTo>
                    <a:lnTo>
                      <a:pt x="2648" y="5315"/>
                    </a:lnTo>
                    <a:lnTo>
                      <a:pt x="2800" y="5295"/>
                    </a:lnTo>
                    <a:lnTo>
                      <a:pt x="3277" y="5124"/>
                    </a:lnTo>
                    <a:lnTo>
                      <a:pt x="4381" y="4514"/>
                    </a:lnTo>
                    <a:lnTo>
                      <a:pt x="5314" y="4172"/>
                    </a:lnTo>
                    <a:lnTo>
                      <a:pt x="9657" y="1314"/>
                    </a:lnTo>
                    <a:lnTo>
                      <a:pt x="10439" y="1086"/>
                    </a:lnTo>
                    <a:lnTo>
                      <a:pt x="11524" y="324"/>
                    </a:lnTo>
                    <a:lnTo>
                      <a:pt x="12420" y="0"/>
                    </a:lnTo>
                    <a:lnTo>
                      <a:pt x="12420" y="8000"/>
                    </a:lnTo>
                    <a:lnTo>
                      <a:pt x="12381" y="8019"/>
                    </a:lnTo>
                    <a:lnTo>
                      <a:pt x="12305" y="8058"/>
                    </a:lnTo>
                    <a:lnTo>
                      <a:pt x="12229" y="8095"/>
                    </a:lnTo>
                    <a:lnTo>
                      <a:pt x="12210" y="8114"/>
                    </a:lnTo>
                    <a:lnTo>
                      <a:pt x="12191" y="8153"/>
                    </a:lnTo>
                    <a:lnTo>
                      <a:pt x="12172" y="8191"/>
                    </a:lnTo>
                    <a:lnTo>
                      <a:pt x="12172" y="8248"/>
                    </a:lnTo>
                    <a:lnTo>
                      <a:pt x="12172" y="8286"/>
                    </a:lnTo>
                    <a:lnTo>
                      <a:pt x="12191" y="8324"/>
                    </a:lnTo>
                    <a:lnTo>
                      <a:pt x="12210" y="8362"/>
                    </a:lnTo>
                    <a:lnTo>
                      <a:pt x="12229" y="8381"/>
                    </a:lnTo>
                    <a:lnTo>
                      <a:pt x="12248" y="8400"/>
                    </a:lnTo>
                    <a:lnTo>
                      <a:pt x="12362" y="8439"/>
                    </a:lnTo>
                    <a:lnTo>
                      <a:pt x="12381" y="8457"/>
                    </a:lnTo>
                    <a:lnTo>
                      <a:pt x="12362" y="8495"/>
                    </a:lnTo>
                    <a:lnTo>
                      <a:pt x="12172" y="8610"/>
                    </a:lnTo>
                    <a:lnTo>
                      <a:pt x="12153" y="8629"/>
                    </a:lnTo>
                    <a:lnTo>
                      <a:pt x="12115" y="8629"/>
                    </a:lnTo>
                    <a:lnTo>
                      <a:pt x="11886" y="8629"/>
                    </a:lnTo>
                    <a:lnTo>
                      <a:pt x="11867" y="8629"/>
                    </a:lnTo>
                    <a:lnTo>
                      <a:pt x="11829" y="8648"/>
                    </a:lnTo>
                    <a:lnTo>
                      <a:pt x="11162" y="9086"/>
                    </a:lnTo>
                    <a:lnTo>
                      <a:pt x="10686" y="9238"/>
                    </a:lnTo>
                    <a:lnTo>
                      <a:pt x="10648" y="9238"/>
                    </a:lnTo>
                    <a:lnTo>
                      <a:pt x="10629" y="9238"/>
                    </a:lnTo>
                    <a:lnTo>
                      <a:pt x="10591" y="9219"/>
                    </a:lnTo>
                    <a:lnTo>
                      <a:pt x="10477" y="9162"/>
                    </a:lnTo>
                    <a:lnTo>
                      <a:pt x="10439" y="9162"/>
                    </a:lnTo>
                    <a:lnTo>
                      <a:pt x="10419" y="9162"/>
                    </a:lnTo>
                    <a:lnTo>
                      <a:pt x="10363" y="9201"/>
                    </a:lnTo>
                    <a:lnTo>
                      <a:pt x="9276" y="10191"/>
                    </a:lnTo>
                    <a:lnTo>
                      <a:pt x="9257" y="10210"/>
                    </a:lnTo>
                    <a:lnTo>
                      <a:pt x="9257" y="10248"/>
                    </a:lnTo>
                    <a:lnTo>
                      <a:pt x="9276" y="10286"/>
                    </a:lnTo>
                    <a:lnTo>
                      <a:pt x="9276" y="10362"/>
                    </a:lnTo>
                    <a:lnTo>
                      <a:pt x="9257" y="10400"/>
                    </a:lnTo>
                    <a:lnTo>
                      <a:pt x="9257" y="10420"/>
                    </a:lnTo>
                    <a:lnTo>
                      <a:pt x="9239" y="10438"/>
                    </a:lnTo>
                    <a:lnTo>
                      <a:pt x="9220" y="10476"/>
                    </a:lnTo>
                    <a:lnTo>
                      <a:pt x="8763" y="10953"/>
                    </a:lnTo>
                    <a:lnTo>
                      <a:pt x="8743" y="11010"/>
                    </a:lnTo>
                    <a:lnTo>
                      <a:pt x="8743" y="11067"/>
                    </a:lnTo>
                    <a:lnTo>
                      <a:pt x="8819" y="11372"/>
                    </a:lnTo>
                    <a:lnTo>
                      <a:pt x="8839" y="11391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30" name="Freeform 7">
                <a:extLst>
                  <a:ext uri="{FF2B5EF4-FFF2-40B4-BE49-F238E27FC236}">
                    <a16:creationId xmlns:a16="http://schemas.microsoft.com/office/drawing/2014/main" id="{D5C807DC-19D3-A34E-B1DB-30783CFC6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6175" y="10190163"/>
                <a:ext cx="3922713" cy="3771900"/>
              </a:xfrm>
              <a:custGeom>
                <a:avLst/>
                <a:gdLst>
                  <a:gd name="T0" fmla="*/ 891069675 w 10896"/>
                  <a:gd name="T1" fmla="*/ 1194896302 h 10477"/>
                  <a:gd name="T2" fmla="*/ 871368627 w 10896"/>
                  <a:gd name="T3" fmla="*/ 1207209610 h 10477"/>
                  <a:gd name="T4" fmla="*/ 839225493 w 10896"/>
                  <a:gd name="T5" fmla="*/ 1217060040 h 10477"/>
                  <a:gd name="T6" fmla="*/ 814599452 w 10896"/>
                  <a:gd name="T7" fmla="*/ 1221985435 h 10477"/>
                  <a:gd name="T8" fmla="*/ 797231655 w 10896"/>
                  <a:gd name="T9" fmla="*/ 1226910830 h 10477"/>
                  <a:gd name="T10" fmla="*/ 762755630 w 10896"/>
                  <a:gd name="T11" fmla="*/ 1236890866 h 10477"/>
                  <a:gd name="T12" fmla="*/ 787381311 w 10896"/>
                  <a:gd name="T13" fmla="*/ 1315824633 h 10477"/>
                  <a:gd name="T14" fmla="*/ 779993823 w 10896"/>
                  <a:gd name="T15" fmla="*/ 1330600458 h 10477"/>
                  <a:gd name="T16" fmla="*/ 770143118 w 10896"/>
                  <a:gd name="T17" fmla="*/ 1352893802 h 10477"/>
                  <a:gd name="T18" fmla="*/ 654271879 w 10896"/>
                  <a:gd name="T19" fmla="*/ 1189971267 h 10477"/>
                  <a:gd name="T20" fmla="*/ 691210760 w 10896"/>
                  <a:gd name="T21" fmla="*/ 1177657959 h 10477"/>
                  <a:gd name="T22" fmla="*/ 718428901 w 10896"/>
                  <a:gd name="T23" fmla="*/ 1152902098 h 10477"/>
                  <a:gd name="T24" fmla="*/ 698598608 w 10896"/>
                  <a:gd name="T25" fmla="*/ 1101057104 h 10477"/>
                  <a:gd name="T26" fmla="*/ 627053737 w 10896"/>
                  <a:gd name="T27" fmla="*/ 1063987935 h 10477"/>
                  <a:gd name="T28" fmla="*/ 602427697 w 10896"/>
                  <a:gd name="T29" fmla="*/ 1081355884 h 10477"/>
                  <a:gd name="T30" fmla="*/ 486297247 w 10896"/>
                  <a:gd name="T31" fmla="*/ 1098594586 h 10477"/>
                  <a:gd name="T32" fmla="*/ 330765061 w 10896"/>
                  <a:gd name="T33" fmla="*/ 967815465 h 10477"/>
                  <a:gd name="T34" fmla="*/ 281383375 w 10896"/>
                  <a:gd name="T35" fmla="*/ 881364180 h 10477"/>
                  <a:gd name="T36" fmla="*/ 352928245 w 10896"/>
                  <a:gd name="T37" fmla="*/ 844295011 h 10477"/>
                  <a:gd name="T38" fmla="*/ 372758539 w 10896"/>
                  <a:gd name="T39" fmla="*/ 834444581 h 10477"/>
                  <a:gd name="T40" fmla="*/ 273995887 w 10896"/>
                  <a:gd name="T41" fmla="*/ 760435849 h 10477"/>
                  <a:gd name="T42" fmla="*/ 209838864 w 10896"/>
                  <a:gd name="T43" fmla="*/ 735679988 h 10477"/>
                  <a:gd name="T44" fmla="*/ 145552237 w 10896"/>
                  <a:gd name="T45" fmla="*/ 715849161 h 10477"/>
                  <a:gd name="T46" fmla="*/ 125851549 w 10896"/>
                  <a:gd name="T47" fmla="*/ 673984203 h 10477"/>
                  <a:gd name="T48" fmla="*/ 101225508 w 10896"/>
                  <a:gd name="T49" fmla="*/ 641840429 h 10477"/>
                  <a:gd name="T50" fmla="*/ 81395215 w 10896"/>
                  <a:gd name="T51" fmla="*/ 604771260 h 10477"/>
                  <a:gd name="T52" fmla="*/ 71544871 w 10896"/>
                  <a:gd name="T53" fmla="*/ 582607523 h 10477"/>
                  <a:gd name="T54" fmla="*/ 78932719 w 10896"/>
                  <a:gd name="T55" fmla="*/ 533225406 h 10477"/>
                  <a:gd name="T56" fmla="*/ 0 w 10896"/>
                  <a:gd name="T57" fmla="*/ 419684988 h 10477"/>
                  <a:gd name="T58" fmla="*/ 22163184 w 10896"/>
                  <a:gd name="T59" fmla="*/ 288776261 h 10477"/>
                  <a:gd name="T60" fmla="*/ 123388693 w 10896"/>
                  <a:gd name="T61" fmla="*/ 259224611 h 10477"/>
                  <a:gd name="T62" fmla="*/ 281383375 w 10896"/>
                  <a:gd name="T63" fmla="*/ 261687488 h 10477"/>
                  <a:gd name="T64" fmla="*/ 464133703 w 10896"/>
                  <a:gd name="T65" fmla="*/ 155405376 h 10477"/>
                  <a:gd name="T66" fmla="*/ 730741742 w 10896"/>
                  <a:gd name="T67" fmla="*/ 145554586 h 10477"/>
                  <a:gd name="T68" fmla="*/ 979981983 w 10896"/>
                  <a:gd name="T69" fmla="*/ 135704156 h 10477"/>
                  <a:gd name="T70" fmla="*/ 1046601501 w 10896"/>
                  <a:gd name="T71" fmla="*/ 113540418 h 10477"/>
                  <a:gd name="T72" fmla="*/ 1219501485 w 10896"/>
                  <a:gd name="T73" fmla="*/ 32014168 h 10477"/>
                  <a:gd name="T74" fmla="*/ 1360128370 w 10896"/>
                  <a:gd name="T75" fmla="*/ 276463313 h 10477"/>
                  <a:gd name="T76" fmla="*/ 1379959023 w 10896"/>
                  <a:gd name="T77" fmla="*/ 439385848 h 10477"/>
                  <a:gd name="T78" fmla="*/ 1318134892 w 10896"/>
                  <a:gd name="T79" fmla="*/ 473992500 h 10477"/>
                  <a:gd name="T80" fmla="*/ 1234277181 w 10896"/>
                  <a:gd name="T81" fmla="*/ 604771260 h 10477"/>
                  <a:gd name="T82" fmla="*/ 1044139005 w 10896"/>
                  <a:gd name="T83" fmla="*/ 686297511 h 10477"/>
                  <a:gd name="T84" fmla="*/ 1011995872 w 10896"/>
                  <a:gd name="T85" fmla="*/ 750455453 h 10477"/>
                  <a:gd name="T86" fmla="*/ 957818798 w 10896"/>
                  <a:gd name="T87" fmla="*/ 780136709 h 10477"/>
                  <a:gd name="T88" fmla="*/ 933063153 w 10896"/>
                  <a:gd name="T89" fmla="*/ 814613754 h 10477"/>
                  <a:gd name="T90" fmla="*/ 923212809 w 10896"/>
                  <a:gd name="T91" fmla="*/ 871513750 h 10477"/>
                  <a:gd name="T92" fmla="*/ 903382515 w 10896"/>
                  <a:gd name="T93" fmla="*/ 869050872 h 10477"/>
                  <a:gd name="T94" fmla="*/ 839225493 w 10896"/>
                  <a:gd name="T95" fmla="*/ 898602522 h 10477"/>
                  <a:gd name="T96" fmla="*/ 807081999 w 10896"/>
                  <a:gd name="T97" fmla="*/ 901065040 h 10477"/>
                  <a:gd name="T98" fmla="*/ 821987300 w 10896"/>
                  <a:gd name="T99" fmla="*/ 967815465 h 10477"/>
                  <a:gd name="T100" fmla="*/ 878756475 w 10896"/>
                  <a:gd name="T101" fmla="*/ 992442081 h 10477"/>
                  <a:gd name="T102" fmla="*/ 844150485 w 10896"/>
                  <a:gd name="T103" fmla="*/ 1021993371 h 10477"/>
                  <a:gd name="T104" fmla="*/ 846613341 w 10896"/>
                  <a:gd name="T105" fmla="*/ 1081355884 h 10477"/>
                  <a:gd name="T106" fmla="*/ 866314029 w 10896"/>
                  <a:gd name="T107" fmla="*/ 1140588790 h 10477"/>
                  <a:gd name="T108" fmla="*/ 878756475 w 10896"/>
                  <a:gd name="T109" fmla="*/ 1128275843 h 10477"/>
                  <a:gd name="T110" fmla="*/ 905845011 w 10896"/>
                  <a:gd name="T111" fmla="*/ 1170140441 h 10477"/>
                  <a:gd name="T112" fmla="*/ 627053737 w 10896"/>
                  <a:gd name="T113" fmla="*/ 767694155 h 10477"/>
                  <a:gd name="T114" fmla="*/ 696135752 w 10896"/>
                  <a:gd name="T115" fmla="*/ 822131273 h 10477"/>
                  <a:gd name="T116" fmla="*/ 730741742 w 10896"/>
                  <a:gd name="T117" fmla="*/ 785062104 h 10477"/>
                  <a:gd name="T118" fmla="*/ 696135752 w 10896"/>
                  <a:gd name="T119" fmla="*/ 747992935 h 104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896" h="10477">
                    <a:moveTo>
                      <a:pt x="7142" y="9104"/>
                    </a:moveTo>
                    <a:lnTo>
                      <a:pt x="7123" y="9143"/>
                    </a:lnTo>
                    <a:lnTo>
                      <a:pt x="7047" y="9143"/>
                    </a:lnTo>
                    <a:lnTo>
                      <a:pt x="7028" y="9143"/>
                    </a:lnTo>
                    <a:lnTo>
                      <a:pt x="6970" y="9143"/>
                    </a:lnTo>
                    <a:lnTo>
                      <a:pt x="6951" y="9162"/>
                    </a:lnTo>
                    <a:lnTo>
                      <a:pt x="6913" y="9181"/>
                    </a:lnTo>
                    <a:lnTo>
                      <a:pt x="6875" y="9219"/>
                    </a:lnTo>
                    <a:lnTo>
                      <a:pt x="6856" y="9238"/>
                    </a:lnTo>
                    <a:lnTo>
                      <a:pt x="6818" y="9257"/>
                    </a:lnTo>
                    <a:lnTo>
                      <a:pt x="6799" y="9238"/>
                    </a:lnTo>
                    <a:lnTo>
                      <a:pt x="6761" y="9238"/>
                    </a:lnTo>
                    <a:lnTo>
                      <a:pt x="6742" y="9257"/>
                    </a:lnTo>
                    <a:lnTo>
                      <a:pt x="6742" y="9276"/>
                    </a:lnTo>
                    <a:lnTo>
                      <a:pt x="6742" y="9295"/>
                    </a:lnTo>
                    <a:lnTo>
                      <a:pt x="6723" y="9314"/>
                    </a:lnTo>
                    <a:lnTo>
                      <a:pt x="6684" y="9371"/>
                    </a:lnTo>
                    <a:lnTo>
                      <a:pt x="6666" y="9390"/>
                    </a:lnTo>
                    <a:lnTo>
                      <a:pt x="6570" y="9371"/>
                    </a:lnTo>
                    <a:lnTo>
                      <a:pt x="6552" y="9371"/>
                    </a:lnTo>
                    <a:lnTo>
                      <a:pt x="6532" y="9390"/>
                    </a:lnTo>
                    <a:lnTo>
                      <a:pt x="6513" y="9409"/>
                    </a:lnTo>
                    <a:lnTo>
                      <a:pt x="6494" y="9409"/>
                    </a:lnTo>
                    <a:lnTo>
                      <a:pt x="6475" y="9390"/>
                    </a:lnTo>
                    <a:lnTo>
                      <a:pt x="6456" y="9390"/>
                    </a:lnTo>
                    <a:lnTo>
                      <a:pt x="6361" y="9409"/>
                    </a:lnTo>
                    <a:lnTo>
                      <a:pt x="6361" y="9428"/>
                    </a:lnTo>
                    <a:lnTo>
                      <a:pt x="6323" y="9448"/>
                    </a:lnTo>
                    <a:lnTo>
                      <a:pt x="6303" y="9448"/>
                    </a:lnTo>
                    <a:lnTo>
                      <a:pt x="6285" y="9448"/>
                    </a:lnTo>
                    <a:lnTo>
                      <a:pt x="6285" y="9428"/>
                    </a:lnTo>
                    <a:lnTo>
                      <a:pt x="6247" y="9428"/>
                    </a:lnTo>
                    <a:lnTo>
                      <a:pt x="6227" y="9409"/>
                    </a:lnTo>
                    <a:lnTo>
                      <a:pt x="6208" y="9428"/>
                    </a:lnTo>
                    <a:lnTo>
                      <a:pt x="6190" y="9466"/>
                    </a:lnTo>
                    <a:lnTo>
                      <a:pt x="6171" y="9485"/>
                    </a:lnTo>
                    <a:lnTo>
                      <a:pt x="6151" y="9485"/>
                    </a:lnTo>
                    <a:lnTo>
                      <a:pt x="6151" y="9466"/>
                    </a:lnTo>
                    <a:lnTo>
                      <a:pt x="6132" y="9466"/>
                    </a:lnTo>
                    <a:lnTo>
                      <a:pt x="6113" y="9466"/>
                    </a:lnTo>
                    <a:lnTo>
                      <a:pt x="6094" y="9504"/>
                    </a:lnTo>
                    <a:lnTo>
                      <a:pt x="6075" y="9504"/>
                    </a:lnTo>
                    <a:lnTo>
                      <a:pt x="6056" y="9504"/>
                    </a:lnTo>
                    <a:lnTo>
                      <a:pt x="5980" y="9504"/>
                    </a:lnTo>
                    <a:lnTo>
                      <a:pt x="5942" y="9524"/>
                    </a:lnTo>
                    <a:lnTo>
                      <a:pt x="5885" y="9543"/>
                    </a:lnTo>
                    <a:lnTo>
                      <a:pt x="5866" y="9600"/>
                    </a:lnTo>
                    <a:lnTo>
                      <a:pt x="5866" y="9657"/>
                    </a:lnTo>
                    <a:lnTo>
                      <a:pt x="5885" y="9809"/>
                    </a:lnTo>
                    <a:lnTo>
                      <a:pt x="5980" y="10057"/>
                    </a:lnTo>
                    <a:lnTo>
                      <a:pt x="5999" y="10095"/>
                    </a:lnTo>
                    <a:lnTo>
                      <a:pt x="6018" y="10114"/>
                    </a:lnTo>
                    <a:lnTo>
                      <a:pt x="6037" y="10133"/>
                    </a:lnTo>
                    <a:lnTo>
                      <a:pt x="6075" y="10152"/>
                    </a:lnTo>
                    <a:lnTo>
                      <a:pt x="6094" y="10152"/>
                    </a:lnTo>
                    <a:lnTo>
                      <a:pt x="6113" y="10171"/>
                    </a:lnTo>
                    <a:lnTo>
                      <a:pt x="6113" y="10190"/>
                    </a:lnTo>
                    <a:lnTo>
                      <a:pt x="6113" y="10247"/>
                    </a:lnTo>
                    <a:lnTo>
                      <a:pt x="6094" y="10247"/>
                    </a:lnTo>
                    <a:lnTo>
                      <a:pt x="6075" y="10228"/>
                    </a:lnTo>
                    <a:lnTo>
                      <a:pt x="6037" y="10247"/>
                    </a:lnTo>
                    <a:lnTo>
                      <a:pt x="6018" y="10266"/>
                    </a:lnTo>
                    <a:lnTo>
                      <a:pt x="5999" y="10305"/>
                    </a:lnTo>
                    <a:lnTo>
                      <a:pt x="5980" y="10324"/>
                    </a:lnTo>
                    <a:lnTo>
                      <a:pt x="5961" y="10324"/>
                    </a:lnTo>
                    <a:lnTo>
                      <a:pt x="5942" y="10324"/>
                    </a:lnTo>
                    <a:lnTo>
                      <a:pt x="5923" y="10324"/>
                    </a:lnTo>
                    <a:lnTo>
                      <a:pt x="5904" y="10362"/>
                    </a:lnTo>
                    <a:lnTo>
                      <a:pt x="5904" y="10400"/>
                    </a:lnTo>
                    <a:lnTo>
                      <a:pt x="5942" y="10438"/>
                    </a:lnTo>
                    <a:lnTo>
                      <a:pt x="5942" y="10476"/>
                    </a:lnTo>
                    <a:lnTo>
                      <a:pt x="5809" y="10342"/>
                    </a:lnTo>
                    <a:lnTo>
                      <a:pt x="5600" y="10057"/>
                    </a:lnTo>
                    <a:lnTo>
                      <a:pt x="5410" y="9790"/>
                    </a:lnTo>
                    <a:lnTo>
                      <a:pt x="5200" y="9504"/>
                    </a:lnTo>
                    <a:lnTo>
                      <a:pt x="5085" y="9352"/>
                    </a:lnTo>
                    <a:lnTo>
                      <a:pt x="5048" y="9257"/>
                    </a:lnTo>
                    <a:lnTo>
                      <a:pt x="5048" y="9181"/>
                    </a:lnTo>
                    <a:lnTo>
                      <a:pt x="5085" y="9143"/>
                    </a:lnTo>
                    <a:lnTo>
                      <a:pt x="5238" y="9104"/>
                    </a:lnTo>
                    <a:lnTo>
                      <a:pt x="5257" y="9104"/>
                    </a:lnTo>
                    <a:lnTo>
                      <a:pt x="5276" y="9086"/>
                    </a:lnTo>
                    <a:lnTo>
                      <a:pt x="5295" y="9067"/>
                    </a:lnTo>
                    <a:lnTo>
                      <a:pt x="5333" y="9086"/>
                    </a:lnTo>
                    <a:lnTo>
                      <a:pt x="5505" y="9067"/>
                    </a:lnTo>
                    <a:lnTo>
                      <a:pt x="5543" y="9067"/>
                    </a:lnTo>
                    <a:lnTo>
                      <a:pt x="5562" y="9028"/>
                    </a:lnTo>
                    <a:lnTo>
                      <a:pt x="5543" y="8971"/>
                    </a:lnTo>
                    <a:lnTo>
                      <a:pt x="5543" y="8952"/>
                    </a:lnTo>
                    <a:lnTo>
                      <a:pt x="5562" y="8933"/>
                    </a:lnTo>
                    <a:lnTo>
                      <a:pt x="5562" y="8914"/>
                    </a:lnTo>
                    <a:lnTo>
                      <a:pt x="5543" y="8895"/>
                    </a:lnTo>
                    <a:lnTo>
                      <a:pt x="5524" y="8857"/>
                    </a:lnTo>
                    <a:lnTo>
                      <a:pt x="5505" y="8838"/>
                    </a:lnTo>
                    <a:lnTo>
                      <a:pt x="5486" y="8800"/>
                    </a:lnTo>
                    <a:lnTo>
                      <a:pt x="5466" y="8762"/>
                    </a:lnTo>
                    <a:lnTo>
                      <a:pt x="5447" y="8609"/>
                    </a:lnTo>
                    <a:lnTo>
                      <a:pt x="5429" y="8571"/>
                    </a:lnTo>
                    <a:lnTo>
                      <a:pt x="5410" y="8533"/>
                    </a:lnTo>
                    <a:lnTo>
                      <a:pt x="5390" y="8495"/>
                    </a:lnTo>
                    <a:lnTo>
                      <a:pt x="5352" y="8476"/>
                    </a:lnTo>
                    <a:lnTo>
                      <a:pt x="5314" y="8438"/>
                    </a:lnTo>
                    <a:lnTo>
                      <a:pt x="5295" y="8419"/>
                    </a:lnTo>
                    <a:lnTo>
                      <a:pt x="5276" y="8400"/>
                    </a:lnTo>
                    <a:lnTo>
                      <a:pt x="5257" y="8343"/>
                    </a:lnTo>
                    <a:lnTo>
                      <a:pt x="5200" y="8266"/>
                    </a:lnTo>
                    <a:lnTo>
                      <a:pt x="5085" y="8247"/>
                    </a:lnTo>
                    <a:lnTo>
                      <a:pt x="4838" y="8209"/>
                    </a:lnTo>
                    <a:lnTo>
                      <a:pt x="4800" y="8229"/>
                    </a:lnTo>
                    <a:lnTo>
                      <a:pt x="4762" y="8285"/>
                    </a:lnTo>
                    <a:lnTo>
                      <a:pt x="4724" y="8305"/>
                    </a:lnTo>
                    <a:lnTo>
                      <a:pt x="4704" y="8305"/>
                    </a:lnTo>
                    <a:lnTo>
                      <a:pt x="4686" y="8285"/>
                    </a:lnTo>
                    <a:lnTo>
                      <a:pt x="4667" y="8285"/>
                    </a:lnTo>
                    <a:lnTo>
                      <a:pt x="4667" y="8305"/>
                    </a:lnTo>
                    <a:lnTo>
                      <a:pt x="4648" y="8343"/>
                    </a:lnTo>
                    <a:lnTo>
                      <a:pt x="4590" y="8400"/>
                    </a:lnTo>
                    <a:lnTo>
                      <a:pt x="4572" y="8457"/>
                    </a:lnTo>
                    <a:lnTo>
                      <a:pt x="4533" y="8514"/>
                    </a:lnTo>
                    <a:lnTo>
                      <a:pt x="4495" y="8533"/>
                    </a:lnTo>
                    <a:lnTo>
                      <a:pt x="4438" y="8552"/>
                    </a:lnTo>
                    <a:lnTo>
                      <a:pt x="4114" y="8514"/>
                    </a:lnTo>
                    <a:lnTo>
                      <a:pt x="3829" y="8495"/>
                    </a:lnTo>
                    <a:lnTo>
                      <a:pt x="3752" y="8476"/>
                    </a:lnTo>
                    <a:lnTo>
                      <a:pt x="3676" y="8419"/>
                    </a:lnTo>
                    <a:lnTo>
                      <a:pt x="3485" y="8266"/>
                    </a:lnTo>
                    <a:lnTo>
                      <a:pt x="3333" y="8152"/>
                    </a:lnTo>
                    <a:lnTo>
                      <a:pt x="3124" y="7962"/>
                    </a:lnTo>
                    <a:lnTo>
                      <a:pt x="3067" y="7904"/>
                    </a:lnTo>
                    <a:lnTo>
                      <a:pt x="2857" y="7733"/>
                    </a:lnTo>
                    <a:lnTo>
                      <a:pt x="2705" y="7599"/>
                    </a:lnTo>
                    <a:lnTo>
                      <a:pt x="2552" y="7467"/>
                    </a:lnTo>
                    <a:lnTo>
                      <a:pt x="2476" y="7428"/>
                    </a:lnTo>
                    <a:lnTo>
                      <a:pt x="2286" y="7428"/>
                    </a:lnTo>
                    <a:lnTo>
                      <a:pt x="2210" y="7371"/>
                    </a:lnTo>
                    <a:lnTo>
                      <a:pt x="2171" y="7333"/>
                    </a:lnTo>
                    <a:lnTo>
                      <a:pt x="2171" y="7276"/>
                    </a:lnTo>
                    <a:lnTo>
                      <a:pt x="2171" y="7238"/>
                    </a:lnTo>
                    <a:lnTo>
                      <a:pt x="2171" y="7066"/>
                    </a:lnTo>
                    <a:lnTo>
                      <a:pt x="2171" y="6800"/>
                    </a:lnTo>
                    <a:lnTo>
                      <a:pt x="2171" y="6571"/>
                    </a:lnTo>
                    <a:lnTo>
                      <a:pt x="2210" y="6457"/>
                    </a:lnTo>
                    <a:lnTo>
                      <a:pt x="2266" y="6476"/>
                    </a:lnTo>
                    <a:lnTo>
                      <a:pt x="2476" y="6552"/>
                    </a:lnTo>
                    <a:lnTo>
                      <a:pt x="2609" y="6590"/>
                    </a:lnTo>
                    <a:lnTo>
                      <a:pt x="2667" y="6609"/>
                    </a:lnTo>
                    <a:lnTo>
                      <a:pt x="2686" y="6609"/>
                    </a:lnTo>
                    <a:lnTo>
                      <a:pt x="2723" y="6514"/>
                    </a:lnTo>
                    <a:lnTo>
                      <a:pt x="2723" y="6495"/>
                    </a:lnTo>
                    <a:lnTo>
                      <a:pt x="2743" y="6476"/>
                    </a:lnTo>
                    <a:lnTo>
                      <a:pt x="2800" y="6495"/>
                    </a:lnTo>
                    <a:lnTo>
                      <a:pt x="2838" y="6533"/>
                    </a:lnTo>
                    <a:lnTo>
                      <a:pt x="2895" y="6552"/>
                    </a:lnTo>
                    <a:lnTo>
                      <a:pt x="2952" y="6514"/>
                    </a:lnTo>
                    <a:lnTo>
                      <a:pt x="2914" y="6457"/>
                    </a:lnTo>
                    <a:lnTo>
                      <a:pt x="2876" y="6438"/>
                    </a:lnTo>
                    <a:lnTo>
                      <a:pt x="2819" y="6419"/>
                    </a:lnTo>
                    <a:lnTo>
                      <a:pt x="2705" y="6419"/>
                    </a:lnTo>
                    <a:lnTo>
                      <a:pt x="2667" y="6400"/>
                    </a:lnTo>
                    <a:lnTo>
                      <a:pt x="2381" y="6266"/>
                    </a:lnTo>
                    <a:lnTo>
                      <a:pt x="2286" y="6190"/>
                    </a:lnTo>
                    <a:lnTo>
                      <a:pt x="2247" y="6114"/>
                    </a:lnTo>
                    <a:lnTo>
                      <a:pt x="2228" y="5981"/>
                    </a:lnTo>
                    <a:lnTo>
                      <a:pt x="2114" y="5867"/>
                    </a:lnTo>
                    <a:lnTo>
                      <a:pt x="1981" y="5790"/>
                    </a:lnTo>
                    <a:lnTo>
                      <a:pt x="1847" y="5752"/>
                    </a:lnTo>
                    <a:lnTo>
                      <a:pt x="1752" y="5752"/>
                    </a:lnTo>
                    <a:lnTo>
                      <a:pt x="1695" y="5752"/>
                    </a:lnTo>
                    <a:lnTo>
                      <a:pt x="1657" y="5733"/>
                    </a:lnTo>
                    <a:lnTo>
                      <a:pt x="1619" y="5695"/>
                    </a:lnTo>
                    <a:lnTo>
                      <a:pt x="1619" y="5676"/>
                    </a:lnTo>
                    <a:lnTo>
                      <a:pt x="1638" y="5657"/>
                    </a:lnTo>
                    <a:lnTo>
                      <a:pt x="1619" y="5638"/>
                    </a:lnTo>
                    <a:lnTo>
                      <a:pt x="1619" y="5618"/>
                    </a:lnTo>
                    <a:lnTo>
                      <a:pt x="1619" y="5600"/>
                    </a:lnTo>
                    <a:lnTo>
                      <a:pt x="1600" y="5600"/>
                    </a:lnTo>
                    <a:lnTo>
                      <a:pt x="1238" y="5600"/>
                    </a:lnTo>
                    <a:lnTo>
                      <a:pt x="1162" y="5581"/>
                    </a:lnTo>
                    <a:lnTo>
                      <a:pt x="1123" y="5523"/>
                    </a:lnTo>
                    <a:lnTo>
                      <a:pt x="1143" y="5466"/>
                    </a:lnTo>
                    <a:lnTo>
                      <a:pt x="1162" y="5409"/>
                    </a:lnTo>
                    <a:lnTo>
                      <a:pt x="1181" y="5371"/>
                    </a:lnTo>
                    <a:lnTo>
                      <a:pt x="1162" y="5333"/>
                    </a:lnTo>
                    <a:lnTo>
                      <a:pt x="1123" y="5314"/>
                    </a:lnTo>
                    <a:lnTo>
                      <a:pt x="1086" y="5295"/>
                    </a:lnTo>
                    <a:lnTo>
                      <a:pt x="1067" y="5257"/>
                    </a:lnTo>
                    <a:lnTo>
                      <a:pt x="971" y="5200"/>
                    </a:lnTo>
                    <a:lnTo>
                      <a:pt x="933" y="5161"/>
                    </a:lnTo>
                    <a:lnTo>
                      <a:pt x="914" y="5142"/>
                    </a:lnTo>
                    <a:lnTo>
                      <a:pt x="895" y="5105"/>
                    </a:lnTo>
                    <a:lnTo>
                      <a:pt x="876" y="5066"/>
                    </a:lnTo>
                    <a:lnTo>
                      <a:pt x="857" y="5028"/>
                    </a:lnTo>
                    <a:lnTo>
                      <a:pt x="800" y="5009"/>
                    </a:lnTo>
                    <a:lnTo>
                      <a:pt x="781" y="4971"/>
                    </a:lnTo>
                    <a:lnTo>
                      <a:pt x="781" y="4952"/>
                    </a:lnTo>
                    <a:lnTo>
                      <a:pt x="800" y="4895"/>
                    </a:lnTo>
                    <a:lnTo>
                      <a:pt x="800" y="4876"/>
                    </a:lnTo>
                    <a:lnTo>
                      <a:pt x="781" y="4838"/>
                    </a:lnTo>
                    <a:lnTo>
                      <a:pt x="723" y="4819"/>
                    </a:lnTo>
                    <a:lnTo>
                      <a:pt x="686" y="4800"/>
                    </a:lnTo>
                    <a:lnTo>
                      <a:pt x="666" y="4743"/>
                    </a:lnTo>
                    <a:lnTo>
                      <a:pt x="666" y="4704"/>
                    </a:lnTo>
                    <a:lnTo>
                      <a:pt x="628" y="4666"/>
                    </a:lnTo>
                    <a:lnTo>
                      <a:pt x="590" y="4647"/>
                    </a:lnTo>
                    <a:lnTo>
                      <a:pt x="571" y="4628"/>
                    </a:lnTo>
                    <a:lnTo>
                      <a:pt x="571" y="4609"/>
                    </a:lnTo>
                    <a:lnTo>
                      <a:pt x="590" y="4552"/>
                    </a:lnTo>
                    <a:lnTo>
                      <a:pt x="590" y="4533"/>
                    </a:lnTo>
                    <a:lnTo>
                      <a:pt x="590" y="4514"/>
                    </a:lnTo>
                    <a:lnTo>
                      <a:pt x="571" y="4495"/>
                    </a:lnTo>
                    <a:lnTo>
                      <a:pt x="552" y="4495"/>
                    </a:lnTo>
                    <a:lnTo>
                      <a:pt x="533" y="4476"/>
                    </a:lnTo>
                    <a:lnTo>
                      <a:pt x="495" y="4419"/>
                    </a:lnTo>
                    <a:lnTo>
                      <a:pt x="495" y="4381"/>
                    </a:lnTo>
                    <a:lnTo>
                      <a:pt x="495" y="4362"/>
                    </a:lnTo>
                    <a:lnTo>
                      <a:pt x="571" y="4247"/>
                    </a:lnTo>
                    <a:lnTo>
                      <a:pt x="571" y="4228"/>
                    </a:lnTo>
                    <a:lnTo>
                      <a:pt x="590" y="4133"/>
                    </a:lnTo>
                    <a:lnTo>
                      <a:pt x="609" y="4114"/>
                    </a:lnTo>
                    <a:lnTo>
                      <a:pt x="628" y="4076"/>
                    </a:lnTo>
                    <a:lnTo>
                      <a:pt x="628" y="4057"/>
                    </a:lnTo>
                    <a:lnTo>
                      <a:pt x="628" y="4038"/>
                    </a:lnTo>
                    <a:lnTo>
                      <a:pt x="514" y="3886"/>
                    </a:lnTo>
                    <a:lnTo>
                      <a:pt x="133" y="3542"/>
                    </a:lnTo>
                    <a:lnTo>
                      <a:pt x="95" y="3505"/>
                    </a:lnTo>
                    <a:lnTo>
                      <a:pt x="19" y="3371"/>
                    </a:lnTo>
                    <a:lnTo>
                      <a:pt x="0" y="3238"/>
                    </a:lnTo>
                    <a:lnTo>
                      <a:pt x="171" y="2723"/>
                    </a:lnTo>
                    <a:lnTo>
                      <a:pt x="152" y="2647"/>
                    </a:lnTo>
                    <a:lnTo>
                      <a:pt x="76" y="2476"/>
                    </a:lnTo>
                    <a:lnTo>
                      <a:pt x="76" y="2400"/>
                    </a:lnTo>
                    <a:lnTo>
                      <a:pt x="114" y="2362"/>
                    </a:lnTo>
                    <a:lnTo>
                      <a:pt x="152" y="2323"/>
                    </a:lnTo>
                    <a:lnTo>
                      <a:pt x="171" y="2304"/>
                    </a:lnTo>
                    <a:lnTo>
                      <a:pt x="171" y="2228"/>
                    </a:lnTo>
                    <a:lnTo>
                      <a:pt x="152" y="2095"/>
                    </a:lnTo>
                    <a:lnTo>
                      <a:pt x="152" y="2037"/>
                    </a:lnTo>
                    <a:lnTo>
                      <a:pt x="171" y="2000"/>
                    </a:lnTo>
                    <a:lnTo>
                      <a:pt x="533" y="2095"/>
                    </a:lnTo>
                    <a:lnTo>
                      <a:pt x="628" y="2095"/>
                    </a:lnTo>
                    <a:lnTo>
                      <a:pt x="705" y="2076"/>
                    </a:lnTo>
                    <a:lnTo>
                      <a:pt x="876" y="2019"/>
                    </a:lnTo>
                    <a:lnTo>
                      <a:pt x="952" y="2000"/>
                    </a:lnTo>
                    <a:lnTo>
                      <a:pt x="1371" y="2152"/>
                    </a:lnTo>
                    <a:lnTo>
                      <a:pt x="1409" y="2152"/>
                    </a:lnTo>
                    <a:lnTo>
                      <a:pt x="1485" y="2133"/>
                    </a:lnTo>
                    <a:lnTo>
                      <a:pt x="1562" y="2095"/>
                    </a:lnTo>
                    <a:lnTo>
                      <a:pt x="1638" y="2076"/>
                    </a:lnTo>
                    <a:lnTo>
                      <a:pt x="2038" y="2057"/>
                    </a:lnTo>
                    <a:lnTo>
                      <a:pt x="2114" y="2037"/>
                    </a:lnTo>
                    <a:lnTo>
                      <a:pt x="2171" y="2019"/>
                    </a:lnTo>
                    <a:lnTo>
                      <a:pt x="2400" y="1809"/>
                    </a:lnTo>
                    <a:lnTo>
                      <a:pt x="2571" y="1638"/>
                    </a:lnTo>
                    <a:lnTo>
                      <a:pt x="2781" y="1447"/>
                    </a:lnTo>
                    <a:lnTo>
                      <a:pt x="2971" y="1276"/>
                    </a:lnTo>
                    <a:lnTo>
                      <a:pt x="3048" y="1238"/>
                    </a:lnTo>
                    <a:lnTo>
                      <a:pt x="3124" y="1199"/>
                    </a:lnTo>
                    <a:lnTo>
                      <a:pt x="3333" y="1199"/>
                    </a:lnTo>
                    <a:lnTo>
                      <a:pt x="3581" y="1199"/>
                    </a:lnTo>
                    <a:lnTo>
                      <a:pt x="3829" y="1180"/>
                    </a:lnTo>
                    <a:lnTo>
                      <a:pt x="4095" y="1180"/>
                    </a:lnTo>
                    <a:lnTo>
                      <a:pt x="4343" y="1162"/>
                    </a:lnTo>
                    <a:lnTo>
                      <a:pt x="4609" y="1162"/>
                    </a:lnTo>
                    <a:lnTo>
                      <a:pt x="4857" y="1143"/>
                    </a:lnTo>
                    <a:lnTo>
                      <a:pt x="5124" y="1143"/>
                    </a:lnTo>
                    <a:lnTo>
                      <a:pt x="5371" y="1123"/>
                    </a:lnTo>
                    <a:lnTo>
                      <a:pt x="5638" y="1123"/>
                    </a:lnTo>
                    <a:lnTo>
                      <a:pt x="5885" y="1104"/>
                    </a:lnTo>
                    <a:lnTo>
                      <a:pt x="6151" y="1104"/>
                    </a:lnTo>
                    <a:lnTo>
                      <a:pt x="6399" y="1104"/>
                    </a:lnTo>
                    <a:lnTo>
                      <a:pt x="6666" y="1085"/>
                    </a:lnTo>
                    <a:lnTo>
                      <a:pt x="6913" y="1085"/>
                    </a:lnTo>
                    <a:lnTo>
                      <a:pt x="7180" y="1066"/>
                    </a:lnTo>
                    <a:lnTo>
                      <a:pt x="7427" y="1066"/>
                    </a:lnTo>
                    <a:lnTo>
                      <a:pt x="7561" y="1047"/>
                    </a:lnTo>
                    <a:lnTo>
                      <a:pt x="7580" y="1009"/>
                    </a:lnTo>
                    <a:lnTo>
                      <a:pt x="7580" y="914"/>
                    </a:lnTo>
                    <a:lnTo>
                      <a:pt x="7580" y="857"/>
                    </a:lnTo>
                    <a:lnTo>
                      <a:pt x="7580" y="838"/>
                    </a:lnTo>
                    <a:lnTo>
                      <a:pt x="7599" y="818"/>
                    </a:lnTo>
                    <a:lnTo>
                      <a:pt x="7656" y="818"/>
                    </a:lnTo>
                    <a:lnTo>
                      <a:pt x="7751" y="818"/>
                    </a:lnTo>
                    <a:lnTo>
                      <a:pt x="8075" y="876"/>
                    </a:lnTo>
                    <a:lnTo>
                      <a:pt x="8570" y="952"/>
                    </a:lnTo>
                    <a:lnTo>
                      <a:pt x="8837" y="990"/>
                    </a:lnTo>
                    <a:lnTo>
                      <a:pt x="8856" y="1009"/>
                    </a:lnTo>
                    <a:lnTo>
                      <a:pt x="8914" y="1009"/>
                    </a:lnTo>
                    <a:lnTo>
                      <a:pt x="8932" y="704"/>
                    </a:lnTo>
                    <a:lnTo>
                      <a:pt x="8951" y="628"/>
                    </a:lnTo>
                    <a:lnTo>
                      <a:pt x="9199" y="476"/>
                    </a:lnTo>
                    <a:lnTo>
                      <a:pt x="9409" y="247"/>
                    </a:lnTo>
                    <a:lnTo>
                      <a:pt x="9504" y="190"/>
                    </a:lnTo>
                    <a:lnTo>
                      <a:pt x="9713" y="152"/>
                    </a:lnTo>
                    <a:lnTo>
                      <a:pt x="9808" y="95"/>
                    </a:lnTo>
                    <a:lnTo>
                      <a:pt x="9885" y="19"/>
                    </a:lnTo>
                    <a:lnTo>
                      <a:pt x="9885" y="0"/>
                    </a:lnTo>
                    <a:lnTo>
                      <a:pt x="9904" y="38"/>
                    </a:lnTo>
                    <a:lnTo>
                      <a:pt x="10494" y="1733"/>
                    </a:lnTo>
                    <a:lnTo>
                      <a:pt x="10494" y="2133"/>
                    </a:lnTo>
                    <a:lnTo>
                      <a:pt x="10494" y="2247"/>
                    </a:lnTo>
                    <a:lnTo>
                      <a:pt x="10514" y="2304"/>
                    </a:lnTo>
                    <a:lnTo>
                      <a:pt x="10895" y="2933"/>
                    </a:lnTo>
                    <a:lnTo>
                      <a:pt x="10837" y="3257"/>
                    </a:lnTo>
                    <a:lnTo>
                      <a:pt x="10761" y="3352"/>
                    </a:lnTo>
                    <a:lnTo>
                      <a:pt x="10685" y="3371"/>
                    </a:lnTo>
                    <a:lnTo>
                      <a:pt x="10666" y="3371"/>
                    </a:lnTo>
                    <a:lnTo>
                      <a:pt x="10647" y="3390"/>
                    </a:lnTo>
                    <a:lnTo>
                      <a:pt x="10609" y="3485"/>
                    </a:lnTo>
                    <a:lnTo>
                      <a:pt x="10590" y="3523"/>
                    </a:lnTo>
                    <a:lnTo>
                      <a:pt x="10533" y="3542"/>
                    </a:lnTo>
                    <a:lnTo>
                      <a:pt x="10342" y="3637"/>
                    </a:lnTo>
                    <a:lnTo>
                      <a:pt x="10304" y="3657"/>
                    </a:lnTo>
                    <a:lnTo>
                      <a:pt x="10247" y="3637"/>
                    </a:lnTo>
                    <a:lnTo>
                      <a:pt x="10209" y="3657"/>
                    </a:lnTo>
                    <a:lnTo>
                      <a:pt x="10170" y="3657"/>
                    </a:lnTo>
                    <a:lnTo>
                      <a:pt x="10133" y="3676"/>
                    </a:lnTo>
                    <a:lnTo>
                      <a:pt x="10094" y="3695"/>
                    </a:lnTo>
                    <a:lnTo>
                      <a:pt x="9732" y="4000"/>
                    </a:lnTo>
                    <a:lnTo>
                      <a:pt x="9656" y="4114"/>
                    </a:lnTo>
                    <a:lnTo>
                      <a:pt x="9637" y="4152"/>
                    </a:lnTo>
                    <a:lnTo>
                      <a:pt x="9637" y="4190"/>
                    </a:lnTo>
                    <a:lnTo>
                      <a:pt x="9542" y="4609"/>
                    </a:lnTo>
                    <a:lnTo>
                      <a:pt x="9523" y="4666"/>
                    </a:lnTo>
                    <a:lnTo>
                      <a:pt x="9466" y="4724"/>
                    </a:lnTo>
                    <a:lnTo>
                      <a:pt x="8970" y="5181"/>
                    </a:lnTo>
                    <a:lnTo>
                      <a:pt x="8894" y="5238"/>
                    </a:lnTo>
                    <a:lnTo>
                      <a:pt x="8437" y="5428"/>
                    </a:lnTo>
                    <a:lnTo>
                      <a:pt x="8418" y="5428"/>
                    </a:lnTo>
                    <a:lnTo>
                      <a:pt x="8380" y="5409"/>
                    </a:lnTo>
                    <a:lnTo>
                      <a:pt x="8094" y="5295"/>
                    </a:lnTo>
                    <a:lnTo>
                      <a:pt x="8056" y="5295"/>
                    </a:lnTo>
                    <a:lnTo>
                      <a:pt x="8018" y="5295"/>
                    </a:lnTo>
                    <a:lnTo>
                      <a:pt x="7999" y="5314"/>
                    </a:lnTo>
                    <a:lnTo>
                      <a:pt x="7942" y="5390"/>
                    </a:lnTo>
                    <a:lnTo>
                      <a:pt x="7923" y="5466"/>
                    </a:lnTo>
                    <a:lnTo>
                      <a:pt x="7866" y="5695"/>
                    </a:lnTo>
                    <a:lnTo>
                      <a:pt x="7866" y="5752"/>
                    </a:lnTo>
                    <a:lnTo>
                      <a:pt x="7847" y="5790"/>
                    </a:lnTo>
                    <a:lnTo>
                      <a:pt x="7808" y="5790"/>
                    </a:lnTo>
                    <a:lnTo>
                      <a:pt x="7751" y="5809"/>
                    </a:lnTo>
                    <a:lnTo>
                      <a:pt x="7580" y="5809"/>
                    </a:lnTo>
                    <a:lnTo>
                      <a:pt x="7561" y="5809"/>
                    </a:lnTo>
                    <a:lnTo>
                      <a:pt x="7523" y="5809"/>
                    </a:lnTo>
                    <a:lnTo>
                      <a:pt x="7504" y="5847"/>
                    </a:lnTo>
                    <a:lnTo>
                      <a:pt x="7446" y="5981"/>
                    </a:lnTo>
                    <a:lnTo>
                      <a:pt x="7427" y="6019"/>
                    </a:lnTo>
                    <a:lnTo>
                      <a:pt x="7390" y="6019"/>
                    </a:lnTo>
                    <a:lnTo>
                      <a:pt x="7314" y="6038"/>
                    </a:lnTo>
                    <a:lnTo>
                      <a:pt x="7256" y="6057"/>
                    </a:lnTo>
                    <a:lnTo>
                      <a:pt x="7256" y="6076"/>
                    </a:lnTo>
                    <a:lnTo>
                      <a:pt x="7237" y="6076"/>
                    </a:lnTo>
                    <a:lnTo>
                      <a:pt x="7237" y="6133"/>
                    </a:lnTo>
                    <a:lnTo>
                      <a:pt x="7218" y="6209"/>
                    </a:lnTo>
                    <a:lnTo>
                      <a:pt x="7199" y="6266"/>
                    </a:lnTo>
                    <a:lnTo>
                      <a:pt x="7199" y="6285"/>
                    </a:lnTo>
                    <a:lnTo>
                      <a:pt x="7199" y="6304"/>
                    </a:lnTo>
                    <a:lnTo>
                      <a:pt x="7199" y="6324"/>
                    </a:lnTo>
                    <a:lnTo>
                      <a:pt x="7237" y="6380"/>
                    </a:lnTo>
                    <a:lnTo>
                      <a:pt x="7237" y="6400"/>
                    </a:lnTo>
                    <a:lnTo>
                      <a:pt x="7199" y="6533"/>
                    </a:lnTo>
                    <a:lnTo>
                      <a:pt x="7161" y="6647"/>
                    </a:lnTo>
                    <a:lnTo>
                      <a:pt x="7123" y="6724"/>
                    </a:lnTo>
                    <a:lnTo>
                      <a:pt x="7104" y="6742"/>
                    </a:lnTo>
                    <a:lnTo>
                      <a:pt x="7085" y="6742"/>
                    </a:lnTo>
                    <a:lnTo>
                      <a:pt x="7065" y="6742"/>
                    </a:lnTo>
                    <a:lnTo>
                      <a:pt x="7047" y="6742"/>
                    </a:lnTo>
                    <a:lnTo>
                      <a:pt x="7028" y="6742"/>
                    </a:lnTo>
                    <a:lnTo>
                      <a:pt x="6989" y="6705"/>
                    </a:lnTo>
                    <a:lnTo>
                      <a:pt x="6970" y="6705"/>
                    </a:lnTo>
                    <a:lnTo>
                      <a:pt x="6913" y="6705"/>
                    </a:lnTo>
                    <a:lnTo>
                      <a:pt x="6875" y="6705"/>
                    </a:lnTo>
                    <a:lnTo>
                      <a:pt x="6780" y="6724"/>
                    </a:lnTo>
                    <a:lnTo>
                      <a:pt x="6552" y="6895"/>
                    </a:lnTo>
                    <a:lnTo>
                      <a:pt x="6552" y="6914"/>
                    </a:lnTo>
                    <a:lnTo>
                      <a:pt x="6513" y="6914"/>
                    </a:lnTo>
                    <a:lnTo>
                      <a:pt x="6494" y="6933"/>
                    </a:lnTo>
                    <a:lnTo>
                      <a:pt x="6475" y="6933"/>
                    </a:lnTo>
                    <a:lnTo>
                      <a:pt x="6437" y="6933"/>
                    </a:lnTo>
                    <a:lnTo>
                      <a:pt x="6399" y="6933"/>
                    </a:lnTo>
                    <a:lnTo>
                      <a:pt x="6342" y="6914"/>
                    </a:lnTo>
                    <a:lnTo>
                      <a:pt x="6323" y="6914"/>
                    </a:lnTo>
                    <a:lnTo>
                      <a:pt x="6303" y="6914"/>
                    </a:lnTo>
                    <a:lnTo>
                      <a:pt x="6285" y="6914"/>
                    </a:lnTo>
                    <a:lnTo>
                      <a:pt x="6247" y="6933"/>
                    </a:lnTo>
                    <a:lnTo>
                      <a:pt x="6227" y="6952"/>
                    </a:lnTo>
                    <a:lnTo>
                      <a:pt x="6190" y="6990"/>
                    </a:lnTo>
                    <a:lnTo>
                      <a:pt x="6190" y="7028"/>
                    </a:lnTo>
                    <a:lnTo>
                      <a:pt x="6171" y="7047"/>
                    </a:lnTo>
                    <a:lnTo>
                      <a:pt x="6171" y="7066"/>
                    </a:lnTo>
                    <a:lnTo>
                      <a:pt x="6171" y="7086"/>
                    </a:lnTo>
                    <a:lnTo>
                      <a:pt x="6323" y="7467"/>
                    </a:lnTo>
                    <a:lnTo>
                      <a:pt x="6342" y="7467"/>
                    </a:lnTo>
                    <a:lnTo>
                      <a:pt x="6361" y="7467"/>
                    </a:lnTo>
                    <a:lnTo>
                      <a:pt x="6761" y="7504"/>
                    </a:lnTo>
                    <a:lnTo>
                      <a:pt x="6799" y="7523"/>
                    </a:lnTo>
                    <a:lnTo>
                      <a:pt x="6818" y="7542"/>
                    </a:lnTo>
                    <a:lnTo>
                      <a:pt x="6837" y="7581"/>
                    </a:lnTo>
                    <a:lnTo>
                      <a:pt x="6837" y="7619"/>
                    </a:lnTo>
                    <a:lnTo>
                      <a:pt x="6780" y="7657"/>
                    </a:lnTo>
                    <a:lnTo>
                      <a:pt x="6684" y="7733"/>
                    </a:lnTo>
                    <a:lnTo>
                      <a:pt x="6608" y="7771"/>
                    </a:lnTo>
                    <a:lnTo>
                      <a:pt x="6570" y="7790"/>
                    </a:lnTo>
                    <a:lnTo>
                      <a:pt x="6532" y="7828"/>
                    </a:lnTo>
                    <a:lnTo>
                      <a:pt x="6532" y="7848"/>
                    </a:lnTo>
                    <a:lnTo>
                      <a:pt x="6513" y="7866"/>
                    </a:lnTo>
                    <a:lnTo>
                      <a:pt x="6513" y="7885"/>
                    </a:lnTo>
                    <a:lnTo>
                      <a:pt x="6513" y="7924"/>
                    </a:lnTo>
                    <a:lnTo>
                      <a:pt x="6513" y="7962"/>
                    </a:lnTo>
                    <a:lnTo>
                      <a:pt x="6513" y="7980"/>
                    </a:lnTo>
                    <a:lnTo>
                      <a:pt x="6552" y="8171"/>
                    </a:lnTo>
                    <a:lnTo>
                      <a:pt x="6552" y="8190"/>
                    </a:lnTo>
                    <a:lnTo>
                      <a:pt x="6552" y="8229"/>
                    </a:lnTo>
                    <a:lnTo>
                      <a:pt x="6552" y="8285"/>
                    </a:lnTo>
                    <a:lnTo>
                      <a:pt x="6532" y="8343"/>
                    </a:lnTo>
                    <a:lnTo>
                      <a:pt x="6532" y="8419"/>
                    </a:lnTo>
                    <a:lnTo>
                      <a:pt x="6552" y="8609"/>
                    </a:lnTo>
                    <a:lnTo>
                      <a:pt x="6570" y="8647"/>
                    </a:lnTo>
                    <a:lnTo>
                      <a:pt x="6570" y="8686"/>
                    </a:lnTo>
                    <a:lnTo>
                      <a:pt x="6570" y="8762"/>
                    </a:lnTo>
                    <a:lnTo>
                      <a:pt x="6589" y="8781"/>
                    </a:lnTo>
                    <a:lnTo>
                      <a:pt x="6684" y="8781"/>
                    </a:lnTo>
                    <a:lnTo>
                      <a:pt x="6684" y="8800"/>
                    </a:lnTo>
                    <a:lnTo>
                      <a:pt x="6704" y="8800"/>
                    </a:lnTo>
                    <a:lnTo>
                      <a:pt x="6723" y="8800"/>
                    </a:lnTo>
                    <a:lnTo>
                      <a:pt x="6723" y="8781"/>
                    </a:lnTo>
                    <a:lnTo>
                      <a:pt x="6723" y="8762"/>
                    </a:lnTo>
                    <a:lnTo>
                      <a:pt x="6742" y="8742"/>
                    </a:lnTo>
                    <a:lnTo>
                      <a:pt x="6761" y="8723"/>
                    </a:lnTo>
                    <a:lnTo>
                      <a:pt x="6761" y="8705"/>
                    </a:lnTo>
                    <a:lnTo>
                      <a:pt x="6780" y="8705"/>
                    </a:lnTo>
                    <a:lnTo>
                      <a:pt x="6818" y="8705"/>
                    </a:lnTo>
                    <a:lnTo>
                      <a:pt x="6837" y="8742"/>
                    </a:lnTo>
                    <a:lnTo>
                      <a:pt x="6837" y="8781"/>
                    </a:lnTo>
                    <a:lnTo>
                      <a:pt x="6837" y="8838"/>
                    </a:lnTo>
                    <a:lnTo>
                      <a:pt x="6856" y="8914"/>
                    </a:lnTo>
                    <a:lnTo>
                      <a:pt x="6875" y="8990"/>
                    </a:lnTo>
                    <a:lnTo>
                      <a:pt x="6933" y="9009"/>
                    </a:lnTo>
                    <a:lnTo>
                      <a:pt x="6989" y="9028"/>
                    </a:lnTo>
                    <a:lnTo>
                      <a:pt x="7085" y="9086"/>
                    </a:lnTo>
                    <a:lnTo>
                      <a:pt x="7142" y="9104"/>
                    </a:lnTo>
                    <a:close/>
                    <a:moveTo>
                      <a:pt x="5219" y="5790"/>
                    </a:moveTo>
                    <a:lnTo>
                      <a:pt x="5105" y="5752"/>
                    </a:lnTo>
                    <a:lnTo>
                      <a:pt x="4990" y="5752"/>
                    </a:lnTo>
                    <a:lnTo>
                      <a:pt x="4895" y="5790"/>
                    </a:lnTo>
                    <a:lnTo>
                      <a:pt x="4838" y="5867"/>
                    </a:lnTo>
                    <a:lnTo>
                      <a:pt x="4838" y="5923"/>
                    </a:lnTo>
                    <a:lnTo>
                      <a:pt x="4838" y="6019"/>
                    </a:lnTo>
                    <a:lnTo>
                      <a:pt x="4876" y="6114"/>
                    </a:lnTo>
                    <a:lnTo>
                      <a:pt x="4953" y="6209"/>
                    </a:lnTo>
                    <a:lnTo>
                      <a:pt x="5029" y="6285"/>
                    </a:lnTo>
                    <a:lnTo>
                      <a:pt x="5124" y="6324"/>
                    </a:lnTo>
                    <a:lnTo>
                      <a:pt x="5219" y="6343"/>
                    </a:lnTo>
                    <a:lnTo>
                      <a:pt x="5295" y="6343"/>
                    </a:lnTo>
                    <a:lnTo>
                      <a:pt x="5371" y="6343"/>
                    </a:lnTo>
                    <a:lnTo>
                      <a:pt x="5390" y="6380"/>
                    </a:lnTo>
                    <a:lnTo>
                      <a:pt x="5410" y="6419"/>
                    </a:lnTo>
                    <a:lnTo>
                      <a:pt x="5429" y="6476"/>
                    </a:lnTo>
                    <a:lnTo>
                      <a:pt x="5486" y="6419"/>
                    </a:lnTo>
                    <a:lnTo>
                      <a:pt x="5524" y="6380"/>
                    </a:lnTo>
                    <a:lnTo>
                      <a:pt x="5581" y="6285"/>
                    </a:lnTo>
                    <a:lnTo>
                      <a:pt x="5619" y="6171"/>
                    </a:lnTo>
                    <a:lnTo>
                      <a:pt x="5638" y="6057"/>
                    </a:lnTo>
                    <a:lnTo>
                      <a:pt x="5638" y="5981"/>
                    </a:lnTo>
                    <a:lnTo>
                      <a:pt x="5638" y="5904"/>
                    </a:lnTo>
                    <a:lnTo>
                      <a:pt x="5600" y="5867"/>
                    </a:lnTo>
                    <a:lnTo>
                      <a:pt x="5524" y="5885"/>
                    </a:lnTo>
                    <a:lnTo>
                      <a:pt x="5505" y="5867"/>
                    </a:lnTo>
                    <a:lnTo>
                      <a:pt x="5505" y="5771"/>
                    </a:lnTo>
                    <a:lnTo>
                      <a:pt x="5486" y="5771"/>
                    </a:lnTo>
                    <a:lnTo>
                      <a:pt x="5371" y="5771"/>
                    </a:lnTo>
                    <a:lnTo>
                      <a:pt x="5219" y="579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31" name="Freeform 8">
                <a:extLst>
                  <a:ext uri="{FF2B5EF4-FFF2-40B4-BE49-F238E27FC236}">
                    <a16:creationId xmlns:a16="http://schemas.microsoft.com/office/drawing/2014/main" id="{77FB7166-58BD-CF45-B3E9-91EECD8B3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1900" y="2263775"/>
                <a:ext cx="11233150" cy="8310563"/>
              </a:xfrm>
              <a:custGeom>
                <a:avLst/>
                <a:gdLst>
                  <a:gd name="T0" fmla="*/ 2147483646 w 31202"/>
                  <a:gd name="T1" fmla="*/ 36932436 h 23086"/>
                  <a:gd name="T2" fmla="*/ 2147483646 w 31202"/>
                  <a:gd name="T3" fmla="*/ 81510546 h 23086"/>
                  <a:gd name="T4" fmla="*/ 2147483646 w 31202"/>
                  <a:gd name="T5" fmla="*/ 128421345 h 23086"/>
                  <a:gd name="T6" fmla="*/ 2147483646 w 31202"/>
                  <a:gd name="T7" fmla="*/ 320858792 h 23086"/>
                  <a:gd name="T8" fmla="*/ 2147483646 w 31202"/>
                  <a:gd name="T9" fmla="*/ 261637301 h 23086"/>
                  <a:gd name="T10" fmla="*/ 2147483646 w 31202"/>
                  <a:gd name="T11" fmla="*/ 244272811 h 23086"/>
                  <a:gd name="T12" fmla="*/ 2147483646 w 31202"/>
                  <a:gd name="T13" fmla="*/ 382542566 h 23086"/>
                  <a:gd name="T14" fmla="*/ 2147483646 w 31202"/>
                  <a:gd name="T15" fmla="*/ 523274963 h 23086"/>
                  <a:gd name="T16" fmla="*/ 2147483646 w 31202"/>
                  <a:gd name="T17" fmla="*/ 624482688 h 23086"/>
                  <a:gd name="T18" fmla="*/ 2147483646 w 31202"/>
                  <a:gd name="T19" fmla="*/ 750441751 h 23086"/>
                  <a:gd name="T20" fmla="*/ 2147483646 w 31202"/>
                  <a:gd name="T21" fmla="*/ 802277115 h 23086"/>
                  <a:gd name="T22" fmla="*/ 2147483646 w 31202"/>
                  <a:gd name="T23" fmla="*/ 856444447 h 23086"/>
                  <a:gd name="T24" fmla="*/ 2147483646 w 31202"/>
                  <a:gd name="T25" fmla="*/ 910871327 h 23086"/>
                  <a:gd name="T26" fmla="*/ 2147483646 w 31202"/>
                  <a:gd name="T27" fmla="*/ 965168613 h 23086"/>
                  <a:gd name="T28" fmla="*/ 2147483646 w 31202"/>
                  <a:gd name="T29" fmla="*/ 1036700796 h 23086"/>
                  <a:gd name="T30" fmla="*/ 2147483646 w 31202"/>
                  <a:gd name="T31" fmla="*/ 1160068343 h 23086"/>
                  <a:gd name="T32" fmla="*/ 2147483646 w 31202"/>
                  <a:gd name="T33" fmla="*/ 1226805915 h 23086"/>
                  <a:gd name="T34" fmla="*/ 2147483646 w 31202"/>
                  <a:gd name="T35" fmla="*/ 1355097666 h 23086"/>
                  <a:gd name="T36" fmla="*/ 2147483646 w 31202"/>
                  <a:gd name="T37" fmla="*/ 1456305752 h 23086"/>
                  <a:gd name="T38" fmla="*/ 2147483646 w 31202"/>
                  <a:gd name="T39" fmla="*/ 1555051554 h 23086"/>
                  <a:gd name="T40" fmla="*/ 2147483646 w 31202"/>
                  <a:gd name="T41" fmla="*/ 1656259280 h 23086"/>
                  <a:gd name="T42" fmla="*/ 2147483646 w 31202"/>
                  <a:gd name="T43" fmla="*/ 1755005082 h 23086"/>
                  <a:gd name="T44" fmla="*/ 2147483646 w 31202"/>
                  <a:gd name="T45" fmla="*/ 1853750885 h 23086"/>
                  <a:gd name="T46" fmla="*/ 2147483646 w 31202"/>
                  <a:gd name="T47" fmla="*/ 1954958971 h 23086"/>
                  <a:gd name="T48" fmla="*/ 2147483646 w 31202"/>
                  <a:gd name="T49" fmla="*/ 2034007234 h 23086"/>
                  <a:gd name="T50" fmla="*/ 2147483646 w 31202"/>
                  <a:gd name="T51" fmla="*/ 2147483646 h 23086"/>
                  <a:gd name="T52" fmla="*/ 1491291926 w 31202"/>
                  <a:gd name="T53" fmla="*/ 2147483646 h 23086"/>
                  <a:gd name="T54" fmla="*/ 1306079236 w 31202"/>
                  <a:gd name="T55" fmla="*/ 2147483646 h 23086"/>
                  <a:gd name="T56" fmla="*/ 980110158 w 31202"/>
                  <a:gd name="T57" fmla="*/ 2147483646 h 23086"/>
                  <a:gd name="T58" fmla="*/ 822115590 w 31202"/>
                  <a:gd name="T59" fmla="*/ 2147483646 h 23086"/>
                  <a:gd name="T60" fmla="*/ 735665841 w 31202"/>
                  <a:gd name="T61" fmla="*/ 2147483646 h 23086"/>
                  <a:gd name="T62" fmla="*/ 543195273 w 31202"/>
                  <a:gd name="T63" fmla="*/ 2147483646 h 23086"/>
                  <a:gd name="T64" fmla="*/ 234593980 w 31202"/>
                  <a:gd name="T65" fmla="*/ 2100615212 h 23086"/>
                  <a:gd name="T66" fmla="*/ 175232748 w 31202"/>
                  <a:gd name="T67" fmla="*/ 2048780209 h 23086"/>
                  <a:gd name="T68" fmla="*/ 162919556 w 31202"/>
                  <a:gd name="T69" fmla="*/ 2026491153 h 23086"/>
                  <a:gd name="T70" fmla="*/ 175232748 w 31202"/>
                  <a:gd name="T71" fmla="*/ 1947572483 h 23086"/>
                  <a:gd name="T72" fmla="*/ 170437004 w 31202"/>
                  <a:gd name="T73" fmla="*/ 1925412662 h 23086"/>
                  <a:gd name="T74" fmla="*/ 187675184 w 31202"/>
                  <a:gd name="T75" fmla="*/ 1801915882 h 23086"/>
                  <a:gd name="T76" fmla="*/ 0 w 31202"/>
                  <a:gd name="T77" fmla="*/ 1663645767 h 23086"/>
                  <a:gd name="T78" fmla="*/ 296288462 w 31202"/>
                  <a:gd name="T79" fmla="*/ 1560105353 h 23086"/>
                  <a:gd name="T80" fmla="*/ 555508105 w 31202"/>
                  <a:gd name="T81" fmla="*/ 1495830063 h 23086"/>
                  <a:gd name="T82" fmla="*/ 691339504 w 31202"/>
                  <a:gd name="T83" fmla="*/ 1372462517 h 23086"/>
                  <a:gd name="T84" fmla="*/ 822115590 w 31202"/>
                  <a:gd name="T85" fmla="*/ 1254019535 h 23086"/>
                  <a:gd name="T86" fmla="*/ 950559147 w 31202"/>
                  <a:gd name="T87" fmla="*/ 1135446599 h 23086"/>
                  <a:gd name="T88" fmla="*/ 1086390547 w 31202"/>
                  <a:gd name="T89" fmla="*/ 1014411741 h 23086"/>
                  <a:gd name="T90" fmla="*/ 1261622934 w 31202"/>
                  <a:gd name="T91" fmla="*/ 895968759 h 23086"/>
                  <a:gd name="T92" fmla="*/ 1399787223 w 31202"/>
                  <a:gd name="T93" fmla="*/ 807071726 h 23086"/>
                  <a:gd name="T94" fmla="*/ 1540673216 w 31202"/>
                  <a:gd name="T95" fmla="*/ 718304286 h 23086"/>
                  <a:gd name="T96" fmla="*/ 1681299999 w 31202"/>
                  <a:gd name="T97" fmla="*/ 629406893 h 23086"/>
                  <a:gd name="T98" fmla="*/ 1822056388 w 31202"/>
                  <a:gd name="T99" fmla="*/ 540509860 h 23086"/>
                  <a:gd name="T100" fmla="*/ 1962683171 w 31202"/>
                  <a:gd name="T101" fmla="*/ 451742420 h 23086"/>
                  <a:gd name="T102" fmla="*/ 2103569164 w 31202"/>
                  <a:gd name="T103" fmla="*/ 360383104 h 23086"/>
                  <a:gd name="T104" fmla="*/ 2147483646 w 31202"/>
                  <a:gd name="T105" fmla="*/ 271486071 h 23086"/>
                  <a:gd name="T106" fmla="*/ 2147483646 w 31202"/>
                  <a:gd name="T107" fmla="*/ 182589038 h 23086"/>
                  <a:gd name="T108" fmla="*/ 2147483646 w 31202"/>
                  <a:gd name="T109" fmla="*/ 91359316 h 23086"/>
                  <a:gd name="T110" fmla="*/ 2147483646 w 31202"/>
                  <a:gd name="T111" fmla="*/ 0 h 230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1202" h="23086">
                    <a:moveTo>
                      <a:pt x="20573" y="0"/>
                    </a:moveTo>
                    <a:lnTo>
                      <a:pt x="20801" y="76"/>
                    </a:lnTo>
                    <a:lnTo>
                      <a:pt x="21049" y="114"/>
                    </a:lnTo>
                    <a:lnTo>
                      <a:pt x="21277" y="171"/>
                    </a:lnTo>
                    <a:lnTo>
                      <a:pt x="21506" y="229"/>
                    </a:lnTo>
                    <a:lnTo>
                      <a:pt x="21753" y="285"/>
                    </a:lnTo>
                    <a:lnTo>
                      <a:pt x="21982" y="343"/>
                    </a:lnTo>
                    <a:lnTo>
                      <a:pt x="22210" y="400"/>
                    </a:lnTo>
                    <a:lnTo>
                      <a:pt x="22439" y="457"/>
                    </a:lnTo>
                    <a:lnTo>
                      <a:pt x="22687" y="514"/>
                    </a:lnTo>
                    <a:lnTo>
                      <a:pt x="22915" y="571"/>
                    </a:lnTo>
                    <a:lnTo>
                      <a:pt x="23144" y="629"/>
                    </a:lnTo>
                    <a:lnTo>
                      <a:pt x="23392" y="686"/>
                    </a:lnTo>
                    <a:lnTo>
                      <a:pt x="23620" y="743"/>
                    </a:lnTo>
                    <a:lnTo>
                      <a:pt x="23849" y="800"/>
                    </a:lnTo>
                    <a:lnTo>
                      <a:pt x="24096" y="857"/>
                    </a:lnTo>
                    <a:lnTo>
                      <a:pt x="24325" y="914"/>
                    </a:lnTo>
                    <a:lnTo>
                      <a:pt x="24591" y="991"/>
                    </a:lnTo>
                    <a:lnTo>
                      <a:pt x="24896" y="1162"/>
                    </a:lnTo>
                    <a:lnTo>
                      <a:pt x="25049" y="1295"/>
                    </a:lnTo>
                    <a:lnTo>
                      <a:pt x="25392" y="1600"/>
                    </a:lnTo>
                    <a:lnTo>
                      <a:pt x="25715" y="1885"/>
                    </a:lnTo>
                    <a:lnTo>
                      <a:pt x="26059" y="2190"/>
                    </a:lnTo>
                    <a:lnTo>
                      <a:pt x="26382" y="2476"/>
                    </a:lnTo>
                    <a:lnTo>
                      <a:pt x="26496" y="2591"/>
                    </a:lnTo>
                    <a:lnTo>
                      <a:pt x="26535" y="2610"/>
                    </a:lnTo>
                    <a:lnTo>
                      <a:pt x="26592" y="2610"/>
                    </a:lnTo>
                    <a:lnTo>
                      <a:pt x="26744" y="2515"/>
                    </a:lnTo>
                    <a:lnTo>
                      <a:pt x="27201" y="2266"/>
                    </a:lnTo>
                    <a:lnTo>
                      <a:pt x="27659" y="2019"/>
                    </a:lnTo>
                    <a:lnTo>
                      <a:pt x="28116" y="1771"/>
                    </a:lnTo>
                    <a:lnTo>
                      <a:pt x="28573" y="1524"/>
                    </a:lnTo>
                    <a:lnTo>
                      <a:pt x="28611" y="1695"/>
                    </a:lnTo>
                    <a:lnTo>
                      <a:pt x="28630" y="1885"/>
                    </a:lnTo>
                    <a:lnTo>
                      <a:pt x="28668" y="2057"/>
                    </a:lnTo>
                    <a:lnTo>
                      <a:pt x="28706" y="2248"/>
                    </a:lnTo>
                    <a:lnTo>
                      <a:pt x="28725" y="2419"/>
                    </a:lnTo>
                    <a:lnTo>
                      <a:pt x="28763" y="2610"/>
                    </a:lnTo>
                    <a:lnTo>
                      <a:pt x="28801" y="2781"/>
                    </a:lnTo>
                    <a:lnTo>
                      <a:pt x="28820" y="2952"/>
                    </a:lnTo>
                    <a:lnTo>
                      <a:pt x="28858" y="3143"/>
                    </a:lnTo>
                    <a:lnTo>
                      <a:pt x="28897" y="3314"/>
                    </a:lnTo>
                    <a:lnTo>
                      <a:pt x="28915" y="3505"/>
                    </a:lnTo>
                    <a:lnTo>
                      <a:pt x="28954" y="3676"/>
                    </a:lnTo>
                    <a:lnTo>
                      <a:pt x="28992" y="3866"/>
                    </a:lnTo>
                    <a:lnTo>
                      <a:pt x="29011" y="4038"/>
                    </a:lnTo>
                    <a:lnTo>
                      <a:pt x="29049" y="4171"/>
                    </a:lnTo>
                    <a:lnTo>
                      <a:pt x="29068" y="4286"/>
                    </a:lnTo>
                    <a:lnTo>
                      <a:pt x="29087" y="4400"/>
                    </a:lnTo>
                    <a:lnTo>
                      <a:pt x="29087" y="4457"/>
                    </a:lnTo>
                    <a:lnTo>
                      <a:pt x="29087" y="4610"/>
                    </a:lnTo>
                    <a:lnTo>
                      <a:pt x="29087" y="4819"/>
                    </a:lnTo>
                    <a:lnTo>
                      <a:pt x="29087" y="5067"/>
                    </a:lnTo>
                    <a:lnTo>
                      <a:pt x="29106" y="5295"/>
                    </a:lnTo>
                    <a:lnTo>
                      <a:pt x="29106" y="5505"/>
                    </a:lnTo>
                    <a:lnTo>
                      <a:pt x="29106" y="5657"/>
                    </a:lnTo>
                    <a:lnTo>
                      <a:pt x="29106" y="5715"/>
                    </a:lnTo>
                    <a:lnTo>
                      <a:pt x="29106" y="5791"/>
                    </a:lnTo>
                    <a:lnTo>
                      <a:pt x="29125" y="5829"/>
                    </a:lnTo>
                    <a:lnTo>
                      <a:pt x="29163" y="5886"/>
                    </a:lnTo>
                    <a:lnTo>
                      <a:pt x="29278" y="5943"/>
                    </a:lnTo>
                    <a:lnTo>
                      <a:pt x="29335" y="5981"/>
                    </a:lnTo>
                    <a:lnTo>
                      <a:pt x="29430" y="6096"/>
                    </a:lnTo>
                    <a:lnTo>
                      <a:pt x="29487" y="6191"/>
                    </a:lnTo>
                    <a:lnTo>
                      <a:pt x="29525" y="6267"/>
                    </a:lnTo>
                    <a:lnTo>
                      <a:pt x="29582" y="6324"/>
                    </a:lnTo>
                    <a:lnTo>
                      <a:pt x="29620" y="6400"/>
                    </a:lnTo>
                    <a:lnTo>
                      <a:pt x="29659" y="6477"/>
                    </a:lnTo>
                    <a:lnTo>
                      <a:pt x="29716" y="6533"/>
                    </a:lnTo>
                    <a:lnTo>
                      <a:pt x="29754" y="6609"/>
                    </a:lnTo>
                    <a:lnTo>
                      <a:pt x="29792" y="6686"/>
                    </a:lnTo>
                    <a:lnTo>
                      <a:pt x="29849" y="6743"/>
                    </a:lnTo>
                    <a:lnTo>
                      <a:pt x="29887" y="6819"/>
                    </a:lnTo>
                    <a:lnTo>
                      <a:pt x="29925" y="6895"/>
                    </a:lnTo>
                    <a:lnTo>
                      <a:pt x="29982" y="6953"/>
                    </a:lnTo>
                    <a:lnTo>
                      <a:pt x="30021" y="7029"/>
                    </a:lnTo>
                    <a:lnTo>
                      <a:pt x="30058" y="7105"/>
                    </a:lnTo>
                    <a:lnTo>
                      <a:pt x="30116" y="7162"/>
                    </a:lnTo>
                    <a:lnTo>
                      <a:pt x="30153" y="7238"/>
                    </a:lnTo>
                    <a:lnTo>
                      <a:pt x="30192" y="7315"/>
                    </a:lnTo>
                    <a:lnTo>
                      <a:pt x="30249" y="7371"/>
                    </a:lnTo>
                    <a:lnTo>
                      <a:pt x="30135" y="7448"/>
                    </a:lnTo>
                    <a:lnTo>
                      <a:pt x="30077" y="7543"/>
                    </a:lnTo>
                    <a:lnTo>
                      <a:pt x="30058" y="7676"/>
                    </a:lnTo>
                    <a:lnTo>
                      <a:pt x="30077" y="7810"/>
                    </a:lnTo>
                    <a:lnTo>
                      <a:pt x="30097" y="7886"/>
                    </a:lnTo>
                    <a:lnTo>
                      <a:pt x="30135" y="7943"/>
                    </a:lnTo>
                    <a:lnTo>
                      <a:pt x="30192" y="8000"/>
                    </a:lnTo>
                    <a:lnTo>
                      <a:pt x="30402" y="8172"/>
                    </a:lnTo>
                    <a:lnTo>
                      <a:pt x="30478" y="8248"/>
                    </a:lnTo>
                    <a:lnTo>
                      <a:pt x="30630" y="8419"/>
                    </a:lnTo>
                    <a:lnTo>
                      <a:pt x="30783" y="8590"/>
                    </a:lnTo>
                    <a:lnTo>
                      <a:pt x="30935" y="8762"/>
                    </a:lnTo>
                    <a:lnTo>
                      <a:pt x="31106" y="8952"/>
                    </a:lnTo>
                    <a:lnTo>
                      <a:pt x="31163" y="9010"/>
                    </a:lnTo>
                    <a:lnTo>
                      <a:pt x="31201" y="9067"/>
                    </a:lnTo>
                    <a:lnTo>
                      <a:pt x="31201" y="9124"/>
                    </a:lnTo>
                    <a:lnTo>
                      <a:pt x="31182" y="9162"/>
                    </a:lnTo>
                    <a:lnTo>
                      <a:pt x="31125" y="9276"/>
                    </a:lnTo>
                    <a:lnTo>
                      <a:pt x="31030" y="9467"/>
                    </a:lnTo>
                    <a:lnTo>
                      <a:pt x="30915" y="9657"/>
                    </a:lnTo>
                    <a:lnTo>
                      <a:pt x="30820" y="9848"/>
                    </a:lnTo>
                    <a:lnTo>
                      <a:pt x="30706" y="10058"/>
                    </a:lnTo>
                    <a:lnTo>
                      <a:pt x="30668" y="10134"/>
                    </a:lnTo>
                    <a:lnTo>
                      <a:pt x="30573" y="10343"/>
                    </a:lnTo>
                    <a:lnTo>
                      <a:pt x="30573" y="10457"/>
                    </a:lnTo>
                    <a:lnTo>
                      <a:pt x="30554" y="10591"/>
                    </a:lnTo>
                    <a:lnTo>
                      <a:pt x="30554" y="10724"/>
                    </a:lnTo>
                    <a:lnTo>
                      <a:pt x="30534" y="10857"/>
                    </a:lnTo>
                    <a:lnTo>
                      <a:pt x="30534" y="10972"/>
                    </a:lnTo>
                    <a:lnTo>
                      <a:pt x="30516" y="11105"/>
                    </a:lnTo>
                    <a:lnTo>
                      <a:pt x="30516" y="11238"/>
                    </a:lnTo>
                    <a:lnTo>
                      <a:pt x="30497" y="11372"/>
                    </a:lnTo>
                    <a:lnTo>
                      <a:pt x="30478" y="11486"/>
                    </a:lnTo>
                    <a:lnTo>
                      <a:pt x="30478" y="11619"/>
                    </a:lnTo>
                    <a:lnTo>
                      <a:pt x="30458" y="11753"/>
                    </a:lnTo>
                    <a:lnTo>
                      <a:pt x="30458" y="11886"/>
                    </a:lnTo>
                    <a:lnTo>
                      <a:pt x="30439" y="12000"/>
                    </a:lnTo>
                    <a:lnTo>
                      <a:pt x="30439" y="12134"/>
                    </a:lnTo>
                    <a:lnTo>
                      <a:pt x="30420" y="12267"/>
                    </a:lnTo>
                    <a:lnTo>
                      <a:pt x="30420" y="12400"/>
                    </a:lnTo>
                    <a:lnTo>
                      <a:pt x="30402" y="12515"/>
                    </a:lnTo>
                    <a:lnTo>
                      <a:pt x="30382" y="12648"/>
                    </a:lnTo>
                    <a:lnTo>
                      <a:pt x="30382" y="12781"/>
                    </a:lnTo>
                    <a:lnTo>
                      <a:pt x="30363" y="12914"/>
                    </a:lnTo>
                    <a:lnTo>
                      <a:pt x="30363" y="13029"/>
                    </a:lnTo>
                    <a:lnTo>
                      <a:pt x="30344" y="13162"/>
                    </a:lnTo>
                    <a:lnTo>
                      <a:pt x="30344" y="13295"/>
                    </a:lnTo>
                    <a:lnTo>
                      <a:pt x="30325" y="13410"/>
                    </a:lnTo>
                    <a:lnTo>
                      <a:pt x="30306" y="13543"/>
                    </a:lnTo>
                    <a:lnTo>
                      <a:pt x="30306" y="13676"/>
                    </a:lnTo>
                    <a:lnTo>
                      <a:pt x="30287" y="13810"/>
                    </a:lnTo>
                    <a:lnTo>
                      <a:pt x="30287" y="13924"/>
                    </a:lnTo>
                    <a:lnTo>
                      <a:pt x="30268" y="14057"/>
                    </a:lnTo>
                    <a:lnTo>
                      <a:pt x="30268" y="14191"/>
                    </a:lnTo>
                    <a:lnTo>
                      <a:pt x="30249" y="14305"/>
                    </a:lnTo>
                    <a:lnTo>
                      <a:pt x="30249" y="14438"/>
                    </a:lnTo>
                    <a:lnTo>
                      <a:pt x="30230" y="14572"/>
                    </a:lnTo>
                    <a:lnTo>
                      <a:pt x="30211" y="14705"/>
                    </a:lnTo>
                    <a:lnTo>
                      <a:pt x="30211" y="14819"/>
                    </a:lnTo>
                    <a:lnTo>
                      <a:pt x="30192" y="14953"/>
                    </a:lnTo>
                    <a:lnTo>
                      <a:pt x="30192" y="15086"/>
                    </a:lnTo>
                    <a:lnTo>
                      <a:pt x="30173" y="15200"/>
                    </a:lnTo>
                    <a:lnTo>
                      <a:pt x="30173" y="15334"/>
                    </a:lnTo>
                    <a:lnTo>
                      <a:pt x="30153" y="15467"/>
                    </a:lnTo>
                    <a:lnTo>
                      <a:pt x="30135" y="15581"/>
                    </a:lnTo>
                    <a:lnTo>
                      <a:pt x="30135" y="15696"/>
                    </a:lnTo>
                    <a:lnTo>
                      <a:pt x="30116" y="15696"/>
                    </a:lnTo>
                    <a:lnTo>
                      <a:pt x="23316" y="15696"/>
                    </a:lnTo>
                    <a:lnTo>
                      <a:pt x="21277" y="16647"/>
                    </a:lnTo>
                    <a:lnTo>
                      <a:pt x="20744" y="17009"/>
                    </a:lnTo>
                    <a:lnTo>
                      <a:pt x="20705" y="17066"/>
                    </a:lnTo>
                    <a:lnTo>
                      <a:pt x="20649" y="17085"/>
                    </a:lnTo>
                    <a:lnTo>
                      <a:pt x="19753" y="17409"/>
                    </a:lnTo>
                    <a:lnTo>
                      <a:pt x="18668" y="18171"/>
                    </a:lnTo>
                    <a:lnTo>
                      <a:pt x="17886" y="18399"/>
                    </a:lnTo>
                    <a:lnTo>
                      <a:pt x="13543" y="21257"/>
                    </a:lnTo>
                    <a:lnTo>
                      <a:pt x="12610" y="21599"/>
                    </a:lnTo>
                    <a:lnTo>
                      <a:pt x="11506" y="22209"/>
                    </a:lnTo>
                    <a:lnTo>
                      <a:pt x="11029" y="22380"/>
                    </a:lnTo>
                    <a:lnTo>
                      <a:pt x="10877" y="22400"/>
                    </a:lnTo>
                    <a:lnTo>
                      <a:pt x="10382" y="22400"/>
                    </a:lnTo>
                    <a:lnTo>
                      <a:pt x="10324" y="22400"/>
                    </a:lnTo>
                    <a:lnTo>
                      <a:pt x="10287" y="22400"/>
                    </a:lnTo>
                    <a:lnTo>
                      <a:pt x="10077" y="22514"/>
                    </a:lnTo>
                    <a:lnTo>
                      <a:pt x="9620" y="22533"/>
                    </a:lnTo>
                    <a:lnTo>
                      <a:pt x="8553" y="22361"/>
                    </a:lnTo>
                    <a:lnTo>
                      <a:pt x="8458" y="22476"/>
                    </a:lnTo>
                    <a:lnTo>
                      <a:pt x="8229" y="23085"/>
                    </a:lnTo>
                    <a:lnTo>
                      <a:pt x="7696" y="22800"/>
                    </a:lnTo>
                    <a:lnTo>
                      <a:pt x="7562" y="22781"/>
                    </a:lnTo>
                    <a:lnTo>
                      <a:pt x="6496" y="22818"/>
                    </a:lnTo>
                    <a:lnTo>
                      <a:pt x="6343" y="21257"/>
                    </a:lnTo>
                    <a:lnTo>
                      <a:pt x="6401" y="20800"/>
                    </a:lnTo>
                    <a:lnTo>
                      <a:pt x="6401" y="20761"/>
                    </a:lnTo>
                    <a:lnTo>
                      <a:pt x="6381" y="20723"/>
                    </a:lnTo>
                    <a:lnTo>
                      <a:pt x="6343" y="20685"/>
                    </a:lnTo>
                    <a:lnTo>
                      <a:pt x="5943" y="20590"/>
                    </a:lnTo>
                    <a:lnTo>
                      <a:pt x="5924" y="20571"/>
                    </a:lnTo>
                    <a:lnTo>
                      <a:pt x="5886" y="20552"/>
                    </a:lnTo>
                    <a:lnTo>
                      <a:pt x="5695" y="20419"/>
                    </a:lnTo>
                    <a:lnTo>
                      <a:pt x="5676" y="20399"/>
                    </a:lnTo>
                    <a:lnTo>
                      <a:pt x="5676" y="20380"/>
                    </a:lnTo>
                    <a:lnTo>
                      <a:pt x="5619" y="20304"/>
                    </a:lnTo>
                    <a:lnTo>
                      <a:pt x="5619" y="20266"/>
                    </a:lnTo>
                    <a:lnTo>
                      <a:pt x="5029" y="18856"/>
                    </a:lnTo>
                    <a:lnTo>
                      <a:pt x="5029" y="18838"/>
                    </a:lnTo>
                    <a:lnTo>
                      <a:pt x="4781" y="18571"/>
                    </a:lnTo>
                    <a:lnTo>
                      <a:pt x="4191" y="18133"/>
                    </a:lnTo>
                    <a:lnTo>
                      <a:pt x="2762" y="17219"/>
                    </a:lnTo>
                    <a:lnTo>
                      <a:pt x="2724" y="17180"/>
                    </a:lnTo>
                    <a:lnTo>
                      <a:pt x="2648" y="17123"/>
                    </a:lnTo>
                    <a:lnTo>
                      <a:pt x="2305" y="16647"/>
                    </a:lnTo>
                    <a:lnTo>
                      <a:pt x="1848" y="16248"/>
                    </a:lnTo>
                    <a:lnTo>
                      <a:pt x="1810" y="16210"/>
                    </a:lnTo>
                    <a:lnTo>
                      <a:pt x="1791" y="16172"/>
                    </a:lnTo>
                    <a:lnTo>
                      <a:pt x="1733" y="15905"/>
                    </a:lnTo>
                    <a:lnTo>
                      <a:pt x="1714" y="15867"/>
                    </a:lnTo>
                    <a:lnTo>
                      <a:pt x="1677" y="15848"/>
                    </a:lnTo>
                    <a:lnTo>
                      <a:pt x="1391" y="15829"/>
                    </a:lnTo>
                    <a:lnTo>
                      <a:pt x="1352" y="15810"/>
                    </a:lnTo>
                    <a:lnTo>
                      <a:pt x="1315" y="15791"/>
                    </a:lnTo>
                    <a:lnTo>
                      <a:pt x="1276" y="15752"/>
                    </a:lnTo>
                    <a:lnTo>
                      <a:pt x="1276" y="15715"/>
                    </a:lnTo>
                    <a:lnTo>
                      <a:pt x="1257" y="15676"/>
                    </a:lnTo>
                    <a:lnTo>
                      <a:pt x="1257" y="15638"/>
                    </a:lnTo>
                    <a:lnTo>
                      <a:pt x="1276" y="15600"/>
                    </a:lnTo>
                    <a:lnTo>
                      <a:pt x="1352" y="15467"/>
                    </a:lnTo>
                    <a:lnTo>
                      <a:pt x="1352" y="15448"/>
                    </a:lnTo>
                    <a:lnTo>
                      <a:pt x="1333" y="15105"/>
                    </a:lnTo>
                    <a:lnTo>
                      <a:pt x="1333" y="15086"/>
                    </a:lnTo>
                    <a:lnTo>
                      <a:pt x="1352" y="15029"/>
                    </a:lnTo>
                    <a:lnTo>
                      <a:pt x="1352" y="15010"/>
                    </a:lnTo>
                    <a:lnTo>
                      <a:pt x="1352" y="14991"/>
                    </a:lnTo>
                    <a:lnTo>
                      <a:pt x="1352" y="14953"/>
                    </a:lnTo>
                    <a:lnTo>
                      <a:pt x="1333" y="14914"/>
                    </a:lnTo>
                    <a:lnTo>
                      <a:pt x="1315" y="14858"/>
                    </a:lnTo>
                    <a:lnTo>
                      <a:pt x="1315" y="14819"/>
                    </a:lnTo>
                    <a:lnTo>
                      <a:pt x="1315" y="14800"/>
                    </a:lnTo>
                    <a:lnTo>
                      <a:pt x="1333" y="14781"/>
                    </a:lnTo>
                    <a:lnTo>
                      <a:pt x="1352" y="14705"/>
                    </a:lnTo>
                    <a:lnTo>
                      <a:pt x="1696" y="13981"/>
                    </a:lnTo>
                    <a:lnTo>
                      <a:pt x="1448" y="13905"/>
                    </a:lnTo>
                    <a:lnTo>
                      <a:pt x="57" y="13886"/>
                    </a:lnTo>
                    <a:lnTo>
                      <a:pt x="19" y="13886"/>
                    </a:lnTo>
                    <a:lnTo>
                      <a:pt x="19" y="13543"/>
                    </a:lnTo>
                    <a:lnTo>
                      <a:pt x="0" y="13181"/>
                    </a:lnTo>
                    <a:lnTo>
                      <a:pt x="0" y="12838"/>
                    </a:lnTo>
                    <a:lnTo>
                      <a:pt x="0" y="12496"/>
                    </a:lnTo>
                    <a:lnTo>
                      <a:pt x="514" y="12400"/>
                    </a:lnTo>
                    <a:lnTo>
                      <a:pt x="1010" y="12286"/>
                    </a:lnTo>
                    <a:lnTo>
                      <a:pt x="1505" y="12191"/>
                    </a:lnTo>
                    <a:lnTo>
                      <a:pt x="2019" y="12076"/>
                    </a:lnTo>
                    <a:lnTo>
                      <a:pt x="2286" y="12039"/>
                    </a:lnTo>
                    <a:lnTo>
                      <a:pt x="2857" y="11905"/>
                    </a:lnTo>
                    <a:lnTo>
                      <a:pt x="3448" y="11790"/>
                    </a:lnTo>
                    <a:lnTo>
                      <a:pt x="3695" y="11734"/>
                    </a:lnTo>
                    <a:lnTo>
                      <a:pt x="4039" y="11676"/>
                    </a:lnTo>
                    <a:lnTo>
                      <a:pt x="4172" y="11619"/>
                    </a:lnTo>
                    <a:lnTo>
                      <a:pt x="4286" y="11543"/>
                    </a:lnTo>
                    <a:lnTo>
                      <a:pt x="4496" y="11353"/>
                    </a:lnTo>
                    <a:lnTo>
                      <a:pt x="4667" y="11200"/>
                    </a:lnTo>
                    <a:lnTo>
                      <a:pt x="4819" y="11048"/>
                    </a:lnTo>
                    <a:lnTo>
                      <a:pt x="4991" y="10896"/>
                    </a:lnTo>
                    <a:lnTo>
                      <a:pt x="5162" y="10743"/>
                    </a:lnTo>
                    <a:lnTo>
                      <a:pt x="5334" y="10591"/>
                    </a:lnTo>
                    <a:lnTo>
                      <a:pt x="5505" y="10439"/>
                    </a:lnTo>
                    <a:lnTo>
                      <a:pt x="5658" y="10286"/>
                    </a:lnTo>
                    <a:lnTo>
                      <a:pt x="5829" y="10134"/>
                    </a:lnTo>
                    <a:lnTo>
                      <a:pt x="6000" y="9981"/>
                    </a:lnTo>
                    <a:lnTo>
                      <a:pt x="6172" y="9829"/>
                    </a:lnTo>
                    <a:lnTo>
                      <a:pt x="6343" y="9677"/>
                    </a:lnTo>
                    <a:lnTo>
                      <a:pt x="6496" y="9524"/>
                    </a:lnTo>
                    <a:lnTo>
                      <a:pt x="6667" y="9372"/>
                    </a:lnTo>
                    <a:lnTo>
                      <a:pt x="6838" y="9200"/>
                    </a:lnTo>
                    <a:lnTo>
                      <a:pt x="7010" y="9048"/>
                    </a:lnTo>
                    <a:lnTo>
                      <a:pt x="7163" y="8895"/>
                    </a:lnTo>
                    <a:lnTo>
                      <a:pt x="7334" y="8762"/>
                    </a:lnTo>
                    <a:lnTo>
                      <a:pt x="7429" y="8667"/>
                    </a:lnTo>
                    <a:lnTo>
                      <a:pt x="7639" y="8495"/>
                    </a:lnTo>
                    <a:lnTo>
                      <a:pt x="7829" y="8324"/>
                    </a:lnTo>
                    <a:lnTo>
                      <a:pt x="8020" y="8153"/>
                    </a:lnTo>
                    <a:lnTo>
                      <a:pt x="8191" y="8000"/>
                    </a:lnTo>
                    <a:lnTo>
                      <a:pt x="8382" y="7828"/>
                    </a:lnTo>
                    <a:lnTo>
                      <a:pt x="8648" y="7600"/>
                    </a:lnTo>
                    <a:lnTo>
                      <a:pt x="9010" y="7371"/>
                    </a:lnTo>
                    <a:lnTo>
                      <a:pt x="9181" y="7257"/>
                    </a:lnTo>
                    <a:lnTo>
                      <a:pt x="9372" y="7143"/>
                    </a:lnTo>
                    <a:lnTo>
                      <a:pt x="9543" y="7029"/>
                    </a:lnTo>
                    <a:lnTo>
                      <a:pt x="9734" y="6914"/>
                    </a:lnTo>
                    <a:lnTo>
                      <a:pt x="9906" y="6800"/>
                    </a:lnTo>
                    <a:lnTo>
                      <a:pt x="10077" y="6686"/>
                    </a:lnTo>
                    <a:lnTo>
                      <a:pt x="10267" y="6572"/>
                    </a:lnTo>
                    <a:lnTo>
                      <a:pt x="10439" y="6457"/>
                    </a:lnTo>
                    <a:lnTo>
                      <a:pt x="10629" y="6343"/>
                    </a:lnTo>
                    <a:lnTo>
                      <a:pt x="10800" y="6228"/>
                    </a:lnTo>
                    <a:lnTo>
                      <a:pt x="10991" y="6114"/>
                    </a:lnTo>
                    <a:lnTo>
                      <a:pt x="11162" y="6000"/>
                    </a:lnTo>
                    <a:lnTo>
                      <a:pt x="11353" y="5886"/>
                    </a:lnTo>
                    <a:lnTo>
                      <a:pt x="11524" y="5771"/>
                    </a:lnTo>
                    <a:lnTo>
                      <a:pt x="11715" y="5657"/>
                    </a:lnTo>
                    <a:lnTo>
                      <a:pt x="11887" y="5543"/>
                    </a:lnTo>
                    <a:lnTo>
                      <a:pt x="12077" y="5429"/>
                    </a:lnTo>
                    <a:lnTo>
                      <a:pt x="12248" y="5314"/>
                    </a:lnTo>
                    <a:lnTo>
                      <a:pt x="12439" y="5200"/>
                    </a:lnTo>
                    <a:lnTo>
                      <a:pt x="12610" y="5086"/>
                    </a:lnTo>
                    <a:lnTo>
                      <a:pt x="12801" y="4972"/>
                    </a:lnTo>
                    <a:lnTo>
                      <a:pt x="12972" y="4857"/>
                    </a:lnTo>
                    <a:lnTo>
                      <a:pt x="13162" y="4743"/>
                    </a:lnTo>
                    <a:lnTo>
                      <a:pt x="13334" y="4628"/>
                    </a:lnTo>
                    <a:lnTo>
                      <a:pt x="13524" y="4514"/>
                    </a:lnTo>
                    <a:lnTo>
                      <a:pt x="13696" y="4400"/>
                    </a:lnTo>
                    <a:lnTo>
                      <a:pt x="13886" y="4286"/>
                    </a:lnTo>
                    <a:lnTo>
                      <a:pt x="14058" y="4171"/>
                    </a:lnTo>
                    <a:lnTo>
                      <a:pt x="14249" y="4057"/>
                    </a:lnTo>
                    <a:lnTo>
                      <a:pt x="14420" y="3943"/>
                    </a:lnTo>
                    <a:lnTo>
                      <a:pt x="14610" y="3829"/>
                    </a:lnTo>
                    <a:lnTo>
                      <a:pt x="14782" y="3714"/>
                    </a:lnTo>
                    <a:lnTo>
                      <a:pt x="14972" y="3600"/>
                    </a:lnTo>
                    <a:lnTo>
                      <a:pt x="15143" y="3486"/>
                    </a:lnTo>
                    <a:lnTo>
                      <a:pt x="15334" y="3372"/>
                    </a:lnTo>
                    <a:lnTo>
                      <a:pt x="15505" y="3257"/>
                    </a:lnTo>
                    <a:lnTo>
                      <a:pt x="15696" y="3143"/>
                    </a:lnTo>
                    <a:lnTo>
                      <a:pt x="15868" y="3028"/>
                    </a:lnTo>
                    <a:lnTo>
                      <a:pt x="16058" y="2914"/>
                    </a:lnTo>
                    <a:lnTo>
                      <a:pt x="16230" y="2781"/>
                    </a:lnTo>
                    <a:lnTo>
                      <a:pt x="16420" y="2667"/>
                    </a:lnTo>
                    <a:lnTo>
                      <a:pt x="16591" y="2552"/>
                    </a:lnTo>
                    <a:lnTo>
                      <a:pt x="16782" y="2438"/>
                    </a:lnTo>
                    <a:lnTo>
                      <a:pt x="16953" y="2324"/>
                    </a:lnTo>
                    <a:lnTo>
                      <a:pt x="17144" y="2210"/>
                    </a:lnTo>
                    <a:lnTo>
                      <a:pt x="17315" y="2095"/>
                    </a:lnTo>
                    <a:lnTo>
                      <a:pt x="17505" y="1981"/>
                    </a:lnTo>
                    <a:lnTo>
                      <a:pt x="17677" y="1867"/>
                    </a:lnTo>
                    <a:lnTo>
                      <a:pt x="17867" y="1753"/>
                    </a:lnTo>
                    <a:lnTo>
                      <a:pt x="18039" y="1638"/>
                    </a:lnTo>
                    <a:lnTo>
                      <a:pt x="18230" y="1524"/>
                    </a:lnTo>
                    <a:lnTo>
                      <a:pt x="18401" y="1409"/>
                    </a:lnTo>
                    <a:lnTo>
                      <a:pt x="18592" y="1295"/>
                    </a:lnTo>
                    <a:lnTo>
                      <a:pt x="18763" y="1162"/>
                    </a:lnTo>
                    <a:lnTo>
                      <a:pt x="18953" y="1047"/>
                    </a:lnTo>
                    <a:lnTo>
                      <a:pt x="19125" y="933"/>
                    </a:lnTo>
                    <a:lnTo>
                      <a:pt x="19315" y="819"/>
                    </a:lnTo>
                    <a:lnTo>
                      <a:pt x="19486" y="705"/>
                    </a:lnTo>
                    <a:lnTo>
                      <a:pt x="19677" y="590"/>
                    </a:lnTo>
                    <a:lnTo>
                      <a:pt x="19848" y="476"/>
                    </a:lnTo>
                    <a:lnTo>
                      <a:pt x="20039" y="362"/>
                    </a:lnTo>
                    <a:lnTo>
                      <a:pt x="20211" y="248"/>
                    </a:lnTo>
                    <a:lnTo>
                      <a:pt x="20401" y="133"/>
                    </a:lnTo>
                    <a:lnTo>
                      <a:pt x="20573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32" name="Freeform 9">
                <a:extLst>
                  <a:ext uri="{FF2B5EF4-FFF2-40B4-BE49-F238E27FC236}">
                    <a16:creationId xmlns:a16="http://schemas.microsoft.com/office/drawing/2014/main" id="{173ECFFB-2F58-4A45-A197-5B33B6D47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0" y="12261850"/>
                <a:ext cx="288925" cy="260350"/>
              </a:xfrm>
              <a:custGeom>
                <a:avLst/>
                <a:gdLst>
                  <a:gd name="T0" fmla="*/ 49571378 w 801"/>
                  <a:gd name="T1" fmla="*/ 4900326 h 725"/>
                  <a:gd name="T2" fmla="*/ 69347771 w 801"/>
                  <a:gd name="T3" fmla="*/ 2450163 h 725"/>
                  <a:gd name="T4" fmla="*/ 84310191 w 801"/>
                  <a:gd name="T5" fmla="*/ 2450163 h 725"/>
                  <a:gd name="T6" fmla="*/ 86782105 w 801"/>
                  <a:gd name="T7" fmla="*/ 2450163 h 725"/>
                  <a:gd name="T8" fmla="*/ 86782105 w 801"/>
                  <a:gd name="T9" fmla="*/ 14829895 h 725"/>
                  <a:gd name="T10" fmla="*/ 89254379 w 801"/>
                  <a:gd name="T11" fmla="*/ 17151140 h 725"/>
                  <a:gd name="T12" fmla="*/ 99142395 w 801"/>
                  <a:gd name="T13" fmla="*/ 14829895 h 725"/>
                  <a:gd name="T14" fmla="*/ 104086584 w 801"/>
                  <a:gd name="T15" fmla="*/ 19601303 h 725"/>
                  <a:gd name="T16" fmla="*/ 104086584 w 801"/>
                  <a:gd name="T17" fmla="*/ 29530872 h 725"/>
                  <a:gd name="T18" fmla="*/ 104086584 w 801"/>
                  <a:gd name="T19" fmla="*/ 39331523 h 725"/>
                  <a:gd name="T20" fmla="*/ 101614670 w 801"/>
                  <a:gd name="T21" fmla="*/ 54032141 h 725"/>
                  <a:gd name="T22" fmla="*/ 96670482 w 801"/>
                  <a:gd name="T23" fmla="*/ 68733118 h 725"/>
                  <a:gd name="T24" fmla="*/ 89254379 w 801"/>
                  <a:gd name="T25" fmla="*/ 80983932 h 725"/>
                  <a:gd name="T26" fmla="*/ 84310191 w 801"/>
                  <a:gd name="T27" fmla="*/ 86013176 h 725"/>
                  <a:gd name="T28" fmla="*/ 76894088 w 801"/>
                  <a:gd name="T29" fmla="*/ 93363665 h 725"/>
                  <a:gd name="T30" fmla="*/ 74421814 w 801"/>
                  <a:gd name="T31" fmla="*/ 86013176 h 725"/>
                  <a:gd name="T32" fmla="*/ 71819685 w 801"/>
                  <a:gd name="T33" fmla="*/ 80983932 h 725"/>
                  <a:gd name="T34" fmla="*/ 69347771 w 801"/>
                  <a:gd name="T35" fmla="*/ 76212525 h 725"/>
                  <a:gd name="T36" fmla="*/ 59459394 w 801"/>
                  <a:gd name="T37" fmla="*/ 76212525 h 725"/>
                  <a:gd name="T38" fmla="*/ 49571378 w 801"/>
                  <a:gd name="T39" fmla="*/ 76212525 h 725"/>
                  <a:gd name="T40" fmla="*/ 37211087 w 801"/>
                  <a:gd name="T41" fmla="*/ 73762362 h 725"/>
                  <a:gd name="T42" fmla="*/ 24850796 w 801"/>
                  <a:gd name="T43" fmla="*/ 68733118 h 725"/>
                  <a:gd name="T44" fmla="*/ 14962419 w 801"/>
                  <a:gd name="T45" fmla="*/ 58932467 h 725"/>
                  <a:gd name="T46" fmla="*/ 4944188 w 801"/>
                  <a:gd name="T47" fmla="*/ 46681653 h 725"/>
                  <a:gd name="T48" fmla="*/ 0 w 801"/>
                  <a:gd name="T49" fmla="*/ 34431198 h 725"/>
                  <a:gd name="T50" fmla="*/ 0 w 801"/>
                  <a:gd name="T51" fmla="*/ 22051465 h 725"/>
                  <a:gd name="T52" fmla="*/ 0 w 801"/>
                  <a:gd name="T53" fmla="*/ 14829895 h 725"/>
                  <a:gd name="T54" fmla="*/ 7416102 w 801"/>
                  <a:gd name="T55" fmla="*/ 4900326 h 725"/>
                  <a:gd name="T56" fmla="*/ 19776393 w 801"/>
                  <a:gd name="T57" fmla="*/ 0 h 725"/>
                  <a:gd name="T58" fmla="*/ 34738813 w 801"/>
                  <a:gd name="T59" fmla="*/ 0 h 725"/>
                  <a:gd name="T60" fmla="*/ 49571378 w 801"/>
                  <a:gd name="T61" fmla="*/ 4900326 h 7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1" h="725">
                    <a:moveTo>
                      <a:pt x="381" y="38"/>
                    </a:moveTo>
                    <a:lnTo>
                      <a:pt x="533" y="19"/>
                    </a:lnTo>
                    <a:lnTo>
                      <a:pt x="648" y="19"/>
                    </a:lnTo>
                    <a:lnTo>
                      <a:pt x="667" y="19"/>
                    </a:lnTo>
                    <a:lnTo>
                      <a:pt x="667" y="115"/>
                    </a:lnTo>
                    <a:lnTo>
                      <a:pt x="686" y="133"/>
                    </a:lnTo>
                    <a:lnTo>
                      <a:pt x="762" y="115"/>
                    </a:lnTo>
                    <a:lnTo>
                      <a:pt x="800" y="152"/>
                    </a:lnTo>
                    <a:lnTo>
                      <a:pt x="800" y="229"/>
                    </a:lnTo>
                    <a:lnTo>
                      <a:pt x="800" y="305"/>
                    </a:lnTo>
                    <a:lnTo>
                      <a:pt x="781" y="419"/>
                    </a:lnTo>
                    <a:lnTo>
                      <a:pt x="743" y="533"/>
                    </a:lnTo>
                    <a:lnTo>
                      <a:pt x="686" y="628"/>
                    </a:lnTo>
                    <a:lnTo>
                      <a:pt x="648" y="667"/>
                    </a:lnTo>
                    <a:lnTo>
                      <a:pt x="591" y="724"/>
                    </a:lnTo>
                    <a:lnTo>
                      <a:pt x="572" y="667"/>
                    </a:lnTo>
                    <a:lnTo>
                      <a:pt x="552" y="628"/>
                    </a:lnTo>
                    <a:lnTo>
                      <a:pt x="533" y="591"/>
                    </a:lnTo>
                    <a:lnTo>
                      <a:pt x="457" y="591"/>
                    </a:lnTo>
                    <a:lnTo>
                      <a:pt x="381" y="591"/>
                    </a:lnTo>
                    <a:lnTo>
                      <a:pt x="286" y="572"/>
                    </a:lnTo>
                    <a:lnTo>
                      <a:pt x="191" y="533"/>
                    </a:lnTo>
                    <a:lnTo>
                      <a:pt x="115" y="457"/>
                    </a:lnTo>
                    <a:lnTo>
                      <a:pt x="38" y="362"/>
                    </a:lnTo>
                    <a:lnTo>
                      <a:pt x="0" y="267"/>
                    </a:lnTo>
                    <a:lnTo>
                      <a:pt x="0" y="171"/>
                    </a:lnTo>
                    <a:lnTo>
                      <a:pt x="0" y="115"/>
                    </a:lnTo>
                    <a:lnTo>
                      <a:pt x="57" y="38"/>
                    </a:lnTo>
                    <a:lnTo>
                      <a:pt x="152" y="0"/>
                    </a:lnTo>
                    <a:lnTo>
                      <a:pt x="267" y="0"/>
                    </a:lnTo>
                    <a:lnTo>
                      <a:pt x="381" y="3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47111" name="Group 3">
              <a:extLst>
                <a:ext uri="{FF2B5EF4-FFF2-40B4-BE49-F238E27FC236}">
                  <a16:creationId xmlns:a16="http://schemas.microsoft.com/office/drawing/2014/main" id="{60B8967F-0BCF-524E-BDDF-2D6309F1E6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2913" y="1773238"/>
              <a:ext cx="6000750" cy="4381500"/>
              <a:chOff x="13584238" y="3544888"/>
              <a:chExt cx="12001500" cy="8764587"/>
            </a:xfrm>
          </p:grpSpPr>
          <p:sp>
            <p:nvSpPr>
              <p:cNvPr id="47115" name="Freeform 18">
                <a:extLst>
                  <a:ext uri="{FF2B5EF4-FFF2-40B4-BE49-F238E27FC236}">
                    <a16:creationId xmlns:a16="http://schemas.microsoft.com/office/drawing/2014/main" id="{9C9F2735-76B8-134C-9EE6-57177B906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7100" y="3773488"/>
                <a:ext cx="528638" cy="706437"/>
              </a:xfrm>
              <a:custGeom>
                <a:avLst/>
                <a:gdLst>
                  <a:gd name="T0" fmla="*/ 96351933 w 1467"/>
                  <a:gd name="T1" fmla="*/ 0 h 1962"/>
                  <a:gd name="T2" fmla="*/ 96351933 w 1467"/>
                  <a:gd name="T3" fmla="*/ 0 h 1962"/>
                  <a:gd name="T4" fmla="*/ 0 w 1467"/>
                  <a:gd name="T5" fmla="*/ 96194972 h 1962"/>
                  <a:gd name="T6" fmla="*/ 14803305 w 1467"/>
                  <a:gd name="T7" fmla="*/ 148181822 h 1962"/>
                  <a:gd name="T8" fmla="*/ 89080007 w 1467"/>
                  <a:gd name="T9" fmla="*/ 249303490 h 1962"/>
                  <a:gd name="T10" fmla="*/ 96351933 w 1467"/>
                  <a:gd name="T11" fmla="*/ 254229826 h 1962"/>
                  <a:gd name="T12" fmla="*/ 103883313 w 1467"/>
                  <a:gd name="T13" fmla="*/ 249303490 h 1962"/>
                  <a:gd name="T14" fmla="*/ 175562950 w 1467"/>
                  <a:gd name="T15" fmla="*/ 148181822 h 1962"/>
                  <a:gd name="T16" fmla="*/ 190366616 w 1467"/>
                  <a:gd name="T17" fmla="*/ 96194972 h 1962"/>
                  <a:gd name="T18" fmla="*/ 96351933 w 1467"/>
                  <a:gd name="T19" fmla="*/ 0 h 1962"/>
                  <a:gd name="T20" fmla="*/ 96351933 w 1467"/>
                  <a:gd name="T21" fmla="*/ 133272833 h 1962"/>
                  <a:gd name="T22" fmla="*/ 96351933 w 1467"/>
                  <a:gd name="T23" fmla="*/ 133272833 h 1962"/>
                  <a:gd name="T24" fmla="*/ 56876332 w 1467"/>
                  <a:gd name="T25" fmla="*/ 96194972 h 1962"/>
                  <a:gd name="T26" fmla="*/ 96351933 w 1467"/>
                  <a:gd name="T27" fmla="*/ 59246732 h 1962"/>
                  <a:gd name="T28" fmla="*/ 133490284 w 1467"/>
                  <a:gd name="T29" fmla="*/ 96194972 h 1962"/>
                  <a:gd name="T30" fmla="*/ 96351933 w 1467"/>
                  <a:gd name="T31" fmla="*/ 133272833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2">
                    <a:moveTo>
                      <a:pt x="742" y="0"/>
                    </a:moveTo>
                    <a:lnTo>
                      <a:pt x="742" y="0"/>
                    </a:lnTo>
                    <a:cubicBezTo>
                      <a:pt x="342" y="0"/>
                      <a:pt x="0" y="342"/>
                      <a:pt x="0" y="742"/>
                    </a:cubicBezTo>
                    <a:cubicBezTo>
                      <a:pt x="0" y="895"/>
                      <a:pt x="57" y="1028"/>
                      <a:pt x="114" y="1143"/>
                    </a:cubicBezTo>
                    <a:cubicBezTo>
                      <a:pt x="686" y="1923"/>
                      <a:pt x="686" y="1923"/>
                      <a:pt x="686" y="1923"/>
                    </a:cubicBezTo>
                    <a:cubicBezTo>
                      <a:pt x="705" y="1961"/>
                      <a:pt x="723" y="1961"/>
                      <a:pt x="742" y="1961"/>
                    </a:cubicBezTo>
                    <a:cubicBezTo>
                      <a:pt x="762" y="1961"/>
                      <a:pt x="781" y="1961"/>
                      <a:pt x="800" y="1923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8"/>
                      <a:pt x="1466" y="895"/>
                      <a:pt x="1466" y="742"/>
                    </a:cubicBezTo>
                    <a:cubicBezTo>
                      <a:pt x="1466" y="342"/>
                      <a:pt x="1143" y="0"/>
                      <a:pt x="742" y="0"/>
                    </a:cubicBezTo>
                    <a:close/>
                    <a:moveTo>
                      <a:pt x="742" y="1028"/>
                    </a:moveTo>
                    <a:lnTo>
                      <a:pt x="742" y="1028"/>
                    </a:lnTo>
                    <a:cubicBezTo>
                      <a:pt x="571" y="1028"/>
                      <a:pt x="438" y="914"/>
                      <a:pt x="438" y="742"/>
                    </a:cubicBezTo>
                    <a:cubicBezTo>
                      <a:pt x="438" y="590"/>
                      <a:pt x="571" y="457"/>
                      <a:pt x="742" y="457"/>
                    </a:cubicBezTo>
                    <a:cubicBezTo>
                      <a:pt x="895" y="457"/>
                      <a:pt x="1028" y="590"/>
                      <a:pt x="1028" y="742"/>
                    </a:cubicBezTo>
                    <a:cubicBezTo>
                      <a:pt x="1028" y="914"/>
                      <a:pt x="895" y="1028"/>
                      <a:pt x="742" y="1028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16" name="Text Box 19">
                <a:extLst>
                  <a:ext uri="{FF2B5EF4-FFF2-40B4-BE49-F238E27FC236}">
                    <a16:creationId xmlns:a16="http://schemas.microsoft.com/office/drawing/2014/main" id="{BAC338D9-0EA5-734F-A0E2-D9FC8562C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84238" y="10883900"/>
                <a:ext cx="1924862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Niamey</a:t>
                </a:r>
              </a:p>
            </p:txBody>
          </p:sp>
          <p:sp>
            <p:nvSpPr>
              <p:cNvPr id="18452" name="Text Box 20">
                <a:extLst>
                  <a:ext uri="{FF2B5EF4-FFF2-40B4-BE49-F238E27FC236}">
                    <a16:creationId xmlns:a16="http://schemas.microsoft.com/office/drawing/2014/main" id="{139F0577-099E-A84A-87D0-831C67311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32712" y="7774754"/>
                <a:ext cx="1209676" cy="4382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Agadez</a:t>
                </a:r>
              </a:p>
            </p:txBody>
          </p:sp>
          <p:sp>
            <p:nvSpPr>
              <p:cNvPr id="18453" name="Text Box 21">
                <a:extLst>
                  <a:ext uri="{FF2B5EF4-FFF2-40B4-BE49-F238E27FC236}">
                    <a16:creationId xmlns:a16="http://schemas.microsoft.com/office/drawing/2014/main" id="{4D98A45F-5296-1E4D-87A6-10E0B9B01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95012" y="3544888"/>
                <a:ext cx="1473200" cy="4382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 err="1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Madama</a:t>
                </a:r>
                <a:endParaRPr lang="en-US" altLang="en-UA" sz="1042" dirty="0">
                  <a:latin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  <p:sp>
            <p:nvSpPr>
              <p:cNvPr id="47119" name="Freeform 22">
                <a:extLst>
                  <a:ext uri="{FF2B5EF4-FFF2-40B4-BE49-F238E27FC236}">
                    <a16:creationId xmlns:a16="http://schemas.microsoft.com/office/drawing/2014/main" id="{5D5294C5-3B9C-B047-8499-D8BB55CB7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8763" y="11603038"/>
                <a:ext cx="528637" cy="706437"/>
              </a:xfrm>
              <a:custGeom>
                <a:avLst/>
                <a:gdLst>
                  <a:gd name="T0" fmla="*/ 94014145 w 1467"/>
                  <a:gd name="T1" fmla="*/ 0 h 1963"/>
                  <a:gd name="T2" fmla="*/ 94014145 w 1467"/>
                  <a:gd name="T3" fmla="*/ 0 h 1963"/>
                  <a:gd name="T4" fmla="*/ 0 w 1467"/>
                  <a:gd name="T5" fmla="*/ 96226580 h 1963"/>
                  <a:gd name="T6" fmla="*/ 14803277 w 1467"/>
                  <a:gd name="T7" fmla="*/ 148031120 h 1963"/>
                  <a:gd name="T8" fmla="*/ 86612506 w 1467"/>
                  <a:gd name="T9" fmla="*/ 249179007 h 1963"/>
                  <a:gd name="T10" fmla="*/ 94014145 w 1467"/>
                  <a:gd name="T11" fmla="*/ 254100315 h 1963"/>
                  <a:gd name="T12" fmla="*/ 101415783 w 1467"/>
                  <a:gd name="T13" fmla="*/ 249179007 h 1963"/>
                  <a:gd name="T14" fmla="*/ 175562258 w 1467"/>
                  <a:gd name="T15" fmla="*/ 148031120 h 1963"/>
                  <a:gd name="T16" fmla="*/ 190365895 w 1467"/>
                  <a:gd name="T17" fmla="*/ 96226580 h 1963"/>
                  <a:gd name="T18" fmla="*/ 94014145 w 1467"/>
                  <a:gd name="T19" fmla="*/ 0 h 1963"/>
                  <a:gd name="T20" fmla="*/ 94014145 w 1467"/>
                  <a:gd name="T21" fmla="*/ 133266839 h 1963"/>
                  <a:gd name="T22" fmla="*/ 94014145 w 1467"/>
                  <a:gd name="T23" fmla="*/ 133266839 h 1963"/>
                  <a:gd name="T24" fmla="*/ 57005951 w 1467"/>
                  <a:gd name="T25" fmla="*/ 96226580 h 1963"/>
                  <a:gd name="T26" fmla="*/ 94014145 w 1467"/>
                  <a:gd name="T27" fmla="*/ 56855403 h 1963"/>
                  <a:gd name="T28" fmla="*/ 133619758 w 1467"/>
                  <a:gd name="T29" fmla="*/ 96226580 h 1963"/>
                  <a:gd name="T30" fmla="*/ 94014145 w 1467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44"/>
                      <a:pt x="0" y="743"/>
                    </a:cubicBezTo>
                    <a:cubicBezTo>
                      <a:pt x="0" y="896"/>
                      <a:pt x="38" y="1029"/>
                      <a:pt x="114" y="1143"/>
                    </a:cubicBezTo>
                    <a:cubicBezTo>
                      <a:pt x="667" y="1924"/>
                      <a:pt x="667" y="1924"/>
                      <a:pt x="667" y="1924"/>
                    </a:cubicBezTo>
                    <a:cubicBezTo>
                      <a:pt x="686" y="1944"/>
                      <a:pt x="705" y="1962"/>
                      <a:pt x="724" y="1962"/>
                    </a:cubicBezTo>
                    <a:cubicBezTo>
                      <a:pt x="743" y="1962"/>
                      <a:pt x="781" y="1944"/>
                      <a:pt x="781" y="1924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9"/>
                      <a:pt x="1466" y="896"/>
                      <a:pt x="1466" y="743"/>
                    </a:cubicBezTo>
                    <a:cubicBezTo>
                      <a:pt x="1466" y="344"/>
                      <a:pt x="1142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2" y="1029"/>
                      <a:pt x="439" y="896"/>
                      <a:pt x="439" y="743"/>
                    </a:cubicBezTo>
                    <a:cubicBezTo>
                      <a:pt x="439" y="572"/>
                      <a:pt x="572" y="439"/>
                      <a:pt x="724" y="439"/>
                    </a:cubicBezTo>
                    <a:cubicBezTo>
                      <a:pt x="896" y="439"/>
                      <a:pt x="1029" y="572"/>
                      <a:pt x="1029" y="743"/>
                    </a:cubicBezTo>
                    <a:cubicBezTo>
                      <a:pt x="1029" y="896"/>
                      <a:pt x="896" y="1029"/>
                      <a:pt x="724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20" name="Freeform 23">
                <a:extLst>
                  <a:ext uri="{FF2B5EF4-FFF2-40B4-BE49-F238E27FC236}">
                    <a16:creationId xmlns:a16="http://schemas.microsoft.com/office/drawing/2014/main" id="{58778660-2470-8E4E-8FAE-0A87B5F05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3625" y="8250238"/>
                <a:ext cx="528638" cy="706437"/>
              </a:xfrm>
              <a:custGeom>
                <a:avLst/>
                <a:gdLst>
                  <a:gd name="T0" fmla="*/ 93886541 w 1468"/>
                  <a:gd name="T1" fmla="*/ 0 h 1963"/>
                  <a:gd name="T2" fmla="*/ 93886541 w 1468"/>
                  <a:gd name="T3" fmla="*/ 0 h 1963"/>
                  <a:gd name="T4" fmla="*/ 0 w 1468"/>
                  <a:gd name="T5" fmla="*/ 96226580 h 1963"/>
                  <a:gd name="T6" fmla="*/ 14783138 w 1468"/>
                  <a:gd name="T7" fmla="*/ 148031120 h 1963"/>
                  <a:gd name="T8" fmla="*/ 86365333 w 1468"/>
                  <a:gd name="T9" fmla="*/ 249179007 h 1963"/>
                  <a:gd name="T10" fmla="*/ 93886541 w 1468"/>
                  <a:gd name="T11" fmla="*/ 254100315 h 1963"/>
                  <a:gd name="T12" fmla="*/ 101278110 w 1468"/>
                  <a:gd name="T13" fmla="*/ 249179007 h 1963"/>
                  <a:gd name="T14" fmla="*/ 175324161 w 1468"/>
                  <a:gd name="T15" fmla="*/ 148031120 h 1963"/>
                  <a:gd name="T16" fmla="*/ 190236938 w 1468"/>
                  <a:gd name="T17" fmla="*/ 96226580 h 1963"/>
                  <a:gd name="T18" fmla="*/ 93886541 w 1468"/>
                  <a:gd name="T19" fmla="*/ 0 h 1963"/>
                  <a:gd name="T20" fmla="*/ 93886541 w 1468"/>
                  <a:gd name="T21" fmla="*/ 133137283 h 1963"/>
                  <a:gd name="T22" fmla="*/ 93886541 w 1468"/>
                  <a:gd name="T23" fmla="*/ 133137283 h 1963"/>
                  <a:gd name="T24" fmla="*/ 56798696 w 1468"/>
                  <a:gd name="T25" fmla="*/ 96226580 h 1963"/>
                  <a:gd name="T26" fmla="*/ 93886541 w 1468"/>
                  <a:gd name="T27" fmla="*/ 59186321 h 1963"/>
                  <a:gd name="T28" fmla="*/ 133438242 w 1468"/>
                  <a:gd name="T29" fmla="*/ 96226580 h 1963"/>
                  <a:gd name="T30" fmla="*/ 93886541 w 1468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43"/>
                      <a:pt x="0" y="743"/>
                    </a:cubicBezTo>
                    <a:cubicBezTo>
                      <a:pt x="0" y="895"/>
                      <a:pt x="38" y="1028"/>
                      <a:pt x="114" y="1143"/>
                    </a:cubicBezTo>
                    <a:cubicBezTo>
                      <a:pt x="666" y="1924"/>
                      <a:pt x="666" y="1924"/>
                      <a:pt x="666" y="1924"/>
                    </a:cubicBezTo>
                    <a:cubicBezTo>
                      <a:pt x="685" y="1962"/>
                      <a:pt x="705" y="1962"/>
                      <a:pt x="724" y="1962"/>
                    </a:cubicBezTo>
                    <a:cubicBezTo>
                      <a:pt x="762" y="1962"/>
                      <a:pt x="781" y="1962"/>
                      <a:pt x="781" y="1924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8"/>
                      <a:pt x="1467" y="895"/>
                      <a:pt x="1467" y="743"/>
                    </a:cubicBezTo>
                    <a:cubicBezTo>
                      <a:pt x="1467" y="343"/>
                      <a:pt x="1143" y="0"/>
                      <a:pt x="724" y="0"/>
                    </a:cubicBezTo>
                    <a:close/>
                    <a:moveTo>
                      <a:pt x="724" y="1028"/>
                    </a:moveTo>
                    <a:lnTo>
                      <a:pt x="724" y="1028"/>
                    </a:lnTo>
                    <a:cubicBezTo>
                      <a:pt x="571" y="1028"/>
                      <a:pt x="438" y="914"/>
                      <a:pt x="438" y="743"/>
                    </a:cubicBezTo>
                    <a:cubicBezTo>
                      <a:pt x="438" y="591"/>
                      <a:pt x="571" y="457"/>
                      <a:pt x="724" y="457"/>
                    </a:cubicBezTo>
                    <a:cubicBezTo>
                      <a:pt x="895" y="457"/>
                      <a:pt x="1029" y="591"/>
                      <a:pt x="1029" y="743"/>
                    </a:cubicBezTo>
                    <a:cubicBezTo>
                      <a:pt x="1029" y="914"/>
                      <a:pt x="895" y="1028"/>
                      <a:pt x="724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4A5E90E-80CE-724C-ABDF-11C27586D427}"/>
              </a:ext>
            </a:extLst>
          </p:cNvPr>
          <p:cNvGrpSpPr/>
          <p:nvPr/>
        </p:nvGrpSpPr>
        <p:grpSpPr>
          <a:xfrm>
            <a:off x="851959" y="1715824"/>
            <a:ext cx="3511021" cy="3495146"/>
            <a:chOff x="1022350" y="2058988"/>
            <a:chExt cx="4213225" cy="4194175"/>
          </a:xfrm>
        </p:grpSpPr>
        <p:sp>
          <p:nvSpPr>
            <p:cNvPr id="18443" name="Text Box 11">
              <a:extLst>
                <a:ext uri="{FF2B5EF4-FFF2-40B4-BE49-F238E27FC236}">
                  <a16:creationId xmlns:a16="http://schemas.microsoft.com/office/drawing/2014/main" id="{57A110D8-5A15-3842-AC14-1FAC3F8EA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357688"/>
              <a:ext cx="1090613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MADAMA</a:t>
              </a:r>
            </a:p>
          </p:txBody>
        </p:sp>
        <p:sp>
          <p:nvSpPr>
            <p:cNvPr id="18444" name="Text Box 12">
              <a:extLst>
                <a:ext uri="{FF2B5EF4-FFF2-40B4-BE49-F238E27FC236}">
                  <a16:creationId xmlns:a16="http://schemas.microsoft.com/office/drawing/2014/main" id="{1DF79730-1F57-D84B-BE5D-C723F65E0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389563"/>
              <a:ext cx="923925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AGADEZ</a:t>
              </a:r>
            </a:p>
          </p:txBody>
        </p:sp>
        <p:sp>
          <p:nvSpPr>
            <p:cNvPr id="47108" name="Text Box 13">
              <a:extLst>
                <a:ext uri="{FF2B5EF4-FFF2-40B4-BE49-F238E27FC236}">
                  <a16:creationId xmlns:a16="http://schemas.microsoft.com/office/drawing/2014/main" id="{77EED428-BD50-C44B-B2E7-1452C3E2B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75" y="2058988"/>
              <a:ext cx="2908300" cy="973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en-US" altLang="en-UA" sz="5250" b="1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NIGER</a:t>
              </a:r>
            </a:p>
          </p:txBody>
        </p:sp>
        <p:sp>
          <p:nvSpPr>
            <p:cNvPr id="18442" name="Text Box 10">
              <a:extLst>
                <a:ext uri="{FF2B5EF4-FFF2-40B4-BE49-F238E27FC236}">
                  <a16:creationId xmlns:a16="http://schemas.microsoft.com/office/drawing/2014/main" id="{F2BFB1E8-E38E-FC4C-92F4-979B2AC57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325813"/>
              <a:ext cx="1228725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NIAMEY</a:t>
              </a:r>
            </a:p>
          </p:txBody>
        </p:sp>
        <p:grpSp>
          <p:nvGrpSpPr>
            <p:cNvPr id="47110" name="Group 2">
              <a:extLst>
                <a:ext uri="{FF2B5EF4-FFF2-40B4-BE49-F238E27FC236}">
                  <a16:creationId xmlns:a16="http://schemas.microsoft.com/office/drawing/2014/main" id="{3B2B1C9E-E951-1249-A023-E835DFDE9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163763"/>
              <a:ext cx="812800" cy="695325"/>
              <a:chOff x="2311400" y="4478338"/>
              <a:chExt cx="1625600" cy="1392237"/>
            </a:xfrm>
          </p:grpSpPr>
          <p:sp>
            <p:nvSpPr>
              <p:cNvPr id="47121" name="Freeform 14">
                <a:extLst>
                  <a:ext uri="{FF2B5EF4-FFF2-40B4-BE49-F238E27FC236}">
                    <a16:creationId xmlns:a16="http://schemas.microsoft.com/office/drawing/2014/main" id="{B503C706-99C6-674E-ACD6-DABDA8588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478338"/>
                <a:ext cx="1625600" cy="1392237"/>
              </a:xfrm>
              <a:custGeom>
                <a:avLst/>
                <a:gdLst>
                  <a:gd name="T0" fmla="*/ 0 w 4516"/>
                  <a:gd name="T1" fmla="*/ 0 h 3868"/>
                  <a:gd name="T2" fmla="*/ 585028818 w 4516"/>
                  <a:gd name="T3" fmla="*/ 0 h 3868"/>
                  <a:gd name="T4" fmla="*/ 585028818 w 4516"/>
                  <a:gd name="T5" fmla="*/ 500988278 h 3868"/>
                  <a:gd name="T6" fmla="*/ 0 w 4516"/>
                  <a:gd name="T7" fmla="*/ 500988278 h 3868"/>
                  <a:gd name="T8" fmla="*/ 0 w 4516"/>
                  <a:gd name="T9" fmla="*/ 0 h 3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16" h="3868">
                    <a:moveTo>
                      <a:pt x="0" y="0"/>
                    </a:moveTo>
                    <a:lnTo>
                      <a:pt x="4515" y="0"/>
                    </a:lnTo>
                    <a:lnTo>
                      <a:pt x="4515" y="3867"/>
                    </a:lnTo>
                    <a:lnTo>
                      <a:pt x="0" y="386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DB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22" name="Freeform 15">
                <a:extLst>
                  <a:ext uri="{FF2B5EF4-FFF2-40B4-BE49-F238E27FC236}">
                    <a16:creationId xmlns:a16="http://schemas.microsoft.com/office/drawing/2014/main" id="{6C96008D-D53F-F84C-9936-0B4122456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478338"/>
                <a:ext cx="1625600" cy="925512"/>
              </a:xfrm>
              <a:custGeom>
                <a:avLst/>
                <a:gdLst>
                  <a:gd name="T0" fmla="*/ 0 w 4516"/>
                  <a:gd name="T1" fmla="*/ 0 h 2573"/>
                  <a:gd name="T2" fmla="*/ 585028818 w 4516"/>
                  <a:gd name="T3" fmla="*/ 0 h 2573"/>
                  <a:gd name="T4" fmla="*/ 585028818 w 4516"/>
                  <a:gd name="T5" fmla="*/ 332778577 h 2573"/>
                  <a:gd name="T6" fmla="*/ 0 w 4516"/>
                  <a:gd name="T7" fmla="*/ 332778577 h 2573"/>
                  <a:gd name="T8" fmla="*/ 0 w 4516"/>
                  <a:gd name="T9" fmla="*/ 0 h 25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16" h="2573">
                    <a:moveTo>
                      <a:pt x="0" y="0"/>
                    </a:moveTo>
                    <a:lnTo>
                      <a:pt x="4515" y="0"/>
                    </a:lnTo>
                    <a:lnTo>
                      <a:pt x="4515" y="2572"/>
                    </a:lnTo>
                    <a:lnTo>
                      <a:pt x="0" y="25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23" name="Freeform 16">
                <a:extLst>
                  <a:ext uri="{FF2B5EF4-FFF2-40B4-BE49-F238E27FC236}">
                    <a16:creationId xmlns:a16="http://schemas.microsoft.com/office/drawing/2014/main" id="{A5474E31-96FE-7649-81B9-023BE1788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478338"/>
                <a:ext cx="1625600" cy="466725"/>
              </a:xfrm>
              <a:custGeom>
                <a:avLst/>
                <a:gdLst>
                  <a:gd name="T0" fmla="*/ 0 w 4516"/>
                  <a:gd name="T1" fmla="*/ 0 h 1297"/>
                  <a:gd name="T2" fmla="*/ 585028818 w 4516"/>
                  <a:gd name="T3" fmla="*/ 0 h 1297"/>
                  <a:gd name="T4" fmla="*/ 585028818 w 4516"/>
                  <a:gd name="T5" fmla="*/ 167821283 h 1297"/>
                  <a:gd name="T6" fmla="*/ 0 w 4516"/>
                  <a:gd name="T7" fmla="*/ 167821283 h 1297"/>
                  <a:gd name="T8" fmla="*/ 0 w 4516"/>
                  <a:gd name="T9" fmla="*/ 0 h 1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16" h="1297">
                    <a:moveTo>
                      <a:pt x="0" y="0"/>
                    </a:moveTo>
                    <a:lnTo>
                      <a:pt x="4515" y="0"/>
                    </a:lnTo>
                    <a:lnTo>
                      <a:pt x="4515" y="1296"/>
                    </a:lnTo>
                    <a:lnTo>
                      <a:pt x="0" y="129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5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7124" name="Freeform 17">
                <a:extLst>
                  <a:ext uri="{FF2B5EF4-FFF2-40B4-BE49-F238E27FC236}">
                    <a16:creationId xmlns:a16="http://schemas.microsoft.com/office/drawing/2014/main" id="{F97E2C03-3EF5-E745-B341-5D4A627C8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938" y="4979988"/>
                <a:ext cx="398462" cy="392112"/>
              </a:xfrm>
              <a:custGeom>
                <a:avLst/>
                <a:gdLst>
                  <a:gd name="T0" fmla="*/ 71777610 w 1105"/>
                  <a:gd name="T1" fmla="*/ 0 h 1087"/>
                  <a:gd name="T2" fmla="*/ 71777610 w 1105"/>
                  <a:gd name="T3" fmla="*/ 0 h 1087"/>
                  <a:gd name="T4" fmla="*/ 143554860 w 1105"/>
                  <a:gd name="T5" fmla="*/ 71829002 h 1087"/>
                  <a:gd name="T6" fmla="*/ 71777610 w 1105"/>
                  <a:gd name="T7" fmla="*/ 141315794 h 1087"/>
                  <a:gd name="T8" fmla="*/ 0 w 1105"/>
                  <a:gd name="T9" fmla="*/ 71829002 h 1087"/>
                  <a:gd name="T10" fmla="*/ 71777610 w 1105"/>
                  <a:gd name="T11" fmla="*/ 0 h 10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5" h="1087">
                    <a:moveTo>
                      <a:pt x="552" y="0"/>
                    </a:moveTo>
                    <a:lnTo>
                      <a:pt x="552" y="0"/>
                    </a:lnTo>
                    <a:cubicBezTo>
                      <a:pt x="857" y="0"/>
                      <a:pt x="1104" y="248"/>
                      <a:pt x="1104" y="552"/>
                    </a:cubicBezTo>
                    <a:cubicBezTo>
                      <a:pt x="1104" y="838"/>
                      <a:pt x="857" y="1086"/>
                      <a:pt x="552" y="1086"/>
                    </a:cubicBezTo>
                    <a:cubicBezTo>
                      <a:pt x="247" y="1086"/>
                      <a:pt x="0" y="838"/>
                      <a:pt x="0" y="552"/>
                    </a:cubicBezTo>
                    <a:cubicBezTo>
                      <a:pt x="0" y="248"/>
                      <a:pt x="247" y="0"/>
                      <a:pt x="552" y="0"/>
                    </a:cubicBezTo>
                  </a:path>
                </a:pathLst>
              </a:custGeom>
              <a:solidFill>
                <a:srgbClr val="E05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47112" name="Google Shape;615;p19">
              <a:extLst>
                <a:ext uri="{FF2B5EF4-FFF2-40B4-BE49-F238E27FC236}">
                  <a16:creationId xmlns:a16="http://schemas.microsoft.com/office/drawing/2014/main" id="{B0D18930-2AD6-A343-9F08-D34232576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350" y="35639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13" name="Google Shape;615;p19">
              <a:extLst>
                <a:ext uri="{FF2B5EF4-FFF2-40B4-BE49-F238E27FC236}">
                  <a16:creationId xmlns:a16="http://schemas.microsoft.com/office/drawing/2014/main" id="{BBE0A602-FE60-264D-9470-300558F7C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350" y="45926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14" name="Google Shape;615;p19">
              <a:extLst>
                <a:ext uri="{FF2B5EF4-FFF2-40B4-BE49-F238E27FC236}">
                  <a16:creationId xmlns:a16="http://schemas.microsoft.com/office/drawing/2014/main" id="{59FEE395-21DF-DE48-BFC1-C3DEBF111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463" y="5661025"/>
              <a:ext cx="4202112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EFE36E-10C0-C743-A0D3-3DF1525F5189}"/>
              </a:ext>
            </a:extLst>
          </p:cNvPr>
          <p:cNvGrpSpPr/>
          <p:nvPr/>
        </p:nvGrpSpPr>
        <p:grpSpPr>
          <a:xfrm>
            <a:off x="5367074" y="912813"/>
            <a:ext cx="6181989" cy="5019146"/>
            <a:chOff x="6440488" y="1095375"/>
            <a:chExt cx="7418387" cy="6022975"/>
          </a:xfrm>
        </p:grpSpPr>
        <p:grpSp>
          <p:nvGrpSpPr>
            <p:cNvPr id="49159" name="Group 3">
              <a:extLst>
                <a:ext uri="{FF2B5EF4-FFF2-40B4-BE49-F238E27FC236}">
                  <a16:creationId xmlns:a16="http://schemas.microsoft.com/office/drawing/2014/main" id="{004E2262-CF8B-0B45-B6BC-CB34F7CB7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0488" y="1095375"/>
              <a:ext cx="7418387" cy="6022975"/>
              <a:chOff x="12879388" y="2189163"/>
              <a:chExt cx="14838362" cy="12047537"/>
            </a:xfrm>
          </p:grpSpPr>
          <p:sp>
            <p:nvSpPr>
              <p:cNvPr id="49173" name="Freeform 9">
                <a:extLst>
                  <a:ext uri="{FF2B5EF4-FFF2-40B4-BE49-F238E27FC236}">
                    <a16:creationId xmlns:a16="http://schemas.microsoft.com/office/drawing/2014/main" id="{FB9F4326-763E-164D-94EF-A68DA9694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75" y="3017838"/>
                <a:ext cx="3168650" cy="3949700"/>
              </a:xfrm>
              <a:custGeom>
                <a:avLst/>
                <a:gdLst>
                  <a:gd name="T0" fmla="*/ 88812579 w 8800"/>
                  <a:gd name="T1" fmla="*/ 668798709 h 10973"/>
                  <a:gd name="T2" fmla="*/ 69105016 w 8800"/>
                  <a:gd name="T3" fmla="*/ 639258567 h 10973"/>
                  <a:gd name="T4" fmla="*/ 61714860 w 8800"/>
                  <a:gd name="T5" fmla="*/ 602203808 h 10973"/>
                  <a:gd name="T6" fmla="*/ 83885688 w 8800"/>
                  <a:gd name="T7" fmla="*/ 565149050 h 10973"/>
                  <a:gd name="T8" fmla="*/ 81551689 w 8800"/>
                  <a:gd name="T9" fmla="*/ 436882965 h 10973"/>
                  <a:gd name="T10" fmla="*/ 204981769 w 8800"/>
                  <a:gd name="T11" fmla="*/ 217145673 h 10973"/>
                  <a:gd name="T12" fmla="*/ 328281862 w 8800"/>
                  <a:gd name="T13" fmla="*/ 5052938 h 10973"/>
                  <a:gd name="T14" fmla="*/ 402443395 w 8800"/>
                  <a:gd name="T15" fmla="*/ 9846714 h 10973"/>
                  <a:gd name="T16" fmla="*/ 491255974 w 8800"/>
                  <a:gd name="T17" fmla="*/ 54416089 h 10973"/>
                  <a:gd name="T18" fmla="*/ 552970833 w 8800"/>
                  <a:gd name="T19" fmla="*/ 81494553 h 10973"/>
                  <a:gd name="T20" fmla="*/ 595108117 w 8800"/>
                  <a:gd name="T21" fmla="*/ 44439794 h 10973"/>
                  <a:gd name="T22" fmla="*/ 592515225 w 8800"/>
                  <a:gd name="T23" fmla="*/ 91341267 h 10973"/>
                  <a:gd name="T24" fmla="*/ 582661444 w 8800"/>
                  <a:gd name="T25" fmla="*/ 130857704 h 10973"/>
                  <a:gd name="T26" fmla="*/ 602368647 w 8800"/>
                  <a:gd name="T27" fmla="*/ 236968682 h 10973"/>
                  <a:gd name="T28" fmla="*/ 607425164 w 8800"/>
                  <a:gd name="T29" fmla="*/ 377543519 h 10973"/>
                  <a:gd name="T30" fmla="*/ 508629538 w 8800"/>
                  <a:gd name="T31" fmla="*/ 414598278 h 10973"/>
                  <a:gd name="T32" fmla="*/ 474012036 w 8800"/>
                  <a:gd name="T33" fmla="*/ 747831583 h 10973"/>
                  <a:gd name="T34" fmla="*/ 543117052 w 8800"/>
                  <a:gd name="T35" fmla="*/ 737984869 h 10973"/>
                  <a:gd name="T36" fmla="*/ 654359712 w 8800"/>
                  <a:gd name="T37" fmla="*/ 703391789 h 10973"/>
                  <a:gd name="T38" fmla="*/ 674066915 w 8800"/>
                  <a:gd name="T39" fmla="*/ 710776825 h 10973"/>
                  <a:gd name="T40" fmla="*/ 730854884 w 8800"/>
                  <a:gd name="T41" fmla="*/ 708315146 h 10973"/>
                  <a:gd name="T42" fmla="*/ 780253057 w 8800"/>
                  <a:gd name="T43" fmla="*/ 710776825 h 10973"/>
                  <a:gd name="T44" fmla="*/ 809813681 w 8800"/>
                  <a:gd name="T45" fmla="*/ 686160040 h 10973"/>
                  <a:gd name="T46" fmla="*/ 864268011 w 8800"/>
                  <a:gd name="T47" fmla="*/ 696006754 h 10973"/>
                  <a:gd name="T48" fmla="*/ 1004942028 w 8800"/>
                  <a:gd name="T49" fmla="*/ 728008574 h 10973"/>
                  <a:gd name="T50" fmla="*/ 1069249780 w 8800"/>
                  <a:gd name="T51" fmla="*/ 732931931 h 10973"/>
                  <a:gd name="T52" fmla="*/ 1084030452 w 8800"/>
                  <a:gd name="T53" fmla="*/ 831658234 h 10973"/>
                  <a:gd name="T54" fmla="*/ 1126038109 w 8800"/>
                  <a:gd name="T55" fmla="*/ 955130542 h 10973"/>
                  <a:gd name="T56" fmla="*/ 1088956983 w 8800"/>
                  <a:gd name="T57" fmla="*/ 979747327 h 10973"/>
                  <a:gd name="T58" fmla="*/ 970454154 w 8800"/>
                  <a:gd name="T59" fmla="*/ 1029110479 h 10973"/>
                  <a:gd name="T60" fmla="*/ 876585058 w 8800"/>
                  <a:gd name="T61" fmla="*/ 1014340408 h 10973"/>
                  <a:gd name="T62" fmla="*/ 859211494 w 8800"/>
                  <a:gd name="T63" fmla="*/ 935437114 h 10973"/>
                  <a:gd name="T64" fmla="*/ 777789432 w 8800"/>
                  <a:gd name="T65" fmla="*/ 856404600 h 10973"/>
                  <a:gd name="T66" fmla="*/ 604961899 w 8800"/>
                  <a:gd name="T67" fmla="*/ 960053899 h 10973"/>
                  <a:gd name="T68" fmla="*/ 686383961 w 8800"/>
                  <a:gd name="T69" fmla="*/ 982338587 h 10973"/>
                  <a:gd name="T70" fmla="*/ 713611306 w 8800"/>
                  <a:gd name="T71" fmla="*/ 1011878729 h 10973"/>
                  <a:gd name="T72" fmla="*/ 713611306 w 8800"/>
                  <a:gd name="T73" fmla="*/ 1098167058 h 10973"/>
                  <a:gd name="T74" fmla="*/ 651766460 w 8800"/>
                  <a:gd name="T75" fmla="*/ 1162429861 h 10973"/>
                  <a:gd name="T76" fmla="*/ 599905381 w 8800"/>
                  <a:gd name="T77" fmla="*/ 1226563083 h 10973"/>
                  <a:gd name="T78" fmla="*/ 634522523 w 8800"/>
                  <a:gd name="T79" fmla="*/ 1315442312 h 10973"/>
                  <a:gd name="T80" fmla="*/ 545710304 w 8800"/>
                  <a:gd name="T81" fmla="*/ 1369728820 h 10973"/>
                  <a:gd name="T82" fmla="*/ 518482959 w 8800"/>
                  <a:gd name="T83" fmla="*/ 1421553650 h 10973"/>
                  <a:gd name="T84" fmla="*/ 486458710 w 8800"/>
                  <a:gd name="T85" fmla="*/ 1344982454 h 10973"/>
                  <a:gd name="T86" fmla="*/ 456768099 w 8800"/>
                  <a:gd name="T87" fmla="*/ 1293157624 h 10973"/>
                  <a:gd name="T88" fmla="*/ 530800005 w 8800"/>
                  <a:gd name="T89" fmla="*/ 1192099584 h 10973"/>
                  <a:gd name="T90" fmla="*/ 545710304 w 8800"/>
                  <a:gd name="T91" fmla="*/ 1150121469 h 10973"/>
                  <a:gd name="T92" fmla="*/ 476475302 w 8800"/>
                  <a:gd name="T93" fmla="*/ 1014340408 h 10973"/>
                  <a:gd name="T94" fmla="*/ 239599270 w 8800"/>
                  <a:gd name="T95" fmla="*/ 1009417051 h 10973"/>
                  <a:gd name="T96" fmla="*/ 106185782 w 8800"/>
                  <a:gd name="T97" fmla="*/ 960053899 h 10973"/>
                  <a:gd name="T98" fmla="*/ 98666000 w 8800"/>
                  <a:gd name="T99" fmla="*/ 960053899 h 10973"/>
                  <a:gd name="T100" fmla="*/ 0 w 8800"/>
                  <a:gd name="T101" fmla="*/ 814426484 h 10973"/>
                  <a:gd name="T102" fmla="*/ 46934548 w 8800"/>
                  <a:gd name="T103" fmla="*/ 708315146 h 109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800" h="10973">
                    <a:moveTo>
                      <a:pt x="438" y="5391"/>
                    </a:moveTo>
                    <a:lnTo>
                      <a:pt x="629" y="5276"/>
                    </a:lnTo>
                    <a:lnTo>
                      <a:pt x="666" y="5239"/>
                    </a:lnTo>
                    <a:lnTo>
                      <a:pt x="685" y="5162"/>
                    </a:lnTo>
                    <a:lnTo>
                      <a:pt x="666" y="5086"/>
                    </a:lnTo>
                    <a:lnTo>
                      <a:pt x="629" y="5029"/>
                    </a:lnTo>
                    <a:lnTo>
                      <a:pt x="552" y="4953"/>
                    </a:lnTo>
                    <a:lnTo>
                      <a:pt x="533" y="4934"/>
                    </a:lnTo>
                    <a:lnTo>
                      <a:pt x="514" y="4915"/>
                    </a:lnTo>
                    <a:lnTo>
                      <a:pt x="495" y="4895"/>
                    </a:lnTo>
                    <a:lnTo>
                      <a:pt x="495" y="4858"/>
                    </a:lnTo>
                    <a:lnTo>
                      <a:pt x="476" y="4648"/>
                    </a:lnTo>
                    <a:lnTo>
                      <a:pt x="495" y="4591"/>
                    </a:lnTo>
                    <a:lnTo>
                      <a:pt x="533" y="4553"/>
                    </a:lnTo>
                    <a:lnTo>
                      <a:pt x="590" y="4477"/>
                    </a:lnTo>
                    <a:lnTo>
                      <a:pt x="647" y="4362"/>
                    </a:lnTo>
                    <a:lnTo>
                      <a:pt x="629" y="4248"/>
                    </a:lnTo>
                    <a:lnTo>
                      <a:pt x="533" y="3981"/>
                    </a:lnTo>
                    <a:lnTo>
                      <a:pt x="552" y="3829"/>
                    </a:lnTo>
                    <a:lnTo>
                      <a:pt x="629" y="3372"/>
                    </a:lnTo>
                    <a:lnTo>
                      <a:pt x="609" y="2496"/>
                    </a:lnTo>
                    <a:lnTo>
                      <a:pt x="609" y="2457"/>
                    </a:lnTo>
                    <a:lnTo>
                      <a:pt x="1371" y="1886"/>
                    </a:lnTo>
                    <a:lnTo>
                      <a:pt x="1581" y="1676"/>
                    </a:lnTo>
                    <a:lnTo>
                      <a:pt x="2133" y="819"/>
                    </a:lnTo>
                    <a:lnTo>
                      <a:pt x="2247" y="57"/>
                    </a:lnTo>
                    <a:lnTo>
                      <a:pt x="2284" y="57"/>
                    </a:lnTo>
                    <a:lnTo>
                      <a:pt x="2532" y="39"/>
                    </a:lnTo>
                    <a:lnTo>
                      <a:pt x="2761" y="76"/>
                    </a:lnTo>
                    <a:lnTo>
                      <a:pt x="2875" y="19"/>
                    </a:lnTo>
                    <a:lnTo>
                      <a:pt x="3008" y="0"/>
                    </a:lnTo>
                    <a:lnTo>
                      <a:pt x="3104" y="76"/>
                    </a:lnTo>
                    <a:lnTo>
                      <a:pt x="3218" y="191"/>
                    </a:lnTo>
                    <a:lnTo>
                      <a:pt x="3427" y="305"/>
                    </a:lnTo>
                    <a:lnTo>
                      <a:pt x="3656" y="400"/>
                    </a:lnTo>
                    <a:lnTo>
                      <a:pt x="3789" y="420"/>
                    </a:lnTo>
                    <a:lnTo>
                      <a:pt x="3904" y="476"/>
                    </a:lnTo>
                    <a:lnTo>
                      <a:pt x="4018" y="552"/>
                    </a:lnTo>
                    <a:lnTo>
                      <a:pt x="4132" y="610"/>
                    </a:lnTo>
                    <a:lnTo>
                      <a:pt x="4265" y="629"/>
                    </a:lnTo>
                    <a:lnTo>
                      <a:pt x="4380" y="552"/>
                    </a:lnTo>
                    <a:lnTo>
                      <a:pt x="4437" y="457"/>
                    </a:lnTo>
                    <a:lnTo>
                      <a:pt x="4494" y="381"/>
                    </a:lnTo>
                    <a:lnTo>
                      <a:pt x="4590" y="343"/>
                    </a:lnTo>
                    <a:lnTo>
                      <a:pt x="4646" y="420"/>
                    </a:lnTo>
                    <a:lnTo>
                      <a:pt x="4627" y="534"/>
                    </a:lnTo>
                    <a:lnTo>
                      <a:pt x="4590" y="648"/>
                    </a:lnTo>
                    <a:lnTo>
                      <a:pt x="4570" y="705"/>
                    </a:lnTo>
                    <a:lnTo>
                      <a:pt x="4570" y="762"/>
                    </a:lnTo>
                    <a:lnTo>
                      <a:pt x="4551" y="819"/>
                    </a:lnTo>
                    <a:lnTo>
                      <a:pt x="4532" y="877"/>
                    </a:lnTo>
                    <a:lnTo>
                      <a:pt x="4494" y="1010"/>
                    </a:lnTo>
                    <a:lnTo>
                      <a:pt x="4475" y="1143"/>
                    </a:lnTo>
                    <a:lnTo>
                      <a:pt x="4590" y="1353"/>
                    </a:lnTo>
                    <a:lnTo>
                      <a:pt x="4666" y="1562"/>
                    </a:lnTo>
                    <a:lnTo>
                      <a:pt x="4646" y="1829"/>
                    </a:lnTo>
                    <a:lnTo>
                      <a:pt x="4609" y="1962"/>
                    </a:lnTo>
                    <a:lnTo>
                      <a:pt x="4590" y="2076"/>
                    </a:lnTo>
                    <a:lnTo>
                      <a:pt x="4685" y="2648"/>
                    </a:lnTo>
                    <a:lnTo>
                      <a:pt x="4685" y="2914"/>
                    </a:lnTo>
                    <a:lnTo>
                      <a:pt x="4532" y="2991"/>
                    </a:lnTo>
                    <a:lnTo>
                      <a:pt x="4285" y="2914"/>
                    </a:lnTo>
                    <a:lnTo>
                      <a:pt x="4056" y="2991"/>
                    </a:lnTo>
                    <a:lnTo>
                      <a:pt x="3923" y="3200"/>
                    </a:lnTo>
                    <a:lnTo>
                      <a:pt x="3942" y="4553"/>
                    </a:lnTo>
                    <a:lnTo>
                      <a:pt x="3828" y="5105"/>
                    </a:lnTo>
                    <a:lnTo>
                      <a:pt x="3675" y="5429"/>
                    </a:lnTo>
                    <a:lnTo>
                      <a:pt x="3656" y="5772"/>
                    </a:lnTo>
                    <a:lnTo>
                      <a:pt x="3752" y="5886"/>
                    </a:lnTo>
                    <a:lnTo>
                      <a:pt x="3923" y="5943"/>
                    </a:lnTo>
                    <a:lnTo>
                      <a:pt x="4056" y="5848"/>
                    </a:lnTo>
                    <a:lnTo>
                      <a:pt x="4189" y="5696"/>
                    </a:lnTo>
                    <a:lnTo>
                      <a:pt x="4837" y="5410"/>
                    </a:lnTo>
                    <a:lnTo>
                      <a:pt x="4913" y="5391"/>
                    </a:lnTo>
                    <a:lnTo>
                      <a:pt x="4989" y="5410"/>
                    </a:lnTo>
                    <a:lnTo>
                      <a:pt x="5047" y="5429"/>
                    </a:lnTo>
                    <a:lnTo>
                      <a:pt x="5085" y="5410"/>
                    </a:lnTo>
                    <a:lnTo>
                      <a:pt x="5123" y="5410"/>
                    </a:lnTo>
                    <a:lnTo>
                      <a:pt x="5161" y="5429"/>
                    </a:lnTo>
                    <a:lnTo>
                      <a:pt x="5199" y="5486"/>
                    </a:lnTo>
                    <a:lnTo>
                      <a:pt x="5275" y="5486"/>
                    </a:lnTo>
                    <a:lnTo>
                      <a:pt x="5352" y="5448"/>
                    </a:lnTo>
                    <a:lnTo>
                      <a:pt x="5484" y="5410"/>
                    </a:lnTo>
                    <a:lnTo>
                      <a:pt x="5637" y="5467"/>
                    </a:lnTo>
                    <a:lnTo>
                      <a:pt x="5694" y="5524"/>
                    </a:lnTo>
                    <a:lnTo>
                      <a:pt x="5751" y="5524"/>
                    </a:lnTo>
                    <a:lnTo>
                      <a:pt x="5942" y="5486"/>
                    </a:lnTo>
                    <a:lnTo>
                      <a:pt x="6018" y="5486"/>
                    </a:lnTo>
                    <a:lnTo>
                      <a:pt x="6075" y="5448"/>
                    </a:lnTo>
                    <a:lnTo>
                      <a:pt x="6114" y="5372"/>
                    </a:lnTo>
                    <a:lnTo>
                      <a:pt x="6170" y="5296"/>
                    </a:lnTo>
                    <a:lnTo>
                      <a:pt x="6246" y="5296"/>
                    </a:lnTo>
                    <a:lnTo>
                      <a:pt x="6323" y="5334"/>
                    </a:lnTo>
                    <a:lnTo>
                      <a:pt x="6399" y="5334"/>
                    </a:lnTo>
                    <a:lnTo>
                      <a:pt x="6590" y="5315"/>
                    </a:lnTo>
                    <a:lnTo>
                      <a:pt x="6666" y="5372"/>
                    </a:lnTo>
                    <a:lnTo>
                      <a:pt x="6723" y="5486"/>
                    </a:lnTo>
                    <a:lnTo>
                      <a:pt x="7028" y="5601"/>
                    </a:lnTo>
                    <a:lnTo>
                      <a:pt x="7218" y="5657"/>
                    </a:lnTo>
                    <a:lnTo>
                      <a:pt x="7751" y="5619"/>
                    </a:lnTo>
                    <a:lnTo>
                      <a:pt x="7809" y="5581"/>
                    </a:lnTo>
                    <a:lnTo>
                      <a:pt x="7866" y="5581"/>
                    </a:lnTo>
                    <a:lnTo>
                      <a:pt x="8113" y="5619"/>
                    </a:lnTo>
                    <a:lnTo>
                      <a:pt x="8247" y="5657"/>
                    </a:lnTo>
                    <a:lnTo>
                      <a:pt x="8399" y="5810"/>
                    </a:lnTo>
                    <a:lnTo>
                      <a:pt x="8380" y="6058"/>
                    </a:lnTo>
                    <a:lnTo>
                      <a:pt x="8304" y="6324"/>
                    </a:lnTo>
                    <a:lnTo>
                      <a:pt x="8361" y="6419"/>
                    </a:lnTo>
                    <a:lnTo>
                      <a:pt x="8494" y="6477"/>
                    </a:lnTo>
                    <a:lnTo>
                      <a:pt x="8761" y="6896"/>
                    </a:lnTo>
                    <a:lnTo>
                      <a:pt x="8799" y="7429"/>
                    </a:lnTo>
                    <a:lnTo>
                      <a:pt x="8685" y="7372"/>
                    </a:lnTo>
                    <a:lnTo>
                      <a:pt x="8571" y="7372"/>
                    </a:lnTo>
                    <a:lnTo>
                      <a:pt x="8513" y="7410"/>
                    </a:lnTo>
                    <a:lnTo>
                      <a:pt x="8437" y="7505"/>
                    </a:lnTo>
                    <a:lnTo>
                      <a:pt x="8399" y="7562"/>
                    </a:lnTo>
                    <a:lnTo>
                      <a:pt x="8304" y="7638"/>
                    </a:lnTo>
                    <a:lnTo>
                      <a:pt x="8190" y="7658"/>
                    </a:lnTo>
                    <a:lnTo>
                      <a:pt x="8075" y="7677"/>
                    </a:lnTo>
                    <a:lnTo>
                      <a:pt x="7485" y="7943"/>
                    </a:lnTo>
                    <a:lnTo>
                      <a:pt x="7256" y="7981"/>
                    </a:lnTo>
                    <a:lnTo>
                      <a:pt x="6913" y="7981"/>
                    </a:lnTo>
                    <a:lnTo>
                      <a:pt x="6818" y="7943"/>
                    </a:lnTo>
                    <a:lnTo>
                      <a:pt x="6761" y="7829"/>
                    </a:lnTo>
                    <a:lnTo>
                      <a:pt x="6761" y="7677"/>
                    </a:lnTo>
                    <a:lnTo>
                      <a:pt x="6780" y="7410"/>
                    </a:lnTo>
                    <a:lnTo>
                      <a:pt x="6723" y="7296"/>
                    </a:lnTo>
                    <a:lnTo>
                      <a:pt x="6627" y="7220"/>
                    </a:lnTo>
                    <a:lnTo>
                      <a:pt x="6494" y="7010"/>
                    </a:lnTo>
                    <a:lnTo>
                      <a:pt x="6456" y="6743"/>
                    </a:lnTo>
                    <a:lnTo>
                      <a:pt x="6246" y="6629"/>
                    </a:lnTo>
                    <a:lnTo>
                      <a:pt x="5999" y="6610"/>
                    </a:lnTo>
                    <a:lnTo>
                      <a:pt x="4989" y="6820"/>
                    </a:lnTo>
                    <a:lnTo>
                      <a:pt x="4513" y="7029"/>
                    </a:lnTo>
                    <a:lnTo>
                      <a:pt x="4456" y="7257"/>
                    </a:lnTo>
                    <a:lnTo>
                      <a:pt x="4666" y="7410"/>
                    </a:lnTo>
                    <a:lnTo>
                      <a:pt x="4913" y="7524"/>
                    </a:lnTo>
                    <a:lnTo>
                      <a:pt x="5180" y="7562"/>
                    </a:lnTo>
                    <a:lnTo>
                      <a:pt x="5237" y="7562"/>
                    </a:lnTo>
                    <a:lnTo>
                      <a:pt x="5294" y="7582"/>
                    </a:lnTo>
                    <a:lnTo>
                      <a:pt x="5313" y="7658"/>
                    </a:lnTo>
                    <a:lnTo>
                      <a:pt x="5352" y="7677"/>
                    </a:lnTo>
                    <a:lnTo>
                      <a:pt x="5447" y="7714"/>
                    </a:lnTo>
                    <a:lnTo>
                      <a:pt x="5504" y="7810"/>
                    </a:lnTo>
                    <a:lnTo>
                      <a:pt x="5523" y="7943"/>
                    </a:lnTo>
                    <a:lnTo>
                      <a:pt x="5542" y="8095"/>
                    </a:lnTo>
                    <a:lnTo>
                      <a:pt x="5370" y="8305"/>
                    </a:lnTo>
                    <a:lnTo>
                      <a:pt x="5504" y="8476"/>
                    </a:lnTo>
                    <a:lnTo>
                      <a:pt x="5580" y="8705"/>
                    </a:lnTo>
                    <a:lnTo>
                      <a:pt x="5504" y="8781"/>
                    </a:lnTo>
                    <a:lnTo>
                      <a:pt x="5256" y="8857"/>
                    </a:lnTo>
                    <a:lnTo>
                      <a:pt x="5027" y="8972"/>
                    </a:lnTo>
                    <a:lnTo>
                      <a:pt x="4780" y="8934"/>
                    </a:lnTo>
                    <a:lnTo>
                      <a:pt x="4666" y="8972"/>
                    </a:lnTo>
                    <a:lnTo>
                      <a:pt x="4609" y="9201"/>
                    </a:lnTo>
                    <a:lnTo>
                      <a:pt x="4627" y="9467"/>
                    </a:lnTo>
                    <a:lnTo>
                      <a:pt x="4609" y="9581"/>
                    </a:lnTo>
                    <a:lnTo>
                      <a:pt x="4627" y="9695"/>
                    </a:lnTo>
                    <a:lnTo>
                      <a:pt x="4799" y="9924"/>
                    </a:lnTo>
                    <a:lnTo>
                      <a:pt x="4894" y="10153"/>
                    </a:lnTo>
                    <a:lnTo>
                      <a:pt x="4818" y="10381"/>
                    </a:lnTo>
                    <a:lnTo>
                      <a:pt x="4723" y="10457"/>
                    </a:lnTo>
                    <a:lnTo>
                      <a:pt x="4609" y="10496"/>
                    </a:lnTo>
                    <a:lnTo>
                      <a:pt x="4209" y="10572"/>
                    </a:lnTo>
                    <a:lnTo>
                      <a:pt x="4075" y="10610"/>
                    </a:lnTo>
                    <a:lnTo>
                      <a:pt x="4056" y="10743"/>
                    </a:lnTo>
                    <a:lnTo>
                      <a:pt x="4037" y="10877"/>
                    </a:lnTo>
                    <a:lnTo>
                      <a:pt x="3999" y="10972"/>
                    </a:lnTo>
                    <a:lnTo>
                      <a:pt x="3770" y="10953"/>
                    </a:lnTo>
                    <a:lnTo>
                      <a:pt x="3694" y="10896"/>
                    </a:lnTo>
                    <a:lnTo>
                      <a:pt x="3732" y="10629"/>
                    </a:lnTo>
                    <a:lnTo>
                      <a:pt x="3752" y="10381"/>
                    </a:lnTo>
                    <a:lnTo>
                      <a:pt x="3694" y="10286"/>
                    </a:lnTo>
                    <a:lnTo>
                      <a:pt x="3599" y="10229"/>
                    </a:lnTo>
                    <a:lnTo>
                      <a:pt x="3542" y="10115"/>
                    </a:lnTo>
                    <a:lnTo>
                      <a:pt x="3523" y="9981"/>
                    </a:lnTo>
                    <a:lnTo>
                      <a:pt x="3561" y="9715"/>
                    </a:lnTo>
                    <a:lnTo>
                      <a:pt x="3675" y="9486"/>
                    </a:lnTo>
                    <a:lnTo>
                      <a:pt x="4075" y="9258"/>
                    </a:lnTo>
                    <a:lnTo>
                      <a:pt x="4094" y="9201"/>
                    </a:lnTo>
                    <a:lnTo>
                      <a:pt x="4170" y="9105"/>
                    </a:lnTo>
                    <a:lnTo>
                      <a:pt x="4189" y="9067"/>
                    </a:lnTo>
                    <a:lnTo>
                      <a:pt x="4209" y="9010"/>
                    </a:lnTo>
                    <a:lnTo>
                      <a:pt x="4209" y="8877"/>
                    </a:lnTo>
                    <a:lnTo>
                      <a:pt x="4323" y="8248"/>
                    </a:lnTo>
                    <a:lnTo>
                      <a:pt x="4304" y="8153"/>
                    </a:lnTo>
                    <a:lnTo>
                      <a:pt x="4094" y="8095"/>
                    </a:lnTo>
                    <a:lnTo>
                      <a:pt x="3675" y="7829"/>
                    </a:lnTo>
                    <a:lnTo>
                      <a:pt x="3332" y="7734"/>
                    </a:lnTo>
                    <a:lnTo>
                      <a:pt x="2970" y="7772"/>
                    </a:lnTo>
                    <a:lnTo>
                      <a:pt x="2038" y="7810"/>
                    </a:lnTo>
                    <a:lnTo>
                      <a:pt x="1848" y="7791"/>
                    </a:lnTo>
                    <a:lnTo>
                      <a:pt x="1467" y="7600"/>
                    </a:lnTo>
                    <a:lnTo>
                      <a:pt x="1162" y="7410"/>
                    </a:lnTo>
                    <a:lnTo>
                      <a:pt x="838" y="7372"/>
                    </a:lnTo>
                    <a:lnTo>
                      <a:pt x="819" y="7410"/>
                    </a:lnTo>
                    <a:lnTo>
                      <a:pt x="781" y="7410"/>
                    </a:lnTo>
                    <a:lnTo>
                      <a:pt x="761" y="7410"/>
                    </a:lnTo>
                    <a:lnTo>
                      <a:pt x="666" y="7334"/>
                    </a:lnTo>
                    <a:lnTo>
                      <a:pt x="57" y="6458"/>
                    </a:lnTo>
                    <a:lnTo>
                      <a:pt x="0" y="6363"/>
                    </a:lnTo>
                    <a:lnTo>
                      <a:pt x="0" y="6286"/>
                    </a:lnTo>
                    <a:lnTo>
                      <a:pt x="76" y="6096"/>
                    </a:lnTo>
                    <a:lnTo>
                      <a:pt x="95" y="6038"/>
                    </a:lnTo>
                    <a:lnTo>
                      <a:pt x="133" y="5886"/>
                    </a:lnTo>
                    <a:lnTo>
                      <a:pt x="362" y="5467"/>
                    </a:lnTo>
                    <a:lnTo>
                      <a:pt x="438" y="5391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74" name="Freeform 10">
                <a:extLst>
                  <a:ext uri="{FF2B5EF4-FFF2-40B4-BE49-F238E27FC236}">
                    <a16:creationId xmlns:a16="http://schemas.microsoft.com/office/drawing/2014/main" id="{38178FAF-EF10-604F-AB71-AC1752A6E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9050" y="5397500"/>
                <a:ext cx="4656138" cy="3943350"/>
              </a:xfrm>
              <a:custGeom>
                <a:avLst/>
                <a:gdLst>
                  <a:gd name="T0" fmla="*/ 98750877 w 12934"/>
                  <a:gd name="T1" fmla="*/ 288788373 h 10953"/>
                  <a:gd name="T2" fmla="*/ 76460525 w 12934"/>
                  <a:gd name="T3" fmla="*/ 254309893 h 10953"/>
                  <a:gd name="T4" fmla="*/ 71536193 w 12934"/>
                  <a:gd name="T5" fmla="*/ 160466947 h 10953"/>
                  <a:gd name="T6" fmla="*/ 66611501 w 12934"/>
                  <a:gd name="T7" fmla="*/ 106156869 h 10953"/>
                  <a:gd name="T8" fmla="*/ 143201623 w 12934"/>
                  <a:gd name="T9" fmla="*/ 128321426 h 10953"/>
                  <a:gd name="T10" fmla="*/ 483646165 w 12934"/>
                  <a:gd name="T11" fmla="*/ 192482499 h 10953"/>
                  <a:gd name="T12" fmla="*/ 493495189 w 12934"/>
                  <a:gd name="T13" fmla="*/ 323396463 h 10953"/>
                  <a:gd name="T14" fmla="*/ 412109972 w 12934"/>
                  <a:gd name="T15" fmla="*/ 454310066 h 10953"/>
                  <a:gd name="T16" fmla="*/ 441657405 w 12934"/>
                  <a:gd name="T17" fmla="*/ 562929864 h 10953"/>
                  <a:gd name="T18" fmla="*/ 550387263 w 12934"/>
                  <a:gd name="T19" fmla="*/ 503694648 h 10953"/>
                  <a:gd name="T20" fmla="*/ 550387263 w 12934"/>
                  <a:gd name="T21" fmla="*/ 385094247 h 10953"/>
                  <a:gd name="T22" fmla="*/ 634234466 w 12934"/>
                  <a:gd name="T23" fmla="*/ 291250942 h 10953"/>
                  <a:gd name="T24" fmla="*/ 668836188 w 12934"/>
                  <a:gd name="T25" fmla="*/ 172780510 h 10953"/>
                  <a:gd name="T26" fmla="*/ 631772480 w 12934"/>
                  <a:gd name="T27" fmla="*/ 123395929 h 10953"/>
                  <a:gd name="T28" fmla="*/ 599633104 w 12934"/>
                  <a:gd name="T29" fmla="*/ 27219664 h 10953"/>
                  <a:gd name="T30" fmla="*/ 824349541 w 12934"/>
                  <a:gd name="T31" fmla="*/ 88917808 h 10953"/>
                  <a:gd name="T32" fmla="*/ 893423388 w 12934"/>
                  <a:gd name="T33" fmla="*/ 177706007 h 10953"/>
                  <a:gd name="T34" fmla="*/ 1046474035 w 12934"/>
                  <a:gd name="T35" fmla="*/ 116007863 h 10953"/>
                  <a:gd name="T36" fmla="*/ 1145224912 w 12934"/>
                  <a:gd name="T37" fmla="*/ 190149179 h 10953"/>
                  <a:gd name="T38" fmla="*/ 1130451196 w 12934"/>
                  <a:gd name="T39" fmla="*/ 293843479 h 10953"/>
                  <a:gd name="T40" fmla="*/ 1127988850 w 12934"/>
                  <a:gd name="T41" fmla="*/ 360467121 h 10953"/>
                  <a:gd name="T42" fmla="*/ 1140300580 w 12934"/>
                  <a:gd name="T43" fmla="*/ 417239408 h 10953"/>
                  <a:gd name="T44" fmla="*/ 1216761105 w 12934"/>
                  <a:gd name="T45" fmla="*/ 392612282 h 10953"/>
                  <a:gd name="T46" fmla="*/ 1367479363 w 12934"/>
                  <a:gd name="T47" fmla="*/ 353078695 h 10953"/>
                  <a:gd name="T48" fmla="*/ 1439015196 w 12934"/>
                  <a:gd name="T49" fmla="*/ 323396463 h 10953"/>
                  <a:gd name="T50" fmla="*/ 1505626697 w 12934"/>
                  <a:gd name="T51" fmla="*/ 392612282 h 10953"/>
                  <a:gd name="T52" fmla="*/ 1555002135 w 12934"/>
                  <a:gd name="T53" fmla="*/ 491380725 h 10953"/>
                  <a:gd name="T54" fmla="*/ 1478541610 w 12934"/>
                  <a:gd name="T55" fmla="*/ 562929864 h 10953"/>
                  <a:gd name="T56" fmla="*/ 1658677704 w 12934"/>
                  <a:gd name="T57" fmla="*/ 693714218 h 10953"/>
                  <a:gd name="T58" fmla="*/ 1648828680 w 12934"/>
                  <a:gd name="T59" fmla="*/ 745561368 h 10953"/>
                  <a:gd name="T60" fmla="*/ 1666064742 w 12934"/>
                  <a:gd name="T61" fmla="*/ 809851690 h 10953"/>
                  <a:gd name="T62" fmla="*/ 1624205579 w 12934"/>
                  <a:gd name="T63" fmla="*/ 874012403 h 10953"/>
                  <a:gd name="T64" fmla="*/ 1641441642 w 12934"/>
                  <a:gd name="T65" fmla="*/ 928322482 h 10953"/>
                  <a:gd name="T66" fmla="*/ 1535304087 w 12934"/>
                  <a:gd name="T67" fmla="*/ 965393140 h 10953"/>
                  <a:gd name="T68" fmla="*/ 1421649537 w 12934"/>
                  <a:gd name="T69" fmla="*/ 1308361623 h 10953"/>
                  <a:gd name="T70" fmla="*/ 1416854802 w 12934"/>
                  <a:gd name="T71" fmla="*/ 1370189376 h 10953"/>
                  <a:gd name="T72" fmla="*/ 1397026796 w 12934"/>
                  <a:gd name="T73" fmla="*/ 1412055923 h 10953"/>
                  <a:gd name="T74" fmla="*/ 1357500382 w 12934"/>
                  <a:gd name="T75" fmla="*/ 1387428437 h 10953"/>
                  <a:gd name="T76" fmla="*/ 1271190833 w 12934"/>
                  <a:gd name="T77" fmla="*/ 1276346071 h 10953"/>
                  <a:gd name="T78" fmla="*/ 1258879102 w 12934"/>
                  <a:gd name="T79" fmla="*/ 1236812484 h 10953"/>
                  <a:gd name="T80" fmla="*/ 1224277380 w 12934"/>
                  <a:gd name="T81" fmla="*/ 1194816329 h 10953"/>
                  <a:gd name="T82" fmla="*/ 1150149604 w 12934"/>
                  <a:gd name="T83" fmla="*/ 1187428263 h 10953"/>
                  <a:gd name="T84" fmla="*/ 1048936381 w 12934"/>
                  <a:gd name="T85" fmla="*/ 1180039837 h 10953"/>
                  <a:gd name="T86" fmla="*/ 984787227 w 12934"/>
                  <a:gd name="T87" fmla="*/ 1172651771 h 10953"/>
                  <a:gd name="T88" fmla="*/ 950185505 w 12934"/>
                  <a:gd name="T89" fmla="*/ 1142969179 h 10953"/>
                  <a:gd name="T90" fmla="*/ 903402010 w 12934"/>
                  <a:gd name="T91" fmla="*/ 1118342053 h 10953"/>
                  <a:gd name="T92" fmla="*/ 868800288 w 12934"/>
                  <a:gd name="T93" fmla="*/ 1091122389 h 10953"/>
                  <a:gd name="T94" fmla="*/ 824349541 w 12934"/>
                  <a:gd name="T95" fmla="*/ 1073882968 h 10953"/>
                  <a:gd name="T96" fmla="*/ 728061011 w 12934"/>
                  <a:gd name="T97" fmla="*/ 1058976868 h 10953"/>
                  <a:gd name="T98" fmla="*/ 718211626 w 12934"/>
                  <a:gd name="T99" fmla="*/ 1029424244 h 10953"/>
                  <a:gd name="T100" fmla="*/ 649008542 w 12934"/>
                  <a:gd name="T101" fmla="*/ 980169272 h 10953"/>
                  <a:gd name="T102" fmla="*/ 577472350 w 12934"/>
                  <a:gd name="T103" fmla="*/ 992483195 h 10953"/>
                  <a:gd name="T104" fmla="*/ 528096911 w 12934"/>
                  <a:gd name="T105" fmla="*/ 960467643 h 10953"/>
                  <a:gd name="T106" fmla="*/ 471334435 w 12934"/>
                  <a:gd name="T107" fmla="*/ 920934056 h 10953"/>
                  <a:gd name="T108" fmla="*/ 466410103 w 12934"/>
                  <a:gd name="T109" fmla="*/ 901102458 h 10953"/>
                  <a:gd name="T110" fmla="*/ 392281966 w 12934"/>
                  <a:gd name="T111" fmla="*/ 869086906 h 10953"/>
                  <a:gd name="T112" fmla="*/ 352885509 w 12934"/>
                  <a:gd name="T113" fmla="*/ 740635871 h 10953"/>
                  <a:gd name="T114" fmla="*/ 44450746 w 12934"/>
                  <a:gd name="T115" fmla="*/ 550616301 h 10953"/>
                  <a:gd name="T116" fmla="*/ 0 w 12934"/>
                  <a:gd name="T117" fmla="*/ 488788547 h 10953"/>
                  <a:gd name="T118" fmla="*/ 24623101 w 12934"/>
                  <a:gd name="T119" fmla="*/ 427090403 h 10953"/>
                  <a:gd name="T120" fmla="*/ 88772255 w 12934"/>
                  <a:gd name="T121" fmla="*/ 427090403 h 10953"/>
                  <a:gd name="T122" fmla="*/ 118449285 w 12934"/>
                  <a:gd name="T123" fmla="*/ 338172595 h 109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934" h="10953">
                    <a:moveTo>
                      <a:pt x="914" y="2514"/>
                    </a:moveTo>
                    <a:lnTo>
                      <a:pt x="914" y="2419"/>
                    </a:lnTo>
                    <a:lnTo>
                      <a:pt x="895" y="2324"/>
                    </a:lnTo>
                    <a:lnTo>
                      <a:pt x="857" y="2247"/>
                    </a:lnTo>
                    <a:lnTo>
                      <a:pt x="819" y="2228"/>
                    </a:lnTo>
                    <a:lnTo>
                      <a:pt x="762" y="2228"/>
                    </a:lnTo>
                    <a:lnTo>
                      <a:pt x="724" y="2210"/>
                    </a:lnTo>
                    <a:lnTo>
                      <a:pt x="685" y="2171"/>
                    </a:lnTo>
                    <a:lnTo>
                      <a:pt x="666" y="2057"/>
                    </a:lnTo>
                    <a:lnTo>
                      <a:pt x="648" y="2019"/>
                    </a:lnTo>
                    <a:lnTo>
                      <a:pt x="609" y="1981"/>
                    </a:lnTo>
                    <a:lnTo>
                      <a:pt x="590" y="1962"/>
                    </a:lnTo>
                    <a:lnTo>
                      <a:pt x="552" y="1924"/>
                    </a:lnTo>
                    <a:lnTo>
                      <a:pt x="552" y="1886"/>
                    </a:lnTo>
                    <a:lnTo>
                      <a:pt x="552" y="1829"/>
                    </a:lnTo>
                    <a:lnTo>
                      <a:pt x="628" y="1638"/>
                    </a:lnTo>
                    <a:lnTo>
                      <a:pt x="628" y="1543"/>
                    </a:lnTo>
                    <a:lnTo>
                      <a:pt x="552" y="1238"/>
                    </a:lnTo>
                    <a:lnTo>
                      <a:pt x="514" y="1162"/>
                    </a:lnTo>
                    <a:lnTo>
                      <a:pt x="495" y="1104"/>
                    </a:lnTo>
                    <a:lnTo>
                      <a:pt x="476" y="1028"/>
                    </a:lnTo>
                    <a:lnTo>
                      <a:pt x="476" y="952"/>
                    </a:lnTo>
                    <a:lnTo>
                      <a:pt x="514" y="819"/>
                    </a:lnTo>
                    <a:lnTo>
                      <a:pt x="495" y="800"/>
                    </a:lnTo>
                    <a:lnTo>
                      <a:pt x="457" y="800"/>
                    </a:lnTo>
                    <a:lnTo>
                      <a:pt x="476" y="762"/>
                    </a:lnTo>
                    <a:lnTo>
                      <a:pt x="800" y="800"/>
                    </a:lnTo>
                    <a:lnTo>
                      <a:pt x="1105" y="990"/>
                    </a:lnTo>
                    <a:lnTo>
                      <a:pt x="1486" y="1181"/>
                    </a:lnTo>
                    <a:lnTo>
                      <a:pt x="1676" y="1200"/>
                    </a:lnTo>
                    <a:lnTo>
                      <a:pt x="2608" y="1162"/>
                    </a:lnTo>
                    <a:lnTo>
                      <a:pt x="2970" y="1124"/>
                    </a:lnTo>
                    <a:lnTo>
                      <a:pt x="3313" y="1219"/>
                    </a:lnTo>
                    <a:lnTo>
                      <a:pt x="3732" y="1485"/>
                    </a:lnTo>
                    <a:lnTo>
                      <a:pt x="3942" y="1543"/>
                    </a:lnTo>
                    <a:lnTo>
                      <a:pt x="3961" y="1638"/>
                    </a:lnTo>
                    <a:lnTo>
                      <a:pt x="3847" y="2267"/>
                    </a:lnTo>
                    <a:lnTo>
                      <a:pt x="3847" y="2400"/>
                    </a:lnTo>
                    <a:lnTo>
                      <a:pt x="3827" y="2457"/>
                    </a:lnTo>
                    <a:lnTo>
                      <a:pt x="3808" y="2495"/>
                    </a:lnTo>
                    <a:lnTo>
                      <a:pt x="3732" y="2591"/>
                    </a:lnTo>
                    <a:lnTo>
                      <a:pt x="3713" y="2648"/>
                    </a:lnTo>
                    <a:lnTo>
                      <a:pt x="3313" y="2876"/>
                    </a:lnTo>
                    <a:lnTo>
                      <a:pt x="3199" y="3105"/>
                    </a:lnTo>
                    <a:lnTo>
                      <a:pt x="3161" y="3371"/>
                    </a:lnTo>
                    <a:lnTo>
                      <a:pt x="3180" y="3505"/>
                    </a:lnTo>
                    <a:lnTo>
                      <a:pt x="3237" y="3619"/>
                    </a:lnTo>
                    <a:lnTo>
                      <a:pt x="3332" y="3676"/>
                    </a:lnTo>
                    <a:lnTo>
                      <a:pt x="3390" y="3771"/>
                    </a:lnTo>
                    <a:lnTo>
                      <a:pt x="3370" y="4019"/>
                    </a:lnTo>
                    <a:lnTo>
                      <a:pt x="3332" y="4286"/>
                    </a:lnTo>
                    <a:lnTo>
                      <a:pt x="3408" y="4343"/>
                    </a:lnTo>
                    <a:lnTo>
                      <a:pt x="3637" y="4362"/>
                    </a:lnTo>
                    <a:lnTo>
                      <a:pt x="3675" y="4267"/>
                    </a:lnTo>
                    <a:lnTo>
                      <a:pt x="3694" y="4133"/>
                    </a:lnTo>
                    <a:lnTo>
                      <a:pt x="3713" y="4000"/>
                    </a:lnTo>
                    <a:lnTo>
                      <a:pt x="3847" y="3962"/>
                    </a:lnTo>
                    <a:lnTo>
                      <a:pt x="4247" y="3886"/>
                    </a:lnTo>
                    <a:lnTo>
                      <a:pt x="4361" y="3847"/>
                    </a:lnTo>
                    <a:lnTo>
                      <a:pt x="4456" y="3771"/>
                    </a:lnTo>
                    <a:lnTo>
                      <a:pt x="4532" y="3543"/>
                    </a:lnTo>
                    <a:lnTo>
                      <a:pt x="4437" y="3314"/>
                    </a:lnTo>
                    <a:lnTo>
                      <a:pt x="4265" y="3085"/>
                    </a:lnTo>
                    <a:lnTo>
                      <a:pt x="4247" y="2971"/>
                    </a:lnTo>
                    <a:lnTo>
                      <a:pt x="4265" y="2857"/>
                    </a:lnTo>
                    <a:lnTo>
                      <a:pt x="4247" y="2591"/>
                    </a:lnTo>
                    <a:lnTo>
                      <a:pt x="4304" y="2362"/>
                    </a:lnTo>
                    <a:lnTo>
                      <a:pt x="4418" y="2324"/>
                    </a:lnTo>
                    <a:lnTo>
                      <a:pt x="4665" y="2362"/>
                    </a:lnTo>
                    <a:lnTo>
                      <a:pt x="4894" y="2247"/>
                    </a:lnTo>
                    <a:lnTo>
                      <a:pt x="5142" y="2171"/>
                    </a:lnTo>
                    <a:lnTo>
                      <a:pt x="5218" y="2095"/>
                    </a:lnTo>
                    <a:lnTo>
                      <a:pt x="5142" y="1866"/>
                    </a:lnTo>
                    <a:lnTo>
                      <a:pt x="5008" y="1695"/>
                    </a:lnTo>
                    <a:lnTo>
                      <a:pt x="5180" y="1485"/>
                    </a:lnTo>
                    <a:lnTo>
                      <a:pt x="5161" y="1333"/>
                    </a:lnTo>
                    <a:lnTo>
                      <a:pt x="5142" y="1200"/>
                    </a:lnTo>
                    <a:lnTo>
                      <a:pt x="5085" y="1104"/>
                    </a:lnTo>
                    <a:lnTo>
                      <a:pt x="4990" y="1067"/>
                    </a:lnTo>
                    <a:lnTo>
                      <a:pt x="4951" y="1048"/>
                    </a:lnTo>
                    <a:lnTo>
                      <a:pt x="4932" y="972"/>
                    </a:lnTo>
                    <a:lnTo>
                      <a:pt x="4875" y="952"/>
                    </a:lnTo>
                    <a:lnTo>
                      <a:pt x="4818" y="952"/>
                    </a:lnTo>
                    <a:lnTo>
                      <a:pt x="4551" y="914"/>
                    </a:lnTo>
                    <a:lnTo>
                      <a:pt x="4304" y="800"/>
                    </a:lnTo>
                    <a:lnTo>
                      <a:pt x="4094" y="647"/>
                    </a:lnTo>
                    <a:lnTo>
                      <a:pt x="4151" y="419"/>
                    </a:lnTo>
                    <a:lnTo>
                      <a:pt x="4627" y="210"/>
                    </a:lnTo>
                    <a:lnTo>
                      <a:pt x="5637" y="0"/>
                    </a:lnTo>
                    <a:lnTo>
                      <a:pt x="5884" y="19"/>
                    </a:lnTo>
                    <a:lnTo>
                      <a:pt x="6094" y="133"/>
                    </a:lnTo>
                    <a:lnTo>
                      <a:pt x="6132" y="400"/>
                    </a:lnTo>
                    <a:lnTo>
                      <a:pt x="6265" y="610"/>
                    </a:lnTo>
                    <a:lnTo>
                      <a:pt x="6361" y="686"/>
                    </a:lnTo>
                    <a:lnTo>
                      <a:pt x="6418" y="800"/>
                    </a:lnTo>
                    <a:lnTo>
                      <a:pt x="6399" y="1067"/>
                    </a:lnTo>
                    <a:lnTo>
                      <a:pt x="6399" y="1219"/>
                    </a:lnTo>
                    <a:lnTo>
                      <a:pt x="6456" y="1333"/>
                    </a:lnTo>
                    <a:lnTo>
                      <a:pt x="6551" y="1371"/>
                    </a:lnTo>
                    <a:lnTo>
                      <a:pt x="6894" y="1371"/>
                    </a:lnTo>
                    <a:lnTo>
                      <a:pt x="7123" y="1333"/>
                    </a:lnTo>
                    <a:lnTo>
                      <a:pt x="7713" y="1067"/>
                    </a:lnTo>
                    <a:lnTo>
                      <a:pt x="7828" y="1048"/>
                    </a:lnTo>
                    <a:lnTo>
                      <a:pt x="7942" y="1028"/>
                    </a:lnTo>
                    <a:lnTo>
                      <a:pt x="8037" y="952"/>
                    </a:lnTo>
                    <a:lnTo>
                      <a:pt x="8075" y="895"/>
                    </a:lnTo>
                    <a:lnTo>
                      <a:pt x="8151" y="800"/>
                    </a:lnTo>
                    <a:lnTo>
                      <a:pt x="8209" y="762"/>
                    </a:lnTo>
                    <a:lnTo>
                      <a:pt x="8323" y="762"/>
                    </a:lnTo>
                    <a:lnTo>
                      <a:pt x="8437" y="819"/>
                    </a:lnTo>
                    <a:lnTo>
                      <a:pt x="8590" y="1028"/>
                    </a:lnTo>
                    <a:lnTo>
                      <a:pt x="8837" y="1467"/>
                    </a:lnTo>
                    <a:lnTo>
                      <a:pt x="8894" y="1695"/>
                    </a:lnTo>
                    <a:lnTo>
                      <a:pt x="8837" y="1734"/>
                    </a:lnTo>
                    <a:lnTo>
                      <a:pt x="8761" y="1810"/>
                    </a:lnTo>
                    <a:lnTo>
                      <a:pt x="8723" y="1886"/>
                    </a:lnTo>
                    <a:lnTo>
                      <a:pt x="8704" y="2191"/>
                    </a:lnTo>
                    <a:lnTo>
                      <a:pt x="8723" y="2267"/>
                    </a:lnTo>
                    <a:lnTo>
                      <a:pt x="8780" y="2457"/>
                    </a:lnTo>
                    <a:lnTo>
                      <a:pt x="8780" y="2495"/>
                    </a:lnTo>
                    <a:lnTo>
                      <a:pt x="8780" y="2533"/>
                    </a:lnTo>
                    <a:lnTo>
                      <a:pt x="8761" y="2609"/>
                    </a:lnTo>
                    <a:lnTo>
                      <a:pt x="8704" y="2724"/>
                    </a:lnTo>
                    <a:lnTo>
                      <a:pt x="8704" y="2781"/>
                    </a:lnTo>
                    <a:lnTo>
                      <a:pt x="8704" y="2876"/>
                    </a:lnTo>
                    <a:lnTo>
                      <a:pt x="8704" y="2914"/>
                    </a:lnTo>
                    <a:lnTo>
                      <a:pt x="8666" y="2953"/>
                    </a:lnTo>
                    <a:lnTo>
                      <a:pt x="8666" y="3029"/>
                    </a:lnTo>
                    <a:lnTo>
                      <a:pt x="8685" y="3143"/>
                    </a:lnTo>
                    <a:lnTo>
                      <a:pt x="8799" y="3219"/>
                    </a:lnTo>
                    <a:lnTo>
                      <a:pt x="8875" y="3334"/>
                    </a:lnTo>
                    <a:lnTo>
                      <a:pt x="8932" y="3448"/>
                    </a:lnTo>
                    <a:lnTo>
                      <a:pt x="9047" y="3429"/>
                    </a:lnTo>
                    <a:lnTo>
                      <a:pt x="9142" y="3334"/>
                    </a:lnTo>
                    <a:lnTo>
                      <a:pt x="9218" y="3219"/>
                    </a:lnTo>
                    <a:lnTo>
                      <a:pt x="9389" y="3029"/>
                    </a:lnTo>
                    <a:lnTo>
                      <a:pt x="9809" y="2705"/>
                    </a:lnTo>
                    <a:lnTo>
                      <a:pt x="10056" y="2648"/>
                    </a:lnTo>
                    <a:lnTo>
                      <a:pt x="10132" y="2724"/>
                    </a:lnTo>
                    <a:lnTo>
                      <a:pt x="10190" y="2819"/>
                    </a:lnTo>
                    <a:lnTo>
                      <a:pt x="10285" y="2838"/>
                    </a:lnTo>
                    <a:lnTo>
                      <a:pt x="10552" y="2724"/>
                    </a:lnTo>
                    <a:lnTo>
                      <a:pt x="10666" y="2705"/>
                    </a:lnTo>
                    <a:lnTo>
                      <a:pt x="10799" y="2724"/>
                    </a:lnTo>
                    <a:lnTo>
                      <a:pt x="10875" y="2667"/>
                    </a:lnTo>
                    <a:lnTo>
                      <a:pt x="10875" y="2533"/>
                    </a:lnTo>
                    <a:lnTo>
                      <a:pt x="10970" y="2476"/>
                    </a:lnTo>
                    <a:lnTo>
                      <a:pt x="11104" y="2495"/>
                    </a:lnTo>
                    <a:lnTo>
                      <a:pt x="11218" y="2533"/>
                    </a:lnTo>
                    <a:lnTo>
                      <a:pt x="11237" y="2609"/>
                    </a:lnTo>
                    <a:lnTo>
                      <a:pt x="11256" y="2895"/>
                    </a:lnTo>
                    <a:lnTo>
                      <a:pt x="11314" y="2895"/>
                    </a:lnTo>
                    <a:lnTo>
                      <a:pt x="11428" y="2857"/>
                    </a:lnTo>
                    <a:lnTo>
                      <a:pt x="11618" y="3029"/>
                    </a:lnTo>
                    <a:lnTo>
                      <a:pt x="11637" y="3314"/>
                    </a:lnTo>
                    <a:lnTo>
                      <a:pt x="11580" y="3429"/>
                    </a:lnTo>
                    <a:lnTo>
                      <a:pt x="11656" y="3505"/>
                    </a:lnTo>
                    <a:lnTo>
                      <a:pt x="11904" y="3600"/>
                    </a:lnTo>
                    <a:lnTo>
                      <a:pt x="11999" y="3676"/>
                    </a:lnTo>
                    <a:lnTo>
                      <a:pt x="11999" y="3791"/>
                    </a:lnTo>
                    <a:lnTo>
                      <a:pt x="11923" y="3905"/>
                    </a:lnTo>
                    <a:lnTo>
                      <a:pt x="11809" y="3962"/>
                    </a:lnTo>
                    <a:lnTo>
                      <a:pt x="11695" y="4057"/>
                    </a:lnTo>
                    <a:lnTo>
                      <a:pt x="11599" y="4172"/>
                    </a:lnTo>
                    <a:lnTo>
                      <a:pt x="11485" y="4248"/>
                    </a:lnTo>
                    <a:lnTo>
                      <a:pt x="11409" y="4343"/>
                    </a:lnTo>
                    <a:lnTo>
                      <a:pt x="11561" y="4553"/>
                    </a:lnTo>
                    <a:lnTo>
                      <a:pt x="11809" y="4648"/>
                    </a:lnTo>
                    <a:lnTo>
                      <a:pt x="12056" y="4686"/>
                    </a:lnTo>
                    <a:lnTo>
                      <a:pt x="12570" y="4667"/>
                    </a:lnTo>
                    <a:lnTo>
                      <a:pt x="12742" y="4781"/>
                    </a:lnTo>
                    <a:lnTo>
                      <a:pt x="12799" y="5352"/>
                    </a:lnTo>
                    <a:lnTo>
                      <a:pt x="12799" y="5467"/>
                    </a:lnTo>
                    <a:lnTo>
                      <a:pt x="12704" y="5543"/>
                    </a:lnTo>
                    <a:lnTo>
                      <a:pt x="12589" y="5562"/>
                    </a:lnTo>
                    <a:lnTo>
                      <a:pt x="12513" y="5619"/>
                    </a:lnTo>
                    <a:lnTo>
                      <a:pt x="12589" y="5714"/>
                    </a:lnTo>
                    <a:lnTo>
                      <a:pt x="12723" y="5752"/>
                    </a:lnTo>
                    <a:lnTo>
                      <a:pt x="12799" y="5810"/>
                    </a:lnTo>
                    <a:lnTo>
                      <a:pt x="12761" y="5905"/>
                    </a:lnTo>
                    <a:lnTo>
                      <a:pt x="12818" y="5981"/>
                    </a:lnTo>
                    <a:lnTo>
                      <a:pt x="12914" y="6038"/>
                    </a:lnTo>
                    <a:lnTo>
                      <a:pt x="12933" y="6153"/>
                    </a:lnTo>
                    <a:lnTo>
                      <a:pt x="12856" y="6248"/>
                    </a:lnTo>
                    <a:lnTo>
                      <a:pt x="12799" y="6286"/>
                    </a:lnTo>
                    <a:lnTo>
                      <a:pt x="12780" y="6343"/>
                    </a:lnTo>
                    <a:lnTo>
                      <a:pt x="12761" y="6419"/>
                    </a:lnTo>
                    <a:lnTo>
                      <a:pt x="12742" y="6476"/>
                    </a:lnTo>
                    <a:lnTo>
                      <a:pt x="12552" y="6610"/>
                    </a:lnTo>
                    <a:lnTo>
                      <a:pt x="12533" y="6743"/>
                    </a:lnTo>
                    <a:lnTo>
                      <a:pt x="12589" y="6857"/>
                    </a:lnTo>
                    <a:lnTo>
                      <a:pt x="12647" y="6876"/>
                    </a:lnTo>
                    <a:lnTo>
                      <a:pt x="12704" y="6952"/>
                    </a:lnTo>
                    <a:lnTo>
                      <a:pt x="12685" y="7010"/>
                    </a:lnTo>
                    <a:lnTo>
                      <a:pt x="12647" y="7105"/>
                    </a:lnTo>
                    <a:lnTo>
                      <a:pt x="12666" y="7162"/>
                    </a:lnTo>
                    <a:lnTo>
                      <a:pt x="12761" y="7143"/>
                    </a:lnTo>
                    <a:lnTo>
                      <a:pt x="12837" y="7162"/>
                    </a:lnTo>
                    <a:lnTo>
                      <a:pt x="12361" y="7848"/>
                    </a:lnTo>
                    <a:lnTo>
                      <a:pt x="12342" y="7848"/>
                    </a:lnTo>
                    <a:lnTo>
                      <a:pt x="12171" y="7772"/>
                    </a:lnTo>
                    <a:lnTo>
                      <a:pt x="11847" y="7448"/>
                    </a:lnTo>
                    <a:lnTo>
                      <a:pt x="11656" y="7391"/>
                    </a:lnTo>
                    <a:lnTo>
                      <a:pt x="11009" y="7410"/>
                    </a:lnTo>
                    <a:lnTo>
                      <a:pt x="10933" y="7448"/>
                    </a:lnTo>
                    <a:lnTo>
                      <a:pt x="10913" y="7543"/>
                    </a:lnTo>
                    <a:lnTo>
                      <a:pt x="10952" y="10018"/>
                    </a:lnTo>
                    <a:lnTo>
                      <a:pt x="10970" y="10094"/>
                    </a:lnTo>
                    <a:lnTo>
                      <a:pt x="11047" y="10228"/>
                    </a:lnTo>
                    <a:lnTo>
                      <a:pt x="11218" y="10247"/>
                    </a:lnTo>
                    <a:lnTo>
                      <a:pt x="11161" y="10399"/>
                    </a:lnTo>
                    <a:lnTo>
                      <a:pt x="11066" y="10495"/>
                    </a:lnTo>
                    <a:lnTo>
                      <a:pt x="10989" y="10514"/>
                    </a:lnTo>
                    <a:lnTo>
                      <a:pt x="10933" y="10571"/>
                    </a:lnTo>
                    <a:lnTo>
                      <a:pt x="10952" y="10647"/>
                    </a:lnTo>
                    <a:lnTo>
                      <a:pt x="10933" y="10704"/>
                    </a:lnTo>
                    <a:lnTo>
                      <a:pt x="10875" y="10666"/>
                    </a:lnTo>
                    <a:lnTo>
                      <a:pt x="10837" y="10704"/>
                    </a:lnTo>
                    <a:lnTo>
                      <a:pt x="10799" y="10799"/>
                    </a:lnTo>
                    <a:lnTo>
                      <a:pt x="10780" y="10894"/>
                    </a:lnTo>
                    <a:lnTo>
                      <a:pt x="10723" y="10952"/>
                    </a:lnTo>
                    <a:lnTo>
                      <a:pt x="10704" y="10932"/>
                    </a:lnTo>
                    <a:lnTo>
                      <a:pt x="10647" y="10876"/>
                    </a:lnTo>
                    <a:lnTo>
                      <a:pt x="10647" y="10856"/>
                    </a:lnTo>
                    <a:lnTo>
                      <a:pt x="10608" y="10837"/>
                    </a:lnTo>
                    <a:lnTo>
                      <a:pt x="10475" y="10704"/>
                    </a:lnTo>
                    <a:lnTo>
                      <a:pt x="10342" y="10495"/>
                    </a:lnTo>
                    <a:lnTo>
                      <a:pt x="10304" y="10437"/>
                    </a:lnTo>
                    <a:lnTo>
                      <a:pt x="9961" y="10190"/>
                    </a:lnTo>
                    <a:lnTo>
                      <a:pt x="9942" y="10170"/>
                    </a:lnTo>
                    <a:lnTo>
                      <a:pt x="9866" y="9999"/>
                    </a:lnTo>
                    <a:lnTo>
                      <a:pt x="9809" y="9847"/>
                    </a:lnTo>
                    <a:lnTo>
                      <a:pt x="9809" y="9733"/>
                    </a:lnTo>
                    <a:lnTo>
                      <a:pt x="9809" y="9713"/>
                    </a:lnTo>
                    <a:lnTo>
                      <a:pt x="9790" y="9675"/>
                    </a:lnTo>
                    <a:lnTo>
                      <a:pt x="9770" y="9675"/>
                    </a:lnTo>
                    <a:lnTo>
                      <a:pt x="9751" y="9637"/>
                    </a:lnTo>
                    <a:lnTo>
                      <a:pt x="9714" y="9542"/>
                    </a:lnTo>
                    <a:lnTo>
                      <a:pt x="9694" y="9504"/>
                    </a:lnTo>
                    <a:lnTo>
                      <a:pt x="9694" y="9447"/>
                    </a:lnTo>
                    <a:lnTo>
                      <a:pt x="9618" y="9294"/>
                    </a:lnTo>
                    <a:lnTo>
                      <a:pt x="9561" y="9256"/>
                    </a:lnTo>
                    <a:lnTo>
                      <a:pt x="9523" y="9218"/>
                    </a:lnTo>
                    <a:lnTo>
                      <a:pt x="9447" y="9218"/>
                    </a:lnTo>
                    <a:lnTo>
                      <a:pt x="9313" y="9123"/>
                    </a:lnTo>
                    <a:lnTo>
                      <a:pt x="9294" y="9104"/>
                    </a:lnTo>
                    <a:lnTo>
                      <a:pt x="9237" y="9104"/>
                    </a:lnTo>
                    <a:lnTo>
                      <a:pt x="9085" y="9123"/>
                    </a:lnTo>
                    <a:lnTo>
                      <a:pt x="8894" y="9161"/>
                    </a:lnTo>
                    <a:lnTo>
                      <a:pt x="8875" y="9161"/>
                    </a:lnTo>
                    <a:lnTo>
                      <a:pt x="8761" y="9066"/>
                    </a:lnTo>
                    <a:lnTo>
                      <a:pt x="8704" y="9047"/>
                    </a:lnTo>
                    <a:lnTo>
                      <a:pt x="8666" y="9027"/>
                    </a:lnTo>
                    <a:lnTo>
                      <a:pt x="8285" y="9027"/>
                    </a:lnTo>
                    <a:lnTo>
                      <a:pt x="8190" y="9047"/>
                    </a:lnTo>
                    <a:lnTo>
                      <a:pt x="8094" y="9104"/>
                    </a:lnTo>
                    <a:lnTo>
                      <a:pt x="8056" y="9104"/>
                    </a:lnTo>
                    <a:lnTo>
                      <a:pt x="7999" y="9104"/>
                    </a:lnTo>
                    <a:lnTo>
                      <a:pt x="7847" y="9085"/>
                    </a:lnTo>
                    <a:lnTo>
                      <a:pt x="7656" y="9085"/>
                    </a:lnTo>
                    <a:lnTo>
                      <a:pt x="7618" y="9085"/>
                    </a:lnTo>
                    <a:lnTo>
                      <a:pt x="7599" y="9047"/>
                    </a:lnTo>
                    <a:lnTo>
                      <a:pt x="7561" y="8990"/>
                    </a:lnTo>
                    <a:lnTo>
                      <a:pt x="7504" y="8913"/>
                    </a:lnTo>
                    <a:lnTo>
                      <a:pt x="7466" y="8856"/>
                    </a:lnTo>
                    <a:lnTo>
                      <a:pt x="7447" y="8837"/>
                    </a:lnTo>
                    <a:lnTo>
                      <a:pt x="7370" y="8818"/>
                    </a:lnTo>
                    <a:lnTo>
                      <a:pt x="7332" y="8818"/>
                    </a:lnTo>
                    <a:lnTo>
                      <a:pt x="7142" y="8799"/>
                    </a:lnTo>
                    <a:lnTo>
                      <a:pt x="7085" y="8780"/>
                    </a:lnTo>
                    <a:lnTo>
                      <a:pt x="7047" y="8761"/>
                    </a:lnTo>
                    <a:lnTo>
                      <a:pt x="7027" y="8742"/>
                    </a:lnTo>
                    <a:lnTo>
                      <a:pt x="6989" y="8666"/>
                    </a:lnTo>
                    <a:lnTo>
                      <a:pt x="6971" y="8628"/>
                    </a:lnTo>
                    <a:lnTo>
                      <a:pt x="6932" y="8609"/>
                    </a:lnTo>
                    <a:lnTo>
                      <a:pt x="6856" y="8533"/>
                    </a:lnTo>
                    <a:lnTo>
                      <a:pt x="6818" y="8475"/>
                    </a:lnTo>
                    <a:lnTo>
                      <a:pt x="6799" y="8456"/>
                    </a:lnTo>
                    <a:lnTo>
                      <a:pt x="6761" y="8437"/>
                    </a:lnTo>
                    <a:lnTo>
                      <a:pt x="6704" y="8418"/>
                    </a:lnTo>
                    <a:lnTo>
                      <a:pt x="6666" y="8418"/>
                    </a:lnTo>
                    <a:lnTo>
                      <a:pt x="6551" y="8399"/>
                    </a:lnTo>
                    <a:lnTo>
                      <a:pt x="6513" y="8399"/>
                    </a:lnTo>
                    <a:lnTo>
                      <a:pt x="6456" y="8380"/>
                    </a:lnTo>
                    <a:lnTo>
                      <a:pt x="6418" y="8342"/>
                    </a:lnTo>
                    <a:lnTo>
                      <a:pt x="6361" y="8285"/>
                    </a:lnTo>
                    <a:lnTo>
                      <a:pt x="6323" y="8247"/>
                    </a:lnTo>
                    <a:lnTo>
                      <a:pt x="6285" y="8228"/>
                    </a:lnTo>
                    <a:lnTo>
                      <a:pt x="6228" y="8228"/>
                    </a:lnTo>
                    <a:lnTo>
                      <a:pt x="5999" y="8228"/>
                    </a:lnTo>
                    <a:lnTo>
                      <a:pt x="5675" y="8170"/>
                    </a:lnTo>
                    <a:lnTo>
                      <a:pt x="5618" y="8170"/>
                    </a:lnTo>
                    <a:lnTo>
                      <a:pt x="5580" y="8133"/>
                    </a:lnTo>
                    <a:lnTo>
                      <a:pt x="5561" y="8094"/>
                    </a:lnTo>
                    <a:lnTo>
                      <a:pt x="5561" y="8056"/>
                    </a:lnTo>
                    <a:lnTo>
                      <a:pt x="5561" y="8018"/>
                    </a:lnTo>
                    <a:lnTo>
                      <a:pt x="5561" y="7980"/>
                    </a:lnTo>
                    <a:lnTo>
                      <a:pt x="5542" y="7942"/>
                    </a:lnTo>
                    <a:lnTo>
                      <a:pt x="5485" y="7885"/>
                    </a:lnTo>
                    <a:lnTo>
                      <a:pt x="5427" y="7791"/>
                    </a:lnTo>
                    <a:lnTo>
                      <a:pt x="5371" y="7753"/>
                    </a:lnTo>
                    <a:lnTo>
                      <a:pt x="5199" y="7677"/>
                    </a:lnTo>
                    <a:lnTo>
                      <a:pt x="5085" y="7600"/>
                    </a:lnTo>
                    <a:lnTo>
                      <a:pt x="5008" y="7562"/>
                    </a:lnTo>
                    <a:lnTo>
                      <a:pt x="5008" y="7543"/>
                    </a:lnTo>
                    <a:lnTo>
                      <a:pt x="4932" y="7505"/>
                    </a:lnTo>
                    <a:lnTo>
                      <a:pt x="4875" y="7505"/>
                    </a:lnTo>
                    <a:lnTo>
                      <a:pt x="4837" y="7505"/>
                    </a:lnTo>
                    <a:lnTo>
                      <a:pt x="4609" y="7562"/>
                    </a:lnTo>
                    <a:lnTo>
                      <a:pt x="4456" y="7657"/>
                    </a:lnTo>
                    <a:lnTo>
                      <a:pt x="4323" y="7695"/>
                    </a:lnTo>
                    <a:lnTo>
                      <a:pt x="4208" y="7714"/>
                    </a:lnTo>
                    <a:lnTo>
                      <a:pt x="4113" y="7677"/>
                    </a:lnTo>
                    <a:lnTo>
                      <a:pt x="4056" y="7600"/>
                    </a:lnTo>
                    <a:lnTo>
                      <a:pt x="4056" y="7505"/>
                    </a:lnTo>
                    <a:lnTo>
                      <a:pt x="4075" y="7410"/>
                    </a:lnTo>
                    <a:lnTo>
                      <a:pt x="4056" y="7314"/>
                    </a:lnTo>
                    <a:lnTo>
                      <a:pt x="4018" y="7238"/>
                    </a:lnTo>
                    <a:lnTo>
                      <a:pt x="3923" y="7200"/>
                    </a:lnTo>
                    <a:lnTo>
                      <a:pt x="3751" y="7181"/>
                    </a:lnTo>
                    <a:lnTo>
                      <a:pt x="3694" y="7143"/>
                    </a:lnTo>
                    <a:lnTo>
                      <a:pt x="3637" y="7105"/>
                    </a:lnTo>
                    <a:lnTo>
                      <a:pt x="3618" y="7067"/>
                    </a:lnTo>
                    <a:lnTo>
                      <a:pt x="3599" y="7010"/>
                    </a:lnTo>
                    <a:lnTo>
                      <a:pt x="3599" y="6933"/>
                    </a:lnTo>
                    <a:lnTo>
                      <a:pt x="3599" y="6952"/>
                    </a:lnTo>
                    <a:lnTo>
                      <a:pt x="3599" y="6876"/>
                    </a:lnTo>
                    <a:lnTo>
                      <a:pt x="3580" y="6743"/>
                    </a:lnTo>
                    <a:lnTo>
                      <a:pt x="3580" y="6724"/>
                    </a:lnTo>
                    <a:lnTo>
                      <a:pt x="3275" y="6686"/>
                    </a:lnTo>
                    <a:lnTo>
                      <a:pt x="3027" y="6705"/>
                    </a:lnTo>
                    <a:lnTo>
                      <a:pt x="2913" y="6514"/>
                    </a:lnTo>
                    <a:lnTo>
                      <a:pt x="2913" y="6267"/>
                    </a:lnTo>
                    <a:lnTo>
                      <a:pt x="2951" y="5981"/>
                    </a:lnTo>
                    <a:lnTo>
                      <a:pt x="2894" y="5752"/>
                    </a:lnTo>
                    <a:lnTo>
                      <a:pt x="2780" y="5752"/>
                    </a:lnTo>
                    <a:lnTo>
                      <a:pt x="2723" y="5714"/>
                    </a:lnTo>
                    <a:lnTo>
                      <a:pt x="2665" y="5676"/>
                    </a:lnTo>
                    <a:lnTo>
                      <a:pt x="1523" y="4305"/>
                    </a:lnTo>
                    <a:lnTo>
                      <a:pt x="1428" y="4209"/>
                    </a:lnTo>
                    <a:lnTo>
                      <a:pt x="1181" y="4191"/>
                    </a:lnTo>
                    <a:lnTo>
                      <a:pt x="648" y="4209"/>
                    </a:lnTo>
                    <a:lnTo>
                      <a:pt x="343" y="4248"/>
                    </a:lnTo>
                    <a:lnTo>
                      <a:pt x="323" y="4267"/>
                    </a:lnTo>
                    <a:lnTo>
                      <a:pt x="323" y="4191"/>
                    </a:lnTo>
                    <a:lnTo>
                      <a:pt x="323" y="4152"/>
                    </a:lnTo>
                    <a:lnTo>
                      <a:pt x="285" y="4095"/>
                    </a:lnTo>
                    <a:lnTo>
                      <a:pt x="57" y="3867"/>
                    </a:lnTo>
                    <a:lnTo>
                      <a:pt x="0" y="3771"/>
                    </a:lnTo>
                    <a:lnTo>
                      <a:pt x="0" y="3715"/>
                    </a:lnTo>
                    <a:lnTo>
                      <a:pt x="76" y="3562"/>
                    </a:lnTo>
                    <a:lnTo>
                      <a:pt x="152" y="3429"/>
                    </a:lnTo>
                    <a:lnTo>
                      <a:pt x="171" y="3371"/>
                    </a:lnTo>
                    <a:lnTo>
                      <a:pt x="171" y="3314"/>
                    </a:lnTo>
                    <a:lnTo>
                      <a:pt x="190" y="3295"/>
                    </a:lnTo>
                    <a:lnTo>
                      <a:pt x="209" y="3257"/>
                    </a:lnTo>
                    <a:lnTo>
                      <a:pt x="267" y="3181"/>
                    </a:lnTo>
                    <a:lnTo>
                      <a:pt x="343" y="3162"/>
                    </a:lnTo>
                    <a:lnTo>
                      <a:pt x="419" y="3181"/>
                    </a:lnTo>
                    <a:lnTo>
                      <a:pt x="628" y="3295"/>
                    </a:lnTo>
                    <a:lnTo>
                      <a:pt x="685" y="3295"/>
                    </a:lnTo>
                    <a:lnTo>
                      <a:pt x="743" y="3219"/>
                    </a:lnTo>
                    <a:lnTo>
                      <a:pt x="762" y="3162"/>
                    </a:lnTo>
                    <a:lnTo>
                      <a:pt x="762" y="2971"/>
                    </a:lnTo>
                    <a:lnTo>
                      <a:pt x="800" y="2876"/>
                    </a:lnTo>
                    <a:lnTo>
                      <a:pt x="895" y="2705"/>
                    </a:lnTo>
                    <a:lnTo>
                      <a:pt x="914" y="2609"/>
                    </a:lnTo>
                    <a:lnTo>
                      <a:pt x="914" y="2514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75" name="Freeform 11">
                <a:extLst>
                  <a:ext uri="{FF2B5EF4-FFF2-40B4-BE49-F238E27FC236}">
                    <a16:creationId xmlns:a16="http://schemas.microsoft.com/office/drawing/2014/main" id="{57F72112-F78D-3D44-90AB-058B9B9AB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9713" y="6907213"/>
                <a:ext cx="4319587" cy="2728912"/>
              </a:xfrm>
              <a:custGeom>
                <a:avLst/>
                <a:gdLst>
                  <a:gd name="T0" fmla="*/ 9975615 w 12001"/>
                  <a:gd name="T1" fmla="*/ 609688623 h 7580"/>
                  <a:gd name="T2" fmla="*/ 12307638 w 12001"/>
                  <a:gd name="T3" fmla="*/ 584932927 h 7580"/>
                  <a:gd name="T4" fmla="*/ 12307638 w 12001"/>
                  <a:gd name="T5" fmla="*/ 560306836 h 7580"/>
                  <a:gd name="T6" fmla="*/ 19821653 w 12001"/>
                  <a:gd name="T7" fmla="*/ 533088639 h 7580"/>
                  <a:gd name="T8" fmla="*/ 64129004 w 12001"/>
                  <a:gd name="T9" fmla="*/ 491094716 h 7580"/>
                  <a:gd name="T10" fmla="*/ 96258294 w 12001"/>
                  <a:gd name="T11" fmla="*/ 483706852 h 7580"/>
                  <a:gd name="T12" fmla="*/ 145618421 w 12001"/>
                  <a:gd name="T13" fmla="*/ 483706852 h 7580"/>
                  <a:gd name="T14" fmla="*/ 190055349 w 12001"/>
                  <a:gd name="T15" fmla="*/ 387535745 h 7580"/>
                  <a:gd name="T16" fmla="*/ 182670551 w 12001"/>
                  <a:gd name="T17" fmla="*/ 313528228 h 7580"/>
                  <a:gd name="T18" fmla="*/ 232030678 w 12001"/>
                  <a:gd name="T19" fmla="*/ 254296077 h 7580"/>
                  <a:gd name="T20" fmla="*/ 239415116 w 12001"/>
                  <a:gd name="T21" fmla="*/ 229540381 h 7580"/>
                  <a:gd name="T22" fmla="*/ 271414830 w 12001"/>
                  <a:gd name="T23" fmla="*/ 199859683 h 7580"/>
                  <a:gd name="T24" fmla="*/ 276467605 w 12001"/>
                  <a:gd name="T25" fmla="*/ 150477896 h 7580"/>
                  <a:gd name="T26" fmla="*/ 370134724 w 12001"/>
                  <a:gd name="T27" fmla="*/ 108613578 h 7580"/>
                  <a:gd name="T28" fmla="*/ 402264014 w 12001"/>
                  <a:gd name="T29" fmla="*/ 29551093 h 7580"/>
                  <a:gd name="T30" fmla="*/ 422085667 w 12001"/>
                  <a:gd name="T31" fmla="*/ 7387863 h 7580"/>
                  <a:gd name="T32" fmla="*/ 722909394 w 12001"/>
                  <a:gd name="T33" fmla="*/ 192471819 h 7580"/>
                  <a:gd name="T34" fmla="*/ 755038684 w 12001"/>
                  <a:gd name="T35" fmla="*/ 269071803 h 7580"/>
                  <a:gd name="T36" fmla="*/ 841450940 w 12001"/>
                  <a:gd name="T37" fmla="*/ 330766455 h 7580"/>
                  <a:gd name="T38" fmla="*/ 843912180 w 12001"/>
                  <a:gd name="T39" fmla="*/ 357855047 h 7580"/>
                  <a:gd name="T40" fmla="*/ 856219818 w 12001"/>
                  <a:gd name="T41" fmla="*/ 382610743 h 7580"/>
                  <a:gd name="T42" fmla="*/ 905579944 w 12001"/>
                  <a:gd name="T43" fmla="*/ 417216803 h 7580"/>
                  <a:gd name="T44" fmla="*/ 937709235 w 12001"/>
                  <a:gd name="T45" fmla="*/ 454155759 h 7580"/>
                  <a:gd name="T46" fmla="*/ 1016607476 w 12001"/>
                  <a:gd name="T47" fmla="*/ 429529669 h 7580"/>
                  <a:gd name="T48" fmla="*/ 1073481258 w 12001"/>
                  <a:gd name="T49" fmla="*/ 461673228 h 7580"/>
                  <a:gd name="T50" fmla="*/ 1098096533 w 12001"/>
                  <a:gd name="T51" fmla="*/ 496020078 h 7580"/>
                  <a:gd name="T52" fmla="*/ 1112865770 w 12001"/>
                  <a:gd name="T53" fmla="*/ 515720806 h 7580"/>
                  <a:gd name="T54" fmla="*/ 1201739626 w 12001"/>
                  <a:gd name="T55" fmla="*/ 530625778 h 7580"/>
                  <a:gd name="T56" fmla="*/ 1241253355 w 12001"/>
                  <a:gd name="T57" fmla="*/ 547864005 h 7580"/>
                  <a:gd name="T58" fmla="*/ 1265868630 w 12001"/>
                  <a:gd name="T59" fmla="*/ 562769337 h 7580"/>
                  <a:gd name="T60" fmla="*/ 1290613122 w 12001"/>
                  <a:gd name="T61" fmla="*/ 592320790 h 7580"/>
                  <a:gd name="T62" fmla="*/ 1342434848 w 12001"/>
                  <a:gd name="T63" fmla="*/ 602171154 h 7580"/>
                  <a:gd name="T64" fmla="*/ 1364588524 w 12001"/>
                  <a:gd name="T65" fmla="*/ 634314354 h 7580"/>
                  <a:gd name="T66" fmla="*/ 1426255928 w 12001"/>
                  <a:gd name="T67" fmla="*/ 636777215 h 7580"/>
                  <a:gd name="T68" fmla="*/ 1512668185 w 12001"/>
                  <a:gd name="T69" fmla="*/ 631851852 h 7580"/>
                  <a:gd name="T70" fmla="*/ 1517591024 w 12001"/>
                  <a:gd name="T71" fmla="*/ 728152565 h 7580"/>
                  <a:gd name="T72" fmla="*/ 1433640367 w 12001"/>
                  <a:gd name="T73" fmla="*/ 789847217 h 7580"/>
                  <a:gd name="T74" fmla="*/ 1243714954 w 12001"/>
                  <a:gd name="T75" fmla="*/ 730615066 h 7580"/>
                  <a:gd name="T76" fmla="*/ 1189302412 w 12001"/>
                  <a:gd name="T77" fmla="*/ 861392233 h 7580"/>
                  <a:gd name="T78" fmla="*/ 1251099393 w 12001"/>
                  <a:gd name="T79" fmla="*/ 937992217 h 7580"/>
                  <a:gd name="T80" fmla="*/ 1169609976 w 12001"/>
                  <a:gd name="T81" fmla="*/ 979986141 h 7580"/>
                  <a:gd name="T82" fmla="*/ 1115327010 w 12001"/>
                  <a:gd name="T83" fmla="*/ 979986141 h 7580"/>
                  <a:gd name="T84" fmla="*/ 1041222391 w 12001"/>
                  <a:gd name="T85" fmla="*/ 955230445 h 7580"/>
                  <a:gd name="T86" fmla="*/ 967247349 w 12001"/>
                  <a:gd name="T87" fmla="*/ 932937250 h 7580"/>
                  <a:gd name="T88" fmla="*/ 910502783 w 12001"/>
                  <a:gd name="T89" fmla="*/ 945380080 h 7580"/>
                  <a:gd name="T90" fmla="*/ 806860051 w 12001"/>
                  <a:gd name="T91" fmla="*/ 947842581 h 7580"/>
                  <a:gd name="T92" fmla="*/ 755038684 w 12001"/>
                  <a:gd name="T93" fmla="*/ 861392233 h 7580"/>
                  <a:gd name="T94" fmla="*/ 656318790 w 12001"/>
                  <a:gd name="T95" fmla="*/ 656477943 h 7580"/>
                  <a:gd name="T96" fmla="*/ 685856904 w 12001"/>
                  <a:gd name="T97" fmla="*/ 570157200 h 7580"/>
                  <a:gd name="T98" fmla="*/ 673549267 w 12001"/>
                  <a:gd name="T99" fmla="*/ 535551140 h 7580"/>
                  <a:gd name="T100" fmla="*/ 540497637 w 12001"/>
                  <a:gd name="T101" fmla="*/ 464135729 h 7580"/>
                  <a:gd name="T102" fmla="*/ 456546980 w 12001"/>
                  <a:gd name="T103" fmla="*/ 476448594 h 7580"/>
                  <a:gd name="T104" fmla="*/ 320774957 w 12001"/>
                  <a:gd name="T105" fmla="*/ 584932927 h 7580"/>
                  <a:gd name="T106" fmla="*/ 222055063 w 12001"/>
                  <a:gd name="T107" fmla="*/ 626796885 h 7580"/>
                  <a:gd name="T108" fmla="*/ 187593750 w 12001"/>
                  <a:gd name="T109" fmla="*/ 622001488 h 7580"/>
                  <a:gd name="T110" fmla="*/ 140695222 w 12001"/>
                  <a:gd name="T111" fmla="*/ 659070050 h 7580"/>
                  <a:gd name="T112" fmla="*/ 51821366 w 12001"/>
                  <a:gd name="T113" fmla="*/ 708451836 h 7580"/>
                  <a:gd name="T114" fmla="*/ 0 w 12001"/>
                  <a:gd name="T115" fmla="*/ 622001488 h 75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001" h="7580">
                    <a:moveTo>
                      <a:pt x="0" y="4799"/>
                    </a:moveTo>
                    <a:lnTo>
                      <a:pt x="0" y="4799"/>
                    </a:lnTo>
                    <a:lnTo>
                      <a:pt x="0" y="4760"/>
                    </a:lnTo>
                    <a:lnTo>
                      <a:pt x="19" y="4722"/>
                    </a:lnTo>
                    <a:lnTo>
                      <a:pt x="77" y="4704"/>
                    </a:lnTo>
                    <a:lnTo>
                      <a:pt x="95" y="4684"/>
                    </a:lnTo>
                    <a:lnTo>
                      <a:pt x="95" y="4646"/>
                    </a:lnTo>
                    <a:lnTo>
                      <a:pt x="77" y="4608"/>
                    </a:lnTo>
                    <a:lnTo>
                      <a:pt x="77" y="4570"/>
                    </a:lnTo>
                    <a:lnTo>
                      <a:pt x="95" y="4513"/>
                    </a:lnTo>
                    <a:lnTo>
                      <a:pt x="134" y="4418"/>
                    </a:lnTo>
                    <a:lnTo>
                      <a:pt x="134" y="4360"/>
                    </a:lnTo>
                    <a:lnTo>
                      <a:pt x="114" y="4342"/>
                    </a:lnTo>
                    <a:lnTo>
                      <a:pt x="95" y="4342"/>
                    </a:lnTo>
                    <a:lnTo>
                      <a:pt x="95" y="4323"/>
                    </a:lnTo>
                    <a:lnTo>
                      <a:pt x="77" y="4303"/>
                    </a:lnTo>
                    <a:lnTo>
                      <a:pt x="95" y="4284"/>
                    </a:lnTo>
                    <a:lnTo>
                      <a:pt x="134" y="4227"/>
                    </a:lnTo>
                    <a:lnTo>
                      <a:pt x="134" y="4208"/>
                    </a:lnTo>
                    <a:lnTo>
                      <a:pt x="153" y="4113"/>
                    </a:lnTo>
                    <a:lnTo>
                      <a:pt x="172" y="3903"/>
                    </a:lnTo>
                    <a:lnTo>
                      <a:pt x="153" y="3808"/>
                    </a:lnTo>
                    <a:lnTo>
                      <a:pt x="419" y="3827"/>
                    </a:lnTo>
                    <a:lnTo>
                      <a:pt x="476" y="3827"/>
                    </a:lnTo>
                    <a:lnTo>
                      <a:pt x="495" y="3789"/>
                    </a:lnTo>
                    <a:lnTo>
                      <a:pt x="534" y="3770"/>
                    </a:lnTo>
                    <a:lnTo>
                      <a:pt x="572" y="3732"/>
                    </a:lnTo>
                    <a:lnTo>
                      <a:pt x="610" y="3732"/>
                    </a:lnTo>
                    <a:lnTo>
                      <a:pt x="705" y="3732"/>
                    </a:lnTo>
                    <a:lnTo>
                      <a:pt x="743" y="3732"/>
                    </a:lnTo>
                    <a:lnTo>
                      <a:pt x="781" y="3751"/>
                    </a:lnTo>
                    <a:lnTo>
                      <a:pt x="820" y="3770"/>
                    </a:lnTo>
                    <a:lnTo>
                      <a:pt x="857" y="3789"/>
                    </a:lnTo>
                    <a:lnTo>
                      <a:pt x="896" y="3789"/>
                    </a:lnTo>
                    <a:lnTo>
                      <a:pt x="1124" y="3732"/>
                    </a:lnTo>
                    <a:lnTo>
                      <a:pt x="1219" y="3676"/>
                    </a:lnTo>
                    <a:lnTo>
                      <a:pt x="1257" y="3562"/>
                    </a:lnTo>
                    <a:lnTo>
                      <a:pt x="1372" y="3200"/>
                    </a:lnTo>
                    <a:lnTo>
                      <a:pt x="1448" y="3066"/>
                    </a:lnTo>
                    <a:lnTo>
                      <a:pt x="1467" y="2990"/>
                    </a:lnTo>
                    <a:lnTo>
                      <a:pt x="1467" y="2780"/>
                    </a:lnTo>
                    <a:lnTo>
                      <a:pt x="1467" y="2724"/>
                    </a:lnTo>
                    <a:lnTo>
                      <a:pt x="1410" y="2609"/>
                    </a:lnTo>
                    <a:lnTo>
                      <a:pt x="1391" y="2514"/>
                    </a:lnTo>
                    <a:lnTo>
                      <a:pt x="1410" y="2419"/>
                    </a:lnTo>
                    <a:lnTo>
                      <a:pt x="1467" y="2304"/>
                    </a:lnTo>
                    <a:lnTo>
                      <a:pt x="1505" y="2285"/>
                    </a:lnTo>
                    <a:lnTo>
                      <a:pt x="1543" y="2266"/>
                    </a:lnTo>
                    <a:lnTo>
                      <a:pt x="1582" y="2247"/>
                    </a:lnTo>
                    <a:lnTo>
                      <a:pt x="1791" y="1962"/>
                    </a:lnTo>
                    <a:lnTo>
                      <a:pt x="1791" y="1942"/>
                    </a:lnTo>
                    <a:lnTo>
                      <a:pt x="1772" y="1904"/>
                    </a:lnTo>
                    <a:lnTo>
                      <a:pt x="1772" y="1885"/>
                    </a:lnTo>
                    <a:lnTo>
                      <a:pt x="1791" y="1790"/>
                    </a:lnTo>
                    <a:lnTo>
                      <a:pt x="1848" y="1771"/>
                    </a:lnTo>
                    <a:lnTo>
                      <a:pt x="1924" y="1790"/>
                    </a:lnTo>
                    <a:lnTo>
                      <a:pt x="1981" y="1790"/>
                    </a:lnTo>
                    <a:lnTo>
                      <a:pt x="2095" y="1733"/>
                    </a:lnTo>
                    <a:lnTo>
                      <a:pt x="2115" y="1637"/>
                    </a:lnTo>
                    <a:lnTo>
                      <a:pt x="2095" y="1542"/>
                    </a:lnTo>
                    <a:lnTo>
                      <a:pt x="2039" y="1428"/>
                    </a:lnTo>
                    <a:lnTo>
                      <a:pt x="2039" y="1352"/>
                    </a:lnTo>
                    <a:lnTo>
                      <a:pt x="2039" y="1276"/>
                    </a:lnTo>
                    <a:lnTo>
                      <a:pt x="2076" y="1219"/>
                    </a:lnTo>
                    <a:lnTo>
                      <a:pt x="2134" y="1161"/>
                    </a:lnTo>
                    <a:lnTo>
                      <a:pt x="2381" y="1066"/>
                    </a:lnTo>
                    <a:lnTo>
                      <a:pt x="2515" y="1028"/>
                    </a:lnTo>
                    <a:lnTo>
                      <a:pt x="2705" y="1047"/>
                    </a:lnTo>
                    <a:lnTo>
                      <a:pt x="2781" y="990"/>
                    </a:lnTo>
                    <a:lnTo>
                      <a:pt x="2857" y="838"/>
                    </a:lnTo>
                    <a:lnTo>
                      <a:pt x="2972" y="704"/>
                    </a:lnTo>
                    <a:lnTo>
                      <a:pt x="3010" y="628"/>
                    </a:lnTo>
                    <a:lnTo>
                      <a:pt x="3029" y="323"/>
                    </a:lnTo>
                    <a:lnTo>
                      <a:pt x="3048" y="266"/>
                    </a:lnTo>
                    <a:lnTo>
                      <a:pt x="3105" y="228"/>
                    </a:lnTo>
                    <a:lnTo>
                      <a:pt x="3162" y="190"/>
                    </a:lnTo>
                    <a:lnTo>
                      <a:pt x="3200" y="171"/>
                    </a:lnTo>
                    <a:lnTo>
                      <a:pt x="3238" y="95"/>
                    </a:lnTo>
                    <a:lnTo>
                      <a:pt x="3238" y="76"/>
                    </a:lnTo>
                    <a:lnTo>
                      <a:pt x="3258" y="57"/>
                    </a:lnTo>
                    <a:lnTo>
                      <a:pt x="3563" y="18"/>
                    </a:lnTo>
                    <a:lnTo>
                      <a:pt x="4096" y="0"/>
                    </a:lnTo>
                    <a:lnTo>
                      <a:pt x="4343" y="18"/>
                    </a:lnTo>
                    <a:lnTo>
                      <a:pt x="4438" y="114"/>
                    </a:lnTo>
                    <a:lnTo>
                      <a:pt x="5580" y="1485"/>
                    </a:lnTo>
                    <a:lnTo>
                      <a:pt x="5638" y="1523"/>
                    </a:lnTo>
                    <a:lnTo>
                      <a:pt x="5695" y="1561"/>
                    </a:lnTo>
                    <a:lnTo>
                      <a:pt x="5809" y="1561"/>
                    </a:lnTo>
                    <a:lnTo>
                      <a:pt x="5866" y="1790"/>
                    </a:lnTo>
                    <a:lnTo>
                      <a:pt x="5828" y="2076"/>
                    </a:lnTo>
                    <a:lnTo>
                      <a:pt x="5828" y="2323"/>
                    </a:lnTo>
                    <a:lnTo>
                      <a:pt x="5942" y="2514"/>
                    </a:lnTo>
                    <a:lnTo>
                      <a:pt x="6190" y="2495"/>
                    </a:lnTo>
                    <a:lnTo>
                      <a:pt x="6495" y="2533"/>
                    </a:lnTo>
                    <a:lnTo>
                      <a:pt x="6495" y="2552"/>
                    </a:lnTo>
                    <a:lnTo>
                      <a:pt x="6514" y="2685"/>
                    </a:lnTo>
                    <a:lnTo>
                      <a:pt x="6514" y="2761"/>
                    </a:lnTo>
                    <a:lnTo>
                      <a:pt x="6514" y="2742"/>
                    </a:lnTo>
                    <a:lnTo>
                      <a:pt x="6514" y="2819"/>
                    </a:lnTo>
                    <a:lnTo>
                      <a:pt x="6533" y="2876"/>
                    </a:lnTo>
                    <a:lnTo>
                      <a:pt x="6552" y="2914"/>
                    </a:lnTo>
                    <a:lnTo>
                      <a:pt x="6609" y="2952"/>
                    </a:lnTo>
                    <a:lnTo>
                      <a:pt x="6666" y="2990"/>
                    </a:lnTo>
                    <a:lnTo>
                      <a:pt x="6838" y="3009"/>
                    </a:lnTo>
                    <a:lnTo>
                      <a:pt x="6933" y="3047"/>
                    </a:lnTo>
                    <a:lnTo>
                      <a:pt x="6971" y="3123"/>
                    </a:lnTo>
                    <a:lnTo>
                      <a:pt x="6990" y="3219"/>
                    </a:lnTo>
                    <a:lnTo>
                      <a:pt x="6971" y="3314"/>
                    </a:lnTo>
                    <a:lnTo>
                      <a:pt x="6971" y="3409"/>
                    </a:lnTo>
                    <a:lnTo>
                      <a:pt x="7028" y="3486"/>
                    </a:lnTo>
                    <a:lnTo>
                      <a:pt x="7123" y="3523"/>
                    </a:lnTo>
                    <a:lnTo>
                      <a:pt x="7238" y="3504"/>
                    </a:lnTo>
                    <a:lnTo>
                      <a:pt x="7371" y="3466"/>
                    </a:lnTo>
                    <a:lnTo>
                      <a:pt x="7524" y="3371"/>
                    </a:lnTo>
                    <a:lnTo>
                      <a:pt x="7752" y="3314"/>
                    </a:lnTo>
                    <a:lnTo>
                      <a:pt x="7790" y="3314"/>
                    </a:lnTo>
                    <a:lnTo>
                      <a:pt x="7847" y="3314"/>
                    </a:lnTo>
                    <a:lnTo>
                      <a:pt x="7923" y="3352"/>
                    </a:lnTo>
                    <a:lnTo>
                      <a:pt x="7923" y="3371"/>
                    </a:lnTo>
                    <a:lnTo>
                      <a:pt x="8000" y="3409"/>
                    </a:lnTo>
                    <a:lnTo>
                      <a:pt x="8114" y="3486"/>
                    </a:lnTo>
                    <a:lnTo>
                      <a:pt x="8286" y="3562"/>
                    </a:lnTo>
                    <a:lnTo>
                      <a:pt x="8342" y="3600"/>
                    </a:lnTo>
                    <a:lnTo>
                      <a:pt x="8400" y="3694"/>
                    </a:lnTo>
                    <a:lnTo>
                      <a:pt x="8457" y="3751"/>
                    </a:lnTo>
                    <a:lnTo>
                      <a:pt x="8476" y="3789"/>
                    </a:lnTo>
                    <a:lnTo>
                      <a:pt x="8476" y="3827"/>
                    </a:lnTo>
                    <a:lnTo>
                      <a:pt x="8476" y="3865"/>
                    </a:lnTo>
                    <a:lnTo>
                      <a:pt x="8476" y="3903"/>
                    </a:lnTo>
                    <a:lnTo>
                      <a:pt x="8495" y="3942"/>
                    </a:lnTo>
                    <a:lnTo>
                      <a:pt x="8533" y="3979"/>
                    </a:lnTo>
                    <a:lnTo>
                      <a:pt x="8590" y="3979"/>
                    </a:lnTo>
                    <a:lnTo>
                      <a:pt x="8914" y="4037"/>
                    </a:lnTo>
                    <a:lnTo>
                      <a:pt x="9143" y="4037"/>
                    </a:lnTo>
                    <a:lnTo>
                      <a:pt x="9200" y="4037"/>
                    </a:lnTo>
                    <a:lnTo>
                      <a:pt x="9238" y="4056"/>
                    </a:lnTo>
                    <a:lnTo>
                      <a:pt x="9276" y="4094"/>
                    </a:lnTo>
                    <a:lnTo>
                      <a:pt x="9333" y="4151"/>
                    </a:lnTo>
                    <a:lnTo>
                      <a:pt x="9371" y="4189"/>
                    </a:lnTo>
                    <a:lnTo>
                      <a:pt x="9428" y="4208"/>
                    </a:lnTo>
                    <a:lnTo>
                      <a:pt x="9466" y="4208"/>
                    </a:lnTo>
                    <a:lnTo>
                      <a:pt x="9581" y="4227"/>
                    </a:lnTo>
                    <a:lnTo>
                      <a:pt x="9619" y="4227"/>
                    </a:lnTo>
                    <a:lnTo>
                      <a:pt x="9676" y="4246"/>
                    </a:lnTo>
                    <a:lnTo>
                      <a:pt x="9714" y="4265"/>
                    </a:lnTo>
                    <a:lnTo>
                      <a:pt x="9733" y="4284"/>
                    </a:lnTo>
                    <a:lnTo>
                      <a:pt x="9771" y="4342"/>
                    </a:lnTo>
                    <a:lnTo>
                      <a:pt x="9847" y="4418"/>
                    </a:lnTo>
                    <a:lnTo>
                      <a:pt x="9886" y="4437"/>
                    </a:lnTo>
                    <a:lnTo>
                      <a:pt x="9904" y="4475"/>
                    </a:lnTo>
                    <a:lnTo>
                      <a:pt x="9942" y="4551"/>
                    </a:lnTo>
                    <a:lnTo>
                      <a:pt x="9962" y="4570"/>
                    </a:lnTo>
                    <a:lnTo>
                      <a:pt x="10000" y="4589"/>
                    </a:lnTo>
                    <a:lnTo>
                      <a:pt x="10057" y="4608"/>
                    </a:lnTo>
                    <a:lnTo>
                      <a:pt x="10247" y="4627"/>
                    </a:lnTo>
                    <a:lnTo>
                      <a:pt x="10285" y="4627"/>
                    </a:lnTo>
                    <a:lnTo>
                      <a:pt x="10362" y="4646"/>
                    </a:lnTo>
                    <a:lnTo>
                      <a:pt x="10381" y="4665"/>
                    </a:lnTo>
                    <a:lnTo>
                      <a:pt x="10419" y="4722"/>
                    </a:lnTo>
                    <a:lnTo>
                      <a:pt x="10476" y="4799"/>
                    </a:lnTo>
                    <a:lnTo>
                      <a:pt x="10514" y="4856"/>
                    </a:lnTo>
                    <a:lnTo>
                      <a:pt x="10533" y="4894"/>
                    </a:lnTo>
                    <a:lnTo>
                      <a:pt x="10571" y="4894"/>
                    </a:lnTo>
                    <a:lnTo>
                      <a:pt x="10762" y="4894"/>
                    </a:lnTo>
                    <a:lnTo>
                      <a:pt x="10914" y="4913"/>
                    </a:lnTo>
                    <a:lnTo>
                      <a:pt x="10971" y="4913"/>
                    </a:lnTo>
                    <a:lnTo>
                      <a:pt x="11009" y="4913"/>
                    </a:lnTo>
                    <a:lnTo>
                      <a:pt x="11105" y="4856"/>
                    </a:lnTo>
                    <a:lnTo>
                      <a:pt x="11200" y="4836"/>
                    </a:lnTo>
                    <a:lnTo>
                      <a:pt x="11581" y="4836"/>
                    </a:lnTo>
                    <a:lnTo>
                      <a:pt x="11619" y="4856"/>
                    </a:lnTo>
                    <a:lnTo>
                      <a:pt x="11676" y="4875"/>
                    </a:lnTo>
                    <a:lnTo>
                      <a:pt x="11790" y="4970"/>
                    </a:lnTo>
                    <a:lnTo>
                      <a:pt x="11809" y="4970"/>
                    </a:lnTo>
                    <a:lnTo>
                      <a:pt x="12000" y="4932"/>
                    </a:lnTo>
                    <a:lnTo>
                      <a:pt x="11847" y="5122"/>
                    </a:lnTo>
                    <a:lnTo>
                      <a:pt x="11714" y="5618"/>
                    </a:lnTo>
                    <a:lnTo>
                      <a:pt x="11657" y="5960"/>
                    </a:lnTo>
                    <a:lnTo>
                      <a:pt x="11619" y="6075"/>
                    </a:lnTo>
                    <a:lnTo>
                      <a:pt x="11562" y="6151"/>
                    </a:lnTo>
                    <a:lnTo>
                      <a:pt x="11447" y="6170"/>
                    </a:lnTo>
                    <a:lnTo>
                      <a:pt x="11066" y="6094"/>
                    </a:lnTo>
                    <a:lnTo>
                      <a:pt x="10590" y="6075"/>
                    </a:lnTo>
                    <a:lnTo>
                      <a:pt x="10247" y="5999"/>
                    </a:lnTo>
                    <a:lnTo>
                      <a:pt x="9904" y="5865"/>
                    </a:lnTo>
                    <a:lnTo>
                      <a:pt x="9733" y="5694"/>
                    </a:lnTo>
                    <a:lnTo>
                      <a:pt x="9600" y="5637"/>
                    </a:lnTo>
                    <a:lnTo>
                      <a:pt x="9447" y="5770"/>
                    </a:lnTo>
                    <a:lnTo>
                      <a:pt x="9047" y="6265"/>
                    </a:lnTo>
                    <a:lnTo>
                      <a:pt x="9028" y="6380"/>
                    </a:lnTo>
                    <a:lnTo>
                      <a:pt x="9124" y="6570"/>
                    </a:lnTo>
                    <a:lnTo>
                      <a:pt x="9180" y="6646"/>
                    </a:lnTo>
                    <a:lnTo>
                      <a:pt x="9238" y="6685"/>
                    </a:lnTo>
                    <a:lnTo>
                      <a:pt x="9276" y="6761"/>
                    </a:lnTo>
                    <a:lnTo>
                      <a:pt x="9409" y="6875"/>
                    </a:lnTo>
                    <a:lnTo>
                      <a:pt x="9638" y="7027"/>
                    </a:lnTo>
                    <a:lnTo>
                      <a:pt x="9657" y="7237"/>
                    </a:lnTo>
                    <a:lnTo>
                      <a:pt x="9295" y="7237"/>
                    </a:lnTo>
                    <a:lnTo>
                      <a:pt x="9161" y="7275"/>
                    </a:lnTo>
                    <a:lnTo>
                      <a:pt x="9104" y="7370"/>
                    </a:lnTo>
                    <a:lnTo>
                      <a:pt x="9085" y="7484"/>
                    </a:lnTo>
                    <a:lnTo>
                      <a:pt x="9028" y="7561"/>
                    </a:lnTo>
                    <a:lnTo>
                      <a:pt x="9009" y="7579"/>
                    </a:lnTo>
                    <a:lnTo>
                      <a:pt x="8971" y="7561"/>
                    </a:lnTo>
                    <a:lnTo>
                      <a:pt x="8838" y="7579"/>
                    </a:lnTo>
                    <a:lnTo>
                      <a:pt x="8743" y="7579"/>
                    </a:lnTo>
                    <a:lnTo>
                      <a:pt x="8609" y="7561"/>
                    </a:lnTo>
                    <a:lnTo>
                      <a:pt x="8381" y="7427"/>
                    </a:lnTo>
                    <a:lnTo>
                      <a:pt x="8171" y="7484"/>
                    </a:lnTo>
                    <a:lnTo>
                      <a:pt x="8095" y="7447"/>
                    </a:lnTo>
                    <a:lnTo>
                      <a:pt x="8076" y="7389"/>
                    </a:lnTo>
                    <a:lnTo>
                      <a:pt x="8037" y="7370"/>
                    </a:lnTo>
                    <a:lnTo>
                      <a:pt x="7981" y="7351"/>
                    </a:lnTo>
                    <a:lnTo>
                      <a:pt x="7790" y="7389"/>
                    </a:lnTo>
                    <a:lnTo>
                      <a:pt x="7695" y="7313"/>
                    </a:lnTo>
                    <a:lnTo>
                      <a:pt x="7619" y="7198"/>
                    </a:lnTo>
                    <a:lnTo>
                      <a:pt x="7466" y="7198"/>
                    </a:lnTo>
                    <a:lnTo>
                      <a:pt x="7333" y="7256"/>
                    </a:lnTo>
                    <a:lnTo>
                      <a:pt x="7143" y="7256"/>
                    </a:lnTo>
                    <a:lnTo>
                      <a:pt x="7123" y="7294"/>
                    </a:lnTo>
                    <a:lnTo>
                      <a:pt x="7123" y="7275"/>
                    </a:lnTo>
                    <a:lnTo>
                      <a:pt x="7028" y="7294"/>
                    </a:lnTo>
                    <a:lnTo>
                      <a:pt x="6933" y="7332"/>
                    </a:lnTo>
                    <a:lnTo>
                      <a:pt x="6742" y="7370"/>
                    </a:lnTo>
                    <a:lnTo>
                      <a:pt x="6514" y="7351"/>
                    </a:lnTo>
                    <a:lnTo>
                      <a:pt x="6285" y="7351"/>
                    </a:lnTo>
                    <a:lnTo>
                      <a:pt x="6228" y="7313"/>
                    </a:lnTo>
                    <a:lnTo>
                      <a:pt x="6171" y="7313"/>
                    </a:lnTo>
                    <a:lnTo>
                      <a:pt x="6133" y="7237"/>
                    </a:lnTo>
                    <a:lnTo>
                      <a:pt x="6038" y="6913"/>
                    </a:lnTo>
                    <a:lnTo>
                      <a:pt x="5904" y="6703"/>
                    </a:lnTo>
                    <a:lnTo>
                      <a:pt x="5828" y="6646"/>
                    </a:lnTo>
                    <a:lnTo>
                      <a:pt x="5752" y="6570"/>
                    </a:lnTo>
                    <a:lnTo>
                      <a:pt x="5619" y="6399"/>
                    </a:lnTo>
                    <a:lnTo>
                      <a:pt x="5504" y="5923"/>
                    </a:lnTo>
                    <a:lnTo>
                      <a:pt x="5371" y="5751"/>
                    </a:lnTo>
                    <a:lnTo>
                      <a:pt x="5066" y="5065"/>
                    </a:lnTo>
                    <a:lnTo>
                      <a:pt x="5028" y="4856"/>
                    </a:lnTo>
                    <a:lnTo>
                      <a:pt x="5066" y="4646"/>
                    </a:lnTo>
                    <a:lnTo>
                      <a:pt x="5142" y="4570"/>
                    </a:lnTo>
                    <a:lnTo>
                      <a:pt x="5199" y="4475"/>
                    </a:lnTo>
                    <a:lnTo>
                      <a:pt x="5294" y="4399"/>
                    </a:lnTo>
                    <a:lnTo>
                      <a:pt x="5409" y="4323"/>
                    </a:lnTo>
                    <a:lnTo>
                      <a:pt x="5523" y="4170"/>
                    </a:lnTo>
                    <a:lnTo>
                      <a:pt x="5466" y="4037"/>
                    </a:lnTo>
                    <a:lnTo>
                      <a:pt x="5294" y="4132"/>
                    </a:lnTo>
                    <a:lnTo>
                      <a:pt x="5199" y="4132"/>
                    </a:lnTo>
                    <a:lnTo>
                      <a:pt x="4952" y="4075"/>
                    </a:lnTo>
                    <a:lnTo>
                      <a:pt x="4534" y="3922"/>
                    </a:lnTo>
                    <a:lnTo>
                      <a:pt x="4381" y="3846"/>
                    </a:lnTo>
                    <a:lnTo>
                      <a:pt x="4267" y="3732"/>
                    </a:lnTo>
                    <a:lnTo>
                      <a:pt x="4172" y="3581"/>
                    </a:lnTo>
                    <a:lnTo>
                      <a:pt x="4076" y="3447"/>
                    </a:lnTo>
                    <a:lnTo>
                      <a:pt x="3924" y="3390"/>
                    </a:lnTo>
                    <a:lnTo>
                      <a:pt x="3753" y="3409"/>
                    </a:lnTo>
                    <a:lnTo>
                      <a:pt x="3600" y="3523"/>
                    </a:lnTo>
                    <a:lnTo>
                      <a:pt x="3524" y="3676"/>
                    </a:lnTo>
                    <a:lnTo>
                      <a:pt x="3486" y="3903"/>
                    </a:lnTo>
                    <a:lnTo>
                      <a:pt x="3429" y="3979"/>
                    </a:lnTo>
                    <a:lnTo>
                      <a:pt x="3334" y="4037"/>
                    </a:lnTo>
                    <a:lnTo>
                      <a:pt x="2629" y="4399"/>
                    </a:lnTo>
                    <a:lnTo>
                      <a:pt x="2476" y="4513"/>
                    </a:lnTo>
                    <a:lnTo>
                      <a:pt x="2343" y="4570"/>
                    </a:lnTo>
                    <a:lnTo>
                      <a:pt x="2191" y="4704"/>
                    </a:lnTo>
                    <a:lnTo>
                      <a:pt x="1791" y="4875"/>
                    </a:lnTo>
                    <a:lnTo>
                      <a:pt x="1734" y="4894"/>
                    </a:lnTo>
                    <a:lnTo>
                      <a:pt x="1714" y="4836"/>
                    </a:lnTo>
                    <a:lnTo>
                      <a:pt x="1658" y="4818"/>
                    </a:lnTo>
                    <a:lnTo>
                      <a:pt x="1638" y="4780"/>
                    </a:lnTo>
                    <a:lnTo>
                      <a:pt x="1582" y="4780"/>
                    </a:lnTo>
                    <a:lnTo>
                      <a:pt x="1524" y="4780"/>
                    </a:lnTo>
                    <a:lnTo>
                      <a:pt x="1448" y="4799"/>
                    </a:lnTo>
                    <a:lnTo>
                      <a:pt x="1372" y="4856"/>
                    </a:lnTo>
                    <a:lnTo>
                      <a:pt x="1238" y="4970"/>
                    </a:lnTo>
                    <a:lnTo>
                      <a:pt x="1162" y="5008"/>
                    </a:lnTo>
                    <a:lnTo>
                      <a:pt x="1105" y="5065"/>
                    </a:lnTo>
                    <a:lnTo>
                      <a:pt x="1086" y="5085"/>
                    </a:lnTo>
                    <a:lnTo>
                      <a:pt x="1010" y="5122"/>
                    </a:lnTo>
                    <a:lnTo>
                      <a:pt x="820" y="5275"/>
                    </a:lnTo>
                    <a:lnTo>
                      <a:pt x="762" y="5351"/>
                    </a:lnTo>
                    <a:lnTo>
                      <a:pt x="667" y="5408"/>
                    </a:lnTo>
                    <a:lnTo>
                      <a:pt x="400" y="5466"/>
                    </a:lnTo>
                    <a:lnTo>
                      <a:pt x="343" y="5466"/>
                    </a:lnTo>
                    <a:lnTo>
                      <a:pt x="267" y="5466"/>
                    </a:lnTo>
                    <a:lnTo>
                      <a:pt x="95" y="5618"/>
                    </a:lnTo>
                    <a:lnTo>
                      <a:pt x="58" y="5637"/>
                    </a:lnTo>
                    <a:lnTo>
                      <a:pt x="0" y="479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76" name="Freeform 12">
                <a:extLst>
                  <a:ext uri="{FF2B5EF4-FFF2-40B4-BE49-F238E27FC236}">
                    <a16:creationId xmlns:a16="http://schemas.microsoft.com/office/drawing/2014/main" id="{1069A76B-A282-7941-9DB5-68F8A9BA1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9388" y="9648825"/>
                <a:ext cx="2379662" cy="2043113"/>
              </a:xfrm>
              <a:custGeom>
                <a:avLst/>
                <a:gdLst>
                  <a:gd name="T0" fmla="*/ 19706295 w 6609"/>
                  <a:gd name="T1" fmla="*/ 61652923 h 5677"/>
                  <a:gd name="T2" fmla="*/ 0 w 6609"/>
                  <a:gd name="T3" fmla="*/ 29531386 h 5677"/>
                  <a:gd name="T4" fmla="*/ 93863605 w 6609"/>
                  <a:gd name="T5" fmla="*/ 22148540 h 5677"/>
                  <a:gd name="T6" fmla="*/ 120959851 w 6609"/>
                  <a:gd name="T7" fmla="*/ 76418616 h 5677"/>
                  <a:gd name="T8" fmla="*/ 130812638 w 6609"/>
                  <a:gd name="T9" fmla="*/ 140532488 h 5677"/>
                  <a:gd name="T10" fmla="*/ 172818047 w 6609"/>
                  <a:gd name="T11" fmla="*/ 207236871 h 5677"/>
                  <a:gd name="T12" fmla="*/ 274071603 w 6609"/>
                  <a:gd name="T13" fmla="*/ 281194538 h 5677"/>
                  <a:gd name="T14" fmla="*/ 345765717 w 6609"/>
                  <a:gd name="T15" fmla="*/ 219541615 h 5677"/>
                  <a:gd name="T16" fmla="*/ 392567896 w 6609"/>
                  <a:gd name="T17" fmla="*/ 236768257 h 5677"/>
                  <a:gd name="T18" fmla="*/ 451816403 w 6609"/>
                  <a:gd name="T19" fmla="*/ 293628844 h 5677"/>
                  <a:gd name="T20" fmla="*/ 481505108 w 6609"/>
                  <a:gd name="T21" fmla="*/ 325620819 h 5677"/>
                  <a:gd name="T22" fmla="*/ 474115518 w 6609"/>
                  <a:gd name="T23" fmla="*/ 387273743 h 5677"/>
                  <a:gd name="T24" fmla="*/ 572905517 w 6609"/>
                  <a:gd name="T25" fmla="*/ 397117538 h 5677"/>
                  <a:gd name="T26" fmla="*/ 624764073 w 6609"/>
                  <a:gd name="T27" fmla="*/ 379890896 h 5677"/>
                  <a:gd name="T28" fmla="*/ 686345794 w 6609"/>
                  <a:gd name="T29" fmla="*/ 402168997 h 5677"/>
                  <a:gd name="T30" fmla="*/ 745593941 w 6609"/>
                  <a:gd name="T31" fmla="*/ 414473742 h 5677"/>
                  <a:gd name="T32" fmla="*/ 765429858 w 6609"/>
                  <a:gd name="T33" fmla="*/ 439083230 h 5677"/>
                  <a:gd name="T34" fmla="*/ 807305644 w 6609"/>
                  <a:gd name="T35" fmla="*/ 431700384 h 5677"/>
                  <a:gd name="T36" fmla="*/ 829604759 w 6609"/>
                  <a:gd name="T37" fmla="*/ 493353307 h 5677"/>
                  <a:gd name="T38" fmla="*/ 748057138 w 6609"/>
                  <a:gd name="T39" fmla="*/ 587127767 h 5677"/>
                  <a:gd name="T40" fmla="*/ 775283006 w 6609"/>
                  <a:gd name="T41" fmla="*/ 621710612 h 5677"/>
                  <a:gd name="T42" fmla="*/ 832067956 w 6609"/>
                  <a:gd name="T43" fmla="*/ 602023022 h 5677"/>
                  <a:gd name="T44" fmla="*/ 856700644 w 6609"/>
                  <a:gd name="T45" fmla="*/ 661214996 h 5677"/>
                  <a:gd name="T46" fmla="*/ 819751612 w 6609"/>
                  <a:gd name="T47" fmla="*/ 690746382 h 5677"/>
                  <a:gd name="T48" fmla="*/ 819751612 w 6609"/>
                  <a:gd name="T49" fmla="*/ 705512075 h 5677"/>
                  <a:gd name="T50" fmla="*/ 809898464 w 6609"/>
                  <a:gd name="T51" fmla="*/ 735172663 h 5677"/>
                  <a:gd name="T52" fmla="*/ 743130744 w 6609"/>
                  <a:gd name="T53" fmla="*/ 710563175 h 5677"/>
                  <a:gd name="T54" fmla="*/ 706181712 w 6609"/>
                  <a:gd name="T55" fmla="*/ 680902587 h 5677"/>
                  <a:gd name="T56" fmla="*/ 669103056 w 6609"/>
                  <a:gd name="T57" fmla="*/ 671058791 h 5677"/>
                  <a:gd name="T58" fmla="*/ 688808991 w 6609"/>
                  <a:gd name="T59" fmla="*/ 629093459 h 5677"/>
                  <a:gd name="T60" fmla="*/ 642006811 w 6609"/>
                  <a:gd name="T61" fmla="*/ 626632510 h 5677"/>
                  <a:gd name="T62" fmla="*/ 612447729 w 6609"/>
                  <a:gd name="T63" fmla="*/ 606815358 h 5677"/>
                  <a:gd name="T64" fmla="*/ 605057779 w 6609"/>
                  <a:gd name="T65" fmla="*/ 569901485 h 5677"/>
                  <a:gd name="T66" fmla="*/ 333319750 w 6609"/>
                  <a:gd name="T67" fmla="*/ 589588716 h 5677"/>
                  <a:gd name="T68" fmla="*/ 278997996 w 6609"/>
                  <a:gd name="T69" fmla="*/ 564979587 h 5677"/>
                  <a:gd name="T70" fmla="*/ 244382538 w 6609"/>
                  <a:gd name="T71" fmla="*/ 596971562 h 5677"/>
                  <a:gd name="T72" fmla="*/ 219749850 w 6609"/>
                  <a:gd name="T73" fmla="*/ 643858792 h 5677"/>
                  <a:gd name="T74" fmla="*/ 93863605 w 6609"/>
                  <a:gd name="T75" fmla="*/ 651241639 h 5677"/>
                  <a:gd name="T76" fmla="*/ 49395000 w 6609"/>
                  <a:gd name="T77" fmla="*/ 666007332 h 5677"/>
                  <a:gd name="T78" fmla="*/ 19706295 w 6609"/>
                  <a:gd name="T79" fmla="*/ 656163537 h 5677"/>
                  <a:gd name="T80" fmla="*/ 24632688 w 6609"/>
                  <a:gd name="T81" fmla="*/ 599562073 h 5677"/>
                  <a:gd name="T82" fmla="*/ 44468606 w 6609"/>
                  <a:gd name="T83" fmla="*/ 569901485 h 5677"/>
                  <a:gd name="T84" fmla="*/ 42005409 w 6609"/>
                  <a:gd name="T85" fmla="*/ 537779588 h 5677"/>
                  <a:gd name="T86" fmla="*/ 24632688 w 6609"/>
                  <a:gd name="T87" fmla="*/ 527935793 h 5677"/>
                  <a:gd name="T88" fmla="*/ 27095885 w 6609"/>
                  <a:gd name="T89" fmla="*/ 473665716 h 5677"/>
                  <a:gd name="T90" fmla="*/ 34485836 w 6609"/>
                  <a:gd name="T91" fmla="*/ 421856588 h 5677"/>
                  <a:gd name="T92" fmla="*/ 44468606 w 6609"/>
                  <a:gd name="T93" fmla="*/ 407090895 h 5677"/>
                  <a:gd name="T94" fmla="*/ 27095885 w 6609"/>
                  <a:gd name="T95" fmla="*/ 384812794 h 5677"/>
                  <a:gd name="T96" fmla="*/ 39541852 w 6609"/>
                  <a:gd name="T97" fmla="*/ 362664614 h 5677"/>
                  <a:gd name="T98" fmla="*/ 34485836 w 6609"/>
                  <a:gd name="T99" fmla="*/ 239229206 h 5677"/>
                  <a:gd name="T100" fmla="*/ 51858556 w 6609"/>
                  <a:gd name="T101" fmla="*/ 239229206 h 5677"/>
                  <a:gd name="T102" fmla="*/ 29689065 w 6609"/>
                  <a:gd name="T103" fmla="*/ 185088331 h 56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609" h="5677">
                    <a:moveTo>
                      <a:pt x="152" y="1048"/>
                    </a:moveTo>
                    <a:lnTo>
                      <a:pt x="190" y="571"/>
                    </a:lnTo>
                    <a:lnTo>
                      <a:pt x="171" y="533"/>
                    </a:lnTo>
                    <a:lnTo>
                      <a:pt x="152" y="476"/>
                    </a:lnTo>
                    <a:lnTo>
                      <a:pt x="57" y="381"/>
                    </a:lnTo>
                    <a:lnTo>
                      <a:pt x="19" y="286"/>
                    </a:lnTo>
                    <a:lnTo>
                      <a:pt x="0" y="247"/>
                    </a:lnTo>
                    <a:lnTo>
                      <a:pt x="0" y="228"/>
                    </a:lnTo>
                    <a:lnTo>
                      <a:pt x="19" y="209"/>
                    </a:lnTo>
                    <a:lnTo>
                      <a:pt x="305" y="0"/>
                    </a:lnTo>
                    <a:lnTo>
                      <a:pt x="647" y="19"/>
                    </a:lnTo>
                    <a:lnTo>
                      <a:pt x="724" y="171"/>
                    </a:lnTo>
                    <a:lnTo>
                      <a:pt x="743" y="571"/>
                    </a:lnTo>
                    <a:lnTo>
                      <a:pt x="819" y="762"/>
                    </a:lnTo>
                    <a:lnTo>
                      <a:pt x="914" y="762"/>
                    </a:lnTo>
                    <a:lnTo>
                      <a:pt x="933" y="590"/>
                    </a:lnTo>
                    <a:lnTo>
                      <a:pt x="991" y="438"/>
                    </a:lnTo>
                    <a:lnTo>
                      <a:pt x="1123" y="438"/>
                    </a:lnTo>
                    <a:lnTo>
                      <a:pt x="1143" y="743"/>
                    </a:lnTo>
                    <a:lnTo>
                      <a:pt x="1009" y="1085"/>
                    </a:lnTo>
                    <a:lnTo>
                      <a:pt x="1009" y="1162"/>
                    </a:lnTo>
                    <a:lnTo>
                      <a:pt x="1086" y="1352"/>
                    </a:lnTo>
                    <a:lnTo>
                      <a:pt x="1219" y="1466"/>
                    </a:lnTo>
                    <a:lnTo>
                      <a:pt x="1333" y="1600"/>
                    </a:lnTo>
                    <a:lnTo>
                      <a:pt x="1504" y="1886"/>
                    </a:lnTo>
                    <a:lnTo>
                      <a:pt x="1733" y="2114"/>
                    </a:lnTo>
                    <a:lnTo>
                      <a:pt x="1924" y="2171"/>
                    </a:lnTo>
                    <a:lnTo>
                      <a:pt x="2114" y="2171"/>
                    </a:lnTo>
                    <a:lnTo>
                      <a:pt x="2247" y="2057"/>
                    </a:lnTo>
                    <a:lnTo>
                      <a:pt x="2400" y="1714"/>
                    </a:lnTo>
                    <a:lnTo>
                      <a:pt x="2533" y="1600"/>
                    </a:lnTo>
                    <a:lnTo>
                      <a:pt x="2667" y="1695"/>
                    </a:lnTo>
                    <a:lnTo>
                      <a:pt x="2724" y="1866"/>
                    </a:lnTo>
                    <a:lnTo>
                      <a:pt x="2819" y="1924"/>
                    </a:lnTo>
                    <a:lnTo>
                      <a:pt x="2914" y="1866"/>
                    </a:lnTo>
                    <a:lnTo>
                      <a:pt x="3028" y="1828"/>
                    </a:lnTo>
                    <a:lnTo>
                      <a:pt x="3371" y="1828"/>
                    </a:lnTo>
                    <a:lnTo>
                      <a:pt x="3485" y="2000"/>
                    </a:lnTo>
                    <a:lnTo>
                      <a:pt x="3485" y="2190"/>
                    </a:lnTo>
                    <a:lnTo>
                      <a:pt x="3485" y="2267"/>
                    </a:lnTo>
                    <a:lnTo>
                      <a:pt x="3600" y="2323"/>
                    </a:lnTo>
                    <a:lnTo>
                      <a:pt x="3695" y="2381"/>
                    </a:lnTo>
                    <a:lnTo>
                      <a:pt x="3714" y="2438"/>
                    </a:lnTo>
                    <a:lnTo>
                      <a:pt x="3714" y="2514"/>
                    </a:lnTo>
                    <a:lnTo>
                      <a:pt x="3734" y="2571"/>
                    </a:lnTo>
                    <a:lnTo>
                      <a:pt x="3752" y="2609"/>
                    </a:lnTo>
                    <a:lnTo>
                      <a:pt x="3790" y="2819"/>
                    </a:lnTo>
                    <a:lnTo>
                      <a:pt x="3657" y="2990"/>
                    </a:lnTo>
                    <a:lnTo>
                      <a:pt x="3562" y="3161"/>
                    </a:lnTo>
                    <a:lnTo>
                      <a:pt x="3771" y="3161"/>
                    </a:lnTo>
                    <a:lnTo>
                      <a:pt x="4191" y="3124"/>
                    </a:lnTo>
                    <a:lnTo>
                      <a:pt x="4419" y="3066"/>
                    </a:lnTo>
                    <a:lnTo>
                      <a:pt x="4514" y="2990"/>
                    </a:lnTo>
                    <a:lnTo>
                      <a:pt x="4609" y="2952"/>
                    </a:lnTo>
                    <a:lnTo>
                      <a:pt x="4724" y="2952"/>
                    </a:lnTo>
                    <a:lnTo>
                      <a:pt x="4819" y="2933"/>
                    </a:lnTo>
                    <a:lnTo>
                      <a:pt x="5066" y="2819"/>
                    </a:lnTo>
                    <a:lnTo>
                      <a:pt x="5142" y="2952"/>
                    </a:lnTo>
                    <a:lnTo>
                      <a:pt x="5161" y="3124"/>
                    </a:lnTo>
                    <a:lnTo>
                      <a:pt x="5294" y="3105"/>
                    </a:lnTo>
                    <a:lnTo>
                      <a:pt x="5428" y="3009"/>
                    </a:lnTo>
                    <a:lnTo>
                      <a:pt x="5599" y="3009"/>
                    </a:lnTo>
                    <a:lnTo>
                      <a:pt x="5714" y="3105"/>
                    </a:lnTo>
                    <a:lnTo>
                      <a:pt x="5751" y="3200"/>
                    </a:lnTo>
                    <a:lnTo>
                      <a:pt x="5770" y="3276"/>
                    </a:lnTo>
                    <a:lnTo>
                      <a:pt x="5790" y="3333"/>
                    </a:lnTo>
                    <a:lnTo>
                      <a:pt x="5809" y="3390"/>
                    </a:lnTo>
                    <a:lnTo>
                      <a:pt x="5904" y="3390"/>
                    </a:lnTo>
                    <a:lnTo>
                      <a:pt x="6018" y="3333"/>
                    </a:lnTo>
                    <a:lnTo>
                      <a:pt x="6095" y="3352"/>
                    </a:lnTo>
                    <a:lnTo>
                      <a:pt x="6171" y="3352"/>
                    </a:lnTo>
                    <a:lnTo>
                      <a:pt x="6227" y="3333"/>
                    </a:lnTo>
                    <a:lnTo>
                      <a:pt x="6285" y="3314"/>
                    </a:lnTo>
                    <a:lnTo>
                      <a:pt x="6437" y="3295"/>
                    </a:lnTo>
                    <a:lnTo>
                      <a:pt x="6476" y="3371"/>
                    </a:lnTo>
                    <a:lnTo>
                      <a:pt x="6399" y="3809"/>
                    </a:lnTo>
                    <a:lnTo>
                      <a:pt x="6342" y="3905"/>
                    </a:lnTo>
                    <a:lnTo>
                      <a:pt x="6037" y="4133"/>
                    </a:lnTo>
                    <a:lnTo>
                      <a:pt x="5866" y="4304"/>
                    </a:lnTo>
                    <a:lnTo>
                      <a:pt x="5770" y="4533"/>
                    </a:lnTo>
                    <a:lnTo>
                      <a:pt x="5770" y="4648"/>
                    </a:lnTo>
                    <a:lnTo>
                      <a:pt x="5828" y="4743"/>
                    </a:lnTo>
                    <a:lnTo>
                      <a:pt x="5866" y="4762"/>
                    </a:lnTo>
                    <a:lnTo>
                      <a:pt x="5980" y="4800"/>
                    </a:lnTo>
                    <a:lnTo>
                      <a:pt x="6037" y="4819"/>
                    </a:lnTo>
                    <a:lnTo>
                      <a:pt x="6209" y="4819"/>
                    </a:lnTo>
                    <a:lnTo>
                      <a:pt x="6361" y="4724"/>
                    </a:lnTo>
                    <a:lnTo>
                      <a:pt x="6418" y="4648"/>
                    </a:lnTo>
                    <a:lnTo>
                      <a:pt x="6513" y="4609"/>
                    </a:lnTo>
                    <a:lnTo>
                      <a:pt x="6571" y="4705"/>
                    </a:lnTo>
                    <a:lnTo>
                      <a:pt x="6571" y="4933"/>
                    </a:lnTo>
                    <a:lnTo>
                      <a:pt x="6608" y="5105"/>
                    </a:lnTo>
                    <a:lnTo>
                      <a:pt x="6589" y="5142"/>
                    </a:lnTo>
                    <a:lnTo>
                      <a:pt x="6552" y="5200"/>
                    </a:lnTo>
                    <a:lnTo>
                      <a:pt x="6494" y="5219"/>
                    </a:lnTo>
                    <a:lnTo>
                      <a:pt x="6323" y="5333"/>
                    </a:lnTo>
                    <a:lnTo>
                      <a:pt x="6209" y="5352"/>
                    </a:lnTo>
                    <a:lnTo>
                      <a:pt x="6151" y="5371"/>
                    </a:lnTo>
                    <a:lnTo>
                      <a:pt x="6209" y="5447"/>
                    </a:lnTo>
                    <a:lnTo>
                      <a:pt x="6323" y="5447"/>
                    </a:lnTo>
                    <a:lnTo>
                      <a:pt x="6513" y="5523"/>
                    </a:lnTo>
                    <a:lnTo>
                      <a:pt x="6513" y="5619"/>
                    </a:lnTo>
                    <a:lnTo>
                      <a:pt x="6456" y="5676"/>
                    </a:lnTo>
                    <a:lnTo>
                      <a:pt x="6247" y="5676"/>
                    </a:lnTo>
                    <a:lnTo>
                      <a:pt x="5942" y="5543"/>
                    </a:lnTo>
                    <a:lnTo>
                      <a:pt x="5732" y="5505"/>
                    </a:lnTo>
                    <a:lnTo>
                      <a:pt x="5732" y="5486"/>
                    </a:lnTo>
                    <a:lnTo>
                      <a:pt x="5751" y="5391"/>
                    </a:lnTo>
                    <a:lnTo>
                      <a:pt x="5732" y="5295"/>
                    </a:lnTo>
                    <a:lnTo>
                      <a:pt x="5637" y="5276"/>
                    </a:lnTo>
                    <a:lnTo>
                      <a:pt x="5447" y="5257"/>
                    </a:lnTo>
                    <a:lnTo>
                      <a:pt x="5370" y="5276"/>
                    </a:lnTo>
                    <a:lnTo>
                      <a:pt x="5313" y="5238"/>
                    </a:lnTo>
                    <a:lnTo>
                      <a:pt x="5256" y="5200"/>
                    </a:lnTo>
                    <a:lnTo>
                      <a:pt x="5161" y="5181"/>
                    </a:lnTo>
                    <a:lnTo>
                      <a:pt x="5085" y="5124"/>
                    </a:lnTo>
                    <a:lnTo>
                      <a:pt x="5085" y="5047"/>
                    </a:lnTo>
                    <a:lnTo>
                      <a:pt x="5275" y="4933"/>
                    </a:lnTo>
                    <a:lnTo>
                      <a:pt x="5313" y="4857"/>
                    </a:lnTo>
                    <a:lnTo>
                      <a:pt x="5275" y="4781"/>
                    </a:lnTo>
                    <a:lnTo>
                      <a:pt x="5180" y="4743"/>
                    </a:lnTo>
                    <a:lnTo>
                      <a:pt x="5066" y="4781"/>
                    </a:lnTo>
                    <a:lnTo>
                      <a:pt x="4952" y="4838"/>
                    </a:lnTo>
                    <a:lnTo>
                      <a:pt x="4857" y="4895"/>
                    </a:lnTo>
                    <a:lnTo>
                      <a:pt x="4762" y="4819"/>
                    </a:lnTo>
                    <a:lnTo>
                      <a:pt x="4762" y="4781"/>
                    </a:lnTo>
                    <a:lnTo>
                      <a:pt x="4724" y="4685"/>
                    </a:lnTo>
                    <a:lnTo>
                      <a:pt x="4743" y="4609"/>
                    </a:lnTo>
                    <a:lnTo>
                      <a:pt x="4838" y="4533"/>
                    </a:lnTo>
                    <a:lnTo>
                      <a:pt x="4875" y="4457"/>
                    </a:lnTo>
                    <a:lnTo>
                      <a:pt x="4667" y="4400"/>
                    </a:lnTo>
                    <a:lnTo>
                      <a:pt x="2667" y="4400"/>
                    </a:lnTo>
                    <a:lnTo>
                      <a:pt x="2628" y="4438"/>
                    </a:lnTo>
                    <a:lnTo>
                      <a:pt x="2628" y="4495"/>
                    </a:lnTo>
                    <a:lnTo>
                      <a:pt x="2571" y="4552"/>
                    </a:lnTo>
                    <a:lnTo>
                      <a:pt x="2514" y="4552"/>
                    </a:lnTo>
                    <a:lnTo>
                      <a:pt x="2381" y="4552"/>
                    </a:lnTo>
                    <a:lnTo>
                      <a:pt x="2305" y="4457"/>
                    </a:lnTo>
                    <a:lnTo>
                      <a:pt x="2152" y="4362"/>
                    </a:lnTo>
                    <a:lnTo>
                      <a:pt x="2076" y="4343"/>
                    </a:lnTo>
                    <a:lnTo>
                      <a:pt x="1962" y="4381"/>
                    </a:lnTo>
                    <a:lnTo>
                      <a:pt x="1943" y="4438"/>
                    </a:lnTo>
                    <a:lnTo>
                      <a:pt x="1885" y="4609"/>
                    </a:lnTo>
                    <a:lnTo>
                      <a:pt x="1848" y="4666"/>
                    </a:lnTo>
                    <a:lnTo>
                      <a:pt x="1790" y="4743"/>
                    </a:lnTo>
                    <a:lnTo>
                      <a:pt x="1753" y="4914"/>
                    </a:lnTo>
                    <a:lnTo>
                      <a:pt x="1695" y="4971"/>
                    </a:lnTo>
                    <a:lnTo>
                      <a:pt x="1504" y="4990"/>
                    </a:lnTo>
                    <a:lnTo>
                      <a:pt x="743" y="4971"/>
                    </a:lnTo>
                    <a:lnTo>
                      <a:pt x="705" y="4971"/>
                    </a:lnTo>
                    <a:lnTo>
                      <a:pt x="724" y="5028"/>
                    </a:lnTo>
                    <a:lnTo>
                      <a:pt x="647" y="5105"/>
                    </a:lnTo>
                    <a:lnTo>
                      <a:pt x="552" y="5162"/>
                    </a:lnTo>
                    <a:lnTo>
                      <a:pt x="476" y="5162"/>
                    </a:lnTo>
                    <a:lnTo>
                      <a:pt x="381" y="5142"/>
                    </a:lnTo>
                    <a:lnTo>
                      <a:pt x="266" y="5162"/>
                    </a:lnTo>
                    <a:lnTo>
                      <a:pt x="152" y="5142"/>
                    </a:lnTo>
                    <a:lnTo>
                      <a:pt x="133" y="5142"/>
                    </a:lnTo>
                    <a:lnTo>
                      <a:pt x="152" y="5066"/>
                    </a:lnTo>
                    <a:lnTo>
                      <a:pt x="152" y="5028"/>
                    </a:lnTo>
                    <a:lnTo>
                      <a:pt x="229" y="4857"/>
                    </a:lnTo>
                    <a:lnTo>
                      <a:pt x="229" y="4781"/>
                    </a:lnTo>
                    <a:lnTo>
                      <a:pt x="190" y="4629"/>
                    </a:lnTo>
                    <a:lnTo>
                      <a:pt x="190" y="4552"/>
                    </a:lnTo>
                    <a:lnTo>
                      <a:pt x="229" y="4495"/>
                    </a:lnTo>
                    <a:lnTo>
                      <a:pt x="305" y="4438"/>
                    </a:lnTo>
                    <a:lnTo>
                      <a:pt x="343" y="4400"/>
                    </a:lnTo>
                    <a:lnTo>
                      <a:pt x="362" y="4362"/>
                    </a:lnTo>
                    <a:lnTo>
                      <a:pt x="343" y="4209"/>
                    </a:lnTo>
                    <a:lnTo>
                      <a:pt x="343" y="4171"/>
                    </a:lnTo>
                    <a:lnTo>
                      <a:pt x="324" y="4152"/>
                    </a:lnTo>
                    <a:lnTo>
                      <a:pt x="285" y="4152"/>
                    </a:lnTo>
                    <a:lnTo>
                      <a:pt x="248" y="4133"/>
                    </a:lnTo>
                    <a:lnTo>
                      <a:pt x="209" y="4114"/>
                    </a:lnTo>
                    <a:lnTo>
                      <a:pt x="190" y="4076"/>
                    </a:lnTo>
                    <a:lnTo>
                      <a:pt x="171" y="4019"/>
                    </a:lnTo>
                    <a:lnTo>
                      <a:pt x="190" y="3943"/>
                    </a:lnTo>
                    <a:lnTo>
                      <a:pt x="209" y="3791"/>
                    </a:lnTo>
                    <a:lnTo>
                      <a:pt x="209" y="3657"/>
                    </a:lnTo>
                    <a:lnTo>
                      <a:pt x="152" y="3524"/>
                    </a:lnTo>
                    <a:lnTo>
                      <a:pt x="133" y="3390"/>
                    </a:lnTo>
                    <a:lnTo>
                      <a:pt x="229" y="3276"/>
                    </a:lnTo>
                    <a:lnTo>
                      <a:pt x="266" y="3257"/>
                    </a:lnTo>
                    <a:lnTo>
                      <a:pt x="324" y="3238"/>
                    </a:lnTo>
                    <a:lnTo>
                      <a:pt x="343" y="3219"/>
                    </a:lnTo>
                    <a:lnTo>
                      <a:pt x="362" y="3181"/>
                    </a:lnTo>
                    <a:lnTo>
                      <a:pt x="343" y="3143"/>
                    </a:lnTo>
                    <a:lnTo>
                      <a:pt x="248" y="3066"/>
                    </a:lnTo>
                    <a:lnTo>
                      <a:pt x="229" y="3029"/>
                    </a:lnTo>
                    <a:lnTo>
                      <a:pt x="209" y="2990"/>
                    </a:lnTo>
                    <a:lnTo>
                      <a:pt x="209" y="2971"/>
                    </a:lnTo>
                    <a:lnTo>
                      <a:pt x="229" y="2933"/>
                    </a:lnTo>
                    <a:lnTo>
                      <a:pt x="266" y="2876"/>
                    </a:lnTo>
                    <a:lnTo>
                      <a:pt x="285" y="2838"/>
                    </a:lnTo>
                    <a:lnTo>
                      <a:pt x="305" y="2800"/>
                    </a:lnTo>
                    <a:lnTo>
                      <a:pt x="305" y="2762"/>
                    </a:lnTo>
                    <a:lnTo>
                      <a:pt x="229" y="1905"/>
                    </a:lnTo>
                    <a:lnTo>
                      <a:pt x="248" y="1866"/>
                    </a:lnTo>
                    <a:lnTo>
                      <a:pt x="266" y="1847"/>
                    </a:lnTo>
                    <a:lnTo>
                      <a:pt x="305" y="1847"/>
                    </a:lnTo>
                    <a:lnTo>
                      <a:pt x="381" y="1866"/>
                    </a:lnTo>
                    <a:lnTo>
                      <a:pt x="400" y="1847"/>
                    </a:lnTo>
                    <a:lnTo>
                      <a:pt x="400" y="1810"/>
                    </a:lnTo>
                    <a:lnTo>
                      <a:pt x="400" y="1676"/>
                    </a:lnTo>
                    <a:lnTo>
                      <a:pt x="324" y="1543"/>
                    </a:lnTo>
                    <a:lnTo>
                      <a:pt x="229" y="1429"/>
                    </a:lnTo>
                    <a:lnTo>
                      <a:pt x="152" y="1295"/>
                    </a:lnTo>
                    <a:lnTo>
                      <a:pt x="152" y="1162"/>
                    </a:lnTo>
                    <a:lnTo>
                      <a:pt x="152" y="1048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77" name="Freeform 13">
                <a:extLst>
                  <a:ext uri="{FF2B5EF4-FFF2-40B4-BE49-F238E27FC236}">
                    <a16:creationId xmlns:a16="http://schemas.microsoft.com/office/drawing/2014/main" id="{B8ADE6D1-7E54-2E42-9D5F-85C442418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9388" y="8126413"/>
                <a:ext cx="2338387" cy="2660650"/>
              </a:xfrm>
              <a:custGeom>
                <a:avLst/>
                <a:gdLst>
                  <a:gd name="T0" fmla="*/ 0 w 6495"/>
                  <a:gd name="T1" fmla="*/ 572680250 h 7390"/>
                  <a:gd name="T2" fmla="*/ 7388511 w 6495"/>
                  <a:gd name="T3" fmla="*/ 530681944 h 7390"/>
                  <a:gd name="T4" fmla="*/ 14776662 w 6495"/>
                  <a:gd name="T5" fmla="*/ 466518155 h 7390"/>
                  <a:gd name="T6" fmla="*/ 27090726 w 6495"/>
                  <a:gd name="T7" fmla="*/ 444222700 h 7390"/>
                  <a:gd name="T8" fmla="*/ 14776662 w 6495"/>
                  <a:gd name="T9" fmla="*/ 404816997 h 7390"/>
                  <a:gd name="T10" fmla="*/ 9851108 w 6495"/>
                  <a:gd name="T11" fmla="*/ 377725532 h 7390"/>
                  <a:gd name="T12" fmla="*/ 12314065 w 6495"/>
                  <a:gd name="T13" fmla="*/ 345578471 h 7390"/>
                  <a:gd name="T14" fmla="*/ 24627769 w 6495"/>
                  <a:gd name="T15" fmla="*/ 325746008 h 7390"/>
                  <a:gd name="T16" fmla="*/ 29683294 w 6495"/>
                  <a:gd name="T17" fmla="*/ 291265928 h 7390"/>
                  <a:gd name="T18" fmla="*/ 66625128 w 6495"/>
                  <a:gd name="T19" fmla="*/ 269100085 h 7390"/>
                  <a:gd name="T20" fmla="*/ 120936191 w 6495"/>
                  <a:gd name="T21" fmla="*/ 254193245 h 7390"/>
                  <a:gd name="T22" fmla="*/ 162933190 w 6495"/>
                  <a:gd name="T23" fmla="*/ 219713165 h 7390"/>
                  <a:gd name="T24" fmla="*/ 182635765 w 6495"/>
                  <a:gd name="T25" fmla="*/ 204806324 h 7390"/>
                  <a:gd name="T26" fmla="*/ 219707210 w 6495"/>
                  <a:gd name="T27" fmla="*/ 180177850 h 7390"/>
                  <a:gd name="T28" fmla="*/ 237076439 w 6495"/>
                  <a:gd name="T29" fmla="*/ 185103473 h 7390"/>
                  <a:gd name="T30" fmla="*/ 254315698 w 6495"/>
                  <a:gd name="T31" fmla="*/ 192492087 h 7390"/>
                  <a:gd name="T32" fmla="*/ 343105998 w 6495"/>
                  <a:gd name="T33" fmla="*/ 145568158 h 7390"/>
                  <a:gd name="T34" fmla="*/ 466634757 w 6495"/>
                  <a:gd name="T35" fmla="*/ 76348774 h 7390"/>
                  <a:gd name="T36" fmla="*/ 488799929 w 6495"/>
                  <a:gd name="T37" fmla="*/ 17239860 h 7390"/>
                  <a:gd name="T38" fmla="*/ 550499143 w 6495"/>
                  <a:gd name="T39" fmla="*/ 7388614 h 7390"/>
                  <a:gd name="T40" fmla="*/ 590033545 w 6495"/>
                  <a:gd name="T41" fmla="*/ 59108554 h 7390"/>
                  <a:gd name="T42" fmla="*/ 696063464 w 6495"/>
                  <a:gd name="T43" fmla="*/ 96181237 h 7390"/>
                  <a:gd name="T44" fmla="*/ 738060462 w 6495"/>
                  <a:gd name="T45" fmla="*/ 101106860 h 7390"/>
                  <a:gd name="T46" fmla="*/ 696063464 w 6495"/>
                  <a:gd name="T47" fmla="*/ 140642535 h 7390"/>
                  <a:gd name="T48" fmla="*/ 673898291 w 6495"/>
                  <a:gd name="T49" fmla="*/ 190029456 h 7390"/>
                  <a:gd name="T50" fmla="*/ 735597505 w 6495"/>
                  <a:gd name="T51" fmla="*/ 328338611 h 7390"/>
                  <a:gd name="T52" fmla="*/ 777594864 w 6495"/>
                  <a:gd name="T53" fmla="*/ 422056857 h 7390"/>
                  <a:gd name="T54" fmla="*/ 817129266 w 6495"/>
                  <a:gd name="T55" fmla="*/ 498664856 h 7390"/>
                  <a:gd name="T56" fmla="*/ 836831481 w 6495"/>
                  <a:gd name="T57" fmla="*/ 513442084 h 7390"/>
                  <a:gd name="T58" fmla="*/ 836831481 w 6495"/>
                  <a:gd name="T59" fmla="*/ 550514767 h 7390"/>
                  <a:gd name="T60" fmla="*/ 817129266 w 6495"/>
                  <a:gd name="T61" fmla="*/ 557903382 h 7390"/>
                  <a:gd name="T62" fmla="*/ 799889647 w 6495"/>
                  <a:gd name="T63" fmla="*/ 567754627 h 7390"/>
                  <a:gd name="T64" fmla="*/ 790038179 w 6495"/>
                  <a:gd name="T65" fmla="*/ 577606233 h 7390"/>
                  <a:gd name="T66" fmla="*/ 750504138 w 6495"/>
                  <a:gd name="T67" fmla="*/ 592383462 h 7390"/>
                  <a:gd name="T68" fmla="*/ 708377169 w 6495"/>
                  <a:gd name="T69" fmla="*/ 550514767 h 7390"/>
                  <a:gd name="T70" fmla="*/ 686211996 w 6495"/>
                  <a:gd name="T71" fmla="*/ 575143242 h 7390"/>
                  <a:gd name="T72" fmla="*/ 659121270 w 6495"/>
                  <a:gd name="T73" fmla="*/ 604827311 h 7390"/>
                  <a:gd name="T74" fmla="*/ 619716839 w 6495"/>
                  <a:gd name="T75" fmla="*/ 646825617 h 7390"/>
                  <a:gd name="T76" fmla="*/ 607402774 w 6495"/>
                  <a:gd name="T77" fmla="*/ 683897940 h 7390"/>
                  <a:gd name="T78" fmla="*/ 627104989 w 6495"/>
                  <a:gd name="T79" fmla="*/ 715915389 h 7390"/>
                  <a:gd name="T80" fmla="*/ 651733119 w 6495"/>
                  <a:gd name="T81" fmla="*/ 752988072 h 7390"/>
                  <a:gd name="T82" fmla="*/ 612328328 w 6495"/>
                  <a:gd name="T83" fmla="*/ 930702931 h 7390"/>
                  <a:gd name="T84" fmla="*/ 572793926 w 6495"/>
                  <a:gd name="T85" fmla="*/ 945480159 h 7390"/>
                  <a:gd name="T86" fmla="*/ 461709203 w 6495"/>
                  <a:gd name="T87" fmla="*/ 957794396 h 7390"/>
                  <a:gd name="T88" fmla="*/ 486336972 w 6495"/>
                  <a:gd name="T89" fmla="*/ 886241633 h 7390"/>
                  <a:gd name="T90" fmla="*/ 481411418 w 6495"/>
                  <a:gd name="T91" fmla="*/ 864076150 h 7390"/>
                  <a:gd name="T92" fmla="*/ 451728125 w 6495"/>
                  <a:gd name="T93" fmla="*/ 841910308 h 7390"/>
                  <a:gd name="T94" fmla="*/ 436951463 w 6495"/>
                  <a:gd name="T95" fmla="*/ 785005161 h 7390"/>
                  <a:gd name="T96" fmla="*/ 365400781 w 6495"/>
                  <a:gd name="T97" fmla="*/ 797449010 h 7390"/>
                  <a:gd name="T98" fmla="*/ 328329336 w 6495"/>
                  <a:gd name="T99" fmla="*/ 755450704 h 7390"/>
                  <a:gd name="T100" fmla="*/ 274018273 w 6495"/>
                  <a:gd name="T101" fmla="*/ 829466098 h 7390"/>
                  <a:gd name="T102" fmla="*/ 194949470 w 6495"/>
                  <a:gd name="T103" fmla="*/ 792523387 h 7390"/>
                  <a:gd name="T104" fmla="*/ 140768017 w 6495"/>
                  <a:gd name="T105" fmla="*/ 723304003 h 7390"/>
                  <a:gd name="T106" fmla="*/ 148156528 w 6495"/>
                  <a:gd name="T107" fmla="*/ 644362626 h 7390"/>
                  <a:gd name="T108" fmla="*/ 120936191 w 6495"/>
                  <a:gd name="T109" fmla="*/ 624530162 h 7390"/>
                  <a:gd name="T110" fmla="*/ 96308062 w 6495"/>
                  <a:gd name="T111" fmla="*/ 622067171 h 7390"/>
                  <a:gd name="T112" fmla="*/ 39534402 w 6495"/>
                  <a:gd name="T113" fmla="*/ 548051776 h 739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95" h="7390">
                    <a:moveTo>
                      <a:pt x="0" y="4456"/>
                    </a:moveTo>
                    <a:lnTo>
                      <a:pt x="0" y="4437"/>
                    </a:lnTo>
                    <a:lnTo>
                      <a:pt x="0" y="4418"/>
                    </a:lnTo>
                    <a:lnTo>
                      <a:pt x="38" y="4342"/>
                    </a:lnTo>
                    <a:lnTo>
                      <a:pt x="38" y="4323"/>
                    </a:lnTo>
                    <a:lnTo>
                      <a:pt x="57" y="4094"/>
                    </a:lnTo>
                    <a:lnTo>
                      <a:pt x="95" y="3885"/>
                    </a:lnTo>
                    <a:lnTo>
                      <a:pt x="114" y="3676"/>
                    </a:lnTo>
                    <a:lnTo>
                      <a:pt x="114" y="3599"/>
                    </a:lnTo>
                    <a:lnTo>
                      <a:pt x="152" y="3542"/>
                    </a:lnTo>
                    <a:lnTo>
                      <a:pt x="190" y="3485"/>
                    </a:lnTo>
                    <a:lnTo>
                      <a:pt x="209" y="3427"/>
                    </a:lnTo>
                    <a:lnTo>
                      <a:pt x="209" y="3351"/>
                    </a:lnTo>
                    <a:lnTo>
                      <a:pt x="190" y="3275"/>
                    </a:lnTo>
                    <a:lnTo>
                      <a:pt x="114" y="3123"/>
                    </a:lnTo>
                    <a:lnTo>
                      <a:pt x="95" y="3047"/>
                    </a:lnTo>
                    <a:lnTo>
                      <a:pt x="76" y="2970"/>
                    </a:lnTo>
                    <a:lnTo>
                      <a:pt x="76" y="2914"/>
                    </a:lnTo>
                    <a:lnTo>
                      <a:pt x="114" y="2761"/>
                    </a:lnTo>
                    <a:lnTo>
                      <a:pt x="114" y="2723"/>
                    </a:lnTo>
                    <a:lnTo>
                      <a:pt x="95" y="2666"/>
                    </a:lnTo>
                    <a:lnTo>
                      <a:pt x="95" y="2628"/>
                    </a:lnTo>
                    <a:lnTo>
                      <a:pt x="114" y="2589"/>
                    </a:lnTo>
                    <a:lnTo>
                      <a:pt x="190" y="2513"/>
                    </a:lnTo>
                    <a:lnTo>
                      <a:pt x="209" y="2475"/>
                    </a:lnTo>
                    <a:lnTo>
                      <a:pt x="248" y="2361"/>
                    </a:lnTo>
                    <a:lnTo>
                      <a:pt x="229" y="2247"/>
                    </a:lnTo>
                    <a:lnTo>
                      <a:pt x="266" y="2228"/>
                    </a:lnTo>
                    <a:lnTo>
                      <a:pt x="438" y="2076"/>
                    </a:lnTo>
                    <a:lnTo>
                      <a:pt x="514" y="2076"/>
                    </a:lnTo>
                    <a:lnTo>
                      <a:pt x="571" y="2076"/>
                    </a:lnTo>
                    <a:lnTo>
                      <a:pt x="838" y="2018"/>
                    </a:lnTo>
                    <a:lnTo>
                      <a:pt x="933" y="1961"/>
                    </a:lnTo>
                    <a:lnTo>
                      <a:pt x="991" y="1885"/>
                    </a:lnTo>
                    <a:lnTo>
                      <a:pt x="1181" y="1732"/>
                    </a:lnTo>
                    <a:lnTo>
                      <a:pt x="1257" y="1695"/>
                    </a:lnTo>
                    <a:lnTo>
                      <a:pt x="1276" y="1675"/>
                    </a:lnTo>
                    <a:lnTo>
                      <a:pt x="1333" y="1618"/>
                    </a:lnTo>
                    <a:lnTo>
                      <a:pt x="1409" y="1580"/>
                    </a:lnTo>
                    <a:lnTo>
                      <a:pt x="1543" y="1466"/>
                    </a:lnTo>
                    <a:lnTo>
                      <a:pt x="1619" y="1409"/>
                    </a:lnTo>
                    <a:lnTo>
                      <a:pt x="1695" y="1390"/>
                    </a:lnTo>
                    <a:lnTo>
                      <a:pt x="1753" y="1390"/>
                    </a:lnTo>
                    <a:lnTo>
                      <a:pt x="1809" y="1390"/>
                    </a:lnTo>
                    <a:lnTo>
                      <a:pt x="1829" y="1428"/>
                    </a:lnTo>
                    <a:lnTo>
                      <a:pt x="1885" y="1446"/>
                    </a:lnTo>
                    <a:lnTo>
                      <a:pt x="1905" y="1504"/>
                    </a:lnTo>
                    <a:lnTo>
                      <a:pt x="1962" y="1485"/>
                    </a:lnTo>
                    <a:lnTo>
                      <a:pt x="2362" y="1314"/>
                    </a:lnTo>
                    <a:lnTo>
                      <a:pt x="2514" y="1180"/>
                    </a:lnTo>
                    <a:lnTo>
                      <a:pt x="2647" y="1123"/>
                    </a:lnTo>
                    <a:lnTo>
                      <a:pt x="2800" y="1009"/>
                    </a:lnTo>
                    <a:lnTo>
                      <a:pt x="3505" y="647"/>
                    </a:lnTo>
                    <a:lnTo>
                      <a:pt x="3600" y="589"/>
                    </a:lnTo>
                    <a:lnTo>
                      <a:pt x="3657" y="513"/>
                    </a:lnTo>
                    <a:lnTo>
                      <a:pt x="3695" y="286"/>
                    </a:lnTo>
                    <a:lnTo>
                      <a:pt x="3771" y="133"/>
                    </a:lnTo>
                    <a:lnTo>
                      <a:pt x="3924" y="19"/>
                    </a:lnTo>
                    <a:lnTo>
                      <a:pt x="4095" y="0"/>
                    </a:lnTo>
                    <a:lnTo>
                      <a:pt x="4247" y="57"/>
                    </a:lnTo>
                    <a:lnTo>
                      <a:pt x="4343" y="191"/>
                    </a:lnTo>
                    <a:lnTo>
                      <a:pt x="4438" y="342"/>
                    </a:lnTo>
                    <a:lnTo>
                      <a:pt x="4552" y="456"/>
                    </a:lnTo>
                    <a:lnTo>
                      <a:pt x="4705" y="532"/>
                    </a:lnTo>
                    <a:lnTo>
                      <a:pt x="5123" y="685"/>
                    </a:lnTo>
                    <a:lnTo>
                      <a:pt x="5370" y="742"/>
                    </a:lnTo>
                    <a:lnTo>
                      <a:pt x="5465" y="742"/>
                    </a:lnTo>
                    <a:lnTo>
                      <a:pt x="5637" y="647"/>
                    </a:lnTo>
                    <a:lnTo>
                      <a:pt x="5694" y="780"/>
                    </a:lnTo>
                    <a:lnTo>
                      <a:pt x="5580" y="933"/>
                    </a:lnTo>
                    <a:lnTo>
                      <a:pt x="5465" y="1009"/>
                    </a:lnTo>
                    <a:lnTo>
                      <a:pt x="5370" y="1085"/>
                    </a:lnTo>
                    <a:lnTo>
                      <a:pt x="5313" y="1180"/>
                    </a:lnTo>
                    <a:lnTo>
                      <a:pt x="5237" y="1256"/>
                    </a:lnTo>
                    <a:lnTo>
                      <a:pt x="5199" y="1466"/>
                    </a:lnTo>
                    <a:lnTo>
                      <a:pt x="5237" y="1675"/>
                    </a:lnTo>
                    <a:lnTo>
                      <a:pt x="5542" y="2361"/>
                    </a:lnTo>
                    <a:lnTo>
                      <a:pt x="5675" y="2533"/>
                    </a:lnTo>
                    <a:lnTo>
                      <a:pt x="5790" y="3009"/>
                    </a:lnTo>
                    <a:lnTo>
                      <a:pt x="5923" y="3180"/>
                    </a:lnTo>
                    <a:lnTo>
                      <a:pt x="5999" y="3256"/>
                    </a:lnTo>
                    <a:lnTo>
                      <a:pt x="6075" y="3313"/>
                    </a:lnTo>
                    <a:lnTo>
                      <a:pt x="6209" y="3523"/>
                    </a:lnTo>
                    <a:lnTo>
                      <a:pt x="6304" y="3847"/>
                    </a:lnTo>
                    <a:lnTo>
                      <a:pt x="6342" y="3923"/>
                    </a:lnTo>
                    <a:lnTo>
                      <a:pt x="6399" y="3923"/>
                    </a:lnTo>
                    <a:lnTo>
                      <a:pt x="6456" y="3961"/>
                    </a:lnTo>
                    <a:lnTo>
                      <a:pt x="6494" y="4075"/>
                    </a:lnTo>
                    <a:lnTo>
                      <a:pt x="6476" y="4209"/>
                    </a:lnTo>
                    <a:lnTo>
                      <a:pt x="6456" y="4247"/>
                    </a:lnTo>
                    <a:lnTo>
                      <a:pt x="6437" y="4266"/>
                    </a:lnTo>
                    <a:lnTo>
                      <a:pt x="6361" y="4285"/>
                    </a:lnTo>
                    <a:lnTo>
                      <a:pt x="6304" y="4304"/>
                    </a:lnTo>
                    <a:lnTo>
                      <a:pt x="6227" y="4342"/>
                    </a:lnTo>
                    <a:lnTo>
                      <a:pt x="6171" y="4399"/>
                    </a:lnTo>
                    <a:lnTo>
                      <a:pt x="6171" y="4380"/>
                    </a:lnTo>
                    <a:lnTo>
                      <a:pt x="6132" y="4399"/>
                    </a:lnTo>
                    <a:lnTo>
                      <a:pt x="6113" y="4437"/>
                    </a:lnTo>
                    <a:lnTo>
                      <a:pt x="6095" y="4456"/>
                    </a:lnTo>
                    <a:lnTo>
                      <a:pt x="5999" y="4533"/>
                    </a:lnTo>
                    <a:lnTo>
                      <a:pt x="5923" y="4609"/>
                    </a:lnTo>
                    <a:lnTo>
                      <a:pt x="5790" y="4570"/>
                    </a:lnTo>
                    <a:lnTo>
                      <a:pt x="5656" y="4380"/>
                    </a:lnTo>
                    <a:lnTo>
                      <a:pt x="5561" y="4285"/>
                    </a:lnTo>
                    <a:lnTo>
                      <a:pt x="5465" y="4247"/>
                    </a:lnTo>
                    <a:lnTo>
                      <a:pt x="5389" y="4323"/>
                    </a:lnTo>
                    <a:lnTo>
                      <a:pt x="5333" y="4418"/>
                    </a:lnTo>
                    <a:lnTo>
                      <a:pt x="5294" y="4437"/>
                    </a:lnTo>
                    <a:lnTo>
                      <a:pt x="5256" y="4475"/>
                    </a:lnTo>
                    <a:lnTo>
                      <a:pt x="5256" y="4551"/>
                    </a:lnTo>
                    <a:lnTo>
                      <a:pt x="5085" y="4666"/>
                    </a:lnTo>
                    <a:lnTo>
                      <a:pt x="4857" y="4609"/>
                    </a:lnTo>
                    <a:lnTo>
                      <a:pt x="4800" y="4780"/>
                    </a:lnTo>
                    <a:lnTo>
                      <a:pt x="4781" y="4990"/>
                    </a:lnTo>
                    <a:lnTo>
                      <a:pt x="4762" y="5104"/>
                    </a:lnTo>
                    <a:lnTo>
                      <a:pt x="4743" y="5199"/>
                    </a:lnTo>
                    <a:lnTo>
                      <a:pt x="4686" y="5276"/>
                    </a:lnTo>
                    <a:lnTo>
                      <a:pt x="4667" y="5390"/>
                    </a:lnTo>
                    <a:lnTo>
                      <a:pt x="4743" y="5466"/>
                    </a:lnTo>
                    <a:lnTo>
                      <a:pt x="4838" y="5523"/>
                    </a:lnTo>
                    <a:lnTo>
                      <a:pt x="4913" y="5618"/>
                    </a:lnTo>
                    <a:lnTo>
                      <a:pt x="4971" y="5733"/>
                    </a:lnTo>
                    <a:lnTo>
                      <a:pt x="5028" y="5809"/>
                    </a:lnTo>
                    <a:lnTo>
                      <a:pt x="5047" y="5904"/>
                    </a:lnTo>
                    <a:lnTo>
                      <a:pt x="4819" y="7161"/>
                    </a:lnTo>
                    <a:lnTo>
                      <a:pt x="4724" y="7180"/>
                    </a:lnTo>
                    <a:lnTo>
                      <a:pt x="4609" y="7180"/>
                    </a:lnTo>
                    <a:lnTo>
                      <a:pt x="4514" y="7218"/>
                    </a:lnTo>
                    <a:lnTo>
                      <a:pt x="4419" y="7294"/>
                    </a:lnTo>
                    <a:lnTo>
                      <a:pt x="4191" y="7352"/>
                    </a:lnTo>
                    <a:lnTo>
                      <a:pt x="3771" y="7389"/>
                    </a:lnTo>
                    <a:lnTo>
                      <a:pt x="3562" y="7389"/>
                    </a:lnTo>
                    <a:lnTo>
                      <a:pt x="3657" y="7218"/>
                    </a:lnTo>
                    <a:lnTo>
                      <a:pt x="3790" y="7047"/>
                    </a:lnTo>
                    <a:lnTo>
                      <a:pt x="3752" y="6837"/>
                    </a:lnTo>
                    <a:lnTo>
                      <a:pt x="3734" y="6799"/>
                    </a:lnTo>
                    <a:lnTo>
                      <a:pt x="3714" y="6742"/>
                    </a:lnTo>
                    <a:lnTo>
                      <a:pt x="3714" y="6666"/>
                    </a:lnTo>
                    <a:lnTo>
                      <a:pt x="3695" y="6609"/>
                    </a:lnTo>
                    <a:lnTo>
                      <a:pt x="3600" y="6551"/>
                    </a:lnTo>
                    <a:lnTo>
                      <a:pt x="3485" y="6495"/>
                    </a:lnTo>
                    <a:lnTo>
                      <a:pt x="3485" y="6418"/>
                    </a:lnTo>
                    <a:lnTo>
                      <a:pt x="3485" y="6228"/>
                    </a:lnTo>
                    <a:lnTo>
                      <a:pt x="3371" y="6056"/>
                    </a:lnTo>
                    <a:lnTo>
                      <a:pt x="3028" y="6056"/>
                    </a:lnTo>
                    <a:lnTo>
                      <a:pt x="2914" y="6094"/>
                    </a:lnTo>
                    <a:lnTo>
                      <a:pt x="2819" y="6152"/>
                    </a:lnTo>
                    <a:lnTo>
                      <a:pt x="2724" y="6094"/>
                    </a:lnTo>
                    <a:lnTo>
                      <a:pt x="2667" y="5923"/>
                    </a:lnTo>
                    <a:lnTo>
                      <a:pt x="2533" y="5828"/>
                    </a:lnTo>
                    <a:lnTo>
                      <a:pt x="2400" y="5942"/>
                    </a:lnTo>
                    <a:lnTo>
                      <a:pt x="2247" y="6285"/>
                    </a:lnTo>
                    <a:lnTo>
                      <a:pt x="2114" y="6399"/>
                    </a:lnTo>
                    <a:lnTo>
                      <a:pt x="1924" y="6399"/>
                    </a:lnTo>
                    <a:lnTo>
                      <a:pt x="1733" y="6342"/>
                    </a:lnTo>
                    <a:lnTo>
                      <a:pt x="1504" y="6114"/>
                    </a:lnTo>
                    <a:lnTo>
                      <a:pt x="1333" y="5828"/>
                    </a:lnTo>
                    <a:lnTo>
                      <a:pt x="1219" y="5694"/>
                    </a:lnTo>
                    <a:lnTo>
                      <a:pt x="1086" y="5580"/>
                    </a:lnTo>
                    <a:lnTo>
                      <a:pt x="1009" y="5390"/>
                    </a:lnTo>
                    <a:lnTo>
                      <a:pt x="1009" y="5313"/>
                    </a:lnTo>
                    <a:lnTo>
                      <a:pt x="1143" y="4971"/>
                    </a:lnTo>
                    <a:lnTo>
                      <a:pt x="1123" y="4666"/>
                    </a:lnTo>
                    <a:lnTo>
                      <a:pt x="991" y="4666"/>
                    </a:lnTo>
                    <a:lnTo>
                      <a:pt x="933" y="4818"/>
                    </a:lnTo>
                    <a:lnTo>
                      <a:pt x="914" y="4990"/>
                    </a:lnTo>
                    <a:lnTo>
                      <a:pt x="819" y="4990"/>
                    </a:lnTo>
                    <a:lnTo>
                      <a:pt x="743" y="4799"/>
                    </a:lnTo>
                    <a:lnTo>
                      <a:pt x="724" y="4399"/>
                    </a:lnTo>
                    <a:lnTo>
                      <a:pt x="647" y="4247"/>
                    </a:lnTo>
                    <a:lnTo>
                      <a:pt x="305" y="4228"/>
                    </a:lnTo>
                    <a:lnTo>
                      <a:pt x="19" y="4437"/>
                    </a:lnTo>
                    <a:lnTo>
                      <a:pt x="0" y="445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78" name="Freeform 14">
                <a:extLst>
                  <a:ext uri="{FF2B5EF4-FFF2-40B4-BE49-F238E27FC236}">
                    <a16:creationId xmlns:a16="http://schemas.microsoft.com/office/drawing/2014/main" id="{0F28C54B-8A76-484E-9FB5-493B8C7B2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2725" y="11212513"/>
                <a:ext cx="2036763" cy="419100"/>
              </a:xfrm>
              <a:custGeom>
                <a:avLst/>
                <a:gdLst>
                  <a:gd name="T0" fmla="*/ 4926108 w 5657"/>
                  <a:gd name="T1" fmla="*/ 103758421 h 1163"/>
                  <a:gd name="T2" fmla="*/ 37074343 w 5657"/>
                  <a:gd name="T3" fmla="*/ 103758421 h 1163"/>
                  <a:gd name="T4" fmla="*/ 71556377 w 5657"/>
                  <a:gd name="T5" fmla="*/ 98953366 h 1163"/>
                  <a:gd name="T6" fmla="*/ 84000902 w 5657"/>
                  <a:gd name="T7" fmla="*/ 81552247 h 1163"/>
                  <a:gd name="T8" fmla="*/ 214928002 w 5657"/>
                  <a:gd name="T9" fmla="*/ 74150069 h 1163"/>
                  <a:gd name="T10" fmla="*/ 232039404 w 5657"/>
                  <a:gd name="T11" fmla="*/ 34542777 h 1163"/>
                  <a:gd name="T12" fmla="*/ 256798838 w 5657"/>
                  <a:gd name="T13" fmla="*/ 0 h 1163"/>
                  <a:gd name="T14" fmla="*/ 296336235 w 5657"/>
                  <a:gd name="T15" fmla="*/ 27140599 h 1163"/>
                  <a:gd name="T16" fmla="*/ 328355215 w 5657"/>
                  <a:gd name="T17" fmla="*/ 19738781 h 1163"/>
                  <a:gd name="T18" fmla="*/ 592672470 w 5657"/>
                  <a:gd name="T19" fmla="*/ 7402178 h 1163"/>
                  <a:gd name="T20" fmla="*/ 602524685 w 5657"/>
                  <a:gd name="T21" fmla="*/ 34542777 h 1163"/>
                  <a:gd name="T22" fmla="*/ 604987379 w 5657"/>
                  <a:gd name="T23" fmla="*/ 61813466 h 1163"/>
                  <a:gd name="T24" fmla="*/ 644395521 w 5657"/>
                  <a:gd name="T25" fmla="*/ 56878681 h 1163"/>
                  <a:gd name="T26" fmla="*/ 676414141 w 5657"/>
                  <a:gd name="T27" fmla="*/ 66748252 h 1163"/>
                  <a:gd name="T28" fmla="*/ 646858215 w 5657"/>
                  <a:gd name="T29" fmla="*/ 101420759 h 1163"/>
                  <a:gd name="T30" fmla="*/ 676414141 w 5657"/>
                  <a:gd name="T31" fmla="*/ 116224754 h 1163"/>
                  <a:gd name="T32" fmla="*/ 718414592 w 5657"/>
                  <a:gd name="T33" fmla="*/ 121159540 h 1163"/>
                  <a:gd name="T34" fmla="*/ 730729501 w 5657"/>
                  <a:gd name="T35" fmla="*/ 148430229 h 1163"/>
                  <a:gd name="T36" fmla="*/ 521116453 w 5657"/>
                  <a:gd name="T37" fmla="*/ 123626932 h 1163"/>
                  <a:gd name="T38" fmla="*/ 316040306 w 5657"/>
                  <a:gd name="T39" fmla="*/ 126094325 h 1163"/>
                  <a:gd name="T40" fmla="*/ 308651144 w 5657"/>
                  <a:gd name="T41" fmla="*/ 113757362 h 1163"/>
                  <a:gd name="T42" fmla="*/ 316040306 w 5657"/>
                  <a:gd name="T43" fmla="*/ 116224754 h 1163"/>
                  <a:gd name="T44" fmla="*/ 328355215 w 5657"/>
                  <a:gd name="T45" fmla="*/ 118692147 h 1163"/>
                  <a:gd name="T46" fmla="*/ 348188541 w 5657"/>
                  <a:gd name="T47" fmla="*/ 111289969 h 1163"/>
                  <a:gd name="T48" fmla="*/ 358040757 w 5657"/>
                  <a:gd name="T49" fmla="*/ 113757362 h 1163"/>
                  <a:gd name="T50" fmla="*/ 380207521 w 5657"/>
                  <a:gd name="T51" fmla="*/ 108822937 h 1163"/>
                  <a:gd name="T52" fmla="*/ 387725938 w 5657"/>
                  <a:gd name="T53" fmla="*/ 91421458 h 1163"/>
                  <a:gd name="T54" fmla="*/ 409893063 w 5657"/>
                  <a:gd name="T55" fmla="*/ 86616763 h 1163"/>
                  <a:gd name="T56" fmla="*/ 444504352 w 5657"/>
                  <a:gd name="T57" fmla="*/ 79084855 h 1163"/>
                  <a:gd name="T58" fmla="*/ 469134171 w 5657"/>
                  <a:gd name="T59" fmla="*/ 64280859 h 1163"/>
                  <a:gd name="T60" fmla="*/ 516060730 w 5657"/>
                  <a:gd name="T61" fmla="*/ 47009470 h 1163"/>
                  <a:gd name="T62" fmla="*/ 506208874 w 5657"/>
                  <a:gd name="T63" fmla="*/ 41944955 h 1163"/>
                  <a:gd name="T64" fmla="*/ 451893514 w 5657"/>
                  <a:gd name="T65" fmla="*/ 47009470 h 1163"/>
                  <a:gd name="T66" fmla="*/ 400041208 w 5657"/>
                  <a:gd name="T67" fmla="*/ 66748252 h 1163"/>
                  <a:gd name="T68" fmla="*/ 372948335 w 5657"/>
                  <a:gd name="T69" fmla="*/ 79084855 h 1163"/>
                  <a:gd name="T70" fmla="*/ 360503451 w 5657"/>
                  <a:gd name="T71" fmla="*/ 79084855 h 1163"/>
                  <a:gd name="T72" fmla="*/ 348188541 w 5657"/>
                  <a:gd name="T73" fmla="*/ 74150069 h 1163"/>
                  <a:gd name="T74" fmla="*/ 343262794 w 5657"/>
                  <a:gd name="T75" fmla="*/ 61813466 h 1163"/>
                  <a:gd name="T76" fmla="*/ 340799740 w 5657"/>
                  <a:gd name="T77" fmla="*/ 49476863 h 1163"/>
                  <a:gd name="T78" fmla="*/ 320966053 w 5657"/>
                  <a:gd name="T79" fmla="*/ 66748252 h 1163"/>
                  <a:gd name="T80" fmla="*/ 311114198 w 5657"/>
                  <a:gd name="T81" fmla="*/ 71682677 h 1163"/>
                  <a:gd name="T82" fmla="*/ 313577252 w 5657"/>
                  <a:gd name="T83" fmla="*/ 86616763 h 1163"/>
                  <a:gd name="T84" fmla="*/ 303725397 w 5657"/>
                  <a:gd name="T85" fmla="*/ 106355544 h 1163"/>
                  <a:gd name="T86" fmla="*/ 298799289 w 5657"/>
                  <a:gd name="T87" fmla="*/ 113757362 h 1163"/>
                  <a:gd name="T88" fmla="*/ 303725397 w 5657"/>
                  <a:gd name="T89" fmla="*/ 123626932 h 1163"/>
                  <a:gd name="T90" fmla="*/ 303725397 w 5657"/>
                  <a:gd name="T91" fmla="*/ 138430928 h 1163"/>
                  <a:gd name="T92" fmla="*/ 170334882 w 5657"/>
                  <a:gd name="T93" fmla="*/ 145962836 h 116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657" h="1163">
                    <a:moveTo>
                      <a:pt x="0" y="1162"/>
                    </a:moveTo>
                    <a:lnTo>
                      <a:pt x="19" y="952"/>
                    </a:lnTo>
                    <a:lnTo>
                      <a:pt x="38" y="799"/>
                    </a:lnTo>
                    <a:lnTo>
                      <a:pt x="57" y="799"/>
                    </a:lnTo>
                    <a:lnTo>
                      <a:pt x="171" y="819"/>
                    </a:lnTo>
                    <a:lnTo>
                      <a:pt x="286" y="799"/>
                    </a:lnTo>
                    <a:lnTo>
                      <a:pt x="381" y="819"/>
                    </a:lnTo>
                    <a:lnTo>
                      <a:pt x="457" y="819"/>
                    </a:lnTo>
                    <a:lnTo>
                      <a:pt x="552" y="762"/>
                    </a:lnTo>
                    <a:lnTo>
                      <a:pt x="629" y="685"/>
                    </a:lnTo>
                    <a:lnTo>
                      <a:pt x="610" y="628"/>
                    </a:lnTo>
                    <a:lnTo>
                      <a:pt x="648" y="628"/>
                    </a:lnTo>
                    <a:lnTo>
                      <a:pt x="1409" y="647"/>
                    </a:lnTo>
                    <a:lnTo>
                      <a:pt x="1600" y="628"/>
                    </a:lnTo>
                    <a:lnTo>
                      <a:pt x="1658" y="571"/>
                    </a:lnTo>
                    <a:lnTo>
                      <a:pt x="1695" y="400"/>
                    </a:lnTo>
                    <a:lnTo>
                      <a:pt x="1753" y="323"/>
                    </a:lnTo>
                    <a:lnTo>
                      <a:pt x="1790" y="266"/>
                    </a:lnTo>
                    <a:lnTo>
                      <a:pt x="1848" y="95"/>
                    </a:lnTo>
                    <a:lnTo>
                      <a:pt x="1867" y="38"/>
                    </a:lnTo>
                    <a:lnTo>
                      <a:pt x="1981" y="0"/>
                    </a:lnTo>
                    <a:lnTo>
                      <a:pt x="2057" y="19"/>
                    </a:lnTo>
                    <a:lnTo>
                      <a:pt x="2210" y="114"/>
                    </a:lnTo>
                    <a:lnTo>
                      <a:pt x="2286" y="209"/>
                    </a:lnTo>
                    <a:lnTo>
                      <a:pt x="2419" y="209"/>
                    </a:lnTo>
                    <a:lnTo>
                      <a:pt x="2476" y="209"/>
                    </a:lnTo>
                    <a:lnTo>
                      <a:pt x="2533" y="152"/>
                    </a:lnTo>
                    <a:lnTo>
                      <a:pt x="2533" y="95"/>
                    </a:lnTo>
                    <a:lnTo>
                      <a:pt x="2572" y="57"/>
                    </a:lnTo>
                    <a:lnTo>
                      <a:pt x="4572" y="57"/>
                    </a:lnTo>
                    <a:lnTo>
                      <a:pt x="4780" y="114"/>
                    </a:lnTo>
                    <a:lnTo>
                      <a:pt x="4743" y="190"/>
                    </a:lnTo>
                    <a:lnTo>
                      <a:pt x="4648" y="266"/>
                    </a:lnTo>
                    <a:lnTo>
                      <a:pt x="4629" y="342"/>
                    </a:lnTo>
                    <a:lnTo>
                      <a:pt x="4667" y="438"/>
                    </a:lnTo>
                    <a:lnTo>
                      <a:pt x="4667" y="476"/>
                    </a:lnTo>
                    <a:lnTo>
                      <a:pt x="4762" y="552"/>
                    </a:lnTo>
                    <a:lnTo>
                      <a:pt x="4857" y="495"/>
                    </a:lnTo>
                    <a:lnTo>
                      <a:pt x="4971" y="438"/>
                    </a:lnTo>
                    <a:lnTo>
                      <a:pt x="5085" y="400"/>
                    </a:lnTo>
                    <a:lnTo>
                      <a:pt x="5180" y="438"/>
                    </a:lnTo>
                    <a:lnTo>
                      <a:pt x="5218" y="514"/>
                    </a:lnTo>
                    <a:lnTo>
                      <a:pt x="5180" y="590"/>
                    </a:lnTo>
                    <a:lnTo>
                      <a:pt x="4990" y="704"/>
                    </a:lnTo>
                    <a:lnTo>
                      <a:pt x="4990" y="781"/>
                    </a:lnTo>
                    <a:lnTo>
                      <a:pt x="5066" y="838"/>
                    </a:lnTo>
                    <a:lnTo>
                      <a:pt x="5161" y="857"/>
                    </a:lnTo>
                    <a:lnTo>
                      <a:pt x="5218" y="895"/>
                    </a:lnTo>
                    <a:lnTo>
                      <a:pt x="5275" y="933"/>
                    </a:lnTo>
                    <a:lnTo>
                      <a:pt x="5352" y="914"/>
                    </a:lnTo>
                    <a:lnTo>
                      <a:pt x="5542" y="933"/>
                    </a:lnTo>
                    <a:lnTo>
                      <a:pt x="5637" y="952"/>
                    </a:lnTo>
                    <a:lnTo>
                      <a:pt x="5656" y="1048"/>
                    </a:lnTo>
                    <a:lnTo>
                      <a:pt x="5637" y="1143"/>
                    </a:lnTo>
                    <a:lnTo>
                      <a:pt x="5637" y="1162"/>
                    </a:lnTo>
                    <a:lnTo>
                      <a:pt x="4894" y="1009"/>
                    </a:lnTo>
                    <a:lnTo>
                      <a:pt x="4020" y="952"/>
                    </a:lnTo>
                    <a:lnTo>
                      <a:pt x="2552" y="1009"/>
                    </a:lnTo>
                    <a:lnTo>
                      <a:pt x="2476" y="1009"/>
                    </a:lnTo>
                    <a:lnTo>
                      <a:pt x="2438" y="971"/>
                    </a:lnTo>
                    <a:lnTo>
                      <a:pt x="2400" y="933"/>
                    </a:lnTo>
                    <a:lnTo>
                      <a:pt x="2343" y="895"/>
                    </a:lnTo>
                    <a:lnTo>
                      <a:pt x="2381" y="876"/>
                    </a:lnTo>
                    <a:lnTo>
                      <a:pt x="2400" y="876"/>
                    </a:lnTo>
                    <a:lnTo>
                      <a:pt x="2419" y="876"/>
                    </a:lnTo>
                    <a:lnTo>
                      <a:pt x="2438" y="895"/>
                    </a:lnTo>
                    <a:lnTo>
                      <a:pt x="2496" y="857"/>
                    </a:lnTo>
                    <a:lnTo>
                      <a:pt x="2515" y="876"/>
                    </a:lnTo>
                    <a:lnTo>
                      <a:pt x="2533" y="914"/>
                    </a:lnTo>
                    <a:lnTo>
                      <a:pt x="2533" y="971"/>
                    </a:lnTo>
                    <a:lnTo>
                      <a:pt x="2667" y="857"/>
                    </a:lnTo>
                    <a:lnTo>
                      <a:pt x="2686" y="857"/>
                    </a:lnTo>
                    <a:lnTo>
                      <a:pt x="2686" y="895"/>
                    </a:lnTo>
                    <a:lnTo>
                      <a:pt x="2724" y="895"/>
                    </a:lnTo>
                    <a:lnTo>
                      <a:pt x="2762" y="876"/>
                    </a:lnTo>
                    <a:lnTo>
                      <a:pt x="2819" y="876"/>
                    </a:lnTo>
                    <a:lnTo>
                      <a:pt x="2896" y="857"/>
                    </a:lnTo>
                    <a:lnTo>
                      <a:pt x="2933" y="838"/>
                    </a:lnTo>
                    <a:lnTo>
                      <a:pt x="2991" y="781"/>
                    </a:lnTo>
                    <a:lnTo>
                      <a:pt x="2991" y="743"/>
                    </a:lnTo>
                    <a:lnTo>
                      <a:pt x="2991" y="704"/>
                    </a:lnTo>
                    <a:lnTo>
                      <a:pt x="2991" y="685"/>
                    </a:lnTo>
                    <a:lnTo>
                      <a:pt x="3029" y="667"/>
                    </a:lnTo>
                    <a:lnTo>
                      <a:pt x="3162" y="667"/>
                    </a:lnTo>
                    <a:lnTo>
                      <a:pt x="3238" y="647"/>
                    </a:lnTo>
                    <a:lnTo>
                      <a:pt x="3390" y="609"/>
                    </a:lnTo>
                    <a:lnTo>
                      <a:pt x="3429" y="609"/>
                    </a:lnTo>
                    <a:lnTo>
                      <a:pt x="3505" y="590"/>
                    </a:lnTo>
                    <a:lnTo>
                      <a:pt x="3581" y="552"/>
                    </a:lnTo>
                    <a:lnTo>
                      <a:pt x="3619" y="495"/>
                    </a:lnTo>
                    <a:lnTo>
                      <a:pt x="3639" y="419"/>
                    </a:lnTo>
                    <a:lnTo>
                      <a:pt x="3695" y="400"/>
                    </a:lnTo>
                    <a:lnTo>
                      <a:pt x="3981" y="362"/>
                    </a:lnTo>
                    <a:lnTo>
                      <a:pt x="3943" y="342"/>
                    </a:lnTo>
                    <a:lnTo>
                      <a:pt x="3924" y="323"/>
                    </a:lnTo>
                    <a:lnTo>
                      <a:pt x="3905" y="323"/>
                    </a:lnTo>
                    <a:lnTo>
                      <a:pt x="3886" y="323"/>
                    </a:lnTo>
                    <a:lnTo>
                      <a:pt x="3676" y="286"/>
                    </a:lnTo>
                    <a:lnTo>
                      <a:pt x="3486" y="362"/>
                    </a:lnTo>
                    <a:lnTo>
                      <a:pt x="3314" y="457"/>
                    </a:lnTo>
                    <a:lnTo>
                      <a:pt x="3143" y="514"/>
                    </a:lnTo>
                    <a:lnTo>
                      <a:pt x="3086" y="514"/>
                    </a:lnTo>
                    <a:lnTo>
                      <a:pt x="3048" y="533"/>
                    </a:lnTo>
                    <a:lnTo>
                      <a:pt x="2914" y="590"/>
                    </a:lnTo>
                    <a:lnTo>
                      <a:pt x="2877" y="609"/>
                    </a:lnTo>
                    <a:lnTo>
                      <a:pt x="2838" y="609"/>
                    </a:lnTo>
                    <a:lnTo>
                      <a:pt x="2800" y="609"/>
                    </a:lnTo>
                    <a:lnTo>
                      <a:pt x="2781" y="609"/>
                    </a:lnTo>
                    <a:lnTo>
                      <a:pt x="2743" y="590"/>
                    </a:lnTo>
                    <a:lnTo>
                      <a:pt x="2705" y="590"/>
                    </a:lnTo>
                    <a:lnTo>
                      <a:pt x="2686" y="571"/>
                    </a:lnTo>
                    <a:lnTo>
                      <a:pt x="2667" y="571"/>
                    </a:lnTo>
                    <a:lnTo>
                      <a:pt x="2648" y="514"/>
                    </a:lnTo>
                    <a:lnTo>
                      <a:pt x="2648" y="476"/>
                    </a:lnTo>
                    <a:lnTo>
                      <a:pt x="2667" y="400"/>
                    </a:lnTo>
                    <a:lnTo>
                      <a:pt x="2686" y="362"/>
                    </a:lnTo>
                    <a:lnTo>
                      <a:pt x="2629" y="381"/>
                    </a:lnTo>
                    <a:lnTo>
                      <a:pt x="2572" y="419"/>
                    </a:lnTo>
                    <a:lnTo>
                      <a:pt x="2496" y="514"/>
                    </a:lnTo>
                    <a:lnTo>
                      <a:pt x="2476" y="514"/>
                    </a:lnTo>
                    <a:lnTo>
                      <a:pt x="2438" y="514"/>
                    </a:lnTo>
                    <a:lnTo>
                      <a:pt x="2400" y="533"/>
                    </a:lnTo>
                    <a:lnTo>
                      <a:pt x="2400" y="552"/>
                    </a:lnTo>
                    <a:lnTo>
                      <a:pt x="2400" y="590"/>
                    </a:lnTo>
                    <a:lnTo>
                      <a:pt x="2419" y="628"/>
                    </a:lnTo>
                    <a:lnTo>
                      <a:pt x="2419" y="667"/>
                    </a:lnTo>
                    <a:lnTo>
                      <a:pt x="2400" y="704"/>
                    </a:lnTo>
                    <a:lnTo>
                      <a:pt x="2362" y="781"/>
                    </a:lnTo>
                    <a:lnTo>
                      <a:pt x="2343" y="819"/>
                    </a:lnTo>
                    <a:lnTo>
                      <a:pt x="2343" y="838"/>
                    </a:lnTo>
                    <a:lnTo>
                      <a:pt x="2305" y="857"/>
                    </a:lnTo>
                    <a:lnTo>
                      <a:pt x="2305" y="876"/>
                    </a:lnTo>
                    <a:lnTo>
                      <a:pt x="2324" y="914"/>
                    </a:lnTo>
                    <a:lnTo>
                      <a:pt x="2324" y="933"/>
                    </a:lnTo>
                    <a:lnTo>
                      <a:pt x="2343" y="952"/>
                    </a:lnTo>
                    <a:lnTo>
                      <a:pt x="2343" y="971"/>
                    </a:lnTo>
                    <a:lnTo>
                      <a:pt x="2362" y="990"/>
                    </a:lnTo>
                    <a:lnTo>
                      <a:pt x="2343" y="1066"/>
                    </a:lnTo>
                    <a:lnTo>
                      <a:pt x="2152" y="1085"/>
                    </a:lnTo>
                    <a:lnTo>
                      <a:pt x="1772" y="1066"/>
                    </a:lnTo>
                    <a:lnTo>
                      <a:pt x="1314" y="1124"/>
                    </a:lnTo>
                    <a:lnTo>
                      <a:pt x="781" y="1085"/>
                    </a:lnTo>
                    <a:lnTo>
                      <a:pt x="0" y="116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79" name="Freeform 15">
                <a:extLst>
                  <a:ext uri="{FF2B5EF4-FFF2-40B4-BE49-F238E27FC236}">
                    <a16:creationId xmlns:a16="http://schemas.microsoft.com/office/drawing/2014/main" id="{C741EC0A-D099-294E-9BA8-49524301F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6488" y="2401888"/>
                <a:ext cx="3751262" cy="4649787"/>
              </a:xfrm>
              <a:custGeom>
                <a:avLst/>
                <a:gdLst>
                  <a:gd name="T0" fmla="*/ 1130450957 w 10421"/>
                  <a:gd name="T1" fmla="*/ 533392674 h 12915"/>
                  <a:gd name="T2" fmla="*/ 1130450957 w 10421"/>
                  <a:gd name="T3" fmla="*/ 602480984 h 12915"/>
                  <a:gd name="T4" fmla="*/ 1239038491 w 10421"/>
                  <a:gd name="T5" fmla="*/ 622183624 h 12915"/>
                  <a:gd name="T6" fmla="*/ 1278560111 w 10421"/>
                  <a:gd name="T7" fmla="*/ 649274439 h 12915"/>
                  <a:gd name="T8" fmla="*/ 1298255947 w 10421"/>
                  <a:gd name="T9" fmla="*/ 669106689 h 12915"/>
                  <a:gd name="T10" fmla="*/ 1323005781 w 10421"/>
                  <a:gd name="T11" fmla="*/ 698660469 h 12915"/>
                  <a:gd name="T12" fmla="*/ 1345163820 w 10421"/>
                  <a:gd name="T13" fmla="*/ 696197504 h 12915"/>
                  <a:gd name="T14" fmla="*/ 1337777927 w 10421"/>
                  <a:gd name="T15" fmla="*/ 720955325 h 12915"/>
                  <a:gd name="T16" fmla="*/ 1320543936 w 10421"/>
                  <a:gd name="T17" fmla="*/ 777729530 h 12915"/>
                  <a:gd name="T18" fmla="*/ 1323005781 w 10421"/>
                  <a:gd name="T19" fmla="*/ 834503735 h 12915"/>
                  <a:gd name="T20" fmla="*/ 1293332258 w 10421"/>
                  <a:gd name="T21" fmla="*/ 918498366 h 12915"/>
                  <a:gd name="T22" fmla="*/ 1310695838 w 10421"/>
                  <a:gd name="T23" fmla="*/ 928349866 h 12915"/>
                  <a:gd name="T24" fmla="*/ 1330391674 w 10421"/>
                  <a:gd name="T25" fmla="*/ 960495862 h 12915"/>
                  <a:gd name="T26" fmla="*/ 1315619887 w 10421"/>
                  <a:gd name="T27" fmla="*/ 1012344497 h 12915"/>
                  <a:gd name="T28" fmla="*/ 1248886229 w 10421"/>
                  <a:gd name="T29" fmla="*/ 1049286812 h 12915"/>
                  <a:gd name="T30" fmla="*/ 1159994890 w 10421"/>
                  <a:gd name="T31" fmla="*/ 1103598052 h 12915"/>
                  <a:gd name="T32" fmla="*/ 1115678811 w 10421"/>
                  <a:gd name="T33" fmla="*/ 1130818478 h 12915"/>
                  <a:gd name="T34" fmla="*/ 1026787112 w 10421"/>
                  <a:gd name="T35" fmla="*/ 1125892908 h 12915"/>
                  <a:gd name="T36" fmla="*/ 970031501 w 10421"/>
                  <a:gd name="T37" fmla="*/ 1204962329 h 12915"/>
                  <a:gd name="T38" fmla="*/ 942819822 w 10421"/>
                  <a:gd name="T39" fmla="*/ 1256681353 h 12915"/>
                  <a:gd name="T40" fmla="*/ 834232289 w 10421"/>
                  <a:gd name="T41" fmla="*/ 1276513244 h 12915"/>
                  <a:gd name="T42" fmla="*/ 789916209 w 10421"/>
                  <a:gd name="T43" fmla="*/ 1293752919 h 12915"/>
                  <a:gd name="T44" fmla="*/ 720720706 w 10421"/>
                  <a:gd name="T45" fmla="*/ 1491296320 h 12915"/>
                  <a:gd name="T46" fmla="*/ 570149347 w 10421"/>
                  <a:gd name="T47" fmla="*/ 1427133580 h 12915"/>
                  <a:gd name="T48" fmla="*/ 456637765 w 10421"/>
                  <a:gd name="T49" fmla="*/ 1496221890 h 12915"/>
                  <a:gd name="T50" fmla="*/ 335740289 w 10421"/>
                  <a:gd name="T51" fmla="*/ 1550533130 h 12915"/>
                  <a:gd name="T52" fmla="*/ 103663485 w 10421"/>
                  <a:gd name="T53" fmla="*/ 1649304831 h 12915"/>
                  <a:gd name="T54" fmla="*/ 7385893 w 10421"/>
                  <a:gd name="T55" fmla="*/ 1552996095 h 12915"/>
                  <a:gd name="T56" fmla="*/ 44445669 w 10421"/>
                  <a:gd name="T57" fmla="*/ 1414819475 h 12915"/>
                  <a:gd name="T58" fmla="*/ 76581396 w 10421"/>
                  <a:gd name="T59" fmla="*/ 1301141454 h 12915"/>
                  <a:gd name="T60" fmla="*/ 246848950 w 10421"/>
                  <a:gd name="T61" fmla="*/ 1145595547 h 12915"/>
                  <a:gd name="T62" fmla="*/ 333278084 w 10421"/>
                  <a:gd name="T63" fmla="*/ 990049641 h 12915"/>
                  <a:gd name="T64" fmla="*/ 276392883 w 10421"/>
                  <a:gd name="T65" fmla="*/ 938201006 h 12915"/>
                  <a:gd name="T66" fmla="*/ 286370571 w 10421"/>
                  <a:gd name="T67" fmla="*/ 800024386 h 12915"/>
                  <a:gd name="T68" fmla="*/ 377594524 w 10421"/>
                  <a:gd name="T69" fmla="*/ 476488858 h 12915"/>
                  <a:gd name="T70" fmla="*/ 333278084 w 10421"/>
                  <a:gd name="T71" fmla="*/ 291389172 h 12915"/>
                  <a:gd name="T72" fmla="*/ 370208271 w 10421"/>
                  <a:gd name="T73" fmla="*/ 296315102 h 12915"/>
                  <a:gd name="T74" fmla="*/ 394958105 w 10421"/>
                  <a:gd name="T75" fmla="*/ 259243177 h 12915"/>
                  <a:gd name="T76" fmla="*/ 399882153 w 10421"/>
                  <a:gd name="T77" fmla="*/ 237077932 h 12915"/>
                  <a:gd name="T78" fmla="*/ 429426086 w 10421"/>
                  <a:gd name="T79" fmla="*/ 197543401 h 12915"/>
                  <a:gd name="T80" fmla="*/ 439274184 w 10421"/>
                  <a:gd name="T81" fmla="*/ 192617832 h 12915"/>
                  <a:gd name="T82" fmla="*/ 461561814 w 10421"/>
                  <a:gd name="T83" fmla="*/ 197543401 h 12915"/>
                  <a:gd name="T84" fmla="*/ 491235696 w 10421"/>
                  <a:gd name="T85" fmla="*/ 172785581 h 12915"/>
                  <a:gd name="T86" fmla="*/ 508469687 w 10421"/>
                  <a:gd name="T87" fmla="*/ 150620336 h 12915"/>
                  <a:gd name="T88" fmla="*/ 515855580 w 10421"/>
                  <a:gd name="T89" fmla="*/ 150620336 h 12915"/>
                  <a:gd name="T90" fmla="*/ 523241834 w 10421"/>
                  <a:gd name="T91" fmla="*/ 140769196 h 12915"/>
                  <a:gd name="T92" fmla="*/ 530757317 w 10421"/>
                  <a:gd name="T93" fmla="*/ 133251050 h 12915"/>
                  <a:gd name="T94" fmla="*/ 538013620 w 10421"/>
                  <a:gd name="T95" fmla="*/ 106160236 h 12915"/>
                  <a:gd name="T96" fmla="*/ 552915356 w 10421"/>
                  <a:gd name="T97" fmla="*/ 106160236 h 12915"/>
                  <a:gd name="T98" fmla="*/ 629496753 w 10421"/>
                  <a:gd name="T99" fmla="*/ 74013880 h 12915"/>
                  <a:gd name="T100" fmla="*/ 654116997 w 10421"/>
                  <a:gd name="T101" fmla="*/ 83865020 h 12915"/>
                  <a:gd name="T102" fmla="*/ 666426939 w 10421"/>
                  <a:gd name="T103" fmla="*/ 76476845 h 12915"/>
                  <a:gd name="T104" fmla="*/ 671350988 w 10421"/>
                  <a:gd name="T105" fmla="*/ 86327985 h 12915"/>
                  <a:gd name="T106" fmla="*/ 708410764 w 10421"/>
                  <a:gd name="T107" fmla="*/ 64162740 h 12915"/>
                  <a:gd name="T108" fmla="*/ 720720706 w 10421"/>
                  <a:gd name="T109" fmla="*/ 54311600 h 12915"/>
                  <a:gd name="T110" fmla="*/ 720720706 w 10421"/>
                  <a:gd name="T111" fmla="*/ 39534530 h 12915"/>
                  <a:gd name="T112" fmla="*/ 752856433 w 10421"/>
                  <a:gd name="T113" fmla="*/ 2462965 h 129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421" h="12915">
                    <a:moveTo>
                      <a:pt x="6762" y="38"/>
                    </a:moveTo>
                    <a:lnTo>
                      <a:pt x="7543" y="1143"/>
                    </a:lnTo>
                    <a:lnTo>
                      <a:pt x="8324" y="2248"/>
                    </a:lnTo>
                    <a:lnTo>
                      <a:pt x="8534" y="3181"/>
                    </a:lnTo>
                    <a:lnTo>
                      <a:pt x="8724" y="4115"/>
                    </a:lnTo>
                    <a:lnTo>
                      <a:pt x="8724" y="4381"/>
                    </a:lnTo>
                    <a:lnTo>
                      <a:pt x="8724" y="4400"/>
                    </a:lnTo>
                    <a:lnTo>
                      <a:pt x="8743" y="4457"/>
                    </a:lnTo>
                    <a:lnTo>
                      <a:pt x="8743" y="4533"/>
                    </a:lnTo>
                    <a:lnTo>
                      <a:pt x="8724" y="4648"/>
                    </a:lnTo>
                    <a:lnTo>
                      <a:pt x="8724" y="4686"/>
                    </a:lnTo>
                    <a:lnTo>
                      <a:pt x="8762" y="4724"/>
                    </a:lnTo>
                    <a:lnTo>
                      <a:pt x="8800" y="4762"/>
                    </a:lnTo>
                    <a:lnTo>
                      <a:pt x="8857" y="4781"/>
                    </a:lnTo>
                    <a:lnTo>
                      <a:pt x="9562" y="4800"/>
                    </a:lnTo>
                    <a:lnTo>
                      <a:pt x="9791" y="4838"/>
                    </a:lnTo>
                    <a:lnTo>
                      <a:pt x="9867" y="4895"/>
                    </a:lnTo>
                    <a:lnTo>
                      <a:pt x="9886" y="4933"/>
                    </a:lnTo>
                    <a:lnTo>
                      <a:pt x="9867" y="4990"/>
                    </a:lnTo>
                    <a:lnTo>
                      <a:pt x="9867" y="5009"/>
                    </a:lnTo>
                    <a:lnTo>
                      <a:pt x="9905" y="5048"/>
                    </a:lnTo>
                    <a:lnTo>
                      <a:pt x="10000" y="5124"/>
                    </a:lnTo>
                    <a:lnTo>
                      <a:pt x="10039" y="5143"/>
                    </a:lnTo>
                    <a:lnTo>
                      <a:pt x="10039" y="5162"/>
                    </a:lnTo>
                    <a:lnTo>
                      <a:pt x="10019" y="5162"/>
                    </a:lnTo>
                    <a:lnTo>
                      <a:pt x="10000" y="5181"/>
                    </a:lnTo>
                    <a:lnTo>
                      <a:pt x="10058" y="5238"/>
                    </a:lnTo>
                    <a:lnTo>
                      <a:pt x="10134" y="5276"/>
                    </a:lnTo>
                    <a:lnTo>
                      <a:pt x="10191" y="5314"/>
                    </a:lnTo>
                    <a:lnTo>
                      <a:pt x="10210" y="5390"/>
                    </a:lnTo>
                    <a:lnTo>
                      <a:pt x="10229" y="5410"/>
                    </a:lnTo>
                    <a:lnTo>
                      <a:pt x="10267" y="5390"/>
                    </a:lnTo>
                    <a:lnTo>
                      <a:pt x="10324" y="5371"/>
                    </a:lnTo>
                    <a:lnTo>
                      <a:pt x="10343" y="5352"/>
                    </a:lnTo>
                    <a:lnTo>
                      <a:pt x="10381" y="5371"/>
                    </a:lnTo>
                    <a:lnTo>
                      <a:pt x="10400" y="5410"/>
                    </a:lnTo>
                    <a:lnTo>
                      <a:pt x="10420" y="5448"/>
                    </a:lnTo>
                    <a:lnTo>
                      <a:pt x="10343" y="5524"/>
                    </a:lnTo>
                    <a:lnTo>
                      <a:pt x="10343" y="5543"/>
                    </a:lnTo>
                    <a:lnTo>
                      <a:pt x="10324" y="5562"/>
                    </a:lnTo>
                    <a:lnTo>
                      <a:pt x="10305" y="5600"/>
                    </a:lnTo>
                    <a:lnTo>
                      <a:pt x="10248" y="5847"/>
                    </a:lnTo>
                    <a:lnTo>
                      <a:pt x="10248" y="5886"/>
                    </a:lnTo>
                    <a:lnTo>
                      <a:pt x="10191" y="5924"/>
                    </a:lnTo>
                    <a:lnTo>
                      <a:pt x="10191" y="6000"/>
                    </a:lnTo>
                    <a:lnTo>
                      <a:pt x="10248" y="6152"/>
                    </a:lnTo>
                    <a:lnTo>
                      <a:pt x="10267" y="6191"/>
                    </a:lnTo>
                    <a:lnTo>
                      <a:pt x="10267" y="6210"/>
                    </a:lnTo>
                    <a:lnTo>
                      <a:pt x="10248" y="6324"/>
                    </a:lnTo>
                    <a:lnTo>
                      <a:pt x="10210" y="6438"/>
                    </a:lnTo>
                    <a:lnTo>
                      <a:pt x="10134" y="6800"/>
                    </a:lnTo>
                    <a:lnTo>
                      <a:pt x="10115" y="6857"/>
                    </a:lnTo>
                    <a:lnTo>
                      <a:pt x="9981" y="7029"/>
                    </a:lnTo>
                    <a:lnTo>
                      <a:pt x="9963" y="7048"/>
                    </a:lnTo>
                    <a:lnTo>
                      <a:pt x="9981" y="7086"/>
                    </a:lnTo>
                    <a:lnTo>
                      <a:pt x="10000" y="7124"/>
                    </a:lnTo>
                    <a:lnTo>
                      <a:pt x="10019" y="7124"/>
                    </a:lnTo>
                    <a:lnTo>
                      <a:pt x="10076" y="7124"/>
                    </a:lnTo>
                    <a:lnTo>
                      <a:pt x="10095" y="7143"/>
                    </a:lnTo>
                    <a:lnTo>
                      <a:pt x="10115" y="7162"/>
                    </a:lnTo>
                    <a:lnTo>
                      <a:pt x="10134" y="7200"/>
                    </a:lnTo>
                    <a:lnTo>
                      <a:pt x="10153" y="7219"/>
                    </a:lnTo>
                    <a:lnTo>
                      <a:pt x="10210" y="7276"/>
                    </a:lnTo>
                    <a:lnTo>
                      <a:pt x="10248" y="7333"/>
                    </a:lnTo>
                    <a:lnTo>
                      <a:pt x="10267" y="7410"/>
                    </a:lnTo>
                    <a:lnTo>
                      <a:pt x="10267" y="7486"/>
                    </a:lnTo>
                    <a:lnTo>
                      <a:pt x="10248" y="7562"/>
                    </a:lnTo>
                    <a:lnTo>
                      <a:pt x="10229" y="7657"/>
                    </a:lnTo>
                    <a:lnTo>
                      <a:pt x="10191" y="7733"/>
                    </a:lnTo>
                    <a:lnTo>
                      <a:pt x="10153" y="7810"/>
                    </a:lnTo>
                    <a:lnTo>
                      <a:pt x="10095" y="7828"/>
                    </a:lnTo>
                    <a:lnTo>
                      <a:pt x="9905" y="7905"/>
                    </a:lnTo>
                    <a:lnTo>
                      <a:pt x="9848" y="7943"/>
                    </a:lnTo>
                    <a:lnTo>
                      <a:pt x="9714" y="8057"/>
                    </a:lnTo>
                    <a:lnTo>
                      <a:pt x="9638" y="8095"/>
                    </a:lnTo>
                    <a:lnTo>
                      <a:pt x="9448" y="8172"/>
                    </a:lnTo>
                    <a:lnTo>
                      <a:pt x="9372" y="8191"/>
                    </a:lnTo>
                    <a:lnTo>
                      <a:pt x="9067" y="8476"/>
                    </a:lnTo>
                    <a:lnTo>
                      <a:pt x="9048" y="8495"/>
                    </a:lnTo>
                    <a:lnTo>
                      <a:pt x="8952" y="8514"/>
                    </a:lnTo>
                    <a:lnTo>
                      <a:pt x="8915" y="8534"/>
                    </a:lnTo>
                    <a:lnTo>
                      <a:pt x="8820" y="8629"/>
                    </a:lnTo>
                    <a:lnTo>
                      <a:pt x="8743" y="8667"/>
                    </a:lnTo>
                    <a:lnTo>
                      <a:pt x="8686" y="8705"/>
                    </a:lnTo>
                    <a:lnTo>
                      <a:pt x="8610" y="8724"/>
                    </a:lnTo>
                    <a:lnTo>
                      <a:pt x="8534" y="8724"/>
                    </a:lnTo>
                    <a:lnTo>
                      <a:pt x="8286" y="8610"/>
                    </a:lnTo>
                    <a:lnTo>
                      <a:pt x="8153" y="8571"/>
                    </a:lnTo>
                    <a:lnTo>
                      <a:pt x="8058" y="8571"/>
                    </a:lnTo>
                    <a:lnTo>
                      <a:pt x="7924" y="8686"/>
                    </a:lnTo>
                    <a:lnTo>
                      <a:pt x="7791" y="8819"/>
                    </a:lnTo>
                    <a:lnTo>
                      <a:pt x="7677" y="8952"/>
                    </a:lnTo>
                    <a:lnTo>
                      <a:pt x="7601" y="9105"/>
                    </a:lnTo>
                    <a:lnTo>
                      <a:pt x="7524" y="9238"/>
                    </a:lnTo>
                    <a:lnTo>
                      <a:pt x="7486" y="9296"/>
                    </a:lnTo>
                    <a:lnTo>
                      <a:pt x="7352" y="9372"/>
                    </a:lnTo>
                    <a:lnTo>
                      <a:pt x="7296" y="9428"/>
                    </a:lnTo>
                    <a:lnTo>
                      <a:pt x="7276" y="9486"/>
                    </a:lnTo>
                    <a:lnTo>
                      <a:pt x="7257" y="9562"/>
                    </a:lnTo>
                    <a:lnTo>
                      <a:pt x="7276" y="9695"/>
                    </a:lnTo>
                    <a:lnTo>
                      <a:pt x="7257" y="9733"/>
                    </a:lnTo>
                    <a:lnTo>
                      <a:pt x="7238" y="9733"/>
                    </a:lnTo>
                    <a:lnTo>
                      <a:pt x="7048" y="9753"/>
                    </a:lnTo>
                    <a:lnTo>
                      <a:pt x="6553" y="9867"/>
                    </a:lnTo>
                    <a:lnTo>
                      <a:pt x="6438" y="9848"/>
                    </a:lnTo>
                    <a:lnTo>
                      <a:pt x="6324" y="9809"/>
                    </a:lnTo>
                    <a:lnTo>
                      <a:pt x="6286" y="9772"/>
                    </a:lnTo>
                    <a:lnTo>
                      <a:pt x="6248" y="9772"/>
                    </a:lnTo>
                    <a:lnTo>
                      <a:pt x="6133" y="9791"/>
                    </a:lnTo>
                    <a:lnTo>
                      <a:pt x="6096" y="9981"/>
                    </a:lnTo>
                    <a:lnTo>
                      <a:pt x="6096" y="10229"/>
                    </a:lnTo>
                    <a:lnTo>
                      <a:pt x="6057" y="10457"/>
                    </a:lnTo>
                    <a:lnTo>
                      <a:pt x="5867" y="10933"/>
                    </a:lnTo>
                    <a:lnTo>
                      <a:pt x="5733" y="11409"/>
                    </a:lnTo>
                    <a:lnTo>
                      <a:pt x="5562" y="11505"/>
                    </a:lnTo>
                    <a:lnTo>
                      <a:pt x="5334" y="11448"/>
                    </a:lnTo>
                    <a:lnTo>
                      <a:pt x="5124" y="11314"/>
                    </a:lnTo>
                    <a:lnTo>
                      <a:pt x="4934" y="11143"/>
                    </a:lnTo>
                    <a:lnTo>
                      <a:pt x="4705" y="11048"/>
                    </a:lnTo>
                    <a:lnTo>
                      <a:pt x="4400" y="11010"/>
                    </a:lnTo>
                    <a:lnTo>
                      <a:pt x="4133" y="11067"/>
                    </a:lnTo>
                    <a:lnTo>
                      <a:pt x="3943" y="11295"/>
                    </a:lnTo>
                    <a:lnTo>
                      <a:pt x="3734" y="11467"/>
                    </a:lnTo>
                    <a:lnTo>
                      <a:pt x="3619" y="11486"/>
                    </a:lnTo>
                    <a:lnTo>
                      <a:pt x="3524" y="11543"/>
                    </a:lnTo>
                    <a:lnTo>
                      <a:pt x="3467" y="11658"/>
                    </a:lnTo>
                    <a:lnTo>
                      <a:pt x="3371" y="11772"/>
                    </a:lnTo>
                    <a:lnTo>
                      <a:pt x="3124" y="11886"/>
                    </a:lnTo>
                    <a:lnTo>
                      <a:pt x="2838" y="11905"/>
                    </a:lnTo>
                    <a:lnTo>
                      <a:pt x="2591" y="11962"/>
                    </a:lnTo>
                    <a:lnTo>
                      <a:pt x="2400" y="12134"/>
                    </a:lnTo>
                    <a:lnTo>
                      <a:pt x="2038" y="12610"/>
                    </a:lnTo>
                    <a:lnTo>
                      <a:pt x="1600" y="12914"/>
                    </a:lnTo>
                    <a:lnTo>
                      <a:pt x="1048" y="12877"/>
                    </a:lnTo>
                    <a:lnTo>
                      <a:pt x="800" y="12724"/>
                    </a:lnTo>
                    <a:lnTo>
                      <a:pt x="571" y="12343"/>
                    </a:lnTo>
                    <a:lnTo>
                      <a:pt x="457" y="12267"/>
                    </a:lnTo>
                    <a:lnTo>
                      <a:pt x="305" y="12210"/>
                    </a:lnTo>
                    <a:lnTo>
                      <a:pt x="171" y="12115"/>
                    </a:lnTo>
                    <a:lnTo>
                      <a:pt x="57" y="11981"/>
                    </a:lnTo>
                    <a:lnTo>
                      <a:pt x="0" y="11829"/>
                    </a:lnTo>
                    <a:lnTo>
                      <a:pt x="0" y="11676"/>
                    </a:lnTo>
                    <a:lnTo>
                      <a:pt x="248" y="11257"/>
                    </a:lnTo>
                    <a:lnTo>
                      <a:pt x="210" y="10952"/>
                    </a:lnTo>
                    <a:lnTo>
                      <a:pt x="343" y="10915"/>
                    </a:lnTo>
                    <a:lnTo>
                      <a:pt x="457" y="10838"/>
                    </a:lnTo>
                    <a:lnTo>
                      <a:pt x="533" y="10724"/>
                    </a:lnTo>
                    <a:lnTo>
                      <a:pt x="571" y="10610"/>
                    </a:lnTo>
                    <a:lnTo>
                      <a:pt x="552" y="10324"/>
                    </a:lnTo>
                    <a:lnTo>
                      <a:pt x="591" y="10038"/>
                    </a:lnTo>
                    <a:lnTo>
                      <a:pt x="781" y="9829"/>
                    </a:lnTo>
                    <a:lnTo>
                      <a:pt x="1600" y="9543"/>
                    </a:lnTo>
                    <a:lnTo>
                      <a:pt x="1810" y="9372"/>
                    </a:lnTo>
                    <a:lnTo>
                      <a:pt x="1924" y="9143"/>
                    </a:lnTo>
                    <a:lnTo>
                      <a:pt x="1905" y="8838"/>
                    </a:lnTo>
                    <a:lnTo>
                      <a:pt x="1924" y="8553"/>
                    </a:lnTo>
                    <a:lnTo>
                      <a:pt x="1981" y="8438"/>
                    </a:lnTo>
                    <a:lnTo>
                      <a:pt x="2076" y="8324"/>
                    </a:lnTo>
                    <a:lnTo>
                      <a:pt x="2229" y="8077"/>
                    </a:lnTo>
                    <a:lnTo>
                      <a:pt x="2572" y="7638"/>
                    </a:lnTo>
                    <a:lnTo>
                      <a:pt x="2552" y="7505"/>
                    </a:lnTo>
                    <a:lnTo>
                      <a:pt x="2496" y="7391"/>
                    </a:lnTo>
                    <a:lnTo>
                      <a:pt x="2400" y="7276"/>
                    </a:lnTo>
                    <a:lnTo>
                      <a:pt x="2247" y="7238"/>
                    </a:lnTo>
                    <a:lnTo>
                      <a:pt x="2133" y="7238"/>
                    </a:lnTo>
                    <a:lnTo>
                      <a:pt x="2057" y="7219"/>
                    </a:lnTo>
                    <a:lnTo>
                      <a:pt x="2076" y="7086"/>
                    </a:lnTo>
                    <a:lnTo>
                      <a:pt x="2267" y="6667"/>
                    </a:lnTo>
                    <a:lnTo>
                      <a:pt x="2286" y="6514"/>
                    </a:lnTo>
                    <a:lnTo>
                      <a:pt x="2210" y="6172"/>
                    </a:lnTo>
                    <a:lnTo>
                      <a:pt x="2362" y="4972"/>
                    </a:lnTo>
                    <a:lnTo>
                      <a:pt x="2305" y="4457"/>
                    </a:lnTo>
                    <a:lnTo>
                      <a:pt x="2667" y="4095"/>
                    </a:lnTo>
                    <a:lnTo>
                      <a:pt x="2819" y="3886"/>
                    </a:lnTo>
                    <a:lnTo>
                      <a:pt x="2914" y="3676"/>
                    </a:lnTo>
                    <a:lnTo>
                      <a:pt x="2877" y="3448"/>
                    </a:lnTo>
                    <a:lnTo>
                      <a:pt x="2705" y="3314"/>
                    </a:lnTo>
                    <a:lnTo>
                      <a:pt x="2552" y="3143"/>
                    </a:lnTo>
                    <a:lnTo>
                      <a:pt x="2476" y="2914"/>
                    </a:lnTo>
                    <a:lnTo>
                      <a:pt x="2572" y="2248"/>
                    </a:lnTo>
                    <a:lnTo>
                      <a:pt x="2667" y="2248"/>
                    </a:lnTo>
                    <a:lnTo>
                      <a:pt x="2743" y="2248"/>
                    </a:lnTo>
                    <a:lnTo>
                      <a:pt x="2800" y="2286"/>
                    </a:lnTo>
                    <a:lnTo>
                      <a:pt x="2857" y="2286"/>
                    </a:lnTo>
                    <a:lnTo>
                      <a:pt x="2914" y="2266"/>
                    </a:lnTo>
                    <a:lnTo>
                      <a:pt x="2933" y="2229"/>
                    </a:lnTo>
                    <a:lnTo>
                      <a:pt x="2953" y="2038"/>
                    </a:lnTo>
                    <a:lnTo>
                      <a:pt x="2972" y="2019"/>
                    </a:lnTo>
                    <a:lnTo>
                      <a:pt x="3048" y="2000"/>
                    </a:lnTo>
                    <a:lnTo>
                      <a:pt x="3067" y="2000"/>
                    </a:lnTo>
                    <a:lnTo>
                      <a:pt x="3105" y="1962"/>
                    </a:lnTo>
                    <a:lnTo>
                      <a:pt x="3124" y="1924"/>
                    </a:lnTo>
                    <a:lnTo>
                      <a:pt x="3143" y="1848"/>
                    </a:lnTo>
                    <a:lnTo>
                      <a:pt x="3086" y="1829"/>
                    </a:lnTo>
                    <a:lnTo>
                      <a:pt x="3105" y="1790"/>
                    </a:lnTo>
                    <a:lnTo>
                      <a:pt x="3162" y="1714"/>
                    </a:lnTo>
                    <a:lnTo>
                      <a:pt x="3162" y="1657"/>
                    </a:lnTo>
                    <a:lnTo>
                      <a:pt x="3295" y="1543"/>
                    </a:lnTo>
                    <a:lnTo>
                      <a:pt x="3314" y="1524"/>
                    </a:lnTo>
                    <a:lnTo>
                      <a:pt x="3314" y="1543"/>
                    </a:lnTo>
                    <a:lnTo>
                      <a:pt x="3353" y="1543"/>
                    </a:lnTo>
                    <a:lnTo>
                      <a:pt x="3371" y="1524"/>
                    </a:lnTo>
                    <a:lnTo>
                      <a:pt x="3390" y="1504"/>
                    </a:lnTo>
                    <a:lnTo>
                      <a:pt x="3390" y="1486"/>
                    </a:lnTo>
                    <a:lnTo>
                      <a:pt x="3410" y="1428"/>
                    </a:lnTo>
                    <a:lnTo>
                      <a:pt x="3448" y="1448"/>
                    </a:lnTo>
                    <a:lnTo>
                      <a:pt x="3467" y="1486"/>
                    </a:lnTo>
                    <a:lnTo>
                      <a:pt x="3505" y="1504"/>
                    </a:lnTo>
                    <a:lnTo>
                      <a:pt x="3562" y="1524"/>
                    </a:lnTo>
                    <a:lnTo>
                      <a:pt x="3581" y="1504"/>
                    </a:lnTo>
                    <a:lnTo>
                      <a:pt x="3600" y="1409"/>
                    </a:lnTo>
                    <a:lnTo>
                      <a:pt x="3657" y="1390"/>
                    </a:lnTo>
                    <a:lnTo>
                      <a:pt x="3734" y="1372"/>
                    </a:lnTo>
                    <a:lnTo>
                      <a:pt x="3791" y="1333"/>
                    </a:lnTo>
                    <a:lnTo>
                      <a:pt x="3867" y="1219"/>
                    </a:lnTo>
                    <a:lnTo>
                      <a:pt x="3886" y="1162"/>
                    </a:lnTo>
                    <a:lnTo>
                      <a:pt x="3905" y="1162"/>
                    </a:lnTo>
                    <a:lnTo>
                      <a:pt x="3905" y="1143"/>
                    </a:lnTo>
                    <a:lnTo>
                      <a:pt x="3924" y="1162"/>
                    </a:lnTo>
                    <a:lnTo>
                      <a:pt x="3943" y="1200"/>
                    </a:lnTo>
                    <a:lnTo>
                      <a:pt x="3962" y="1200"/>
                    </a:lnTo>
                    <a:lnTo>
                      <a:pt x="4000" y="1200"/>
                    </a:lnTo>
                    <a:lnTo>
                      <a:pt x="4000" y="1181"/>
                    </a:lnTo>
                    <a:lnTo>
                      <a:pt x="3981" y="1162"/>
                    </a:lnTo>
                    <a:lnTo>
                      <a:pt x="3962" y="1124"/>
                    </a:lnTo>
                    <a:lnTo>
                      <a:pt x="3981" y="1105"/>
                    </a:lnTo>
                    <a:lnTo>
                      <a:pt x="4019" y="1086"/>
                    </a:lnTo>
                    <a:lnTo>
                      <a:pt x="4038" y="1086"/>
                    </a:lnTo>
                    <a:lnTo>
                      <a:pt x="4076" y="1086"/>
                    </a:lnTo>
                    <a:lnTo>
                      <a:pt x="4096" y="1086"/>
                    </a:lnTo>
                    <a:lnTo>
                      <a:pt x="4096" y="1067"/>
                    </a:lnTo>
                    <a:lnTo>
                      <a:pt x="4076" y="1047"/>
                    </a:lnTo>
                    <a:lnTo>
                      <a:pt x="4096" y="1028"/>
                    </a:lnTo>
                    <a:lnTo>
                      <a:pt x="4191" y="933"/>
                    </a:lnTo>
                    <a:lnTo>
                      <a:pt x="4229" y="895"/>
                    </a:lnTo>
                    <a:lnTo>
                      <a:pt x="4210" y="857"/>
                    </a:lnTo>
                    <a:lnTo>
                      <a:pt x="4191" y="838"/>
                    </a:lnTo>
                    <a:lnTo>
                      <a:pt x="4152" y="819"/>
                    </a:lnTo>
                    <a:lnTo>
                      <a:pt x="4133" y="819"/>
                    </a:lnTo>
                    <a:lnTo>
                      <a:pt x="4133" y="781"/>
                    </a:lnTo>
                    <a:lnTo>
                      <a:pt x="4191" y="800"/>
                    </a:lnTo>
                    <a:lnTo>
                      <a:pt x="4229" y="819"/>
                    </a:lnTo>
                    <a:lnTo>
                      <a:pt x="4267" y="819"/>
                    </a:lnTo>
                    <a:lnTo>
                      <a:pt x="4267" y="762"/>
                    </a:lnTo>
                    <a:lnTo>
                      <a:pt x="4362" y="781"/>
                    </a:lnTo>
                    <a:lnTo>
                      <a:pt x="4457" y="762"/>
                    </a:lnTo>
                    <a:lnTo>
                      <a:pt x="4781" y="610"/>
                    </a:lnTo>
                    <a:lnTo>
                      <a:pt x="4858" y="571"/>
                    </a:lnTo>
                    <a:lnTo>
                      <a:pt x="4953" y="571"/>
                    </a:lnTo>
                    <a:lnTo>
                      <a:pt x="4953" y="590"/>
                    </a:lnTo>
                    <a:lnTo>
                      <a:pt x="4934" y="629"/>
                    </a:lnTo>
                    <a:lnTo>
                      <a:pt x="4972" y="647"/>
                    </a:lnTo>
                    <a:lnTo>
                      <a:pt x="5048" y="647"/>
                    </a:lnTo>
                    <a:lnTo>
                      <a:pt x="5105" y="629"/>
                    </a:lnTo>
                    <a:lnTo>
                      <a:pt x="5105" y="666"/>
                    </a:lnTo>
                    <a:lnTo>
                      <a:pt x="5124" y="647"/>
                    </a:lnTo>
                    <a:lnTo>
                      <a:pt x="5143" y="590"/>
                    </a:lnTo>
                    <a:lnTo>
                      <a:pt x="5162" y="571"/>
                    </a:lnTo>
                    <a:lnTo>
                      <a:pt x="5200" y="571"/>
                    </a:lnTo>
                    <a:lnTo>
                      <a:pt x="5200" y="610"/>
                    </a:lnTo>
                    <a:lnTo>
                      <a:pt x="5200" y="647"/>
                    </a:lnTo>
                    <a:lnTo>
                      <a:pt x="5181" y="666"/>
                    </a:lnTo>
                    <a:lnTo>
                      <a:pt x="5276" y="629"/>
                    </a:lnTo>
                    <a:lnTo>
                      <a:pt x="5371" y="610"/>
                    </a:lnTo>
                    <a:lnTo>
                      <a:pt x="5467" y="590"/>
                    </a:lnTo>
                    <a:lnTo>
                      <a:pt x="5524" y="495"/>
                    </a:lnTo>
                    <a:lnTo>
                      <a:pt x="5467" y="495"/>
                    </a:lnTo>
                    <a:lnTo>
                      <a:pt x="5467" y="476"/>
                    </a:lnTo>
                    <a:lnTo>
                      <a:pt x="5505" y="419"/>
                    </a:lnTo>
                    <a:lnTo>
                      <a:pt x="5543" y="419"/>
                    </a:lnTo>
                    <a:lnTo>
                      <a:pt x="5562" y="419"/>
                    </a:lnTo>
                    <a:lnTo>
                      <a:pt x="5562" y="381"/>
                    </a:lnTo>
                    <a:lnTo>
                      <a:pt x="5562" y="362"/>
                    </a:lnTo>
                    <a:lnTo>
                      <a:pt x="5543" y="343"/>
                    </a:lnTo>
                    <a:lnTo>
                      <a:pt x="5543" y="324"/>
                    </a:lnTo>
                    <a:lnTo>
                      <a:pt x="5562" y="305"/>
                    </a:lnTo>
                    <a:lnTo>
                      <a:pt x="5581" y="267"/>
                    </a:lnTo>
                    <a:lnTo>
                      <a:pt x="5733" y="133"/>
                    </a:lnTo>
                    <a:lnTo>
                      <a:pt x="5772" y="95"/>
                    </a:lnTo>
                    <a:lnTo>
                      <a:pt x="5772" y="38"/>
                    </a:lnTo>
                    <a:lnTo>
                      <a:pt x="5810" y="19"/>
                    </a:lnTo>
                    <a:lnTo>
                      <a:pt x="5905" y="0"/>
                    </a:lnTo>
                    <a:lnTo>
                      <a:pt x="6762" y="38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0" name="Freeform 16">
                <a:extLst>
                  <a:ext uri="{FF2B5EF4-FFF2-40B4-BE49-F238E27FC236}">
                    <a16:creationId xmlns:a16="http://schemas.microsoft.com/office/drawing/2014/main" id="{7C19A2D3-AA87-FD4F-B7FE-F19AC2F23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79150" y="5905500"/>
                <a:ext cx="2900363" cy="4375150"/>
              </a:xfrm>
              <a:custGeom>
                <a:avLst/>
                <a:gdLst>
                  <a:gd name="T0" fmla="*/ 950147473 w 8058"/>
                  <a:gd name="T1" fmla="*/ 145674891 h 12153"/>
                  <a:gd name="T2" fmla="*/ 908172115 w 8058"/>
                  <a:gd name="T3" fmla="*/ 323491816 h 12153"/>
                  <a:gd name="T4" fmla="*/ 903249273 w 8058"/>
                  <a:gd name="T5" fmla="*/ 358096289 h 12153"/>
                  <a:gd name="T6" fmla="*/ 878504403 w 8058"/>
                  <a:gd name="T7" fmla="*/ 377796165 h 12153"/>
                  <a:gd name="T8" fmla="*/ 811913753 w 8058"/>
                  <a:gd name="T9" fmla="*/ 407475399 h 12153"/>
                  <a:gd name="T10" fmla="*/ 816836596 w 8058"/>
                  <a:gd name="T11" fmla="*/ 449337589 h 12153"/>
                  <a:gd name="T12" fmla="*/ 809452152 w 8058"/>
                  <a:gd name="T13" fmla="*/ 493791820 h 12153"/>
                  <a:gd name="T14" fmla="*/ 821759798 w 8058"/>
                  <a:gd name="T15" fmla="*/ 533321173 h 12153"/>
                  <a:gd name="T16" fmla="*/ 797144506 w 8058"/>
                  <a:gd name="T17" fmla="*/ 634541832 h 12153"/>
                  <a:gd name="T18" fmla="*/ 695962942 w 8058"/>
                  <a:gd name="T19" fmla="*/ 669016704 h 12153"/>
                  <a:gd name="T20" fmla="*/ 646603141 w 8058"/>
                  <a:gd name="T21" fmla="*/ 706083257 h 12153"/>
                  <a:gd name="T22" fmla="*/ 656449186 w 8058"/>
                  <a:gd name="T23" fmla="*/ 720858253 h 12153"/>
                  <a:gd name="T24" fmla="*/ 661372028 w 8058"/>
                  <a:gd name="T25" fmla="*/ 770237363 h 12153"/>
                  <a:gd name="T26" fmla="*/ 629242715 w 8058"/>
                  <a:gd name="T27" fmla="*/ 854091345 h 12153"/>
                  <a:gd name="T28" fmla="*/ 607089024 w 8058"/>
                  <a:gd name="T29" fmla="*/ 987324437 h 12153"/>
                  <a:gd name="T30" fmla="*/ 584935333 w 8058"/>
                  <a:gd name="T31" fmla="*/ 989916478 h 12153"/>
                  <a:gd name="T32" fmla="*/ 565113666 w 8058"/>
                  <a:gd name="T33" fmla="*/ 1024391350 h 12153"/>
                  <a:gd name="T34" fmla="*/ 498523017 w 8058"/>
                  <a:gd name="T35" fmla="*/ 1056533024 h 12153"/>
                  <a:gd name="T36" fmla="*/ 466393704 w 8058"/>
                  <a:gd name="T37" fmla="*/ 1051608145 h 12153"/>
                  <a:gd name="T38" fmla="*/ 439316810 w 8058"/>
                  <a:gd name="T39" fmla="*/ 1058995463 h 12153"/>
                  <a:gd name="T40" fmla="*/ 444110436 w 8058"/>
                  <a:gd name="T41" fmla="*/ 1093599937 h 12153"/>
                  <a:gd name="T42" fmla="*/ 424418346 w 8058"/>
                  <a:gd name="T43" fmla="*/ 1123149570 h 12153"/>
                  <a:gd name="T44" fmla="*/ 402264655 w 8058"/>
                  <a:gd name="T45" fmla="*/ 1140516608 h 12153"/>
                  <a:gd name="T46" fmla="*/ 362750538 w 8058"/>
                  <a:gd name="T47" fmla="*/ 1174991119 h 12153"/>
                  <a:gd name="T48" fmla="*/ 367673741 w 8058"/>
                  <a:gd name="T49" fmla="*/ 1244070104 h 12153"/>
                  <a:gd name="T50" fmla="*/ 345520050 w 8058"/>
                  <a:gd name="T51" fmla="*/ 1305891374 h 12153"/>
                  <a:gd name="T52" fmla="*/ 350442892 w 8058"/>
                  <a:gd name="T53" fmla="*/ 1347883165 h 12153"/>
                  <a:gd name="T54" fmla="*/ 268953778 w 8058"/>
                  <a:gd name="T55" fmla="*/ 1463878821 h 12153"/>
                  <a:gd name="T56" fmla="*/ 273876621 w 8058"/>
                  <a:gd name="T57" fmla="*/ 1520645609 h 12153"/>
                  <a:gd name="T58" fmla="*/ 222055218 w 8058"/>
                  <a:gd name="T59" fmla="*/ 1574949598 h 12153"/>
                  <a:gd name="T60" fmla="*/ 204824729 w 8058"/>
                  <a:gd name="T61" fmla="*/ 1528032928 h 12153"/>
                  <a:gd name="T62" fmla="*/ 133310877 w 8058"/>
                  <a:gd name="T63" fmla="*/ 1374970359 h 12153"/>
                  <a:gd name="T64" fmla="*/ 83950715 w 8058"/>
                  <a:gd name="T65" fmla="*/ 1374970359 h 12153"/>
                  <a:gd name="T66" fmla="*/ 37052515 w 8058"/>
                  <a:gd name="T67" fmla="*/ 1382357677 h 12153"/>
                  <a:gd name="T68" fmla="*/ 27076893 w 8058"/>
                  <a:gd name="T69" fmla="*/ 1261437142 h 12153"/>
                  <a:gd name="T70" fmla="*/ 204824729 w 8058"/>
                  <a:gd name="T71" fmla="*/ 1056533024 h 12153"/>
                  <a:gd name="T72" fmla="*/ 249261688 w 8058"/>
                  <a:gd name="T73" fmla="*/ 883770580 h 12153"/>
                  <a:gd name="T74" fmla="*/ 187464304 w 8058"/>
                  <a:gd name="T75" fmla="*/ 804841837 h 12153"/>
                  <a:gd name="T76" fmla="*/ 160387770 w 8058"/>
                  <a:gd name="T77" fmla="*/ 730708011 h 12153"/>
                  <a:gd name="T78" fmla="*/ 93797120 w 8058"/>
                  <a:gd name="T79" fmla="*/ 688846181 h 12153"/>
                  <a:gd name="T80" fmla="*/ 214670774 w 8058"/>
                  <a:gd name="T81" fmla="*/ 538246052 h 12153"/>
                  <a:gd name="T82" fmla="*/ 239415283 w 8058"/>
                  <a:gd name="T83" fmla="*/ 407475399 h 12153"/>
                  <a:gd name="T84" fmla="*/ 439316810 w 8058"/>
                  <a:gd name="T85" fmla="*/ 288887702 h 12153"/>
                  <a:gd name="T86" fmla="*/ 552806020 w 8058"/>
                  <a:gd name="T87" fmla="*/ 249487952 h 12153"/>
                  <a:gd name="T88" fmla="*/ 614473828 w 8058"/>
                  <a:gd name="T89" fmla="*/ 202441679 h 12153"/>
                  <a:gd name="T90" fmla="*/ 742861502 w 8058"/>
                  <a:gd name="T91" fmla="*/ 182741804 h 12153"/>
                  <a:gd name="T92" fmla="*/ 846375091 w 8058"/>
                  <a:gd name="T93" fmla="*/ 217216675 h 12153"/>
                  <a:gd name="T94" fmla="*/ 893403228 w 8058"/>
                  <a:gd name="T95" fmla="*/ 32141674 h 12153"/>
                  <a:gd name="T96" fmla="*/ 922941362 w 8058"/>
                  <a:gd name="T97" fmla="*/ 9849758 h 12153"/>
                  <a:gd name="T98" fmla="*/ 1041353415 w 8058"/>
                  <a:gd name="T99" fmla="*/ 0 h 121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058" h="12153">
                    <a:moveTo>
                      <a:pt x="8057" y="0"/>
                    </a:moveTo>
                    <a:lnTo>
                      <a:pt x="8038" y="58"/>
                    </a:lnTo>
                    <a:lnTo>
                      <a:pt x="7410" y="934"/>
                    </a:lnTo>
                    <a:lnTo>
                      <a:pt x="7334" y="1124"/>
                    </a:lnTo>
                    <a:lnTo>
                      <a:pt x="7200" y="1562"/>
                    </a:lnTo>
                    <a:lnTo>
                      <a:pt x="7086" y="2229"/>
                    </a:lnTo>
                    <a:lnTo>
                      <a:pt x="7010" y="2438"/>
                    </a:lnTo>
                    <a:lnTo>
                      <a:pt x="7010" y="2496"/>
                    </a:lnTo>
                    <a:lnTo>
                      <a:pt x="7029" y="2553"/>
                    </a:lnTo>
                    <a:lnTo>
                      <a:pt x="7029" y="2610"/>
                    </a:lnTo>
                    <a:lnTo>
                      <a:pt x="7029" y="2648"/>
                    </a:lnTo>
                    <a:lnTo>
                      <a:pt x="6972" y="2763"/>
                    </a:lnTo>
                    <a:lnTo>
                      <a:pt x="6933" y="2819"/>
                    </a:lnTo>
                    <a:lnTo>
                      <a:pt x="6857" y="2877"/>
                    </a:lnTo>
                    <a:lnTo>
                      <a:pt x="6819" y="2896"/>
                    </a:lnTo>
                    <a:lnTo>
                      <a:pt x="6781" y="2915"/>
                    </a:lnTo>
                    <a:lnTo>
                      <a:pt x="6705" y="2953"/>
                    </a:lnTo>
                    <a:lnTo>
                      <a:pt x="6438" y="2972"/>
                    </a:lnTo>
                    <a:lnTo>
                      <a:pt x="6324" y="3029"/>
                    </a:lnTo>
                    <a:lnTo>
                      <a:pt x="6267" y="3144"/>
                    </a:lnTo>
                    <a:lnTo>
                      <a:pt x="6267" y="3220"/>
                    </a:lnTo>
                    <a:lnTo>
                      <a:pt x="6305" y="3334"/>
                    </a:lnTo>
                    <a:lnTo>
                      <a:pt x="6324" y="3391"/>
                    </a:lnTo>
                    <a:lnTo>
                      <a:pt x="6305" y="3467"/>
                    </a:lnTo>
                    <a:lnTo>
                      <a:pt x="6229" y="3601"/>
                    </a:lnTo>
                    <a:lnTo>
                      <a:pt x="6191" y="3677"/>
                    </a:lnTo>
                    <a:lnTo>
                      <a:pt x="6210" y="3753"/>
                    </a:lnTo>
                    <a:lnTo>
                      <a:pt x="6248" y="3810"/>
                    </a:lnTo>
                    <a:lnTo>
                      <a:pt x="6343" y="3906"/>
                    </a:lnTo>
                    <a:lnTo>
                      <a:pt x="6381" y="4001"/>
                    </a:lnTo>
                    <a:lnTo>
                      <a:pt x="6362" y="4058"/>
                    </a:lnTo>
                    <a:lnTo>
                      <a:pt x="6343" y="4115"/>
                    </a:lnTo>
                    <a:lnTo>
                      <a:pt x="6305" y="4191"/>
                    </a:lnTo>
                    <a:lnTo>
                      <a:pt x="6267" y="4419"/>
                    </a:lnTo>
                    <a:lnTo>
                      <a:pt x="6248" y="4648"/>
                    </a:lnTo>
                    <a:lnTo>
                      <a:pt x="6153" y="4896"/>
                    </a:lnTo>
                    <a:lnTo>
                      <a:pt x="5924" y="4991"/>
                    </a:lnTo>
                    <a:lnTo>
                      <a:pt x="5658" y="5029"/>
                    </a:lnTo>
                    <a:lnTo>
                      <a:pt x="5409" y="5125"/>
                    </a:lnTo>
                    <a:lnTo>
                      <a:pt x="5372" y="5162"/>
                    </a:lnTo>
                    <a:lnTo>
                      <a:pt x="5277" y="5296"/>
                    </a:lnTo>
                    <a:lnTo>
                      <a:pt x="5238" y="5334"/>
                    </a:lnTo>
                    <a:lnTo>
                      <a:pt x="5200" y="5353"/>
                    </a:lnTo>
                    <a:lnTo>
                      <a:pt x="4991" y="5448"/>
                    </a:lnTo>
                    <a:lnTo>
                      <a:pt x="4972" y="5467"/>
                    </a:lnTo>
                    <a:lnTo>
                      <a:pt x="4952" y="5524"/>
                    </a:lnTo>
                    <a:lnTo>
                      <a:pt x="4972" y="5543"/>
                    </a:lnTo>
                    <a:lnTo>
                      <a:pt x="5067" y="5562"/>
                    </a:lnTo>
                    <a:lnTo>
                      <a:pt x="5105" y="5620"/>
                    </a:lnTo>
                    <a:lnTo>
                      <a:pt x="5124" y="5734"/>
                    </a:lnTo>
                    <a:lnTo>
                      <a:pt x="5124" y="5867"/>
                    </a:lnTo>
                    <a:lnTo>
                      <a:pt x="5105" y="5943"/>
                    </a:lnTo>
                    <a:lnTo>
                      <a:pt x="5086" y="6001"/>
                    </a:lnTo>
                    <a:lnTo>
                      <a:pt x="4933" y="6286"/>
                    </a:lnTo>
                    <a:lnTo>
                      <a:pt x="4857" y="6439"/>
                    </a:lnTo>
                    <a:lnTo>
                      <a:pt x="4857" y="6590"/>
                    </a:lnTo>
                    <a:lnTo>
                      <a:pt x="4876" y="6724"/>
                    </a:lnTo>
                    <a:lnTo>
                      <a:pt x="4800" y="7371"/>
                    </a:lnTo>
                    <a:lnTo>
                      <a:pt x="4762" y="7523"/>
                    </a:lnTo>
                    <a:lnTo>
                      <a:pt x="4686" y="7618"/>
                    </a:lnTo>
                    <a:lnTo>
                      <a:pt x="4648" y="7638"/>
                    </a:lnTo>
                    <a:lnTo>
                      <a:pt x="4610" y="7638"/>
                    </a:lnTo>
                    <a:lnTo>
                      <a:pt x="4552" y="7638"/>
                    </a:lnTo>
                    <a:lnTo>
                      <a:pt x="4515" y="7638"/>
                    </a:lnTo>
                    <a:lnTo>
                      <a:pt x="4476" y="7657"/>
                    </a:lnTo>
                    <a:lnTo>
                      <a:pt x="4457" y="7695"/>
                    </a:lnTo>
                    <a:lnTo>
                      <a:pt x="4419" y="7790"/>
                    </a:lnTo>
                    <a:lnTo>
                      <a:pt x="4362" y="7904"/>
                    </a:lnTo>
                    <a:lnTo>
                      <a:pt x="4305" y="7962"/>
                    </a:lnTo>
                    <a:lnTo>
                      <a:pt x="3962" y="8152"/>
                    </a:lnTo>
                    <a:lnTo>
                      <a:pt x="3905" y="8171"/>
                    </a:lnTo>
                    <a:lnTo>
                      <a:pt x="3848" y="8152"/>
                    </a:lnTo>
                    <a:lnTo>
                      <a:pt x="3733" y="8114"/>
                    </a:lnTo>
                    <a:lnTo>
                      <a:pt x="3695" y="8095"/>
                    </a:lnTo>
                    <a:lnTo>
                      <a:pt x="3638" y="8095"/>
                    </a:lnTo>
                    <a:lnTo>
                      <a:pt x="3600" y="8114"/>
                    </a:lnTo>
                    <a:lnTo>
                      <a:pt x="3543" y="8152"/>
                    </a:lnTo>
                    <a:lnTo>
                      <a:pt x="3505" y="8171"/>
                    </a:lnTo>
                    <a:lnTo>
                      <a:pt x="3448" y="8171"/>
                    </a:lnTo>
                    <a:lnTo>
                      <a:pt x="3391" y="8171"/>
                    </a:lnTo>
                    <a:lnTo>
                      <a:pt x="3314" y="8133"/>
                    </a:lnTo>
                    <a:lnTo>
                      <a:pt x="3333" y="8190"/>
                    </a:lnTo>
                    <a:lnTo>
                      <a:pt x="3410" y="8380"/>
                    </a:lnTo>
                    <a:lnTo>
                      <a:pt x="3428" y="8438"/>
                    </a:lnTo>
                    <a:lnTo>
                      <a:pt x="3428" y="8533"/>
                    </a:lnTo>
                    <a:lnTo>
                      <a:pt x="3391" y="8571"/>
                    </a:lnTo>
                    <a:lnTo>
                      <a:pt x="3296" y="8628"/>
                    </a:lnTo>
                    <a:lnTo>
                      <a:pt x="3276" y="8666"/>
                    </a:lnTo>
                    <a:lnTo>
                      <a:pt x="3238" y="8724"/>
                    </a:lnTo>
                    <a:lnTo>
                      <a:pt x="3219" y="8761"/>
                    </a:lnTo>
                    <a:lnTo>
                      <a:pt x="3181" y="8781"/>
                    </a:lnTo>
                    <a:lnTo>
                      <a:pt x="3105" y="8800"/>
                    </a:lnTo>
                    <a:lnTo>
                      <a:pt x="2971" y="8781"/>
                    </a:lnTo>
                    <a:lnTo>
                      <a:pt x="2895" y="8800"/>
                    </a:lnTo>
                    <a:lnTo>
                      <a:pt x="2819" y="8914"/>
                    </a:lnTo>
                    <a:lnTo>
                      <a:pt x="2800" y="9066"/>
                    </a:lnTo>
                    <a:lnTo>
                      <a:pt x="2800" y="9219"/>
                    </a:lnTo>
                    <a:lnTo>
                      <a:pt x="2857" y="9504"/>
                    </a:lnTo>
                    <a:lnTo>
                      <a:pt x="2857" y="9581"/>
                    </a:lnTo>
                    <a:lnTo>
                      <a:pt x="2838" y="9599"/>
                    </a:lnTo>
                    <a:lnTo>
                      <a:pt x="2819" y="9657"/>
                    </a:lnTo>
                    <a:lnTo>
                      <a:pt x="2686" y="9848"/>
                    </a:lnTo>
                    <a:lnTo>
                      <a:pt x="2667" y="9924"/>
                    </a:lnTo>
                    <a:lnTo>
                      <a:pt x="2667" y="10076"/>
                    </a:lnTo>
                    <a:lnTo>
                      <a:pt x="2686" y="10209"/>
                    </a:lnTo>
                    <a:lnTo>
                      <a:pt x="2705" y="10285"/>
                    </a:lnTo>
                    <a:lnTo>
                      <a:pt x="2724" y="10343"/>
                    </a:lnTo>
                    <a:lnTo>
                      <a:pt x="2705" y="10400"/>
                    </a:lnTo>
                    <a:lnTo>
                      <a:pt x="2571" y="10533"/>
                    </a:lnTo>
                    <a:lnTo>
                      <a:pt x="2229" y="11009"/>
                    </a:lnTo>
                    <a:lnTo>
                      <a:pt x="2095" y="11238"/>
                    </a:lnTo>
                    <a:lnTo>
                      <a:pt x="2076" y="11295"/>
                    </a:lnTo>
                    <a:lnTo>
                      <a:pt x="2076" y="11371"/>
                    </a:lnTo>
                    <a:lnTo>
                      <a:pt x="2076" y="11448"/>
                    </a:lnTo>
                    <a:lnTo>
                      <a:pt x="2133" y="11657"/>
                    </a:lnTo>
                    <a:lnTo>
                      <a:pt x="2114" y="11733"/>
                    </a:lnTo>
                    <a:lnTo>
                      <a:pt x="2076" y="11771"/>
                    </a:lnTo>
                    <a:lnTo>
                      <a:pt x="2019" y="11809"/>
                    </a:lnTo>
                    <a:lnTo>
                      <a:pt x="1924" y="11943"/>
                    </a:lnTo>
                    <a:lnTo>
                      <a:pt x="1714" y="12152"/>
                    </a:lnTo>
                    <a:lnTo>
                      <a:pt x="1696" y="12152"/>
                    </a:lnTo>
                    <a:lnTo>
                      <a:pt x="1657" y="11981"/>
                    </a:lnTo>
                    <a:lnTo>
                      <a:pt x="1581" y="11790"/>
                    </a:lnTo>
                    <a:lnTo>
                      <a:pt x="1543" y="11562"/>
                    </a:lnTo>
                    <a:lnTo>
                      <a:pt x="1543" y="11333"/>
                    </a:lnTo>
                    <a:lnTo>
                      <a:pt x="1371" y="10933"/>
                    </a:lnTo>
                    <a:lnTo>
                      <a:pt x="1029" y="10609"/>
                    </a:lnTo>
                    <a:lnTo>
                      <a:pt x="952" y="10514"/>
                    </a:lnTo>
                    <a:lnTo>
                      <a:pt x="819" y="10457"/>
                    </a:lnTo>
                    <a:lnTo>
                      <a:pt x="724" y="10495"/>
                    </a:lnTo>
                    <a:lnTo>
                      <a:pt x="648" y="10609"/>
                    </a:lnTo>
                    <a:lnTo>
                      <a:pt x="571" y="10705"/>
                    </a:lnTo>
                    <a:lnTo>
                      <a:pt x="476" y="10781"/>
                    </a:lnTo>
                    <a:lnTo>
                      <a:pt x="381" y="10762"/>
                    </a:lnTo>
                    <a:lnTo>
                      <a:pt x="286" y="10666"/>
                    </a:lnTo>
                    <a:lnTo>
                      <a:pt x="133" y="10419"/>
                    </a:lnTo>
                    <a:lnTo>
                      <a:pt x="0" y="10057"/>
                    </a:lnTo>
                    <a:lnTo>
                      <a:pt x="19" y="9943"/>
                    </a:lnTo>
                    <a:lnTo>
                      <a:pt x="209" y="9733"/>
                    </a:lnTo>
                    <a:lnTo>
                      <a:pt x="438" y="9523"/>
                    </a:lnTo>
                    <a:lnTo>
                      <a:pt x="1333" y="8457"/>
                    </a:lnTo>
                    <a:lnTo>
                      <a:pt x="1562" y="8266"/>
                    </a:lnTo>
                    <a:lnTo>
                      <a:pt x="1581" y="8152"/>
                    </a:lnTo>
                    <a:lnTo>
                      <a:pt x="1562" y="8019"/>
                    </a:lnTo>
                    <a:lnTo>
                      <a:pt x="1600" y="7790"/>
                    </a:lnTo>
                    <a:lnTo>
                      <a:pt x="1943" y="7066"/>
                    </a:lnTo>
                    <a:lnTo>
                      <a:pt x="1924" y="6819"/>
                    </a:lnTo>
                    <a:lnTo>
                      <a:pt x="1772" y="6647"/>
                    </a:lnTo>
                    <a:lnTo>
                      <a:pt x="1562" y="6533"/>
                    </a:lnTo>
                    <a:lnTo>
                      <a:pt x="1447" y="6344"/>
                    </a:lnTo>
                    <a:lnTo>
                      <a:pt x="1447" y="6210"/>
                    </a:lnTo>
                    <a:lnTo>
                      <a:pt x="1447" y="6096"/>
                    </a:lnTo>
                    <a:lnTo>
                      <a:pt x="1429" y="5982"/>
                    </a:lnTo>
                    <a:lnTo>
                      <a:pt x="1352" y="5887"/>
                    </a:lnTo>
                    <a:lnTo>
                      <a:pt x="1238" y="5638"/>
                    </a:lnTo>
                    <a:lnTo>
                      <a:pt x="1048" y="5448"/>
                    </a:lnTo>
                    <a:lnTo>
                      <a:pt x="934" y="5429"/>
                    </a:lnTo>
                    <a:lnTo>
                      <a:pt x="819" y="5410"/>
                    </a:lnTo>
                    <a:lnTo>
                      <a:pt x="724" y="5315"/>
                    </a:lnTo>
                    <a:lnTo>
                      <a:pt x="419" y="4724"/>
                    </a:lnTo>
                    <a:lnTo>
                      <a:pt x="724" y="4667"/>
                    </a:lnTo>
                    <a:lnTo>
                      <a:pt x="1010" y="4534"/>
                    </a:lnTo>
                    <a:lnTo>
                      <a:pt x="1657" y="4153"/>
                    </a:lnTo>
                    <a:lnTo>
                      <a:pt x="1791" y="4058"/>
                    </a:lnTo>
                    <a:lnTo>
                      <a:pt x="1828" y="3906"/>
                    </a:lnTo>
                    <a:lnTo>
                      <a:pt x="1809" y="3448"/>
                    </a:lnTo>
                    <a:lnTo>
                      <a:pt x="1848" y="3144"/>
                    </a:lnTo>
                    <a:lnTo>
                      <a:pt x="2400" y="3181"/>
                    </a:lnTo>
                    <a:lnTo>
                      <a:pt x="2838" y="2877"/>
                    </a:lnTo>
                    <a:lnTo>
                      <a:pt x="3200" y="2401"/>
                    </a:lnTo>
                    <a:lnTo>
                      <a:pt x="3391" y="2229"/>
                    </a:lnTo>
                    <a:lnTo>
                      <a:pt x="3638" y="2172"/>
                    </a:lnTo>
                    <a:lnTo>
                      <a:pt x="3924" y="2153"/>
                    </a:lnTo>
                    <a:lnTo>
                      <a:pt x="4171" y="2039"/>
                    </a:lnTo>
                    <a:lnTo>
                      <a:pt x="4267" y="1925"/>
                    </a:lnTo>
                    <a:lnTo>
                      <a:pt x="4324" y="1810"/>
                    </a:lnTo>
                    <a:lnTo>
                      <a:pt x="4419" y="1753"/>
                    </a:lnTo>
                    <a:lnTo>
                      <a:pt x="4534" y="1734"/>
                    </a:lnTo>
                    <a:lnTo>
                      <a:pt x="4743" y="1562"/>
                    </a:lnTo>
                    <a:lnTo>
                      <a:pt x="4933" y="1334"/>
                    </a:lnTo>
                    <a:lnTo>
                      <a:pt x="5200" y="1277"/>
                    </a:lnTo>
                    <a:lnTo>
                      <a:pt x="5505" y="1315"/>
                    </a:lnTo>
                    <a:lnTo>
                      <a:pt x="5734" y="1410"/>
                    </a:lnTo>
                    <a:lnTo>
                      <a:pt x="5924" y="1581"/>
                    </a:lnTo>
                    <a:lnTo>
                      <a:pt x="6134" y="1715"/>
                    </a:lnTo>
                    <a:lnTo>
                      <a:pt x="6362" y="1772"/>
                    </a:lnTo>
                    <a:lnTo>
                      <a:pt x="6533" y="1676"/>
                    </a:lnTo>
                    <a:lnTo>
                      <a:pt x="6667" y="1200"/>
                    </a:lnTo>
                    <a:lnTo>
                      <a:pt x="6857" y="724"/>
                    </a:lnTo>
                    <a:lnTo>
                      <a:pt x="6896" y="496"/>
                    </a:lnTo>
                    <a:lnTo>
                      <a:pt x="6896" y="248"/>
                    </a:lnTo>
                    <a:lnTo>
                      <a:pt x="6933" y="58"/>
                    </a:lnTo>
                    <a:lnTo>
                      <a:pt x="7048" y="39"/>
                    </a:lnTo>
                    <a:lnTo>
                      <a:pt x="7086" y="39"/>
                    </a:lnTo>
                    <a:lnTo>
                      <a:pt x="7124" y="76"/>
                    </a:lnTo>
                    <a:lnTo>
                      <a:pt x="7238" y="115"/>
                    </a:lnTo>
                    <a:lnTo>
                      <a:pt x="7353" y="134"/>
                    </a:lnTo>
                    <a:lnTo>
                      <a:pt x="7848" y="20"/>
                    </a:lnTo>
                    <a:lnTo>
                      <a:pt x="8038" y="0"/>
                    </a:lnTo>
                    <a:lnTo>
                      <a:pt x="8057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1" name="Freeform 17">
                <a:extLst>
                  <a:ext uri="{FF2B5EF4-FFF2-40B4-BE49-F238E27FC236}">
                    <a16:creationId xmlns:a16="http://schemas.microsoft.com/office/drawing/2014/main" id="{212F67DB-C661-F74D-9C28-FCE0414E9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7050" y="7591425"/>
                <a:ext cx="3532188" cy="3963988"/>
              </a:xfrm>
              <a:custGeom>
                <a:avLst/>
                <a:gdLst>
                  <a:gd name="T0" fmla="*/ 1177697579 w 9811"/>
                  <a:gd name="T1" fmla="*/ 1044391666 h 11010"/>
                  <a:gd name="T2" fmla="*/ 1180160498 w 9811"/>
                  <a:gd name="T3" fmla="*/ 1056705952 h 11010"/>
                  <a:gd name="T4" fmla="*/ 1232007085 w 9811"/>
                  <a:gd name="T5" fmla="*/ 1125796354 h 11010"/>
                  <a:gd name="T6" fmla="*/ 1214768092 w 9811"/>
                  <a:gd name="T7" fmla="*/ 1135647999 h 11010"/>
                  <a:gd name="T8" fmla="*/ 1180160498 w 9811"/>
                  <a:gd name="T9" fmla="*/ 1155480540 h 11010"/>
                  <a:gd name="T10" fmla="*/ 1167846624 w 9811"/>
                  <a:gd name="T11" fmla="*/ 1172720827 h 11010"/>
                  <a:gd name="T12" fmla="*/ 1148015464 w 9811"/>
                  <a:gd name="T13" fmla="*/ 1175183468 h 11010"/>
                  <a:gd name="T14" fmla="*/ 1143089986 w 9811"/>
                  <a:gd name="T15" fmla="*/ 1185035113 h 11010"/>
                  <a:gd name="T16" fmla="*/ 1078929524 w 9811"/>
                  <a:gd name="T17" fmla="*/ 1249199873 h 11010"/>
                  <a:gd name="T18" fmla="*/ 1091373007 w 9811"/>
                  <a:gd name="T19" fmla="*/ 1288735343 h 11010"/>
                  <a:gd name="T20" fmla="*/ 1054302494 w 9811"/>
                  <a:gd name="T21" fmla="*/ 1353029716 h 11010"/>
                  <a:gd name="T22" fmla="*/ 1014769423 w 9811"/>
                  <a:gd name="T23" fmla="*/ 1397361575 h 11010"/>
                  <a:gd name="T24" fmla="*/ 980161829 w 9811"/>
                  <a:gd name="T25" fmla="*/ 1424582760 h 11010"/>
                  <a:gd name="T26" fmla="*/ 960459917 w 9811"/>
                  <a:gd name="T27" fmla="*/ 1422120119 h 11010"/>
                  <a:gd name="T28" fmla="*/ 943220924 w 9811"/>
                  <a:gd name="T29" fmla="*/ 1422120119 h 11010"/>
                  <a:gd name="T30" fmla="*/ 888781810 w 9811"/>
                  <a:gd name="T31" fmla="*/ 1424582760 h 11010"/>
                  <a:gd name="T32" fmla="*/ 864154781 w 9811"/>
                  <a:gd name="T33" fmla="*/ 1345511460 h 11010"/>
                  <a:gd name="T34" fmla="*/ 839397782 w 9811"/>
                  <a:gd name="T35" fmla="*/ 1276421058 h 11010"/>
                  <a:gd name="T36" fmla="*/ 770312203 w 9811"/>
                  <a:gd name="T37" fmla="*/ 1214719298 h 11010"/>
                  <a:gd name="T38" fmla="*/ 681395104 w 9811"/>
                  <a:gd name="T39" fmla="*/ 1155480540 h 11010"/>
                  <a:gd name="T40" fmla="*/ 651842596 w 9811"/>
                  <a:gd name="T41" fmla="*/ 1113482069 h 11010"/>
                  <a:gd name="T42" fmla="*/ 632011076 w 9811"/>
                  <a:gd name="T43" fmla="*/ 1192553369 h 11010"/>
                  <a:gd name="T44" fmla="*/ 619697561 w 9811"/>
                  <a:gd name="T45" fmla="*/ 1204868014 h 11010"/>
                  <a:gd name="T46" fmla="*/ 498765035 w 9811"/>
                  <a:gd name="T47" fmla="*/ 1229496585 h 11010"/>
                  <a:gd name="T48" fmla="*/ 466620360 w 9811"/>
                  <a:gd name="T49" fmla="*/ 1175183468 h 11010"/>
                  <a:gd name="T50" fmla="*/ 338170189 w 9811"/>
                  <a:gd name="T51" fmla="*/ 1266569413 h 11010"/>
                  <a:gd name="T52" fmla="*/ 298766725 w 9811"/>
                  <a:gd name="T53" fmla="*/ 1264106772 h 11010"/>
                  <a:gd name="T54" fmla="*/ 251845256 w 9811"/>
                  <a:gd name="T55" fmla="*/ 1385047290 h 11010"/>
                  <a:gd name="T56" fmla="*/ 246919778 w 9811"/>
                  <a:gd name="T57" fmla="*/ 1343178072 h 11010"/>
                  <a:gd name="T58" fmla="*/ 276472646 w 9811"/>
                  <a:gd name="T59" fmla="*/ 1135647999 h 11010"/>
                  <a:gd name="T60" fmla="*/ 340762356 w 9811"/>
                  <a:gd name="T61" fmla="*/ 1024559125 h 11010"/>
                  <a:gd name="T62" fmla="*/ 251845256 w 9811"/>
                  <a:gd name="T63" fmla="*/ 827139561 h 11010"/>
                  <a:gd name="T64" fmla="*/ 49384028 w 9811"/>
                  <a:gd name="T65" fmla="*/ 790066733 h 11010"/>
                  <a:gd name="T66" fmla="*/ 24756638 w 9811"/>
                  <a:gd name="T67" fmla="*/ 760382547 h 11010"/>
                  <a:gd name="T68" fmla="*/ 111081570 w 9811"/>
                  <a:gd name="T69" fmla="*/ 683903501 h 11010"/>
                  <a:gd name="T70" fmla="*/ 83991622 w 9811"/>
                  <a:gd name="T71" fmla="*/ 614683486 h 11010"/>
                  <a:gd name="T72" fmla="*/ 108618651 w 9811"/>
                  <a:gd name="T73" fmla="*/ 575147656 h 11010"/>
                  <a:gd name="T74" fmla="*/ 165391076 w 9811"/>
                  <a:gd name="T75" fmla="*/ 594980557 h 11010"/>
                  <a:gd name="T76" fmla="*/ 222292749 w 9811"/>
                  <a:gd name="T77" fmla="*/ 565296372 h 11010"/>
                  <a:gd name="T78" fmla="*/ 340762356 w 9811"/>
                  <a:gd name="T79" fmla="*/ 533278798 h 11010"/>
                  <a:gd name="T80" fmla="*/ 439530411 w 9811"/>
                  <a:gd name="T81" fmla="*/ 456670139 h 11010"/>
                  <a:gd name="T82" fmla="*/ 597533090 w 9811"/>
                  <a:gd name="T83" fmla="*/ 360358552 h 11010"/>
                  <a:gd name="T84" fmla="*/ 678932545 w 9811"/>
                  <a:gd name="T85" fmla="*/ 251732320 h 11010"/>
                  <a:gd name="T86" fmla="*/ 661693552 w 9811"/>
                  <a:gd name="T87" fmla="*/ 170457245 h 11010"/>
                  <a:gd name="T88" fmla="*/ 651842596 w 9811"/>
                  <a:gd name="T89" fmla="*/ 69220015 h 11010"/>
                  <a:gd name="T90" fmla="*/ 777700240 w 9811"/>
                  <a:gd name="T91" fmla="*/ 4925642 h 11010"/>
                  <a:gd name="T92" fmla="*/ 916001367 w 9811"/>
                  <a:gd name="T93" fmla="*/ 12314285 h 11010"/>
                  <a:gd name="T94" fmla="*/ 1140757035 w 9811"/>
                  <a:gd name="T95" fmla="*/ 96311587 h 11010"/>
                  <a:gd name="T96" fmla="*/ 1204917136 w 9811"/>
                  <a:gd name="T97" fmla="*/ 167994604 h 11010"/>
                  <a:gd name="T98" fmla="*/ 1222156129 w 9811"/>
                  <a:gd name="T99" fmla="*/ 239418035 h 11010"/>
                  <a:gd name="T100" fmla="*/ 1227081607 w 9811"/>
                  <a:gd name="T101" fmla="*/ 402357023 h 11010"/>
                  <a:gd name="T102" fmla="*/ 1192474013 w 9811"/>
                  <a:gd name="T103" fmla="*/ 488817326 h 11010"/>
                  <a:gd name="T104" fmla="*/ 1019694901 w 9811"/>
                  <a:gd name="T105" fmla="*/ 696217787 h 11010"/>
                  <a:gd name="T106" fmla="*/ 1081392443 w 9811"/>
                  <a:gd name="T107" fmla="*/ 790066733 h 11010"/>
                  <a:gd name="T108" fmla="*/ 1125850993 w 9811"/>
                  <a:gd name="T109" fmla="*/ 748067902 h 11010"/>
                  <a:gd name="T110" fmla="*/ 1219693570 w 9811"/>
                  <a:gd name="T111" fmla="*/ 861619776 h 11010"/>
                  <a:gd name="T112" fmla="*/ 1239524730 w 9811"/>
                  <a:gd name="T113" fmla="*/ 967783008 h 110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811" h="11010">
                    <a:moveTo>
                      <a:pt x="9581" y="7466"/>
                    </a:moveTo>
                    <a:lnTo>
                      <a:pt x="9372" y="7656"/>
                    </a:lnTo>
                    <a:lnTo>
                      <a:pt x="9162" y="7981"/>
                    </a:lnTo>
                    <a:lnTo>
                      <a:pt x="9086" y="8057"/>
                    </a:lnTo>
                    <a:lnTo>
                      <a:pt x="9029" y="8095"/>
                    </a:lnTo>
                    <a:lnTo>
                      <a:pt x="9010" y="8133"/>
                    </a:lnTo>
                    <a:lnTo>
                      <a:pt x="9029" y="8152"/>
                    </a:lnTo>
                    <a:lnTo>
                      <a:pt x="9105" y="8152"/>
                    </a:lnTo>
                    <a:lnTo>
                      <a:pt x="9143" y="8209"/>
                    </a:lnTo>
                    <a:lnTo>
                      <a:pt x="9314" y="8457"/>
                    </a:lnTo>
                    <a:lnTo>
                      <a:pt x="9448" y="8590"/>
                    </a:lnTo>
                    <a:lnTo>
                      <a:pt x="9505" y="8685"/>
                    </a:lnTo>
                    <a:lnTo>
                      <a:pt x="9467" y="8761"/>
                    </a:lnTo>
                    <a:lnTo>
                      <a:pt x="9429" y="8780"/>
                    </a:lnTo>
                    <a:lnTo>
                      <a:pt x="9410" y="8761"/>
                    </a:lnTo>
                    <a:lnTo>
                      <a:pt x="9372" y="8761"/>
                    </a:lnTo>
                    <a:lnTo>
                      <a:pt x="9334" y="8743"/>
                    </a:lnTo>
                    <a:lnTo>
                      <a:pt x="9296" y="8761"/>
                    </a:lnTo>
                    <a:lnTo>
                      <a:pt x="9258" y="8780"/>
                    </a:lnTo>
                    <a:lnTo>
                      <a:pt x="9105" y="8914"/>
                    </a:lnTo>
                    <a:lnTo>
                      <a:pt x="9048" y="8952"/>
                    </a:lnTo>
                    <a:lnTo>
                      <a:pt x="9048" y="8990"/>
                    </a:lnTo>
                    <a:lnTo>
                      <a:pt x="9029" y="9009"/>
                    </a:lnTo>
                    <a:lnTo>
                      <a:pt x="9010" y="9047"/>
                    </a:lnTo>
                    <a:lnTo>
                      <a:pt x="8991" y="9047"/>
                    </a:lnTo>
                    <a:lnTo>
                      <a:pt x="8933" y="9047"/>
                    </a:lnTo>
                    <a:lnTo>
                      <a:pt x="8896" y="9066"/>
                    </a:lnTo>
                    <a:lnTo>
                      <a:pt x="8857" y="9066"/>
                    </a:lnTo>
                    <a:lnTo>
                      <a:pt x="8838" y="9085"/>
                    </a:lnTo>
                    <a:lnTo>
                      <a:pt x="8819" y="9124"/>
                    </a:lnTo>
                    <a:lnTo>
                      <a:pt x="8819" y="9142"/>
                    </a:lnTo>
                    <a:lnTo>
                      <a:pt x="8610" y="9276"/>
                    </a:lnTo>
                    <a:lnTo>
                      <a:pt x="8400" y="9466"/>
                    </a:lnTo>
                    <a:lnTo>
                      <a:pt x="8343" y="9561"/>
                    </a:lnTo>
                    <a:lnTo>
                      <a:pt x="8324" y="9637"/>
                    </a:lnTo>
                    <a:lnTo>
                      <a:pt x="8343" y="9695"/>
                    </a:lnTo>
                    <a:lnTo>
                      <a:pt x="8420" y="9790"/>
                    </a:lnTo>
                    <a:lnTo>
                      <a:pt x="8438" y="9847"/>
                    </a:lnTo>
                    <a:lnTo>
                      <a:pt x="8420" y="9942"/>
                    </a:lnTo>
                    <a:lnTo>
                      <a:pt x="8400" y="10038"/>
                    </a:lnTo>
                    <a:lnTo>
                      <a:pt x="8305" y="10266"/>
                    </a:lnTo>
                    <a:lnTo>
                      <a:pt x="8229" y="10380"/>
                    </a:lnTo>
                    <a:lnTo>
                      <a:pt x="8134" y="10438"/>
                    </a:lnTo>
                    <a:lnTo>
                      <a:pt x="8000" y="10438"/>
                    </a:lnTo>
                    <a:lnTo>
                      <a:pt x="7905" y="10514"/>
                    </a:lnTo>
                    <a:lnTo>
                      <a:pt x="7848" y="10628"/>
                    </a:lnTo>
                    <a:lnTo>
                      <a:pt x="7829" y="10780"/>
                    </a:lnTo>
                    <a:lnTo>
                      <a:pt x="7810" y="10856"/>
                    </a:lnTo>
                    <a:lnTo>
                      <a:pt x="7734" y="10914"/>
                    </a:lnTo>
                    <a:lnTo>
                      <a:pt x="7658" y="10971"/>
                    </a:lnTo>
                    <a:lnTo>
                      <a:pt x="7562" y="10990"/>
                    </a:lnTo>
                    <a:lnTo>
                      <a:pt x="7524" y="10971"/>
                    </a:lnTo>
                    <a:lnTo>
                      <a:pt x="7448" y="10971"/>
                    </a:lnTo>
                    <a:lnTo>
                      <a:pt x="7410" y="10952"/>
                    </a:lnTo>
                    <a:lnTo>
                      <a:pt x="7410" y="10971"/>
                    </a:lnTo>
                    <a:lnTo>
                      <a:pt x="7372" y="10990"/>
                    </a:lnTo>
                    <a:lnTo>
                      <a:pt x="7353" y="11009"/>
                    </a:lnTo>
                    <a:lnTo>
                      <a:pt x="7314" y="11009"/>
                    </a:lnTo>
                    <a:lnTo>
                      <a:pt x="7277" y="10971"/>
                    </a:lnTo>
                    <a:lnTo>
                      <a:pt x="7257" y="10971"/>
                    </a:lnTo>
                    <a:lnTo>
                      <a:pt x="7162" y="10990"/>
                    </a:lnTo>
                    <a:lnTo>
                      <a:pt x="6952" y="11009"/>
                    </a:lnTo>
                    <a:lnTo>
                      <a:pt x="6857" y="10990"/>
                    </a:lnTo>
                    <a:lnTo>
                      <a:pt x="6800" y="10933"/>
                    </a:lnTo>
                    <a:lnTo>
                      <a:pt x="6743" y="10780"/>
                    </a:lnTo>
                    <a:lnTo>
                      <a:pt x="6686" y="10514"/>
                    </a:lnTo>
                    <a:lnTo>
                      <a:pt x="6667" y="10380"/>
                    </a:lnTo>
                    <a:lnTo>
                      <a:pt x="6667" y="10228"/>
                    </a:lnTo>
                    <a:lnTo>
                      <a:pt x="6667" y="10076"/>
                    </a:lnTo>
                    <a:lnTo>
                      <a:pt x="6591" y="9942"/>
                    </a:lnTo>
                    <a:lnTo>
                      <a:pt x="6476" y="9847"/>
                    </a:lnTo>
                    <a:lnTo>
                      <a:pt x="6153" y="9790"/>
                    </a:lnTo>
                    <a:lnTo>
                      <a:pt x="6058" y="9676"/>
                    </a:lnTo>
                    <a:lnTo>
                      <a:pt x="5981" y="9523"/>
                    </a:lnTo>
                    <a:lnTo>
                      <a:pt x="5943" y="9371"/>
                    </a:lnTo>
                    <a:lnTo>
                      <a:pt x="5886" y="9219"/>
                    </a:lnTo>
                    <a:lnTo>
                      <a:pt x="5772" y="9142"/>
                    </a:lnTo>
                    <a:lnTo>
                      <a:pt x="5505" y="9047"/>
                    </a:lnTo>
                    <a:lnTo>
                      <a:pt x="5257" y="8914"/>
                    </a:lnTo>
                    <a:lnTo>
                      <a:pt x="5162" y="8875"/>
                    </a:lnTo>
                    <a:lnTo>
                      <a:pt x="5105" y="8838"/>
                    </a:lnTo>
                    <a:lnTo>
                      <a:pt x="5086" y="8666"/>
                    </a:lnTo>
                    <a:lnTo>
                      <a:pt x="5029" y="8590"/>
                    </a:lnTo>
                    <a:lnTo>
                      <a:pt x="4971" y="8685"/>
                    </a:lnTo>
                    <a:lnTo>
                      <a:pt x="4934" y="8799"/>
                    </a:lnTo>
                    <a:lnTo>
                      <a:pt x="4895" y="8933"/>
                    </a:lnTo>
                    <a:lnTo>
                      <a:pt x="4876" y="9200"/>
                    </a:lnTo>
                    <a:lnTo>
                      <a:pt x="4857" y="9219"/>
                    </a:lnTo>
                    <a:lnTo>
                      <a:pt x="4839" y="9219"/>
                    </a:lnTo>
                    <a:lnTo>
                      <a:pt x="4819" y="9238"/>
                    </a:lnTo>
                    <a:lnTo>
                      <a:pt x="4781" y="9295"/>
                    </a:lnTo>
                    <a:lnTo>
                      <a:pt x="4762" y="9333"/>
                    </a:lnTo>
                    <a:lnTo>
                      <a:pt x="4743" y="9390"/>
                    </a:lnTo>
                    <a:lnTo>
                      <a:pt x="4743" y="9466"/>
                    </a:lnTo>
                    <a:lnTo>
                      <a:pt x="3848" y="9485"/>
                    </a:lnTo>
                    <a:lnTo>
                      <a:pt x="3752" y="9447"/>
                    </a:lnTo>
                    <a:lnTo>
                      <a:pt x="3696" y="9390"/>
                    </a:lnTo>
                    <a:lnTo>
                      <a:pt x="3657" y="9333"/>
                    </a:lnTo>
                    <a:lnTo>
                      <a:pt x="3600" y="9066"/>
                    </a:lnTo>
                    <a:lnTo>
                      <a:pt x="3581" y="9028"/>
                    </a:lnTo>
                    <a:lnTo>
                      <a:pt x="3524" y="9009"/>
                    </a:lnTo>
                    <a:lnTo>
                      <a:pt x="3448" y="9047"/>
                    </a:lnTo>
                    <a:lnTo>
                      <a:pt x="2609" y="9771"/>
                    </a:lnTo>
                    <a:lnTo>
                      <a:pt x="2514" y="9809"/>
                    </a:lnTo>
                    <a:lnTo>
                      <a:pt x="2457" y="9790"/>
                    </a:lnTo>
                    <a:lnTo>
                      <a:pt x="2381" y="9752"/>
                    </a:lnTo>
                    <a:lnTo>
                      <a:pt x="2305" y="9752"/>
                    </a:lnTo>
                    <a:lnTo>
                      <a:pt x="2248" y="9828"/>
                    </a:lnTo>
                    <a:lnTo>
                      <a:pt x="1981" y="10647"/>
                    </a:lnTo>
                    <a:lnTo>
                      <a:pt x="1981" y="10666"/>
                    </a:lnTo>
                    <a:lnTo>
                      <a:pt x="1943" y="10685"/>
                    </a:lnTo>
                    <a:lnTo>
                      <a:pt x="1810" y="10685"/>
                    </a:lnTo>
                    <a:lnTo>
                      <a:pt x="1905" y="10362"/>
                    </a:lnTo>
                    <a:lnTo>
                      <a:pt x="1943" y="9771"/>
                    </a:lnTo>
                    <a:lnTo>
                      <a:pt x="1924" y="9561"/>
                    </a:lnTo>
                    <a:lnTo>
                      <a:pt x="2038" y="8952"/>
                    </a:lnTo>
                    <a:lnTo>
                      <a:pt x="2133" y="8761"/>
                    </a:lnTo>
                    <a:lnTo>
                      <a:pt x="2286" y="8571"/>
                    </a:lnTo>
                    <a:lnTo>
                      <a:pt x="2457" y="8457"/>
                    </a:lnTo>
                    <a:lnTo>
                      <a:pt x="2609" y="8304"/>
                    </a:lnTo>
                    <a:lnTo>
                      <a:pt x="2629" y="7904"/>
                    </a:lnTo>
                    <a:lnTo>
                      <a:pt x="2762" y="7485"/>
                    </a:lnTo>
                    <a:lnTo>
                      <a:pt x="2609" y="7085"/>
                    </a:lnTo>
                    <a:lnTo>
                      <a:pt x="2267" y="6780"/>
                    </a:lnTo>
                    <a:lnTo>
                      <a:pt x="1943" y="6381"/>
                    </a:lnTo>
                    <a:lnTo>
                      <a:pt x="1562" y="6114"/>
                    </a:lnTo>
                    <a:lnTo>
                      <a:pt x="1029" y="6056"/>
                    </a:lnTo>
                    <a:lnTo>
                      <a:pt x="514" y="6076"/>
                    </a:lnTo>
                    <a:lnTo>
                      <a:pt x="381" y="6095"/>
                    </a:lnTo>
                    <a:lnTo>
                      <a:pt x="133" y="6209"/>
                    </a:lnTo>
                    <a:lnTo>
                      <a:pt x="38" y="6228"/>
                    </a:lnTo>
                    <a:lnTo>
                      <a:pt x="0" y="6152"/>
                    </a:lnTo>
                    <a:lnTo>
                      <a:pt x="191" y="5866"/>
                    </a:lnTo>
                    <a:lnTo>
                      <a:pt x="305" y="5771"/>
                    </a:lnTo>
                    <a:lnTo>
                      <a:pt x="800" y="5428"/>
                    </a:lnTo>
                    <a:lnTo>
                      <a:pt x="876" y="5371"/>
                    </a:lnTo>
                    <a:lnTo>
                      <a:pt x="857" y="5276"/>
                    </a:lnTo>
                    <a:lnTo>
                      <a:pt x="838" y="5218"/>
                    </a:lnTo>
                    <a:lnTo>
                      <a:pt x="838" y="5162"/>
                    </a:lnTo>
                    <a:lnTo>
                      <a:pt x="819" y="4971"/>
                    </a:lnTo>
                    <a:lnTo>
                      <a:pt x="648" y="4742"/>
                    </a:lnTo>
                    <a:lnTo>
                      <a:pt x="667" y="4647"/>
                    </a:lnTo>
                    <a:lnTo>
                      <a:pt x="686" y="4552"/>
                    </a:lnTo>
                    <a:lnTo>
                      <a:pt x="743" y="4476"/>
                    </a:lnTo>
                    <a:lnTo>
                      <a:pt x="838" y="4437"/>
                    </a:lnTo>
                    <a:lnTo>
                      <a:pt x="1009" y="4495"/>
                    </a:lnTo>
                    <a:lnTo>
                      <a:pt x="1086" y="4533"/>
                    </a:lnTo>
                    <a:lnTo>
                      <a:pt x="1181" y="4552"/>
                    </a:lnTo>
                    <a:lnTo>
                      <a:pt x="1276" y="4590"/>
                    </a:lnTo>
                    <a:lnTo>
                      <a:pt x="1390" y="4590"/>
                    </a:lnTo>
                    <a:lnTo>
                      <a:pt x="1486" y="4590"/>
                    </a:lnTo>
                    <a:lnTo>
                      <a:pt x="1619" y="4495"/>
                    </a:lnTo>
                    <a:lnTo>
                      <a:pt x="1715" y="4361"/>
                    </a:lnTo>
                    <a:lnTo>
                      <a:pt x="1905" y="4361"/>
                    </a:lnTo>
                    <a:lnTo>
                      <a:pt x="2152" y="4342"/>
                    </a:lnTo>
                    <a:lnTo>
                      <a:pt x="2400" y="4285"/>
                    </a:lnTo>
                    <a:lnTo>
                      <a:pt x="2629" y="4114"/>
                    </a:lnTo>
                    <a:lnTo>
                      <a:pt x="2838" y="3904"/>
                    </a:lnTo>
                    <a:lnTo>
                      <a:pt x="3048" y="3733"/>
                    </a:lnTo>
                    <a:lnTo>
                      <a:pt x="3295" y="3599"/>
                    </a:lnTo>
                    <a:lnTo>
                      <a:pt x="3391" y="3523"/>
                    </a:lnTo>
                    <a:lnTo>
                      <a:pt x="3581" y="3295"/>
                    </a:lnTo>
                    <a:lnTo>
                      <a:pt x="3657" y="3181"/>
                    </a:lnTo>
                    <a:lnTo>
                      <a:pt x="3828" y="2971"/>
                    </a:lnTo>
                    <a:lnTo>
                      <a:pt x="4610" y="2780"/>
                    </a:lnTo>
                    <a:lnTo>
                      <a:pt x="5162" y="2514"/>
                    </a:lnTo>
                    <a:lnTo>
                      <a:pt x="5276" y="2285"/>
                    </a:lnTo>
                    <a:lnTo>
                      <a:pt x="5276" y="2152"/>
                    </a:lnTo>
                    <a:lnTo>
                      <a:pt x="5238" y="1942"/>
                    </a:lnTo>
                    <a:lnTo>
                      <a:pt x="5257" y="1828"/>
                    </a:lnTo>
                    <a:lnTo>
                      <a:pt x="5257" y="1734"/>
                    </a:lnTo>
                    <a:lnTo>
                      <a:pt x="5162" y="1410"/>
                    </a:lnTo>
                    <a:lnTo>
                      <a:pt x="5105" y="1315"/>
                    </a:lnTo>
                    <a:lnTo>
                      <a:pt x="5067" y="1201"/>
                    </a:lnTo>
                    <a:lnTo>
                      <a:pt x="5029" y="952"/>
                    </a:lnTo>
                    <a:lnTo>
                      <a:pt x="5067" y="724"/>
                    </a:lnTo>
                    <a:lnTo>
                      <a:pt x="5029" y="534"/>
                    </a:lnTo>
                    <a:lnTo>
                      <a:pt x="4952" y="362"/>
                    </a:lnTo>
                    <a:lnTo>
                      <a:pt x="5143" y="248"/>
                    </a:lnTo>
                    <a:lnTo>
                      <a:pt x="5581" y="229"/>
                    </a:lnTo>
                    <a:lnTo>
                      <a:pt x="6000" y="38"/>
                    </a:lnTo>
                    <a:lnTo>
                      <a:pt x="6229" y="0"/>
                    </a:lnTo>
                    <a:lnTo>
                      <a:pt x="6476" y="58"/>
                    </a:lnTo>
                    <a:lnTo>
                      <a:pt x="6705" y="58"/>
                    </a:lnTo>
                    <a:lnTo>
                      <a:pt x="7067" y="95"/>
                    </a:lnTo>
                    <a:lnTo>
                      <a:pt x="8286" y="38"/>
                    </a:lnTo>
                    <a:lnTo>
                      <a:pt x="8591" y="629"/>
                    </a:lnTo>
                    <a:lnTo>
                      <a:pt x="8686" y="724"/>
                    </a:lnTo>
                    <a:lnTo>
                      <a:pt x="8801" y="743"/>
                    </a:lnTo>
                    <a:lnTo>
                      <a:pt x="8915" y="762"/>
                    </a:lnTo>
                    <a:lnTo>
                      <a:pt x="9105" y="952"/>
                    </a:lnTo>
                    <a:lnTo>
                      <a:pt x="9219" y="1201"/>
                    </a:lnTo>
                    <a:lnTo>
                      <a:pt x="9296" y="1296"/>
                    </a:lnTo>
                    <a:lnTo>
                      <a:pt x="9314" y="1410"/>
                    </a:lnTo>
                    <a:lnTo>
                      <a:pt x="9314" y="1524"/>
                    </a:lnTo>
                    <a:lnTo>
                      <a:pt x="9314" y="1658"/>
                    </a:lnTo>
                    <a:lnTo>
                      <a:pt x="9429" y="1847"/>
                    </a:lnTo>
                    <a:lnTo>
                      <a:pt x="9639" y="1961"/>
                    </a:lnTo>
                    <a:lnTo>
                      <a:pt x="9791" y="2133"/>
                    </a:lnTo>
                    <a:lnTo>
                      <a:pt x="9810" y="2380"/>
                    </a:lnTo>
                    <a:lnTo>
                      <a:pt x="9467" y="3104"/>
                    </a:lnTo>
                    <a:lnTo>
                      <a:pt x="9429" y="3333"/>
                    </a:lnTo>
                    <a:lnTo>
                      <a:pt x="9448" y="3466"/>
                    </a:lnTo>
                    <a:lnTo>
                      <a:pt x="9429" y="3580"/>
                    </a:lnTo>
                    <a:lnTo>
                      <a:pt x="9200" y="3771"/>
                    </a:lnTo>
                    <a:lnTo>
                      <a:pt x="8305" y="4837"/>
                    </a:lnTo>
                    <a:lnTo>
                      <a:pt x="8076" y="5047"/>
                    </a:lnTo>
                    <a:lnTo>
                      <a:pt x="7886" y="5257"/>
                    </a:lnTo>
                    <a:lnTo>
                      <a:pt x="7867" y="5371"/>
                    </a:lnTo>
                    <a:lnTo>
                      <a:pt x="8000" y="5733"/>
                    </a:lnTo>
                    <a:lnTo>
                      <a:pt x="8153" y="5980"/>
                    </a:lnTo>
                    <a:lnTo>
                      <a:pt x="8248" y="6076"/>
                    </a:lnTo>
                    <a:lnTo>
                      <a:pt x="8343" y="6095"/>
                    </a:lnTo>
                    <a:lnTo>
                      <a:pt x="8438" y="6019"/>
                    </a:lnTo>
                    <a:lnTo>
                      <a:pt x="8515" y="5923"/>
                    </a:lnTo>
                    <a:lnTo>
                      <a:pt x="8591" y="5809"/>
                    </a:lnTo>
                    <a:lnTo>
                      <a:pt x="8686" y="5771"/>
                    </a:lnTo>
                    <a:lnTo>
                      <a:pt x="8819" y="5828"/>
                    </a:lnTo>
                    <a:lnTo>
                      <a:pt x="8896" y="5923"/>
                    </a:lnTo>
                    <a:lnTo>
                      <a:pt x="9238" y="6247"/>
                    </a:lnTo>
                    <a:lnTo>
                      <a:pt x="9410" y="6647"/>
                    </a:lnTo>
                    <a:lnTo>
                      <a:pt x="9410" y="6876"/>
                    </a:lnTo>
                    <a:lnTo>
                      <a:pt x="9448" y="7104"/>
                    </a:lnTo>
                    <a:lnTo>
                      <a:pt x="9524" y="7295"/>
                    </a:lnTo>
                    <a:lnTo>
                      <a:pt x="9563" y="7466"/>
                    </a:lnTo>
                    <a:lnTo>
                      <a:pt x="9581" y="7466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2" name="Freeform 18">
                <a:extLst>
                  <a:ext uri="{FF2B5EF4-FFF2-40B4-BE49-F238E27FC236}">
                    <a16:creationId xmlns:a16="http://schemas.microsoft.com/office/drawing/2014/main" id="{12D7C9B5-B0BC-774F-BCB7-1DA4401E3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7275" y="9429750"/>
                <a:ext cx="3003550" cy="2139950"/>
              </a:xfrm>
              <a:custGeom>
                <a:avLst/>
                <a:gdLst>
                  <a:gd name="T0" fmla="*/ 940325689 w 8344"/>
                  <a:gd name="T1" fmla="*/ 725834750 h 5944"/>
                  <a:gd name="T2" fmla="*/ 915706226 w 8344"/>
                  <a:gd name="T3" fmla="*/ 760441529 h 5944"/>
                  <a:gd name="T4" fmla="*/ 888495734 w 8344"/>
                  <a:gd name="T5" fmla="*/ 770291995 h 5944"/>
                  <a:gd name="T6" fmla="*/ 814508477 w 8344"/>
                  <a:gd name="T7" fmla="*/ 669064152 h 5944"/>
                  <a:gd name="T8" fmla="*/ 678713749 w 8344"/>
                  <a:gd name="T9" fmla="*/ 664138739 h 5944"/>
                  <a:gd name="T10" fmla="*/ 663942215 w 8344"/>
                  <a:gd name="T11" fmla="*/ 627069433 h 5944"/>
                  <a:gd name="T12" fmla="*/ 565205908 w 8344"/>
                  <a:gd name="T13" fmla="*/ 560448009 h 5944"/>
                  <a:gd name="T14" fmla="*/ 501066581 w 8344"/>
                  <a:gd name="T15" fmla="*/ 582741435 h 5944"/>
                  <a:gd name="T16" fmla="*/ 483703297 w 8344"/>
                  <a:gd name="T17" fmla="*/ 622144020 h 5944"/>
                  <a:gd name="T18" fmla="*/ 426949377 w 8344"/>
                  <a:gd name="T19" fmla="*/ 624606547 h 5944"/>
                  <a:gd name="T20" fmla="*/ 384967350 w 8344"/>
                  <a:gd name="T21" fmla="*/ 646899973 h 5944"/>
                  <a:gd name="T22" fmla="*/ 345576354 w 8344"/>
                  <a:gd name="T23" fmla="*/ 644437446 h 5944"/>
                  <a:gd name="T24" fmla="*/ 330675233 w 8344"/>
                  <a:gd name="T25" fmla="*/ 604905254 h 5944"/>
                  <a:gd name="T26" fmla="*/ 315903699 w 8344"/>
                  <a:gd name="T27" fmla="*/ 614756080 h 5944"/>
                  <a:gd name="T28" fmla="*/ 278845277 w 8344"/>
                  <a:gd name="T29" fmla="*/ 639512033 h 5944"/>
                  <a:gd name="T30" fmla="*/ 224553519 w 8344"/>
                  <a:gd name="T31" fmla="*/ 646899973 h 5944"/>
                  <a:gd name="T32" fmla="*/ 195010451 w 8344"/>
                  <a:gd name="T33" fmla="*/ 725834750 h 5944"/>
                  <a:gd name="T34" fmla="*/ 165337796 w 8344"/>
                  <a:gd name="T35" fmla="*/ 634457373 h 5944"/>
                  <a:gd name="T36" fmla="*/ 148104100 w 8344"/>
                  <a:gd name="T37" fmla="*/ 572761362 h 5944"/>
                  <a:gd name="T38" fmla="*/ 101198109 w 8344"/>
                  <a:gd name="T39" fmla="*/ 577686415 h 5944"/>
                  <a:gd name="T40" fmla="*/ 49368153 w 8344"/>
                  <a:gd name="T41" fmla="*/ 560448009 h 5944"/>
                  <a:gd name="T42" fmla="*/ 4923965 w 8344"/>
                  <a:gd name="T43" fmla="*/ 493826944 h 5944"/>
                  <a:gd name="T44" fmla="*/ 37058422 w 8344"/>
                  <a:gd name="T45" fmla="*/ 501214884 h 5944"/>
                  <a:gd name="T46" fmla="*/ 64139687 w 8344"/>
                  <a:gd name="T47" fmla="*/ 483976118 h 5944"/>
                  <a:gd name="T48" fmla="*/ 148104100 w 8344"/>
                  <a:gd name="T49" fmla="*/ 402449207 h 5944"/>
                  <a:gd name="T50" fmla="*/ 162875634 w 8344"/>
                  <a:gd name="T51" fmla="*/ 338290669 h 5944"/>
                  <a:gd name="T52" fmla="*/ 143050908 w 8344"/>
                  <a:gd name="T53" fmla="*/ 318459770 h 5944"/>
                  <a:gd name="T54" fmla="*/ 118431445 w 8344"/>
                  <a:gd name="T55" fmla="*/ 237062826 h 5944"/>
                  <a:gd name="T56" fmla="*/ 108583876 w 8344"/>
                  <a:gd name="T57" fmla="*/ 153073388 h 5944"/>
                  <a:gd name="T58" fmla="*/ 76578646 w 8344"/>
                  <a:gd name="T59" fmla="*/ 98765317 h 5944"/>
                  <a:gd name="T60" fmla="*/ 101198109 w 8344"/>
                  <a:gd name="T61" fmla="*/ 54308072 h 5944"/>
                  <a:gd name="T62" fmla="*/ 165337796 w 8344"/>
                  <a:gd name="T63" fmla="*/ 69213558 h 5944"/>
                  <a:gd name="T64" fmla="*/ 234530675 w 8344"/>
                  <a:gd name="T65" fmla="*/ 88914850 h 5944"/>
                  <a:gd name="T66" fmla="*/ 291155008 w 8344"/>
                  <a:gd name="T67" fmla="*/ 103690730 h 5944"/>
                  <a:gd name="T68" fmla="*/ 343114551 w 8344"/>
                  <a:gd name="T69" fmla="*/ 120929136 h 5944"/>
                  <a:gd name="T70" fmla="*/ 387429153 w 8344"/>
                  <a:gd name="T71" fmla="*/ 148147975 h 5944"/>
                  <a:gd name="T72" fmla="*/ 409716041 w 8344"/>
                  <a:gd name="T73" fmla="*/ 160461328 h 5944"/>
                  <a:gd name="T74" fmla="*/ 414640006 w 8344"/>
                  <a:gd name="T75" fmla="*/ 138297509 h 5944"/>
                  <a:gd name="T76" fmla="*/ 389890955 w 8344"/>
                  <a:gd name="T77" fmla="*/ 27218839 h 5944"/>
                  <a:gd name="T78" fmla="*/ 565205908 w 8344"/>
                  <a:gd name="T79" fmla="*/ 29681366 h 5944"/>
                  <a:gd name="T80" fmla="*/ 661480412 w 8344"/>
                  <a:gd name="T81" fmla="*/ 37069305 h 5944"/>
                  <a:gd name="T82" fmla="*/ 723157937 w 8344"/>
                  <a:gd name="T83" fmla="*/ 135834622 h 5944"/>
                  <a:gd name="T84" fmla="*/ 772526091 w 8344"/>
                  <a:gd name="T85" fmla="*/ 128446683 h 5944"/>
                  <a:gd name="T86" fmla="*/ 925554156 w 8344"/>
                  <a:gd name="T87" fmla="*/ 130909569 h 5944"/>
                  <a:gd name="T88" fmla="*/ 1061218937 w 8344"/>
                  <a:gd name="T89" fmla="*/ 256764118 h 5944"/>
                  <a:gd name="T90" fmla="*/ 1061218937 w 8344"/>
                  <a:gd name="T91" fmla="*/ 414762560 h 5944"/>
                  <a:gd name="T92" fmla="*/ 999541412 w 8344"/>
                  <a:gd name="T93" fmla="*/ 473996045 h 5944"/>
                  <a:gd name="T94" fmla="*/ 974921949 w 8344"/>
                  <a:gd name="T95" fmla="*/ 604905254 h 59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344" h="5944">
                    <a:moveTo>
                      <a:pt x="7391" y="5581"/>
                    </a:moveTo>
                    <a:lnTo>
                      <a:pt x="7352" y="5581"/>
                    </a:lnTo>
                    <a:lnTo>
                      <a:pt x="7257" y="5600"/>
                    </a:lnTo>
                    <a:lnTo>
                      <a:pt x="7200" y="5657"/>
                    </a:lnTo>
                    <a:lnTo>
                      <a:pt x="7124" y="5810"/>
                    </a:lnTo>
                    <a:lnTo>
                      <a:pt x="7067" y="5867"/>
                    </a:lnTo>
                    <a:lnTo>
                      <a:pt x="6991" y="5886"/>
                    </a:lnTo>
                    <a:lnTo>
                      <a:pt x="6857" y="5943"/>
                    </a:lnTo>
                    <a:lnTo>
                      <a:pt x="6800" y="5829"/>
                    </a:lnTo>
                    <a:lnTo>
                      <a:pt x="6686" y="5657"/>
                    </a:lnTo>
                    <a:lnTo>
                      <a:pt x="6286" y="5162"/>
                    </a:lnTo>
                    <a:lnTo>
                      <a:pt x="5981" y="5010"/>
                    </a:lnTo>
                    <a:lnTo>
                      <a:pt x="5429" y="5124"/>
                    </a:lnTo>
                    <a:lnTo>
                      <a:pt x="5238" y="5124"/>
                    </a:lnTo>
                    <a:lnTo>
                      <a:pt x="5143" y="5105"/>
                    </a:lnTo>
                    <a:lnTo>
                      <a:pt x="5086" y="5048"/>
                    </a:lnTo>
                    <a:lnTo>
                      <a:pt x="5124" y="4838"/>
                    </a:lnTo>
                    <a:lnTo>
                      <a:pt x="5029" y="4667"/>
                    </a:lnTo>
                    <a:lnTo>
                      <a:pt x="4609" y="4419"/>
                    </a:lnTo>
                    <a:lnTo>
                      <a:pt x="4362" y="4324"/>
                    </a:lnTo>
                    <a:lnTo>
                      <a:pt x="4133" y="4305"/>
                    </a:lnTo>
                    <a:lnTo>
                      <a:pt x="3924" y="4401"/>
                    </a:lnTo>
                    <a:lnTo>
                      <a:pt x="3867" y="4496"/>
                    </a:lnTo>
                    <a:lnTo>
                      <a:pt x="3905" y="4629"/>
                    </a:lnTo>
                    <a:lnTo>
                      <a:pt x="3847" y="4724"/>
                    </a:lnTo>
                    <a:lnTo>
                      <a:pt x="3733" y="4800"/>
                    </a:lnTo>
                    <a:lnTo>
                      <a:pt x="3581" y="4838"/>
                    </a:lnTo>
                    <a:lnTo>
                      <a:pt x="3429" y="4838"/>
                    </a:lnTo>
                    <a:lnTo>
                      <a:pt x="3295" y="4819"/>
                    </a:lnTo>
                    <a:lnTo>
                      <a:pt x="3162" y="4819"/>
                    </a:lnTo>
                    <a:lnTo>
                      <a:pt x="3048" y="4895"/>
                    </a:lnTo>
                    <a:lnTo>
                      <a:pt x="2971" y="4991"/>
                    </a:lnTo>
                    <a:lnTo>
                      <a:pt x="2857" y="5048"/>
                    </a:lnTo>
                    <a:lnTo>
                      <a:pt x="2743" y="5048"/>
                    </a:lnTo>
                    <a:lnTo>
                      <a:pt x="2667" y="4972"/>
                    </a:lnTo>
                    <a:lnTo>
                      <a:pt x="2628" y="4858"/>
                    </a:lnTo>
                    <a:lnTo>
                      <a:pt x="2590" y="4724"/>
                    </a:lnTo>
                    <a:lnTo>
                      <a:pt x="2552" y="4667"/>
                    </a:lnTo>
                    <a:lnTo>
                      <a:pt x="2495" y="4648"/>
                    </a:lnTo>
                    <a:lnTo>
                      <a:pt x="2476" y="4686"/>
                    </a:lnTo>
                    <a:lnTo>
                      <a:pt x="2438" y="4743"/>
                    </a:lnTo>
                    <a:lnTo>
                      <a:pt x="2362" y="4743"/>
                    </a:lnTo>
                    <a:lnTo>
                      <a:pt x="2286" y="4762"/>
                    </a:lnTo>
                    <a:lnTo>
                      <a:pt x="2152" y="4934"/>
                    </a:lnTo>
                    <a:lnTo>
                      <a:pt x="2019" y="4972"/>
                    </a:lnTo>
                    <a:lnTo>
                      <a:pt x="1886" y="4972"/>
                    </a:lnTo>
                    <a:lnTo>
                      <a:pt x="1733" y="4991"/>
                    </a:lnTo>
                    <a:lnTo>
                      <a:pt x="1695" y="5105"/>
                    </a:lnTo>
                    <a:lnTo>
                      <a:pt x="1657" y="5391"/>
                    </a:lnTo>
                    <a:lnTo>
                      <a:pt x="1505" y="5600"/>
                    </a:lnTo>
                    <a:lnTo>
                      <a:pt x="1257" y="5448"/>
                    </a:lnTo>
                    <a:lnTo>
                      <a:pt x="1162" y="5219"/>
                    </a:lnTo>
                    <a:lnTo>
                      <a:pt x="1276" y="4895"/>
                    </a:lnTo>
                    <a:lnTo>
                      <a:pt x="1276" y="4724"/>
                    </a:lnTo>
                    <a:lnTo>
                      <a:pt x="1238" y="4553"/>
                    </a:lnTo>
                    <a:lnTo>
                      <a:pt x="1143" y="4419"/>
                    </a:lnTo>
                    <a:lnTo>
                      <a:pt x="1009" y="4343"/>
                    </a:lnTo>
                    <a:lnTo>
                      <a:pt x="876" y="4381"/>
                    </a:lnTo>
                    <a:lnTo>
                      <a:pt x="781" y="4457"/>
                    </a:lnTo>
                    <a:lnTo>
                      <a:pt x="647" y="4477"/>
                    </a:lnTo>
                    <a:lnTo>
                      <a:pt x="514" y="4401"/>
                    </a:lnTo>
                    <a:lnTo>
                      <a:pt x="381" y="4324"/>
                    </a:lnTo>
                    <a:lnTo>
                      <a:pt x="266" y="4210"/>
                    </a:lnTo>
                    <a:lnTo>
                      <a:pt x="171" y="4096"/>
                    </a:lnTo>
                    <a:lnTo>
                      <a:pt x="38" y="3810"/>
                    </a:lnTo>
                    <a:lnTo>
                      <a:pt x="0" y="3676"/>
                    </a:lnTo>
                    <a:lnTo>
                      <a:pt x="133" y="3734"/>
                    </a:lnTo>
                    <a:lnTo>
                      <a:pt x="286" y="3867"/>
                    </a:lnTo>
                    <a:lnTo>
                      <a:pt x="400" y="3905"/>
                    </a:lnTo>
                    <a:lnTo>
                      <a:pt x="495" y="3886"/>
                    </a:lnTo>
                    <a:lnTo>
                      <a:pt x="495" y="3734"/>
                    </a:lnTo>
                    <a:lnTo>
                      <a:pt x="552" y="3581"/>
                    </a:lnTo>
                    <a:lnTo>
                      <a:pt x="1009" y="3334"/>
                    </a:lnTo>
                    <a:lnTo>
                      <a:pt x="1143" y="3105"/>
                    </a:lnTo>
                    <a:lnTo>
                      <a:pt x="1219" y="2819"/>
                    </a:lnTo>
                    <a:lnTo>
                      <a:pt x="1219" y="2705"/>
                    </a:lnTo>
                    <a:lnTo>
                      <a:pt x="1257" y="2610"/>
                    </a:lnTo>
                    <a:lnTo>
                      <a:pt x="1333" y="2496"/>
                    </a:lnTo>
                    <a:lnTo>
                      <a:pt x="1238" y="2438"/>
                    </a:lnTo>
                    <a:lnTo>
                      <a:pt x="1104" y="2457"/>
                    </a:lnTo>
                    <a:lnTo>
                      <a:pt x="1009" y="2381"/>
                    </a:lnTo>
                    <a:lnTo>
                      <a:pt x="952" y="2248"/>
                    </a:lnTo>
                    <a:lnTo>
                      <a:pt x="914" y="1829"/>
                    </a:lnTo>
                    <a:lnTo>
                      <a:pt x="914" y="1429"/>
                    </a:lnTo>
                    <a:lnTo>
                      <a:pt x="895" y="1314"/>
                    </a:lnTo>
                    <a:lnTo>
                      <a:pt x="838" y="1181"/>
                    </a:lnTo>
                    <a:lnTo>
                      <a:pt x="723" y="1086"/>
                    </a:lnTo>
                    <a:lnTo>
                      <a:pt x="628" y="933"/>
                    </a:lnTo>
                    <a:lnTo>
                      <a:pt x="591" y="762"/>
                    </a:lnTo>
                    <a:lnTo>
                      <a:pt x="571" y="571"/>
                    </a:lnTo>
                    <a:lnTo>
                      <a:pt x="591" y="381"/>
                    </a:lnTo>
                    <a:lnTo>
                      <a:pt x="781" y="419"/>
                    </a:lnTo>
                    <a:lnTo>
                      <a:pt x="990" y="439"/>
                    </a:lnTo>
                    <a:lnTo>
                      <a:pt x="1162" y="495"/>
                    </a:lnTo>
                    <a:lnTo>
                      <a:pt x="1276" y="534"/>
                    </a:lnTo>
                    <a:lnTo>
                      <a:pt x="1524" y="553"/>
                    </a:lnTo>
                    <a:lnTo>
                      <a:pt x="1638" y="591"/>
                    </a:lnTo>
                    <a:lnTo>
                      <a:pt x="1810" y="686"/>
                    </a:lnTo>
                    <a:lnTo>
                      <a:pt x="1866" y="724"/>
                    </a:lnTo>
                    <a:lnTo>
                      <a:pt x="2152" y="762"/>
                    </a:lnTo>
                    <a:lnTo>
                      <a:pt x="2247" y="800"/>
                    </a:lnTo>
                    <a:lnTo>
                      <a:pt x="2438" y="896"/>
                    </a:lnTo>
                    <a:lnTo>
                      <a:pt x="2533" y="933"/>
                    </a:lnTo>
                    <a:lnTo>
                      <a:pt x="2648" y="933"/>
                    </a:lnTo>
                    <a:lnTo>
                      <a:pt x="2762" y="972"/>
                    </a:lnTo>
                    <a:lnTo>
                      <a:pt x="2838" y="1048"/>
                    </a:lnTo>
                    <a:lnTo>
                      <a:pt x="2990" y="1143"/>
                    </a:lnTo>
                    <a:lnTo>
                      <a:pt x="3067" y="1200"/>
                    </a:lnTo>
                    <a:lnTo>
                      <a:pt x="3124" y="1219"/>
                    </a:lnTo>
                    <a:lnTo>
                      <a:pt x="3162" y="1238"/>
                    </a:lnTo>
                    <a:lnTo>
                      <a:pt x="3181" y="1238"/>
                    </a:lnTo>
                    <a:lnTo>
                      <a:pt x="3219" y="1181"/>
                    </a:lnTo>
                    <a:lnTo>
                      <a:pt x="3200" y="1067"/>
                    </a:lnTo>
                    <a:lnTo>
                      <a:pt x="3048" y="705"/>
                    </a:lnTo>
                    <a:lnTo>
                      <a:pt x="2971" y="457"/>
                    </a:lnTo>
                    <a:lnTo>
                      <a:pt x="3009" y="210"/>
                    </a:lnTo>
                    <a:lnTo>
                      <a:pt x="3200" y="58"/>
                    </a:lnTo>
                    <a:lnTo>
                      <a:pt x="3657" y="0"/>
                    </a:lnTo>
                    <a:lnTo>
                      <a:pt x="4362" y="229"/>
                    </a:lnTo>
                    <a:lnTo>
                      <a:pt x="4609" y="286"/>
                    </a:lnTo>
                    <a:lnTo>
                      <a:pt x="4990" y="305"/>
                    </a:lnTo>
                    <a:lnTo>
                      <a:pt x="5105" y="286"/>
                    </a:lnTo>
                    <a:lnTo>
                      <a:pt x="5105" y="267"/>
                    </a:lnTo>
                    <a:lnTo>
                      <a:pt x="5772" y="762"/>
                    </a:lnTo>
                    <a:lnTo>
                      <a:pt x="5581" y="1048"/>
                    </a:lnTo>
                    <a:lnTo>
                      <a:pt x="5619" y="1124"/>
                    </a:lnTo>
                    <a:lnTo>
                      <a:pt x="5714" y="1105"/>
                    </a:lnTo>
                    <a:lnTo>
                      <a:pt x="5962" y="991"/>
                    </a:lnTo>
                    <a:lnTo>
                      <a:pt x="6095" y="972"/>
                    </a:lnTo>
                    <a:lnTo>
                      <a:pt x="6610" y="952"/>
                    </a:lnTo>
                    <a:lnTo>
                      <a:pt x="7143" y="1010"/>
                    </a:lnTo>
                    <a:lnTo>
                      <a:pt x="7524" y="1277"/>
                    </a:lnTo>
                    <a:lnTo>
                      <a:pt x="7848" y="1676"/>
                    </a:lnTo>
                    <a:lnTo>
                      <a:pt x="8190" y="1981"/>
                    </a:lnTo>
                    <a:lnTo>
                      <a:pt x="8343" y="2381"/>
                    </a:lnTo>
                    <a:lnTo>
                      <a:pt x="8210" y="2800"/>
                    </a:lnTo>
                    <a:lnTo>
                      <a:pt x="8190" y="3200"/>
                    </a:lnTo>
                    <a:lnTo>
                      <a:pt x="8038" y="3353"/>
                    </a:lnTo>
                    <a:lnTo>
                      <a:pt x="7867" y="3467"/>
                    </a:lnTo>
                    <a:lnTo>
                      <a:pt x="7714" y="3657"/>
                    </a:lnTo>
                    <a:lnTo>
                      <a:pt x="7619" y="3848"/>
                    </a:lnTo>
                    <a:lnTo>
                      <a:pt x="7505" y="4457"/>
                    </a:lnTo>
                    <a:lnTo>
                      <a:pt x="7524" y="4667"/>
                    </a:lnTo>
                    <a:lnTo>
                      <a:pt x="7486" y="5258"/>
                    </a:lnTo>
                    <a:lnTo>
                      <a:pt x="7391" y="5581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3" name="Freeform 19">
                <a:extLst>
                  <a:ext uri="{FF2B5EF4-FFF2-40B4-BE49-F238E27FC236}">
                    <a16:creationId xmlns:a16="http://schemas.microsoft.com/office/drawing/2014/main" id="{A2ECFF0B-A454-E340-90D9-89F28A098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4000" y="10979150"/>
                <a:ext cx="2003425" cy="2722563"/>
              </a:xfrm>
              <a:custGeom>
                <a:avLst/>
                <a:gdLst>
                  <a:gd name="T0" fmla="*/ 691800695 w 5563"/>
                  <a:gd name="T1" fmla="*/ 246866951 h 7563"/>
                  <a:gd name="T2" fmla="*/ 662100451 w 5563"/>
                  <a:gd name="T3" fmla="*/ 256715408 h 7563"/>
                  <a:gd name="T4" fmla="*/ 625007017 w 5563"/>
                  <a:gd name="T5" fmla="*/ 308551020 h 7563"/>
                  <a:gd name="T6" fmla="*/ 513857445 w 5563"/>
                  <a:gd name="T7" fmla="*/ 414684179 h 7563"/>
                  <a:gd name="T8" fmla="*/ 499071786 w 5563"/>
                  <a:gd name="T9" fmla="*/ 439435996 h 7563"/>
                  <a:gd name="T10" fmla="*/ 469371542 w 5563"/>
                  <a:gd name="T11" fmla="*/ 441897930 h 7563"/>
                  <a:gd name="T12" fmla="*/ 434872153 w 5563"/>
                  <a:gd name="T13" fmla="*/ 476498203 h 7563"/>
                  <a:gd name="T14" fmla="*/ 442264982 w 5563"/>
                  <a:gd name="T15" fmla="*/ 510968882 h 7563"/>
                  <a:gd name="T16" fmla="*/ 429814072 w 5563"/>
                  <a:gd name="T17" fmla="*/ 542977266 h 7563"/>
                  <a:gd name="T18" fmla="*/ 461978713 w 5563"/>
                  <a:gd name="T19" fmla="*/ 580039833 h 7563"/>
                  <a:gd name="T20" fmla="*/ 437336549 w 5563"/>
                  <a:gd name="T21" fmla="*/ 617102041 h 7563"/>
                  <a:gd name="T22" fmla="*/ 437336549 w 5563"/>
                  <a:gd name="T23" fmla="*/ 654164608 h 7563"/>
                  <a:gd name="T24" fmla="*/ 422550891 w 5563"/>
                  <a:gd name="T25" fmla="*/ 698613698 h 7563"/>
                  <a:gd name="T26" fmla="*/ 410099981 w 5563"/>
                  <a:gd name="T27" fmla="*/ 782587289 h 7563"/>
                  <a:gd name="T28" fmla="*/ 392850647 w 5563"/>
                  <a:gd name="T29" fmla="*/ 792435746 h 7563"/>
                  <a:gd name="T30" fmla="*/ 370542871 w 5563"/>
                  <a:gd name="T31" fmla="*/ 839217535 h 7563"/>
                  <a:gd name="T32" fmla="*/ 343436311 w 5563"/>
                  <a:gd name="T33" fmla="*/ 883666625 h 7563"/>
                  <a:gd name="T34" fmla="*/ 328521005 w 5563"/>
                  <a:gd name="T35" fmla="*/ 915804604 h 7563"/>
                  <a:gd name="T36" fmla="*/ 323722220 w 5563"/>
                  <a:gd name="T37" fmla="*/ 930577649 h 7563"/>
                  <a:gd name="T38" fmla="*/ 311271310 w 5563"/>
                  <a:gd name="T39" fmla="*/ 925653061 h 7563"/>
                  <a:gd name="T40" fmla="*/ 301414445 w 5563"/>
                  <a:gd name="T41" fmla="*/ 942888400 h 7563"/>
                  <a:gd name="T42" fmla="*/ 298950409 w 5563"/>
                  <a:gd name="T43" fmla="*/ 965177922 h 7563"/>
                  <a:gd name="T44" fmla="*/ 284164750 w 5563"/>
                  <a:gd name="T45" fmla="*/ 977488673 h 7563"/>
                  <a:gd name="T46" fmla="*/ 266785408 w 5563"/>
                  <a:gd name="T47" fmla="*/ 975026739 h 7563"/>
                  <a:gd name="T48" fmla="*/ 274307885 w 5563"/>
                  <a:gd name="T49" fmla="*/ 960253334 h 7563"/>
                  <a:gd name="T50" fmla="*/ 254464506 w 5563"/>
                  <a:gd name="T51" fmla="*/ 962715628 h 7563"/>
                  <a:gd name="T52" fmla="*/ 247071677 w 5563"/>
                  <a:gd name="T53" fmla="*/ 915804604 h 7563"/>
                  <a:gd name="T54" fmla="*/ 217371072 w 5563"/>
                  <a:gd name="T55" fmla="*/ 937964172 h 7563"/>
                  <a:gd name="T56" fmla="*/ 207514207 w 5563"/>
                  <a:gd name="T57" fmla="*/ 920728832 h 7563"/>
                  <a:gd name="T58" fmla="*/ 182742395 w 5563"/>
                  <a:gd name="T59" fmla="*/ 895977376 h 7563"/>
                  <a:gd name="T60" fmla="*/ 165622349 w 5563"/>
                  <a:gd name="T61" fmla="*/ 871355514 h 7563"/>
                  <a:gd name="T62" fmla="*/ 145778970 w 5563"/>
                  <a:gd name="T63" fmla="*/ 859044403 h 7563"/>
                  <a:gd name="T64" fmla="*/ 135921744 w 5563"/>
                  <a:gd name="T65" fmla="*/ 854120175 h 7563"/>
                  <a:gd name="T66" fmla="*/ 180407647 w 5563"/>
                  <a:gd name="T67" fmla="*/ 915804604 h 7563"/>
                  <a:gd name="T68" fmla="*/ 185336080 w 5563"/>
                  <a:gd name="T69" fmla="*/ 940556060 h 7563"/>
                  <a:gd name="T70" fmla="*/ 185336080 w 5563"/>
                  <a:gd name="T71" fmla="*/ 942888400 h 7563"/>
                  <a:gd name="T72" fmla="*/ 88971805 w 5563"/>
                  <a:gd name="T73" fmla="*/ 831831013 h 7563"/>
                  <a:gd name="T74" fmla="*/ 59271201 w 5563"/>
                  <a:gd name="T75" fmla="*/ 730622082 h 7563"/>
                  <a:gd name="T76" fmla="*/ 7522477 w 5563"/>
                  <a:gd name="T77" fmla="*/ 715849037 h 7563"/>
                  <a:gd name="T78" fmla="*/ 39557470 w 5563"/>
                  <a:gd name="T79" fmla="*/ 671399947 h 7563"/>
                  <a:gd name="T80" fmla="*/ 4928433 w 5563"/>
                  <a:gd name="T81" fmla="*/ 538182632 h 7563"/>
                  <a:gd name="T82" fmla="*/ 22178127 w 5563"/>
                  <a:gd name="T83" fmla="*/ 498657771 h 7563"/>
                  <a:gd name="T84" fmla="*/ 44485903 w 5563"/>
                  <a:gd name="T85" fmla="*/ 449284452 h 7563"/>
                  <a:gd name="T86" fmla="*/ 64199633 w 5563"/>
                  <a:gd name="T87" fmla="*/ 397449200 h 7563"/>
                  <a:gd name="T88" fmla="*/ 111149933 w 5563"/>
                  <a:gd name="T89" fmla="*/ 414684179 h 7563"/>
                  <a:gd name="T90" fmla="*/ 155635835 w 5563"/>
                  <a:gd name="T91" fmla="*/ 385008495 h 7563"/>
                  <a:gd name="T92" fmla="*/ 192728909 w 5563"/>
                  <a:gd name="T93" fmla="*/ 333172882 h 7563"/>
                  <a:gd name="T94" fmla="*/ 222299865 w 5563"/>
                  <a:gd name="T95" fmla="*/ 249328885 h 7563"/>
                  <a:gd name="T96" fmla="*/ 242143244 w 5563"/>
                  <a:gd name="T97" fmla="*/ 195031339 h 7563"/>
                  <a:gd name="T98" fmla="*/ 227357946 w 5563"/>
                  <a:gd name="T99" fmla="*/ 153044543 h 7563"/>
                  <a:gd name="T100" fmla="*/ 195193305 w 5563"/>
                  <a:gd name="T101" fmla="*/ 121036159 h 7563"/>
                  <a:gd name="T102" fmla="*/ 227357946 w 5563"/>
                  <a:gd name="T103" fmla="*/ 76457474 h 7563"/>
                  <a:gd name="T104" fmla="*/ 296486012 w 5563"/>
                  <a:gd name="T105" fmla="*/ 69070952 h 7563"/>
                  <a:gd name="T106" fmla="*/ 333579086 w 5563"/>
                  <a:gd name="T107" fmla="*/ 24751456 h 7563"/>
                  <a:gd name="T108" fmla="*/ 429814072 w 5563"/>
                  <a:gd name="T109" fmla="*/ 14773045 h 7563"/>
                  <a:gd name="T110" fmla="*/ 499071786 w 5563"/>
                  <a:gd name="T111" fmla="*/ 103671225 h 7563"/>
                  <a:gd name="T112" fmla="*/ 647314793 w 5563"/>
                  <a:gd name="T113" fmla="*/ 111057747 h 75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563" h="7563">
                    <a:moveTo>
                      <a:pt x="5562" y="1638"/>
                    </a:moveTo>
                    <a:lnTo>
                      <a:pt x="5543" y="1638"/>
                    </a:lnTo>
                    <a:lnTo>
                      <a:pt x="5448" y="1714"/>
                    </a:lnTo>
                    <a:lnTo>
                      <a:pt x="5334" y="1905"/>
                    </a:lnTo>
                    <a:lnTo>
                      <a:pt x="5239" y="1962"/>
                    </a:lnTo>
                    <a:lnTo>
                      <a:pt x="5181" y="1981"/>
                    </a:lnTo>
                    <a:lnTo>
                      <a:pt x="5143" y="1962"/>
                    </a:lnTo>
                    <a:lnTo>
                      <a:pt x="5105" y="1981"/>
                    </a:lnTo>
                    <a:lnTo>
                      <a:pt x="5048" y="2000"/>
                    </a:lnTo>
                    <a:lnTo>
                      <a:pt x="5010" y="2057"/>
                    </a:lnTo>
                    <a:lnTo>
                      <a:pt x="4914" y="2267"/>
                    </a:lnTo>
                    <a:lnTo>
                      <a:pt x="4819" y="2381"/>
                    </a:lnTo>
                    <a:lnTo>
                      <a:pt x="4362" y="2762"/>
                    </a:lnTo>
                    <a:lnTo>
                      <a:pt x="4038" y="3086"/>
                    </a:lnTo>
                    <a:lnTo>
                      <a:pt x="4038" y="3105"/>
                    </a:lnTo>
                    <a:lnTo>
                      <a:pt x="3962" y="3200"/>
                    </a:lnTo>
                    <a:lnTo>
                      <a:pt x="3924" y="3257"/>
                    </a:lnTo>
                    <a:lnTo>
                      <a:pt x="3867" y="3276"/>
                    </a:lnTo>
                    <a:lnTo>
                      <a:pt x="3848" y="3296"/>
                    </a:lnTo>
                    <a:lnTo>
                      <a:pt x="3848" y="3391"/>
                    </a:lnTo>
                    <a:lnTo>
                      <a:pt x="3829" y="3448"/>
                    </a:lnTo>
                    <a:lnTo>
                      <a:pt x="3771" y="3448"/>
                    </a:lnTo>
                    <a:lnTo>
                      <a:pt x="3695" y="3428"/>
                    </a:lnTo>
                    <a:lnTo>
                      <a:pt x="3619" y="3410"/>
                    </a:lnTo>
                    <a:lnTo>
                      <a:pt x="3562" y="3467"/>
                    </a:lnTo>
                    <a:lnTo>
                      <a:pt x="3505" y="3524"/>
                    </a:lnTo>
                    <a:lnTo>
                      <a:pt x="3391" y="3619"/>
                    </a:lnTo>
                    <a:lnTo>
                      <a:pt x="3353" y="3677"/>
                    </a:lnTo>
                    <a:lnTo>
                      <a:pt x="3353" y="3733"/>
                    </a:lnTo>
                    <a:lnTo>
                      <a:pt x="3391" y="3791"/>
                    </a:lnTo>
                    <a:lnTo>
                      <a:pt x="3429" y="3848"/>
                    </a:lnTo>
                    <a:lnTo>
                      <a:pt x="3410" y="3943"/>
                    </a:lnTo>
                    <a:lnTo>
                      <a:pt x="3353" y="4019"/>
                    </a:lnTo>
                    <a:lnTo>
                      <a:pt x="3295" y="4058"/>
                    </a:lnTo>
                    <a:lnTo>
                      <a:pt x="3258" y="4114"/>
                    </a:lnTo>
                    <a:lnTo>
                      <a:pt x="3314" y="4190"/>
                    </a:lnTo>
                    <a:lnTo>
                      <a:pt x="3372" y="4267"/>
                    </a:lnTo>
                    <a:lnTo>
                      <a:pt x="3448" y="4324"/>
                    </a:lnTo>
                    <a:lnTo>
                      <a:pt x="3524" y="4381"/>
                    </a:lnTo>
                    <a:lnTo>
                      <a:pt x="3562" y="4476"/>
                    </a:lnTo>
                    <a:lnTo>
                      <a:pt x="3543" y="4571"/>
                    </a:lnTo>
                    <a:lnTo>
                      <a:pt x="3486" y="4629"/>
                    </a:lnTo>
                    <a:lnTo>
                      <a:pt x="3429" y="4686"/>
                    </a:lnTo>
                    <a:lnTo>
                      <a:pt x="3372" y="4762"/>
                    </a:lnTo>
                    <a:lnTo>
                      <a:pt x="3353" y="4838"/>
                    </a:lnTo>
                    <a:lnTo>
                      <a:pt x="3353" y="4896"/>
                    </a:lnTo>
                    <a:lnTo>
                      <a:pt x="3372" y="4972"/>
                    </a:lnTo>
                    <a:lnTo>
                      <a:pt x="3372" y="5048"/>
                    </a:lnTo>
                    <a:lnTo>
                      <a:pt x="3353" y="5124"/>
                    </a:lnTo>
                    <a:lnTo>
                      <a:pt x="3277" y="5277"/>
                    </a:lnTo>
                    <a:lnTo>
                      <a:pt x="3258" y="5352"/>
                    </a:lnTo>
                    <a:lnTo>
                      <a:pt x="3258" y="5391"/>
                    </a:lnTo>
                    <a:lnTo>
                      <a:pt x="3277" y="5486"/>
                    </a:lnTo>
                    <a:lnTo>
                      <a:pt x="3295" y="5524"/>
                    </a:lnTo>
                    <a:lnTo>
                      <a:pt x="3200" y="5981"/>
                    </a:lnTo>
                    <a:lnTo>
                      <a:pt x="3162" y="6039"/>
                    </a:lnTo>
                    <a:lnTo>
                      <a:pt x="3143" y="6039"/>
                    </a:lnTo>
                    <a:lnTo>
                      <a:pt x="3086" y="6057"/>
                    </a:lnTo>
                    <a:lnTo>
                      <a:pt x="3048" y="6076"/>
                    </a:lnTo>
                    <a:lnTo>
                      <a:pt x="3029" y="6115"/>
                    </a:lnTo>
                    <a:lnTo>
                      <a:pt x="2953" y="6210"/>
                    </a:lnTo>
                    <a:lnTo>
                      <a:pt x="2933" y="6248"/>
                    </a:lnTo>
                    <a:lnTo>
                      <a:pt x="2877" y="6400"/>
                    </a:lnTo>
                    <a:lnTo>
                      <a:pt x="2857" y="6476"/>
                    </a:lnTo>
                    <a:lnTo>
                      <a:pt x="2800" y="6552"/>
                    </a:lnTo>
                    <a:lnTo>
                      <a:pt x="2667" y="6762"/>
                    </a:lnTo>
                    <a:lnTo>
                      <a:pt x="2648" y="6819"/>
                    </a:lnTo>
                    <a:lnTo>
                      <a:pt x="2552" y="6896"/>
                    </a:lnTo>
                    <a:lnTo>
                      <a:pt x="2515" y="6953"/>
                    </a:lnTo>
                    <a:lnTo>
                      <a:pt x="2533" y="7010"/>
                    </a:lnTo>
                    <a:lnTo>
                      <a:pt x="2533" y="7067"/>
                    </a:lnTo>
                    <a:lnTo>
                      <a:pt x="2552" y="7124"/>
                    </a:lnTo>
                    <a:lnTo>
                      <a:pt x="2496" y="7181"/>
                    </a:lnTo>
                    <a:lnTo>
                      <a:pt x="2476" y="7162"/>
                    </a:lnTo>
                    <a:lnTo>
                      <a:pt x="2457" y="7143"/>
                    </a:lnTo>
                    <a:lnTo>
                      <a:pt x="2438" y="7124"/>
                    </a:lnTo>
                    <a:lnTo>
                      <a:pt x="2400" y="7143"/>
                    </a:lnTo>
                    <a:lnTo>
                      <a:pt x="2362" y="7181"/>
                    </a:lnTo>
                    <a:lnTo>
                      <a:pt x="2343" y="7219"/>
                    </a:lnTo>
                    <a:lnTo>
                      <a:pt x="2324" y="7238"/>
                    </a:lnTo>
                    <a:lnTo>
                      <a:pt x="2324" y="7276"/>
                    </a:lnTo>
                    <a:lnTo>
                      <a:pt x="2286" y="7334"/>
                    </a:lnTo>
                    <a:lnTo>
                      <a:pt x="2286" y="7372"/>
                    </a:lnTo>
                    <a:lnTo>
                      <a:pt x="2286" y="7410"/>
                    </a:lnTo>
                    <a:lnTo>
                      <a:pt x="2305" y="7448"/>
                    </a:lnTo>
                    <a:lnTo>
                      <a:pt x="2305" y="7486"/>
                    </a:lnTo>
                    <a:lnTo>
                      <a:pt x="2267" y="7543"/>
                    </a:lnTo>
                    <a:lnTo>
                      <a:pt x="2229" y="7562"/>
                    </a:lnTo>
                    <a:lnTo>
                      <a:pt x="2191" y="7543"/>
                    </a:lnTo>
                    <a:lnTo>
                      <a:pt x="2134" y="7524"/>
                    </a:lnTo>
                    <a:lnTo>
                      <a:pt x="2115" y="7543"/>
                    </a:lnTo>
                    <a:lnTo>
                      <a:pt x="2076" y="7543"/>
                    </a:lnTo>
                    <a:lnTo>
                      <a:pt x="2057" y="7524"/>
                    </a:lnTo>
                    <a:lnTo>
                      <a:pt x="2076" y="7505"/>
                    </a:lnTo>
                    <a:lnTo>
                      <a:pt x="2095" y="7467"/>
                    </a:lnTo>
                    <a:lnTo>
                      <a:pt x="2115" y="7429"/>
                    </a:lnTo>
                    <a:lnTo>
                      <a:pt x="2115" y="7410"/>
                    </a:lnTo>
                    <a:lnTo>
                      <a:pt x="2095" y="7390"/>
                    </a:lnTo>
                    <a:lnTo>
                      <a:pt x="2076" y="7390"/>
                    </a:lnTo>
                    <a:lnTo>
                      <a:pt x="2000" y="7429"/>
                    </a:lnTo>
                    <a:lnTo>
                      <a:pt x="1962" y="7429"/>
                    </a:lnTo>
                    <a:lnTo>
                      <a:pt x="1848" y="7390"/>
                    </a:lnTo>
                    <a:lnTo>
                      <a:pt x="1848" y="7314"/>
                    </a:lnTo>
                    <a:lnTo>
                      <a:pt x="1886" y="7181"/>
                    </a:lnTo>
                    <a:lnTo>
                      <a:pt x="1905" y="7067"/>
                    </a:lnTo>
                    <a:lnTo>
                      <a:pt x="1886" y="7067"/>
                    </a:lnTo>
                    <a:lnTo>
                      <a:pt x="1848" y="7181"/>
                    </a:lnTo>
                    <a:lnTo>
                      <a:pt x="1772" y="7238"/>
                    </a:lnTo>
                    <a:lnTo>
                      <a:pt x="1676" y="7238"/>
                    </a:lnTo>
                    <a:lnTo>
                      <a:pt x="1600" y="7162"/>
                    </a:lnTo>
                    <a:lnTo>
                      <a:pt x="1600" y="7143"/>
                    </a:lnTo>
                    <a:lnTo>
                      <a:pt x="1619" y="7105"/>
                    </a:lnTo>
                    <a:lnTo>
                      <a:pt x="1600" y="7105"/>
                    </a:lnTo>
                    <a:lnTo>
                      <a:pt x="1524" y="7067"/>
                    </a:lnTo>
                    <a:lnTo>
                      <a:pt x="1543" y="7010"/>
                    </a:lnTo>
                    <a:lnTo>
                      <a:pt x="1505" y="6972"/>
                    </a:lnTo>
                    <a:lnTo>
                      <a:pt x="1409" y="6914"/>
                    </a:lnTo>
                    <a:lnTo>
                      <a:pt x="1333" y="6857"/>
                    </a:lnTo>
                    <a:lnTo>
                      <a:pt x="1314" y="6800"/>
                    </a:lnTo>
                    <a:lnTo>
                      <a:pt x="1277" y="6724"/>
                    </a:lnTo>
                    <a:lnTo>
                      <a:pt x="1238" y="6686"/>
                    </a:lnTo>
                    <a:lnTo>
                      <a:pt x="1200" y="6686"/>
                    </a:lnTo>
                    <a:lnTo>
                      <a:pt x="1162" y="6667"/>
                    </a:lnTo>
                    <a:lnTo>
                      <a:pt x="1124" y="6629"/>
                    </a:lnTo>
                    <a:lnTo>
                      <a:pt x="1086" y="6591"/>
                    </a:lnTo>
                    <a:lnTo>
                      <a:pt x="1067" y="6572"/>
                    </a:lnTo>
                    <a:lnTo>
                      <a:pt x="1048" y="6572"/>
                    </a:lnTo>
                    <a:lnTo>
                      <a:pt x="1048" y="6591"/>
                    </a:lnTo>
                    <a:lnTo>
                      <a:pt x="1238" y="6762"/>
                    </a:lnTo>
                    <a:lnTo>
                      <a:pt x="1295" y="6819"/>
                    </a:lnTo>
                    <a:lnTo>
                      <a:pt x="1372" y="6991"/>
                    </a:lnTo>
                    <a:lnTo>
                      <a:pt x="1391" y="7067"/>
                    </a:lnTo>
                    <a:lnTo>
                      <a:pt x="1333" y="7105"/>
                    </a:lnTo>
                    <a:lnTo>
                      <a:pt x="1353" y="7162"/>
                    </a:lnTo>
                    <a:lnTo>
                      <a:pt x="1391" y="7200"/>
                    </a:lnTo>
                    <a:lnTo>
                      <a:pt x="1429" y="7258"/>
                    </a:lnTo>
                    <a:lnTo>
                      <a:pt x="1467" y="7276"/>
                    </a:lnTo>
                    <a:lnTo>
                      <a:pt x="1486" y="7295"/>
                    </a:lnTo>
                    <a:lnTo>
                      <a:pt x="1429" y="7276"/>
                    </a:lnTo>
                    <a:lnTo>
                      <a:pt x="1314" y="7181"/>
                    </a:lnTo>
                    <a:lnTo>
                      <a:pt x="896" y="6762"/>
                    </a:lnTo>
                    <a:lnTo>
                      <a:pt x="781" y="6591"/>
                    </a:lnTo>
                    <a:lnTo>
                      <a:pt x="686" y="6419"/>
                    </a:lnTo>
                    <a:lnTo>
                      <a:pt x="648" y="6229"/>
                    </a:lnTo>
                    <a:lnTo>
                      <a:pt x="667" y="5790"/>
                    </a:lnTo>
                    <a:lnTo>
                      <a:pt x="610" y="5734"/>
                    </a:lnTo>
                    <a:lnTo>
                      <a:pt x="457" y="5638"/>
                    </a:lnTo>
                    <a:lnTo>
                      <a:pt x="362" y="5619"/>
                    </a:lnTo>
                    <a:lnTo>
                      <a:pt x="171" y="5658"/>
                    </a:lnTo>
                    <a:lnTo>
                      <a:pt x="95" y="5600"/>
                    </a:lnTo>
                    <a:lnTo>
                      <a:pt x="58" y="5524"/>
                    </a:lnTo>
                    <a:lnTo>
                      <a:pt x="0" y="5391"/>
                    </a:lnTo>
                    <a:lnTo>
                      <a:pt x="95" y="5277"/>
                    </a:lnTo>
                    <a:lnTo>
                      <a:pt x="267" y="5314"/>
                    </a:lnTo>
                    <a:lnTo>
                      <a:pt x="305" y="5181"/>
                    </a:lnTo>
                    <a:lnTo>
                      <a:pt x="134" y="4876"/>
                    </a:lnTo>
                    <a:lnTo>
                      <a:pt x="58" y="4495"/>
                    </a:lnTo>
                    <a:lnTo>
                      <a:pt x="95" y="4305"/>
                    </a:lnTo>
                    <a:lnTo>
                      <a:pt x="38" y="4153"/>
                    </a:lnTo>
                    <a:lnTo>
                      <a:pt x="38" y="4076"/>
                    </a:lnTo>
                    <a:lnTo>
                      <a:pt x="76" y="3981"/>
                    </a:lnTo>
                    <a:lnTo>
                      <a:pt x="134" y="3924"/>
                    </a:lnTo>
                    <a:lnTo>
                      <a:pt x="171" y="3848"/>
                    </a:lnTo>
                    <a:lnTo>
                      <a:pt x="171" y="3772"/>
                    </a:lnTo>
                    <a:lnTo>
                      <a:pt x="171" y="3695"/>
                    </a:lnTo>
                    <a:lnTo>
                      <a:pt x="210" y="3638"/>
                    </a:lnTo>
                    <a:lnTo>
                      <a:pt x="343" y="3467"/>
                    </a:lnTo>
                    <a:lnTo>
                      <a:pt x="381" y="3314"/>
                    </a:lnTo>
                    <a:lnTo>
                      <a:pt x="324" y="3200"/>
                    </a:lnTo>
                    <a:lnTo>
                      <a:pt x="362" y="3105"/>
                    </a:lnTo>
                    <a:lnTo>
                      <a:pt x="495" y="3067"/>
                    </a:lnTo>
                    <a:lnTo>
                      <a:pt x="629" y="3105"/>
                    </a:lnTo>
                    <a:lnTo>
                      <a:pt x="705" y="3257"/>
                    </a:lnTo>
                    <a:lnTo>
                      <a:pt x="781" y="3257"/>
                    </a:lnTo>
                    <a:lnTo>
                      <a:pt x="857" y="3200"/>
                    </a:lnTo>
                    <a:lnTo>
                      <a:pt x="1010" y="3124"/>
                    </a:lnTo>
                    <a:lnTo>
                      <a:pt x="1067" y="3048"/>
                    </a:lnTo>
                    <a:lnTo>
                      <a:pt x="1105" y="2971"/>
                    </a:lnTo>
                    <a:lnTo>
                      <a:pt x="1200" y="2971"/>
                    </a:lnTo>
                    <a:lnTo>
                      <a:pt x="1295" y="3029"/>
                    </a:lnTo>
                    <a:lnTo>
                      <a:pt x="1353" y="2934"/>
                    </a:lnTo>
                    <a:lnTo>
                      <a:pt x="1409" y="2667"/>
                    </a:lnTo>
                    <a:lnTo>
                      <a:pt x="1486" y="2571"/>
                    </a:lnTo>
                    <a:lnTo>
                      <a:pt x="1562" y="2476"/>
                    </a:lnTo>
                    <a:lnTo>
                      <a:pt x="1753" y="2267"/>
                    </a:lnTo>
                    <a:lnTo>
                      <a:pt x="1790" y="2038"/>
                    </a:lnTo>
                    <a:lnTo>
                      <a:pt x="1714" y="1924"/>
                    </a:lnTo>
                    <a:lnTo>
                      <a:pt x="1753" y="1810"/>
                    </a:lnTo>
                    <a:lnTo>
                      <a:pt x="1962" y="1696"/>
                    </a:lnTo>
                    <a:lnTo>
                      <a:pt x="1943" y="1581"/>
                    </a:lnTo>
                    <a:lnTo>
                      <a:pt x="1867" y="1505"/>
                    </a:lnTo>
                    <a:lnTo>
                      <a:pt x="1848" y="1410"/>
                    </a:lnTo>
                    <a:lnTo>
                      <a:pt x="1829" y="1295"/>
                    </a:lnTo>
                    <a:lnTo>
                      <a:pt x="1772" y="1238"/>
                    </a:lnTo>
                    <a:lnTo>
                      <a:pt x="1753" y="1181"/>
                    </a:lnTo>
                    <a:lnTo>
                      <a:pt x="1734" y="1162"/>
                    </a:lnTo>
                    <a:lnTo>
                      <a:pt x="1676" y="1124"/>
                    </a:lnTo>
                    <a:lnTo>
                      <a:pt x="1638" y="1086"/>
                    </a:lnTo>
                    <a:lnTo>
                      <a:pt x="1505" y="934"/>
                    </a:lnTo>
                    <a:lnTo>
                      <a:pt x="1448" y="743"/>
                    </a:lnTo>
                    <a:lnTo>
                      <a:pt x="1562" y="743"/>
                    </a:lnTo>
                    <a:lnTo>
                      <a:pt x="1676" y="686"/>
                    </a:lnTo>
                    <a:lnTo>
                      <a:pt x="1753" y="590"/>
                    </a:lnTo>
                    <a:lnTo>
                      <a:pt x="1867" y="514"/>
                    </a:lnTo>
                    <a:lnTo>
                      <a:pt x="2000" y="514"/>
                    </a:lnTo>
                    <a:lnTo>
                      <a:pt x="2134" y="533"/>
                    </a:lnTo>
                    <a:lnTo>
                      <a:pt x="2286" y="533"/>
                    </a:lnTo>
                    <a:lnTo>
                      <a:pt x="2438" y="495"/>
                    </a:lnTo>
                    <a:lnTo>
                      <a:pt x="2552" y="419"/>
                    </a:lnTo>
                    <a:lnTo>
                      <a:pt x="2610" y="324"/>
                    </a:lnTo>
                    <a:lnTo>
                      <a:pt x="2572" y="191"/>
                    </a:lnTo>
                    <a:lnTo>
                      <a:pt x="2629" y="96"/>
                    </a:lnTo>
                    <a:lnTo>
                      <a:pt x="2838" y="0"/>
                    </a:lnTo>
                    <a:lnTo>
                      <a:pt x="3067" y="19"/>
                    </a:lnTo>
                    <a:lnTo>
                      <a:pt x="3314" y="114"/>
                    </a:lnTo>
                    <a:lnTo>
                      <a:pt x="3734" y="362"/>
                    </a:lnTo>
                    <a:lnTo>
                      <a:pt x="3829" y="533"/>
                    </a:lnTo>
                    <a:lnTo>
                      <a:pt x="3791" y="743"/>
                    </a:lnTo>
                    <a:lnTo>
                      <a:pt x="3848" y="800"/>
                    </a:lnTo>
                    <a:lnTo>
                      <a:pt x="3943" y="819"/>
                    </a:lnTo>
                    <a:lnTo>
                      <a:pt x="4134" y="819"/>
                    </a:lnTo>
                    <a:lnTo>
                      <a:pt x="4686" y="705"/>
                    </a:lnTo>
                    <a:lnTo>
                      <a:pt x="4991" y="857"/>
                    </a:lnTo>
                    <a:lnTo>
                      <a:pt x="5391" y="1352"/>
                    </a:lnTo>
                    <a:lnTo>
                      <a:pt x="5505" y="1524"/>
                    </a:lnTo>
                    <a:lnTo>
                      <a:pt x="5562" y="163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4" name="Freeform 20">
                <a:extLst>
                  <a:ext uri="{FF2B5EF4-FFF2-40B4-BE49-F238E27FC236}">
                    <a16:creationId xmlns:a16="http://schemas.microsoft.com/office/drawing/2014/main" id="{E0BF7586-B9AE-BC49-9678-9E4C696A5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68500" y="2189163"/>
                <a:ext cx="3257550" cy="2970212"/>
              </a:xfrm>
              <a:custGeom>
                <a:avLst/>
                <a:gdLst>
                  <a:gd name="T0" fmla="*/ 999679061 w 9049"/>
                  <a:gd name="T1" fmla="*/ 116166291 h 8249"/>
                  <a:gd name="T2" fmla="*/ 1172556004 w 9049"/>
                  <a:gd name="T3" fmla="*/ 323606200 h 8249"/>
                  <a:gd name="T4" fmla="*/ 1115664616 w 9049"/>
                  <a:gd name="T5" fmla="*/ 360556516 h 8249"/>
                  <a:gd name="T6" fmla="*/ 1021839688 w 9049"/>
                  <a:gd name="T7" fmla="*/ 343313155 h 8249"/>
                  <a:gd name="T8" fmla="*/ 997216729 w 9049"/>
                  <a:gd name="T9" fmla="*/ 328533029 h 8249"/>
                  <a:gd name="T10" fmla="*/ 960153233 w 9049"/>
                  <a:gd name="T11" fmla="*/ 333459497 h 8249"/>
                  <a:gd name="T12" fmla="*/ 952766597 w 9049"/>
                  <a:gd name="T13" fmla="*/ 375466267 h 8249"/>
                  <a:gd name="T14" fmla="*/ 893542473 w 9049"/>
                  <a:gd name="T15" fmla="*/ 375466267 h 8249"/>
                  <a:gd name="T16" fmla="*/ 866457901 w 9049"/>
                  <a:gd name="T17" fmla="*/ 484112870 h 8249"/>
                  <a:gd name="T18" fmla="*/ 821877813 w 9049"/>
                  <a:gd name="T19" fmla="*/ 521192811 h 8249"/>
                  <a:gd name="T20" fmla="*/ 681269658 w 9049"/>
                  <a:gd name="T21" fmla="*/ 575516112 h 8249"/>
                  <a:gd name="T22" fmla="*/ 634356834 w 9049"/>
                  <a:gd name="T23" fmla="*/ 649546009 h 8249"/>
                  <a:gd name="T24" fmla="*/ 624507866 w 9049"/>
                  <a:gd name="T25" fmla="*/ 740949251 h 8249"/>
                  <a:gd name="T26" fmla="*/ 404718458 w 9049"/>
                  <a:gd name="T27" fmla="*/ 790346084 h 8249"/>
                  <a:gd name="T28" fmla="*/ 382558191 w 9049"/>
                  <a:gd name="T29" fmla="*/ 1010102524 h 8249"/>
                  <a:gd name="T30" fmla="*/ 367784559 w 9049"/>
                  <a:gd name="T31" fmla="*/ 1000249227 h 8249"/>
                  <a:gd name="T32" fmla="*/ 345494335 w 9049"/>
                  <a:gd name="T33" fmla="*/ 997785992 h 8249"/>
                  <a:gd name="T34" fmla="*/ 234433443 w 9049"/>
                  <a:gd name="T35" fmla="*/ 1057035763 h 8249"/>
                  <a:gd name="T36" fmla="*/ 182596315 w 9049"/>
                  <a:gd name="T37" fmla="*/ 1047182465 h 8249"/>
                  <a:gd name="T38" fmla="*/ 219659811 w 9049"/>
                  <a:gd name="T39" fmla="*/ 889139389 h 8249"/>
                  <a:gd name="T40" fmla="*/ 264110303 w 9049"/>
                  <a:gd name="T41" fmla="*/ 676643027 h 8249"/>
                  <a:gd name="T42" fmla="*/ 315947431 w 9049"/>
                  <a:gd name="T43" fmla="*/ 642155946 h 8249"/>
                  <a:gd name="T44" fmla="*/ 310893171 w 9049"/>
                  <a:gd name="T45" fmla="*/ 535972937 h 8249"/>
                  <a:gd name="T46" fmla="*/ 288732903 w 9049"/>
                  <a:gd name="T47" fmla="*/ 447032929 h 8249"/>
                  <a:gd name="T48" fmla="*/ 298581871 w 9049"/>
                  <a:gd name="T49" fmla="*/ 405026520 h 8249"/>
                  <a:gd name="T50" fmla="*/ 303636131 w 9049"/>
                  <a:gd name="T51" fmla="*/ 382856330 h 8249"/>
                  <a:gd name="T52" fmla="*/ 303636131 w 9049"/>
                  <a:gd name="T53" fmla="*/ 343313155 h 8249"/>
                  <a:gd name="T54" fmla="*/ 276421603 w 9049"/>
                  <a:gd name="T55" fmla="*/ 370409813 h 8249"/>
                  <a:gd name="T56" fmla="*/ 229508779 w 9049"/>
                  <a:gd name="T57" fmla="*/ 370409813 h 8249"/>
                  <a:gd name="T58" fmla="*/ 182596315 w 9049"/>
                  <a:gd name="T59" fmla="*/ 350703218 h 8249"/>
                  <a:gd name="T60" fmla="*/ 111060892 w 9049"/>
                  <a:gd name="T61" fmla="*/ 308696448 h 8249"/>
                  <a:gd name="T62" fmla="*/ 66610760 w 9049"/>
                  <a:gd name="T63" fmla="*/ 308696448 h 8249"/>
                  <a:gd name="T64" fmla="*/ 0 w 9049"/>
                  <a:gd name="T65" fmla="*/ 306233214 h 8249"/>
                  <a:gd name="T66" fmla="*/ 32009596 w 9049"/>
                  <a:gd name="T67" fmla="*/ 185269719 h 8249"/>
                  <a:gd name="T68" fmla="*/ 125834523 w 9049"/>
                  <a:gd name="T69" fmla="*/ 108776228 h 8249"/>
                  <a:gd name="T70" fmla="*/ 224584475 w 9049"/>
                  <a:gd name="T71" fmla="*/ 71696287 h 8249"/>
                  <a:gd name="T72" fmla="*/ 338107699 w 9049"/>
                  <a:gd name="T73" fmla="*/ 51860067 h 8249"/>
                  <a:gd name="T74" fmla="*/ 385020163 w 9049"/>
                  <a:gd name="T75" fmla="*/ 69233053 h 8249"/>
                  <a:gd name="T76" fmla="*/ 508392714 w 9049"/>
                  <a:gd name="T77" fmla="*/ 59379755 h 8249"/>
                  <a:gd name="T78" fmla="*/ 533144910 w 9049"/>
                  <a:gd name="T79" fmla="*/ 42006410 h 8249"/>
                  <a:gd name="T80" fmla="*/ 557767510 w 9049"/>
                  <a:gd name="T81" fmla="*/ 12446517 h 8249"/>
                  <a:gd name="T82" fmla="*/ 765116021 w 9049"/>
                  <a:gd name="T83" fmla="*/ 54323302 h 8249"/>
                  <a:gd name="T84" fmla="*/ 896004805 w 9049"/>
                  <a:gd name="T85" fmla="*/ 108776228 h 8249"/>
                  <a:gd name="T86" fmla="*/ 930606329 w 9049"/>
                  <a:gd name="T87" fmla="*/ 93866477 h 82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049" h="8249">
                    <a:moveTo>
                      <a:pt x="7428" y="744"/>
                    </a:moveTo>
                    <a:lnTo>
                      <a:pt x="7485" y="762"/>
                    </a:lnTo>
                    <a:lnTo>
                      <a:pt x="7714" y="896"/>
                    </a:lnTo>
                    <a:lnTo>
                      <a:pt x="8210" y="1353"/>
                    </a:lnTo>
                    <a:lnTo>
                      <a:pt x="8762" y="1981"/>
                    </a:lnTo>
                    <a:lnTo>
                      <a:pt x="9048" y="2496"/>
                    </a:lnTo>
                    <a:lnTo>
                      <a:pt x="8876" y="2629"/>
                    </a:lnTo>
                    <a:lnTo>
                      <a:pt x="8609" y="2781"/>
                    </a:lnTo>
                    <a:lnTo>
                      <a:pt x="8266" y="2781"/>
                    </a:lnTo>
                    <a:lnTo>
                      <a:pt x="7943" y="2705"/>
                    </a:lnTo>
                    <a:lnTo>
                      <a:pt x="7885" y="2648"/>
                    </a:lnTo>
                    <a:lnTo>
                      <a:pt x="7829" y="2572"/>
                    </a:lnTo>
                    <a:lnTo>
                      <a:pt x="7771" y="2553"/>
                    </a:lnTo>
                    <a:lnTo>
                      <a:pt x="7695" y="2534"/>
                    </a:lnTo>
                    <a:lnTo>
                      <a:pt x="7619" y="2534"/>
                    </a:lnTo>
                    <a:lnTo>
                      <a:pt x="7466" y="2534"/>
                    </a:lnTo>
                    <a:lnTo>
                      <a:pt x="7409" y="2572"/>
                    </a:lnTo>
                    <a:lnTo>
                      <a:pt x="7390" y="2667"/>
                    </a:lnTo>
                    <a:lnTo>
                      <a:pt x="7390" y="2762"/>
                    </a:lnTo>
                    <a:lnTo>
                      <a:pt x="7352" y="2896"/>
                    </a:lnTo>
                    <a:lnTo>
                      <a:pt x="7276" y="2934"/>
                    </a:lnTo>
                    <a:lnTo>
                      <a:pt x="7143" y="2877"/>
                    </a:lnTo>
                    <a:lnTo>
                      <a:pt x="6895" y="2896"/>
                    </a:lnTo>
                    <a:lnTo>
                      <a:pt x="6666" y="3029"/>
                    </a:lnTo>
                    <a:lnTo>
                      <a:pt x="6628" y="3124"/>
                    </a:lnTo>
                    <a:lnTo>
                      <a:pt x="6686" y="3734"/>
                    </a:lnTo>
                    <a:lnTo>
                      <a:pt x="6590" y="3924"/>
                    </a:lnTo>
                    <a:lnTo>
                      <a:pt x="6457" y="3981"/>
                    </a:lnTo>
                    <a:lnTo>
                      <a:pt x="6342" y="4020"/>
                    </a:lnTo>
                    <a:lnTo>
                      <a:pt x="5562" y="4096"/>
                    </a:lnTo>
                    <a:lnTo>
                      <a:pt x="5390" y="4229"/>
                    </a:lnTo>
                    <a:lnTo>
                      <a:pt x="5257" y="4439"/>
                    </a:lnTo>
                    <a:lnTo>
                      <a:pt x="5086" y="4667"/>
                    </a:lnTo>
                    <a:lnTo>
                      <a:pt x="4914" y="4762"/>
                    </a:lnTo>
                    <a:lnTo>
                      <a:pt x="4895" y="5010"/>
                    </a:lnTo>
                    <a:lnTo>
                      <a:pt x="4971" y="5258"/>
                    </a:lnTo>
                    <a:lnTo>
                      <a:pt x="4990" y="5544"/>
                    </a:lnTo>
                    <a:lnTo>
                      <a:pt x="4819" y="5715"/>
                    </a:lnTo>
                    <a:lnTo>
                      <a:pt x="3752" y="5772"/>
                    </a:lnTo>
                    <a:lnTo>
                      <a:pt x="3257" y="5677"/>
                    </a:lnTo>
                    <a:lnTo>
                      <a:pt x="3123" y="6096"/>
                    </a:lnTo>
                    <a:lnTo>
                      <a:pt x="3105" y="7753"/>
                    </a:lnTo>
                    <a:lnTo>
                      <a:pt x="3028" y="7791"/>
                    </a:lnTo>
                    <a:lnTo>
                      <a:pt x="2952" y="7791"/>
                    </a:lnTo>
                    <a:lnTo>
                      <a:pt x="2914" y="7734"/>
                    </a:lnTo>
                    <a:lnTo>
                      <a:pt x="2876" y="7715"/>
                    </a:lnTo>
                    <a:lnTo>
                      <a:pt x="2838" y="7715"/>
                    </a:lnTo>
                    <a:lnTo>
                      <a:pt x="2800" y="7734"/>
                    </a:lnTo>
                    <a:lnTo>
                      <a:pt x="2742" y="7715"/>
                    </a:lnTo>
                    <a:lnTo>
                      <a:pt x="2666" y="7696"/>
                    </a:lnTo>
                    <a:lnTo>
                      <a:pt x="2590" y="7715"/>
                    </a:lnTo>
                    <a:lnTo>
                      <a:pt x="1942" y="8001"/>
                    </a:lnTo>
                    <a:lnTo>
                      <a:pt x="1809" y="8153"/>
                    </a:lnTo>
                    <a:lnTo>
                      <a:pt x="1676" y="8248"/>
                    </a:lnTo>
                    <a:lnTo>
                      <a:pt x="1505" y="8191"/>
                    </a:lnTo>
                    <a:lnTo>
                      <a:pt x="1409" y="8077"/>
                    </a:lnTo>
                    <a:lnTo>
                      <a:pt x="1428" y="7734"/>
                    </a:lnTo>
                    <a:lnTo>
                      <a:pt x="1581" y="7410"/>
                    </a:lnTo>
                    <a:lnTo>
                      <a:pt x="1695" y="6858"/>
                    </a:lnTo>
                    <a:lnTo>
                      <a:pt x="1676" y="5505"/>
                    </a:lnTo>
                    <a:lnTo>
                      <a:pt x="1809" y="5296"/>
                    </a:lnTo>
                    <a:lnTo>
                      <a:pt x="2038" y="5219"/>
                    </a:lnTo>
                    <a:lnTo>
                      <a:pt x="2285" y="5296"/>
                    </a:lnTo>
                    <a:lnTo>
                      <a:pt x="2438" y="5219"/>
                    </a:lnTo>
                    <a:lnTo>
                      <a:pt x="2438" y="4953"/>
                    </a:lnTo>
                    <a:lnTo>
                      <a:pt x="2343" y="4381"/>
                    </a:lnTo>
                    <a:lnTo>
                      <a:pt x="2362" y="4267"/>
                    </a:lnTo>
                    <a:lnTo>
                      <a:pt x="2399" y="4134"/>
                    </a:lnTo>
                    <a:lnTo>
                      <a:pt x="2419" y="3867"/>
                    </a:lnTo>
                    <a:lnTo>
                      <a:pt x="2343" y="3658"/>
                    </a:lnTo>
                    <a:lnTo>
                      <a:pt x="2228" y="3448"/>
                    </a:lnTo>
                    <a:lnTo>
                      <a:pt x="2247" y="3315"/>
                    </a:lnTo>
                    <a:lnTo>
                      <a:pt x="2285" y="3182"/>
                    </a:lnTo>
                    <a:lnTo>
                      <a:pt x="2304" y="3124"/>
                    </a:lnTo>
                    <a:lnTo>
                      <a:pt x="2323" y="3067"/>
                    </a:lnTo>
                    <a:lnTo>
                      <a:pt x="2323" y="3010"/>
                    </a:lnTo>
                    <a:lnTo>
                      <a:pt x="2343" y="2953"/>
                    </a:lnTo>
                    <a:lnTo>
                      <a:pt x="2380" y="2839"/>
                    </a:lnTo>
                    <a:lnTo>
                      <a:pt x="2399" y="2725"/>
                    </a:lnTo>
                    <a:lnTo>
                      <a:pt x="2343" y="2648"/>
                    </a:lnTo>
                    <a:lnTo>
                      <a:pt x="2247" y="2686"/>
                    </a:lnTo>
                    <a:lnTo>
                      <a:pt x="2190" y="2762"/>
                    </a:lnTo>
                    <a:lnTo>
                      <a:pt x="2133" y="2857"/>
                    </a:lnTo>
                    <a:lnTo>
                      <a:pt x="2018" y="2934"/>
                    </a:lnTo>
                    <a:lnTo>
                      <a:pt x="1885" y="2915"/>
                    </a:lnTo>
                    <a:lnTo>
                      <a:pt x="1771" y="2857"/>
                    </a:lnTo>
                    <a:lnTo>
                      <a:pt x="1657" y="2781"/>
                    </a:lnTo>
                    <a:lnTo>
                      <a:pt x="1542" y="2725"/>
                    </a:lnTo>
                    <a:lnTo>
                      <a:pt x="1409" y="2705"/>
                    </a:lnTo>
                    <a:lnTo>
                      <a:pt x="1180" y="2610"/>
                    </a:lnTo>
                    <a:lnTo>
                      <a:pt x="971" y="2496"/>
                    </a:lnTo>
                    <a:lnTo>
                      <a:pt x="857" y="2381"/>
                    </a:lnTo>
                    <a:lnTo>
                      <a:pt x="761" y="2305"/>
                    </a:lnTo>
                    <a:lnTo>
                      <a:pt x="628" y="2324"/>
                    </a:lnTo>
                    <a:lnTo>
                      <a:pt x="514" y="2381"/>
                    </a:lnTo>
                    <a:lnTo>
                      <a:pt x="285" y="2344"/>
                    </a:lnTo>
                    <a:lnTo>
                      <a:pt x="37" y="2362"/>
                    </a:lnTo>
                    <a:lnTo>
                      <a:pt x="0" y="2362"/>
                    </a:lnTo>
                    <a:lnTo>
                      <a:pt x="18" y="2286"/>
                    </a:lnTo>
                    <a:lnTo>
                      <a:pt x="18" y="1429"/>
                    </a:lnTo>
                    <a:lnTo>
                      <a:pt x="247" y="1429"/>
                    </a:lnTo>
                    <a:lnTo>
                      <a:pt x="342" y="1410"/>
                    </a:lnTo>
                    <a:lnTo>
                      <a:pt x="438" y="1372"/>
                    </a:lnTo>
                    <a:lnTo>
                      <a:pt x="971" y="839"/>
                    </a:lnTo>
                    <a:lnTo>
                      <a:pt x="1142" y="724"/>
                    </a:lnTo>
                    <a:lnTo>
                      <a:pt x="1333" y="648"/>
                    </a:lnTo>
                    <a:lnTo>
                      <a:pt x="1733" y="553"/>
                    </a:lnTo>
                    <a:lnTo>
                      <a:pt x="2419" y="381"/>
                    </a:lnTo>
                    <a:lnTo>
                      <a:pt x="2533" y="381"/>
                    </a:lnTo>
                    <a:lnTo>
                      <a:pt x="2609" y="400"/>
                    </a:lnTo>
                    <a:lnTo>
                      <a:pt x="2685" y="477"/>
                    </a:lnTo>
                    <a:lnTo>
                      <a:pt x="2761" y="515"/>
                    </a:lnTo>
                    <a:lnTo>
                      <a:pt x="2971" y="534"/>
                    </a:lnTo>
                    <a:lnTo>
                      <a:pt x="3314" y="477"/>
                    </a:lnTo>
                    <a:lnTo>
                      <a:pt x="3809" y="495"/>
                    </a:lnTo>
                    <a:lnTo>
                      <a:pt x="3923" y="458"/>
                    </a:lnTo>
                    <a:lnTo>
                      <a:pt x="3962" y="458"/>
                    </a:lnTo>
                    <a:lnTo>
                      <a:pt x="4057" y="381"/>
                    </a:lnTo>
                    <a:lnTo>
                      <a:pt x="4114" y="324"/>
                    </a:lnTo>
                    <a:lnTo>
                      <a:pt x="4171" y="191"/>
                    </a:lnTo>
                    <a:lnTo>
                      <a:pt x="4209" y="134"/>
                    </a:lnTo>
                    <a:lnTo>
                      <a:pt x="4304" y="96"/>
                    </a:lnTo>
                    <a:lnTo>
                      <a:pt x="4819" y="0"/>
                    </a:lnTo>
                    <a:lnTo>
                      <a:pt x="4933" y="19"/>
                    </a:lnTo>
                    <a:lnTo>
                      <a:pt x="5904" y="419"/>
                    </a:lnTo>
                    <a:lnTo>
                      <a:pt x="6876" y="800"/>
                    </a:lnTo>
                    <a:lnTo>
                      <a:pt x="6895" y="820"/>
                    </a:lnTo>
                    <a:lnTo>
                      <a:pt x="6914" y="839"/>
                    </a:lnTo>
                    <a:lnTo>
                      <a:pt x="6952" y="839"/>
                    </a:lnTo>
                    <a:lnTo>
                      <a:pt x="6971" y="839"/>
                    </a:lnTo>
                    <a:lnTo>
                      <a:pt x="7181" y="724"/>
                    </a:lnTo>
                    <a:lnTo>
                      <a:pt x="7238" y="705"/>
                    </a:lnTo>
                    <a:lnTo>
                      <a:pt x="7428" y="744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5" name="Freeform 21">
                <a:extLst>
                  <a:ext uri="{FF2B5EF4-FFF2-40B4-BE49-F238E27FC236}">
                    <a16:creationId xmlns:a16="http://schemas.microsoft.com/office/drawing/2014/main" id="{FC522531-7059-3241-A076-15740592E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6100" y="3087688"/>
                <a:ext cx="2728913" cy="2921000"/>
              </a:xfrm>
              <a:custGeom>
                <a:avLst/>
                <a:gdLst>
                  <a:gd name="T0" fmla="*/ 807002676 w 7581"/>
                  <a:gd name="T1" fmla="*/ 49364000 h 8115"/>
                  <a:gd name="T2" fmla="*/ 851447494 w 7581"/>
                  <a:gd name="T3" fmla="*/ 81366498 h 8115"/>
                  <a:gd name="T4" fmla="*/ 908202117 w 7581"/>
                  <a:gd name="T5" fmla="*/ 81366498 h 8115"/>
                  <a:gd name="T6" fmla="*/ 922973740 w 7581"/>
                  <a:gd name="T7" fmla="*/ 340495373 h 8115"/>
                  <a:gd name="T8" fmla="*/ 940337128 w 7581"/>
                  <a:gd name="T9" fmla="*/ 414606344 h 8115"/>
                  <a:gd name="T10" fmla="*/ 950184757 w 7581"/>
                  <a:gd name="T11" fmla="*/ 463970344 h 8115"/>
                  <a:gd name="T12" fmla="*/ 930489139 w 7581"/>
                  <a:gd name="T13" fmla="*/ 518258110 h 8115"/>
                  <a:gd name="T14" fmla="*/ 977395774 w 7581"/>
                  <a:gd name="T15" fmla="*/ 555313596 h 8115"/>
                  <a:gd name="T16" fmla="*/ 955108751 w 7581"/>
                  <a:gd name="T17" fmla="*/ 584854030 h 8115"/>
                  <a:gd name="T18" fmla="*/ 935283545 w 7581"/>
                  <a:gd name="T19" fmla="*/ 616986110 h 8115"/>
                  <a:gd name="T20" fmla="*/ 905739939 w 7581"/>
                  <a:gd name="T21" fmla="*/ 634218391 h 8115"/>
                  <a:gd name="T22" fmla="*/ 866219117 w 7581"/>
                  <a:gd name="T23" fmla="*/ 629294985 h 8115"/>
                  <a:gd name="T24" fmla="*/ 839137688 w 7581"/>
                  <a:gd name="T25" fmla="*/ 750308253 h 8115"/>
                  <a:gd name="T26" fmla="*/ 834213693 w 7581"/>
                  <a:gd name="T27" fmla="*/ 802004374 h 8115"/>
                  <a:gd name="T28" fmla="*/ 809464494 w 7581"/>
                  <a:gd name="T29" fmla="*/ 846444968 h 8115"/>
                  <a:gd name="T30" fmla="*/ 765020036 w 7581"/>
                  <a:gd name="T31" fmla="*/ 890885563 h 8115"/>
                  <a:gd name="T32" fmla="*/ 747786236 w 7581"/>
                  <a:gd name="T33" fmla="*/ 947634671 h 8115"/>
                  <a:gd name="T34" fmla="*/ 693493790 w 7581"/>
                  <a:gd name="T35" fmla="*/ 974713763 h 8115"/>
                  <a:gd name="T36" fmla="*/ 678592219 w 7581"/>
                  <a:gd name="T37" fmla="*/ 974713763 h 8115"/>
                  <a:gd name="T38" fmla="*/ 634277350 w 7581"/>
                  <a:gd name="T39" fmla="*/ 984690157 h 8115"/>
                  <a:gd name="T40" fmla="*/ 587370356 w 7581"/>
                  <a:gd name="T41" fmla="*/ 972381643 h 8115"/>
                  <a:gd name="T42" fmla="*/ 565083333 w 7581"/>
                  <a:gd name="T43" fmla="*/ 996999032 h 8115"/>
                  <a:gd name="T44" fmla="*/ 542925539 w 7581"/>
                  <a:gd name="T45" fmla="*/ 1011769249 h 8115"/>
                  <a:gd name="T46" fmla="*/ 535539727 w 7581"/>
                  <a:gd name="T47" fmla="*/ 1026669049 h 8115"/>
                  <a:gd name="T48" fmla="*/ 525692098 w 7581"/>
                  <a:gd name="T49" fmla="*/ 1043901329 h 8115"/>
                  <a:gd name="T50" fmla="*/ 466475658 w 7581"/>
                  <a:gd name="T51" fmla="*/ 964866952 h 8115"/>
                  <a:gd name="T52" fmla="*/ 407129630 w 7581"/>
                  <a:gd name="T53" fmla="*/ 814442471 h 8115"/>
                  <a:gd name="T54" fmla="*/ 392357647 w 7581"/>
                  <a:gd name="T55" fmla="*/ 760155065 h 8115"/>
                  <a:gd name="T56" fmla="*/ 357760818 w 7581"/>
                  <a:gd name="T57" fmla="*/ 703276014 h 8115"/>
                  <a:gd name="T58" fmla="*/ 310854184 w 7581"/>
                  <a:gd name="T59" fmla="*/ 703276014 h 8115"/>
                  <a:gd name="T60" fmla="*/ 177649321 w 7581"/>
                  <a:gd name="T61" fmla="*/ 686044094 h 8115"/>
                  <a:gd name="T62" fmla="*/ 135666681 w 7581"/>
                  <a:gd name="T63" fmla="*/ 666350110 h 8115"/>
                  <a:gd name="T64" fmla="*/ 105993486 w 7581"/>
                  <a:gd name="T65" fmla="*/ 661426705 h 8115"/>
                  <a:gd name="T66" fmla="*/ 86297869 w 7581"/>
                  <a:gd name="T67" fmla="*/ 686044094 h 8115"/>
                  <a:gd name="T68" fmla="*/ 44315229 w 7581"/>
                  <a:gd name="T69" fmla="*/ 690967499 h 8115"/>
                  <a:gd name="T70" fmla="*/ 0 w 7581"/>
                  <a:gd name="T71" fmla="*/ 681120688 h 8115"/>
                  <a:gd name="T72" fmla="*/ 83836052 w 7581"/>
                  <a:gd name="T73" fmla="*/ 424453516 h 8115"/>
                  <a:gd name="T74" fmla="*/ 241789755 w 7581"/>
                  <a:gd name="T75" fmla="*/ 357857235 h 8115"/>
                  <a:gd name="T76" fmla="*/ 256690966 w 7581"/>
                  <a:gd name="T77" fmla="*/ 281284561 h 8115"/>
                  <a:gd name="T78" fmla="*/ 318369584 w 7581"/>
                  <a:gd name="T79" fmla="*/ 207303172 h 8115"/>
                  <a:gd name="T80" fmla="*/ 451574087 w 7581"/>
                  <a:gd name="T81" fmla="*/ 185018264 h 8115"/>
                  <a:gd name="T82" fmla="*/ 461422076 w 7581"/>
                  <a:gd name="T83" fmla="*/ 69057983 h 8115"/>
                  <a:gd name="T84" fmla="*/ 540463721 w 7581"/>
                  <a:gd name="T85" fmla="*/ 56749109 h 8115"/>
                  <a:gd name="T86" fmla="*/ 555235344 w 7581"/>
                  <a:gd name="T87" fmla="*/ 22155686 h 8115"/>
                  <a:gd name="T88" fmla="*/ 584908539 w 7581"/>
                  <a:gd name="T89" fmla="*/ 4923406 h 8115"/>
                  <a:gd name="T90" fmla="*/ 612119556 w 7581"/>
                  <a:gd name="T91" fmla="*/ 9846812 h 8115"/>
                  <a:gd name="T92" fmla="*/ 668744590 w 7581"/>
                  <a:gd name="T93" fmla="*/ 36925903 h 8115"/>
                  <a:gd name="T94" fmla="*/ 770073259 w 7581"/>
                  <a:gd name="T95" fmla="*/ 0 h 8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581" h="8115">
                    <a:moveTo>
                      <a:pt x="5943" y="0"/>
                    </a:moveTo>
                    <a:lnTo>
                      <a:pt x="6019" y="152"/>
                    </a:lnTo>
                    <a:lnTo>
                      <a:pt x="6228" y="381"/>
                    </a:lnTo>
                    <a:lnTo>
                      <a:pt x="6361" y="495"/>
                    </a:lnTo>
                    <a:lnTo>
                      <a:pt x="6456" y="590"/>
                    </a:lnTo>
                    <a:lnTo>
                      <a:pt x="6571" y="628"/>
                    </a:lnTo>
                    <a:lnTo>
                      <a:pt x="6685" y="647"/>
                    </a:lnTo>
                    <a:lnTo>
                      <a:pt x="6933" y="647"/>
                    </a:lnTo>
                    <a:lnTo>
                      <a:pt x="7009" y="628"/>
                    </a:lnTo>
                    <a:lnTo>
                      <a:pt x="6952" y="990"/>
                    </a:lnTo>
                    <a:lnTo>
                      <a:pt x="7047" y="2457"/>
                    </a:lnTo>
                    <a:lnTo>
                      <a:pt x="7123" y="2628"/>
                    </a:lnTo>
                    <a:lnTo>
                      <a:pt x="7104" y="2838"/>
                    </a:lnTo>
                    <a:lnTo>
                      <a:pt x="7200" y="3028"/>
                    </a:lnTo>
                    <a:lnTo>
                      <a:pt x="7257" y="3200"/>
                    </a:lnTo>
                    <a:lnTo>
                      <a:pt x="7276" y="3371"/>
                    </a:lnTo>
                    <a:lnTo>
                      <a:pt x="7314" y="3485"/>
                    </a:lnTo>
                    <a:lnTo>
                      <a:pt x="7333" y="3581"/>
                    </a:lnTo>
                    <a:lnTo>
                      <a:pt x="7295" y="3676"/>
                    </a:lnTo>
                    <a:lnTo>
                      <a:pt x="7238" y="3886"/>
                    </a:lnTo>
                    <a:lnTo>
                      <a:pt x="7181" y="4000"/>
                    </a:lnTo>
                    <a:lnTo>
                      <a:pt x="7238" y="4076"/>
                    </a:lnTo>
                    <a:lnTo>
                      <a:pt x="7352" y="4133"/>
                    </a:lnTo>
                    <a:lnTo>
                      <a:pt x="7543" y="4286"/>
                    </a:lnTo>
                    <a:lnTo>
                      <a:pt x="7580" y="4495"/>
                    </a:lnTo>
                    <a:lnTo>
                      <a:pt x="7485" y="4533"/>
                    </a:lnTo>
                    <a:lnTo>
                      <a:pt x="7371" y="4514"/>
                    </a:lnTo>
                    <a:lnTo>
                      <a:pt x="7314" y="4571"/>
                    </a:lnTo>
                    <a:lnTo>
                      <a:pt x="7295" y="4685"/>
                    </a:lnTo>
                    <a:lnTo>
                      <a:pt x="7218" y="4762"/>
                    </a:lnTo>
                    <a:lnTo>
                      <a:pt x="7066" y="4876"/>
                    </a:lnTo>
                    <a:lnTo>
                      <a:pt x="7009" y="4914"/>
                    </a:lnTo>
                    <a:lnTo>
                      <a:pt x="6990" y="4895"/>
                    </a:lnTo>
                    <a:lnTo>
                      <a:pt x="6971" y="4857"/>
                    </a:lnTo>
                    <a:lnTo>
                      <a:pt x="6952" y="4857"/>
                    </a:lnTo>
                    <a:lnTo>
                      <a:pt x="6685" y="4857"/>
                    </a:lnTo>
                    <a:lnTo>
                      <a:pt x="6495" y="4952"/>
                    </a:lnTo>
                    <a:lnTo>
                      <a:pt x="6361" y="5581"/>
                    </a:lnTo>
                    <a:lnTo>
                      <a:pt x="6476" y="5791"/>
                    </a:lnTo>
                    <a:lnTo>
                      <a:pt x="6456" y="5905"/>
                    </a:lnTo>
                    <a:lnTo>
                      <a:pt x="6456" y="6038"/>
                    </a:lnTo>
                    <a:lnTo>
                      <a:pt x="6438" y="6190"/>
                    </a:lnTo>
                    <a:lnTo>
                      <a:pt x="6380" y="6362"/>
                    </a:lnTo>
                    <a:lnTo>
                      <a:pt x="6324" y="6457"/>
                    </a:lnTo>
                    <a:lnTo>
                      <a:pt x="6247" y="6533"/>
                    </a:lnTo>
                    <a:lnTo>
                      <a:pt x="6019" y="6685"/>
                    </a:lnTo>
                    <a:lnTo>
                      <a:pt x="5943" y="6762"/>
                    </a:lnTo>
                    <a:lnTo>
                      <a:pt x="5904" y="6876"/>
                    </a:lnTo>
                    <a:lnTo>
                      <a:pt x="5847" y="7181"/>
                    </a:lnTo>
                    <a:lnTo>
                      <a:pt x="5809" y="7257"/>
                    </a:lnTo>
                    <a:lnTo>
                      <a:pt x="5771" y="7314"/>
                    </a:lnTo>
                    <a:lnTo>
                      <a:pt x="5714" y="7371"/>
                    </a:lnTo>
                    <a:lnTo>
                      <a:pt x="5657" y="7409"/>
                    </a:lnTo>
                    <a:lnTo>
                      <a:pt x="5352" y="7523"/>
                    </a:lnTo>
                    <a:lnTo>
                      <a:pt x="5333" y="7523"/>
                    </a:lnTo>
                    <a:lnTo>
                      <a:pt x="5295" y="7543"/>
                    </a:lnTo>
                    <a:lnTo>
                      <a:pt x="5237" y="7523"/>
                    </a:lnTo>
                    <a:lnTo>
                      <a:pt x="5200" y="7543"/>
                    </a:lnTo>
                    <a:lnTo>
                      <a:pt x="4971" y="7600"/>
                    </a:lnTo>
                    <a:lnTo>
                      <a:pt x="4895" y="7600"/>
                    </a:lnTo>
                    <a:lnTo>
                      <a:pt x="4819" y="7581"/>
                    </a:lnTo>
                    <a:lnTo>
                      <a:pt x="4609" y="7505"/>
                    </a:lnTo>
                    <a:lnTo>
                      <a:pt x="4533" y="7505"/>
                    </a:lnTo>
                    <a:lnTo>
                      <a:pt x="4457" y="7523"/>
                    </a:lnTo>
                    <a:lnTo>
                      <a:pt x="4419" y="7581"/>
                    </a:lnTo>
                    <a:lnTo>
                      <a:pt x="4361" y="7695"/>
                    </a:lnTo>
                    <a:lnTo>
                      <a:pt x="4304" y="7752"/>
                    </a:lnTo>
                    <a:lnTo>
                      <a:pt x="4285" y="7772"/>
                    </a:lnTo>
                    <a:lnTo>
                      <a:pt x="4190" y="7809"/>
                    </a:lnTo>
                    <a:lnTo>
                      <a:pt x="4152" y="7828"/>
                    </a:lnTo>
                    <a:lnTo>
                      <a:pt x="4133" y="7886"/>
                    </a:lnTo>
                    <a:lnTo>
                      <a:pt x="4133" y="7924"/>
                    </a:lnTo>
                    <a:lnTo>
                      <a:pt x="4133" y="7962"/>
                    </a:lnTo>
                    <a:lnTo>
                      <a:pt x="4114" y="8019"/>
                    </a:lnTo>
                    <a:lnTo>
                      <a:pt x="4057" y="8057"/>
                    </a:lnTo>
                    <a:lnTo>
                      <a:pt x="3904" y="8114"/>
                    </a:lnTo>
                    <a:lnTo>
                      <a:pt x="3847" y="7886"/>
                    </a:lnTo>
                    <a:lnTo>
                      <a:pt x="3600" y="7447"/>
                    </a:lnTo>
                    <a:lnTo>
                      <a:pt x="3447" y="7238"/>
                    </a:lnTo>
                    <a:lnTo>
                      <a:pt x="3409" y="6705"/>
                    </a:lnTo>
                    <a:lnTo>
                      <a:pt x="3142" y="6286"/>
                    </a:lnTo>
                    <a:lnTo>
                      <a:pt x="3009" y="6228"/>
                    </a:lnTo>
                    <a:lnTo>
                      <a:pt x="2952" y="6133"/>
                    </a:lnTo>
                    <a:lnTo>
                      <a:pt x="3028" y="5867"/>
                    </a:lnTo>
                    <a:lnTo>
                      <a:pt x="3047" y="5619"/>
                    </a:lnTo>
                    <a:lnTo>
                      <a:pt x="2895" y="5466"/>
                    </a:lnTo>
                    <a:lnTo>
                      <a:pt x="2761" y="5428"/>
                    </a:lnTo>
                    <a:lnTo>
                      <a:pt x="2514" y="5390"/>
                    </a:lnTo>
                    <a:lnTo>
                      <a:pt x="2457" y="5390"/>
                    </a:lnTo>
                    <a:lnTo>
                      <a:pt x="2399" y="5428"/>
                    </a:lnTo>
                    <a:lnTo>
                      <a:pt x="1866" y="5466"/>
                    </a:lnTo>
                    <a:lnTo>
                      <a:pt x="1676" y="5410"/>
                    </a:lnTo>
                    <a:lnTo>
                      <a:pt x="1371" y="5295"/>
                    </a:lnTo>
                    <a:lnTo>
                      <a:pt x="1314" y="5181"/>
                    </a:lnTo>
                    <a:lnTo>
                      <a:pt x="1238" y="5124"/>
                    </a:lnTo>
                    <a:lnTo>
                      <a:pt x="1047" y="5143"/>
                    </a:lnTo>
                    <a:lnTo>
                      <a:pt x="971" y="5143"/>
                    </a:lnTo>
                    <a:lnTo>
                      <a:pt x="894" y="5105"/>
                    </a:lnTo>
                    <a:lnTo>
                      <a:pt x="818" y="5105"/>
                    </a:lnTo>
                    <a:lnTo>
                      <a:pt x="762" y="5181"/>
                    </a:lnTo>
                    <a:lnTo>
                      <a:pt x="723" y="5257"/>
                    </a:lnTo>
                    <a:lnTo>
                      <a:pt x="666" y="5295"/>
                    </a:lnTo>
                    <a:lnTo>
                      <a:pt x="590" y="5295"/>
                    </a:lnTo>
                    <a:lnTo>
                      <a:pt x="399" y="5333"/>
                    </a:lnTo>
                    <a:lnTo>
                      <a:pt x="342" y="5333"/>
                    </a:lnTo>
                    <a:lnTo>
                      <a:pt x="285" y="5276"/>
                    </a:lnTo>
                    <a:lnTo>
                      <a:pt x="132" y="5219"/>
                    </a:lnTo>
                    <a:lnTo>
                      <a:pt x="0" y="5257"/>
                    </a:lnTo>
                    <a:lnTo>
                      <a:pt x="18" y="3600"/>
                    </a:lnTo>
                    <a:lnTo>
                      <a:pt x="152" y="3181"/>
                    </a:lnTo>
                    <a:lnTo>
                      <a:pt x="647" y="3276"/>
                    </a:lnTo>
                    <a:lnTo>
                      <a:pt x="1714" y="3219"/>
                    </a:lnTo>
                    <a:lnTo>
                      <a:pt x="1885" y="3048"/>
                    </a:lnTo>
                    <a:lnTo>
                      <a:pt x="1866" y="2762"/>
                    </a:lnTo>
                    <a:lnTo>
                      <a:pt x="1790" y="2514"/>
                    </a:lnTo>
                    <a:lnTo>
                      <a:pt x="1809" y="2266"/>
                    </a:lnTo>
                    <a:lnTo>
                      <a:pt x="1981" y="2171"/>
                    </a:lnTo>
                    <a:lnTo>
                      <a:pt x="2152" y="1943"/>
                    </a:lnTo>
                    <a:lnTo>
                      <a:pt x="2285" y="1733"/>
                    </a:lnTo>
                    <a:lnTo>
                      <a:pt x="2457" y="1600"/>
                    </a:lnTo>
                    <a:lnTo>
                      <a:pt x="3237" y="1524"/>
                    </a:lnTo>
                    <a:lnTo>
                      <a:pt x="3352" y="1485"/>
                    </a:lnTo>
                    <a:lnTo>
                      <a:pt x="3485" y="1428"/>
                    </a:lnTo>
                    <a:lnTo>
                      <a:pt x="3581" y="1238"/>
                    </a:lnTo>
                    <a:lnTo>
                      <a:pt x="3523" y="628"/>
                    </a:lnTo>
                    <a:lnTo>
                      <a:pt x="3561" y="533"/>
                    </a:lnTo>
                    <a:lnTo>
                      <a:pt x="3790" y="400"/>
                    </a:lnTo>
                    <a:lnTo>
                      <a:pt x="4038" y="381"/>
                    </a:lnTo>
                    <a:lnTo>
                      <a:pt x="4171" y="438"/>
                    </a:lnTo>
                    <a:lnTo>
                      <a:pt x="4247" y="400"/>
                    </a:lnTo>
                    <a:lnTo>
                      <a:pt x="4285" y="266"/>
                    </a:lnTo>
                    <a:lnTo>
                      <a:pt x="4285" y="171"/>
                    </a:lnTo>
                    <a:lnTo>
                      <a:pt x="4304" y="76"/>
                    </a:lnTo>
                    <a:lnTo>
                      <a:pt x="4361" y="38"/>
                    </a:lnTo>
                    <a:lnTo>
                      <a:pt x="4514" y="38"/>
                    </a:lnTo>
                    <a:lnTo>
                      <a:pt x="4590" y="38"/>
                    </a:lnTo>
                    <a:lnTo>
                      <a:pt x="4666" y="57"/>
                    </a:lnTo>
                    <a:lnTo>
                      <a:pt x="4724" y="76"/>
                    </a:lnTo>
                    <a:lnTo>
                      <a:pt x="4780" y="152"/>
                    </a:lnTo>
                    <a:lnTo>
                      <a:pt x="4838" y="209"/>
                    </a:lnTo>
                    <a:lnTo>
                      <a:pt x="5161" y="285"/>
                    </a:lnTo>
                    <a:lnTo>
                      <a:pt x="5504" y="285"/>
                    </a:lnTo>
                    <a:lnTo>
                      <a:pt x="5771" y="133"/>
                    </a:lnTo>
                    <a:lnTo>
                      <a:pt x="5943" y="0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6" name="Freeform 22">
                <a:extLst>
                  <a:ext uri="{FF2B5EF4-FFF2-40B4-BE49-F238E27FC236}">
                    <a16:creationId xmlns:a16="http://schemas.microsoft.com/office/drawing/2014/main" id="{F63BF9FE-790E-8046-A25B-00E8F44B7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4275" y="2819400"/>
                <a:ext cx="3511550" cy="3532188"/>
              </a:xfrm>
              <a:custGeom>
                <a:avLst/>
                <a:gdLst>
                  <a:gd name="T0" fmla="*/ 498834166 w 9753"/>
                  <a:gd name="T1" fmla="*/ 0 h 9811"/>
                  <a:gd name="T2" fmla="*/ 933369846 w 9753"/>
                  <a:gd name="T3" fmla="*/ 41995991 h 9811"/>
                  <a:gd name="T4" fmla="*/ 1064301010 w 9753"/>
                  <a:gd name="T5" fmla="*/ 118469607 h 9811"/>
                  <a:gd name="T6" fmla="*/ 1113691701 w 9753"/>
                  <a:gd name="T7" fmla="*/ 128320563 h 9811"/>
                  <a:gd name="T8" fmla="*/ 1135859148 w 9753"/>
                  <a:gd name="T9" fmla="*/ 118469607 h 9811"/>
                  <a:gd name="T10" fmla="*/ 1165415864 w 9753"/>
                  <a:gd name="T11" fmla="*/ 130783122 h 9811"/>
                  <a:gd name="T12" fmla="*/ 1170471661 w 9753"/>
                  <a:gd name="T13" fmla="*/ 135838208 h 9811"/>
                  <a:gd name="T14" fmla="*/ 1177731312 w 9753"/>
                  <a:gd name="T15" fmla="*/ 130783122 h 9811"/>
                  <a:gd name="T16" fmla="*/ 1187713288 w 9753"/>
                  <a:gd name="T17" fmla="*/ 138301127 h 9811"/>
                  <a:gd name="T18" fmla="*/ 1202491466 w 9753"/>
                  <a:gd name="T19" fmla="*/ 138301127 h 9811"/>
                  <a:gd name="T20" fmla="*/ 1207417646 w 9753"/>
                  <a:gd name="T21" fmla="*/ 227088618 h 9811"/>
                  <a:gd name="T22" fmla="*/ 1259401043 w 9753"/>
                  <a:gd name="T23" fmla="*/ 296303806 h 9811"/>
                  <a:gd name="T24" fmla="*/ 1232177800 w 9753"/>
                  <a:gd name="T25" fmla="*/ 380165819 h 9811"/>
                  <a:gd name="T26" fmla="*/ 1172934750 w 9753"/>
                  <a:gd name="T27" fmla="*/ 649379677 h 9811"/>
                  <a:gd name="T28" fmla="*/ 1155563865 w 9753"/>
                  <a:gd name="T29" fmla="*/ 767849644 h 9811"/>
                  <a:gd name="T30" fmla="*/ 1177731312 w 9753"/>
                  <a:gd name="T31" fmla="*/ 787551196 h 9811"/>
                  <a:gd name="T32" fmla="*/ 1217270004 w 9753"/>
                  <a:gd name="T33" fmla="*/ 822158790 h 9811"/>
                  <a:gd name="T34" fmla="*/ 1155563865 w 9753"/>
                  <a:gd name="T35" fmla="*/ 928314882 h 9811"/>
                  <a:gd name="T36" fmla="*/ 1133396058 w 9753"/>
                  <a:gd name="T37" fmla="*/ 994937902 h 9811"/>
                  <a:gd name="T38" fmla="*/ 1093857726 w 9753"/>
                  <a:gd name="T39" fmla="*/ 1086317921 h 9811"/>
                  <a:gd name="T40" fmla="*/ 958000383 w 9753"/>
                  <a:gd name="T41" fmla="*/ 1187548535 h 9811"/>
                  <a:gd name="T42" fmla="*/ 945685294 w 9753"/>
                  <a:gd name="T43" fmla="*/ 1254171556 h 9811"/>
                  <a:gd name="T44" fmla="*/ 896294244 w 9753"/>
                  <a:gd name="T45" fmla="*/ 1271540157 h 9811"/>
                  <a:gd name="T46" fmla="*/ 859218641 w 9753"/>
                  <a:gd name="T47" fmla="*/ 1222156129 h 9811"/>
                  <a:gd name="T48" fmla="*/ 851829732 w 9753"/>
                  <a:gd name="T49" fmla="*/ 1091243399 h 9811"/>
                  <a:gd name="T50" fmla="*/ 760437260 w 9753"/>
                  <a:gd name="T51" fmla="*/ 987549866 h 9811"/>
                  <a:gd name="T52" fmla="*/ 607468266 w 9753"/>
                  <a:gd name="T53" fmla="*/ 952942272 h 9811"/>
                  <a:gd name="T54" fmla="*/ 590097021 w 9753"/>
                  <a:gd name="T55" fmla="*/ 864025172 h 9811"/>
                  <a:gd name="T56" fmla="*/ 521001973 w 9753"/>
                  <a:gd name="T57" fmla="*/ 619697561 h 9811"/>
                  <a:gd name="T58" fmla="*/ 508686525 w 9753"/>
                  <a:gd name="T59" fmla="*/ 550611982 h 9811"/>
                  <a:gd name="T60" fmla="*/ 496241459 w 9753"/>
                  <a:gd name="T61" fmla="*/ 501227954 h 9811"/>
                  <a:gd name="T62" fmla="*/ 459295834 w 9753"/>
                  <a:gd name="T63" fmla="*/ 424624369 h 9811"/>
                  <a:gd name="T64" fmla="*/ 409904783 w 9753"/>
                  <a:gd name="T65" fmla="*/ 308617321 h 9811"/>
                  <a:gd name="T66" fmla="*/ 367903362 w 9753"/>
                  <a:gd name="T67" fmla="*/ 271547168 h 9811"/>
                  <a:gd name="T68" fmla="*/ 320975401 w 9753"/>
                  <a:gd name="T69" fmla="*/ 256770734 h 9811"/>
                  <a:gd name="T70" fmla="*/ 269121620 w 9753"/>
                  <a:gd name="T71" fmla="*/ 251845256 h 9811"/>
                  <a:gd name="T72" fmla="*/ 227119839 w 9753"/>
                  <a:gd name="T73" fmla="*/ 182630069 h 9811"/>
                  <a:gd name="T74" fmla="*/ 143246253 w 9753"/>
                  <a:gd name="T75" fmla="*/ 209849626 h 9811"/>
                  <a:gd name="T76" fmla="*/ 98781741 w 9753"/>
                  <a:gd name="T77" fmla="*/ 241864692 h 9811"/>
                  <a:gd name="T78" fmla="*/ 12315448 w 9753"/>
                  <a:gd name="T79" fmla="*/ 256770734 h 9811"/>
                  <a:gd name="T80" fmla="*/ 91262855 w 9753"/>
                  <a:gd name="T81" fmla="*/ 148152083 h 9811"/>
                  <a:gd name="T82" fmla="*/ 106170650 w 9753"/>
                  <a:gd name="T83" fmla="*/ 140763686 h 9811"/>
                  <a:gd name="T84" fmla="*/ 113559919 w 9753"/>
                  <a:gd name="T85" fmla="*/ 133246041 h 9811"/>
                  <a:gd name="T86" fmla="*/ 125875368 w 9753"/>
                  <a:gd name="T87" fmla="*/ 108618651 h 9811"/>
                  <a:gd name="T88" fmla="*/ 444387679 w 9753"/>
                  <a:gd name="T89" fmla="*/ 7388037 h 98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753" h="9811">
                    <a:moveTo>
                      <a:pt x="3428" y="57"/>
                    </a:moveTo>
                    <a:lnTo>
                      <a:pt x="3523" y="38"/>
                    </a:lnTo>
                    <a:lnTo>
                      <a:pt x="3848" y="0"/>
                    </a:lnTo>
                    <a:lnTo>
                      <a:pt x="4476" y="76"/>
                    </a:lnTo>
                    <a:lnTo>
                      <a:pt x="6152" y="76"/>
                    </a:lnTo>
                    <a:lnTo>
                      <a:pt x="7200" y="324"/>
                    </a:lnTo>
                    <a:lnTo>
                      <a:pt x="7562" y="495"/>
                    </a:lnTo>
                    <a:lnTo>
                      <a:pt x="8057" y="781"/>
                    </a:lnTo>
                    <a:lnTo>
                      <a:pt x="8210" y="914"/>
                    </a:lnTo>
                    <a:lnTo>
                      <a:pt x="8267" y="933"/>
                    </a:lnTo>
                    <a:lnTo>
                      <a:pt x="8476" y="990"/>
                    </a:lnTo>
                    <a:lnTo>
                      <a:pt x="8591" y="990"/>
                    </a:lnTo>
                    <a:lnTo>
                      <a:pt x="8648" y="972"/>
                    </a:lnTo>
                    <a:lnTo>
                      <a:pt x="8705" y="914"/>
                    </a:lnTo>
                    <a:lnTo>
                      <a:pt x="8762" y="914"/>
                    </a:lnTo>
                    <a:lnTo>
                      <a:pt x="8933" y="972"/>
                    </a:lnTo>
                    <a:lnTo>
                      <a:pt x="8971" y="990"/>
                    </a:lnTo>
                    <a:lnTo>
                      <a:pt x="8990" y="1009"/>
                    </a:lnTo>
                    <a:lnTo>
                      <a:pt x="8990" y="1028"/>
                    </a:lnTo>
                    <a:lnTo>
                      <a:pt x="9009" y="1048"/>
                    </a:lnTo>
                    <a:lnTo>
                      <a:pt x="9029" y="1048"/>
                    </a:lnTo>
                    <a:lnTo>
                      <a:pt x="9048" y="1048"/>
                    </a:lnTo>
                    <a:lnTo>
                      <a:pt x="9048" y="1028"/>
                    </a:lnTo>
                    <a:lnTo>
                      <a:pt x="9085" y="1009"/>
                    </a:lnTo>
                    <a:lnTo>
                      <a:pt x="9105" y="1009"/>
                    </a:lnTo>
                    <a:lnTo>
                      <a:pt x="9143" y="1028"/>
                    </a:lnTo>
                    <a:lnTo>
                      <a:pt x="9162" y="1067"/>
                    </a:lnTo>
                    <a:lnTo>
                      <a:pt x="9200" y="1067"/>
                    </a:lnTo>
                    <a:lnTo>
                      <a:pt x="9219" y="1048"/>
                    </a:lnTo>
                    <a:lnTo>
                      <a:pt x="9276" y="1067"/>
                    </a:lnTo>
                    <a:lnTo>
                      <a:pt x="9410" y="1086"/>
                    </a:lnTo>
                    <a:lnTo>
                      <a:pt x="9314" y="1752"/>
                    </a:lnTo>
                    <a:lnTo>
                      <a:pt x="9390" y="1981"/>
                    </a:lnTo>
                    <a:lnTo>
                      <a:pt x="9543" y="2152"/>
                    </a:lnTo>
                    <a:lnTo>
                      <a:pt x="9715" y="2286"/>
                    </a:lnTo>
                    <a:lnTo>
                      <a:pt x="9752" y="2514"/>
                    </a:lnTo>
                    <a:lnTo>
                      <a:pt x="9657" y="2724"/>
                    </a:lnTo>
                    <a:lnTo>
                      <a:pt x="9505" y="2933"/>
                    </a:lnTo>
                    <a:lnTo>
                      <a:pt x="9143" y="3295"/>
                    </a:lnTo>
                    <a:lnTo>
                      <a:pt x="9200" y="3810"/>
                    </a:lnTo>
                    <a:lnTo>
                      <a:pt x="9048" y="5010"/>
                    </a:lnTo>
                    <a:lnTo>
                      <a:pt x="9124" y="5352"/>
                    </a:lnTo>
                    <a:lnTo>
                      <a:pt x="9105" y="5505"/>
                    </a:lnTo>
                    <a:lnTo>
                      <a:pt x="8914" y="5924"/>
                    </a:lnTo>
                    <a:lnTo>
                      <a:pt x="8895" y="6057"/>
                    </a:lnTo>
                    <a:lnTo>
                      <a:pt x="8971" y="6076"/>
                    </a:lnTo>
                    <a:lnTo>
                      <a:pt x="9085" y="6076"/>
                    </a:lnTo>
                    <a:lnTo>
                      <a:pt x="9238" y="6114"/>
                    </a:lnTo>
                    <a:lnTo>
                      <a:pt x="9334" y="6229"/>
                    </a:lnTo>
                    <a:lnTo>
                      <a:pt x="9390" y="6343"/>
                    </a:lnTo>
                    <a:lnTo>
                      <a:pt x="9410" y="6476"/>
                    </a:lnTo>
                    <a:lnTo>
                      <a:pt x="9067" y="6915"/>
                    </a:lnTo>
                    <a:lnTo>
                      <a:pt x="8914" y="7162"/>
                    </a:lnTo>
                    <a:lnTo>
                      <a:pt x="8819" y="7276"/>
                    </a:lnTo>
                    <a:lnTo>
                      <a:pt x="8762" y="7391"/>
                    </a:lnTo>
                    <a:lnTo>
                      <a:pt x="8743" y="7676"/>
                    </a:lnTo>
                    <a:lnTo>
                      <a:pt x="8762" y="7981"/>
                    </a:lnTo>
                    <a:lnTo>
                      <a:pt x="8648" y="8210"/>
                    </a:lnTo>
                    <a:lnTo>
                      <a:pt x="8438" y="8381"/>
                    </a:lnTo>
                    <a:lnTo>
                      <a:pt x="7619" y="8667"/>
                    </a:lnTo>
                    <a:lnTo>
                      <a:pt x="7429" y="8876"/>
                    </a:lnTo>
                    <a:lnTo>
                      <a:pt x="7390" y="9162"/>
                    </a:lnTo>
                    <a:lnTo>
                      <a:pt x="7409" y="9448"/>
                    </a:lnTo>
                    <a:lnTo>
                      <a:pt x="7371" y="9562"/>
                    </a:lnTo>
                    <a:lnTo>
                      <a:pt x="7295" y="9676"/>
                    </a:lnTo>
                    <a:lnTo>
                      <a:pt x="7181" y="9753"/>
                    </a:lnTo>
                    <a:lnTo>
                      <a:pt x="7048" y="9790"/>
                    </a:lnTo>
                    <a:lnTo>
                      <a:pt x="6914" y="9810"/>
                    </a:lnTo>
                    <a:lnTo>
                      <a:pt x="6686" y="9790"/>
                    </a:lnTo>
                    <a:lnTo>
                      <a:pt x="6647" y="9676"/>
                    </a:lnTo>
                    <a:lnTo>
                      <a:pt x="6628" y="9429"/>
                    </a:lnTo>
                    <a:lnTo>
                      <a:pt x="6667" y="8629"/>
                    </a:lnTo>
                    <a:lnTo>
                      <a:pt x="6647" y="8515"/>
                    </a:lnTo>
                    <a:lnTo>
                      <a:pt x="6571" y="8419"/>
                    </a:lnTo>
                    <a:lnTo>
                      <a:pt x="6210" y="8057"/>
                    </a:lnTo>
                    <a:lnTo>
                      <a:pt x="6038" y="7829"/>
                    </a:lnTo>
                    <a:lnTo>
                      <a:pt x="5866" y="7619"/>
                    </a:lnTo>
                    <a:lnTo>
                      <a:pt x="5638" y="7448"/>
                    </a:lnTo>
                    <a:lnTo>
                      <a:pt x="5162" y="7219"/>
                    </a:lnTo>
                    <a:lnTo>
                      <a:pt x="4686" y="7352"/>
                    </a:lnTo>
                    <a:lnTo>
                      <a:pt x="4514" y="7314"/>
                    </a:lnTo>
                    <a:lnTo>
                      <a:pt x="4438" y="7200"/>
                    </a:lnTo>
                    <a:lnTo>
                      <a:pt x="4552" y="6666"/>
                    </a:lnTo>
                    <a:lnTo>
                      <a:pt x="4533" y="6362"/>
                    </a:lnTo>
                    <a:lnTo>
                      <a:pt x="4114" y="5333"/>
                    </a:lnTo>
                    <a:lnTo>
                      <a:pt x="4019" y="4781"/>
                    </a:lnTo>
                    <a:lnTo>
                      <a:pt x="4019" y="4533"/>
                    </a:lnTo>
                    <a:lnTo>
                      <a:pt x="3981" y="4381"/>
                    </a:lnTo>
                    <a:lnTo>
                      <a:pt x="3924" y="4248"/>
                    </a:lnTo>
                    <a:lnTo>
                      <a:pt x="3848" y="4133"/>
                    </a:lnTo>
                    <a:lnTo>
                      <a:pt x="3828" y="4019"/>
                    </a:lnTo>
                    <a:lnTo>
                      <a:pt x="3828" y="3867"/>
                    </a:lnTo>
                    <a:lnTo>
                      <a:pt x="3771" y="3600"/>
                    </a:lnTo>
                    <a:lnTo>
                      <a:pt x="3733" y="3466"/>
                    </a:lnTo>
                    <a:lnTo>
                      <a:pt x="3543" y="3276"/>
                    </a:lnTo>
                    <a:lnTo>
                      <a:pt x="3295" y="3105"/>
                    </a:lnTo>
                    <a:lnTo>
                      <a:pt x="3219" y="2876"/>
                    </a:lnTo>
                    <a:lnTo>
                      <a:pt x="3162" y="2381"/>
                    </a:lnTo>
                    <a:lnTo>
                      <a:pt x="3066" y="2152"/>
                    </a:lnTo>
                    <a:lnTo>
                      <a:pt x="2971" y="2076"/>
                    </a:lnTo>
                    <a:lnTo>
                      <a:pt x="2838" y="2095"/>
                    </a:lnTo>
                    <a:lnTo>
                      <a:pt x="2724" y="2057"/>
                    </a:lnTo>
                    <a:lnTo>
                      <a:pt x="2590" y="2000"/>
                    </a:lnTo>
                    <a:lnTo>
                      <a:pt x="2476" y="1981"/>
                    </a:lnTo>
                    <a:lnTo>
                      <a:pt x="2248" y="2057"/>
                    </a:lnTo>
                    <a:lnTo>
                      <a:pt x="2114" y="2038"/>
                    </a:lnTo>
                    <a:lnTo>
                      <a:pt x="2076" y="1943"/>
                    </a:lnTo>
                    <a:lnTo>
                      <a:pt x="1981" y="1600"/>
                    </a:lnTo>
                    <a:lnTo>
                      <a:pt x="1904" y="1448"/>
                    </a:lnTo>
                    <a:lnTo>
                      <a:pt x="1752" y="1409"/>
                    </a:lnTo>
                    <a:lnTo>
                      <a:pt x="1600" y="1448"/>
                    </a:lnTo>
                    <a:lnTo>
                      <a:pt x="1276" y="1581"/>
                    </a:lnTo>
                    <a:lnTo>
                      <a:pt x="1105" y="1619"/>
                    </a:lnTo>
                    <a:lnTo>
                      <a:pt x="876" y="1733"/>
                    </a:lnTo>
                    <a:lnTo>
                      <a:pt x="800" y="1771"/>
                    </a:lnTo>
                    <a:lnTo>
                      <a:pt x="762" y="1866"/>
                    </a:lnTo>
                    <a:lnTo>
                      <a:pt x="724" y="1962"/>
                    </a:lnTo>
                    <a:lnTo>
                      <a:pt x="419" y="2076"/>
                    </a:lnTo>
                    <a:lnTo>
                      <a:pt x="95" y="1981"/>
                    </a:lnTo>
                    <a:lnTo>
                      <a:pt x="0" y="1943"/>
                    </a:lnTo>
                    <a:lnTo>
                      <a:pt x="590" y="1257"/>
                    </a:lnTo>
                    <a:lnTo>
                      <a:pt x="704" y="1143"/>
                    </a:lnTo>
                    <a:lnTo>
                      <a:pt x="762" y="1104"/>
                    </a:lnTo>
                    <a:lnTo>
                      <a:pt x="800" y="1086"/>
                    </a:lnTo>
                    <a:lnTo>
                      <a:pt x="819" y="1086"/>
                    </a:lnTo>
                    <a:lnTo>
                      <a:pt x="838" y="1086"/>
                    </a:lnTo>
                    <a:lnTo>
                      <a:pt x="857" y="1048"/>
                    </a:lnTo>
                    <a:lnTo>
                      <a:pt x="876" y="1028"/>
                    </a:lnTo>
                    <a:lnTo>
                      <a:pt x="895" y="933"/>
                    </a:lnTo>
                    <a:lnTo>
                      <a:pt x="914" y="895"/>
                    </a:lnTo>
                    <a:lnTo>
                      <a:pt x="971" y="838"/>
                    </a:lnTo>
                    <a:lnTo>
                      <a:pt x="1619" y="476"/>
                    </a:lnTo>
                    <a:lnTo>
                      <a:pt x="1752" y="419"/>
                    </a:lnTo>
                    <a:lnTo>
                      <a:pt x="3428" y="5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7" name="Freeform 23">
                <a:extLst>
                  <a:ext uri="{FF2B5EF4-FFF2-40B4-BE49-F238E27FC236}">
                    <a16:creationId xmlns:a16="http://schemas.microsoft.com/office/drawing/2014/main" id="{E6B7D492-9394-C147-A316-5A68A5D02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75275" y="2867025"/>
                <a:ext cx="2600325" cy="2825750"/>
              </a:xfrm>
              <a:custGeom>
                <a:avLst/>
                <a:gdLst>
                  <a:gd name="T0" fmla="*/ 96349585 w 7221"/>
                  <a:gd name="T1" fmla="*/ 155532175 h 7849"/>
                  <a:gd name="T2" fmla="*/ 153277293 w 7221"/>
                  <a:gd name="T3" fmla="*/ 103687996 h 7849"/>
                  <a:gd name="T4" fmla="*/ 229786482 w 7221"/>
                  <a:gd name="T5" fmla="*/ 106150492 h 7849"/>
                  <a:gd name="T6" fmla="*/ 422485293 w 7221"/>
                  <a:gd name="T7" fmla="*/ 0 h 7849"/>
                  <a:gd name="T8" fmla="*/ 553328706 w 7221"/>
                  <a:gd name="T9" fmla="*/ 24755644 h 7849"/>
                  <a:gd name="T10" fmla="*/ 590416017 w 7221"/>
                  <a:gd name="T11" fmla="*/ 54306674 h 7849"/>
                  <a:gd name="T12" fmla="*/ 610126776 w 7221"/>
                  <a:gd name="T13" fmla="*/ 61694522 h 7849"/>
                  <a:gd name="T14" fmla="*/ 632431378 w 7221"/>
                  <a:gd name="T15" fmla="*/ 83987309 h 7849"/>
                  <a:gd name="T16" fmla="*/ 684301757 w 7221"/>
                  <a:gd name="T17" fmla="*/ 128443640 h 7849"/>
                  <a:gd name="T18" fmla="*/ 694157137 w 7221"/>
                  <a:gd name="T19" fmla="*/ 123518288 h 7849"/>
                  <a:gd name="T20" fmla="*/ 716461379 w 7221"/>
                  <a:gd name="T21" fmla="*/ 121055792 h 7849"/>
                  <a:gd name="T22" fmla="*/ 758347101 w 7221"/>
                  <a:gd name="T23" fmla="*/ 143218975 h 7849"/>
                  <a:gd name="T24" fmla="*/ 788042877 w 7221"/>
                  <a:gd name="T25" fmla="*/ 182750314 h 7849"/>
                  <a:gd name="T26" fmla="*/ 936262843 w 7221"/>
                  <a:gd name="T27" fmla="*/ 229669140 h 7849"/>
                  <a:gd name="T28" fmla="*/ 926407464 w 7221"/>
                  <a:gd name="T29" fmla="*/ 244444476 h 7849"/>
                  <a:gd name="T30" fmla="*/ 911494756 w 7221"/>
                  <a:gd name="T31" fmla="*/ 264145523 h 7849"/>
                  <a:gd name="T32" fmla="*/ 867145189 w 7221"/>
                  <a:gd name="T33" fmla="*/ 298751150 h 7849"/>
                  <a:gd name="T34" fmla="*/ 817738654 w 7221"/>
                  <a:gd name="T35" fmla="*/ 298751150 h 7849"/>
                  <a:gd name="T36" fmla="*/ 788042877 w 7221"/>
                  <a:gd name="T37" fmla="*/ 298751150 h 7849"/>
                  <a:gd name="T38" fmla="*/ 756012894 w 7221"/>
                  <a:gd name="T39" fmla="*/ 266737623 h 7849"/>
                  <a:gd name="T40" fmla="*/ 669518688 w 7221"/>
                  <a:gd name="T41" fmla="*/ 239519484 h 7849"/>
                  <a:gd name="T42" fmla="*/ 560849879 w 7221"/>
                  <a:gd name="T43" fmla="*/ 244444476 h 7849"/>
                  <a:gd name="T44" fmla="*/ 553328706 w 7221"/>
                  <a:gd name="T45" fmla="*/ 316118946 h 7849"/>
                  <a:gd name="T46" fmla="*/ 620112153 w 7221"/>
                  <a:gd name="T47" fmla="*/ 340744984 h 7849"/>
                  <a:gd name="T48" fmla="*/ 583024482 w 7221"/>
                  <a:gd name="T49" fmla="*/ 360445671 h 7849"/>
                  <a:gd name="T50" fmla="*/ 543473327 w 7221"/>
                  <a:gd name="T51" fmla="*/ 439507989 h 7849"/>
                  <a:gd name="T52" fmla="*/ 424949137 w 7221"/>
                  <a:gd name="T53" fmla="*/ 513515350 h 7849"/>
                  <a:gd name="T54" fmla="*/ 434804517 w 7221"/>
                  <a:gd name="T55" fmla="*/ 681489969 h 7849"/>
                  <a:gd name="T56" fmla="*/ 434804517 w 7221"/>
                  <a:gd name="T57" fmla="*/ 713503495 h 7849"/>
                  <a:gd name="T58" fmla="*/ 452051431 w 7221"/>
                  <a:gd name="T59" fmla="*/ 755497330 h 7849"/>
                  <a:gd name="T60" fmla="*/ 407572585 w 7221"/>
                  <a:gd name="T61" fmla="*/ 790102957 h 7849"/>
                  <a:gd name="T62" fmla="*/ 365687223 w 7221"/>
                  <a:gd name="T63" fmla="*/ 834429682 h 7849"/>
                  <a:gd name="T64" fmla="*/ 400310689 w 7221"/>
                  <a:gd name="T65" fmla="*/ 906104153 h 7849"/>
                  <a:gd name="T66" fmla="*/ 335991087 w 7221"/>
                  <a:gd name="T67" fmla="*/ 938247284 h 7849"/>
                  <a:gd name="T68" fmla="*/ 296439931 w 7221"/>
                  <a:gd name="T69" fmla="*/ 908566648 h 7849"/>
                  <a:gd name="T70" fmla="*/ 227322637 w 7221"/>
                  <a:gd name="T71" fmla="*/ 933192687 h 7849"/>
                  <a:gd name="T72" fmla="*/ 197626501 w 7221"/>
                  <a:gd name="T73" fmla="*/ 950560483 h 7849"/>
                  <a:gd name="T74" fmla="*/ 163132673 w 7221"/>
                  <a:gd name="T75" fmla="*/ 985036865 h 7849"/>
                  <a:gd name="T76" fmla="*/ 138364586 w 7221"/>
                  <a:gd name="T77" fmla="*/ 1017179996 h 7849"/>
                  <a:gd name="T78" fmla="*/ 84030361 w 7221"/>
                  <a:gd name="T79" fmla="*/ 982574009 h 7849"/>
                  <a:gd name="T80" fmla="*/ 64319602 w 7221"/>
                  <a:gd name="T81" fmla="*/ 948097987 h 7849"/>
                  <a:gd name="T82" fmla="*/ 66783447 w 7221"/>
                  <a:gd name="T83" fmla="*/ 923342344 h 7849"/>
                  <a:gd name="T84" fmla="*/ 22304242 w 7221"/>
                  <a:gd name="T85" fmla="*/ 913492000 h 7849"/>
                  <a:gd name="T86" fmla="*/ 12319224 w 7221"/>
                  <a:gd name="T87" fmla="*/ 861647822 h 7849"/>
                  <a:gd name="T88" fmla="*/ 0 w 7221"/>
                  <a:gd name="T89" fmla="*/ 802416156 h 7849"/>
                  <a:gd name="T90" fmla="*/ 76638827 w 7221"/>
                  <a:gd name="T91" fmla="*/ 708578503 h 7849"/>
                  <a:gd name="T92" fmla="*/ 84030361 w 7221"/>
                  <a:gd name="T93" fmla="*/ 715965991 h 7849"/>
                  <a:gd name="T94" fmla="*/ 121117672 w 7221"/>
                  <a:gd name="T95" fmla="*/ 686285356 h 7849"/>
                  <a:gd name="T96" fmla="*/ 145756121 w 7221"/>
                  <a:gd name="T97" fmla="*/ 666584669 h 7849"/>
                  <a:gd name="T98" fmla="*/ 128509207 w 7221"/>
                  <a:gd name="T99" fmla="*/ 614740490 h 7849"/>
                  <a:gd name="T100" fmla="*/ 113726138 w 7221"/>
                  <a:gd name="T101" fmla="*/ 582726964 h 7849"/>
                  <a:gd name="T102" fmla="*/ 123581517 w 7221"/>
                  <a:gd name="T103" fmla="*/ 530753181 h 7849"/>
                  <a:gd name="T104" fmla="*/ 108798448 w 7221"/>
                  <a:gd name="T105" fmla="*/ 471521515 h 7849"/>
                  <a:gd name="T106" fmla="*/ 88958051 w 7221"/>
                  <a:gd name="T107" fmla="*/ 397514154 h 784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21" h="7849">
                    <a:moveTo>
                      <a:pt x="648" y="1238"/>
                    </a:moveTo>
                    <a:lnTo>
                      <a:pt x="667" y="1238"/>
                    </a:lnTo>
                    <a:lnTo>
                      <a:pt x="743" y="1200"/>
                    </a:lnTo>
                    <a:lnTo>
                      <a:pt x="896" y="1048"/>
                    </a:lnTo>
                    <a:lnTo>
                      <a:pt x="1106" y="800"/>
                    </a:lnTo>
                    <a:lnTo>
                      <a:pt x="1182" y="800"/>
                    </a:lnTo>
                    <a:lnTo>
                      <a:pt x="1543" y="857"/>
                    </a:lnTo>
                    <a:lnTo>
                      <a:pt x="1658" y="857"/>
                    </a:lnTo>
                    <a:lnTo>
                      <a:pt x="1772" y="819"/>
                    </a:lnTo>
                    <a:lnTo>
                      <a:pt x="3029" y="57"/>
                    </a:lnTo>
                    <a:lnTo>
                      <a:pt x="3143" y="19"/>
                    </a:lnTo>
                    <a:lnTo>
                      <a:pt x="3258" y="0"/>
                    </a:lnTo>
                    <a:lnTo>
                      <a:pt x="4134" y="133"/>
                    </a:lnTo>
                    <a:lnTo>
                      <a:pt x="4229" y="172"/>
                    </a:lnTo>
                    <a:lnTo>
                      <a:pt x="4267" y="191"/>
                    </a:lnTo>
                    <a:lnTo>
                      <a:pt x="4343" y="267"/>
                    </a:lnTo>
                    <a:lnTo>
                      <a:pt x="4439" y="324"/>
                    </a:lnTo>
                    <a:lnTo>
                      <a:pt x="4553" y="419"/>
                    </a:lnTo>
                    <a:lnTo>
                      <a:pt x="4610" y="438"/>
                    </a:lnTo>
                    <a:lnTo>
                      <a:pt x="4705" y="476"/>
                    </a:lnTo>
                    <a:lnTo>
                      <a:pt x="4743" y="495"/>
                    </a:lnTo>
                    <a:lnTo>
                      <a:pt x="4801" y="534"/>
                    </a:lnTo>
                    <a:lnTo>
                      <a:pt x="4877" y="648"/>
                    </a:lnTo>
                    <a:lnTo>
                      <a:pt x="5220" y="953"/>
                    </a:lnTo>
                    <a:lnTo>
                      <a:pt x="5258" y="971"/>
                    </a:lnTo>
                    <a:lnTo>
                      <a:pt x="5277" y="991"/>
                    </a:lnTo>
                    <a:lnTo>
                      <a:pt x="5296" y="991"/>
                    </a:lnTo>
                    <a:lnTo>
                      <a:pt x="5315" y="971"/>
                    </a:lnTo>
                    <a:lnTo>
                      <a:pt x="5353" y="953"/>
                    </a:lnTo>
                    <a:lnTo>
                      <a:pt x="5391" y="953"/>
                    </a:lnTo>
                    <a:lnTo>
                      <a:pt x="5486" y="934"/>
                    </a:lnTo>
                    <a:lnTo>
                      <a:pt x="5525" y="934"/>
                    </a:lnTo>
                    <a:lnTo>
                      <a:pt x="5620" y="953"/>
                    </a:lnTo>
                    <a:lnTo>
                      <a:pt x="5696" y="991"/>
                    </a:lnTo>
                    <a:lnTo>
                      <a:pt x="5848" y="1105"/>
                    </a:lnTo>
                    <a:lnTo>
                      <a:pt x="5906" y="1181"/>
                    </a:lnTo>
                    <a:lnTo>
                      <a:pt x="6001" y="1352"/>
                    </a:lnTo>
                    <a:lnTo>
                      <a:pt x="6077" y="1410"/>
                    </a:lnTo>
                    <a:lnTo>
                      <a:pt x="6191" y="1486"/>
                    </a:lnTo>
                    <a:lnTo>
                      <a:pt x="7105" y="1753"/>
                    </a:lnTo>
                    <a:lnTo>
                      <a:pt x="7220" y="1772"/>
                    </a:lnTo>
                    <a:lnTo>
                      <a:pt x="7220" y="1810"/>
                    </a:lnTo>
                    <a:lnTo>
                      <a:pt x="7201" y="1867"/>
                    </a:lnTo>
                    <a:lnTo>
                      <a:pt x="7144" y="1886"/>
                    </a:lnTo>
                    <a:lnTo>
                      <a:pt x="7105" y="1924"/>
                    </a:lnTo>
                    <a:lnTo>
                      <a:pt x="7067" y="1981"/>
                    </a:lnTo>
                    <a:lnTo>
                      <a:pt x="7029" y="2038"/>
                    </a:lnTo>
                    <a:lnTo>
                      <a:pt x="7010" y="2095"/>
                    </a:lnTo>
                    <a:lnTo>
                      <a:pt x="6858" y="2229"/>
                    </a:lnTo>
                    <a:lnTo>
                      <a:pt x="6687" y="2305"/>
                    </a:lnTo>
                    <a:lnTo>
                      <a:pt x="6496" y="2362"/>
                    </a:lnTo>
                    <a:lnTo>
                      <a:pt x="6363" y="2343"/>
                    </a:lnTo>
                    <a:lnTo>
                      <a:pt x="6306" y="2305"/>
                    </a:lnTo>
                    <a:lnTo>
                      <a:pt x="6267" y="2248"/>
                    </a:lnTo>
                    <a:lnTo>
                      <a:pt x="6153" y="2305"/>
                    </a:lnTo>
                    <a:lnTo>
                      <a:pt x="6077" y="2305"/>
                    </a:lnTo>
                    <a:lnTo>
                      <a:pt x="6001" y="2267"/>
                    </a:lnTo>
                    <a:lnTo>
                      <a:pt x="5925" y="2229"/>
                    </a:lnTo>
                    <a:lnTo>
                      <a:pt x="5830" y="2058"/>
                    </a:lnTo>
                    <a:lnTo>
                      <a:pt x="5772" y="1886"/>
                    </a:lnTo>
                    <a:lnTo>
                      <a:pt x="5696" y="1829"/>
                    </a:lnTo>
                    <a:lnTo>
                      <a:pt x="5163" y="1848"/>
                    </a:lnTo>
                    <a:lnTo>
                      <a:pt x="4953" y="1810"/>
                    </a:lnTo>
                    <a:lnTo>
                      <a:pt x="4705" y="1829"/>
                    </a:lnTo>
                    <a:lnTo>
                      <a:pt x="4325" y="1886"/>
                    </a:lnTo>
                    <a:lnTo>
                      <a:pt x="4286" y="1962"/>
                    </a:lnTo>
                    <a:lnTo>
                      <a:pt x="4248" y="2210"/>
                    </a:lnTo>
                    <a:lnTo>
                      <a:pt x="4267" y="2439"/>
                    </a:lnTo>
                    <a:lnTo>
                      <a:pt x="4439" y="2553"/>
                    </a:lnTo>
                    <a:lnTo>
                      <a:pt x="4724" y="2553"/>
                    </a:lnTo>
                    <a:lnTo>
                      <a:pt x="4782" y="2629"/>
                    </a:lnTo>
                    <a:lnTo>
                      <a:pt x="4839" y="2743"/>
                    </a:lnTo>
                    <a:lnTo>
                      <a:pt x="4667" y="2743"/>
                    </a:lnTo>
                    <a:lnTo>
                      <a:pt x="4496" y="2781"/>
                    </a:lnTo>
                    <a:lnTo>
                      <a:pt x="4420" y="2934"/>
                    </a:lnTo>
                    <a:lnTo>
                      <a:pt x="4306" y="3277"/>
                    </a:lnTo>
                    <a:lnTo>
                      <a:pt x="4191" y="3391"/>
                    </a:lnTo>
                    <a:lnTo>
                      <a:pt x="3581" y="3619"/>
                    </a:lnTo>
                    <a:lnTo>
                      <a:pt x="3315" y="3810"/>
                    </a:lnTo>
                    <a:lnTo>
                      <a:pt x="3277" y="3962"/>
                    </a:lnTo>
                    <a:lnTo>
                      <a:pt x="3315" y="4305"/>
                    </a:lnTo>
                    <a:lnTo>
                      <a:pt x="3296" y="5048"/>
                    </a:lnTo>
                    <a:lnTo>
                      <a:pt x="3353" y="5258"/>
                    </a:lnTo>
                    <a:lnTo>
                      <a:pt x="3372" y="5372"/>
                    </a:lnTo>
                    <a:lnTo>
                      <a:pt x="3372" y="5448"/>
                    </a:lnTo>
                    <a:lnTo>
                      <a:pt x="3353" y="5505"/>
                    </a:lnTo>
                    <a:lnTo>
                      <a:pt x="3372" y="5562"/>
                    </a:lnTo>
                    <a:lnTo>
                      <a:pt x="3391" y="5600"/>
                    </a:lnTo>
                    <a:lnTo>
                      <a:pt x="3486" y="5829"/>
                    </a:lnTo>
                    <a:lnTo>
                      <a:pt x="3486" y="5962"/>
                    </a:lnTo>
                    <a:lnTo>
                      <a:pt x="3334" y="6000"/>
                    </a:lnTo>
                    <a:lnTo>
                      <a:pt x="3143" y="6096"/>
                    </a:lnTo>
                    <a:lnTo>
                      <a:pt x="2991" y="6134"/>
                    </a:lnTo>
                    <a:lnTo>
                      <a:pt x="2877" y="6267"/>
                    </a:lnTo>
                    <a:lnTo>
                      <a:pt x="2820" y="6438"/>
                    </a:lnTo>
                    <a:lnTo>
                      <a:pt x="2801" y="6610"/>
                    </a:lnTo>
                    <a:lnTo>
                      <a:pt x="2858" y="6782"/>
                    </a:lnTo>
                    <a:lnTo>
                      <a:pt x="3087" y="6991"/>
                    </a:lnTo>
                    <a:lnTo>
                      <a:pt x="2972" y="7162"/>
                    </a:lnTo>
                    <a:lnTo>
                      <a:pt x="2686" y="7276"/>
                    </a:lnTo>
                    <a:lnTo>
                      <a:pt x="2591" y="7239"/>
                    </a:lnTo>
                    <a:lnTo>
                      <a:pt x="2534" y="7143"/>
                    </a:lnTo>
                    <a:lnTo>
                      <a:pt x="2420" y="7067"/>
                    </a:lnTo>
                    <a:lnTo>
                      <a:pt x="2286" y="7010"/>
                    </a:lnTo>
                    <a:lnTo>
                      <a:pt x="2020" y="6953"/>
                    </a:lnTo>
                    <a:lnTo>
                      <a:pt x="1810" y="7086"/>
                    </a:lnTo>
                    <a:lnTo>
                      <a:pt x="1753" y="7200"/>
                    </a:lnTo>
                    <a:lnTo>
                      <a:pt x="1734" y="7315"/>
                    </a:lnTo>
                    <a:lnTo>
                      <a:pt x="1639" y="7372"/>
                    </a:lnTo>
                    <a:lnTo>
                      <a:pt x="1524" y="7334"/>
                    </a:lnTo>
                    <a:lnTo>
                      <a:pt x="1258" y="7315"/>
                    </a:lnTo>
                    <a:lnTo>
                      <a:pt x="1201" y="7505"/>
                    </a:lnTo>
                    <a:lnTo>
                      <a:pt x="1258" y="7600"/>
                    </a:lnTo>
                    <a:lnTo>
                      <a:pt x="1258" y="7696"/>
                    </a:lnTo>
                    <a:lnTo>
                      <a:pt x="1182" y="7791"/>
                    </a:lnTo>
                    <a:lnTo>
                      <a:pt x="1067" y="7848"/>
                    </a:lnTo>
                    <a:lnTo>
                      <a:pt x="953" y="7829"/>
                    </a:lnTo>
                    <a:lnTo>
                      <a:pt x="781" y="7657"/>
                    </a:lnTo>
                    <a:lnTo>
                      <a:pt x="648" y="7581"/>
                    </a:lnTo>
                    <a:lnTo>
                      <a:pt x="400" y="7505"/>
                    </a:lnTo>
                    <a:lnTo>
                      <a:pt x="400" y="7410"/>
                    </a:lnTo>
                    <a:lnTo>
                      <a:pt x="496" y="7315"/>
                    </a:lnTo>
                    <a:lnTo>
                      <a:pt x="553" y="7276"/>
                    </a:lnTo>
                    <a:lnTo>
                      <a:pt x="553" y="7200"/>
                    </a:lnTo>
                    <a:lnTo>
                      <a:pt x="515" y="7124"/>
                    </a:lnTo>
                    <a:lnTo>
                      <a:pt x="439" y="7067"/>
                    </a:lnTo>
                    <a:lnTo>
                      <a:pt x="267" y="7067"/>
                    </a:lnTo>
                    <a:lnTo>
                      <a:pt x="172" y="7048"/>
                    </a:lnTo>
                    <a:lnTo>
                      <a:pt x="19" y="6972"/>
                    </a:lnTo>
                    <a:lnTo>
                      <a:pt x="77" y="6800"/>
                    </a:lnTo>
                    <a:lnTo>
                      <a:pt x="95" y="6648"/>
                    </a:lnTo>
                    <a:lnTo>
                      <a:pt x="95" y="6515"/>
                    </a:lnTo>
                    <a:lnTo>
                      <a:pt x="115" y="6401"/>
                    </a:lnTo>
                    <a:lnTo>
                      <a:pt x="0" y="6191"/>
                    </a:lnTo>
                    <a:lnTo>
                      <a:pt x="134" y="5562"/>
                    </a:lnTo>
                    <a:lnTo>
                      <a:pt x="324" y="5467"/>
                    </a:lnTo>
                    <a:lnTo>
                      <a:pt x="591" y="5467"/>
                    </a:lnTo>
                    <a:lnTo>
                      <a:pt x="610" y="5467"/>
                    </a:lnTo>
                    <a:lnTo>
                      <a:pt x="629" y="5505"/>
                    </a:lnTo>
                    <a:lnTo>
                      <a:pt x="648" y="5524"/>
                    </a:lnTo>
                    <a:lnTo>
                      <a:pt x="705" y="5486"/>
                    </a:lnTo>
                    <a:lnTo>
                      <a:pt x="857" y="5372"/>
                    </a:lnTo>
                    <a:lnTo>
                      <a:pt x="934" y="5295"/>
                    </a:lnTo>
                    <a:lnTo>
                      <a:pt x="953" y="5181"/>
                    </a:lnTo>
                    <a:lnTo>
                      <a:pt x="1010" y="5124"/>
                    </a:lnTo>
                    <a:lnTo>
                      <a:pt x="1124" y="5143"/>
                    </a:lnTo>
                    <a:lnTo>
                      <a:pt x="1219" y="5105"/>
                    </a:lnTo>
                    <a:lnTo>
                      <a:pt x="1182" y="4896"/>
                    </a:lnTo>
                    <a:lnTo>
                      <a:pt x="991" y="4743"/>
                    </a:lnTo>
                    <a:lnTo>
                      <a:pt x="877" y="4686"/>
                    </a:lnTo>
                    <a:lnTo>
                      <a:pt x="820" y="4610"/>
                    </a:lnTo>
                    <a:lnTo>
                      <a:pt x="877" y="4496"/>
                    </a:lnTo>
                    <a:lnTo>
                      <a:pt x="934" y="4286"/>
                    </a:lnTo>
                    <a:lnTo>
                      <a:pt x="972" y="4191"/>
                    </a:lnTo>
                    <a:lnTo>
                      <a:pt x="953" y="4095"/>
                    </a:lnTo>
                    <a:lnTo>
                      <a:pt x="915" y="3981"/>
                    </a:lnTo>
                    <a:lnTo>
                      <a:pt x="896" y="3810"/>
                    </a:lnTo>
                    <a:lnTo>
                      <a:pt x="839" y="3638"/>
                    </a:lnTo>
                    <a:lnTo>
                      <a:pt x="743" y="3448"/>
                    </a:lnTo>
                    <a:lnTo>
                      <a:pt x="762" y="3238"/>
                    </a:lnTo>
                    <a:lnTo>
                      <a:pt x="686" y="3067"/>
                    </a:lnTo>
                    <a:lnTo>
                      <a:pt x="591" y="1600"/>
                    </a:lnTo>
                    <a:lnTo>
                      <a:pt x="648" y="123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8" name="Freeform 24">
                <a:extLst>
                  <a:ext uri="{FF2B5EF4-FFF2-40B4-BE49-F238E27FC236}">
                    <a16:creationId xmlns:a16="http://schemas.microsoft.com/office/drawing/2014/main" id="{75D25CE7-7E6B-FD41-839E-37F97C528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5625" y="3327400"/>
                <a:ext cx="3086100" cy="2592388"/>
              </a:xfrm>
              <a:custGeom>
                <a:avLst/>
                <a:gdLst>
                  <a:gd name="T0" fmla="*/ 555400806 w 8573"/>
                  <a:gd name="T1" fmla="*/ 74112349 h 7202"/>
                  <a:gd name="T2" fmla="*/ 671379201 w 8573"/>
                  <a:gd name="T3" fmla="*/ 81497523 h 7202"/>
                  <a:gd name="T4" fmla="*/ 696129917 w 8573"/>
                  <a:gd name="T5" fmla="*/ 74112349 h 7202"/>
                  <a:gd name="T6" fmla="*/ 787487189 w 8573"/>
                  <a:gd name="T7" fmla="*/ 46903073 h 7202"/>
                  <a:gd name="T8" fmla="*/ 891155382 w 8573"/>
                  <a:gd name="T9" fmla="*/ 5053033 h 7202"/>
                  <a:gd name="T10" fmla="*/ 952837785 w 8573"/>
                  <a:gd name="T11" fmla="*/ 69188539 h 7202"/>
                  <a:gd name="T12" fmla="*/ 1019444340 w 8573"/>
                  <a:gd name="T13" fmla="*/ 76574073 h 7202"/>
                  <a:gd name="T14" fmla="*/ 1081126742 w 8573"/>
                  <a:gd name="T15" fmla="*/ 96268231 h 7202"/>
                  <a:gd name="T16" fmla="*/ 1051581465 w 8573"/>
                  <a:gd name="T17" fmla="*/ 259263277 h 7202"/>
                  <a:gd name="T18" fmla="*/ 967610243 w 8573"/>
                  <a:gd name="T19" fmla="*/ 256671969 h 7202"/>
                  <a:gd name="T20" fmla="*/ 915776506 w 8573"/>
                  <a:gd name="T21" fmla="*/ 394919464 h 7202"/>
                  <a:gd name="T22" fmla="*/ 772585138 w 8573"/>
                  <a:gd name="T23" fmla="*/ 496111144 h 7202"/>
                  <a:gd name="T24" fmla="*/ 683819356 w 8573"/>
                  <a:gd name="T25" fmla="*/ 538091128 h 7202"/>
                  <a:gd name="T26" fmla="*/ 735523860 w 8573"/>
                  <a:gd name="T27" fmla="*/ 575146943 h 7202"/>
                  <a:gd name="T28" fmla="*/ 765198729 w 8573"/>
                  <a:gd name="T29" fmla="*/ 641744534 h 7202"/>
                  <a:gd name="T30" fmla="*/ 772585138 w 8573"/>
                  <a:gd name="T31" fmla="*/ 696032781 h 7202"/>
                  <a:gd name="T32" fmla="*/ 873790715 w 8573"/>
                  <a:gd name="T33" fmla="*/ 797224462 h 7202"/>
                  <a:gd name="T34" fmla="*/ 1012057931 w 8573"/>
                  <a:gd name="T35" fmla="*/ 836742361 h 7202"/>
                  <a:gd name="T36" fmla="*/ 928216661 w 8573"/>
                  <a:gd name="T37" fmla="*/ 908263401 h 7202"/>
                  <a:gd name="T38" fmla="*/ 886230870 w 8573"/>
                  <a:gd name="T39" fmla="*/ 918110300 h 7202"/>
                  <a:gd name="T40" fmla="*/ 784895700 w 8573"/>
                  <a:gd name="T41" fmla="*/ 858898243 h 7202"/>
                  <a:gd name="T42" fmla="*/ 730729299 w 8573"/>
                  <a:gd name="T43" fmla="*/ 789839287 h 7202"/>
                  <a:gd name="T44" fmla="*/ 604772646 w 8573"/>
                  <a:gd name="T45" fmla="*/ 770015546 h 7202"/>
                  <a:gd name="T46" fmla="*/ 493718403 w 8573"/>
                  <a:gd name="T47" fmla="*/ 747859664 h 7202"/>
                  <a:gd name="T48" fmla="*/ 501104813 w 8573"/>
                  <a:gd name="T49" fmla="*/ 708341765 h 7202"/>
                  <a:gd name="T50" fmla="*/ 540627987 w 8573"/>
                  <a:gd name="T51" fmla="*/ 644206258 h 7202"/>
                  <a:gd name="T52" fmla="*/ 506028965 w 8573"/>
                  <a:gd name="T53" fmla="*/ 614664842 h 7202"/>
                  <a:gd name="T54" fmla="*/ 459119381 w 8573"/>
                  <a:gd name="T55" fmla="*/ 584994201 h 7202"/>
                  <a:gd name="T56" fmla="*/ 478815993 w 8573"/>
                  <a:gd name="T57" fmla="*/ 515934886 h 7202"/>
                  <a:gd name="T58" fmla="*/ 481407841 w 8573"/>
                  <a:gd name="T59" fmla="*/ 449208071 h 7202"/>
                  <a:gd name="T60" fmla="*/ 412339030 w 8573"/>
                  <a:gd name="T61" fmla="*/ 444284622 h 7202"/>
                  <a:gd name="T62" fmla="*/ 385126417 w 8573"/>
                  <a:gd name="T63" fmla="*/ 422128739 h 7202"/>
                  <a:gd name="T64" fmla="*/ 360375701 w 8573"/>
                  <a:gd name="T65" fmla="*/ 409690172 h 7202"/>
                  <a:gd name="T66" fmla="*/ 370224006 w 8573"/>
                  <a:gd name="T67" fmla="*/ 348016390 h 7202"/>
                  <a:gd name="T68" fmla="*/ 296231042 w 8573"/>
                  <a:gd name="T69" fmla="*/ 298651593 h 7202"/>
                  <a:gd name="T70" fmla="*/ 266685765 w 8573"/>
                  <a:gd name="T71" fmla="*/ 256671969 h 7202"/>
                  <a:gd name="T72" fmla="*/ 251783354 w 8573"/>
                  <a:gd name="T73" fmla="*/ 202383361 h 7202"/>
                  <a:gd name="T74" fmla="*/ 160426083 w 8573"/>
                  <a:gd name="T75" fmla="*/ 192536102 h 7202"/>
                  <a:gd name="T76" fmla="*/ 111054243 w 8573"/>
                  <a:gd name="T77" fmla="*/ 254210244 h 7202"/>
                  <a:gd name="T78" fmla="*/ 98743681 w 8573"/>
                  <a:gd name="T79" fmla="*/ 229592277 h 7202"/>
                  <a:gd name="T80" fmla="*/ 24750716 w 8573"/>
                  <a:gd name="T81" fmla="*/ 165456770 h 7202"/>
                  <a:gd name="T82" fmla="*/ 9977898 w 8573"/>
                  <a:gd name="T83" fmla="*/ 79035798 h 7202"/>
                  <a:gd name="T84" fmla="*/ 187639056 w 8573"/>
                  <a:gd name="T85" fmla="*/ 71650624 h 7202"/>
                  <a:gd name="T86" fmla="*/ 227162231 w 8573"/>
                  <a:gd name="T87" fmla="*/ 128400596 h 7202"/>
                  <a:gd name="T88" fmla="*/ 266685765 w 8573"/>
                  <a:gd name="T89" fmla="*/ 133324406 h 7202"/>
                  <a:gd name="T90" fmla="*/ 338216473 w 8573"/>
                  <a:gd name="T91" fmla="*/ 123477147 h 7202"/>
                  <a:gd name="T92" fmla="*/ 370224006 w 8573"/>
                  <a:gd name="T93" fmla="*/ 83959248 h 7202"/>
                  <a:gd name="T94" fmla="*/ 385126417 w 8573"/>
                  <a:gd name="T95" fmla="*/ 64265090 h 72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573" h="7202">
                    <a:moveTo>
                      <a:pt x="2972" y="496"/>
                    </a:moveTo>
                    <a:lnTo>
                      <a:pt x="3981" y="610"/>
                    </a:lnTo>
                    <a:lnTo>
                      <a:pt x="4096" y="610"/>
                    </a:lnTo>
                    <a:lnTo>
                      <a:pt x="4286" y="572"/>
                    </a:lnTo>
                    <a:lnTo>
                      <a:pt x="4343" y="553"/>
                    </a:lnTo>
                    <a:lnTo>
                      <a:pt x="5067" y="648"/>
                    </a:lnTo>
                    <a:lnTo>
                      <a:pt x="5143" y="648"/>
                    </a:lnTo>
                    <a:lnTo>
                      <a:pt x="5181" y="629"/>
                    </a:lnTo>
                    <a:lnTo>
                      <a:pt x="5200" y="610"/>
                    </a:lnTo>
                    <a:lnTo>
                      <a:pt x="5258" y="572"/>
                    </a:lnTo>
                    <a:lnTo>
                      <a:pt x="5277" y="534"/>
                    </a:lnTo>
                    <a:lnTo>
                      <a:pt x="5372" y="572"/>
                    </a:lnTo>
                    <a:lnTo>
                      <a:pt x="5696" y="667"/>
                    </a:lnTo>
                    <a:lnTo>
                      <a:pt x="6001" y="553"/>
                    </a:lnTo>
                    <a:lnTo>
                      <a:pt x="6039" y="457"/>
                    </a:lnTo>
                    <a:lnTo>
                      <a:pt x="6077" y="362"/>
                    </a:lnTo>
                    <a:lnTo>
                      <a:pt x="6153" y="324"/>
                    </a:lnTo>
                    <a:lnTo>
                      <a:pt x="6382" y="210"/>
                    </a:lnTo>
                    <a:lnTo>
                      <a:pt x="6553" y="172"/>
                    </a:lnTo>
                    <a:lnTo>
                      <a:pt x="6877" y="39"/>
                    </a:lnTo>
                    <a:lnTo>
                      <a:pt x="7029" y="0"/>
                    </a:lnTo>
                    <a:lnTo>
                      <a:pt x="7181" y="39"/>
                    </a:lnTo>
                    <a:lnTo>
                      <a:pt x="7258" y="191"/>
                    </a:lnTo>
                    <a:lnTo>
                      <a:pt x="7353" y="534"/>
                    </a:lnTo>
                    <a:lnTo>
                      <a:pt x="7391" y="629"/>
                    </a:lnTo>
                    <a:lnTo>
                      <a:pt x="7525" y="648"/>
                    </a:lnTo>
                    <a:lnTo>
                      <a:pt x="7753" y="572"/>
                    </a:lnTo>
                    <a:lnTo>
                      <a:pt x="7867" y="591"/>
                    </a:lnTo>
                    <a:lnTo>
                      <a:pt x="8001" y="648"/>
                    </a:lnTo>
                    <a:lnTo>
                      <a:pt x="8115" y="686"/>
                    </a:lnTo>
                    <a:lnTo>
                      <a:pt x="8248" y="667"/>
                    </a:lnTo>
                    <a:lnTo>
                      <a:pt x="8343" y="743"/>
                    </a:lnTo>
                    <a:lnTo>
                      <a:pt x="8439" y="972"/>
                    </a:lnTo>
                    <a:lnTo>
                      <a:pt x="8496" y="1467"/>
                    </a:lnTo>
                    <a:lnTo>
                      <a:pt x="8572" y="1696"/>
                    </a:lnTo>
                    <a:lnTo>
                      <a:pt x="8115" y="2001"/>
                    </a:lnTo>
                    <a:lnTo>
                      <a:pt x="7943" y="1962"/>
                    </a:lnTo>
                    <a:lnTo>
                      <a:pt x="7829" y="1886"/>
                    </a:lnTo>
                    <a:lnTo>
                      <a:pt x="7581" y="1924"/>
                    </a:lnTo>
                    <a:lnTo>
                      <a:pt x="7467" y="1981"/>
                    </a:lnTo>
                    <a:lnTo>
                      <a:pt x="7391" y="2057"/>
                    </a:lnTo>
                    <a:lnTo>
                      <a:pt x="7353" y="2191"/>
                    </a:lnTo>
                    <a:lnTo>
                      <a:pt x="7315" y="2362"/>
                    </a:lnTo>
                    <a:lnTo>
                      <a:pt x="7067" y="3048"/>
                    </a:lnTo>
                    <a:lnTo>
                      <a:pt x="7048" y="3162"/>
                    </a:lnTo>
                    <a:lnTo>
                      <a:pt x="7067" y="3315"/>
                    </a:lnTo>
                    <a:lnTo>
                      <a:pt x="7010" y="3429"/>
                    </a:lnTo>
                    <a:lnTo>
                      <a:pt x="5962" y="3829"/>
                    </a:lnTo>
                    <a:lnTo>
                      <a:pt x="5848" y="3905"/>
                    </a:lnTo>
                    <a:lnTo>
                      <a:pt x="5734" y="3962"/>
                    </a:lnTo>
                    <a:lnTo>
                      <a:pt x="5448" y="3982"/>
                    </a:lnTo>
                    <a:lnTo>
                      <a:pt x="5277" y="4153"/>
                    </a:lnTo>
                    <a:lnTo>
                      <a:pt x="5200" y="4419"/>
                    </a:lnTo>
                    <a:lnTo>
                      <a:pt x="5334" y="4515"/>
                    </a:lnTo>
                    <a:lnTo>
                      <a:pt x="5544" y="4458"/>
                    </a:lnTo>
                    <a:lnTo>
                      <a:pt x="5676" y="4439"/>
                    </a:lnTo>
                    <a:lnTo>
                      <a:pt x="5791" y="4458"/>
                    </a:lnTo>
                    <a:lnTo>
                      <a:pt x="5848" y="4591"/>
                    </a:lnTo>
                    <a:lnTo>
                      <a:pt x="5905" y="4839"/>
                    </a:lnTo>
                    <a:lnTo>
                      <a:pt x="5905" y="4953"/>
                    </a:lnTo>
                    <a:lnTo>
                      <a:pt x="5791" y="5162"/>
                    </a:lnTo>
                    <a:lnTo>
                      <a:pt x="5772" y="5277"/>
                    </a:lnTo>
                    <a:lnTo>
                      <a:pt x="5848" y="5372"/>
                    </a:lnTo>
                    <a:lnTo>
                      <a:pt x="5962" y="5372"/>
                    </a:lnTo>
                    <a:lnTo>
                      <a:pt x="6020" y="5353"/>
                    </a:lnTo>
                    <a:lnTo>
                      <a:pt x="6153" y="5601"/>
                    </a:lnTo>
                    <a:lnTo>
                      <a:pt x="6477" y="6058"/>
                    </a:lnTo>
                    <a:lnTo>
                      <a:pt x="6743" y="6153"/>
                    </a:lnTo>
                    <a:lnTo>
                      <a:pt x="7276" y="6248"/>
                    </a:lnTo>
                    <a:lnTo>
                      <a:pt x="7581" y="6267"/>
                    </a:lnTo>
                    <a:lnTo>
                      <a:pt x="7829" y="6344"/>
                    </a:lnTo>
                    <a:lnTo>
                      <a:pt x="7810" y="6458"/>
                    </a:lnTo>
                    <a:lnTo>
                      <a:pt x="7734" y="6553"/>
                    </a:lnTo>
                    <a:lnTo>
                      <a:pt x="7601" y="6629"/>
                    </a:lnTo>
                    <a:lnTo>
                      <a:pt x="7220" y="6781"/>
                    </a:lnTo>
                    <a:lnTo>
                      <a:pt x="7163" y="7010"/>
                    </a:lnTo>
                    <a:lnTo>
                      <a:pt x="7200" y="7143"/>
                    </a:lnTo>
                    <a:lnTo>
                      <a:pt x="7105" y="7201"/>
                    </a:lnTo>
                    <a:lnTo>
                      <a:pt x="6972" y="7143"/>
                    </a:lnTo>
                    <a:lnTo>
                      <a:pt x="6839" y="7086"/>
                    </a:lnTo>
                    <a:lnTo>
                      <a:pt x="6305" y="7124"/>
                    </a:lnTo>
                    <a:lnTo>
                      <a:pt x="6115" y="7048"/>
                    </a:lnTo>
                    <a:lnTo>
                      <a:pt x="6020" y="6857"/>
                    </a:lnTo>
                    <a:lnTo>
                      <a:pt x="6057" y="6629"/>
                    </a:lnTo>
                    <a:lnTo>
                      <a:pt x="6057" y="6400"/>
                    </a:lnTo>
                    <a:lnTo>
                      <a:pt x="5981" y="6191"/>
                    </a:lnTo>
                    <a:lnTo>
                      <a:pt x="5829" y="6058"/>
                    </a:lnTo>
                    <a:lnTo>
                      <a:pt x="5639" y="6096"/>
                    </a:lnTo>
                    <a:lnTo>
                      <a:pt x="5181" y="6134"/>
                    </a:lnTo>
                    <a:lnTo>
                      <a:pt x="5010" y="6077"/>
                    </a:lnTo>
                    <a:lnTo>
                      <a:pt x="4877" y="5905"/>
                    </a:lnTo>
                    <a:lnTo>
                      <a:pt x="4667" y="5943"/>
                    </a:lnTo>
                    <a:lnTo>
                      <a:pt x="4457" y="5924"/>
                    </a:lnTo>
                    <a:lnTo>
                      <a:pt x="4229" y="5829"/>
                    </a:lnTo>
                    <a:lnTo>
                      <a:pt x="4039" y="5772"/>
                    </a:lnTo>
                    <a:lnTo>
                      <a:pt x="3810" y="5772"/>
                    </a:lnTo>
                    <a:lnTo>
                      <a:pt x="3829" y="5734"/>
                    </a:lnTo>
                    <a:lnTo>
                      <a:pt x="3829" y="5638"/>
                    </a:lnTo>
                    <a:lnTo>
                      <a:pt x="3829" y="5582"/>
                    </a:lnTo>
                    <a:lnTo>
                      <a:pt x="3867" y="5467"/>
                    </a:lnTo>
                    <a:lnTo>
                      <a:pt x="3924" y="5372"/>
                    </a:lnTo>
                    <a:lnTo>
                      <a:pt x="4229" y="5105"/>
                    </a:lnTo>
                    <a:lnTo>
                      <a:pt x="4248" y="5029"/>
                    </a:lnTo>
                    <a:lnTo>
                      <a:pt x="4172" y="4972"/>
                    </a:lnTo>
                    <a:lnTo>
                      <a:pt x="4134" y="4972"/>
                    </a:lnTo>
                    <a:lnTo>
                      <a:pt x="4057" y="4915"/>
                    </a:lnTo>
                    <a:lnTo>
                      <a:pt x="3962" y="4820"/>
                    </a:lnTo>
                    <a:lnTo>
                      <a:pt x="3905" y="4744"/>
                    </a:lnTo>
                    <a:lnTo>
                      <a:pt x="3829" y="4534"/>
                    </a:lnTo>
                    <a:lnTo>
                      <a:pt x="3791" y="4515"/>
                    </a:lnTo>
                    <a:lnTo>
                      <a:pt x="3695" y="4496"/>
                    </a:lnTo>
                    <a:lnTo>
                      <a:pt x="3543" y="4515"/>
                    </a:lnTo>
                    <a:lnTo>
                      <a:pt x="3486" y="4458"/>
                    </a:lnTo>
                    <a:lnTo>
                      <a:pt x="3543" y="4248"/>
                    </a:lnTo>
                    <a:lnTo>
                      <a:pt x="3658" y="4058"/>
                    </a:lnTo>
                    <a:lnTo>
                      <a:pt x="3695" y="3982"/>
                    </a:lnTo>
                    <a:lnTo>
                      <a:pt x="3715" y="3905"/>
                    </a:lnTo>
                    <a:lnTo>
                      <a:pt x="3753" y="3791"/>
                    </a:lnTo>
                    <a:lnTo>
                      <a:pt x="3753" y="3677"/>
                    </a:lnTo>
                    <a:lnTo>
                      <a:pt x="3715" y="3467"/>
                    </a:lnTo>
                    <a:lnTo>
                      <a:pt x="3677" y="3353"/>
                    </a:lnTo>
                    <a:lnTo>
                      <a:pt x="3505" y="3334"/>
                    </a:lnTo>
                    <a:lnTo>
                      <a:pt x="3391" y="3429"/>
                    </a:lnTo>
                    <a:lnTo>
                      <a:pt x="3182" y="3429"/>
                    </a:lnTo>
                    <a:lnTo>
                      <a:pt x="3162" y="3334"/>
                    </a:lnTo>
                    <a:lnTo>
                      <a:pt x="3143" y="3239"/>
                    </a:lnTo>
                    <a:lnTo>
                      <a:pt x="3124" y="3239"/>
                    </a:lnTo>
                    <a:lnTo>
                      <a:pt x="2972" y="3258"/>
                    </a:lnTo>
                    <a:lnTo>
                      <a:pt x="2896" y="3276"/>
                    </a:lnTo>
                    <a:lnTo>
                      <a:pt x="2857" y="3276"/>
                    </a:lnTo>
                    <a:lnTo>
                      <a:pt x="2838" y="3239"/>
                    </a:lnTo>
                    <a:lnTo>
                      <a:pt x="2781" y="3162"/>
                    </a:lnTo>
                    <a:lnTo>
                      <a:pt x="2819" y="3124"/>
                    </a:lnTo>
                    <a:lnTo>
                      <a:pt x="2838" y="3067"/>
                    </a:lnTo>
                    <a:lnTo>
                      <a:pt x="2857" y="3010"/>
                    </a:lnTo>
                    <a:lnTo>
                      <a:pt x="2857" y="2686"/>
                    </a:lnTo>
                    <a:lnTo>
                      <a:pt x="2724" y="2496"/>
                    </a:lnTo>
                    <a:lnTo>
                      <a:pt x="2496" y="2477"/>
                    </a:lnTo>
                    <a:lnTo>
                      <a:pt x="2305" y="2419"/>
                    </a:lnTo>
                    <a:lnTo>
                      <a:pt x="2286" y="2305"/>
                    </a:lnTo>
                    <a:lnTo>
                      <a:pt x="2286" y="2191"/>
                    </a:lnTo>
                    <a:lnTo>
                      <a:pt x="2248" y="2096"/>
                    </a:lnTo>
                    <a:lnTo>
                      <a:pt x="2153" y="2038"/>
                    </a:lnTo>
                    <a:lnTo>
                      <a:pt x="2058" y="1981"/>
                    </a:lnTo>
                    <a:lnTo>
                      <a:pt x="1981" y="1924"/>
                    </a:lnTo>
                    <a:lnTo>
                      <a:pt x="1962" y="1791"/>
                    </a:lnTo>
                    <a:lnTo>
                      <a:pt x="1962" y="1658"/>
                    </a:lnTo>
                    <a:lnTo>
                      <a:pt x="1943" y="1562"/>
                    </a:lnTo>
                    <a:lnTo>
                      <a:pt x="1867" y="1524"/>
                    </a:lnTo>
                    <a:lnTo>
                      <a:pt x="1638" y="1467"/>
                    </a:lnTo>
                    <a:lnTo>
                      <a:pt x="1429" y="1448"/>
                    </a:lnTo>
                    <a:lnTo>
                      <a:pt x="1238" y="1486"/>
                    </a:lnTo>
                    <a:lnTo>
                      <a:pt x="1048" y="1581"/>
                    </a:lnTo>
                    <a:lnTo>
                      <a:pt x="952" y="1734"/>
                    </a:lnTo>
                    <a:lnTo>
                      <a:pt x="896" y="1905"/>
                    </a:lnTo>
                    <a:lnTo>
                      <a:pt x="857" y="1962"/>
                    </a:lnTo>
                    <a:lnTo>
                      <a:pt x="800" y="1924"/>
                    </a:lnTo>
                    <a:lnTo>
                      <a:pt x="781" y="1886"/>
                    </a:lnTo>
                    <a:lnTo>
                      <a:pt x="781" y="1829"/>
                    </a:lnTo>
                    <a:lnTo>
                      <a:pt x="762" y="1772"/>
                    </a:lnTo>
                    <a:lnTo>
                      <a:pt x="591" y="1467"/>
                    </a:lnTo>
                    <a:lnTo>
                      <a:pt x="534" y="1353"/>
                    </a:lnTo>
                    <a:lnTo>
                      <a:pt x="476" y="1277"/>
                    </a:lnTo>
                    <a:lnTo>
                      <a:pt x="191" y="1277"/>
                    </a:lnTo>
                    <a:lnTo>
                      <a:pt x="19" y="1163"/>
                    </a:lnTo>
                    <a:lnTo>
                      <a:pt x="0" y="934"/>
                    </a:lnTo>
                    <a:lnTo>
                      <a:pt x="38" y="686"/>
                    </a:lnTo>
                    <a:lnTo>
                      <a:pt x="77" y="610"/>
                    </a:lnTo>
                    <a:lnTo>
                      <a:pt x="457" y="553"/>
                    </a:lnTo>
                    <a:lnTo>
                      <a:pt x="705" y="534"/>
                    </a:lnTo>
                    <a:lnTo>
                      <a:pt x="915" y="572"/>
                    </a:lnTo>
                    <a:lnTo>
                      <a:pt x="1448" y="553"/>
                    </a:lnTo>
                    <a:lnTo>
                      <a:pt x="1524" y="610"/>
                    </a:lnTo>
                    <a:lnTo>
                      <a:pt x="1582" y="782"/>
                    </a:lnTo>
                    <a:lnTo>
                      <a:pt x="1677" y="953"/>
                    </a:lnTo>
                    <a:lnTo>
                      <a:pt x="1753" y="991"/>
                    </a:lnTo>
                    <a:lnTo>
                      <a:pt x="1829" y="1029"/>
                    </a:lnTo>
                    <a:lnTo>
                      <a:pt x="1905" y="1029"/>
                    </a:lnTo>
                    <a:lnTo>
                      <a:pt x="2019" y="972"/>
                    </a:lnTo>
                    <a:lnTo>
                      <a:pt x="2058" y="1029"/>
                    </a:lnTo>
                    <a:lnTo>
                      <a:pt x="2115" y="1067"/>
                    </a:lnTo>
                    <a:lnTo>
                      <a:pt x="2248" y="1086"/>
                    </a:lnTo>
                    <a:lnTo>
                      <a:pt x="2439" y="1029"/>
                    </a:lnTo>
                    <a:lnTo>
                      <a:pt x="2610" y="953"/>
                    </a:lnTo>
                    <a:lnTo>
                      <a:pt x="2762" y="819"/>
                    </a:lnTo>
                    <a:lnTo>
                      <a:pt x="2781" y="762"/>
                    </a:lnTo>
                    <a:lnTo>
                      <a:pt x="2819" y="705"/>
                    </a:lnTo>
                    <a:lnTo>
                      <a:pt x="2857" y="648"/>
                    </a:lnTo>
                    <a:lnTo>
                      <a:pt x="2896" y="610"/>
                    </a:lnTo>
                    <a:lnTo>
                      <a:pt x="2953" y="591"/>
                    </a:lnTo>
                    <a:lnTo>
                      <a:pt x="2972" y="534"/>
                    </a:lnTo>
                    <a:lnTo>
                      <a:pt x="2972" y="496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89" name="Freeform 25">
                <a:extLst>
                  <a:ext uri="{FF2B5EF4-FFF2-40B4-BE49-F238E27FC236}">
                    <a16:creationId xmlns:a16="http://schemas.microsoft.com/office/drawing/2014/main" id="{AEF21DAD-25AE-314A-9AAB-C6D80B639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55838" y="9882188"/>
                <a:ext cx="2071687" cy="2386012"/>
              </a:xfrm>
              <a:custGeom>
                <a:avLst/>
                <a:gdLst>
                  <a:gd name="T0" fmla="*/ 227242893 w 5754"/>
                  <a:gd name="T1" fmla="*/ 782137613 h 6630"/>
                  <a:gd name="T2" fmla="*/ 190168553 w 5754"/>
                  <a:gd name="T3" fmla="*/ 747557353 h 6630"/>
                  <a:gd name="T4" fmla="*/ 128464396 w 5754"/>
                  <a:gd name="T5" fmla="*/ 700673117 h 6630"/>
                  <a:gd name="T6" fmla="*/ 69222933 w 5754"/>
                  <a:gd name="T7" fmla="*/ 653788881 h 6630"/>
                  <a:gd name="T8" fmla="*/ 88926642 w 5754"/>
                  <a:gd name="T9" fmla="*/ 651328014 h 6630"/>
                  <a:gd name="T10" fmla="*/ 71685987 w 5754"/>
                  <a:gd name="T11" fmla="*/ 621669489 h 6630"/>
                  <a:gd name="T12" fmla="*/ 56908025 w 5754"/>
                  <a:gd name="T13" fmla="*/ 609365512 h 6630"/>
                  <a:gd name="T14" fmla="*/ 101371526 w 5754"/>
                  <a:gd name="T15" fmla="*/ 589679294 h 6630"/>
                  <a:gd name="T16" fmla="*/ 103834220 w 5754"/>
                  <a:gd name="T17" fmla="*/ 555099034 h 6630"/>
                  <a:gd name="T18" fmla="*/ 84000895 w 5754"/>
                  <a:gd name="T19" fmla="*/ 518187104 h 6630"/>
                  <a:gd name="T20" fmla="*/ 34611287 w 5754"/>
                  <a:gd name="T21" fmla="*/ 540334190 h 6630"/>
                  <a:gd name="T22" fmla="*/ 7518416 w 5754"/>
                  <a:gd name="T23" fmla="*/ 530491081 h 6630"/>
                  <a:gd name="T24" fmla="*/ 12444524 w 5754"/>
                  <a:gd name="T25" fmla="*/ 473634178 h 6630"/>
                  <a:gd name="T26" fmla="*/ 81537841 w 5754"/>
                  <a:gd name="T27" fmla="*/ 409524591 h 6630"/>
                  <a:gd name="T28" fmla="*/ 116149128 w 5754"/>
                  <a:gd name="T29" fmla="*/ 333111027 h 6630"/>
                  <a:gd name="T30" fmla="*/ 150760775 w 5754"/>
                  <a:gd name="T31" fmla="*/ 286226791 h 6630"/>
                  <a:gd name="T32" fmla="*/ 207409569 w 5754"/>
                  <a:gd name="T33" fmla="*/ 303452502 h 6630"/>
                  <a:gd name="T34" fmla="*/ 229705947 w 5754"/>
                  <a:gd name="T35" fmla="*/ 303452502 h 6630"/>
                  <a:gd name="T36" fmla="*/ 232169001 w 5754"/>
                  <a:gd name="T37" fmla="*/ 271462307 h 6630"/>
                  <a:gd name="T38" fmla="*/ 242020855 w 5754"/>
                  <a:gd name="T39" fmla="*/ 194919186 h 6630"/>
                  <a:gd name="T40" fmla="*/ 284021303 w 5754"/>
                  <a:gd name="T41" fmla="*/ 160468484 h 6630"/>
                  <a:gd name="T42" fmla="*/ 380337106 w 5754"/>
                  <a:gd name="T43" fmla="*/ 152956685 h 6630"/>
                  <a:gd name="T44" fmla="*/ 446967370 w 5754"/>
                  <a:gd name="T45" fmla="*/ 180154702 h 6630"/>
                  <a:gd name="T46" fmla="*/ 528505212 w 5754"/>
                  <a:gd name="T47" fmla="*/ 180154702 h 6630"/>
                  <a:gd name="T48" fmla="*/ 565579552 w 5754"/>
                  <a:gd name="T49" fmla="*/ 69031322 h 6630"/>
                  <a:gd name="T50" fmla="*/ 602524637 w 5754"/>
                  <a:gd name="T51" fmla="*/ 32119752 h 6630"/>
                  <a:gd name="T52" fmla="*/ 629747123 w 5754"/>
                  <a:gd name="T53" fmla="*/ 24737150 h 6630"/>
                  <a:gd name="T54" fmla="*/ 684062478 w 5754"/>
                  <a:gd name="T55" fmla="*/ 0 h 6630"/>
                  <a:gd name="T56" fmla="*/ 718544150 w 5754"/>
                  <a:gd name="T57" fmla="*/ 59188213 h 6630"/>
                  <a:gd name="T58" fmla="*/ 728525620 w 5754"/>
                  <a:gd name="T59" fmla="*/ 116045115 h 6630"/>
                  <a:gd name="T60" fmla="*/ 703766188 w 5754"/>
                  <a:gd name="T61" fmla="*/ 125887865 h 6630"/>
                  <a:gd name="T62" fmla="*/ 716210711 w 5754"/>
                  <a:gd name="T63" fmla="*/ 157878059 h 6630"/>
                  <a:gd name="T64" fmla="*/ 716210711 w 5754"/>
                  <a:gd name="T65" fmla="*/ 187536944 h 6630"/>
                  <a:gd name="T66" fmla="*/ 706229241 w 5754"/>
                  <a:gd name="T67" fmla="*/ 219656337 h 6630"/>
                  <a:gd name="T68" fmla="*/ 679136371 w 5754"/>
                  <a:gd name="T69" fmla="*/ 244264290 h 6630"/>
                  <a:gd name="T70" fmla="*/ 659302686 w 5754"/>
                  <a:gd name="T71" fmla="*/ 300991635 h 6630"/>
                  <a:gd name="T72" fmla="*/ 637135923 w 5754"/>
                  <a:gd name="T73" fmla="*/ 333111027 h 6630"/>
                  <a:gd name="T74" fmla="*/ 637135923 w 5754"/>
                  <a:gd name="T75" fmla="*/ 377534756 h 6630"/>
                  <a:gd name="T76" fmla="*/ 634672870 w 5754"/>
                  <a:gd name="T77" fmla="*/ 387377865 h 6630"/>
                  <a:gd name="T78" fmla="*/ 624821015 w 5754"/>
                  <a:gd name="T79" fmla="*/ 402142349 h 6630"/>
                  <a:gd name="T80" fmla="*/ 612376492 w 5754"/>
                  <a:gd name="T81" fmla="*/ 446565718 h 6630"/>
                  <a:gd name="T82" fmla="*/ 592672422 w 5754"/>
                  <a:gd name="T83" fmla="*/ 463791069 h 6630"/>
                  <a:gd name="T84" fmla="*/ 560524189 w 5754"/>
                  <a:gd name="T85" fmla="*/ 453947960 h 6630"/>
                  <a:gd name="T86" fmla="*/ 516190304 w 5754"/>
                  <a:gd name="T87" fmla="*/ 444104851 h 6630"/>
                  <a:gd name="T88" fmla="*/ 508801143 w 5754"/>
                  <a:gd name="T89" fmla="*/ 404603216 h 6630"/>
                  <a:gd name="T90" fmla="*/ 370485252 w 5754"/>
                  <a:gd name="T91" fmla="*/ 411985458 h 6630"/>
                  <a:gd name="T92" fmla="*/ 358170343 w 5754"/>
                  <a:gd name="T93" fmla="*/ 446565718 h 6630"/>
                  <a:gd name="T94" fmla="*/ 323558697 w 5754"/>
                  <a:gd name="T95" fmla="*/ 488528579 h 6630"/>
                  <a:gd name="T96" fmla="*/ 321095643 w 5754"/>
                  <a:gd name="T97" fmla="*/ 522979282 h 6630"/>
                  <a:gd name="T98" fmla="*/ 333410551 w 5754"/>
                  <a:gd name="T99" fmla="*/ 540334190 h 6630"/>
                  <a:gd name="T100" fmla="*/ 323558697 w 5754"/>
                  <a:gd name="T101" fmla="*/ 599522403 h 6630"/>
                  <a:gd name="T102" fmla="*/ 303725372 w 5754"/>
                  <a:gd name="T103" fmla="*/ 629181288 h 6630"/>
                  <a:gd name="T104" fmla="*/ 284021303 w 5754"/>
                  <a:gd name="T105" fmla="*/ 653788881 h 6630"/>
                  <a:gd name="T106" fmla="*/ 279095196 w 5754"/>
                  <a:gd name="T107" fmla="*/ 666092857 h 6630"/>
                  <a:gd name="T108" fmla="*/ 301262318 w 5754"/>
                  <a:gd name="T109" fmla="*/ 685908633 h 6630"/>
                  <a:gd name="T110" fmla="*/ 316040280 w 5754"/>
                  <a:gd name="T111" fmla="*/ 705594492 h 6630"/>
                  <a:gd name="T112" fmla="*/ 330947858 w 5754"/>
                  <a:gd name="T113" fmla="*/ 710516226 h 6630"/>
                  <a:gd name="T114" fmla="*/ 288947410 w 5754"/>
                  <a:gd name="T115" fmla="*/ 858551176 h 66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754" h="6630">
                    <a:moveTo>
                      <a:pt x="2229" y="6629"/>
                    </a:moveTo>
                    <a:lnTo>
                      <a:pt x="1829" y="6115"/>
                    </a:lnTo>
                    <a:lnTo>
                      <a:pt x="1753" y="6039"/>
                    </a:lnTo>
                    <a:lnTo>
                      <a:pt x="1620" y="5982"/>
                    </a:lnTo>
                    <a:lnTo>
                      <a:pt x="1563" y="5905"/>
                    </a:lnTo>
                    <a:lnTo>
                      <a:pt x="1467" y="5772"/>
                    </a:lnTo>
                    <a:lnTo>
                      <a:pt x="1353" y="5658"/>
                    </a:lnTo>
                    <a:lnTo>
                      <a:pt x="1258" y="5562"/>
                    </a:lnTo>
                    <a:lnTo>
                      <a:pt x="991" y="5410"/>
                    </a:lnTo>
                    <a:lnTo>
                      <a:pt x="877" y="5334"/>
                    </a:lnTo>
                    <a:lnTo>
                      <a:pt x="667" y="5125"/>
                    </a:lnTo>
                    <a:lnTo>
                      <a:pt x="534" y="5048"/>
                    </a:lnTo>
                    <a:lnTo>
                      <a:pt x="477" y="5029"/>
                    </a:lnTo>
                    <a:lnTo>
                      <a:pt x="686" y="5029"/>
                    </a:lnTo>
                    <a:lnTo>
                      <a:pt x="743" y="4972"/>
                    </a:lnTo>
                    <a:lnTo>
                      <a:pt x="743" y="4876"/>
                    </a:lnTo>
                    <a:lnTo>
                      <a:pt x="553" y="4800"/>
                    </a:lnTo>
                    <a:lnTo>
                      <a:pt x="439" y="4800"/>
                    </a:lnTo>
                    <a:lnTo>
                      <a:pt x="381" y="4724"/>
                    </a:lnTo>
                    <a:lnTo>
                      <a:pt x="439" y="4705"/>
                    </a:lnTo>
                    <a:lnTo>
                      <a:pt x="553" y="4686"/>
                    </a:lnTo>
                    <a:lnTo>
                      <a:pt x="724" y="4572"/>
                    </a:lnTo>
                    <a:lnTo>
                      <a:pt x="782" y="4553"/>
                    </a:lnTo>
                    <a:lnTo>
                      <a:pt x="819" y="4495"/>
                    </a:lnTo>
                    <a:lnTo>
                      <a:pt x="838" y="4458"/>
                    </a:lnTo>
                    <a:lnTo>
                      <a:pt x="801" y="4286"/>
                    </a:lnTo>
                    <a:lnTo>
                      <a:pt x="801" y="4058"/>
                    </a:lnTo>
                    <a:lnTo>
                      <a:pt x="743" y="3962"/>
                    </a:lnTo>
                    <a:lnTo>
                      <a:pt x="648" y="4001"/>
                    </a:lnTo>
                    <a:lnTo>
                      <a:pt x="591" y="4077"/>
                    </a:lnTo>
                    <a:lnTo>
                      <a:pt x="439" y="4172"/>
                    </a:lnTo>
                    <a:lnTo>
                      <a:pt x="267" y="4172"/>
                    </a:lnTo>
                    <a:lnTo>
                      <a:pt x="210" y="4153"/>
                    </a:lnTo>
                    <a:lnTo>
                      <a:pt x="96" y="4115"/>
                    </a:lnTo>
                    <a:lnTo>
                      <a:pt x="58" y="4096"/>
                    </a:lnTo>
                    <a:lnTo>
                      <a:pt x="0" y="4001"/>
                    </a:lnTo>
                    <a:lnTo>
                      <a:pt x="0" y="3886"/>
                    </a:lnTo>
                    <a:lnTo>
                      <a:pt x="96" y="3657"/>
                    </a:lnTo>
                    <a:lnTo>
                      <a:pt x="267" y="3486"/>
                    </a:lnTo>
                    <a:lnTo>
                      <a:pt x="572" y="3258"/>
                    </a:lnTo>
                    <a:lnTo>
                      <a:pt x="629" y="3162"/>
                    </a:lnTo>
                    <a:lnTo>
                      <a:pt x="706" y="2724"/>
                    </a:lnTo>
                    <a:lnTo>
                      <a:pt x="838" y="2648"/>
                    </a:lnTo>
                    <a:lnTo>
                      <a:pt x="896" y="2572"/>
                    </a:lnTo>
                    <a:lnTo>
                      <a:pt x="934" y="2477"/>
                    </a:lnTo>
                    <a:lnTo>
                      <a:pt x="1010" y="2324"/>
                    </a:lnTo>
                    <a:lnTo>
                      <a:pt x="1163" y="2210"/>
                    </a:lnTo>
                    <a:lnTo>
                      <a:pt x="1296" y="2172"/>
                    </a:lnTo>
                    <a:lnTo>
                      <a:pt x="1429" y="2229"/>
                    </a:lnTo>
                    <a:lnTo>
                      <a:pt x="1600" y="2343"/>
                    </a:lnTo>
                    <a:lnTo>
                      <a:pt x="1639" y="2362"/>
                    </a:lnTo>
                    <a:lnTo>
                      <a:pt x="1734" y="2362"/>
                    </a:lnTo>
                    <a:lnTo>
                      <a:pt x="1772" y="2343"/>
                    </a:lnTo>
                    <a:lnTo>
                      <a:pt x="1772" y="2267"/>
                    </a:lnTo>
                    <a:lnTo>
                      <a:pt x="1772" y="2172"/>
                    </a:lnTo>
                    <a:lnTo>
                      <a:pt x="1791" y="2096"/>
                    </a:lnTo>
                    <a:lnTo>
                      <a:pt x="1791" y="1829"/>
                    </a:lnTo>
                    <a:lnTo>
                      <a:pt x="1810" y="1657"/>
                    </a:lnTo>
                    <a:lnTo>
                      <a:pt x="1867" y="1505"/>
                    </a:lnTo>
                    <a:lnTo>
                      <a:pt x="2020" y="1429"/>
                    </a:lnTo>
                    <a:lnTo>
                      <a:pt x="2191" y="1372"/>
                    </a:lnTo>
                    <a:lnTo>
                      <a:pt x="2191" y="1239"/>
                    </a:lnTo>
                    <a:lnTo>
                      <a:pt x="2438" y="1163"/>
                    </a:lnTo>
                    <a:lnTo>
                      <a:pt x="2553" y="1163"/>
                    </a:lnTo>
                    <a:lnTo>
                      <a:pt x="2934" y="1181"/>
                    </a:lnTo>
                    <a:lnTo>
                      <a:pt x="3181" y="1163"/>
                    </a:lnTo>
                    <a:lnTo>
                      <a:pt x="3353" y="1219"/>
                    </a:lnTo>
                    <a:lnTo>
                      <a:pt x="3448" y="1391"/>
                    </a:lnTo>
                    <a:lnTo>
                      <a:pt x="3505" y="1639"/>
                    </a:lnTo>
                    <a:lnTo>
                      <a:pt x="3715" y="1715"/>
                    </a:lnTo>
                    <a:lnTo>
                      <a:pt x="4077" y="1391"/>
                    </a:lnTo>
                    <a:lnTo>
                      <a:pt x="4248" y="953"/>
                    </a:lnTo>
                    <a:lnTo>
                      <a:pt x="4324" y="629"/>
                    </a:lnTo>
                    <a:lnTo>
                      <a:pt x="4363" y="533"/>
                    </a:lnTo>
                    <a:lnTo>
                      <a:pt x="4515" y="362"/>
                    </a:lnTo>
                    <a:lnTo>
                      <a:pt x="4610" y="324"/>
                    </a:lnTo>
                    <a:lnTo>
                      <a:pt x="4648" y="248"/>
                    </a:lnTo>
                    <a:lnTo>
                      <a:pt x="4686" y="191"/>
                    </a:lnTo>
                    <a:lnTo>
                      <a:pt x="4763" y="153"/>
                    </a:lnTo>
                    <a:lnTo>
                      <a:pt x="4858" y="191"/>
                    </a:lnTo>
                    <a:lnTo>
                      <a:pt x="4953" y="153"/>
                    </a:lnTo>
                    <a:lnTo>
                      <a:pt x="5010" y="57"/>
                    </a:lnTo>
                    <a:lnTo>
                      <a:pt x="5277" y="0"/>
                    </a:lnTo>
                    <a:lnTo>
                      <a:pt x="5391" y="57"/>
                    </a:lnTo>
                    <a:lnTo>
                      <a:pt x="5372" y="191"/>
                    </a:lnTo>
                    <a:lnTo>
                      <a:pt x="5543" y="457"/>
                    </a:lnTo>
                    <a:lnTo>
                      <a:pt x="5753" y="686"/>
                    </a:lnTo>
                    <a:lnTo>
                      <a:pt x="5696" y="800"/>
                    </a:lnTo>
                    <a:lnTo>
                      <a:pt x="5620" y="896"/>
                    </a:lnTo>
                    <a:lnTo>
                      <a:pt x="5562" y="914"/>
                    </a:lnTo>
                    <a:lnTo>
                      <a:pt x="5486" y="934"/>
                    </a:lnTo>
                    <a:lnTo>
                      <a:pt x="5429" y="972"/>
                    </a:lnTo>
                    <a:lnTo>
                      <a:pt x="5391" y="1086"/>
                    </a:lnTo>
                    <a:lnTo>
                      <a:pt x="5506" y="1163"/>
                    </a:lnTo>
                    <a:lnTo>
                      <a:pt x="5525" y="1219"/>
                    </a:lnTo>
                    <a:lnTo>
                      <a:pt x="5486" y="1295"/>
                    </a:lnTo>
                    <a:lnTo>
                      <a:pt x="5486" y="1410"/>
                    </a:lnTo>
                    <a:lnTo>
                      <a:pt x="5525" y="1448"/>
                    </a:lnTo>
                    <a:lnTo>
                      <a:pt x="5525" y="1524"/>
                    </a:lnTo>
                    <a:lnTo>
                      <a:pt x="5486" y="1639"/>
                    </a:lnTo>
                    <a:lnTo>
                      <a:pt x="5448" y="1696"/>
                    </a:lnTo>
                    <a:lnTo>
                      <a:pt x="5391" y="1734"/>
                    </a:lnTo>
                    <a:lnTo>
                      <a:pt x="5315" y="1810"/>
                    </a:lnTo>
                    <a:lnTo>
                      <a:pt x="5239" y="1886"/>
                    </a:lnTo>
                    <a:lnTo>
                      <a:pt x="5220" y="1924"/>
                    </a:lnTo>
                    <a:lnTo>
                      <a:pt x="5239" y="1962"/>
                    </a:lnTo>
                    <a:lnTo>
                      <a:pt x="5086" y="2324"/>
                    </a:lnTo>
                    <a:lnTo>
                      <a:pt x="5067" y="2419"/>
                    </a:lnTo>
                    <a:lnTo>
                      <a:pt x="5010" y="2477"/>
                    </a:lnTo>
                    <a:lnTo>
                      <a:pt x="4915" y="2572"/>
                    </a:lnTo>
                    <a:lnTo>
                      <a:pt x="4877" y="2686"/>
                    </a:lnTo>
                    <a:lnTo>
                      <a:pt x="4877" y="2819"/>
                    </a:lnTo>
                    <a:lnTo>
                      <a:pt x="4915" y="2915"/>
                    </a:lnTo>
                    <a:lnTo>
                      <a:pt x="4934" y="2953"/>
                    </a:lnTo>
                    <a:lnTo>
                      <a:pt x="4915" y="2991"/>
                    </a:lnTo>
                    <a:lnTo>
                      <a:pt x="4896" y="2991"/>
                    </a:lnTo>
                    <a:lnTo>
                      <a:pt x="4896" y="3029"/>
                    </a:lnTo>
                    <a:lnTo>
                      <a:pt x="4896" y="3086"/>
                    </a:lnTo>
                    <a:lnTo>
                      <a:pt x="4820" y="3105"/>
                    </a:lnTo>
                    <a:lnTo>
                      <a:pt x="4782" y="3181"/>
                    </a:lnTo>
                    <a:lnTo>
                      <a:pt x="4744" y="3410"/>
                    </a:lnTo>
                    <a:lnTo>
                      <a:pt x="4724" y="3448"/>
                    </a:lnTo>
                    <a:lnTo>
                      <a:pt x="4668" y="3524"/>
                    </a:lnTo>
                    <a:lnTo>
                      <a:pt x="4629" y="3562"/>
                    </a:lnTo>
                    <a:lnTo>
                      <a:pt x="4572" y="3581"/>
                    </a:lnTo>
                    <a:lnTo>
                      <a:pt x="4477" y="3562"/>
                    </a:lnTo>
                    <a:lnTo>
                      <a:pt x="4419" y="3505"/>
                    </a:lnTo>
                    <a:lnTo>
                      <a:pt x="4324" y="3505"/>
                    </a:lnTo>
                    <a:lnTo>
                      <a:pt x="4153" y="3638"/>
                    </a:lnTo>
                    <a:lnTo>
                      <a:pt x="4077" y="3657"/>
                    </a:lnTo>
                    <a:lnTo>
                      <a:pt x="3982" y="3429"/>
                    </a:lnTo>
                    <a:lnTo>
                      <a:pt x="4020" y="3334"/>
                    </a:lnTo>
                    <a:lnTo>
                      <a:pt x="4077" y="3239"/>
                    </a:lnTo>
                    <a:lnTo>
                      <a:pt x="3925" y="3124"/>
                    </a:lnTo>
                    <a:lnTo>
                      <a:pt x="2953" y="3124"/>
                    </a:lnTo>
                    <a:lnTo>
                      <a:pt x="2896" y="3144"/>
                    </a:lnTo>
                    <a:lnTo>
                      <a:pt x="2858" y="3181"/>
                    </a:lnTo>
                    <a:lnTo>
                      <a:pt x="2858" y="3276"/>
                    </a:lnTo>
                    <a:lnTo>
                      <a:pt x="2801" y="3353"/>
                    </a:lnTo>
                    <a:lnTo>
                      <a:pt x="2763" y="3448"/>
                    </a:lnTo>
                    <a:lnTo>
                      <a:pt x="2648" y="3562"/>
                    </a:lnTo>
                    <a:lnTo>
                      <a:pt x="2534" y="3696"/>
                    </a:lnTo>
                    <a:lnTo>
                      <a:pt x="2496" y="3772"/>
                    </a:lnTo>
                    <a:lnTo>
                      <a:pt x="2477" y="3886"/>
                    </a:lnTo>
                    <a:lnTo>
                      <a:pt x="2477" y="3924"/>
                    </a:lnTo>
                    <a:lnTo>
                      <a:pt x="2477" y="4038"/>
                    </a:lnTo>
                    <a:lnTo>
                      <a:pt x="2496" y="4058"/>
                    </a:lnTo>
                    <a:lnTo>
                      <a:pt x="2515" y="4077"/>
                    </a:lnTo>
                    <a:lnTo>
                      <a:pt x="2572" y="4172"/>
                    </a:lnTo>
                    <a:lnTo>
                      <a:pt x="2629" y="4363"/>
                    </a:lnTo>
                    <a:lnTo>
                      <a:pt x="2553" y="4534"/>
                    </a:lnTo>
                    <a:lnTo>
                      <a:pt x="2496" y="4629"/>
                    </a:lnTo>
                    <a:lnTo>
                      <a:pt x="2477" y="4724"/>
                    </a:lnTo>
                    <a:lnTo>
                      <a:pt x="2420" y="4820"/>
                    </a:lnTo>
                    <a:lnTo>
                      <a:pt x="2343" y="4858"/>
                    </a:lnTo>
                    <a:lnTo>
                      <a:pt x="2267" y="4876"/>
                    </a:lnTo>
                    <a:lnTo>
                      <a:pt x="2210" y="4953"/>
                    </a:lnTo>
                    <a:lnTo>
                      <a:pt x="2191" y="5048"/>
                    </a:lnTo>
                    <a:lnTo>
                      <a:pt x="2172" y="5105"/>
                    </a:lnTo>
                    <a:lnTo>
                      <a:pt x="2153" y="5125"/>
                    </a:lnTo>
                    <a:lnTo>
                      <a:pt x="2153" y="5143"/>
                    </a:lnTo>
                    <a:lnTo>
                      <a:pt x="2172" y="5181"/>
                    </a:lnTo>
                    <a:lnTo>
                      <a:pt x="2229" y="5220"/>
                    </a:lnTo>
                    <a:lnTo>
                      <a:pt x="2324" y="5296"/>
                    </a:lnTo>
                    <a:lnTo>
                      <a:pt x="2401" y="5372"/>
                    </a:lnTo>
                    <a:lnTo>
                      <a:pt x="2401" y="5429"/>
                    </a:lnTo>
                    <a:lnTo>
                      <a:pt x="2438" y="5448"/>
                    </a:lnTo>
                    <a:lnTo>
                      <a:pt x="2477" y="5448"/>
                    </a:lnTo>
                    <a:lnTo>
                      <a:pt x="2515" y="5467"/>
                    </a:lnTo>
                    <a:lnTo>
                      <a:pt x="2553" y="5486"/>
                    </a:lnTo>
                    <a:lnTo>
                      <a:pt x="2610" y="5582"/>
                    </a:lnTo>
                    <a:lnTo>
                      <a:pt x="2610" y="5696"/>
                    </a:lnTo>
                    <a:lnTo>
                      <a:pt x="2229" y="662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0" name="Freeform 26">
                <a:extLst>
                  <a:ext uri="{FF2B5EF4-FFF2-40B4-BE49-F238E27FC236}">
                    <a16:creationId xmlns:a16="http://schemas.microsoft.com/office/drawing/2014/main" id="{AEDF14FD-816E-564A-9C18-AFB558CFE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7525" y="11425238"/>
                <a:ext cx="2174875" cy="1879600"/>
              </a:xfrm>
              <a:custGeom>
                <a:avLst/>
                <a:gdLst>
                  <a:gd name="T0" fmla="*/ 204987010 w 6040"/>
                  <a:gd name="T1" fmla="*/ 605100852 h 5220"/>
                  <a:gd name="T2" fmla="*/ 190206142 w 6040"/>
                  <a:gd name="T3" fmla="*/ 614954349 h 5220"/>
                  <a:gd name="T4" fmla="*/ 162978435 w 6040"/>
                  <a:gd name="T5" fmla="*/ 592783351 h 5220"/>
                  <a:gd name="T6" fmla="*/ 202523712 w 6040"/>
                  <a:gd name="T7" fmla="*/ 521084173 h 5220"/>
                  <a:gd name="T8" fmla="*/ 217434208 w 6040"/>
                  <a:gd name="T9" fmla="*/ 521084173 h 5220"/>
                  <a:gd name="T10" fmla="*/ 256849857 w 6040"/>
                  <a:gd name="T11" fmla="*/ 516157244 h 5220"/>
                  <a:gd name="T12" fmla="*/ 237142033 w 6040"/>
                  <a:gd name="T13" fmla="*/ 474278532 h 5220"/>
                  <a:gd name="T14" fmla="*/ 276687309 w 6040"/>
                  <a:gd name="T15" fmla="*/ 454441550 h 5220"/>
                  <a:gd name="T16" fmla="*/ 254386199 w 6040"/>
                  <a:gd name="T17" fmla="*/ 456904834 h 5220"/>
                  <a:gd name="T18" fmla="*/ 224694834 w 6040"/>
                  <a:gd name="T19" fmla="*/ 484132389 h 5220"/>
                  <a:gd name="T20" fmla="*/ 195133098 w 6040"/>
                  <a:gd name="T21" fmla="*/ 493986246 h 5220"/>
                  <a:gd name="T22" fmla="*/ 192669800 w 6040"/>
                  <a:gd name="T23" fmla="*/ 508767031 h 5220"/>
                  <a:gd name="T24" fmla="*/ 96334720 w 6040"/>
                  <a:gd name="T25" fmla="*/ 469221976 h 5220"/>
                  <a:gd name="T26" fmla="*/ 93871422 w 6040"/>
                  <a:gd name="T27" fmla="*/ 429677280 h 5220"/>
                  <a:gd name="T28" fmla="*/ 172832347 w 6040"/>
                  <a:gd name="T29" fmla="*/ 437197120 h 5220"/>
                  <a:gd name="T30" fmla="*/ 209913966 w 6040"/>
                  <a:gd name="T31" fmla="*/ 407506282 h 5220"/>
                  <a:gd name="T32" fmla="*/ 224694834 w 6040"/>
                  <a:gd name="T33" fmla="*/ 424879979 h 5220"/>
                  <a:gd name="T34" fmla="*/ 197596756 w 6040"/>
                  <a:gd name="T35" fmla="*/ 392725496 h 5220"/>
                  <a:gd name="T36" fmla="*/ 160514777 w 6040"/>
                  <a:gd name="T37" fmla="*/ 422287067 h 5220"/>
                  <a:gd name="T38" fmla="*/ 150660865 w 6040"/>
                  <a:gd name="T39" fmla="*/ 370424871 h 5220"/>
                  <a:gd name="T40" fmla="*/ 116042544 w 6040"/>
                  <a:gd name="T41" fmla="*/ 414896495 h 5220"/>
                  <a:gd name="T42" fmla="*/ 69236642 w 6040"/>
                  <a:gd name="T43" fmla="*/ 419823423 h 5220"/>
                  <a:gd name="T44" fmla="*/ 39545277 w 6040"/>
                  <a:gd name="T45" fmla="*/ 370424871 h 5220"/>
                  <a:gd name="T46" fmla="*/ 54326145 w 6040"/>
                  <a:gd name="T47" fmla="*/ 331009803 h 5220"/>
                  <a:gd name="T48" fmla="*/ 66643355 w 6040"/>
                  <a:gd name="T49" fmla="*/ 323489602 h 5220"/>
                  <a:gd name="T50" fmla="*/ 86480808 w 6040"/>
                  <a:gd name="T51" fmla="*/ 301318604 h 5220"/>
                  <a:gd name="T52" fmla="*/ 0 w 6040"/>
                  <a:gd name="T53" fmla="*/ 303782248 h 5220"/>
                  <a:gd name="T54" fmla="*/ 101261676 w 6040"/>
                  <a:gd name="T55" fmla="*/ 274091050 h 5220"/>
                  <a:gd name="T56" fmla="*/ 175295645 w 6040"/>
                  <a:gd name="T57" fmla="*/ 232212337 h 5220"/>
                  <a:gd name="T58" fmla="*/ 239605331 w 6040"/>
                  <a:gd name="T59" fmla="*/ 244529839 h 5220"/>
                  <a:gd name="T60" fmla="*/ 385339599 w 6040"/>
                  <a:gd name="T61" fmla="*/ 283944907 h 5220"/>
                  <a:gd name="T62" fmla="*/ 395193512 w 6040"/>
                  <a:gd name="T63" fmla="*/ 340863300 h 5220"/>
                  <a:gd name="T64" fmla="*/ 476747363 w 6040"/>
                  <a:gd name="T65" fmla="*/ 328546158 h 5220"/>
                  <a:gd name="T66" fmla="*/ 538464122 w 6040"/>
                  <a:gd name="T67" fmla="*/ 227285409 h 5220"/>
                  <a:gd name="T68" fmla="*/ 466763823 w 6040"/>
                  <a:gd name="T69" fmla="*/ 121098091 h 5220"/>
                  <a:gd name="T70" fmla="*/ 521089968 w 6040"/>
                  <a:gd name="T71" fmla="*/ 111114606 h 5220"/>
                  <a:gd name="T72" fmla="*/ 686661329 w 6040"/>
                  <a:gd name="T73" fmla="*/ 17244070 h 5220"/>
                  <a:gd name="T74" fmla="*/ 748378088 w 6040"/>
                  <a:gd name="T75" fmla="*/ 27097927 h 5220"/>
                  <a:gd name="T76" fmla="*/ 780532751 w 6040"/>
                  <a:gd name="T77" fmla="*/ 153122586 h 5220"/>
                  <a:gd name="T78" fmla="*/ 773012869 w 6040"/>
                  <a:gd name="T79" fmla="*/ 195130926 h 5220"/>
                  <a:gd name="T80" fmla="*/ 750841386 w 6040"/>
                  <a:gd name="T81" fmla="*/ 266830465 h 5220"/>
                  <a:gd name="T82" fmla="*/ 718686724 w 6040"/>
                  <a:gd name="T83" fmla="*/ 333343459 h 5220"/>
                  <a:gd name="T84" fmla="*/ 688995359 w 6040"/>
                  <a:gd name="T85" fmla="*/ 456904834 h 5220"/>
                  <a:gd name="T86" fmla="*/ 661896921 w 6040"/>
                  <a:gd name="T87" fmla="*/ 484132389 h 5220"/>
                  <a:gd name="T88" fmla="*/ 656969964 w 6040"/>
                  <a:gd name="T89" fmla="*/ 526011101 h 5220"/>
                  <a:gd name="T90" fmla="*/ 575416113 w 6040"/>
                  <a:gd name="T91" fmla="*/ 555701940 h 5220"/>
                  <a:gd name="T92" fmla="*/ 538464122 w 6040"/>
                  <a:gd name="T93" fmla="*/ 573075997 h 5220"/>
                  <a:gd name="T94" fmla="*/ 533537166 w 6040"/>
                  <a:gd name="T95" fmla="*/ 607564136 h 5220"/>
                  <a:gd name="T96" fmla="*/ 501382144 w 6040"/>
                  <a:gd name="T97" fmla="*/ 619881278 h 5220"/>
                  <a:gd name="T98" fmla="*/ 454446613 w 6040"/>
                  <a:gd name="T99" fmla="*/ 639588992 h 5220"/>
                  <a:gd name="T100" fmla="*/ 387802897 w 6040"/>
                  <a:gd name="T101" fmla="*/ 644645548 h 5220"/>
                  <a:gd name="T102" fmla="*/ 326086498 w 6040"/>
                  <a:gd name="T103" fmla="*/ 666816546 h 5220"/>
                  <a:gd name="T104" fmla="*/ 254386199 w 6040"/>
                  <a:gd name="T105" fmla="*/ 654499405 h 52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040" h="5220">
                    <a:moveTo>
                      <a:pt x="1581" y="4838"/>
                    </a:moveTo>
                    <a:lnTo>
                      <a:pt x="1562" y="4781"/>
                    </a:lnTo>
                    <a:lnTo>
                      <a:pt x="1619" y="4781"/>
                    </a:lnTo>
                    <a:lnTo>
                      <a:pt x="1696" y="4801"/>
                    </a:lnTo>
                    <a:lnTo>
                      <a:pt x="1677" y="4762"/>
                    </a:lnTo>
                    <a:lnTo>
                      <a:pt x="1581" y="4667"/>
                    </a:lnTo>
                    <a:lnTo>
                      <a:pt x="1543" y="4648"/>
                    </a:lnTo>
                    <a:lnTo>
                      <a:pt x="1524" y="4648"/>
                    </a:lnTo>
                    <a:lnTo>
                      <a:pt x="1524" y="4724"/>
                    </a:lnTo>
                    <a:lnTo>
                      <a:pt x="1524" y="4743"/>
                    </a:lnTo>
                    <a:lnTo>
                      <a:pt x="1486" y="4743"/>
                    </a:lnTo>
                    <a:lnTo>
                      <a:pt x="1467" y="4743"/>
                    </a:lnTo>
                    <a:lnTo>
                      <a:pt x="1410" y="4762"/>
                    </a:lnTo>
                    <a:lnTo>
                      <a:pt x="1372" y="4743"/>
                    </a:lnTo>
                    <a:lnTo>
                      <a:pt x="1276" y="4743"/>
                    </a:lnTo>
                    <a:lnTo>
                      <a:pt x="1257" y="4743"/>
                    </a:lnTo>
                    <a:lnTo>
                      <a:pt x="1238" y="4705"/>
                    </a:lnTo>
                    <a:lnTo>
                      <a:pt x="1257" y="4572"/>
                    </a:lnTo>
                    <a:lnTo>
                      <a:pt x="1238" y="4420"/>
                    </a:lnTo>
                    <a:lnTo>
                      <a:pt x="1162" y="4114"/>
                    </a:lnTo>
                    <a:lnTo>
                      <a:pt x="1181" y="4057"/>
                    </a:lnTo>
                    <a:lnTo>
                      <a:pt x="1257" y="4057"/>
                    </a:lnTo>
                    <a:lnTo>
                      <a:pt x="1486" y="4039"/>
                    </a:lnTo>
                    <a:lnTo>
                      <a:pt x="1562" y="4019"/>
                    </a:lnTo>
                    <a:lnTo>
                      <a:pt x="1562" y="4057"/>
                    </a:lnTo>
                    <a:lnTo>
                      <a:pt x="1562" y="4076"/>
                    </a:lnTo>
                    <a:lnTo>
                      <a:pt x="1600" y="4114"/>
                    </a:lnTo>
                    <a:lnTo>
                      <a:pt x="1619" y="4095"/>
                    </a:lnTo>
                    <a:lnTo>
                      <a:pt x="1657" y="4057"/>
                    </a:lnTo>
                    <a:lnTo>
                      <a:pt x="1677" y="4019"/>
                    </a:lnTo>
                    <a:lnTo>
                      <a:pt x="1696" y="4019"/>
                    </a:lnTo>
                    <a:lnTo>
                      <a:pt x="1810" y="3962"/>
                    </a:lnTo>
                    <a:lnTo>
                      <a:pt x="1867" y="3962"/>
                    </a:lnTo>
                    <a:lnTo>
                      <a:pt x="1924" y="3962"/>
                    </a:lnTo>
                    <a:lnTo>
                      <a:pt x="1962" y="3981"/>
                    </a:lnTo>
                    <a:lnTo>
                      <a:pt x="1981" y="3981"/>
                    </a:lnTo>
                    <a:lnTo>
                      <a:pt x="1943" y="3943"/>
                    </a:lnTo>
                    <a:lnTo>
                      <a:pt x="1867" y="3867"/>
                    </a:lnTo>
                    <a:lnTo>
                      <a:pt x="1829" y="3810"/>
                    </a:lnTo>
                    <a:lnTo>
                      <a:pt x="1829" y="3772"/>
                    </a:lnTo>
                    <a:lnTo>
                      <a:pt x="1829" y="3714"/>
                    </a:lnTo>
                    <a:lnTo>
                      <a:pt x="1829" y="3658"/>
                    </a:lnTo>
                    <a:lnTo>
                      <a:pt x="1848" y="3619"/>
                    </a:lnTo>
                    <a:lnTo>
                      <a:pt x="1886" y="3581"/>
                    </a:lnTo>
                    <a:lnTo>
                      <a:pt x="1943" y="3581"/>
                    </a:lnTo>
                    <a:lnTo>
                      <a:pt x="2058" y="3581"/>
                    </a:lnTo>
                    <a:lnTo>
                      <a:pt x="2095" y="3562"/>
                    </a:lnTo>
                    <a:lnTo>
                      <a:pt x="2134" y="3505"/>
                    </a:lnTo>
                    <a:lnTo>
                      <a:pt x="2190" y="3429"/>
                    </a:lnTo>
                    <a:lnTo>
                      <a:pt x="2134" y="3448"/>
                    </a:lnTo>
                    <a:lnTo>
                      <a:pt x="2095" y="3505"/>
                    </a:lnTo>
                    <a:lnTo>
                      <a:pt x="2038" y="3524"/>
                    </a:lnTo>
                    <a:lnTo>
                      <a:pt x="1981" y="3505"/>
                    </a:lnTo>
                    <a:lnTo>
                      <a:pt x="1962" y="3524"/>
                    </a:lnTo>
                    <a:lnTo>
                      <a:pt x="1943" y="3543"/>
                    </a:lnTo>
                    <a:lnTo>
                      <a:pt x="1924" y="3562"/>
                    </a:lnTo>
                    <a:lnTo>
                      <a:pt x="1848" y="3543"/>
                    </a:lnTo>
                    <a:lnTo>
                      <a:pt x="1772" y="3581"/>
                    </a:lnTo>
                    <a:lnTo>
                      <a:pt x="1714" y="3658"/>
                    </a:lnTo>
                    <a:lnTo>
                      <a:pt x="1733" y="3734"/>
                    </a:lnTo>
                    <a:lnTo>
                      <a:pt x="1696" y="3829"/>
                    </a:lnTo>
                    <a:lnTo>
                      <a:pt x="1657" y="3886"/>
                    </a:lnTo>
                    <a:lnTo>
                      <a:pt x="1600" y="3886"/>
                    </a:lnTo>
                    <a:lnTo>
                      <a:pt x="1524" y="3867"/>
                    </a:lnTo>
                    <a:lnTo>
                      <a:pt x="1505" y="3829"/>
                    </a:lnTo>
                    <a:lnTo>
                      <a:pt x="1505" y="3810"/>
                    </a:lnTo>
                    <a:lnTo>
                      <a:pt x="1486" y="3791"/>
                    </a:lnTo>
                    <a:lnTo>
                      <a:pt x="1448" y="3791"/>
                    </a:lnTo>
                    <a:lnTo>
                      <a:pt x="1429" y="3810"/>
                    </a:lnTo>
                    <a:lnTo>
                      <a:pt x="1448" y="3848"/>
                    </a:lnTo>
                    <a:lnTo>
                      <a:pt x="1467" y="3905"/>
                    </a:lnTo>
                    <a:lnTo>
                      <a:pt x="1486" y="3924"/>
                    </a:lnTo>
                    <a:lnTo>
                      <a:pt x="1276" y="3924"/>
                    </a:lnTo>
                    <a:lnTo>
                      <a:pt x="895" y="3791"/>
                    </a:lnTo>
                    <a:lnTo>
                      <a:pt x="876" y="3772"/>
                    </a:lnTo>
                    <a:lnTo>
                      <a:pt x="857" y="3734"/>
                    </a:lnTo>
                    <a:lnTo>
                      <a:pt x="857" y="3714"/>
                    </a:lnTo>
                    <a:lnTo>
                      <a:pt x="743" y="3619"/>
                    </a:lnTo>
                    <a:lnTo>
                      <a:pt x="667" y="3562"/>
                    </a:lnTo>
                    <a:lnTo>
                      <a:pt x="648" y="3486"/>
                    </a:lnTo>
                    <a:lnTo>
                      <a:pt x="648" y="3429"/>
                    </a:lnTo>
                    <a:lnTo>
                      <a:pt x="648" y="3391"/>
                    </a:lnTo>
                    <a:lnTo>
                      <a:pt x="667" y="3372"/>
                    </a:lnTo>
                    <a:lnTo>
                      <a:pt x="724" y="3314"/>
                    </a:lnTo>
                    <a:lnTo>
                      <a:pt x="762" y="3296"/>
                    </a:lnTo>
                    <a:lnTo>
                      <a:pt x="781" y="3296"/>
                    </a:lnTo>
                    <a:lnTo>
                      <a:pt x="1124" y="3296"/>
                    </a:lnTo>
                    <a:lnTo>
                      <a:pt x="1238" y="3314"/>
                    </a:lnTo>
                    <a:lnTo>
                      <a:pt x="1315" y="3372"/>
                    </a:lnTo>
                    <a:lnTo>
                      <a:pt x="1333" y="3372"/>
                    </a:lnTo>
                    <a:lnTo>
                      <a:pt x="1372" y="3314"/>
                    </a:lnTo>
                    <a:lnTo>
                      <a:pt x="1429" y="3200"/>
                    </a:lnTo>
                    <a:lnTo>
                      <a:pt x="1467" y="3143"/>
                    </a:lnTo>
                    <a:lnTo>
                      <a:pt x="1505" y="3124"/>
                    </a:lnTo>
                    <a:lnTo>
                      <a:pt x="1562" y="3124"/>
                    </a:lnTo>
                    <a:lnTo>
                      <a:pt x="1619" y="3143"/>
                    </a:lnTo>
                    <a:lnTo>
                      <a:pt x="1638" y="3181"/>
                    </a:lnTo>
                    <a:lnTo>
                      <a:pt x="1657" y="3200"/>
                    </a:lnTo>
                    <a:lnTo>
                      <a:pt x="1677" y="3277"/>
                    </a:lnTo>
                    <a:lnTo>
                      <a:pt x="1677" y="3296"/>
                    </a:lnTo>
                    <a:lnTo>
                      <a:pt x="1714" y="3296"/>
                    </a:lnTo>
                    <a:lnTo>
                      <a:pt x="1733" y="3277"/>
                    </a:lnTo>
                    <a:lnTo>
                      <a:pt x="1733" y="3257"/>
                    </a:lnTo>
                    <a:lnTo>
                      <a:pt x="1733" y="3219"/>
                    </a:lnTo>
                    <a:lnTo>
                      <a:pt x="1714" y="3162"/>
                    </a:lnTo>
                    <a:lnTo>
                      <a:pt x="1657" y="3105"/>
                    </a:lnTo>
                    <a:lnTo>
                      <a:pt x="1581" y="3067"/>
                    </a:lnTo>
                    <a:lnTo>
                      <a:pt x="1524" y="3029"/>
                    </a:lnTo>
                    <a:lnTo>
                      <a:pt x="1467" y="3029"/>
                    </a:lnTo>
                    <a:lnTo>
                      <a:pt x="1429" y="3067"/>
                    </a:lnTo>
                    <a:lnTo>
                      <a:pt x="1391" y="3181"/>
                    </a:lnTo>
                    <a:lnTo>
                      <a:pt x="1352" y="3200"/>
                    </a:lnTo>
                    <a:lnTo>
                      <a:pt x="1296" y="3238"/>
                    </a:lnTo>
                    <a:lnTo>
                      <a:pt x="1238" y="3257"/>
                    </a:lnTo>
                    <a:lnTo>
                      <a:pt x="1181" y="3238"/>
                    </a:lnTo>
                    <a:lnTo>
                      <a:pt x="1105" y="3200"/>
                    </a:lnTo>
                    <a:lnTo>
                      <a:pt x="1086" y="3162"/>
                    </a:lnTo>
                    <a:lnTo>
                      <a:pt x="1086" y="3105"/>
                    </a:lnTo>
                    <a:lnTo>
                      <a:pt x="1143" y="2915"/>
                    </a:lnTo>
                    <a:lnTo>
                      <a:pt x="1162" y="2857"/>
                    </a:lnTo>
                    <a:lnTo>
                      <a:pt x="1143" y="2800"/>
                    </a:lnTo>
                    <a:lnTo>
                      <a:pt x="1124" y="2800"/>
                    </a:lnTo>
                    <a:lnTo>
                      <a:pt x="1029" y="3048"/>
                    </a:lnTo>
                    <a:lnTo>
                      <a:pt x="991" y="3124"/>
                    </a:lnTo>
                    <a:lnTo>
                      <a:pt x="952" y="3162"/>
                    </a:lnTo>
                    <a:lnTo>
                      <a:pt x="895" y="3200"/>
                    </a:lnTo>
                    <a:lnTo>
                      <a:pt x="819" y="3200"/>
                    </a:lnTo>
                    <a:lnTo>
                      <a:pt x="781" y="3200"/>
                    </a:lnTo>
                    <a:lnTo>
                      <a:pt x="705" y="3257"/>
                    </a:lnTo>
                    <a:lnTo>
                      <a:pt x="610" y="3296"/>
                    </a:lnTo>
                    <a:lnTo>
                      <a:pt x="590" y="3277"/>
                    </a:lnTo>
                    <a:lnTo>
                      <a:pt x="534" y="3238"/>
                    </a:lnTo>
                    <a:lnTo>
                      <a:pt x="495" y="3200"/>
                    </a:lnTo>
                    <a:lnTo>
                      <a:pt x="438" y="3124"/>
                    </a:lnTo>
                    <a:lnTo>
                      <a:pt x="400" y="3067"/>
                    </a:lnTo>
                    <a:lnTo>
                      <a:pt x="362" y="2952"/>
                    </a:lnTo>
                    <a:lnTo>
                      <a:pt x="324" y="2915"/>
                    </a:lnTo>
                    <a:lnTo>
                      <a:pt x="305" y="2857"/>
                    </a:lnTo>
                    <a:lnTo>
                      <a:pt x="286" y="2781"/>
                    </a:lnTo>
                    <a:lnTo>
                      <a:pt x="286" y="2705"/>
                    </a:lnTo>
                    <a:lnTo>
                      <a:pt x="305" y="2629"/>
                    </a:lnTo>
                    <a:lnTo>
                      <a:pt x="343" y="2553"/>
                    </a:lnTo>
                    <a:lnTo>
                      <a:pt x="381" y="2534"/>
                    </a:lnTo>
                    <a:lnTo>
                      <a:pt x="419" y="2553"/>
                    </a:lnTo>
                    <a:lnTo>
                      <a:pt x="495" y="2610"/>
                    </a:lnTo>
                    <a:lnTo>
                      <a:pt x="514" y="2610"/>
                    </a:lnTo>
                    <a:lnTo>
                      <a:pt x="534" y="2591"/>
                    </a:lnTo>
                    <a:lnTo>
                      <a:pt x="534" y="2553"/>
                    </a:lnTo>
                    <a:lnTo>
                      <a:pt x="514" y="2515"/>
                    </a:lnTo>
                    <a:lnTo>
                      <a:pt x="514" y="2495"/>
                    </a:lnTo>
                    <a:lnTo>
                      <a:pt x="629" y="2400"/>
                    </a:lnTo>
                    <a:lnTo>
                      <a:pt x="915" y="2286"/>
                    </a:lnTo>
                    <a:lnTo>
                      <a:pt x="991" y="2153"/>
                    </a:lnTo>
                    <a:lnTo>
                      <a:pt x="915" y="2172"/>
                    </a:lnTo>
                    <a:lnTo>
                      <a:pt x="800" y="2267"/>
                    </a:lnTo>
                    <a:lnTo>
                      <a:pt x="667" y="2324"/>
                    </a:lnTo>
                    <a:lnTo>
                      <a:pt x="400" y="2457"/>
                    </a:lnTo>
                    <a:lnTo>
                      <a:pt x="362" y="2495"/>
                    </a:lnTo>
                    <a:lnTo>
                      <a:pt x="191" y="2648"/>
                    </a:lnTo>
                    <a:lnTo>
                      <a:pt x="153" y="2648"/>
                    </a:lnTo>
                    <a:lnTo>
                      <a:pt x="19" y="2362"/>
                    </a:lnTo>
                    <a:lnTo>
                      <a:pt x="0" y="2343"/>
                    </a:lnTo>
                    <a:lnTo>
                      <a:pt x="381" y="1410"/>
                    </a:lnTo>
                    <a:lnTo>
                      <a:pt x="629" y="1524"/>
                    </a:lnTo>
                    <a:lnTo>
                      <a:pt x="781" y="1714"/>
                    </a:lnTo>
                    <a:lnTo>
                      <a:pt x="762" y="1943"/>
                    </a:lnTo>
                    <a:lnTo>
                      <a:pt x="781" y="2114"/>
                    </a:lnTo>
                    <a:lnTo>
                      <a:pt x="857" y="2172"/>
                    </a:lnTo>
                    <a:lnTo>
                      <a:pt x="915" y="2153"/>
                    </a:lnTo>
                    <a:lnTo>
                      <a:pt x="1105" y="1981"/>
                    </a:lnTo>
                    <a:lnTo>
                      <a:pt x="1086" y="1867"/>
                    </a:lnTo>
                    <a:lnTo>
                      <a:pt x="1124" y="1772"/>
                    </a:lnTo>
                    <a:lnTo>
                      <a:pt x="1352" y="1791"/>
                    </a:lnTo>
                    <a:lnTo>
                      <a:pt x="1448" y="1772"/>
                    </a:lnTo>
                    <a:lnTo>
                      <a:pt x="1581" y="1791"/>
                    </a:lnTo>
                    <a:lnTo>
                      <a:pt x="1714" y="1886"/>
                    </a:lnTo>
                    <a:lnTo>
                      <a:pt x="1772" y="1905"/>
                    </a:lnTo>
                    <a:lnTo>
                      <a:pt x="1810" y="1905"/>
                    </a:lnTo>
                    <a:lnTo>
                      <a:pt x="1848" y="1886"/>
                    </a:lnTo>
                    <a:lnTo>
                      <a:pt x="1867" y="1829"/>
                    </a:lnTo>
                    <a:lnTo>
                      <a:pt x="2058" y="1714"/>
                    </a:lnTo>
                    <a:lnTo>
                      <a:pt x="2267" y="1714"/>
                    </a:lnTo>
                    <a:lnTo>
                      <a:pt x="2667" y="1924"/>
                    </a:lnTo>
                    <a:lnTo>
                      <a:pt x="2857" y="2134"/>
                    </a:lnTo>
                    <a:lnTo>
                      <a:pt x="2972" y="2190"/>
                    </a:lnTo>
                    <a:lnTo>
                      <a:pt x="3067" y="2267"/>
                    </a:lnTo>
                    <a:lnTo>
                      <a:pt x="3048" y="2400"/>
                    </a:lnTo>
                    <a:lnTo>
                      <a:pt x="2991" y="2515"/>
                    </a:lnTo>
                    <a:lnTo>
                      <a:pt x="2991" y="2553"/>
                    </a:lnTo>
                    <a:lnTo>
                      <a:pt x="3029" y="2591"/>
                    </a:lnTo>
                    <a:lnTo>
                      <a:pt x="3048" y="2629"/>
                    </a:lnTo>
                    <a:lnTo>
                      <a:pt x="3048" y="2667"/>
                    </a:lnTo>
                    <a:lnTo>
                      <a:pt x="3048" y="2724"/>
                    </a:lnTo>
                    <a:lnTo>
                      <a:pt x="3105" y="2743"/>
                    </a:lnTo>
                    <a:lnTo>
                      <a:pt x="3162" y="2743"/>
                    </a:lnTo>
                    <a:lnTo>
                      <a:pt x="3505" y="2667"/>
                    </a:lnTo>
                    <a:lnTo>
                      <a:pt x="3677" y="2534"/>
                    </a:lnTo>
                    <a:lnTo>
                      <a:pt x="3810" y="2381"/>
                    </a:lnTo>
                    <a:lnTo>
                      <a:pt x="4000" y="2229"/>
                    </a:lnTo>
                    <a:lnTo>
                      <a:pt x="4153" y="2058"/>
                    </a:lnTo>
                    <a:lnTo>
                      <a:pt x="4191" y="1943"/>
                    </a:lnTo>
                    <a:lnTo>
                      <a:pt x="4191" y="1791"/>
                    </a:lnTo>
                    <a:lnTo>
                      <a:pt x="4153" y="1753"/>
                    </a:lnTo>
                    <a:lnTo>
                      <a:pt x="4076" y="1753"/>
                    </a:lnTo>
                    <a:lnTo>
                      <a:pt x="3867" y="1562"/>
                    </a:lnTo>
                    <a:lnTo>
                      <a:pt x="3772" y="1372"/>
                    </a:lnTo>
                    <a:lnTo>
                      <a:pt x="3734" y="1238"/>
                    </a:lnTo>
                    <a:lnTo>
                      <a:pt x="3714" y="1124"/>
                    </a:lnTo>
                    <a:lnTo>
                      <a:pt x="3600" y="934"/>
                    </a:lnTo>
                    <a:lnTo>
                      <a:pt x="3619" y="819"/>
                    </a:lnTo>
                    <a:lnTo>
                      <a:pt x="3677" y="705"/>
                    </a:lnTo>
                    <a:lnTo>
                      <a:pt x="3753" y="648"/>
                    </a:lnTo>
                    <a:lnTo>
                      <a:pt x="3867" y="648"/>
                    </a:lnTo>
                    <a:lnTo>
                      <a:pt x="3962" y="743"/>
                    </a:lnTo>
                    <a:lnTo>
                      <a:pt x="4019" y="857"/>
                    </a:lnTo>
                    <a:lnTo>
                      <a:pt x="4115" y="857"/>
                    </a:lnTo>
                    <a:lnTo>
                      <a:pt x="4267" y="667"/>
                    </a:lnTo>
                    <a:lnTo>
                      <a:pt x="4343" y="610"/>
                    </a:lnTo>
                    <a:lnTo>
                      <a:pt x="4686" y="476"/>
                    </a:lnTo>
                    <a:lnTo>
                      <a:pt x="5086" y="229"/>
                    </a:lnTo>
                    <a:lnTo>
                      <a:pt x="5296" y="133"/>
                    </a:lnTo>
                    <a:lnTo>
                      <a:pt x="5429" y="133"/>
                    </a:lnTo>
                    <a:lnTo>
                      <a:pt x="5543" y="153"/>
                    </a:lnTo>
                    <a:lnTo>
                      <a:pt x="5639" y="133"/>
                    </a:lnTo>
                    <a:lnTo>
                      <a:pt x="5753" y="0"/>
                    </a:lnTo>
                    <a:lnTo>
                      <a:pt x="5753" y="114"/>
                    </a:lnTo>
                    <a:lnTo>
                      <a:pt x="5772" y="209"/>
                    </a:lnTo>
                    <a:lnTo>
                      <a:pt x="5867" y="553"/>
                    </a:lnTo>
                    <a:lnTo>
                      <a:pt x="5886" y="743"/>
                    </a:lnTo>
                    <a:lnTo>
                      <a:pt x="5943" y="915"/>
                    </a:lnTo>
                    <a:lnTo>
                      <a:pt x="5962" y="1048"/>
                    </a:lnTo>
                    <a:lnTo>
                      <a:pt x="5981" y="1086"/>
                    </a:lnTo>
                    <a:lnTo>
                      <a:pt x="6020" y="1181"/>
                    </a:lnTo>
                    <a:lnTo>
                      <a:pt x="6039" y="1219"/>
                    </a:lnTo>
                    <a:lnTo>
                      <a:pt x="6039" y="1276"/>
                    </a:lnTo>
                    <a:lnTo>
                      <a:pt x="6039" y="1429"/>
                    </a:lnTo>
                    <a:lnTo>
                      <a:pt x="6020" y="1467"/>
                    </a:lnTo>
                    <a:lnTo>
                      <a:pt x="6000" y="1505"/>
                    </a:lnTo>
                    <a:lnTo>
                      <a:pt x="5962" y="1505"/>
                    </a:lnTo>
                    <a:lnTo>
                      <a:pt x="5905" y="1524"/>
                    </a:lnTo>
                    <a:lnTo>
                      <a:pt x="5848" y="1581"/>
                    </a:lnTo>
                    <a:lnTo>
                      <a:pt x="5829" y="1657"/>
                    </a:lnTo>
                    <a:lnTo>
                      <a:pt x="5848" y="1848"/>
                    </a:lnTo>
                    <a:lnTo>
                      <a:pt x="5791" y="2019"/>
                    </a:lnTo>
                    <a:lnTo>
                      <a:pt x="5791" y="2058"/>
                    </a:lnTo>
                    <a:lnTo>
                      <a:pt x="5791" y="2114"/>
                    </a:lnTo>
                    <a:lnTo>
                      <a:pt x="5791" y="2134"/>
                    </a:lnTo>
                    <a:lnTo>
                      <a:pt x="5791" y="2172"/>
                    </a:lnTo>
                    <a:lnTo>
                      <a:pt x="5639" y="2362"/>
                    </a:lnTo>
                    <a:lnTo>
                      <a:pt x="5581" y="2476"/>
                    </a:lnTo>
                    <a:lnTo>
                      <a:pt x="5543" y="2571"/>
                    </a:lnTo>
                    <a:lnTo>
                      <a:pt x="5524" y="2648"/>
                    </a:lnTo>
                    <a:lnTo>
                      <a:pt x="5505" y="2800"/>
                    </a:lnTo>
                    <a:lnTo>
                      <a:pt x="5429" y="3200"/>
                    </a:lnTo>
                    <a:lnTo>
                      <a:pt x="5353" y="3353"/>
                    </a:lnTo>
                    <a:lnTo>
                      <a:pt x="5334" y="3429"/>
                    </a:lnTo>
                    <a:lnTo>
                      <a:pt x="5314" y="3524"/>
                    </a:lnTo>
                    <a:lnTo>
                      <a:pt x="5314" y="3562"/>
                    </a:lnTo>
                    <a:lnTo>
                      <a:pt x="5277" y="3600"/>
                    </a:lnTo>
                    <a:lnTo>
                      <a:pt x="5219" y="3677"/>
                    </a:lnTo>
                    <a:lnTo>
                      <a:pt x="5200" y="3695"/>
                    </a:lnTo>
                    <a:lnTo>
                      <a:pt x="5124" y="3714"/>
                    </a:lnTo>
                    <a:lnTo>
                      <a:pt x="5105" y="3734"/>
                    </a:lnTo>
                    <a:lnTo>
                      <a:pt x="5086" y="3772"/>
                    </a:lnTo>
                    <a:lnTo>
                      <a:pt x="5067" y="3791"/>
                    </a:lnTo>
                    <a:lnTo>
                      <a:pt x="5124" y="3943"/>
                    </a:lnTo>
                    <a:lnTo>
                      <a:pt x="5124" y="4019"/>
                    </a:lnTo>
                    <a:lnTo>
                      <a:pt x="5067" y="4057"/>
                    </a:lnTo>
                    <a:lnTo>
                      <a:pt x="4629" y="4114"/>
                    </a:lnTo>
                    <a:lnTo>
                      <a:pt x="4572" y="4134"/>
                    </a:lnTo>
                    <a:lnTo>
                      <a:pt x="4515" y="4191"/>
                    </a:lnTo>
                    <a:lnTo>
                      <a:pt x="4476" y="4210"/>
                    </a:lnTo>
                    <a:lnTo>
                      <a:pt x="4457" y="4248"/>
                    </a:lnTo>
                    <a:lnTo>
                      <a:pt x="4438" y="4286"/>
                    </a:lnTo>
                    <a:lnTo>
                      <a:pt x="4420" y="4324"/>
                    </a:lnTo>
                    <a:lnTo>
                      <a:pt x="4420" y="4362"/>
                    </a:lnTo>
                    <a:lnTo>
                      <a:pt x="4420" y="4381"/>
                    </a:lnTo>
                    <a:lnTo>
                      <a:pt x="4362" y="4400"/>
                    </a:lnTo>
                    <a:lnTo>
                      <a:pt x="4210" y="4400"/>
                    </a:lnTo>
                    <a:lnTo>
                      <a:pt x="4153" y="4420"/>
                    </a:lnTo>
                    <a:lnTo>
                      <a:pt x="4115" y="4515"/>
                    </a:lnTo>
                    <a:lnTo>
                      <a:pt x="4134" y="4552"/>
                    </a:lnTo>
                    <a:lnTo>
                      <a:pt x="4153" y="4591"/>
                    </a:lnTo>
                    <a:lnTo>
                      <a:pt x="4172" y="4629"/>
                    </a:lnTo>
                    <a:lnTo>
                      <a:pt x="4153" y="4667"/>
                    </a:lnTo>
                    <a:lnTo>
                      <a:pt x="4115" y="4686"/>
                    </a:lnTo>
                    <a:lnTo>
                      <a:pt x="4019" y="4705"/>
                    </a:lnTo>
                    <a:lnTo>
                      <a:pt x="4000" y="4724"/>
                    </a:lnTo>
                    <a:lnTo>
                      <a:pt x="3981" y="4762"/>
                    </a:lnTo>
                    <a:lnTo>
                      <a:pt x="3962" y="4781"/>
                    </a:lnTo>
                    <a:lnTo>
                      <a:pt x="3905" y="4781"/>
                    </a:lnTo>
                    <a:lnTo>
                      <a:pt x="3867" y="4781"/>
                    </a:lnTo>
                    <a:lnTo>
                      <a:pt x="3829" y="4762"/>
                    </a:lnTo>
                    <a:lnTo>
                      <a:pt x="3791" y="4762"/>
                    </a:lnTo>
                    <a:lnTo>
                      <a:pt x="3753" y="4762"/>
                    </a:lnTo>
                    <a:lnTo>
                      <a:pt x="3658" y="4915"/>
                    </a:lnTo>
                    <a:lnTo>
                      <a:pt x="3600" y="4933"/>
                    </a:lnTo>
                    <a:lnTo>
                      <a:pt x="3505" y="4933"/>
                    </a:lnTo>
                    <a:lnTo>
                      <a:pt x="3429" y="4896"/>
                    </a:lnTo>
                    <a:lnTo>
                      <a:pt x="3372" y="4857"/>
                    </a:lnTo>
                    <a:lnTo>
                      <a:pt x="3238" y="4743"/>
                    </a:lnTo>
                    <a:lnTo>
                      <a:pt x="3200" y="4762"/>
                    </a:lnTo>
                    <a:lnTo>
                      <a:pt x="3086" y="4933"/>
                    </a:lnTo>
                    <a:lnTo>
                      <a:pt x="2991" y="4972"/>
                    </a:lnTo>
                    <a:lnTo>
                      <a:pt x="2896" y="5010"/>
                    </a:lnTo>
                    <a:lnTo>
                      <a:pt x="2820" y="4991"/>
                    </a:lnTo>
                    <a:lnTo>
                      <a:pt x="2762" y="5010"/>
                    </a:lnTo>
                    <a:lnTo>
                      <a:pt x="2705" y="5029"/>
                    </a:lnTo>
                    <a:lnTo>
                      <a:pt x="2629" y="5048"/>
                    </a:lnTo>
                    <a:lnTo>
                      <a:pt x="2515" y="5143"/>
                    </a:lnTo>
                    <a:lnTo>
                      <a:pt x="2400" y="5200"/>
                    </a:lnTo>
                    <a:lnTo>
                      <a:pt x="2343" y="5200"/>
                    </a:lnTo>
                    <a:lnTo>
                      <a:pt x="2286" y="5219"/>
                    </a:lnTo>
                    <a:lnTo>
                      <a:pt x="2190" y="5200"/>
                    </a:lnTo>
                    <a:lnTo>
                      <a:pt x="2134" y="5143"/>
                    </a:lnTo>
                    <a:lnTo>
                      <a:pt x="1962" y="5048"/>
                    </a:lnTo>
                    <a:lnTo>
                      <a:pt x="1791" y="4991"/>
                    </a:lnTo>
                    <a:lnTo>
                      <a:pt x="1657" y="4915"/>
                    </a:lnTo>
                    <a:lnTo>
                      <a:pt x="1581" y="4838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1" name="Freeform 27">
                <a:extLst>
                  <a:ext uri="{FF2B5EF4-FFF2-40B4-BE49-F238E27FC236}">
                    <a16:creationId xmlns:a16="http://schemas.microsoft.com/office/drawing/2014/main" id="{3DF4A90A-35E4-574D-ABB1-C86B6D829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32188" y="12844463"/>
                <a:ext cx="1652587" cy="1392237"/>
              </a:xfrm>
              <a:custGeom>
                <a:avLst/>
                <a:gdLst>
                  <a:gd name="T0" fmla="*/ 587353753 w 4591"/>
                  <a:gd name="T1" fmla="*/ 414575280 h 3868"/>
                  <a:gd name="T2" fmla="*/ 577506264 w 4591"/>
                  <a:gd name="T3" fmla="*/ 417036891 h 3868"/>
                  <a:gd name="T4" fmla="*/ 567529189 w 4591"/>
                  <a:gd name="T5" fmla="*/ 392421507 h 3868"/>
                  <a:gd name="T6" fmla="*/ 575044482 w 4591"/>
                  <a:gd name="T7" fmla="*/ 436858631 h 3868"/>
                  <a:gd name="T8" fmla="*/ 575044482 w 4591"/>
                  <a:gd name="T9" fmla="*/ 473781706 h 3868"/>
                  <a:gd name="T10" fmla="*/ 540448503 w 4591"/>
                  <a:gd name="T11" fmla="*/ 444243462 h 3868"/>
                  <a:gd name="T12" fmla="*/ 530601014 w 4591"/>
                  <a:gd name="T13" fmla="*/ 407190809 h 3868"/>
                  <a:gd name="T14" fmla="*/ 505852525 w 4591"/>
                  <a:gd name="T15" fmla="*/ 478834505 h 3868"/>
                  <a:gd name="T16" fmla="*/ 458947275 w 4591"/>
                  <a:gd name="T17" fmla="*/ 478834505 h 3868"/>
                  <a:gd name="T18" fmla="*/ 402323763 w 4591"/>
                  <a:gd name="T19" fmla="*/ 488680586 h 3868"/>
                  <a:gd name="T20" fmla="*/ 417095177 w 4591"/>
                  <a:gd name="T21" fmla="*/ 427012550 h 3868"/>
                  <a:gd name="T22" fmla="*/ 389884905 w 4591"/>
                  <a:gd name="T23" fmla="*/ 421959751 h 3868"/>
                  <a:gd name="T24" fmla="*/ 382499198 w 4591"/>
                  <a:gd name="T25" fmla="*/ 431806193 h 3868"/>
                  <a:gd name="T26" fmla="*/ 362803860 w 4591"/>
                  <a:gd name="T27" fmla="*/ 424421362 h 3868"/>
                  <a:gd name="T28" fmla="*/ 372651709 w 4591"/>
                  <a:gd name="T29" fmla="*/ 468858846 h 3868"/>
                  <a:gd name="T30" fmla="*/ 360212491 w 4591"/>
                  <a:gd name="T31" fmla="*/ 488680586 h 3868"/>
                  <a:gd name="T32" fmla="*/ 357750709 w 4591"/>
                  <a:gd name="T33" fmla="*/ 496065057 h 3868"/>
                  <a:gd name="T34" fmla="*/ 323284317 w 4591"/>
                  <a:gd name="T35" fmla="*/ 500988278 h 3868"/>
                  <a:gd name="T36" fmla="*/ 313436828 w 4591"/>
                  <a:gd name="T37" fmla="*/ 471320096 h 3868"/>
                  <a:gd name="T38" fmla="*/ 310845459 w 4591"/>
                  <a:gd name="T39" fmla="*/ 456551154 h 3868"/>
                  <a:gd name="T40" fmla="*/ 298535828 w 4591"/>
                  <a:gd name="T41" fmla="*/ 434267443 h 3868"/>
                  <a:gd name="T42" fmla="*/ 296074046 w 4591"/>
                  <a:gd name="T43" fmla="*/ 456551154 h 3868"/>
                  <a:gd name="T44" fmla="*/ 300997610 w 4591"/>
                  <a:gd name="T45" fmla="*/ 491142196 h 3868"/>
                  <a:gd name="T46" fmla="*/ 271455143 w 4591"/>
                  <a:gd name="T47" fmla="*/ 478834505 h 3868"/>
                  <a:gd name="T48" fmla="*/ 268993361 w 4591"/>
                  <a:gd name="T49" fmla="*/ 451627933 h 3868"/>
                  <a:gd name="T50" fmla="*/ 261478067 w 4591"/>
                  <a:gd name="T51" fmla="*/ 449166323 h 3868"/>
                  <a:gd name="T52" fmla="*/ 249168796 w 4591"/>
                  <a:gd name="T53" fmla="*/ 471320096 h 3868"/>
                  <a:gd name="T54" fmla="*/ 214702404 w 4591"/>
                  <a:gd name="T55" fmla="*/ 449166323 h 3868"/>
                  <a:gd name="T56" fmla="*/ 204854555 w 4591"/>
                  <a:gd name="T57" fmla="*/ 431806193 h 3868"/>
                  <a:gd name="T58" fmla="*/ 170258577 w 4591"/>
                  <a:gd name="T59" fmla="*/ 412113670 h 3868"/>
                  <a:gd name="T60" fmla="*/ 175182501 w 4591"/>
                  <a:gd name="T61" fmla="*/ 409652060 h 3868"/>
                  <a:gd name="T62" fmla="*/ 138124741 w 4591"/>
                  <a:gd name="T63" fmla="*/ 377652205 h 3868"/>
                  <a:gd name="T64" fmla="*/ 78909859 w 4591"/>
                  <a:gd name="T65" fmla="*/ 301085289 h 3868"/>
                  <a:gd name="T66" fmla="*/ 59214881 w 4591"/>
                  <a:gd name="T67" fmla="*/ 276340328 h 3868"/>
                  <a:gd name="T68" fmla="*/ 51699588 w 4591"/>
                  <a:gd name="T69" fmla="*/ 241878863 h 3868"/>
                  <a:gd name="T70" fmla="*/ 12309271 w 4591"/>
                  <a:gd name="T71" fmla="*/ 153004255 h 3868"/>
                  <a:gd name="T72" fmla="*/ 2332196 w 4591"/>
                  <a:gd name="T73" fmla="*/ 125927261 h 3868"/>
                  <a:gd name="T74" fmla="*/ 22157120 w 4591"/>
                  <a:gd name="T75" fmla="*/ 113489992 h 3868"/>
                  <a:gd name="T76" fmla="*/ 44313881 w 4591"/>
                  <a:gd name="T77" fmla="*/ 125927261 h 3868"/>
                  <a:gd name="T78" fmla="*/ 125815109 w 4591"/>
                  <a:gd name="T79" fmla="*/ 165311947 h 3868"/>
                  <a:gd name="T80" fmla="*/ 180106426 w 4591"/>
                  <a:gd name="T81" fmla="*/ 140696563 h 3868"/>
                  <a:gd name="T82" fmla="*/ 229473458 w 4591"/>
                  <a:gd name="T83" fmla="*/ 128259294 h 3868"/>
                  <a:gd name="T84" fmla="*/ 283764414 w 4591"/>
                  <a:gd name="T85" fmla="*/ 128259294 h 3868"/>
                  <a:gd name="T86" fmla="*/ 325746099 w 4591"/>
                  <a:gd name="T87" fmla="*/ 106105520 h 3868"/>
                  <a:gd name="T88" fmla="*/ 347903220 w 4591"/>
                  <a:gd name="T89" fmla="*/ 101182300 h 3868"/>
                  <a:gd name="T90" fmla="*/ 367727785 w 4591"/>
                  <a:gd name="T91" fmla="*/ 83951387 h 3868"/>
                  <a:gd name="T92" fmla="*/ 394808470 w 4591"/>
                  <a:gd name="T93" fmla="*/ 59206426 h 3868"/>
                  <a:gd name="T94" fmla="*/ 407118101 w 4591"/>
                  <a:gd name="T95" fmla="*/ 39514263 h 3868"/>
                  <a:gd name="T96" fmla="*/ 486157547 w 4591"/>
                  <a:gd name="T97" fmla="*/ 14769302 h 3868"/>
                  <a:gd name="T98" fmla="*/ 547834210 w 4591"/>
                  <a:gd name="T99" fmla="*/ 19692163 h 3868"/>
                  <a:gd name="T100" fmla="*/ 542910286 w 4591"/>
                  <a:gd name="T101" fmla="*/ 34591043 h 3868"/>
                  <a:gd name="T102" fmla="*/ 528138872 w 4591"/>
                  <a:gd name="T103" fmla="*/ 49360345 h 3868"/>
                  <a:gd name="T104" fmla="*/ 483695405 w 4591"/>
                  <a:gd name="T105" fmla="*/ 118413212 h 3868"/>
                  <a:gd name="T106" fmla="*/ 464000426 w 4591"/>
                  <a:gd name="T107" fmla="*/ 157927116 h 3868"/>
                  <a:gd name="T108" fmla="*/ 473847916 w 4591"/>
                  <a:gd name="T109" fmla="*/ 185133687 h 3868"/>
                  <a:gd name="T110" fmla="*/ 446637644 w 4591"/>
                  <a:gd name="T111" fmla="*/ 239417252 h 3868"/>
                  <a:gd name="T112" fmla="*/ 471386133 w 4591"/>
                  <a:gd name="T113" fmla="*/ 278931516 h 3868"/>
                  <a:gd name="T114" fmla="*/ 552757775 w 4591"/>
                  <a:gd name="T115" fmla="*/ 303546899 h 3868"/>
                  <a:gd name="T116" fmla="*/ 594739460 w 4591"/>
                  <a:gd name="T117" fmla="*/ 357830105 h 38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591" h="3868">
                    <a:moveTo>
                      <a:pt x="4590" y="2762"/>
                    </a:moveTo>
                    <a:lnTo>
                      <a:pt x="4571" y="2781"/>
                    </a:lnTo>
                    <a:lnTo>
                      <a:pt x="4533" y="2934"/>
                    </a:lnTo>
                    <a:lnTo>
                      <a:pt x="4495" y="3086"/>
                    </a:lnTo>
                    <a:lnTo>
                      <a:pt x="4533" y="3200"/>
                    </a:lnTo>
                    <a:lnTo>
                      <a:pt x="4514" y="3238"/>
                    </a:lnTo>
                    <a:lnTo>
                      <a:pt x="4514" y="3296"/>
                    </a:lnTo>
                    <a:lnTo>
                      <a:pt x="4495" y="3352"/>
                    </a:lnTo>
                    <a:lnTo>
                      <a:pt x="4476" y="3257"/>
                    </a:lnTo>
                    <a:lnTo>
                      <a:pt x="4457" y="3219"/>
                    </a:lnTo>
                    <a:lnTo>
                      <a:pt x="4457" y="3010"/>
                    </a:lnTo>
                    <a:lnTo>
                      <a:pt x="4438" y="2971"/>
                    </a:lnTo>
                    <a:lnTo>
                      <a:pt x="4419" y="2991"/>
                    </a:lnTo>
                    <a:lnTo>
                      <a:pt x="4400" y="3010"/>
                    </a:lnTo>
                    <a:lnTo>
                      <a:pt x="4380" y="3029"/>
                    </a:lnTo>
                    <a:lnTo>
                      <a:pt x="4361" y="3029"/>
                    </a:lnTo>
                    <a:lnTo>
                      <a:pt x="4380" y="3086"/>
                    </a:lnTo>
                    <a:lnTo>
                      <a:pt x="4380" y="3238"/>
                    </a:lnTo>
                    <a:lnTo>
                      <a:pt x="4400" y="3296"/>
                    </a:lnTo>
                    <a:lnTo>
                      <a:pt x="4438" y="3372"/>
                    </a:lnTo>
                    <a:lnTo>
                      <a:pt x="4457" y="3448"/>
                    </a:lnTo>
                    <a:lnTo>
                      <a:pt x="4495" y="3562"/>
                    </a:lnTo>
                    <a:lnTo>
                      <a:pt x="4495" y="3600"/>
                    </a:lnTo>
                    <a:lnTo>
                      <a:pt x="4476" y="3638"/>
                    </a:lnTo>
                    <a:lnTo>
                      <a:pt x="4438" y="3657"/>
                    </a:lnTo>
                    <a:lnTo>
                      <a:pt x="4343" y="3657"/>
                    </a:lnTo>
                    <a:lnTo>
                      <a:pt x="4228" y="3657"/>
                    </a:lnTo>
                    <a:lnTo>
                      <a:pt x="4209" y="3638"/>
                    </a:lnTo>
                    <a:lnTo>
                      <a:pt x="4171" y="3524"/>
                    </a:lnTo>
                    <a:lnTo>
                      <a:pt x="4171" y="3429"/>
                    </a:lnTo>
                    <a:lnTo>
                      <a:pt x="4171" y="3257"/>
                    </a:lnTo>
                    <a:lnTo>
                      <a:pt x="4152" y="3143"/>
                    </a:lnTo>
                    <a:lnTo>
                      <a:pt x="4114" y="3048"/>
                    </a:lnTo>
                    <a:lnTo>
                      <a:pt x="3999" y="3067"/>
                    </a:lnTo>
                    <a:lnTo>
                      <a:pt x="4095" y="3143"/>
                    </a:lnTo>
                    <a:lnTo>
                      <a:pt x="4133" y="3257"/>
                    </a:lnTo>
                    <a:lnTo>
                      <a:pt x="4114" y="3391"/>
                    </a:lnTo>
                    <a:lnTo>
                      <a:pt x="4076" y="3524"/>
                    </a:lnTo>
                    <a:lnTo>
                      <a:pt x="4076" y="3638"/>
                    </a:lnTo>
                    <a:lnTo>
                      <a:pt x="3904" y="3696"/>
                    </a:lnTo>
                    <a:lnTo>
                      <a:pt x="3695" y="3676"/>
                    </a:lnTo>
                    <a:lnTo>
                      <a:pt x="3600" y="3600"/>
                    </a:lnTo>
                    <a:lnTo>
                      <a:pt x="3562" y="3619"/>
                    </a:lnTo>
                    <a:lnTo>
                      <a:pt x="3504" y="3619"/>
                    </a:lnTo>
                    <a:lnTo>
                      <a:pt x="3542" y="3696"/>
                    </a:lnTo>
                    <a:lnTo>
                      <a:pt x="3486" y="3714"/>
                    </a:lnTo>
                    <a:lnTo>
                      <a:pt x="3390" y="3714"/>
                    </a:lnTo>
                    <a:lnTo>
                      <a:pt x="3333" y="3733"/>
                    </a:lnTo>
                    <a:lnTo>
                      <a:pt x="3276" y="3772"/>
                    </a:lnTo>
                    <a:lnTo>
                      <a:pt x="3105" y="3772"/>
                    </a:lnTo>
                    <a:lnTo>
                      <a:pt x="3047" y="3791"/>
                    </a:lnTo>
                    <a:lnTo>
                      <a:pt x="2952" y="3696"/>
                    </a:lnTo>
                    <a:lnTo>
                      <a:pt x="3028" y="3543"/>
                    </a:lnTo>
                    <a:lnTo>
                      <a:pt x="3257" y="3296"/>
                    </a:lnTo>
                    <a:lnTo>
                      <a:pt x="3219" y="3296"/>
                    </a:lnTo>
                    <a:lnTo>
                      <a:pt x="3181" y="3296"/>
                    </a:lnTo>
                    <a:lnTo>
                      <a:pt x="3161" y="3276"/>
                    </a:lnTo>
                    <a:lnTo>
                      <a:pt x="3142" y="3296"/>
                    </a:lnTo>
                    <a:lnTo>
                      <a:pt x="3009" y="3429"/>
                    </a:lnTo>
                    <a:lnTo>
                      <a:pt x="3009" y="3257"/>
                    </a:lnTo>
                    <a:lnTo>
                      <a:pt x="2952" y="3086"/>
                    </a:lnTo>
                    <a:lnTo>
                      <a:pt x="2933" y="3086"/>
                    </a:lnTo>
                    <a:lnTo>
                      <a:pt x="2914" y="3162"/>
                    </a:lnTo>
                    <a:lnTo>
                      <a:pt x="2933" y="3238"/>
                    </a:lnTo>
                    <a:lnTo>
                      <a:pt x="2952" y="3333"/>
                    </a:lnTo>
                    <a:lnTo>
                      <a:pt x="2971" y="3391"/>
                    </a:lnTo>
                    <a:lnTo>
                      <a:pt x="2933" y="3352"/>
                    </a:lnTo>
                    <a:lnTo>
                      <a:pt x="2914" y="3315"/>
                    </a:lnTo>
                    <a:lnTo>
                      <a:pt x="2876" y="3296"/>
                    </a:lnTo>
                    <a:lnTo>
                      <a:pt x="2800" y="3276"/>
                    </a:lnTo>
                    <a:lnTo>
                      <a:pt x="2838" y="3352"/>
                    </a:lnTo>
                    <a:lnTo>
                      <a:pt x="2876" y="3410"/>
                    </a:lnTo>
                    <a:lnTo>
                      <a:pt x="2895" y="3467"/>
                    </a:lnTo>
                    <a:lnTo>
                      <a:pt x="2895" y="3562"/>
                    </a:lnTo>
                    <a:lnTo>
                      <a:pt x="2876" y="3619"/>
                    </a:lnTo>
                    <a:lnTo>
                      <a:pt x="2857" y="3676"/>
                    </a:lnTo>
                    <a:lnTo>
                      <a:pt x="2838" y="3696"/>
                    </a:lnTo>
                    <a:lnTo>
                      <a:pt x="2800" y="3696"/>
                    </a:lnTo>
                    <a:lnTo>
                      <a:pt x="2780" y="3714"/>
                    </a:lnTo>
                    <a:lnTo>
                      <a:pt x="2780" y="3772"/>
                    </a:lnTo>
                    <a:lnTo>
                      <a:pt x="2819" y="3753"/>
                    </a:lnTo>
                    <a:lnTo>
                      <a:pt x="2838" y="3753"/>
                    </a:lnTo>
                    <a:lnTo>
                      <a:pt x="2876" y="3772"/>
                    </a:lnTo>
                    <a:lnTo>
                      <a:pt x="2857" y="3791"/>
                    </a:lnTo>
                    <a:lnTo>
                      <a:pt x="2761" y="3829"/>
                    </a:lnTo>
                    <a:lnTo>
                      <a:pt x="2628" y="3848"/>
                    </a:lnTo>
                    <a:lnTo>
                      <a:pt x="2552" y="3810"/>
                    </a:lnTo>
                    <a:lnTo>
                      <a:pt x="2533" y="3829"/>
                    </a:lnTo>
                    <a:lnTo>
                      <a:pt x="2514" y="3848"/>
                    </a:lnTo>
                    <a:lnTo>
                      <a:pt x="2495" y="3867"/>
                    </a:lnTo>
                    <a:lnTo>
                      <a:pt x="2438" y="3848"/>
                    </a:lnTo>
                    <a:lnTo>
                      <a:pt x="2419" y="3810"/>
                    </a:lnTo>
                    <a:lnTo>
                      <a:pt x="2399" y="3753"/>
                    </a:lnTo>
                    <a:lnTo>
                      <a:pt x="2399" y="3696"/>
                    </a:lnTo>
                    <a:lnTo>
                      <a:pt x="2419" y="3638"/>
                    </a:lnTo>
                    <a:lnTo>
                      <a:pt x="2457" y="3562"/>
                    </a:lnTo>
                    <a:lnTo>
                      <a:pt x="2476" y="3505"/>
                    </a:lnTo>
                    <a:lnTo>
                      <a:pt x="2457" y="3524"/>
                    </a:lnTo>
                    <a:lnTo>
                      <a:pt x="2419" y="3524"/>
                    </a:lnTo>
                    <a:lnTo>
                      <a:pt x="2399" y="3524"/>
                    </a:lnTo>
                    <a:lnTo>
                      <a:pt x="2399" y="3486"/>
                    </a:lnTo>
                    <a:lnTo>
                      <a:pt x="2419" y="3391"/>
                    </a:lnTo>
                    <a:lnTo>
                      <a:pt x="2380" y="3372"/>
                    </a:lnTo>
                    <a:lnTo>
                      <a:pt x="2343" y="3372"/>
                    </a:lnTo>
                    <a:lnTo>
                      <a:pt x="2304" y="3352"/>
                    </a:lnTo>
                    <a:lnTo>
                      <a:pt x="2266" y="3372"/>
                    </a:lnTo>
                    <a:lnTo>
                      <a:pt x="2247" y="3410"/>
                    </a:lnTo>
                    <a:lnTo>
                      <a:pt x="2266" y="3448"/>
                    </a:lnTo>
                    <a:lnTo>
                      <a:pt x="2266" y="3505"/>
                    </a:lnTo>
                    <a:lnTo>
                      <a:pt x="2285" y="3524"/>
                    </a:lnTo>
                    <a:lnTo>
                      <a:pt x="2266" y="3581"/>
                    </a:lnTo>
                    <a:lnTo>
                      <a:pt x="2285" y="3619"/>
                    </a:lnTo>
                    <a:lnTo>
                      <a:pt x="2323" y="3657"/>
                    </a:lnTo>
                    <a:lnTo>
                      <a:pt x="2343" y="3714"/>
                    </a:lnTo>
                    <a:lnTo>
                      <a:pt x="2323" y="3791"/>
                    </a:lnTo>
                    <a:lnTo>
                      <a:pt x="2304" y="3772"/>
                    </a:lnTo>
                    <a:lnTo>
                      <a:pt x="2266" y="3753"/>
                    </a:lnTo>
                    <a:lnTo>
                      <a:pt x="2209" y="3714"/>
                    </a:lnTo>
                    <a:lnTo>
                      <a:pt x="2133" y="3714"/>
                    </a:lnTo>
                    <a:lnTo>
                      <a:pt x="2095" y="3696"/>
                    </a:lnTo>
                    <a:lnTo>
                      <a:pt x="2095" y="3581"/>
                    </a:lnTo>
                    <a:lnTo>
                      <a:pt x="2114" y="3581"/>
                    </a:lnTo>
                    <a:lnTo>
                      <a:pt x="2133" y="3562"/>
                    </a:lnTo>
                    <a:lnTo>
                      <a:pt x="2076" y="3505"/>
                    </a:lnTo>
                    <a:lnTo>
                      <a:pt x="2076" y="3486"/>
                    </a:lnTo>
                    <a:lnTo>
                      <a:pt x="2076" y="3429"/>
                    </a:lnTo>
                    <a:lnTo>
                      <a:pt x="2076" y="3372"/>
                    </a:lnTo>
                    <a:lnTo>
                      <a:pt x="2057" y="3372"/>
                    </a:lnTo>
                    <a:lnTo>
                      <a:pt x="2018" y="3486"/>
                    </a:lnTo>
                    <a:lnTo>
                      <a:pt x="2018" y="3467"/>
                    </a:lnTo>
                    <a:lnTo>
                      <a:pt x="1962" y="3429"/>
                    </a:lnTo>
                    <a:lnTo>
                      <a:pt x="1999" y="3562"/>
                    </a:lnTo>
                    <a:lnTo>
                      <a:pt x="2018" y="3619"/>
                    </a:lnTo>
                    <a:lnTo>
                      <a:pt x="1981" y="3657"/>
                    </a:lnTo>
                    <a:lnTo>
                      <a:pt x="1923" y="3638"/>
                    </a:lnTo>
                    <a:lnTo>
                      <a:pt x="1866" y="3619"/>
                    </a:lnTo>
                    <a:lnTo>
                      <a:pt x="1828" y="3581"/>
                    </a:lnTo>
                    <a:lnTo>
                      <a:pt x="1809" y="3562"/>
                    </a:lnTo>
                    <a:lnTo>
                      <a:pt x="1733" y="3524"/>
                    </a:lnTo>
                    <a:lnTo>
                      <a:pt x="1657" y="3467"/>
                    </a:lnTo>
                    <a:lnTo>
                      <a:pt x="1619" y="3391"/>
                    </a:lnTo>
                    <a:lnTo>
                      <a:pt x="1657" y="3296"/>
                    </a:lnTo>
                    <a:lnTo>
                      <a:pt x="1619" y="3296"/>
                    </a:lnTo>
                    <a:lnTo>
                      <a:pt x="1581" y="3296"/>
                    </a:lnTo>
                    <a:lnTo>
                      <a:pt x="1581" y="3333"/>
                    </a:lnTo>
                    <a:lnTo>
                      <a:pt x="1581" y="3372"/>
                    </a:lnTo>
                    <a:lnTo>
                      <a:pt x="1561" y="3372"/>
                    </a:lnTo>
                    <a:lnTo>
                      <a:pt x="1505" y="3315"/>
                    </a:lnTo>
                    <a:lnTo>
                      <a:pt x="1371" y="3238"/>
                    </a:lnTo>
                    <a:lnTo>
                      <a:pt x="1314" y="3181"/>
                    </a:lnTo>
                    <a:lnTo>
                      <a:pt x="1352" y="3200"/>
                    </a:lnTo>
                    <a:lnTo>
                      <a:pt x="1390" y="3219"/>
                    </a:lnTo>
                    <a:lnTo>
                      <a:pt x="1409" y="3219"/>
                    </a:lnTo>
                    <a:lnTo>
                      <a:pt x="1390" y="3181"/>
                    </a:lnTo>
                    <a:lnTo>
                      <a:pt x="1352" y="3162"/>
                    </a:lnTo>
                    <a:lnTo>
                      <a:pt x="1295" y="3143"/>
                    </a:lnTo>
                    <a:lnTo>
                      <a:pt x="1256" y="3124"/>
                    </a:lnTo>
                    <a:lnTo>
                      <a:pt x="1180" y="3048"/>
                    </a:lnTo>
                    <a:lnTo>
                      <a:pt x="1161" y="3010"/>
                    </a:lnTo>
                    <a:lnTo>
                      <a:pt x="1066" y="2915"/>
                    </a:lnTo>
                    <a:lnTo>
                      <a:pt x="1047" y="2915"/>
                    </a:lnTo>
                    <a:lnTo>
                      <a:pt x="723" y="2610"/>
                    </a:lnTo>
                    <a:lnTo>
                      <a:pt x="628" y="2476"/>
                    </a:lnTo>
                    <a:lnTo>
                      <a:pt x="590" y="2324"/>
                    </a:lnTo>
                    <a:lnTo>
                      <a:pt x="609" y="2324"/>
                    </a:lnTo>
                    <a:lnTo>
                      <a:pt x="609" y="2343"/>
                    </a:lnTo>
                    <a:lnTo>
                      <a:pt x="647" y="2343"/>
                    </a:lnTo>
                    <a:lnTo>
                      <a:pt x="647" y="2286"/>
                    </a:lnTo>
                    <a:lnTo>
                      <a:pt x="495" y="2191"/>
                    </a:lnTo>
                    <a:lnTo>
                      <a:pt x="457" y="2133"/>
                    </a:lnTo>
                    <a:lnTo>
                      <a:pt x="438" y="2077"/>
                    </a:lnTo>
                    <a:lnTo>
                      <a:pt x="342" y="1924"/>
                    </a:lnTo>
                    <a:lnTo>
                      <a:pt x="304" y="1886"/>
                    </a:lnTo>
                    <a:lnTo>
                      <a:pt x="418" y="1943"/>
                    </a:lnTo>
                    <a:lnTo>
                      <a:pt x="399" y="1867"/>
                    </a:lnTo>
                    <a:lnTo>
                      <a:pt x="285" y="1752"/>
                    </a:lnTo>
                    <a:lnTo>
                      <a:pt x="190" y="1486"/>
                    </a:lnTo>
                    <a:lnTo>
                      <a:pt x="171" y="1315"/>
                    </a:lnTo>
                    <a:lnTo>
                      <a:pt x="152" y="1257"/>
                    </a:lnTo>
                    <a:lnTo>
                      <a:pt x="95" y="1181"/>
                    </a:lnTo>
                    <a:lnTo>
                      <a:pt x="76" y="1124"/>
                    </a:lnTo>
                    <a:lnTo>
                      <a:pt x="76" y="1067"/>
                    </a:lnTo>
                    <a:lnTo>
                      <a:pt x="57" y="1029"/>
                    </a:lnTo>
                    <a:lnTo>
                      <a:pt x="37" y="1010"/>
                    </a:lnTo>
                    <a:lnTo>
                      <a:pt x="18" y="972"/>
                    </a:lnTo>
                    <a:lnTo>
                      <a:pt x="0" y="914"/>
                    </a:lnTo>
                    <a:lnTo>
                      <a:pt x="18" y="876"/>
                    </a:lnTo>
                    <a:lnTo>
                      <a:pt x="57" y="858"/>
                    </a:lnTo>
                    <a:lnTo>
                      <a:pt x="114" y="876"/>
                    </a:lnTo>
                    <a:lnTo>
                      <a:pt x="171" y="876"/>
                    </a:lnTo>
                    <a:lnTo>
                      <a:pt x="209" y="914"/>
                    </a:lnTo>
                    <a:lnTo>
                      <a:pt x="266" y="1010"/>
                    </a:lnTo>
                    <a:lnTo>
                      <a:pt x="304" y="1029"/>
                    </a:lnTo>
                    <a:lnTo>
                      <a:pt x="266" y="895"/>
                    </a:lnTo>
                    <a:lnTo>
                      <a:pt x="342" y="972"/>
                    </a:lnTo>
                    <a:lnTo>
                      <a:pt x="476" y="1048"/>
                    </a:lnTo>
                    <a:lnTo>
                      <a:pt x="647" y="1105"/>
                    </a:lnTo>
                    <a:lnTo>
                      <a:pt x="819" y="1200"/>
                    </a:lnTo>
                    <a:lnTo>
                      <a:pt x="875" y="1257"/>
                    </a:lnTo>
                    <a:lnTo>
                      <a:pt x="971" y="1276"/>
                    </a:lnTo>
                    <a:lnTo>
                      <a:pt x="1028" y="1257"/>
                    </a:lnTo>
                    <a:lnTo>
                      <a:pt x="1085" y="1257"/>
                    </a:lnTo>
                    <a:lnTo>
                      <a:pt x="1200" y="1200"/>
                    </a:lnTo>
                    <a:lnTo>
                      <a:pt x="1314" y="1105"/>
                    </a:lnTo>
                    <a:lnTo>
                      <a:pt x="1390" y="1086"/>
                    </a:lnTo>
                    <a:lnTo>
                      <a:pt x="1447" y="1067"/>
                    </a:lnTo>
                    <a:lnTo>
                      <a:pt x="1505" y="1048"/>
                    </a:lnTo>
                    <a:lnTo>
                      <a:pt x="1581" y="1067"/>
                    </a:lnTo>
                    <a:lnTo>
                      <a:pt x="1676" y="1029"/>
                    </a:lnTo>
                    <a:lnTo>
                      <a:pt x="1771" y="990"/>
                    </a:lnTo>
                    <a:lnTo>
                      <a:pt x="1885" y="819"/>
                    </a:lnTo>
                    <a:lnTo>
                      <a:pt x="1923" y="800"/>
                    </a:lnTo>
                    <a:lnTo>
                      <a:pt x="2057" y="914"/>
                    </a:lnTo>
                    <a:lnTo>
                      <a:pt x="2114" y="953"/>
                    </a:lnTo>
                    <a:lnTo>
                      <a:pt x="2190" y="990"/>
                    </a:lnTo>
                    <a:lnTo>
                      <a:pt x="2285" y="990"/>
                    </a:lnTo>
                    <a:lnTo>
                      <a:pt x="2343" y="972"/>
                    </a:lnTo>
                    <a:lnTo>
                      <a:pt x="2438" y="819"/>
                    </a:lnTo>
                    <a:lnTo>
                      <a:pt x="2476" y="819"/>
                    </a:lnTo>
                    <a:lnTo>
                      <a:pt x="2514" y="819"/>
                    </a:lnTo>
                    <a:lnTo>
                      <a:pt x="2552" y="838"/>
                    </a:lnTo>
                    <a:lnTo>
                      <a:pt x="2590" y="838"/>
                    </a:lnTo>
                    <a:lnTo>
                      <a:pt x="2647" y="838"/>
                    </a:lnTo>
                    <a:lnTo>
                      <a:pt x="2666" y="819"/>
                    </a:lnTo>
                    <a:lnTo>
                      <a:pt x="2685" y="781"/>
                    </a:lnTo>
                    <a:lnTo>
                      <a:pt x="2704" y="762"/>
                    </a:lnTo>
                    <a:lnTo>
                      <a:pt x="2800" y="743"/>
                    </a:lnTo>
                    <a:lnTo>
                      <a:pt x="2838" y="724"/>
                    </a:lnTo>
                    <a:lnTo>
                      <a:pt x="2857" y="686"/>
                    </a:lnTo>
                    <a:lnTo>
                      <a:pt x="2838" y="648"/>
                    </a:lnTo>
                    <a:lnTo>
                      <a:pt x="2819" y="609"/>
                    </a:lnTo>
                    <a:lnTo>
                      <a:pt x="2800" y="572"/>
                    </a:lnTo>
                    <a:lnTo>
                      <a:pt x="2838" y="477"/>
                    </a:lnTo>
                    <a:lnTo>
                      <a:pt x="2895" y="457"/>
                    </a:lnTo>
                    <a:lnTo>
                      <a:pt x="3047" y="457"/>
                    </a:lnTo>
                    <a:lnTo>
                      <a:pt x="3105" y="438"/>
                    </a:lnTo>
                    <a:lnTo>
                      <a:pt x="3105" y="419"/>
                    </a:lnTo>
                    <a:lnTo>
                      <a:pt x="3105" y="381"/>
                    </a:lnTo>
                    <a:lnTo>
                      <a:pt x="3123" y="343"/>
                    </a:lnTo>
                    <a:lnTo>
                      <a:pt x="3142" y="305"/>
                    </a:lnTo>
                    <a:lnTo>
                      <a:pt x="3161" y="267"/>
                    </a:lnTo>
                    <a:lnTo>
                      <a:pt x="3200" y="248"/>
                    </a:lnTo>
                    <a:lnTo>
                      <a:pt x="3257" y="191"/>
                    </a:lnTo>
                    <a:lnTo>
                      <a:pt x="3314" y="171"/>
                    </a:lnTo>
                    <a:lnTo>
                      <a:pt x="3752" y="114"/>
                    </a:lnTo>
                    <a:lnTo>
                      <a:pt x="3809" y="76"/>
                    </a:lnTo>
                    <a:lnTo>
                      <a:pt x="3809" y="0"/>
                    </a:lnTo>
                    <a:lnTo>
                      <a:pt x="4133" y="19"/>
                    </a:lnTo>
                    <a:lnTo>
                      <a:pt x="4228" y="152"/>
                    </a:lnTo>
                    <a:lnTo>
                      <a:pt x="4247" y="171"/>
                    </a:lnTo>
                    <a:lnTo>
                      <a:pt x="4247" y="210"/>
                    </a:lnTo>
                    <a:lnTo>
                      <a:pt x="4228" y="228"/>
                    </a:lnTo>
                    <a:lnTo>
                      <a:pt x="4209" y="248"/>
                    </a:lnTo>
                    <a:lnTo>
                      <a:pt x="4190" y="267"/>
                    </a:lnTo>
                    <a:lnTo>
                      <a:pt x="4171" y="267"/>
                    </a:lnTo>
                    <a:lnTo>
                      <a:pt x="4114" y="286"/>
                    </a:lnTo>
                    <a:lnTo>
                      <a:pt x="4095" y="305"/>
                    </a:lnTo>
                    <a:lnTo>
                      <a:pt x="4095" y="343"/>
                    </a:lnTo>
                    <a:lnTo>
                      <a:pt x="4076" y="381"/>
                    </a:lnTo>
                    <a:lnTo>
                      <a:pt x="3962" y="533"/>
                    </a:lnTo>
                    <a:lnTo>
                      <a:pt x="3867" y="591"/>
                    </a:lnTo>
                    <a:lnTo>
                      <a:pt x="3790" y="648"/>
                    </a:lnTo>
                    <a:lnTo>
                      <a:pt x="3752" y="762"/>
                    </a:lnTo>
                    <a:lnTo>
                      <a:pt x="3733" y="914"/>
                    </a:lnTo>
                    <a:lnTo>
                      <a:pt x="3695" y="990"/>
                    </a:lnTo>
                    <a:lnTo>
                      <a:pt x="3638" y="1029"/>
                    </a:lnTo>
                    <a:lnTo>
                      <a:pt x="3618" y="1067"/>
                    </a:lnTo>
                    <a:lnTo>
                      <a:pt x="3600" y="1124"/>
                    </a:lnTo>
                    <a:lnTo>
                      <a:pt x="3581" y="1219"/>
                    </a:lnTo>
                    <a:lnTo>
                      <a:pt x="3581" y="1295"/>
                    </a:lnTo>
                    <a:lnTo>
                      <a:pt x="3600" y="1334"/>
                    </a:lnTo>
                    <a:lnTo>
                      <a:pt x="3600" y="1371"/>
                    </a:lnTo>
                    <a:lnTo>
                      <a:pt x="3618" y="1410"/>
                    </a:lnTo>
                    <a:lnTo>
                      <a:pt x="3657" y="1429"/>
                    </a:lnTo>
                    <a:lnTo>
                      <a:pt x="3600" y="1505"/>
                    </a:lnTo>
                    <a:lnTo>
                      <a:pt x="3562" y="1562"/>
                    </a:lnTo>
                    <a:lnTo>
                      <a:pt x="3542" y="1619"/>
                    </a:lnTo>
                    <a:lnTo>
                      <a:pt x="3486" y="1733"/>
                    </a:lnTo>
                    <a:lnTo>
                      <a:pt x="3447" y="1848"/>
                    </a:lnTo>
                    <a:lnTo>
                      <a:pt x="3447" y="1981"/>
                    </a:lnTo>
                    <a:lnTo>
                      <a:pt x="3523" y="2095"/>
                    </a:lnTo>
                    <a:lnTo>
                      <a:pt x="3562" y="2114"/>
                    </a:lnTo>
                    <a:lnTo>
                      <a:pt x="3618" y="2114"/>
                    </a:lnTo>
                    <a:lnTo>
                      <a:pt x="3638" y="2153"/>
                    </a:lnTo>
                    <a:lnTo>
                      <a:pt x="3618" y="2229"/>
                    </a:lnTo>
                    <a:lnTo>
                      <a:pt x="3657" y="2324"/>
                    </a:lnTo>
                    <a:lnTo>
                      <a:pt x="3771" y="2324"/>
                    </a:lnTo>
                    <a:lnTo>
                      <a:pt x="4057" y="2209"/>
                    </a:lnTo>
                    <a:lnTo>
                      <a:pt x="4266" y="2343"/>
                    </a:lnTo>
                    <a:lnTo>
                      <a:pt x="4285" y="2476"/>
                    </a:lnTo>
                    <a:lnTo>
                      <a:pt x="4343" y="2590"/>
                    </a:lnTo>
                    <a:lnTo>
                      <a:pt x="4438" y="2667"/>
                    </a:lnTo>
                    <a:lnTo>
                      <a:pt x="4552" y="2705"/>
                    </a:lnTo>
                    <a:lnTo>
                      <a:pt x="4590" y="276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2" name="Freeform 28">
                <a:extLst>
                  <a:ext uri="{FF2B5EF4-FFF2-40B4-BE49-F238E27FC236}">
                    <a16:creationId xmlns:a16="http://schemas.microsoft.com/office/drawing/2014/main" id="{95D580C9-9F37-3840-A512-463BDB512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2025" y="12433300"/>
                <a:ext cx="1481138" cy="1720850"/>
              </a:xfrm>
              <a:custGeom>
                <a:avLst/>
                <a:gdLst>
                  <a:gd name="T0" fmla="*/ 505663248 w 4116"/>
                  <a:gd name="T1" fmla="*/ 478628769 h 4782"/>
                  <a:gd name="T2" fmla="*/ 505663248 w 4116"/>
                  <a:gd name="T3" fmla="*/ 503233830 h 4782"/>
                  <a:gd name="T4" fmla="*/ 478599373 w 4116"/>
                  <a:gd name="T5" fmla="*/ 513075638 h 4782"/>
                  <a:gd name="T6" fmla="*/ 416832392 w 4116"/>
                  <a:gd name="T7" fmla="*/ 505694192 h 4782"/>
                  <a:gd name="T8" fmla="*/ 394689091 w 4116"/>
                  <a:gd name="T9" fmla="*/ 505694192 h 4782"/>
                  <a:gd name="T10" fmla="*/ 392228805 w 4116"/>
                  <a:gd name="T11" fmla="*/ 520457084 h 4782"/>
                  <a:gd name="T12" fmla="*/ 416832392 w 4116"/>
                  <a:gd name="T13" fmla="*/ 540270250 h 4782"/>
                  <a:gd name="T14" fmla="*/ 352733950 w 4116"/>
                  <a:gd name="T15" fmla="*/ 476168407 h 4782"/>
                  <a:gd name="T16" fmla="*/ 328001177 w 4116"/>
                  <a:gd name="T17" fmla="*/ 468657412 h 4782"/>
                  <a:gd name="T18" fmla="*/ 300937662 w 4116"/>
                  <a:gd name="T19" fmla="*/ 439131627 h 4782"/>
                  <a:gd name="T20" fmla="*/ 305858236 w 4116"/>
                  <a:gd name="T21" fmla="*/ 451434158 h 4782"/>
                  <a:gd name="T22" fmla="*/ 350273663 w 4116"/>
                  <a:gd name="T23" fmla="*/ 513075638 h 4782"/>
                  <a:gd name="T24" fmla="*/ 337972229 w 4116"/>
                  <a:gd name="T25" fmla="*/ 559954226 h 4782"/>
                  <a:gd name="T26" fmla="*/ 308318522 w 4116"/>
                  <a:gd name="T27" fmla="*/ 559954226 h 4782"/>
                  <a:gd name="T28" fmla="*/ 305858236 w 4116"/>
                  <a:gd name="T29" fmla="*/ 572256756 h 4782"/>
                  <a:gd name="T30" fmla="*/ 276334434 w 4116"/>
                  <a:gd name="T31" fmla="*/ 517996722 h 4782"/>
                  <a:gd name="T32" fmla="*/ 281255008 w 4116"/>
                  <a:gd name="T33" fmla="*/ 481089132 h 4782"/>
                  <a:gd name="T34" fmla="*/ 278665175 w 4116"/>
                  <a:gd name="T35" fmla="*/ 463736328 h 4782"/>
                  <a:gd name="T36" fmla="*/ 256522234 w 4116"/>
                  <a:gd name="T37" fmla="*/ 444052711 h 4782"/>
                  <a:gd name="T38" fmla="*/ 261572353 w 4116"/>
                  <a:gd name="T39" fmla="*/ 498312746 h 4782"/>
                  <a:gd name="T40" fmla="*/ 244220440 w 4116"/>
                  <a:gd name="T41" fmla="*/ 486010216 h 4782"/>
                  <a:gd name="T42" fmla="*/ 241760153 w 4116"/>
                  <a:gd name="T43" fmla="*/ 493391662 h 4782"/>
                  <a:gd name="T44" fmla="*/ 239299867 w 4116"/>
                  <a:gd name="T45" fmla="*/ 513075638 h 4782"/>
                  <a:gd name="T46" fmla="*/ 261572353 w 4116"/>
                  <a:gd name="T47" fmla="*/ 552572780 h 4782"/>
                  <a:gd name="T48" fmla="*/ 268823668 w 4116"/>
                  <a:gd name="T49" fmla="*/ 601912090 h 4782"/>
                  <a:gd name="T50" fmla="*/ 249141014 w 4116"/>
                  <a:gd name="T51" fmla="*/ 599451368 h 4782"/>
                  <a:gd name="T52" fmla="*/ 209646160 w 4116"/>
                  <a:gd name="T53" fmla="*/ 577307030 h 4782"/>
                  <a:gd name="T54" fmla="*/ 192423792 w 4116"/>
                  <a:gd name="T55" fmla="*/ 520457084 h 4782"/>
                  <a:gd name="T56" fmla="*/ 202265299 w 4116"/>
                  <a:gd name="T57" fmla="*/ 488470938 h 4782"/>
                  <a:gd name="T58" fmla="*/ 170151305 w 4116"/>
                  <a:gd name="T59" fmla="*/ 419318102 h 4782"/>
                  <a:gd name="T60" fmla="*/ 162899991 w 4116"/>
                  <a:gd name="T61" fmla="*/ 404555209 h 4782"/>
                  <a:gd name="T62" fmla="*/ 145548077 w 4116"/>
                  <a:gd name="T63" fmla="*/ 397173763 h 4782"/>
                  <a:gd name="T64" fmla="*/ 162899991 w 4116"/>
                  <a:gd name="T65" fmla="*/ 434080994 h 4782"/>
                  <a:gd name="T66" fmla="*/ 185042932 w 4116"/>
                  <a:gd name="T67" fmla="*/ 486010216 h 4782"/>
                  <a:gd name="T68" fmla="*/ 194884439 w 4116"/>
                  <a:gd name="T69" fmla="*/ 577307030 h 4782"/>
                  <a:gd name="T70" fmla="*/ 189963505 w 4116"/>
                  <a:gd name="T71" fmla="*/ 616674982 h 4782"/>
                  <a:gd name="T72" fmla="*/ 148008364 w 4116"/>
                  <a:gd name="T73" fmla="*/ 574846668 h 4782"/>
                  <a:gd name="T74" fmla="*/ 143087791 w 4116"/>
                  <a:gd name="T75" fmla="*/ 542730972 h 4782"/>
                  <a:gd name="T76" fmla="*/ 128325710 w 4116"/>
                  <a:gd name="T77" fmla="*/ 493391662 h 4782"/>
                  <a:gd name="T78" fmla="*/ 27193060 w 4116"/>
                  <a:gd name="T79" fmla="*/ 448973436 h 4782"/>
                  <a:gd name="T80" fmla="*/ 0 w 4116"/>
                  <a:gd name="T81" fmla="*/ 404555209 h 4782"/>
                  <a:gd name="T82" fmla="*/ 27193060 w 4116"/>
                  <a:gd name="T83" fmla="*/ 333071921 h 4782"/>
                  <a:gd name="T84" fmla="*/ 19812200 w 4116"/>
                  <a:gd name="T85" fmla="*/ 293574419 h 4782"/>
                  <a:gd name="T86" fmla="*/ 44415428 w 4116"/>
                  <a:gd name="T87" fmla="*/ 231932939 h 4782"/>
                  <a:gd name="T88" fmla="*/ 86370569 w 4116"/>
                  <a:gd name="T89" fmla="*/ 185054350 h 4782"/>
                  <a:gd name="T90" fmla="*/ 103592936 w 4116"/>
                  <a:gd name="T91" fmla="*/ 170161909 h 4782"/>
                  <a:gd name="T92" fmla="*/ 39494854 w 4116"/>
                  <a:gd name="T93" fmla="*/ 128333594 h 4782"/>
                  <a:gd name="T94" fmla="*/ 66687915 w 4116"/>
                  <a:gd name="T95" fmla="*/ 103599344 h 4782"/>
                  <a:gd name="T96" fmla="*/ 96212076 w 4116"/>
                  <a:gd name="T97" fmla="*/ 0 h 4782"/>
                  <a:gd name="T98" fmla="*/ 123405136 w 4116"/>
                  <a:gd name="T99" fmla="*/ 111110340 h 4782"/>
                  <a:gd name="T100" fmla="*/ 152929298 w 4116"/>
                  <a:gd name="T101" fmla="*/ 192435797 h 4782"/>
                  <a:gd name="T102" fmla="*/ 357654884 w 4116"/>
                  <a:gd name="T103" fmla="*/ 241774747 h 4782"/>
                  <a:gd name="T104" fmla="*/ 350273663 w 4116"/>
                  <a:gd name="T105" fmla="*/ 379950509 h 4782"/>
                  <a:gd name="T106" fmla="*/ 493361454 w 4116"/>
                  <a:gd name="T107" fmla="*/ 404555209 h 4782"/>
                  <a:gd name="T108" fmla="*/ 527935735 w 4116"/>
                  <a:gd name="T109" fmla="*/ 552572780 h 4782"/>
                  <a:gd name="T110" fmla="*/ 493361454 w 4116"/>
                  <a:gd name="T111" fmla="*/ 567335672 h 4782"/>
                  <a:gd name="T112" fmla="*/ 426673540 w 4116"/>
                  <a:gd name="T113" fmla="*/ 557493864 h 4782"/>
                  <a:gd name="T114" fmla="*/ 488440881 w 4116"/>
                  <a:gd name="T115" fmla="*/ 557493864 h 4782"/>
                  <a:gd name="T116" fmla="*/ 414371746 w 4116"/>
                  <a:gd name="T117" fmla="*/ 555033142 h 4782"/>
                  <a:gd name="T118" fmla="*/ 399610025 w 4116"/>
                  <a:gd name="T119" fmla="*/ 589609560 h 4782"/>
                  <a:gd name="T120" fmla="*/ 352733950 w 4116"/>
                  <a:gd name="T121" fmla="*/ 569796394 h 4782"/>
                  <a:gd name="T122" fmla="*/ 387308231 w 4116"/>
                  <a:gd name="T123" fmla="*/ 547651696 h 47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116" h="4782">
                    <a:moveTo>
                      <a:pt x="3924" y="3524"/>
                    </a:moveTo>
                    <a:lnTo>
                      <a:pt x="3905" y="3543"/>
                    </a:lnTo>
                    <a:lnTo>
                      <a:pt x="3886" y="3562"/>
                    </a:lnTo>
                    <a:lnTo>
                      <a:pt x="3886" y="3601"/>
                    </a:lnTo>
                    <a:lnTo>
                      <a:pt x="3886" y="3657"/>
                    </a:lnTo>
                    <a:lnTo>
                      <a:pt x="3905" y="3696"/>
                    </a:lnTo>
                    <a:lnTo>
                      <a:pt x="3905" y="3733"/>
                    </a:lnTo>
                    <a:lnTo>
                      <a:pt x="3867" y="3772"/>
                    </a:lnTo>
                    <a:lnTo>
                      <a:pt x="3867" y="3791"/>
                    </a:lnTo>
                    <a:lnTo>
                      <a:pt x="3905" y="3848"/>
                    </a:lnTo>
                    <a:lnTo>
                      <a:pt x="3924" y="3867"/>
                    </a:lnTo>
                    <a:lnTo>
                      <a:pt x="3905" y="3886"/>
                    </a:lnTo>
                    <a:lnTo>
                      <a:pt x="3848" y="3943"/>
                    </a:lnTo>
                    <a:lnTo>
                      <a:pt x="3829" y="3962"/>
                    </a:lnTo>
                    <a:lnTo>
                      <a:pt x="3791" y="4000"/>
                    </a:lnTo>
                    <a:lnTo>
                      <a:pt x="3753" y="4000"/>
                    </a:lnTo>
                    <a:lnTo>
                      <a:pt x="3715" y="3962"/>
                    </a:lnTo>
                    <a:lnTo>
                      <a:pt x="3696" y="3962"/>
                    </a:lnTo>
                    <a:lnTo>
                      <a:pt x="3657" y="4038"/>
                    </a:lnTo>
                    <a:lnTo>
                      <a:pt x="3581" y="4038"/>
                    </a:lnTo>
                    <a:lnTo>
                      <a:pt x="3467" y="3962"/>
                    </a:lnTo>
                    <a:lnTo>
                      <a:pt x="3372" y="3962"/>
                    </a:lnTo>
                    <a:lnTo>
                      <a:pt x="3295" y="3943"/>
                    </a:lnTo>
                    <a:lnTo>
                      <a:pt x="3219" y="3905"/>
                    </a:lnTo>
                    <a:lnTo>
                      <a:pt x="3181" y="3848"/>
                    </a:lnTo>
                    <a:lnTo>
                      <a:pt x="3143" y="3867"/>
                    </a:lnTo>
                    <a:lnTo>
                      <a:pt x="3124" y="3867"/>
                    </a:lnTo>
                    <a:lnTo>
                      <a:pt x="3067" y="3867"/>
                    </a:lnTo>
                    <a:lnTo>
                      <a:pt x="3048" y="3886"/>
                    </a:lnTo>
                    <a:lnTo>
                      <a:pt x="3048" y="3905"/>
                    </a:lnTo>
                    <a:lnTo>
                      <a:pt x="3048" y="3924"/>
                    </a:lnTo>
                    <a:lnTo>
                      <a:pt x="3010" y="3943"/>
                    </a:lnTo>
                    <a:lnTo>
                      <a:pt x="3010" y="3962"/>
                    </a:lnTo>
                    <a:lnTo>
                      <a:pt x="3029" y="3982"/>
                    </a:lnTo>
                    <a:lnTo>
                      <a:pt x="3048" y="4000"/>
                    </a:lnTo>
                    <a:lnTo>
                      <a:pt x="3029" y="4019"/>
                    </a:lnTo>
                    <a:lnTo>
                      <a:pt x="3067" y="4038"/>
                    </a:lnTo>
                    <a:lnTo>
                      <a:pt x="3143" y="4077"/>
                    </a:lnTo>
                    <a:lnTo>
                      <a:pt x="3219" y="4096"/>
                    </a:lnTo>
                    <a:lnTo>
                      <a:pt x="3239" y="4114"/>
                    </a:lnTo>
                    <a:lnTo>
                      <a:pt x="3239" y="4153"/>
                    </a:lnTo>
                    <a:lnTo>
                      <a:pt x="3219" y="4172"/>
                    </a:lnTo>
                    <a:lnTo>
                      <a:pt x="3067" y="4210"/>
                    </a:lnTo>
                    <a:lnTo>
                      <a:pt x="3048" y="4191"/>
                    </a:lnTo>
                    <a:lnTo>
                      <a:pt x="2972" y="4077"/>
                    </a:lnTo>
                    <a:lnTo>
                      <a:pt x="2762" y="3829"/>
                    </a:lnTo>
                    <a:lnTo>
                      <a:pt x="2724" y="3772"/>
                    </a:lnTo>
                    <a:lnTo>
                      <a:pt x="2724" y="3677"/>
                    </a:lnTo>
                    <a:lnTo>
                      <a:pt x="2724" y="3638"/>
                    </a:lnTo>
                    <a:lnTo>
                      <a:pt x="2686" y="3638"/>
                    </a:lnTo>
                    <a:lnTo>
                      <a:pt x="2648" y="3657"/>
                    </a:lnTo>
                    <a:lnTo>
                      <a:pt x="2572" y="3657"/>
                    </a:lnTo>
                    <a:lnTo>
                      <a:pt x="2553" y="3657"/>
                    </a:lnTo>
                    <a:lnTo>
                      <a:pt x="2533" y="3619"/>
                    </a:lnTo>
                    <a:lnTo>
                      <a:pt x="2477" y="3581"/>
                    </a:lnTo>
                    <a:lnTo>
                      <a:pt x="2438" y="3543"/>
                    </a:lnTo>
                    <a:lnTo>
                      <a:pt x="2381" y="3391"/>
                    </a:lnTo>
                    <a:lnTo>
                      <a:pt x="2343" y="3334"/>
                    </a:lnTo>
                    <a:lnTo>
                      <a:pt x="2343" y="3372"/>
                    </a:lnTo>
                    <a:lnTo>
                      <a:pt x="2324" y="3391"/>
                    </a:lnTo>
                    <a:lnTo>
                      <a:pt x="2305" y="3429"/>
                    </a:lnTo>
                    <a:lnTo>
                      <a:pt x="2305" y="3467"/>
                    </a:lnTo>
                    <a:lnTo>
                      <a:pt x="2324" y="3467"/>
                    </a:lnTo>
                    <a:lnTo>
                      <a:pt x="2343" y="3467"/>
                    </a:lnTo>
                    <a:lnTo>
                      <a:pt x="2362" y="3486"/>
                    </a:lnTo>
                    <a:lnTo>
                      <a:pt x="2401" y="3619"/>
                    </a:lnTo>
                    <a:lnTo>
                      <a:pt x="2438" y="3657"/>
                    </a:lnTo>
                    <a:lnTo>
                      <a:pt x="2496" y="3677"/>
                    </a:lnTo>
                    <a:lnTo>
                      <a:pt x="2610" y="3733"/>
                    </a:lnTo>
                    <a:lnTo>
                      <a:pt x="2686" y="3848"/>
                    </a:lnTo>
                    <a:lnTo>
                      <a:pt x="2705" y="3962"/>
                    </a:lnTo>
                    <a:lnTo>
                      <a:pt x="2610" y="4019"/>
                    </a:lnTo>
                    <a:lnTo>
                      <a:pt x="2648" y="4038"/>
                    </a:lnTo>
                    <a:lnTo>
                      <a:pt x="2705" y="4096"/>
                    </a:lnTo>
                    <a:lnTo>
                      <a:pt x="2743" y="4153"/>
                    </a:lnTo>
                    <a:lnTo>
                      <a:pt x="2705" y="4210"/>
                    </a:lnTo>
                    <a:lnTo>
                      <a:pt x="2610" y="4324"/>
                    </a:lnTo>
                    <a:lnTo>
                      <a:pt x="2553" y="4343"/>
                    </a:lnTo>
                    <a:lnTo>
                      <a:pt x="2496" y="4324"/>
                    </a:lnTo>
                    <a:lnTo>
                      <a:pt x="2496" y="4381"/>
                    </a:lnTo>
                    <a:lnTo>
                      <a:pt x="2419" y="4362"/>
                    </a:lnTo>
                    <a:lnTo>
                      <a:pt x="2381" y="4324"/>
                    </a:lnTo>
                    <a:lnTo>
                      <a:pt x="2362" y="4267"/>
                    </a:lnTo>
                    <a:lnTo>
                      <a:pt x="2362" y="4210"/>
                    </a:lnTo>
                    <a:lnTo>
                      <a:pt x="2324" y="4248"/>
                    </a:lnTo>
                    <a:lnTo>
                      <a:pt x="2324" y="4305"/>
                    </a:lnTo>
                    <a:lnTo>
                      <a:pt x="2343" y="4362"/>
                    </a:lnTo>
                    <a:lnTo>
                      <a:pt x="2362" y="4419"/>
                    </a:lnTo>
                    <a:lnTo>
                      <a:pt x="2286" y="4439"/>
                    </a:lnTo>
                    <a:lnTo>
                      <a:pt x="2248" y="4439"/>
                    </a:lnTo>
                    <a:lnTo>
                      <a:pt x="2210" y="4362"/>
                    </a:lnTo>
                    <a:lnTo>
                      <a:pt x="2191" y="4267"/>
                    </a:lnTo>
                    <a:lnTo>
                      <a:pt x="2172" y="4096"/>
                    </a:lnTo>
                    <a:lnTo>
                      <a:pt x="2134" y="4000"/>
                    </a:lnTo>
                    <a:lnTo>
                      <a:pt x="2115" y="3943"/>
                    </a:lnTo>
                    <a:lnTo>
                      <a:pt x="2152" y="3924"/>
                    </a:lnTo>
                    <a:lnTo>
                      <a:pt x="2152" y="3886"/>
                    </a:lnTo>
                    <a:lnTo>
                      <a:pt x="2172" y="3829"/>
                    </a:lnTo>
                    <a:lnTo>
                      <a:pt x="2191" y="3753"/>
                    </a:lnTo>
                    <a:lnTo>
                      <a:pt x="2172" y="3715"/>
                    </a:lnTo>
                    <a:lnTo>
                      <a:pt x="2191" y="3715"/>
                    </a:lnTo>
                    <a:lnTo>
                      <a:pt x="2229" y="3715"/>
                    </a:lnTo>
                    <a:lnTo>
                      <a:pt x="2248" y="3733"/>
                    </a:lnTo>
                    <a:lnTo>
                      <a:pt x="2229" y="3696"/>
                    </a:lnTo>
                    <a:lnTo>
                      <a:pt x="2152" y="3619"/>
                    </a:lnTo>
                    <a:lnTo>
                      <a:pt x="2152" y="3581"/>
                    </a:lnTo>
                    <a:lnTo>
                      <a:pt x="2134" y="3505"/>
                    </a:lnTo>
                    <a:lnTo>
                      <a:pt x="2115" y="3467"/>
                    </a:lnTo>
                    <a:lnTo>
                      <a:pt x="2057" y="3562"/>
                    </a:lnTo>
                    <a:lnTo>
                      <a:pt x="2020" y="3562"/>
                    </a:lnTo>
                    <a:lnTo>
                      <a:pt x="2020" y="3505"/>
                    </a:lnTo>
                    <a:lnTo>
                      <a:pt x="1981" y="3429"/>
                    </a:lnTo>
                    <a:lnTo>
                      <a:pt x="1962" y="3486"/>
                    </a:lnTo>
                    <a:lnTo>
                      <a:pt x="1962" y="3562"/>
                    </a:lnTo>
                    <a:lnTo>
                      <a:pt x="1943" y="3581"/>
                    </a:lnTo>
                    <a:lnTo>
                      <a:pt x="1981" y="3638"/>
                    </a:lnTo>
                    <a:lnTo>
                      <a:pt x="2057" y="3848"/>
                    </a:lnTo>
                    <a:lnTo>
                      <a:pt x="2020" y="3848"/>
                    </a:lnTo>
                    <a:lnTo>
                      <a:pt x="2000" y="3848"/>
                    </a:lnTo>
                    <a:lnTo>
                      <a:pt x="1981" y="3829"/>
                    </a:lnTo>
                    <a:lnTo>
                      <a:pt x="1981" y="3810"/>
                    </a:lnTo>
                    <a:lnTo>
                      <a:pt x="1962" y="3810"/>
                    </a:lnTo>
                    <a:lnTo>
                      <a:pt x="1924" y="3829"/>
                    </a:lnTo>
                    <a:lnTo>
                      <a:pt x="1886" y="3753"/>
                    </a:lnTo>
                    <a:lnTo>
                      <a:pt x="1867" y="3696"/>
                    </a:lnTo>
                    <a:lnTo>
                      <a:pt x="1753" y="3581"/>
                    </a:lnTo>
                    <a:lnTo>
                      <a:pt x="1771" y="3638"/>
                    </a:lnTo>
                    <a:lnTo>
                      <a:pt x="1791" y="3696"/>
                    </a:lnTo>
                    <a:lnTo>
                      <a:pt x="1829" y="3772"/>
                    </a:lnTo>
                    <a:lnTo>
                      <a:pt x="1867" y="3810"/>
                    </a:lnTo>
                    <a:lnTo>
                      <a:pt x="1867" y="3829"/>
                    </a:lnTo>
                    <a:lnTo>
                      <a:pt x="1886" y="3867"/>
                    </a:lnTo>
                    <a:lnTo>
                      <a:pt x="1867" y="3886"/>
                    </a:lnTo>
                    <a:lnTo>
                      <a:pt x="1848" y="3905"/>
                    </a:lnTo>
                    <a:lnTo>
                      <a:pt x="1829" y="3924"/>
                    </a:lnTo>
                    <a:lnTo>
                      <a:pt x="1848" y="3962"/>
                    </a:lnTo>
                    <a:lnTo>
                      <a:pt x="1886" y="3905"/>
                    </a:lnTo>
                    <a:lnTo>
                      <a:pt x="1962" y="3905"/>
                    </a:lnTo>
                    <a:lnTo>
                      <a:pt x="2020" y="3905"/>
                    </a:lnTo>
                    <a:lnTo>
                      <a:pt x="2038" y="3962"/>
                    </a:lnTo>
                    <a:lnTo>
                      <a:pt x="2000" y="4191"/>
                    </a:lnTo>
                    <a:lnTo>
                      <a:pt x="2020" y="4267"/>
                    </a:lnTo>
                    <a:lnTo>
                      <a:pt x="2134" y="4515"/>
                    </a:lnTo>
                    <a:lnTo>
                      <a:pt x="2191" y="4572"/>
                    </a:lnTo>
                    <a:lnTo>
                      <a:pt x="2172" y="4610"/>
                    </a:lnTo>
                    <a:lnTo>
                      <a:pt x="2152" y="4648"/>
                    </a:lnTo>
                    <a:lnTo>
                      <a:pt x="2115" y="4648"/>
                    </a:lnTo>
                    <a:lnTo>
                      <a:pt x="2076" y="4648"/>
                    </a:lnTo>
                    <a:lnTo>
                      <a:pt x="2038" y="4629"/>
                    </a:lnTo>
                    <a:lnTo>
                      <a:pt x="1981" y="4610"/>
                    </a:lnTo>
                    <a:lnTo>
                      <a:pt x="1981" y="4629"/>
                    </a:lnTo>
                    <a:lnTo>
                      <a:pt x="2000" y="4648"/>
                    </a:lnTo>
                    <a:lnTo>
                      <a:pt x="1924" y="4629"/>
                    </a:lnTo>
                    <a:lnTo>
                      <a:pt x="1848" y="4591"/>
                    </a:lnTo>
                    <a:lnTo>
                      <a:pt x="1771" y="4572"/>
                    </a:lnTo>
                    <a:lnTo>
                      <a:pt x="1695" y="4610"/>
                    </a:lnTo>
                    <a:lnTo>
                      <a:pt x="1658" y="4572"/>
                    </a:lnTo>
                    <a:lnTo>
                      <a:pt x="1619" y="4515"/>
                    </a:lnTo>
                    <a:lnTo>
                      <a:pt x="1619" y="4458"/>
                    </a:lnTo>
                    <a:lnTo>
                      <a:pt x="1639" y="4381"/>
                    </a:lnTo>
                    <a:lnTo>
                      <a:pt x="1581" y="4362"/>
                    </a:lnTo>
                    <a:lnTo>
                      <a:pt x="1524" y="4267"/>
                    </a:lnTo>
                    <a:lnTo>
                      <a:pt x="1486" y="4153"/>
                    </a:lnTo>
                    <a:lnTo>
                      <a:pt x="1486" y="4077"/>
                    </a:lnTo>
                    <a:lnTo>
                      <a:pt x="1486" y="4019"/>
                    </a:lnTo>
                    <a:lnTo>
                      <a:pt x="1505" y="3982"/>
                    </a:lnTo>
                    <a:lnTo>
                      <a:pt x="1524" y="3962"/>
                    </a:lnTo>
                    <a:lnTo>
                      <a:pt x="1543" y="3924"/>
                    </a:lnTo>
                    <a:lnTo>
                      <a:pt x="1562" y="3886"/>
                    </a:lnTo>
                    <a:lnTo>
                      <a:pt x="1581" y="3829"/>
                    </a:lnTo>
                    <a:lnTo>
                      <a:pt x="1562" y="3772"/>
                    </a:lnTo>
                    <a:lnTo>
                      <a:pt x="1505" y="3753"/>
                    </a:lnTo>
                    <a:lnTo>
                      <a:pt x="1429" y="3696"/>
                    </a:lnTo>
                    <a:lnTo>
                      <a:pt x="1372" y="3581"/>
                    </a:lnTo>
                    <a:lnTo>
                      <a:pt x="1314" y="3372"/>
                    </a:lnTo>
                    <a:lnTo>
                      <a:pt x="1295" y="3296"/>
                    </a:lnTo>
                    <a:lnTo>
                      <a:pt x="1314" y="3238"/>
                    </a:lnTo>
                    <a:lnTo>
                      <a:pt x="1353" y="3200"/>
                    </a:lnTo>
                    <a:lnTo>
                      <a:pt x="1372" y="3162"/>
                    </a:lnTo>
                    <a:lnTo>
                      <a:pt x="1372" y="3124"/>
                    </a:lnTo>
                    <a:lnTo>
                      <a:pt x="1334" y="3124"/>
                    </a:lnTo>
                    <a:lnTo>
                      <a:pt x="1295" y="3162"/>
                    </a:lnTo>
                    <a:lnTo>
                      <a:pt x="1258" y="3124"/>
                    </a:lnTo>
                    <a:lnTo>
                      <a:pt x="1238" y="3105"/>
                    </a:lnTo>
                    <a:lnTo>
                      <a:pt x="1238" y="3067"/>
                    </a:lnTo>
                    <a:lnTo>
                      <a:pt x="1219" y="3086"/>
                    </a:lnTo>
                    <a:lnTo>
                      <a:pt x="1181" y="3086"/>
                    </a:lnTo>
                    <a:lnTo>
                      <a:pt x="1162" y="3086"/>
                    </a:lnTo>
                    <a:lnTo>
                      <a:pt x="1124" y="3067"/>
                    </a:lnTo>
                    <a:lnTo>
                      <a:pt x="1143" y="3124"/>
                    </a:lnTo>
                    <a:lnTo>
                      <a:pt x="1143" y="3181"/>
                    </a:lnTo>
                    <a:lnTo>
                      <a:pt x="1162" y="3238"/>
                    </a:lnTo>
                    <a:lnTo>
                      <a:pt x="1200" y="3257"/>
                    </a:lnTo>
                    <a:lnTo>
                      <a:pt x="1238" y="3276"/>
                    </a:lnTo>
                    <a:lnTo>
                      <a:pt x="1258" y="3352"/>
                    </a:lnTo>
                    <a:lnTo>
                      <a:pt x="1295" y="3467"/>
                    </a:lnTo>
                    <a:lnTo>
                      <a:pt x="1295" y="3601"/>
                    </a:lnTo>
                    <a:lnTo>
                      <a:pt x="1314" y="3657"/>
                    </a:lnTo>
                    <a:lnTo>
                      <a:pt x="1353" y="3677"/>
                    </a:lnTo>
                    <a:lnTo>
                      <a:pt x="1391" y="3715"/>
                    </a:lnTo>
                    <a:lnTo>
                      <a:pt x="1429" y="3753"/>
                    </a:lnTo>
                    <a:lnTo>
                      <a:pt x="1505" y="3867"/>
                    </a:lnTo>
                    <a:lnTo>
                      <a:pt x="1429" y="3943"/>
                    </a:lnTo>
                    <a:lnTo>
                      <a:pt x="1410" y="3962"/>
                    </a:lnTo>
                    <a:lnTo>
                      <a:pt x="1410" y="4019"/>
                    </a:lnTo>
                    <a:lnTo>
                      <a:pt x="1467" y="4362"/>
                    </a:lnTo>
                    <a:lnTo>
                      <a:pt x="1505" y="4458"/>
                    </a:lnTo>
                    <a:lnTo>
                      <a:pt x="1543" y="4515"/>
                    </a:lnTo>
                    <a:lnTo>
                      <a:pt x="1543" y="4591"/>
                    </a:lnTo>
                    <a:lnTo>
                      <a:pt x="1619" y="4648"/>
                    </a:lnTo>
                    <a:lnTo>
                      <a:pt x="1658" y="4705"/>
                    </a:lnTo>
                    <a:lnTo>
                      <a:pt x="1562" y="4743"/>
                    </a:lnTo>
                    <a:lnTo>
                      <a:pt x="1467" y="4762"/>
                    </a:lnTo>
                    <a:lnTo>
                      <a:pt x="1334" y="4781"/>
                    </a:lnTo>
                    <a:lnTo>
                      <a:pt x="1200" y="4762"/>
                    </a:lnTo>
                    <a:lnTo>
                      <a:pt x="1124" y="4724"/>
                    </a:lnTo>
                    <a:lnTo>
                      <a:pt x="1105" y="4667"/>
                    </a:lnTo>
                    <a:lnTo>
                      <a:pt x="1124" y="4476"/>
                    </a:lnTo>
                    <a:lnTo>
                      <a:pt x="1143" y="4439"/>
                    </a:lnTo>
                    <a:lnTo>
                      <a:pt x="1143" y="4419"/>
                    </a:lnTo>
                    <a:lnTo>
                      <a:pt x="1105" y="4381"/>
                    </a:lnTo>
                    <a:lnTo>
                      <a:pt x="1105" y="4362"/>
                    </a:lnTo>
                    <a:lnTo>
                      <a:pt x="1105" y="4248"/>
                    </a:lnTo>
                    <a:lnTo>
                      <a:pt x="1105" y="4191"/>
                    </a:lnTo>
                    <a:lnTo>
                      <a:pt x="1181" y="3982"/>
                    </a:lnTo>
                    <a:lnTo>
                      <a:pt x="1200" y="3943"/>
                    </a:lnTo>
                    <a:lnTo>
                      <a:pt x="1200" y="3848"/>
                    </a:lnTo>
                    <a:lnTo>
                      <a:pt x="1143" y="3905"/>
                    </a:lnTo>
                    <a:lnTo>
                      <a:pt x="1105" y="3848"/>
                    </a:lnTo>
                    <a:lnTo>
                      <a:pt x="991" y="3810"/>
                    </a:lnTo>
                    <a:lnTo>
                      <a:pt x="896" y="3733"/>
                    </a:lnTo>
                    <a:lnTo>
                      <a:pt x="838" y="3619"/>
                    </a:lnTo>
                    <a:lnTo>
                      <a:pt x="819" y="3486"/>
                    </a:lnTo>
                    <a:lnTo>
                      <a:pt x="610" y="3352"/>
                    </a:lnTo>
                    <a:lnTo>
                      <a:pt x="324" y="3467"/>
                    </a:lnTo>
                    <a:lnTo>
                      <a:pt x="210" y="3467"/>
                    </a:lnTo>
                    <a:lnTo>
                      <a:pt x="171" y="3372"/>
                    </a:lnTo>
                    <a:lnTo>
                      <a:pt x="191" y="3296"/>
                    </a:lnTo>
                    <a:lnTo>
                      <a:pt x="171" y="3257"/>
                    </a:lnTo>
                    <a:lnTo>
                      <a:pt x="115" y="3257"/>
                    </a:lnTo>
                    <a:lnTo>
                      <a:pt x="76" y="3238"/>
                    </a:lnTo>
                    <a:lnTo>
                      <a:pt x="0" y="3124"/>
                    </a:lnTo>
                    <a:lnTo>
                      <a:pt x="0" y="2991"/>
                    </a:lnTo>
                    <a:lnTo>
                      <a:pt x="39" y="2876"/>
                    </a:lnTo>
                    <a:lnTo>
                      <a:pt x="95" y="2762"/>
                    </a:lnTo>
                    <a:lnTo>
                      <a:pt x="115" y="2705"/>
                    </a:lnTo>
                    <a:lnTo>
                      <a:pt x="153" y="2648"/>
                    </a:lnTo>
                    <a:lnTo>
                      <a:pt x="210" y="2572"/>
                    </a:lnTo>
                    <a:lnTo>
                      <a:pt x="171" y="2553"/>
                    </a:lnTo>
                    <a:lnTo>
                      <a:pt x="153" y="2514"/>
                    </a:lnTo>
                    <a:lnTo>
                      <a:pt x="153" y="2477"/>
                    </a:lnTo>
                    <a:lnTo>
                      <a:pt x="134" y="2438"/>
                    </a:lnTo>
                    <a:lnTo>
                      <a:pt x="134" y="2362"/>
                    </a:lnTo>
                    <a:lnTo>
                      <a:pt x="153" y="2267"/>
                    </a:lnTo>
                    <a:lnTo>
                      <a:pt x="171" y="2210"/>
                    </a:lnTo>
                    <a:lnTo>
                      <a:pt x="191" y="2172"/>
                    </a:lnTo>
                    <a:lnTo>
                      <a:pt x="248" y="2133"/>
                    </a:lnTo>
                    <a:lnTo>
                      <a:pt x="286" y="2057"/>
                    </a:lnTo>
                    <a:lnTo>
                      <a:pt x="305" y="1905"/>
                    </a:lnTo>
                    <a:lnTo>
                      <a:pt x="343" y="1791"/>
                    </a:lnTo>
                    <a:lnTo>
                      <a:pt x="420" y="1734"/>
                    </a:lnTo>
                    <a:lnTo>
                      <a:pt x="515" y="1676"/>
                    </a:lnTo>
                    <a:lnTo>
                      <a:pt x="629" y="1524"/>
                    </a:lnTo>
                    <a:lnTo>
                      <a:pt x="648" y="1486"/>
                    </a:lnTo>
                    <a:lnTo>
                      <a:pt x="648" y="1448"/>
                    </a:lnTo>
                    <a:lnTo>
                      <a:pt x="667" y="1429"/>
                    </a:lnTo>
                    <a:lnTo>
                      <a:pt x="724" y="1410"/>
                    </a:lnTo>
                    <a:lnTo>
                      <a:pt x="743" y="1410"/>
                    </a:lnTo>
                    <a:lnTo>
                      <a:pt x="762" y="1391"/>
                    </a:lnTo>
                    <a:lnTo>
                      <a:pt x="781" y="1371"/>
                    </a:lnTo>
                    <a:lnTo>
                      <a:pt x="800" y="1353"/>
                    </a:lnTo>
                    <a:lnTo>
                      <a:pt x="800" y="1314"/>
                    </a:lnTo>
                    <a:lnTo>
                      <a:pt x="781" y="1295"/>
                    </a:lnTo>
                    <a:lnTo>
                      <a:pt x="686" y="1162"/>
                    </a:lnTo>
                    <a:lnTo>
                      <a:pt x="362" y="1143"/>
                    </a:lnTo>
                    <a:lnTo>
                      <a:pt x="305" y="991"/>
                    </a:lnTo>
                    <a:lnTo>
                      <a:pt x="324" y="972"/>
                    </a:lnTo>
                    <a:lnTo>
                      <a:pt x="343" y="934"/>
                    </a:lnTo>
                    <a:lnTo>
                      <a:pt x="362" y="914"/>
                    </a:lnTo>
                    <a:lnTo>
                      <a:pt x="438" y="895"/>
                    </a:lnTo>
                    <a:lnTo>
                      <a:pt x="457" y="877"/>
                    </a:lnTo>
                    <a:lnTo>
                      <a:pt x="515" y="800"/>
                    </a:lnTo>
                    <a:lnTo>
                      <a:pt x="552" y="762"/>
                    </a:lnTo>
                    <a:lnTo>
                      <a:pt x="552" y="724"/>
                    </a:lnTo>
                    <a:lnTo>
                      <a:pt x="572" y="629"/>
                    </a:lnTo>
                    <a:lnTo>
                      <a:pt x="591" y="553"/>
                    </a:lnTo>
                    <a:lnTo>
                      <a:pt x="667" y="400"/>
                    </a:lnTo>
                    <a:lnTo>
                      <a:pt x="743" y="0"/>
                    </a:lnTo>
                    <a:lnTo>
                      <a:pt x="857" y="96"/>
                    </a:lnTo>
                    <a:lnTo>
                      <a:pt x="972" y="96"/>
                    </a:lnTo>
                    <a:lnTo>
                      <a:pt x="914" y="229"/>
                    </a:lnTo>
                    <a:lnTo>
                      <a:pt x="819" y="762"/>
                    </a:lnTo>
                    <a:lnTo>
                      <a:pt x="838" y="838"/>
                    </a:lnTo>
                    <a:lnTo>
                      <a:pt x="953" y="858"/>
                    </a:lnTo>
                    <a:lnTo>
                      <a:pt x="1086" y="819"/>
                    </a:lnTo>
                    <a:lnTo>
                      <a:pt x="1219" y="972"/>
                    </a:lnTo>
                    <a:lnTo>
                      <a:pt x="1200" y="1219"/>
                    </a:lnTo>
                    <a:lnTo>
                      <a:pt x="1143" y="1334"/>
                    </a:lnTo>
                    <a:lnTo>
                      <a:pt x="1162" y="1448"/>
                    </a:lnTo>
                    <a:lnTo>
                      <a:pt x="1181" y="1486"/>
                    </a:lnTo>
                    <a:lnTo>
                      <a:pt x="1277" y="1543"/>
                    </a:lnTo>
                    <a:lnTo>
                      <a:pt x="1295" y="1581"/>
                    </a:lnTo>
                    <a:lnTo>
                      <a:pt x="1658" y="1829"/>
                    </a:lnTo>
                    <a:lnTo>
                      <a:pt x="2134" y="1867"/>
                    </a:lnTo>
                    <a:lnTo>
                      <a:pt x="2572" y="1810"/>
                    </a:lnTo>
                    <a:lnTo>
                      <a:pt x="2762" y="1867"/>
                    </a:lnTo>
                    <a:lnTo>
                      <a:pt x="2858" y="1848"/>
                    </a:lnTo>
                    <a:lnTo>
                      <a:pt x="2972" y="1829"/>
                    </a:lnTo>
                    <a:lnTo>
                      <a:pt x="3029" y="1962"/>
                    </a:lnTo>
                    <a:lnTo>
                      <a:pt x="3010" y="2115"/>
                    </a:lnTo>
                    <a:lnTo>
                      <a:pt x="2667" y="2667"/>
                    </a:lnTo>
                    <a:lnTo>
                      <a:pt x="2705" y="2934"/>
                    </a:lnTo>
                    <a:lnTo>
                      <a:pt x="2838" y="2972"/>
                    </a:lnTo>
                    <a:lnTo>
                      <a:pt x="3124" y="2915"/>
                    </a:lnTo>
                    <a:lnTo>
                      <a:pt x="3258" y="2915"/>
                    </a:lnTo>
                    <a:lnTo>
                      <a:pt x="3391" y="2972"/>
                    </a:lnTo>
                    <a:lnTo>
                      <a:pt x="3581" y="2972"/>
                    </a:lnTo>
                    <a:lnTo>
                      <a:pt x="3810" y="3124"/>
                    </a:lnTo>
                    <a:lnTo>
                      <a:pt x="3848" y="3220"/>
                    </a:lnTo>
                    <a:lnTo>
                      <a:pt x="3905" y="3315"/>
                    </a:lnTo>
                    <a:lnTo>
                      <a:pt x="3943" y="3448"/>
                    </a:lnTo>
                    <a:lnTo>
                      <a:pt x="3924" y="3524"/>
                    </a:lnTo>
                    <a:close/>
                    <a:moveTo>
                      <a:pt x="3962" y="4267"/>
                    </a:moveTo>
                    <a:lnTo>
                      <a:pt x="4077" y="4267"/>
                    </a:lnTo>
                    <a:lnTo>
                      <a:pt x="4115" y="4267"/>
                    </a:lnTo>
                    <a:lnTo>
                      <a:pt x="4096" y="4324"/>
                    </a:lnTo>
                    <a:lnTo>
                      <a:pt x="4057" y="4362"/>
                    </a:lnTo>
                    <a:lnTo>
                      <a:pt x="4001" y="4381"/>
                    </a:lnTo>
                    <a:lnTo>
                      <a:pt x="3867" y="4362"/>
                    </a:lnTo>
                    <a:lnTo>
                      <a:pt x="3810" y="4381"/>
                    </a:lnTo>
                    <a:lnTo>
                      <a:pt x="3639" y="4439"/>
                    </a:lnTo>
                    <a:lnTo>
                      <a:pt x="3581" y="4439"/>
                    </a:lnTo>
                    <a:lnTo>
                      <a:pt x="3334" y="4439"/>
                    </a:lnTo>
                    <a:lnTo>
                      <a:pt x="3276" y="4400"/>
                    </a:lnTo>
                    <a:lnTo>
                      <a:pt x="3258" y="4362"/>
                    </a:lnTo>
                    <a:lnTo>
                      <a:pt x="3295" y="4305"/>
                    </a:lnTo>
                    <a:lnTo>
                      <a:pt x="3334" y="4286"/>
                    </a:lnTo>
                    <a:lnTo>
                      <a:pt x="3486" y="4229"/>
                    </a:lnTo>
                    <a:lnTo>
                      <a:pt x="3524" y="4248"/>
                    </a:lnTo>
                    <a:lnTo>
                      <a:pt x="3657" y="4305"/>
                    </a:lnTo>
                    <a:lnTo>
                      <a:pt x="3715" y="4324"/>
                    </a:lnTo>
                    <a:lnTo>
                      <a:pt x="3772" y="4305"/>
                    </a:lnTo>
                    <a:lnTo>
                      <a:pt x="3905" y="4286"/>
                    </a:lnTo>
                    <a:lnTo>
                      <a:pt x="3962" y="4267"/>
                    </a:lnTo>
                    <a:close/>
                    <a:moveTo>
                      <a:pt x="3048" y="4248"/>
                    </a:moveTo>
                    <a:lnTo>
                      <a:pt x="3200" y="4229"/>
                    </a:lnTo>
                    <a:lnTo>
                      <a:pt x="3239" y="4248"/>
                    </a:lnTo>
                    <a:lnTo>
                      <a:pt x="3200" y="4286"/>
                    </a:lnTo>
                    <a:lnTo>
                      <a:pt x="3181" y="4324"/>
                    </a:lnTo>
                    <a:lnTo>
                      <a:pt x="3181" y="4381"/>
                    </a:lnTo>
                    <a:lnTo>
                      <a:pt x="3181" y="4419"/>
                    </a:lnTo>
                    <a:lnTo>
                      <a:pt x="3162" y="4476"/>
                    </a:lnTo>
                    <a:lnTo>
                      <a:pt x="3124" y="4515"/>
                    </a:lnTo>
                    <a:lnTo>
                      <a:pt x="3086" y="4553"/>
                    </a:lnTo>
                    <a:lnTo>
                      <a:pt x="3029" y="4572"/>
                    </a:lnTo>
                    <a:lnTo>
                      <a:pt x="2724" y="4629"/>
                    </a:lnTo>
                    <a:lnTo>
                      <a:pt x="2610" y="4610"/>
                    </a:lnTo>
                    <a:lnTo>
                      <a:pt x="2572" y="4572"/>
                    </a:lnTo>
                    <a:lnTo>
                      <a:pt x="2610" y="4515"/>
                    </a:lnTo>
                    <a:lnTo>
                      <a:pt x="2724" y="4400"/>
                    </a:lnTo>
                    <a:lnTo>
                      <a:pt x="2800" y="4267"/>
                    </a:lnTo>
                    <a:lnTo>
                      <a:pt x="2858" y="4191"/>
                    </a:lnTo>
                    <a:lnTo>
                      <a:pt x="2877" y="4172"/>
                    </a:lnTo>
                    <a:lnTo>
                      <a:pt x="2895" y="4114"/>
                    </a:lnTo>
                    <a:lnTo>
                      <a:pt x="2934" y="4134"/>
                    </a:lnTo>
                    <a:lnTo>
                      <a:pt x="2991" y="4229"/>
                    </a:lnTo>
                    <a:lnTo>
                      <a:pt x="3048" y="424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3" name="Freeform 29">
                <a:extLst>
                  <a:ext uri="{FF2B5EF4-FFF2-40B4-BE49-F238E27FC236}">
                    <a16:creationId xmlns:a16="http://schemas.microsoft.com/office/drawing/2014/main" id="{C063EDA6-EB1F-6446-930F-C74DAAD6C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3938" y="12673013"/>
                <a:ext cx="1104900" cy="1282700"/>
              </a:xfrm>
              <a:custGeom>
                <a:avLst/>
                <a:gdLst>
                  <a:gd name="T0" fmla="*/ 375722200 w 3067"/>
                  <a:gd name="T1" fmla="*/ 335674634 h 3563"/>
                  <a:gd name="T2" fmla="*/ 388051544 w 3067"/>
                  <a:gd name="T3" fmla="*/ 362891418 h 3563"/>
                  <a:gd name="T4" fmla="*/ 383120022 w 3067"/>
                  <a:gd name="T5" fmla="*/ 375203610 h 3563"/>
                  <a:gd name="T6" fmla="*/ 383120022 w 3067"/>
                  <a:gd name="T7" fmla="*/ 387516162 h 3563"/>
                  <a:gd name="T8" fmla="*/ 392983425 w 3067"/>
                  <a:gd name="T9" fmla="*/ 390108203 h 3563"/>
                  <a:gd name="T10" fmla="*/ 397915307 w 3067"/>
                  <a:gd name="T11" fmla="*/ 404883193 h 3563"/>
                  <a:gd name="T12" fmla="*/ 383120022 w 3067"/>
                  <a:gd name="T13" fmla="*/ 417195385 h 3563"/>
                  <a:gd name="T14" fmla="*/ 370790678 w 3067"/>
                  <a:gd name="T15" fmla="*/ 436895252 h 3563"/>
                  <a:gd name="T16" fmla="*/ 363263164 w 3067"/>
                  <a:gd name="T17" fmla="*/ 439487293 h 3563"/>
                  <a:gd name="T18" fmla="*/ 318877310 w 3067"/>
                  <a:gd name="T19" fmla="*/ 436895252 h 3563"/>
                  <a:gd name="T20" fmla="*/ 262032061 w 3067"/>
                  <a:gd name="T21" fmla="*/ 434432814 h 3563"/>
                  <a:gd name="T22" fmla="*/ 237243681 w 3067"/>
                  <a:gd name="T23" fmla="*/ 441949731 h 3563"/>
                  <a:gd name="T24" fmla="*/ 210119053 w 3067"/>
                  <a:gd name="T25" fmla="*/ 444412169 h 3563"/>
                  <a:gd name="T26" fmla="*/ 128485424 w 3067"/>
                  <a:gd name="T27" fmla="*/ 449337046 h 3563"/>
                  <a:gd name="T28" fmla="*/ 118621661 w 3067"/>
                  <a:gd name="T29" fmla="*/ 451799845 h 3563"/>
                  <a:gd name="T30" fmla="*/ 121087601 w 3067"/>
                  <a:gd name="T31" fmla="*/ 454262283 h 3563"/>
                  <a:gd name="T32" fmla="*/ 128485424 w 3067"/>
                  <a:gd name="T33" fmla="*/ 456724721 h 3563"/>
                  <a:gd name="T34" fmla="*/ 121087601 w 3067"/>
                  <a:gd name="T35" fmla="*/ 461649598 h 3563"/>
                  <a:gd name="T36" fmla="*/ 93833281 w 3067"/>
                  <a:gd name="T37" fmla="*/ 459187160 h 3563"/>
                  <a:gd name="T38" fmla="*/ 81503937 w 3067"/>
                  <a:gd name="T39" fmla="*/ 451799845 h 3563"/>
                  <a:gd name="T40" fmla="*/ 44385854 w 3067"/>
                  <a:gd name="T41" fmla="*/ 446745006 h 3563"/>
                  <a:gd name="T42" fmla="*/ 44385854 w 3067"/>
                  <a:gd name="T43" fmla="*/ 444412169 h 3563"/>
                  <a:gd name="T44" fmla="*/ 42049605 w 3067"/>
                  <a:gd name="T45" fmla="*/ 441949731 h 3563"/>
                  <a:gd name="T46" fmla="*/ 34522451 w 3067"/>
                  <a:gd name="T47" fmla="*/ 441949731 h 3563"/>
                  <a:gd name="T48" fmla="*/ 34522451 w 3067"/>
                  <a:gd name="T49" fmla="*/ 434432814 h 3563"/>
                  <a:gd name="T50" fmla="*/ 39584024 w 3067"/>
                  <a:gd name="T51" fmla="*/ 429637539 h 3563"/>
                  <a:gd name="T52" fmla="*/ 39584024 w 3067"/>
                  <a:gd name="T53" fmla="*/ 422120262 h 3563"/>
                  <a:gd name="T54" fmla="*/ 34522451 w 3067"/>
                  <a:gd name="T55" fmla="*/ 409808070 h 3563"/>
                  <a:gd name="T56" fmla="*/ 29590569 w 3067"/>
                  <a:gd name="T57" fmla="*/ 397365916 h 3563"/>
                  <a:gd name="T58" fmla="*/ 39584024 w 3067"/>
                  <a:gd name="T59" fmla="*/ 365353857 h 3563"/>
                  <a:gd name="T60" fmla="*/ 29590569 w 3067"/>
                  <a:gd name="T61" fmla="*/ 370278733 h 3563"/>
                  <a:gd name="T62" fmla="*/ 27124629 w 3067"/>
                  <a:gd name="T63" fmla="*/ 343191551 h 3563"/>
                  <a:gd name="T64" fmla="*/ 14795285 w 3067"/>
                  <a:gd name="T65" fmla="*/ 318437205 h 3563"/>
                  <a:gd name="T66" fmla="*/ 2465941 w 3067"/>
                  <a:gd name="T67" fmla="*/ 281499909 h 3563"/>
                  <a:gd name="T68" fmla="*/ 4931882 w 3067"/>
                  <a:gd name="T69" fmla="*/ 266595677 h 3563"/>
                  <a:gd name="T70" fmla="*/ 9863403 w 3067"/>
                  <a:gd name="T71" fmla="*/ 229528779 h 3563"/>
                  <a:gd name="T72" fmla="*/ 27124629 w 3067"/>
                  <a:gd name="T73" fmla="*/ 195053921 h 3563"/>
                  <a:gd name="T74" fmla="*/ 24658688 w 3067"/>
                  <a:gd name="T75" fmla="*/ 155524945 h 3563"/>
                  <a:gd name="T76" fmla="*/ 32056510 w 3067"/>
                  <a:gd name="T77" fmla="*/ 118458047 h 3563"/>
                  <a:gd name="T78" fmla="*/ 27124629 w 3067"/>
                  <a:gd name="T79" fmla="*/ 101220618 h 3563"/>
                  <a:gd name="T80" fmla="*/ 69174594 w 3067"/>
                  <a:gd name="T81" fmla="*/ 98758180 h 3563"/>
                  <a:gd name="T82" fmla="*/ 86435459 w 3067"/>
                  <a:gd name="T83" fmla="*/ 81391509 h 3563"/>
                  <a:gd name="T84" fmla="*/ 69174594 w 3067"/>
                  <a:gd name="T85" fmla="*/ 69078957 h 3563"/>
                  <a:gd name="T86" fmla="*/ 81503937 w 3067"/>
                  <a:gd name="T87" fmla="*/ 39529336 h 3563"/>
                  <a:gd name="T88" fmla="*/ 91367340 w 3067"/>
                  <a:gd name="T89" fmla="*/ 0 h 3563"/>
                  <a:gd name="T90" fmla="*/ 128485424 w 3067"/>
                  <a:gd name="T91" fmla="*/ 19699867 h 3563"/>
                  <a:gd name="T92" fmla="*/ 170535029 w 3067"/>
                  <a:gd name="T93" fmla="*/ 56766405 h 3563"/>
                  <a:gd name="T94" fmla="*/ 180398792 w 3067"/>
                  <a:gd name="T95" fmla="*/ 88908426 h 3563"/>
                  <a:gd name="T96" fmla="*/ 192728136 w 3067"/>
                  <a:gd name="T97" fmla="*/ 115995609 h 3563"/>
                  <a:gd name="T98" fmla="*/ 227380278 w 3067"/>
                  <a:gd name="T99" fmla="*/ 118458047 h 3563"/>
                  <a:gd name="T100" fmla="*/ 259566480 w 3067"/>
                  <a:gd name="T101" fmla="*/ 133362639 h 3563"/>
                  <a:gd name="T102" fmla="*/ 264498001 w 3067"/>
                  <a:gd name="T103" fmla="*/ 197516720 h 3563"/>
                  <a:gd name="T104" fmla="*/ 281759227 w 3067"/>
                  <a:gd name="T105" fmla="*/ 244433371 h 3563"/>
                  <a:gd name="T106" fmla="*/ 350933820 w 3067"/>
                  <a:gd name="T107" fmla="*/ 320899644 h 3563"/>
                  <a:gd name="T108" fmla="*/ 373256259 w 3067"/>
                  <a:gd name="T109" fmla="*/ 335674634 h 35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067" h="3563">
                    <a:moveTo>
                      <a:pt x="2876" y="2590"/>
                    </a:moveTo>
                    <a:lnTo>
                      <a:pt x="2895" y="2590"/>
                    </a:lnTo>
                    <a:lnTo>
                      <a:pt x="2933" y="2743"/>
                    </a:lnTo>
                    <a:lnTo>
                      <a:pt x="2990" y="2800"/>
                    </a:lnTo>
                    <a:lnTo>
                      <a:pt x="2971" y="2819"/>
                    </a:lnTo>
                    <a:lnTo>
                      <a:pt x="2952" y="2895"/>
                    </a:lnTo>
                    <a:lnTo>
                      <a:pt x="2933" y="2934"/>
                    </a:lnTo>
                    <a:lnTo>
                      <a:pt x="2952" y="2990"/>
                    </a:lnTo>
                    <a:lnTo>
                      <a:pt x="2990" y="3010"/>
                    </a:lnTo>
                    <a:lnTo>
                      <a:pt x="3028" y="3010"/>
                    </a:lnTo>
                    <a:lnTo>
                      <a:pt x="3048" y="3048"/>
                    </a:lnTo>
                    <a:lnTo>
                      <a:pt x="3066" y="3124"/>
                    </a:lnTo>
                    <a:lnTo>
                      <a:pt x="3009" y="3162"/>
                    </a:lnTo>
                    <a:lnTo>
                      <a:pt x="2952" y="3219"/>
                    </a:lnTo>
                    <a:lnTo>
                      <a:pt x="2914" y="3257"/>
                    </a:lnTo>
                    <a:lnTo>
                      <a:pt x="2857" y="3371"/>
                    </a:lnTo>
                    <a:lnTo>
                      <a:pt x="2838" y="3391"/>
                    </a:lnTo>
                    <a:lnTo>
                      <a:pt x="2799" y="3391"/>
                    </a:lnTo>
                    <a:lnTo>
                      <a:pt x="2647" y="3391"/>
                    </a:lnTo>
                    <a:lnTo>
                      <a:pt x="2457" y="3371"/>
                    </a:lnTo>
                    <a:lnTo>
                      <a:pt x="2152" y="3371"/>
                    </a:lnTo>
                    <a:lnTo>
                      <a:pt x="2019" y="3352"/>
                    </a:lnTo>
                    <a:lnTo>
                      <a:pt x="1942" y="3352"/>
                    </a:lnTo>
                    <a:lnTo>
                      <a:pt x="1828" y="3410"/>
                    </a:lnTo>
                    <a:lnTo>
                      <a:pt x="1771" y="3429"/>
                    </a:lnTo>
                    <a:lnTo>
                      <a:pt x="1619" y="3429"/>
                    </a:lnTo>
                    <a:lnTo>
                      <a:pt x="1028" y="3486"/>
                    </a:lnTo>
                    <a:lnTo>
                      <a:pt x="990" y="3467"/>
                    </a:lnTo>
                    <a:lnTo>
                      <a:pt x="952" y="3467"/>
                    </a:lnTo>
                    <a:lnTo>
                      <a:pt x="914" y="3486"/>
                    </a:lnTo>
                    <a:lnTo>
                      <a:pt x="895" y="3505"/>
                    </a:lnTo>
                    <a:lnTo>
                      <a:pt x="933" y="3505"/>
                    </a:lnTo>
                    <a:lnTo>
                      <a:pt x="952" y="3524"/>
                    </a:lnTo>
                    <a:lnTo>
                      <a:pt x="990" y="3524"/>
                    </a:lnTo>
                    <a:lnTo>
                      <a:pt x="1009" y="3543"/>
                    </a:lnTo>
                    <a:lnTo>
                      <a:pt x="933" y="3562"/>
                    </a:lnTo>
                    <a:lnTo>
                      <a:pt x="818" y="3562"/>
                    </a:lnTo>
                    <a:lnTo>
                      <a:pt x="723" y="3543"/>
                    </a:lnTo>
                    <a:lnTo>
                      <a:pt x="666" y="3505"/>
                    </a:lnTo>
                    <a:lnTo>
                      <a:pt x="628" y="3486"/>
                    </a:lnTo>
                    <a:lnTo>
                      <a:pt x="324" y="3467"/>
                    </a:lnTo>
                    <a:lnTo>
                      <a:pt x="342" y="3447"/>
                    </a:lnTo>
                    <a:lnTo>
                      <a:pt x="342" y="3429"/>
                    </a:lnTo>
                    <a:lnTo>
                      <a:pt x="361" y="3429"/>
                    </a:lnTo>
                    <a:lnTo>
                      <a:pt x="324" y="3410"/>
                    </a:lnTo>
                    <a:lnTo>
                      <a:pt x="285" y="3410"/>
                    </a:lnTo>
                    <a:lnTo>
                      <a:pt x="266" y="3410"/>
                    </a:lnTo>
                    <a:lnTo>
                      <a:pt x="247" y="3371"/>
                    </a:lnTo>
                    <a:lnTo>
                      <a:pt x="266" y="3352"/>
                    </a:lnTo>
                    <a:lnTo>
                      <a:pt x="285" y="3333"/>
                    </a:lnTo>
                    <a:lnTo>
                      <a:pt x="305" y="3315"/>
                    </a:lnTo>
                    <a:lnTo>
                      <a:pt x="324" y="3276"/>
                    </a:lnTo>
                    <a:lnTo>
                      <a:pt x="305" y="3257"/>
                    </a:lnTo>
                    <a:lnTo>
                      <a:pt x="247" y="3181"/>
                    </a:lnTo>
                    <a:lnTo>
                      <a:pt x="266" y="3162"/>
                    </a:lnTo>
                    <a:lnTo>
                      <a:pt x="285" y="3143"/>
                    </a:lnTo>
                    <a:lnTo>
                      <a:pt x="228" y="3066"/>
                    </a:lnTo>
                    <a:lnTo>
                      <a:pt x="228" y="2990"/>
                    </a:lnTo>
                    <a:lnTo>
                      <a:pt x="305" y="2819"/>
                    </a:lnTo>
                    <a:lnTo>
                      <a:pt x="285" y="2819"/>
                    </a:lnTo>
                    <a:lnTo>
                      <a:pt x="228" y="2857"/>
                    </a:lnTo>
                    <a:lnTo>
                      <a:pt x="247" y="2781"/>
                    </a:lnTo>
                    <a:lnTo>
                      <a:pt x="209" y="2648"/>
                    </a:lnTo>
                    <a:lnTo>
                      <a:pt x="152" y="2553"/>
                    </a:lnTo>
                    <a:lnTo>
                      <a:pt x="114" y="2457"/>
                    </a:lnTo>
                    <a:lnTo>
                      <a:pt x="76" y="2324"/>
                    </a:lnTo>
                    <a:lnTo>
                      <a:pt x="19" y="2172"/>
                    </a:lnTo>
                    <a:lnTo>
                      <a:pt x="19" y="2133"/>
                    </a:lnTo>
                    <a:lnTo>
                      <a:pt x="38" y="2057"/>
                    </a:lnTo>
                    <a:lnTo>
                      <a:pt x="0" y="1886"/>
                    </a:lnTo>
                    <a:lnTo>
                      <a:pt x="76" y="1771"/>
                    </a:lnTo>
                    <a:lnTo>
                      <a:pt x="190" y="1657"/>
                    </a:lnTo>
                    <a:lnTo>
                      <a:pt x="209" y="1505"/>
                    </a:lnTo>
                    <a:lnTo>
                      <a:pt x="190" y="1352"/>
                    </a:lnTo>
                    <a:lnTo>
                      <a:pt x="190" y="1200"/>
                    </a:lnTo>
                    <a:lnTo>
                      <a:pt x="247" y="971"/>
                    </a:lnTo>
                    <a:lnTo>
                      <a:pt x="247" y="914"/>
                    </a:lnTo>
                    <a:lnTo>
                      <a:pt x="209" y="857"/>
                    </a:lnTo>
                    <a:lnTo>
                      <a:pt x="209" y="781"/>
                    </a:lnTo>
                    <a:lnTo>
                      <a:pt x="361" y="743"/>
                    </a:lnTo>
                    <a:lnTo>
                      <a:pt x="533" y="762"/>
                    </a:lnTo>
                    <a:lnTo>
                      <a:pt x="647" y="686"/>
                    </a:lnTo>
                    <a:lnTo>
                      <a:pt x="666" y="628"/>
                    </a:lnTo>
                    <a:lnTo>
                      <a:pt x="628" y="572"/>
                    </a:lnTo>
                    <a:lnTo>
                      <a:pt x="533" y="533"/>
                    </a:lnTo>
                    <a:lnTo>
                      <a:pt x="533" y="495"/>
                    </a:lnTo>
                    <a:lnTo>
                      <a:pt x="628" y="305"/>
                    </a:lnTo>
                    <a:lnTo>
                      <a:pt x="609" y="76"/>
                    </a:lnTo>
                    <a:lnTo>
                      <a:pt x="704" y="0"/>
                    </a:lnTo>
                    <a:lnTo>
                      <a:pt x="818" y="19"/>
                    </a:lnTo>
                    <a:lnTo>
                      <a:pt x="990" y="152"/>
                    </a:lnTo>
                    <a:lnTo>
                      <a:pt x="1123" y="324"/>
                    </a:lnTo>
                    <a:lnTo>
                      <a:pt x="1314" y="438"/>
                    </a:lnTo>
                    <a:lnTo>
                      <a:pt x="1485" y="572"/>
                    </a:lnTo>
                    <a:lnTo>
                      <a:pt x="1390" y="686"/>
                    </a:lnTo>
                    <a:lnTo>
                      <a:pt x="1448" y="819"/>
                    </a:lnTo>
                    <a:lnTo>
                      <a:pt x="1485" y="895"/>
                    </a:lnTo>
                    <a:lnTo>
                      <a:pt x="1561" y="953"/>
                    </a:lnTo>
                    <a:lnTo>
                      <a:pt x="1752" y="914"/>
                    </a:lnTo>
                    <a:lnTo>
                      <a:pt x="1847" y="933"/>
                    </a:lnTo>
                    <a:lnTo>
                      <a:pt x="2000" y="1029"/>
                    </a:lnTo>
                    <a:lnTo>
                      <a:pt x="2057" y="1085"/>
                    </a:lnTo>
                    <a:lnTo>
                      <a:pt x="2038" y="1524"/>
                    </a:lnTo>
                    <a:lnTo>
                      <a:pt x="2076" y="1714"/>
                    </a:lnTo>
                    <a:lnTo>
                      <a:pt x="2171" y="1886"/>
                    </a:lnTo>
                    <a:lnTo>
                      <a:pt x="2286" y="2057"/>
                    </a:lnTo>
                    <a:lnTo>
                      <a:pt x="2704" y="2476"/>
                    </a:lnTo>
                    <a:lnTo>
                      <a:pt x="2819" y="2571"/>
                    </a:lnTo>
                    <a:lnTo>
                      <a:pt x="2876" y="259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4" name="Freeform 30">
                <a:extLst>
                  <a:ext uri="{FF2B5EF4-FFF2-40B4-BE49-F238E27FC236}">
                    <a16:creationId xmlns:a16="http://schemas.microsoft.com/office/drawing/2014/main" id="{C49F94E4-E98A-9E47-967D-DBBD6ACF7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2463" y="12063413"/>
                <a:ext cx="981075" cy="1495425"/>
              </a:xfrm>
              <a:custGeom>
                <a:avLst/>
                <a:gdLst>
                  <a:gd name="T0" fmla="*/ 325864151 w 2725"/>
                  <a:gd name="T1" fmla="*/ 167909617 h 4153"/>
                  <a:gd name="T2" fmla="*/ 330919298 w 2725"/>
                  <a:gd name="T3" fmla="*/ 241945218 h 4153"/>
                  <a:gd name="T4" fmla="*/ 348158856 w 2725"/>
                  <a:gd name="T5" fmla="*/ 298736080 h 4153"/>
                  <a:gd name="T6" fmla="*/ 303699057 w 2725"/>
                  <a:gd name="T7" fmla="*/ 276564324 h 4153"/>
                  <a:gd name="T8" fmla="*/ 261702566 w 2725"/>
                  <a:gd name="T9" fmla="*/ 239481529 h 4153"/>
                  <a:gd name="T10" fmla="*/ 224631252 w 2725"/>
                  <a:gd name="T11" fmla="*/ 219773463 h 4153"/>
                  <a:gd name="T12" fmla="*/ 214780179 w 2725"/>
                  <a:gd name="T13" fmla="*/ 259319586 h 4153"/>
                  <a:gd name="T14" fmla="*/ 202466158 w 2725"/>
                  <a:gd name="T15" fmla="*/ 288882046 h 4153"/>
                  <a:gd name="T16" fmla="*/ 219705716 w 2725"/>
                  <a:gd name="T17" fmla="*/ 301199768 h 4153"/>
                  <a:gd name="T18" fmla="*/ 202466158 w 2725"/>
                  <a:gd name="T19" fmla="*/ 318574136 h 4153"/>
                  <a:gd name="T20" fmla="*/ 160469307 w 2725"/>
                  <a:gd name="T21" fmla="*/ 321037825 h 4153"/>
                  <a:gd name="T22" fmla="*/ 165394844 w 2725"/>
                  <a:gd name="T23" fmla="*/ 338282563 h 4153"/>
                  <a:gd name="T24" fmla="*/ 158006719 w 2725"/>
                  <a:gd name="T25" fmla="*/ 375364998 h 4153"/>
                  <a:gd name="T26" fmla="*/ 160469307 w 2725"/>
                  <a:gd name="T27" fmla="*/ 414911482 h 4153"/>
                  <a:gd name="T28" fmla="*/ 143229749 w 2725"/>
                  <a:gd name="T29" fmla="*/ 449400958 h 4153"/>
                  <a:gd name="T30" fmla="*/ 138304213 w 2725"/>
                  <a:gd name="T31" fmla="*/ 486483754 h 4153"/>
                  <a:gd name="T32" fmla="*/ 135841625 w 2725"/>
                  <a:gd name="T33" fmla="*/ 501394434 h 4153"/>
                  <a:gd name="T34" fmla="*/ 148155286 w 2725"/>
                  <a:gd name="T35" fmla="*/ 538347599 h 4153"/>
                  <a:gd name="T36" fmla="*/ 93844774 w 2725"/>
                  <a:gd name="T37" fmla="*/ 518639172 h 4153"/>
                  <a:gd name="T38" fmla="*/ 59236408 w 2725"/>
                  <a:gd name="T39" fmla="*/ 511248827 h 4153"/>
                  <a:gd name="T40" fmla="*/ 4925537 w 2725"/>
                  <a:gd name="T41" fmla="*/ 513712155 h 4153"/>
                  <a:gd name="T42" fmla="*/ 44459439 w 2725"/>
                  <a:gd name="T43" fmla="*/ 407520777 h 4153"/>
                  <a:gd name="T44" fmla="*/ 39533902 w 2725"/>
                  <a:gd name="T45" fmla="*/ 370437981 h 4153"/>
                  <a:gd name="T46" fmla="*/ 88919238 w 2725"/>
                  <a:gd name="T47" fmla="*/ 256856258 h 4153"/>
                  <a:gd name="T48" fmla="*/ 96307362 w 2725"/>
                  <a:gd name="T49" fmla="*/ 234554513 h 4153"/>
                  <a:gd name="T50" fmla="*/ 106158795 w 2725"/>
                  <a:gd name="T51" fmla="*/ 214846446 h 4153"/>
                  <a:gd name="T52" fmla="*/ 103695847 w 2725"/>
                  <a:gd name="T53" fmla="*/ 190081372 h 4153"/>
                  <a:gd name="T54" fmla="*/ 101232899 w 2725"/>
                  <a:gd name="T55" fmla="*/ 165445929 h 4153"/>
                  <a:gd name="T56" fmla="*/ 101232899 w 2725"/>
                  <a:gd name="T57" fmla="*/ 150664879 h 4153"/>
                  <a:gd name="T58" fmla="*/ 98770311 w 2725"/>
                  <a:gd name="T59" fmla="*/ 81426305 h 4153"/>
                  <a:gd name="T60" fmla="*/ 69087482 w 2725"/>
                  <a:gd name="T61" fmla="*/ 61718239 h 4153"/>
                  <a:gd name="T62" fmla="*/ 37071314 w 2725"/>
                  <a:gd name="T63" fmla="*/ 41880182 h 4153"/>
                  <a:gd name="T64" fmla="*/ 88919238 w 2725"/>
                  <a:gd name="T65" fmla="*/ 0 h 4153"/>
                  <a:gd name="T66" fmla="*/ 91381826 w 2725"/>
                  <a:gd name="T67" fmla="*/ 4927017 h 4153"/>
                  <a:gd name="T68" fmla="*/ 135841625 w 2725"/>
                  <a:gd name="T69" fmla="*/ 0 h 4153"/>
                  <a:gd name="T70" fmla="*/ 165394844 w 2725"/>
                  <a:gd name="T71" fmla="*/ 46936828 h 4153"/>
                  <a:gd name="T72" fmla="*/ 187689548 w 2725"/>
                  <a:gd name="T73" fmla="*/ 88817010 h 4153"/>
                  <a:gd name="T74" fmla="*/ 276479176 w 2725"/>
                  <a:gd name="T75" fmla="*/ 101264362 h 4153"/>
                  <a:gd name="T76" fmla="*/ 286459859 w 2725"/>
                  <a:gd name="T77" fmla="*/ 130826822 h 4153"/>
                  <a:gd name="T78" fmla="*/ 318476026 w 2725"/>
                  <a:gd name="T79" fmla="*/ 148201191 h 41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25" h="4153">
                    <a:moveTo>
                      <a:pt x="2457" y="1143"/>
                    </a:moveTo>
                    <a:lnTo>
                      <a:pt x="2514" y="1295"/>
                    </a:lnTo>
                    <a:lnTo>
                      <a:pt x="2477" y="1485"/>
                    </a:lnTo>
                    <a:lnTo>
                      <a:pt x="2553" y="1866"/>
                    </a:lnTo>
                    <a:lnTo>
                      <a:pt x="2724" y="2171"/>
                    </a:lnTo>
                    <a:lnTo>
                      <a:pt x="2686" y="2304"/>
                    </a:lnTo>
                    <a:lnTo>
                      <a:pt x="2514" y="2267"/>
                    </a:lnTo>
                    <a:lnTo>
                      <a:pt x="2343" y="2133"/>
                    </a:lnTo>
                    <a:lnTo>
                      <a:pt x="2152" y="2019"/>
                    </a:lnTo>
                    <a:lnTo>
                      <a:pt x="2019" y="1847"/>
                    </a:lnTo>
                    <a:lnTo>
                      <a:pt x="1847" y="1714"/>
                    </a:lnTo>
                    <a:lnTo>
                      <a:pt x="1733" y="1695"/>
                    </a:lnTo>
                    <a:lnTo>
                      <a:pt x="1638" y="1771"/>
                    </a:lnTo>
                    <a:lnTo>
                      <a:pt x="1657" y="2000"/>
                    </a:lnTo>
                    <a:lnTo>
                      <a:pt x="1562" y="2190"/>
                    </a:lnTo>
                    <a:lnTo>
                      <a:pt x="1562" y="2228"/>
                    </a:lnTo>
                    <a:lnTo>
                      <a:pt x="1657" y="2267"/>
                    </a:lnTo>
                    <a:lnTo>
                      <a:pt x="1695" y="2323"/>
                    </a:lnTo>
                    <a:lnTo>
                      <a:pt x="1676" y="2381"/>
                    </a:lnTo>
                    <a:lnTo>
                      <a:pt x="1562" y="2457"/>
                    </a:lnTo>
                    <a:lnTo>
                      <a:pt x="1390" y="2438"/>
                    </a:lnTo>
                    <a:lnTo>
                      <a:pt x="1238" y="2476"/>
                    </a:lnTo>
                    <a:lnTo>
                      <a:pt x="1238" y="2552"/>
                    </a:lnTo>
                    <a:lnTo>
                      <a:pt x="1276" y="2609"/>
                    </a:lnTo>
                    <a:lnTo>
                      <a:pt x="1276" y="2666"/>
                    </a:lnTo>
                    <a:lnTo>
                      <a:pt x="1219" y="2895"/>
                    </a:lnTo>
                    <a:lnTo>
                      <a:pt x="1219" y="3047"/>
                    </a:lnTo>
                    <a:lnTo>
                      <a:pt x="1238" y="3200"/>
                    </a:lnTo>
                    <a:lnTo>
                      <a:pt x="1219" y="3352"/>
                    </a:lnTo>
                    <a:lnTo>
                      <a:pt x="1105" y="3466"/>
                    </a:lnTo>
                    <a:lnTo>
                      <a:pt x="1029" y="3581"/>
                    </a:lnTo>
                    <a:lnTo>
                      <a:pt x="1067" y="3752"/>
                    </a:lnTo>
                    <a:lnTo>
                      <a:pt x="1048" y="3828"/>
                    </a:lnTo>
                    <a:lnTo>
                      <a:pt x="1048" y="3867"/>
                    </a:lnTo>
                    <a:lnTo>
                      <a:pt x="1105" y="4019"/>
                    </a:lnTo>
                    <a:lnTo>
                      <a:pt x="1143" y="4152"/>
                    </a:lnTo>
                    <a:lnTo>
                      <a:pt x="914" y="4000"/>
                    </a:lnTo>
                    <a:lnTo>
                      <a:pt x="724" y="4000"/>
                    </a:lnTo>
                    <a:lnTo>
                      <a:pt x="591" y="3943"/>
                    </a:lnTo>
                    <a:lnTo>
                      <a:pt x="457" y="3943"/>
                    </a:lnTo>
                    <a:lnTo>
                      <a:pt x="171" y="4000"/>
                    </a:lnTo>
                    <a:lnTo>
                      <a:pt x="38" y="3962"/>
                    </a:lnTo>
                    <a:lnTo>
                      <a:pt x="0" y="3695"/>
                    </a:lnTo>
                    <a:lnTo>
                      <a:pt x="343" y="3143"/>
                    </a:lnTo>
                    <a:lnTo>
                      <a:pt x="362" y="2990"/>
                    </a:lnTo>
                    <a:lnTo>
                      <a:pt x="305" y="2857"/>
                    </a:lnTo>
                    <a:lnTo>
                      <a:pt x="552" y="2133"/>
                    </a:lnTo>
                    <a:lnTo>
                      <a:pt x="686" y="1981"/>
                    </a:lnTo>
                    <a:lnTo>
                      <a:pt x="724" y="1905"/>
                    </a:lnTo>
                    <a:lnTo>
                      <a:pt x="743" y="1809"/>
                    </a:lnTo>
                    <a:lnTo>
                      <a:pt x="800" y="1733"/>
                    </a:lnTo>
                    <a:lnTo>
                      <a:pt x="819" y="1657"/>
                    </a:lnTo>
                    <a:lnTo>
                      <a:pt x="819" y="1561"/>
                    </a:lnTo>
                    <a:lnTo>
                      <a:pt x="800" y="1466"/>
                    </a:lnTo>
                    <a:lnTo>
                      <a:pt x="800" y="1371"/>
                    </a:lnTo>
                    <a:lnTo>
                      <a:pt x="781" y="1276"/>
                    </a:lnTo>
                    <a:lnTo>
                      <a:pt x="743" y="1219"/>
                    </a:lnTo>
                    <a:lnTo>
                      <a:pt x="781" y="1162"/>
                    </a:lnTo>
                    <a:lnTo>
                      <a:pt x="819" y="1009"/>
                    </a:lnTo>
                    <a:lnTo>
                      <a:pt x="762" y="628"/>
                    </a:lnTo>
                    <a:lnTo>
                      <a:pt x="628" y="495"/>
                    </a:lnTo>
                    <a:lnTo>
                      <a:pt x="533" y="476"/>
                    </a:lnTo>
                    <a:lnTo>
                      <a:pt x="362" y="400"/>
                    </a:lnTo>
                    <a:lnTo>
                      <a:pt x="286" y="323"/>
                    </a:lnTo>
                    <a:lnTo>
                      <a:pt x="457" y="133"/>
                    </a:lnTo>
                    <a:lnTo>
                      <a:pt x="686" y="0"/>
                    </a:lnTo>
                    <a:lnTo>
                      <a:pt x="705" y="19"/>
                    </a:lnTo>
                    <a:lnTo>
                      <a:pt x="705" y="38"/>
                    </a:lnTo>
                    <a:lnTo>
                      <a:pt x="876" y="0"/>
                    </a:lnTo>
                    <a:lnTo>
                      <a:pt x="1048" y="0"/>
                    </a:lnTo>
                    <a:lnTo>
                      <a:pt x="1257" y="171"/>
                    </a:lnTo>
                    <a:lnTo>
                      <a:pt x="1276" y="362"/>
                    </a:lnTo>
                    <a:lnTo>
                      <a:pt x="1238" y="590"/>
                    </a:lnTo>
                    <a:lnTo>
                      <a:pt x="1448" y="685"/>
                    </a:lnTo>
                    <a:lnTo>
                      <a:pt x="1943" y="704"/>
                    </a:lnTo>
                    <a:lnTo>
                      <a:pt x="2133" y="781"/>
                    </a:lnTo>
                    <a:lnTo>
                      <a:pt x="2152" y="914"/>
                    </a:lnTo>
                    <a:lnTo>
                      <a:pt x="2210" y="1009"/>
                    </a:lnTo>
                    <a:lnTo>
                      <a:pt x="2324" y="1104"/>
                    </a:lnTo>
                    <a:lnTo>
                      <a:pt x="2457" y="1143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5" name="Freeform 31">
                <a:extLst>
                  <a:ext uri="{FF2B5EF4-FFF2-40B4-BE49-F238E27FC236}">
                    <a16:creationId xmlns:a16="http://schemas.microsoft.com/office/drawing/2014/main" id="{8AE22F6D-0EC8-B941-BC5A-E9251B7A6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8550" y="11102975"/>
                <a:ext cx="1131888" cy="1371600"/>
              </a:xfrm>
              <a:custGeom>
                <a:avLst/>
                <a:gdLst>
                  <a:gd name="T0" fmla="*/ 348135123 w 3144"/>
                  <a:gd name="T1" fmla="*/ 76553347 h 3811"/>
                  <a:gd name="T2" fmla="*/ 370298743 w 3144"/>
                  <a:gd name="T3" fmla="*/ 101164408 h 3811"/>
                  <a:gd name="T4" fmla="*/ 380278726 w 3144"/>
                  <a:gd name="T5" fmla="*/ 108547870 h 3811"/>
                  <a:gd name="T6" fmla="*/ 390129104 w 3144"/>
                  <a:gd name="T7" fmla="*/ 123314434 h 3811"/>
                  <a:gd name="T8" fmla="*/ 395054473 w 3144"/>
                  <a:gd name="T9" fmla="*/ 150516094 h 3811"/>
                  <a:gd name="T10" fmla="*/ 407367355 w 3144"/>
                  <a:gd name="T11" fmla="*/ 175256721 h 3811"/>
                  <a:gd name="T12" fmla="*/ 375223752 w 3144"/>
                  <a:gd name="T13" fmla="*/ 204790209 h 3811"/>
                  <a:gd name="T14" fmla="*/ 380278726 w 3144"/>
                  <a:gd name="T15" fmla="*/ 249219468 h 3811"/>
                  <a:gd name="T16" fmla="*/ 345672619 w 3144"/>
                  <a:gd name="T17" fmla="*/ 288597453 h 3811"/>
                  <a:gd name="T18" fmla="*/ 328434368 w 3144"/>
                  <a:gd name="T19" fmla="*/ 335617311 h 3811"/>
                  <a:gd name="T20" fmla="*/ 308603647 w 3144"/>
                  <a:gd name="T21" fmla="*/ 340410173 h 3811"/>
                  <a:gd name="T22" fmla="*/ 291365396 w 3144"/>
                  <a:gd name="T23" fmla="*/ 350383876 h 3811"/>
                  <a:gd name="T24" fmla="*/ 264147162 w 3144"/>
                  <a:gd name="T25" fmla="*/ 370072868 h 3811"/>
                  <a:gd name="T26" fmla="*/ 244446406 w 3144"/>
                  <a:gd name="T27" fmla="*/ 377456330 h 3811"/>
                  <a:gd name="T28" fmla="*/ 217228172 w 3144"/>
                  <a:gd name="T29" fmla="*/ 352845270 h 3811"/>
                  <a:gd name="T30" fmla="*/ 195064552 w 3144"/>
                  <a:gd name="T31" fmla="*/ 370072868 h 3811"/>
                  <a:gd name="T32" fmla="*/ 197527057 w 3144"/>
                  <a:gd name="T33" fmla="*/ 404657991 h 3811"/>
                  <a:gd name="T34" fmla="*/ 175234191 w 3144"/>
                  <a:gd name="T35" fmla="*/ 434191119 h 3811"/>
                  <a:gd name="T36" fmla="*/ 175234191 w 3144"/>
                  <a:gd name="T37" fmla="*/ 454009677 h 3811"/>
                  <a:gd name="T38" fmla="*/ 162920949 w 3144"/>
                  <a:gd name="T39" fmla="*/ 471237276 h 3811"/>
                  <a:gd name="T40" fmla="*/ 157995940 w 3144"/>
                  <a:gd name="T41" fmla="*/ 493516868 h 3811"/>
                  <a:gd name="T42" fmla="*/ 125981943 w 3144"/>
                  <a:gd name="T43" fmla="*/ 476159704 h 3811"/>
                  <a:gd name="T44" fmla="*/ 116001959 w 3144"/>
                  <a:gd name="T45" fmla="*/ 446626215 h 3811"/>
                  <a:gd name="T46" fmla="*/ 27218234 w 3144"/>
                  <a:gd name="T47" fmla="*/ 434191119 h 3811"/>
                  <a:gd name="T48" fmla="*/ 4925369 w 3144"/>
                  <a:gd name="T49" fmla="*/ 392352460 h 3811"/>
                  <a:gd name="T50" fmla="*/ 24755730 w 3144"/>
                  <a:gd name="T51" fmla="*/ 360228372 h 3811"/>
                  <a:gd name="T52" fmla="*/ 46919350 w 3144"/>
                  <a:gd name="T53" fmla="*/ 372533902 h 3811"/>
                  <a:gd name="T54" fmla="*/ 74137584 w 3144"/>
                  <a:gd name="T55" fmla="*/ 379917364 h 3811"/>
                  <a:gd name="T56" fmla="*/ 71674720 w 3144"/>
                  <a:gd name="T57" fmla="*/ 335617311 h 3811"/>
                  <a:gd name="T58" fmla="*/ 91375835 w 3144"/>
                  <a:gd name="T59" fmla="*/ 310876685 h 3811"/>
                  <a:gd name="T60" fmla="*/ 88912971 w 3144"/>
                  <a:gd name="T61" fmla="*/ 281213991 h 3811"/>
                  <a:gd name="T62" fmla="*/ 81525457 w 3144"/>
                  <a:gd name="T63" fmla="*/ 249219468 h 3811"/>
                  <a:gd name="T64" fmla="*/ 74137584 w 3144"/>
                  <a:gd name="T65" fmla="*/ 231862304 h 3811"/>
                  <a:gd name="T66" fmla="*/ 93838339 w 3144"/>
                  <a:gd name="T67" fmla="*/ 140671598 h 3811"/>
                  <a:gd name="T68" fmla="*/ 88912971 w 3144"/>
                  <a:gd name="T69" fmla="*/ 73962747 h 3811"/>
                  <a:gd name="T70" fmla="*/ 135832320 w 3144"/>
                  <a:gd name="T71" fmla="*/ 73962747 h 3811"/>
                  <a:gd name="T72" fmla="*/ 180288806 w 3144"/>
                  <a:gd name="T73" fmla="*/ 123314434 h 3811"/>
                  <a:gd name="T74" fmla="*/ 204914930 w 3144"/>
                  <a:gd name="T75" fmla="*/ 59196183 h 3811"/>
                  <a:gd name="T76" fmla="*/ 229670660 w 3144"/>
                  <a:gd name="T77" fmla="*/ 41968225 h 3811"/>
                  <a:gd name="T78" fmla="*/ 264147162 w 3144"/>
                  <a:gd name="T79" fmla="*/ 37046157 h 3811"/>
                  <a:gd name="T80" fmla="*/ 291365396 w 3144"/>
                  <a:gd name="T81" fmla="*/ 12305530 h 3811"/>
                  <a:gd name="T82" fmla="*/ 306141143 w 3144"/>
                  <a:gd name="T83" fmla="*/ 4922068 h 3811"/>
                  <a:gd name="T84" fmla="*/ 315991520 w 3144"/>
                  <a:gd name="T85" fmla="*/ 2461034 h 3811"/>
                  <a:gd name="T86" fmla="*/ 325841898 w 3144"/>
                  <a:gd name="T87" fmla="*/ 27201660 h 3811"/>
                  <a:gd name="T88" fmla="*/ 340747250 w 3144"/>
                  <a:gd name="T89" fmla="*/ 51812721 h 38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44" h="3811">
                    <a:moveTo>
                      <a:pt x="2629" y="400"/>
                    </a:moveTo>
                    <a:lnTo>
                      <a:pt x="2686" y="591"/>
                    </a:lnTo>
                    <a:lnTo>
                      <a:pt x="2819" y="743"/>
                    </a:lnTo>
                    <a:lnTo>
                      <a:pt x="2857" y="781"/>
                    </a:lnTo>
                    <a:lnTo>
                      <a:pt x="2915" y="819"/>
                    </a:lnTo>
                    <a:lnTo>
                      <a:pt x="2934" y="838"/>
                    </a:lnTo>
                    <a:lnTo>
                      <a:pt x="2953" y="895"/>
                    </a:lnTo>
                    <a:lnTo>
                      <a:pt x="3010" y="952"/>
                    </a:lnTo>
                    <a:lnTo>
                      <a:pt x="3029" y="1067"/>
                    </a:lnTo>
                    <a:lnTo>
                      <a:pt x="3048" y="1162"/>
                    </a:lnTo>
                    <a:lnTo>
                      <a:pt x="3124" y="1238"/>
                    </a:lnTo>
                    <a:lnTo>
                      <a:pt x="3143" y="1353"/>
                    </a:lnTo>
                    <a:lnTo>
                      <a:pt x="2934" y="1467"/>
                    </a:lnTo>
                    <a:lnTo>
                      <a:pt x="2895" y="1581"/>
                    </a:lnTo>
                    <a:lnTo>
                      <a:pt x="2971" y="1695"/>
                    </a:lnTo>
                    <a:lnTo>
                      <a:pt x="2934" y="1924"/>
                    </a:lnTo>
                    <a:lnTo>
                      <a:pt x="2743" y="2133"/>
                    </a:lnTo>
                    <a:lnTo>
                      <a:pt x="2667" y="2228"/>
                    </a:lnTo>
                    <a:lnTo>
                      <a:pt x="2590" y="2324"/>
                    </a:lnTo>
                    <a:lnTo>
                      <a:pt x="2534" y="2591"/>
                    </a:lnTo>
                    <a:lnTo>
                      <a:pt x="2476" y="2686"/>
                    </a:lnTo>
                    <a:lnTo>
                      <a:pt x="2381" y="2628"/>
                    </a:lnTo>
                    <a:lnTo>
                      <a:pt x="2286" y="2628"/>
                    </a:lnTo>
                    <a:lnTo>
                      <a:pt x="2248" y="2705"/>
                    </a:lnTo>
                    <a:lnTo>
                      <a:pt x="2191" y="2781"/>
                    </a:lnTo>
                    <a:lnTo>
                      <a:pt x="2038" y="2857"/>
                    </a:lnTo>
                    <a:lnTo>
                      <a:pt x="1962" y="2914"/>
                    </a:lnTo>
                    <a:lnTo>
                      <a:pt x="1886" y="2914"/>
                    </a:lnTo>
                    <a:lnTo>
                      <a:pt x="1810" y="2762"/>
                    </a:lnTo>
                    <a:lnTo>
                      <a:pt x="1676" y="2724"/>
                    </a:lnTo>
                    <a:lnTo>
                      <a:pt x="1543" y="2762"/>
                    </a:lnTo>
                    <a:lnTo>
                      <a:pt x="1505" y="2857"/>
                    </a:lnTo>
                    <a:lnTo>
                      <a:pt x="1562" y="2971"/>
                    </a:lnTo>
                    <a:lnTo>
                      <a:pt x="1524" y="3124"/>
                    </a:lnTo>
                    <a:lnTo>
                      <a:pt x="1391" y="3295"/>
                    </a:lnTo>
                    <a:lnTo>
                      <a:pt x="1352" y="3352"/>
                    </a:lnTo>
                    <a:lnTo>
                      <a:pt x="1352" y="3429"/>
                    </a:lnTo>
                    <a:lnTo>
                      <a:pt x="1352" y="3505"/>
                    </a:lnTo>
                    <a:lnTo>
                      <a:pt x="1315" y="3581"/>
                    </a:lnTo>
                    <a:lnTo>
                      <a:pt x="1257" y="3638"/>
                    </a:lnTo>
                    <a:lnTo>
                      <a:pt x="1219" y="3733"/>
                    </a:lnTo>
                    <a:lnTo>
                      <a:pt x="1219" y="3810"/>
                    </a:lnTo>
                    <a:lnTo>
                      <a:pt x="1086" y="3771"/>
                    </a:lnTo>
                    <a:lnTo>
                      <a:pt x="972" y="3676"/>
                    </a:lnTo>
                    <a:lnTo>
                      <a:pt x="914" y="3581"/>
                    </a:lnTo>
                    <a:lnTo>
                      <a:pt x="895" y="3448"/>
                    </a:lnTo>
                    <a:lnTo>
                      <a:pt x="705" y="3371"/>
                    </a:lnTo>
                    <a:lnTo>
                      <a:pt x="210" y="3352"/>
                    </a:lnTo>
                    <a:lnTo>
                      <a:pt x="0" y="3257"/>
                    </a:lnTo>
                    <a:lnTo>
                      <a:pt x="38" y="3029"/>
                    </a:lnTo>
                    <a:lnTo>
                      <a:pt x="19" y="2838"/>
                    </a:lnTo>
                    <a:lnTo>
                      <a:pt x="191" y="2781"/>
                    </a:lnTo>
                    <a:lnTo>
                      <a:pt x="286" y="2819"/>
                    </a:lnTo>
                    <a:lnTo>
                      <a:pt x="362" y="2876"/>
                    </a:lnTo>
                    <a:lnTo>
                      <a:pt x="477" y="2990"/>
                    </a:lnTo>
                    <a:lnTo>
                      <a:pt x="572" y="2933"/>
                    </a:lnTo>
                    <a:lnTo>
                      <a:pt x="533" y="2762"/>
                    </a:lnTo>
                    <a:lnTo>
                      <a:pt x="553" y="2591"/>
                    </a:lnTo>
                    <a:lnTo>
                      <a:pt x="648" y="2495"/>
                    </a:lnTo>
                    <a:lnTo>
                      <a:pt x="705" y="2400"/>
                    </a:lnTo>
                    <a:lnTo>
                      <a:pt x="705" y="2286"/>
                    </a:lnTo>
                    <a:lnTo>
                      <a:pt x="686" y="2171"/>
                    </a:lnTo>
                    <a:lnTo>
                      <a:pt x="667" y="2076"/>
                    </a:lnTo>
                    <a:lnTo>
                      <a:pt x="629" y="1924"/>
                    </a:lnTo>
                    <a:lnTo>
                      <a:pt x="629" y="1886"/>
                    </a:lnTo>
                    <a:lnTo>
                      <a:pt x="572" y="1790"/>
                    </a:lnTo>
                    <a:lnTo>
                      <a:pt x="724" y="1333"/>
                    </a:lnTo>
                    <a:lnTo>
                      <a:pt x="724" y="1086"/>
                    </a:lnTo>
                    <a:lnTo>
                      <a:pt x="591" y="647"/>
                    </a:lnTo>
                    <a:lnTo>
                      <a:pt x="686" y="571"/>
                    </a:lnTo>
                    <a:lnTo>
                      <a:pt x="819" y="591"/>
                    </a:lnTo>
                    <a:lnTo>
                      <a:pt x="1048" y="571"/>
                    </a:lnTo>
                    <a:lnTo>
                      <a:pt x="1143" y="800"/>
                    </a:lnTo>
                    <a:lnTo>
                      <a:pt x="1391" y="952"/>
                    </a:lnTo>
                    <a:lnTo>
                      <a:pt x="1543" y="743"/>
                    </a:lnTo>
                    <a:lnTo>
                      <a:pt x="1581" y="457"/>
                    </a:lnTo>
                    <a:lnTo>
                      <a:pt x="1619" y="343"/>
                    </a:lnTo>
                    <a:lnTo>
                      <a:pt x="1772" y="324"/>
                    </a:lnTo>
                    <a:lnTo>
                      <a:pt x="1905" y="324"/>
                    </a:lnTo>
                    <a:lnTo>
                      <a:pt x="2038" y="286"/>
                    </a:lnTo>
                    <a:lnTo>
                      <a:pt x="2172" y="114"/>
                    </a:lnTo>
                    <a:lnTo>
                      <a:pt x="2248" y="95"/>
                    </a:lnTo>
                    <a:lnTo>
                      <a:pt x="2324" y="95"/>
                    </a:lnTo>
                    <a:lnTo>
                      <a:pt x="2362" y="38"/>
                    </a:lnTo>
                    <a:lnTo>
                      <a:pt x="2381" y="0"/>
                    </a:lnTo>
                    <a:lnTo>
                      <a:pt x="2438" y="19"/>
                    </a:lnTo>
                    <a:lnTo>
                      <a:pt x="2476" y="76"/>
                    </a:lnTo>
                    <a:lnTo>
                      <a:pt x="2514" y="210"/>
                    </a:lnTo>
                    <a:lnTo>
                      <a:pt x="2553" y="324"/>
                    </a:lnTo>
                    <a:lnTo>
                      <a:pt x="2629" y="40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6" name="Freeform 32">
                <a:extLst>
                  <a:ext uri="{FF2B5EF4-FFF2-40B4-BE49-F238E27FC236}">
                    <a16:creationId xmlns:a16="http://schemas.microsoft.com/office/drawing/2014/main" id="{E0E8D8BF-9CF3-CE46-860A-37CF9A100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0313" y="11123613"/>
                <a:ext cx="939800" cy="1344612"/>
              </a:xfrm>
              <a:custGeom>
                <a:avLst/>
                <a:gdLst>
                  <a:gd name="T0" fmla="*/ 2461621 w 2611"/>
                  <a:gd name="T1" fmla="*/ 451793592 h 3735"/>
                  <a:gd name="T2" fmla="*/ 9846124 w 2611"/>
                  <a:gd name="T3" fmla="*/ 429502193 h 3735"/>
                  <a:gd name="T4" fmla="*/ 37052812 w 2611"/>
                  <a:gd name="T5" fmla="*/ 390103081 h 3735"/>
                  <a:gd name="T6" fmla="*/ 37052812 w 2611"/>
                  <a:gd name="T7" fmla="*/ 382585854 h 3735"/>
                  <a:gd name="T8" fmla="*/ 37052812 w 2611"/>
                  <a:gd name="T9" fmla="*/ 370273745 h 3735"/>
                  <a:gd name="T10" fmla="*/ 41976054 w 2611"/>
                  <a:gd name="T11" fmla="*/ 323357766 h 3735"/>
                  <a:gd name="T12" fmla="*/ 51822177 w 2611"/>
                  <a:gd name="T13" fmla="*/ 306120812 h 3735"/>
                  <a:gd name="T14" fmla="*/ 64130282 w 2611"/>
                  <a:gd name="T15" fmla="*/ 303658390 h 3735"/>
                  <a:gd name="T16" fmla="*/ 69182742 w 2611"/>
                  <a:gd name="T17" fmla="*/ 293808342 h 3735"/>
                  <a:gd name="T18" fmla="*/ 69182742 w 2611"/>
                  <a:gd name="T19" fmla="*/ 266592099 h 3735"/>
                  <a:gd name="T20" fmla="*/ 61668661 w 2611"/>
                  <a:gd name="T21" fmla="*/ 249354785 h 3735"/>
                  <a:gd name="T22" fmla="*/ 56745419 w 2611"/>
                  <a:gd name="T23" fmla="*/ 227192988 h 3735"/>
                  <a:gd name="T24" fmla="*/ 46899295 w 2611"/>
                  <a:gd name="T25" fmla="*/ 180276649 h 3735"/>
                  <a:gd name="T26" fmla="*/ 32129930 w 2611"/>
                  <a:gd name="T27" fmla="*/ 123381381 h 3735"/>
                  <a:gd name="T28" fmla="*/ 37052812 w 2611"/>
                  <a:gd name="T29" fmla="*/ 108606849 h 3735"/>
                  <a:gd name="T30" fmla="*/ 56745419 w 2611"/>
                  <a:gd name="T31" fmla="*/ 111069271 h 3735"/>
                  <a:gd name="T32" fmla="*/ 83952107 w 2611"/>
                  <a:gd name="T33" fmla="*/ 93831957 h 3735"/>
                  <a:gd name="T34" fmla="*/ 103644715 w 2611"/>
                  <a:gd name="T35" fmla="*/ 29679025 h 3735"/>
                  <a:gd name="T36" fmla="*/ 138236265 w 2611"/>
                  <a:gd name="T37" fmla="*/ 12312110 h 3735"/>
                  <a:gd name="T38" fmla="*/ 143159147 w 2611"/>
                  <a:gd name="T39" fmla="*/ 29679025 h 3735"/>
                  <a:gd name="T40" fmla="*/ 192520064 w 2611"/>
                  <a:gd name="T41" fmla="*/ 39528713 h 3735"/>
                  <a:gd name="T42" fmla="*/ 219597174 w 2611"/>
                  <a:gd name="T43" fmla="*/ 49378401 h 3735"/>
                  <a:gd name="T44" fmla="*/ 194981685 w 2611"/>
                  <a:gd name="T45" fmla="*/ 106144427 h 3735"/>
                  <a:gd name="T46" fmla="*/ 185135201 w 2611"/>
                  <a:gd name="T47" fmla="*/ 150597984 h 3735"/>
                  <a:gd name="T48" fmla="*/ 207289429 w 2611"/>
                  <a:gd name="T49" fmla="*/ 155522828 h 3735"/>
                  <a:gd name="T50" fmla="*/ 222058795 w 2611"/>
                  <a:gd name="T51" fmla="*/ 172759782 h 3735"/>
                  <a:gd name="T52" fmla="*/ 239419359 w 2611"/>
                  <a:gd name="T53" fmla="*/ 209826073 h 3735"/>
                  <a:gd name="T54" fmla="*/ 236957738 w 2611"/>
                  <a:gd name="T55" fmla="*/ 217342940 h 3735"/>
                  <a:gd name="T56" fmla="*/ 234496117 w 2611"/>
                  <a:gd name="T57" fmla="*/ 227192988 h 3735"/>
                  <a:gd name="T58" fmla="*/ 231904918 w 2611"/>
                  <a:gd name="T59" fmla="*/ 241967519 h 3735"/>
                  <a:gd name="T60" fmla="*/ 244342241 w 2611"/>
                  <a:gd name="T61" fmla="*/ 244429941 h 3735"/>
                  <a:gd name="T62" fmla="*/ 256650346 w 2611"/>
                  <a:gd name="T63" fmla="*/ 244429941 h 3735"/>
                  <a:gd name="T64" fmla="*/ 268958090 w 2611"/>
                  <a:gd name="T65" fmla="*/ 264129677 h 3735"/>
                  <a:gd name="T66" fmla="*/ 271419711 w 2611"/>
                  <a:gd name="T67" fmla="*/ 291345920 h 3735"/>
                  <a:gd name="T68" fmla="*/ 283857034 w 2611"/>
                  <a:gd name="T69" fmla="*/ 318432922 h 3735"/>
                  <a:gd name="T70" fmla="*/ 306010902 w 2611"/>
                  <a:gd name="T71" fmla="*/ 330745032 h 3735"/>
                  <a:gd name="T72" fmla="*/ 323371466 w 2611"/>
                  <a:gd name="T73" fmla="*/ 328412211 h 3735"/>
                  <a:gd name="T74" fmla="*/ 333217590 w 2611"/>
                  <a:gd name="T75" fmla="*/ 338261899 h 3735"/>
                  <a:gd name="T76" fmla="*/ 308472523 w 2611"/>
                  <a:gd name="T77" fmla="*/ 355499213 h 3735"/>
                  <a:gd name="T78" fmla="*/ 268958090 w 2611"/>
                  <a:gd name="T79" fmla="*/ 385178238 h 3735"/>
                  <a:gd name="T80" fmla="*/ 209751050 w 2611"/>
                  <a:gd name="T81" fmla="*/ 382585854 h 3735"/>
                  <a:gd name="T82" fmla="*/ 170236257 w 2611"/>
                  <a:gd name="T83" fmla="*/ 390103081 h 3735"/>
                  <a:gd name="T84" fmla="*/ 148082389 w 2611"/>
                  <a:gd name="T85" fmla="*/ 419652145 h 3735"/>
                  <a:gd name="T86" fmla="*/ 111029217 w 2611"/>
                  <a:gd name="T87" fmla="*/ 459180858 h 3735"/>
                  <a:gd name="T88" fmla="*/ 59207040 w 2611"/>
                  <a:gd name="T89" fmla="*/ 461643280 h 3735"/>
                  <a:gd name="T90" fmla="*/ 14769366 w 2611"/>
                  <a:gd name="T91" fmla="*/ 483935039 h 37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11" h="3735">
                    <a:moveTo>
                      <a:pt x="0" y="3638"/>
                    </a:moveTo>
                    <a:lnTo>
                      <a:pt x="19" y="3486"/>
                    </a:lnTo>
                    <a:lnTo>
                      <a:pt x="38" y="3409"/>
                    </a:lnTo>
                    <a:lnTo>
                      <a:pt x="76" y="3314"/>
                    </a:lnTo>
                    <a:lnTo>
                      <a:pt x="134" y="3200"/>
                    </a:lnTo>
                    <a:lnTo>
                      <a:pt x="286" y="3010"/>
                    </a:lnTo>
                    <a:lnTo>
                      <a:pt x="286" y="2972"/>
                    </a:lnTo>
                    <a:lnTo>
                      <a:pt x="286" y="2952"/>
                    </a:lnTo>
                    <a:lnTo>
                      <a:pt x="286" y="2896"/>
                    </a:lnTo>
                    <a:lnTo>
                      <a:pt x="286" y="2857"/>
                    </a:lnTo>
                    <a:lnTo>
                      <a:pt x="343" y="2686"/>
                    </a:lnTo>
                    <a:lnTo>
                      <a:pt x="324" y="2495"/>
                    </a:lnTo>
                    <a:lnTo>
                      <a:pt x="343" y="2419"/>
                    </a:lnTo>
                    <a:lnTo>
                      <a:pt x="400" y="2362"/>
                    </a:lnTo>
                    <a:lnTo>
                      <a:pt x="457" y="2343"/>
                    </a:lnTo>
                    <a:lnTo>
                      <a:pt x="495" y="2343"/>
                    </a:lnTo>
                    <a:lnTo>
                      <a:pt x="515" y="2305"/>
                    </a:lnTo>
                    <a:lnTo>
                      <a:pt x="534" y="2267"/>
                    </a:lnTo>
                    <a:lnTo>
                      <a:pt x="534" y="2114"/>
                    </a:lnTo>
                    <a:lnTo>
                      <a:pt x="534" y="2057"/>
                    </a:lnTo>
                    <a:lnTo>
                      <a:pt x="515" y="2019"/>
                    </a:lnTo>
                    <a:lnTo>
                      <a:pt x="476" y="1924"/>
                    </a:lnTo>
                    <a:lnTo>
                      <a:pt x="457" y="1886"/>
                    </a:lnTo>
                    <a:lnTo>
                      <a:pt x="438" y="1753"/>
                    </a:lnTo>
                    <a:lnTo>
                      <a:pt x="381" y="1581"/>
                    </a:lnTo>
                    <a:lnTo>
                      <a:pt x="362" y="1391"/>
                    </a:lnTo>
                    <a:lnTo>
                      <a:pt x="267" y="1047"/>
                    </a:lnTo>
                    <a:lnTo>
                      <a:pt x="248" y="952"/>
                    </a:lnTo>
                    <a:lnTo>
                      <a:pt x="248" y="838"/>
                    </a:lnTo>
                    <a:lnTo>
                      <a:pt x="286" y="838"/>
                    </a:lnTo>
                    <a:lnTo>
                      <a:pt x="362" y="838"/>
                    </a:lnTo>
                    <a:lnTo>
                      <a:pt x="438" y="857"/>
                    </a:lnTo>
                    <a:lnTo>
                      <a:pt x="534" y="838"/>
                    </a:lnTo>
                    <a:lnTo>
                      <a:pt x="648" y="724"/>
                    </a:lnTo>
                    <a:lnTo>
                      <a:pt x="724" y="381"/>
                    </a:lnTo>
                    <a:lnTo>
                      <a:pt x="800" y="229"/>
                    </a:lnTo>
                    <a:lnTo>
                      <a:pt x="1028" y="0"/>
                    </a:lnTo>
                    <a:lnTo>
                      <a:pt x="1067" y="95"/>
                    </a:lnTo>
                    <a:lnTo>
                      <a:pt x="1067" y="209"/>
                    </a:lnTo>
                    <a:lnTo>
                      <a:pt x="1105" y="229"/>
                    </a:lnTo>
                    <a:lnTo>
                      <a:pt x="1295" y="229"/>
                    </a:lnTo>
                    <a:lnTo>
                      <a:pt x="1486" y="305"/>
                    </a:lnTo>
                    <a:lnTo>
                      <a:pt x="1600" y="324"/>
                    </a:lnTo>
                    <a:lnTo>
                      <a:pt x="1695" y="381"/>
                    </a:lnTo>
                    <a:lnTo>
                      <a:pt x="1695" y="610"/>
                    </a:lnTo>
                    <a:lnTo>
                      <a:pt x="1505" y="819"/>
                    </a:lnTo>
                    <a:lnTo>
                      <a:pt x="1409" y="1086"/>
                    </a:lnTo>
                    <a:lnTo>
                      <a:pt x="1429" y="1162"/>
                    </a:lnTo>
                    <a:lnTo>
                      <a:pt x="1486" y="1181"/>
                    </a:lnTo>
                    <a:lnTo>
                      <a:pt x="1600" y="1200"/>
                    </a:lnTo>
                    <a:lnTo>
                      <a:pt x="1658" y="1238"/>
                    </a:lnTo>
                    <a:lnTo>
                      <a:pt x="1714" y="1333"/>
                    </a:lnTo>
                    <a:lnTo>
                      <a:pt x="1829" y="1581"/>
                    </a:lnTo>
                    <a:lnTo>
                      <a:pt x="1848" y="1619"/>
                    </a:lnTo>
                    <a:lnTo>
                      <a:pt x="1867" y="1657"/>
                    </a:lnTo>
                    <a:lnTo>
                      <a:pt x="1829" y="1677"/>
                    </a:lnTo>
                    <a:lnTo>
                      <a:pt x="1810" y="1695"/>
                    </a:lnTo>
                    <a:lnTo>
                      <a:pt x="1810" y="1753"/>
                    </a:lnTo>
                    <a:lnTo>
                      <a:pt x="1810" y="1809"/>
                    </a:lnTo>
                    <a:lnTo>
                      <a:pt x="1790" y="1867"/>
                    </a:lnTo>
                    <a:lnTo>
                      <a:pt x="1829" y="1905"/>
                    </a:lnTo>
                    <a:lnTo>
                      <a:pt x="1886" y="1886"/>
                    </a:lnTo>
                    <a:lnTo>
                      <a:pt x="1924" y="1848"/>
                    </a:lnTo>
                    <a:lnTo>
                      <a:pt x="1981" y="1886"/>
                    </a:lnTo>
                    <a:lnTo>
                      <a:pt x="2000" y="1962"/>
                    </a:lnTo>
                    <a:lnTo>
                      <a:pt x="2076" y="2038"/>
                    </a:lnTo>
                    <a:lnTo>
                      <a:pt x="2057" y="2153"/>
                    </a:lnTo>
                    <a:lnTo>
                      <a:pt x="2095" y="2248"/>
                    </a:lnTo>
                    <a:lnTo>
                      <a:pt x="2152" y="2343"/>
                    </a:lnTo>
                    <a:lnTo>
                      <a:pt x="2191" y="2457"/>
                    </a:lnTo>
                    <a:lnTo>
                      <a:pt x="2267" y="2534"/>
                    </a:lnTo>
                    <a:lnTo>
                      <a:pt x="2362" y="2552"/>
                    </a:lnTo>
                    <a:lnTo>
                      <a:pt x="2457" y="2534"/>
                    </a:lnTo>
                    <a:lnTo>
                      <a:pt x="2496" y="2534"/>
                    </a:lnTo>
                    <a:lnTo>
                      <a:pt x="2552" y="2571"/>
                    </a:lnTo>
                    <a:lnTo>
                      <a:pt x="2572" y="2610"/>
                    </a:lnTo>
                    <a:lnTo>
                      <a:pt x="2610" y="2610"/>
                    </a:lnTo>
                    <a:lnTo>
                      <a:pt x="2381" y="2743"/>
                    </a:lnTo>
                    <a:lnTo>
                      <a:pt x="2210" y="2933"/>
                    </a:lnTo>
                    <a:lnTo>
                      <a:pt x="2076" y="2972"/>
                    </a:lnTo>
                    <a:lnTo>
                      <a:pt x="1924" y="3010"/>
                    </a:lnTo>
                    <a:lnTo>
                      <a:pt x="1619" y="2952"/>
                    </a:lnTo>
                    <a:lnTo>
                      <a:pt x="1467" y="2972"/>
                    </a:lnTo>
                    <a:lnTo>
                      <a:pt x="1314" y="3010"/>
                    </a:lnTo>
                    <a:lnTo>
                      <a:pt x="1181" y="3086"/>
                    </a:lnTo>
                    <a:lnTo>
                      <a:pt x="1143" y="3238"/>
                    </a:lnTo>
                    <a:lnTo>
                      <a:pt x="991" y="3505"/>
                    </a:lnTo>
                    <a:lnTo>
                      <a:pt x="857" y="3543"/>
                    </a:lnTo>
                    <a:lnTo>
                      <a:pt x="724" y="3486"/>
                    </a:lnTo>
                    <a:lnTo>
                      <a:pt x="457" y="3562"/>
                    </a:lnTo>
                    <a:lnTo>
                      <a:pt x="229" y="3734"/>
                    </a:lnTo>
                    <a:lnTo>
                      <a:pt x="114" y="3734"/>
                    </a:lnTo>
                    <a:lnTo>
                      <a:pt x="0" y="3638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7" name="Freeform 33">
                <a:extLst>
                  <a:ext uri="{FF2B5EF4-FFF2-40B4-BE49-F238E27FC236}">
                    <a16:creationId xmlns:a16="http://schemas.microsoft.com/office/drawing/2014/main" id="{3CFFB33C-A0A0-B54E-8679-F734461DC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0538" y="10128250"/>
                <a:ext cx="2154237" cy="2284413"/>
              </a:xfrm>
              <a:custGeom>
                <a:avLst/>
                <a:gdLst>
                  <a:gd name="T0" fmla="*/ 713923217 w 5982"/>
                  <a:gd name="T1" fmla="*/ 484039532 h 6344"/>
                  <a:gd name="T2" fmla="*/ 573083941 w 5982"/>
                  <a:gd name="T3" fmla="*/ 545889726 h 6344"/>
                  <a:gd name="T4" fmla="*/ 523673335 w 5982"/>
                  <a:gd name="T5" fmla="*/ 563135171 h 6344"/>
                  <a:gd name="T6" fmla="*/ 479190970 w 5982"/>
                  <a:gd name="T7" fmla="*/ 572989763 h 6344"/>
                  <a:gd name="T8" fmla="*/ 499032854 w 5982"/>
                  <a:gd name="T9" fmla="*/ 644694549 h 6344"/>
                  <a:gd name="T10" fmla="*/ 553371340 w 5982"/>
                  <a:gd name="T11" fmla="*/ 699024256 h 6344"/>
                  <a:gd name="T12" fmla="*/ 503961095 w 5982"/>
                  <a:gd name="T13" fmla="*/ 775526526 h 6344"/>
                  <a:gd name="T14" fmla="*/ 412532064 w 5982"/>
                  <a:gd name="T15" fmla="*/ 822465379 h 6344"/>
                  <a:gd name="T16" fmla="*/ 402675944 w 5982"/>
                  <a:gd name="T17" fmla="*/ 802756196 h 6344"/>
                  <a:gd name="T18" fmla="*/ 407604184 w 5982"/>
                  <a:gd name="T19" fmla="*/ 760744818 h 6344"/>
                  <a:gd name="T20" fmla="*/ 303855093 w 5982"/>
                  <a:gd name="T21" fmla="*/ 689040032 h 6344"/>
                  <a:gd name="T22" fmla="*/ 244588367 w 5982"/>
                  <a:gd name="T23" fmla="*/ 713805964 h 6344"/>
                  <a:gd name="T24" fmla="*/ 197642062 w 5982"/>
                  <a:gd name="T25" fmla="*/ 696560518 h 6344"/>
                  <a:gd name="T26" fmla="*/ 153159697 w 5982"/>
                  <a:gd name="T27" fmla="*/ 723660556 h 6344"/>
                  <a:gd name="T28" fmla="*/ 108676971 w 5982"/>
                  <a:gd name="T29" fmla="*/ 718733440 h 6344"/>
                  <a:gd name="T30" fmla="*/ 59266726 w 5982"/>
                  <a:gd name="T31" fmla="*/ 634839957 h 6344"/>
                  <a:gd name="T32" fmla="*/ 36960542 w 5982"/>
                  <a:gd name="T33" fmla="*/ 617464879 h 6344"/>
                  <a:gd name="T34" fmla="*/ 9856120 w 5982"/>
                  <a:gd name="T35" fmla="*/ 587901464 h 6344"/>
                  <a:gd name="T36" fmla="*/ 2463940 w 5982"/>
                  <a:gd name="T37" fmla="*/ 572989763 h 6344"/>
                  <a:gd name="T38" fmla="*/ 24640481 w 5982"/>
                  <a:gd name="T39" fmla="*/ 540962610 h 6344"/>
                  <a:gd name="T40" fmla="*/ 51874546 w 5982"/>
                  <a:gd name="T41" fmla="*/ 498951232 h 6344"/>
                  <a:gd name="T42" fmla="*/ 44482365 w 5982"/>
                  <a:gd name="T43" fmla="*/ 437230671 h 6344"/>
                  <a:gd name="T44" fmla="*/ 44482365 w 5982"/>
                  <a:gd name="T45" fmla="*/ 400146409 h 6344"/>
                  <a:gd name="T46" fmla="*/ 84036850 w 5982"/>
                  <a:gd name="T47" fmla="*/ 345816701 h 6344"/>
                  <a:gd name="T48" fmla="*/ 103749091 w 5982"/>
                  <a:gd name="T49" fmla="*/ 316123293 h 6344"/>
                  <a:gd name="T50" fmla="*/ 237196187 w 5982"/>
                  <a:gd name="T51" fmla="*/ 355671293 h 6344"/>
                  <a:gd name="T52" fmla="*/ 293869329 w 5982"/>
                  <a:gd name="T53" fmla="*/ 365525885 h 6344"/>
                  <a:gd name="T54" fmla="*/ 326160917 w 5982"/>
                  <a:gd name="T55" fmla="*/ 367989263 h 6344"/>
                  <a:gd name="T56" fmla="*/ 345873518 w 5982"/>
                  <a:gd name="T57" fmla="*/ 313659555 h 6344"/>
                  <a:gd name="T58" fmla="*/ 358193578 w 5982"/>
                  <a:gd name="T59" fmla="*/ 298877848 h 6344"/>
                  <a:gd name="T60" fmla="*/ 353265338 w 5982"/>
                  <a:gd name="T61" fmla="*/ 259330208 h 6344"/>
                  <a:gd name="T62" fmla="*/ 380370120 w 5982"/>
                  <a:gd name="T63" fmla="*/ 212391354 h 6344"/>
                  <a:gd name="T64" fmla="*/ 410068124 w 5982"/>
                  <a:gd name="T65" fmla="*/ 145743677 h 6344"/>
                  <a:gd name="T66" fmla="*/ 437302188 w 5982"/>
                  <a:gd name="T67" fmla="*/ 108659415 h 6344"/>
                  <a:gd name="T68" fmla="*/ 437302188 w 5982"/>
                  <a:gd name="T69" fmla="*/ 69111415 h 6344"/>
                  <a:gd name="T70" fmla="*/ 432244305 w 5982"/>
                  <a:gd name="T71" fmla="*/ 32156786 h 6344"/>
                  <a:gd name="T72" fmla="*/ 466870550 w 5982"/>
                  <a:gd name="T73" fmla="*/ 0 h 6344"/>
                  <a:gd name="T74" fmla="*/ 489047091 w 5982"/>
                  <a:gd name="T75" fmla="*/ 17245446 h 6344"/>
                  <a:gd name="T76" fmla="*/ 513817215 w 5982"/>
                  <a:gd name="T77" fmla="*/ 66647677 h 6344"/>
                  <a:gd name="T78" fmla="*/ 573083941 w 5982"/>
                  <a:gd name="T79" fmla="*/ 49402232 h 6344"/>
                  <a:gd name="T80" fmla="*/ 610174126 w 5982"/>
                  <a:gd name="T81" fmla="*/ 88950231 h 6344"/>
                  <a:gd name="T82" fmla="*/ 659584731 w 5982"/>
                  <a:gd name="T83" fmla="*/ 96341085 h 6344"/>
                  <a:gd name="T84" fmla="*/ 681890555 w 5982"/>
                  <a:gd name="T85" fmla="*/ 145743677 h 6344"/>
                  <a:gd name="T86" fmla="*/ 741157281 w 5982"/>
                  <a:gd name="T87" fmla="*/ 138352463 h 6344"/>
                  <a:gd name="T88" fmla="*/ 765797762 w 5982"/>
                  <a:gd name="T89" fmla="*/ 158061647 h 6344"/>
                  <a:gd name="T90" fmla="*/ 775653883 w 5982"/>
                  <a:gd name="T91" fmla="*/ 190218793 h 6344"/>
                  <a:gd name="T92" fmla="*/ 760869522 w 5982"/>
                  <a:gd name="T93" fmla="*/ 249475616 h 6344"/>
                  <a:gd name="T94" fmla="*/ 748419818 w 5982"/>
                  <a:gd name="T95" fmla="*/ 303805324 h 6344"/>
                  <a:gd name="T96" fmla="*/ 743621221 w 5982"/>
                  <a:gd name="T97" fmla="*/ 410001001 h 6344"/>
                  <a:gd name="T98" fmla="*/ 755941642 w 5982"/>
                  <a:gd name="T99" fmla="*/ 466794086 h 63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982" h="6344">
                    <a:moveTo>
                      <a:pt x="5829" y="3600"/>
                    </a:moveTo>
                    <a:lnTo>
                      <a:pt x="5715" y="3733"/>
                    </a:lnTo>
                    <a:lnTo>
                      <a:pt x="5619" y="3753"/>
                    </a:lnTo>
                    <a:lnTo>
                      <a:pt x="5505" y="3733"/>
                    </a:lnTo>
                    <a:lnTo>
                      <a:pt x="5372" y="3733"/>
                    </a:lnTo>
                    <a:lnTo>
                      <a:pt x="5162" y="3829"/>
                    </a:lnTo>
                    <a:lnTo>
                      <a:pt x="4762" y="4076"/>
                    </a:lnTo>
                    <a:lnTo>
                      <a:pt x="4419" y="4210"/>
                    </a:lnTo>
                    <a:lnTo>
                      <a:pt x="4343" y="4267"/>
                    </a:lnTo>
                    <a:lnTo>
                      <a:pt x="4191" y="4457"/>
                    </a:lnTo>
                    <a:lnTo>
                      <a:pt x="4095" y="4457"/>
                    </a:lnTo>
                    <a:lnTo>
                      <a:pt x="4038" y="4343"/>
                    </a:lnTo>
                    <a:lnTo>
                      <a:pt x="3943" y="4248"/>
                    </a:lnTo>
                    <a:lnTo>
                      <a:pt x="3829" y="4248"/>
                    </a:lnTo>
                    <a:lnTo>
                      <a:pt x="3753" y="4305"/>
                    </a:lnTo>
                    <a:lnTo>
                      <a:pt x="3695" y="4419"/>
                    </a:lnTo>
                    <a:lnTo>
                      <a:pt x="3676" y="4534"/>
                    </a:lnTo>
                    <a:lnTo>
                      <a:pt x="3790" y="4724"/>
                    </a:lnTo>
                    <a:lnTo>
                      <a:pt x="3810" y="4838"/>
                    </a:lnTo>
                    <a:lnTo>
                      <a:pt x="3848" y="4972"/>
                    </a:lnTo>
                    <a:lnTo>
                      <a:pt x="3943" y="5162"/>
                    </a:lnTo>
                    <a:lnTo>
                      <a:pt x="4152" y="5353"/>
                    </a:lnTo>
                    <a:lnTo>
                      <a:pt x="4229" y="5353"/>
                    </a:lnTo>
                    <a:lnTo>
                      <a:pt x="4267" y="5391"/>
                    </a:lnTo>
                    <a:lnTo>
                      <a:pt x="4267" y="5543"/>
                    </a:lnTo>
                    <a:lnTo>
                      <a:pt x="4229" y="5658"/>
                    </a:lnTo>
                    <a:lnTo>
                      <a:pt x="4076" y="5829"/>
                    </a:lnTo>
                    <a:lnTo>
                      <a:pt x="3886" y="5981"/>
                    </a:lnTo>
                    <a:lnTo>
                      <a:pt x="3753" y="6134"/>
                    </a:lnTo>
                    <a:lnTo>
                      <a:pt x="3581" y="6267"/>
                    </a:lnTo>
                    <a:lnTo>
                      <a:pt x="3238" y="6343"/>
                    </a:lnTo>
                    <a:lnTo>
                      <a:pt x="3181" y="6343"/>
                    </a:lnTo>
                    <a:lnTo>
                      <a:pt x="3124" y="6324"/>
                    </a:lnTo>
                    <a:lnTo>
                      <a:pt x="3124" y="6267"/>
                    </a:lnTo>
                    <a:lnTo>
                      <a:pt x="3124" y="6229"/>
                    </a:lnTo>
                    <a:lnTo>
                      <a:pt x="3105" y="6191"/>
                    </a:lnTo>
                    <a:lnTo>
                      <a:pt x="3067" y="6153"/>
                    </a:lnTo>
                    <a:lnTo>
                      <a:pt x="3067" y="6115"/>
                    </a:lnTo>
                    <a:lnTo>
                      <a:pt x="3124" y="6000"/>
                    </a:lnTo>
                    <a:lnTo>
                      <a:pt x="3143" y="5867"/>
                    </a:lnTo>
                    <a:lnTo>
                      <a:pt x="3048" y="5790"/>
                    </a:lnTo>
                    <a:lnTo>
                      <a:pt x="2933" y="5734"/>
                    </a:lnTo>
                    <a:lnTo>
                      <a:pt x="2743" y="5524"/>
                    </a:lnTo>
                    <a:lnTo>
                      <a:pt x="2343" y="5314"/>
                    </a:lnTo>
                    <a:lnTo>
                      <a:pt x="2134" y="5314"/>
                    </a:lnTo>
                    <a:lnTo>
                      <a:pt x="1943" y="5429"/>
                    </a:lnTo>
                    <a:lnTo>
                      <a:pt x="1924" y="5486"/>
                    </a:lnTo>
                    <a:lnTo>
                      <a:pt x="1886" y="5505"/>
                    </a:lnTo>
                    <a:lnTo>
                      <a:pt x="1848" y="5505"/>
                    </a:lnTo>
                    <a:lnTo>
                      <a:pt x="1790" y="5486"/>
                    </a:lnTo>
                    <a:lnTo>
                      <a:pt x="1657" y="5391"/>
                    </a:lnTo>
                    <a:lnTo>
                      <a:pt x="1524" y="5372"/>
                    </a:lnTo>
                    <a:lnTo>
                      <a:pt x="1428" y="5391"/>
                    </a:lnTo>
                    <a:lnTo>
                      <a:pt x="1200" y="5372"/>
                    </a:lnTo>
                    <a:lnTo>
                      <a:pt x="1162" y="5467"/>
                    </a:lnTo>
                    <a:lnTo>
                      <a:pt x="1181" y="5581"/>
                    </a:lnTo>
                    <a:lnTo>
                      <a:pt x="991" y="5753"/>
                    </a:lnTo>
                    <a:lnTo>
                      <a:pt x="933" y="5772"/>
                    </a:lnTo>
                    <a:lnTo>
                      <a:pt x="857" y="5714"/>
                    </a:lnTo>
                    <a:lnTo>
                      <a:pt x="838" y="5543"/>
                    </a:lnTo>
                    <a:lnTo>
                      <a:pt x="857" y="5314"/>
                    </a:lnTo>
                    <a:lnTo>
                      <a:pt x="705" y="5124"/>
                    </a:lnTo>
                    <a:lnTo>
                      <a:pt x="457" y="5010"/>
                    </a:lnTo>
                    <a:lnTo>
                      <a:pt x="457" y="4896"/>
                    </a:lnTo>
                    <a:lnTo>
                      <a:pt x="400" y="4800"/>
                    </a:lnTo>
                    <a:lnTo>
                      <a:pt x="362" y="4781"/>
                    </a:lnTo>
                    <a:lnTo>
                      <a:pt x="324" y="4762"/>
                    </a:lnTo>
                    <a:lnTo>
                      <a:pt x="285" y="4762"/>
                    </a:lnTo>
                    <a:lnTo>
                      <a:pt x="248" y="4743"/>
                    </a:lnTo>
                    <a:lnTo>
                      <a:pt x="248" y="4686"/>
                    </a:lnTo>
                    <a:lnTo>
                      <a:pt x="171" y="4610"/>
                    </a:lnTo>
                    <a:lnTo>
                      <a:pt x="76" y="4534"/>
                    </a:lnTo>
                    <a:lnTo>
                      <a:pt x="19" y="4495"/>
                    </a:lnTo>
                    <a:lnTo>
                      <a:pt x="0" y="4457"/>
                    </a:lnTo>
                    <a:lnTo>
                      <a:pt x="0" y="4439"/>
                    </a:lnTo>
                    <a:lnTo>
                      <a:pt x="19" y="4419"/>
                    </a:lnTo>
                    <a:lnTo>
                      <a:pt x="38" y="4362"/>
                    </a:lnTo>
                    <a:lnTo>
                      <a:pt x="57" y="4267"/>
                    </a:lnTo>
                    <a:lnTo>
                      <a:pt x="114" y="4190"/>
                    </a:lnTo>
                    <a:lnTo>
                      <a:pt x="190" y="4172"/>
                    </a:lnTo>
                    <a:lnTo>
                      <a:pt x="267" y="4134"/>
                    </a:lnTo>
                    <a:lnTo>
                      <a:pt x="324" y="4038"/>
                    </a:lnTo>
                    <a:lnTo>
                      <a:pt x="343" y="3943"/>
                    </a:lnTo>
                    <a:lnTo>
                      <a:pt x="400" y="3848"/>
                    </a:lnTo>
                    <a:lnTo>
                      <a:pt x="476" y="3677"/>
                    </a:lnTo>
                    <a:lnTo>
                      <a:pt x="419" y="3486"/>
                    </a:lnTo>
                    <a:lnTo>
                      <a:pt x="362" y="3391"/>
                    </a:lnTo>
                    <a:lnTo>
                      <a:pt x="343" y="3372"/>
                    </a:lnTo>
                    <a:lnTo>
                      <a:pt x="324" y="3352"/>
                    </a:lnTo>
                    <a:lnTo>
                      <a:pt x="324" y="3238"/>
                    </a:lnTo>
                    <a:lnTo>
                      <a:pt x="324" y="3200"/>
                    </a:lnTo>
                    <a:lnTo>
                      <a:pt x="343" y="3086"/>
                    </a:lnTo>
                    <a:lnTo>
                      <a:pt x="381" y="3010"/>
                    </a:lnTo>
                    <a:lnTo>
                      <a:pt x="495" y="2876"/>
                    </a:lnTo>
                    <a:lnTo>
                      <a:pt x="610" y="2762"/>
                    </a:lnTo>
                    <a:lnTo>
                      <a:pt x="648" y="2667"/>
                    </a:lnTo>
                    <a:lnTo>
                      <a:pt x="705" y="2590"/>
                    </a:lnTo>
                    <a:lnTo>
                      <a:pt x="705" y="2495"/>
                    </a:lnTo>
                    <a:lnTo>
                      <a:pt x="743" y="2458"/>
                    </a:lnTo>
                    <a:lnTo>
                      <a:pt x="800" y="2438"/>
                    </a:lnTo>
                    <a:lnTo>
                      <a:pt x="1772" y="2438"/>
                    </a:lnTo>
                    <a:lnTo>
                      <a:pt x="1924" y="2553"/>
                    </a:lnTo>
                    <a:lnTo>
                      <a:pt x="1867" y="2648"/>
                    </a:lnTo>
                    <a:lnTo>
                      <a:pt x="1829" y="2743"/>
                    </a:lnTo>
                    <a:lnTo>
                      <a:pt x="1924" y="2971"/>
                    </a:lnTo>
                    <a:lnTo>
                      <a:pt x="2000" y="2952"/>
                    </a:lnTo>
                    <a:lnTo>
                      <a:pt x="2171" y="2819"/>
                    </a:lnTo>
                    <a:lnTo>
                      <a:pt x="2266" y="2819"/>
                    </a:lnTo>
                    <a:lnTo>
                      <a:pt x="2324" y="2876"/>
                    </a:lnTo>
                    <a:lnTo>
                      <a:pt x="2419" y="2895"/>
                    </a:lnTo>
                    <a:lnTo>
                      <a:pt x="2476" y="2876"/>
                    </a:lnTo>
                    <a:lnTo>
                      <a:pt x="2515" y="2838"/>
                    </a:lnTo>
                    <a:lnTo>
                      <a:pt x="2571" y="2762"/>
                    </a:lnTo>
                    <a:lnTo>
                      <a:pt x="2591" y="2724"/>
                    </a:lnTo>
                    <a:lnTo>
                      <a:pt x="2629" y="2495"/>
                    </a:lnTo>
                    <a:lnTo>
                      <a:pt x="2667" y="2419"/>
                    </a:lnTo>
                    <a:lnTo>
                      <a:pt x="2743" y="2400"/>
                    </a:lnTo>
                    <a:lnTo>
                      <a:pt x="2743" y="2343"/>
                    </a:lnTo>
                    <a:lnTo>
                      <a:pt x="2743" y="2305"/>
                    </a:lnTo>
                    <a:lnTo>
                      <a:pt x="2762" y="2305"/>
                    </a:lnTo>
                    <a:lnTo>
                      <a:pt x="2781" y="2267"/>
                    </a:lnTo>
                    <a:lnTo>
                      <a:pt x="2762" y="2229"/>
                    </a:lnTo>
                    <a:lnTo>
                      <a:pt x="2724" y="2133"/>
                    </a:lnTo>
                    <a:lnTo>
                      <a:pt x="2724" y="2000"/>
                    </a:lnTo>
                    <a:lnTo>
                      <a:pt x="2762" y="1886"/>
                    </a:lnTo>
                    <a:lnTo>
                      <a:pt x="2857" y="1791"/>
                    </a:lnTo>
                    <a:lnTo>
                      <a:pt x="2914" y="1733"/>
                    </a:lnTo>
                    <a:lnTo>
                      <a:pt x="2933" y="1638"/>
                    </a:lnTo>
                    <a:lnTo>
                      <a:pt x="3086" y="1276"/>
                    </a:lnTo>
                    <a:lnTo>
                      <a:pt x="3067" y="1238"/>
                    </a:lnTo>
                    <a:lnTo>
                      <a:pt x="3086" y="1200"/>
                    </a:lnTo>
                    <a:lnTo>
                      <a:pt x="3162" y="1124"/>
                    </a:lnTo>
                    <a:lnTo>
                      <a:pt x="3238" y="1048"/>
                    </a:lnTo>
                    <a:lnTo>
                      <a:pt x="3295" y="1010"/>
                    </a:lnTo>
                    <a:lnTo>
                      <a:pt x="3333" y="953"/>
                    </a:lnTo>
                    <a:lnTo>
                      <a:pt x="3372" y="838"/>
                    </a:lnTo>
                    <a:lnTo>
                      <a:pt x="3372" y="762"/>
                    </a:lnTo>
                    <a:lnTo>
                      <a:pt x="3333" y="724"/>
                    </a:lnTo>
                    <a:lnTo>
                      <a:pt x="3333" y="609"/>
                    </a:lnTo>
                    <a:lnTo>
                      <a:pt x="3372" y="533"/>
                    </a:lnTo>
                    <a:lnTo>
                      <a:pt x="3353" y="477"/>
                    </a:lnTo>
                    <a:lnTo>
                      <a:pt x="3238" y="400"/>
                    </a:lnTo>
                    <a:lnTo>
                      <a:pt x="3276" y="286"/>
                    </a:lnTo>
                    <a:lnTo>
                      <a:pt x="3333" y="248"/>
                    </a:lnTo>
                    <a:lnTo>
                      <a:pt x="3409" y="228"/>
                    </a:lnTo>
                    <a:lnTo>
                      <a:pt x="3467" y="210"/>
                    </a:lnTo>
                    <a:lnTo>
                      <a:pt x="3543" y="114"/>
                    </a:lnTo>
                    <a:lnTo>
                      <a:pt x="3600" y="0"/>
                    </a:lnTo>
                    <a:lnTo>
                      <a:pt x="3657" y="38"/>
                    </a:lnTo>
                    <a:lnTo>
                      <a:pt x="3734" y="19"/>
                    </a:lnTo>
                    <a:lnTo>
                      <a:pt x="3790" y="57"/>
                    </a:lnTo>
                    <a:lnTo>
                      <a:pt x="3771" y="133"/>
                    </a:lnTo>
                    <a:lnTo>
                      <a:pt x="3886" y="172"/>
                    </a:lnTo>
                    <a:lnTo>
                      <a:pt x="3905" y="248"/>
                    </a:lnTo>
                    <a:lnTo>
                      <a:pt x="3867" y="400"/>
                    </a:lnTo>
                    <a:lnTo>
                      <a:pt x="3962" y="514"/>
                    </a:lnTo>
                    <a:lnTo>
                      <a:pt x="4115" y="514"/>
                    </a:lnTo>
                    <a:lnTo>
                      <a:pt x="4267" y="438"/>
                    </a:lnTo>
                    <a:lnTo>
                      <a:pt x="4343" y="400"/>
                    </a:lnTo>
                    <a:lnTo>
                      <a:pt x="4419" y="381"/>
                    </a:lnTo>
                    <a:lnTo>
                      <a:pt x="4438" y="438"/>
                    </a:lnTo>
                    <a:lnTo>
                      <a:pt x="4496" y="495"/>
                    </a:lnTo>
                    <a:lnTo>
                      <a:pt x="4610" y="572"/>
                    </a:lnTo>
                    <a:lnTo>
                      <a:pt x="4705" y="686"/>
                    </a:lnTo>
                    <a:lnTo>
                      <a:pt x="4781" y="686"/>
                    </a:lnTo>
                    <a:lnTo>
                      <a:pt x="4914" y="648"/>
                    </a:lnTo>
                    <a:lnTo>
                      <a:pt x="4991" y="667"/>
                    </a:lnTo>
                    <a:lnTo>
                      <a:pt x="5086" y="743"/>
                    </a:lnTo>
                    <a:lnTo>
                      <a:pt x="5162" y="934"/>
                    </a:lnTo>
                    <a:lnTo>
                      <a:pt x="5200" y="990"/>
                    </a:lnTo>
                    <a:lnTo>
                      <a:pt x="5219" y="1048"/>
                    </a:lnTo>
                    <a:lnTo>
                      <a:pt x="5258" y="1124"/>
                    </a:lnTo>
                    <a:lnTo>
                      <a:pt x="5429" y="1086"/>
                    </a:lnTo>
                    <a:lnTo>
                      <a:pt x="5562" y="1029"/>
                    </a:lnTo>
                    <a:lnTo>
                      <a:pt x="5657" y="1029"/>
                    </a:lnTo>
                    <a:lnTo>
                      <a:pt x="5715" y="1067"/>
                    </a:lnTo>
                    <a:lnTo>
                      <a:pt x="5752" y="1105"/>
                    </a:lnTo>
                    <a:lnTo>
                      <a:pt x="5752" y="1162"/>
                    </a:lnTo>
                    <a:lnTo>
                      <a:pt x="5810" y="1200"/>
                    </a:lnTo>
                    <a:lnTo>
                      <a:pt x="5905" y="1219"/>
                    </a:lnTo>
                    <a:lnTo>
                      <a:pt x="5905" y="1257"/>
                    </a:lnTo>
                    <a:lnTo>
                      <a:pt x="5962" y="1371"/>
                    </a:lnTo>
                    <a:lnTo>
                      <a:pt x="5962" y="1410"/>
                    </a:lnTo>
                    <a:lnTo>
                      <a:pt x="5981" y="1467"/>
                    </a:lnTo>
                    <a:lnTo>
                      <a:pt x="5962" y="1543"/>
                    </a:lnTo>
                    <a:lnTo>
                      <a:pt x="5924" y="1657"/>
                    </a:lnTo>
                    <a:lnTo>
                      <a:pt x="5905" y="1848"/>
                    </a:lnTo>
                    <a:lnTo>
                      <a:pt x="5867" y="1924"/>
                    </a:lnTo>
                    <a:lnTo>
                      <a:pt x="5867" y="1962"/>
                    </a:lnTo>
                    <a:lnTo>
                      <a:pt x="5867" y="2114"/>
                    </a:lnTo>
                    <a:lnTo>
                      <a:pt x="5867" y="2153"/>
                    </a:lnTo>
                    <a:lnTo>
                      <a:pt x="5771" y="2343"/>
                    </a:lnTo>
                    <a:lnTo>
                      <a:pt x="5734" y="2476"/>
                    </a:lnTo>
                    <a:lnTo>
                      <a:pt x="5734" y="2534"/>
                    </a:lnTo>
                    <a:lnTo>
                      <a:pt x="5752" y="2705"/>
                    </a:lnTo>
                    <a:lnTo>
                      <a:pt x="5734" y="3162"/>
                    </a:lnTo>
                    <a:lnTo>
                      <a:pt x="5752" y="3296"/>
                    </a:lnTo>
                    <a:lnTo>
                      <a:pt x="5829" y="3505"/>
                    </a:lnTo>
                    <a:lnTo>
                      <a:pt x="5829" y="3543"/>
                    </a:lnTo>
                    <a:lnTo>
                      <a:pt x="5829" y="360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8" name="Freeform 34">
                <a:extLst>
                  <a:ext uri="{FF2B5EF4-FFF2-40B4-BE49-F238E27FC236}">
                    <a16:creationId xmlns:a16="http://schemas.microsoft.com/office/drawing/2014/main" id="{081A6F3F-DC1C-2D4C-8987-933D893D5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4763" y="3937000"/>
                <a:ext cx="2941637" cy="3786188"/>
              </a:xfrm>
              <a:custGeom>
                <a:avLst/>
                <a:gdLst>
                  <a:gd name="T0" fmla="*/ 994504375 w 8173"/>
                  <a:gd name="T1" fmla="*/ 1316247104 h 10515"/>
                  <a:gd name="T2" fmla="*/ 853820127 w 8173"/>
                  <a:gd name="T3" fmla="*/ 1348401076 h 10515"/>
                  <a:gd name="T4" fmla="*/ 742801674 w 8173"/>
                  <a:gd name="T5" fmla="*/ 1311320198 h 10515"/>
                  <a:gd name="T6" fmla="*/ 503405403 w 8173"/>
                  <a:gd name="T7" fmla="*/ 1217450822 h 10515"/>
                  <a:gd name="T8" fmla="*/ 520764408 w 8173"/>
                  <a:gd name="T9" fmla="*/ 1269312416 h 10515"/>
                  <a:gd name="T10" fmla="*/ 476201469 w 8173"/>
                  <a:gd name="T11" fmla="*/ 1303930020 h 10515"/>
                  <a:gd name="T12" fmla="*/ 429436171 w 8173"/>
                  <a:gd name="T13" fmla="*/ 1343474531 h 10515"/>
                  <a:gd name="T14" fmla="*/ 268932135 w 8173"/>
                  <a:gd name="T15" fmla="*/ 1326230542 h 10515"/>
                  <a:gd name="T16" fmla="*/ 217244194 w 8173"/>
                  <a:gd name="T17" fmla="*/ 1269312416 h 10515"/>
                  <a:gd name="T18" fmla="*/ 214783051 w 8173"/>
                  <a:gd name="T19" fmla="*/ 1232231178 h 10515"/>
                  <a:gd name="T20" fmla="*/ 224628339 w 8173"/>
                  <a:gd name="T21" fmla="*/ 1170516134 h 10515"/>
                  <a:gd name="T22" fmla="*/ 133300102 w 8173"/>
                  <a:gd name="T23" fmla="*/ 1138491428 h 10515"/>
                  <a:gd name="T24" fmla="*/ 116071029 w 8173"/>
                  <a:gd name="T25" fmla="*/ 1032304968 h 10515"/>
                  <a:gd name="T26" fmla="*/ 66714657 w 8173"/>
                  <a:gd name="T27" fmla="*/ 980443375 h 10515"/>
                  <a:gd name="T28" fmla="*/ 19820148 w 8173"/>
                  <a:gd name="T29" fmla="*/ 963069759 h 10515"/>
                  <a:gd name="T30" fmla="*/ 14897504 w 8173"/>
                  <a:gd name="T31" fmla="*/ 918727970 h 10515"/>
                  <a:gd name="T32" fmla="*/ 54408227 w 8173"/>
                  <a:gd name="T33" fmla="*/ 837175677 h 10515"/>
                  <a:gd name="T34" fmla="*/ 17358646 w 8173"/>
                  <a:gd name="T35" fmla="*/ 745769573 h 10515"/>
                  <a:gd name="T36" fmla="*/ 32126578 w 8173"/>
                  <a:gd name="T37" fmla="*/ 644510019 h 10515"/>
                  <a:gd name="T38" fmla="*/ 86405593 w 8173"/>
                  <a:gd name="T39" fmla="*/ 622339124 h 10515"/>
                  <a:gd name="T40" fmla="*/ 180194972 w 8173"/>
                  <a:gd name="T41" fmla="*/ 535859926 h 10515"/>
                  <a:gd name="T42" fmla="*/ 202476262 w 8173"/>
                  <a:gd name="T43" fmla="*/ 543250104 h 10515"/>
                  <a:gd name="T44" fmla="*/ 288752283 w 8173"/>
                  <a:gd name="T45" fmla="*/ 535859926 h 10515"/>
                  <a:gd name="T46" fmla="*/ 372696374 w 8173"/>
                  <a:gd name="T47" fmla="*/ 545713377 h 10515"/>
                  <a:gd name="T48" fmla="*/ 471408397 w 8173"/>
                  <a:gd name="T49" fmla="*/ 570477531 h 10515"/>
                  <a:gd name="T50" fmla="*/ 525557481 w 8173"/>
                  <a:gd name="T51" fmla="*/ 609892414 h 10515"/>
                  <a:gd name="T52" fmla="*/ 533070838 w 8173"/>
                  <a:gd name="T53" fmla="*/ 693907980 h 10515"/>
                  <a:gd name="T54" fmla="*/ 644089651 w 8173"/>
                  <a:gd name="T55" fmla="*/ 706225063 h 10515"/>
                  <a:gd name="T56" fmla="*/ 668832443 w 8173"/>
                  <a:gd name="T57" fmla="*/ 688981074 h 10515"/>
                  <a:gd name="T58" fmla="*/ 742801674 w 8173"/>
                  <a:gd name="T59" fmla="*/ 629729302 h 10515"/>
                  <a:gd name="T60" fmla="*/ 722981527 w 8173"/>
                  <a:gd name="T61" fmla="*/ 592648425 h 10515"/>
                  <a:gd name="T62" fmla="*/ 579965708 w 8173"/>
                  <a:gd name="T63" fmla="*/ 565550625 h 10515"/>
                  <a:gd name="T64" fmla="*/ 513250691 w 8173"/>
                  <a:gd name="T65" fmla="*/ 476607794 h 10515"/>
                  <a:gd name="T66" fmla="*/ 491098973 w 8173"/>
                  <a:gd name="T67" fmla="*/ 449380727 h 10515"/>
                  <a:gd name="T68" fmla="*/ 498482759 w 8173"/>
                  <a:gd name="T69" fmla="*/ 375348239 h 10515"/>
                  <a:gd name="T70" fmla="*/ 459101607 w 8173"/>
                  <a:gd name="T71" fmla="*/ 358104250 h 10515"/>
                  <a:gd name="T72" fmla="*/ 424513527 w 8173"/>
                  <a:gd name="T73" fmla="*/ 318559740 h 10515"/>
                  <a:gd name="T74" fmla="*/ 498482759 w 8173"/>
                  <a:gd name="T75" fmla="*/ 286405768 h 10515"/>
                  <a:gd name="T76" fmla="*/ 656396081 w 8173"/>
                  <a:gd name="T77" fmla="*/ 209909647 h 10515"/>
                  <a:gd name="T78" fmla="*/ 688523019 w 8173"/>
                  <a:gd name="T79" fmla="*/ 86349571 h 10515"/>
                  <a:gd name="T80" fmla="*/ 708213595 w 8173"/>
                  <a:gd name="T81" fmla="*/ 36951250 h 10515"/>
                  <a:gd name="T82" fmla="*/ 769876036 w 8173"/>
                  <a:gd name="T83" fmla="*/ 34487978 h 10515"/>
                  <a:gd name="T84" fmla="*/ 883485563 w 8173"/>
                  <a:gd name="T85" fmla="*/ 22170894 h 10515"/>
                  <a:gd name="T86" fmla="*/ 920405572 w 8173"/>
                  <a:gd name="T87" fmla="*/ 98796282 h 10515"/>
                  <a:gd name="T88" fmla="*/ 932841574 w 8173"/>
                  <a:gd name="T89" fmla="*/ 148194603 h 10515"/>
                  <a:gd name="T90" fmla="*/ 945148364 w 8173"/>
                  <a:gd name="T91" fmla="*/ 217300186 h 10515"/>
                  <a:gd name="T92" fmla="*/ 1014194951 w 8173"/>
                  <a:gd name="T93" fmla="*/ 461697811 h 10515"/>
                  <a:gd name="T94" fmla="*/ 1031553957 w 8173"/>
                  <a:gd name="T95" fmla="*/ 550640282 h 10515"/>
                  <a:gd name="T96" fmla="*/ 1004349663 w 8173"/>
                  <a:gd name="T97" fmla="*/ 577867709 h 10515"/>
                  <a:gd name="T98" fmla="*/ 927789718 w 8173"/>
                  <a:gd name="T99" fmla="*/ 642046386 h 10515"/>
                  <a:gd name="T100" fmla="*/ 866126917 w 8173"/>
                  <a:gd name="T101" fmla="*/ 698834885 h 10515"/>
                  <a:gd name="T102" fmla="*/ 821693549 w 8173"/>
                  <a:gd name="T103" fmla="*/ 802558072 h 10515"/>
                  <a:gd name="T104" fmla="*/ 880894849 w 8173"/>
                  <a:gd name="T105" fmla="*/ 866736749 h 10515"/>
                  <a:gd name="T106" fmla="*/ 947609866 w 8173"/>
                  <a:gd name="T107" fmla="*/ 935971959 h 10515"/>
                  <a:gd name="T108" fmla="*/ 957455154 w 8173"/>
                  <a:gd name="T109" fmla="*/ 1039695146 h 10515"/>
                  <a:gd name="T110" fmla="*/ 903176139 w 8173"/>
                  <a:gd name="T111" fmla="*/ 1091556740 h 10515"/>
                  <a:gd name="T112" fmla="*/ 1026501741 w 8173"/>
                  <a:gd name="T113" fmla="*/ 1217450822 h 10515"/>
                  <a:gd name="T114" fmla="*/ 1048783031 w 8173"/>
                  <a:gd name="T115" fmla="*/ 1299003115 h 105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173" h="10515">
                    <a:moveTo>
                      <a:pt x="8153" y="10210"/>
                    </a:moveTo>
                    <a:lnTo>
                      <a:pt x="7924" y="10210"/>
                    </a:lnTo>
                    <a:lnTo>
                      <a:pt x="7677" y="10152"/>
                    </a:lnTo>
                    <a:lnTo>
                      <a:pt x="7448" y="10190"/>
                    </a:lnTo>
                    <a:lnTo>
                      <a:pt x="7029" y="10381"/>
                    </a:lnTo>
                    <a:lnTo>
                      <a:pt x="6591" y="10400"/>
                    </a:lnTo>
                    <a:lnTo>
                      <a:pt x="6400" y="10514"/>
                    </a:lnTo>
                    <a:lnTo>
                      <a:pt x="6305" y="10476"/>
                    </a:lnTo>
                    <a:lnTo>
                      <a:pt x="5734" y="10114"/>
                    </a:lnTo>
                    <a:lnTo>
                      <a:pt x="4039" y="9333"/>
                    </a:lnTo>
                    <a:lnTo>
                      <a:pt x="3943" y="9352"/>
                    </a:lnTo>
                    <a:lnTo>
                      <a:pt x="3886" y="9390"/>
                    </a:lnTo>
                    <a:lnTo>
                      <a:pt x="3848" y="9467"/>
                    </a:lnTo>
                    <a:lnTo>
                      <a:pt x="3981" y="9657"/>
                    </a:lnTo>
                    <a:lnTo>
                      <a:pt x="4020" y="9790"/>
                    </a:lnTo>
                    <a:lnTo>
                      <a:pt x="3981" y="9905"/>
                    </a:lnTo>
                    <a:lnTo>
                      <a:pt x="3772" y="9981"/>
                    </a:lnTo>
                    <a:lnTo>
                      <a:pt x="3676" y="10057"/>
                    </a:lnTo>
                    <a:lnTo>
                      <a:pt x="3581" y="10266"/>
                    </a:lnTo>
                    <a:lnTo>
                      <a:pt x="3448" y="10324"/>
                    </a:lnTo>
                    <a:lnTo>
                      <a:pt x="3315" y="10362"/>
                    </a:lnTo>
                    <a:lnTo>
                      <a:pt x="2782" y="10381"/>
                    </a:lnTo>
                    <a:lnTo>
                      <a:pt x="2286" y="10286"/>
                    </a:lnTo>
                    <a:lnTo>
                      <a:pt x="2076" y="10229"/>
                    </a:lnTo>
                    <a:lnTo>
                      <a:pt x="1962" y="10019"/>
                    </a:lnTo>
                    <a:lnTo>
                      <a:pt x="1810" y="9829"/>
                    </a:lnTo>
                    <a:lnTo>
                      <a:pt x="1677" y="9790"/>
                    </a:lnTo>
                    <a:lnTo>
                      <a:pt x="1600" y="9714"/>
                    </a:lnTo>
                    <a:lnTo>
                      <a:pt x="1619" y="9600"/>
                    </a:lnTo>
                    <a:lnTo>
                      <a:pt x="1658" y="9504"/>
                    </a:lnTo>
                    <a:lnTo>
                      <a:pt x="1715" y="9409"/>
                    </a:lnTo>
                    <a:lnTo>
                      <a:pt x="1753" y="9314"/>
                    </a:lnTo>
                    <a:lnTo>
                      <a:pt x="1734" y="9028"/>
                    </a:lnTo>
                    <a:lnTo>
                      <a:pt x="1658" y="8781"/>
                    </a:lnTo>
                    <a:lnTo>
                      <a:pt x="1429" y="8705"/>
                    </a:lnTo>
                    <a:lnTo>
                      <a:pt x="1029" y="8781"/>
                    </a:lnTo>
                    <a:lnTo>
                      <a:pt x="915" y="8686"/>
                    </a:lnTo>
                    <a:lnTo>
                      <a:pt x="915" y="8133"/>
                    </a:lnTo>
                    <a:lnTo>
                      <a:pt x="896" y="7962"/>
                    </a:lnTo>
                    <a:lnTo>
                      <a:pt x="838" y="7772"/>
                    </a:lnTo>
                    <a:lnTo>
                      <a:pt x="705" y="7619"/>
                    </a:lnTo>
                    <a:lnTo>
                      <a:pt x="515" y="7562"/>
                    </a:lnTo>
                    <a:lnTo>
                      <a:pt x="305" y="7600"/>
                    </a:lnTo>
                    <a:lnTo>
                      <a:pt x="229" y="7505"/>
                    </a:lnTo>
                    <a:lnTo>
                      <a:pt x="153" y="7428"/>
                    </a:lnTo>
                    <a:lnTo>
                      <a:pt x="58" y="7371"/>
                    </a:lnTo>
                    <a:lnTo>
                      <a:pt x="0" y="7295"/>
                    </a:lnTo>
                    <a:lnTo>
                      <a:pt x="115" y="7086"/>
                    </a:lnTo>
                    <a:lnTo>
                      <a:pt x="153" y="6857"/>
                    </a:lnTo>
                    <a:lnTo>
                      <a:pt x="324" y="6685"/>
                    </a:lnTo>
                    <a:lnTo>
                      <a:pt x="420" y="6457"/>
                    </a:lnTo>
                    <a:lnTo>
                      <a:pt x="381" y="6209"/>
                    </a:lnTo>
                    <a:lnTo>
                      <a:pt x="229" y="6019"/>
                    </a:lnTo>
                    <a:lnTo>
                      <a:pt x="134" y="5752"/>
                    </a:lnTo>
                    <a:lnTo>
                      <a:pt x="115" y="5466"/>
                    </a:lnTo>
                    <a:lnTo>
                      <a:pt x="153" y="5200"/>
                    </a:lnTo>
                    <a:lnTo>
                      <a:pt x="248" y="4971"/>
                    </a:lnTo>
                    <a:lnTo>
                      <a:pt x="457" y="4971"/>
                    </a:lnTo>
                    <a:lnTo>
                      <a:pt x="572" y="4914"/>
                    </a:lnTo>
                    <a:lnTo>
                      <a:pt x="667" y="4800"/>
                    </a:lnTo>
                    <a:lnTo>
                      <a:pt x="801" y="4609"/>
                    </a:lnTo>
                    <a:lnTo>
                      <a:pt x="1162" y="4228"/>
                    </a:lnTo>
                    <a:lnTo>
                      <a:pt x="1391" y="4133"/>
                    </a:lnTo>
                    <a:lnTo>
                      <a:pt x="1429" y="4171"/>
                    </a:lnTo>
                    <a:lnTo>
                      <a:pt x="1505" y="4190"/>
                    </a:lnTo>
                    <a:lnTo>
                      <a:pt x="1563" y="4190"/>
                    </a:lnTo>
                    <a:lnTo>
                      <a:pt x="1810" y="4076"/>
                    </a:lnTo>
                    <a:lnTo>
                      <a:pt x="2039" y="4076"/>
                    </a:lnTo>
                    <a:lnTo>
                      <a:pt x="2229" y="4133"/>
                    </a:lnTo>
                    <a:lnTo>
                      <a:pt x="2457" y="4228"/>
                    </a:lnTo>
                    <a:lnTo>
                      <a:pt x="2667" y="4247"/>
                    </a:lnTo>
                    <a:lnTo>
                      <a:pt x="2877" y="4209"/>
                    </a:lnTo>
                    <a:lnTo>
                      <a:pt x="3010" y="4381"/>
                    </a:lnTo>
                    <a:lnTo>
                      <a:pt x="3181" y="4438"/>
                    </a:lnTo>
                    <a:lnTo>
                      <a:pt x="3639" y="4400"/>
                    </a:lnTo>
                    <a:lnTo>
                      <a:pt x="3829" y="4362"/>
                    </a:lnTo>
                    <a:lnTo>
                      <a:pt x="3981" y="4495"/>
                    </a:lnTo>
                    <a:lnTo>
                      <a:pt x="4057" y="4704"/>
                    </a:lnTo>
                    <a:lnTo>
                      <a:pt x="4057" y="4933"/>
                    </a:lnTo>
                    <a:lnTo>
                      <a:pt x="4020" y="5161"/>
                    </a:lnTo>
                    <a:lnTo>
                      <a:pt x="4115" y="5352"/>
                    </a:lnTo>
                    <a:lnTo>
                      <a:pt x="4305" y="5428"/>
                    </a:lnTo>
                    <a:lnTo>
                      <a:pt x="4839" y="5390"/>
                    </a:lnTo>
                    <a:lnTo>
                      <a:pt x="4972" y="5447"/>
                    </a:lnTo>
                    <a:lnTo>
                      <a:pt x="5105" y="5505"/>
                    </a:lnTo>
                    <a:lnTo>
                      <a:pt x="5200" y="5447"/>
                    </a:lnTo>
                    <a:lnTo>
                      <a:pt x="5163" y="5314"/>
                    </a:lnTo>
                    <a:lnTo>
                      <a:pt x="5220" y="5085"/>
                    </a:lnTo>
                    <a:lnTo>
                      <a:pt x="5601" y="4933"/>
                    </a:lnTo>
                    <a:lnTo>
                      <a:pt x="5734" y="4857"/>
                    </a:lnTo>
                    <a:lnTo>
                      <a:pt x="5810" y="4762"/>
                    </a:lnTo>
                    <a:lnTo>
                      <a:pt x="5829" y="4648"/>
                    </a:lnTo>
                    <a:lnTo>
                      <a:pt x="5581" y="4571"/>
                    </a:lnTo>
                    <a:lnTo>
                      <a:pt x="5276" y="4552"/>
                    </a:lnTo>
                    <a:lnTo>
                      <a:pt x="4743" y="4457"/>
                    </a:lnTo>
                    <a:lnTo>
                      <a:pt x="4477" y="4362"/>
                    </a:lnTo>
                    <a:lnTo>
                      <a:pt x="4153" y="3905"/>
                    </a:lnTo>
                    <a:lnTo>
                      <a:pt x="4020" y="3657"/>
                    </a:lnTo>
                    <a:lnTo>
                      <a:pt x="3962" y="3676"/>
                    </a:lnTo>
                    <a:lnTo>
                      <a:pt x="3848" y="3676"/>
                    </a:lnTo>
                    <a:lnTo>
                      <a:pt x="3772" y="3581"/>
                    </a:lnTo>
                    <a:lnTo>
                      <a:pt x="3791" y="3466"/>
                    </a:lnTo>
                    <a:lnTo>
                      <a:pt x="3905" y="3257"/>
                    </a:lnTo>
                    <a:lnTo>
                      <a:pt x="3905" y="3143"/>
                    </a:lnTo>
                    <a:lnTo>
                      <a:pt x="3848" y="2895"/>
                    </a:lnTo>
                    <a:lnTo>
                      <a:pt x="3791" y="2762"/>
                    </a:lnTo>
                    <a:lnTo>
                      <a:pt x="3676" y="2743"/>
                    </a:lnTo>
                    <a:lnTo>
                      <a:pt x="3544" y="2762"/>
                    </a:lnTo>
                    <a:lnTo>
                      <a:pt x="3334" y="2819"/>
                    </a:lnTo>
                    <a:lnTo>
                      <a:pt x="3200" y="2723"/>
                    </a:lnTo>
                    <a:lnTo>
                      <a:pt x="3277" y="2457"/>
                    </a:lnTo>
                    <a:lnTo>
                      <a:pt x="3448" y="2286"/>
                    </a:lnTo>
                    <a:lnTo>
                      <a:pt x="3734" y="2266"/>
                    </a:lnTo>
                    <a:lnTo>
                      <a:pt x="3848" y="2209"/>
                    </a:lnTo>
                    <a:lnTo>
                      <a:pt x="3962" y="2133"/>
                    </a:lnTo>
                    <a:lnTo>
                      <a:pt x="5010" y="1733"/>
                    </a:lnTo>
                    <a:lnTo>
                      <a:pt x="5067" y="1619"/>
                    </a:lnTo>
                    <a:lnTo>
                      <a:pt x="5048" y="1466"/>
                    </a:lnTo>
                    <a:lnTo>
                      <a:pt x="5067" y="1352"/>
                    </a:lnTo>
                    <a:lnTo>
                      <a:pt x="5315" y="666"/>
                    </a:lnTo>
                    <a:lnTo>
                      <a:pt x="5353" y="495"/>
                    </a:lnTo>
                    <a:lnTo>
                      <a:pt x="5391" y="361"/>
                    </a:lnTo>
                    <a:lnTo>
                      <a:pt x="5467" y="285"/>
                    </a:lnTo>
                    <a:lnTo>
                      <a:pt x="5581" y="228"/>
                    </a:lnTo>
                    <a:lnTo>
                      <a:pt x="5829" y="190"/>
                    </a:lnTo>
                    <a:lnTo>
                      <a:pt x="5943" y="266"/>
                    </a:lnTo>
                    <a:lnTo>
                      <a:pt x="6115" y="305"/>
                    </a:lnTo>
                    <a:lnTo>
                      <a:pt x="6572" y="0"/>
                    </a:lnTo>
                    <a:lnTo>
                      <a:pt x="6820" y="171"/>
                    </a:lnTo>
                    <a:lnTo>
                      <a:pt x="7010" y="361"/>
                    </a:lnTo>
                    <a:lnTo>
                      <a:pt x="7048" y="495"/>
                    </a:lnTo>
                    <a:lnTo>
                      <a:pt x="7105" y="762"/>
                    </a:lnTo>
                    <a:lnTo>
                      <a:pt x="7105" y="914"/>
                    </a:lnTo>
                    <a:lnTo>
                      <a:pt x="7125" y="1028"/>
                    </a:lnTo>
                    <a:lnTo>
                      <a:pt x="7201" y="1143"/>
                    </a:lnTo>
                    <a:lnTo>
                      <a:pt x="7258" y="1276"/>
                    </a:lnTo>
                    <a:lnTo>
                      <a:pt x="7296" y="1428"/>
                    </a:lnTo>
                    <a:lnTo>
                      <a:pt x="7296" y="1676"/>
                    </a:lnTo>
                    <a:lnTo>
                      <a:pt x="7391" y="2228"/>
                    </a:lnTo>
                    <a:lnTo>
                      <a:pt x="7810" y="3257"/>
                    </a:lnTo>
                    <a:lnTo>
                      <a:pt x="7829" y="3561"/>
                    </a:lnTo>
                    <a:lnTo>
                      <a:pt x="7715" y="4095"/>
                    </a:lnTo>
                    <a:lnTo>
                      <a:pt x="7791" y="4209"/>
                    </a:lnTo>
                    <a:lnTo>
                      <a:pt x="7963" y="4247"/>
                    </a:lnTo>
                    <a:lnTo>
                      <a:pt x="7905" y="4286"/>
                    </a:lnTo>
                    <a:lnTo>
                      <a:pt x="7848" y="4381"/>
                    </a:lnTo>
                    <a:lnTo>
                      <a:pt x="7753" y="4457"/>
                    </a:lnTo>
                    <a:lnTo>
                      <a:pt x="7429" y="4648"/>
                    </a:lnTo>
                    <a:lnTo>
                      <a:pt x="7277" y="4876"/>
                    </a:lnTo>
                    <a:lnTo>
                      <a:pt x="7162" y="4952"/>
                    </a:lnTo>
                    <a:lnTo>
                      <a:pt x="6896" y="5047"/>
                    </a:lnTo>
                    <a:lnTo>
                      <a:pt x="6800" y="5124"/>
                    </a:lnTo>
                    <a:lnTo>
                      <a:pt x="6686" y="5390"/>
                    </a:lnTo>
                    <a:lnTo>
                      <a:pt x="6572" y="5809"/>
                    </a:lnTo>
                    <a:lnTo>
                      <a:pt x="6515" y="5923"/>
                    </a:lnTo>
                    <a:lnTo>
                      <a:pt x="6343" y="6190"/>
                    </a:lnTo>
                    <a:lnTo>
                      <a:pt x="6324" y="6285"/>
                    </a:lnTo>
                    <a:lnTo>
                      <a:pt x="6705" y="6438"/>
                    </a:lnTo>
                    <a:lnTo>
                      <a:pt x="6800" y="6685"/>
                    </a:lnTo>
                    <a:lnTo>
                      <a:pt x="6839" y="6952"/>
                    </a:lnTo>
                    <a:lnTo>
                      <a:pt x="7086" y="7066"/>
                    </a:lnTo>
                    <a:lnTo>
                      <a:pt x="7315" y="7219"/>
                    </a:lnTo>
                    <a:lnTo>
                      <a:pt x="7391" y="7428"/>
                    </a:lnTo>
                    <a:lnTo>
                      <a:pt x="7372" y="7904"/>
                    </a:lnTo>
                    <a:lnTo>
                      <a:pt x="7391" y="8019"/>
                    </a:lnTo>
                    <a:lnTo>
                      <a:pt x="7372" y="8114"/>
                    </a:lnTo>
                    <a:lnTo>
                      <a:pt x="6991" y="8305"/>
                    </a:lnTo>
                    <a:lnTo>
                      <a:pt x="6972" y="8419"/>
                    </a:lnTo>
                    <a:lnTo>
                      <a:pt x="7105" y="8629"/>
                    </a:lnTo>
                    <a:lnTo>
                      <a:pt x="7829" y="9162"/>
                    </a:lnTo>
                    <a:lnTo>
                      <a:pt x="7924" y="9390"/>
                    </a:lnTo>
                    <a:lnTo>
                      <a:pt x="7943" y="9619"/>
                    </a:lnTo>
                    <a:lnTo>
                      <a:pt x="8001" y="9829"/>
                    </a:lnTo>
                    <a:lnTo>
                      <a:pt x="8096" y="10019"/>
                    </a:lnTo>
                    <a:lnTo>
                      <a:pt x="8172" y="10133"/>
                    </a:lnTo>
                    <a:lnTo>
                      <a:pt x="8153" y="1021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99" name="Freeform 35">
                <a:extLst>
                  <a:ext uri="{FF2B5EF4-FFF2-40B4-BE49-F238E27FC236}">
                    <a16:creationId xmlns:a16="http://schemas.microsoft.com/office/drawing/2014/main" id="{73DF58F5-9074-6E4F-96CA-C59F57CD3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3313" y="6659563"/>
                <a:ext cx="2592387" cy="2503487"/>
              </a:xfrm>
              <a:custGeom>
                <a:avLst/>
                <a:gdLst>
                  <a:gd name="T0" fmla="*/ 901127545 w 7201"/>
                  <a:gd name="T1" fmla="*/ 405118717 h 6952"/>
                  <a:gd name="T2" fmla="*/ 901127545 w 7201"/>
                  <a:gd name="T3" fmla="*/ 459324685 h 6952"/>
                  <a:gd name="T4" fmla="*/ 910977248 w 7201"/>
                  <a:gd name="T5" fmla="*/ 506398307 h 6952"/>
                  <a:gd name="T6" fmla="*/ 930677013 w 7201"/>
                  <a:gd name="T7" fmla="*/ 560733914 h 6952"/>
                  <a:gd name="T8" fmla="*/ 928214587 w 7201"/>
                  <a:gd name="T9" fmla="*/ 587707257 h 6952"/>
                  <a:gd name="T10" fmla="*/ 933139439 w 7201"/>
                  <a:gd name="T11" fmla="*/ 632187365 h 6952"/>
                  <a:gd name="T12" fmla="*/ 846823860 w 7201"/>
                  <a:gd name="T13" fmla="*/ 696378471 h 6952"/>
                  <a:gd name="T14" fmla="*/ 723312693 w 7201"/>
                  <a:gd name="T15" fmla="*/ 748380203 h 6952"/>
                  <a:gd name="T16" fmla="*/ 688838374 w 7201"/>
                  <a:gd name="T17" fmla="*/ 792730311 h 6952"/>
                  <a:gd name="T18" fmla="*/ 644384751 w 7201"/>
                  <a:gd name="T19" fmla="*/ 819963294 h 6952"/>
                  <a:gd name="T20" fmla="*/ 590081066 w 7201"/>
                  <a:gd name="T21" fmla="*/ 869371152 h 6952"/>
                  <a:gd name="T22" fmla="*/ 528260502 w 7201"/>
                  <a:gd name="T23" fmla="*/ 898938010 h 6952"/>
                  <a:gd name="T24" fmla="*/ 471624352 w 7201"/>
                  <a:gd name="T25" fmla="*/ 901401885 h 6952"/>
                  <a:gd name="T26" fmla="*/ 432095580 w 7201"/>
                  <a:gd name="T27" fmla="*/ 861849527 h 6952"/>
                  <a:gd name="T28" fmla="*/ 350575251 w 7201"/>
                  <a:gd name="T29" fmla="*/ 837210418 h 6952"/>
                  <a:gd name="T30" fmla="*/ 281367410 w 7201"/>
                  <a:gd name="T31" fmla="*/ 854457903 h 6952"/>
                  <a:gd name="T32" fmla="*/ 212289171 w 7201"/>
                  <a:gd name="T33" fmla="*/ 847066278 h 6952"/>
                  <a:gd name="T34" fmla="*/ 165502724 w 7201"/>
                  <a:gd name="T35" fmla="*/ 807643560 h 6952"/>
                  <a:gd name="T36" fmla="*/ 165502724 w 7201"/>
                  <a:gd name="T37" fmla="*/ 768091202 h 6952"/>
                  <a:gd name="T38" fmla="*/ 145673357 w 7201"/>
                  <a:gd name="T39" fmla="*/ 731003079 h 6952"/>
                  <a:gd name="T40" fmla="*/ 165502724 w 7201"/>
                  <a:gd name="T41" fmla="*/ 698972346 h 6952"/>
                  <a:gd name="T42" fmla="*/ 192589766 w 7201"/>
                  <a:gd name="T43" fmla="*/ 676667472 h 6952"/>
                  <a:gd name="T44" fmla="*/ 222138874 w 7201"/>
                  <a:gd name="T45" fmla="*/ 642042864 h 6952"/>
                  <a:gd name="T46" fmla="*/ 229656112 w 7201"/>
                  <a:gd name="T47" fmla="*/ 612476006 h 6952"/>
                  <a:gd name="T48" fmla="*/ 209826745 w 7201"/>
                  <a:gd name="T49" fmla="*/ 595098882 h 6952"/>
                  <a:gd name="T50" fmla="*/ 190127340 w 7201"/>
                  <a:gd name="T51" fmla="*/ 600156632 h 6952"/>
                  <a:gd name="T52" fmla="*/ 150598208 w 7201"/>
                  <a:gd name="T53" fmla="*/ 602620506 h 6952"/>
                  <a:gd name="T54" fmla="*/ 101219734 w 7201"/>
                  <a:gd name="T55" fmla="*/ 575387883 h 6952"/>
                  <a:gd name="T56" fmla="*/ 71540665 w 7201"/>
                  <a:gd name="T57" fmla="*/ 528573540 h 6952"/>
                  <a:gd name="T58" fmla="*/ 54303686 w 7201"/>
                  <a:gd name="T59" fmla="*/ 489021183 h 6952"/>
                  <a:gd name="T60" fmla="*/ 39528772 w 7201"/>
                  <a:gd name="T61" fmla="*/ 437149451 h 6952"/>
                  <a:gd name="T62" fmla="*/ 0 w 7201"/>
                  <a:gd name="T63" fmla="*/ 390205468 h 6952"/>
                  <a:gd name="T64" fmla="*/ 14774554 w 7201"/>
                  <a:gd name="T65" fmla="*/ 316158502 h 6952"/>
                  <a:gd name="T66" fmla="*/ 14774554 w 7201"/>
                  <a:gd name="T67" fmla="*/ 298911018 h 6952"/>
                  <a:gd name="T68" fmla="*/ 29679069 w 7201"/>
                  <a:gd name="T69" fmla="*/ 259359021 h 6952"/>
                  <a:gd name="T70" fmla="*/ 32141495 w 7201"/>
                  <a:gd name="T71" fmla="*/ 207487288 h 6952"/>
                  <a:gd name="T72" fmla="*/ 37066346 w 7201"/>
                  <a:gd name="T73" fmla="*/ 113599324 h 6952"/>
                  <a:gd name="T74" fmla="*/ 69207841 w 7201"/>
                  <a:gd name="T75" fmla="*/ 54335607 h 6952"/>
                  <a:gd name="T76" fmla="*/ 96294883 w 7201"/>
                  <a:gd name="T77" fmla="*/ 32030733 h 6952"/>
                  <a:gd name="T78" fmla="*/ 101219734 w 7201"/>
                  <a:gd name="T79" fmla="*/ 4927750 h 6952"/>
                  <a:gd name="T80" fmla="*/ 153060634 w 7201"/>
                  <a:gd name="T81" fmla="*/ 7391625 h 6952"/>
                  <a:gd name="T82" fmla="*/ 177814852 w 7201"/>
                  <a:gd name="T83" fmla="*/ 51871732 h 6952"/>
                  <a:gd name="T84" fmla="*/ 180277278 w 7201"/>
                  <a:gd name="T85" fmla="*/ 145759697 h 6952"/>
                  <a:gd name="T86" fmla="*/ 246893091 w 7201"/>
                  <a:gd name="T87" fmla="*/ 148223572 h 6952"/>
                  <a:gd name="T88" fmla="*/ 286421863 w 7201"/>
                  <a:gd name="T89" fmla="*/ 190110165 h 6952"/>
                  <a:gd name="T90" fmla="*/ 283959437 w 7201"/>
                  <a:gd name="T91" fmla="*/ 239518022 h 6952"/>
                  <a:gd name="T92" fmla="*/ 271517708 w 7201"/>
                  <a:gd name="T93" fmla="*/ 264286770 h 6952"/>
                  <a:gd name="T94" fmla="*/ 279034586 w 7201"/>
                  <a:gd name="T95" fmla="*/ 288925879 h 6952"/>
                  <a:gd name="T96" fmla="*/ 315971331 w 7201"/>
                  <a:gd name="T97" fmla="*/ 318622377 h 6952"/>
                  <a:gd name="T98" fmla="*/ 357962528 w 7201"/>
                  <a:gd name="T99" fmla="*/ 353246985 h 6952"/>
                  <a:gd name="T100" fmla="*/ 491323757 w 7201"/>
                  <a:gd name="T101" fmla="*/ 363102485 h 6952"/>
                  <a:gd name="T102" fmla="*/ 525798076 w 7201"/>
                  <a:gd name="T103" fmla="*/ 350653111 h 6952"/>
                  <a:gd name="T104" fmla="*/ 550552294 w 7201"/>
                  <a:gd name="T105" fmla="*/ 313694627 h 6952"/>
                  <a:gd name="T106" fmla="*/ 582693789 w 7201"/>
                  <a:gd name="T107" fmla="*/ 288925879 h 6952"/>
                  <a:gd name="T108" fmla="*/ 560401997 w 7201"/>
                  <a:gd name="T109" fmla="*/ 247039286 h 6952"/>
                  <a:gd name="T110" fmla="*/ 572714485 w 7201"/>
                  <a:gd name="T111" fmla="*/ 232126037 h 6952"/>
                  <a:gd name="T112" fmla="*/ 804832662 w 7201"/>
                  <a:gd name="T113" fmla="*/ 330942112 h 6952"/>
                  <a:gd name="T114" fmla="*/ 891148241 w 7201"/>
                  <a:gd name="T115" fmla="*/ 382813844 h 69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201" h="6952">
                    <a:moveTo>
                      <a:pt x="6876" y="2952"/>
                    </a:moveTo>
                    <a:lnTo>
                      <a:pt x="6953" y="3124"/>
                    </a:lnTo>
                    <a:lnTo>
                      <a:pt x="6991" y="3314"/>
                    </a:lnTo>
                    <a:lnTo>
                      <a:pt x="6953" y="3542"/>
                    </a:lnTo>
                    <a:lnTo>
                      <a:pt x="6991" y="3791"/>
                    </a:lnTo>
                    <a:lnTo>
                      <a:pt x="7029" y="3905"/>
                    </a:lnTo>
                    <a:lnTo>
                      <a:pt x="7086" y="4000"/>
                    </a:lnTo>
                    <a:lnTo>
                      <a:pt x="7181" y="4324"/>
                    </a:lnTo>
                    <a:lnTo>
                      <a:pt x="7181" y="4418"/>
                    </a:lnTo>
                    <a:lnTo>
                      <a:pt x="7162" y="4532"/>
                    </a:lnTo>
                    <a:lnTo>
                      <a:pt x="7200" y="4742"/>
                    </a:lnTo>
                    <a:lnTo>
                      <a:pt x="7200" y="4875"/>
                    </a:lnTo>
                    <a:lnTo>
                      <a:pt x="7086" y="5104"/>
                    </a:lnTo>
                    <a:lnTo>
                      <a:pt x="6534" y="5370"/>
                    </a:lnTo>
                    <a:lnTo>
                      <a:pt x="5752" y="5561"/>
                    </a:lnTo>
                    <a:lnTo>
                      <a:pt x="5581" y="5771"/>
                    </a:lnTo>
                    <a:lnTo>
                      <a:pt x="5505" y="5885"/>
                    </a:lnTo>
                    <a:lnTo>
                      <a:pt x="5315" y="6113"/>
                    </a:lnTo>
                    <a:lnTo>
                      <a:pt x="5219" y="6189"/>
                    </a:lnTo>
                    <a:lnTo>
                      <a:pt x="4972" y="6323"/>
                    </a:lnTo>
                    <a:lnTo>
                      <a:pt x="4762" y="6494"/>
                    </a:lnTo>
                    <a:lnTo>
                      <a:pt x="4553" y="6704"/>
                    </a:lnTo>
                    <a:lnTo>
                      <a:pt x="4324" y="6875"/>
                    </a:lnTo>
                    <a:lnTo>
                      <a:pt x="4076" y="6932"/>
                    </a:lnTo>
                    <a:lnTo>
                      <a:pt x="3829" y="6951"/>
                    </a:lnTo>
                    <a:lnTo>
                      <a:pt x="3639" y="6951"/>
                    </a:lnTo>
                    <a:lnTo>
                      <a:pt x="3505" y="6761"/>
                    </a:lnTo>
                    <a:lnTo>
                      <a:pt x="3334" y="6646"/>
                    </a:lnTo>
                    <a:lnTo>
                      <a:pt x="2933" y="6475"/>
                    </a:lnTo>
                    <a:lnTo>
                      <a:pt x="2705" y="6456"/>
                    </a:lnTo>
                    <a:lnTo>
                      <a:pt x="2496" y="6532"/>
                    </a:lnTo>
                    <a:lnTo>
                      <a:pt x="2171" y="6589"/>
                    </a:lnTo>
                    <a:lnTo>
                      <a:pt x="1848" y="6589"/>
                    </a:lnTo>
                    <a:lnTo>
                      <a:pt x="1638" y="6532"/>
                    </a:lnTo>
                    <a:lnTo>
                      <a:pt x="1353" y="6380"/>
                    </a:lnTo>
                    <a:lnTo>
                      <a:pt x="1277" y="6228"/>
                    </a:lnTo>
                    <a:lnTo>
                      <a:pt x="1295" y="6056"/>
                    </a:lnTo>
                    <a:lnTo>
                      <a:pt x="1277" y="5923"/>
                    </a:lnTo>
                    <a:lnTo>
                      <a:pt x="1200" y="5808"/>
                    </a:lnTo>
                    <a:lnTo>
                      <a:pt x="1124" y="5637"/>
                    </a:lnTo>
                    <a:lnTo>
                      <a:pt x="1181" y="5485"/>
                    </a:lnTo>
                    <a:lnTo>
                      <a:pt x="1277" y="5390"/>
                    </a:lnTo>
                    <a:lnTo>
                      <a:pt x="1353" y="5256"/>
                    </a:lnTo>
                    <a:lnTo>
                      <a:pt x="1486" y="5218"/>
                    </a:lnTo>
                    <a:lnTo>
                      <a:pt x="1562" y="5142"/>
                    </a:lnTo>
                    <a:lnTo>
                      <a:pt x="1714" y="4951"/>
                    </a:lnTo>
                    <a:lnTo>
                      <a:pt x="1753" y="4818"/>
                    </a:lnTo>
                    <a:lnTo>
                      <a:pt x="1772" y="4723"/>
                    </a:lnTo>
                    <a:lnTo>
                      <a:pt x="1714" y="4647"/>
                    </a:lnTo>
                    <a:lnTo>
                      <a:pt x="1619" y="4589"/>
                    </a:lnTo>
                    <a:lnTo>
                      <a:pt x="1505" y="4608"/>
                    </a:lnTo>
                    <a:lnTo>
                      <a:pt x="1467" y="4628"/>
                    </a:lnTo>
                    <a:lnTo>
                      <a:pt x="1391" y="4647"/>
                    </a:lnTo>
                    <a:lnTo>
                      <a:pt x="1162" y="4647"/>
                    </a:lnTo>
                    <a:lnTo>
                      <a:pt x="933" y="4608"/>
                    </a:lnTo>
                    <a:lnTo>
                      <a:pt x="781" y="4437"/>
                    </a:lnTo>
                    <a:lnTo>
                      <a:pt x="724" y="4190"/>
                    </a:lnTo>
                    <a:lnTo>
                      <a:pt x="552" y="4076"/>
                    </a:lnTo>
                    <a:lnTo>
                      <a:pt x="362" y="3981"/>
                    </a:lnTo>
                    <a:lnTo>
                      <a:pt x="419" y="3771"/>
                    </a:lnTo>
                    <a:lnTo>
                      <a:pt x="438" y="3562"/>
                    </a:lnTo>
                    <a:lnTo>
                      <a:pt x="305" y="3371"/>
                    </a:lnTo>
                    <a:lnTo>
                      <a:pt x="153" y="3200"/>
                    </a:lnTo>
                    <a:lnTo>
                      <a:pt x="0" y="3009"/>
                    </a:lnTo>
                    <a:lnTo>
                      <a:pt x="0" y="2514"/>
                    </a:lnTo>
                    <a:lnTo>
                      <a:pt x="114" y="2438"/>
                    </a:lnTo>
                    <a:lnTo>
                      <a:pt x="114" y="2362"/>
                    </a:lnTo>
                    <a:lnTo>
                      <a:pt x="114" y="2305"/>
                    </a:lnTo>
                    <a:lnTo>
                      <a:pt x="267" y="2114"/>
                    </a:lnTo>
                    <a:lnTo>
                      <a:pt x="229" y="2000"/>
                    </a:lnTo>
                    <a:lnTo>
                      <a:pt x="248" y="1866"/>
                    </a:lnTo>
                    <a:lnTo>
                      <a:pt x="248" y="1600"/>
                    </a:lnTo>
                    <a:lnTo>
                      <a:pt x="381" y="1143"/>
                    </a:lnTo>
                    <a:lnTo>
                      <a:pt x="286" y="876"/>
                    </a:lnTo>
                    <a:lnTo>
                      <a:pt x="362" y="609"/>
                    </a:lnTo>
                    <a:lnTo>
                      <a:pt x="534" y="419"/>
                    </a:lnTo>
                    <a:lnTo>
                      <a:pt x="648" y="362"/>
                    </a:lnTo>
                    <a:lnTo>
                      <a:pt x="743" y="247"/>
                    </a:lnTo>
                    <a:lnTo>
                      <a:pt x="743" y="133"/>
                    </a:lnTo>
                    <a:lnTo>
                      <a:pt x="781" y="38"/>
                    </a:lnTo>
                    <a:lnTo>
                      <a:pt x="991" y="0"/>
                    </a:lnTo>
                    <a:lnTo>
                      <a:pt x="1181" y="57"/>
                    </a:lnTo>
                    <a:lnTo>
                      <a:pt x="1314" y="210"/>
                    </a:lnTo>
                    <a:lnTo>
                      <a:pt x="1372" y="400"/>
                    </a:lnTo>
                    <a:lnTo>
                      <a:pt x="1391" y="571"/>
                    </a:lnTo>
                    <a:lnTo>
                      <a:pt x="1391" y="1124"/>
                    </a:lnTo>
                    <a:lnTo>
                      <a:pt x="1505" y="1219"/>
                    </a:lnTo>
                    <a:lnTo>
                      <a:pt x="1905" y="1143"/>
                    </a:lnTo>
                    <a:lnTo>
                      <a:pt x="2134" y="1219"/>
                    </a:lnTo>
                    <a:lnTo>
                      <a:pt x="2210" y="1466"/>
                    </a:lnTo>
                    <a:lnTo>
                      <a:pt x="2229" y="1752"/>
                    </a:lnTo>
                    <a:lnTo>
                      <a:pt x="2191" y="1847"/>
                    </a:lnTo>
                    <a:lnTo>
                      <a:pt x="2134" y="1942"/>
                    </a:lnTo>
                    <a:lnTo>
                      <a:pt x="2095" y="2038"/>
                    </a:lnTo>
                    <a:lnTo>
                      <a:pt x="2076" y="2152"/>
                    </a:lnTo>
                    <a:lnTo>
                      <a:pt x="2153" y="2228"/>
                    </a:lnTo>
                    <a:lnTo>
                      <a:pt x="2286" y="2267"/>
                    </a:lnTo>
                    <a:lnTo>
                      <a:pt x="2438" y="2457"/>
                    </a:lnTo>
                    <a:lnTo>
                      <a:pt x="2552" y="2667"/>
                    </a:lnTo>
                    <a:lnTo>
                      <a:pt x="2762" y="2724"/>
                    </a:lnTo>
                    <a:lnTo>
                      <a:pt x="3258" y="2819"/>
                    </a:lnTo>
                    <a:lnTo>
                      <a:pt x="3791" y="2800"/>
                    </a:lnTo>
                    <a:lnTo>
                      <a:pt x="3924" y="2762"/>
                    </a:lnTo>
                    <a:lnTo>
                      <a:pt x="4057" y="2704"/>
                    </a:lnTo>
                    <a:lnTo>
                      <a:pt x="4152" y="2495"/>
                    </a:lnTo>
                    <a:lnTo>
                      <a:pt x="4248" y="2419"/>
                    </a:lnTo>
                    <a:lnTo>
                      <a:pt x="4457" y="2343"/>
                    </a:lnTo>
                    <a:lnTo>
                      <a:pt x="4496" y="2228"/>
                    </a:lnTo>
                    <a:lnTo>
                      <a:pt x="4457" y="2095"/>
                    </a:lnTo>
                    <a:lnTo>
                      <a:pt x="4324" y="1905"/>
                    </a:lnTo>
                    <a:lnTo>
                      <a:pt x="4362" y="1828"/>
                    </a:lnTo>
                    <a:lnTo>
                      <a:pt x="4419" y="1790"/>
                    </a:lnTo>
                    <a:lnTo>
                      <a:pt x="4515" y="1771"/>
                    </a:lnTo>
                    <a:lnTo>
                      <a:pt x="6210" y="2552"/>
                    </a:lnTo>
                    <a:lnTo>
                      <a:pt x="6781" y="2914"/>
                    </a:lnTo>
                    <a:lnTo>
                      <a:pt x="6876" y="2952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0" name="Freeform 36">
                <a:extLst>
                  <a:ext uri="{FF2B5EF4-FFF2-40B4-BE49-F238E27FC236}">
                    <a16:creationId xmlns:a16="http://schemas.microsoft.com/office/drawing/2014/main" id="{1D8254FF-8744-1746-81F4-CF5359EBE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1475" y="7915275"/>
                <a:ext cx="3313113" cy="1960563"/>
              </a:xfrm>
              <a:custGeom>
                <a:avLst/>
                <a:gdLst>
                  <a:gd name="T0" fmla="*/ 1163047040 w 9202"/>
                  <a:gd name="T1" fmla="*/ 478568137 h 5447"/>
                  <a:gd name="T2" fmla="*/ 1123509670 w 9202"/>
                  <a:gd name="T3" fmla="*/ 473644954 h 5447"/>
                  <a:gd name="T4" fmla="*/ 1079046556 w 9202"/>
                  <a:gd name="T5" fmla="*/ 458746547 h 5447"/>
                  <a:gd name="T6" fmla="*/ 1056879447 w 9202"/>
                  <a:gd name="T7" fmla="*/ 485952553 h 5447"/>
                  <a:gd name="T8" fmla="*/ 1079046556 w 9202"/>
                  <a:gd name="T9" fmla="*/ 552672164 h 5447"/>
                  <a:gd name="T10" fmla="*/ 1083972300 w 9202"/>
                  <a:gd name="T11" fmla="*/ 579748953 h 5447"/>
                  <a:gd name="T12" fmla="*/ 995175327 w 9202"/>
                  <a:gd name="T13" fmla="*/ 643877396 h 5447"/>
                  <a:gd name="T14" fmla="*/ 893803863 w 9202"/>
                  <a:gd name="T15" fmla="*/ 584671777 h 5447"/>
                  <a:gd name="T16" fmla="*/ 721006405 w 9202"/>
                  <a:gd name="T17" fmla="*/ 545158172 h 5447"/>
                  <a:gd name="T18" fmla="*/ 632079457 w 9202"/>
                  <a:gd name="T19" fmla="*/ 604363791 h 5447"/>
                  <a:gd name="T20" fmla="*/ 664228030 w 9202"/>
                  <a:gd name="T21" fmla="*/ 698160192 h 5447"/>
                  <a:gd name="T22" fmla="*/ 651913130 w 9202"/>
                  <a:gd name="T23" fmla="*/ 703083015 h 5447"/>
                  <a:gd name="T24" fmla="*/ 614838812 w 9202"/>
                  <a:gd name="T25" fmla="*/ 680929769 h 5447"/>
                  <a:gd name="T26" fmla="*/ 575301442 w 9202"/>
                  <a:gd name="T27" fmla="*/ 666031002 h 5447"/>
                  <a:gd name="T28" fmla="*/ 525911863 w 9202"/>
                  <a:gd name="T29" fmla="*/ 643877396 h 5447"/>
                  <a:gd name="T30" fmla="*/ 459281640 w 9202"/>
                  <a:gd name="T31" fmla="*/ 621723790 h 5447"/>
                  <a:gd name="T32" fmla="*/ 397577520 w 9202"/>
                  <a:gd name="T33" fmla="*/ 609286975 h 5447"/>
                  <a:gd name="T34" fmla="*/ 323558500 w 9202"/>
                  <a:gd name="T35" fmla="*/ 594517784 h 5447"/>
                  <a:gd name="T36" fmla="*/ 249409505 w 9202"/>
                  <a:gd name="T37" fmla="*/ 599440967 h 5447"/>
                  <a:gd name="T38" fmla="*/ 64167171 w 9202"/>
                  <a:gd name="T39" fmla="*/ 624185382 h 5447"/>
                  <a:gd name="T40" fmla="*/ 39537370 w 9202"/>
                  <a:gd name="T41" fmla="*/ 641416164 h 5447"/>
                  <a:gd name="T42" fmla="*/ 4926104 w 9202"/>
                  <a:gd name="T43" fmla="*/ 663698987 h 5447"/>
                  <a:gd name="T44" fmla="*/ 7388796 w 9202"/>
                  <a:gd name="T45" fmla="*/ 624185382 h 5447"/>
                  <a:gd name="T46" fmla="*/ 27222469 w 9202"/>
                  <a:gd name="T47" fmla="*/ 532850573 h 5447"/>
                  <a:gd name="T48" fmla="*/ 14777953 w 9202"/>
                  <a:gd name="T49" fmla="*/ 436592941 h 5447"/>
                  <a:gd name="T50" fmla="*/ 145704963 w 9202"/>
                  <a:gd name="T51" fmla="*/ 394617744 h 5447"/>
                  <a:gd name="T52" fmla="*/ 237094604 w 9202"/>
                  <a:gd name="T53" fmla="*/ 318181702 h 5447"/>
                  <a:gd name="T54" fmla="*/ 276631974 w 9202"/>
                  <a:gd name="T55" fmla="*/ 128127669 h 5447"/>
                  <a:gd name="T56" fmla="*/ 296336031 w 9202"/>
                  <a:gd name="T57" fmla="*/ 39513605 h 5447"/>
                  <a:gd name="T58" fmla="*/ 308650932 w 9202"/>
                  <a:gd name="T59" fmla="*/ 24615198 h 5447"/>
                  <a:gd name="T60" fmla="*/ 325891577 w 9202"/>
                  <a:gd name="T61" fmla="*/ 22153606 h 5447"/>
                  <a:gd name="T62" fmla="*/ 360503203 w 9202"/>
                  <a:gd name="T63" fmla="*/ 34461205 h 5447"/>
                  <a:gd name="T64" fmla="*/ 392651416 w 9202"/>
                  <a:gd name="T65" fmla="*/ 41845620 h 5447"/>
                  <a:gd name="T66" fmla="*/ 451892843 w 9202"/>
                  <a:gd name="T67" fmla="*/ 0 h 5447"/>
                  <a:gd name="T68" fmla="*/ 469133848 w 9202"/>
                  <a:gd name="T69" fmla="*/ 34461205 h 5447"/>
                  <a:gd name="T70" fmla="*/ 506208166 w 9202"/>
                  <a:gd name="T71" fmla="*/ 111026823 h 5447"/>
                  <a:gd name="T72" fmla="*/ 577764134 w 9202"/>
                  <a:gd name="T73" fmla="*/ 98719224 h 5447"/>
                  <a:gd name="T74" fmla="*/ 644523973 w 9202"/>
                  <a:gd name="T75" fmla="*/ 103642408 h 5447"/>
                  <a:gd name="T76" fmla="*/ 676542931 w 9202"/>
                  <a:gd name="T77" fmla="*/ 145358092 h 5447"/>
                  <a:gd name="T78" fmla="*/ 725932150 w 9202"/>
                  <a:gd name="T79" fmla="*/ 135512085 h 5447"/>
                  <a:gd name="T80" fmla="*/ 767932572 w 9202"/>
                  <a:gd name="T81" fmla="*/ 64128803 h 5447"/>
                  <a:gd name="T82" fmla="*/ 822247895 w 9202"/>
                  <a:gd name="T83" fmla="*/ 123204846 h 5447"/>
                  <a:gd name="T84" fmla="*/ 901322634 w 9202"/>
                  <a:gd name="T85" fmla="*/ 150410852 h 5447"/>
                  <a:gd name="T86" fmla="*/ 930878540 w 9202"/>
                  <a:gd name="T87" fmla="*/ 142896860 h 5447"/>
                  <a:gd name="T88" fmla="*/ 948248801 w 9202"/>
                  <a:gd name="T89" fmla="*/ 172564458 h 5447"/>
                  <a:gd name="T90" fmla="*/ 913637535 w 9202"/>
                  <a:gd name="T91" fmla="*/ 224385302 h 5447"/>
                  <a:gd name="T92" fmla="*/ 874100165 w 9202"/>
                  <a:gd name="T93" fmla="*/ 258976083 h 5447"/>
                  <a:gd name="T94" fmla="*/ 886544682 w 9202"/>
                  <a:gd name="T95" fmla="*/ 315720110 h 5447"/>
                  <a:gd name="T96" fmla="*/ 896396530 w 9202"/>
                  <a:gd name="T97" fmla="*/ 374925730 h 5447"/>
                  <a:gd name="T98" fmla="*/ 1002434508 w 9202"/>
                  <a:gd name="T99" fmla="*/ 402002519 h 5447"/>
                  <a:gd name="T100" fmla="*/ 1101213305 w 9202"/>
                  <a:gd name="T101" fmla="*/ 387233328 h 5447"/>
                  <a:gd name="T102" fmla="*/ 1192732561 w 9202"/>
                  <a:gd name="T103" fmla="*/ 448900539 h 54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202" h="5447">
                    <a:moveTo>
                      <a:pt x="9201" y="3465"/>
                    </a:moveTo>
                    <a:lnTo>
                      <a:pt x="9105" y="3599"/>
                    </a:lnTo>
                    <a:lnTo>
                      <a:pt x="8972" y="3694"/>
                    </a:lnTo>
                    <a:lnTo>
                      <a:pt x="8876" y="3694"/>
                    </a:lnTo>
                    <a:lnTo>
                      <a:pt x="8762" y="3694"/>
                    </a:lnTo>
                    <a:lnTo>
                      <a:pt x="8667" y="3656"/>
                    </a:lnTo>
                    <a:lnTo>
                      <a:pt x="8572" y="3637"/>
                    </a:lnTo>
                    <a:lnTo>
                      <a:pt x="8495" y="3599"/>
                    </a:lnTo>
                    <a:lnTo>
                      <a:pt x="8324" y="3541"/>
                    </a:lnTo>
                    <a:lnTo>
                      <a:pt x="8229" y="3580"/>
                    </a:lnTo>
                    <a:lnTo>
                      <a:pt x="8172" y="3656"/>
                    </a:lnTo>
                    <a:lnTo>
                      <a:pt x="8153" y="3751"/>
                    </a:lnTo>
                    <a:lnTo>
                      <a:pt x="8134" y="3846"/>
                    </a:lnTo>
                    <a:lnTo>
                      <a:pt x="8305" y="4075"/>
                    </a:lnTo>
                    <a:lnTo>
                      <a:pt x="8324" y="4266"/>
                    </a:lnTo>
                    <a:lnTo>
                      <a:pt x="8324" y="4322"/>
                    </a:lnTo>
                    <a:lnTo>
                      <a:pt x="8343" y="4380"/>
                    </a:lnTo>
                    <a:lnTo>
                      <a:pt x="8362" y="4475"/>
                    </a:lnTo>
                    <a:lnTo>
                      <a:pt x="8286" y="4532"/>
                    </a:lnTo>
                    <a:lnTo>
                      <a:pt x="7791" y="4875"/>
                    </a:lnTo>
                    <a:lnTo>
                      <a:pt x="7677" y="4970"/>
                    </a:lnTo>
                    <a:lnTo>
                      <a:pt x="7010" y="4475"/>
                    </a:lnTo>
                    <a:lnTo>
                      <a:pt x="7010" y="4494"/>
                    </a:lnTo>
                    <a:lnTo>
                      <a:pt x="6895" y="4513"/>
                    </a:lnTo>
                    <a:lnTo>
                      <a:pt x="6514" y="4494"/>
                    </a:lnTo>
                    <a:lnTo>
                      <a:pt x="6267" y="4437"/>
                    </a:lnTo>
                    <a:lnTo>
                      <a:pt x="5562" y="4208"/>
                    </a:lnTo>
                    <a:lnTo>
                      <a:pt x="5105" y="4266"/>
                    </a:lnTo>
                    <a:lnTo>
                      <a:pt x="4914" y="4418"/>
                    </a:lnTo>
                    <a:lnTo>
                      <a:pt x="4876" y="4665"/>
                    </a:lnTo>
                    <a:lnTo>
                      <a:pt x="4953" y="4913"/>
                    </a:lnTo>
                    <a:lnTo>
                      <a:pt x="5105" y="5275"/>
                    </a:lnTo>
                    <a:lnTo>
                      <a:pt x="5124" y="5389"/>
                    </a:lnTo>
                    <a:lnTo>
                      <a:pt x="5086" y="5446"/>
                    </a:lnTo>
                    <a:lnTo>
                      <a:pt x="5067" y="5446"/>
                    </a:lnTo>
                    <a:lnTo>
                      <a:pt x="5029" y="5427"/>
                    </a:lnTo>
                    <a:lnTo>
                      <a:pt x="4972" y="5408"/>
                    </a:lnTo>
                    <a:lnTo>
                      <a:pt x="4895" y="5351"/>
                    </a:lnTo>
                    <a:lnTo>
                      <a:pt x="4743" y="5256"/>
                    </a:lnTo>
                    <a:lnTo>
                      <a:pt x="4667" y="5180"/>
                    </a:lnTo>
                    <a:lnTo>
                      <a:pt x="4553" y="5141"/>
                    </a:lnTo>
                    <a:lnTo>
                      <a:pt x="4438" y="5141"/>
                    </a:lnTo>
                    <a:lnTo>
                      <a:pt x="4343" y="5104"/>
                    </a:lnTo>
                    <a:lnTo>
                      <a:pt x="4152" y="5008"/>
                    </a:lnTo>
                    <a:lnTo>
                      <a:pt x="4057" y="4970"/>
                    </a:lnTo>
                    <a:lnTo>
                      <a:pt x="3771" y="4932"/>
                    </a:lnTo>
                    <a:lnTo>
                      <a:pt x="3715" y="4894"/>
                    </a:lnTo>
                    <a:lnTo>
                      <a:pt x="3543" y="4799"/>
                    </a:lnTo>
                    <a:lnTo>
                      <a:pt x="3429" y="4761"/>
                    </a:lnTo>
                    <a:lnTo>
                      <a:pt x="3181" y="4742"/>
                    </a:lnTo>
                    <a:lnTo>
                      <a:pt x="3067" y="4703"/>
                    </a:lnTo>
                    <a:lnTo>
                      <a:pt x="2895" y="4647"/>
                    </a:lnTo>
                    <a:lnTo>
                      <a:pt x="2686" y="4627"/>
                    </a:lnTo>
                    <a:lnTo>
                      <a:pt x="2496" y="4589"/>
                    </a:lnTo>
                    <a:lnTo>
                      <a:pt x="2457" y="4570"/>
                    </a:lnTo>
                    <a:lnTo>
                      <a:pt x="2400" y="4570"/>
                    </a:lnTo>
                    <a:lnTo>
                      <a:pt x="1924" y="4627"/>
                    </a:lnTo>
                    <a:lnTo>
                      <a:pt x="1314" y="4570"/>
                    </a:lnTo>
                    <a:lnTo>
                      <a:pt x="1200" y="4570"/>
                    </a:lnTo>
                    <a:lnTo>
                      <a:pt x="495" y="4818"/>
                    </a:lnTo>
                    <a:lnTo>
                      <a:pt x="324" y="4913"/>
                    </a:lnTo>
                    <a:lnTo>
                      <a:pt x="324" y="4932"/>
                    </a:lnTo>
                    <a:lnTo>
                      <a:pt x="305" y="4951"/>
                    </a:lnTo>
                    <a:lnTo>
                      <a:pt x="229" y="5008"/>
                    </a:lnTo>
                    <a:lnTo>
                      <a:pt x="114" y="5084"/>
                    </a:lnTo>
                    <a:lnTo>
                      <a:pt x="38" y="5123"/>
                    </a:lnTo>
                    <a:lnTo>
                      <a:pt x="0" y="5104"/>
                    </a:lnTo>
                    <a:lnTo>
                      <a:pt x="0" y="4970"/>
                    </a:lnTo>
                    <a:lnTo>
                      <a:pt x="57" y="4818"/>
                    </a:lnTo>
                    <a:lnTo>
                      <a:pt x="114" y="4723"/>
                    </a:lnTo>
                    <a:lnTo>
                      <a:pt x="152" y="4627"/>
                    </a:lnTo>
                    <a:lnTo>
                      <a:pt x="210" y="4113"/>
                    </a:lnTo>
                    <a:lnTo>
                      <a:pt x="190" y="3885"/>
                    </a:lnTo>
                    <a:lnTo>
                      <a:pt x="19" y="3580"/>
                    </a:lnTo>
                    <a:lnTo>
                      <a:pt x="114" y="3370"/>
                    </a:lnTo>
                    <a:lnTo>
                      <a:pt x="134" y="3237"/>
                    </a:lnTo>
                    <a:lnTo>
                      <a:pt x="629" y="3160"/>
                    </a:lnTo>
                    <a:lnTo>
                      <a:pt x="1124" y="3046"/>
                    </a:lnTo>
                    <a:lnTo>
                      <a:pt x="1562" y="2818"/>
                    </a:lnTo>
                    <a:lnTo>
                      <a:pt x="1714" y="2646"/>
                    </a:lnTo>
                    <a:lnTo>
                      <a:pt x="1829" y="2456"/>
                    </a:lnTo>
                    <a:lnTo>
                      <a:pt x="1981" y="2036"/>
                    </a:lnTo>
                    <a:lnTo>
                      <a:pt x="2134" y="1332"/>
                    </a:lnTo>
                    <a:lnTo>
                      <a:pt x="2134" y="989"/>
                    </a:lnTo>
                    <a:lnTo>
                      <a:pt x="2134" y="781"/>
                    </a:lnTo>
                    <a:lnTo>
                      <a:pt x="2210" y="419"/>
                    </a:lnTo>
                    <a:lnTo>
                      <a:pt x="2286" y="305"/>
                    </a:lnTo>
                    <a:lnTo>
                      <a:pt x="2324" y="285"/>
                    </a:lnTo>
                    <a:lnTo>
                      <a:pt x="2362" y="266"/>
                    </a:lnTo>
                    <a:lnTo>
                      <a:pt x="2381" y="190"/>
                    </a:lnTo>
                    <a:lnTo>
                      <a:pt x="2362" y="114"/>
                    </a:lnTo>
                    <a:lnTo>
                      <a:pt x="2457" y="76"/>
                    </a:lnTo>
                    <a:lnTo>
                      <a:pt x="2514" y="171"/>
                    </a:lnTo>
                    <a:lnTo>
                      <a:pt x="2591" y="209"/>
                    </a:lnTo>
                    <a:lnTo>
                      <a:pt x="2705" y="209"/>
                    </a:lnTo>
                    <a:lnTo>
                      <a:pt x="2781" y="266"/>
                    </a:lnTo>
                    <a:lnTo>
                      <a:pt x="2838" y="285"/>
                    </a:lnTo>
                    <a:lnTo>
                      <a:pt x="2895" y="285"/>
                    </a:lnTo>
                    <a:lnTo>
                      <a:pt x="3029" y="323"/>
                    </a:lnTo>
                    <a:lnTo>
                      <a:pt x="3143" y="285"/>
                    </a:lnTo>
                    <a:lnTo>
                      <a:pt x="3276" y="38"/>
                    </a:lnTo>
                    <a:lnTo>
                      <a:pt x="3486" y="0"/>
                    </a:lnTo>
                    <a:lnTo>
                      <a:pt x="3600" y="95"/>
                    </a:lnTo>
                    <a:lnTo>
                      <a:pt x="3619" y="190"/>
                    </a:lnTo>
                    <a:lnTo>
                      <a:pt x="3619" y="266"/>
                    </a:lnTo>
                    <a:lnTo>
                      <a:pt x="3734" y="361"/>
                    </a:lnTo>
                    <a:lnTo>
                      <a:pt x="3867" y="437"/>
                    </a:lnTo>
                    <a:lnTo>
                      <a:pt x="3905" y="857"/>
                    </a:lnTo>
                    <a:lnTo>
                      <a:pt x="4000" y="1179"/>
                    </a:lnTo>
                    <a:lnTo>
                      <a:pt x="4267" y="1027"/>
                    </a:lnTo>
                    <a:lnTo>
                      <a:pt x="4457" y="762"/>
                    </a:lnTo>
                    <a:lnTo>
                      <a:pt x="4553" y="666"/>
                    </a:lnTo>
                    <a:lnTo>
                      <a:pt x="4667" y="704"/>
                    </a:lnTo>
                    <a:lnTo>
                      <a:pt x="4972" y="800"/>
                    </a:lnTo>
                    <a:lnTo>
                      <a:pt x="5124" y="970"/>
                    </a:lnTo>
                    <a:lnTo>
                      <a:pt x="5181" y="1046"/>
                    </a:lnTo>
                    <a:lnTo>
                      <a:pt x="5219" y="1122"/>
                    </a:lnTo>
                    <a:lnTo>
                      <a:pt x="5315" y="1198"/>
                    </a:lnTo>
                    <a:lnTo>
                      <a:pt x="5448" y="1179"/>
                    </a:lnTo>
                    <a:lnTo>
                      <a:pt x="5600" y="1046"/>
                    </a:lnTo>
                    <a:lnTo>
                      <a:pt x="5696" y="838"/>
                    </a:lnTo>
                    <a:lnTo>
                      <a:pt x="5791" y="647"/>
                    </a:lnTo>
                    <a:lnTo>
                      <a:pt x="5924" y="495"/>
                    </a:lnTo>
                    <a:lnTo>
                      <a:pt x="6114" y="590"/>
                    </a:lnTo>
                    <a:lnTo>
                      <a:pt x="6286" y="704"/>
                    </a:lnTo>
                    <a:lnTo>
                      <a:pt x="6343" y="951"/>
                    </a:lnTo>
                    <a:lnTo>
                      <a:pt x="6495" y="1122"/>
                    </a:lnTo>
                    <a:lnTo>
                      <a:pt x="6724" y="1161"/>
                    </a:lnTo>
                    <a:lnTo>
                      <a:pt x="6953" y="1161"/>
                    </a:lnTo>
                    <a:lnTo>
                      <a:pt x="7029" y="1142"/>
                    </a:lnTo>
                    <a:lnTo>
                      <a:pt x="7067" y="1122"/>
                    </a:lnTo>
                    <a:lnTo>
                      <a:pt x="7181" y="1103"/>
                    </a:lnTo>
                    <a:lnTo>
                      <a:pt x="7276" y="1161"/>
                    </a:lnTo>
                    <a:lnTo>
                      <a:pt x="7334" y="1237"/>
                    </a:lnTo>
                    <a:lnTo>
                      <a:pt x="7315" y="1332"/>
                    </a:lnTo>
                    <a:lnTo>
                      <a:pt x="7276" y="1465"/>
                    </a:lnTo>
                    <a:lnTo>
                      <a:pt x="7124" y="1656"/>
                    </a:lnTo>
                    <a:lnTo>
                      <a:pt x="7048" y="1732"/>
                    </a:lnTo>
                    <a:lnTo>
                      <a:pt x="6915" y="1770"/>
                    </a:lnTo>
                    <a:lnTo>
                      <a:pt x="6839" y="1904"/>
                    </a:lnTo>
                    <a:lnTo>
                      <a:pt x="6743" y="1999"/>
                    </a:lnTo>
                    <a:lnTo>
                      <a:pt x="6686" y="2151"/>
                    </a:lnTo>
                    <a:lnTo>
                      <a:pt x="6762" y="2322"/>
                    </a:lnTo>
                    <a:lnTo>
                      <a:pt x="6839" y="2437"/>
                    </a:lnTo>
                    <a:lnTo>
                      <a:pt x="6857" y="2570"/>
                    </a:lnTo>
                    <a:lnTo>
                      <a:pt x="6839" y="2742"/>
                    </a:lnTo>
                    <a:lnTo>
                      <a:pt x="6915" y="2894"/>
                    </a:lnTo>
                    <a:lnTo>
                      <a:pt x="7200" y="3046"/>
                    </a:lnTo>
                    <a:lnTo>
                      <a:pt x="7410" y="3103"/>
                    </a:lnTo>
                    <a:lnTo>
                      <a:pt x="7733" y="3103"/>
                    </a:lnTo>
                    <a:lnTo>
                      <a:pt x="8058" y="3046"/>
                    </a:lnTo>
                    <a:lnTo>
                      <a:pt x="8267" y="2970"/>
                    </a:lnTo>
                    <a:lnTo>
                      <a:pt x="8495" y="2989"/>
                    </a:lnTo>
                    <a:lnTo>
                      <a:pt x="8896" y="3160"/>
                    </a:lnTo>
                    <a:lnTo>
                      <a:pt x="9067" y="3275"/>
                    </a:lnTo>
                    <a:lnTo>
                      <a:pt x="9201" y="3465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1" name="Freeform 37">
                <a:extLst>
                  <a:ext uri="{FF2B5EF4-FFF2-40B4-BE49-F238E27FC236}">
                    <a16:creationId xmlns:a16="http://schemas.microsoft.com/office/drawing/2014/main" id="{B7316B23-9C5C-324C-8097-0EA97B654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01238" y="5418138"/>
                <a:ext cx="1743075" cy="2208212"/>
              </a:xfrm>
              <a:custGeom>
                <a:avLst/>
                <a:gdLst>
                  <a:gd name="T0" fmla="*/ 239686498 w 4840"/>
                  <a:gd name="T1" fmla="*/ 780042789 h 6134"/>
                  <a:gd name="T2" fmla="*/ 217507669 w 4840"/>
                  <a:gd name="T3" fmla="*/ 740645249 h 6134"/>
                  <a:gd name="T4" fmla="*/ 207520642 w 4840"/>
                  <a:gd name="T5" fmla="*/ 683752290 h 6134"/>
                  <a:gd name="T6" fmla="*/ 101296067 w 4840"/>
                  <a:gd name="T7" fmla="*/ 585129021 h 6134"/>
                  <a:gd name="T8" fmla="*/ 86510181 w 4840"/>
                  <a:gd name="T9" fmla="*/ 543139873 h 6134"/>
                  <a:gd name="T10" fmla="*/ 138390431 w 4840"/>
                  <a:gd name="T11" fmla="*/ 506075103 h 6134"/>
                  <a:gd name="T12" fmla="*/ 138390431 w 4840"/>
                  <a:gd name="T13" fmla="*/ 429483554 h 6134"/>
                  <a:gd name="T14" fmla="*/ 98831632 w 4840"/>
                  <a:gd name="T15" fmla="*/ 382569669 h 6134"/>
                  <a:gd name="T16" fmla="*/ 61737268 w 4840"/>
                  <a:gd name="T17" fmla="*/ 333193055 h 6134"/>
                  <a:gd name="T18" fmla="*/ 0 w 4840"/>
                  <a:gd name="T19" fmla="*/ 281354432 h 6134"/>
                  <a:gd name="T20" fmla="*/ 24772913 w 4840"/>
                  <a:gd name="T21" fmla="*/ 234440547 h 6134"/>
                  <a:gd name="T22" fmla="*/ 46951382 w 4840"/>
                  <a:gd name="T23" fmla="*/ 165365343 h 6134"/>
                  <a:gd name="T24" fmla="*/ 74188729 w 4840"/>
                  <a:gd name="T25" fmla="*/ 120913827 h 6134"/>
                  <a:gd name="T26" fmla="*/ 123604545 w 4840"/>
                  <a:gd name="T27" fmla="*/ 98752868 h 6134"/>
                  <a:gd name="T28" fmla="*/ 185341813 w 4840"/>
                  <a:gd name="T29" fmla="*/ 44451516 h 6134"/>
                  <a:gd name="T30" fmla="*/ 205056207 w 4840"/>
                  <a:gd name="T31" fmla="*/ 22290557 h 6134"/>
                  <a:gd name="T32" fmla="*/ 274316428 w 4840"/>
                  <a:gd name="T33" fmla="*/ 0 h 6134"/>
                  <a:gd name="T34" fmla="*/ 365625467 w 4840"/>
                  <a:gd name="T35" fmla="*/ 51838623 h 6134"/>
                  <a:gd name="T36" fmla="*/ 410242425 w 4840"/>
                  <a:gd name="T37" fmla="*/ 108601983 h 6134"/>
                  <a:gd name="T38" fmla="*/ 466921534 w 4840"/>
                  <a:gd name="T39" fmla="*/ 167957310 h 6134"/>
                  <a:gd name="T40" fmla="*/ 464457099 w 4840"/>
                  <a:gd name="T41" fmla="*/ 286408768 h 6134"/>
                  <a:gd name="T42" fmla="*/ 471980053 w 4840"/>
                  <a:gd name="T43" fmla="*/ 333193055 h 6134"/>
                  <a:gd name="T44" fmla="*/ 518931434 w 4840"/>
                  <a:gd name="T45" fmla="*/ 333193055 h 6134"/>
                  <a:gd name="T46" fmla="*/ 491694447 w 4840"/>
                  <a:gd name="T47" fmla="*/ 427021185 h 6134"/>
                  <a:gd name="T48" fmla="*/ 499087390 w 4840"/>
                  <a:gd name="T49" fmla="*/ 466548324 h 6134"/>
                  <a:gd name="T50" fmla="*/ 531252886 w 4840"/>
                  <a:gd name="T51" fmla="*/ 496225988 h 6134"/>
                  <a:gd name="T52" fmla="*/ 565753166 w 4840"/>
                  <a:gd name="T53" fmla="*/ 513462209 h 6134"/>
                  <a:gd name="T54" fmla="*/ 627620444 w 4840"/>
                  <a:gd name="T55" fmla="*/ 582666652 h 6134"/>
                  <a:gd name="T56" fmla="*/ 625026359 w 4840"/>
                  <a:gd name="T57" fmla="*/ 681419520 h 6134"/>
                  <a:gd name="T58" fmla="*/ 602847531 w 4840"/>
                  <a:gd name="T59" fmla="*/ 713429954 h 6134"/>
                  <a:gd name="T60" fmla="*/ 481837070 w 4840"/>
                  <a:gd name="T61" fmla="*/ 780042789 h 6134"/>
                  <a:gd name="T62" fmla="*/ 284173805 w 4840"/>
                  <a:gd name="T63" fmla="*/ 794816642 h 61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40" h="6134">
                    <a:moveTo>
                      <a:pt x="1829" y="6096"/>
                    </a:moveTo>
                    <a:lnTo>
                      <a:pt x="1848" y="6019"/>
                    </a:lnTo>
                    <a:lnTo>
                      <a:pt x="1772" y="5905"/>
                    </a:lnTo>
                    <a:lnTo>
                      <a:pt x="1677" y="5715"/>
                    </a:lnTo>
                    <a:lnTo>
                      <a:pt x="1619" y="5505"/>
                    </a:lnTo>
                    <a:lnTo>
                      <a:pt x="1600" y="5276"/>
                    </a:lnTo>
                    <a:lnTo>
                      <a:pt x="1505" y="5048"/>
                    </a:lnTo>
                    <a:lnTo>
                      <a:pt x="781" y="4515"/>
                    </a:lnTo>
                    <a:lnTo>
                      <a:pt x="648" y="4305"/>
                    </a:lnTo>
                    <a:lnTo>
                      <a:pt x="667" y="4191"/>
                    </a:lnTo>
                    <a:lnTo>
                      <a:pt x="1048" y="4000"/>
                    </a:lnTo>
                    <a:lnTo>
                      <a:pt x="1067" y="3905"/>
                    </a:lnTo>
                    <a:lnTo>
                      <a:pt x="1048" y="3790"/>
                    </a:lnTo>
                    <a:lnTo>
                      <a:pt x="1067" y="3314"/>
                    </a:lnTo>
                    <a:lnTo>
                      <a:pt x="991" y="3105"/>
                    </a:lnTo>
                    <a:lnTo>
                      <a:pt x="762" y="2952"/>
                    </a:lnTo>
                    <a:lnTo>
                      <a:pt x="515" y="2838"/>
                    </a:lnTo>
                    <a:lnTo>
                      <a:pt x="476" y="2571"/>
                    </a:lnTo>
                    <a:lnTo>
                      <a:pt x="381" y="2324"/>
                    </a:lnTo>
                    <a:lnTo>
                      <a:pt x="0" y="2171"/>
                    </a:lnTo>
                    <a:lnTo>
                      <a:pt x="19" y="2076"/>
                    </a:lnTo>
                    <a:lnTo>
                      <a:pt x="191" y="1809"/>
                    </a:lnTo>
                    <a:lnTo>
                      <a:pt x="248" y="1695"/>
                    </a:lnTo>
                    <a:lnTo>
                      <a:pt x="362" y="1276"/>
                    </a:lnTo>
                    <a:lnTo>
                      <a:pt x="476" y="1010"/>
                    </a:lnTo>
                    <a:lnTo>
                      <a:pt x="572" y="933"/>
                    </a:lnTo>
                    <a:lnTo>
                      <a:pt x="838" y="838"/>
                    </a:lnTo>
                    <a:lnTo>
                      <a:pt x="953" y="762"/>
                    </a:lnTo>
                    <a:lnTo>
                      <a:pt x="1105" y="534"/>
                    </a:lnTo>
                    <a:lnTo>
                      <a:pt x="1429" y="343"/>
                    </a:lnTo>
                    <a:lnTo>
                      <a:pt x="1524" y="267"/>
                    </a:lnTo>
                    <a:lnTo>
                      <a:pt x="1581" y="172"/>
                    </a:lnTo>
                    <a:lnTo>
                      <a:pt x="1639" y="133"/>
                    </a:lnTo>
                    <a:lnTo>
                      <a:pt x="2115" y="0"/>
                    </a:lnTo>
                    <a:lnTo>
                      <a:pt x="2591" y="229"/>
                    </a:lnTo>
                    <a:lnTo>
                      <a:pt x="2819" y="400"/>
                    </a:lnTo>
                    <a:lnTo>
                      <a:pt x="2991" y="610"/>
                    </a:lnTo>
                    <a:lnTo>
                      <a:pt x="3163" y="838"/>
                    </a:lnTo>
                    <a:lnTo>
                      <a:pt x="3524" y="1200"/>
                    </a:lnTo>
                    <a:lnTo>
                      <a:pt x="3600" y="1296"/>
                    </a:lnTo>
                    <a:lnTo>
                      <a:pt x="3620" y="1410"/>
                    </a:lnTo>
                    <a:lnTo>
                      <a:pt x="3581" y="2210"/>
                    </a:lnTo>
                    <a:lnTo>
                      <a:pt x="3600" y="2457"/>
                    </a:lnTo>
                    <a:lnTo>
                      <a:pt x="3639" y="2571"/>
                    </a:lnTo>
                    <a:lnTo>
                      <a:pt x="3867" y="2591"/>
                    </a:lnTo>
                    <a:lnTo>
                      <a:pt x="4001" y="2571"/>
                    </a:lnTo>
                    <a:lnTo>
                      <a:pt x="4039" y="2876"/>
                    </a:lnTo>
                    <a:lnTo>
                      <a:pt x="3791" y="3295"/>
                    </a:lnTo>
                    <a:lnTo>
                      <a:pt x="3791" y="3448"/>
                    </a:lnTo>
                    <a:lnTo>
                      <a:pt x="3848" y="3600"/>
                    </a:lnTo>
                    <a:lnTo>
                      <a:pt x="3962" y="3734"/>
                    </a:lnTo>
                    <a:lnTo>
                      <a:pt x="4096" y="3829"/>
                    </a:lnTo>
                    <a:lnTo>
                      <a:pt x="4248" y="3886"/>
                    </a:lnTo>
                    <a:lnTo>
                      <a:pt x="4362" y="3962"/>
                    </a:lnTo>
                    <a:lnTo>
                      <a:pt x="4591" y="4343"/>
                    </a:lnTo>
                    <a:lnTo>
                      <a:pt x="4839" y="4496"/>
                    </a:lnTo>
                    <a:lnTo>
                      <a:pt x="4800" y="4800"/>
                    </a:lnTo>
                    <a:lnTo>
                      <a:pt x="4819" y="5258"/>
                    </a:lnTo>
                    <a:lnTo>
                      <a:pt x="4782" y="5410"/>
                    </a:lnTo>
                    <a:lnTo>
                      <a:pt x="4648" y="5505"/>
                    </a:lnTo>
                    <a:lnTo>
                      <a:pt x="4001" y="5886"/>
                    </a:lnTo>
                    <a:lnTo>
                      <a:pt x="3715" y="6019"/>
                    </a:lnTo>
                    <a:lnTo>
                      <a:pt x="3410" y="6076"/>
                    </a:lnTo>
                    <a:lnTo>
                      <a:pt x="2191" y="6133"/>
                    </a:lnTo>
                    <a:lnTo>
                      <a:pt x="1829" y="6096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2" name="Freeform 38">
                <a:extLst>
                  <a:ext uri="{FF2B5EF4-FFF2-40B4-BE49-F238E27FC236}">
                    <a16:creationId xmlns:a16="http://schemas.microsoft.com/office/drawing/2014/main" id="{1C6041C3-1846-3941-9F87-03E477281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0200" y="10712450"/>
                <a:ext cx="1187450" cy="1468438"/>
              </a:xfrm>
              <a:custGeom>
                <a:avLst/>
                <a:gdLst>
                  <a:gd name="T0" fmla="*/ 266955111 w 3297"/>
                  <a:gd name="T1" fmla="*/ 32172371 h 4077"/>
                  <a:gd name="T2" fmla="*/ 296530072 w 3297"/>
                  <a:gd name="T3" fmla="*/ 84062943 h 4077"/>
                  <a:gd name="T4" fmla="*/ 328699630 w 3297"/>
                  <a:gd name="T5" fmla="*/ 108840898 h 4077"/>
                  <a:gd name="T6" fmla="*/ 363333768 w 3297"/>
                  <a:gd name="T7" fmla="*/ 116105650 h 4077"/>
                  <a:gd name="T8" fmla="*/ 392909089 w 3297"/>
                  <a:gd name="T9" fmla="*/ 101316819 h 4077"/>
                  <a:gd name="T10" fmla="*/ 422614067 w 3297"/>
                  <a:gd name="T11" fmla="*/ 128559460 h 4077"/>
                  <a:gd name="T12" fmla="*/ 427543227 w 3297"/>
                  <a:gd name="T13" fmla="*/ 172925953 h 4077"/>
                  <a:gd name="T14" fmla="*/ 383050769 w 3297"/>
                  <a:gd name="T15" fmla="*/ 217551773 h 4077"/>
                  <a:gd name="T16" fmla="*/ 353475448 w 3297"/>
                  <a:gd name="T17" fmla="*/ 224816525 h 4077"/>
                  <a:gd name="T18" fmla="*/ 370727509 w 3297"/>
                  <a:gd name="T19" fmla="*/ 313809199 h 4077"/>
                  <a:gd name="T20" fmla="*/ 358404608 w 3297"/>
                  <a:gd name="T21" fmla="*/ 385547996 h 4077"/>
                  <a:gd name="T22" fmla="*/ 363333768 w 3297"/>
                  <a:gd name="T23" fmla="*/ 410196287 h 4077"/>
                  <a:gd name="T24" fmla="*/ 368262928 w 3297"/>
                  <a:gd name="T25" fmla="*/ 437438928 h 4077"/>
                  <a:gd name="T26" fmla="*/ 360869188 w 3297"/>
                  <a:gd name="T27" fmla="*/ 464551905 h 4077"/>
                  <a:gd name="T28" fmla="*/ 345952050 w 3297"/>
                  <a:gd name="T29" fmla="*/ 499188961 h 4077"/>
                  <a:gd name="T30" fmla="*/ 338687968 w 3297"/>
                  <a:gd name="T31" fmla="*/ 528766623 h 4077"/>
                  <a:gd name="T32" fmla="*/ 313912150 w 3297"/>
                  <a:gd name="T33" fmla="*/ 506583376 h 4077"/>
                  <a:gd name="T34" fmla="*/ 279278011 w 3297"/>
                  <a:gd name="T35" fmla="*/ 509048062 h 4077"/>
                  <a:gd name="T36" fmla="*/ 229856393 w 3297"/>
                  <a:gd name="T37" fmla="*/ 486864815 h 4077"/>
                  <a:gd name="T38" fmla="*/ 207674812 w 3297"/>
                  <a:gd name="T39" fmla="*/ 489329500 h 4077"/>
                  <a:gd name="T40" fmla="*/ 200281072 w 3297"/>
                  <a:gd name="T41" fmla="*/ 486864815 h 4077"/>
                  <a:gd name="T42" fmla="*/ 190422752 w 3297"/>
                  <a:gd name="T43" fmla="*/ 477005714 h 4077"/>
                  <a:gd name="T44" fmla="*/ 173040674 w 3297"/>
                  <a:gd name="T45" fmla="*/ 479340736 h 4077"/>
                  <a:gd name="T46" fmla="*/ 150859454 w 3297"/>
                  <a:gd name="T47" fmla="*/ 467016590 h 4077"/>
                  <a:gd name="T48" fmla="*/ 138406896 w 3297"/>
                  <a:gd name="T49" fmla="*/ 439903613 h 4077"/>
                  <a:gd name="T50" fmla="*/ 135941956 w 3297"/>
                  <a:gd name="T51" fmla="*/ 412660973 h 4077"/>
                  <a:gd name="T52" fmla="*/ 123619055 w 3297"/>
                  <a:gd name="T53" fmla="*/ 392942411 h 4077"/>
                  <a:gd name="T54" fmla="*/ 111296155 w 3297"/>
                  <a:gd name="T55" fmla="*/ 392942411 h 4077"/>
                  <a:gd name="T56" fmla="*/ 98843237 w 3297"/>
                  <a:gd name="T57" fmla="*/ 390477726 h 4077"/>
                  <a:gd name="T58" fmla="*/ 101437835 w 3297"/>
                  <a:gd name="T59" fmla="*/ 375688895 h 4077"/>
                  <a:gd name="T60" fmla="*/ 103902415 w 3297"/>
                  <a:gd name="T61" fmla="*/ 365829794 h 4077"/>
                  <a:gd name="T62" fmla="*/ 106366995 w 3297"/>
                  <a:gd name="T63" fmla="*/ 358305355 h 4077"/>
                  <a:gd name="T64" fmla="*/ 88984917 w 3297"/>
                  <a:gd name="T65" fmla="*/ 321203614 h 4077"/>
                  <a:gd name="T66" fmla="*/ 74197437 w 3297"/>
                  <a:gd name="T67" fmla="*/ 303950098 h 4077"/>
                  <a:gd name="T68" fmla="*/ 52015856 w 3297"/>
                  <a:gd name="T69" fmla="*/ 299020367 h 4077"/>
                  <a:gd name="T70" fmla="*/ 61874537 w 3297"/>
                  <a:gd name="T71" fmla="*/ 254524211 h 4077"/>
                  <a:gd name="T72" fmla="*/ 86520337 w 3297"/>
                  <a:gd name="T73" fmla="*/ 197703548 h 4077"/>
                  <a:gd name="T74" fmla="*/ 59409957 w 3297"/>
                  <a:gd name="T75" fmla="*/ 187844447 h 4077"/>
                  <a:gd name="T76" fmla="*/ 9987978 w 3297"/>
                  <a:gd name="T77" fmla="*/ 177985347 h 4077"/>
                  <a:gd name="T78" fmla="*/ 5058818 w 3297"/>
                  <a:gd name="T79" fmla="*/ 160601807 h 4077"/>
                  <a:gd name="T80" fmla="*/ 12452558 w 3297"/>
                  <a:gd name="T81" fmla="*/ 123629729 h 4077"/>
                  <a:gd name="T82" fmla="*/ 29704978 w 3297"/>
                  <a:gd name="T83" fmla="*/ 118699999 h 4077"/>
                  <a:gd name="T84" fmla="*/ 29704978 w 3297"/>
                  <a:gd name="T85" fmla="*/ 128559460 h 4077"/>
                  <a:gd name="T86" fmla="*/ 42157536 w 3297"/>
                  <a:gd name="T87" fmla="*/ 143348291 h 4077"/>
                  <a:gd name="T88" fmla="*/ 71732857 w 3297"/>
                  <a:gd name="T89" fmla="*/ 133488830 h 4077"/>
                  <a:gd name="T90" fmla="*/ 126083635 w 3297"/>
                  <a:gd name="T91" fmla="*/ 86527628 h 4077"/>
                  <a:gd name="T92" fmla="*/ 173040674 w 3297"/>
                  <a:gd name="T93" fmla="*/ 32172371 h 4077"/>
                  <a:gd name="T94" fmla="*/ 195222254 w 3297"/>
                  <a:gd name="T95" fmla="*/ 19848225 h 4077"/>
                  <a:gd name="T96" fmla="*/ 227391813 w 3297"/>
                  <a:gd name="T97" fmla="*/ 0 h 4077"/>
                  <a:gd name="T98" fmla="*/ 262025951 w 3297"/>
                  <a:gd name="T99" fmla="*/ 14788831 h 40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297" h="4077">
                    <a:moveTo>
                      <a:pt x="2020" y="114"/>
                    </a:moveTo>
                    <a:lnTo>
                      <a:pt x="2058" y="248"/>
                    </a:lnTo>
                    <a:lnTo>
                      <a:pt x="2191" y="534"/>
                    </a:lnTo>
                    <a:lnTo>
                      <a:pt x="2286" y="648"/>
                    </a:lnTo>
                    <a:lnTo>
                      <a:pt x="2401" y="762"/>
                    </a:lnTo>
                    <a:lnTo>
                      <a:pt x="2534" y="839"/>
                    </a:lnTo>
                    <a:lnTo>
                      <a:pt x="2667" y="915"/>
                    </a:lnTo>
                    <a:lnTo>
                      <a:pt x="2801" y="895"/>
                    </a:lnTo>
                    <a:lnTo>
                      <a:pt x="2896" y="819"/>
                    </a:lnTo>
                    <a:lnTo>
                      <a:pt x="3029" y="781"/>
                    </a:lnTo>
                    <a:lnTo>
                      <a:pt x="3163" y="857"/>
                    </a:lnTo>
                    <a:lnTo>
                      <a:pt x="3258" y="991"/>
                    </a:lnTo>
                    <a:lnTo>
                      <a:pt x="3296" y="1162"/>
                    </a:lnTo>
                    <a:lnTo>
                      <a:pt x="3296" y="1333"/>
                    </a:lnTo>
                    <a:lnTo>
                      <a:pt x="3182" y="1657"/>
                    </a:lnTo>
                    <a:lnTo>
                      <a:pt x="2953" y="1677"/>
                    </a:lnTo>
                    <a:lnTo>
                      <a:pt x="2820" y="1657"/>
                    </a:lnTo>
                    <a:lnTo>
                      <a:pt x="2725" y="1733"/>
                    </a:lnTo>
                    <a:lnTo>
                      <a:pt x="2858" y="2172"/>
                    </a:lnTo>
                    <a:lnTo>
                      <a:pt x="2858" y="2419"/>
                    </a:lnTo>
                    <a:lnTo>
                      <a:pt x="2706" y="2876"/>
                    </a:lnTo>
                    <a:lnTo>
                      <a:pt x="2763" y="2972"/>
                    </a:lnTo>
                    <a:lnTo>
                      <a:pt x="2763" y="3010"/>
                    </a:lnTo>
                    <a:lnTo>
                      <a:pt x="2801" y="3162"/>
                    </a:lnTo>
                    <a:lnTo>
                      <a:pt x="2820" y="3257"/>
                    </a:lnTo>
                    <a:lnTo>
                      <a:pt x="2839" y="3372"/>
                    </a:lnTo>
                    <a:lnTo>
                      <a:pt x="2839" y="3486"/>
                    </a:lnTo>
                    <a:lnTo>
                      <a:pt x="2782" y="3581"/>
                    </a:lnTo>
                    <a:lnTo>
                      <a:pt x="2687" y="3677"/>
                    </a:lnTo>
                    <a:lnTo>
                      <a:pt x="2667" y="3848"/>
                    </a:lnTo>
                    <a:lnTo>
                      <a:pt x="2706" y="4019"/>
                    </a:lnTo>
                    <a:lnTo>
                      <a:pt x="2611" y="4076"/>
                    </a:lnTo>
                    <a:lnTo>
                      <a:pt x="2496" y="3962"/>
                    </a:lnTo>
                    <a:lnTo>
                      <a:pt x="2420" y="3905"/>
                    </a:lnTo>
                    <a:lnTo>
                      <a:pt x="2325" y="3867"/>
                    </a:lnTo>
                    <a:lnTo>
                      <a:pt x="2153" y="3924"/>
                    </a:lnTo>
                    <a:lnTo>
                      <a:pt x="1944" y="3753"/>
                    </a:lnTo>
                    <a:lnTo>
                      <a:pt x="1772" y="3753"/>
                    </a:lnTo>
                    <a:lnTo>
                      <a:pt x="1601" y="3791"/>
                    </a:lnTo>
                    <a:lnTo>
                      <a:pt x="1601" y="3772"/>
                    </a:lnTo>
                    <a:lnTo>
                      <a:pt x="1582" y="3753"/>
                    </a:lnTo>
                    <a:lnTo>
                      <a:pt x="1544" y="3753"/>
                    </a:lnTo>
                    <a:lnTo>
                      <a:pt x="1524" y="3714"/>
                    </a:lnTo>
                    <a:lnTo>
                      <a:pt x="1468" y="3677"/>
                    </a:lnTo>
                    <a:lnTo>
                      <a:pt x="1429" y="3677"/>
                    </a:lnTo>
                    <a:lnTo>
                      <a:pt x="1334" y="3695"/>
                    </a:lnTo>
                    <a:lnTo>
                      <a:pt x="1239" y="3677"/>
                    </a:lnTo>
                    <a:lnTo>
                      <a:pt x="1163" y="3600"/>
                    </a:lnTo>
                    <a:lnTo>
                      <a:pt x="1124" y="3486"/>
                    </a:lnTo>
                    <a:lnTo>
                      <a:pt x="1067" y="3391"/>
                    </a:lnTo>
                    <a:lnTo>
                      <a:pt x="1029" y="3296"/>
                    </a:lnTo>
                    <a:lnTo>
                      <a:pt x="1048" y="3181"/>
                    </a:lnTo>
                    <a:lnTo>
                      <a:pt x="972" y="3105"/>
                    </a:lnTo>
                    <a:lnTo>
                      <a:pt x="953" y="3029"/>
                    </a:lnTo>
                    <a:lnTo>
                      <a:pt x="896" y="2991"/>
                    </a:lnTo>
                    <a:lnTo>
                      <a:pt x="858" y="3029"/>
                    </a:lnTo>
                    <a:lnTo>
                      <a:pt x="801" y="3048"/>
                    </a:lnTo>
                    <a:lnTo>
                      <a:pt x="762" y="3010"/>
                    </a:lnTo>
                    <a:lnTo>
                      <a:pt x="782" y="2952"/>
                    </a:lnTo>
                    <a:lnTo>
                      <a:pt x="782" y="2896"/>
                    </a:lnTo>
                    <a:lnTo>
                      <a:pt x="782" y="2838"/>
                    </a:lnTo>
                    <a:lnTo>
                      <a:pt x="801" y="2820"/>
                    </a:lnTo>
                    <a:lnTo>
                      <a:pt x="839" y="2800"/>
                    </a:lnTo>
                    <a:lnTo>
                      <a:pt x="820" y="2762"/>
                    </a:lnTo>
                    <a:lnTo>
                      <a:pt x="801" y="2724"/>
                    </a:lnTo>
                    <a:lnTo>
                      <a:pt x="686" y="2476"/>
                    </a:lnTo>
                    <a:lnTo>
                      <a:pt x="630" y="2381"/>
                    </a:lnTo>
                    <a:lnTo>
                      <a:pt x="572" y="2343"/>
                    </a:lnTo>
                    <a:lnTo>
                      <a:pt x="458" y="2324"/>
                    </a:lnTo>
                    <a:lnTo>
                      <a:pt x="401" y="2305"/>
                    </a:lnTo>
                    <a:lnTo>
                      <a:pt x="381" y="2229"/>
                    </a:lnTo>
                    <a:lnTo>
                      <a:pt x="477" y="1962"/>
                    </a:lnTo>
                    <a:lnTo>
                      <a:pt x="667" y="1753"/>
                    </a:lnTo>
                    <a:lnTo>
                      <a:pt x="667" y="1524"/>
                    </a:lnTo>
                    <a:lnTo>
                      <a:pt x="572" y="1467"/>
                    </a:lnTo>
                    <a:lnTo>
                      <a:pt x="458" y="1448"/>
                    </a:lnTo>
                    <a:lnTo>
                      <a:pt x="267" y="1372"/>
                    </a:lnTo>
                    <a:lnTo>
                      <a:pt x="77" y="1372"/>
                    </a:lnTo>
                    <a:lnTo>
                      <a:pt x="39" y="1352"/>
                    </a:lnTo>
                    <a:lnTo>
                      <a:pt x="39" y="1238"/>
                    </a:lnTo>
                    <a:lnTo>
                      <a:pt x="0" y="1143"/>
                    </a:lnTo>
                    <a:lnTo>
                      <a:pt x="96" y="953"/>
                    </a:lnTo>
                    <a:lnTo>
                      <a:pt x="210" y="895"/>
                    </a:lnTo>
                    <a:lnTo>
                      <a:pt x="229" y="915"/>
                    </a:lnTo>
                    <a:lnTo>
                      <a:pt x="229" y="953"/>
                    </a:lnTo>
                    <a:lnTo>
                      <a:pt x="229" y="991"/>
                    </a:lnTo>
                    <a:lnTo>
                      <a:pt x="267" y="1010"/>
                    </a:lnTo>
                    <a:lnTo>
                      <a:pt x="325" y="1105"/>
                    </a:lnTo>
                    <a:lnTo>
                      <a:pt x="401" y="1143"/>
                    </a:lnTo>
                    <a:lnTo>
                      <a:pt x="553" y="1029"/>
                    </a:lnTo>
                    <a:lnTo>
                      <a:pt x="686" y="857"/>
                    </a:lnTo>
                    <a:lnTo>
                      <a:pt x="972" y="667"/>
                    </a:lnTo>
                    <a:lnTo>
                      <a:pt x="1143" y="495"/>
                    </a:lnTo>
                    <a:lnTo>
                      <a:pt x="1334" y="248"/>
                    </a:lnTo>
                    <a:lnTo>
                      <a:pt x="1410" y="191"/>
                    </a:lnTo>
                    <a:lnTo>
                      <a:pt x="1505" y="153"/>
                    </a:lnTo>
                    <a:lnTo>
                      <a:pt x="1620" y="57"/>
                    </a:lnTo>
                    <a:lnTo>
                      <a:pt x="1753" y="0"/>
                    </a:lnTo>
                    <a:lnTo>
                      <a:pt x="1905" y="0"/>
                    </a:lnTo>
                    <a:lnTo>
                      <a:pt x="2020" y="114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3" name="Freeform 39">
                <a:extLst>
                  <a:ext uri="{FF2B5EF4-FFF2-40B4-BE49-F238E27FC236}">
                    <a16:creationId xmlns:a16="http://schemas.microsoft.com/office/drawing/2014/main" id="{7C9A68A4-587E-0345-95E4-C59F0AE44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0913" y="8675688"/>
                <a:ext cx="3127375" cy="2757487"/>
              </a:xfrm>
              <a:custGeom>
                <a:avLst/>
                <a:gdLst>
                  <a:gd name="T0" fmla="*/ 1034374151 w 8687"/>
                  <a:gd name="T1" fmla="*/ 392601623 h 7658"/>
                  <a:gd name="T2" fmla="*/ 1071440763 w 8687"/>
                  <a:gd name="T3" fmla="*/ 456911419 h 7658"/>
                  <a:gd name="T4" fmla="*/ 1096065916 w 8687"/>
                  <a:gd name="T5" fmla="*/ 590199079 h 7658"/>
                  <a:gd name="T6" fmla="*/ 1110970178 w 8687"/>
                  <a:gd name="T7" fmla="*/ 622353797 h 7658"/>
                  <a:gd name="T8" fmla="*/ 1024524018 w 8687"/>
                  <a:gd name="T9" fmla="*/ 735933600 h 7658"/>
                  <a:gd name="T10" fmla="*/ 990049092 w 8687"/>
                  <a:gd name="T11" fmla="*/ 773015642 h 7658"/>
                  <a:gd name="T12" fmla="*/ 918377951 w 8687"/>
                  <a:gd name="T13" fmla="*/ 733469937 h 7658"/>
                  <a:gd name="T14" fmla="*/ 864073516 w 8687"/>
                  <a:gd name="T15" fmla="*/ 765625015 h 7658"/>
                  <a:gd name="T16" fmla="*/ 762852336 w 8687"/>
                  <a:gd name="T17" fmla="*/ 866887226 h 7658"/>
                  <a:gd name="T18" fmla="*/ 720860478 w 8687"/>
                  <a:gd name="T19" fmla="*/ 861960262 h 7658"/>
                  <a:gd name="T20" fmla="*/ 703623014 w 8687"/>
                  <a:gd name="T21" fmla="*/ 857033297 h 7658"/>
                  <a:gd name="T22" fmla="*/ 641931249 w 8687"/>
                  <a:gd name="T23" fmla="*/ 975539704 h 7658"/>
                  <a:gd name="T24" fmla="*/ 595014504 w 8687"/>
                  <a:gd name="T25" fmla="*/ 990320597 h 7658"/>
                  <a:gd name="T26" fmla="*/ 580109882 w 8687"/>
                  <a:gd name="T27" fmla="*/ 950904881 h 7658"/>
                  <a:gd name="T28" fmla="*/ 577777041 w 8687"/>
                  <a:gd name="T29" fmla="*/ 844586077 h 7658"/>
                  <a:gd name="T30" fmla="*/ 595014504 w 8687"/>
                  <a:gd name="T31" fmla="*/ 777942607 h 7658"/>
                  <a:gd name="T32" fmla="*/ 607327081 w 8687"/>
                  <a:gd name="T33" fmla="*/ 723616008 h 7658"/>
                  <a:gd name="T34" fmla="*/ 599939391 w 8687"/>
                  <a:gd name="T35" fmla="*/ 686534325 h 7658"/>
                  <a:gd name="T36" fmla="*/ 580109882 w 8687"/>
                  <a:gd name="T37" fmla="*/ 666826467 h 7658"/>
                  <a:gd name="T38" fmla="*/ 538247626 w 8687"/>
                  <a:gd name="T39" fmla="*/ 664362805 h 7658"/>
                  <a:gd name="T40" fmla="*/ 503643457 w 8687"/>
                  <a:gd name="T41" fmla="*/ 644654947 h 7658"/>
                  <a:gd name="T42" fmla="*/ 454263909 w 8687"/>
                  <a:gd name="T43" fmla="*/ 612499868 h 7658"/>
                  <a:gd name="T44" fmla="*/ 409809607 w 8687"/>
                  <a:gd name="T45" fmla="*/ 580345150 h 7658"/>
                  <a:gd name="T46" fmla="*/ 367947351 w 8687"/>
                  <a:gd name="T47" fmla="*/ 590199079 h 7658"/>
                  <a:gd name="T48" fmla="*/ 338268069 w 8687"/>
                  <a:gd name="T49" fmla="*/ 545856398 h 7658"/>
                  <a:gd name="T50" fmla="*/ 308588427 w 8687"/>
                  <a:gd name="T51" fmla="*/ 528482214 h 7658"/>
                  <a:gd name="T52" fmla="*/ 254283992 w 8687"/>
                  <a:gd name="T53" fmla="*/ 442000897 h 7658"/>
                  <a:gd name="T54" fmla="*/ 150600369 w 8687"/>
                  <a:gd name="T55" fmla="*/ 417366074 h 7658"/>
                  <a:gd name="T56" fmla="*/ 115996200 w 8687"/>
                  <a:gd name="T57" fmla="*/ 380284031 h 7658"/>
                  <a:gd name="T58" fmla="*/ 140750595 w 8687"/>
                  <a:gd name="T59" fmla="*/ 328551083 h 7658"/>
                  <a:gd name="T60" fmla="*/ 93833850 w 8687"/>
                  <a:gd name="T61" fmla="*/ 328551083 h 7658"/>
                  <a:gd name="T62" fmla="*/ 81521274 w 8687"/>
                  <a:gd name="T63" fmla="*/ 301322970 h 7658"/>
                  <a:gd name="T64" fmla="*/ 27216839 w 8687"/>
                  <a:gd name="T65" fmla="*/ 229752175 h 7658"/>
                  <a:gd name="T66" fmla="*/ 2462443 w 8687"/>
                  <a:gd name="T67" fmla="*/ 175296308 h 7658"/>
                  <a:gd name="T68" fmla="*/ 113533757 w 8687"/>
                  <a:gd name="T69" fmla="*/ 123433371 h 7658"/>
                  <a:gd name="T70" fmla="*/ 313513314 w 8687"/>
                  <a:gd name="T71" fmla="*/ 162979076 h 7658"/>
                  <a:gd name="T72" fmla="*/ 348117842 w 8687"/>
                  <a:gd name="T73" fmla="*/ 91408282 h 7658"/>
                  <a:gd name="T74" fmla="*/ 412272050 w 8687"/>
                  <a:gd name="T75" fmla="*/ 0 h 7658"/>
                  <a:gd name="T76" fmla="*/ 446876579 w 8687"/>
                  <a:gd name="T77" fmla="*/ 19707858 h 7658"/>
                  <a:gd name="T78" fmla="*/ 466706088 w 8687"/>
                  <a:gd name="T79" fmla="*/ 56789901 h 7658"/>
                  <a:gd name="T80" fmla="*/ 479018304 w 8687"/>
                  <a:gd name="T81" fmla="*/ 78961062 h 7658"/>
                  <a:gd name="T82" fmla="*/ 496255767 w 8687"/>
                  <a:gd name="T83" fmla="*/ 138214265 h 7658"/>
                  <a:gd name="T84" fmla="*/ 565335222 w 8687"/>
                  <a:gd name="T85" fmla="*/ 207451386 h 7658"/>
                  <a:gd name="T86" fmla="*/ 595014504 w 8687"/>
                  <a:gd name="T87" fmla="*/ 237013173 h 7658"/>
                  <a:gd name="T88" fmla="*/ 612251967 w 8687"/>
                  <a:gd name="T89" fmla="*/ 207451386 h 7658"/>
                  <a:gd name="T90" fmla="*/ 624694146 w 8687"/>
                  <a:gd name="T91" fmla="*/ 190206830 h 7658"/>
                  <a:gd name="T92" fmla="*/ 661631156 w 8687"/>
                  <a:gd name="T93" fmla="*/ 148198183 h 7658"/>
                  <a:gd name="T94" fmla="*/ 723452523 w 8687"/>
                  <a:gd name="T95" fmla="*/ 145734520 h 7658"/>
                  <a:gd name="T96" fmla="*/ 733302656 w 8687"/>
                  <a:gd name="T97" fmla="*/ 259314322 h 7658"/>
                  <a:gd name="T98" fmla="*/ 706085458 w 8687"/>
                  <a:gd name="T99" fmla="*/ 370430102 h 7658"/>
                  <a:gd name="T100" fmla="*/ 735765100 w 8687"/>
                  <a:gd name="T101" fmla="*/ 375357067 h 7658"/>
                  <a:gd name="T102" fmla="*/ 770240026 w 8687"/>
                  <a:gd name="T103" fmla="*/ 350722244 h 7658"/>
                  <a:gd name="T104" fmla="*/ 1017136688 w 8687"/>
                  <a:gd name="T105" fmla="*/ 318567526 h 76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687" h="7658">
                    <a:moveTo>
                      <a:pt x="7944" y="2476"/>
                    </a:moveTo>
                    <a:lnTo>
                      <a:pt x="7924" y="2666"/>
                    </a:lnTo>
                    <a:lnTo>
                      <a:pt x="7944" y="2857"/>
                    </a:lnTo>
                    <a:lnTo>
                      <a:pt x="7981" y="3028"/>
                    </a:lnTo>
                    <a:lnTo>
                      <a:pt x="8076" y="3181"/>
                    </a:lnTo>
                    <a:lnTo>
                      <a:pt x="8191" y="3276"/>
                    </a:lnTo>
                    <a:lnTo>
                      <a:pt x="8248" y="3409"/>
                    </a:lnTo>
                    <a:lnTo>
                      <a:pt x="8267" y="3524"/>
                    </a:lnTo>
                    <a:lnTo>
                      <a:pt x="8267" y="3924"/>
                    </a:lnTo>
                    <a:lnTo>
                      <a:pt x="8305" y="4343"/>
                    </a:lnTo>
                    <a:lnTo>
                      <a:pt x="8362" y="4476"/>
                    </a:lnTo>
                    <a:lnTo>
                      <a:pt x="8457" y="4552"/>
                    </a:lnTo>
                    <a:lnTo>
                      <a:pt x="8591" y="4533"/>
                    </a:lnTo>
                    <a:lnTo>
                      <a:pt x="8686" y="4591"/>
                    </a:lnTo>
                    <a:lnTo>
                      <a:pt x="8610" y="4705"/>
                    </a:lnTo>
                    <a:lnTo>
                      <a:pt x="8572" y="4800"/>
                    </a:lnTo>
                    <a:lnTo>
                      <a:pt x="8572" y="4914"/>
                    </a:lnTo>
                    <a:lnTo>
                      <a:pt x="8496" y="5200"/>
                    </a:lnTo>
                    <a:lnTo>
                      <a:pt x="8362" y="5429"/>
                    </a:lnTo>
                    <a:lnTo>
                      <a:pt x="7905" y="5676"/>
                    </a:lnTo>
                    <a:lnTo>
                      <a:pt x="7848" y="5829"/>
                    </a:lnTo>
                    <a:lnTo>
                      <a:pt x="7848" y="5981"/>
                    </a:lnTo>
                    <a:lnTo>
                      <a:pt x="7753" y="6000"/>
                    </a:lnTo>
                    <a:lnTo>
                      <a:pt x="7639" y="5962"/>
                    </a:lnTo>
                    <a:lnTo>
                      <a:pt x="7486" y="5829"/>
                    </a:lnTo>
                    <a:lnTo>
                      <a:pt x="7353" y="5771"/>
                    </a:lnTo>
                    <a:lnTo>
                      <a:pt x="7238" y="5657"/>
                    </a:lnTo>
                    <a:lnTo>
                      <a:pt x="7086" y="5657"/>
                    </a:lnTo>
                    <a:lnTo>
                      <a:pt x="6953" y="5714"/>
                    </a:lnTo>
                    <a:lnTo>
                      <a:pt x="6838" y="5810"/>
                    </a:lnTo>
                    <a:lnTo>
                      <a:pt x="6743" y="5848"/>
                    </a:lnTo>
                    <a:lnTo>
                      <a:pt x="6667" y="5905"/>
                    </a:lnTo>
                    <a:lnTo>
                      <a:pt x="6476" y="6152"/>
                    </a:lnTo>
                    <a:lnTo>
                      <a:pt x="6305" y="6324"/>
                    </a:lnTo>
                    <a:lnTo>
                      <a:pt x="6019" y="6514"/>
                    </a:lnTo>
                    <a:lnTo>
                      <a:pt x="5886" y="6686"/>
                    </a:lnTo>
                    <a:lnTo>
                      <a:pt x="5734" y="6800"/>
                    </a:lnTo>
                    <a:lnTo>
                      <a:pt x="5658" y="6762"/>
                    </a:lnTo>
                    <a:lnTo>
                      <a:pt x="5600" y="6667"/>
                    </a:lnTo>
                    <a:lnTo>
                      <a:pt x="5562" y="6648"/>
                    </a:lnTo>
                    <a:lnTo>
                      <a:pt x="5562" y="6610"/>
                    </a:lnTo>
                    <a:lnTo>
                      <a:pt x="5562" y="6572"/>
                    </a:lnTo>
                    <a:lnTo>
                      <a:pt x="5543" y="6552"/>
                    </a:lnTo>
                    <a:lnTo>
                      <a:pt x="5429" y="6610"/>
                    </a:lnTo>
                    <a:lnTo>
                      <a:pt x="5333" y="6800"/>
                    </a:lnTo>
                    <a:lnTo>
                      <a:pt x="5105" y="7029"/>
                    </a:lnTo>
                    <a:lnTo>
                      <a:pt x="5029" y="7181"/>
                    </a:lnTo>
                    <a:lnTo>
                      <a:pt x="4953" y="7524"/>
                    </a:lnTo>
                    <a:lnTo>
                      <a:pt x="4839" y="7638"/>
                    </a:lnTo>
                    <a:lnTo>
                      <a:pt x="4743" y="7657"/>
                    </a:lnTo>
                    <a:lnTo>
                      <a:pt x="4667" y="7638"/>
                    </a:lnTo>
                    <a:lnTo>
                      <a:pt x="4591" y="7638"/>
                    </a:lnTo>
                    <a:lnTo>
                      <a:pt x="4553" y="7638"/>
                    </a:lnTo>
                    <a:lnTo>
                      <a:pt x="4553" y="7581"/>
                    </a:lnTo>
                    <a:lnTo>
                      <a:pt x="4553" y="7543"/>
                    </a:lnTo>
                    <a:lnTo>
                      <a:pt x="4476" y="7334"/>
                    </a:lnTo>
                    <a:lnTo>
                      <a:pt x="4458" y="7200"/>
                    </a:lnTo>
                    <a:lnTo>
                      <a:pt x="4476" y="6743"/>
                    </a:lnTo>
                    <a:lnTo>
                      <a:pt x="4458" y="6572"/>
                    </a:lnTo>
                    <a:lnTo>
                      <a:pt x="4458" y="6514"/>
                    </a:lnTo>
                    <a:lnTo>
                      <a:pt x="4495" y="6381"/>
                    </a:lnTo>
                    <a:lnTo>
                      <a:pt x="4591" y="6191"/>
                    </a:lnTo>
                    <a:lnTo>
                      <a:pt x="4591" y="6152"/>
                    </a:lnTo>
                    <a:lnTo>
                      <a:pt x="4591" y="6000"/>
                    </a:lnTo>
                    <a:lnTo>
                      <a:pt x="4591" y="5962"/>
                    </a:lnTo>
                    <a:lnTo>
                      <a:pt x="4629" y="5886"/>
                    </a:lnTo>
                    <a:lnTo>
                      <a:pt x="4648" y="5695"/>
                    </a:lnTo>
                    <a:lnTo>
                      <a:pt x="4686" y="5581"/>
                    </a:lnTo>
                    <a:lnTo>
                      <a:pt x="4705" y="5505"/>
                    </a:lnTo>
                    <a:lnTo>
                      <a:pt x="4686" y="5448"/>
                    </a:lnTo>
                    <a:lnTo>
                      <a:pt x="4686" y="5409"/>
                    </a:lnTo>
                    <a:lnTo>
                      <a:pt x="4629" y="5295"/>
                    </a:lnTo>
                    <a:lnTo>
                      <a:pt x="4629" y="5257"/>
                    </a:lnTo>
                    <a:lnTo>
                      <a:pt x="4534" y="5238"/>
                    </a:lnTo>
                    <a:lnTo>
                      <a:pt x="4476" y="5200"/>
                    </a:lnTo>
                    <a:lnTo>
                      <a:pt x="4476" y="5143"/>
                    </a:lnTo>
                    <a:lnTo>
                      <a:pt x="4439" y="5105"/>
                    </a:lnTo>
                    <a:lnTo>
                      <a:pt x="4381" y="5067"/>
                    </a:lnTo>
                    <a:lnTo>
                      <a:pt x="4286" y="5067"/>
                    </a:lnTo>
                    <a:lnTo>
                      <a:pt x="4153" y="5124"/>
                    </a:lnTo>
                    <a:lnTo>
                      <a:pt x="3982" y="5162"/>
                    </a:lnTo>
                    <a:lnTo>
                      <a:pt x="3943" y="5086"/>
                    </a:lnTo>
                    <a:lnTo>
                      <a:pt x="3924" y="5028"/>
                    </a:lnTo>
                    <a:lnTo>
                      <a:pt x="3886" y="4972"/>
                    </a:lnTo>
                    <a:lnTo>
                      <a:pt x="3810" y="4781"/>
                    </a:lnTo>
                    <a:lnTo>
                      <a:pt x="3715" y="4705"/>
                    </a:lnTo>
                    <a:lnTo>
                      <a:pt x="3638" y="4686"/>
                    </a:lnTo>
                    <a:lnTo>
                      <a:pt x="3505" y="4724"/>
                    </a:lnTo>
                    <a:lnTo>
                      <a:pt x="3429" y="4724"/>
                    </a:lnTo>
                    <a:lnTo>
                      <a:pt x="3334" y="4610"/>
                    </a:lnTo>
                    <a:lnTo>
                      <a:pt x="3220" y="4533"/>
                    </a:lnTo>
                    <a:lnTo>
                      <a:pt x="3162" y="4476"/>
                    </a:lnTo>
                    <a:lnTo>
                      <a:pt x="3143" y="4419"/>
                    </a:lnTo>
                    <a:lnTo>
                      <a:pt x="3067" y="4438"/>
                    </a:lnTo>
                    <a:lnTo>
                      <a:pt x="2991" y="4476"/>
                    </a:lnTo>
                    <a:lnTo>
                      <a:pt x="2839" y="4552"/>
                    </a:lnTo>
                    <a:lnTo>
                      <a:pt x="2686" y="4552"/>
                    </a:lnTo>
                    <a:lnTo>
                      <a:pt x="2591" y="4438"/>
                    </a:lnTo>
                    <a:lnTo>
                      <a:pt x="2629" y="4286"/>
                    </a:lnTo>
                    <a:lnTo>
                      <a:pt x="2610" y="4210"/>
                    </a:lnTo>
                    <a:lnTo>
                      <a:pt x="2495" y="4171"/>
                    </a:lnTo>
                    <a:lnTo>
                      <a:pt x="2514" y="4095"/>
                    </a:lnTo>
                    <a:lnTo>
                      <a:pt x="2458" y="4057"/>
                    </a:lnTo>
                    <a:lnTo>
                      <a:pt x="2381" y="4076"/>
                    </a:lnTo>
                    <a:lnTo>
                      <a:pt x="2324" y="4038"/>
                    </a:lnTo>
                    <a:lnTo>
                      <a:pt x="2114" y="3809"/>
                    </a:lnTo>
                    <a:lnTo>
                      <a:pt x="1943" y="3543"/>
                    </a:lnTo>
                    <a:lnTo>
                      <a:pt x="1962" y="3409"/>
                    </a:lnTo>
                    <a:lnTo>
                      <a:pt x="1848" y="3352"/>
                    </a:lnTo>
                    <a:lnTo>
                      <a:pt x="1581" y="3409"/>
                    </a:lnTo>
                    <a:lnTo>
                      <a:pt x="1429" y="3352"/>
                    </a:lnTo>
                    <a:lnTo>
                      <a:pt x="1162" y="3219"/>
                    </a:lnTo>
                    <a:lnTo>
                      <a:pt x="1105" y="3181"/>
                    </a:lnTo>
                    <a:lnTo>
                      <a:pt x="1048" y="3181"/>
                    </a:lnTo>
                    <a:lnTo>
                      <a:pt x="934" y="3086"/>
                    </a:lnTo>
                    <a:lnTo>
                      <a:pt x="895" y="2933"/>
                    </a:lnTo>
                    <a:lnTo>
                      <a:pt x="914" y="2781"/>
                    </a:lnTo>
                    <a:lnTo>
                      <a:pt x="1010" y="2666"/>
                    </a:lnTo>
                    <a:lnTo>
                      <a:pt x="1086" y="2610"/>
                    </a:lnTo>
                    <a:lnTo>
                      <a:pt x="1086" y="2534"/>
                    </a:lnTo>
                    <a:lnTo>
                      <a:pt x="1048" y="2495"/>
                    </a:lnTo>
                    <a:lnTo>
                      <a:pt x="972" y="2495"/>
                    </a:lnTo>
                    <a:lnTo>
                      <a:pt x="858" y="2495"/>
                    </a:lnTo>
                    <a:lnTo>
                      <a:pt x="724" y="2534"/>
                    </a:lnTo>
                    <a:lnTo>
                      <a:pt x="629" y="2590"/>
                    </a:lnTo>
                    <a:lnTo>
                      <a:pt x="572" y="2571"/>
                    </a:lnTo>
                    <a:lnTo>
                      <a:pt x="572" y="2419"/>
                    </a:lnTo>
                    <a:lnTo>
                      <a:pt x="629" y="2324"/>
                    </a:lnTo>
                    <a:lnTo>
                      <a:pt x="610" y="2114"/>
                    </a:lnTo>
                    <a:lnTo>
                      <a:pt x="381" y="1962"/>
                    </a:lnTo>
                    <a:lnTo>
                      <a:pt x="248" y="1848"/>
                    </a:lnTo>
                    <a:lnTo>
                      <a:pt x="210" y="1772"/>
                    </a:lnTo>
                    <a:lnTo>
                      <a:pt x="152" y="1733"/>
                    </a:lnTo>
                    <a:lnTo>
                      <a:pt x="96" y="1657"/>
                    </a:lnTo>
                    <a:lnTo>
                      <a:pt x="0" y="1467"/>
                    </a:lnTo>
                    <a:lnTo>
                      <a:pt x="19" y="1352"/>
                    </a:lnTo>
                    <a:lnTo>
                      <a:pt x="419" y="857"/>
                    </a:lnTo>
                    <a:lnTo>
                      <a:pt x="572" y="724"/>
                    </a:lnTo>
                    <a:lnTo>
                      <a:pt x="705" y="781"/>
                    </a:lnTo>
                    <a:lnTo>
                      <a:pt x="876" y="952"/>
                    </a:lnTo>
                    <a:lnTo>
                      <a:pt x="1219" y="1086"/>
                    </a:lnTo>
                    <a:lnTo>
                      <a:pt x="1562" y="1162"/>
                    </a:lnTo>
                    <a:lnTo>
                      <a:pt x="2038" y="1181"/>
                    </a:lnTo>
                    <a:lnTo>
                      <a:pt x="2419" y="1257"/>
                    </a:lnTo>
                    <a:lnTo>
                      <a:pt x="2534" y="1238"/>
                    </a:lnTo>
                    <a:lnTo>
                      <a:pt x="2591" y="1162"/>
                    </a:lnTo>
                    <a:lnTo>
                      <a:pt x="2629" y="1047"/>
                    </a:lnTo>
                    <a:lnTo>
                      <a:pt x="2686" y="705"/>
                    </a:lnTo>
                    <a:lnTo>
                      <a:pt x="2819" y="209"/>
                    </a:lnTo>
                    <a:lnTo>
                      <a:pt x="2972" y="19"/>
                    </a:lnTo>
                    <a:lnTo>
                      <a:pt x="3124" y="0"/>
                    </a:lnTo>
                    <a:lnTo>
                      <a:pt x="3181" y="0"/>
                    </a:lnTo>
                    <a:lnTo>
                      <a:pt x="3200" y="19"/>
                    </a:lnTo>
                    <a:lnTo>
                      <a:pt x="3334" y="114"/>
                    </a:lnTo>
                    <a:lnTo>
                      <a:pt x="3410" y="114"/>
                    </a:lnTo>
                    <a:lnTo>
                      <a:pt x="3448" y="152"/>
                    </a:lnTo>
                    <a:lnTo>
                      <a:pt x="3505" y="190"/>
                    </a:lnTo>
                    <a:lnTo>
                      <a:pt x="3581" y="343"/>
                    </a:lnTo>
                    <a:lnTo>
                      <a:pt x="3581" y="400"/>
                    </a:lnTo>
                    <a:lnTo>
                      <a:pt x="3601" y="438"/>
                    </a:lnTo>
                    <a:lnTo>
                      <a:pt x="3638" y="533"/>
                    </a:lnTo>
                    <a:lnTo>
                      <a:pt x="3657" y="571"/>
                    </a:lnTo>
                    <a:lnTo>
                      <a:pt x="3677" y="571"/>
                    </a:lnTo>
                    <a:lnTo>
                      <a:pt x="3696" y="609"/>
                    </a:lnTo>
                    <a:lnTo>
                      <a:pt x="3696" y="629"/>
                    </a:lnTo>
                    <a:lnTo>
                      <a:pt x="3696" y="743"/>
                    </a:lnTo>
                    <a:lnTo>
                      <a:pt x="3753" y="895"/>
                    </a:lnTo>
                    <a:lnTo>
                      <a:pt x="3829" y="1066"/>
                    </a:lnTo>
                    <a:lnTo>
                      <a:pt x="3848" y="1086"/>
                    </a:lnTo>
                    <a:lnTo>
                      <a:pt x="4191" y="1333"/>
                    </a:lnTo>
                    <a:lnTo>
                      <a:pt x="4229" y="1391"/>
                    </a:lnTo>
                    <a:lnTo>
                      <a:pt x="4362" y="1600"/>
                    </a:lnTo>
                    <a:lnTo>
                      <a:pt x="4495" y="1733"/>
                    </a:lnTo>
                    <a:lnTo>
                      <a:pt x="4534" y="1752"/>
                    </a:lnTo>
                    <a:lnTo>
                      <a:pt x="4534" y="1772"/>
                    </a:lnTo>
                    <a:lnTo>
                      <a:pt x="4591" y="1828"/>
                    </a:lnTo>
                    <a:lnTo>
                      <a:pt x="4610" y="1848"/>
                    </a:lnTo>
                    <a:lnTo>
                      <a:pt x="4667" y="1790"/>
                    </a:lnTo>
                    <a:lnTo>
                      <a:pt x="4686" y="1695"/>
                    </a:lnTo>
                    <a:lnTo>
                      <a:pt x="4724" y="1600"/>
                    </a:lnTo>
                    <a:lnTo>
                      <a:pt x="4762" y="1562"/>
                    </a:lnTo>
                    <a:lnTo>
                      <a:pt x="4820" y="1600"/>
                    </a:lnTo>
                    <a:lnTo>
                      <a:pt x="4839" y="1543"/>
                    </a:lnTo>
                    <a:lnTo>
                      <a:pt x="4820" y="1467"/>
                    </a:lnTo>
                    <a:lnTo>
                      <a:pt x="4876" y="1410"/>
                    </a:lnTo>
                    <a:lnTo>
                      <a:pt x="4953" y="1391"/>
                    </a:lnTo>
                    <a:lnTo>
                      <a:pt x="5048" y="1295"/>
                    </a:lnTo>
                    <a:lnTo>
                      <a:pt x="5105" y="1143"/>
                    </a:lnTo>
                    <a:lnTo>
                      <a:pt x="5315" y="1143"/>
                    </a:lnTo>
                    <a:lnTo>
                      <a:pt x="5429" y="1162"/>
                    </a:lnTo>
                    <a:lnTo>
                      <a:pt x="5562" y="1143"/>
                    </a:lnTo>
                    <a:lnTo>
                      <a:pt x="5582" y="1124"/>
                    </a:lnTo>
                    <a:lnTo>
                      <a:pt x="5562" y="1257"/>
                    </a:lnTo>
                    <a:lnTo>
                      <a:pt x="5467" y="1467"/>
                    </a:lnTo>
                    <a:lnTo>
                      <a:pt x="5638" y="1772"/>
                    </a:lnTo>
                    <a:lnTo>
                      <a:pt x="5658" y="2000"/>
                    </a:lnTo>
                    <a:lnTo>
                      <a:pt x="5600" y="2514"/>
                    </a:lnTo>
                    <a:lnTo>
                      <a:pt x="5562" y="2610"/>
                    </a:lnTo>
                    <a:lnTo>
                      <a:pt x="5505" y="2705"/>
                    </a:lnTo>
                    <a:lnTo>
                      <a:pt x="5448" y="2857"/>
                    </a:lnTo>
                    <a:lnTo>
                      <a:pt x="5448" y="2991"/>
                    </a:lnTo>
                    <a:lnTo>
                      <a:pt x="5486" y="3010"/>
                    </a:lnTo>
                    <a:lnTo>
                      <a:pt x="5562" y="2971"/>
                    </a:lnTo>
                    <a:lnTo>
                      <a:pt x="5677" y="2895"/>
                    </a:lnTo>
                    <a:lnTo>
                      <a:pt x="5753" y="2838"/>
                    </a:lnTo>
                    <a:lnTo>
                      <a:pt x="5772" y="2819"/>
                    </a:lnTo>
                    <a:lnTo>
                      <a:pt x="5772" y="2800"/>
                    </a:lnTo>
                    <a:lnTo>
                      <a:pt x="5943" y="2705"/>
                    </a:lnTo>
                    <a:lnTo>
                      <a:pt x="6648" y="2457"/>
                    </a:lnTo>
                    <a:lnTo>
                      <a:pt x="6762" y="2457"/>
                    </a:lnTo>
                    <a:lnTo>
                      <a:pt x="7372" y="2514"/>
                    </a:lnTo>
                    <a:lnTo>
                      <a:pt x="7848" y="2457"/>
                    </a:lnTo>
                    <a:lnTo>
                      <a:pt x="7905" y="2457"/>
                    </a:lnTo>
                    <a:lnTo>
                      <a:pt x="7944" y="2476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4" name="Freeform 40">
                <a:extLst>
                  <a:ext uri="{FF2B5EF4-FFF2-40B4-BE49-F238E27FC236}">
                    <a16:creationId xmlns:a16="http://schemas.microsoft.com/office/drawing/2014/main" id="{3EF89A23-F6BF-EE4D-BA52-2D18716A6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8963" y="9498013"/>
                <a:ext cx="1274762" cy="1371600"/>
              </a:xfrm>
              <a:custGeom>
                <a:avLst/>
                <a:gdLst>
                  <a:gd name="T0" fmla="*/ 229263174 w 3542"/>
                  <a:gd name="T1" fmla="*/ 481211338 h 3811"/>
                  <a:gd name="T2" fmla="*/ 202062373 w 3542"/>
                  <a:gd name="T3" fmla="*/ 486133406 h 3811"/>
                  <a:gd name="T4" fmla="*/ 184965015 w 3542"/>
                  <a:gd name="T5" fmla="*/ 488594800 h 3811"/>
                  <a:gd name="T6" fmla="*/ 160225203 w 3542"/>
                  <a:gd name="T7" fmla="*/ 493516868 h 3811"/>
                  <a:gd name="T8" fmla="*/ 145458910 w 3542"/>
                  <a:gd name="T9" fmla="*/ 486133406 h 3811"/>
                  <a:gd name="T10" fmla="*/ 140407368 w 3542"/>
                  <a:gd name="T11" fmla="*/ 468905808 h 3811"/>
                  <a:gd name="T12" fmla="*/ 120719458 w 3542"/>
                  <a:gd name="T13" fmla="*/ 444165181 h 3811"/>
                  <a:gd name="T14" fmla="*/ 81213712 w 3542"/>
                  <a:gd name="T15" fmla="*/ 456600277 h 3811"/>
                  <a:gd name="T16" fmla="*/ 61525441 w 3542"/>
                  <a:gd name="T17" fmla="*/ 436781719 h 3811"/>
                  <a:gd name="T18" fmla="*/ 19688271 w 3542"/>
                  <a:gd name="T19" fmla="*/ 434320685 h 3811"/>
                  <a:gd name="T20" fmla="*/ 46759508 w 3542"/>
                  <a:gd name="T21" fmla="*/ 259193530 h 3811"/>
                  <a:gd name="T22" fmla="*/ 31863652 w 3542"/>
                  <a:gd name="T23" fmla="*/ 234452904 h 3811"/>
                  <a:gd name="T24" fmla="*/ 9843955 w 3542"/>
                  <a:gd name="T25" fmla="*/ 214763912 h 3811"/>
                  <a:gd name="T26" fmla="*/ 2460989 w 3542"/>
                  <a:gd name="T27" fmla="*/ 190152851 h 3811"/>
                  <a:gd name="T28" fmla="*/ 12304944 w 3542"/>
                  <a:gd name="T29" fmla="*/ 167873619 h 3811"/>
                  <a:gd name="T30" fmla="*/ 17227282 w 3542"/>
                  <a:gd name="T31" fmla="*/ 125905034 h 3811"/>
                  <a:gd name="T32" fmla="*/ 54142475 w 3542"/>
                  <a:gd name="T33" fmla="*/ 111138470 h 3811"/>
                  <a:gd name="T34" fmla="*/ 76291375 w 3542"/>
                  <a:gd name="T35" fmla="*/ 86397843 h 3811"/>
                  <a:gd name="T36" fmla="*/ 86265254 w 3542"/>
                  <a:gd name="T37" fmla="*/ 79014381 h 3811"/>
                  <a:gd name="T38" fmla="*/ 103362612 w 3542"/>
                  <a:gd name="T39" fmla="*/ 56864715 h 3811"/>
                  <a:gd name="T40" fmla="*/ 128102424 w 3542"/>
                  <a:gd name="T41" fmla="*/ 74092313 h 3811"/>
                  <a:gd name="T42" fmla="*/ 162686192 w 3542"/>
                  <a:gd name="T43" fmla="*/ 103755008 h 3811"/>
                  <a:gd name="T44" fmla="*/ 184965015 w 3542"/>
                  <a:gd name="T45" fmla="*/ 83936809 h 3811"/>
                  <a:gd name="T46" fmla="*/ 189757429 w 3542"/>
                  <a:gd name="T47" fmla="*/ 76553347 h 3811"/>
                  <a:gd name="T48" fmla="*/ 194808970 w 3542"/>
                  <a:gd name="T49" fmla="*/ 76553347 h 3811"/>
                  <a:gd name="T50" fmla="*/ 212036252 w 3542"/>
                  <a:gd name="T51" fmla="*/ 64247817 h 3811"/>
                  <a:gd name="T52" fmla="*/ 229263174 w 3542"/>
                  <a:gd name="T53" fmla="*/ 59325749 h 3811"/>
                  <a:gd name="T54" fmla="*/ 234314716 w 3542"/>
                  <a:gd name="T55" fmla="*/ 51942287 h 3811"/>
                  <a:gd name="T56" fmla="*/ 231724163 w 3542"/>
                  <a:gd name="T57" fmla="*/ 19818558 h 3811"/>
                  <a:gd name="T58" fmla="*/ 290918179 w 3542"/>
                  <a:gd name="T59" fmla="*/ 22279592 h 3811"/>
                  <a:gd name="T60" fmla="*/ 327962936 w 3542"/>
                  <a:gd name="T61" fmla="*/ 12435096 h 3811"/>
                  <a:gd name="T62" fmla="*/ 340267880 w 3542"/>
                  <a:gd name="T63" fmla="*/ 12435096 h 3811"/>
                  <a:gd name="T64" fmla="*/ 367468681 w 3542"/>
                  <a:gd name="T65" fmla="*/ 7513028 h 3811"/>
                  <a:gd name="T66" fmla="*/ 404513438 w 3542"/>
                  <a:gd name="T67" fmla="*/ 0 h 3811"/>
                  <a:gd name="T68" fmla="*/ 426662697 w 3542"/>
                  <a:gd name="T69" fmla="*/ 24740626 h 3811"/>
                  <a:gd name="T70" fmla="*/ 458655913 w 3542"/>
                  <a:gd name="T71" fmla="*/ 22279592 h 3811"/>
                  <a:gd name="T72" fmla="*/ 434045664 w 3542"/>
                  <a:gd name="T73" fmla="*/ 71631279 h 3811"/>
                  <a:gd name="T74" fmla="*/ 397000908 w 3542"/>
                  <a:gd name="T75" fmla="*/ 106216402 h 3811"/>
                  <a:gd name="T76" fmla="*/ 389617941 w 3542"/>
                  <a:gd name="T77" fmla="*/ 180179149 h 3811"/>
                  <a:gd name="T78" fmla="*/ 426662697 w 3542"/>
                  <a:gd name="T79" fmla="*/ 298700721 h 3811"/>
                  <a:gd name="T80" fmla="*/ 404513438 w 3542"/>
                  <a:gd name="T81" fmla="*/ 323311781 h 3811"/>
                  <a:gd name="T82" fmla="*/ 377312997 w 3542"/>
                  <a:gd name="T83" fmla="*/ 352845270 h 3811"/>
                  <a:gd name="T84" fmla="*/ 374851648 w 3542"/>
                  <a:gd name="T85" fmla="*/ 409709625 h 3811"/>
                  <a:gd name="T86" fmla="*/ 372390659 w 3542"/>
                  <a:gd name="T87" fmla="*/ 431859651 h 3811"/>
                  <a:gd name="T88" fmla="*/ 367468681 w 3542"/>
                  <a:gd name="T89" fmla="*/ 444165181 h 3811"/>
                  <a:gd name="T90" fmla="*/ 350112196 w 3542"/>
                  <a:gd name="T91" fmla="*/ 441704147 h 3811"/>
                  <a:gd name="T92" fmla="*/ 310736014 w 3542"/>
                  <a:gd name="T93" fmla="*/ 419554121 h 3811"/>
                  <a:gd name="T94" fmla="*/ 273690898 w 3542"/>
                  <a:gd name="T95" fmla="*/ 439243113 h 3811"/>
                  <a:gd name="T96" fmla="*/ 258924964 w 3542"/>
                  <a:gd name="T97" fmla="*/ 471366842 h 3811"/>
                  <a:gd name="T98" fmla="*/ 234314716 w 3542"/>
                  <a:gd name="T99" fmla="*/ 491055834 h 38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42" h="3811">
                    <a:moveTo>
                      <a:pt x="1809" y="3791"/>
                    </a:moveTo>
                    <a:lnTo>
                      <a:pt x="1770" y="3715"/>
                    </a:lnTo>
                    <a:lnTo>
                      <a:pt x="1618" y="3734"/>
                    </a:lnTo>
                    <a:lnTo>
                      <a:pt x="1560" y="3753"/>
                    </a:lnTo>
                    <a:lnTo>
                      <a:pt x="1504" y="3772"/>
                    </a:lnTo>
                    <a:lnTo>
                      <a:pt x="1428" y="3772"/>
                    </a:lnTo>
                    <a:lnTo>
                      <a:pt x="1351" y="3753"/>
                    </a:lnTo>
                    <a:lnTo>
                      <a:pt x="1237" y="3810"/>
                    </a:lnTo>
                    <a:lnTo>
                      <a:pt x="1142" y="3810"/>
                    </a:lnTo>
                    <a:lnTo>
                      <a:pt x="1123" y="3753"/>
                    </a:lnTo>
                    <a:lnTo>
                      <a:pt x="1103" y="3696"/>
                    </a:lnTo>
                    <a:lnTo>
                      <a:pt x="1084" y="3620"/>
                    </a:lnTo>
                    <a:lnTo>
                      <a:pt x="1047" y="3525"/>
                    </a:lnTo>
                    <a:lnTo>
                      <a:pt x="932" y="3429"/>
                    </a:lnTo>
                    <a:lnTo>
                      <a:pt x="761" y="3429"/>
                    </a:lnTo>
                    <a:lnTo>
                      <a:pt x="627" y="3525"/>
                    </a:lnTo>
                    <a:lnTo>
                      <a:pt x="494" y="3544"/>
                    </a:lnTo>
                    <a:lnTo>
                      <a:pt x="475" y="3372"/>
                    </a:lnTo>
                    <a:lnTo>
                      <a:pt x="399" y="3239"/>
                    </a:lnTo>
                    <a:lnTo>
                      <a:pt x="152" y="3353"/>
                    </a:lnTo>
                    <a:lnTo>
                      <a:pt x="380" y="2096"/>
                    </a:lnTo>
                    <a:lnTo>
                      <a:pt x="361" y="2001"/>
                    </a:lnTo>
                    <a:lnTo>
                      <a:pt x="304" y="1925"/>
                    </a:lnTo>
                    <a:lnTo>
                      <a:pt x="246" y="1810"/>
                    </a:lnTo>
                    <a:lnTo>
                      <a:pt x="171" y="1715"/>
                    </a:lnTo>
                    <a:lnTo>
                      <a:pt x="76" y="1658"/>
                    </a:lnTo>
                    <a:lnTo>
                      <a:pt x="0" y="1582"/>
                    </a:lnTo>
                    <a:lnTo>
                      <a:pt x="19" y="1468"/>
                    </a:lnTo>
                    <a:lnTo>
                      <a:pt x="76" y="1391"/>
                    </a:lnTo>
                    <a:lnTo>
                      <a:pt x="95" y="1296"/>
                    </a:lnTo>
                    <a:lnTo>
                      <a:pt x="114" y="1182"/>
                    </a:lnTo>
                    <a:lnTo>
                      <a:pt x="133" y="972"/>
                    </a:lnTo>
                    <a:lnTo>
                      <a:pt x="190" y="801"/>
                    </a:lnTo>
                    <a:lnTo>
                      <a:pt x="418" y="858"/>
                    </a:lnTo>
                    <a:lnTo>
                      <a:pt x="589" y="743"/>
                    </a:lnTo>
                    <a:lnTo>
                      <a:pt x="589" y="667"/>
                    </a:lnTo>
                    <a:lnTo>
                      <a:pt x="627" y="629"/>
                    </a:lnTo>
                    <a:lnTo>
                      <a:pt x="666" y="610"/>
                    </a:lnTo>
                    <a:lnTo>
                      <a:pt x="722" y="515"/>
                    </a:lnTo>
                    <a:lnTo>
                      <a:pt x="798" y="439"/>
                    </a:lnTo>
                    <a:lnTo>
                      <a:pt x="894" y="477"/>
                    </a:lnTo>
                    <a:lnTo>
                      <a:pt x="989" y="572"/>
                    </a:lnTo>
                    <a:lnTo>
                      <a:pt x="1123" y="762"/>
                    </a:lnTo>
                    <a:lnTo>
                      <a:pt x="1256" y="801"/>
                    </a:lnTo>
                    <a:lnTo>
                      <a:pt x="1332" y="725"/>
                    </a:lnTo>
                    <a:lnTo>
                      <a:pt x="1428" y="648"/>
                    </a:lnTo>
                    <a:lnTo>
                      <a:pt x="1446" y="629"/>
                    </a:lnTo>
                    <a:lnTo>
                      <a:pt x="1465" y="591"/>
                    </a:lnTo>
                    <a:lnTo>
                      <a:pt x="1504" y="572"/>
                    </a:lnTo>
                    <a:lnTo>
                      <a:pt x="1504" y="591"/>
                    </a:lnTo>
                    <a:lnTo>
                      <a:pt x="1560" y="534"/>
                    </a:lnTo>
                    <a:lnTo>
                      <a:pt x="1637" y="496"/>
                    </a:lnTo>
                    <a:lnTo>
                      <a:pt x="1694" y="477"/>
                    </a:lnTo>
                    <a:lnTo>
                      <a:pt x="1770" y="458"/>
                    </a:lnTo>
                    <a:lnTo>
                      <a:pt x="1789" y="439"/>
                    </a:lnTo>
                    <a:lnTo>
                      <a:pt x="1809" y="401"/>
                    </a:lnTo>
                    <a:lnTo>
                      <a:pt x="1827" y="267"/>
                    </a:lnTo>
                    <a:lnTo>
                      <a:pt x="1789" y="153"/>
                    </a:lnTo>
                    <a:lnTo>
                      <a:pt x="2018" y="153"/>
                    </a:lnTo>
                    <a:lnTo>
                      <a:pt x="2246" y="172"/>
                    </a:lnTo>
                    <a:lnTo>
                      <a:pt x="2437" y="134"/>
                    </a:lnTo>
                    <a:lnTo>
                      <a:pt x="2532" y="96"/>
                    </a:lnTo>
                    <a:lnTo>
                      <a:pt x="2627" y="77"/>
                    </a:lnTo>
                    <a:lnTo>
                      <a:pt x="2627" y="96"/>
                    </a:lnTo>
                    <a:lnTo>
                      <a:pt x="2647" y="58"/>
                    </a:lnTo>
                    <a:lnTo>
                      <a:pt x="2837" y="58"/>
                    </a:lnTo>
                    <a:lnTo>
                      <a:pt x="2970" y="0"/>
                    </a:lnTo>
                    <a:lnTo>
                      <a:pt x="3123" y="0"/>
                    </a:lnTo>
                    <a:lnTo>
                      <a:pt x="3199" y="115"/>
                    </a:lnTo>
                    <a:lnTo>
                      <a:pt x="3294" y="191"/>
                    </a:lnTo>
                    <a:lnTo>
                      <a:pt x="3485" y="153"/>
                    </a:lnTo>
                    <a:lnTo>
                      <a:pt x="3541" y="172"/>
                    </a:lnTo>
                    <a:lnTo>
                      <a:pt x="3465" y="458"/>
                    </a:lnTo>
                    <a:lnTo>
                      <a:pt x="3351" y="553"/>
                    </a:lnTo>
                    <a:lnTo>
                      <a:pt x="3237" y="610"/>
                    </a:lnTo>
                    <a:lnTo>
                      <a:pt x="3065" y="820"/>
                    </a:lnTo>
                    <a:lnTo>
                      <a:pt x="3046" y="1239"/>
                    </a:lnTo>
                    <a:lnTo>
                      <a:pt x="3008" y="1391"/>
                    </a:lnTo>
                    <a:lnTo>
                      <a:pt x="3028" y="1563"/>
                    </a:lnTo>
                    <a:lnTo>
                      <a:pt x="3294" y="2306"/>
                    </a:lnTo>
                    <a:lnTo>
                      <a:pt x="3294" y="2439"/>
                    </a:lnTo>
                    <a:lnTo>
                      <a:pt x="3123" y="2496"/>
                    </a:lnTo>
                    <a:lnTo>
                      <a:pt x="2970" y="2572"/>
                    </a:lnTo>
                    <a:lnTo>
                      <a:pt x="2913" y="2724"/>
                    </a:lnTo>
                    <a:lnTo>
                      <a:pt x="2894" y="2896"/>
                    </a:lnTo>
                    <a:lnTo>
                      <a:pt x="2894" y="3163"/>
                    </a:lnTo>
                    <a:lnTo>
                      <a:pt x="2875" y="3239"/>
                    </a:lnTo>
                    <a:lnTo>
                      <a:pt x="2875" y="3334"/>
                    </a:lnTo>
                    <a:lnTo>
                      <a:pt x="2875" y="3410"/>
                    </a:lnTo>
                    <a:lnTo>
                      <a:pt x="2837" y="3429"/>
                    </a:lnTo>
                    <a:lnTo>
                      <a:pt x="2742" y="3429"/>
                    </a:lnTo>
                    <a:lnTo>
                      <a:pt x="2703" y="3410"/>
                    </a:lnTo>
                    <a:lnTo>
                      <a:pt x="2532" y="3296"/>
                    </a:lnTo>
                    <a:lnTo>
                      <a:pt x="2399" y="3239"/>
                    </a:lnTo>
                    <a:lnTo>
                      <a:pt x="2266" y="3277"/>
                    </a:lnTo>
                    <a:lnTo>
                      <a:pt x="2113" y="3391"/>
                    </a:lnTo>
                    <a:lnTo>
                      <a:pt x="2037" y="3544"/>
                    </a:lnTo>
                    <a:lnTo>
                      <a:pt x="1999" y="3639"/>
                    </a:lnTo>
                    <a:lnTo>
                      <a:pt x="1941" y="3715"/>
                    </a:lnTo>
                    <a:lnTo>
                      <a:pt x="1809" y="3791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5" name="Freeform 41">
                <a:extLst>
                  <a:ext uri="{FF2B5EF4-FFF2-40B4-BE49-F238E27FC236}">
                    <a16:creationId xmlns:a16="http://schemas.microsoft.com/office/drawing/2014/main" id="{33E9D27C-FC63-F24E-8EF1-ABE0F20EA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7300" y="12179300"/>
                <a:ext cx="960438" cy="925513"/>
              </a:xfrm>
              <a:custGeom>
                <a:avLst/>
                <a:gdLst>
                  <a:gd name="T0" fmla="*/ 279004359 w 2668"/>
                  <a:gd name="T1" fmla="*/ 327862890 h 2573"/>
                  <a:gd name="T2" fmla="*/ 264231325 w 2668"/>
                  <a:gd name="T3" fmla="*/ 330321093 h 2573"/>
                  <a:gd name="T4" fmla="*/ 251790629 w 2668"/>
                  <a:gd name="T5" fmla="*/ 332779296 h 2573"/>
                  <a:gd name="T6" fmla="*/ 227168786 w 2668"/>
                  <a:gd name="T7" fmla="*/ 325404328 h 2573"/>
                  <a:gd name="T8" fmla="*/ 170408988 w 2668"/>
                  <a:gd name="T9" fmla="*/ 332779296 h 2573"/>
                  <a:gd name="T10" fmla="*/ 108724965 w 2668"/>
                  <a:gd name="T11" fmla="*/ 327862890 h 2573"/>
                  <a:gd name="T12" fmla="*/ 61684383 w 2668"/>
                  <a:gd name="T13" fmla="*/ 295775322 h 2573"/>
                  <a:gd name="T14" fmla="*/ 59351685 w 2668"/>
                  <a:gd name="T15" fmla="*/ 290858557 h 2573"/>
                  <a:gd name="T16" fmla="*/ 46910989 w 2668"/>
                  <a:gd name="T17" fmla="*/ 283483589 h 2573"/>
                  <a:gd name="T18" fmla="*/ 44449056 w 2668"/>
                  <a:gd name="T19" fmla="*/ 278566823 h 2573"/>
                  <a:gd name="T20" fmla="*/ 41986764 w 2668"/>
                  <a:gd name="T21" fmla="*/ 263816887 h 2573"/>
                  <a:gd name="T22" fmla="*/ 49373281 w 2668"/>
                  <a:gd name="T23" fmla="*/ 248937458 h 2573"/>
                  <a:gd name="T24" fmla="*/ 51835573 w 2668"/>
                  <a:gd name="T25" fmla="*/ 216979383 h 2573"/>
                  <a:gd name="T26" fmla="*/ 34600247 w 2668"/>
                  <a:gd name="T27" fmla="*/ 197183548 h 2573"/>
                  <a:gd name="T28" fmla="*/ 17364921 w 2668"/>
                  <a:gd name="T29" fmla="*/ 202229446 h 2573"/>
                  <a:gd name="T30" fmla="*/ 2462292 w 2668"/>
                  <a:gd name="T31" fmla="*/ 199641751 h 2573"/>
                  <a:gd name="T32" fmla="*/ 0 w 2668"/>
                  <a:gd name="T33" fmla="*/ 189808580 h 2573"/>
                  <a:gd name="T34" fmla="*/ 12311102 w 2668"/>
                  <a:gd name="T35" fmla="*/ 120846171 h 2573"/>
                  <a:gd name="T36" fmla="*/ 19827213 w 2668"/>
                  <a:gd name="T37" fmla="*/ 103637672 h 2573"/>
                  <a:gd name="T38" fmla="*/ 49373281 w 2668"/>
                  <a:gd name="T39" fmla="*/ 81383275 h 2573"/>
                  <a:gd name="T40" fmla="*/ 83973528 w 2668"/>
                  <a:gd name="T41" fmla="*/ 71550104 h 2573"/>
                  <a:gd name="T42" fmla="*/ 101208854 w 2668"/>
                  <a:gd name="T43" fmla="*/ 78925072 h 2573"/>
                  <a:gd name="T44" fmla="*/ 118573775 w 2668"/>
                  <a:gd name="T45" fmla="*/ 74008307 h 2573"/>
                  <a:gd name="T46" fmla="*/ 138271033 w 2668"/>
                  <a:gd name="T47" fmla="*/ 39462536 h 2573"/>
                  <a:gd name="T48" fmla="*/ 143195618 w 2668"/>
                  <a:gd name="T49" fmla="*/ 19795835 h 2573"/>
                  <a:gd name="T50" fmla="*/ 160430944 w 2668"/>
                  <a:gd name="T51" fmla="*/ 9962664 h 2573"/>
                  <a:gd name="T52" fmla="*/ 180257797 w 2668"/>
                  <a:gd name="T53" fmla="*/ 5045898 h 2573"/>
                  <a:gd name="T54" fmla="*/ 199955416 w 2668"/>
                  <a:gd name="T55" fmla="*/ 2458203 h 2573"/>
                  <a:gd name="T56" fmla="*/ 239479888 w 2668"/>
                  <a:gd name="T57" fmla="*/ 9962664 h 2573"/>
                  <a:gd name="T58" fmla="*/ 259177506 w 2668"/>
                  <a:gd name="T59" fmla="*/ 5045898 h 2573"/>
                  <a:gd name="T60" fmla="*/ 276542067 w 2668"/>
                  <a:gd name="T61" fmla="*/ 0 h 2573"/>
                  <a:gd name="T62" fmla="*/ 286390876 w 2668"/>
                  <a:gd name="T63" fmla="*/ 9962664 h 2573"/>
                  <a:gd name="T64" fmla="*/ 308550787 w 2668"/>
                  <a:gd name="T65" fmla="*/ 19795835 h 2573"/>
                  <a:gd name="T66" fmla="*/ 320861529 w 2668"/>
                  <a:gd name="T67" fmla="*/ 22254397 h 2573"/>
                  <a:gd name="T68" fmla="*/ 338226449 w 2668"/>
                  <a:gd name="T69" fmla="*/ 39462536 h 2573"/>
                  <a:gd name="T70" fmla="*/ 345612966 w 2668"/>
                  <a:gd name="T71" fmla="*/ 88758603 h 2573"/>
                  <a:gd name="T72" fmla="*/ 340688742 w 2668"/>
                  <a:gd name="T73" fmla="*/ 108554438 h 2573"/>
                  <a:gd name="T74" fmla="*/ 335764157 w 2668"/>
                  <a:gd name="T75" fmla="*/ 115929406 h 2573"/>
                  <a:gd name="T76" fmla="*/ 340688742 w 2668"/>
                  <a:gd name="T77" fmla="*/ 123304374 h 2573"/>
                  <a:gd name="T78" fmla="*/ 343150674 w 2668"/>
                  <a:gd name="T79" fmla="*/ 135596107 h 2573"/>
                  <a:gd name="T80" fmla="*/ 343150674 w 2668"/>
                  <a:gd name="T81" fmla="*/ 147887481 h 2573"/>
                  <a:gd name="T82" fmla="*/ 345612966 w 2668"/>
                  <a:gd name="T83" fmla="*/ 160179215 h 2573"/>
                  <a:gd name="T84" fmla="*/ 345612966 w 2668"/>
                  <a:gd name="T85" fmla="*/ 172600081 h 2573"/>
                  <a:gd name="T86" fmla="*/ 343150674 w 2668"/>
                  <a:gd name="T87" fmla="*/ 182433612 h 2573"/>
                  <a:gd name="T88" fmla="*/ 335764157 w 2668"/>
                  <a:gd name="T89" fmla="*/ 192266783 h 2573"/>
                  <a:gd name="T90" fmla="*/ 333302225 w 2668"/>
                  <a:gd name="T91" fmla="*/ 204687649 h 2573"/>
                  <a:gd name="T92" fmla="*/ 328377640 w 2668"/>
                  <a:gd name="T93" fmla="*/ 214521180 h 2573"/>
                  <a:gd name="T94" fmla="*/ 311012719 w 2668"/>
                  <a:gd name="T95" fmla="*/ 234187522 h 2573"/>
                  <a:gd name="T96" fmla="*/ 279004359 w 2668"/>
                  <a:gd name="T97" fmla="*/ 327862890 h 25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68" h="2573">
                    <a:moveTo>
                      <a:pt x="2153" y="2534"/>
                    </a:moveTo>
                    <a:lnTo>
                      <a:pt x="2039" y="2553"/>
                    </a:lnTo>
                    <a:lnTo>
                      <a:pt x="1943" y="2572"/>
                    </a:lnTo>
                    <a:lnTo>
                      <a:pt x="1753" y="2515"/>
                    </a:lnTo>
                    <a:lnTo>
                      <a:pt x="1315" y="2572"/>
                    </a:lnTo>
                    <a:lnTo>
                      <a:pt x="839" y="2534"/>
                    </a:lnTo>
                    <a:lnTo>
                      <a:pt x="476" y="2286"/>
                    </a:lnTo>
                    <a:lnTo>
                      <a:pt x="458" y="2248"/>
                    </a:lnTo>
                    <a:lnTo>
                      <a:pt x="362" y="2191"/>
                    </a:lnTo>
                    <a:lnTo>
                      <a:pt x="343" y="2153"/>
                    </a:lnTo>
                    <a:lnTo>
                      <a:pt x="324" y="2039"/>
                    </a:lnTo>
                    <a:lnTo>
                      <a:pt x="381" y="1924"/>
                    </a:lnTo>
                    <a:lnTo>
                      <a:pt x="400" y="1677"/>
                    </a:lnTo>
                    <a:lnTo>
                      <a:pt x="267" y="1524"/>
                    </a:lnTo>
                    <a:lnTo>
                      <a:pt x="134" y="1563"/>
                    </a:lnTo>
                    <a:lnTo>
                      <a:pt x="19" y="1543"/>
                    </a:lnTo>
                    <a:lnTo>
                      <a:pt x="0" y="1467"/>
                    </a:lnTo>
                    <a:lnTo>
                      <a:pt x="95" y="934"/>
                    </a:lnTo>
                    <a:lnTo>
                      <a:pt x="153" y="801"/>
                    </a:lnTo>
                    <a:lnTo>
                      <a:pt x="381" y="629"/>
                    </a:lnTo>
                    <a:lnTo>
                      <a:pt x="648" y="553"/>
                    </a:lnTo>
                    <a:lnTo>
                      <a:pt x="781" y="610"/>
                    </a:lnTo>
                    <a:lnTo>
                      <a:pt x="915" y="572"/>
                    </a:lnTo>
                    <a:lnTo>
                      <a:pt x="1067" y="305"/>
                    </a:lnTo>
                    <a:lnTo>
                      <a:pt x="1105" y="153"/>
                    </a:lnTo>
                    <a:lnTo>
                      <a:pt x="1238" y="77"/>
                    </a:lnTo>
                    <a:lnTo>
                      <a:pt x="1391" y="39"/>
                    </a:lnTo>
                    <a:lnTo>
                      <a:pt x="1543" y="19"/>
                    </a:lnTo>
                    <a:lnTo>
                      <a:pt x="1848" y="77"/>
                    </a:lnTo>
                    <a:lnTo>
                      <a:pt x="2000" y="39"/>
                    </a:lnTo>
                    <a:lnTo>
                      <a:pt x="2134" y="0"/>
                    </a:lnTo>
                    <a:lnTo>
                      <a:pt x="2210" y="77"/>
                    </a:lnTo>
                    <a:lnTo>
                      <a:pt x="2381" y="153"/>
                    </a:lnTo>
                    <a:lnTo>
                      <a:pt x="2476" y="172"/>
                    </a:lnTo>
                    <a:lnTo>
                      <a:pt x="2610" y="305"/>
                    </a:lnTo>
                    <a:lnTo>
                      <a:pt x="2667" y="686"/>
                    </a:lnTo>
                    <a:lnTo>
                      <a:pt x="2629" y="839"/>
                    </a:lnTo>
                    <a:lnTo>
                      <a:pt x="2591" y="896"/>
                    </a:lnTo>
                    <a:lnTo>
                      <a:pt x="2629" y="953"/>
                    </a:lnTo>
                    <a:lnTo>
                      <a:pt x="2648" y="1048"/>
                    </a:lnTo>
                    <a:lnTo>
                      <a:pt x="2648" y="1143"/>
                    </a:lnTo>
                    <a:lnTo>
                      <a:pt x="2667" y="1238"/>
                    </a:lnTo>
                    <a:lnTo>
                      <a:pt x="2667" y="1334"/>
                    </a:lnTo>
                    <a:lnTo>
                      <a:pt x="2648" y="1410"/>
                    </a:lnTo>
                    <a:lnTo>
                      <a:pt x="2591" y="1486"/>
                    </a:lnTo>
                    <a:lnTo>
                      <a:pt x="2572" y="1582"/>
                    </a:lnTo>
                    <a:lnTo>
                      <a:pt x="2534" y="1658"/>
                    </a:lnTo>
                    <a:lnTo>
                      <a:pt x="2400" y="1810"/>
                    </a:lnTo>
                    <a:lnTo>
                      <a:pt x="2153" y="2534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6" name="Freeform 42">
                <a:extLst>
                  <a:ext uri="{FF2B5EF4-FFF2-40B4-BE49-F238E27FC236}">
                    <a16:creationId xmlns:a16="http://schemas.microsoft.com/office/drawing/2014/main" id="{55B333E5-AE9A-FA43-8489-7017F50D3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1638" y="9512300"/>
                <a:ext cx="1117600" cy="987425"/>
              </a:xfrm>
              <a:custGeom>
                <a:avLst/>
                <a:gdLst>
                  <a:gd name="T0" fmla="*/ 278749446 w 3106"/>
                  <a:gd name="T1" fmla="*/ 0 h 2744"/>
                  <a:gd name="T2" fmla="*/ 271369544 w 3106"/>
                  <a:gd name="T3" fmla="*/ 12301790 h 2744"/>
                  <a:gd name="T4" fmla="*/ 271369544 w 3106"/>
                  <a:gd name="T5" fmla="*/ 31984437 h 2744"/>
                  <a:gd name="T6" fmla="*/ 278749446 w 3106"/>
                  <a:gd name="T7" fmla="*/ 34444723 h 2744"/>
                  <a:gd name="T8" fmla="*/ 291049163 w 3106"/>
                  <a:gd name="T9" fmla="*/ 27193051 h 2744"/>
                  <a:gd name="T10" fmla="*/ 308398230 w 3106"/>
                  <a:gd name="T11" fmla="*/ 22142934 h 2744"/>
                  <a:gd name="T12" fmla="*/ 323157674 w 3106"/>
                  <a:gd name="T13" fmla="*/ 22142934 h 2744"/>
                  <a:gd name="T14" fmla="*/ 332997304 w 3106"/>
                  <a:gd name="T15" fmla="*/ 22142934 h 2744"/>
                  <a:gd name="T16" fmla="*/ 337917119 w 3106"/>
                  <a:gd name="T17" fmla="*/ 27193051 h 2744"/>
                  <a:gd name="T18" fmla="*/ 337917119 w 3106"/>
                  <a:gd name="T19" fmla="*/ 37034555 h 2744"/>
                  <a:gd name="T20" fmla="*/ 328077489 w 3106"/>
                  <a:gd name="T21" fmla="*/ 44285867 h 2744"/>
                  <a:gd name="T22" fmla="*/ 315648237 w 3106"/>
                  <a:gd name="T23" fmla="*/ 59177489 h 2744"/>
                  <a:gd name="T24" fmla="*/ 313188509 w 3106"/>
                  <a:gd name="T25" fmla="*/ 78860136 h 2744"/>
                  <a:gd name="T26" fmla="*/ 318237859 w 3106"/>
                  <a:gd name="T27" fmla="*/ 98672329 h 2744"/>
                  <a:gd name="T28" fmla="*/ 332997304 w 3106"/>
                  <a:gd name="T29" fmla="*/ 110973759 h 2744"/>
                  <a:gd name="T30" fmla="*/ 340377206 w 3106"/>
                  <a:gd name="T31" fmla="*/ 110973759 h 2744"/>
                  <a:gd name="T32" fmla="*/ 347757108 w 3106"/>
                  <a:gd name="T33" fmla="*/ 115894691 h 2744"/>
                  <a:gd name="T34" fmla="*/ 382325707 w 3106"/>
                  <a:gd name="T35" fmla="*/ 133117053 h 2744"/>
                  <a:gd name="T36" fmla="*/ 402004966 w 3106"/>
                  <a:gd name="T37" fmla="*/ 140497911 h 2744"/>
                  <a:gd name="T38" fmla="*/ 394625064 w 3106"/>
                  <a:gd name="T39" fmla="*/ 152928886 h 2744"/>
                  <a:gd name="T40" fmla="*/ 382325707 w 3106"/>
                  <a:gd name="T41" fmla="*/ 157849818 h 2744"/>
                  <a:gd name="T42" fmla="*/ 370025990 w 3106"/>
                  <a:gd name="T43" fmla="*/ 152928886 h 2744"/>
                  <a:gd name="T44" fmla="*/ 360056825 w 3106"/>
                  <a:gd name="T45" fmla="*/ 157849818 h 2744"/>
                  <a:gd name="T46" fmla="*/ 355136650 w 3106"/>
                  <a:gd name="T47" fmla="*/ 165230676 h 2744"/>
                  <a:gd name="T48" fmla="*/ 350216836 w 3106"/>
                  <a:gd name="T49" fmla="*/ 175072180 h 2744"/>
                  <a:gd name="T50" fmla="*/ 337917119 w 3106"/>
                  <a:gd name="T51" fmla="*/ 179992752 h 2744"/>
                  <a:gd name="T52" fmla="*/ 318237859 w 3106"/>
                  <a:gd name="T53" fmla="*/ 202135685 h 2744"/>
                  <a:gd name="T54" fmla="*/ 313188509 w 3106"/>
                  <a:gd name="T55" fmla="*/ 214566661 h 2744"/>
                  <a:gd name="T56" fmla="*/ 303348880 w 3106"/>
                  <a:gd name="T57" fmla="*/ 256521788 h 2744"/>
                  <a:gd name="T58" fmla="*/ 281209173 w 3106"/>
                  <a:gd name="T59" fmla="*/ 313238990 h 2744"/>
                  <a:gd name="T60" fmla="*/ 234341218 w 3106"/>
                  <a:gd name="T61" fmla="*/ 355194117 h 2744"/>
                  <a:gd name="T62" fmla="*/ 207152521 w 3106"/>
                  <a:gd name="T63" fmla="*/ 345352973 h 2744"/>
                  <a:gd name="T64" fmla="*/ 199772619 w 3106"/>
                  <a:gd name="T65" fmla="*/ 313238990 h 2744"/>
                  <a:gd name="T66" fmla="*/ 187472902 w 3106"/>
                  <a:gd name="T67" fmla="*/ 290966511 h 2744"/>
                  <a:gd name="T68" fmla="*/ 165204021 w 3106"/>
                  <a:gd name="T69" fmla="*/ 283715199 h 2744"/>
                  <a:gd name="T70" fmla="*/ 133224685 w 3106"/>
                  <a:gd name="T71" fmla="*/ 286045939 h 2744"/>
                  <a:gd name="T72" fmla="*/ 83896642 w 3106"/>
                  <a:gd name="T73" fmla="*/ 283715199 h 2744"/>
                  <a:gd name="T74" fmla="*/ 69007662 w 3106"/>
                  <a:gd name="T75" fmla="*/ 283715199 h 2744"/>
                  <a:gd name="T76" fmla="*/ 37028326 w 3106"/>
                  <a:gd name="T77" fmla="*/ 293556343 h 2744"/>
                  <a:gd name="T78" fmla="*/ 2589263 w 3106"/>
                  <a:gd name="T79" fmla="*/ 197344659 h 2744"/>
                  <a:gd name="T80" fmla="*/ 0 w 3106"/>
                  <a:gd name="T81" fmla="*/ 175072180 h 2744"/>
                  <a:gd name="T82" fmla="*/ 4919815 w 3106"/>
                  <a:gd name="T83" fmla="*/ 155389532 h 2744"/>
                  <a:gd name="T84" fmla="*/ 7379902 w 3106"/>
                  <a:gd name="T85" fmla="*/ 101132615 h 2744"/>
                  <a:gd name="T86" fmla="*/ 29648784 w 3106"/>
                  <a:gd name="T87" fmla="*/ 73939564 h 2744"/>
                  <a:gd name="T88" fmla="*/ 44408228 w 3106"/>
                  <a:gd name="T89" fmla="*/ 66558347 h 2744"/>
                  <a:gd name="T90" fmla="*/ 59168032 w 3106"/>
                  <a:gd name="T91" fmla="*/ 54256917 h 2744"/>
                  <a:gd name="T92" fmla="*/ 69007662 w 3106"/>
                  <a:gd name="T93" fmla="*/ 17222362 h 2744"/>
                  <a:gd name="T94" fmla="*/ 74057012 w 3106"/>
                  <a:gd name="T95" fmla="*/ 19682648 h 2744"/>
                  <a:gd name="T96" fmla="*/ 76516739 w 3106"/>
                  <a:gd name="T97" fmla="*/ 27193051 h 2744"/>
                  <a:gd name="T98" fmla="*/ 86356729 w 3106"/>
                  <a:gd name="T99" fmla="*/ 31984437 h 2744"/>
                  <a:gd name="T100" fmla="*/ 113545425 w 3106"/>
                  <a:gd name="T101" fmla="*/ 24603220 h 2744"/>
                  <a:gd name="T102" fmla="*/ 143064674 w 3106"/>
                  <a:gd name="T103" fmla="*/ 41955127 h 2744"/>
                  <a:gd name="T104" fmla="*/ 160413741 w 3106"/>
                  <a:gd name="T105" fmla="*/ 44285867 h 2744"/>
                  <a:gd name="T106" fmla="*/ 172713098 w 3106"/>
                  <a:gd name="T107" fmla="*/ 44285867 h 2744"/>
                  <a:gd name="T108" fmla="*/ 189932990 w 3106"/>
                  <a:gd name="T109" fmla="*/ 41955127 h 2744"/>
                  <a:gd name="T110" fmla="*/ 194852804 w 3106"/>
                  <a:gd name="T111" fmla="*/ 44285867 h 2744"/>
                  <a:gd name="T112" fmla="*/ 197312532 w 3106"/>
                  <a:gd name="T113" fmla="*/ 41955127 h 2744"/>
                  <a:gd name="T114" fmla="*/ 204692434 w 3106"/>
                  <a:gd name="T115" fmla="*/ 31984437 h 2744"/>
                  <a:gd name="T116" fmla="*/ 207152521 w 3106"/>
                  <a:gd name="T117" fmla="*/ 17222362 h 2744"/>
                  <a:gd name="T118" fmla="*/ 214532064 w 3106"/>
                  <a:gd name="T119" fmla="*/ 4920572 h 2744"/>
                  <a:gd name="T120" fmla="*/ 231881130 w 3106"/>
                  <a:gd name="T121" fmla="*/ 0 h 2744"/>
                  <a:gd name="T122" fmla="*/ 278749446 w 3106"/>
                  <a:gd name="T123" fmla="*/ 0 h 27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06" h="2744">
                    <a:moveTo>
                      <a:pt x="2153" y="0"/>
                    </a:moveTo>
                    <a:lnTo>
                      <a:pt x="2096" y="95"/>
                    </a:lnTo>
                    <a:lnTo>
                      <a:pt x="2096" y="247"/>
                    </a:lnTo>
                    <a:lnTo>
                      <a:pt x="2153" y="266"/>
                    </a:lnTo>
                    <a:lnTo>
                      <a:pt x="2248" y="210"/>
                    </a:lnTo>
                    <a:lnTo>
                      <a:pt x="2382" y="171"/>
                    </a:lnTo>
                    <a:lnTo>
                      <a:pt x="2496" y="171"/>
                    </a:lnTo>
                    <a:lnTo>
                      <a:pt x="2572" y="171"/>
                    </a:lnTo>
                    <a:lnTo>
                      <a:pt x="2610" y="210"/>
                    </a:lnTo>
                    <a:lnTo>
                      <a:pt x="2610" y="286"/>
                    </a:lnTo>
                    <a:lnTo>
                      <a:pt x="2534" y="342"/>
                    </a:lnTo>
                    <a:lnTo>
                      <a:pt x="2438" y="457"/>
                    </a:lnTo>
                    <a:lnTo>
                      <a:pt x="2419" y="609"/>
                    </a:lnTo>
                    <a:lnTo>
                      <a:pt x="2458" y="762"/>
                    </a:lnTo>
                    <a:lnTo>
                      <a:pt x="2572" y="857"/>
                    </a:lnTo>
                    <a:lnTo>
                      <a:pt x="2629" y="857"/>
                    </a:lnTo>
                    <a:lnTo>
                      <a:pt x="2686" y="895"/>
                    </a:lnTo>
                    <a:lnTo>
                      <a:pt x="2953" y="1028"/>
                    </a:lnTo>
                    <a:lnTo>
                      <a:pt x="3105" y="1085"/>
                    </a:lnTo>
                    <a:lnTo>
                      <a:pt x="3048" y="1181"/>
                    </a:lnTo>
                    <a:lnTo>
                      <a:pt x="2953" y="1219"/>
                    </a:lnTo>
                    <a:lnTo>
                      <a:pt x="2858" y="1181"/>
                    </a:lnTo>
                    <a:lnTo>
                      <a:pt x="2781" y="1219"/>
                    </a:lnTo>
                    <a:lnTo>
                      <a:pt x="2743" y="1276"/>
                    </a:lnTo>
                    <a:lnTo>
                      <a:pt x="2705" y="1352"/>
                    </a:lnTo>
                    <a:lnTo>
                      <a:pt x="2610" y="1390"/>
                    </a:lnTo>
                    <a:lnTo>
                      <a:pt x="2458" y="1561"/>
                    </a:lnTo>
                    <a:lnTo>
                      <a:pt x="2419" y="1657"/>
                    </a:lnTo>
                    <a:lnTo>
                      <a:pt x="2343" y="1981"/>
                    </a:lnTo>
                    <a:lnTo>
                      <a:pt x="2172" y="2419"/>
                    </a:lnTo>
                    <a:lnTo>
                      <a:pt x="1810" y="2743"/>
                    </a:lnTo>
                    <a:lnTo>
                      <a:pt x="1600" y="2667"/>
                    </a:lnTo>
                    <a:lnTo>
                      <a:pt x="1543" y="2419"/>
                    </a:lnTo>
                    <a:lnTo>
                      <a:pt x="1448" y="2247"/>
                    </a:lnTo>
                    <a:lnTo>
                      <a:pt x="1276" y="2191"/>
                    </a:lnTo>
                    <a:lnTo>
                      <a:pt x="1029" y="2209"/>
                    </a:lnTo>
                    <a:lnTo>
                      <a:pt x="648" y="2191"/>
                    </a:lnTo>
                    <a:lnTo>
                      <a:pt x="533" y="2191"/>
                    </a:lnTo>
                    <a:lnTo>
                      <a:pt x="286" y="2267"/>
                    </a:lnTo>
                    <a:lnTo>
                      <a:pt x="20" y="1524"/>
                    </a:lnTo>
                    <a:lnTo>
                      <a:pt x="0" y="1352"/>
                    </a:lnTo>
                    <a:lnTo>
                      <a:pt x="38" y="1200"/>
                    </a:lnTo>
                    <a:lnTo>
                      <a:pt x="57" y="781"/>
                    </a:lnTo>
                    <a:lnTo>
                      <a:pt x="229" y="571"/>
                    </a:lnTo>
                    <a:lnTo>
                      <a:pt x="343" y="514"/>
                    </a:lnTo>
                    <a:lnTo>
                      <a:pt x="457" y="419"/>
                    </a:lnTo>
                    <a:lnTo>
                      <a:pt x="533" y="133"/>
                    </a:lnTo>
                    <a:lnTo>
                      <a:pt x="572" y="152"/>
                    </a:lnTo>
                    <a:lnTo>
                      <a:pt x="591" y="210"/>
                    </a:lnTo>
                    <a:lnTo>
                      <a:pt x="667" y="247"/>
                    </a:lnTo>
                    <a:lnTo>
                      <a:pt x="877" y="190"/>
                    </a:lnTo>
                    <a:lnTo>
                      <a:pt x="1105" y="324"/>
                    </a:lnTo>
                    <a:lnTo>
                      <a:pt x="1239" y="342"/>
                    </a:lnTo>
                    <a:lnTo>
                      <a:pt x="1334" y="342"/>
                    </a:lnTo>
                    <a:lnTo>
                      <a:pt x="1467" y="324"/>
                    </a:lnTo>
                    <a:lnTo>
                      <a:pt x="1505" y="342"/>
                    </a:lnTo>
                    <a:lnTo>
                      <a:pt x="1524" y="324"/>
                    </a:lnTo>
                    <a:lnTo>
                      <a:pt x="1581" y="247"/>
                    </a:lnTo>
                    <a:lnTo>
                      <a:pt x="1600" y="133"/>
                    </a:lnTo>
                    <a:lnTo>
                      <a:pt x="1657" y="38"/>
                    </a:lnTo>
                    <a:lnTo>
                      <a:pt x="1791" y="0"/>
                    </a:lnTo>
                    <a:lnTo>
                      <a:pt x="2153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7" name="Freeform 43">
                <a:extLst>
                  <a:ext uri="{FF2B5EF4-FFF2-40B4-BE49-F238E27FC236}">
                    <a16:creationId xmlns:a16="http://schemas.microsoft.com/office/drawing/2014/main" id="{63568546-2100-4C4B-84B6-D8129142B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0075" y="5213350"/>
                <a:ext cx="3325813" cy="3133725"/>
              </a:xfrm>
              <a:custGeom>
                <a:avLst/>
                <a:gdLst>
                  <a:gd name="T0" fmla="*/ 1165074519 w 9239"/>
                  <a:gd name="T1" fmla="*/ 496198927 h 8704"/>
                  <a:gd name="T2" fmla="*/ 1192157271 w 9239"/>
                  <a:gd name="T3" fmla="*/ 538197107 h 8704"/>
                  <a:gd name="T4" fmla="*/ 1142786280 w 9239"/>
                  <a:gd name="T5" fmla="*/ 599898078 h 8704"/>
                  <a:gd name="T6" fmla="*/ 1128013969 w 9239"/>
                  <a:gd name="T7" fmla="*/ 762834857 h 8704"/>
                  <a:gd name="T8" fmla="*/ 1110649834 w 9239"/>
                  <a:gd name="T9" fmla="*/ 827128064 h 8704"/>
                  <a:gd name="T10" fmla="*/ 1115703529 w 9239"/>
                  <a:gd name="T11" fmla="*/ 935752463 h 8704"/>
                  <a:gd name="T12" fmla="*/ 1142786280 w 9239"/>
                  <a:gd name="T13" fmla="*/ 1036988630 h 8704"/>
                  <a:gd name="T14" fmla="*/ 1081105210 w 9239"/>
                  <a:gd name="T15" fmla="*/ 1125651014 h 8704"/>
                  <a:gd name="T16" fmla="*/ 1039120556 w 9239"/>
                  <a:gd name="T17" fmla="*/ 1098559990 h 8704"/>
                  <a:gd name="T18" fmla="*/ 952689015 w 9239"/>
                  <a:gd name="T19" fmla="*/ 1071598218 h 8704"/>
                  <a:gd name="T20" fmla="*/ 876235633 w 9239"/>
                  <a:gd name="T21" fmla="*/ 1029470426 h 8704"/>
                  <a:gd name="T22" fmla="*/ 841636955 w 9239"/>
                  <a:gd name="T23" fmla="*/ 985139235 h 8704"/>
                  <a:gd name="T24" fmla="*/ 767645445 w 9239"/>
                  <a:gd name="T25" fmla="*/ 1014693242 h 8704"/>
                  <a:gd name="T26" fmla="*/ 725660791 w 9239"/>
                  <a:gd name="T27" fmla="*/ 999916418 h 8704"/>
                  <a:gd name="T28" fmla="*/ 681214264 w 9239"/>
                  <a:gd name="T29" fmla="*/ 987601859 h 8704"/>
                  <a:gd name="T30" fmla="*/ 629381402 w 9239"/>
                  <a:gd name="T31" fmla="*/ 990064843 h 8704"/>
                  <a:gd name="T32" fmla="*/ 582472644 w 9239"/>
                  <a:gd name="T33" fmla="*/ 990064843 h 8704"/>
                  <a:gd name="T34" fmla="*/ 515867110 w 9239"/>
                  <a:gd name="T35" fmla="*/ 987601859 h 8704"/>
                  <a:gd name="T36" fmla="*/ 508351543 w 9239"/>
                  <a:gd name="T37" fmla="*/ 955455255 h 8704"/>
                  <a:gd name="T38" fmla="*/ 530639422 w 9239"/>
                  <a:gd name="T39" fmla="*/ 898680251 h 8704"/>
                  <a:gd name="T40" fmla="*/ 552927660 w 9239"/>
                  <a:gd name="T41" fmla="*/ 864200276 h 8704"/>
                  <a:gd name="T42" fmla="*/ 535563526 w 9239"/>
                  <a:gd name="T43" fmla="*/ 819739472 h 8704"/>
                  <a:gd name="T44" fmla="*/ 508351543 w 9239"/>
                  <a:gd name="T45" fmla="*/ 787592868 h 8704"/>
                  <a:gd name="T46" fmla="*/ 528177550 w 9239"/>
                  <a:gd name="T47" fmla="*/ 686356701 h 8704"/>
                  <a:gd name="T48" fmla="*/ 375140835 w 9239"/>
                  <a:gd name="T49" fmla="*/ 656802694 h 8704"/>
                  <a:gd name="T50" fmla="*/ 392504970 w 9239"/>
                  <a:gd name="T51" fmla="*/ 592509486 h 8704"/>
                  <a:gd name="T52" fmla="*/ 431897801 w 9239"/>
                  <a:gd name="T53" fmla="*/ 543122715 h 8704"/>
                  <a:gd name="T54" fmla="*/ 384989043 w 9239"/>
                  <a:gd name="T55" fmla="*/ 496198927 h 8704"/>
                  <a:gd name="T56" fmla="*/ 335618053 w 9239"/>
                  <a:gd name="T57" fmla="*/ 441886908 h 8704"/>
                  <a:gd name="T58" fmla="*/ 298557502 w 9239"/>
                  <a:gd name="T59" fmla="*/ 387574528 h 8704"/>
                  <a:gd name="T60" fmla="*/ 259164671 w 9239"/>
                  <a:gd name="T61" fmla="*/ 417258148 h 8704"/>
                  <a:gd name="T62" fmla="*/ 189967674 w 9239"/>
                  <a:gd name="T63" fmla="*/ 419721132 h 8704"/>
                  <a:gd name="T64" fmla="*/ 71529278 w 9239"/>
                  <a:gd name="T65" fmla="*/ 483884727 h 8704"/>
                  <a:gd name="T66" fmla="*/ 27082751 w 9239"/>
                  <a:gd name="T67" fmla="*/ 498791523 h 8704"/>
                  <a:gd name="T68" fmla="*/ 0 w 9239"/>
                  <a:gd name="T69" fmla="*/ 449405112 h 8704"/>
                  <a:gd name="T70" fmla="*/ 4924104 w 9239"/>
                  <a:gd name="T71" fmla="*/ 419721132 h 8704"/>
                  <a:gd name="T72" fmla="*/ 14772312 w 9239"/>
                  <a:gd name="T73" fmla="*/ 385111544 h 8704"/>
                  <a:gd name="T74" fmla="*/ 12310440 w 9239"/>
                  <a:gd name="T75" fmla="*/ 301245157 h 8704"/>
                  <a:gd name="T76" fmla="*/ 56756966 w 9239"/>
                  <a:gd name="T77" fmla="*/ 274024161 h 8704"/>
                  <a:gd name="T78" fmla="*/ 61681070 w 9239"/>
                  <a:gd name="T79" fmla="*/ 249266150 h 8704"/>
                  <a:gd name="T80" fmla="*/ 88763822 w 9239"/>
                  <a:gd name="T81" fmla="*/ 232026342 h 8704"/>
                  <a:gd name="T82" fmla="*/ 120900268 w 9239"/>
                  <a:gd name="T83" fmla="*/ 207397582 h 8704"/>
                  <a:gd name="T84" fmla="*/ 197483601 w 9239"/>
                  <a:gd name="T85" fmla="*/ 212323550 h 8704"/>
                  <a:gd name="T86" fmla="*/ 217180017 w 9239"/>
                  <a:gd name="T87" fmla="*/ 209730954 h 8704"/>
                  <a:gd name="T88" fmla="*/ 276399215 w 9239"/>
                  <a:gd name="T89" fmla="*/ 175250978 h 8704"/>
                  <a:gd name="T90" fmla="*/ 303611197 w 9239"/>
                  <a:gd name="T91" fmla="*/ 101106555 h 8704"/>
                  <a:gd name="T92" fmla="*/ 370216731 w 9239"/>
                  <a:gd name="T93" fmla="*/ 69089203 h 8704"/>
                  <a:gd name="T94" fmla="*/ 419587361 w 9239"/>
                  <a:gd name="T95" fmla="*/ 88791995 h 8704"/>
                  <a:gd name="T96" fmla="*/ 399761355 w 9239"/>
                  <a:gd name="T97" fmla="*/ 128327191 h 8704"/>
                  <a:gd name="T98" fmla="*/ 486192895 w 9239"/>
                  <a:gd name="T99" fmla="*/ 172788354 h 8704"/>
                  <a:gd name="T100" fmla="*/ 503557030 w 9239"/>
                  <a:gd name="T101" fmla="*/ 128327191 h 8704"/>
                  <a:gd name="T102" fmla="*/ 572624076 w 9239"/>
                  <a:gd name="T103" fmla="*/ 103698791 h 8704"/>
                  <a:gd name="T104" fmla="*/ 644153714 w 9239"/>
                  <a:gd name="T105" fmla="*/ 64163595 h 8704"/>
                  <a:gd name="T106" fmla="*/ 695986576 w 9239"/>
                  <a:gd name="T107" fmla="*/ 98643571 h 8704"/>
                  <a:gd name="T108" fmla="*/ 831788747 w 9239"/>
                  <a:gd name="T109" fmla="*/ 19702792 h 8704"/>
                  <a:gd name="T110" fmla="*/ 900856153 w 9239"/>
                  <a:gd name="T111" fmla="*/ 39405584 h 8704"/>
                  <a:gd name="T112" fmla="*/ 952689015 w 9239"/>
                  <a:gd name="T113" fmla="*/ 91254979 h 8704"/>
                  <a:gd name="T114" fmla="*/ 1044044660 w 9239"/>
                  <a:gd name="T115" fmla="*/ 138178767 h 8704"/>
                  <a:gd name="T116" fmla="*/ 1095877522 w 9239"/>
                  <a:gd name="T117" fmla="*/ 338187757 h 8704"/>
                  <a:gd name="T118" fmla="*/ 1086029314 w 9239"/>
                  <a:gd name="T119" fmla="*/ 394963120 h 8704"/>
                  <a:gd name="T120" fmla="*/ 1169869032 w 9239"/>
                  <a:gd name="T121" fmla="*/ 429572708 h 87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239" h="8704">
                    <a:moveTo>
                      <a:pt x="9086" y="3314"/>
                    </a:moveTo>
                    <a:lnTo>
                      <a:pt x="9048" y="3543"/>
                    </a:lnTo>
                    <a:lnTo>
                      <a:pt x="8933" y="3752"/>
                    </a:lnTo>
                    <a:lnTo>
                      <a:pt x="8991" y="3828"/>
                    </a:lnTo>
                    <a:lnTo>
                      <a:pt x="9086" y="3885"/>
                    </a:lnTo>
                    <a:lnTo>
                      <a:pt x="9162" y="3962"/>
                    </a:lnTo>
                    <a:lnTo>
                      <a:pt x="9238" y="4057"/>
                    </a:lnTo>
                    <a:lnTo>
                      <a:pt x="9200" y="4152"/>
                    </a:lnTo>
                    <a:lnTo>
                      <a:pt x="9200" y="4266"/>
                    </a:lnTo>
                    <a:lnTo>
                      <a:pt x="9105" y="4381"/>
                    </a:lnTo>
                    <a:lnTo>
                      <a:pt x="8991" y="4438"/>
                    </a:lnTo>
                    <a:lnTo>
                      <a:pt x="8819" y="4628"/>
                    </a:lnTo>
                    <a:lnTo>
                      <a:pt x="8743" y="4895"/>
                    </a:lnTo>
                    <a:lnTo>
                      <a:pt x="8838" y="5162"/>
                    </a:lnTo>
                    <a:lnTo>
                      <a:pt x="8705" y="5619"/>
                    </a:lnTo>
                    <a:lnTo>
                      <a:pt x="8705" y="5885"/>
                    </a:lnTo>
                    <a:lnTo>
                      <a:pt x="8686" y="6019"/>
                    </a:lnTo>
                    <a:lnTo>
                      <a:pt x="8724" y="6133"/>
                    </a:lnTo>
                    <a:lnTo>
                      <a:pt x="8571" y="6324"/>
                    </a:lnTo>
                    <a:lnTo>
                      <a:pt x="8571" y="6381"/>
                    </a:lnTo>
                    <a:lnTo>
                      <a:pt x="8571" y="6457"/>
                    </a:lnTo>
                    <a:lnTo>
                      <a:pt x="8457" y="6533"/>
                    </a:lnTo>
                    <a:lnTo>
                      <a:pt x="8457" y="7028"/>
                    </a:lnTo>
                    <a:lnTo>
                      <a:pt x="8610" y="7219"/>
                    </a:lnTo>
                    <a:lnTo>
                      <a:pt x="8762" y="7390"/>
                    </a:lnTo>
                    <a:lnTo>
                      <a:pt x="8895" y="7581"/>
                    </a:lnTo>
                    <a:lnTo>
                      <a:pt x="8876" y="7790"/>
                    </a:lnTo>
                    <a:lnTo>
                      <a:pt x="8819" y="8000"/>
                    </a:lnTo>
                    <a:lnTo>
                      <a:pt x="8686" y="8152"/>
                    </a:lnTo>
                    <a:lnTo>
                      <a:pt x="8591" y="8343"/>
                    </a:lnTo>
                    <a:lnTo>
                      <a:pt x="8495" y="8551"/>
                    </a:lnTo>
                    <a:lnTo>
                      <a:pt x="8343" y="8684"/>
                    </a:lnTo>
                    <a:lnTo>
                      <a:pt x="8210" y="8703"/>
                    </a:lnTo>
                    <a:lnTo>
                      <a:pt x="8114" y="8627"/>
                    </a:lnTo>
                    <a:lnTo>
                      <a:pt x="8076" y="8551"/>
                    </a:lnTo>
                    <a:lnTo>
                      <a:pt x="8019" y="8475"/>
                    </a:lnTo>
                    <a:lnTo>
                      <a:pt x="7867" y="8305"/>
                    </a:lnTo>
                    <a:lnTo>
                      <a:pt x="7562" y="8209"/>
                    </a:lnTo>
                    <a:lnTo>
                      <a:pt x="7448" y="8171"/>
                    </a:lnTo>
                    <a:lnTo>
                      <a:pt x="7352" y="8267"/>
                    </a:lnTo>
                    <a:lnTo>
                      <a:pt x="7162" y="8532"/>
                    </a:lnTo>
                    <a:lnTo>
                      <a:pt x="6895" y="8684"/>
                    </a:lnTo>
                    <a:lnTo>
                      <a:pt x="6800" y="8362"/>
                    </a:lnTo>
                    <a:lnTo>
                      <a:pt x="6762" y="7942"/>
                    </a:lnTo>
                    <a:lnTo>
                      <a:pt x="6629" y="7866"/>
                    </a:lnTo>
                    <a:lnTo>
                      <a:pt x="6514" y="7771"/>
                    </a:lnTo>
                    <a:lnTo>
                      <a:pt x="6514" y="7695"/>
                    </a:lnTo>
                    <a:lnTo>
                      <a:pt x="6495" y="7600"/>
                    </a:lnTo>
                    <a:lnTo>
                      <a:pt x="6381" y="7505"/>
                    </a:lnTo>
                    <a:lnTo>
                      <a:pt x="6171" y="7543"/>
                    </a:lnTo>
                    <a:lnTo>
                      <a:pt x="6038" y="7790"/>
                    </a:lnTo>
                    <a:lnTo>
                      <a:pt x="5924" y="7828"/>
                    </a:lnTo>
                    <a:lnTo>
                      <a:pt x="5790" y="7790"/>
                    </a:lnTo>
                    <a:lnTo>
                      <a:pt x="5733" y="7790"/>
                    </a:lnTo>
                    <a:lnTo>
                      <a:pt x="5676" y="7771"/>
                    </a:lnTo>
                    <a:lnTo>
                      <a:pt x="5600" y="7714"/>
                    </a:lnTo>
                    <a:lnTo>
                      <a:pt x="5486" y="7714"/>
                    </a:lnTo>
                    <a:lnTo>
                      <a:pt x="5409" y="7676"/>
                    </a:lnTo>
                    <a:lnTo>
                      <a:pt x="5352" y="7581"/>
                    </a:lnTo>
                    <a:lnTo>
                      <a:pt x="5257" y="7619"/>
                    </a:lnTo>
                    <a:lnTo>
                      <a:pt x="5142" y="7657"/>
                    </a:lnTo>
                    <a:lnTo>
                      <a:pt x="5086" y="7524"/>
                    </a:lnTo>
                    <a:lnTo>
                      <a:pt x="4971" y="7485"/>
                    </a:lnTo>
                    <a:lnTo>
                      <a:pt x="4857" y="7638"/>
                    </a:lnTo>
                    <a:lnTo>
                      <a:pt x="4781" y="7695"/>
                    </a:lnTo>
                    <a:lnTo>
                      <a:pt x="4685" y="7657"/>
                    </a:lnTo>
                    <a:lnTo>
                      <a:pt x="4609" y="7638"/>
                    </a:lnTo>
                    <a:lnTo>
                      <a:pt x="4495" y="7638"/>
                    </a:lnTo>
                    <a:lnTo>
                      <a:pt x="4171" y="7676"/>
                    </a:lnTo>
                    <a:lnTo>
                      <a:pt x="4095" y="7657"/>
                    </a:lnTo>
                    <a:lnTo>
                      <a:pt x="4000" y="7676"/>
                    </a:lnTo>
                    <a:lnTo>
                      <a:pt x="3981" y="7619"/>
                    </a:lnTo>
                    <a:lnTo>
                      <a:pt x="4019" y="7524"/>
                    </a:lnTo>
                    <a:lnTo>
                      <a:pt x="4038" y="7466"/>
                    </a:lnTo>
                    <a:lnTo>
                      <a:pt x="3981" y="7390"/>
                    </a:lnTo>
                    <a:lnTo>
                      <a:pt x="3923" y="7371"/>
                    </a:lnTo>
                    <a:lnTo>
                      <a:pt x="3867" y="7257"/>
                    </a:lnTo>
                    <a:lnTo>
                      <a:pt x="3886" y="7124"/>
                    </a:lnTo>
                    <a:lnTo>
                      <a:pt x="4076" y="6990"/>
                    </a:lnTo>
                    <a:lnTo>
                      <a:pt x="4095" y="6933"/>
                    </a:lnTo>
                    <a:lnTo>
                      <a:pt x="4114" y="6857"/>
                    </a:lnTo>
                    <a:lnTo>
                      <a:pt x="4133" y="6800"/>
                    </a:lnTo>
                    <a:lnTo>
                      <a:pt x="4190" y="6762"/>
                    </a:lnTo>
                    <a:lnTo>
                      <a:pt x="4267" y="6667"/>
                    </a:lnTo>
                    <a:lnTo>
                      <a:pt x="4248" y="6552"/>
                    </a:lnTo>
                    <a:lnTo>
                      <a:pt x="4152" y="6495"/>
                    </a:lnTo>
                    <a:lnTo>
                      <a:pt x="4095" y="6419"/>
                    </a:lnTo>
                    <a:lnTo>
                      <a:pt x="4133" y="6324"/>
                    </a:lnTo>
                    <a:lnTo>
                      <a:pt x="4057" y="6266"/>
                    </a:lnTo>
                    <a:lnTo>
                      <a:pt x="3923" y="6228"/>
                    </a:lnTo>
                    <a:lnTo>
                      <a:pt x="3847" y="6133"/>
                    </a:lnTo>
                    <a:lnTo>
                      <a:pt x="3923" y="6076"/>
                    </a:lnTo>
                    <a:lnTo>
                      <a:pt x="4038" y="6057"/>
                    </a:lnTo>
                    <a:lnTo>
                      <a:pt x="4133" y="5981"/>
                    </a:lnTo>
                    <a:lnTo>
                      <a:pt x="4133" y="5866"/>
                    </a:lnTo>
                    <a:lnTo>
                      <a:pt x="4076" y="5295"/>
                    </a:lnTo>
                    <a:lnTo>
                      <a:pt x="3904" y="5181"/>
                    </a:lnTo>
                    <a:lnTo>
                      <a:pt x="3390" y="5200"/>
                    </a:lnTo>
                    <a:lnTo>
                      <a:pt x="3143" y="5162"/>
                    </a:lnTo>
                    <a:lnTo>
                      <a:pt x="2895" y="5067"/>
                    </a:lnTo>
                    <a:lnTo>
                      <a:pt x="2743" y="4857"/>
                    </a:lnTo>
                    <a:lnTo>
                      <a:pt x="2819" y="4762"/>
                    </a:lnTo>
                    <a:lnTo>
                      <a:pt x="2933" y="4686"/>
                    </a:lnTo>
                    <a:lnTo>
                      <a:pt x="3029" y="4571"/>
                    </a:lnTo>
                    <a:lnTo>
                      <a:pt x="3143" y="4476"/>
                    </a:lnTo>
                    <a:lnTo>
                      <a:pt x="3257" y="4419"/>
                    </a:lnTo>
                    <a:lnTo>
                      <a:pt x="3333" y="4305"/>
                    </a:lnTo>
                    <a:lnTo>
                      <a:pt x="3333" y="4190"/>
                    </a:lnTo>
                    <a:lnTo>
                      <a:pt x="3238" y="4114"/>
                    </a:lnTo>
                    <a:lnTo>
                      <a:pt x="2990" y="4019"/>
                    </a:lnTo>
                    <a:lnTo>
                      <a:pt x="2914" y="3943"/>
                    </a:lnTo>
                    <a:lnTo>
                      <a:pt x="2971" y="3828"/>
                    </a:lnTo>
                    <a:lnTo>
                      <a:pt x="2952" y="3543"/>
                    </a:lnTo>
                    <a:lnTo>
                      <a:pt x="2762" y="3371"/>
                    </a:lnTo>
                    <a:lnTo>
                      <a:pt x="2648" y="3409"/>
                    </a:lnTo>
                    <a:lnTo>
                      <a:pt x="2590" y="3409"/>
                    </a:lnTo>
                    <a:lnTo>
                      <a:pt x="2571" y="3123"/>
                    </a:lnTo>
                    <a:lnTo>
                      <a:pt x="2552" y="3047"/>
                    </a:lnTo>
                    <a:lnTo>
                      <a:pt x="2438" y="3009"/>
                    </a:lnTo>
                    <a:lnTo>
                      <a:pt x="2304" y="2990"/>
                    </a:lnTo>
                    <a:lnTo>
                      <a:pt x="2209" y="3047"/>
                    </a:lnTo>
                    <a:lnTo>
                      <a:pt x="2209" y="3181"/>
                    </a:lnTo>
                    <a:lnTo>
                      <a:pt x="2133" y="3238"/>
                    </a:lnTo>
                    <a:lnTo>
                      <a:pt x="2000" y="3219"/>
                    </a:lnTo>
                    <a:lnTo>
                      <a:pt x="1886" y="3238"/>
                    </a:lnTo>
                    <a:lnTo>
                      <a:pt x="1619" y="3352"/>
                    </a:lnTo>
                    <a:lnTo>
                      <a:pt x="1524" y="3333"/>
                    </a:lnTo>
                    <a:lnTo>
                      <a:pt x="1466" y="3238"/>
                    </a:lnTo>
                    <a:lnTo>
                      <a:pt x="1390" y="3162"/>
                    </a:lnTo>
                    <a:lnTo>
                      <a:pt x="1143" y="3219"/>
                    </a:lnTo>
                    <a:lnTo>
                      <a:pt x="723" y="3543"/>
                    </a:lnTo>
                    <a:lnTo>
                      <a:pt x="552" y="3733"/>
                    </a:lnTo>
                    <a:lnTo>
                      <a:pt x="476" y="3848"/>
                    </a:lnTo>
                    <a:lnTo>
                      <a:pt x="381" y="3943"/>
                    </a:lnTo>
                    <a:lnTo>
                      <a:pt x="266" y="3962"/>
                    </a:lnTo>
                    <a:lnTo>
                      <a:pt x="209" y="3848"/>
                    </a:lnTo>
                    <a:lnTo>
                      <a:pt x="133" y="3733"/>
                    </a:lnTo>
                    <a:lnTo>
                      <a:pt x="19" y="3657"/>
                    </a:lnTo>
                    <a:lnTo>
                      <a:pt x="0" y="3543"/>
                    </a:lnTo>
                    <a:lnTo>
                      <a:pt x="0" y="3467"/>
                    </a:lnTo>
                    <a:lnTo>
                      <a:pt x="38" y="3428"/>
                    </a:lnTo>
                    <a:lnTo>
                      <a:pt x="38" y="3390"/>
                    </a:lnTo>
                    <a:lnTo>
                      <a:pt x="38" y="3295"/>
                    </a:lnTo>
                    <a:lnTo>
                      <a:pt x="38" y="3238"/>
                    </a:lnTo>
                    <a:lnTo>
                      <a:pt x="95" y="3123"/>
                    </a:lnTo>
                    <a:lnTo>
                      <a:pt x="114" y="3047"/>
                    </a:lnTo>
                    <a:lnTo>
                      <a:pt x="114" y="3009"/>
                    </a:lnTo>
                    <a:lnTo>
                      <a:pt x="114" y="2971"/>
                    </a:lnTo>
                    <a:lnTo>
                      <a:pt x="57" y="2781"/>
                    </a:lnTo>
                    <a:lnTo>
                      <a:pt x="38" y="2705"/>
                    </a:lnTo>
                    <a:lnTo>
                      <a:pt x="57" y="2400"/>
                    </a:lnTo>
                    <a:lnTo>
                      <a:pt x="95" y="2324"/>
                    </a:lnTo>
                    <a:lnTo>
                      <a:pt x="171" y="2248"/>
                    </a:lnTo>
                    <a:lnTo>
                      <a:pt x="228" y="2209"/>
                    </a:lnTo>
                    <a:lnTo>
                      <a:pt x="381" y="2152"/>
                    </a:lnTo>
                    <a:lnTo>
                      <a:pt x="438" y="2114"/>
                    </a:lnTo>
                    <a:lnTo>
                      <a:pt x="457" y="2057"/>
                    </a:lnTo>
                    <a:lnTo>
                      <a:pt x="457" y="2019"/>
                    </a:lnTo>
                    <a:lnTo>
                      <a:pt x="457" y="1981"/>
                    </a:lnTo>
                    <a:lnTo>
                      <a:pt x="476" y="1923"/>
                    </a:lnTo>
                    <a:lnTo>
                      <a:pt x="514" y="1904"/>
                    </a:lnTo>
                    <a:lnTo>
                      <a:pt x="609" y="1867"/>
                    </a:lnTo>
                    <a:lnTo>
                      <a:pt x="628" y="1847"/>
                    </a:lnTo>
                    <a:lnTo>
                      <a:pt x="685" y="1790"/>
                    </a:lnTo>
                    <a:lnTo>
                      <a:pt x="743" y="1676"/>
                    </a:lnTo>
                    <a:lnTo>
                      <a:pt x="781" y="1618"/>
                    </a:lnTo>
                    <a:lnTo>
                      <a:pt x="857" y="1600"/>
                    </a:lnTo>
                    <a:lnTo>
                      <a:pt x="933" y="1600"/>
                    </a:lnTo>
                    <a:lnTo>
                      <a:pt x="1143" y="1676"/>
                    </a:lnTo>
                    <a:lnTo>
                      <a:pt x="1219" y="1695"/>
                    </a:lnTo>
                    <a:lnTo>
                      <a:pt x="1295" y="1695"/>
                    </a:lnTo>
                    <a:lnTo>
                      <a:pt x="1524" y="1638"/>
                    </a:lnTo>
                    <a:lnTo>
                      <a:pt x="1561" y="1618"/>
                    </a:lnTo>
                    <a:lnTo>
                      <a:pt x="1619" y="1638"/>
                    </a:lnTo>
                    <a:lnTo>
                      <a:pt x="1657" y="1618"/>
                    </a:lnTo>
                    <a:lnTo>
                      <a:pt x="1676" y="1618"/>
                    </a:lnTo>
                    <a:lnTo>
                      <a:pt x="1981" y="1504"/>
                    </a:lnTo>
                    <a:lnTo>
                      <a:pt x="2038" y="1466"/>
                    </a:lnTo>
                    <a:lnTo>
                      <a:pt x="2095" y="1409"/>
                    </a:lnTo>
                    <a:lnTo>
                      <a:pt x="2133" y="1352"/>
                    </a:lnTo>
                    <a:lnTo>
                      <a:pt x="2171" y="1276"/>
                    </a:lnTo>
                    <a:lnTo>
                      <a:pt x="2228" y="971"/>
                    </a:lnTo>
                    <a:lnTo>
                      <a:pt x="2267" y="857"/>
                    </a:lnTo>
                    <a:lnTo>
                      <a:pt x="2343" y="780"/>
                    </a:lnTo>
                    <a:lnTo>
                      <a:pt x="2571" y="628"/>
                    </a:lnTo>
                    <a:lnTo>
                      <a:pt x="2648" y="552"/>
                    </a:lnTo>
                    <a:lnTo>
                      <a:pt x="2704" y="457"/>
                    </a:lnTo>
                    <a:lnTo>
                      <a:pt x="2857" y="533"/>
                    </a:lnTo>
                    <a:lnTo>
                      <a:pt x="2952" y="552"/>
                    </a:lnTo>
                    <a:lnTo>
                      <a:pt x="3124" y="552"/>
                    </a:lnTo>
                    <a:lnTo>
                      <a:pt x="3200" y="609"/>
                    </a:lnTo>
                    <a:lnTo>
                      <a:pt x="3238" y="685"/>
                    </a:lnTo>
                    <a:lnTo>
                      <a:pt x="3238" y="761"/>
                    </a:lnTo>
                    <a:lnTo>
                      <a:pt x="3181" y="800"/>
                    </a:lnTo>
                    <a:lnTo>
                      <a:pt x="3085" y="895"/>
                    </a:lnTo>
                    <a:lnTo>
                      <a:pt x="3085" y="990"/>
                    </a:lnTo>
                    <a:lnTo>
                      <a:pt x="3333" y="1066"/>
                    </a:lnTo>
                    <a:lnTo>
                      <a:pt x="3466" y="1142"/>
                    </a:lnTo>
                    <a:lnTo>
                      <a:pt x="3638" y="1314"/>
                    </a:lnTo>
                    <a:lnTo>
                      <a:pt x="3752" y="1333"/>
                    </a:lnTo>
                    <a:lnTo>
                      <a:pt x="3867" y="1276"/>
                    </a:lnTo>
                    <a:lnTo>
                      <a:pt x="3943" y="1181"/>
                    </a:lnTo>
                    <a:lnTo>
                      <a:pt x="3943" y="1085"/>
                    </a:lnTo>
                    <a:lnTo>
                      <a:pt x="3886" y="990"/>
                    </a:lnTo>
                    <a:lnTo>
                      <a:pt x="3943" y="800"/>
                    </a:lnTo>
                    <a:lnTo>
                      <a:pt x="4209" y="819"/>
                    </a:lnTo>
                    <a:lnTo>
                      <a:pt x="4324" y="857"/>
                    </a:lnTo>
                    <a:lnTo>
                      <a:pt x="4419" y="800"/>
                    </a:lnTo>
                    <a:lnTo>
                      <a:pt x="4438" y="685"/>
                    </a:lnTo>
                    <a:lnTo>
                      <a:pt x="4495" y="571"/>
                    </a:lnTo>
                    <a:lnTo>
                      <a:pt x="4705" y="438"/>
                    </a:lnTo>
                    <a:lnTo>
                      <a:pt x="4971" y="495"/>
                    </a:lnTo>
                    <a:lnTo>
                      <a:pt x="5105" y="552"/>
                    </a:lnTo>
                    <a:lnTo>
                      <a:pt x="5219" y="628"/>
                    </a:lnTo>
                    <a:lnTo>
                      <a:pt x="5276" y="724"/>
                    </a:lnTo>
                    <a:lnTo>
                      <a:pt x="5371" y="761"/>
                    </a:lnTo>
                    <a:lnTo>
                      <a:pt x="5657" y="647"/>
                    </a:lnTo>
                    <a:lnTo>
                      <a:pt x="5772" y="476"/>
                    </a:lnTo>
                    <a:lnTo>
                      <a:pt x="6019" y="457"/>
                    </a:lnTo>
                    <a:lnTo>
                      <a:pt x="6419" y="152"/>
                    </a:lnTo>
                    <a:lnTo>
                      <a:pt x="6895" y="0"/>
                    </a:lnTo>
                    <a:lnTo>
                      <a:pt x="7028" y="57"/>
                    </a:lnTo>
                    <a:lnTo>
                      <a:pt x="7010" y="190"/>
                    </a:lnTo>
                    <a:lnTo>
                      <a:pt x="6952" y="304"/>
                    </a:lnTo>
                    <a:lnTo>
                      <a:pt x="6933" y="419"/>
                    </a:lnTo>
                    <a:lnTo>
                      <a:pt x="7010" y="533"/>
                    </a:lnTo>
                    <a:lnTo>
                      <a:pt x="7124" y="609"/>
                    </a:lnTo>
                    <a:lnTo>
                      <a:pt x="7352" y="704"/>
                    </a:lnTo>
                    <a:lnTo>
                      <a:pt x="7467" y="780"/>
                    </a:lnTo>
                    <a:lnTo>
                      <a:pt x="7562" y="914"/>
                    </a:lnTo>
                    <a:lnTo>
                      <a:pt x="7790" y="990"/>
                    </a:lnTo>
                    <a:lnTo>
                      <a:pt x="8057" y="1066"/>
                    </a:lnTo>
                    <a:lnTo>
                      <a:pt x="8400" y="1447"/>
                    </a:lnTo>
                    <a:lnTo>
                      <a:pt x="8476" y="1923"/>
                    </a:lnTo>
                    <a:lnTo>
                      <a:pt x="8419" y="2190"/>
                    </a:lnTo>
                    <a:lnTo>
                      <a:pt x="8457" y="2609"/>
                    </a:lnTo>
                    <a:lnTo>
                      <a:pt x="8419" y="2742"/>
                    </a:lnTo>
                    <a:lnTo>
                      <a:pt x="8266" y="2781"/>
                    </a:lnTo>
                    <a:lnTo>
                      <a:pt x="8190" y="2876"/>
                    </a:lnTo>
                    <a:lnTo>
                      <a:pt x="8381" y="3047"/>
                    </a:lnTo>
                    <a:lnTo>
                      <a:pt x="8667" y="3066"/>
                    </a:lnTo>
                    <a:lnTo>
                      <a:pt x="8819" y="3257"/>
                    </a:lnTo>
                    <a:lnTo>
                      <a:pt x="8876" y="3295"/>
                    </a:lnTo>
                    <a:lnTo>
                      <a:pt x="9028" y="3314"/>
                    </a:lnTo>
                    <a:lnTo>
                      <a:pt x="9086" y="331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8" name="Freeform 44">
                <a:extLst>
                  <a:ext uri="{FF2B5EF4-FFF2-40B4-BE49-F238E27FC236}">
                    <a16:creationId xmlns:a16="http://schemas.microsoft.com/office/drawing/2014/main" id="{6B6EABEA-6AF6-FB48-AE3A-C93D72641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4925" y="3848100"/>
                <a:ext cx="2051050" cy="2557463"/>
              </a:xfrm>
              <a:custGeom>
                <a:avLst/>
                <a:gdLst>
                  <a:gd name="T0" fmla="*/ 642085956 w 5696"/>
                  <a:gd name="T1" fmla="*/ 574851532 h 7106"/>
                  <a:gd name="T2" fmla="*/ 597611731 w 5696"/>
                  <a:gd name="T3" fmla="*/ 579773551 h 7106"/>
                  <a:gd name="T4" fmla="*/ 521111455 w 5696"/>
                  <a:gd name="T5" fmla="*/ 668630814 h 7106"/>
                  <a:gd name="T6" fmla="*/ 466783115 w 5696"/>
                  <a:gd name="T7" fmla="*/ 705676238 h 7106"/>
                  <a:gd name="T8" fmla="*/ 476637230 w 5696"/>
                  <a:gd name="T9" fmla="*/ 811760566 h 7106"/>
                  <a:gd name="T10" fmla="*/ 488955052 w 5696"/>
                  <a:gd name="T11" fmla="*/ 898027256 h 7106"/>
                  <a:gd name="T12" fmla="*/ 439554130 w 5696"/>
                  <a:gd name="T13" fmla="*/ 917845254 h 7106"/>
                  <a:gd name="T14" fmla="*/ 375371317 w 5696"/>
                  <a:gd name="T15" fmla="*/ 885721849 h 7106"/>
                  <a:gd name="T16" fmla="*/ 380298374 w 5696"/>
                  <a:gd name="T17" fmla="*/ 846215416 h 7106"/>
                  <a:gd name="T18" fmla="*/ 387689140 w 5696"/>
                  <a:gd name="T19" fmla="*/ 740131088 h 7106"/>
                  <a:gd name="T20" fmla="*/ 298741050 w 5696"/>
                  <a:gd name="T21" fmla="*/ 619279984 h 7106"/>
                  <a:gd name="T22" fmla="*/ 241949362 w 5696"/>
                  <a:gd name="T23" fmla="*/ 582234560 h 7106"/>
                  <a:gd name="T24" fmla="*/ 187620663 w 5696"/>
                  <a:gd name="T25" fmla="*/ 545318701 h 7106"/>
                  <a:gd name="T26" fmla="*/ 199938846 w 5696"/>
                  <a:gd name="T27" fmla="*/ 498429240 h 7106"/>
                  <a:gd name="T28" fmla="*/ 69109870 w 5696"/>
                  <a:gd name="T29" fmla="*/ 550240720 h 7106"/>
                  <a:gd name="T30" fmla="*/ 0 w 5696"/>
                  <a:gd name="T31" fmla="*/ 503351259 h 7106"/>
                  <a:gd name="T32" fmla="*/ 24635646 w 5696"/>
                  <a:gd name="T33" fmla="*/ 441695382 h 7106"/>
                  <a:gd name="T34" fmla="*/ 88818459 w 5696"/>
                  <a:gd name="T35" fmla="*/ 419416014 h 7106"/>
                  <a:gd name="T36" fmla="*/ 74036928 w 5696"/>
                  <a:gd name="T37" fmla="*/ 367604535 h 7106"/>
                  <a:gd name="T38" fmla="*/ 74036928 w 5696"/>
                  <a:gd name="T39" fmla="*/ 342993722 h 7106"/>
                  <a:gd name="T40" fmla="*/ 66646162 w 5696"/>
                  <a:gd name="T41" fmla="*/ 204785989 h 7106"/>
                  <a:gd name="T42" fmla="*/ 101136282 w 5696"/>
                  <a:gd name="T43" fmla="*/ 115928725 h 7106"/>
                  <a:gd name="T44" fmla="*/ 209922591 w 5696"/>
                  <a:gd name="T45" fmla="*/ 27201027 h 7106"/>
                  <a:gd name="T46" fmla="*/ 264250930 w 5696"/>
                  <a:gd name="T47" fmla="*/ 2461009 h 7106"/>
                  <a:gd name="T48" fmla="*/ 288886936 w 5696"/>
                  <a:gd name="T49" fmla="*/ 56733858 h 7106"/>
                  <a:gd name="T50" fmla="*/ 303798098 w 5696"/>
                  <a:gd name="T51" fmla="*/ 59194867 h 7106"/>
                  <a:gd name="T52" fmla="*/ 348142332 w 5696"/>
                  <a:gd name="T53" fmla="*/ 4922019 h 7106"/>
                  <a:gd name="T54" fmla="*/ 429699656 w 5696"/>
                  <a:gd name="T55" fmla="*/ 9844397 h 7106"/>
                  <a:gd name="T56" fmla="*/ 442017479 w 5696"/>
                  <a:gd name="T57" fmla="*/ 44428452 h 7106"/>
                  <a:gd name="T58" fmla="*/ 466783115 w 5696"/>
                  <a:gd name="T59" fmla="*/ 76422292 h 7106"/>
                  <a:gd name="T60" fmla="*/ 484027995 w 5696"/>
                  <a:gd name="T61" fmla="*/ 111006707 h 7106"/>
                  <a:gd name="T62" fmla="*/ 540820043 w 5696"/>
                  <a:gd name="T63" fmla="*/ 135746724 h 7106"/>
                  <a:gd name="T64" fmla="*/ 555601574 w 5696"/>
                  <a:gd name="T65" fmla="*/ 209708007 h 7106"/>
                  <a:gd name="T66" fmla="*/ 555601574 w 5696"/>
                  <a:gd name="T67" fmla="*/ 231987015 h 7106"/>
                  <a:gd name="T68" fmla="*/ 572976085 w 5696"/>
                  <a:gd name="T69" fmla="*/ 234448025 h 7106"/>
                  <a:gd name="T70" fmla="*/ 597611731 w 5696"/>
                  <a:gd name="T71" fmla="*/ 244292422 h 7106"/>
                  <a:gd name="T72" fmla="*/ 642085956 w 5696"/>
                  <a:gd name="T73" fmla="*/ 244292422 h 7106"/>
                  <a:gd name="T74" fmla="*/ 674241998 w 5696"/>
                  <a:gd name="T75" fmla="*/ 288720873 h 7106"/>
                  <a:gd name="T76" fmla="*/ 666721601 w 5696"/>
                  <a:gd name="T77" fmla="*/ 328227306 h 7106"/>
                  <a:gd name="T78" fmla="*/ 639622247 w 5696"/>
                  <a:gd name="T79" fmla="*/ 389883543 h 7106"/>
                  <a:gd name="T80" fmla="*/ 679169415 w 5696"/>
                  <a:gd name="T81" fmla="*/ 397266571 h 7106"/>
                  <a:gd name="T82" fmla="*/ 701341352 w 5696"/>
                  <a:gd name="T83" fmla="*/ 436773004 h 7106"/>
                  <a:gd name="T84" fmla="*/ 728570337 w 5696"/>
                  <a:gd name="T85" fmla="*/ 456461438 h 7106"/>
                  <a:gd name="T86" fmla="*/ 696414295 w 5696"/>
                  <a:gd name="T87" fmla="*/ 508273277 h 7106"/>
                  <a:gd name="T88" fmla="*/ 684096472 w 5696"/>
                  <a:gd name="T89" fmla="*/ 542728127 h 71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696" h="7106">
                    <a:moveTo>
                      <a:pt x="5257" y="4324"/>
                    </a:moveTo>
                    <a:lnTo>
                      <a:pt x="5010" y="4438"/>
                    </a:lnTo>
                    <a:lnTo>
                      <a:pt x="4952" y="4438"/>
                    </a:lnTo>
                    <a:lnTo>
                      <a:pt x="4876" y="4419"/>
                    </a:lnTo>
                    <a:lnTo>
                      <a:pt x="4838" y="4381"/>
                    </a:lnTo>
                    <a:lnTo>
                      <a:pt x="4609" y="4476"/>
                    </a:lnTo>
                    <a:lnTo>
                      <a:pt x="4248" y="4857"/>
                    </a:lnTo>
                    <a:lnTo>
                      <a:pt x="4114" y="5048"/>
                    </a:lnTo>
                    <a:lnTo>
                      <a:pt x="4019" y="5162"/>
                    </a:lnTo>
                    <a:lnTo>
                      <a:pt x="3904" y="5219"/>
                    </a:lnTo>
                    <a:lnTo>
                      <a:pt x="3695" y="5219"/>
                    </a:lnTo>
                    <a:lnTo>
                      <a:pt x="3600" y="5448"/>
                    </a:lnTo>
                    <a:lnTo>
                      <a:pt x="3562" y="5714"/>
                    </a:lnTo>
                    <a:lnTo>
                      <a:pt x="3581" y="6000"/>
                    </a:lnTo>
                    <a:lnTo>
                      <a:pt x="3676" y="6267"/>
                    </a:lnTo>
                    <a:lnTo>
                      <a:pt x="3828" y="6457"/>
                    </a:lnTo>
                    <a:lnTo>
                      <a:pt x="3867" y="6705"/>
                    </a:lnTo>
                    <a:lnTo>
                      <a:pt x="3771" y="6933"/>
                    </a:lnTo>
                    <a:lnTo>
                      <a:pt x="3600" y="7105"/>
                    </a:lnTo>
                    <a:lnTo>
                      <a:pt x="3542" y="7105"/>
                    </a:lnTo>
                    <a:lnTo>
                      <a:pt x="3390" y="7086"/>
                    </a:lnTo>
                    <a:lnTo>
                      <a:pt x="3333" y="7048"/>
                    </a:lnTo>
                    <a:lnTo>
                      <a:pt x="3181" y="6857"/>
                    </a:lnTo>
                    <a:lnTo>
                      <a:pt x="2895" y="6838"/>
                    </a:lnTo>
                    <a:lnTo>
                      <a:pt x="2704" y="6667"/>
                    </a:lnTo>
                    <a:lnTo>
                      <a:pt x="2780" y="6572"/>
                    </a:lnTo>
                    <a:lnTo>
                      <a:pt x="2933" y="6533"/>
                    </a:lnTo>
                    <a:lnTo>
                      <a:pt x="2971" y="6400"/>
                    </a:lnTo>
                    <a:lnTo>
                      <a:pt x="2933" y="5981"/>
                    </a:lnTo>
                    <a:lnTo>
                      <a:pt x="2990" y="5714"/>
                    </a:lnTo>
                    <a:lnTo>
                      <a:pt x="2914" y="5238"/>
                    </a:lnTo>
                    <a:lnTo>
                      <a:pt x="2571" y="4857"/>
                    </a:lnTo>
                    <a:lnTo>
                      <a:pt x="2304" y="4781"/>
                    </a:lnTo>
                    <a:lnTo>
                      <a:pt x="2076" y="4705"/>
                    </a:lnTo>
                    <a:lnTo>
                      <a:pt x="1981" y="4571"/>
                    </a:lnTo>
                    <a:lnTo>
                      <a:pt x="1866" y="4495"/>
                    </a:lnTo>
                    <a:lnTo>
                      <a:pt x="1638" y="4400"/>
                    </a:lnTo>
                    <a:lnTo>
                      <a:pt x="1524" y="4324"/>
                    </a:lnTo>
                    <a:lnTo>
                      <a:pt x="1447" y="4210"/>
                    </a:lnTo>
                    <a:lnTo>
                      <a:pt x="1466" y="4095"/>
                    </a:lnTo>
                    <a:lnTo>
                      <a:pt x="1524" y="3981"/>
                    </a:lnTo>
                    <a:lnTo>
                      <a:pt x="1542" y="3848"/>
                    </a:lnTo>
                    <a:lnTo>
                      <a:pt x="1409" y="3791"/>
                    </a:lnTo>
                    <a:lnTo>
                      <a:pt x="933" y="3943"/>
                    </a:lnTo>
                    <a:lnTo>
                      <a:pt x="533" y="4248"/>
                    </a:lnTo>
                    <a:lnTo>
                      <a:pt x="286" y="4267"/>
                    </a:lnTo>
                    <a:lnTo>
                      <a:pt x="57" y="4058"/>
                    </a:lnTo>
                    <a:lnTo>
                      <a:pt x="0" y="3886"/>
                    </a:lnTo>
                    <a:lnTo>
                      <a:pt x="19" y="3714"/>
                    </a:lnTo>
                    <a:lnTo>
                      <a:pt x="76" y="3543"/>
                    </a:lnTo>
                    <a:lnTo>
                      <a:pt x="190" y="3410"/>
                    </a:lnTo>
                    <a:lnTo>
                      <a:pt x="342" y="3372"/>
                    </a:lnTo>
                    <a:lnTo>
                      <a:pt x="533" y="3276"/>
                    </a:lnTo>
                    <a:lnTo>
                      <a:pt x="685" y="3238"/>
                    </a:lnTo>
                    <a:lnTo>
                      <a:pt x="685" y="3105"/>
                    </a:lnTo>
                    <a:lnTo>
                      <a:pt x="590" y="2876"/>
                    </a:lnTo>
                    <a:lnTo>
                      <a:pt x="571" y="2838"/>
                    </a:lnTo>
                    <a:lnTo>
                      <a:pt x="552" y="2781"/>
                    </a:lnTo>
                    <a:lnTo>
                      <a:pt x="571" y="2724"/>
                    </a:lnTo>
                    <a:lnTo>
                      <a:pt x="571" y="2648"/>
                    </a:lnTo>
                    <a:lnTo>
                      <a:pt x="552" y="2534"/>
                    </a:lnTo>
                    <a:lnTo>
                      <a:pt x="495" y="2324"/>
                    </a:lnTo>
                    <a:lnTo>
                      <a:pt x="514" y="1581"/>
                    </a:lnTo>
                    <a:lnTo>
                      <a:pt x="476" y="1238"/>
                    </a:lnTo>
                    <a:lnTo>
                      <a:pt x="514" y="1086"/>
                    </a:lnTo>
                    <a:lnTo>
                      <a:pt x="780" y="895"/>
                    </a:lnTo>
                    <a:lnTo>
                      <a:pt x="1390" y="667"/>
                    </a:lnTo>
                    <a:lnTo>
                      <a:pt x="1505" y="553"/>
                    </a:lnTo>
                    <a:lnTo>
                      <a:pt x="1619" y="210"/>
                    </a:lnTo>
                    <a:lnTo>
                      <a:pt x="1695" y="57"/>
                    </a:lnTo>
                    <a:lnTo>
                      <a:pt x="1866" y="19"/>
                    </a:lnTo>
                    <a:lnTo>
                      <a:pt x="2038" y="19"/>
                    </a:lnTo>
                    <a:lnTo>
                      <a:pt x="2209" y="324"/>
                    </a:lnTo>
                    <a:lnTo>
                      <a:pt x="2228" y="381"/>
                    </a:lnTo>
                    <a:lnTo>
                      <a:pt x="2228" y="438"/>
                    </a:lnTo>
                    <a:lnTo>
                      <a:pt x="2247" y="476"/>
                    </a:lnTo>
                    <a:lnTo>
                      <a:pt x="2304" y="514"/>
                    </a:lnTo>
                    <a:lnTo>
                      <a:pt x="2343" y="457"/>
                    </a:lnTo>
                    <a:lnTo>
                      <a:pt x="2399" y="286"/>
                    </a:lnTo>
                    <a:lnTo>
                      <a:pt x="2495" y="133"/>
                    </a:lnTo>
                    <a:lnTo>
                      <a:pt x="2685" y="38"/>
                    </a:lnTo>
                    <a:lnTo>
                      <a:pt x="2876" y="0"/>
                    </a:lnTo>
                    <a:lnTo>
                      <a:pt x="3085" y="19"/>
                    </a:lnTo>
                    <a:lnTo>
                      <a:pt x="3314" y="76"/>
                    </a:lnTo>
                    <a:lnTo>
                      <a:pt x="3390" y="114"/>
                    </a:lnTo>
                    <a:lnTo>
                      <a:pt x="3409" y="210"/>
                    </a:lnTo>
                    <a:lnTo>
                      <a:pt x="3409" y="343"/>
                    </a:lnTo>
                    <a:lnTo>
                      <a:pt x="3428" y="476"/>
                    </a:lnTo>
                    <a:lnTo>
                      <a:pt x="3505" y="533"/>
                    </a:lnTo>
                    <a:lnTo>
                      <a:pt x="3600" y="590"/>
                    </a:lnTo>
                    <a:lnTo>
                      <a:pt x="3695" y="648"/>
                    </a:lnTo>
                    <a:lnTo>
                      <a:pt x="3733" y="743"/>
                    </a:lnTo>
                    <a:lnTo>
                      <a:pt x="3733" y="857"/>
                    </a:lnTo>
                    <a:lnTo>
                      <a:pt x="3752" y="971"/>
                    </a:lnTo>
                    <a:lnTo>
                      <a:pt x="3943" y="1029"/>
                    </a:lnTo>
                    <a:lnTo>
                      <a:pt x="4171" y="1048"/>
                    </a:lnTo>
                    <a:lnTo>
                      <a:pt x="4304" y="1238"/>
                    </a:lnTo>
                    <a:lnTo>
                      <a:pt x="4304" y="1562"/>
                    </a:lnTo>
                    <a:lnTo>
                      <a:pt x="4285" y="1619"/>
                    </a:lnTo>
                    <a:lnTo>
                      <a:pt x="4266" y="1676"/>
                    </a:lnTo>
                    <a:lnTo>
                      <a:pt x="4228" y="1714"/>
                    </a:lnTo>
                    <a:lnTo>
                      <a:pt x="4285" y="1791"/>
                    </a:lnTo>
                    <a:lnTo>
                      <a:pt x="4304" y="1828"/>
                    </a:lnTo>
                    <a:lnTo>
                      <a:pt x="4343" y="1828"/>
                    </a:lnTo>
                    <a:lnTo>
                      <a:pt x="4419" y="1810"/>
                    </a:lnTo>
                    <a:lnTo>
                      <a:pt x="4571" y="1791"/>
                    </a:lnTo>
                    <a:lnTo>
                      <a:pt x="4590" y="1791"/>
                    </a:lnTo>
                    <a:lnTo>
                      <a:pt x="4609" y="1886"/>
                    </a:lnTo>
                    <a:lnTo>
                      <a:pt x="4629" y="1981"/>
                    </a:lnTo>
                    <a:lnTo>
                      <a:pt x="4838" y="1981"/>
                    </a:lnTo>
                    <a:lnTo>
                      <a:pt x="4952" y="1886"/>
                    </a:lnTo>
                    <a:lnTo>
                      <a:pt x="5124" y="1905"/>
                    </a:lnTo>
                    <a:lnTo>
                      <a:pt x="5162" y="2019"/>
                    </a:lnTo>
                    <a:lnTo>
                      <a:pt x="5200" y="2229"/>
                    </a:lnTo>
                    <a:lnTo>
                      <a:pt x="5200" y="2343"/>
                    </a:lnTo>
                    <a:lnTo>
                      <a:pt x="5162" y="2457"/>
                    </a:lnTo>
                    <a:lnTo>
                      <a:pt x="5142" y="2534"/>
                    </a:lnTo>
                    <a:lnTo>
                      <a:pt x="5105" y="2610"/>
                    </a:lnTo>
                    <a:lnTo>
                      <a:pt x="4990" y="2800"/>
                    </a:lnTo>
                    <a:lnTo>
                      <a:pt x="4933" y="3010"/>
                    </a:lnTo>
                    <a:lnTo>
                      <a:pt x="4990" y="3067"/>
                    </a:lnTo>
                    <a:lnTo>
                      <a:pt x="5142" y="3048"/>
                    </a:lnTo>
                    <a:lnTo>
                      <a:pt x="5238" y="3067"/>
                    </a:lnTo>
                    <a:lnTo>
                      <a:pt x="5276" y="3086"/>
                    </a:lnTo>
                    <a:lnTo>
                      <a:pt x="5352" y="3296"/>
                    </a:lnTo>
                    <a:lnTo>
                      <a:pt x="5409" y="3372"/>
                    </a:lnTo>
                    <a:lnTo>
                      <a:pt x="5504" y="3467"/>
                    </a:lnTo>
                    <a:lnTo>
                      <a:pt x="5581" y="3524"/>
                    </a:lnTo>
                    <a:lnTo>
                      <a:pt x="5619" y="3524"/>
                    </a:lnTo>
                    <a:lnTo>
                      <a:pt x="5695" y="3581"/>
                    </a:lnTo>
                    <a:lnTo>
                      <a:pt x="5676" y="3657"/>
                    </a:lnTo>
                    <a:lnTo>
                      <a:pt x="5371" y="3924"/>
                    </a:lnTo>
                    <a:lnTo>
                      <a:pt x="5314" y="4019"/>
                    </a:lnTo>
                    <a:lnTo>
                      <a:pt x="5276" y="4134"/>
                    </a:lnTo>
                    <a:lnTo>
                      <a:pt x="5276" y="4190"/>
                    </a:lnTo>
                    <a:lnTo>
                      <a:pt x="5276" y="4286"/>
                    </a:lnTo>
                    <a:lnTo>
                      <a:pt x="5257" y="4324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09" name="Freeform 45">
                <a:extLst>
                  <a:ext uri="{FF2B5EF4-FFF2-40B4-BE49-F238E27FC236}">
                    <a16:creationId xmlns:a16="http://schemas.microsoft.com/office/drawing/2014/main" id="{19543B53-5E1F-AA46-B689-3065E2770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8113" y="7907338"/>
                <a:ext cx="1090612" cy="1185862"/>
              </a:xfrm>
              <a:custGeom>
                <a:avLst/>
                <a:gdLst>
                  <a:gd name="T0" fmla="*/ 101312096 w 3030"/>
                  <a:gd name="T1" fmla="*/ 421610639 h 3296"/>
                  <a:gd name="T2" fmla="*/ 98721262 w 3030"/>
                  <a:gd name="T3" fmla="*/ 424070152 h 3296"/>
                  <a:gd name="T4" fmla="*/ 81490313 w 3030"/>
                  <a:gd name="T5" fmla="*/ 426529664 h 3296"/>
                  <a:gd name="T6" fmla="*/ 66720979 w 3030"/>
                  <a:gd name="T7" fmla="*/ 424070152 h 3296"/>
                  <a:gd name="T8" fmla="*/ 39514349 w 3030"/>
                  <a:gd name="T9" fmla="*/ 424070152 h 3296"/>
                  <a:gd name="T10" fmla="*/ 17360527 w 3030"/>
                  <a:gd name="T11" fmla="*/ 421610639 h 3296"/>
                  <a:gd name="T12" fmla="*/ 7384487 w 3030"/>
                  <a:gd name="T13" fmla="*/ 404264889 h 3296"/>
                  <a:gd name="T14" fmla="*/ 5052809 w 3030"/>
                  <a:gd name="T15" fmla="*/ 394426840 h 3296"/>
                  <a:gd name="T16" fmla="*/ 0 w 3030"/>
                  <a:gd name="T17" fmla="*/ 74044058 h 3296"/>
                  <a:gd name="T18" fmla="*/ 2591193 w 3030"/>
                  <a:gd name="T19" fmla="*/ 61746496 h 3296"/>
                  <a:gd name="T20" fmla="*/ 12437296 w 3030"/>
                  <a:gd name="T21" fmla="*/ 56827471 h 3296"/>
                  <a:gd name="T22" fmla="*/ 96259647 w 3030"/>
                  <a:gd name="T23" fmla="*/ 54367959 h 3296"/>
                  <a:gd name="T24" fmla="*/ 121004661 w 3030"/>
                  <a:gd name="T25" fmla="*/ 61746496 h 3296"/>
                  <a:gd name="T26" fmla="*/ 162980625 w 3030"/>
                  <a:gd name="T27" fmla="*/ 103687369 h 3296"/>
                  <a:gd name="T28" fmla="*/ 185134446 w 3030"/>
                  <a:gd name="T29" fmla="*/ 113525419 h 3296"/>
                  <a:gd name="T30" fmla="*/ 187596062 w 3030"/>
                  <a:gd name="T31" fmla="*/ 113525419 h 3296"/>
                  <a:gd name="T32" fmla="*/ 249264592 w 3030"/>
                  <a:gd name="T33" fmla="*/ 24724647 h 3296"/>
                  <a:gd name="T34" fmla="*/ 291240556 w 3030"/>
                  <a:gd name="T35" fmla="*/ 19805622 h 3296"/>
                  <a:gd name="T36" fmla="*/ 306009530 w 3030"/>
                  <a:gd name="T37" fmla="*/ 19805622 h 3296"/>
                  <a:gd name="T38" fmla="*/ 315855993 w 3030"/>
                  <a:gd name="T39" fmla="*/ 22265135 h 3296"/>
                  <a:gd name="T40" fmla="*/ 328293289 w 3030"/>
                  <a:gd name="T41" fmla="*/ 27184159 h 3296"/>
                  <a:gd name="T42" fmla="*/ 338139391 w 3030"/>
                  <a:gd name="T43" fmla="*/ 19805622 h 3296"/>
                  <a:gd name="T44" fmla="*/ 352908725 w 3030"/>
                  <a:gd name="T45" fmla="*/ 0 h 3296"/>
                  <a:gd name="T46" fmla="*/ 367807637 w 3030"/>
                  <a:gd name="T47" fmla="*/ 5048548 h 3296"/>
                  <a:gd name="T48" fmla="*/ 375062547 w 3030"/>
                  <a:gd name="T49" fmla="*/ 22265135 h 3296"/>
                  <a:gd name="T50" fmla="*/ 389961458 w 3030"/>
                  <a:gd name="T51" fmla="*/ 17346110 h 3296"/>
                  <a:gd name="T52" fmla="*/ 392423074 w 3030"/>
                  <a:gd name="T53" fmla="*/ 27184159 h 3296"/>
                  <a:gd name="T54" fmla="*/ 389961458 w 3030"/>
                  <a:gd name="T55" fmla="*/ 37021849 h 3296"/>
                  <a:gd name="T56" fmla="*/ 385038587 w 3030"/>
                  <a:gd name="T57" fmla="*/ 39481361 h 3296"/>
                  <a:gd name="T58" fmla="*/ 380115356 w 3030"/>
                  <a:gd name="T59" fmla="*/ 42070397 h 3296"/>
                  <a:gd name="T60" fmla="*/ 370269253 w 3030"/>
                  <a:gd name="T61" fmla="*/ 56827471 h 3296"/>
                  <a:gd name="T62" fmla="*/ 360422790 w 3030"/>
                  <a:gd name="T63" fmla="*/ 103687369 h 3296"/>
                  <a:gd name="T64" fmla="*/ 360422790 w 3030"/>
                  <a:gd name="T65" fmla="*/ 130612481 h 3296"/>
                  <a:gd name="T66" fmla="*/ 360422790 w 3030"/>
                  <a:gd name="T67" fmla="*/ 175013227 h 3296"/>
                  <a:gd name="T68" fmla="*/ 340601007 w 3030"/>
                  <a:gd name="T69" fmla="*/ 266144347 h 3296"/>
                  <a:gd name="T70" fmla="*/ 320908442 w 3030"/>
                  <a:gd name="T71" fmla="*/ 320512306 h 3296"/>
                  <a:gd name="T72" fmla="*/ 306009530 w 3030"/>
                  <a:gd name="T73" fmla="*/ 345107070 h 3296"/>
                  <a:gd name="T74" fmla="*/ 286317325 w 3030"/>
                  <a:gd name="T75" fmla="*/ 367372204 h 3296"/>
                  <a:gd name="T76" fmla="*/ 229572026 w 3030"/>
                  <a:gd name="T77" fmla="*/ 396886352 h 3296"/>
                  <a:gd name="T78" fmla="*/ 165442241 w 3030"/>
                  <a:gd name="T79" fmla="*/ 411643426 h 3296"/>
                  <a:gd name="T80" fmla="*/ 101312096 w 3030"/>
                  <a:gd name="T81" fmla="*/ 421610639 h 3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030" h="3296">
                    <a:moveTo>
                      <a:pt x="782" y="3257"/>
                    </a:moveTo>
                    <a:lnTo>
                      <a:pt x="762" y="3276"/>
                    </a:lnTo>
                    <a:lnTo>
                      <a:pt x="629" y="3295"/>
                    </a:lnTo>
                    <a:lnTo>
                      <a:pt x="515" y="3276"/>
                    </a:lnTo>
                    <a:lnTo>
                      <a:pt x="305" y="3276"/>
                    </a:lnTo>
                    <a:lnTo>
                      <a:pt x="134" y="3257"/>
                    </a:lnTo>
                    <a:lnTo>
                      <a:pt x="57" y="3123"/>
                    </a:lnTo>
                    <a:lnTo>
                      <a:pt x="39" y="3047"/>
                    </a:lnTo>
                    <a:lnTo>
                      <a:pt x="0" y="572"/>
                    </a:lnTo>
                    <a:lnTo>
                      <a:pt x="20" y="477"/>
                    </a:lnTo>
                    <a:lnTo>
                      <a:pt x="96" y="439"/>
                    </a:lnTo>
                    <a:lnTo>
                      <a:pt x="743" y="420"/>
                    </a:lnTo>
                    <a:lnTo>
                      <a:pt x="934" y="477"/>
                    </a:lnTo>
                    <a:lnTo>
                      <a:pt x="1258" y="801"/>
                    </a:lnTo>
                    <a:lnTo>
                      <a:pt x="1429" y="877"/>
                    </a:lnTo>
                    <a:lnTo>
                      <a:pt x="1448" y="877"/>
                    </a:lnTo>
                    <a:lnTo>
                      <a:pt x="1924" y="191"/>
                    </a:lnTo>
                    <a:lnTo>
                      <a:pt x="2248" y="153"/>
                    </a:lnTo>
                    <a:lnTo>
                      <a:pt x="2362" y="153"/>
                    </a:lnTo>
                    <a:lnTo>
                      <a:pt x="2438" y="172"/>
                    </a:lnTo>
                    <a:lnTo>
                      <a:pt x="2534" y="210"/>
                    </a:lnTo>
                    <a:lnTo>
                      <a:pt x="2610" y="153"/>
                    </a:lnTo>
                    <a:lnTo>
                      <a:pt x="2724" y="0"/>
                    </a:lnTo>
                    <a:lnTo>
                      <a:pt x="2839" y="39"/>
                    </a:lnTo>
                    <a:lnTo>
                      <a:pt x="2895" y="172"/>
                    </a:lnTo>
                    <a:lnTo>
                      <a:pt x="3010" y="134"/>
                    </a:lnTo>
                    <a:lnTo>
                      <a:pt x="3029" y="210"/>
                    </a:lnTo>
                    <a:lnTo>
                      <a:pt x="3010" y="286"/>
                    </a:lnTo>
                    <a:lnTo>
                      <a:pt x="2972" y="305"/>
                    </a:lnTo>
                    <a:lnTo>
                      <a:pt x="2934" y="325"/>
                    </a:lnTo>
                    <a:lnTo>
                      <a:pt x="2858" y="439"/>
                    </a:lnTo>
                    <a:lnTo>
                      <a:pt x="2782" y="801"/>
                    </a:lnTo>
                    <a:lnTo>
                      <a:pt x="2782" y="1009"/>
                    </a:lnTo>
                    <a:lnTo>
                      <a:pt x="2782" y="1352"/>
                    </a:lnTo>
                    <a:lnTo>
                      <a:pt x="2629" y="2056"/>
                    </a:lnTo>
                    <a:lnTo>
                      <a:pt x="2477" y="2476"/>
                    </a:lnTo>
                    <a:lnTo>
                      <a:pt x="2362" y="2666"/>
                    </a:lnTo>
                    <a:lnTo>
                      <a:pt x="2210" y="2838"/>
                    </a:lnTo>
                    <a:lnTo>
                      <a:pt x="1772" y="3066"/>
                    </a:lnTo>
                    <a:lnTo>
                      <a:pt x="1277" y="3180"/>
                    </a:lnTo>
                    <a:lnTo>
                      <a:pt x="782" y="3257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49160" name="Group 2">
              <a:extLst>
                <a:ext uri="{FF2B5EF4-FFF2-40B4-BE49-F238E27FC236}">
                  <a16:creationId xmlns:a16="http://schemas.microsoft.com/office/drawing/2014/main" id="{CBF155E3-9440-3A4D-8827-2798C14D0F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625" y="1714500"/>
              <a:ext cx="3676650" cy="4019550"/>
              <a:chOff x="13303250" y="3429000"/>
              <a:chExt cx="7351713" cy="8037513"/>
            </a:xfrm>
          </p:grpSpPr>
          <p:sp>
            <p:nvSpPr>
              <p:cNvPr id="49165" name="Freeform 46">
                <a:extLst>
                  <a:ext uri="{FF2B5EF4-FFF2-40B4-BE49-F238E27FC236}">
                    <a16:creationId xmlns:a16="http://schemas.microsoft.com/office/drawing/2014/main" id="{39A8FCE8-AD49-CF43-A8B9-017252EAA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6875" y="9402763"/>
                <a:ext cx="528638" cy="706437"/>
              </a:xfrm>
              <a:custGeom>
                <a:avLst/>
                <a:gdLst>
                  <a:gd name="T0" fmla="*/ 96351933 w 1467"/>
                  <a:gd name="T1" fmla="*/ 0 h 1963"/>
                  <a:gd name="T2" fmla="*/ 96351933 w 1467"/>
                  <a:gd name="T3" fmla="*/ 0 h 1963"/>
                  <a:gd name="T4" fmla="*/ 0 w 1467"/>
                  <a:gd name="T5" fmla="*/ 96226580 h 1963"/>
                  <a:gd name="T6" fmla="*/ 14803305 w 1467"/>
                  <a:gd name="T7" fmla="*/ 145570287 h 1963"/>
                  <a:gd name="T8" fmla="*/ 89080007 w 1467"/>
                  <a:gd name="T9" fmla="*/ 249179007 h 1963"/>
                  <a:gd name="T10" fmla="*/ 96351933 w 1467"/>
                  <a:gd name="T11" fmla="*/ 254100315 h 1963"/>
                  <a:gd name="T12" fmla="*/ 103753586 w 1467"/>
                  <a:gd name="T13" fmla="*/ 249179007 h 1963"/>
                  <a:gd name="T14" fmla="*/ 175562950 w 1467"/>
                  <a:gd name="T15" fmla="*/ 145570287 h 1963"/>
                  <a:gd name="T16" fmla="*/ 190366616 w 1467"/>
                  <a:gd name="T17" fmla="*/ 96226580 h 1963"/>
                  <a:gd name="T18" fmla="*/ 96351933 w 1467"/>
                  <a:gd name="T19" fmla="*/ 0 h 1963"/>
                  <a:gd name="T20" fmla="*/ 96351933 w 1467"/>
                  <a:gd name="T21" fmla="*/ 133137283 h 1963"/>
                  <a:gd name="T22" fmla="*/ 96351933 w 1467"/>
                  <a:gd name="T23" fmla="*/ 133137283 h 1963"/>
                  <a:gd name="T24" fmla="*/ 57006059 w 1467"/>
                  <a:gd name="T25" fmla="*/ 96226580 h 1963"/>
                  <a:gd name="T26" fmla="*/ 96351933 w 1467"/>
                  <a:gd name="T27" fmla="*/ 56725847 h 1963"/>
                  <a:gd name="T28" fmla="*/ 133490284 w 1467"/>
                  <a:gd name="T29" fmla="*/ 96226580 h 1963"/>
                  <a:gd name="T30" fmla="*/ 96351933 w 1467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42" y="0"/>
                    </a:moveTo>
                    <a:lnTo>
                      <a:pt x="742" y="0"/>
                    </a:lnTo>
                    <a:cubicBezTo>
                      <a:pt x="343" y="0"/>
                      <a:pt x="0" y="324"/>
                      <a:pt x="0" y="743"/>
                    </a:cubicBezTo>
                    <a:cubicBezTo>
                      <a:pt x="0" y="876"/>
                      <a:pt x="58" y="1009"/>
                      <a:pt x="114" y="1124"/>
                    </a:cubicBezTo>
                    <a:cubicBezTo>
                      <a:pt x="686" y="1924"/>
                      <a:pt x="686" y="1924"/>
                      <a:pt x="686" y="1924"/>
                    </a:cubicBezTo>
                    <a:cubicBezTo>
                      <a:pt x="705" y="1943"/>
                      <a:pt x="724" y="1962"/>
                      <a:pt x="742" y="1962"/>
                    </a:cubicBezTo>
                    <a:cubicBezTo>
                      <a:pt x="761" y="1962"/>
                      <a:pt x="780" y="1943"/>
                      <a:pt x="799" y="1924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09"/>
                      <a:pt x="1466" y="876"/>
                      <a:pt x="1466" y="743"/>
                    </a:cubicBezTo>
                    <a:cubicBezTo>
                      <a:pt x="1466" y="324"/>
                      <a:pt x="1142" y="0"/>
                      <a:pt x="742" y="0"/>
                    </a:cubicBezTo>
                    <a:close/>
                    <a:moveTo>
                      <a:pt x="742" y="1028"/>
                    </a:moveTo>
                    <a:lnTo>
                      <a:pt x="742" y="1028"/>
                    </a:lnTo>
                    <a:cubicBezTo>
                      <a:pt x="572" y="1028"/>
                      <a:pt x="439" y="895"/>
                      <a:pt x="439" y="743"/>
                    </a:cubicBezTo>
                    <a:cubicBezTo>
                      <a:pt x="439" y="571"/>
                      <a:pt x="572" y="438"/>
                      <a:pt x="742" y="438"/>
                    </a:cubicBezTo>
                    <a:cubicBezTo>
                      <a:pt x="895" y="438"/>
                      <a:pt x="1028" y="571"/>
                      <a:pt x="1028" y="743"/>
                    </a:cubicBezTo>
                    <a:cubicBezTo>
                      <a:pt x="1028" y="895"/>
                      <a:pt x="895" y="1028"/>
                      <a:pt x="742" y="1028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66" name="Text Box 47">
                <a:extLst>
                  <a:ext uri="{FF2B5EF4-FFF2-40B4-BE49-F238E27FC236}">
                    <a16:creationId xmlns:a16="http://schemas.microsoft.com/office/drawing/2014/main" id="{243B8079-7C5C-684E-8271-C340F55069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41788" y="7318375"/>
                <a:ext cx="1675269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Abuja</a:t>
                </a:r>
              </a:p>
            </p:txBody>
          </p:sp>
          <p:sp>
            <p:nvSpPr>
              <p:cNvPr id="19504" name="Text Box 48">
                <a:extLst>
                  <a:ext uri="{FF2B5EF4-FFF2-40B4-BE49-F238E27FC236}">
                    <a16:creationId xmlns:a16="http://schemas.microsoft.com/office/drawing/2014/main" id="{F77B52B7-4838-9E43-8D55-BD7AA32618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46059" y="10311041"/>
                <a:ext cx="1123707" cy="43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Lagos</a:t>
                </a:r>
              </a:p>
            </p:txBody>
          </p:sp>
          <p:sp>
            <p:nvSpPr>
              <p:cNvPr id="19505" name="Text Box 49">
                <a:extLst>
                  <a:ext uri="{FF2B5EF4-FFF2-40B4-BE49-F238E27FC236}">
                    <a16:creationId xmlns:a16="http://schemas.microsoft.com/office/drawing/2014/main" id="{999885B1-4E61-9E45-96E1-F2BFC3275D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03250" y="9022246"/>
                <a:ext cx="1342736" cy="43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Ibadan</a:t>
                </a:r>
              </a:p>
            </p:txBody>
          </p:sp>
          <p:sp>
            <p:nvSpPr>
              <p:cNvPr id="19506" name="Text Box 50">
                <a:extLst>
                  <a:ext uri="{FF2B5EF4-FFF2-40B4-BE49-F238E27FC236}">
                    <a16:creationId xmlns:a16="http://schemas.microsoft.com/office/drawing/2014/main" id="{1B71103A-F4BD-9F40-AF15-15DF5C139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61440" y="3429000"/>
                <a:ext cx="993560" cy="4380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Kano</a:t>
                </a:r>
              </a:p>
            </p:txBody>
          </p:sp>
          <p:sp>
            <p:nvSpPr>
              <p:cNvPr id="49170" name="Freeform 51">
                <a:extLst>
                  <a:ext uri="{FF2B5EF4-FFF2-40B4-BE49-F238E27FC236}">
                    <a16:creationId xmlns:a16="http://schemas.microsoft.com/office/drawing/2014/main" id="{509415D0-FC31-5044-B6C2-AB4B811FC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5125" y="7853363"/>
                <a:ext cx="528638" cy="706437"/>
              </a:xfrm>
              <a:custGeom>
                <a:avLst/>
                <a:gdLst>
                  <a:gd name="T0" fmla="*/ 93886541 w 1468"/>
                  <a:gd name="T1" fmla="*/ 0 h 1962"/>
                  <a:gd name="T2" fmla="*/ 93886541 w 1468"/>
                  <a:gd name="T3" fmla="*/ 0 h 1962"/>
                  <a:gd name="T4" fmla="*/ 0 w 1468"/>
                  <a:gd name="T5" fmla="*/ 96324593 h 1962"/>
                  <a:gd name="T6" fmla="*/ 14783138 w 1468"/>
                  <a:gd name="T7" fmla="*/ 145589032 h 1962"/>
                  <a:gd name="T8" fmla="*/ 86365333 w 1468"/>
                  <a:gd name="T9" fmla="*/ 249303490 h 1962"/>
                  <a:gd name="T10" fmla="*/ 93886541 w 1468"/>
                  <a:gd name="T11" fmla="*/ 254229826 h 1962"/>
                  <a:gd name="T12" fmla="*/ 101278110 w 1468"/>
                  <a:gd name="T13" fmla="*/ 249303490 h 1962"/>
                  <a:gd name="T14" fmla="*/ 175324161 w 1468"/>
                  <a:gd name="T15" fmla="*/ 145589032 h 1962"/>
                  <a:gd name="T16" fmla="*/ 190236938 w 1468"/>
                  <a:gd name="T17" fmla="*/ 96324593 h 1962"/>
                  <a:gd name="T18" fmla="*/ 93886541 w 1468"/>
                  <a:gd name="T19" fmla="*/ 0 h 1962"/>
                  <a:gd name="T20" fmla="*/ 93886541 w 1468"/>
                  <a:gd name="T21" fmla="*/ 133402454 h 1962"/>
                  <a:gd name="T22" fmla="*/ 93886541 w 1468"/>
                  <a:gd name="T23" fmla="*/ 133402454 h 1962"/>
                  <a:gd name="T24" fmla="*/ 56798696 w 1468"/>
                  <a:gd name="T25" fmla="*/ 96324593 h 1962"/>
                  <a:gd name="T26" fmla="*/ 93886541 w 1468"/>
                  <a:gd name="T27" fmla="*/ 56783564 h 1962"/>
                  <a:gd name="T28" fmla="*/ 133308603 w 1468"/>
                  <a:gd name="T29" fmla="*/ 96324593 h 1962"/>
                  <a:gd name="T30" fmla="*/ 93886541 w 1468"/>
                  <a:gd name="T31" fmla="*/ 133402454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2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4"/>
                      <a:pt x="0" y="743"/>
                    </a:cubicBezTo>
                    <a:cubicBezTo>
                      <a:pt x="0" y="876"/>
                      <a:pt x="38" y="1010"/>
                      <a:pt x="114" y="1123"/>
                    </a:cubicBezTo>
                    <a:cubicBezTo>
                      <a:pt x="666" y="1923"/>
                      <a:pt x="666" y="1923"/>
                      <a:pt x="666" y="1923"/>
                    </a:cubicBezTo>
                    <a:cubicBezTo>
                      <a:pt x="686" y="1942"/>
                      <a:pt x="705" y="1961"/>
                      <a:pt x="724" y="1961"/>
                    </a:cubicBezTo>
                    <a:cubicBezTo>
                      <a:pt x="743" y="1961"/>
                      <a:pt x="762" y="1942"/>
                      <a:pt x="781" y="1923"/>
                    </a:cubicBezTo>
                    <a:cubicBezTo>
                      <a:pt x="1352" y="1123"/>
                      <a:pt x="1352" y="1123"/>
                      <a:pt x="1352" y="1123"/>
                    </a:cubicBezTo>
                    <a:cubicBezTo>
                      <a:pt x="1428" y="1010"/>
                      <a:pt x="1467" y="876"/>
                      <a:pt x="1467" y="743"/>
                    </a:cubicBezTo>
                    <a:cubicBezTo>
                      <a:pt x="1467" y="324"/>
                      <a:pt x="1124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1" y="1029"/>
                      <a:pt x="438" y="895"/>
                      <a:pt x="438" y="743"/>
                    </a:cubicBezTo>
                    <a:cubicBezTo>
                      <a:pt x="438" y="572"/>
                      <a:pt x="571" y="438"/>
                      <a:pt x="724" y="438"/>
                    </a:cubicBezTo>
                    <a:cubicBezTo>
                      <a:pt x="895" y="438"/>
                      <a:pt x="1028" y="572"/>
                      <a:pt x="1028" y="743"/>
                    </a:cubicBezTo>
                    <a:cubicBezTo>
                      <a:pt x="1028" y="895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71" name="Freeform 52">
                <a:extLst>
                  <a:ext uri="{FF2B5EF4-FFF2-40B4-BE49-F238E27FC236}">
                    <a16:creationId xmlns:a16="http://schemas.microsoft.com/office/drawing/2014/main" id="{B5ACCFF5-B513-394F-90BC-2A7A05BBF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3275" y="10760075"/>
                <a:ext cx="528638" cy="706438"/>
              </a:xfrm>
              <a:custGeom>
                <a:avLst/>
                <a:gdLst>
                  <a:gd name="T0" fmla="*/ 93886541 w 1468"/>
                  <a:gd name="T1" fmla="*/ 0 h 1963"/>
                  <a:gd name="T2" fmla="*/ 93886541 w 1468"/>
                  <a:gd name="T3" fmla="*/ 0 h 1963"/>
                  <a:gd name="T4" fmla="*/ 0 w 1468"/>
                  <a:gd name="T5" fmla="*/ 96226716 h 1963"/>
                  <a:gd name="T6" fmla="*/ 14912777 w 1468"/>
                  <a:gd name="T7" fmla="*/ 148031330 h 1963"/>
                  <a:gd name="T8" fmla="*/ 86494972 w 1468"/>
                  <a:gd name="T9" fmla="*/ 249309276 h 1963"/>
                  <a:gd name="T10" fmla="*/ 93886541 w 1468"/>
                  <a:gd name="T11" fmla="*/ 254101034 h 1963"/>
                  <a:gd name="T12" fmla="*/ 101278110 w 1468"/>
                  <a:gd name="T13" fmla="*/ 249309276 h 1963"/>
                  <a:gd name="T14" fmla="*/ 175453800 w 1468"/>
                  <a:gd name="T15" fmla="*/ 148031330 h 1963"/>
                  <a:gd name="T16" fmla="*/ 190236938 w 1468"/>
                  <a:gd name="T17" fmla="*/ 96226716 h 1963"/>
                  <a:gd name="T18" fmla="*/ 93886541 w 1468"/>
                  <a:gd name="T19" fmla="*/ 0 h 1963"/>
                  <a:gd name="T20" fmla="*/ 93886541 w 1468"/>
                  <a:gd name="T21" fmla="*/ 133267028 h 1963"/>
                  <a:gd name="T22" fmla="*/ 93886541 w 1468"/>
                  <a:gd name="T23" fmla="*/ 133267028 h 1963"/>
                  <a:gd name="T24" fmla="*/ 56798696 w 1468"/>
                  <a:gd name="T25" fmla="*/ 96226716 h 1963"/>
                  <a:gd name="T26" fmla="*/ 93886541 w 1468"/>
                  <a:gd name="T27" fmla="*/ 56855483 h 1963"/>
                  <a:gd name="T28" fmla="*/ 133438242 w 1468"/>
                  <a:gd name="T29" fmla="*/ 96226716 h 1963"/>
                  <a:gd name="T30" fmla="*/ 93886541 w 1468"/>
                  <a:gd name="T31" fmla="*/ 133267028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43"/>
                      <a:pt x="0" y="743"/>
                    </a:cubicBezTo>
                    <a:cubicBezTo>
                      <a:pt x="0" y="896"/>
                      <a:pt x="38" y="1029"/>
                      <a:pt x="115" y="1143"/>
                    </a:cubicBezTo>
                    <a:cubicBezTo>
                      <a:pt x="667" y="1925"/>
                      <a:pt x="667" y="1925"/>
                      <a:pt x="667" y="1925"/>
                    </a:cubicBezTo>
                    <a:cubicBezTo>
                      <a:pt x="686" y="1943"/>
                      <a:pt x="705" y="1962"/>
                      <a:pt x="724" y="1962"/>
                    </a:cubicBezTo>
                    <a:cubicBezTo>
                      <a:pt x="743" y="1962"/>
                      <a:pt x="781" y="1943"/>
                      <a:pt x="781" y="1925"/>
                    </a:cubicBezTo>
                    <a:cubicBezTo>
                      <a:pt x="1353" y="1143"/>
                      <a:pt x="1353" y="1143"/>
                      <a:pt x="1353" y="1143"/>
                    </a:cubicBezTo>
                    <a:cubicBezTo>
                      <a:pt x="1429" y="1029"/>
                      <a:pt x="1467" y="896"/>
                      <a:pt x="1467" y="743"/>
                    </a:cubicBezTo>
                    <a:cubicBezTo>
                      <a:pt x="1467" y="343"/>
                      <a:pt x="1143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2" y="1029"/>
                      <a:pt x="438" y="896"/>
                      <a:pt x="438" y="743"/>
                    </a:cubicBezTo>
                    <a:cubicBezTo>
                      <a:pt x="438" y="572"/>
                      <a:pt x="572" y="439"/>
                      <a:pt x="724" y="439"/>
                    </a:cubicBezTo>
                    <a:cubicBezTo>
                      <a:pt x="895" y="439"/>
                      <a:pt x="1029" y="572"/>
                      <a:pt x="1029" y="743"/>
                    </a:cubicBezTo>
                    <a:cubicBezTo>
                      <a:pt x="1029" y="896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172" name="Freeform 53">
                <a:extLst>
                  <a:ext uri="{FF2B5EF4-FFF2-40B4-BE49-F238E27FC236}">
                    <a16:creationId xmlns:a16="http://schemas.microsoft.com/office/drawing/2014/main" id="{F9488686-F12B-8E4B-9F0E-027FC350C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6325" y="3690938"/>
                <a:ext cx="528638" cy="700087"/>
              </a:xfrm>
              <a:custGeom>
                <a:avLst/>
                <a:gdLst>
                  <a:gd name="T0" fmla="*/ 93886541 w 1468"/>
                  <a:gd name="T1" fmla="*/ 0 h 1944"/>
                  <a:gd name="T2" fmla="*/ 93886541 w 1468"/>
                  <a:gd name="T3" fmla="*/ 0 h 1944"/>
                  <a:gd name="T4" fmla="*/ 0 w 1468"/>
                  <a:gd name="T5" fmla="*/ 93896648 h 1944"/>
                  <a:gd name="T6" fmla="*/ 14783138 w 1468"/>
                  <a:gd name="T7" fmla="*/ 145773311 h 1944"/>
                  <a:gd name="T8" fmla="*/ 86494972 w 1468"/>
                  <a:gd name="T9" fmla="*/ 247062287 h 1944"/>
                  <a:gd name="T10" fmla="*/ 93886541 w 1468"/>
                  <a:gd name="T11" fmla="*/ 251990626 h 1944"/>
                  <a:gd name="T12" fmla="*/ 101278110 w 1468"/>
                  <a:gd name="T13" fmla="*/ 247062287 h 1944"/>
                  <a:gd name="T14" fmla="*/ 175453800 w 1468"/>
                  <a:gd name="T15" fmla="*/ 145773311 h 1944"/>
                  <a:gd name="T16" fmla="*/ 190236938 w 1468"/>
                  <a:gd name="T17" fmla="*/ 93896648 h 1944"/>
                  <a:gd name="T18" fmla="*/ 93886541 w 1468"/>
                  <a:gd name="T19" fmla="*/ 0 h 1944"/>
                  <a:gd name="T20" fmla="*/ 93886541 w 1468"/>
                  <a:gd name="T21" fmla="*/ 133322998 h 1944"/>
                  <a:gd name="T22" fmla="*/ 93886541 w 1468"/>
                  <a:gd name="T23" fmla="*/ 133322998 h 1944"/>
                  <a:gd name="T24" fmla="*/ 56798696 w 1468"/>
                  <a:gd name="T25" fmla="*/ 93896648 h 1944"/>
                  <a:gd name="T26" fmla="*/ 93886541 w 1468"/>
                  <a:gd name="T27" fmla="*/ 56805002 h 1944"/>
                  <a:gd name="T28" fmla="*/ 133308603 w 1468"/>
                  <a:gd name="T29" fmla="*/ 93896648 h 1944"/>
                  <a:gd name="T30" fmla="*/ 93886541 w 1468"/>
                  <a:gd name="T31" fmla="*/ 133322998 h 19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44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4"/>
                      <a:pt x="0" y="724"/>
                    </a:cubicBezTo>
                    <a:cubicBezTo>
                      <a:pt x="0" y="876"/>
                      <a:pt x="38" y="1010"/>
                      <a:pt x="114" y="1124"/>
                    </a:cubicBezTo>
                    <a:cubicBezTo>
                      <a:pt x="667" y="1905"/>
                      <a:pt x="667" y="1905"/>
                      <a:pt x="667" y="1905"/>
                    </a:cubicBezTo>
                    <a:cubicBezTo>
                      <a:pt x="686" y="1943"/>
                      <a:pt x="705" y="1943"/>
                      <a:pt x="724" y="1943"/>
                    </a:cubicBezTo>
                    <a:cubicBezTo>
                      <a:pt x="743" y="1943"/>
                      <a:pt x="762" y="1943"/>
                      <a:pt x="781" y="1905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09" y="1010"/>
                      <a:pt x="1467" y="876"/>
                      <a:pt x="1467" y="724"/>
                    </a:cubicBezTo>
                    <a:cubicBezTo>
                      <a:pt x="1467" y="324"/>
                      <a:pt x="1124" y="0"/>
                      <a:pt x="724" y="0"/>
                    </a:cubicBezTo>
                    <a:close/>
                    <a:moveTo>
                      <a:pt x="724" y="1028"/>
                    </a:moveTo>
                    <a:lnTo>
                      <a:pt x="724" y="1028"/>
                    </a:lnTo>
                    <a:cubicBezTo>
                      <a:pt x="571" y="1028"/>
                      <a:pt x="438" y="895"/>
                      <a:pt x="438" y="724"/>
                    </a:cubicBezTo>
                    <a:cubicBezTo>
                      <a:pt x="438" y="571"/>
                      <a:pt x="571" y="438"/>
                      <a:pt x="724" y="438"/>
                    </a:cubicBezTo>
                    <a:cubicBezTo>
                      <a:pt x="895" y="438"/>
                      <a:pt x="1028" y="571"/>
                      <a:pt x="1028" y="724"/>
                    </a:cubicBezTo>
                    <a:cubicBezTo>
                      <a:pt x="1028" y="895"/>
                      <a:pt x="895" y="1028"/>
                      <a:pt x="724" y="1028"/>
                    </a:cubicBezTo>
                    <a:close/>
                  </a:path>
                </a:pathLst>
              </a:custGeom>
              <a:solidFill>
                <a:srgbClr val="69D1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DF0E381-6FD6-0645-919D-168183AAA774}"/>
              </a:ext>
            </a:extLst>
          </p:cNvPr>
          <p:cNvGrpSpPr/>
          <p:nvPr/>
        </p:nvGrpSpPr>
        <p:grpSpPr>
          <a:xfrm>
            <a:off x="866511" y="1318949"/>
            <a:ext cx="4429125" cy="4204229"/>
            <a:chOff x="1039813" y="1582738"/>
            <a:chExt cx="5314950" cy="5045075"/>
          </a:xfrm>
        </p:grpSpPr>
        <p:sp>
          <p:nvSpPr>
            <p:cNvPr id="19458" name="Text Box 2">
              <a:extLst>
                <a:ext uri="{FF2B5EF4-FFF2-40B4-BE49-F238E27FC236}">
                  <a16:creationId xmlns:a16="http://schemas.microsoft.com/office/drawing/2014/main" id="{415AF117-90AB-9E40-AB42-79E2B8D66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2781300"/>
              <a:ext cx="846138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ABUJA</a:t>
              </a:r>
            </a:p>
          </p:txBody>
        </p:sp>
        <p:sp>
          <p:nvSpPr>
            <p:cNvPr id="19459" name="Text Box 3">
              <a:extLst>
                <a:ext uri="{FF2B5EF4-FFF2-40B4-BE49-F238E27FC236}">
                  <a16:creationId xmlns:a16="http://schemas.microsoft.com/office/drawing/2014/main" id="{F2AD37DC-030D-3D41-8295-60FAE4A3A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813175"/>
              <a:ext cx="10604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IBADAN</a:t>
              </a:r>
            </a:p>
          </p:txBody>
        </p:sp>
        <p:sp>
          <p:nvSpPr>
            <p:cNvPr id="19460" name="Text Box 4">
              <a:extLst>
                <a:ext uri="{FF2B5EF4-FFF2-40B4-BE49-F238E27FC236}">
                  <a16:creationId xmlns:a16="http://schemas.microsoft.com/office/drawing/2014/main" id="{DA390B6B-132B-1D4A-96C9-20B3A1F2C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4845050"/>
              <a:ext cx="89852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LAGOS</a:t>
              </a:r>
            </a:p>
          </p:txBody>
        </p:sp>
        <p:sp>
          <p:nvSpPr>
            <p:cNvPr id="19461" name="Text Box 5">
              <a:extLst>
                <a:ext uri="{FF2B5EF4-FFF2-40B4-BE49-F238E27FC236}">
                  <a16:creationId xmlns:a16="http://schemas.microsoft.com/office/drawing/2014/main" id="{63A40F96-02A4-1043-8238-43157D2BF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5876925"/>
              <a:ext cx="80010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KANO</a:t>
              </a:r>
            </a:p>
          </p:txBody>
        </p:sp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E20A5815-034B-C442-A7FF-B48D16724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413" y="1582738"/>
              <a:ext cx="3943350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NIGERIA</a:t>
              </a:r>
            </a:p>
          </p:txBody>
        </p:sp>
        <p:grpSp>
          <p:nvGrpSpPr>
            <p:cNvPr id="49158" name="Group 1">
              <a:extLst>
                <a:ext uri="{FF2B5EF4-FFF2-40B4-BE49-F238E27FC236}">
                  <a16:creationId xmlns:a16="http://schemas.microsoft.com/office/drawing/2014/main" id="{4435B1FD-1734-204A-AD9B-1E20D54BA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525" y="1728788"/>
              <a:ext cx="1008063" cy="503237"/>
              <a:chOff x="2305050" y="3532188"/>
              <a:chExt cx="2016125" cy="1008062"/>
            </a:xfrm>
          </p:grpSpPr>
          <p:sp>
            <p:nvSpPr>
              <p:cNvPr id="49210" name="Freeform 7">
                <a:extLst>
                  <a:ext uri="{FF2B5EF4-FFF2-40B4-BE49-F238E27FC236}">
                    <a16:creationId xmlns:a16="http://schemas.microsoft.com/office/drawing/2014/main" id="{9FE8D615-1520-5948-A849-FE087E378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050" y="3532188"/>
                <a:ext cx="2016125" cy="1008062"/>
              </a:xfrm>
              <a:custGeom>
                <a:avLst/>
                <a:gdLst>
                  <a:gd name="T0" fmla="*/ 0 w 5602"/>
                  <a:gd name="T1" fmla="*/ 0 h 2801"/>
                  <a:gd name="T2" fmla="*/ 725461301 w 5602"/>
                  <a:gd name="T3" fmla="*/ 0 h 2801"/>
                  <a:gd name="T4" fmla="*/ 725461301 w 5602"/>
                  <a:gd name="T5" fmla="*/ 362665510 h 2801"/>
                  <a:gd name="T6" fmla="*/ 0 w 5602"/>
                  <a:gd name="T7" fmla="*/ 362665510 h 2801"/>
                  <a:gd name="T8" fmla="*/ 0 w 5602"/>
                  <a:gd name="T9" fmla="*/ 0 h 2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02" h="2801">
                    <a:moveTo>
                      <a:pt x="0" y="0"/>
                    </a:moveTo>
                    <a:lnTo>
                      <a:pt x="5601" y="0"/>
                    </a:lnTo>
                    <a:lnTo>
                      <a:pt x="5601" y="2800"/>
                    </a:lnTo>
                    <a:lnTo>
                      <a:pt x="0" y="28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75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49211" name="Freeform 8">
                <a:extLst>
                  <a:ext uri="{FF2B5EF4-FFF2-40B4-BE49-F238E27FC236}">
                    <a16:creationId xmlns:a16="http://schemas.microsoft.com/office/drawing/2014/main" id="{D79F1D80-4F13-1B41-BFFF-4226176BA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563" y="3532188"/>
                <a:ext cx="673100" cy="1008062"/>
              </a:xfrm>
              <a:custGeom>
                <a:avLst/>
                <a:gdLst>
                  <a:gd name="T0" fmla="*/ 0 w 1868"/>
                  <a:gd name="T1" fmla="*/ 0 h 2801"/>
                  <a:gd name="T2" fmla="*/ 242409686 w 1868"/>
                  <a:gd name="T3" fmla="*/ 0 h 2801"/>
                  <a:gd name="T4" fmla="*/ 242409686 w 1868"/>
                  <a:gd name="T5" fmla="*/ 362665510 h 2801"/>
                  <a:gd name="T6" fmla="*/ 0 w 1868"/>
                  <a:gd name="T7" fmla="*/ 362665510 h 2801"/>
                  <a:gd name="T8" fmla="*/ 0 w 1868"/>
                  <a:gd name="T9" fmla="*/ 0 h 2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8" h="2801">
                    <a:moveTo>
                      <a:pt x="0" y="0"/>
                    </a:moveTo>
                    <a:lnTo>
                      <a:pt x="1867" y="0"/>
                    </a:lnTo>
                    <a:lnTo>
                      <a:pt x="1867" y="2800"/>
                    </a:lnTo>
                    <a:lnTo>
                      <a:pt x="0" y="280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49161" name="Google Shape;615;p19">
              <a:extLst>
                <a:ext uri="{FF2B5EF4-FFF2-40B4-BE49-F238E27FC236}">
                  <a16:creationId xmlns:a16="http://schemas.microsoft.com/office/drawing/2014/main" id="{2CAB433F-1B7C-BB47-A62C-48643B807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305435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162" name="Google Shape;615;p19">
              <a:extLst>
                <a:ext uri="{FF2B5EF4-FFF2-40B4-BE49-F238E27FC236}">
                  <a16:creationId xmlns:a16="http://schemas.microsoft.com/office/drawing/2014/main" id="{CAC097D7-9DB8-9248-A96F-DC013B0DD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406876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163" name="Google Shape;615;p19">
              <a:extLst>
                <a:ext uri="{FF2B5EF4-FFF2-40B4-BE49-F238E27FC236}">
                  <a16:creationId xmlns:a16="http://schemas.microsoft.com/office/drawing/2014/main" id="{30B3CC76-3468-9F4B-AACD-E62E09B9C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51212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164" name="Google Shape;615;p19">
              <a:extLst>
                <a:ext uri="{FF2B5EF4-FFF2-40B4-BE49-F238E27FC236}">
                  <a16:creationId xmlns:a16="http://schemas.microsoft.com/office/drawing/2014/main" id="{8482AC79-72A1-3749-A81E-72C1B594C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613568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0509D58-E347-554A-9B29-F27522B8E6EE}"/>
              </a:ext>
            </a:extLst>
          </p:cNvPr>
          <p:cNvGrpSpPr/>
          <p:nvPr/>
        </p:nvGrpSpPr>
        <p:grpSpPr>
          <a:xfrm>
            <a:off x="5552282" y="891646"/>
            <a:ext cx="5904177" cy="5478198"/>
            <a:chOff x="6662738" y="1069975"/>
            <a:chExt cx="7085012" cy="6573838"/>
          </a:xfrm>
        </p:grpSpPr>
        <p:grpSp>
          <p:nvGrpSpPr>
            <p:cNvPr id="51201" name="Group 4">
              <a:extLst>
                <a:ext uri="{FF2B5EF4-FFF2-40B4-BE49-F238E27FC236}">
                  <a16:creationId xmlns:a16="http://schemas.microsoft.com/office/drawing/2014/main" id="{235A2651-8808-C940-83CB-E0643F38C0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2738" y="1069975"/>
              <a:ext cx="6878637" cy="6072188"/>
              <a:chOff x="13323888" y="2139950"/>
              <a:chExt cx="13757275" cy="12144375"/>
            </a:xfrm>
          </p:grpSpPr>
          <p:sp>
            <p:nvSpPr>
              <p:cNvPr id="51226" name="Freeform 4">
                <a:extLst>
                  <a:ext uri="{FF2B5EF4-FFF2-40B4-BE49-F238E27FC236}">
                    <a16:creationId xmlns:a16="http://schemas.microsoft.com/office/drawing/2014/main" id="{E2649667-4DEB-FD49-BB8A-D61B3F772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3888" y="4540250"/>
                <a:ext cx="7583487" cy="7837488"/>
              </a:xfrm>
              <a:custGeom>
                <a:avLst/>
                <a:gdLst>
                  <a:gd name="T0" fmla="*/ 91352815 w 21067"/>
                  <a:gd name="T1" fmla="*/ 1224325996 h 21772"/>
                  <a:gd name="T2" fmla="*/ 103662707 w 21067"/>
                  <a:gd name="T3" fmla="*/ 1165105300 h 21772"/>
                  <a:gd name="T4" fmla="*/ 135798305 w 21067"/>
                  <a:gd name="T5" fmla="*/ 1113141444 h 21772"/>
                  <a:gd name="T6" fmla="*/ 214711278 w 21067"/>
                  <a:gd name="T7" fmla="*/ 1140354144 h 21772"/>
                  <a:gd name="T8" fmla="*/ 278852524 w 21067"/>
                  <a:gd name="T9" fmla="*/ 1219401467 h 21772"/>
                  <a:gd name="T10" fmla="*/ 306064093 w 21067"/>
                  <a:gd name="T11" fmla="*/ 1332789097 h 21772"/>
                  <a:gd name="T12" fmla="*/ 454172290 w 21067"/>
                  <a:gd name="T13" fmla="*/ 1372312759 h 21772"/>
                  <a:gd name="T14" fmla="*/ 609536761 w 21067"/>
                  <a:gd name="T15" fmla="*/ 1396933961 h 21772"/>
                  <a:gd name="T16" fmla="*/ 834096097 w 21067"/>
                  <a:gd name="T17" fmla="*/ 1399396226 h 21772"/>
                  <a:gd name="T18" fmla="*/ 908214631 w 21067"/>
                  <a:gd name="T19" fmla="*/ 1325532257 h 21772"/>
                  <a:gd name="T20" fmla="*/ 1024187590 w 21067"/>
                  <a:gd name="T21" fmla="*/ 1244023030 h 21772"/>
                  <a:gd name="T22" fmla="*/ 1058784662 w 21067"/>
                  <a:gd name="T23" fmla="*/ 1002086485 h 21772"/>
                  <a:gd name="T24" fmla="*/ 1058784662 w 21067"/>
                  <a:gd name="T25" fmla="*/ 661535176 h 21772"/>
                  <a:gd name="T26" fmla="*/ 1058784662 w 21067"/>
                  <a:gd name="T27" fmla="*/ 320854275 h 21772"/>
                  <a:gd name="T28" fmla="*/ 1058784662 w 21067"/>
                  <a:gd name="T29" fmla="*/ 4924169 h 21772"/>
                  <a:gd name="T30" fmla="*/ 1196915212 w 21067"/>
                  <a:gd name="T31" fmla="*/ 143192187 h 21772"/>
                  <a:gd name="T32" fmla="*/ 1226588976 w 21067"/>
                  <a:gd name="T33" fmla="*/ 209799316 h 21772"/>
                  <a:gd name="T34" fmla="*/ 1266110077 w 21067"/>
                  <a:gd name="T35" fmla="*/ 278868349 h 21772"/>
                  <a:gd name="T36" fmla="*/ 1285806193 w 21067"/>
                  <a:gd name="T37" fmla="*/ 357915672 h 21772"/>
                  <a:gd name="T38" fmla="*/ 1248746566 w 21067"/>
                  <a:gd name="T39" fmla="*/ 562790819 h 21772"/>
                  <a:gd name="T40" fmla="*/ 1271034106 w 21067"/>
                  <a:gd name="T41" fmla="*/ 715831344 h 21772"/>
                  <a:gd name="T42" fmla="*/ 1515289558 w 21067"/>
                  <a:gd name="T43" fmla="*/ 701058838 h 21772"/>
                  <a:gd name="T44" fmla="*/ 1697994827 w 21067"/>
                  <a:gd name="T45" fmla="*/ 609700913 h 21772"/>
                  <a:gd name="T46" fmla="*/ 1843640830 w 21067"/>
                  <a:gd name="T47" fmla="*/ 461584198 h 21772"/>
                  <a:gd name="T48" fmla="*/ 1910244270 w 21067"/>
                  <a:gd name="T49" fmla="*/ 609700913 h 21772"/>
                  <a:gd name="T50" fmla="*/ 1972053271 w 21067"/>
                  <a:gd name="T51" fmla="*/ 691210141 h 21772"/>
                  <a:gd name="T52" fmla="*/ 1976977300 w 21067"/>
                  <a:gd name="T53" fmla="*/ 821962134 h 21772"/>
                  <a:gd name="T54" fmla="*/ 2147483646 w 21067"/>
                  <a:gd name="T55" fmla="*/ 918244227 h 21772"/>
                  <a:gd name="T56" fmla="*/ 2147483646 w 21067"/>
                  <a:gd name="T57" fmla="*/ 893493431 h 21772"/>
                  <a:gd name="T58" fmla="*/ 2147483646 w 21067"/>
                  <a:gd name="T59" fmla="*/ 967616585 h 21772"/>
                  <a:gd name="T60" fmla="*/ 2147483646 w 21067"/>
                  <a:gd name="T61" fmla="*/ 1095906314 h 21772"/>
                  <a:gd name="T62" fmla="*/ 2147483646 w 21067"/>
                  <a:gd name="T63" fmla="*/ 1044072051 h 21772"/>
                  <a:gd name="T64" fmla="*/ 2147483646 w 21067"/>
                  <a:gd name="T65" fmla="*/ 984851355 h 21772"/>
                  <a:gd name="T66" fmla="*/ 2147483646 w 21067"/>
                  <a:gd name="T67" fmla="*/ 979927187 h 21772"/>
                  <a:gd name="T68" fmla="*/ 2147483646 w 21067"/>
                  <a:gd name="T69" fmla="*/ 1120657110 h 21772"/>
                  <a:gd name="T70" fmla="*/ 2147483646 w 21067"/>
                  <a:gd name="T71" fmla="*/ 1293395028 h 21772"/>
                  <a:gd name="T72" fmla="*/ 2147483646 w 21067"/>
                  <a:gd name="T73" fmla="*/ 1710401803 h 21772"/>
                  <a:gd name="T74" fmla="*/ 2147483646 w 21067"/>
                  <a:gd name="T75" fmla="*/ 1777138525 h 21772"/>
                  <a:gd name="T76" fmla="*/ 2147483646 w 21067"/>
                  <a:gd name="T77" fmla="*/ 1895579916 h 21772"/>
                  <a:gd name="T78" fmla="*/ 2147483646 w 21067"/>
                  <a:gd name="T79" fmla="*/ 2080628076 h 21772"/>
                  <a:gd name="T80" fmla="*/ 2147483646 w 21067"/>
                  <a:gd name="T81" fmla="*/ 2147483646 h 21772"/>
                  <a:gd name="T82" fmla="*/ 2147483646 w 21067"/>
                  <a:gd name="T83" fmla="*/ 2147483646 h 21772"/>
                  <a:gd name="T84" fmla="*/ 2036194517 w 21067"/>
                  <a:gd name="T85" fmla="*/ 2147483646 h 21772"/>
                  <a:gd name="T86" fmla="*/ 1744902152 w 21067"/>
                  <a:gd name="T87" fmla="*/ 2147483646 h 21772"/>
                  <a:gd name="T88" fmla="*/ 1621543688 w 21067"/>
                  <a:gd name="T89" fmla="*/ 2147483646 h 21772"/>
                  <a:gd name="T90" fmla="*/ 1399446187 w 21067"/>
                  <a:gd name="T91" fmla="*/ 2147483646 h 21772"/>
                  <a:gd name="T92" fmla="*/ 1157523701 w 21067"/>
                  <a:gd name="T93" fmla="*/ 2147483646 h 21772"/>
                  <a:gd name="T94" fmla="*/ 1105692347 w 21067"/>
                  <a:gd name="T95" fmla="*/ 2147483646 h 21772"/>
                  <a:gd name="T96" fmla="*/ 940220639 w 21067"/>
                  <a:gd name="T97" fmla="*/ 2147483646 h 21772"/>
                  <a:gd name="T98" fmla="*/ 905752796 w 21067"/>
                  <a:gd name="T99" fmla="*/ 2147483646 h 21772"/>
                  <a:gd name="T100" fmla="*/ 881003422 w 21067"/>
                  <a:gd name="T101" fmla="*/ 2147483646 h 21772"/>
                  <a:gd name="T102" fmla="*/ 836687521 w 21067"/>
                  <a:gd name="T103" fmla="*/ 2147483646 h 21772"/>
                  <a:gd name="T104" fmla="*/ 794574636 w 21067"/>
                  <a:gd name="T105" fmla="*/ 2147483646 h 21772"/>
                  <a:gd name="T106" fmla="*/ 760106793 w 21067"/>
                  <a:gd name="T107" fmla="*/ 2147483646 h 21772"/>
                  <a:gd name="T108" fmla="*/ 604612732 w 21067"/>
                  <a:gd name="T109" fmla="*/ 1957262516 h 21772"/>
                  <a:gd name="T110" fmla="*/ 444324232 w 21067"/>
                  <a:gd name="T111" fmla="*/ 2093068631 h 21772"/>
                  <a:gd name="T112" fmla="*/ 320836180 w 21067"/>
                  <a:gd name="T113" fmla="*/ 2046158536 h 21772"/>
                  <a:gd name="T114" fmla="*/ 190091493 w 21067"/>
                  <a:gd name="T115" fmla="*/ 1742539032 h 21772"/>
                  <a:gd name="T116" fmla="*/ 150570032 w 21067"/>
                  <a:gd name="T117" fmla="*/ 1594422676 h 21772"/>
                  <a:gd name="T118" fmla="*/ 81504757 w 21067"/>
                  <a:gd name="T119" fmla="*/ 1446306320 h 21772"/>
                  <a:gd name="T120" fmla="*/ 7385863 w 21067"/>
                  <a:gd name="T121" fmla="*/ 1315683920 h 217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067" h="21772">
                    <a:moveTo>
                      <a:pt x="38" y="9943"/>
                    </a:moveTo>
                    <a:lnTo>
                      <a:pt x="76" y="9924"/>
                    </a:lnTo>
                    <a:lnTo>
                      <a:pt x="134" y="9886"/>
                    </a:lnTo>
                    <a:lnTo>
                      <a:pt x="190" y="9848"/>
                    </a:lnTo>
                    <a:lnTo>
                      <a:pt x="286" y="9829"/>
                    </a:lnTo>
                    <a:lnTo>
                      <a:pt x="457" y="9657"/>
                    </a:lnTo>
                    <a:lnTo>
                      <a:pt x="495" y="9638"/>
                    </a:lnTo>
                    <a:lnTo>
                      <a:pt x="515" y="9657"/>
                    </a:lnTo>
                    <a:lnTo>
                      <a:pt x="515" y="9677"/>
                    </a:lnTo>
                    <a:lnTo>
                      <a:pt x="533" y="9714"/>
                    </a:lnTo>
                    <a:lnTo>
                      <a:pt x="533" y="9733"/>
                    </a:lnTo>
                    <a:lnTo>
                      <a:pt x="571" y="9753"/>
                    </a:lnTo>
                    <a:lnTo>
                      <a:pt x="629" y="9714"/>
                    </a:lnTo>
                    <a:lnTo>
                      <a:pt x="667" y="9657"/>
                    </a:lnTo>
                    <a:lnTo>
                      <a:pt x="686" y="9600"/>
                    </a:lnTo>
                    <a:lnTo>
                      <a:pt x="686" y="9562"/>
                    </a:lnTo>
                    <a:lnTo>
                      <a:pt x="705" y="9505"/>
                    </a:lnTo>
                    <a:lnTo>
                      <a:pt x="705" y="9448"/>
                    </a:lnTo>
                    <a:lnTo>
                      <a:pt x="743" y="9428"/>
                    </a:lnTo>
                    <a:lnTo>
                      <a:pt x="762" y="9410"/>
                    </a:lnTo>
                    <a:lnTo>
                      <a:pt x="743" y="9352"/>
                    </a:lnTo>
                    <a:lnTo>
                      <a:pt x="705" y="9276"/>
                    </a:lnTo>
                    <a:lnTo>
                      <a:pt x="686" y="9238"/>
                    </a:lnTo>
                    <a:lnTo>
                      <a:pt x="686" y="9181"/>
                    </a:lnTo>
                    <a:lnTo>
                      <a:pt x="686" y="9143"/>
                    </a:lnTo>
                    <a:lnTo>
                      <a:pt x="724" y="9124"/>
                    </a:lnTo>
                    <a:lnTo>
                      <a:pt x="743" y="9124"/>
                    </a:lnTo>
                    <a:lnTo>
                      <a:pt x="762" y="9143"/>
                    </a:lnTo>
                    <a:lnTo>
                      <a:pt x="800" y="9143"/>
                    </a:lnTo>
                    <a:lnTo>
                      <a:pt x="819" y="9143"/>
                    </a:lnTo>
                    <a:lnTo>
                      <a:pt x="819" y="9105"/>
                    </a:lnTo>
                    <a:lnTo>
                      <a:pt x="800" y="9067"/>
                    </a:lnTo>
                    <a:lnTo>
                      <a:pt x="781" y="9048"/>
                    </a:lnTo>
                    <a:lnTo>
                      <a:pt x="781" y="9029"/>
                    </a:lnTo>
                    <a:lnTo>
                      <a:pt x="800" y="8991"/>
                    </a:lnTo>
                    <a:lnTo>
                      <a:pt x="857" y="8991"/>
                    </a:lnTo>
                    <a:lnTo>
                      <a:pt x="895" y="8971"/>
                    </a:lnTo>
                    <a:lnTo>
                      <a:pt x="895" y="8952"/>
                    </a:lnTo>
                    <a:lnTo>
                      <a:pt x="857" y="8915"/>
                    </a:lnTo>
                    <a:lnTo>
                      <a:pt x="838" y="8895"/>
                    </a:lnTo>
                    <a:lnTo>
                      <a:pt x="838" y="8876"/>
                    </a:lnTo>
                    <a:lnTo>
                      <a:pt x="857" y="8876"/>
                    </a:lnTo>
                    <a:lnTo>
                      <a:pt x="876" y="8876"/>
                    </a:lnTo>
                    <a:lnTo>
                      <a:pt x="914" y="8876"/>
                    </a:lnTo>
                    <a:lnTo>
                      <a:pt x="933" y="8895"/>
                    </a:lnTo>
                    <a:lnTo>
                      <a:pt x="952" y="8857"/>
                    </a:lnTo>
                    <a:lnTo>
                      <a:pt x="972" y="8648"/>
                    </a:lnTo>
                    <a:lnTo>
                      <a:pt x="991" y="8648"/>
                    </a:lnTo>
                    <a:lnTo>
                      <a:pt x="1028" y="8610"/>
                    </a:lnTo>
                    <a:lnTo>
                      <a:pt x="1028" y="8590"/>
                    </a:lnTo>
                    <a:lnTo>
                      <a:pt x="1048" y="8590"/>
                    </a:lnTo>
                    <a:lnTo>
                      <a:pt x="1086" y="8629"/>
                    </a:lnTo>
                    <a:lnTo>
                      <a:pt x="1105" y="8629"/>
                    </a:lnTo>
                    <a:lnTo>
                      <a:pt x="1124" y="8610"/>
                    </a:lnTo>
                    <a:lnTo>
                      <a:pt x="1162" y="8571"/>
                    </a:lnTo>
                    <a:lnTo>
                      <a:pt x="1200" y="8571"/>
                    </a:lnTo>
                    <a:lnTo>
                      <a:pt x="1257" y="8590"/>
                    </a:lnTo>
                    <a:lnTo>
                      <a:pt x="1333" y="8534"/>
                    </a:lnTo>
                    <a:lnTo>
                      <a:pt x="1353" y="8514"/>
                    </a:lnTo>
                    <a:lnTo>
                      <a:pt x="1409" y="8514"/>
                    </a:lnTo>
                    <a:lnTo>
                      <a:pt x="1429" y="8514"/>
                    </a:lnTo>
                    <a:lnTo>
                      <a:pt x="1448" y="8514"/>
                    </a:lnTo>
                    <a:lnTo>
                      <a:pt x="1486" y="8553"/>
                    </a:lnTo>
                    <a:lnTo>
                      <a:pt x="1505" y="8610"/>
                    </a:lnTo>
                    <a:lnTo>
                      <a:pt x="1543" y="8667"/>
                    </a:lnTo>
                    <a:lnTo>
                      <a:pt x="1581" y="8686"/>
                    </a:lnTo>
                    <a:lnTo>
                      <a:pt x="1638" y="8705"/>
                    </a:lnTo>
                    <a:lnTo>
                      <a:pt x="1676" y="8743"/>
                    </a:lnTo>
                    <a:lnTo>
                      <a:pt x="1657" y="8800"/>
                    </a:lnTo>
                    <a:lnTo>
                      <a:pt x="1657" y="8857"/>
                    </a:lnTo>
                    <a:lnTo>
                      <a:pt x="1676" y="8991"/>
                    </a:lnTo>
                    <a:lnTo>
                      <a:pt x="1714" y="9048"/>
                    </a:lnTo>
                    <a:lnTo>
                      <a:pt x="1790" y="9067"/>
                    </a:lnTo>
                    <a:lnTo>
                      <a:pt x="1943" y="9029"/>
                    </a:lnTo>
                    <a:lnTo>
                      <a:pt x="2000" y="9029"/>
                    </a:lnTo>
                    <a:lnTo>
                      <a:pt x="2038" y="9029"/>
                    </a:lnTo>
                    <a:lnTo>
                      <a:pt x="2038" y="9067"/>
                    </a:lnTo>
                    <a:lnTo>
                      <a:pt x="2038" y="9105"/>
                    </a:lnTo>
                    <a:lnTo>
                      <a:pt x="2057" y="9124"/>
                    </a:lnTo>
                    <a:lnTo>
                      <a:pt x="2076" y="9162"/>
                    </a:lnTo>
                    <a:lnTo>
                      <a:pt x="2076" y="9181"/>
                    </a:lnTo>
                    <a:lnTo>
                      <a:pt x="2076" y="9219"/>
                    </a:lnTo>
                    <a:lnTo>
                      <a:pt x="2095" y="9238"/>
                    </a:lnTo>
                    <a:lnTo>
                      <a:pt x="2115" y="9276"/>
                    </a:lnTo>
                    <a:lnTo>
                      <a:pt x="2152" y="9314"/>
                    </a:lnTo>
                    <a:lnTo>
                      <a:pt x="2152" y="9352"/>
                    </a:lnTo>
                    <a:lnTo>
                      <a:pt x="2152" y="9410"/>
                    </a:lnTo>
                    <a:lnTo>
                      <a:pt x="2152" y="9486"/>
                    </a:lnTo>
                    <a:lnTo>
                      <a:pt x="2133" y="9543"/>
                    </a:lnTo>
                    <a:lnTo>
                      <a:pt x="2095" y="9562"/>
                    </a:lnTo>
                    <a:lnTo>
                      <a:pt x="2057" y="9581"/>
                    </a:lnTo>
                    <a:lnTo>
                      <a:pt x="2019" y="9600"/>
                    </a:lnTo>
                    <a:lnTo>
                      <a:pt x="1981" y="9638"/>
                    </a:lnTo>
                    <a:lnTo>
                      <a:pt x="1981" y="9677"/>
                    </a:lnTo>
                    <a:lnTo>
                      <a:pt x="2000" y="9733"/>
                    </a:lnTo>
                    <a:lnTo>
                      <a:pt x="2057" y="9809"/>
                    </a:lnTo>
                    <a:lnTo>
                      <a:pt x="2076" y="9867"/>
                    </a:lnTo>
                    <a:lnTo>
                      <a:pt x="2095" y="9905"/>
                    </a:lnTo>
                    <a:lnTo>
                      <a:pt x="2171" y="9943"/>
                    </a:lnTo>
                    <a:lnTo>
                      <a:pt x="2210" y="10000"/>
                    </a:lnTo>
                    <a:lnTo>
                      <a:pt x="2191" y="10114"/>
                    </a:lnTo>
                    <a:lnTo>
                      <a:pt x="2152" y="10210"/>
                    </a:lnTo>
                    <a:lnTo>
                      <a:pt x="2171" y="10304"/>
                    </a:lnTo>
                    <a:lnTo>
                      <a:pt x="2247" y="10304"/>
                    </a:lnTo>
                    <a:lnTo>
                      <a:pt x="2362" y="10285"/>
                    </a:lnTo>
                    <a:lnTo>
                      <a:pt x="2457" y="10266"/>
                    </a:lnTo>
                    <a:lnTo>
                      <a:pt x="2496" y="10266"/>
                    </a:lnTo>
                    <a:lnTo>
                      <a:pt x="2533" y="10248"/>
                    </a:lnTo>
                    <a:lnTo>
                      <a:pt x="2591" y="10229"/>
                    </a:lnTo>
                    <a:lnTo>
                      <a:pt x="2610" y="10266"/>
                    </a:lnTo>
                    <a:lnTo>
                      <a:pt x="2628" y="10323"/>
                    </a:lnTo>
                    <a:lnTo>
                      <a:pt x="2628" y="10380"/>
                    </a:lnTo>
                    <a:lnTo>
                      <a:pt x="2628" y="10437"/>
                    </a:lnTo>
                    <a:lnTo>
                      <a:pt x="2686" y="10456"/>
                    </a:lnTo>
                    <a:lnTo>
                      <a:pt x="2762" y="10475"/>
                    </a:lnTo>
                    <a:lnTo>
                      <a:pt x="2800" y="10475"/>
                    </a:lnTo>
                    <a:lnTo>
                      <a:pt x="2819" y="10456"/>
                    </a:lnTo>
                    <a:lnTo>
                      <a:pt x="2857" y="10437"/>
                    </a:lnTo>
                    <a:lnTo>
                      <a:pt x="2895" y="10418"/>
                    </a:lnTo>
                    <a:lnTo>
                      <a:pt x="2953" y="10418"/>
                    </a:lnTo>
                    <a:lnTo>
                      <a:pt x="3353" y="10494"/>
                    </a:lnTo>
                    <a:lnTo>
                      <a:pt x="3429" y="10533"/>
                    </a:lnTo>
                    <a:lnTo>
                      <a:pt x="3505" y="10590"/>
                    </a:lnTo>
                    <a:lnTo>
                      <a:pt x="3656" y="10704"/>
                    </a:lnTo>
                    <a:lnTo>
                      <a:pt x="3751" y="10761"/>
                    </a:lnTo>
                    <a:lnTo>
                      <a:pt x="3942" y="10818"/>
                    </a:lnTo>
                    <a:lnTo>
                      <a:pt x="3980" y="10818"/>
                    </a:lnTo>
                    <a:lnTo>
                      <a:pt x="4056" y="10799"/>
                    </a:lnTo>
                    <a:lnTo>
                      <a:pt x="4266" y="10761"/>
                    </a:lnTo>
                    <a:lnTo>
                      <a:pt x="4323" y="10761"/>
                    </a:lnTo>
                    <a:lnTo>
                      <a:pt x="4418" y="10799"/>
                    </a:lnTo>
                    <a:lnTo>
                      <a:pt x="4476" y="10818"/>
                    </a:lnTo>
                    <a:lnTo>
                      <a:pt x="4513" y="10799"/>
                    </a:lnTo>
                    <a:lnTo>
                      <a:pt x="4532" y="10780"/>
                    </a:lnTo>
                    <a:lnTo>
                      <a:pt x="4571" y="10780"/>
                    </a:lnTo>
                    <a:lnTo>
                      <a:pt x="4608" y="10761"/>
                    </a:lnTo>
                    <a:lnTo>
                      <a:pt x="4628" y="10761"/>
                    </a:lnTo>
                    <a:lnTo>
                      <a:pt x="4647" y="10742"/>
                    </a:lnTo>
                    <a:lnTo>
                      <a:pt x="4666" y="10742"/>
                    </a:lnTo>
                    <a:lnTo>
                      <a:pt x="4666" y="10761"/>
                    </a:lnTo>
                    <a:lnTo>
                      <a:pt x="4704" y="10780"/>
                    </a:lnTo>
                    <a:lnTo>
                      <a:pt x="4761" y="10761"/>
                    </a:lnTo>
                    <a:lnTo>
                      <a:pt x="4837" y="10723"/>
                    </a:lnTo>
                    <a:lnTo>
                      <a:pt x="5294" y="10666"/>
                    </a:lnTo>
                    <a:lnTo>
                      <a:pt x="5771" y="10723"/>
                    </a:lnTo>
                    <a:lnTo>
                      <a:pt x="5809" y="10761"/>
                    </a:lnTo>
                    <a:lnTo>
                      <a:pt x="5866" y="10856"/>
                    </a:lnTo>
                    <a:lnTo>
                      <a:pt x="5904" y="10895"/>
                    </a:lnTo>
                    <a:lnTo>
                      <a:pt x="5999" y="10895"/>
                    </a:lnTo>
                    <a:lnTo>
                      <a:pt x="6018" y="10914"/>
                    </a:lnTo>
                    <a:lnTo>
                      <a:pt x="6037" y="10932"/>
                    </a:lnTo>
                    <a:lnTo>
                      <a:pt x="6076" y="10971"/>
                    </a:lnTo>
                    <a:lnTo>
                      <a:pt x="6152" y="10971"/>
                    </a:lnTo>
                    <a:lnTo>
                      <a:pt x="6247" y="10932"/>
                    </a:lnTo>
                    <a:lnTo>
                      <a:pt x="6380" y="10875"/>
                    </a:lnTo>
                    <a:lnTo>
                      <a:pt x="6399" y="10856"/>
                    </a:lnTo>
                    <a:lnTo>
                      <a:pt x="6437" y="10799"/>
                    </a:lnTo>
                    <a:lnTo>
                      <a:pt x="6513" y="10780"/>
                    </a:lnTo>
                    <a:lnTo>
                      <a:pt x="6552" y="10780"/>
                    </a:lnTo>
                    <a:lnTo>
                      <a:pt x="6552" y="10742"/>
                    </a:lnTo>
                    <a:lnTo>
                      <a:pt x="6457" y="10590"/>
                    </a:lnTo>
                    <a:lnTo>
                      <a:pt x="6457" y="10533"/>
                    </a:lnTo>
                    <a:lnTo>
                      <a:pt x="6457" y="10475"/>
                    </a:lnTo>
                    <a:lnTo>
                      <a:pt x="6494" y="10399"/>
                    </a:lnTo>
                    <a:lnTo>
                      <a:pt x="6533" y="10361"/>
                    </a:lnTo>
                    <a:lnTo>
                      <a:pt x="6552" y="10342"/>
                    </a:lnTo>
                    <a:lnTo>
                      <a:pt x="6589" y="10342"/>
                    </a:lnTo>
                    <a:lnTo>
                      <a:pt x="6647" y="10380"/>
                    </a:lnTo>
                    <a:lnTo>
                      <a:pt x="6666" y="10380"/>
                    </a:lnTo>
                    <a:lnTo>
                      <a:pt x="6704" y="10380"/>
                    </a:lnTo>
                    <a:lnTo>
                      <a:pt x="6894" y="10323"/>
                    </a:lnTo>
                    <a:lnTo>
                      <a:pt x="6933" y="10304"/>
                    </a:lnTo>
                    <a:lnTo>
                      <a:pt x="6970" y="10266"/>
                    </a:lnTo>
                    <a:lnTo>
                      <a:pt x="7009" y="10229"/>
                    </a:lnTo>
                    <a:lnTo>
                      <a:pt x="7066" y="10019"/>
                    </a:lnTo>
                    <a:lnTo>
                      <a:pt x="7085" y="10000"/>
                    </a:lnTo>
                    <a:lnTo>
                      <a:pt x="7104" y="9981"/>
                    </a:lnTo>
                    <a:lnTo>
                      <a:pt x="7123" y="9981"/>
                    </a:lnTo>
                    <a:lnTo>
                      <a:pt x="7142" y="9924"/>
                    </a:lnTo>
                    <a:lnTo>
                      <a:pt x="7161" y="9905"/>
                    </a:lnTo>
                    <a:lnTo>
                      <a:pt x="7180" y="9886"/>
                    </a:lnTo>
                    <a:lnTo>
                      <a:pt x="7180" y="9867"/>
                    </a:lnTo>
                    <a:lnTo>
                      <a:pt x="7199" y="9848"/>
                    </a:lnTo>
                    <a:lnTo>
                      <a:pt x="7219" y="9829"/>
                    </a:lnTo>
                    <a:lnTo>
                      <a:pt x="7256" y="9809"/>
                    </a:lnTo>
                    <a:lnTo>
                      <a:pt x="7485" y="9791"/>
                    </a:lnTo>
                    <a:lnTo>
                      <a:pt x="7523" y="9772"/>
                    </a:lnTo>
                    <a:lnTo>
                      <a:pt x="7561" y="9733"/>
                    </a:lnTo>
                    <a:lnTo>
                      <a:pt x="7618" y="9714"/>
                    </a:lnTo>
                    <a:lnTo>
                      <a:pt x="7732" y="9714"/>
                    </a:lnTo>
                    <a:lnTo>
                      <a:pt x="7809" y="9695"/>
                    </a:lnTo>
                    <a:lnTo>
                      <a:pt x="7904" y="9600"/>
                    </a:lnTo>
                    <a:lnTo>
                      <a:pt x="7961" y="9562"/>
                    </a:lnTo>
                    <a:lnTo>
                      <a:pt x="7999" y="9562"/>
                    </a:lnTo>
                    <a:lnTo>
                      <a:pt x="8076" y="9581"/>
                    </a:lnTo>
                    <a:lnTo>
                      <a:pt x="8094" y="9562"/>
                    </a:lnTo>
                    <a:lnTo>
                      <a:pt x="8171" y="9543"/>
                    </a:lnTo>
                    <a:lnTo>
                      <a:pt x="8171" y="9467"/>
                    </a:lnTo>
                    <a:lnTo>
                      <a:pt x="8171" y="9372"/>
                    </a:lnTo>
                    <a:lnTo>
                      <a:pt x="8171" y="9219"/>
                    </a:lnTo>
                    <a:lnTo>
                      <a:pt x="8171" y="9067"/>
                    </a:lnTo>
                    <a:lnTo>
                      <a:pt x="8171" y="8934"/>
                    </a:lnTo>
                    <a:lnTo>
                      <a:pt x="8171" y="8781"/>
                    </a:lnTo>
                    <a:lnTo>
                      <a:pt x="8171" y="8629"/>
                    </a:lnTo>
                    <a:lnTo>
                      <a:pt x="8171" y="8476"/>
                    </a:lnTo>
                    <a:lnTo>
                      <a:pt x="8171" y="8324"/>
                    </a:lnTo>
                    <a:lnTo>
                      <a:pt x="8171" y="8191"/>
                    </a:lnTo>
                    <a:lnTo>
                      <a:pt x="8171" y="8038"/>
                    </a:lnTo>
                    <a:lnTo>
                      <a:pt x="8171" y="7886"/>
                    </a:lnTo>
                    <a:lnTo>
                      <a:pt x="8171" y="7733"/>
                    </a:lnTo>
                    <a:lnTo>
                      <a:pt x="8171" y="7600"/>
                    </a:lnTo>
                    <a:lnTo>
                      <a:pt x="8171" y="7447"/>
                    </a:lnTo>
                    <a:lnTo>
                      <a:pt x="8171" y="7295"/>
                    </a:lnTo>
                    <a:lnTo>
                      <a:pt x="8171" y="7162"/>
                    </a:lnTo>
                    <a:lnTo>
                      <a:pt x="8171" y="7010"/>
                    </a:lnTo>
                    <a:lnTo>
                      <a:pt x="8171" y="6857"/>
                    </a:lnTo>
                    <a:lnTo>
                      <a:pt x="8171" y="6705"/>
                    </a:lnTo>
                    <a:lnTo>
                      <a:pt x="8171" y="6572"/>
                    </a:lnTo>
                    <a:lnTo>
                      <a:pt x="8171" y="6419"/>
                    </a:lnTo>
                    <a:lnTo>
                      <a:pt x="8171" y="6267"/>
                    </a:lnTo>
                    <a:lnTo>
                      <a:pt x="8171" y="6133"/>
                    </a:lnTo>
                    <a:lnTo>
                      <a:pt x="8171" y="5981"/>
                    </a:lnTo>
                    <a:lnTo>
                      <a:pt x="8171" y="5829"/>
                    </a:lnTo>
                    <a:lnTo>
                      <a:pt x="8171" y="5676"/>
                    </a:lnTo>
                    <a:lnTo>
                      <a:pt x="8171" y="5543"/>
                    </a:lnTo>
                    <a:lnTo>
                      <a:pt x="8171" y="5390"/>
                    </a:lnTo>
                    <a:lnTo>
                      <a:pt x="8171" y="5238"/>
                    </a:lnTo>
                    <a:lnTo>
                      <a:pt x="8171" y="5105"/>
                    </a:lnTo>
                    <a:lnTo>
                      <a:pt x="8171" y="4953"/>
                    </a:lnTo>
                    <a:lnTo>
                      <a:pt x="8171" y="4800"/>
                    </a:lnTo>
                    <a:lnTo>
                      <a:pt x="8171" y="4667"/>
                    </a:lnTo>
                    <a:lnTo>
                      <a:pt x="8171" y="4514"/>
                    </a:lnTo>
                    <a:lnTo>
                      <a:pt x="8171" y="4362"/>
                    </a:lnTo>
                    <a:lnTo>
                      <a:pt x="8171" y="4229"/>
                    </a:lnTo>
                    <a:lnTo>
                      <a:pt x="8171" y="4076"/>
                    </a:lnTo>
                    <a:lnTo>
                      <a:pt x="8171" y="3943"/>
                    </a:lnTo>
                    <a:lnTo>
                      <a:pt x="8171" y="3790"/>
                    </a:lnTo>
                    <a:lnTo>
                      <a:pt x="8171" y="3638"/>
                    </a:lnTo>
                    <a:lnTo>
                      <a:pt x="8171" y="3505"/>
                    </a:lnTo>
                    <a:lnTo>
                      <a:pt x="8171" y="3353"/>
                    </a:lnTo>
                    <a:lnTo>
                      <a:pt x="8171" y="3200"/>
                    </a:lnTo>
                    <a:lnTo>
                      <a:pt x="8171" y="3067"/>
                    </a:lnTo>
                    <a:lnTo>
                      <a:pt x="8171" y="2914"/>
                    </a:lnTo>
                    <a:lnTo>
                      <a:pt x="8171" y="2781"/>
                    </a:lnTo>
                    <a:lnTo>
                      <a:pt x="8171" y="2628"/>
                    </a:lnTo>
                    <a:lnTo>
                      <a:pt x="8171" y="2476"/>
                    </a:lnTo>
                    <a:lnTo>
                      <a:pt x="8171" y="2343"/>
                    </a:lnTo>
                    <a:lnTo>
                      <a:pt x="8171" y="2229"/>
                    </a:lnTo>
                    <a:lnTo>
                      <a:pt x="8171" y="2190"/>
                    </a:lnTo>
                    <a:lnTo>
                      <a:pt x="8171" y="2057"/>
                    </a:lnTo>
                    <a:lnTo>
                      <a:pt x="8171" y="1905"/>
                    </a:lnTo>
                    <a:lnTo>
                      <a:pt x="8171" y="1753"/>
                    </a:lnTo>
                    <a:lnTo>
                      <a:pt x="8171" y="1619"/>
                    </a:lnTo>
                    <a:lnTo>
                      <a:pt x="8171" y="1467"/>
                    </a:lnTo>
                    <a:lnTo>
                      <a:pt x="8171" y="1333"/>
                    </a:lnTo>
                    <a:lnTo>
                      <a:pt x="8171" y="1181"/>
                    </a:lnTo>
                    <a:lnTo>
                      <a:pt x="8171" y="1028"/>
                    </a:lnTo>
                    <a:lnTo>
                      <a:pt x="8171" y="895"/>
                    </a:lnTo>
                    <a:lnTo>
                      <a:pt x="8171" y="743"/>
                    </a:lnTo>
                    <a:lnTo>
                      <a:pt x="8171" y="610"/>
                    </a:lnTo>
                    <a:lnTo>
                      <a:pt x="8171" y="457"/>
                    </a:lnTo>
                    <a:lnTo>
                      <a:pt x="8171" y="324"/>
                    </a:lnTo>
                    <a:lnTo>
                      <a:pt x="8171" y="171"/>
                    </a:lnTo>
                    <a:lnTo>
                      <a:pt x="8171" y="38"/>
                    </a:lnTo>
                    <a:lnTo>
                      <a:pt x="8171" y="0"/>
                    </a:lnTo>
                    <a:lnTo>
                      <a:pt x="8171" y="38"/>
                    </a:lnTo>
                    <a:lnTo>
                      <a:pt x="8190" y="57"/>
                    </a:lnTo>
                    <a:lnTo>
                      <a:pt x="8228" y="95"/>
                    </a:lnTo>
                    <a:lnTo>
                      <a:pt x="8266" y="153"/>
                    </a:lnTo>
                    <a:lnTo>
                      <a:pt x="8399" y="248"/>
                    </a:lnTo>
                    <a:lnTo>
                      <a:pt x="8457" y="324"/>
                    </a:lnTo>
                    <a:lnTo>
                      <a:pt x="8475" y="343"/>
                    </a:lnTo>
                    <a:lnTo>
                      <a:pt x="8514" y="343"/>
                    </a:lnTo>
                    <a:lnTo>
                      <a:pt x="8552" y="362"/>
                    </a:lnTo>
                    <a:lnTo>
                      <a:pt x="8571" y="362"/>
                    </a:lnTo>
                    <a:lnTo>
                      <a:pt x="8761" y="476"/>
                    </a:lnTo>
                    <a:lnTo>
                      <a:pt x="9047" y="724"/>
                    </a:lnTo>
                    <a:lnTo>
                      <a:pt x="9085" y="743"/>
                    </a:lnTo>
                    <a:lnTo>
                      <a:pt x="9161" y="914"/>
                    </a:lnTo>
                    <a:lnTo>
                      <a:pt x="9218" y="1010"/>
                    </a:lnTo>
                    <a:lnTo>
                      <a:pt x="9237" y="1067"/>
                    </a:lnTo>
                    <a:lnTo>
                      <a:pt x="9237" y="1105"/>
                    </a:lnTo>
                    <a:lnTo>
                      <a:pt x="9218" y="1143"/>
                    </a:lnTo>
                    <a:lnTo>
                      <a:pt x="9237" y="1181"/>
                    </a:lnTo>
                    <a:lnTo>
                      <a:pt x="9276" y="1200"/>
                    </a:lnTo>
                    <a:lnTo>
                      <a:pt x="9332" y="1219"/>
                    </a:lnTo>
                    <a:lnTo>
                      <a:pt x="9332" y="1295"/>
                    </a:lnTo>
                    <a:lnTo>
                      <a:pt x="9332" y="1314"/>
                    </a:lnTo>
                    <a:lnTo>
                      <a:pt x="9352" y="1333"/>
                    </a:lnTo>
                    <a:lnTo>
                      <a:pt x="9390" y="1352"/>
                    </a:lnTo>
                    <a:lnTo>
                      <a:pt x="9409" y="1372"/>
                    </a:lnTo>
                    <a:lnTo>
                      <a:pt x="9409" y="1390"/>
                    </a:lnTo>
                    <a:lnTo>
                      <a:pt x="9409" y="1409"/>
                    </a:lnTo>
                    <a:lnTo>
                      <a:pt x="9390" y="1409"/>
                    </a:lnTo>
                    <a:lnTo>
                      <a:pt x="9390" y="1428"/>
                    </a:lnTo>
                    <a:lnTo>
                      <a:pt x="9409" y="1448"/>
                    </a:lnTo>
                    <a:lnTo>
                      <a:pt x="9428" y="1486"/>
                    </a:lnTo>
                    <a:lnTo>
                      <a:pt x="9447" y="1504"/>
                    </a:lnTo>
                    <a:lnTo>
                      <a:pt x="9447" y="1581"/>
                    </a:lnTo>
                    <a:lnTo>
                      <a:pt x="9466" y="1619"/>
                    </a:lnTo>
                    <a:lnTo>
                      <a:pt x="9504" y="1638"/>
                    </a:lnTo>
                    <a:lnTo>
                      <a:pt x="9581" y="1676"/>
                    </a:lnTo>
                    <a:lnTo>
                      <a:pt x="9581" y="1695"/>
                    </a:lnTo>
                    <a:lnTo>
                      <a:pt x="9599" y="1753"/>
                    </a:lnTo>
                    <a:lnTo>
                      <a:pt x="9637" y="1733"/>
                    </a:lnTo>
                    <a:lnTo>
                      <a:pt x="9637" y="1771"/>
                    </a:lnTo>
                    <a:lnTo>
                      <a:pt x="9618" y="1790"/>
                    </a:lnTo>
                    <a:lnTo>
                      <a:pt x="9618" y="1829"/>
                    </a:lnTo>
                    <a:lnTo>
                      <a:pt x="9637" y="1829"/>
                    </a:lnTo>
                    <a:lnTo>
                      <a:pt x="9657" y="1829"/>
                    </a:lnTo>
                    <a:lnTo>
                      <a:pt x="9676" y="1809"/>
                    </a:lnTo>
                    <a:lnTo>
                      <a:pt x="9695" y="1809"/>
                    </a:lnTo>
                    <a:lnTo>
                      <a:pt x="9733" y="1829"/>
                    </a:lnTo>
                    <a:lnTo>
                      <a:pt x="9657" y="1885"/>
                    </a:lnTo>
                    <a:lnTo>
                      <a:pt x="9657" y="1924"/>
                    </a:lnTo>
                    <a:lnTo>
                      <a:pt x="9637" y="2000"/>
                    </a:lnTo>
                    <a:lnTo>
                      <a:pt x="9752" y="2095"/>
                    </a:lnTo>
                    <a:lnTo>
                      <a:pt x="9771" y="2152"/>
                    </a:lnTo>
                    <a:lnTo>
                      <a:pt x="9752" y="2171"/>
                    </a:lnTo>
                    <a:lnTo>
                      <a:pt x="9695" y="2210"/>
                    </a:lnTo>
                    <a:lnTo>
                      <a:pt x="9695" y="2229"/>
                    </a:lnTo>
                    <a:lnTo>
                      <a:pt x="9695" y="2266"/>
                    </a:lnTo>
                    <a:lnTo>
                      <a:pt x="9713" y="2266"/>
                    </a:lnTo>
                    <a:lnTo>
                      <a:pt x="9752" y="2266"/>
                    </a:lnTo>
                    <a:lnTo>
                      <a:pt x="9771" y="2286"/>
                    </a:lnTo>
                    <a:lnTo>
                      <a:pt x="9771" y="2324"/>
                    </a:lnTo>
                    <a:lnTo>
                      <a:pt x="9752" y="2362"/>
                    </a:lnTo>
                    <a:lnTo>
                      <a:pt x="9752" y="2400"/>
                    </a:lnTo>
                    <a:lnTo>
                      <a:pt x="9771" y="2419"/>
                    </a:lnTo>
                    <a:lnTo>
                      <a:pt x="9828" y="2457"/>
                    </a:lnTo>
                    <a:lnTo>
                      <a:pt x="9847" y="2476"/>
                    </a:lnTo>
                    <a:lnTo>
                      <a:pt x="9866" y="2514"/>
                    </a:lnTo>
                    <a:lnTo>
                      <a:pt x="9923" y="2686"/>
                    </a:lnTo>
                    <a:lnTo>
                      <a:pt x="9904" y="2743"/>
                    </a:lnTo>
                    <a:lnTo>
                      <a:pt x="9904" y="2762"/>
                    </a:lnTo>
                    <a:lnTo>
                      <a:pt x="9923" y="2762"/>
                    </a:lnTo>
                    <a:lnTo>
                      <a:pt x="9942" y="2743"/>
                    </a:lnTo>
                    <a:lnTo>
                      <a:pt x="9961" y="2743"/>
                    </a:lnTo>
                    <a:lnTo>
                      <a:pt x="9999" y="2781"/>
                    </a:lnTo>
                    <a:lnTo>
                      <a:pt x="10057" y="2933"/>
                    </a:lnTo>
                    <a:lnTo>
                      <a:pt x="10075" y="3162"/>
                    </a:lnTo>
                    <a:lnTo>
                      <a:pt x="10075" y="3353"/>
                    </a:lnTo>
                    <a:lnTo>
                      <a:pt x="10075" y="3390"/>
                    </a:lnTo>
                    <a:lnTo>
                      <a:pt x="10171" y="3543"/>
                    </a:lnTo>
                    <a:lnTo>
                      <a:pt x="10152" y="3600"/>
                    </a:lnTo>
                    <a:lnTo>
                      <a:pt x="10057" y="3734"/>
                    </a:lnTo>
                    <a:lnTo>
                      <a:pt x="10018" y="3829"/>
                    </a:lnTo>
                    <a:lnTo>
                      <a:pt x="9961" y="3924"/>
                    </a:lnTo>
                    <a:lnTo>
                      <a:pt x="9828" y="4095"/>
                    </a:lnTo>
                    <a:lnTo>
                      <a:pt x="9752" y="4229"/>
                    </a:lnTo>
                    <a:lnTo>
                      <a:pt x="9733" y="4267"/>
                    </a:lnTo>
                    <a:lnTo>
                      <a:pt x="9657" y="4324"/>
                    </a:lnTo>
                    <a:lnTo>
                      <a:pt x="9637" y="4343"/>
                    </a:lnTo>
                    <a:lnTo>
                      <a:pt x="9618" y="4495"/>
                    </a:lnTo>
                    <a:lnTo>
                      <a:pt x="9599" y="4572"/>
                    </a:lnTo>
                    <a:lnTo>
                      <a:pt x="9618" y="4628"/>
                    </a:lnTo>
                    <a:lnTo>
                      <a:pt x="9637" y="4667"/>
                    </a:lnTo>
                    <a:lnTo>
                      <a:pt x="9676" y="4724"/>
                    </a:lnTo>
                    <a:lnTo>
                      <a:pt x="9676" y="4762"/>
                    </a:lnTo>
                    <a:lnTo>
                      <a:pt x="9676" y="4819"/>
                    </a:lnTo>
                    <a:lnTo>
                      <a:pt x="9618" y="4990"/>
                    </a:lnTo>
                    <a:lnTo>
                      <a:pt x="9618" y="5067"/>
                    </a:lnTo>
                    <a:lnTo>
                      <a:pt x="9637" y="5162"/>
                    </a:lnTo>
                    <a:lnTo>
                      <a:pt x="9657" y="5257"/>
                    </a:lnTo>
                    <a:lnTo>
                      <a:pt x="9695" y="5334"/>
                    </a:lnTo>
                    <a:lnTo>
                      <a:pt x="9713" y="5352"/>
                    </a:lnTo>
                    <a:lnTo>
                      <a:pt x="9713" y="5371"/>
                    </a:lnTo>
                    <a:lnTo>
                      <a:pt x="9752" y="5390"/>
                    </a:lnTo>
                    <a:lnTo>
                      <a:pt x="9771" y="5429"/>
                    </a:lnTo>
                    <a:lnTo>
                      <a:pt x="9809" y="5505"/>
                    </a:lnTo>
                    <a:lnTo>
                      <a:pt x="9809" y="5524"/>
                    </a:lnTo>
                    <a:lnTo>
                      <a:pt x="9828" y="5524"/>
                    </a:lnTo>
                    <a:lnTo>
                      <a:pt x="9866" y="5486"/>
                    </a:lnTo>
                    <a:lnTo>
                      <a:pt x="10018" y="5410"/>
                    </a:lnTo>
                    <a:lnTo>
                      <a:pt x="10133" y="5334"/>
                    </a:lnTo>
                    <a:lnTo>
                      <a:pt x="10190" y="5314"/>
                    </a:lnTo>
                    <a:lnTo>
                      <a:pt x="10323" y="5295"/>
                    </a:lnTo>
                    <a:lnTo>
                      <a:pt x="10419" y="5334"/>
                    </a:lnTo>
                    <a:lnTo>
                      <a:pt x="10514" y="5390"/>
                    </a:lnTo>
                    <a:lnTo>
                      <a:pt x="10819" y="5466"/>
                    </a:lnTo>
                    <a:lnTo>
                      <a:pt x="10895" y="5466"/>
                    </a:lnTo>
                    <a:lnTo>
                      <a:pt x="11085" y="5390"/>
                    </a:lnTo>
                    <a:lnTo>
                      <a:pt x="11123" y="5390"/>
                    </a:lnTo>
                    <a:lnTo>
                      <a:pt x="11199" y="5410"/>
                    </a:lnTo>
                    <a:lnTo>
                      <a:pt x="11218" y="5410"/>
                    </a:lnTo>
                    <a:lnTo>
                      <a:pt x="11428" y="5352"/>
                    </a:lnTo>
                    <a:lnTo>
                      <a:pt x="11523" y="5352"/>
                    </a:lnTo>
                    <a:lnTo>
                      <a:pt x="11580" y="5352"/>
                    </a:lnTo>
                    <a:lnTo>
                      <a:pt x="11694" y="5410"/>
                    </a:lnTo>
                    <a:lnTo>
                      <a:pt x="11885" y="5410"/>
                    </a:lnTo>
                    <a:lnTo>
                      <a:pt x="12038" y="5448"/>
                    </a:lnTo>
                    <a:lnTo>
                      <a:pt x="12075" y="5448"/>
                    </a:lnTo>
                    <a:lnTo>
                      <a:pt x="12133" y="5429"/>
                    </a:lnTo>
                    <a:lnTo>
                      <a:pt x="12266" y="5352"/>
                    </a:lnTo>
                    <a:lnTo>
                      <a:pt x="12304" y="5295"/>
                    </a:lnTo>
                    <a:lnTo>
                      <a:pt x="12342" y="5257"/>
                    </a:lnTo>
                    <a:lnTo>
                      <a:pt x="12342" y="5200"/>
                    </a:lnTo>
                    <a:lnTo>
                      <a:pt x="12342" y="5162"/>
                    </a:lnTo>
                    <a:lnTo>
                      <a:pt x="12323" y="5048"/>
                    </a:lnTo>
                    <a:lnTo>
                      <a:pt x="12323" y="4990"/>
                    </a:lnTo>
                    <a:lnTo>
                      <a:pt x="12342" y="4972"/>
                    </a:lnTo>
                    <a:lnTo>
                      <a:pt x="12419" y="4953"/>
                    </a:lnTo>
                    <a:lnTo>
                      <a:pt x="12495" y="4933"/>
                    </a:lnTo>
                    <a:lnTo>
                      <a:pt x="12704" y="4933"/>
                    </a:lnTo>
                    <a:lnTo>
                      <a:pt x="12857" y="4895"/>
                    </a:lnTo>
                    <a:lnTo>
                      <a:pt x="12990" y="4819"/>
                    </a:lnTo>
                    <a:lnTo>
                      <a:pt x="13104" y="4705"/>
                    </a:lnTo>
                    <a:lnTo>
                      <a:pt x="13199" y="4552"/>
                    </a:lnTo>
                    <a:lnTo>
                      <a:pt x="13276" y="4362"/>
                    </a:lnTo>
                    <a:lnTo>
                      <a:pt x="13314" y="4267"/>
                    </a:lnTo>
                    <a:lnTo>
                      <a:pt x="13409" y="4171"/>
                    </a:lnTo>
                    <a:lnTo>
                      <a:pt x="13447" y="4115"/>
                    </a:lnTo>
                    <a:lnTo>
                      <a:pt x="13466" y="4095"/>
                    </a:lnTo>
                    <a:lnTo>
                      <a:pt x="13561" y="4076"/>
                    </a:lnTo>
                    <a:lnTo>
                      <a:pt x="13599" y="4057"/>
                    </a:lnTo>
                    <a:lnTo>
                      <a:pt x="13657" y="4038"/>
                    </a:lnTo>
                    <a:lnTo>
                      <a:pt x="13771" y="3924"/>
                    </a:lnTo>
                    <a:lnTo>
                      <a:pt x="13866" y="3790"/>
                    </a:lnTo>
                    <a:lnTo>
                      <a:pt x="13904" y="3752"/>
                    </a:lnTo>
                    <a:lnTo>
                      <a:pt x="13980" y="3734"/>
                    </a:lnTo>
                    <a:lnTo>
                      <a:pt x="14095" y="3771"/>
                    </a:lnTo>
                    <a:lnTo>
                      <a:pt x="14133" y="3752"/>
                    </a:lnTo>
                    <a:lnTo>
                      <a:pt x="14171" y="3676"/>
                    </a:lnTo>
                    <a:lnTo>
                      <a:pt x="14209" y="3600"/>
                    </a:lnTo>
                    <a:lnTo>
                      <a:pt x="14228" y="3562"/>
                    </a:lnTo>
                    <a:lnTo>
                      <a:pt x="14285" y="3524"/>
                    </a:lnTo>
                    <a:lnTo>
                      <a:pt x="14305" y="3505"/>
                    </a:lnTo>
                    <a:lnTo>
                      <a:pt x="14323" y="3505"/>
                    </a:lnTo>
                    <a:lnTo>
                      <a:pt x="14476" y="3505"/>
                    </a:lnTo>
                    <a:lnTo>
                      <a:pt x="14495" y="4286"/>
                    </a:lnTo>
                    <a:lnTo>
                      <a:pt x="14457" y="4324"/>
                    </a:lnTo>
                    <a:lnTo>
                      <a:pt x="14457" y="4381"/>
                    </a:lnTo>
                    <a:lnTo>
                      <a:pt x="14457" y="4438"/>
                    </a:lnTo>
                    <a:lnTo>
                      <a:pt x="14457" y="4495"/>
                    </a:lnTo>
                    <a:lnTo>
                      <a:pt x="14457" y="4514"/>
                    </a:lnTo>
                    <a:lnTo>
                      <a:pt x="14476" y="4648"/>
                    </a:lnTo>
                    <a:lnTo>
                      <a:pt x="14495" y="4686"/>
                    </a:lnTo>
                    <a:lnTo>
                      <a:pt x="14533" y="4705"/>
                    </a:lnTo>
                    <a:lnTo>
                      <a:pt x="14590" y="4705"/>
                    </a:lnTo>
                    <a:lnTo>
                      <a:pt x="14609" y="4705"/>
                    </a:lnTo>
                    <a:lnTo>
                      <a:pt x="14647" y="4686"/>
                    </a:lnTo>
                    <a:lnTo>
                      <a:pt x="14704" y="4686"/>
                    </a:lnTo>
                    <a:lnTo>
                      <a:pt x="14742" y="4705"/>
                    </a:lnTo>
                    <a:lnTo>
                      <a:pt x="14781" y="4705"/>
                    </a:lnTo>
                    <a:lnTo>
                      <a:pt x="14818" y="4724"/>
                    </a:lnTo>
                    <a:lnTo>
                      <a:pt x="14857" y="4762"/>
                    </a:lnTo>
                    <a:lnTo>
                      <a:pt x="14876" y="4762"/>
                    </a:lnTo>
                    <a:lnTo>
                      <a:pt x="14952" y="4781"/>
                    </a:lnTo>
                    <a:lnTo>
                      <a:pt x="14990" y="4800"/>
                    </a:lnTo>
                    <a:lnTo>
                      <a:pt x="15028" y="4819"/>
                    </a:lnTo>
                    <a:lnTo>
                      <a:pt x="15047" y="4838"/>
                    </a:lnTo>
                    <a:lnTo>
                      <a:pt x="15047" y="4857"/>
                    </a:lnTo>
                    <a:lnTo>
                      <a:pt x="15066" y="4857"/>
                    </a:lnTo>
                    <a:lnTo>
                      <a:pt x="15104" y="4857"/>
                    </a:lnTo>
                    <a:lnTo>
                      <a:pt x="15257" y="4953"/>
                    </a:lnTo>
                    <a:lnTo>
                      <a:pt x="15276" y="4990"/>
                    </a:lnTo>
                    <a:lnTo>
                      <a:pt x="15257" y="5086"/>
                    </a:lnTo>
                    <a:lnTo>
                      <a:pt x="15257" y="5143"/>
                    </a:lnTo>
                    <a:lnTo>
                      <a:pt x="15257" y="5238"/>
                    </a:lnTo>
                    <a:lnTo>
                      <a:pt x="15257" y="5295"/>
                    </a:lnTo>
                    <a:lnTo>
                      <a:pt x="15219" y="5334"/>
                    </a:lnTo>
                    <a:lnTo>
                      <a:pt x="15199" y="5390"/>
                    </a:lnTo>
                    <a:lnTo>
                      <a:pt x="15199" y="5429"/>
                    </a:lnTo>
                    <a:lnTo>
                      <a:pt x="15276" y="5695"/>
                    </a:lnTo>
                    <a:lnTo>
                      <a:pt x="15352" y="5791"/>
                    </a:lnTo>
                    <a:lnTo>
                      <a:pt x="15352" y="5810"/>
                    </a:lnTo>
                    <a:lnTo>
                      <a:pt x="15352" y="5829"/>
                    </a:lnTo>
                    <a:lnTo>
                      <a:pt x="15314" y="5847"/>
                    </a:lnTo>
                    <a:lnTo>
                      <a:pt x="15219" y="5886"/>
                    </a:lnTo>
                    <a:lnTo>
                      <a:pt x="15180" y="5943"/>
                    </a:lnTo>
                    <a:lnTo>
                      <a:pt x="15162" y="6000"/>
                    </a:lnTo>
                    <a:lnTo>
                      <a:pt x="15162" y="6076"/>
                    </a:lnTo>
                    <a:lnTo>
                      <a:pt x="15162" y="6133"/>
                    </a:lnTo>
                    <a:lnTo>
                      <a:pt x="15180" y="6210"/>
                    </a:lnTo>
                    <a:lnTo>
                      <a:pt x="15199" y="6286"/>
                    </a:lnTo>
                    <a:lnTo>
                      <a:pt x="15219" y="6324"/>
                    </a:lnTo>
                    <a:lnTo>
                      <a:pt x="15257" y="6343"/>
                    </a:lnTo>
                    <a:lnTo>
                      <a:pt x="15371" y="6362"/>
                    </a:lnTo>
                    <a:lnTo>
                      <a:pt x="15466" y="6457"/>
                    </a:lnTo>
                    <a:lnTo>
                      <a:pt x="15676" y="6686"/>
                    </a:lnTo>
                    <a:lnTo>
                      <a:pt x="15733" y="6724"/>
                    </a:lnTo>
                    <a:lnTo>
                      <a:pt x="15771" y="6724"/>
                    </a:lnTo>
                    <a:lnTo>
                      <a:pt x="15885" y="6743"/>
                    </a:lnTo>
                    <a:lnTo>
                      <a:pt x="15961" y="6762"/>
                    </a:lnTo>
                    <a:lnTo>
                      <a:pt x="16000" y="6781"/>
                    </a:lnTo>
                    <a:lnTo>
                      <a:pt x="16133" y="6895"/>
                    </a:lnTo>
                    <a:lnTo>
                      <a:pt x="16152" y="6895"/>
                    </a:lnTo>
                    <a:lnTo>
                      <a:pt x="16171" y="6895"/>
                    </a:lnTo>
                    <a:lnTo>
                      <a:pt x="16228" y="6895"/>
                    </a:lnTo>
                    <a:lnTo>
                      <a:pt x="16286" y="6953"/>
                    </a:lnTo>
                    <a:lnTo>
                      <a:pt x="16304" y="6971"/>
                    </a:lnTo>
                    <a:lnTo>
                      <a:pt x="16304" y="6990"/>
                    </a:lnTo>
                    <a:lnTo>
                      <a:pt x="16304" y="7029"/>
                    </a:lnTo>
                    <a:lnTo>
                      <a:pt x="16514" y="7048"/>
                    </a:lnTo>
                    <a:lnTo>
                      <a:pt x="16590" y="7086"/>
                    </a:lnTo>
                    <a:lnTo>
                      <a:pt x="16685" y="7143"/>
                    </a:lnTo>
                    <a:lnTo>
                      <a:pt x="16780" y="7181"/>
                    </a:lnTo>
                    <a:lnTo>
                      <a:pt x="16876" y="7219"/>
                    </a:lnTo>
                    <a:lnTo>
                      <a:pt x="16933" y="7219"/>
                    </a:lnTo>
                    <a:lnTo>
                      <a:pt x="16990" y="7162"/>
                    </a:lnTo>
                    <a:lnTo>
                      <a:pt x="17009" y="7124"/>
                    </a:lnTo>
                    <a:lnTo>
                      <a:pt x="17028" y="7105"/>
                    </a:lnTo>
                    <a:lnTo>
                      <a:pt x="17047" y="7086"/>
                    </a:lnTo>
                    <a:lnTo>
                      <a:pt x="17104" y="7086"/>
                    </a:lnTo>
                    <a:lnTo>
                      <a:pt x="17180" y="7105"/>
                    </a:lnTo>
                    <a:lnTo>
                      <a:pt x="17238" y="7105"/>
                    </a:lnTo>
                    <a:lnTo>
                      <a:pt x="17257" y="7086"/>
                    </a:lnTo>
                    <a:lnTo>
                      <a:pt x="17276" y="7048"/>
                    </a:lnTo>
                    <a:lnTo>
                      <a:pt x="17276" y="7029"/>
                    </a:lnTo>
                    <a:lnTo>
                      <a:pt x="17238" y="6990"/>
                    </a:lnTo>
                    <a:lnTo>
                      <a:pt x="17219" y="6971"/>
                    </a:lnTo>
                    <a:lnTo>
                      <a:pt x="17238" y="6934"/>
                    </a:lnTo>
                    <a:lnTo>
                      <a:pt x="17257" y="6895"/>
                    </a:lnTo>
                    <a:lnTo>
                      <a:pt x="17314" y="6876"/>
                    </a:lnTo>
                    <a:lnTo>
                      <a:pt x="17371" y="6895"/>
                    </a:lnTo>
                    <a:lnTo>
                      <a:pt x="17466" y="6895"/>
                    </a:lnTo>
                    <a:lnTo>
                      <a:pt x="17466" y="6876"/>
                    </a:lnTo>
                    <a:lnTo>
                      <a:pt x="17466" y="6819"/>
                    </a:lnTo>
                    <a:lnTo>
                      <a:pt x="17447" y="6781"/>
                    </a:lnTo>
                    <a:lnTo>
                      <a:pt x="17466" y="6724"/>
                    </a:lnTo>
                    <a:lnTo>
                      <a:pt x="17485" y="6686"/>
                    </a:lnTo>
                    <a:lnTo>
                      <a:pt x="17485" y="6667"/>
                    </a:lnTo>
                    <a:lnTo>
                      <a:pt x="17485" y="6629"/>
                    </a:lnTo>
                    <a:lnTo>
                      <a:pt x="17542" y="6686"/>
                    </a:lnTo>
                    <a:lnTo>
                      <a:pt x="17600" y="6781"/>
                    </a:lnTo>
                    <a:lnTo>
                      <a:pt x="17600" y="7048"/>
                    </a:lnTo>
                    <a:lnTo>
                      <a:pt x="17600" y="7105"/>
                    </a:lnTo>
                    <a:lnTo>
                      <a:pt x="17600" y="7143"/>
                    </a:lnTo>
                    <a:lnTo>
                      <a:pt x="17600" y="7200"/>
                    </a:lnTo>
                    <a:lnTo>
                      <a:pt x="17619" y="7352"/>
                    </a:lnTo>
                    <a:lnTo>
                      <a:pt x="17676" y="7467"/>
                    </a:lnTo>
                    <a:lnTo>
                      <a:pt x="17676" y="7619"/>
                    </a:lnTo>
                    <a:lnTo>
                      <a:pt x="17752" y="7772"/>
                    </a:lnTo>
                    <a:lnTo>
                      <a:pt x="18457" y="7600"/>
                    </a:lnTo>
                    <a:lnTo>
                      <a:pt x="18476" y="7657"/>
                    </a:lnTo>
                    <a:lnTo>
                      <a:pt x="18495" y="7696"/>
                    </a:lnTo>
                    <a:lnTo>
                      <a:pt x="18514" y="7886"/>
                    </a:lnTo>
                    <a:lnTo>
                      <a:pt x="18495" y="7943"/>
                    </a:lnTo>
                    <a:lnTo>
                      <a:pt x="18476" y="7981"/>
                    </a:lnTo>
                    <a:lnTo>
                      <a:pt x="18419" y="8057"/>
                    </a:lnTo>
                    <a:lnTo>
                      <a:pt x="18381" y="8114"/>
                    </a:lnTo>
                    <a:lnTo>
                      <a:pt x="18362" y="8172"/>
                    </a:lnTo>
                    <a:lnTo>
                      <a:pt x="18381" y="8229"/>
                    </a:lnTo>
                    <a:lnTo>
                      <a:pt x="18399" y="8248"/>
                    </a:lnTo>
                    <a:lnTo>
                      <a:pt x="18457" y="8267"/>
                    </a:lnTo>
                    <a:lnTo>
                      <a:pt x="18495" y="8286"/>
                    </a:lnTo>
                    <a:lnTo>
                      <a:pt x="18552" y="8381"/>
                    </a:lnTo>
                    <a:lnTo>
                      <a:pt x="18552" y="8438"/>
                    </a:lnTo>
                    <a:lnTo>
                      <a:pt x="18552" y="8457"/>
                    </a:lnTo>
                    <a:lnTo>
                      <a:pt x="18533" y="8495"/>
                    </a:lnTo>
                    <a:lnTo>
                      <a:pt x="18533" y="8534"/>
                    </a:lnTo>
                    <a:lnTo>
                      <a:pt x="18724" y="8705"/>
                    </a:lnTo>
                    <a:lnTo>
                      <a:pt x="18780" y="8629"/>
                    </a:lnTo>
                    <a:lnTo>
                      <a:pt x="18800" y="8590"/>
                    </a:lnTo>
                    <a:lnTo>
                      <a:pt x="18819" y="8571"/>
                    </a:lnTo>
                    <a:lnTo>
                      <a:pt x="18819" y="8534"/>
                    </a:lnTo>
                    <a:lnTo>
                      <a:pt x="18838" y="8514"/>
                    </a:lnTo>
                    <a:lnTo>
                      <a:pt x="18933" y="8438"/>
                    </a:lnTo>
                    <a:lnTo>
                      <a:pt x="18952" y="8381"/>
                    </a:lnTo>
                    <a:lnTo>
                      <a:pt x="18952" y="8343"/>
                    </a:lnTo>
                    <a:lnTo>
                      <a:pt x="18952" y="8267"/>
                    </a:lnTo>
                    <a:lnTo>
                      <a:pt x="18952" y="8248"/>
                    </a:lnTo>
                    <a:lnTo>
                      <a:pt x="18952" y="8191"/>
                    </a:lnTo>
                    <a:lnTo>
                      <a:pt x="19009" y="8133"/>
                    </a:lnTo>
                    <a:lnTo>
                      <a:pt x="19029" y="8077"/>
                    </a:lnTo>
                    <a:lnTo>
                      <a:pt x="19047" y="8057"/>
                    </a:lnTo>
                    <a:lnTo>
                      <a:pt x="19085" y="8057"/>
                    </a:lnTo>
                    <a:lnTo>
                      <a:pt x="19105" y="8038"/>
                    </a:lnTo>
                    <a:lnTo>
                      <a:pt x="19105" y="8019"/>
                    </a:lnTo>
                    <a:lnTo>
                      <a:pt x="19124" y="7981"/>
                    </a:lnTo>
                    <a:lnTo>
                      <a:pt x="19124" y="7962"/>
                    </a:lnTo>
                    <a:lnTo>
                      <a:pt x="19124" y="7905"/>
                    </a:lnTo>
                    <a:lnTo>
                      <a:pt x="19124" y="7886"/>
                    </a:lnTo>
                    <a:lnTo>
                      <a:pt x="19142" y="7828"/>
                    </a:lnTo>
                    <a:lnTo>
                      <a:pt x="19142" y="7791"/>
                    </a:lnTo>
                    <a:lnTo>
                      <a:pt x="19142" y="7733"/>
                    </a:lnTo>
                    <a:lnTo>
                      <a:pt x="19142" y="7714"/>
                    </a:lnTo>
                    <a:lnTo>
                      <a:pt x="19124" y="7696"/>
                    </a:lnTo>
                    <a:lnTo>
                      <a:pt x="19105" y="7696"/>
                    </a:lnTo>
                    <a:lnTo>
                      <a:pt x="19105" y="7676"/>
                    </a:lnTo>
                    <a:lnTo>
                      <a:pt x="19085" y="7676"/>
                    </a:lnTo>
                    <a:lnTo>
                      <a:pt x="19085" y="7619"/>
                    </a:lnTo>
                    <a:lnTo>
                      <a:pt x="19066" y="7600"/>
                    </a:lnTo>
                    <a:lnTo>
                      <a:pt x="19085" y="7581"/>
                    </a:lnTo>
                    <a:lnTo>
                      <a:pt x="19105" y="7524"/>
                    </a:lnTo>
                    <a:lnTo>
                      <a:pt x="19105" y="7505"/>
                    </a:lnTo>
                    <a:lnTo>
                      <a:pt x="19105" y="7486"/>
                    </a:lnTo>
                    <a:lnTo>
                      <a:pt x="19105" y="7467"/>
                    </a:lnTo>
                    <a:lnTo>
                      <a:pt x="19085" y="7447"/>
                    </a:lnTo>
                    <a:lnTo>
                      <a:pt x="19085" y="7410"/>
                    </a:lnTo>
                    <a:lnTo>
                      <a:pt x="19105" y="7371"/>
                    </a:lnTo>
                    <a:lnTo>
                      <a:pt x="19105" y="7352"/>
                    </a:lnTo>
                    <a:lnTo>
                      <a:pt x="19124" y="7333"/>
                    </a:lnTo>
                    <a:lnTo>
                      <a:pt x="19142" y="7333"/>
                    </a:lnTo>
                    <a:lnTo>
                      <a:pt x="19161" y="7333"/>
                    </a:lnTo>
                    <a:lnTo>
                      <a:pt x="19238" y="7352"/>
                    </a:lnTo>
                    <a:lnTo>
                      <a:pt x="19276" y="7391"/>
                    </a:lnTo>
                    <a:lnTo>
                      <a:pt x="19295" y="7467"/>
                    </a:lnTo>
                    <a:lnTo>
                      <a:pt x="19333" y="7524"/>
                    </a:lnTo>
                    <a:lnTo>
                      <a:pt x="19333" y="7562"/>
                    </a:lnTo>
                    <a:lnTo>
                      <a:pt x="19352" y="7600"/>
                    </a:lnTo>
                    <a:lnTo>
                      <a:pt x="19409" y="7619"/>
                    </a:lnTo>
                    <a:lnTo>
                      <a:pt x="19771" y="7600"/>
                    </a:lnTo>
                    <a:lnTo>
                      <a:pt x="19828" y="7619"/>
                    </a:lnTo>
                    <a:lnTo>
                      <a:pt x="19847" y="7619"/>
                    </a:lnTo>
                    <a:lnTo>
                      <a:pt x="19867" y="7638"/>
                    </a:lnTo>
                    <a:lnTo>
                      <a:pt x="19904" y="7657"/>
                    </a:lnTo>
                    <a:lnTo>
                      <a:pt x="19466" y="8191"/>
                    </a:lnTo>
                    <a:lnTo>
                      <a:pt x="19428" y="8191"/>
                    </a:lnTo>
                    <a:lnTo>
                      <a:pt x="19676" y="8686"/>
                    </a:lnTo>
                    <a:lnTo>
                      <a:pt x="19695" y="8705"/>
                    </a:lnTo>
                    <a:lnTo>
                      <a:pt x="19733" y="8686"/>
                    </a:lnTo>
                    <a:lnTo>
                      <a:pt x="19752" y="8667"/>
                    </a:lnTo>
                    <a:lnTo>
                      <a:pt x="19809" y="8629"/>
                    </a:lnTo>
                    <a:lnTo>
                      <a:pt x="19828" y="8629"/>
                    </a:lnTo>
                    <a:lnTo>
                      <a:pt x="19847" y="8629"/>
                    </a:lnTo>
                    <a:lnTo>
                      <a:pt x="19867" y="8610"/>
                    </a:lnTo>
                    <a:lnTo>
                      <a:pt x="19867" y="8648"/>
                    </a:lnTo>
                    <a:lnTo>
                      <a:pt x="19867" y="8705"/>
                    </a:lnTo>
                    <a:lnTo>
                      <a:pt x="19867" y="8743"/>
                    </a:lnTo>
                    <a:lnTo>
                      <a:pt x="19790" y="8934"/>
                    </a:lnTo>
                    <a:lnTo>
                      <a:pt x="19771" y="8991"/>
                    </a:lnTo>
                    <a:lnTo>
                      <a:pt x="19733" y="9067"/>
                    </a:lnTo>
                    <a:lnTo>
                      <a:pt x="19657" y="9124"/>
                    </a:lnTo>
                    <a:lnTo>
                      <a:pt x="19619" y="9162"/>
                    </a:lnTo>
                    <a:lnTo>
                      <a:pt x="19600" y="9200"/>
                    </a:lnTo>
                    <a:lnTo>
                      <a:pt x="19600" y="9219"/>
                    </a:lnTo>
                    <a:lnTo>
                      <a:pt x="19619" y="9257"/>
                    </a:lnTo>
                    <a:lnTo>
                      <a:pt x="19657" y="9276"/>
                    </a:lnTo>
                    <a:lnTo>
                      <a:pt x="19657" y="9314"/>
                    </a:lnTo>
                    <a:lnTo>
                      <a:pt x="19638" y="9352"/>
                    </a:lnTo>
                    <a:lnTo>
                      <a:pt x="19600" y="9543"/>
                    </a:lnTo>
                    <a:lnTo>
                      <a:pt x="19562" y="9600"/>
                    </a:lnTo>
                    <a:lnTo>
                      <a:pt x="19523" y="9657"/>
                    </a:lnTo>
                    <a:lnTo>
                      <a:pt x="19486" y="9809"/>
                    </a:lnTo>
                    <a:lnTo>
                      <a:pt x="19466" y="9981"/>
                    </a:lnTo>
                    <a:lnTo>
                      <a:pt x="19486" y="10058"/>
                    </a:lnTo>
                    <a:lnTo>
                      <a:pt x="19523" y="10095"/>
                    </a:lnTo>
                    <a:lnTo>
                      <a:pt x="19542" y="10114"/>
                    </a:lnTo>
                    <a:lnTo>
                      <a:pt x="19562" y="10134"/>
                    </a:lnTo>
                    <a:lnTo>
                      <a:pt x="19542" y="10153"/>
                    </a:lnTo>
                    <a:lnTo>
                      <a:pt x="19295" y="10723"/>
                    </a:lnTo>
                    <a:lnTo>
                      <a:pt x="19047" y="11276"/>
                    </a:lnTo>
                    <a:lnTo>
                      <a:pt x="18495" y="12437"/>
                    </a:lnTo>
                    <a:lnTo>
                      <a:pt x="18323" y="12780"/>
                    </a:lnTo>
                    <a:lnTo>
                      <a:pt x="18304" y="12818"/>
                    </a:lnTo>
                    <a:lnTo>
                      <a:pt x="18323" y="12837"/>
                    </a:lnTo>
                    <a:lnTo>
                      <a:pt x="18343" y="12952"/>
                    </a:lnTo>
                    <a:lnTo>
                      <a:pt x="18362" y="12990"/>
                    </a:lnTo>
                    <a:lnTo>
                      <a:pt x="18476" y="13123"/>
                    </a:lnTo>
                    <a:lnTo>
                      <a:pt x="18514" y="13161"/>
                    </a:lnTo>
                    <a:lnTo>
                      <a:pt x="18552" y="13180"/>
                    </a:lnTo>
                    <a:lnTo>
                      <a:pt x="18628" y="13180"/>
                    </a:lnTo>
                    <a:lnTo>
                      <a:pt x="18628" y="13199"/>
                    </a:lnTo>
                    <a:lnTo>
                      <a:pt x="18648" y="13237"/>
                    </a:lnTo>
                    <a:lnTo>
                      <a:pt x="18648" y="13257"/>
                    </a:lnTo>
                    <a:lnTo>
                      <a:pt x="18704" y="13257"/>
                    </a:lnTo>
                    <a:lnTo>
                      <a:pt x="18724" y="13257"/>
                    </a:lnTo>
                    <a:lnTo>
                      <a:pt x="18743" y="13257"/>
                    </a:lnTo>
                    <a:lnTo>
                      <a:pt x="18857" y="13389"/>
                    </a:lnTo>
                    <a:lnTo>
                      <a:pt x="18914" y="13447"/>
                    </a:lnTo>
                    <a:lnTo>
                      <a:pt x="19029" y="13447"/>
                    </a:lnTo>
                    <a:lnTo>
                      <a:pt x="19047" y="13485"/>
                    </a:lnTo>
                    <a:lnTo>
                      <a:pt x="19066" y="13523"/>
                    </a:lnTo>
                    <a:lnTo>
                      <a:pt x="19066" y="13580"/>
                    </a:lnTo>
                    <a:lnTo>
                      <a:pt x="19066" y="13618"/>
                    </a:lnTo>
                    <a:lnTo>
                      <a:pt x="19105" y="13656"/>
                    </a:lnTo>
                    <a:lnTo>
                      <a:pt x="19124" y="13675"/>
                    </a:lnTo>
                    <a:lnTo>
                      <a:pt x="19161" y="13694"/>
                    </a:lnTo>
                    <a:lnTo>
                      <a:pt x="19200" y="13694"/>
                    </a:lnTo>
                    <a:lnTo>
                      <a:pt x="19238" y="13694"/>
                    </a:lnTo>
                    <a:lnTo>
                      <a:pt x="19276" y="13714"/>
                    </a:lnTo>
                    <a:lnTo>
                      <a:pt x="19333" y="13733"/>
                    </a:lnTo>
                    <a:lnTo>
                      <a:pt x="19390" y="13809"/>
                    </a:lnTo>
                    <a:lnTo>
                      <a:pt x="19619" y="14304"/>
                    </a:lnTo>
                    <a:lnTo>
                      <a:pt x="19638" y="14323"/>
                    </a:lnTo>
                    <a:lnTo>
                      <a:pt x="19657" y="14323"/>
                    </a:lnTo>
                    <a:lnTo>
                      <a:pt x="19676" y="14323"/>
                    </a:lnTo>
                    <a:lnTo>
                      <a:pt x="19695" y="14342"/>
                    </a:lnTo>
                    <a:lnTo>
                      <a:pt x="19714" y="14342"/>
                    </a:lnTo>
                    <a:lnTo>
                      <a:pt x="19752" y="14399"/>
                    </a:lnTo>
                    <a:lnTo>
                      <a:pt x="19752" y="14418"/>
                    </a:lnTo>
                    <a:lnTo>
                      <a:pt x="19771" y="14437"/>
                    </a:lnTo>
                    <a:lnTo>
                      <a:pt x="19790" y="14456"/>
                    </a:lnTo>
                    <a:lnTo>
                      <a:pt x="19809" y="14456"/>
                    </a:lnTo>
                    <a:lnTo>
                      <a:pt x="19809" y="14476"/>
                    </a:lnTo>
                    <a:lnTo>
                      <a:pt x="19904" y="14513"/>
                    </a:lnTo>
                    <a:lnTo>
                      <a:pt x="19923" y="14532"/>
                    </a:lnTo>
                    <a:lnTo>
                      <a:pt x="19923" y="14590"/>
                    </a:lnTo>
                    <a:lnTo>
                      <a:pt x="19923" y="14628"/>
                    </a:lnTo>
                    <a:lnTo>
                      <a:pt x="19943" y="14647"/>
                    </a:lnTo>
                    <a:lnTo>
                      <a:pt x="20152" y="14837"/>
                    </a:lnTo>
                    <a:lnTo>
                      <a:pt x="20266" y="14990"/>
                    </a:lnTo>
                    <a:lnTo>
                      <a:pt x="20343" y="15047"/>
                    </a:lnTo>
                    <a:lnTo>
                      <a:pt x="20438" y="15104"/>
                    </a:lnTo>
                    <a:lnTo>
                      <a:pt x="20476" y="15142"/>
                    </a:lnTo>
                    <a:lnTo>
                      <a:pt x="20495" y="15180"/>
                    </a:lnTo>
                    <a:lnTo>
                      <a:pt x="20514" y="15218"/>
                    </a:lnTo>
                    <a:lnTo>
                      <a:pt x="20571" y="15238"/>
                    </a:lnTo>
                    <a:lnTo>
                      <a:pt x="20685" y="15218"/>
                    </a:lnTo>
                    <a:lnTo>
                      <a:pt x="20761" y="15275"/>
                    </a:lnTo>
                    <a:lnTo>
                      <a:pt x="20838" y="15352"/>
                    </a:lnTo>
                    <a:lnTo>
                      <a:pt x="20933" y="15409"/>
                    </a:lnTo>
                    <a:lnTo>
                      <a:pt x="20971" y="15790"/>
                    </a:lnTo>
                    <a:lnTo>
                      <a:pt x="21010" y="15847"/>
                    </a:lnTo>
                    <a:lnTo>
                      <a:pt x="21066" y="15923"/>
                    </a:lnTo>
                    <a:lnTo>
                      <a:pt x="21047" y="15980"/>
                    </a:lnTo>
                    <a:lnTo>
                      <a:pt x="20990" y="16056"/>
                    </a:lnTo>
                    <a:lnTo>
                      <a:pt x="20971" y="16114"/>
                    </a:lnTo>
                    <a:lnTo>
                      <a:pt x="21010" y="16171"/>
                    </a:lnTo>
                    <a:lnTo>
                      <a:pt x="21028" y="16285"/>
                    </a:lnTo>
                    <a:lnTo>
                      <a:pt x="21010" y="16342"/>
                    </a:lnTo>
                    <a:lnTo>
                      <a:pt x="20933" y="16437"/>
                    </a:lnTo>
                    <a:lnTo>
                      <a:pt x="20952" y="16533"/>
                    </a:lnTo>
                    <a:lnTo>
                      <a:pt x="20933" y="16590"/>
                    </a:lnTo>
                    <a:lnTo>
                      <a:pt x="20895" y="16647"/>
                    </a:lnTo>
                    <a:lnTo>
                      <a:pt x="20876" y="16723"/>
                    </a:lnTo>
                    <a:lnTo>
                      <a:pt x="20819" y="16799"/>
                    </a:lnTo>
                    <a:lnTo>
                      <a:pt x="20743" y="16894"/>
                    </a:lnTo>
                    <a:lnTo>
                      <a:pt x="20724" y="17028"/>
                    </a:lnTo>
                    <a:lnTo>
                      <a:pt x="20666" y="17085"/>
                    </a:lnTo>
                    <a:lnTo>
                      <a:pt x="20343" y="17009"/>
                    </a:lnTo>
                    <a:lnTo>
                      <a:pt x="19981" y="17180"/>
                    </a:lnTo>
                    <a:lnTo>
                      <a:pt x="19809" y="17219"/>
                    </a:lnTo>
                    <a:lnTo>
                      <a:pt x="19771" y="17237"/>
                    </a:lnTo>
                    <a:lnTo>
                      <a:pt x="19638" y="17333"/>
                    </a:lnTo>
                    <a:lnTo>
                      <a:pt x="19542" y="17371"/>
                    </a:lnTo>
                    <a:lnTo>
                      <a:pt x="19486" y="17447"/>
                    </a:lnTo>
                    <a:lnTo>
                      <a:pt x="19390" y="17466"/>
                    </a:lnTo>
                    <a:lnTo>
                      <a:pt x="19295" y="17523"/>
                    </a:lnTo>
                    <a:lnTo>
                      <a:pt x="19142" y="17542"/>
                    </a:lnTo>
                    <a:lnTo>
                      <a:pt x="18819" y="17542"/>
                    </a:lnTo>
                    <a:lnTo>
                      <a:pt x="18819" y="17618"/>
                    </a:lnTo>
                    <a:lnTo>
                      <a:pt x="18780" y="17752"/>
                    </a:lnTo>
                    <a:lnTo>
                      <a:pt x="18743" y="17809"/>
                    </a:lnTo>
                    <a:lnTo>
                      <a:pt x="18704" y="17961"/>
                    </a:lnTo>
                    <a:lnTo>
                      <a:pt x="18685" y="18380"/>
                    </a:lnTo>
                    <a:lnTo>
                      <a:pt x="18285" y="18418"/>
                    </a:lnTo>
                    <a:lnTo>
                      <a:pt x="18076" y="18494"/>
                    </a:lnTo>
                    <a:lnTo>
                      <a:pt x="17942" y="18494"/>
                    </a:lnTo>
                    <a:lnTo>
                      <a:pt x="17866" y="18533"/>
                    </a:lnTo>
                    <a:lnTo>
                      <a:pt x="17866" y="18609"/>
                    </a:lnTo>
                    <a:lnTo>
                      <a:pt x="17676" y="18571"/>
                    </a:lnTo>
                    <a:lnTo>
                      <a:pt x="17561" y="18418"/>
                    </a:lnTo>
                    <a:lnTo>
                      <a:pt x="17505" y="18418"/>
                    </a:lnTo>
                    <a:lnTo>
                      <a:pt x="17428" y="18438"/>
                    </a:lnTo>
                    <a:lnTo>
                      <a:pt x="17371" y="18533"/>
                    </a:lnTo>
                    <a:lnTo>
                      <a:pt x="17276" y="18590"/>
                    </a:lnTo>
                    <a:lnTo>
                      <a:pt x="17200" y="18647"/>
                    </a:lnTo>
                    <a:lnTo>
                      <a:pt x="17085" y="18552"/>
                    </a:lnTo>
                    <a:lnTo>
                      <a:pt x="17085" y="18494"/>
                    </a:lnTo>
                    <a:lnTo>
                      <a:pt x="17066" y="18438"/>
                    </a:lnTo>
                    <a:lnTo>
                      <a:pt x="17009" y="18399"/>
                    </a:lnTo>
                    <a:lnTo>
                      <a:pt x="16819" y="18285"/>
                    </a:lnTo>
                    <a:lnTo>
                      <a:pt x="16647" y="18247"/>
                    </a:lnTo>
                    <a:lnTo>
                      <a:pt x="16571" y="18266"/>
                    </a:lnTo>
                    <a:lnTo>
                      <a:pt x="16476" y="18304"/>
                    </a:lnTo>
                    <a:lnTo>
                      <a:pt x="16418" y="18323"/>
                    </a:lnTo>
                    <a:lnTo>
                      <a:pt x="16114" y="18323"/>
                    </a:lnTo>
                    <a:lnTo>
                      <a:pt x="16019" y="18418"/>
                    </a:lnTo>
                    <a:lnTo>
                      <a:pt x="15866" y="18514"/>
                    </a:lnTo>
                    <a:lnTo>
                      <a:pt x="15714" y="18723"/>
                    </a:lnTo>
                    <a:lnTo>
                      <a:pt x="15656" y="18838"/>
                    </a:lnTo>
                    <a:lnTo>
                      <a:pt x="15600" y="18895"/>
                    </a:lnTo>
                    <a:lnTo>
                      <a:pt x="15352" y="19123"/>
                    </a:lnTo>
                    <a:lnTo>
                      <a:pt x="15276" y="19009"/>
                    </a:lnTo>
                    <a:lnTo>
                      <a:pt x="15276" y="18971"/>
                    </a:lnTo>
                    <a:lnTo>
                      <a:pt x="15257" y="18875"/>
                    </a:lnTo>
                    <a:lnTo>
                      <a:pt x="15162" y="18838"/>
                    </a:lnTo>
                    <a:lnTo>
                      <a:pt x="15047" y="18799"/>
                    </a:lnTo>
                    <a:lnTo>
                      <a:pt x="14895" y="18780"/>
                    </a:lnTo>
                    <a:lnTo>
                      <a:pt x="14781" y="18742"/>
                    </a:lnTo>
                    <a:lnTo>
                      <a:pt x="14628" y="18723"/>
                    </a:lnTo>
                    <a:lnTo>
                      <a:pt x="14476" y="18647"/>
                    </a:lnTo>
                    <a:lnTo>
                      <a:pt x="14266" y="18571"/>
                    </a:lnTo>
                    <a:lnTo>
                      <a:pt x="14171" y="18418"/>
                    </a:lnTo>
                    <a:lnTo>
                      <a:pt x="14056" y="18304"/>
                    </a:lnTo>
                    <a:lnTo>
                      <a:pt x="13980" y="18228"/>
                    </a:lnTo>
                    <a:lnTo>
                      <a:pt x="13543" y="18018"/>
                    </a:lnTo>
                    <a:lnTo>
                      <a:pt x="13466" y="18113"/>
                    </a:lnTo>
                    <a:lnTo>
                      <a:pt x="13199" y="18780"/>
                    </a:lnTo>
                    <a:lnTo>
                      <a:pt x="13104" y="18799"/>
                    </a:lnTo>
                    <a:lnTo>
                      <a:pt x="13085" y="18856"/>
                    </a:lnTo>
                    <a:lnTo>
                      <a:pt x="13066" y="18895"/>
                    </a:lnTo>
                    <a:lnTo>
                      <a:pt x="13066" y="18933"/>
                    </a:lnTo>
                    <a:lnTo>
                      <a:pt x="13047" y="18990"/>
                    </a:lnTo>
                    <a:lnTo>
                      <a:pt x="13066" y="19066"/>
                    </a:lnTo>
                    <a:lnTo>
                      <a:pt x="13047" y="19180"/>
                    </a:lnTo>
                    <a:lnTo>
                      <a:pt x="13047" y="19200"/>
                    </a:lnTo>
                    <a:lnTo>
                      <a:pt x="13047" y="19218"/>
                    </a:lnTo>
                    <a:lnTo>
                      <a:pt x="13066" y="19237"/>
                    </a:lnTo>
                    <a:lnTo>
                      <a:pt x="13104" y="19352"/>
                    </a:lnTo>
                    <a:lnTo>
                      <a:pt x="13047" y="19447"/>
                    </a:lnTo>
                    <a:lnTo>
                      <a:pt x="12990" y="19466"/>
                    </a:lnTo>
                    <a:lnTo>
                      <a:pt x="12857" y="19618"/>
                    </a:lnTo>
                    <a:lnTo>
                      <a:pt x="12800" y="19733"/>
                    </a:lnTo>
                    <a:lnTo>
                      <a:pt x="12666" y="19828"/>
                    </a:lnTo>
                    <a:lnTo>
                      <a:pt x="12514" y="19847"/>
                    </a:lnTo>
                    <a:lnTo>
                      <a:pt x="12361" y="19828"/>
                    </a:lnTo>
                    <a:lnTo>
                      <a:pt x="12285" y="19790"/>
                    </a:lnTo>
                    <a:lnTo>
                      <a:pt x="12190" y="19771"/>
                    </a:lnTo>
                    <a:lnTo>
                      <a:pt x="12114" y="19809"/>
                    </a:lnTo>
                    <a:lnTo>
                      <a:pt x="12019" y="19771"/>
                    </a:lnTo>
                    <a:lnTo>
                      <a:pt x="11943" y="19790"/>
                    </a:lnTo>
                    <a:lnTo>
                      <a:pt x="11828" y="19847"/>
                    </a:lnTo>
                    <a:lnTo>
                      <a:pt x="11752" y="19980"/>
                    </a:lnTo>
                    <a:lnTo>
                      <a:pt x="11618" y="20057"/>
                    </a:lnTo>
                    <a:lnTo>
                      <a:pt x="11523" y="20152"/>
                    </a:lnTo>
                    <a:lnTo>
                      <a:pt x="11428" y="20171"/>
                    </a:lnTo>
                    <a:lnTo>
                      <a:pt x="11237" y="20228"/>
                    </a:lnTo>
                    <a:lnTo>
                      <a:pt x="11161" y="20323"/>
                    </a:lnTo>
                    <a:lnTo>
                      <a:pt x="11123" y="20380"/>
                    </a:lnTo>
                    <a:lnTo>
                      <a:pt x="11085" y="20399"/>
                    </a:lnTo>
                    <a:lnTo>
                      <a:pt x="10990" y="20456"/>
                    </a:lnTo>
                    <a:lnTo>
                      <a:pt x="10933" y="20609"/>
                    </a:lnTo>
                    <a:lnTo>
                      <a:pt x="10800" y="20856"/>
                    </a:lnTo>
                    <a:lnTo>
                      <a:pt x="10628" y="20952"/>
                    </a:lnTo>
                    <a:lnTo>
                      <a:pt x="10533" y="20971"/>
                    </a:lnTo>
                    <a:lnTo>
                      <a:pt x="10399" y="20990"/>
                    </a:lnTo>
                    <a:lnTo>
                      <a:pt x="10228" y="21047"/>
                    </a:lnTo>
                    <a:lnTo>
                      <a:pt x="10114" y="21161"/>
                    </a:lnTo>
                    <a:lnTo>
                      <a:pt x="10094" y="21276"/>
                    </a:lnTo>
                    <a:lnTo>
                      <a:pt x="10075" y="21428"/>
                    </a:lnTo>
                    <a:lnTo>
                      <a:pt x="10038" y="21562"/>
                    </a:lnTo>
                    <a:lnTo>
                      <a:pt x="9847" y="21714"/>
                    </a:lnTo>
                    <a:lnTo>
                      <a:pt x="9618" y="21733"/>
                    </a:lnTo>
                    <a:lnTo>
                      <a:pt x="9542" y="21676"/>
                    </a:lnTo>
                    <a:lnTo>
                      <a:pt x="9485" y="21676"/>
                    </a:lnTo>
                    <a:lnTo>
                      <a:pt x="9352" y="21752"/>
                    </a:lnTo>
                    <a:lnTo>
                      <a:pt x="9180" y="21771"/>
                    </a:lnTo>
                    <a:lnTo>
                      <a:pt x="9085" y="21676"/>
                    </a:lnTo>
                    <a:lnTo>
                      <a:pt x="9028" y="21657"/>
                    </a:lnTo>
                    <a:lnTo>
                      <a:pt x="8990" y="21562"/>
                    </a:lnTo>
                    <a:lnTo>
                      <a:pt x="8933" y="21504"/>
                    </a:lnTo>
                    <a:lnTo>
                      <a:pt x="8856" y="21409"/>
                    </a:lnTo>
                    <a:lnTo>
                      <a:pt x="8799" y="21371"/>
                    </a:lnTo>
                    <a:lnTo>
                      <a:pt x="8742" y="21333"/>
                    </a:lnTo>
                    <a:lnTo>
                      <a:pt x="8685" y="21295"/>
                    </a:lnTo>
                    <a:lnTo>
                      <a:pt x="8647" y="21218"/>
                    </a:lnTo>
                    <a:lnTo>
                      <a:pt x="8609" y="21085"/>
                    </a:lnTo>
                    <a:lnTo>
                      <a:pt x="8494" y="20837"/>
                    </a:lnTo>
                    <a:lnTo>
                      <a:pt x="8418" y="20628"/>
                    </a:lnTo>
                    <a:lnTo>
                      <a:pt x="8380" y="20456"/>
                    </a:lnTo>
                    <a:lnTo>
                      <a:pt x="8399" y="20323"/>
                    </a:lnTo>
                    <a:lnTo>
                      <a:pt x="8457" y="20285"/>
                    </a:lnTo>
                    <a:lnTo>
                      <a:pt x="8533" y="20190"/>
                    </a:lnTo>
                    <a:lnTo>
                      <a:pt x="8704" y="19962"/>
                    </a:lnTo>
                    <a:lnTo>
                      <a:pt x="8704" y="19847"/>
                    </a:lnTo>
                    <a:lnTo>
                      <a:pt x="8666" y="19790"/>
                    </a:lnTo>
                    <a:lnTo>
                      <a:pt x="8647" y="19733"/>
                    </a:lnTo>
                    <a:lnTo>
                      <a:pt x="8590" y="19695"/>
                    </a:lnTo>
                    <a:lnTo>
                      <a:pt x="8533" y="19713"/>
                    </a:lnTo>
                    <a:lnTo>
                      <a:pt x="8380" y="19866"/>
                    </a:lnTo>
                    <a:lnTo>
                      <a:pt x="8323" y="19904"/>
                    </a:lnTo>
                    <a:lnTo>
                      <a:pt x="8247" y="19999"/>
                    </a:lnTo>
                    <a:lnTo>
                      <a:pt x="8037" y="20171"/>
                    </a:lnTo>
                    <a:lnTo>
                      <a:pt x="7904" y="20209"/>
                    </a:lnTo>
                    <a:lnTo>
                      <a:pt x="7752" y="20209"/>
                    </a:lnTo>
                    <a:lnTo>
                      <a:pt x="7695" y="20266"/>
                    </a:lnTo>
                    <a:lnTo>
                      <a:pt x="7580" y="20304"/>
                    </a:lnTo>
                    <a:lnTo>
                      <a:pt x="7523" y="20399"/>
                    </a:lnTo>
                    <a:lnTo>
                      <a:pt x="7447" y="20419"/>
                    </a:lnTo>
                    <a:lnTo>
                      <a:pt x="7390" y="20438"/>
                    </a:lnTo>
                    <a:lnTo>
                      <a:pt x="7351" y="20399"/>
                    </a:lnTo>
                    <a:lnTo>
                      <a:pt x="7295" y="20438"/>
                    </a:lnTo>
                    <a:lnTo>
                      <a:pt x="7275" y="20533"/>
                    </a:lnTo>
                    <a:lnTo>
                      <a:pt x="7219" y="20647"/>
                    </a:lnTo>
                    <a:lnTo>
                      <a:pt x="7219" y="20742"/>
                    </a:lnTo>
                    <a:lnTo>
                      <a:pt x="7237" y="20819"/>
                    </a:lnTo>
                    <a:lnTo>
                      <a:pt x="7256" y="20837"/>
                    </a:lnTo>
                    <a:lnTo>
                      <a:pt x="7275" y="20856"/>
                    </a:lnTo>
                    <a:lnTo>
                      <a:pt x="7256" y="20876"/>
                    </a:lnTo>
                    <a:lnTo>
                      <a:pt x="7123" y="20952"/>
                    </a:lnTo>
                    <a:lnTo>
                      <a:pt x="6970" y="20800"/>
                    </a:lnTo>
                    <a:lnTo>
                      <a:pt x="7009" y="20533"/>
                    </a:lnTo>
                    <a:lnTo>
                      <a:pt x="7009" y="20475"/>
                    </a:lnTo>
                    <a:lnTo>
                      <a:pt x="6914" y="20285"/>
                    </a:lnTo>
                    <a:lnTo>
                      <a:pt x="6894" y="20247"/>
                    </a:lnTo>
                    <a:lnTo>
                      <a:pt x="6894" y="20190"/>
                    </a:lnTo>
                    <a:lnTo>
                      <a:pt x="6875" y="20038"/>
                    </a:lnTo>
                    <a:lnTo>
                      <a:pt x="6914" y="19962"/>
                    </a:lnTo>
                    <a:lnTo>
                      <a:pt x="7009" y="19847"/>
                    </a:lnTo>
                    <a:lnTo>
                      <a:pt x="7028" y="19828"/>
                    </a:lnTo>
                    <a:lnTo>
                      <a:pt x="7009" y="19676"/>
                    </a:lnTo>
                    <a:lnTo>
                      <a:pt x="6990" y="19618"/>
                    </a:lnTo>
                    <a:lnTo>
                      <a:pt x="6990" y="19599"/>
                    </a:lnTo>
                    <a:lnTo>
                      <a:pt x="6990" y="19561"/>
                    </a:lnTo>
                    <a:lnTo>
                      <a:pt x="6990" y="19542"/>
                    </a:lnTo>
                    <a:lnTo>
                      <a:pt x="6990" y="19504"/>
                    </a:lnTo>
                    <a:lnTo>
                      <a:pt x="6990" y="19485"/>
                    </a:lnTo>
                    <a:lnTo>
                      <a:pt x="6990" y="19428"/>
                    </a:lnTo>
                    <a:lnTo>
                      <a:pt x="6990" y="19409"/>
                    </a:lnTo>
                    <a:lnTo>
                      <a:pt x="6970" y="19409"/>
                    </a:lnTo>
                    <a:lnTo>
                      <a:pt x="6952" y="19409"/>
                    </a:lnTo>
                    <a:lnTo>
                      <a:pt x="6933" y="19409"/>
                    </a:lnTo>
                    <a:lnTo>
                      <a:pt x="6914" y="19390"/>
                    </a:lnTo>
                    <a:lnTo>
                      <a:pt x="6894" y="19371"/>
                    </a:lnTo>
                    <a:lnTo>
                      <a:pt x="6875" y="19332"/>
                    </a:lnTo>
                    <a:lnTo>
                      <a:pt x="6856" y="19314"/>
                    </a:lnTo>
                    <a:lnTo>
                      <a:pt x="6838" y="19314"/>
                    </a:lnTo>
                    <a:lnTo>
                      <a:pt x="6838" y="19295"/>
                    </a:lnTo>
                    <a:lnTo>
                      <a:pt x="6818" y="19295"/>
                    </a:lnTo>
                    <a:lnTo>
                      <a:pt x="6799" y="19295"/>
                    </a:lnTo>
                    <a:lnTo>
                      <a:pt x="6780" y="19295"/>
                    </a:lnTo>
                    <a:lnTo>
                      <a:pt x="6761" y="19314"/>
                    </a:lnTo>
                    <a:lnTo>
                      <a:pt x="6742" y="19314"/>
                    </a:lnTo>
                    <a:lnTo>
                      <a:pt x="6723" y="19314"/>
                    </a:lnTo>
                    <a:lnTo>
                      <a:pt x="6704" y="19295"/>
                    </a:lnTo>
                    <a:lnTo>
                      <a:pt x="6685" y="19276"/>
                    </a:lnTo>
                    <a:lnTo>
                      <a:pt x="6647" y="19276"/>
                    </a:lnTo>
                    <a:lnTo>
                      <a:pt x="6628" y="19256"/>
                    </a:lnTo>
                    <a:lnTo>
                      <a:pt x="6589" y="19161"/>
                    </a:lnTo>
                    <a:lnTo>
                      <a:pt x="6552" y="19123"/>
                    </a:lnTo>
                    <a:lnTo>
                      <a:pt x="6533" y="19104"/>
                    </a:lnTo>
                    <a:lnTo>
                      <a:pt x="6475" y="19085"/>
                    </a:lnTo>
                    <a:lnTo>
                      <a:pt x="6457" y="19047"/>
                    </a:lnTo>
                    <a:lnTo>
                      <a:pt x="6457" y="19028"/>
                    </a:lnTo>
                    <a:lnTo>
                      <a:pt x="6494" y="18875"/>
                    </a:lnTo>
                    <a:lnTo>
                      <a:pt x="6475" y="18875"/>
                    </a:lnTo>
                    <a:lnTo>
                      <a:pt x="6457" y="18875"/>
                    </a:lnTo>
                    <a:lnTo>
                      <a:pt x="6361" y="18952"/>
                    </a:lnTo>
                    <a:lnTo>
                      <a:pt x="6342" y="18971"/>
                    </a:lnTo>
                    <a:lnTo>
                      <a:pt x="6304" y="18971"/>
                    </a:lnTo>
                    <a:lnTo>
                      <a:pt x="6285" y="18952"/>
                    </a:lnTo>
                    <a:lnTo>
                      <a:pt x="6266" y="18952"/>
                    </a:lnTo>
                    <a:lnTo>
                      <a:pt x="6247" y="18952"/>
                    </a:lnTo>
                    <a:lnTo>
                      <a:pt x="6228" y="18971"/>
                    </a:lnTo>
                    <a:lnTo>
                      <a:pt x="6209" y="18971"/>
                    </a:lnTo>
                    <a:lnTo>
                      <a:pt x="6190" y="18971"/>
                    </a:lnTo>
                    <a:lnTo>
                      <a:pt x="6171" y="18971"/>
                    </a:lnTo>
                    <a:lnTo>
                      <a:pt x="6152" y="18952"/>
                    </a:lnTo>
                    <a:lnTo>
                      <a:pt x="6132" y="18933"/>
                    </a:lnTo>
                    <a:lnTo>
                      <a:pt x="6095" y="18914"/>
                    </a:lnTo>
                    <a:lnTo>
                      <a:pt x="6076" y="18895"/>
                    </a:lnTo>
                    <a:lnTo>
                      <a:pt x="5942" y="18895"/>
                    </a:lnTo>
                    <a:lnTo>
                      <a:pt x="5980" y="18723"/>
                    </a:lnTo>
                    <a:lnTo>
                      <a:pt x="6037" y="18628"/>
                    </a:lnTo>
                    <a:lnTo>
                      <a:pt x="6037" y="18494"/>
                    </a:lnTo>
                    <a:lnTo>
                      <a:pt x="5999" y="18266"/>
                    </a:lnTo>
                    <a:lnTo>
                      <a:pt x="6018" y="18190"/>
                    </a:lnTo>
                    <a:lnTo>
                      <a:pt x="6018" y="18095"/>
                    </a:lnTo>
                    <a:lnTo>
                      <a:pt x="6037" y="18037"/>
                    </a:lnTo>
                    <a:lnTo>
                      <a:pt x="6018" y="17961"/>
                    </a:lnTo>
                    <a:lnTo>
                      <a:pt x="5999" y="17923"/>
                    </a:lnTo>
                    <a:lnTo>
                      <a:pt x="5980" y="17866"/>
                    </a:lnTo>
                    <a:lnTo>
                      <a:pt x="5923" y="17809"/>
                    </a:lnTo>
                    <a:lnTo>
                      <a:pt x="5904" y="17732"/>
                    </a:lnTo>
                    <a:lnTo>
                      <a:pt x="5904" y="17637"/>
                    </a:lnTo>
                    <a:lnTo>
                      <a:pt x="5847" y="17371"/>
                    </a:lnTo>
                    <a:lnTo>
                      <a:pt x="5866" y="17295"/>
                    </a:lnTo>
                    <a:lnTo>
                      <a:pt x="5866" y="17237"/>
                    </a:lnTo>
                    <a:lnTo>
                      <a:pt x="5847" y="17199"/>
                    </a:lnTo>
                    <a:lnTo>
                      <a:pt x="5790" y="17123"/>
                    </a:lnTo>
                    <a:lnTo>
                      <a:pt x="5732" y="16990"/>
                    </a:lnTo>
                    <a:lnTo>
                      <a:pt x="5656" y="16476"/>
                    </a:lnTo>
                    <a:lnTo>
                      <a:pt x="5714" y="16304"/>
                    </a:lnTo>
                    <a:lnTo>
                      <a:pt x="5656" y="16132"/>
                    </a:lnTo>
                    <a:lnTo>
                      <a:pt x="5732" y="16037"/>
                    </a:lnTo>
                    <a:lnTo>
                      <a:pt x="5732" y="15714"/>
                    </a:lnTo>
                    <a:lnTo>
                      <a:pt x="5504" y="15637"/>
                    </a:lnTo>
                    <a:lnTo>
                      <a:pt x="5409" y="15523"/>
                    </a:lnTo>
                    <a:lnTo>
                      <a:pt x="5351" y="15428"/>
                    </a:lnTo>
                    <a:lnTo>
                      <a:pt x="5256" y="15314"/>
                    </a:lnTo>
                    <a:lnTo>
                      <a:pt x="5161" y="15238"/>
                    </a:lnTo>
                    <a:lnTo>
                      <a:pt x="5028" y="15161"/>
                    </a:lnTo>
                    <a:lnTo>
                      <a:pt x="4857" y="15028"/>
                    </a:lnTo>
                    <a:lnTo>
                      <a:pt x="4723" y="15047"/>
                    </a:lnTo>
                    <a:lnTo>
                      <a:pt x="4666" y="15104"/>
                    </a:lnTo>
                    <a:lnTo>
                      <a:pt x="4628" y="15180"/>
                    </a:lnTo>
                    <a:lnTo>
                      <a:pt x="4513" y="15104"/>
                    </a:lnTo>
                    <a:lnTo>
                      <a:pt x="4476" y="15180"/>
                    </a:lnTo>
                    <a:lnTo>
                      <a:pt x="4399" y="15314"/>
                    </a:lnTo>
                    <a:lnTo>
                      <a:pt x="4342" y="15523"/>
                    </a:lnTo>
                    <a:lnTo>
                      <a:pt x="4227" y="15714"/>
                    </a:lnTo>
                    <a:lnTo>
                      <a:pt x="4132" y="15866"/>
                    </a:lnTo>
                    <a:lnTo>
                      <a:pt x="4018" y="15923"/>
                    </a:lnTo>
                    <a:lnTo>
                      <a:pt x="3923" y="15980"/>
                    </a:lnTo>
                    <a:lnTo>
                      <a:pt x="3828" y="15942"/>
                    </a:lnTo>
                    <a:lnTo>
                      <a:pt x="3770" y="15904"/>
                    </a:lnTo>
                    <a:lnTo>
                      <a:pt x="3733" y="15866"/>
                    </a:lnTo>
                    <a:lnTo>
                      <a:pt x="3694" y="15847"/>
                    </a:lnTo>
                    <a:lnTo>
                      <a:pt x="3656" y="15847"/>
                    </a:lnTo>
                    <a:lnTo>
                      <a:pt x="3600" y="15847"/>
                    </a:lnTo>
                    <a:lnTo>
                      <a:pt x="3562" y="15885"/>
                    </a:lnTo>
                    <a:lnTo>
                      <a:pt x="3486" y="15961"/>
                    </a:lnTo>
                    <a:lnTo>
                      <a:pt x="3429" y="16152"/>
                    </a:lnTo>
                    <a:lnTo>
                      <a:pt x="3295" y="16285"/>
                    </a:lnTo>
                    <a:lnTo>
                      <a:pt x="3276" y="16476"/>
                    </a:lnTo>
                    <a:lnTo>
                      <a:pt x="3162" y="16628"/>
                    </a:lnTo>
                    <a:lnTo>
                      <a:pt x="3143" y="16914"/>
                    </a:lnTo>
                    <a:lnTo>
                      <a:pt x="3009" y="16875"/>
                    </a:lnTo>
                    <a:lnTo>
                      <a:pt x="2972" y="16818"/>
                    </a:lnTo>
                    <a:lnTo>
                      <a:pt x="2953" y="16799"/>
                    </a:lnTo>
                    <a:lnTo>
                      <a:pt x="2933" y="16742"/>
                    </a:lnTo>
                    <a:lnTo>
                      <a:pt x="2933" y="16723"/>
                    </a:lnTo>
                    <a:lnTo>
                      <a:pt x="2895" y="16685"/>
                    </a:lnTo>
                    <a:lnTo>
                      <a:pt x="2838" y="16552"/>
                    </a:lnTo>
                    <a:lnTo>
                      <a:pt x="2819" y="16513"/>
                    </a:lnTo>
                    <a:lnTo>
                      <a:pt x="2667" y="16285"/>
                    </a:lnTo>
                    <a:lnTo>
                      <a:pt x="2533" y="16018"/>
                    </a:lnTo>
                    <a:lnTo>
                      <a:pt x="2514" y="15980"/>
                    </a:lnTo>
                    <a:lnTo>
                      <a:pt x="2496" y="15885"/>
                    </a:lnTo>
                    <a:lnTo>
                      <a:pt x="2476" y="15790"/>
                    </a:lnTo>
                    <a:lnTo>
                      <a:pt x="2343" y="15599"/>
                    </a:lnTo>
                    <a:lnTo>
                      <a:pt x="2267" y="15485"/>
                    </a:lnTo>
                    <a:lnTo>
                      <a:pt x="2286" y="15370"/>
                    </a:lnTo>
                    <a:lnTo>
                      <a:pt x="2229" y="15314"/>
                    </a:lnTo>
                    <a:lnTo>
                      <a:pt x="2095" y="15066"/>
                    </a:lnTo>
                    <a:lnTo>
                      <a:pt x="2076" y="15009"/>
                    </a:lnTo>
                    <a:lnTo>
                      <a:pt x="2038" y="14952"/>
                    </a:lnTo>
                    <a:lnTo>
                      <a:pt x="1886" y="14685"/>
                    </a:lnTo>
                    <a:lnTo>
                      <a:pt x="1866" y="14666"/>
                    </a:lnTo>
                    <a:lnTo>
                      <a:pt x="1866" y="14590"/>
                    </a:lnTo>
                    <a:lnTo>
                      <a:pt x="1848" y="14513"/>
                    </a:lnTo>
                    <a:lnTo>
                      <a:pt x="1829" y="14495"/>
                    </a:lnTo>
                    <a:lnTo>
                      <a:pt x="1829" y="14418"/>
                    </a:lnTo>
                    <a:lnTo>
                      <a:pt x="1714" y="14209"/>
                    </a:lnTo>
                    <a:lnTo>
                      <a:pt x="1676" y="14114"/>
                    </a:lnTo>
                    <a:lnTo>
                      <a:pt x="1657" y="13999"/>
                    </a:lnTo>
                    <a:lnTo>
                      <a:pt x="1619" y="13790"/>
                    </a:lnTo>
                    <a:lnTo>
                      <a:pt x="1467" y="13447"/>
                    </a:lnTo>
                    <a:lnTo>
                      <a:pt x="1448" y="13352"/>
                    </a:lnTo>
                    <a:lnTo>
                      <a:pt x="1429" y="13333"/>
                    </a:lnTo>
                    <a:lnTo>
                      <a:pt x="1429" y="13313"/>
                    </a:lnTo>
                    <a:lnTo>
                      <a:pt x="1429" y="13275"/>
                    </a:lnTo>
                    <a:lnTo>
                      <a:pt x="1409" y="13257"/>
                    </a:lnTo>
                    <a:lnTo>
                      <a:pt x="1353" y="13028"/>
                    </a:lnTo>
                    <a:lnTo>
                      <a:pt x="1372" y="13028"/>
                    </a:lnTo>
                    <a:lnTo>
                      <a:pt x="1353" y="12990"/>
                    </a:lnTo>
                    <a:lnTo>
                      <a:pt x="1353" y="12932"/>
                    </a:lnTo>
                    <a:lnTo>
                      <a:pt x="1353" y="12895"/>
                    </a:lnTo>
                    <a:lnTo>
                      <a:pt x="1295" y="12742"/>
                    </a:lnTo>
                    <a:lnTo>
                      <a:pt x="1295" y="12704"/>
                    </a:lnTo>
                    <a:lnTo>
                      <a:pt x="1276" y="12685"/>
                    </a:lnTo>
                    <a:lnTo>
                      <a:pt x="1257" y="12628"/>
                    </a:lnTo>
                    <a:lnTo>
                      <a:pt x="1238" y="12514"/>
                    </a:lnTo>
                    <a:lnTo>
                      <a:pt x="1181" y="12323"/>
                    </a:lnTo>
                    <a:lnTo>
                      <a:pt x="1162" y="12304"/>
                    </a:lnTo>
                    <a:lnTo>
                      <a:pt x="1067" y="12038"/>
                    </a:lnTo>
                    <a:lnTo>
                      <a:pt x="1067" y="12018"/>
                    </a:lnTo>
                    <a:lnTo>
                      <a:pt x="1009" y="11961"/>
                    </a:lnTo>
                    <a:lnTo>
                      <a:pt x="1009" y="11942"/>
                    </a:lnTo>
                    <a:lnTo>
                      <a:pt x="991" y="11923"/>
                    </a:lnTo>
                    <a:lnTo>
                      <a:pt x="952" y="11885"/>
                    </a:lnTo>
                    <a:lnTo>
                      <a:pt x="914" y="11713"/>
                    </a:lnTo>
                    <a:lnTo>
                      <a:pt x="895" y="11694"/>
                    </a:lnTo>
                    <a:lnTo>
                      <a:pt x="876" y="11675"/>
                    </a:lnTo>
                    <a:lnTo>
                      <a:pt x="857" y="11637"/>
                    </a:lnTo>
                    <a:lnTo>
                      <a:pt x="857" y="11580"/>
                    </a:lnTo>
                    <a:lnTo>
                      <a:pt x="857" y="11561"/>
                    </a:lnTo>
                    <a:lnTo>
                      <a:pt x="838" y="11523"/>
                    </a:lnTo>
                    <a:lnTo>
                      <a:pt x="819" y="11466"/>
                    </a:lnTo>
                    <a:lnTo>
                      <a:pt x="800" y="11390"/>
                    </a:lnTo>
                    <a:lnTo>
                      <a:pt x="819" y="11352"/>
                    </a:lnTo>
                    <a:lnTo>
                      <a:pt x="781" y="11294"/>
                    </a:lnTo>
                    <a:lnTo>
                      <a:pt x="629" y="11161"/>
                    </a:lnTo>
                    <a:lnTo>
                      <a:pt x="610" y="11123"/>
                    </a:lnTo>
                    <a:lnTo>
                      <a:pt x="571" y="11028"/>
                    </a:lnTo>
                    <a:lnTo>
                      <a:pt x="552" y="10990"/>
                    </a:lnTo>
                    <a:lnTo>
                      <a:pt x="457" y="10837"/>
                    </a:lnTo>
                    <a:lnTo>
                      <a:pt x="286" y="10704"/>
                    </a:lnTo>
                    <a:lnTo>
                      <a:pt x="266" y="10647"/>
                    </a:lnTo>
                    <a:lnTo>
                      <a:pt x="248" y="10551"/>
                    </a:lnTo>
                    <a:lnTo>
                      <a:pt x="229" y="10456"/>
                    </a:lnTo>
                    <a:lnTo>
                      <a:pt x="248" y="10399"/>
                    </a:lnTo>
                    <a:lnTo>
                      <a:pt x="229" y="10380"/>
                    </a:lnTo>
                    <a:lnTo>
                      <a:pt x="210" y="10342"/>
                    </a:lnTo>
                    <a:lnTo>
                      <a:pt x="210" y="10323"/>
                    </a:lnTo>
                    <a:lnTo>
                      <a:pt x="190" y="10304"/>
                    </a:lnTo>
                    <a:lnTo>
                      <a:pt x="171" y="10304"/>
                    </a:lnTo>
                    <a:lnTo>
                      <a:pt x="152" y="10304"/>
                    </a:lnTo>
                    <a:lnTo>
                      <a:pt x="134" y="10304"/>
                    </a:lnTo>
                    <a:lnTo>
                      <a:pt x="95" y="10190"/>
                    </a:lnTo>
                    <a:lnTo>
                      <a:pt x="57" y="10153"/>
                    </a:lnTo>
                    <a:lnTo>
                      <a:pt x="0" y="10095"/>
                    </a:lnTo>
                    <a:lnTo>
                      <a:pt x="0" y="10076"/>
                    </a:lnTo>
                    <a:lnTo>
                      <a:pt x="19" y="10058"/>
                    </a:lnTo>
                    <a:lnTo>
                      <a:pt x="38" y="10019"/>
                    </a:lnTo>
                    <a:lnTo>
                      <a:pt x="38" y="9981"/>
                    </a:lnTo>
                    <a:lnTo>
                      <a:pt x="38" y="9943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27" name="Freeform 5">
                <a:extLst>
                  <a:ext uri="{FF2B5EF4-FFF2-40B4-BE49-F238E27FC236}">
                    <a16:creationId xmlns:a16="http://schemas.microsoft.com/office/drawing/2014/main" id="{3064046C-D9B2-3844-9D2A-63F2C3EE8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0888" y="6453188"/>
                <a:ext cx="3470275" cy="4087812"/>
              </a:xfrm>
              <a:custGeom>
                <a:avLst/>
                <a:gdLst>
                  <a:gd name="T0" fmla="*/ 54180069 w 9639"/>
                  <a:gd name="T1" fmla="*/ 615042695 h 11353"/>
                  <a:gd name="T2" fmla="*/ 128321330 w 9639"/>
                  <a:gd name="T3" fmla="*/ 590280341 h 11353"/>
                  <a:gd name="T4" fmla="*/ 145689986 w 9639"/>
                  <a:gd name="T5" fmla="*/ 555664462 h 11353"/>
                  <a:gd name="T6" fmla="*/ 224627131 w 9639"/>
                  <a:gd name="T7" fmla="*/ 493953012 h 11353"/>
                  <a:gd name="T8" fmla="*/ 276474242 w 9639"/>
                  <a:gd name="T9" fmla="*/ 461800694 h 11353"/>
                  <a:gd name="T10" fmla="*/ 264160688 w 9639"/>
                  <a:gd name="T11" fmla="*/ 422258413 h 11353"/>
                  <a:gd name="T12" fmla="*/ 278936809 w 9639"/>
                  <a:gd name="T13" fmla="*/ 370529390 h 11353"/>
                  <a:gd name="T14" fmla="*/ 286325229 w 9639"/>
                  <a:gd name="T15" fmla="*/ 323597506 h 11353"/>
                  <a:gd name="T16" fmla="*/ 283862303 w 9639"/>
                  <a:gd name="T17" fmla="*/ 284055225 h 11353"/>
                  <a:gd name="T18" fmla="*/ 293713290 w 9639"/>
                  <a:gd name="T19" fmla="*/ 242049744 h 11353"/>
                  <a:gd name="T20" fmla="*/ 323395860 w 9639"/>
                  <a:gd name="T21" fmla="*/ 212490610 h 11353"/>
                  <a:gd name="T22" fmla="*/ 360336881 w 9639"/>
                  <a:gd name="T23" fmla="*/ 190191457 h 11353"/>
                  <a:gd name="T24" fmla="*/ 427089722 w 9639"/>
                  <a:gd name="T25" fmla="*/ 185264695 h 11353"/>
                  <a:gd name="T26" fmla="*/ 488787820 w 9639"/>
                  <a:gd name="T27" fmla="*/ 158039140 h 11353"/>
                  <a:gd name="T28" fmla="*/ 528321017 w 9639"/>
                  <a:gd name="T29" fmla="*/ 167891944 h 11353"/>
                  <a:gd name="T30" fmla="*/ 604795596 w 9639"/>
                  <a:gd name="T31" fmla="*/ 165428743 h 11353"/>
                  <a:gd name="T32" fmla="*/ 696175904 w 9639"/>
                  <a:gd name="T33" fmla="*/ 177874732 h 11353"/>
                  <a:gd name="T34" fmla="*/ 943097185 w 9639"/>
                  <a:gd name="T35" fmla="*/ 170485129 h 11353"/>
                  <a:gd name="T36" fmla="*/ 977705248 w 9639"/>
                  <a:gd name="T37" fmla="*/ 9853164 h 11353"/>
                  <a:gd name="T38" fmla="*/ 1160336256 w 9639"/>
                  <a:gd name="T39" fmla="*/ 14909190 h 11353"/>
                  <a:gd name="T40" fmla="*/ 1217108860 w 9639"/>
                  <a:gd name="T41" fmla="*/ 143259213 h 11353"/>
                  <a:gd name="T42" fmla="*/ 1145559775 w 9639"/>
                  <a:gd name="T43" fmla="*/ 469319921 h 11353"/>
                  <a:gd name="T44" fmla="*/ 1106026578 w 9639"/>
                  <a:gd name="T45" fmla="*/ 565647250 h 11353"/>
                  <a:gd name="T46" fmla="*/ 997407222 w 9639"/>
                  <a:gd name="T47" fmla="*/ 671568497 h 11353"/>
                  <a:gd name="T48" fmla="*/ 923265962 w 9639"/>
                  <a:gd name="T49" fmla="*/ 723556767 h 11353"/>
                  <a:gd name="T50" fmla="*/ 824497233 w 9639"/>
                  <a:gd name="T51" fmla="*/ 822347297 h 11353"/>
                  <a:gd name="T52" fmla="*/ 777705225 w 9639"/>
                  <a:gd name="T53" fmla="*/ 881595546 h 11353"/>
                  <a:gd name="T54" fmla="*/ 698638470 w 9639"/>
                  <a:gd name="T55" fmla="*/ 1054414253 h 11353"/>
                  <a:gd name="T56" fmla="*/ 560466154 w 9639"/>
                  <a:gd name="T57" fmla="*/ 1279091606 h 11353"/>
                  <a:gd name="T58" fmla="*/ 429552648 w 9639"/>
                  <a:gd name="T59" fmla="*/ 1466819502 h 11353"/>
                  <a:gd name="T60" fmla="*/ 417238735 w 9639"/>
                  <a:gd name="T61" fmla="*/ 1437130745 h 11353"/>
                  <a:gd name="T62" fmla="*/ 397407512 w 9639"/>
                  <a:gd name="T63" fmla="*/ 1400181289 h 11353"/>
                  <a:gd name="T64" fmla="*/ 375242971 w 9639"/>
                  <a:gd name="T65" fmla="*/ 1385401722 h 11353"/>
                  <a:gd name="T66" fmla="*/ 360336881 w 9639"/>
                  <a:gd name="T67" fmla="*/ 1368028971 h 11353"/>
                  <a:gd name="T68" fmla="*/ 318470366 w 9639"/>
                  <a:gd name="T69" fmla="*/ 1345859442 h 11353"/>
                  <a:gd name="T70" fmla="*/ 278936809 w 9639"/>
                  <a:gd name="T71" fmla="*/ 1336006277 h 11353"/>
                  <a:gd name="T72" fmla="*/ 212183969 w 9639"/>
                  <a:gd name="T73" fmla="*/ 1311243923 h 11353"/>
                  <a:gd name="T74" fmla="*/ 177705514 w 9639"/>
                  <a:gd name="T75" fmla="*/ 1323560288 h 11353"/>
                  <a:gd name="T76" fmla="*/ 101101686 w 9639"/>
                  <a:gd name="T77" fmla="*/ 1284018368 h 11353"/>
                  <a:gd name="T78" fmla="*/ 69086158 w 9639"/>
                  <a:gd name="T79" fmla="*/ 1288944770 h 11353"/>
                  <a:gd name="T80" fmla="*/ 17239047 w 9639"/>
                  <a:gd name="T81" fmla="*/ 1271701642 h 11353"/>
                  <a:gd name="T82" fmla="*/ 7388060 w 9639"/>
                  <a:gd name="T83" fmla="*/ 1234622923 h 11353"/>
                  <a:gd name="T84" fmla="*/ 46921617 w 9639"/>
                  <a:gd name="T85" fmla="*/ 1192617441 h 11353"/>
                  <a:gd name="T86" fmla="*/ 74011652 w 9639"/>
                  <a:gd name="T87" fmla="*/ 1170447911 h 11353"/>
                  <a:gd name="T88" fmla="*/ 88788133 w 9639"/>
                  <a:gd name="T89" fmla="*/ 1150741582 h 11353"/>
                  <a:gd name="T90" fmla="*/ 111082282 w 9639"/>
                  <a:gd name="T91" fmla="*/ 1121052826 h 11353"/>
                  <a:gd name="T92" fmla="*/ 116007776 w 9639"/>
                  <a:gd name="T93" fmla="*/ 1044561088 h 11353"/>
                  <a:gd name="T94" fmla="*/ 155540973 w 9639"/>
                  <a:gd name="T95" fmla="*/ 965476887 h 11353"/>
                  <a:gd name="T96" fmla="*/ 185093934 w 9639"/>
                  <a:gd name="T97" fmla="*/ 903765076 h 11353"/>
                  <a:gd name="T98" fmla="*/ 199870415 w 9639"/>
                  <a:gd name="T99" fmla="*/ 856833192 h 11353"/>
                  <a:gd name="T100" fmla="*/ 148023304 w 9639"/>
                  <a:gd name="T101" fmla="*/ 775285790 h 11353"/>
                  <a:gd name="T102" fmla="*/ 51717502 w 9639"/>
                  <a:gd name="T103" fmla="*/ 698794412 h 11353"/>
                  <a:gd name="T104" fmla="*/ 217239071 w 9639"/>
                  <a:gd name="T105" fmla="*/ 1103809698 h 11353"/>
                  <a:gd name="T106" fmla="*/ 251717166 w 9639"/>
                  <a:gd name="T107" fmla="*/ 1232159721 h 11353"/>
                  <a:gd name="T108" fmla="*/ 367854550 w 9639"/>
                  <a:gd name="T109" fmla="*/ 1293871172 h 11353"/>
                  <a:gd name="T110" fmla="*/ 387556525 w 9639"/>
                  <a:gd name="T111" fmla="*/ 1249532112 h 11353"/>
                  <a:gd name="T112" fmla="*/ 402462614 w 9639"/>
                  <a:gd name="T113" fmla="*/ 1237215747 h 11353"/>
                  <a:gd name="T114" fmla="*/ 394944585 w 9639"/>
                  <a:gd name="T115" fmla="*/ 1219843356 h 11353"/>
                  <a:gd name="T116" fmla="*/ 387556525 w 9639"/>
                  <a:gd name="T117" fmla="*/ 1202600228 h 11353"/>
                  <a:gd name="T118" fmla="*/ 370317477 w 9639"/>
                  <a:gd name="T119" fmla="*/ 1190283863 h 11353"/>
                  <a:gd name="T120" fmla="*/ 357873954 w 9639"/>
                  <a:gd name="T121" fmla="*/ 1172911112 h 11353"/>
                  <a:gd name="T122" fmla="*/ 340634907 w 9639"/>
                  <a:gd name="T123" fmla="*/ 1148278381 h 113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639" h="11353">
                    <a:moveTo>
                      <a:pt x="247" y="5161"/>
                    </a:moveTo>
                    <a:lnTo>
                      <a:pt x="266" y="5142"/>
                    </a:lnTo>
                    <a:lnTo>
                      <a:pt x="323" y="5009"/>
                    </a:lnTo>
                    <a:lnTo>
                      <a:pt x="323" y="4952"/>
                    </a:lnTo>
                    <a:lnTo>
                      <a:pt x="342" y="4934"/>
                    </a:lnTo>
                    <a:lnTo>
                      <a:pt x="399" y="4876"/>
                    </a:lnTo>
                    <a:lnTo>
                      <a:pt x="418" y="4858"/>
                    </a:lnTo>
                    <a:lnTo>
                      <a:pt x="418" y="4839"/>
                    </a:lnTo>
                    <a:lnTo>
                      <a:pt x="418" y="4820"/>
                    </a:lnTo>
                    <a:lnTo>
                      <a:pt x="418" y="4762"/>
                    </a:lnTo>
                    <a:lnTo>
                      <a:pt x="418" y="4744"/>
                    </a:lnTo>
                    <a:lnTo>
                      <a:pt x="438" y="4724"/>
                    </a:lnTo>
                    <a:lnTo>
                      <a:pt x="495" y="4686"/>
                    </a:lnTo>
                    <a:lnTo>
                      <a:pt x="514" y="4648"/>
                    </a:lnTo>
                    <a:lnTo>
                      <a:pt x="685" y="4591"/>
                    </a:lnTo>
                    <a:lnTo>
                      <a:pt x="799" y="4553"/>
                    </a:lnTo>
                    <a:lnTo>
                      <a:pt x="819" y="4553"/>
                    </a:lnTo>
                    <a:lnTo>
                      <a:pt x="875" y="4572"/>
                    </a:lnTo>
                    <a:lnTo>
                      <a:pt x="914" y="4572"/>
                    </a:lnTo>
                    <a:lnTo>
                      <a:pt x="933" y="4572"/>
                    </a:lnTo>
                    <a:lnTo>
                      <a:pt x="971" y="4553"/>
                    </a:lnTo>
                    <a:lnTo>
                      <a:pt x="990" y="4553"/>
                    </a:lnTo>
                    <a:lnTo>
                      <a:pt x="1028" y="4534"/>
                    </a:lnTo>
                    <a:lnTo>
                      <a:pt x="1028" y="4515"/>
                    </a:lnTo>
                    <a:lnTo>
                      <a:pt x="1047" y="4495"/>
                    </a:lnTo>
                    <a:lnTo>
                      <a:pt x="1047" y="4477"/>
                    </a:lnTo>
                    <a:lnTo>
                      <a:pt x="1047" y="4458"/>
                    </a:lnTo>
                    <a:lnTo>
                      <a:pt x="1028" y="4439"/>
                    </a:lnTo>
                    <a:lnTo>
                      <a:pt x="1028" y="4419"/>
                    </a:lnTo>
                    <a:lnTo>
                      <a:pt x="1028" y="4400"/>
                    </a:lnTo>
                    <a:lnTo>
                      <a:pt x="1047" y="4381"/>
                    </a:lnTo>
                    <a:lnTo>
                      <a:pt x="1066" y="4343"/>
                    </a:lnTo>
                    <a:lnTo>
                      <a:pt x="1124" y="4286"/>
                    </a:lnTo>
                    <a:lnTo>
                      <a:pt x="1161" y="4267"/>
                    </a:lnTo>
                    <a:lnTo>
                      <a:pt x="1295" y="4248"/>
                    </a:lnTo>
                    <a:lnTo>
                      <a:pt x="1371" y="4153"/>
                    </a:lnTo>
                    <a:lnTo>
                      <a:pt x="1390" y="4134"/>
                    </a:lnTo>
                    <a:lnTo>
                      <a:pt x="1390" y="4114"/>
                    </a:lnTo>
                    <a:lnTo>
                      <a:pt x="1428" y="4114"/>
                    </a:lnTo>
                    <a:lnTo>
                      <a:pt x="1485" y="4096"/>
                    </a:lnTo>
                    <a:lnTo>
                      <a:pt x="1523" y="4058"/>
                    </a:lnTo>
                    <a:lnTo>
                      <a:pt x="1561" y="4019"/>
                    </a:lnTo>
                    <a:lnTo>
                      <a:pt x="1714" y="3829"/>
                    </a:lnTo>
                    <a:lnTo>
                      <a:pt x="1733" y="3810"/>
                    </a:lnTo>
                    <a:lnTo>
                      <a:pt x="1752" y="3810"/>
                    </a:lnTo>
                    <a:lnTo>
                      <a:pt x="1790" y="3791"/>
                    </a:lnTo>
                    <a:lnTo>
                      <a:pt x="1923" y="3791"/>
                    </a:lnTo>
                    <a:lnTo>
                      <a:pt x="1942" y="3791"/>
                    </a:lnTo>
                    <a:lnTo>
                      <a:pt x="1962" y="3772"/>
                    </a:lnTo>
                    <a:lnTo>
                      <a:pt x="1962" y="3753"/>
                    </a:lnTo>
                    <a:lnTo>
                      <a:pt x="1981" y="3734"/>
                    </a:lnTo>
                    <a:lnTo>
                      <a:pt x="2018" y="3677"/>
                    </a:lnTo>
                    <a:lnTo>
                      <a:pt x="2038" y="3638"/>
                    </a:lnTo>
                    <a:lnTo>
                      <a:pt x="2057" y="3601"/>
                    </a:lnTo>
                    <a:lnTo>
                      <a:pt x="2133" y="3562"/>
                    </a:lnTo>
                    <a:lnTo>
                      <a:pt x="2133" y="3524"/>
                    </a:lnTo>
                    <a:lnTo>
                      <a:pt x="2152" y="3448"/>
                    </a:lnTo>
                    <a:lnTo>
                      <a:pt x="2133" y="3391"/>
                    </a:lnTo>
                    <a:lnTo>
                      <a:pt x="2133" y="3372"/>
                    </a:lnTo>
                    <a:lnTo>
                      <a:pt x="2114" y="3353"/>
                    </a:lnTo>
                    <a:lnTo>
                      <a:pt x="2057" y="3315"/>
                    </a:lnTo>
                    <a:lnTo>
                      <a:pt x="2057" y="3296"/>
                    </a:lnTo>
                    <a:lnTo>
                      <a:pt x="2038" y="3296"/>
                    </a:lnTo>
                    <a:lnTo>
                      <a:pt x="2038" y="3276"/>
                    </a:lnTo>
                    <a:lnTo>
                      <a:pt x="2038" y="3257"/>
                    </a:lnTo>
                    <a:lnTo>
                      <a:pt x="2038" y="3220"/>
                    </a:lnTo>
                    <a:lnTo>
                      <a:pt x="2038" y="3181"/>
                    </a:lnTo>
                    <a:lnTo>
                      <a:pt x="2076" y="3124"/>
                    </a:lnTo>
                    <a:lnTo>
                      <a:pt x="2095" y="3067"/>
                    </a:lnTo>
                    <a:lnTo>
                      <a:pt x="2114" y="3067"/>
                    </a:lnTo>
                    <a:lnTo>
                      <a:pt x="2114" y="3048"/>
                    </a:lnTo>
                    <a:lnTo>
                      <a:pt x="2133" y="3048"/>
                    </a:lnTo>
                    <a:lnTo>
                      <a:pt x="2133" y="3029"/>
                    </a:lnTo>
                    <a:lnTo>
                      <a:pt x="2133" y="2915"/>
                    </a:lnTo>
                    <a:lnTo>
                      <a:pt x="2133" y="2895"/>
                    </a:lnTo>
                    <a:lnTo>
                      <a:pt x="2133" y="2877"/>
                    </a:lnTo>
                    <a:lnTo>
                      <a:pt x="2152" y="2858"/>
                    </a:lnTo>
                    <a:lnTo>
                      <a:pt x="2171" y="2819"/>
                    </a:lnTo>
                    <a:lnTo>
                      <a:pt x="2190" y="2781"/>
                    </a:lnTo>
                    <a:lnTo>
                      <a:pt x="2228" y="2686"/>
                    </a:lnTo>
                    <a:lnTo>
                      <a:pt x="2247" y="2667"/>
                    </a:lnTo>
                    <a:lnTo>
                      <a:pt x="2247" y="2648"/>
                    </a:lnTo>
                    <a:lnTo>
                      <a:pt x="2266" y="2629"/>
                    </a:lnTo>
                    <a:lnTo>
                      <a:pt x="2266" y="2610"/>
                    </a:lnTo>
                    <a:lnTo>
                      <a:pt x="2247" y="2591"/>
                    </a:lnTo>
                    <a:lnTo>
                      <a:pt x="2228" y="2553"/>
                    </a:lnTo>
                    <a:lnTo>
                      <a:pt x="2209" y="2534"/>
                    </a:lnTo>
                    <a:lnTo>
                      <a:pt x="2209" y="2496"/>
                    </a:lnTo>
                    <a:lnTo>
                      <a:pt x="2228" y="2400"/>
                    </a:lnTo>
                    <a:lnTo>
                      <a:pt x="2228" y="2382"/>
                    </a:lnTo>
                    <a:lnTo>
                      <a:pt x="2228" y="2362"/>
                    </a:lnTo>
                    <a:lnTo>
                      <a:pt x="2228" y="2343"/>
                    </a:lnTo>
                    <a:lnTo>
                      <a:pt x="2209" y="2324"/>
                    </a:lnTo>
                    <a:lnTo>
                      <a:pt x="2190" y="2286"/>
                    </a:lnTo>
                    <a:lnTo>
                      <a:pt x="2171" y="2286"/>
                    </a:lnTo>
                    <a:lnTo>
                      <a:pt x="2171" y="2267"/>
                    </a:lnTo>
                    <a:lnTo>
                      <a:pt x="2171" y="2248"/>
                    </a:lnTo>
                    <a:lnTo>
                      <a:pt x="2171" y="2229"/>
                    </a:lnTo>
                    <a:lnTo>
                      <a:pt x="2171" y="2210"/>
                    </a:lnTo>
                    <a:lnTo>
                      <a:pt x="2190" y="2191"/>
                    </a:lnTo>
                    <a:lnTo>
                      <a:pt x="2209" y="2172"/>
                    </a:lnTo>
                    <a:lnTo>
                      <a:pt x="2228" y="2153"/>
                    </a:lnTo>
                    <a:lnTo>
                      <a:pt x="2362" y="2077"/>
                    </a:lnTo>
                    <a:lnTo>
                      <a:pt x="2380" y="2077"/>
                    </a:lnTo>
                    <a:lnTo>
                      <a:pt x="2380" y="2057"/>
                    </a:lnTo>
                    <a:lnTo>
                      <a:pt x="2380" y="2019"/>
                    </a:lnTo>
                    <a:lnTo>
                      <a:pt x="2380" y="1962"/>
                    </a:lnTo>
                    <a:lnTo>
                      <a:pt x="2362" y="1924"/>
                    </a:lnTo>
                    <a:lnTo>
                      <a:pt x="2362" y="1905"/>
                    </a:lnTo>
                    <a:lnTo>
                      <a:pt x="2343" y="1905"/>
                    </a:lnTo>
                    <a:lnTo>
                      <a:pt x="2266" y="1867"/>
                    </a:lnTo>
                    <a:lnTo>
                      <a:pt x="2247" y="1867"/>
                    </a:lnTo>
                    <a:lnTo>
                      <a:pt x="2247" y="1848"/>
                    </a:lnTo>
                    <a:lnTo>
                      <a:pt x="2247" y="1829"/>
                    </a:lnTo>
                    <a:lnTo>
                      <a:pt x="2266" y="1791"/>
                    </a:lnTo>
                    <a:lnTo>
                      <a:pt x="2266" y="1772"/>
                    </a:lnTo>
                    <a:lnTo>
                      <a:pt x="2247" y="1753"/>
                    </a:lnTo>
                    <a:lnTo>
                      <a:pt x="2266" y="1734"/>
                    </a:lnTo>
                    <a:lnTo>
                      <a:pt x="2380" y="1676"/>
                    </a:lnTo>
                    <a:lnTo>
                      <a:pt x="2438" y="1715"/>
                    </a:lnTo>
                    <a:lnTo>
                      <a:pt x="2457" y="1696"/>
                    </a:lnTo>
                    <a:lnTo>
                      <a:pt x="2476" y="1676"/>
                    </a:lnTo>
                    <a:lnTo>
                      <a:pt x="2495" y="1639"/>
                    </a:lnTo>
                    <a:lnTo>
                      <a:pt x="2514" y="1600"/>
                    </a:lnTo>
                    <a:lnTo>
                      <a:pt x="2533" y="1562"/>
                    </a:lnTo>
                    <a:lnTo>
                      <a:pt x="2552" y="1543"/>
                    </a:lnTo>
                    <a:lnTo>
                      <a:pt x="2552" y="1505"/>
                    </a:lnTo>
                    <a:lnTo>
                      <a:pt x="2571" y="1505"/>
                    </a:lnTo>
                    <a:lnTo>
                      <a:pt x="2590" y="1486"/>
                    </a:lnTo>
                    <a:lnTo>
                      <a:pt x="2609" y="1486"/>
                    </a:lnTo>
                    <a:lnTo>
                      <a:pt x="2647" y="1486"/>
                    </a:lnTo>
                    <a:lnTo>
                      <a:pt x="2743" y="1448"/>
                    </a:lnTo>
                    <a:lnTo>
                      <a:pt x="2761" y="1448"/>
                    </a:lnTo>
                    <a:lnTo>
                      <a:pt x="2780" y="1448"/>
                    </a:lnTo>
                    <a:lnTo>
                      <a:pt x="2780" y="1467"/>
                    </a:lnTo>
                    <a:lnTo>
                      <a:pt x="2800" y="1467"/>
                    </a:lnTo>
                    <a:lnTo>
                      <a:pt x="2933" y="1505"/>
                    </a:lnTo>
                    <a:lnTo>
                      <a:pt x="2952" y="1505"/>
                    </a:lnTo>
                    <a:lnTo>
                      <a:pt x="2952" y="1486"/>
                    </a:lnTo>
                    <a:lnTo>
                      <a:pt x="3009" y="1467"/>
                    </a:lnTo>
                    <a:lnTo>
                      <a:pt x="3047" y="1448"/>
                    </a:lnTo>
                    <a:lnTo>
                      <a:pt x="3219" y="1486"/>
                    </a:lnTo>
                    <a:lnTo>
                      <a:pt x="3276" y="1486"/>
                    </a:lnTo>
                    <a:lnTo>
                      <a:pt x="3276" y="1467"/>
                    </a:lnTo>
                    <a:lnTo>
                      <a:pt x="3276" y="1448"/>
                    </a:lnTo>
                    <a:lnTo>
                      <a:pt x="3295" y="1448"/>
                    </a:lnTo>
                    <a:lnTo>
                      <a:pt x="3295" y="1429"/>
                    </a:lnTo>
                    <a:lnTo>
                      <a:pt x="3428" y="1391"/>
                    </a:lnTo>
                    <a:lnTo>
                      <a:pt x="3447" y="1372"/>
                    </a:lnTo>
                    <a:lnTo>
                      <a:pt x="3523" y="1315"/>
                    </a:lnTo>
                    <a:lnTo>
                      <a:pt x="3562" y="1295"/>
                    </a:lnTo>
                    <a:lnTo>
                      <a:pt x="3600" y="1276"/>
                    </a:lnTo>
                    <a:lnTo>
                      <a:pt x="3618" y="1276"/>
                    </a:lnTo>
                    <a:lnTo>
                      <a:pt x="3638" y="1258"/>
                    </a:lnTo>
                    <a:lnTo>
                      <a:pt x="3657" y="1258"/>
                    </a:lnTo>
                    <a:lnTo>
                      <a:pt x="3676" y="1258"/>
                    </a:lnTo>
                    <a:lnTo>
                      <a:pt x="3733" y="1258"/>
                    </a:lnTo>
                    <a:lnTo>
                      <a:pt x="3752" y="1239"/>
                    </a:lnTo>
                    <a:lnTo>
                      <a:pt x="3771" y="1219"/>
                    </a:lnTo>
                    <a:lnTo>
                      <a:pt x="3790" y="1200"/>
                    </a:lnTo>
                    <a:lnTo>
                      <a:pt x="3809" y="1200"/>
                    </a:lnTo>
                    <a:lnTo>
                      <a:pt x="3828" y="1200"/>
                    </a:lnTo>
                    <a:lnTo>
                      <a:pt x="3867" y="1200"/>
                    </a:lnTo>
                    <a:lnTo>
                      <a:pt x="3885" y="1200"/>
                    </a:lnTo>
                    <a:lnTo>
                      <a:pt x="3885" y="1219"/>
                    </a:lnTo>
                    <a:lnTo>
                      <a:pt x="3885" y="1239"/>
                    </a:lnTo>
                    <a:lnTo>
                      <a:pt x="3885" y="1258"/>
                    </a:lnTo>
                    <a:lnTo>
                      <a:pt x="3904" y="1276"/>
                    </a:lnTo>
                    <a:lnTo>
                      <a:pt x="3904" y="1295"/>
                    </a:lnTo>
                    <a:lnTo>
                      <a:pt x="3943" y="1315"/>
                    </a:lnTo>
                    <a:lnTo>
                      <a:pt x="4076" y="1295"/>
                    </a:lnTo>
                    <a:lnTo>
                      <a:pt x="4247" y="1315"/>
                    </a:lnTo>
                    <a:lnTo>
                      <a:pt x="4304" y="1315"/>
                    </a:lnTo>
                    <a:lnTo>
                      <a:pt x="4324" y="1276"/>
                    </a:lnTo>
                    <a:lnTo>
                      <a:pt x="4343" y="1258"/>
                    </a:lnTo>
                    <a:lnTo>
                      <a:pt x="4380" y="1239"/>
                    </a:lnTo>
                    <a:lnTo>
                      <a:pt x="4457" y="1219"/>
                    </a:lnTo>
                    <a:lnTo>
                      <a:pt x="4495" y="1219"/>
                    </a:lnTo>
                    <a:lnTo>
                      <a:pt x="4514" y="1219"/>
                    </a:lnTo>
                    <a:lnTo>
                      <a:pt x="4590" y="1239"/>
                    </a:lnTo>
                    <a:lnTo>
                      <a:pt x="4628" y="1258"/>
                    </a:lnTo>
                    <a:lnTo>
                      <a:pt x="4647" y="1276"/>
                    </a:lnTo>
                    <a:lnTo>
                      <a:pt x="4666" y="1276"/>
                    </a:lnTo>
                    <a:lnTo>
                      <a:pt x="4761" y="1315"/>
                    </a:lnTo>
                    <a:lnTo>
                      <a:pt x="4819" y="1353"/>
                    </a:lnTo>
                    <a:lnTo>
                      <a:pt x="4838" y="1372"/>
                    </a:lnTo>
                    <a:lnTo>
                      <a:pt x="4876" y="1372"/>
                    </a:lnTo>
                    <a:lnTo>
                      <a:pt x="4895" y="1353"/>
                    </a:lnTo>
                    <a:lnTo>
                      <a:pt x="4914" y="1334"/>
                    </a:lnTo>
                    <a:lnTo>
                      <a:pt x="5009" y="1315"/>
                    </a:lnTo>
                    <a:lnTo>
                      <a:pt x="5047" y="1334"/>
                    </a:lnTo>
                    <a:lnTo>
                      <a:pt x="5066" y="1372"/>
                    </a:lnTo>
                    <a:lnTo>
                      <a:pt x="5123" y="1410"/>
                    </a:lnTo>
                    <a:lnTo>
                      <a:pt x="5181" y="1429"/>
                    </a:lnTo>
                    <a:lnTo>
                      <a:pt x="5371" y="1372"/>
                    </a:lnTo>
                    <a:lnTo>
                      <a:pt x="5409" y="1372"/>
                    </a:lnTo>
                    <a:lnTo>
                      <a:pt x="5485" y="1353"/>
                    </a:lnTo>
                    <a:lnTo>
                      <a:pt x="5581" y="1353"/>
                    </a:lnTo>
                    <a:lnTo>
                      <a:pt x="5676" y="1276"/>
                    </a:lnTo>
                    <a:lnTo>
                      <a:pt x="5809" y="1105"/>
                    </a:lnTo>
                    <a:lnTo>
                      <a:pt x="5885" y="1143"/>
                    </a:lnTo>
                    <a:lnTo>
                      <a:pt x="6057" y="1200"/>
                    </a:lnTo>
                    <a:lnTo>
                      <a:pt x="6305" y="1276"/>
                    </a:lnTo>
                    <a:lnTo>
                      <a:pt x="6457" y="1315"/>
                    </a:lnTo>
                    <a:lnTo>
                      <a:pt x="6723" y="1315"/>
                    </a:lnTo>
                    <a:lnTo>
                      <a:pt x="7047" y="1315"/>
                    </a:lnTo>
                    <a:lnTo>
                      <a:pt x="7276" y="1315"/>
                    </a:lnTo>
                    <a:lnTo>
                      <a:pt x="7485" y="1334"/>
                    </a:lnTo>
                    <a:lnTo>
                      <a:pt x="7485" y="1295"/>
                    </a:lnTo>
                    <a:lnTo>
                      <a:pt x="7485" y="1258"/>
                    </a:lnTo>
                    <a:lnTo>
                      <a:pt x="7467" y="1239"/>
                    </a:lnTo>
                    <a:lnTo>
                      <a:pt x="7448" y="1200"/>
                    </a:lnTo>
                    <a:lnTo>
                      <a:pt x="7448" y="1162"/>
                    </a:lnTo>
                    <a:lnTo>
                      <a:pt x="7428" y="972"/>
                    </a:lnTo>
                    <a:lnTo>
                      <a:pt x="7428" y="914"/>
                    </a:lnTo>
                    <a:lnTo>
                      <a:pt x="7428" y="762"/>
                    </a:lnTo>
                    <a:lnTo>
                      <a:pt x="7467" y="515"/>
                    </a:lnTo>
                    <a:lnTo>
                      <a:pt x="7504" y="305"/>
                    </a:lnTo>
                    <a:lnTo>
                      <a:pt x="7543" y="76"/>
                    </a:lnTo>
                    <a:lnTo>
                      <a:pt x="7543" y="0"/>
                    </a:lnTo>
                    <a:lnTo>
                      <a:pt x="7695" y="0"/>
                    </a:lnTo>
                    <a:lnTo>
                      <a:pt x="7733" y="0"/>
                    </a:lnTo>
                    <a:lnTo>
                      <a:pt x="7790" y="57"/>
                    </a:lnTo>
                    <a:lnTo>
                      <a:pt x="7829" y="76"/>
                    </a:lnTo>
                    <a:lnTo>
                      <a:pt x="7905" y="96"/>
                    </a:lnTo>
                    <a:lnTo>
                      <a:pt x="8019" y="76"/>
                    </a:lnTo>
                    <a:lnTo>
                      <a:pt x="8076" y="76"/>
                    </a:lnTo>
                    <a:lnTo>
                      <a:pt x="8247" y="115"/>
                    </a:lnTo>
                    <a:lnTo>
                      <a:pt x="8381" y="134"/>
                    </a:lnTo>
                    <a:lnTo>
                      <a:pt x="8647" y="134"/>
                    </a:lnTo>
                    <a:lnTo>
                      <a:pt x="8952" y="115"/>
                    </a:lnTo>
                    <a:lnTo>
                      <a:pt x="9276" y="115"/>
                    </a:lnTo>
                    <a:lnTo>
                      <a:pt x="9638" y="96"/>
                    </a:lnTo>
                    <a:lnTo>
                      <a:pt x="9619" y="210"/>
                    </a:lnTo>
                    <a:lnTo>
                      <a:pt x="9581" y="553"/>
                    </a:lnTo>
                    <a:lnTo>
                      <a:pt x="9543" y="705"/>
                    </a:lnTo>
                    <a:lnTo>
                      <a:pt x="9524" y="762"/>
                    </a:lnTo>
                    <a:lnTo>
                      <a:pt x="9524" y="819"/>
                    </a:lnTo>
                    <a:lnTo>
                      <a:pt x="9429" y="934"/>
                    </a:lnTo>
                    <a:lnTo>
                      <a:pt x="9429" y="953"/>
                    </a:lnTo>
                    <a:lnTo>
                      <a:pt x="9409" y="1029"/>
                    </a:lnTo>
                    <a:lnTo>
                      <a:pt x="9409" y="1067"/>
                    </a:lnTo>
                    <a:lnTo>
                      <a:pt x="9390" y="1105"/>
                    </a:lnTo>
                    <a:lnTo>
                      <a:pt x="9371" y="1162"/>
                    </a:lnTo>
                    <a:lnTo>
                      <a:pt x="9143" y="1867"/>
                    </a:lnTo>
                    <a:lnTo>
                      <a:pt x="8971" y="2629"/>
                    </a:lnTo>
                    <a:lnTo>
                      <a:pt x="8971" y="2686"/>
                    </a:lnTo>
                    <a:lnTo>
                      <a:pt x="8971" y="2724"/>
                    </a:lnTo>
                    <a:lnTo>
                      <a:pt x="8952" y="2781"/>
                    </a:lnTo>
                    <a:lnTo>
                      <a:pt x="8933" y="2800"/>
                    </a:lnTo>
                    <a:lnTo>
                      <a:pt x="8933" y="2839"/>
                    </a:lnTo>
                    <a:lnTo>
                      <a:pt x="8952" y="2895"/>
                    </a:lnTo>
                    <a:lnTo>
                      <a:pt x="8952" y="2915"/>
                    </a:lnTo>
                    <a:lnTo>
                      <a:pt x="8838" y="3581"/>
                    </a:lnTo>
                    <a:lnTo>
                      <a:pt x="8838" y="3620"/>
                    </a:lnTo>
                    <a:lnTo>
                      <a:pt x="8628" y="3924"/>
                    </a:lnTo>
                    <a:lnTo>
                      <a:pt x="8628" y="3982"/>
                    </a:lnTo>
                    <a:lnTo>
                      <a:pt x="8609" y="4038"/>
                    </a:lnTo>
                    <a:lnTo>
                      <a:pt x="8591" y="4096"/>
                    </a:lnTo>
                    <a:lnTo>
                      <a:pt x="8552" y="4134"/>
                    </a:lnTo>
                    <a:lnTo>
                      <a:pt x="8495" y="4153"/>
                    </a:lnTo>
                    <a:lnTo>
                      <a:pt x="8495" y="4172"/>
                    </a:lnTo>
                    <a:lnTo>
                      <a:pt x="8514" y="4172"/>
                    </a:lnTo>
                    <a:lnTo>
                      <a:pt x="8533" y="4172"/>
                    </a:lnTo>
                    <a:lnTo>
                      <a:pt x="8552" y="4248"/>
                    </a:lnTo>
                    <a:lnTo>
                      <a:pt x="8533" y="4363"/>
                    </a:lnTo>
                    <a:lnTo>
                      <a:pt x="8495" y="4458"/>
                    </a:lnTo>
                    <a:lnTo>
                      <a:pt x="8476" y="4534"/>
                    </a:lnTo>
                    <a:lnTo>
                      <a:pt x="8438" y="4591"/>
                    </a:lnTo>
                    <a:lnTo>
                      <a:pt x="8247" y="4781"/>
                    </a:lnTo>
                    <a:lnTo>
                      <a:pt x="8210" y="4820"/>
                    </a:lnTo>
                    <a:lnTo>
                      <a:pt x="8133" y="4858"/>
                    </a:lnTo>
                    <a:lnTo>
                      <a:pt x="8114" y="4876"/>
                    </a:lnTo>
                    <a:lnTo>
                      <a:pt x="8095" y="4896"/>
                    </a:lnTo>
                    <a:lnTo>
                      <a:pt x="8038" y="4971"/>
                    </a:lnTo>
                    <a:lnTo>
                      <a:pt x="8019" y="5009"/>
                    </a:lnTo>
                    <a:lnTo>
                      <a:pt x="7752" y="5237"/>
                    </a:lnTo>
                    <a:lnTo>
                      <a:pt x="7695" y="5180"/>
                    </a:lnTo>
                    <a:lnTo>
                      <a:pt x="7600" y="5200"/>
                    </a:lnTo>
                    <a:lnTo>
                      <a:pt x="7543" y="5256"/>
                    </a:lnTo>
                    <a:lnTo>
                      <a:pt x="7600" y="5333"/>
                    </a:lnTo>
                    <a:lnTo>
                      <a:pt x="7619" y="5295"/>
                    </a:lnTo>
                    <a:lnTo>
                      <a:pt x="7657" y="5276"/>
                    </a:lnTo>
                    <a:lnTo>
                      <a:pt x="7695" y="5256"/>
                    </a:lnTo>
                    <a:lnTo>
                      <a:pt x="7733" y="5256"/>
                    </a:lnTo>
                    <a:lnTo>
                      <a:pt x="7676" y="5333"/>
                    </a:lnTo>
                    <a:lnTo>
                      <a:pt x="7600" y="5409"/>
                    </a:lnTo>
                    <a:lnTo>
                      <a:pt x="7295" y="5561"/>
                    </a:lnTo>
                    <a:lnTo>
                      <a:pt x="7219" y="5581"/>
                    </a:lnTo>
                    <a:lnTo>
                      <a:pt x="7123" y="5581"/>
                    </a:lnTo>
                    <a:lnTo>
                      <a:pt x="7028" y="5561"/>
                    </a:lnTo>
                    <a:lnTo>
                      <a:pt x="7028" y="5581"/>
                    </a:lnTo>
                    <a:lnTo>
                      <a:pt x="7028" y="5600"/>
                    </a:lnTo>
                    <a:lnTo>
                      <a:pt x="7047" y="5618"/>
                    </a:lnTo>
                    <a:lnTo>
                      <a:pt x="7047" y="5637"/>
                    </a:lnTo>
                    <a:lnTo>
                      <a:pt x="6990" y="5676"/>
                    </a:lnTo>
                    <a:lnTo>
                      <a:pt x="6533" y="6209"/>
                    </a:lnTo>
                    <a:lnTo>
                      <a:pt x="6419" y="6304"/>
                    </a:lnTo>
                    <a:lnTo>
                      <a:pt x="6381" y="6323"/>
                    </a:lnTo>
                    <a:lnTo>
                      <a:pt x="6361" y="6343"/>
                    </a:lnTo>
                    <a:lnTo>
                      <a:pt x="6361" y="6399"/>
                    </a:lnTo>
                    <a:lnTo>
                      <a:pt x="6343" y="6399"/>
                    </a:lnTo>
                    <a:lnTo>
                      <a:pt x="6324" y="6419"/>
                    </a:lnTo>
                    <a:lnTo>
                      <a:pt x="6229" y="6552"/>
                    </a:lnTo>
                    <a:lnTo>
                      <a:pt x="6190" y="6571"/>
                    </a:lnTo>
                    <a:lnTo>
                      <a:pt x="6114" y="6628"/>
                    </a:lnTo>
                    <a:lnTo>
                      <a:pt x="6076" y="6647"/>
                    </a:lnTo>
                    <a:lnTo>
                      <a:pt x="6076" y="6685"/>
                    </a:lnTo>
                    <a:lnTo>
                      <a:pt x="6057" y="6742"/>
                    </a:lnTo>
                    <a:lnTo>
                      <a:pt x="6038" y="6761"/>
                    </a:lnTo>
                    <a:lnTo>
                      <a:pt x="6019" y="6780"/>
                    </a:lnTo>
                    <a:lnTo>
                      <a:pt x="6000" y="6800"/>
                    </a:lnTo>
                    <a:lnTo>
                      <a:pt x="5980" y="6838"/>
                    </a:lnTo>
                    <a:lnTo>
                      <a:pt x="5676" y="7257"/>
                    </a:lnTo>
                    <a:lnTo>
                      <a:pt x="5371" y="7885"/>
                    </a:lnTo>
                    <a:lnTo>
                      <a:pt x="5333" y="7980"/>
                    </a:lnTo>
                    <a:lnTo>
                      <a:pt x="5371" y="8095"/>
                    </a:lnTo>
                    <a:lnTo>
                      <a:pt x="5276" y="8095"/>
                    </a:lnTo>
                    <a:lnTo>
                      <a:pt x="5257" y="8114"/>
                    </a:lnTo>
                    <a:lnTo>
                      <a:pt x="5238" y="8190"/>
                    </a:lnTo>
                    <a:lnTo>
                      <a:pt x="5276" y="8171"/>
                    </a:lnTo>
                    <a:lnTo>
                      <a:pt x="5352" y="8133"/>
                    </a:lnTo>
                    <a:lnTo>
                      <a:pt x="5390" y="8114"/>
                    </a:lnTo>
                    <a:lnTo>
                      <a:pt x="5390" y="8133"/>
                    </a:lnTo>
                    <a:lnTo>
                      <a:pt x="5371" y="8152"/>
                    </a:lnTo>
                    <a:lnTo>
                      <a:pt x="5371" y="8171"/>
                    </a:lnTo>
                    <a:lnTo>
                      <a:pt x="5352" y="8190"/>
                    </a:lnTo>
                    <a:lnTo>
                      <a:pt x="5295" y="8266"/>
                    </a:lnTo>
                    <a:lnTo>
                      <a:pt x="5047" y="8495"/>
                    </a:lnTo>
                    <a:lnTo>
                      <a:pt x="4971" y="8571"/>
                    </a:lnTo>
                    <a:lnTo>
                      <a:pt x="4876" y="8781"/>
                    </a:lnTo>
                    <a:lnTo>
                      <a:pt x="4742" y="9085"/>
                    </a:lnTo>
                    <a:lnTo>
                      <a:pt x="4400" y="9676"/>
                    </a:lnTo>
                    <a:lnTo>
                      <a:pt x="4361" y="9790"/>
                    </a:lnTo>
                    <a:lnTo>
                      <a:pt x="4343" y="9828"/>
                    </a:lnTo>
                    <a:lnTo>
                      <a:pt x="4324" y="9866"/>
                    </a:lnTo>
                    <a:lnTo>
                      <a:pt x="4209" y="9980"/>
                    </a:lnTo>
                    <a:lnTo>
                      <a:pt x="3828" y="10723"/>
                    </a:lnTo>
                    <a:lnTo>
                      <a:pt x="3752" y="10818"/>
                    </a:lnTo>
                    <a:lnTo>
                      <a:pt x="3714" y="10857"/>
                    </a:lnTo>
                    <a:lnTo>
                      <a:pt x="3676" y="10876"/>
                    </a:lnTo>
                    <a:lnTo>
                      <a:pt x="3657" y="10914"/>
                    </a:lnTo>
                    <a:lnTo>
                      <a:pt x="3581" y="11066"/>
                    </a:lnTo>
                    <a:lnTo>
                      <a:pt x="3371" y="11352"/>
                    </a:lnTo>
                    <a:lnTo>
                      <a:pt x="3352" y="11352"/>
                    </a:lnTo>
                    <a:lnTo>
                      <a:pt x="3333" y="11314"/>
                    </a:lnTo>
                    <a:lnTo>
                      <a:pt x="3314" y="11314"/>
                    </a:lnTo>
                    <a:lnTo>
                      <a:pt x="3314" y="11295"/>
                    </a:lnTo>
                    <a:lnTo>
                      <a:pt x="3295" y="11257"/>
                    </a:lnTo>
                    <a:lnTo>
                      <a:pt x="3295" y="11238"/>
                    </a:lnTo>
                    <a:lnTo>
                      <a:pt x="3295" y="11219"/>
                    </a:lnTo>
                    <a:lnTo>
                      <a:pt x="3276" y="11199"/>
                    </a:lnTo>
                    <a:lnTo>
                      <a:pt x="3237" y="11199"/>
                    </a:lnTo>
                    <a:lnTo>
                      <a:pt x="3237" y="11180"/>
                    </a:lnTo>
                    <a:lnTo>
                      <a:pt x="3219" y="11180"/>
                    </a:lnTo>
                    <a:lnTo>
                      <a:pt x="3219" y="11162"/>
                    </a:lnTo>
                    <a:lnTo>
                      <a:pt x="3219" y="11104"/>
                    </a:lnTo>
                    <a:lnTo>
                      <a:pt x="3219" y="11085"/>
                    </a:lnTo>
                    <a:lnTo>
                      <a:pt x="3200" y="11047"/>
                    </a:lnTo>
                    <a:lnTo>
                      <a:pt x="3200" y="11028"/>
                    </a:lnTo>
                    <a:lnTo>
                      <a:pt x="3200" y="11009"/>
                    </a:lnTo>
                    <a:lnTo>
                      <a:pt x="3200" y="10990"/>
                    </a:lnTo>
                    <a:lnTo>
                      <a:pt x="3200" y="10971"/>
                    </a:lnTo>
                    <a:lnTo>
                      <a:pt x="3200" y="10952"/>
                    </a:lnTo>
                    <a:lnTo>
                      <a:pt x="3181" y="10914"/>
                    </a:lnTo>
                    <a:lnTo>
                      <a:pt x="3161" y="10895"/>
                    </a:lnTo>
                    <a:lnTo>
                      <a:pt x="3105" y="10838"/>
                    </a:lnTo>
                    <a:lnTo>
                      <a:pt x="3085" y="10838"/>
                    </a:lnTo>
                    <a:lnTo>
                      <a:pt x="3066" y="10818"/>
                    </a:lnTo>
                    <a:lnTo>
                      <a:pt x="3066" y="10800"/>
                    </a:lnTo>
                    <a:lnTo>
                      <a:pt x="3066" y="10781"/>
                    </a:lnTo>
                    <a:lnTo>
                      <a:pt x="3047" y="10762"/>
                    </a:lnTo>
                    <a:lnTo>
                      <a:pt x="3047" y="10742"/>
                    </a:lnTo>
                    <a:lnTo>
                      <a:pt x="3028" y="10742"/>
                    </a:lnTo>
                    <a:lnTo>
                      <a:pt x="2971" y="10723"/>
                    </a:lnTo>
                    <a:lnTo>
                      <a:pt x="2952" y="10723"/>
                    </a:lnTo>
                    <a:lnTo>
                      <a:pt x="2933" y="10723"/>
                    </a:lnTo>
                    <a:lnTo>
                      <a:pt x="2914" y="10704"/>
                    </a:lnTo>
                    <a:lnTo>
                      <a:pt x="2914" y="10686"/>
                    </a:lnTo>
                    <a:lnTo>
                      <a:pt x="2895" y="10686"/>
                    </a:lnTo>
                    <a:lnTo>
                      <a:pt x="2895" y="10704"/>
                    </a:lnTo>
                    <a:lnTo>
                      <a:pt x="2876" y="10704"/>
                    </a:lnTo>
                    <a:lnTo>
                      <a:pt x="2857" y="10704"/>
                    </a:lnTo>
                    <a:lnTo>
                      <a:pt x="2857" y="10686"/>
                    </a:lnTo>
                    <a:lnTo>
                      <a:pt x="2838" y="10666"/>
                    </a:lnTo>
                    <a:lnTo>
                      <a:pt x="2838" y="10647"/>
                    </a:lnTo>
                    <a:lnTo>
                      <a:pt x="2819" y="10647"/>
                    </a:lnTo>
                    <a:lnTo>
                      <a:pt x="2819" y="10628"/>
                    </a:lnTo>
                    <a:lnTo>
                      <a:pt x="2780" y="10609"/>
                    </a:lnTo>
                    <a:lnTo>
                      <a:pt x="2780" y="10590"/>
                    </a:lnTo>
                    <a:lnTo>
                      <a:pt x="2780" y="10571"/>
                    </a:lnTo>
                    <a:lnTo>
                      <a:pt x="2780" y="10552"/>
                    </a:lnTo>
                    <a:lnTo>
                      <a:pt x="2761" y="10533"/>
                    </a:lnTo>
                    <a:lnTo>
                      <a:pt x="2743" y="10552"/>
                    </a:lnTo>
                    <a:lnTo>
                      <a:pt x="2724" y="10552"/>
                    </a:lnTo>
                    <a:lnTo>
                      <a:pt x="2704" y="10552"/>
                    </a:lnTo>
                    <a:lnTo>
                      <a:pt x="2666" y="10552"/>
                    </a:lnTo>
                    <a:lnTo>
                      <a:pt x="2628" y="10514"/>
                    </a:lnTo>
                    <a:lnTo>
                      <a:pt x="2571" y="10476"/>
                    </a:lnTo>
                    <a:lnTo>
                      <a:pt x="2495" y="10419"/>
                    </a:lnTo>
                    <a:lnTo>
                      <a:pt x="2457" y="10400"/>
                    </a:lnTo>
                    <a:lnTo>
                      <a:pt x="2457" y="10381"/>
                    </a:lnTo>
                    <a:lnTo>
                      <a:pt x="2438" y="10361"/>
                    </a:lnTo>
                    <a:lnTo>
                      <a:pt x="2419" y="10361"/>
                    </a:lnTo>
                    <a:lnTo>
                      <a:pt x="2380" y="10361"/>
                    </a:lnTo>
                    <a:lnTo>
                      <a:pt x="2362" y="10361"/>
                    </a:lnTo>
                    <a:lnTo>
                      <a:pt x="2343" y="10381"/>
                    </a:lnTo>
                    <a:lnTo>
                      <a:pt x="2304" y="10361"/>
                    </a:lnTo>
                    <a:lnTo>
                      <a:pt x="2266" y="10361"/>
                    </a:lnTo>
                    <a:lnTo>
                      <a:pt x="2209" y="10323"/>
                    </a:lnTo>
                    <a:lnTo>
                      <a:pt x="2190" y="10323"/>
                    </a:lnTo>
                    <a:lnTo>
                      <a:pt x="2152" y="10305"/>
                    </a:lnTo>
                    <a:lnTo>
                      <a:pt x="2133" y="10305"/>
                    </a:lnTo>
                    <a:lnTo>
                      <a:pt x="2114" y="10285"/>
                    </a:lnTo>
                    <a:lnTo>
                      <a:pt x="2038" y="10305"/>
                    </a:lnTo>
                    <a:lnTo>
                      <a:pt x="2018" y="10305"/>
                    </a:lnTo>
                    <a:lnTo>
                      <a:pt x="1999" y="10305"/>
                    </a:lnTo>
                    <a:lnTo>
                      <a:pt x="1981" y="10305"/>
                    </a:lnTo>
                    <a:lnTo>
                      <a:pt x="1923" y="10266"/>
                    </a:lnTo>
                    <a:lnTo>
                      <a:pt x="1847" y="10228"/>
                    </a:lnTo>
                    <a:lnTo>
                      <a:pt x="1695" y="10114"/>
                    </a:lnTo>
                    <a:lnTo>
                      <a:pt x="1676" y="10114"/>
                    </a:lnTo>
                    <a:lnTo>
                      <a:pt x="1657" y="10114"/>
                    </a:lnTo>
                    <a:lnTo>
                      <a:pt x="1637" y="10114"/>
                    </a:lnTo>
                    <a:lnTo>
                      <a:pt x="1619" y="10114"/>
                    </a:lnTo>
                    <a:lnTo>
                      <a:pt x="1581" y="10152"/>
                    </a:lnTo>
                    <a:lnTo>
                      <a:pt x="1561" y="10152"/>
                    </a:lnTo>
                    <a:lnTo>
                      <a:pt x="1542" y="10152"/>
                    </a:lnTo>
                    <a:lnTo>
                      <a:pt x="1428" y="10152"/>
                    </a:lnTo>
                    <a:lnTo>
                      <a:pt x="1409" y="10171"/>
                    </a:lnTo>
                    <a:lnTo>
                      <a:pt x="1390" y="10190"/>
                    </a:lnTo>
                    <a:lnTo>
                      <a:pt x="1390" y="10209"/>
                    </a:lnTo>
                    <a:lnTo>
                      <a:pt x="1371" y="10209"/>
                    </a:lnTo>
                    <a:lnTo>
                      <a:pt x="1352" y="10209"/>
                    </a:lnTo>
                    <a:lnTo>
                      <a:pt x="1333" y="10209"/>
                    </a:lnTo>
                    <a:lnTo>
                      <a:pt x="1276" y="10190"/>
                    </a:lnTo>
                    <a:lnTo>
                      <a:pt x="1180" y="10133"/>
                    </a:lnTo>
                    <a:lnTo>
                      <a:pt x="819" y="10038"/>
                    </a:lnTo>
                    <a:lnTo>
                      <a:pt x="799" y="10038"/>
                    </a:lnTo>
                    <a:lnTo>
                      <a:pt x="780" y="10019"/>
                    </a:lnTo>
                    <a:lnTo>
                      <a:pt x="780" y="9980"/>
                    </a:lnTo>
                    <a:lnTo>
                      <a:pt x="780" y="9942"/>
                    </a:lnTo>
                    <a:lnTo>
                      <a:pt x="780" y="9924"/>
                    </a:lnTo>
                    <a:lnTo>
                      <a:pt x="780" y="9904"/>
                    </a:lnTo>
                    <a:lnTo>
                      <a:pt x="761" y="9885"/>
                    </a:lnTo>
                    <a:lnTo>
                      <a:pt x="743" y="9866"/>
                    </a:lnTo>
                    <a:lnTo>
                      <a:pt x="590" y="9790"/>
                    </a:lnTo>
                    <a:lnTo>
                      <a:pt x="571" y="9790"/>
                    </a:lnTo>
                    <a:lnTo>
                      <a:pt x="552" y="9809"/>
                    </a:lnTo>
                    <a:lnTo>
                      <a:pt x="533" y="9828"/>
                    </a:lnTo>
                    <a:lnTo>
                      <a:pt x="533" y="9847"/>
                    </a:lnTo>
                    <a:lnTo>
                      <a:pt x="533" y="9924"/>
                    </a:lnTo>
                    <a:lnTo>
                      <a:pt x="533" y="9942"/>
                    </a:lnTo>
                    <a:lnTo>
                      <a:pt x="533" y="9961"/>
                    </a:lnTo>
                    <a:lnTo>
                      <a:pt x="533" y="9980"/>
                    </a:lnTo>
                    <a:lnTo>
                      <a:pt x="514" y="9980"/>
                    </a:lnTo>
                    <a:lnTo>
                      <a:pt x="514" y="10000"/>
                    </a:lnTo>
                    <a:lnTo>
                      <a:pt x="495" y="10000"/>
                    </a:lnTo>
                    <a:lnTo>
                      <a:pt x="266" y="9942"/>
                    </a:lnTo>
                    <a:lnTo>
                      <a:pt x="247" y="9942"/>
                    </a:lnTo>
                    <a:lnTo>
                      <a:pt x="228" y="9904"/>
                    </a:lnTo>
                    <a:lnTo>
                      <a:pt x="171" y="9809"/>
                    </a:lnTo>
                    <a:lnTo>
                      <a:pt x="152" y="9809"/>
                    </a:lnTo>
                    <a:lnTo>
                      <a:pt x="133" y="9809"/>
                    </a:lnTo>
                    <a:lnTo>
                      <a:pt x="114" y="9809"/>
                    </a:lnTo>
                    <a:lnTo>
                      <a:pt x="95" y="9790"/>
                    </a:lnTo>
                    <a:lnTo>
                      <a:pt x="76" y="9790"/>
                    </a:lnTo>
                    <a:lnTo>
                      <a:pt x="57" y="9790"/>
                    </a:lnTo>
                    <a:lnTo>
                      <a:pt x="57" y="9771"/>
                    </a:lnTo>
                    <a:lnTo>
                      <a:pt x="37" y="9752"/>
                    </a:lnTo>
                    <a:lnTo>
                      <a:pt x="18" y="9714"/>
                    </a:lnTo>
                    <a:lnTo>
                      <a:pt x="18" y="9695"/>
                    </a:lnTo>
                    <a:lnTo>
                      <a:pt x="18" y="9676"/>
                    </a:lnTo>
                    <a:lnTo>
                      <a:pt x="57" y="9580"/>
                    </a:lnTo>
                    <a:lnTo>
                      <a:pt x="57" y="9562"/>
                    </a:lnTo>
                    <a:lnTo>
                      <a:pt x="57" y="9523"/>
                    </a:lnTo>
                    <a:lnTo>
                      <a:pt x="18" y="9466"/>
                    </a:lnTo>
                    <a:lnTo>
                      <a:pt x="0" y="9447"/>
                    </a:lnTo>
                    <a:lnTo>
                      <a:pt x="0" y="9428"/>
                    </a:lnTo>
                    <a:lnTo>
                      <a:pt x="18" y="9390"/>
                    </a:lnTo>
                    <a:lnTo>
                      <a:pt x="76" y="9257"/>
                    </a:lnTo>
                    <a:lnTo>
                      <a:pt x="95" y="9238"/>
                    </a:lnTo>
                    <a:lnTo>
                      <a:pt x="247" y="9314"/>
                    </a:lnTo>
                    <a:lnTo>
                      <a:pt x="266" y="9314"/>
                    </a:lnTo>
                    <a:lnTo>
                      <a:pt x="285" y="9295"/>
                    </a:lnTo>
                    <a:lnTo>
                      <a:pt x="304" y="9276"/>
                    </a:lnTo>
                    <a:lnTo>
                      <a:pt x="362" y="9199"/>
                    </a:lnTo>
                    <a:lnTo>
                      <a:pt x="381" y="9162"/>
                    </a:lnTo>
                    <a:lnTo>
                      <a:pt x="399" y="9162"/>
                    </a:lnTo>
                    <a:lnTo>
                      <a:pt x="418" y="9181"/>
                    </a:lnTo>
                    <a:lnTo>
                      <a:pt x="438" y="9162"/>
                    </a:lnTo>
                    <a:lnTo>
                      <a:pt x="457" y="9162"/>
                    </a:lnTo>
                    <a:lnTo>
                      <a:pt x="495" y="9104"/>
                    </a:lnTo>
                    <a:lnTo>
                      <a:pt x="495" y="9085"/>
                    </a:lnTo>
                    <a:lnTo>
                      <a:pt x="514" y="9066"/>
                    </a:lnTo>
                    <a:lnTo>
                      <a:pt x="552" y="9047"/>
                    </a:lnTo>
                    <a:lnTo>
                      <a:pt x="571" y="9047"/>
                    </a:lnTo>
                    <a:lnTo>
                      <a:pt x="571" y="9028"/>
                    </a:lnTo>
                    <a:lnTo>
                      <a:pt x="571" y="9009"/>
                    </a:lnTo>
                    <a:lnTo>
                      <a:pt x="552" y="8971"/>
                    </a:lnTo>
                    <a:lnTo>
                      <a:pt x="552" y="8952"/>
                    </a:lnTo>
                    <a:lnTo>
                      <a:pt x="571" y="8952"/>
                    </a:lnTo>
                    <a:lnTo>
                      <a:pt x="571" y="8933"/>
                    </a:lnTo>
                    <a:lnTo>
                      <a:pt x="609" y="8933"/>
                    </a:lnTo>
                    <a:lnTo>
                      <a:pt x="628" y="8914"/>
                    </a:lnTo>
                    <a:lnTo>
                      <a:pt x="666" y="8895"/>
                    </a:lnTo>
                    <a:lnTo>
                      <a:pt x="666" y="8876"/>
                    </a:lnTo>
                    <a:lnTo>
                      <a:pt x="685" y="8876"/>
                    </a:lnTo>
                    <a:lnTo>
                      <a:pt x="723" y="8895"/>
                    </a:lnTo>
                    <a:lnTo>
                      <a:pt x="743" y="8895"/>
                    </a:lnTo>
                    <a:lnTo>
                      <a:pt x="761" y="8876"/>
                    </a:lnTo>
                    <a:lnTo>
                      <a:pt x="780" y="8819"/>
                    </a:lnTo>
                    <a:lnTo>
                      <a:pt x="799" y="8819"/>
                    </a:lnTo>
                    <a:lnTo>
                      <a:pt x="838" y="8761"/>
                    </a:lnTo>
                    <a:lnTo>
                      <a:pt x="857" y="8761"/>
                    </a:lnTo>
                    <a:lnTo>
                      <a:pt x="857" y="8742"/>
                    </a:lnTo>
                    <a:lnTo>
                      <a:pt x="857" y="8723"/>
                    </a:lnTo>
                    <a:lnTo>
                      <a:pt x="857" y="8705"/>
                    </a:lnTo>
                    <a:lnTo>
                      <a:pt x="857" y="8666"/>
                    </a:lnTo>
                    <a:lnTo>
                      <a:pt x="857" y="8647"/>
                    </a:lnTo>
                    <a:lnTo>
                      <a:pt x="743" y="8571"/>
                    </a:lnTo>
                    <a:lnTo>
                      <a:pt x="628" y="8419"/>
                    </a:lnTo>
                    <a:lnTo>
                      <a:pt x="609" y="8380"/>
                    </a:lnTo>
                    <a:lnTo>
                      <a:pt x="799" y="8266"/>
                    </a:lnTo>
                    <a:lnTo>
                      <a:pt x="819" y="8266"/>
                    </a:lnTo>
                    <a:lnTo>
                      <a:pt x="895" y="8247"/>
                    </a:lnTo>
                    <a:lnTo>
                      <a:pt x="914" y="8228"/>
                    </a:lnTo>
                    <a:lnTo>
                      <a:pt x="933" y="8209"/>
                    </a:lnTo>
                    <a:lnTo>
                      <a:pt x="933" y="8171"/>
                    </a:lnTo>
                    <a:lnTo>
                      <a:pt x="895" y="8133"/>
                    </a:lnTo>
                    <a:lnTo>
                      <a:pt x="895" y="8095"/>
                    </a:lnTo>
                    <a:lnTo>
                      <a:pt x="895" y="8057"/>
                    </a:lnTo>
                    <a:lnTo>
                      <a:pt x="895" y="8038"/>
                    </a:lnTo>
                    <a:lnTo>
                      <a:pt x="857" y="8019"/>
                    </a:lnTo>
                    <a:lnTo>
                      <a:pt x="819" y="7980"/>
                    </a:lnTo>
                    <a:lnTo>
                      <a:pt x="819" y="7904"/>
                    </a:lnTo>
                    <a:lnTo>
                      <a:pt x="838" y="7847"/>
                    </a:lnTo>
                    <a:lnTo>
                      <a:pt x="838" y="7771"/>
                    </a:lnTo>
                    <a:lnTo>
                      <a:pt x="895" y="7695"/>
                    </a:lnTo>
                    <a:lnTo>
                      <a:pt x="914" y="7618"/>
                    </a:lnTo>
                    <a:lnTo>
                      <a:pt x="952" y="7542"/>
                    </a:lnTo>
                    <a:lnTo>
                      <a:pt x="1028" y="7504"/>
                    </a:lnTo>
                    <a:lnTo>
                      <a:pt x="1200" y="7447"/>
                    </a:lnTo>
                    <a:lnTo>
                      <a:pt x="1238" y="7409"/>
                    </a:lnTo>
                    <a:lnTo>
                      <a:pt x="1238" y="7371"/>
                    </a:lnTo>
                    <a:lnTo>
                      <a:pt x="1238" y="7314"/>
                    </a:lnTo>
                    <a:lnTo>
                      <a:pt x="1276" y="7295"/>
                    </a:lnTo>
                    <a:lnTo>
                      <a:pt x="1238" y="7257"/>
                    </a:lnTo>
                    <a:lnTo>
                      <a:pt x="1219" y="7181"/>
                    </a:lnTo>
                    <a:lnTo>
                      <a:pt x="1219" y="7123"/>
                    </a:lnTo>
                    <a:lnTo>
                      <a:pt x="1238" y="7066"/>
                    </a:lnTo>
                    <a:lnTo>
                      <a:pt x="1295" y="7009"/>
                    </a:lnTo>
                    <a:lnTo>
                      <a:pt x="1352" y="6990"/>
                    </a:lnTo>
                    <a:lnTo>
                      <a:pt x="1428" y="6971"/>
                    </a:lnTo>
                    <a:lnTo>
                      <a:pt x="1485" y="6933"/>
                    </a:lnTo>
                    <a:lnTo>
                      <a:pt x="1505" y="6914"/>
                    </a:lnTo>
                    <a:lnTo>
                      <a:pt x="1523" y="6895"/>
                    </a:lnTo>
                    <a:lnTo>
                      <a:pt x="1542" y="6856"/>
                    </a:lnTo>
                    <a:lnTo>
                      <a:pt x="1542" y="6819"/>
                    </a:lnTo>
                    <a:lnTo>
                      <a:pt x="1542" y="6780"/>
                    </a:lnTo>
                    <a:lnTo>
                      <a:pt x="1581" y="6724"/>
                    </a:lnTo>
                    <a:lnTo>
                      <a:pt x="1600" y="6685"/>
                    </a:lnTo>
                    <a:lnTo>
                      <a:pt x="1581" y="6666"/>
                    </a:lnTo>
                    <a:lnTo>
                      <a:pt x="1561" y="6628"/>
                    </a:lnTo>
                    <a:lnTo>
                      <a:pt x="1542" y="6628"/>
                    </a:lnTo>
                    <a:lnTo>
                      <a:pt x="1542" y="6609"/>
                    </a:lnTo>
                    <a:lnTo>
                      <a:pt x="1542" y="6552"/>
                    </a:lnTo>
                    <a:lnTo>
                      <a:pt x="1523" y="6475"/>
                    </a:lnTo>
                    <a:lnTo>
                      <a:pt x="1447" y="6399"/>
                    </a:lnTo>
                    <a:lnTo>
                      <a:pt x="1428" y="6304"/>
                    </a:lnTo>
                    <a:lnTo>
                      <a:pt x="1409" y="6266"/>
                    </a:lnTo>
                    <a:lnTo>
                      <a:pt x="1371" y="6228"/>
                    </a:lnTo>
                    <a:lnTo>
                      <a:pt x="1352" y="6190"/>
                    </a:lnTo>
                    <a:lnTo>
                      <a:pt x="1314" y="6171"/>
                    </a:lnTo>
                    <a:lnTo>
                      <a:pt x="1314" y="5999"/>
                    </a:lnTo>
                    <a:lnTo>
                      <a:pt x="1238" y="5980"/>
                    </a:lnTo>
                    <a:lnTo>
                      <a:pt x="1142" y="5980"/>
                    </a:lnTo>
                    <a:lnTo>
                      <a:pt x="1066" y="5962"/>
                    </a:lnTo>
                    <a:lnTo>
                      <a:pt x="875" y="5752"/>
                    </a:lnTo>
                    <a:lnTo>
                      <a:pt x="799" y="5714"/>
                    </a:lnTo>
                    <a:lnTo>
                      <a:pt x="743" y="5695"/>
                    </a:lnTo>
                    <a:lnTo>
                      <a:pt x="704" y="5676"/>
                    </a:lnTo>
                    <a:lnTo>
                      <a:pt x="704" y="5637"/>
                    </a:lnTo>
                    <a:lnTo>
                      <a:pt x="704" y="5600"/>
                    </a:lnTo>
                    <a:lnTo>
                      <a:pt x="666" y="5561"/>
                    </a:lnTo>
                    <a:lnTo>
                      <a:pt x="628" y="5542"/>
                    </a:lnTo>
                    <a:lnTo>
                      <a:pt x="571" y="5523"/>
                    </a:lnTo>
                    <a:lnTo>
                      <a:pt x="533" y="5523"/>
                    </a:lnTo>
                    <a:lnTo>
                      <a:pt x="399" y="5390"/>
                    </a:lnTo>
                    <a:lnTo>
                      <a:pt x="323" y="5237"/>
                    </a:lnTo>
                    <a:lnTo>
                      <a:pt x="285" y="5200"/>
                    </a:lnTo>
                    <a:lnTo>
                      <a:pt x="247" y="5161"/>
                    </a:lnTo>
                    <a:close/>
                    <a:moveTo>
                      <a:pt x="2380" y="8685"/>
                    </a:moveTo>
                    <a:lnTo>
                      <a:pt x="2209" y="8647"/>
                    </a:lnTo>
                    <a:lnTo>
                      <a:pt x="2095" y="8628"/>
                    </a:lnTo>
                    <a:lnTo>
                      <a:pt x="1923" y="8533"/>
                    </a:lnTo>
                    <a:lnTo>
                      <a:pt x="1866" y="8514"/>
                    </a:lnTo>
                    <a:lnTo>
                      <a:pt x="1828" y="8514"/>
                    </a:lnTo>
                    <a:lnTo>
                      <a:pt x="1752" y="8438"/>
                    </a:lnTo>
                    <a:lnTo>
                      <a:pt x="1714" y="8456"/>
                    </a:lnTo>
                    <a:lnTo>
                      <a:pt x="1676" y="8514"/>
                    </a:lnTo>
                    <a:lnTo>
                      <a:pt x="1695" y="8552"/>
                    </a:lnTo>
                    <a:lnTo>
                      <a:pt x="1714" y="8590"/>
                    </a:lnTo>
                    <a:lnTo>
                      <a:pt x="1714" y="8628"/>
                    </a:lnTo>
                    <a:lnTo>
                      <a:pt x="1619" y="8742"/>
                    </a:lnTo>
                    <a:lnTo>
                      <a:pt x="1600" y="8819"/>
                    </a:lnTo>
                    <a:lnTo>
                      <a:pt x="1619" y="8914"/>
                    </a:lnTo>
                    <a:lnTo>
                      <a:pt x="1714" y="9009"/>
                    </a:lnTo>
                    <a:lnTo>
                      <a:pt x="1752" y="9047"/>
                    </a:lnTo>
                    <a:lnTo>
                      <a:pt x="1790" y="9123"/>
                    </a:lnTo>
                    <a:lnTo>
                      <a:pt x="1790" y="9199"/>
                    </a:lnTo>
                    <a:lnTo>
                      <a:pt x="1847" y="9390"/>
                    </a:lnTo>
                    <a:lnTo>
                      <a:pt x="1942" y="9504"/>
                    </a:lnTo>
                    <a:lnTo>
                      <a:pt x="2057" y="9790"/>
                    </a:lnTo>
                    <a:lnTo>
                      <a:pt x="2171" y="9828"/>
                    </a:lnTo>
                    <a:lnTo>
                      <a:pt x="2228" y="9828"/>
                    </a:lnTo>
                    <a:lnTo>
                      <a:pt x="2323" y="9790"/>
                    </a:lnTo>
                    <a:lnTo>
                      <a:pt x="2399" y="9790"/>
                    </a:lnTo>
                    <a:lnTo>
                      <a:pt x="2476" y="9790"/>
                    </a:lnTo>
                    <a:lnTo>
                      <a:pt x="2533" y="9828"/>
                    </a:lnTo>
                    <a:lnTo>
                      <a:pt x="2609" y="9885"/>
                    </a:lnTo>
                    <a:lnTo>
                      <a:pt x="2647" y="9904"/>
                    </a:lnTo>
                    <a:lnTo>
                      <a:pt x="2724" y="9924"/>
                    </a:lnTo>
                    <a:lnTo>
                      <a:pt x="2800" y="9980"/>
                    </a:lnTo>
                    <a:lnTo>
                      <a:pt x="2838" y="9980"/>
                    </a:lnTo>
                    <a:lnTo>
                      <a:pt x="2857" y="9980"/>
                    </a:lnTo>
                    <a:lnTo>
                      <a:pt x="2895" y="9942"/>
                    </a:lnTo>
                    <a:lnTo>
                      <a:pt x="2914" y="9924"/>
                    </a:lnTo>
                    <a:lnTo>
                      <a:pt x="2933" y="9866"/>
                    </a:lnTo>
                    <a:lnTo>
                      <a:pt x="2952" y="9790"/>
                    </a:lnTo>
                    <a:lnTo>
                      <a:pt x="2952" y="9752"/>
                    </a:lnTo>
                    <a:lnTo>
                      <a:pt x="2971" y="9714"/>
                    </a:lnTo>
                    <a:lnTo>
                      <a:pt x="3009" y="9714"/>
                    </a:lnTo>
                    <a:lnTo>
                      <a:pt x="3009" y="9695"/>
                    </a:lnTo>
                    <a:lnTo>
                      <a:pt x="3009" y="9676"/>
                    </a:lnTo>
                    <a:lnTo>
                      <a:pt x="3009" y="9657"/>
                    </a:lnTo>
                    <a:lnTo>
                      <a:pt x="2990" y="9638"/>
                    </a:lnTo>
                    <a:lnTo>
                      <a:pt x="2990" y="9619"/>
                    </a:lnTo>
                    <a:lnTo>
                      <a:pt x="3009" y="9599"/>
                    </a:lnTo>
                    <a:lnTo>
                      <a:pt x="3047" y="9599"/>
                    </a:lnTo>
                    <a:lnTo>
                      <a:pt x="3066" y="9599"/>
                    </a:lnTo>
                    <a:lnTo>
                      <a:pt x="3085" y="9580"/>
                    </a:lnTo>
                    <a:lnTo>
                      <a:pt x="3085" y="9562"/>
                    </a:lnTo>
                    <a:lnTo>
                      <a:pt x="3105" y="9543"/>
                    </a:lnTo>
                    <a:lnTo>
                      <a:pt x="3123" y="9543"/>
                    </a:lnTo>
                    <a:lnTo>
                      <a:pt x="3142" y="9562"/>
                    </a:lnTo>
                    <a:lnTo>
                      <a:pt x="3161" y="9562"/>
                    </a:lnTo>
                    <a:lnTo>
                      <a:pt x="3161" y="9543"/>
                    </a:lnTo>
                    <a:lnTo>
                      <a:pt x="3161" y="9504"/>
                    </a:lnTo>
                    <a:lnTo>
                      <a:pt x="3142" y="9485"/>
                    </a:lnTo>
                    <a:lnTo>
                      <a:pt x="3123" y="9466"/>
                    </a:lnTo>
                    <a:lnTo>
                      <a:pt x="3085" y="9428"/>
                    </a:lnTo>
                    <a:lnTo>
                      <a:pt x="3066" y="9428"/>
                    </a:lnTo>
                    <a:lnTo>
                      <a:pt x="3047" y="9409"/>
                    </a:lnTo>
                    <a:lnTo>
                      <a:pt x="3028" y="9409"/>
                    </a:lnTo>
                    <a:lnTo>
                      <a:pt x="3028" y="9390"/>
                    </a:lnTo>
                    <a:lnTo>
                      <a:pt x="3009" y="9352"/>
                    </a:lnTo>
                    <a:lnTo>
                      <a:pt x="3009" y="9333"/>
                    </a:lnTo>
                    <a:lnTo>
                      <a:pt x="3028" y="9333"/>
                    </a:lnTo>
                    <a:lnTo>
                      <a:pt x="3028" y="9314"/>
                    </a:lnTo>
                    <a:lnTo>
                      <a:pt x="3047" y="9314"/>
                    </a:lnTo>
                    <a:lnTo>
                      <a:pt x="3047" y="9295"/>
                    </a:lnTo>
                    <a:lnTo>
                      <a:pt x="3047" y="9276"/>
                    </a:lnTo>
                    <a:lnTo>
                      <a:pt x="3028" y="9276"/>
                    </a:lnTo>
                    <a:lnTo>
                      <a:pt x="3009" y="9276"/>
                    </a:lnTo>
                    <a:lnTo>
                      <a:pt x="2990" y="9276"/>
                    </a:lnTo>
                    <a:lnTo>
                      <a:pt x="2971" y="9276"/>
                    </a:lnTo>
                    <a:lnTo>
                      <a:pt x="2952" y="9314"/>
                    </a:lnTo>
                    <a:lnTo>
                      <a:pt x="2933" y="9314"/>
                    </a:lnTo>
                    <a:lnTo>
                      <a:pt x="2914" y="9295"/>
                    </a:lnTo>
                    <a:lnTo>
                      <a:pt x="2914" y="9276"/>
                    </a:lnTo>
                    <a:lnTo>
                      <a:pt x="2895" y="9276"/>
                    </a:lnTo>
                    <a:lnTo>
                      <a:pt x="2895" y="9257"/>
                    </a:lnTo>
                    <a:lnTo>
                      <a:pt x="2895" y="9238"/>
                    </a:lnTo>
                    <a:lnTo>
                      <a:pt x="2895" y="9218"/>
                    </a:lnTo>
                    <a:lnTo>
                      <a:pt x="2876" y="9199"/>
                    </a:lnTo>
                    <a:lnTo>
                      <a:pt x="2857" y="9181"/>
                    </a:lnTo>
                    <a:lnTo>
                      <a:pt x="2838" y="9181"/>
                    </a:lnTo>
                    <a:lnTo>
                      <a:pt x="2819" y="9162"/>
                    </a:lnTo>
                    <a:lnTo>
                      <a:pt x="2800" y="9162"/>
                    </a:lnTo>
                    <a:lnTo>
                      <a:pt x="2780" y="9162"/>
                    </a:lnTo>
                    <a:lnTo>
                      <a:pt x="2724" y="9104"/>
                    </a:lnTo>
                    <a:lnTo>
                      <a:pt x="2724" y="9085"/>
                    </a:lnTo>
                    <a:lnTo>
                      <a:pt x="2724" y="9066"/>
                    </a:lnTo>
                    <a:lnTo>
                      <a:pt x="2743" y="9047"/>
                    </a:lnTo>
                    <a:lnTo>
                      <a:pt x="2761" y="9047"/>
                    </a:lnTo>
                    <a:lnTo>
                      <a:pt x="2780" y="9047"/>
                    </a:lnTo>
                    <a:lnTo>
                      <a:pt x="2780" y="9066"/>
                    </a:lnTo>
                    <a:lnTo>
                      <a:pt x="2800" y="9066"/>
                    </a:lnTo>
                    <a:lnTo>
                      <a:pt x="2800" y="9047"/>
                    </a:lnTo>
                    <a:lnTo>
                      <a:pt x="2800" y="9028"/>
                    </a:lnTo>
                    <a:lnTo>
                      <a:pt x="2743" y="8990"/>
                    </a:lnTo>
                    <a:lnTo>
                      <a:pt x="2724" y="8952"/>
                    </a:lnTo>
                    <a:lnTo>
                      <a:pt x="2685" y="8895"/>
                    </a:lnTo>
                    <a:lnTo>
                      <a:pt x="2666" y="8876"/>
                    </a:lnTo>
                    <a:lnTo>
                      <a:pt x="2628" y="8857"/>
                    </a:lnTo>
                    <a:lnTo>
                      <a:pt x="2609" y="8837"/>
                    </a:lnTo>
                    <a:lnTo>
                      <a:pt x="2590" y="8837"/>
                    </a:lnTo>
                    <a:lnTo>
                      <a:pt x="2571" y="8800"/>
                    </a:lnTo>
                    <a:lnTo>
                      <a:pt x="2552" y="8705"/>
                    </a:lnTo>
                    <a:lnTo>
                      <a:pt x="2533" y="8685"/>
                    </a:lnTo>
                    <a:lnTo>
                      <a:pt x="2495" y="8647"/>
                    </a:lnTo>
                    <a:lnTo>
                      <a:pt x="2419" y="8685"/>
                    </a:lnTo>
                    <a:lnTo>
                      <a:pt x="2380" y="868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28" name="Freeform 6">
                <a:extLst>
                  <a:ext uri="{FF2B5EF4-FFF2-40B4-BE49-F238E27FC236}">
                    <a16:creationId xmlns:a16="http://schemas.microsoft.com/office/drawing/2014/main" id="{81192B6C-2BCB-A14B-8286-86F6EBEAD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3600" y="6316663"/>
                <a:ext cx="4552950" cy="3840162"/>
              </a:xfrm>
              <a:custGeom>
                <a:avLst/>
                <a:gdLst>
                  <a:gd name="T0" fmla="*/ 1295736671 w 12649"/>
                  <a:gd name="T1" fmla="*/ 649310302 h 10667"/>
                  <a:gd name="T2" fmla="*/ 1147648994 w 12649"/>
                  <a:gd name="T3" fmla="*/ 698559200 h 10667"/>
                  <a:gd name="T4" fmla="*/ 1076001852 w 12649"/>
                  <a:gd name="T5" fmla="*/ 752862914 h 10667"/>
                  <a:gd name="T6" fmla="*/ 1016792625 w 12649"/>
                  <a:gd name="T7" fmla="*/ 794854133 h 10667"/>
                  <a:gd name="T8" fmla="*/ 994637623 w 12649"/>
                  <a:gd name="T9" fmla="*/ 829328470 h 10667"/>
                  <a:gd name="T10" fmla="*/ 937890063 w 12649"/>
                  <a:gd name="T11" fmla="*/ 910848842 h 10667"/>
                  <a:gd name="T12" fmla="*/ 898374171 w 12649"/>
                  <a:gd name="T13" fmla="*/ 965152196 h 10667"/>
                  <a:gd name="T14" fmla="*/ 829318277 w 12649"/>
                  <a:gd name="T15" fmla="*/ 1009606202 h 10667"/>
                  <a:gd name="T16" fmla="*/ 817009942 w 12649"/>
                  <a:gd name="T17" fmla="*/ 1039285287 h 10667"/>
                  <a:gd name="T18" fmla="*/ 915605480 w 12649"/>
                  <a:gd name="T19" fmla="*/ 1189883574 h 10667"/>
                  <a:gd name="T20" fmla="*/ 918067147 w 12649"/>
                  <a:gd name="T21" fmla="*/ 1266349130 h 10667"/>
                  <a:gd name="T22" fmla="*/ 890989171 w 12649"/>
                  <a:gd name="T23" fmla="*/ 1300953429 h 10667"/>
                  <a:gd name="T24" fmla="*/ 866242921 w 12649"/>
                  <a:gd name="T25" fmla="*/ 1313265563 h 10667"/>
                  <a:gd name="T26" fmla="*/ 811957028 w 12649"/>
                  <a:gd name="T27" fmla="*/ 1347869502 h 10667"/>
                  <a:gd name="T28" fmla="*/ 735516132 w 12649"/>
                  <a:gd name="T29" fmla="*/ 1367569277 h 10667"/>
                  <a:gd name="T30" fmla="*/ 691076907 w 12649"/>
                  <a:gd name="T31" fmla="*/ 1382343839 h 10667"/>
                  <a:gd name="T32" fmla="*/ 580043454 w 12649"/>
                  <a:gd name="T33" fmla="*/ 1340352619 h 10667"/>
                  <a:gd name="T34" fmla="*/ 496087978 w 12649"/>
                  <a:gd name="T35" fmla="*/ 1330502552 h 10667"/>
                  <a:gd name="T36" fmla="*/ 451648753 w 12649"/>
                  <a:gd name="T37" fmla="*/ 1360181636 h 10667"/>
                  <a:gd name="T38" fmla="*/ 375207857 w 12649"/>
                  <a:gd name="T39" fmla="*/ 1355256782 h 10667"/>
                  <a:gd name="T40" fmla="*/ 209758931 w 12649"/>
                  <a:gd name="T41" fmla="*/ 1256499422 h 10667"/>
                  <a:gd name="T42" fmla="*/ 140703036 w 12649"/>
                  <a:gd name="T43" fmla="*/ 1150354781 h 10667"/>
                  <a:gd name="T44" fmla="*/ 54415473 w 12649"/>
                  <a:gd name="T45" fmla="*/ 1078814079 h 10667"/>
                  <a:gd name="T46" fmla="*/ 128394702 w 12649"/>
                  <a:gd name="T47" fmla="*/ 750400487 h 10667"/>
                  <a:gd name="T48" fmla="*/ 167910593 w 12649"/>
                  <a:gd name="T49" fmla="*/ 553015368 h 10667"/>
                  <a:gd name="T50" fmla="*/ 224658153 w 12649"/>
                  <a:gd name="T51" fmla="*/ 464107716 h 10667"/>
                  <a:gd name="T52" fmla="*/ 274021072 w 12649"/>
                  <a:gd name="T53" fmla="*/ 402416721 h 10667"/>
                  <a:gd name="T54" fmla="*/ 347999941 w 12649"/>
                  <a:gd name="T55" fmla="*/ 345650940 h 10667"/>
                  <a:gd name="T56" fmla="*/ 394901193 w 12649"/>
                  <a:gd name="T57" fmla="*/ 343188153 h 10667"/>
                  <a:gd name="T58" fmla="*/ 498549645 w 12649"/>
                  <a:gd name="T59" fmla="*/ 330876019 h 10667"/>
                  <a:gd name="T60" fmla="*/ 520834228 w 12649"/>
                  <a:gd name="T61" fmla="*/ 353038221 h 10667"/>
                  <a:gd name="T62" fmla="*/ 570196787 w 12649"/>
                  <a:gd name="T63" fmla="*/ 281497519 h 10667"/>
                  <a:gd name="T64" fmla="*/ 619559346 w 12649"/>
                  <a:gd name="T65" fmla="*/ 244430793 h 10667"/>
                  <a:gd name="T66" fmla="*/ 641714348 w 12649"/>
                  <a:gd name="T67" fmla="*/ 192589866 h 10667"/>
                  <a:gd name="T68" fmla="*/ 696000241 w 12649"/>
                  <a:gd name="T69" fmla="*/ 113661523 h 10667"/>
                  <a:gd name="T70" fmla="*/ 740439466 w 12649"/>
                  <a:gd name="T71" fmla="*/ 88907652 h 10667"/>
                  <a:gd name="T72" fmla="*/ 844088278 w 12649"/>
                  <a:gd name="T73" fmla="*/ 88907652 h 10667"/>
                  <a:gd name="T74" fmla="*/ 925581728 w 12649"/>
                  <a:gd name="T75" fmla="*/ 79057585 h 10667"/>
                  <a:gd name="T76" fmla="*/ 992175956 w 12649"/>
                  <a:gd name="T77" fmla="*/ 24754231 h 10667"/>
                  <a:gd name="T78" fmla="*/ 1068616851 w 12649"/>
                  <a:gd name="T79" fmla="*/ 19829377 h 10667"/>
                  <a:gd name="T80" fmla="*/ 1137672746 w 12649"/>
                  <a:gd name="T81" fmla="*/ 64283023 h 10667"/>
                  <a:gd name="T82" fmla="*/ 1184703218 w 12649"/>
                  <a:gd name="T83" fmla="*/ 81520012 h 10667"/>
                  <a:gd name="T84" fmla="*/ 1241450778 w 12649"/>
                  <a:gd name="T85" fmla="*/ 103682214 h 10667"/>
                  <a:gd name="T86" fmla="*/ 1290813697 w 12649"/>
                  <a:gd name="T87" fmla="*/ 116124310 h 10667"/>
                  <a:gd name="T88" fmla="*/ 1352484591 w 12649"/>
                  <a:gd name="T89" fmla="*/ 125974018 h 10667"/>
                  <a:gd name="T90" fmla="*/ 1396923816 w 12649"/>
                  <a:gd name="T91" fmla="*/ 111199096 h 10667"/>
                  <a:gd name="T92" fmla="*/ 1433848460 w 12649"/>
                  <a:gd name="T93" fmla="*/ 155523501 h 10667"/>
                  <a:gd name="T94" fmla="*/ 1478288045 w 12649"/>
                  <a:gd name="T95" fmla="*/ 170427664 h 10667"/>
                  <a:gd name="T96" fmla="*/ 1507957269 w 12649"/>
                  <a:gd name="T97" fmla="*/ 195052293 h 10667"/>
                  <a:gd name="T98" fmla="*/ 1552396494 w 12649"/>
                  <a:gd name="T99" fmla="*/ 227193805 h 10667"/>
                  <a:gd name="T100" fmla="*/ 1594374412 w 12649"/>
                  <a:gd name="T101" fmla="*/ 286422373 h 10667"/>
                  <a:gd name="T102" fmla="*/ 1616529055 w 12649"/>
                  <a:gd name="T103" fmla="*/ 271647451 h 10667"/>
                  <a:gd name="T104" fmla="*/ 1623914056 w 12649"/>
                  <a:gd name="T105" fmla="*/ 291347226 h 10667"/>
                  <a:gd name="T106" fmla="*/ 1611605721 w 12649"/>
                  <a:gd name="T107" fmla="*/ 343188153 h 10667"/>
                  <a:gd name="T108" fmla="*/ 1621452389 w 12649"/>
                  <a:gd name="T109" fmla="*/ 395029440 h 10667"/>
                  <a:gd name="T110" fmla="*/ 1594374412 w 12649"/>
                  <a:gd name="T111" fmla="*/ 471494997 h 10667"/>
                  <a:gd name="T112" fmla="*/ 1586989412 w 12649"/>
                  <a:gd name="T113" fmla="*/ 533315593 h 10667"/>
                  <a:gd name="T114" fmla="*/ 1507957269 w 12649"/>
                  <a:gd name="T115" fmla="*/ 587619307 h 10667"/>
                  <a:gd name="T116" fmla="*/ 1458594710 w 12649"/>
                  <a:gd name="T117" fmla="*/ 639460234 h 10667"/>
                  <a:gd name="T118" fmla="*/ 1384485901 w 12649"/>
                  <a:gd name="T119" fmla="*/ 678989386 h 106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649" h="10667">
                    <a:moveTo>
                      <a:pt x="10515" y="5542"/>
                    </a:moveTo>
                    <a:lnTo>
                      <a:pt x="10515" y="5542"/>
                    </a:lnTo>
                    <a:lnTo>
                      <a:pt x="10477" y="5523"/>
                    </a:lnTo>
                    <a:lnTo>
                      <a:pt x="10439" y="5504"/>
                    </a:lnTo>
                    <a:lnTo>
                      <a:pt x="10382" y="5504"/>
                    </a:lnTo>
                    <a:lnTo>
                      <a:pt x="10363" y="5485"/>
                    </a:lnTo>
                    <a:lnTo>
                      <a:pt x="10286" y="5352"/>
                    </a:lnTo>
                    <a:lnTo>
                      <a:pt x="10249" y="5333"/>
                    </a:lnTo>
                    <a:lnTo>
                      <a:pt x="10153" y="5315"/>
                    </a:lnTo>
                    <a:lnTo>
                      <a:pt x="10115" y="5277"/>
                    </a:lnTo>
                    <a:lnTo>
                      <a:pt x="10115" y="5181"/>
                    </a:lnTo>
                    <a:lnTo>
                      <a:pt x="10096" y="5125"/>
                    </a:lnTo>
                    <a:lnTo>
                      <a:pt x="10077" y="5086"/>
                    </a:lnTo>
                    <a:lnTo>
                      <a:pt x="10039" y="5048"/>
                    </a:lnTo>
                    <a:lnTo>
                      <a:pt x="10001" y="5010"/>
                    </a:lnTo>
                    <a:lnTo>
                      <a:pt x="9963" y="5010"/>
                    </a:lnTo>
                    <a:lnTo>
                      <a:pt x="9829" y="5105"/>
                    </a:lnTo>
                    <a:lnTo>
                      <a:pt x="9792" y="5125"/>
                    </a:lnTo>
                    <a:lnTo>
                      <a:pt x="9467" y="5143"/>
                    </a:lnTo>
                    <a:lnTo>
                      <a:pt x="9411" y="5162"/>
                    </a:lnTo>
                    <a:lnTo>
                      <a:pt x="9372" y="5201"/>
                    </a:lnTo>
                    <a:lnTo>
                      <a:pt x="9296" y="5315"/>
                    </a:lnTo>
                    <a:lnTo>
                      <a:pt x="9258" y="5352"/>
                    </a:lnTo>
                    <a:lnTo>
                      <a:pt x="9220" y="5371"/>
                    </a:lnTo>
                    <a:lnTo>
                      <a:pt x="9162" y="5371"/>
                    </a:lnTo>
                    <a:lnTo>
                      <a:pt x="9106" y="5371"/>
                    </a:lnTo>
                    <a:lnTo>
                      <a:pt x="9067" y="5352"/>
                    </a:lnTo>
                    <a:lnTo>
                      <a:pt x="9030" y="5352"/>
                    </a:lnTo>
                    <a:lnTo>
                      <a:pt x="8896" y="5371"/>
                    </a:lnTo>
                    <a:lnTo>
                      <a:pt x="8877" y="5352"/>
                    </a:lnTo>
                    <a:lnTo>
                      <a:pt x="8858" y="5390"/>
                    </a:lnTo>
                    <a:lnTo>
                      <a:pt x="8820" y="5428"/>
                    </a:lnTo>
                    <a:lnTo>
                      <a:pt x="8763" y="5523"/>
                    </a:lnTo>
                    <a:lnTo>
                      <a:pt x="8763" y="5542"/>
                    </a:lnTo>
                    <a:lnTo>
                      <a:pt x="8649" y="5657"/>
                    </a:lnTo>
                    <a:lnTo>
                      <a:pt x="8572" y="5771"/>
                    </a:lnTo>
                    <a:lnTo>
                      <a:pt x="8553" y="5790"/>
                    </a:lnTo>
                    <a:lnTo>
                      <a:pt x="8553" y="5809"/>
                    </a:lnTo>
                    <a:lnTo>
                      <a:pt x="8553" y="5828"/>
                    </a:lnTo>
                    <a:lnTo>
                      <a:pt x="8534" y="5828"/>
                    </a:lnTo>
                    <a:lnTo>
                      <a:pt x="8477" y="5828"/>
                    </a:lnTo>
                    <a:lnTo>
                      <a:pt x="8439" y="5828"/>
                    </a:lnTo>
                    <a:lnTo>
                      <a:pt x="8420" y="5790"/>
                    </a:lnTo>
                    <a:lnTo>
                      <a:pt x="8401" y="5771"/>
                    </a:lnTo>
                    <a:lnTo>
                      <a:pt x="8344" y="5752"/>
                    </a:lnTo>
                    <a:lnTo>
                      <a:pt x="8324" y="5771"/>
                    </a:lnTo>
                    <a:lnTo>
                      <a:pt x="8305" y="5809"/>
                    </a:lnTo>
                    <a:lnTo>
                      <a:pt x="8287" y="5866"/>
                    </a:lnTo>
                    <a:lnTo>
                      <a:pt x="8268" y="5904"/>
                    </a:lnTo>
                    <a:lnTo>
                      <a:pt x="8191" y="5923"/>
                    </a:lnTo>
                    <a:lnTo>
                      <a:pt x="7924" y="5904"/>
                    </a:lnTo>
                    <a:lnTo>
                      <a:pt x="7943" y="5942"/>
                    </a:lnTo>
                    <a:lnTo>
                      <a:pt x="7924" y="5981"/>
                    </a:lnTo>
                    <a:lnTo>
                      <a:pt x="7887" y="5981"/>
                    </a:lnTo>
                    <a:lnTo>
                      <a:pt x="7867" y="5999"/>
                    </a:lnTo>
                    <a:lnTo>
                      <a:pt x="7867" y="6038"/>
                    </a:lnTo>
                    <a:lnTo>
                      <a:pt x="7867" y="6057"/>
                    </a:lnTo>
                    <a:lnTo>
                      <a:pt x="7867" y="6076"/>
                    </a:lnTo>
                    <a:lnTo>
                      <a:pt x="7848" y="6095"/>
                    </a:lnTo>
                    <a:lnTo>
                      <a:pt x="7848" y="6114"/>
                    </a:lnTo>
                    <a:lnTo>
                      <a:pt x="7848" y="6133"/>
                    </a:lnTo>
                    <a:lnTo>
                      <a:pt x="7829" y="6114"/>
                    </a:lnTo>
                    <a:lnTo>
                      <a:pt x="7829" y="6133"/>
                    </a:lnTo>
                    <a:lnTo>
                      <a:pt x="7772" y="6190"/>
                    </a:lnTo>
                    <a:lnTo>
                      <a:pt x="7753" y="6228"/>
                    </a:lnTo>
                    <a:lnTo>
                      <a:pt x="7715" y="6228"/>
                    </a:lnTo>
                    <a:lnTo>
                      <a:pt x="7677" y="6247"/>
                    </a:lnTo>
                    <a:lnTo>
                      <a:pt x="7696" y="6266"/>
                    </a:lnTo>
                    <a:lnTo>
                      <a:pt x="7715" y="6304"/>
                    </a:lnTo>
                    <a:lnTo>
                      <a:pt x="7734" y="6323"/>
                    </a:lnTo>
                    <a:lnTo>
                      <a:pt x="7696" y="6343"/>
                    </a:lnTo>
                    <a:lnTo>
                      <a:pt x="7677" y="6323"/>
                    </a:lnTo>
                    <a:lnTo>
                      <a:pt x="7658" y="6343"/>
                    </a:lnTo>
                    <a:lnTo>
                      <a:pt x="7677" y="6399"/>
                    </a:lnTo>
                    <a:lnTo>
                      <a:pt x="7620" y="6514"/>
                    </a:lnTo>
                    <a:lnTo>
                      <a:pt x="7486" y="6666"/>
                    </a:lnTo>
                    <a:lnTo>
                      <a:pt x="7467" y="6685"/>
                    </a:lnTo>
                    <a:lnTo>
                      <a:pt x="7448" y="6685"/>
                    </a:lnTo>
                    <a:lnTo>
                      <a:pt x="7430" y="6704"/>
                    </a:lnTo>
                    <a:lnTo>
                      <a:pt x="7410" y="6724"/>
                    </a:lnTo>
                    <a:lnTo>
                      <a:pt x="7410" y="6761"/>
                    </a:lnTo>
                    <a:lnTo>
                      <a:pt x="7430" y="6819"/>
                    </a:lnTo>
                    <a:lnTo>
                      <a:pt x="7430" y="6838"/>
                    </a:lnTo>
                    <a:lnTo>
                      <a:pt x="7410" y="6856"/>
                    </a:lnTo>
                    <a:lnTo>
                      <a:pt x="7391" y="6876"/>
                    </a:lnTo>
                    <a:lnTo>
                      <a:pt x="7296" y="6895"/>
                    </a:lnTo>
                    <a:lnTo>
                      <a:pt x="7258" y="6933"/>
                    </a:lnTo>
                    <a:lnTo>
                      <a:pt x="7239" y="6952"/>
                    </a:lnTo>
                    <a:lnTo>
                      <a:pt x="7239" y="7009"/>
                    </a:lnTo>
                    <a:lnTo>
                      <a:pt x="7239" y="7028"/>
                    </a:lnTo>
                    <a:lnTo>
                      <a:pt x="7201" y="7066"/>
                    </a:lnTo>
                    <a:lnTo>
                      <a:pt x="7181" y="7085"/>
                    </a:lnTo>
                    <a:lnTo>
                      <a:pt x="7163" y="7085"/>
                    </a:lnTo>
                    <a:lnTo>
                      <a:pt x="7144" y="7105"/>
                    </a:lnTo>
                    <a:lnTo>
                      <a:pt x="7144" y="7123"/>
                    </a:lnTo>
                    <a:lnTo>
                      <a:pt x="7144" y="7142"/>
                    </a:lnTo>
                    <a:lnTo>
                      <a:pt x="7163" y="7161"/>
                    </a:lnTo>
                    <a:lnTo>
                      <a:pt x="7163" y="7181"/>
                    </a:lnTo>
                    <a:lnTo>
                      <a:pt x="7163" y="7200"/>
                    </a:lnTo>
                    <a:lnTo>
                      <a:pt x="7163" y="7219"/>
                    </a:lnTo>
                    <a:lnTo>
                      <a:pt x="7144" y="7237"/>
                    </a:lnTo>
                    <a:lnTo>
                      <a:pt x="7049" y="7333"/>
                    </a:lnTo>
                    <a:lnTo>
                      <a:pt x="7010" y="7390"/>
                    </a:lnTo>
                    <a:lnTo>
                      <a:pt x="7010" y="7428"/>
                    </a:lnTo>
                    <a:lnTo>
                      <a:pt x="6991" y="7447"/>
                    </a:lnTo>
                    <a:lnTo>
                      <a:pt x="6934" y="7447"/>
                    </a:lnTo>
                    <a:lnTo>
                      <a:pt x="6934" y="7485"/>
                    </a:lnTo>
                    <a:lnTo>
                      <a:pt x="6915" y="7504"/>
                    </a:lnTo>
                    <a:lnTo>
                      <a:pt x="6896" y="7523"/>
                    </a:lnTo>
                    <a:lnTo>
                      <a:pt x="6896" y="7542"/>
                    </a:lnTo>
                    <a:lnTo>
                      <a:pt x="6877" y="7542"/>
                    </a:lnTo>
                    <a:lnTo>
                      <a:pt x="6800" y="7599"/>
                    </a:lnTo>
                    <a:lnTo>
                      <a:pt x="6763" y="7618"/>
                    </a:lnTo>
                    <a:lnTo>
                      <a:pt x="6686" y="7638"/>
                    </a:lnTo>
                    <a:lnTo>
                      <a:pt x="6648" y="7657"/>
                    </a:lnTo>
                    <a:lnTo>
                      <a:pt x="6629" y="7657"/>
                    </a:lnTo>
                    <a:lnTo>
                      <a:pt x="6553" y="7676"/>
                    </a:lnTo>
                    <a:lnTo>
                      <a:pt x="6496" y="7695"/>
                    </a:lnTo>
                    <a:lnTo>
                      <a:pt x="6477" y="7695"/>
                    </a:lnTo>
                    <a:lnTo>
                      <a:pt x="6401" y="7790"/>
                    </a:lnTo>
                    <a:lnTo>
                      <a:pt x="6382" y="7790"/>
                    </a:lnTo>
                    <a:lnTo>
                      <a:pt x="6363" y="7771"/>
                    </a:lnTo>
                    <a:lnTo>
                      <a:pt x="6363" y="7752"/>
                    </a:lnTo>
                    <a:lnTo>
                      <a:pt x="6343" y="7752"/>
                    </a:lnTo>
                    <a:lnTo>
                      <a:pt x="6324" y="7771"/>
                    </a:lnTo>
                    <a:lnTo>
                      <a:pt x="6306" y="7809"/>
                    </a:lnTo>
                    <a:lnTo>
                      <a:pt x="6287" y="7828"/>
                    </a:lnTo>
                    <a:lnTo>
                      <a:pt x="6267" y="7790"/>
                    </a:lnTo>
                    <a:lnTo>
                      <a:pt x="6248" y="7790"/>
                    </a:lnTo>
                    <a:lnTo>
                      <a:pt x="6229" y="7828"/>
                    </a:lnTo>
                    <a:lnTo>
                      <a:pt x="6229" y="7866"/>
                    </a:lnTo>
                    <a:lnTo>
                      <a:pt x="6191" y="7923"/>
                    </a:lnTo>
                    <a:lnTo>
                      <a:pt x="6210" y="7943"/>
                    </a:lnTo>
                    <a:lnTo>
                      <a:pt x="6248" y="7962"/>
                    </a:lnTo>
                    <a:lnTo>
                      <a:pt x="6287" y="7980"/>
                    </a:lnTo>
                    <a:lnTo>
                      <a:pt x="6306" y="8019"/>
                    </a:lnTo>
                    <a:lnTo>
                      <a:pt x="6382" y="8114"/>
                    </a:lnTo>
                    <a:lnTo>
                      <a:pt x="6401" y="8152"/>
                    </a:lnTo>
                    <a:lnTo>
                      <a:pt x="6591" y="8609"/>
                    </a:lnTo>
                    <a:lnTo>
                      <a:pt x="6648" y="8761"/>
                    </a:lnTo>
                    <a:lnTo>
                      <a:pt x="6705" y="8819"/>
                    </a:lnTo>
                    <a:lnTo>
                      <a:pt x="6820" y="8914"/>
                    </a:lnTo>
                    <a:lnTo>
                      <a:pt x="6839" y="8971"/>
                    </a:lnTo>
                    <a:lnTo>
                      <a:pt x="6877" y="9104"/>
                    </a:lnTo>
                    <a:lnTo>
                      <a:pt x="6896" y="9142"/>
                    </a:lnTo>
                    <a:lnTo>
                      <a:pt x="6915" y="9181"/>
                    </a:lnTo>
                    <a:lnTo>
                      <a:pt x="6934" y="9181"/>
                    </a:lnTo>
                    <a:lnTo>
                      <a:pt x="6972" y="9181"/>
                    </a:lnTo>
                    <a:lnTo>
                      <a:pt x="7029" y="9181"/>
                    </a:lnTo>
                    <a:lnTo>
                      <a:pt x="7067" y="9181"/>
                    </a:lnTo>
                    <a:lnTo>
                      <a:pt x="7086" y="9200"/>
                    </a:lnTo>
                    <a:lnTo>
                      <a:pt x="7086" y="9238"/>
                    </a:lnTo>
                    <a:lnTo>
                      <a:pt x="7049" y="9276"/>
                    </a:lnTo>
                    <a:lnTo>
                      <a:pt x="6991" y="9390"/>
                    </a:lnTo>
                    <a:lnTo>
                      <a:pt x="6991" y="9466"/>
                    </a:lnTo>
                    <a:lnTo>
                      <a:pt x="7049" y="9619"/>
                    </a:lnTo>
                    <a:lnTo>
                      <a:pt x="7049" y="9657"/>
                    </a:lnTo>
                    <a:lnTo>
                      <a:pt x="7067" y="9657"/>
                    </a:lnTo>
                    <a:lnTo>
                      <a:pt x="7067" y="9676"/>
                    </a:lnTo>
                    <a:lnTo>
                      <a:pt x="7049" y="9676"/>
                    </a:lnTo>
                    <a:lnTo>
                      <a:pt x="7029" y="9676"/>
                    </a:lnTo>
                    <a:lnTo>
                      <a:pt x="7010" y="9695"/>
                    </a:lnTo>
                    <a:lnTo>
                      <a:pt x="7029" y="9752"/>
                    </a:lnTo>
                    <a:lnTo>
                      <a:pt x="7049" y="9790"/>
                    </a:lnTo>
                    <a:lnTo>
                      <a:pt x="7086" y="9771"/>
                    </a:lnTo>
                    <a:lnTo>
                      <a:pt x="7105" y="9771"/>
                    </a:lnTo>
                    <a:lnTo>
                      <a:pt x="7125" y="9790"/>
                    </a:lnTo>
                    <a:lnTo>
                      <a:pt x="7144" y="9809"/>
                    </a:lnTo>
                    <a:lnTo>
                      <a:pt x="7105" y="9866"/>
                    </a:lnTo>
                    <a:lnTo>
                      <a:pt x="7049" y="9866"/>
                    </a:lnTo>
                    <a:lnTo>
                      <a:pt x="6991" y="9866"/>
                    </a:lnTo>
                    <a:lnTo>
                      <a:pt x="6953" y="9885"/>
                    </a:lnTo>
                    <a:lnTo>
                      <a:pt x="6953" y="9924"/>
                    </a:lnTo>
                    <a:lnTo>
                      <a:pt x="6991" y="9961"/>
                    </a:lnTo>
                    <a:lnTo>
                      <a:pt x="7029" y="9980"/>
                    </a:lnTo>
                    <a:lnTo>
                      <a:pt x="6972" y="10019"/>
                    </a:lnTo>
                    <a:lnTo>
                      <a:pt x="6953" y="10019"/>
                    </a:lnTo>
                    <a:lnTo>
                      <a:pt x="6896" y="9980"/>
                    </a:lnTo>
                    <a:lnTo>
                      <a:pt x="6877" y="9980"/>
                    </a:lnTo>
                    <a:lnTo>
                      <a:pt x="6858" y="10000"/>
                    </a:lnTo>
                    <a:lnTo>
                      <a:pt x="6877" y="10038"/>
                    </a:lnTo>
                    <a:lnTo>
                      <a:pt x="6896" y="10057"/>
                    </a:lnTo>
                    <a:lnTo>
                      <a:pt x="6915" y="10057"/>
                    </a:lnTo>
                    <a:lnTo>
                      <a:pt x="6934" y="10076"/>
                    </a:lnTo>
                    <a:lnTo>
                      <a:pt x="6915" y="10095"/>
                    </a:lnTo>
                    <a:lnTo>
                      <a:pt x="6896" y="10133"/>
                    </a:lnTo>
                    <a:lnTo>
                      <a:pt x="6858" y="10152"/>
                    </a:lnTo>
                    <a:lnTo>
                      <a:pt x="6839" y="10152"/>
                    </a:lnTo>
                    <a:lnTo>
                      <a:pt x="6782" y="10152"/>
                    </a:lnTo>
                    <a:lnTo>
                      <a:pt x="6782" y="10133"/>
                    </a:lnTo>
                    <a:lnTo>
                      <a:pt x="6763" y="10114"/>
                    </a:lnTo>
                    <a:lnTo>
                      <a:pt x="6744" y="10114"/>
                    </a:lnTo>
                    <a:lnTo>
                      <a:pt x="6724" y="10133"/>
                    </a:lnTo>
                    <a:lnTo>
                      <a:pt x="6686" y="10133"/>
                    </a:lnTo>
                    <a:lnTo>
                      <a:pt x="6668" y="10152"/>
                    </a:lnTo>
                    <a:lnTo>
                      <a:pt x="6629" y="10171"/>
                    </a:lnTo>
                    <a:lnTo>
                      <a:pt x="6534" y="10171"/>
                    </a:lnTo>
                    <a:lnTo>
                      <a:pt x="6496" y="10171"/>
                    </a:lnTo>
                    <a:lnTo>
                      <a:pt x="6496" y="10190"/>
                    </a:lnTo>
                    <a:lnTo>
                      <a:pt x="6515" y="10209"/>
                    </a:lnTo>
                    <a:lnTo>
                      <a:pt x="6515" y="10247"/>
                    </a:lnTo>
                    <a:lnTo>
                      <a:pt x="6458" y="10266"/>
                    </a:lnTo>
                    <a:lnTo>
                      <a:pt x="6419" y="10266"/>
                    </a:lnTo>
                    <a:lnTo>
                      <a:pt x="6382" y="10247"/>
                    </a:lnTo>
                    <a:lnTo>
                      <a:pt x="6324" y="10247"/>
                    </a:lnTo>
                    <a:lnTo>
                      <a:pt x="6210" y="10266"/>
                    </a:lnTo>
                    <a:lnTo>
                      <a:pt x="6191" y="10266"/>
                    </a:lnTo>
                    <a:lnTo>
                      <a:pt x="6210" y="10305"/>
                    </a:lnTo>
                    <a:lnTo>
                      <a:pt x="6248" y="10361"/>
                    </a:lnTo>
                    <a:lnTo>
                      <a:pt x="6267" y="10400"/>
                    </a:lnTo>
                    <a:lnTo>
                      <a:pt x="6248" y="10419"/>
                    </a:lnTo>
                    <a:lnTo>
                      <a:pt x="6153" y="10400"/>
                    </a:lnTo>
                    <a:lnTo>
                      <a:pt x="6115" y="10419"/>
                    </a:lnTo>
                    <a:lnTo>
                      <a:pt x="6077" y="10457"/>
                    </a:lnTo>
                    <a:lnTo>
                      <a:pt x="6058" y="10514"/>
                    </a:lnTo>
                    <a:lnTo>
                      <a:pt x="6058" y="10552"/>
                    </a:lnTo>
                    <a:lnTo>
                      <a:pt x="6039" y="10590"/>
                    </a:lnTo>
                    <a:lnTo>
                      <a:pt x="6020" y="10590"/>
                    </a:lnTo>
                    <a:lnTo>
                      <a:pt x="5943" y="10590"/>
                    </a:lnTo>
                    <a:lnTo>
                      <a:pt x="5906" y="10609"/>
                    </a:lnTo>
                    <a:lnTo>
                      <a:pt x="5886" y="10647"/>
                    </a:lnTo>
                    <a:lnTo>
                      <a:pt x="5848" y="10647"/>
                    </a:lnTo>
                    <a:lnTo>
                      <a:pt x="5810" y="10628"/>
                    </a:lnTo>
                    <a:lnTo>
                      <a:pt x="5772" y="10590"/>
                    </a:lnTo>
                    <a:lnTo>
                      <a:pt x="5753" y="10571"/>
                    </a:lnTo>
                    <a:lnTo>
                      <a:pt x="5677" y="10552"/>
                    </a:lnTo>
                    <a:lnTo>
                      <a:pt x="5658" y="10571"/>
                    </a:lnTo>
                    <a:lnTo>
                      <a:pt x="5620" y="10609"/>
                    </a:lnTo>
                    <a:lnTo>
                      <a:pt x="5601" y="10609"/>
                    </a:lnTo>
                    <a:lnTo>
                      <a:pt x="5581" y="10609"/>
                    </a:lnTo>
                    <a:lnTo>
                      <a:pt x="5562" y="10609"/>
                    </a:lnTo>
                    <a:lnTo>
                      <a:pt x="5544" y="10609"/>
                    </a:lnTo>
                    <a:lnTo>
                      <a:pt x="5525" y="10628"/>
                    </a:lnTo>
                    <a:lnTo>
                      <a:pt x="5505" y="10647"/>
                    </a:lnTo>
                    <a:lnTo>
                      <a:pt x="5486" y="10647"/>
                    </a:lnTo>
                    <a:lnTo>
                      <a:pt x="5448" y="10647"/>
                    </a:lnTo>
                    <a:lnTo>
                      <a:pt x="5448" y="10628"/>
                    </a:lnTo>
                    <a:lnTo>
                      <a:pt x="5429" y="10628"/>
                    </a:lnTo>
                    <a:lnTo>
                      <a:pt x="5391" y="10628"/>
                    </a:lnTo>
                    <a:lnTo>
                      <a:pt x="5353" y="10647"/>
                    </a:lnTo>
                    <a:lnTo>
                      <a:pt x="5334" y="10666"/>
                    </a:lnTo>
                    <a:lnTo>
                      <a:pt x="5353" y="10628"/>
                    </a:lnTo>
                    <a:lnTo>
                      <a:pt x="5353" y="10609"/>
                    </a:lnTo>
                    <a:lnTo>
                      <a:pt x="5296" y="10590"/>
                    </a:lnTo>
                    <a:lnTo>
                      <a:pt x="5258" y="10590"/>
                    </a:lnTo>
                    <a:lnTo>
                      <a:pt x="5144" y="10590"/>
                    </a:lnTo>
                    <a:lnTo>
                      <a:pt x="5105" y="10571"/>
                    </a:lnTo>
                    <a:lnTo>
                      <a:pt x="5010" y="10514"/>
                    </a:lnTo>
                    <a:lnTo>
                      <a:pt x="4991" y="10495"/>
                    </a:lnTo>
                    <a:lnTo>
                      <a:pt x="4972" y="10476"/>
                    </a:lnTo>
                    <a:lnTo>
                      <a:pt x="4972" y="10400"/>
                    </a:lnTo>
                    <a:lnTo>
                      <a:pt x="4934" y="10361"/>
                    </a:lnTo>
                    <a:lnTo>
                      <a:pt x="4915" y="10342"/>
                    </a:lnTo>
                    <a:lnTo>
                      <a:pt x="4896" y="10323"/>
                    </a:lnTo>
                    <a:lnTo>
                      <a:pt x="4591" y="10400"/>
                    </a:lnTo>
                    <a:lnTo>
                      <a:pt x="4515" y="10381"/>
                    </a:lnTo>
                    <a:lnTo>
                      <a:pt x="4477" y="10342"/>
                    </a:lnTo>
                    <a:lnTo>
                      <a:pt x="4477" y="10285"/>
                    </a:lnTo>
                    <a:lnTo>
                      <a:pt x="4438" y="10266"/>
                    </a:lnTo>
                    <a:lnTo>
                      <a:pt x="4382" y="10266"/>
                    </a:lnTo>
                    <a:lnTo>
                      <a:pt x="4343" y="10247"/>
                    </a:lnTo>
                    <a:lnTo>
                      <a:pt x="4324" y="10209"/>
                    </a:lnTo>
                    <a:lnTo>
                      <a:pt x="4306" y="10171"/>
                    </a:lnTo>
                    <a:lnTo>
                      <a:pt x="4267" y="10152"/>
                    </a:lnTo>
                    <a:lnTo>
                      <a:pt x="4210" y="10133"/>
                    </a:lnTo>
                    <a:lnTo>
                      <a:pt x="4191" y="10152"/>
                    </a:lnTo>
                    <a:lnTo>
                      <a:pt x="4191" y="10209"/>
                    </a:lnTo>
                    <a:lnTo>
                      <a:pt x="4191" y="10247"/>
                    </a:lnTo>
                    <a:lnTo>
                      <a:pt x="4115" y="10247"/>
                    </a:lnTo>
                    <a:lnTo>
                      <a:pt x="4039" y="10209"/>
                    </a:lnTo>
                    <a:lnTo>
                      <a:pt x="4001" y="10209"/>
                    </a:lnTo>
                    <a:lnTo>
                      <a:pt x="3867" y="10247"/>
                    </a:lnTo>
                    <a:lnTo>
                      <a:pt x="3829" y="10266"/>
                    </a:lnTo>
                    <a:lnTo>
                      <a:pt x="3810" y="10285"/>
                    </a:lnTo>
                    <a:lnTo>
                      <a:pt x="3772" y="10323"/>
                    </a:lnTo>
                    <a:lnTo>
                      <a:pt x="3715" y="10342"/>
                    </a:lnTo>
                    <a:lnTo>
                      <a:pt x="3658" y="10285"/>
                    </a:lnTo>
                    <a:lnTo>
                      <a:pt x="3639" y="10285"/>
                    </a:lnTo>
                    <a:lnTo>
                      <a:pt x="3620" y="10285"/>
                    </a:lnTo>
                    <a:lnTo>
                      <a:pt x="3581" y="10305"/>
                    </a:lnTo>
                    <a:lnTo>
                      <a:pt x="3563" y="10323"/>
                    </a:lnTo>
                    <a:lnTo>
                      <a:pt x="3563" y="10342"/>
                    </a:lnTo>
                    <a:lnTo>
                      <a:pt x="3563" y="10361"/>
                    </a:lnTo>
                    <a:lnTo>
                      <a:pt x="3581" y="10381"/>
                    </a:lnTo>
                    <a:lnTo>
                      <a:pt x="3581" y="10400"/>
                    </a:lnTo>
                    <a:lnTo>
                      <a:pt x="3544" y="10437"/>
                    </a:lnTo>
                    <a:lnTo>
                      <a:pt x="3486" y="10495"/>
                    </a:lnTo>
                    <a:lnTo>
                      <a:pt x="3353" y="10590"/>
                    </a:lnTo>
                    <a:lnTo>
                      <a:pt x="3277" y="10647"/>
                    </a:lnTo>
                    <a:lnTo>
                      <a:pt x="3219" y="10666"/>
                    </a:lnTo>
                    <a:lnTo>
                      <a:pt x="3163" y="10647"/>
                    </a:lnTo>
                    <a:lnTo>
                      <a:pt x="3124" y="10647"/>
                    </a:lnTo>
                    <a:lnTo>
                      <a:pt x="3086" y="10609"/>
                    </a:lnTo>
                    <a:lnTo>
                      <a:pt x="3067" y="10609"/>
                    </a:lnTo>
                    <a:lnTo>
                      <a:pt x="3010" y="10590"/>
                    </a:lnTo>
                    <a:lnTo>
                      <a:pt x="2991" y="10571"/>
                    </a:lnTo>
                    <a:lnTo>
                      <a:pt x="2991" y="10552"/>
                    </a:lnTo>
                    <a:lnTo>
                      <a:pt x="2972" y="10495"/>
                    </a:lnTo>
                    <a:lnTo>
                      <a:pt x="2972" y="10476"/>
                    </a:lnTo>
                    <a:lnTo>
                      <a:pt x="2953" y="10457"/>
                    </a:lnTo>
                    <a:lnTo>
                      <a:pt x="2896" y="10457"/>
                    </a:lnTo>
                    <a:lnTo>
                      <a:pt x="2762" y="10457"/>
                    </a:lnTo>
                    <a:lnTo>
                      <a:pt x="2724" y="10457"/>
                    </a:lnTo>
                    <a:lnTo>
                      <a:pt x="2629" y="10476"/>
                    </a:lnTo>
                    <a:lnTo>
                      <a:pt x="2534" y="10419"/>
                    </a:lnTo>
                    <a:lnTo>
                      <a:pt x="2457" y="10342"/>
                    </a:lnTo>
                    <a:lnTo>
                      <a:pt x="2381" y="10285"/>
                    </a:lnTo>
                    <a:lnTo>
                      <a:pt x="2267" y="10305"/>
                    </a:lnTo>
                    <a:lnTo>
                      <a:pt x="2210" y="10285"/>
                    </a:lnTo>
                    <a:lnTo>
                      <a:pt x="2191" y="10247"/>
                    </a:lnTo>
                    <a:lnTo>
                      <a:pt x="2172" y="10209"/>
                    </a:lnTo>
                    <a:lnTo>
                      <a:pt x="2134" y="10171"/>
                    </a:lnTo>
                    <a:lnTo>
                      <a:pt x="2039" y="10114"/>
                    </a:lnTo>
                    <a:lnTo>
                      <a:pt x="1962" y="10057"/>
                    </a:lnTo>
                    <a:lnTo>
                      <a:pt x="1848" y="9904"/>
                    </a:lnTo>
                    <a:lnTo>
                      <a:pt x="1639" y="9714"/>
                    </a:lnTo>
                    <a:lnTo>
                      <a:pt x="1619" y="9695"/>
                    </a:lnTo>
                    <a:lnTo>
                      <a:pt x="1619" y="9657"/>
                    </a:lnTo>
                    <a:lnTo>
                      <a:pt x="1619" y="9599"/>
                    </a:lnTo>
                    <a:lnTo>
                      <a:pt x="1600" y="9580"/>
                    </a:lnTo>
                    <a:lnTo>
                      <a:pt x="1505" y="9543"/>
                    </a:lnTo>
                    <a:lnTo>
                      <a:pt x="1505" y="9523"/>
                    </a:lnTo>
                    <a:lnTo>
                      <a:pt x="1486" y="9523"/>
                    </a:lnTo>
                    <a:lnTo>
                      <a:pt x="1467" y="9504"/>
                    </a:lnTo>
                    <a:lnTo>
                      <a:pt x="1448" y="9485"/>
                    </a:lnTo>
                    <a:lnTo>
                      <a:pt x="1448" y="9466"/>
                    </a:lnTo>
                    <a:lnTo>
                      <a:pt x="1410" y="9409"/>
                    </a:lnTo>
                    <a:lnTo>
                      <a:pt x="1391" y="9409"/>
                    </a:lnTo>
                    <a:lnTo>
                      <a:pt x="1372" y="9390"/>
                    </a:lnTo>
                    <a:lnTo>
                      <a:pt x="1353" y="9390"/>
                    </a:lnTo>
                    <a:lnTo>
                      <a:pt x="1334" y="9390"/>
                    </a:lnTo>
                    <a:lnTo>
                      <a:pt x="1315" y="9371"/>
                    </a:lnTo>
                    <a:lnTo>
                      <a:pt x="1086" y="8876"/>
                    </a:lnTo>
                    <a:lnTo>
                      <a:pt x="1029" y="8800"/>
                    </a:lnTo>
                    <a:lnTo>
                      <a:pt x="972" y="8781"/>
                    </a:lnTo>
                    <a:lnTo>
                      <a:pt x="934" y="8761"/>
                    </a:lnTo>
                    <a:lnTo>
                      <a:pt x="896" y="8761"/>
                    </a:lnTo>
                    <a:lnTo>
                      <a:pt x="857" y="8761"/>
                    </a:lnTo>
                    <a:lnTo>
                      <a:pt x="820" y="8742"/>
                    </a:lnTo>
                    <a:lnTo>
                      <a:pt x="801" y="8723"/>
                    </a:lnTo>
                    <a:lnTo>
                      <a:pt x="762" y="8685"/>
                    </a:lnTo>
                    <a:lnTo>
                      <a:pt x="762" y="8647"/>
                    </a:lnTo>
                    <a:lnTo>
                      <a:pt x="762" y="8590"/>
                    </a:lnTo>
                    <a:lnTo>
                      <a:pt x="743" y="8552"/>
                    </a:lnTo>
                    <a:lnTo>
                      <a:pt x="725" y="8514"/>
                    </a:lnTo>
                    <a:lnTo>
                      <a:pt x="610" y="8514"/>
                    </a:lnTo>
                    <a:lnTo>
                      <a:pt x="553" y="8456"/>
                    </a:lnTo>
                    <a:lnTo>
                      <a:pt x="439" y="8324"/>
                    </a:lnTo>
                    <a:lnTo>
                      <a:pt x="420" y="8324"/>
                    </a:lnTo>
                    <a:lnTo>
                      <a:pt x="400" y="8324"/>
                    </a:lnTo>
                    <a:lnTo>
                      <a:pt x="344" y="8324"/>
                    </a:lnTo>
                    <a:lnTo>
                      <a:pt x="344" y="8304"/>
                    </a:lnTo>
                    <a:lnTo>
                      <a:pt x="324" y="8266"/>
                    </a:lnTo>
                    <a:lnTo>
                      <a:pt x="324" y="8247"/>
                    </a:lnTo>
                    <a:lnTo>
                      <a:pt x="248" y="8247"/>
                    </a:lnTo>
                    <a:lnTo>
                      <a:pt x="210" y="8228"/>
                    </a:lnTo>
                    <a:lnTo>
                      <a:pt x="172" y="8190"/>
                    </a:lnTo>
                    <a:lnTo>
                      <a:pt x="58" y="8057"/>
                    </a:lnTo>
                    <a:lnTo>
                      <a:pt x="39" y="8019"/>
                    </a:lnTo>
                    <a:lnTo>
                      <a:pt x="19" y="7904"/>
                    </a:lnTo>
                    <a:lnTo>
                      <a:pt x="0" y="7885"/>
                    </a:lnTo>
                    <a:lnTo>
                      <a:pt x="19" y="7847"/>
                    </a:lnTo>
                    <a:lnTo>
                      <a:pt x="191" y="7504"/>
                    </a:lnTo>
                    <a:lnTo>
                      <a:pt x="743" y="6343"/>
                    </a:lnTo>
                    <a:lnTo>
                      <a:pt x="991" y="5790"/>
                    </a:lnTo>
                    <a:lnTo>
                      <a:pt x="1238" y="5220"/>
                    </a:lnTo>
                    <a:lnTo>
                      <a:pt x="1258" y="5201"/>
                    </a:lnTo>
                    <a:lnTo>
                      <a:pt x="1238" y="5181"/>
                    </a:lnTo>
                    <a:lnTo>
                      <a:pt x="1219" y="5162"/>
                    </a:lnTo>
                    <a:lnTo>
                      <a:pt x="1182" y="5125"/>
                    </a:lnTo>
                    <a:lnTo>
                      <a:pt x="1162" y="5048"/>
                    </a:lnTo>
                    <a:lnTo>
                      <a:pt x="1182" y="4876"/>
                    </a:lnTo>
                    <a:lnTo>
                      <a:pt x="1219" y="4724"/>
                    </a:lnTo>
                    <a:lnTo>
                      <a:pt x="1258" y="4667"/>
                    </a:lnTo>
                    <a:lnTo>
                      <a:pt x="1296" y="4610"/>
                    </a:lnTo>
                    <a:lnTo>
                      <a:pt x="1334" y="4419"/>
                    </a:lnTo>
                    <a:lnTo>
                      <a:pt x="1353" y="4381"/>
                    </a:lnTo>
                    <a:lnTo>
                      <a:pt x="1353" y="4343"/>
                    </a:lnTo>
                    <a:lnTo>
                      <a:pt x="1315" y="4324"/>
                    </a:lnTo>
                    <a:lnTo>
                      <a:pt x="1296" y="4286"/>
                    </a:lnTo>
                    <a:lnTo>
                      <a:pt x="1296" y="4267"/>
                    </a:lnTo>
                    <a:lnTo>
                      <a:pt x="1315" y="4229"/>
                    </a:lnTo>
                    <a:lnTo>
                      <a:pt x="1353" y="4191"/>
                    </a:lnTo>
                    <a:lnTo>
                      <a:pt x="1429" y="4134"/>
                    </a:lnTo>
                    <a:lnTo>
                      <a:pt x="1467" y="4058"/>
                    </a:lnTo>
                    <a:lnTo>
                      <a:pt x="1486" y="4001"/>
                    </a:lnTo>
                    <a:lnTo>
                      <a:pt x="1563" y="3810"/>
                    </a:lnTo>
                    <a:lnTo>
                      <a:pt x="1563" y="3772"/>
                    </a:lnTo>
                    <a:lnTo>
                      <a:pt x="1563" y="3715"/>
                    </a:lnTo>
                    <a:lnTo>
                      <a:pt x="1563" y="3677"/>
                    </a:lnTo>
                    <a:lnTo>
                      <a:pt x="1582" y="3677"/>
                    </a:lnTo>
                    <a:lnTo>
                      <a:pt x="1600" y="3657"/>
                    </a:lnTo>
                    <a:lnTo>
                      <a:pt x="1619" y="3657"/>
                    </a:lnTo>
                    <a:lnTo>
                      <a:pt x="1639" y="3657"/>
                    </a:lnTo>
                    <a:lnTo>
                      <a:pt x="1658" y="3657"/>
                    </a:lnTo>
                    <a:lnTo>
                      <a:pt x="1696" y="3620"/>
                    </a:lnTo>
                    <a:lnTo>
                      <a:pt x="1734" y="3581"/>
                    </a:lnTo>
                    <a:lnTo>
                      <a:pt x="1772" y="3505"/>
                    </a:lnTo>
                    <a:lnTo>
                      <a:pt x="1772" y="3486"/>
                    </a:lnTo>
                    <a:lnTo>
                      <a:pt x="1772" y="3467"/>
                    </a:lnTo>
                    <a:lnTo>
                      <a:pt x="1772" y="3448"/>
                    </a:lnTo>
                    <a:lnTo>
                      <a:pt x="1829" y="3334"/>
                    </a:lnTo>
                    <a:lnTo>
                      <a:pt x="1848" y="3315"/>
                    </a:lnTo>
                    <a:lnTo>
                      <a:pt x="1867" y="3296"/>
                    </a:lnTo>
                    <a:lnTo>
                      <a:pt x="1886" y="3296"/>
                    </a:lnTo>
                    <a:lnTo>
                      <a:pt x="1944" y="3296"/>
                    </a:lnTo>
                    <a:lnTo>
                      <a:pt x="1962" y="3296"/>
                    </a:lnTo>
                    <a:lnTo>
                      <a:pt x="1981" y="3258"/>
                    </a:lnTo>
                    <a:lnTo>
                      <a:pt x="1981" y="3239"/>
                    </a:lnTo>
                    <a:lnTo>
                      <a:pt x="2020" y="3220"/>
                    </a:lnTo>
                    <a:lnTo>
                      <a:pt x="2058" y="3181"/>
                    </a:lnTo>
                    <a:lnTo>
                      <a:pt x="2096" y="3124"/>
                    </a:lnTo>
                    <a:lnTo>
                      <a:pt x="2115" y="3105"/>
                    </a:lnTo>
                    <a:lnTo>
                      <a:pt x="2096" y="3067"/>
                    </a:lnTo>
                    <a:lnTo>
                      <a:pt x="2096" y="3029"/>
                    </a:lnTo>
                    <a:lnTo>
                      <a:pt x="2115" y="3029"/>
                    </a:lnTo>
                    <a:lnTo>
                      <a:pt x="2134" y="3010"/>
                    </a:lnTo>
                    <a:lnTo>
                      <a:pt x="2172" y="2972"/>
                    </a:lnTo>
                    <a:lnTo>
                      <a:pt x="2191" y="2934"/>
                    </a:lnTo>
                    <a:lnTo>
                      <a:pt x="2210" y="2934"/>
                    </a:lnTo>
                    <a:lnTo>
                      <a:pt x="2248" y="2934"/>
                    </a:lnTo>
                    <a:lnTo>
                      <a:pt x="2267" y="2934"/>
                    </a:lnTo>
                    <a:lnTo>
                      <a:pt x="2305" y="2934"/>
                    </a:lnTo>
                    <a:lnTo>
                      <a:pt x="2325" y="2915"/>
                    </a:lnTo>
                    <a:lnTo>
                      <a:pt x="2477" y="2763"/>
                    </a:lnTo>
                    <a:lnTo>
                      <a:pt x="2515" y="2743"/>
                    </a:lnTo>
                    <a:lnTo>
                      <a:pt x="2667" y="2705"/>
                    </a:lnTo>
                    <a:lnTo>
                      <a:pt x="2686" y="2686"/>
                    </a:lnTo>
                    <a:lnTo>
                      <a:pt x="2686" y="2667"/>
                    </a:lnTo>
                    <a:lnTo>
                      <a:pt x="2706" y="2667"/>
                    </a:lnTo>
                    <a:lnTo>
                      <a:pt x="2724" y="2667"/>
                    </a:lnTo>
                    <a:lnTo>
                      <a:pt x="2743" y="2686"/>
                    </a:lnTo>
                    <a:lnTo>
                      <a:pt x="2762" y="2686"/>
                    </a:lnTo>
                    <a:lnTo>
                      <a:pt x="2782" y="2686"/>
                    </a:lnTo>
                    <a:lnTo>
                      <a:pt x="2820" y="2648"/>
                    </a:lnTo>
                    <a:lnTo>
                      <a:pt x="2838" y="2648"/>
                    </a:lnTo>
                    <a:lnTo>
                      <a:pt x="2858" y="2648"/>
                    </a:lnTo>
                    <a:lnTo>
                      <a:pt x="2877" y="2610"/>
                    </a:lnTo>
                    <a:lnTo>
                      <a:pt x="2896" y="2591"/>
                    </a:lnTo>
                    <a:lnTo>
                      <a:pt x="2915" y="2591"/>
                    </a:lnTo>
                    <a:lnTo>
                      <a:pt x="2934" y="2610"/>
                    </a:lnTo>
                    <a:lnTo>
                      <a:pt x="2991" y="2629"/>
                    </a:lnTo>
                    <a:lnTo>
                      <a:pt x="3010" y="2629"/>
                    </a:lnTo>
                    <a:lnTo>
                      <a:pt x="3029" y="2648"/>
                    </a:lnTo>
                    <a:lnTo>
                      <a:pt x="3048" y="2648"/>
                    </a:lnTo>
                    <a:lnTo>
                      <a:pt x="3067" y="2629"/>
                    </a:lnTo>
                    <a:lnTo>
                      <a:pt x="3086" y="2610"/>
                    </a:lnTo>
                    <a:lnTo>
                      <a:pt x="3086" y="2591"/>
                    </a:lnTo>
                    <a:lnTo>
                      <a:pt x="3163" y="2534"/>
                    </a:lnTo>
                    <a:lnTo>
                      <a:pt x="3391" y="2400"/>
                    </a:lnTo>
                    <a:lnTo>
                      <a:pt x="3448" y="2400"/>
                    </a:lnTo>
                    <a:lnTo>
                      <a:pt x="3467" y="2400"/>
                    </a:lnTo>
                    <a:lnTo>
                      <a:pt x="3505" y="2438"/>
                    </a:lnTo>
                    <a:lnTo>
                      <a:pt x="3524" y="2477"/>
                    </a:lnTo>
                    <a:lnTo>
                      <a:pt x="3563" y="2496"/>
                    </a:lnTo>
                    <a:lnTo>
                      <a:pt x="3581" y="2514"/>
                    </a:lnTo>
                    <a:lnTo>
                      <a:pt x="3639" y="2496"/>
                    </a:lnTo>
                    <a:lnTo>
                      <a:pt x="3677" y="2496"/>
                    </a:lnTo>
                    <a:lnTo>
                      <a:pt x="3829" y="2534"/>
                    </a:lnTo>
                    <a:lnTo>
                      <a:pt x="3848" y="2553"/>
                    </a:lnTo>
                    <a:lnTo>
                      <a:pt x="3867" y="2553"/>
                    </a:lnTo>
                    <a:lnTo>
                      <a:pt x="3867" y="2572"/>
                    </a:lnTo>
                    <a:lnTo>
                      <a:pt x="3886" y="2629"/>
                    </a:lnTo>
                    <a:lnTo>
                      <a:pt x="3886" y="2667"/>
                    </a:lnTo>
                    <a:lnTo>
                      <a:pt x="3886" y="2705"/>
                    </a:lnTo>
                    <a:lnTo>
                      <a:pt x="3905" y="2724"/>
                    </a:lnTo>
                    <a:lnTo>
                      <a:pt x="3905" y="2743"/>
                    </a:lnTo>
                    <a:lnTo>
                      <a:pt x="3925" y="2763"/>
                    </a:lnTo>
                    <a:lnTo>
                      <a:pt x="3944" y="2763"/>
                    </a:lnTo>
                    <a:lnTo>
                      <a:pt x="3962" y="2763"/>
                    </a:lnTo>
                    <a:lnTo>
                      <a:pt x="3981" y="2763"/>
                    </a:lnTo>
                    <a:lnTo>
                      <a:pt x="4001" y="2763"/>
                    </a:lnTo>
                    <a:lnTo>
                      <a:pt x="4001" y="2743"/>
                    </a:lnTo>
                    <a:lnTo>
                      <a:pt x="4020" y="2743"/>
                    </a:lnTo>
                    <a:lnTo>
                      <a:pt x="4020" y="2724"/>
                    </a:lnTo>
                    <a:lnTo>
                      <a:pt x="4020" y="2705"/>
                    </a:lnTo>
                    <a:lnTo>
                      <a:pt x="4020" y="2686"/>
                    </a:lnTo>
                    <a:lnTo>
                      <a:pt x="4001" y="2648"/>
                    </a:lnTo>
                    <a:lnTo>
                      <a:pt x="4001" y="2629"/>
                    </a:lnTo>
                    <a:lnTo>
                      <a:pt x="3981" y="2610"/>
                    </a:lnTo>
                    <a:lnTo>
                      <a:pt x="4001" y="2591"/>
                    </a:lnTo>
                    <a:lnTo>
                      <a:pt x="4058" y="2477"/>
                    </a:lnTo>
                    <a:lnTo>
                      <a:pt x="4077" y="2458"/>
                    </a:lnTo>
                    <a:lnTo>
                      <a:pt x="4096" y="2419"/>
                    </a:lnTo>
                    <a:lnTo>
                      <a:pt x="4306" y="2210"/>
                    </a:lnTo>
                    <a:lnTo>
                      <a:pt x="4324" y="2210"/>
                    </a:lnTo>
                    <a:lnTo>
                      <a:pt x="4362" y="2210"/>
                    </a:lnTo>
                    <a:lnTo>
                      <a:pt x="4382" y="2191"/>
                    </a:lnTo>
                    <a:lnTo>
                      <a:pt x="4401" y="2172"/>
                    </a:lnTo>
                    <a:lnTo>
                      <a:pt x="4401" y="2153"/>
                    </a:lnTo>
                    <a:lnTo>
                      <a:pt x="4401" y="2134"/>
                    </a:lnTo>
                    <a:lnTo>
                      <a:pt x="4401" y="2115"/>
                    </a:lnTo>
                    <a:lnTo>
                      <a:pt x="4401" y="2038"/>
                    </a:lnTo>
                    <a:lnTo>
                      <a:pt x="4438" y="2001"/>
                    </a:lnTo>
                    <a:lnTo>
                      <a:pt x="4496" y="1962"/>
                    </a:lnTo>
                    <a:lnTo>
                      <a:pt x="4572" y="1943"/>
                    </a:lnTo>
                    <a:lnTo>
                      <a:pt x="4591" y="1962"/>
                    </a:lnTo>
                    <a:lnTo>
                      <a:pt x="4610" y="1962"/>
                    </a:lnTo>
                    <a:lnTo>
                      <a:pt x="4629" y="1981"/>
                    </a:lnTo>
                    <a:lnTo>
                      <a:pt x="4629" y="1962"/>
                    </a:lnTo>
                    <a:lnTo>
                      <a:pt x="4648" y="1924"/>
                    </a:lnTo>
                    <a:lnTo>
                      <a:pt x="4687" y="1905"/>
                    </a:lnTo>
                    <a:lnTo>
                      <a:pt x="4705" y="1886"/>
                    </a:lnTo>
                    <a:lnTo>
                      <a:pt x="4782" y="1886"/>
                    </a:lnTo>
                    <a:lnTo>
                      <a:pt x="4819" y="1905"/>
                    </a:lnTo>
                    <a:lnTo>
                      <a:pt x="5048" y="1905"/>
                    </a:lnTo>
                    <a:lnTo>
                      <a:pt x="5068" y="1905"/>
                    </a:lnTo>
                    <a:lnTo>
                      <a:pt x="5048" y="1886"/>
                    </a:lnTo>
                    <a:lnTo>
                      <a:pt x="5029" y="1867"/>
                    </a:lnTo>
                    <a:lnTo>
                      <a:pt x="5010" y="1867"/>
                    </a:lnTo>
                    <a:lnTo>
                      <a:pt x="4991" y="1848"/>
                    </a:lnTo>
                    <a:lnTo>
                      <a:pt x="4934" y="1848"/>
                    </a:lnTo>
                    <a:lnTo>
                      <a:pt x="4915" y="1810"/>
                    </a:lnTo>
                    <a:lnTo>
                      <a:pt x="4934" y="1753"/>
                    </a:lnTo>
                    <a:lnTo>
                      <a:pt x="4953" y="1696"/>
                    </a:lnTo>
                    <a:lnTo>
                      <a:pt x="4972" y="1696"/>
                    </a:lnTo>
                    <a:lnTo>
                      <a:pt x="4991" y="1696"/>
                    </a:lnTo>
                    <a:lnTo>
                      <a:pt x="4991" y="1543"/>
                    </a:lnTo>
                    <a:lnTo>
                      <a:pt x="4953" y="1486"/>
                    </a:lnTo>
                    <a:lnTo>
                      <a:pt x="4877" y="1410"/>
                    </a:lnTo>
                    <a:lnTo>
                      <a:pt x="4819" y="1334"/>
                    </a:lnTo>
                    <a:lnTo>
                      <a:pt x="4877" y="1277"/>
                    </a:lnTo>
                    <a:lnTo>
                      <a:pt x="5010" y="1239"/>
                    </a:lnTo>
                    <a:lnTo>
                      <a:pt x="5048" y="1219"/>
                    </a:lnTo>
                    <a:lnTo>
                      <a:pt x="5105" y="1143"/>
                    </a:lnTo>
                    <a:lnTo>
                      <a:pt x="5124" y="1143"/>
                    </a:lnTo>
                    <a:lnTo>
                      <a:pt x="5182" y="1163"/>
                    </a:lnTo>
                    <a:lnTo>
                      <a:pt x="5220" y="1124"/>
                    </a:lnTo>
                    <a:lnTo>
                      <a:pt x="5220" y="1086"/>
                    </a:lnTo>
                    <a:lnTo>
                      <a:pt x="5220" y="1067"/>
                    </a:lnTo>
                    <a:lnTo>
                      <a:pt x="5220" y="1010"/>
                    </a:lnTo>
                    <a:lnTo>
                      <a:pt x="5239" y="991"/>
                    </a:lnTo>
                    <a:lnTo>
                      <a:pt x="5296" y="914"/>
                    </a:lnTo>
                    <a:lnTo>
                      <a:pt x="5334" y="896"/>
                    </a:lnTo>
                    <a:lnTo>
                      <a:pt x="5372" y="877"/>
                    </a:lnTo>
                    <a:lnTo>
                      <a:pt x="5391" y="877"/>
                    </a:lnTo>
                    <a:lnTo>
                      <a:pt x="5429" y="896"/>
                    </a:lnTo>
                    <a:lnTo>
                      <a:pt x="5448" y="896"/>
                    </a:lnTo>
                    <a:lnTo>
                      <a:pt x="5448" y="914"/>
                    </a:lnTo>
                    <a:lnTo>
                      <a:pt x="5467" y="914"/>
                    </a:lnTo>
                    <a:lnTo>
                      <a:pt x="5486" y="914"/>
                    </a:lnTo>
                    <a:lnTo>
                      <a:pt x="5486" y="896"/>
                    </a:lnTo>
                    <a:lnTo>
                      <a:pt x="5486" y="877"/>
                    </a:lnTo>
                    <a:lnTo>
                      <a:pt x="5505" y="858"/>
                    </a:lnTo>
                    <a:lnTo>
                      <a:pt x="5505" y="838"/>
                    </a:lnTo>
                    <a:lnTo>
                      <a:pt x="5525" y="819"/>
                    </a:lnTo>
                    <a:lnTo>
                      <a:pt x="5581" y="762"/>
                    </a:lnTo>
                    <a:lnTo>
                      <a:pt x="5620" y="743"/>
                    </a:lnTo>
                    <a:lnTo>
                      <a:pt x="5677" y="724"/>
                    </a:lnTo>
                    <a:lnTo>
                      <a:pt x="5696" y="705"/>
                    </a:lnTo>
                    <a:lnTo>
                      <a:pt x="5715" y="686"/>
                    </a:lnTo>
                    <a:lnTo>
                      <a:pt x="5753" y="724"/>
                    </a:lnTo>
                    <a:lnTo>
                      <a:pt x="5772" y="724"/>
                    </a:lnTo>
                    <a:lnTo>
                      <a:pt x="5791" y="705"/>
                    </a:lnTo>
                    <a:lnTo>
                      <a:pt x="5810" y="686"/>
                    </a:lnTo>
                    <a:lnTo>
                      <a:pt x="5867" y="648"/>
                    </a:lnTo>
                    <a:lnTo>
                      <a:pt x="5943" y="724"/>
                    </a:lnTo>
                    <a:lnTo>
                      <a:pt x="6001" y="762"/>
                    </a:lnTo>
                    <a:lnTo>
                      <a:pt x="6001" y="591"/>
                    </a:lnTo>
                    <a:lnTo>
                      <a:pt x="6001" y="553"/>
                    </a:lnTo>
                    <a:lnTo>
                      <a:pt x="6039" y="533"/>
                    </a:lnTo>
                    <a:lnTo>
                      <a:pt x="6077" y="553"/>
                    </a:lnTo>
                    <a:lnTo>
                      <a:pt x="6115" y="629"/>
                    </a:lnTo>
                    <a:lnTo>
                      <a:pt x="6191" y="686"/>
                    </a:lnTo>
                    <a:lnTo>
                      <a:pt x="6287" y="686"/>
                    </a:lnTo>
                    <a:lnTo>
                      <a:pt x="6515" y="686"/>
                    </a:lnTo>
                    <a:lnTo>
                      <a:pt x="6572" y="667"/>
                    </a:lnTo>
                    <a:lnTo>
                      <a:pt x="6591" y="667"/>
                    </a:lnTo>
                    <a:lnTo>
                      <a:pt x="6610" y="686"/>
                    </a:lnTo>
                    <a:lnTo>
                      <a:pt x="6610" y="705"/>
                    </a:lnTo>
                    <a:lnTo>
                      <a:pt x="6591" y="724"/>
                    </a:lnTo>
                    <a:lnTo>
                      <a:pt x="6591" y="762"/>
                    </a:lnTo>
                    <a:lnTo>
                      <a:pt x="6610" y="782"/>
                    </a:lnTo>
                    <a:lnTo>
                      <a:pt x="6668" y="762"/>
                    </a:lnTo>
                    <a:lnTo>
                      <a:pt x="6763" y="686"/>
                    </a:lnTo>
                    <a:lnTo>
                      <a:pt x="6858" y="572"/>
                    </a:lnTo>
                    <a:lnTo>
                      <a:pt x="6915" y="515"/>
                    </a:lnTo>
                    <a:lnTo>
                      <a:pt x="6972" y="515"/>
                    </a:lnTo>
                    <a:lnTo>
                      <a:pt x="7010" y="515"/>
                    </a:lnTo>
                    <a:lnTo>
                      <a:pt x="7086" y="591"/>
                    </a:lnTo>
                    <a:lnTo>
                      <a:pt x="7105" y="610"/>
                    </a:lnTo>
                    <a:lnTo>
                      <a:pt x="7144" y="610"/>
                    </a:lnTo>
                    <a:lnTo>
                      <a:pt x="7277" y="572"/>
                    </a:lnTo>
                    <a:lnTo>
                      <a:pt x="7315" y="553"/>
                    </a:lnTo>
                    <a:lnTo>
                      <a:pt x="7391" y="438"/>
                    </a:lnTo>
                    <a:lnTo>
                      <a:pt x="7391" y="419"/>
                    </a:lnTo>
                    <a:lnTo>
                      <a:pt x="7391" y="362"/>
                    </a:lnTo>
                    <a:lnTo>
                      <a:pt x="7410" y="305"/>
                    </a:lnTo>
                    <a:lnTo>
                      <a:pt x="7430" y="286"/>
                    </a:lnTo>
                    <a:lnTo>
                      <a:pt x="7448" y="267"/>
                    </a:lnTo>
                    <a:lnTo>
                      <a:pt x="7486" y="267"/>
                    </a:lnTo>
                    <a:lnTo>
                      <a:pt x="7525" y="267"/>
                    </a:lnTo>
                    <a:lnTo>
                      <a:pt x="7525" y="210"/>
                    </a:lnTo>
                    <a:lnTo>
                      <a:pt x="7543" y="191"/>
                    </a:lnTo>
                    <a:lnTo>
                      <a:pt x="7601" y="191"/>
                    </a:lnTo>
                    <a:lnTo>
                      <a:pt x="7620" y="191"/>
                    </a:lnTo>
                    <a:lnTo>
                      <a:pt x="7620" y="172"/>
                    </a:lnTo>
                    <a:lnTo>
                      <a:pt x="7658" y="191"/>
                    </a:lnTo>
                    <a:lnTo>
                      <a:pt x="7677" y="248"/>
                    </a:lnTo>
                    <a:lnTo>
                      <a:pt x="7696" y="267"/>
                    </a:lnTo>
                    <a:lnTo>
                      <a:pt x="7734" y="267"/>
                    </a:lnTo>
                    <a:lnTo>
                      <a:pt x="7887" y="248"/>
                    </a:lnTo>
                    <a:lnTo>
                      <a:pt x="7906" y="248"/>
                    </a:lnTo>
                    <a:lnTo>
                      <a:pt x="7924" y="267"/>
                    </a:lnTo>
                    <a:lnTo>
                      <a:pt x="7943" y="286"/>
                    </a:lnTo>
                    <a:lnTo>
                      <a:pt x="7963" y="305"/>
                    </a:lnTo>
                    <a:lnTo>
                      <a:pt x="7982" y="286"/>
                    </a:lnTo>
                    <a:lnTo>
                      <a:pt x="7982" y="267"/>
                    </a:lnTo>
                    <a:lnTo>
                      <a:pt x="7982" y="248"/>
                    </a:lnTo>
                    <a:lnTo>
                      <a:pt x="8001" y="229"/>
                    </a:lnTo>
                    <a:lnTo>
                      <a:pt x="8039" y="210"/>
                    </a:lnTo>
                    <a:lnTo>
                      <a:pt x="8096" y="191"/>
                    </a:lnTo>
                    <a:lnTo>
                      <a:pt x="8191" y="172"/>
                    </a:lnTo>
                    <a:lnTo>
                      <a:pt x="8248" y="153"/>
                    </a:lnTo>
                    <a:lnTo>
                      <a:pt x="8287" y="134"/>
                    </a:lnTo>
                    <a:lnTo>
                      <a:pt x="8305" y="76"/>
                    </a:lnTo>
                    <a:lnTo>
                      <a:pt x="8344" y="39"/>
                    </a:lnTo>
                    <a:lnTo>
                      <a:pt x="8401" y="20"/>
                    </a:lnTo>
                    <a:lnTo>
                      <a:pt x="8420" y="0"/>
                    </a:lnTo>
                    <a:lnTo>
                      <a:pt x="8458" y="20"/>
                    </a:lnTo>
                    <a:lnTo>
                      <a:pt x="8496" y="57"/>
                    </a:lnTo>
                    <a:lnTo>
                      <a:pt x="8515" y="96"/>
                    </a:lnTo>
                    <a:lnTo>
                      <a:pt x="8496" y="96"/>
                    </a:lnTo>
                    <a:lnTo>
                      <a:pt x="8477" y="134"/>
                    </a:lnTo>
                    <a:lnTo>
                      <a:pt x="8496" y="191"/>
                    </a:lnTo>
                    <a:lnTo>
                      <a:pt x="8591" y="362"/>
                    </a:lnTo>
                    <a:lnTo>
                      <a:pt x="8629" y="401"/>
                    </a:lnTo>
                    <a:lnTo>
                      <a:pt x="8686" y="438"/>
                    </a:lnTo>
                    <a:lnTo>
                      <a:pt x="8725" y="457"/>
                    </a:lnTo>
                    <a:lnTo>
                      <a:pt x="8781" y="496"/>
                    </a:lnTo>
                    <a:lnTo>
                      <a:pt x="8801" y="533"/>
                    </a:lnTo>
                    <a:lnTo>
                      <a:pt x="8820" y="553"/>
                    </a:lnTo>
                    <a:lnTo>
                      <a:pt x="8839" y="553"/>
                    </a:lnTo>
                    <a:lnTo>
                      <a:pt x="8896" y="515"/>
                    </a:lnTo>
                    <a:lnTo>
                      <a:pt x="8915" y="515"/>
                    </a:lnTo>
                    <a:lnTo>
                      <a:pt x="8934" y="572"/>
                    </a:lnTo>
                    <a:lnTo>
                      <a:pt x="8934" y="591"/>
                    </a:lnTo>
                    <a:lnTo>
                      <a:pt x="8953" y="591"/>
                    </a:lnTo>
                    <a:lnTo>
                      <a:pt x="8953" y="610"/>
                    </a:lnTo>
                    <a:lnTo>
                      <a:pt x="8991" y="629"/>
                    </a:lnTo>
                    <a:lnTo>
                      <a:pt x="9048" y="610"/>
                    </a:lnTo>
                    <a:lnTo>
                      <a:pt x="9086" y="610"/>
                    </a:lnTo>
                    <a:lnTo>
                      <a:pt x="9125" y="610"/>
                    </a:lnTo>
                    <a:lnTo>
                      <a:pt x="9144" y="610"/>
                    </a:lnTo>
                    <a:lnTo>
                      <a:pt x="9144" y="629"/>
                    </a:lnTo>
                    <a:lnTo>
                      <a:pt x="9201" y="648"/>
                    </a:lnTo>
                    <a:lnTo>
                      <a:pt x="9277" y="705"/>
                    </a:lnTo>
                    <a:lnTo>
                      <a:pt x="9315" y="705"/>
                    </a:lnTo>
                    <a:lnTo>
                      <a:pt x="9372" y="705"/>
                    </a:lnTo>
                    <a:lnTo>
                      <a:pt x="9411" y="705"/>
                    </a:lnTo>
                    <a:lnTo>
                      <a:pt x="9448" y="705"/>
                    </a:lnTo>
                    <a:lnTo>
                      <a:pt x="9448" y="724"/>
                    </a:lnTo>
                    <a:lnTo>
                      <a:pt x="9467" y="762"/>
                    </a:lnTo>
                    <a:lnTo>
                      <a:pt x="9467" y="782"/>
                    </a:lnTo>
                    <a:lnTo>
                      <a:pt x="9487" y="800"/>
                    </a:lnTo>
                    <a:lnTo>
                      <a:pt x="9487" y="819"/>
                    </a:lnTo>
                    <a:lnTo>
                      <a:pt x="9506" y="838"/>
                    </a:lnTo>
                    <a:lnTo>
                      <a:pt x="9525" y="838"/>
                    </a:lnTo>
                    <a:lnTo>
                      <a:pt x="9543" y="838"/>
                    </a:lnTo>
                    <a:lnTo>
                      <a:pt x="9563" y="819"/>
                    </a:lnTo>
                    <a:lnTo>
                      <a:pt x="9582" y="800"/>
                    </a:lnTo>
                    <a:lnTo>
                      <a:pt x="9601" y="782"/>
                    </a:lnTo>
                    <a:lnTo>
                      <a:pt x="9639" y="782"/>
                    </a:lnTo>
                    <a:lnTo>
                      <a:pt x="9658" y="782"/>
                    </a:lnTo>
                    <a:lnTo>
                      <a:pt x="9658" y="800"/>
                    </a:lnTo>
                    <a:lnTo>
                      <a:pt x="9696" y="838"/>
                    </a:lnTo>
                    <a:lnTo>
                      <a:pt x="9715" y="858"/>
                    </a:lnTo>
                    <a:lnTo>
                      <a:pt x="9734" y="896"/>
                    </a:lnTo>
                    <a:lnTo>
                      <a:pt x="9792" y="914"/>
                    </a:lnTo>
                    <a:lnTo>
                      <a:pt x="9792" y="934"/>
                    </a:lnTo>
                    <a:lnTo>
                      <a:pt x="9792" y="972"/>
                    </a:lnTo>
                    <a:lnTo>
                      <a:pt x="9772" y="1029"/>
                    </a:lnTo>
                    <a:lnTo>
                      <a:pt x="9792" y="1029"/>
                    </a:lnTo>
                    <a:lnTo>
                      <a:pt x="9905" y="914"/>
                    </a:lnTo>
                    <a:lnTo>
                      <a:pt x="9924" y="914"/>
                    </a:lnTo>
                    <a:lnTo>
                      <a:pt x="9963" y="896"/>
                    </a:lnTo>
                    <a:lnTo>
                      <a:pt x="10020" y="896"/>
                    </a:lnTo>
                    <a:lnTo>
                      <a:pt x="10058" y="896"/>
                    </a:lnTo>
                    <a:lnTo>
                      <a:pt x="10039" y="877"/>
                    </a:lnTo>
                    <a:lnTo>
                      <a:pt x="10001" y="838"/>
                    </a:lnTo>
                    <a:lnTo>
                      <a:pt x="9982" y="819"/>
                    </a:lnTo>
                    <a:lnTo>
                      <a:pt x="9963" y="819"/>
                    </a:lnTo>
                    <a:lnTo>
                      <a:pt x="9982" y="800"/>
                    </a:lnTo>
                    <a:lnTo>
                      <a:pt x="10039" y="762"/>
                    </a:lnTo>
                    <a:lnTo>
                      <a:pt x="10134" y="800"/>
                    </a:lnTo>
                    <a:lnTo>
                      <a:pt x="10325" y="914"/>
                    </a:lnTo>
                    <a:lnTo>
                      <a:pt x="10344" y="934"/>
                    </a:lnTo>
                    <a:lnTo>
                      <a:pt x="10363" y="934"/>
                    </a:lnTo>
                    <a:lnTo>
                      <a:pt x="10382" y="953"/>
                    </a:lnTo>
                    <a:lnTo>
                      <a:pt x="10420" y="972"/>
                    </a:lnTo>
                    <a:lnTo>
                      <a:pt x="10439" y="972"/>
                    </a:lnTo>
                    <a:lnTo>
                      <a:pt x="10458" y="972"/>
                    </a:lnTo>
                    <a:lnTo>
                      <a:pt x="10477" y="972"/>
                    </a:lnTo>
                    <a:lnTo>
                      <a:pt x="10515" y="953"/>
                    </a:lnTo>
                    <a:lnTo>
                      <a:pt x="10534" y="972"/>
                    </a:lnTo>
                    <a:lnTo>
                      <a:pt x="10534" y="991"/>
                    </a:lnTo>
                    <a:lnTo>
                      <a:pt x="10553" y="991"/>
                    </a:lnTo>
                    <a:lnTo>
                      <a:pt x="10572" y="991"/>
                    </a:lnTo>
                    <a:lnTo>
                      <a:pt x="10591" y="991"/>
                    </a:lnTo>
                    <a:lnTo>
                      <a:pt x="10630" y="934"/>
                    </a:lnTo>
                    <a:lnTo>
                      <a:pt x="10649" y="914"/>
                    </a:lnTo>
                    <a:lnTo>
                      <a:pt x="10667" y="914"/>
                    </a:lnTo>
                    <a:lnTo>
                      <a:pt x="10686" y="914"/>
                    </a:lnTo>
                    <a:lnTo>
                      <a:pt x="10706" y="896"/>
                    </a:lnTo>
                    <a:lnTo>
                      <a:pt x="10725" y="877"/>
                    </a:lnTo>
                    <a:lnTo>
                      <a:pt x="10744" y="858"/>
                    </a:lnTo>
                    <a:lnTo>
                      <a:pt x="10782" y="858"/>
                    </a:lnTo>
                    <a:lnTo>
                      <a:pt x="10820" y="877"/>
                    </a:lnTo>
                    <a:lnTo>
                      <a:pt x="10934" y="934"/>
                    </a:lnTo>
                    <a:lnTo>
                      <a:pt x="10953" y="953"/>
                    </a:lnTo>
                    <a:lnTo>
                      <a:pt x="10972" y="953"/>
                    </a:lnTo>
                    <a:lnTo>
                      <a:pt x="10991" y="953"/>
                    </a:lnTo>
                    <a:lnTo>
                      <a:pt x="10972" y="991"/>
                    </a:lnTo>
                    <a:lnTo>
                      <a:pt x="10991" y="1010"/>
                    </a:lnTo>
                    <a:lnTo>
                      <a:pt x="10991" y="1029"/>
                    </a:lnTo>
                    <a:lnTo>
                      <a:pt x="10991" y="1048"/>
                    </a:lnTo>
                    <a:lnTo>
                      <a:pt x="10991" y="1067"/>
                    </a:lnTo>
                    <a:lnTo>
                      <a:pt x="10991" y="1086"/>
                    </a:lnTo>
                    <a:lnTo>
                      <a:pt x="11011" y="1086"/>
                    </a:lnTo>
                    <a:lnTo>
                      <a:pt x="11029" y="1105"/>
                    </a:lnTo>
                    <a:lnTo>
                      <a:pt x="11048" y="1143"/>
                    </a:lnTo>
                    <a:lnTo>
                      <a:pt x="11067" y="1200"/>
                    </a:lnTo>
                    <a:lnTo>
                      <a:pt x="11087" y="1239"/>
                    </a:lnTo>
                    <a:lnTo>
                      <a:pt x="11087" y="1258"/>
                    </a:lnTo>
                    <a:lnTo>
                      <a:pt x="11106" y="1277"/>
                    </a:lnTo>
                    <a:lnTo>
                      <a:pt x="11125" y="1277"/>
                    </a:lnTo>
                    <a:lnTo>
                      <a:pt x="11143" y="1277"/>
                    </a:lnTo>
                    <a:lnTo>
                      <a:pt x="11163" y="1258"/>
                    </a:lnTo>
                    <a:lnTo>
                      <a:pt x="11182" y="1258"/>
                    </a:lnTo>
                    <a:lnTo>
                      <a:pt x="11201" y="1239"/>
                    </a:lnTo>
                    <a:lnTo>
                      <a:pt x="11258" y="1239"/>
                    </a:lnTo>
                    <a:lnTo>
                      <a:pt x="11315" y="1239"/>
                    </a:lnTo>
                    <a:lnTo>
                      <a:pt x="11334" y="1258"/>
                    </a:lnTo>
                    <a:lnTo>
                      <a:pt x="11353" y="1258"/>
                    </a:lnTo>
                    <a:lnTo>
                      <a:pt x="11372" y="1277"/>
                    </a:lnTo>
                    <a:lnTo>
                      <a:pt x="11392" y="1295"/>
                    </a:lnTo>
                    <a:lnTo>
                      <a:pt x="11410" y="1315"/>
                    </a:lnTo>
                    <a:lnTo>
                      <a:pt x="11429" y="1334"/>
                    </a:lnTo>
                    <a:lnTo>
                      <a:pt x="11487" y="1353"/>
                    </a:lnTo>
                    <a:lnTo>
                      <a:pt x="11506" y="1353"/>
                    </a:lnTo>
                    <a:lnTo>
                      <a:pt x="11524" y="1372"/>
                    </a:lnTo>
                    <a:lnTo>
                      <a:pt x="11524" y="1391"/>
                    </a:lnTo>
                    <a:lnTo>
                      <a:pt x="11544" y="1391"/>
                    </a:lnTo>
                    <a:lnTo>
                      <a:pt x="11601" y="1410"/>
                    </a:lnTo>
                    <a:lnTo>
                      <a:pt x="11620" y="1410"/>
                    </a:lnTo>
                    <a:lnTo>
                      <a:pt x="11620" y="1429"/>
                    </a:lnTo>
                    <a:lnTo>
                      <a:pt x="11639" y="1429"/>
                    </a:lnTo>
                    <a:lnTo>
                      <a:pt x="11639" y="1448"/>
                    </a:lnTo>
                    <a:lnTo>
                      <a:pt x="11620" y="1448"/>
                    </a:lnTo>
                    <a:lnTo>
                      <a:pt x="11620" y="1467"/>
                    </a:lnTo>
                    <a:lnTo>
                      <a:pt x="11620" y="1486"/>
                    </a:lnTo>
                    <a:lnTo>
                      <a:pt x="11639" y="1505"/>
                    </a:lnTo>
                    <a:lnTo>
                      <a:pt x="11658" y="1505"/>
                    </a:lnTo>
                    <a:lnTo>
                      <a:pt x="11677" y="1505"/>
                    </a:lnTo>
                    <a:lnTo>
                      <a:pt x="11696" y="1505"/>
                    </a:lnTo>
                    <a:lnTo>
                      <a:pt x="11734" y="1486"/>
                    </a:lnTo>
                    <a:lnTo>
                      <a:pt x="11753" y="1486"/>
                    </a:lnTo>
                    <a:lnTo>
                      <a:pt x="11773" y="1486"/>
                    </a:lnTo>
                    <a:lnTo>
                      <a:pt x="11791" y="1486"/>
                    </a:lnTo>
                    <a:lnTo>
                      <a:pt x="11887" y="1543"/>
                    </a:lnTo>
                    <a:lnTo>
                      <a:pt x="11905" y="1581"/>
                    </a:lnTo>
                    <a:lnTo>
                      <a:pt x="11925" y="1620"/>
                    </a:lnTo>
                    <a:lnTo>
                      <a:pt x="11944" y="1676"/>
                    </a:lnTo>
                    <a:lnTo>
                      <a:pt x="11944" y="1696"/>
                    </a:lnTo>
                    <a:lnTo>
                      <a:pt x="11963" y="1715"/>
                    </a:lnTo>
                    <a:lnTo>
                      <a:pt x="11982" y="1734"/>
                    </a:lnTo>
                    <a:lnTo>
                      <a:pt x="11982" y="1753"/>
                    </a:lnTo>
                    <a:lnTo>
                      <a:pt x="11982" y="1772"/>
                    </a:lnTo>
                    <a:lnTo>
                      <a:pt x="12058" y="1848"/>
                    </a:lnTo>
                    <a:lnTo>
                      <a:pt x="12058" y="1867"/>
                    </a:lnTo>
                    <a:lnTo>
                      <a:pt x="12096" y="1886"/>
                    </a:lnTo>
                    <a:lnTo>
                      <a:pt x="12115" y="1905"/>
                    </a:lnTo>
                    <a:lnTo>
                      <a:pt x="12115" y="1924"/>
                    </a:lnTo>
                    <a:lnTo>
                      <a:pt x="12096" y="1943"/>
                    </a:lnTo>
                    <a:lnTo>
                      <a:pt x="12096" y="1962"/>
                    </a:lnTo>
                    <a:lnTo>
                      <a:pt x="12115" y="1981"/>
                    </a:lnTo>
                    <a:lnTo>
                      <a:pt x="12134" y="2001"/>
                    </a:lnTo>
                    <a:lnTo>
                      <a:pt x="12286" y="2191"/>
                    </a:lnTo>
                    <a:lnTo>
                      <a:pt x="12306" y="2210"/>
                    </a:lnTo>
                    <a:lnTo>
                      <a:pt x="12325" y="2210"/>
                    </a:lnTo>
                    <a:lnTo>
                      <a:pt x="12344" y="2210"/>
                    </a:lnTo>
                    <a:lnTo>
                      <a:pt x="12363" y="2210"/>
                    </a:lnTo>
                    <a:lnTo>
                      <a:pt x="12382" y="2191"/>
                    </a:lnTo>
                    <a:lnTo>
                      <a:pt x="12382" y="2172"/>
                    </a:lnTo>
                    <a:lnTo>
                      <a:pt x="12401" y="2172"/>
                    </a:lnTo>
                    <a:lnTo>
                      <a:pt x="12420" y="2172"/>
                    </a:lnTo>
                    <a:lnTo>
                      <a:pt x="12439" y="2172"/>
                    </a:lnTo>
                    <a:lnTo>
                      <a:pt x="12458" y="2172"/>
                    </a:lnTo>
                    <a:lnTo>
                      <a:pt x="12458" y="2153"/>
                    </a:lnTo>
                    <a:lnTo>
                      <a:pt x="12458" y="2115"/>
                    </a:lnTo>
                    <a:lnTo>
                      <a:pt x="12477" y="2096"/>
                    </a:lnTo>
                    <a:lnTo>
                      <a:pt x="12477" y="2077"/>
                    </a:lnTo>
                    <a:lnTo>
                      <a:pt x="12496" y="2057"/>
                    </a:lnTo>
                    <a:lnTo>
                      <a:pt x="12515" y="2057"/>
                    </a:lnTo>
                    <a:lnTo>
                      <a:pt x="12534" y="2057"/>
                    </a:lnTo>
                    <a:lnTo>
                      <a:pt x="12553" y="2057"/>
                    </a:lnTo>
                    <a:lnTo>
                      <a:pt x="12591" y="2057"/>
                    </a:lnTo>
                    <a:lnTo>
                      <a:pt x="12648" y="2057"/>
                    </a:lnTo>
                    <a:lnTo>
                      <a:pt x="12534" y="2115"/>
                    </a:lnTo>
                    <a:lnTo>
                      <a:pt x="12515" y="2134"/>
                    </a:lnTo>
                    <a:lnTo>
                      <a:pt x="12534" y="2153"/>
                    </a:lnTo>
                    <a:lnTo>
                      <a:pt x="12534" y="2172"/>
                    </a:lnTo>
                    <a:lnTo>
                      <a:pt x="12515" y="2210"/>
                    </a:lnTo>
                    <a:lnTo>
                      <a:pt x="12515" y="2229"/>
                    </a:lnTo>
                    <a:lnTo>
                      <a:pt x="12515" y="2248"/>
                    </a:lnTo>
                    <a:lnTo>
                      <a:pt x="12534" y="2248"/>
                    </a:lnTo>
                    <a:lnTo>
                      <a:pt x="12611" y="2286"/>
                    </a:lnTo>
                    <a:lnTo>
                      <a:pt x="12630" y="2286"/>
                    </a:lnTo>
                    <a:lnTo>
                      <a:pt x="12630" y="2305"/>
                    </a:lnTo>
                    <a:lnTo>
                      <a:pt x="12648" y="2343"/>
                    </a:lnTo>
                    <a:lnTo>
                      <a:pt x="12648" y="2400"/>
                    </a:lnTo>
                    <a:lnTo>
                      <a:pt x="12648" y="2438"/>
                    </a:lnTo>
                    <a:lnTo>
                      <a:pt x="12648" y="2458"/>
                    </a:lnTo>
                    <a:lnTo>
                      <a:pt x="12630" y="2458"/>
                    </a:lnTo>
                    <a:lnTo>
                      <a:pt x="12496" y="2534"/>
                    </a:lnTo>
                    <a:lnTo>
                      <a:pt x="12477" y="2553"/>
                    </a:lnTo>
                    <a:lnTo>
                      <a:pt x="12458" y="2572"/>
                    </a:lnTo>
                    <a:lnTo>
                      <a:pt x="12439" y="2591"/>
                    </a:lnTo>
                    <a:lnTo>
                      <a:pt x="12439" y="2610"/>
                    </a:lnTo>
                    <a:lnTo>
                      <a:pt x="12439" y="2629"/>
                    </a:lnTo>
                    <a:lnTo>
                      <a:pt x="12439" y="2648"/>
                    </a:lnTo>
                    <a:lnTo>
                      <a:pt x="12439" y="2667"/>
                    </a:lnTo>
                    <a:lnTo>
                      <a:pt x="12458" y="2667"/>
                    </a:lnTo>
                    <a:lnTo>
                      <a:pt x="12477" y="2705"/>
                    </a:lnTo>
                    <a:lnTo>
                      <a:pt x="12496" y="2724"/>
                    </a:lnTo>
                    <a:lnTo>
                      <a:pt x="12496" y="2743"/>
                    </a:lnTo>
                    <a:lnTo>
                      <a:pt x="12496" y="2763"/>
                    </a:lnTo>
                    <a:lnTo>
                      <a:pt x="12496" y="2781"/>
                    </a:lnTo>
                    <a:lnTo>
                      <a:pt x="12477" y="2877"/>
                    </a:lnTo>
                    <a:lnTo>
                      <a:pt x="12477" y="2915"/>
                    </a:lnTo>
                    <a:lnTo>
                      <a:pt x="12496" y="2934"/>
                    </a:lnTo>
                    <a:lnTo>
                      <a:pt x="12515" y="2972"/>
                    </a:lnTo>
                    <a:lnTo>
                      <a:pt x="12534" y="2991"/>
                    </a:lnTo>
                    <a:lnTo>
                      <a:pt x="12534" y="3010"/>
                    </a:lnTo>
                    <a:lnTo>
                      <a:pt x="12515" y="3029"/>
                    </a:lnTo>
                    <a:lnTo>
                      <a:pt x="12515" y="3048"/>
                    </a:lnTo>
                    <a:lnTo>
                      <a:pt x="12496" y="3067"/>
                    </a:lnTo>
                    <a:lnTo>
                      <a:pt x="12458" y="3162"/>
                    </a:lnTo>
                    <a:lnTo>
                      <a:pt x="12439" y="3200"/>
                    </a:lnTo>
                    <a:lnTo>
                      <a:pt x="12420" y="3239"/>
                    </a:lnTo>
                    <a:lnTo>
                      <a:pt x="12401" y="3258"/>
                    </a:lnTo>
                    <a:lnTo>
                      <a:pt x="12401" y="3276"/>
                    </a:lnTo>
                    <a:lnTo>
                      <a:pt x="12401" y="3296"/>
                    </a:lnTo>
                    <a:lnTo>
                      <a:pt x="12401" y="3410"/>
                    </a:lnTo>
                    <a:lnTo>
                      <a:pt x="12401" y="3429"/>
                    </a:lnTo>
                    <a:lnTo>
                      <a:pt x="12382" y="3429"/>
                    </a:lnTo>
                    <a:lnTo>
                      <a:pt x="12382" y="3448"/>
                    </a:lnTo>
                    <a:lnTo>
                      <a:pt x="12363" y="3448"/>
                    </a:lnTo>
                    <a:lnTo>
                      <a:pt x="12344" y="3505"/>
                    </a:lnTo>
                    <a:lnTo>
                      <a:pt x="12306" y="3562"/>
                    </a:lnTo>
                    <a:lnTo>
                      <a:pt x="12306" y="3601"/>
                    </a:lnTo>
                    <a:lnTo>
                      <a:pt x="12306" y="3638"/>
                    </a:lnTo>
                    <a:lnTo>
                      <a:pt x="12306" y="3657"/>
                    </a:lnTo>
                    <a:lnTo>
                      <a:pt x="12306" y="3677"/>
                    </a:lnTo>
                    <a:lnTo>
                      <a:pt x="12325" y="3677"/>
                    </a:lnTo>
                    <a:lnTo>
                      <a:pt x="12325" y="3696"/>
                    </a:lnTo>
                    <a:lnTo>
                      <a:pt x="12382" y="3734"/>
                    </a:lnTo>
                    <a:lnTo>
                      <a:pt x="12401" y="3753"/>
                    </a:lnTo>
                    <a:lnTo>
                      <a:pt x="12401" y="3772"/>
                    </a:lnTo>
                    <a:lnTo>
                      <a:pt x="12420" y="3829"/>
                    </a:lnTo>
                    <a:lnTo>
                      <a:pt x="12401" y="3905"/>
                    </a:lnTo>
                    <a:lnTo>
                      <a:pt x="12401" y="3943"/>
                    </a:lnTo>
                    <a:lnTo>
                      <a:pt x="12325" y="3982"/>
                    </a:lnTo>
                    <a:lnTo>
                      <a:pt x="12306" y="4019"/>
                    </a:lnTo>
                    <a:lnTo>
                      <a:pt x="12286" y="4058"/>
                    </a:lnTo>
                    <a:lnTo>
                      <a:pt x="12249" y="4115"/>
                    </a:lnTo>
                    <a:lnTo>
                      <a:pt x="12230" y="4134"/>
                    </a:lnTo>
                    <a:lnTo>
                      <a:pt x="12230" y="4153"/>
                    </a:lnTo>
                    <a:lnTo>
                      <a:pt x="12210" y="4172"/>
                    </a:lnTo>
                    <a:lnTo>
                      <a:pt x="12191" y="4172"/>
                    </a:lnTo>
                    <a:lnTo>
                      <a:pt x="12058" y="4172"/>
                    </a:lnTo>
                    <a:lnTo>
                      <a:pt x="12020" y="4191"/>
                    </a:lnTo>
                    <a:lnTo>
                      <a:pt x="12001" y="4191"/>
                    </a:lnTo>
                    <a:lnTo>
                      <a:pt x="11982" y="4210"/>
                    </a:lnTo>
                    <a:lnTo>
                      <a:pt x="11829" y="4400"/>
                    </a:lnTo>
                    <a:lnTo>
                      <a:pt x="11791" y="4439"/>
                    </a:lnTo>
                    <a:lnTo>
                      <a:pt x="11753" y="4477"/>
                    </a:lnTo>
                    <a:lnTo>
                      <a:pt x="11696" y="4495"/>
                    </a:lnTo>
                    <a:lnTo>
                      <a:pt x="11658" y="4495"/>
                    </a:lnTo>
                    <a:lnTo>
                      <a:pt x="11658" y="4515"/>
                    </a:lnTo>
                    <a:lnTo>
                      <a:pt x="11639" y="4534"/>
                    </a:lnTo>
                    <a:lnTo>
                      <a:pt x="11563" y="4629"/>
                    </a:lnTo>
                    <a:lnTo>
                      <a:pt x="11429" y="4648"/>
                    </a:lnTo>
                    <a:lnTo>
                      <a:pt x="11392" y="4667"/>
                    </a:lnTo>
                    <a:lnTo>
                      <a:pt x="11334" y="4724"/>
                    </a:lnTo>
                    <a:lnTo>
                      <a:pt x="11315" y="4762"/>
                    </a:lnTo>
                    <a:lnTo>
                      <a:pt x="11296" y="4781"/>
                    </a:lnTo>
                    <a:lnTo>
                      <a:pt x="11296" y="4800"/>
                    </a:lnTo>
                    <a:lnTo>
                      <a:pt x="11296" y="4820"/>
                    </a:lnTo>
                    <a:lnTo>
                      <a:pt x="11315" y="4839"/>
                    </a:lnTo>
                    <a:lnTo>
                      <a:pt x="11315" y="4858"/>
                    </a:lnTo>
                    <a:lnTo>
                      <a:pt x="11315" y="4876"/>
                    </a:lnTo>
                    <a:lnTo>
                      <a:pt x="11296" y="4896"/>
                    </a:lnTo>
                    <a:lnTo>
                      <a:pt x="11296" y="4915"/>
                    </a:lnTo>
                    <a:lnTo>
                      <a:pt x="11258" y="4934"/>
                    </a:lnTo>
                    <a:lnTo>
                      <a:pt x="11239" y="4934"/>
                    </a:lnTo>
                    <a:lnTo>
                      <a:pt x="11201" y="4953"/>
                    </a:lnTo>
                    <a:lnTo>
                      <a:pt x="11182" y="4953"/>
                    </a:lnTo>
                    <a:lnTo>
                      <a:pt x="11143" y="4953"/>
                    </a:lnTo>
                    <a:lnTo>
                      <a:pt x="11087" y="4934"/>
                    </a:lnTo>
                    <a:lnTo>
                      <a:pt x="11067" y="4934"/>
                    </a:lnTo>
                    <a:lnTo>
                      <a:pt x="10953" y="4972"/>
                    </a:lnTo>
                    <a:lnTo>
                      <a:pt x="10782" y="5029"/>
                    </a:lnTo>
                    <a:lnTo>
                      <a:pt x="10763" y="5067"/>
                    </a:lnTo>
                    <a:lnTo>
                      <a:pt x="10706" y="5105"/>
                    </a:lnTo>
                    <a:lnTo>
                      <a:pt x="10686" y="5125"/>
                    </a:lnTo>
                    <a:lnTo>
                      <a:pt x="10686" y="5143"/>
                    </a:lnTo>
                    <a:lnTo>
                      <a:pt x="10686" y="5201"/>
                    </a:lnTo>
                    <a:lnTo>
                      <a:pt x="10686" y="5220"/>
                    </a:lnTo>
                    <a:lnTo>
                      <a:pt x="10686" y="5239"/>
                    </a:lnTo>
                    <a:lnTo>
                      <a:pt x="10667" y="5257"/>
                    </a:lnTo>
                    <a:lnTo>
                      <a:pt x="10610" y="5315"/>
                    </a:lnTo>
                    <a:lnTo>
                      <a:pt x="10591" y="5333"/>
                    </a:lnTo>
                    <a:lnTo>
                      <a:pt x="10591" y="5390"/>
                    </a:lnTo>
                    <a:lnTo>
                      <a:pt x="10534" y="5523"/>
                    </a:lnTo>
                    <a:lnTo>
                      <a:pt x="10515" y="5542"/>
                    </a:lnTo>
                  </a:path>
                </a:pathLst>
              </a:custGeom>
              <a:solidFill>
                <a:srgbClr val="B0B0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29" name="Freeform 7">
                <a:extLst>
                  <a:ext uri="{FF2B5EF4-FFF2-40B4-BE49-F238E27FC236}">
                    <a16:creationId xmlns:a16="http://schemas.microsoft.com/office/drawing/2014/main" id="{C30F67D2-289E-EF47-ABC1-0B723CE61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0575" y="9471025"/>
                <a:ext cx="6254750" cy="4183063"/>
              </a:xfrm>
              <a:custGeom>
                <a:avLst/>
                <a:gdLst>
                  <a:gd name="T0" fmla="*/ 1908517091 w 17373"/>
                  <a:gd name="T1" fmla="*/ 66728152 h 11621"/>
                  <a:gd name="T2" fmla="*/ 1888814971 w 17373"/>
                  <a:gd name="T3" fmla="*/ 86422492 h 11621"/>
                  <a:gd name="T4" fmla="*/ 1827116055 w 17373"/>
                  <a:gd name="T5" fmla="*/ 111170272 h 11621"/>
                  <a:gd name="T6" fmla="*/ 1822190525 w 17373"/>
                  <a:gd name="T7" fmla="*/ 182692694 h 11621"/>
                  <a:gd name="T8" fmla="*/ 1883889441 w 17373"/>
                  <a:gd name="T9" fmla="*/ 204848781 h 11621"/>
                  <a:gd name="T10" fmla="*/ 1915905567 w 17373"/>
                  <a:gd name="T11" fmla="*/ 202387034 h 11621"/>
                  <a:gd name="T12" fmla="*/ 1999898798 w 17373"/>
                  <a:gd name="T13" fmla="*/ 229596561 h 11621"/>
                  <a:gd name="T14" fmla="*/ 2076374305 w 17373"/>
                  <a:gd name="T15" fmla="*/ 249420846 h 11621"/>
                  <a:gd name="T16" fmla="*/ 2130814716 w 17373"/>
                  <a:gd name="T17" fmla="*/ 256676504 h 11621"/>
                  <a:gd name="T18" fmla="*/ 2147483646 w 17373"/>
                  <a:gd name="T19" fmla="*/ 286347778 h 11621"/>
                  <a:gd name="T20" fmla="*/ 2147483646 w 17373"/>
                  <a:gd name="T21" fmla="*/ 303580731 h 11621"/>
                  <a:gd name="T22" fmla="*/ 2147483646 w 17373"/>
                  <a:gd name="T23" fmla="*/ 338175501 h 11621"/>
                  <a:gd name="T24" fmla="*/ 2147483646 w 17373"/>
                  <a:gd name="T25" fmla="*/ 377694125 h 11621"/>
                  <a:gd name="T26" fmla="*/ 2110982985 w 17373"/>
                  <a:gd name="T27" fmla="*/ 525791689 h 11621"/>
                  <a:gd name="T28" fmla="*/ 2024656419 w 17373"/>
                  <a:gd name="T29" fmla="*/ 597314112 h 11621"/>
                  <a:gd name="T30" fmla="*/ 1972808563 w 17373"/>
                  <a:gd name="T31" fmla="*/ 656527076 h 11621"/>
                  <a:gd name="T32" fmla="*/ 1881426856 w 17373"/>
                  <a:gd name="T33" fmla="*/ 770029871 h 11621"/>
                  <a:gd name="T34" fmla="*/ 1703718582 w 17373"/>
                  <a:gd name="T35" fmla="*/ 950260457 h 11621"/>
                  <a:gd name="T36" fmla="*/ 1567877135 w 17373"/>
                  <a:gd name="T37" fmla="*/ 1068816331 h 11621"/>
                  <a:gd name="T38" fmla="*/ 1449275223 w 17373"/>
                  <a:gd name="T39" fmla="*/ 1152647851 h 11621"/>
                  <a:gd name="T40" fmla="*/ 1390039252 w 17373"/>
                  <a:gd name="T41" fmla="*/ 1199551718 h 11621"/>
                  <a:gd name="T42" fmla="*/ 1276492479 w 17373"/>
                  <a:gd name="T43" fmla="*/ 1276127220 h 11621"/>
                  <a:gd name="T44" fmla="*/ 1116023741 w 17373"/>
                  <a:gd name="T45" fmla="*/ 1345187535 h 11621"/>
                  <a:gd name="T46" fmla="*/ 869098467 w 17373"/>
                  <a:gd name="T47" fmla="*/ 1399477005 h 11621"/>
                  <a:gd name="T48" fmla="*/ 864172936 w 17373"/>
                  <a:gd name="T49" fmla="*/ 1448842979 h 11621"/>
                  <a:gd name="T50" fmla="*/ 656781872 w 17373"/>
                  <a:gd name="T51" fmla="*/ 1434072134 h 11621"/>
                  <a:gd name="T52" fmla="*/ 627099082 w 17373"/>
                  <a:gd name="T53" fmla="*/ 1500541117 h 11621"/>
                  <a:gd name="T54" fmla="*/ 377711222 w 17373"/>
                  <a:gd name="T55" fmla="*/ 1446381232 h 11621"/>
                  <a:gd name="T56" fmla="*/ 202465534 w 17373"/>
                  <a:gd name="T57" fmla="*/ 1340264040 h 11621"/>
                  <a:gd name="T58" fmla="*/ 54310441 w 17373"/>
                  <a:gd name="T59" fmla="*/ 1103281876 h 11621"/>
                  <a:gd name="T60" fmla="*/ 106158297 w 17373"/>
                  <a:gd name="T61" fmla="*/ 994702937 h 11621"/>
                  <a:gd name="T62" fmla="*/ 162931683 w 17373"/>
                  <a:gd name="T63" fmla="*/ 920718767 h 11621"/>
                  <a:gd name="T64" fmla="*/ 348158042 w 17373"/>
                  <a:gd name="T65" fmla="*/ 792315543 h 11621"/>
                  <a:gd name="T66" fmla="*/ 427096133 w 17373"/>
                  <a:gd name="T67" fmla="*/ 676351361 h 11621"/>
                  <a:gd name="T68" fmla="*/ 550623575 w 17373"/>
                  <a:gd name="T69" fmla="*/ 508429512 h 11621"/>
                  <a:gd name="T70" fmla="*/ 809862495 w 17373"/>
                  <a:gd name="T71" fmla="*/ 402312320 h 11621"/>
                  <a:gd name="T72" fmla="*/ 824639086 w 17373"/>
                  <a:gd name="T73" fmla="*/ 222211319 h 11621"/>
                  <a:gd name="T74" fmla="*/ 893856087 w 17373"/>
                  <a:gd name="T75" fmla="*/ 244367406 h 11621"/>
                  <a:gd name="T76" fmla="*/ 958017588 w 17373"/>
                  <a:gd name="T77" fmla="*/ 197463539 h 11621"/>
                  <a:gd name="T78" fmla="*/ 1042010820 w 17373"/>
                  <a:gd name="T79" fmla="*/ 182692694 h 11621"/>
                  <a:gd name="T80" fmla="*/ 1133263277 w 17373"/>
                  <a:gd name="T81" fmla="*/ 227134814 h 11621"/>
                  <a:gd name="T82" fmla="*/ 1200016973 w 17373"/>
                  <a:gd name="T83" fmla="*/ 241905659 h 11621"/>
                  <a:gd name="T84" fmla="*/ 1254198164 w 17373"/>
                  <a:gd name="T85" fmla="*/ 236982164 h 11621"/>
                  <a:gd name="T86" fmla="*/ 1311101160 w 17373"/>
                  <a:gd name="T87" fmla="*/ 192539684 h 11621"/>
                  <a:gd name="T88" fmla="*/ 1360486071 w 17373"/>
                  <a:gd name="T89" fmla="*/ 175307091 h 11621"/>
                  <a:gd name="T90" fmla="*/ 1385113721 w 17373"/>
                  <a:gd name="T91" fmla="*/ 162997994 h 11621"/>
                  <a:gd name="T92" fmla="*/ 1392502197 w 17373"/>
                  <a:gd name="T93" fmla="*/ 121017622 h 11621"/>
                  <a:gd name="T94" fmla="*/ 1446942247 w 17373"/>
                  <a:gd name="T95" fmla="*/ 145635817 h 11621"/>
                  <a:gd name="T96" fmla="*/ 1545582820 w 17373"/>
                  <a:gd name="T97" fmla="*/ 219749211 h 11621"/>
                  <a:gd name="T98" fmla="*/ 1619724991 w 17373"/>
                  <a:gd name="T99" fmla="*/ 207310889 h 11621"/>
                  <a:gd name="T100" fmla="*/ 1651741117 w 17373"/>
                  <a:gd name="T101" fmla="*/ 118555874 h 11621"/>
                  <a:gd name="T102" fmla="*/ 1710977088 w 17373"/>
                  <a:gd name="T103" fmla="*/ 56880802 h 11621"/>
                  <a:gd name="T104" fmla="*/ 2138202831 w 17373"/>
                  <a:gd name="T105" fmla="*/ 34595130 h 11621"/>
                  <a:gd name="T106" fmla="*/ 2147483646 w 17373"/>
                  <a:gd name="T107" fmla="*/ 88884599 h 11621"/>
                  <a:gd name="T108" fmla="*/ 2147483646 w 17373"/>
                  <a:gd name="T109" fmla="*/ 103785029 h 11621"/>
                  <a:gd name="T110" fmla="*/ 2147483646 w 17373"/>
                  <a:gd name="T111" fmla="*/ 116094127 h 11621"/>
                  <a:gd name="T112" fmla="*/ 2147483646 w 17373"/>
                  <a:gd name="T113" fmla="*/ 145635817 h 11621"/>
                  <a:gd name="T114" fmla="*/ 2147483646 w 17373"/>
                  <a:gd name="T115" fmla="*/ 157944914 h 11621"/>
                  <a:gd name="T116" fmla="*/ 2147483646 w 17373"/>
                  <a:gd name="T117" fmla="*/ 207310889 h 11621"/>
                  <a:gd name="T118" fmla="*/ 2046821124 w 17373"/>
                  <a:gd name="T119" fmla="*/ 106117192 h 11621"/>
                  <a:gd name="T120" fmla="*/ 2064060659 w 17373"/>
                  <a:gd name="T121" fmla="*/ 19823925 h 116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373" h="11621">
                    <a:moveTo>
                      <a:pt x="14610" y="0"/>
                    </a:moveTo>
                    <a:lnTo>
                      <a:pt x="14629" y="39"/>
                    </a:lnTo>
                    <a:lnTo>
                      <a:pt x="14744" y="191"/>
                    </a:lnTo>
                    <a:lnTo>
                      <a:pt x="14858" y="267"/>
                    </a:lnTo>
                    <a:lnTo>
                      <a:pt x="14858" y="286"/>
                    </a:lnTo>
                    <a:lnTo>
                      <a:pt x="14858" y="325"/>
                    </a:lnTo>
                    <a:lnTo>
                      <a:pt x="14858" y="343"/>
                    </a:lnTo>
                    <a:lnTo>
                      <a:pt x="14858" y="362"/>
                    </a:lnTo>
                    <a:lnTo>
                      <a:pt x="14858" y="381"/>
                    </a:lnTo>
                    <a:lnTo>
                      <a:pt x="14839" y="381"/>
                    </a:lnTo>
                    <a:lnTo>
                      <a:pt x="14800" y="439"/>
                    </a:lnTo>
                    <a:lnTo>
                      <a:pt x="14781" y="439"/>
                    </a:lnTo>
                    <a:lnTo>
                      <a:pt x="14762" y="496"/>
                    </a:lnTo>
                    <a:lnTo>
                      <a:pt x="14744" y="515"/>
                    </a:lnTo>
                    <a:lnTo>
                      <a:pt x="14724" y="515"/>
                    </a:lnTo>
                    <a:lnTo>
                      <a:pt x="14686" y="496"/>
                    </a:lnTo>
                    <a:lnTo>
                      <a:pt x="14667" y="496"/>
                    </a:lnTo>
                    <a:lnTo>
                      <a:pt x="14667" y="515"/>
                    </a:lnTo>
                    <a:lnTo>
                      <a:pt x="14629" y="534"/>
                    </a:lnTo>
                    <a:lnTo>
                      <a:pt x="14610" y="553"/>
                    </a:lnTo>
                    <a:lnTo>
                      <a:pt x="14572" y="553"/>
                    </a:lnTo>
                    <a:lnTo>
                      <a:pt x="14572" y="572"/>
                    </a:lnTo>
                    <a:lnTo>
                      <a:pt x="14553" y="572"/>
                    </a:lnTo>
                    <a:lnTo>
                      <a:pt x="14553" y="591"/>
                    </a:lnTo>
                    <a:lnTo>
                      <a:pt x="14572" y="629"/>
                    </a:lnTo>
                    <a:lnTo>
                      <a:pt x="14572" y="648"/>
                    </a:lnTo>
                    <a:lnTo>
                      <a:pt x="14572" y="667"/>
                    </a:lnTo>
                    <a:lnTo>
                      <a:pt x="14553" y="667"/>
                    </a:lnTo>
                    <a:lnTo>
                      <a:pt x="14515" y="686"/>
                    </a:lnTo>
                    <a:lnTo>
                      <a:pt x="14496" y="705"/>
                    </a:lnTo>
                    <a:lnTo>
                      <a:pt x="14496" y="724"/>
                    </a:lnTo>
                    <a:lnTo>
                      <a:pt x="14458" y="782"/>
                    </a:lnTo>
                    <a:lnTo>
                      <a:pt x="14439" y="782"/>
                    </a:lnTo>
                    <a:lnTo>
                      <a:pt x="14419" y="801"/>
                    </a:lnTo>
                    <a:lnTo>
                      <a:pt x="14400" y="782"/>
                    </a:lnTo>
                    <a:lnTo>
                      <a:pt x="14382" y="782"/>
                    </a:lnTo>
                    <a:lnTo>
                      <a:pt x="14363" y="819"/>
                    </a:lnTo>
                    <a:lnTo>
                      <a:pt x="14305" y="896"/>
                    </a:lnTo>
                    <a:lnTo>
                      <a:pt x="14286" y="915"/>
                    </a:lnTo>
                    <a:lnTo>
                      <a:pt x="14267" y="934"/>
                    </a:lnTo>
                    <a:lnTo>
                      <a:pt x="14248" y="934"/>
                    </a:lnTo>
                    <a:lnTo>
                      <a:pt x="14096" y="858"/>
                    </a:lnTo>
                    <a:lnTo>
                      <a:pt x="14077" y="877"/>
                    </a:lnTo>
                    <a:lnTo>
                      <a:pt x="14019" y="1010"/>
                    </a:lnTo>
                    <a:lnTo>
                      <a:pt x="14001" y="1048"/>
                    </a:lnTo>
                    <a:lnTo>
                      <a:pt x="14001" y="1067"/>
                    </a:lnTo>
                    <a:lnTo>
                      <a:pt x="14019" y="1086"/>
                    </a:lnTo>
                    <a:lnTo>
                      <a:pt x="14058" y="1143"/>
                    </a:lnTo>
                    <a:lnTo>
                      <a:pt x="14058" y="1182"/>
                    </a:lnTo>
                    <a:lnTo>
                      <a:pt x="14058" y="1200"/>
                    </a:lnTo>
                    <a:lnTo>
                      <a:pt x="14019" y="1296"/>
                    </a:lnTo>
                    <a:lnTo>
                      <a:pt x="14019" y="1315"/>
                    </a:lnTo>
                    <a:lnTo>
                      <a:pt x="14019" y="1334"/>
                    </a:lnTo>
                    <a:lnTo>
                      <a:pt x="14038" y="1372"/>
                    </a:lnTo>
                    <a:lnTo>
                      <a:pt x="14058" y="1391"/>
                    </a:lnTo>
                    <a:lnTo>
                      <a:pt x="14058" y="1410"/>
                    </a:lnTo>
                    <a:lnTo>
                      <a:pt x="14077" y="1410"/>
                    </a:lnTo>
                    <a:lnTo>
                      <a:pt x="14096" y="1410"/>
                    </a:lnTo>
                    <a:lnTo>
                      <a:pt x="14115" y="1429"/>
                    </a:lnTo>
                    <a:lnTo>
                      <a:pt x="14134" y="1429"/>
                    </a:lnTo>
                    <a:lnTo>
                      <a:pt x="14153" y="1429"/>
                    </a:lnTo>
                    <a:lnTo>
                      <a:pt x="14172" y="1429"/>
                    </a:lnTo>
                    <a:lnTo>
                      <a:pt x="14229" y="1524"/>
                    </a:lnTo>
                    <a:lnTo>
                      <a:pt x="14248" y="1562"/>
                    </a:lnTo>
                    <a:lnTo>
                      <a:pt x="14267" y="1562"/>
                    </a:lnTo>
                    <a:lnTo>
                      <a:pt x="14496" y="1620"/>
                    </a:lnTo>
                    <a:lnTo>
                      <a:pt x="14515" y="1620"/>
                    </a:lnTo>
                    <a:lnTo>
                      <a:pt x="14515" y="1600"/>
                    </a:lnTo>
                    <a:lnTo>
                      <a:pt x="14534" y="1600"/>
                    </a:lnTo>
                    <a:lnTo>
                      <a:pt x="14534" y="1581"/>
                    </a:lnTo>
                    <a:lnTo>
                      <a:pt x="14534" y="1562"/>
                    </a:lnTo>
                    <a:lnTo>
                      <a:pt x="14534" y="1544"/>
                    </a:lnTo>
                    <a:lnTo>
                      <a:pt x="14534" y="1467"/>
                    </a:lnTo>
                    <a:lnTo>
                      <a:pt x="14534" y="1448"/>
                    </a:lnTo>
                    <a:lnTo>
                      <a:pt x="14553" y="1429"/>
                    </a:lnTo>
                    <a:lnTo>
                      <a:pt x="14572" y="1410"/>
                    </a:lnTo>
                    <a:lnTo>
                      <a:pt x="14591" y="1410"/>
                    </a:lnTo>
                    <a:lnTo>
                      <a:pt x="14744" y="1486"/>
                    </a:lnTo>
                    <a:lnTo>
                      <a:pt x="14762" y="1505"/>
                    </a:lnTo>
                    <a:lnTo>
                      <a:pt x="14781" y="1524"/>
                    </a:lnTo>
                    <a:lnTo>
                      <a:pt x="14781" y="1544"/>
                    </a:lnTo>
                    <a:lnTo>
                      <a:pt x="14781" y="1562"/>
                    </a:lnTo>
                    <a:lnTo>
                      <a:pt x="14781" y="1600"/>
                    </a:lnTo>
                    <a:lnTo>
                      <a:pt x="14781" y="1639"/>
                    </a:lnTo>
                    <a:lnTo>
                      <a:pt x="14800" y="1658"/>
                    </a:lnTo>
                    <a:lnTo>
                      <a:pt x="14820" y="1658"/>
                    </a:lnTo>
                    <a:lnTo>
                      <a:pt x="15181" y="1753"/>
                    </a:lnTo>
                    <a:lnTo>
                      <a:pt x="15277" y="1810"/>
                    </a:lnTo>
                    <a:lnTo>
                      <a:pt x="15334" y="1829"/>
                    </a:lnTo>
                    <a:lnTo>
                      <a:pt x="15353" y="1829"/>
                    </a:lnTo>
                    <a:lnTo>
                      <a:pt x="15372" y="1829"/>
                    </a:lnTo>
                    <a:lnTo>
                      <a:pt x="15391" y="1829"/>
                    </a:lnTo>
                    <a:lnTo>
                      <a:pt x="15391" y="1810"/>
                    </a:lnTo>
                    <a:lnTo>
                      <a:pt x="15410" y="1791"/>
                    </a:lnTo>
                    <a:lnTo>
                      <a:pt x="15429" y="1772"/>
                    </a:lnTo>
                    <a:lnTo>
                      <a:pt x="15543" y="1772"/>
                    </a:lnTo>
                    <a:lnTo>
                      <a:pt x="15562" y="1772"/>
                    </a:lnTo>
                    <a:lnTo>
                      <a:pt x="15582" y="1772"/>
                    </a:lnTo>
                    <a:lnTo>
                      <a:pt x="15620" y="1734"/>
                    </a:lnTo>
                    <a:lnTo>
                      <a:pt x="15638" y="1734"/>
                    </a:lnTo>
                    <a:lnTo>
                      <a:pt x="15658" y="1734"/>
                    </a:lnTo>
                    <a:lnTo>
                      <a:pt x="15677" y="1734"/>
                    </a:lnTo>
                    <a:lnTo>
                      <a:pt x="15696" y="1734"/>
                    </a:lnTo>
                    <a:lnTo>
                      <a:pt x="15848" y="1848"/>
                    </a:lnTo>
                    <a:lnTo>
                      <a:pt x="15924" y="1886"/>
                    </a:lnTo>
                    <a:lnTo>
                      <a:pt x="15982" y="1925"/>
                    </a:lnTo>
                    <a:lnTo>
                      <a:pt x="16000" y="1925"/>
                    </a:lnTo>
                    <a:lnTo>
                      <a:pt x="16019" y="1925"/>
                    </a:lnTo>
                    <a:lnTo>
                      <a:pt x="16039" y="1925"/>
                    </a:lnTo>
                    <a:lnTo>
                      <a:pt x="16115" y="1905"/>
                    </a:lnTo>
                    <a:lnTo>
                      <a:pt x="16134" y="1925"/>
                    </a:lnTo>
                    <a:lnTo>
                      <a:pt x="16153" y="1925"/>
                    </a:lnTo>
                    <a:lnTo>
                      <a:pt x="16191" y="1943"/>
                    </a:lnTo>
                    <a:lnTo>
                      <a:pt x="16210" y="1943"/>
                    </a:lnTo>
                    <a:lnTo>
                      <a:pt x="16267" y="1981"/>
                    </a:lnTo>
                    <a:lnTo>
                      <a:pt x="16305" y="1981"/>
                    </a:lnTo>
                    <a:lnTo>
                      <a:pt x="16344" y="2001"/>
                    </a:lnTo>
                    <a:lnTo>
                      <a:pt x="16363" y="1981"/>
                    </a:lnTo>
                    <a:lnTo>
                      <a:pt x="16381" y="1981"/>
                    </a:lnTo>
                    <a:lnTo>
                      <a:pt x="16420" y="1981"/>
                    </a:lnTo>
                    <a:lnTo>
                      <a:pt x="16439" y="1981"/>
                    </a:lnTo>
                    <a:lnTo>
                      <a:pt x="16458" y="2001"/>
                    </a:lnTo>
                    <a:lnTo>
                      <a:pt x="16458" y="2020"/>
                    </a:lnTo>
                    <a:lnTo>
                      <a:pt x="16496" y="2039"/>
                    </a:lnTo>
                    <a:lnTo>
                      <a:pt x="16572" y="2096"/>
                    </a:lnTo>
                    <a:lnTo>
                      <a:pt x="16629" y="2134"/>
                    </a:lnTo>
                    <a:lnTo>
                      <a:pt x="16667" y="2172"/>
                    </a:lnTo>
                    <a:lnTo>
                      <a:pt x="16705" y="2172"/>
                    </a:lnTo>
                    <a:lnTo>
                      <a:pt x="16725" y="2172"/>
                    </a:lnTo>
                    <a:lnTo>
                      <a:pt x="16744" y="2172"/>
                    </a:lnTo>
                    <a:lnTo>
                      <a:pt x="16762" y="2153"/>
                    </a:lnTo>
                    <a:lnTo>
                      <a:pt x="16781" y="2172"/>
                    </a:lnTo>
                    <a:lnTo>
                      <a:pt x="16781" y="2191"/>
                    </a:lnTo>
                    <a:lnTo>
                      <a:pt x="16781" y="2210"/>
                    </a:lnTo>
                    <a:lnTo>
                      <a:pt x="16781" y="2229"/>
                    </a:lnTo>
                    <a:lnTo>
                      <a:pt x="16820" y="2248"/>
                    </a:lnTo>
                    <a:lnTo>
                      <a:pt x="16820" y="2267"/>
                    </a:lnTo>
                    <a:lnTo>
                      <a:pt x="16839" y="2267"/>
                    </a:lnTo>
                    <a:lnTo>
                      <a:pt x="16839" y="2286"/>
                    </a:lnTo>
                    <a:lnTo>
                      <a:pt x="16858" y="2306"/>
                    </a:lnTo>
                    <a:lnTo>
                      <a:pt x="16858" y="2324"/>
                    </a:lnTo>
                    <a:lnTo>
                      <a:pt x="16877" y="2324"/>
                    </a:lnTo>
                    <a:lnTo>
                      <a:pt x="16896" y="2324"/>
                    </a:lnTo>
                    <a:lnTo>
                      <a:pt x="16896" y="2306"/>
                    </a:lnTo>
                    <a:lnTo>
                      <a:pt x="16915" y="2306"/>
                    </a:lnTo>
                    <a:lnTo>
                      <a:pt x="16915" y="2324"/>
                    </a:lnTo>
                    <a:lnTo>
                      <a:pt x="16934" y="2343"/>
                    </a:lnTo>
                    <a:lnTo>
                      <a:pt x="16953" y="2343"/>
                    </a:lnTo>
                    <a:lnTo>
                      <a:pt x="16972" y="2343"/>
                    </a:lnTo>
                    <a:lnTo>
                      <a:pt x="17029" y="2362"/>
                    </a:lnTo>
                    <a:lnTo>
                      <a:pt x="17048" y="2362"/>
                    </a:lnTo>
                    <a:lnTo>
                      <a:pt x="17048" y="2382"/>
                    </a:lnTo>
                    <a:lnTo>
                      <a:pt x="17067" y="2401"/>
                    </a:lnTo>
                    <a:lnTo>
                      <a:pt x="17067" y="2420"/>
                    </a:lnTo>
                    <a:lnTo>
                      <a:pt x="17067" y="2438"/>
                    </a:lnTo>
                    <a:lnTo>
                      <a:pt x="17086" y="2458"/>
                    </a:lnTo>
                    <a:lnTo>
                      <a:pt x="17106" y="2458"/>
                    </a:lnTo>
                    <a:lnTo>
                      <a:pt x="17162" y="2515"/>
                    </a:lnTo>
                    <a:lnTo>
                      <a:pt x="17182" y="2534"/>
                    </a:lnTo>
                    <a:lnTo>
                      <a:pt x="17201" y="2572"/>
                    </a:lnTo>
                    <a:lnTo>
                      <a:pt x="17201" y="2591"/>
                    </a:lnTo>
                    <a:lnTo>
                      <a:pt x="17201" y="2610"/>
                    </a:lnTo>
                    <a:lnTo>
                      <a:pt x="17201" y="2629"/>
                    </a:lnTo>
                    <a:lnTo>
                      <a:pt x="17201" y="2648"/>
                    </a:lnTo>
                    <a:lnTo>
                      <a:pt x="17201" y="2667"/>
                    </a:lnTo>
                    <a:lnTo>
                      <a:pt x="17220" y="2705"/>
                    </a:lnTo>
                    <a:lnTo>
                      <a:pt x="17220" y="2724"/>
                    </a:lnTo>
                    <a:lnTo>
                      <a:pt x="17220" y="2782"/>
                    </a:lnTo>
                    <a:lnTo>
                      <a:pt x="17220" y="2800"/>
                    </a:lnTo>
                    <a:lnTo>
                      <a:pt x="17238" y="2800"/>
                    </a:lnTo>
                    <a:lnTo>
                      <a:pt x="17238" y="2819"/>
                    </a:lnTo>
                    <a:lnTo>
                      <a:pt x="17277" y="2819"/>
                    </a:lnTo>
                    <a:lnTo>
                      <a:pt x="17296" y="2839"/>
                    </a:lnTo>
                    <a:lnTo>
                      <a:pt x="17296" y="2858"/>
                    </a:lnTo>
                    <a:lnTo>
                      <a:pt x="17296" y="2877"/>
                    </a:lnTo>
                    <a:lnTo>
                      <a:pt x="17315" y="2915"/>
                    </a:lnTo>
                    <a:lnTo>
                      <a:pt x="17315" y="2934"/>
                    </a:lnTo>
                    <a:lnTo>
                      <a:pt x="17334" y="2934"/>
                    </a:lnTo>
                    <a:lnTo>
                      <a:pt x="17353" y="2972"/>
                    </a:lnTo>
                    <a:lnTo>
                      <a:pt x="17372" y="2972"/>
                    </a:lnTo>
                    <a:lnTo>
                      <a:pt x="17201" y="3200"/>
                    </a:lnTo>
                    <a:lnTo>
                      <a:pt x="17124" y="3258"/>
                    </a:lnTo>
                    <a:lnTo>
                      <a:pt x="17048" y="3410"/>
                    </a:lnTo>
                    <a:lnTo>
                      <a:pt x="16934" y="3562"/>
                    </a:lnTo>
                    <a:lnTo>
                      <a:pt x="16591" y="3886"/>
                    </a:lnTo>
                    <a:lnTo>
                      <a:pt x="16553" y="3906"/>
                    </a:lnTo>
                    <a:lnTo>
                      <a:pt x="16400" y="3943"/>
                    </a:lnTo>
                    <a:lnTo>
                      <a:pt x="16363" y="3982"/>
                    </a:lnTo>
                    <a:lnTo>
                      <a:pt x="16305" y="4001"/>
                    </a:lnTo>
                    <a:lnTo>
                      <a:pt x="16286" y="4058"/>
                    </a:lnTo>
                    <a:lnTo>
                      <a:pt x="16153" y="4229"/>
                    </a:lnTo>
                    <a:lnTo>
                      <a:pt x="16096" y="4248"/>
                    </a:lnTo>
                    <a:lnTo>
                      <a:pt x="16077" y="4267"/>
                    </a:lnTo>
                    <a:lnTo>
                      <a:pt x="16058" y="4324"/>
                    </a:lnTo>
                    <a:lnTo>
                      <a:pt x="16039" y="4343"/>
                    </a:lnTo>
                    <a:lnTo>
                      <a:pt x="16019" y="4363"/>
                    </a:lnTo>
                    <a:lnTo>
                      <a:pt x="15963" y="4382"/>
                    </a:lnTo>
                    <a:lnTo>
                      <a:pt x="15924" y="4419"/>
                    </a:lnTo>
                    <a:lnTo>
                      <a:pt x="15848" y="4496"/>
                    </a:lnTo>
                    <a:lnTo>
                      <a:pt x="15810" y="4515"/>
                    </a:lnTo>
                    <a:lnTo>
                      <a:pt x="15715" y="4553"/>
                    </a:lnTo>
                    <a:lnTo>
                      <a:pt x="15658" y="4591"/>
                    </a:lnTo>
                    <a:lnTo>
                      <a:pt x="15638" y="4610"/>
                    </a:lnTo>
                    <a:lnTo>
                      <a:pt x="15620" y="4610"/>
                    </a:lnTo>
                    <a:lnTo>
                      <a:pt x="15582" y="4610"/>
                    </a:lnTo>
                    <a:lnTo>
                      <a:pt x="15543" y="4610"/>
                    </a:lnTo>
                    <a:lnTo>
                      <a:pt x="15524" y="4629"/>
                    </a:lnTo>
                    <a:lnTo>
                      <a:pt x="15524" y="4648"/>
                    </a:lnTo>
                    <a:lnTo>
                      <a:pt x="15543" y="4648"/>
                    </a:lnTo>
                    <a:lnTo>
                      <a:pt x="15543" y="4667"/>
                    </a:lnTo>
                    <a:lnTo>
                      <a:pt x="15486" y="4763"/>
                    </a:lnTo>
                    <a:lnTo>
                      <a:pt x="15429" y="4800"/>
                    </a:lnTo>
                    <a:lnTo>
                      <a:pt x="15410" y="4820"/>
                    </a:lnTo>
                    <a:lnTo>
                      <a:pt x="15410" y="4896"/>
                    </a:lnTo>
                    <a:lnTo>
                      <a:pt x="15372" y="4934"/>
                    </a:lnTo>
                    <a:lnTo>
                      <a:pt x="15296" y="4991"/>
                    </a:lnTo>
                    <a:lnTo>
                      <a:pt x="15220" y="5067"/>
                    </a:lnTo>
                    <a:lnTo>
                      <a:pt x="15181" y="5125"/>
                    </a:lnTo>
                    <a:lnTo>
                      <a:pt x="15181" y="5162"/>
                    </a:lnTo>
                    <a:lnTo>
                      <a:pt x="15162" y="5181"/>
                    </a:lnTo>
                    <a:lnTo>
                      <a:pt x="15125" y="5258"/>
                    </a:lnTo>
                    <a:lnTo>
                      <a:pt x="15105" y="5277"/>
                    </a:lnTo>
                    <a:lnTo>
                      <a:pt x="15086" y="5277"/>
                    </a:lnTo>
                    <a:lnTo>
                      <a:pt x="15086" y="5296"/>
                    </a:lnTo>
                    <a:lnTo>
                      <a:pt x="15086" y="5334"/>
                    </a:lnTo>
                    <a:lnTo>
                      <a:pt x="14934" y="5410"/>
                    </a:lnTo>
                    <a:lnTo>
                      <a:pt x="14896" y="5448"/>
                    </a:lnTo>
                    <a:lnTo>
                      <a:pt x="14896" y="5486"/>
                    </a:lnTo>
                    <a:lnTo>
                      <a:pt x="14876" y="5543"/>
                    </a:lnTo>
                    <a:lnTo>
                      <a:pt x="14800" y="5638"/>
                    </a:lnTo>
                    <a:lnTo>
                      <a:pt x="14515" y="5943"/>
                    </a:lnTo>
                    <a:lnTo>
                      <a:pt x="14286" y="6286"/>
                    </a:lnTo>
                    <a:lnTo>
                      <a:pt x="14153" y="6363"/>
                    </a:lnTo>
                    <a:lnTo>
                      <a:pt x="14134" y="6382"/>
                    </a:lnTo>
                    <a:lnTo>
                      <a:pt x="13829" y="6686"/>
                    </a:lnTo>
                    <a:lnTo>
                      <a:pt x="13772" y="6762"/>
                    </a:lnTo>
                    <a:lnTo>
                      <a:pt x="13753" y="6781"/>
                    </a:lnTo>
                    <a:lnTo>
                      <a:pt x="13715" y="6801"/>
                    </a:lnTo>
                    <a:lnTo>
                      <a:pt x="13696" y="6801"/>
                    </a:lnTo>
                    <a:lnTo>
                      <a:pt x="13601" y="6896"/>
                    </a:lnTo>
                    <a:lnTo>
                      <a:pt x="13562" y="6953"/>
                    </a:lnTo>
                    <a:lnTo>
                      <a:pt x="13543" y="7010"/>
                    </a:lnTo>
                    <a:lnTo>
                      <a:pt x="13525" y="7048"/>
                    </a:lnTo>
                    <a:lnTo>
                      <a:pt x="13276" y="7239"/>
                    </a:lnTo>
                    <a:lnTo>
                      <a:pt x="13220" y="7277"/>
                    </a:lnTo>
                    <a:lnTo>
                      <a:pt x="13144" y="7334"/>
                    </a:lnTo>
                    <a:lnTo>
                      <a:pt x="13105" y="7353"/>
                    </a:lnTo>
                    <a:lnTo>
                      <a:pt x="13086" y="7410"/>
                    </a:lnTo>
                    <a:lnTo>
                      <a:pt x="13029" y="7448"/>
                    </a:lnTo>
                    <a:lnTo>
                      <a:pt x="12915" y="7505"/>
                    </a:lnTo>
                    <a:lnTo>
                      <a:pt x="12819" y="7582"/>
                    </a:lnTo>
                    <a:lnTo>
                      <a:pt x="12743" y="7619"/>
                    </a:lnTo>
                    <a:lnTo>
                      <a:pt x="12610" y="7677"/>
                    </a:lnTo>
                    <a:lnTo>
                      <a:pt x="12553" y="7715"/>
                    </a:lnTo>
                    <a:lnTo>
                      <a:pt x="12514" y="7791"/>
                    </a:lnTo>
                    <a:lnTo>
                      <a:pt x="12496" y="7886"/>
                    </a:lnTo>
                    <a:lnTo>
                      <a:pt x="12477" y="7944"/>
                    </a:lnTo>
                    <a:lnTo>
                      <a:pt x="12419" y="8000"/>
                    </a:lnTo>
                    <a:lnTo>
                      <a:pt x="12191" y="8191"/>
                    </a:lnTo>
                    <a:lnTo>
                      <a:pt x="12115" y="8229"/>
                    </a:lnTo>
                    <a:lnTo>
                      <a:pt x="12096" y="8249"/>
                    </a:lnTo>
                    <a:lnTo>
                      <a:pt x="12057" y="8286"/>
                    </a:lnTo>
                    <a:lnTo>
                      <a:pt x="12038" y="8305"/>
                    </a:lnTo>
                    <a:lnTo>
                      <a:pt x="12020" y="8325"/>
                    </a:lnTo>
                    <a:lnTo>
                      <a:pt x="12020" y="8344"/>
                    </a:lnTo>
                    <a:lnTo>
                      <a:pt x="12020" y="8363"/>
                    </a:lnTo>
                    <a:lnTo>
                      <a:pt x="11905" y="8420"/>
                    </a:lnTo>
                    <a:lnTo>
                      <a:pt x="11867" y="8477"/>
                    </a:lnTo>
                    <a:lnTo>
                      <a:pt x="11829" y="8477"/>
                    </a:lnTo>
                    <a:lnTo>
                      <a:pt x="11791" y="8496"/>
                    </a:lnTo>
                    <a:lnTo>
                      <a:pt x="11676" y="8534"/>
                    </a:lnTo>
                    <a:lnTo>
                      <a:pt x="11639" y="8553"/>
                    </a:lnTo>
                    <a:lnTo>
                      <a:pt x="11429" y="8782"/>
                    </a:lnTo>
                    <a:lnTo>
                      <a:pt x="11353" y="8839"/>
                    </a:lnTo>
                    <a:lnTo>
                      <a:pt x="11181" y="8896"/>
                    </a:lnTo>
                    <a:lnTo>
                      <a:pt x="11163" y="8934"/>
                    </a:lnTo>
                    <a:lnTo>
                      <a:pt x="11143" y="8934"/>
                    </a:lnTo>
                    <a:lnTo>
                      <a:pt x="11086" y="9010"/>
                    </a:lnTo>
                    <a:lnTo>
                      <a:pt x="11067" y="9029"/>
                    </a:lnTo>
                    <a:lnTo>
                      <a:pt x="11048" y="9029"/>
                    </a:lnTo>
                    <a:lnTo>
                      <a:pt x="11029" y="9029"/>
                    </a:lnTo>
                    <a:lnTo>
                      <a:pt x="11010" y="9010"/>
                    </a:lnTo>
                    <a:lnTo>
                      <a:pt x="10991" y="9087"/>
                    </a:lnTo>
                    <a:lnTo>
                      <a:pt x="10934" y="9143"/>
                    </a:lnTo>
                    <a:lnTo>
                      <a:pt x="10819" y="9239"/>
                    </a:lnTo>
                    <a:lnTo>
                      <a:pt x="10762" y="9277"/>
                    </a:lnTo>
                    <a:lnTo>
                      <a:pt x="10743" y="9277"/>
                    </a:lnTo>
                    <a:lnTo>
                      <a:pt x="10724" y="9258"/>
                    </a:lnTo>
                    <a:lnTo>
                      <a:pt x="10724" y="9277"/>
                    </a:lnTo>
                    <a:lnTo>
                      <a:pt x="10705" y="9296"/>
                    </a:lnTo>
                    <a:lnTo>
                      <a:pt x="10457" y="9468"/>
                    </a:lnTo>
                    <a:lnTo>
                      <a:pt x="10438" y="9505"/>
                    </a:lnTo>
                    <a:lnTo>
                      <a:pt x="10267" y="9582"/>
                    </a:lnTo>
                    <a:lnTo>
                      <a:pt x="10229" y="9620"/>
                    </a:lnTo>
                    <a:lnTo>
                      <a:pt x="10210" y="9639"/>
                    </a:lnTo>
                    <a:lnTo>
                      <a:pt x="10191" y="9658"/>
                    </a:lnTo>
                    <a:lnTo>
                      <a:pt x="10191" y="9677"/>
                    </a:lnTo>
                    <a:lnTo>
                      <a:pt x="10172" y="9696"/>
                    </a:lnTo>
                    <a:lnTo>
                      <a:pt x="10152" y="9715"/>
                    </a:lnTo>
                    <a:lnTo>
                      <a:pt x="10134" y="9715"/>
                    </a:lnTo>
                    <a:lnTo>
                      <a:pt x="10096" y="9734"/>
                    </a:lnTo>
                    <a:lnTo>
                      <a:pt x="9886" y="9849"/>
                    </a:lnTo>
                    <a:lnTo>
                      <a:pt x="9848" y="9849"/>
                    </a:lnTo>
                    <a:lnTo>
                      <a:pt x="9791" y="9849"/>
                    </a:lnTo>
                    <a:lnTo>
                      <a:pt x="9734" y="9867"/>
                    </a:lnTo>
                    <a:lnTo>
                      <a:pt x="9600" y="9981"/>
                    </a:lnTo>
                    <a:lnTo>
                      <a:pt x="9562" y="10001"/>
                    </a:lnTo>
                    <a:lnTo>
                      <a:pt x="9448" y="10020"/>
                    </a:lnTo>
                    <a:lnTo>
                      <a:pt x="9372" y="10058"/>
                    </a:lnTo>
                    <a:lnTo>
                      <a:pt x="9143" y="10153"/>
                    </a:lnTo>
                    <a:lnTo>
                      <a:pt x="9124" y="10153"/>
                    </a:lnTo>
                    <a:lnTo>
                      <a:pt x="9105" y="10172"/>
                    </a:lnTo>
                    <a:lnTo>
                      <a:pt x="9086" y="10230"/>
                    </a:lnTo>
                    <a:lnTo>
                      <a:pt x="9067" y="10230"/>
                    </a:lnTo>
                    <a:lnTo>
                      <a:pt x="9029" y="10248"/>
                    </a:lnTo>
                    <a:lnTo>
                      <a:pt x="8801" y="10362"/>
                    </a:lnTo>
                    <a:lnTo>
                      <a:pt x="8705" y="10382"/>
                    </a:lnTo>
                    <a:lnTo>
                      <a:pt x="8610" y="10382"/>
                    </a:lnTo>
                    <a:lnTo>
                      <a:pt x="8420" y="10362"/>
                    </a:lnTo>
                    <a:lnTo>
                      <a:pt x="8343" y="10362"/>
                    </a:lnTo>
                    <a:lnTo>
                      <a:pt x="8305" y="10382"/>
                    </a:lnTo>
                    <a:lnTo>
                      <a:pt x="8267" y="10382"/>
                    </a:lnTo>
                    <a:lnTo>
                      <a:pt x="8210" y="10362"/>
                    </a:lnTo>
                    <a:lnTo>
                      <a:pt x="8134" y="10306"/>
                    </a:lnTo>
                    <a:lnTo>
                      <a:pt x="7810" y="10248"/>
                    </a:lnTo>
                    <a:lnTo>
                      <a:pt x="7486" y="10230"/>
                    </a:lnTo>
                    <a:lnTo>
                      <a:pt x="7296" y="10267"/>
                    </a:lnTo>
                    <a:lnTo>
                      <a:pt x="7105" y="10325"/>
                    </a:lnTo>
                    <a:lnTo>
                      <a:pt x="6933" y="10420"/>
                    </a:lnTo>
                    <a:lnTo>
                      <a:pt x="6857" y="10477"/>
                    </a:lnTo>
                    <a:lnTo>
                      <a:pt x="6800" y="10553"/>
                    </a:lnTo>
                    <a:lnTo>
                      <a:pt x="6743" y="10629"/>
                    </a:lnTo>
                    <a:lnTo>
                      <a:pt x="6705" y="10801"/>
                    </a:lnTo>
                    <a:lnTo>
                      <a:pt x="6705" y="10858"/>
                    </a:lnTo>
                    <a:lnTo>
                      <a:pt x="6705" y="10896"/>
                    </a:lnTo>
                    <a:lnTo>
                      <a:pt x="6762" y="10915"/>
                    </a:lnTo>
                    <a:lnTo>
                      <a:pt x="6762" y="10934"/>
                    </a:lnTo>
                    <a:lnTo>
                      <a:pt x="6781" y="10953"/>
                    </a:lnTo>
                    <a:lnTo>
                      <a:pt x="6838" y="11010"/>
                    </a:lnTo>
                    <a:lnTo>
                      <a:pt x="6896" y="11087"/>
                    </a:lnTo>
                    <a:lnTo>
                      <a:pt x="6915" y="11105"/>
                    </a:lnTo>
                    <a:lnTo>
                      <a:pt x="6915" y="11124"/>
                    </a:lnTo>
                    <a:lnTo>
                      <a:pt x="6896" y="11124"/>
                    </a:lnTo>
                    <a:lnTo>
                      <a:pt x="6896" y="11144"/>
                    </a:lnTo>
                    <a:lnTo>
                      <a:pt x="6819" y="11124"/>
                    </a:lnTo>
                    <a:lnTo>
                      <a:pt x="6762" y="11144"/>
                    </a:lnTo>
                    <a:lnTo>
                      <a:pt x="6724" y="11163"/>
                    </a:lnTo>
                    <a:lnTo>
                      <a:pt x="6667" y="11182"/>
                    </a:lnTo>
                    <a:lnTo>
                      <a:pt x="6591" y="11182"/>
                    </a:lnTo>
                    <a:lnTo>
                      <a:pt x="6476" y="11124"/>
                    </a:lnTo>
                    <a:lnTo>
                      <a:pt x="6400" y="11124"/>
                    </a:lnTo>
                    <a:lnTo>
                      <a:pt x="6286" y="11144"/>
                    </a:lnTo>
                    <a:lnTo>
                      <a:pt x="6229" y="11144"/>
                    </a:lnTo>
                    <a:lnTo>
                      <a:pt x="6172" y="11105"/>
                    </a:lnTo>
                    <a:lnTo>
                      <a:pt x="6076" y="11087"/>
                    </a:lnTo>
                    <a:lnTo>
                      <a:pt x="6000" y="11029"/>
                    </a:lnTo>
                    <a:lnTo>
                      <a:pt x="5924" y="10991"/>
                    </a:lnTo>
                    <a:lnTo>
                      <a:pt x="5714" y="10934"/>
                    </a:lnTo>
                    <a:lnTo>
                      <a:pt x="5505" y="10934"/>
                    </a:lnTo>
                    <a:lnTo>
                      <a:pt x="5296" y="10972"/>
                    </a:lnTo>
                    <a:lnTo>
                      <a:pt x="5162" y="11010"/>
                    </a:lnTo>
                    <a:lnTo>
                      <a:pt x="5105" y="11029"/>
                    </a:lnTo>
                    <a:lnTo>
                      <a:pt x="5067" y="11068"/>
                    </a:lnTo>
                    <a:lnTo>
                      <a:pt x="5105" y="11201"/>
                    </a:lnTo>
                    <a:lnTo>
                      <a:pt x="5086" y="11239"/>
                    </a:lnTo>
                    <a:lnTo>
                      <a:pt x="5029" y="11296"/>
                    </a:lnTo>
                    <a:lnTo>
                      <a:pt x="5010" y="11315"/>
                    </a:lnTo>
                    <a:lnTo>
                      <a:pt x="4895" y="11410"/>
                    </a:lnTo>
                    <a:lnTo>
                      <a:pt x="4895" y="11467"/>
                    </a:lnTo>
                    <a:lnTo>
                      <a:pt x="4895" y="11486"/>
                    </a:lnTo>
                    <a:lnTo>
                      <a:pt x="4915" y="11505"/>
                    </a:lnTo>
                    <a:lnTo>
                      <a:pt x="4934" y="11525"/>
                    </a:lnTo>
                    <a:lnTo>
                      <a:pt x="4952" y="11544"/>
                    </a:lnTo>
                    <a:lnTo>
                      <a:pt x="4934" y="11563"/>
                    </a:lnTo>
                    <a:lnTo>
                      <a:pt x="4895" y="11601"/>
                    </a:lnTo>
                    <a:lnTo>
                      <a:pt x="4895" y="11620"/>
                    </a:lnTo>
                    <a:lnTo>
                      <a:pt x="4876" y="11620"/>
                    </a:lnTo>
                    <a:lnTo>
                      <a:pt x="4838" y="11581"/>
                    </a:lnTo>
                    <a:lnTo>
                      <a:pt x="4800" y="11563"/>
                    </a:lnTo>
                    <a:lnTo>
                      <a:pt x="4629" y="11563"/>
                    </a:lnTo>
                    <a:lnTo>
                      <a:pt x="4495" y="11525"/>
                    </a:lnTo>
                    <a:lnTo>
                      <a:pt x="4458" y="11525"/>
                    </a:lnTo>
                    <a:lnTo>
                      <a:pt x="4305" y="11544"/>
                    </a:lnTo>
                    <a:lnTo>
                      <a:pt x="4267" y="11544"/>
                    </a:lnTo>
                    <a:lnTo>
                      <a:pt x="4057" y="11486"/>
                    </a:lnTo>
                    <a:lnTo>
                      <a:pt x="3962" y="11429"/>
                    </a:lnTo>
                    <a:lnTo>
                      <a:pt x="3867" y="11353"/>
                    </a:lnTo>
                    <a:lnTo>
                      <a:pt x="3828" y="11334"/>
                    </a:lnTo>
                    <a:lnTo>
                      <a:pt x="3543" y="11315"/>
                    </a:lnTo>
                    <a:lnTo>
                      <a:pt x="3505" y="11296"/>
                    </a:lnTo>
                    <a:lnTo>
                      <a:pt x="3467" y="11258"/>
                    </a:lnTo>
                    <a:lnTo>
                      <a:pt x="3333" y="11201"/>
                    </a:lnTo>
                    <a:lnTo>
                      <a:pt x="2914" y="11163"/>
                    </a:lnTo>
                    <a:lnTo>
                      <a:pt x="2857" y="11144"/>
                    </a:lnTo>
                    <a:lnTo>
                      <a:pt x="2762" y="11105"/>
                    </a:lnTo>
                    <a:lnTo>
                      <a:pt x="2514" y="11087"/>
                    </a:lnTo>
                    <a:lnTo>
                      <a:pt x="2096" y="10991"/>
                    </a:lnTo>
                    <a:lnTo>
                      <a:pt x="2114" y="10991"/>
                    </a:lnTo>
                    <a:lnTo>
                      <a:pt x="2096" y="10896"/>
                    </a:lnTo>
                    <a:lnTo>
                      <a:pt x="2114" y="10858"/>
                    </a:lnTo>
                    <a:lnTo>
                      <a:pt x="2209" y="10687"/>
                    </a:lnTo>
                    <a:lnTo>
                      <a:pt x="1924" y="10553"/>
                    </a:lnTo>
                    <a:lnTo>
                      <a:pt x="1886" y="10477"/>
                    </a:lnTo>
                    <a:lnTo>
                      <a:pt x="1791" y="10439"/>
                    </a:lnTo>
                    <a:lnTo>
                      <a:pt x="1733" y="10420"/>
                    </a:lnTo>
                    <a:lnTo>
                      <a:pt x="1676" y="10458"/>
                    </a:lnTo>
                    <a:lnTo>
                      <a:pt x="1466" y="10439"/>
                    </a:lnTo>
                    <a:lnTo>
                      <a:pt x="1562" y="10344"/>
                    </a:lnTo>
                    <a:lnTo>
                      <a:pt x="1581" y="10286"/>
                    </a:lnTo>
                    <a:lnTo>
                      <a:pt x="1638" y="10230"/>
                    </a:lnTo>
                    <a:lnTo>
                      <a:pt x="2057" y="10039"/>
                    </a:lnTo>
                    <a:lnTo>
                      <a:pt x="2096" y="9981"/>
                    </a:lnTo>
                    <a:lnTo>
                      <a:pt x="1981" y="9829"/>
                    </a:lnTo>
                    <a:lnTo>
                      <a:pt x="1924" y="9639"/>
                    </a:lnTo>
                    <a:lnTo>
                      <a:pt x="1810" y="9543"/>
                    </a:lnTo>
                    <a:lnTo>
                      <a:pt x="1638" y="9448"/>
                    </a:lnTo>
                    <a:lnTo>
                      <a:pt x="1219" y="9372"/>
                    </a:lnTo>
                    <a:lnTo>
                      <a:pt x="686" y="9334"/>
                    </a:lnTo>
                    <a:lnTo>
                      <a:pt x="400" y="9372"/>
                    </a:lnTo>
                    <a:lnTo>
                      <a:pt x="38" y="9372"/>
                    </a:lnTo>
                    <a:lnTo>
                      <a:pt x="0" y="9258"/>
                    </a:lnTo>
                    <a:lnTo>
                      <a:pt x="19" y="9163"/>
                    </a:lnTo>
                    <a:lnTo>
                      <a:pt x="419" y="8515"/>
                    </a:lnTo>
                    <a:lnTo>
                      <a:pt x="457" y="8401"/>
                    </a:lnTo>
                    <a:lnTo>
                      <a:pt x="419" y="8286"/>
                    </a:lnTo>
                    <a:lnTo>
                      <a:pt x="495" y="8191"/>
                    </a:lnTo>
                    <a:lnTo>
                      <a:pt x="514" y="8096"/>
                    </a:lnTo>
                    <a:lnTo>
                      <a:pt x="609" y="7944"/>
                    </a:lnTo>
                    <a:lnTo>
                      <a:pt x="667" y="7924"/>
                    </a:lnTo>
                    <a:lnTo>
                      <a:pt x="762" y="7886"/>
                    </a:lnTo>
                    <a:lnTo>
                      <a:pt x="781" y="7829"/>
                    </a:lnTo>
                    <a:lnTo>
                      <a:pt x="781" y="7734"/>
                    </a:lnTo>
                    <a:lnTo>
                      <a:pt x="781" y="7658"/>
                    </a:lnTo>
                    <a:lnTo>
                      <a:pt x="781" y="7639"/>
                    </a:lnTo>
                    <a:lnTo>
                      <a:pt x="781" y="7658"/>
                    </a:lnTo>
                    <a:lnTo>
                      <a:pt x="800" y="7658"/>
                    </a:lnTo>
                    <a:lnTo>
                      <a:pt x="800" y="7677"/>
                    </a:lnTo>
                    <a:lnTo>
                      <a:pt x="819" y="7677"/>
                    </a:lnTo>
                    <a:lnTo>
                      <a:pt x="819" y="7696"/>
                    </a:lnTo>
                    <a:lnTo>
                      <a:pt x="838" y="7734"/>
                    </a:lnTo>
                    <a:lnTo>
                      <a:pt x="857" y="7753"/>
                    </a:lnTo>
                    <a:lnTo>
                      <a:pt x="876" y="7791"/>
                    </a:lnTo>
                    <a:lnTo>
                      <a:pt x="914" y="7791"/>
                    </a:lnTo>
                    <a:lnTo>
                      <a:pt x="953" y="7772"/>
                    </a:lnTo>
                    <a:lnTo>
                      <a:pt x="1067" y="7715"/>
                    </a:lnTo>
                    <a:lnTo>
                      <a:pt x="1219" y="7715"/>
                    </a:lnTo>
                    <a:lnTo>
                      <a:pt x="1371" y="7715"/>
                    </a:lnTo>
                    <a:lnTo>
                      <a:pt x="1486" y="7619"/>
                    </a:lnTo>
                    <a:lnTo>
                      <a:pt x="1390" y="7524"/>
                    </a:lnTo>
                    <a:lnTo>
                      <a:pt x="1352" y="7429"/>
                    </a:lnTo>
                    <a:lnTo>
                      <a:pt x="1257" y="7334"/>
                    </a:lnTo>
                    <a:lnTo>
                      <a:pt x="1276" y="7201"/>
                    </a:lnTo>
                    <a:lnTo>
                      <a:pt x="1257" y="7106"/>
                    </a:lnTo>
                    <a:lnTo>
                      <a:pt x="1219" y="6991"/>
                    </a:lnTo>
                    <a:lnTo>
                      <a:pt x="1162" y="6877"/>
                    </a:lnTo>
                    <a:lnTo>
                      <a:pt x="1162" y="6762"/>
                    </a:lnTo>
                    <a:lnTo>
                      <a:pt x="1181" y="6667"/>
                    </a:lnTo>
                    <a:lnTo>
                      <a:pt x="1295" y="6572"/>
                    </a:lnTo>
                    <a:lnTo>
                      <a:pt x="1371" y="6477"/>
                    </a:lnTo>
                    <a:lnTo>
                      <a:pt x="1543" y="6477"/>
                    </a:lnTo>
                    <a:lnTo>
                      <a:pt x="1657" y="6439"/>
                    </a:lnTo>
                    <a:lnTo>
                      <a:pt x="2019" y="6382"/>
                    </a:lnTo>
                    <a:lnTo>
                      <a:pt x="2096" y="6344"/>
                    </a:lnTo>
                    <a:lnTo>
                      <a:pt x="2191" y="6153"/>
                    </a:lnTo>
                    <a:lnTo>
                      <a:pt x="2305" y="6058"/>
                    </a:lnTo>
                    <a:lnTo>
                      <a:pt x="2381" y="6039"/>
                    </a:lnTo>
                    <a:lnTo>
                      <a:pt x="2590" y="6096"/>
                    </a:lnTo>
                    <a:lnTo>
                      <a:pt x="2686" y="6115"/>
                    </a:lnTo>
                    <a:lnTo>
                      <a:pt x="3010" y="5982"/>
                    </a:lnTo>
                    <a:lnTo>
                      <a:pt x="3067" y="5887"/>
                    </a:lnTo>
                    <a:lnTo>
                      <a:pt x="3162" y="5829"/>
                    </a:lnTo>
                    <a:lnTo>
                      <a:pt x="3181" y="5772"/>
                    </a:lnTo>
                    <a:lnTo>
                      <a:pt x="3181" y="5734"/>
                    </a:lnTo>
                    <a:lnTo>
                      <a:pt x="3181" y="5658"/>
                    </a:lnTo>
                    <a:lnTo>
                      <a:pt x="3200" y="5620"/>
                    </a:lnTo>
                    <a:lnTo>
                      <a:pt x="3219" y="5582"/>
                    </a:lnTo>
                    <a:lnTo>
                      <a:pt x="3200" y="5543"/>
                    </a:lnTo>
                    <a:lnTo>
                      <a:pt x="3238" y="5506"/>
                    </a:lnTo>
                    <a:lnTo>
                      <a:pt x="3276" y="5486"/>
                    </a:lnTo>
                    <a:lnTo>
                      <a:pt x="3315" y="5448"/>
                    </a:lnTo>
                    <a:lnTo>
                      <a:pt x="3371" y="5353"/>
                    </a:lnTo>
                    <a:lnTo>
                      <a:pt x="3352" y="5296"/>
                    </a:lnTo>
                    <a:lnTo>
                      <a:pt x="3295" y="5220"/>
                    </a:lnTo>
                    <a:lnTo>
                      <a:pt x="3238" y="5181"/>
                    </a:lnTo>
                    <a:lnTo>
                      <a:pt x="3238" y="5105"/>
                    </a:lnTo>
                    <a:lnTo>
                      <a:pt x="3276" y="5067"/>
                    </a:lnTo>
                    <a:lnTo>
                      <a:pt x="3295" y="5010"/>
                    </a:lnTo>
                    <a:lnTo>
                      <a:pt x="3315" y="4991"/>
                    </a:lnTo>
                    <a:lnTo>
                      <a:pt x="3295" y="4915"/>
                    </a:lnTo>
                    <a:lnTo>
                      <a:pt x="3295" y="4839"/>
                    </a:lnTo>
                    <a:lnTo>
                      <a:pt x="3371" y="4800"/>
                    </a:lnTo>
                    <a:lnTo>
                      <a:pt x="3505" y="4800"/>
                    </a:lnTo>
                    <a:lnTo>
                      <a:pt x="3714" y="4724"/>
                    </a:lnTo>
                    <a:lnTo>
                      <a:pt x="4114" y="4686"/>
                    </a:lnTo>
                    <a:lnTo>
                      <a:pt x="4133" y="4267"/>
                    </a:lnTo>
                    <a:lnTo>
                      <a:pt x="4172" y="4115"/>
                    </a:lnTo>
                    <a:lnTo>
                      <a:pt x="4209" y="4058"/>
                    </a:lnTo>
                    <a:lnTo>
                      <a:pt x="4248" y="3924"/>
                    </a:lnTo>
                    <a:lnTo>
                      <a:pt x="4248" y="3848"/>
                    </a:lnTo>
                    <a:lnTo>
                      <a:pt x="4571" y="3848"/>
                    </a:lnTo>
                    <a:lnTo>
                      <a:pt x="4724" y="3829"/>
                    </a:lnTo>
                    <a:lnTo>
                      <a:pt x="4819" y="3772"/>
                    </a:lnTo>
                    <a:lnTo>
                      <a:pt x="4915" y="3753"/>
                    </a:lnTo>
                    <a:lnTo>
                      <a:pt x="4971" y="3677"/>
                    </a:lnTo>
                    <a:lnTo>
                      <a:pt x="5067" y="3639"/>
                    </a:lnTo>
                    <a:lnTo>
                      <a:pt x="5200" y="3543"/>
                    </a:lnTo>
                    <a:lnTo>
                      <a:pt x="5238" y="3525"/>
                    </a:lnTo>
                    <a:lnTo>
                      <a:pt x="5410" y="3486"/>
                    </a:lnTo>
                    <a:lnTo>
                      <a:pt x="5772" y="3315"/>
                    </a:lnTo>
                    <a:lnTo>
                      <a:pt x="6095" y="3391"/>
                    </a:lnTo>
                    <a:lnTo>
                      <a:pt x="6153" y="3334"/>
                    </a:lnTo>
                    <a:lnTo>
                      <a:pt x="6172" y="3200"/>
                    </a:lnTo>
                    <a:lnTo>
                      <a:pt x="6248" y="3105"/>
                    </a:lnTo>
                    <a:lnTo>
                      <a:pt x="6305" y="3029"/>
                    </a:lnTo>
                    <a:lnTo>
                      <a:pt x="6324" y="2953"/>
                    </a:lnTo>
                    <a:lnTo>
                      <a:pt x="6362" y="2896"/>
                    </a:lnTo>
                    <a:lnTo>
                      <a:pt x="6381" y="2839"/>
                    </a:lnTo>
                    <a:lnTo>
                      <a:pt x="6362" y="2743"/>
                    </a:lnTo>
                    <a:lnTo>
                      <a:pt x="6439" y="2648"/>
                    </a:lnTo>
                    <a:lnTo>
                      <a:pt x="6457" y="2591"/>
                    </a:lnTo>
                    <a:lnTo>
                      <a:pt x="6439" y="2477"/>
                    </a:lnTo>
                    <a:lnTo>
                      <a:pt x="6400" y="2420"/>
                    </a:lnTo>
                    <a:lnTo>
                      <a:pt x="6419" y="2362"/>
                    </a:lnTo>
                    <a:lnTo>
                      <a:pt x="6476" y="2286"/>
                    </a:lnTo>
                    <a:lnTo>
                      <a:pt x="6495" y="2229"/>
                    </a:lnTo>
                    <a:lnTo>
                      <a:pt x="6439" y="2153"/>
                    </a:lnTo>
                    <a:lnTo>
                      <a:pt x="6400" y="2096"/>
                    </a:lnTo>
                    <a:lnTo>
                      <a:pt x="6362" y="1715"/>
                    </a:lnTo>
                    <a:lnTo>
                      <a:pt x="6457" y="1696"/>
                    </a:lnTo>
                    <a:lnTo>
                      <a:pt x="6495" y="1696"/>
                    </a:lnTo>
                    <a:lnTo>
                      <a:pt x="6629" y="1696"/>
                    </a:lnTo>
                    <a:lnTo>
                      <a:pt x="6686" y="1696"/>
                    </a:lnTo>
                    <a:lnTo>
                      <a:pt x="6705" y="1715"/>
                    </a:lnTo>
                    <a:lnTo>
                      <a:pt x="6705" y="1734"/>
                    </a:lnTo>
                    <a:lnTo>
                      <a:pt x="6724" y="1791"/>
                    </a:lnTo>
                    <a:lnTo>
                      <a:pt x="6724" y="1810"/>
                    </a:lnTo>
                    <a:lnTo>
                      <a:pt x="6743" y="1829"/>
                    </a:lnTo>
                    <a:lnTo>
                      <a:pt x="6800" y="1848"/>
                    </a:lnTo>
                    <a:lnTo>
                      <a:pt x="6819" y="1848"/>
                    </a:lnTo>
                    <a:lnTo>
                      <a:pt x="6857" y="1886"/>
                    </a:lnTo>
                    <a:lnTo>
                      <a:pt x="6896" y="1886"/>
                    </a:lnTo>
                    <a:lnTo>
                      <a:pt x="6952" y="1905"/>
                    </a:lnTo>
                    <a:lnTo>
                      <a:pt x="7010" y="1886"/>
                    </a:lnTo>
                    <a:lnTo>
                      <a:pt x="7086" y="1829"/>
                    </a:lnTo>
                    <a:lnTo>
                      <a:pt x="7219" y="1734"/>
                    </a:lnTo>
                    <a:lnTo>
                      <a:pt x="7277" y="1676"/>
                    </a:lnTo>
                    <a:lnTo>
                      <a:pt x="7314" y="1639"/>
                    </a:lnTo>
                    <a:lnTo>
                      <a:pt x="7314" y="1620"/>
                    </a:lnTo>
                    <a:lnTo>
                      <a:pt x="7296" y="1600"/>
                    </a:lnTo>
                    <a:lnTo>
                      <a:pt x="7296" y="1581"/>
                    </a:lnTo>
                    <a:lnTo>
                      <a:pt x="7296" y="1562"/>
                    </a:lnTo>
                    <a:lnTo>
                      <a:pt x="7314" y="1544"/>
                    </a:lnTo>
                    <a:lnTo>
                      <a:pt x="7353" y="1524"/>
                    </a:lnTo>
                    <a:lnTo>
                      <a:pt x="7372" y="1524"/>
                    </a:lnTo>
                    <a:lnTo>
                      <a:pt x="7391" y="1524"/>
                    </a:lnTo>
                    <a:lnTo>
                      <a:pt x="7448" y="1581"/>
                    </a:lnTo>
                    <a:lnTo>
                      <a:pt x="7505" y="1562"/>
                    </a:lnTo>
                    <a:lnTo>
                      <a:pt x="7543" y="1524"/>
                    </a:lnTo>
                    <a:lnTo>
                      <a:pt x="7562" y="1505"/>
                    </a:lnTo>
                    <a:lnTo>
                      <a:pt x="7600" y="1486"/>
                    </a:lnTo>
                    <a:lnTo>
                      <a:pt x="7734" y="1448"/>
                    </a:lnTo>
                    <a:lnTo>
                      <a:pt x="7772" y="1448"/>
                    </a:lnTo>
                    <a:lnTo>
                      <a:pt x="7848" y="1486"/>
                    </a:lnTo>
                    <a:lnTo>
                      <a:pt x="7924" y="1486"/>
                    </a:lnTo>
                    <a:lnTo>
                      <a:pt x="7924" y="1448"/>
                    </a:lnTo>
                    <a:lnTo>
                      <a:pt x="7924" y="1391"/>
                    </a:lnTo>
                    <a:lnTo>
                      <a:pt x="7943" y="1372"/>
                    </a:lnTo>
                    <a:lnTo>
                      <a:pt x="8000" y="1391"/>
                    </a:lnTo>
                    <a:lnTo>
                      <a:pt x="8039" y="1410"/>
                    </a:lnTo>
                    <a:lnTo>
                      <a:pt x="8057" y="1448"/>
                    </a:lnTo>
                    <a:lnTo>
                      <a:pt x="8076" y="1486"/>
                    </a:lnTo>
                    <a:lnTo>
                      <a:pt x="8115" y="1505"/>
                    </a:lnTo>
                    <a:lnTo>
                      <a:pt x="8171" y="1505"/>
                    </a:lnTo>
                    <a:lnTo>
                      <a:pt x="8210" y="1524"/>
                    </a:lnTo>
                    <a:lnTo>
                      <a:pt x="8210" y="1581"/>
                    </a:lnTo>
                    <a:lnTo>
                      <a:pt x="8248" y="1620"/>
                    </a:lnTo>
                    <a:lnTo>
                      <a:pt x="8324" y="1639"/>
                    </a:lnTo>
                    <a:lnTo>
                      <a:pt x="8629" y="1562"/>
                    </a:lnTo>
                    <a:lnTo>
                      <a:pt x="8648" y="1581"/>
                    </a:lnTo>
                    <a:lnTo>
                      <a:pt x="8667" y="1600"/>
                    </a:lnTo>
                    <a:lnTo>
                      <a:pt x="8705" y="1639"/>
                    </a:lnTo>
                    <a:lnTo>
                      <a:pt x="8705" y="1715"/>
                    </a:lnTo>
                    <a:lnTo>
                      <a:pt x="8724" y="1734"/>
                    </a:lnTo>
                    <a:lnTo>
                      <a:pt x="8743" y="1753"/>
                    </a:lnTo>
                    <a:lnTo>
                      <a:pt x="8838" y="1810"/>
                    </a:lnTo>
                    <a:lnTo>
                      <a:pt x="8877" y="1829"/>
                    </a:lnTo>
                    <a:lnTo>
                      <a:pt x="8991" y="1829"/>
                    </a:lnTo>
                    <a:lnTo>
                      <a:pt x="9029" y="1829"/>
                    </a:lnTo>
                    <a:lnTo>
                      <a:pt x="9086" y="1848"/>
                    </a:lnTo>
                    <a:lnTo>
                      <a:pt x="9086" y="1867"/>
                    </a:lnTo>
                    <a:lnTo>
                      <a:pt x="9067" y="1905"/>
                    </a:lnTo>
                    <a:lnTo>
                      <a:pt x="9086" y="1886"/>
                    </a:lnTo>
                    <a:lnTo>
                      <a:pt x="9124" y="1867"/>
                    </a:lnTo>
                    <a:lnTo>
                      <a:pt x="9162" y="1867"/>
                    </a:lnTo>
                    <a:lnTo>
                      <a:pt x="9181" y="1867"/>
                    </a:lnTo>
                    <a:lnTo>
                      <a:pt x="9181" y="1886"/>
                    </a:lnTo>
                    <a:lnTo>
                      <a:pt x="9219" y="1886"/>
                    </a:lnTo>
                    <a:lnTo>
                      <a:pt x="9238" y="1886"/>
                    </a:lnTo>
                    <a:lnTo>
                      <a:pt x="9258" y="1867"/>
                    </a:lnTo>
                    <a:lnTo>
                      <a:pt x="9277" y="1848"/>
                    </a:lnTo>
                    <a:lnTo>
                      <a:pt x="9295" y="1848"/>
                    </a:lnTo>
                    <a:lnTo>
                      <a:pt x="9314" y="1848"/>
                    </a:lnTo>
                    <a:lnTo>
                      <a:pt x="9334" y="1848"/>
                    </a:lnTo>
                    <a:lnTo>
                      <a:pt x="9353" y="1848"/>
                    </a:lnTo>
                    <a:lnTo>
                      <a:pt x="9391" y="1810"/>
                    </a:lnTo>
                    <a:lnTo>
                      <a:pt x="9410" y="1791"/>
                    </a:lnTo>
                    <a:lnTo>
                      <a:pt x="9486" y="1810"/>
                    </a:lnTo>
                    <a:lnTo>
                      <a:pt x="9505" y="1829"/>
                    </a:lnTo>
                    <a:lnTo>
                      <a:pt x="9543" y="1867"/>
                    </a:lnTo>
                    <a:lnTo>
                      <a:pt x="9581" y="1886"/>
                    </a:lnTo>
                    <a:lnTo>
                      <a:pt x="9619" y="1886"/>
                    </a:lnTo>
                    <a:lnTo>
                      <a:pt x="9639" y="1848"/>
                    </a:lnTo>
                    <a:lnTo>
                      <a:pt x="9676" y="1829"/>
                    </a:lnTo>
                    <a:lnTo>
                      <a:pt x="9753" y="1829"/>
                    </a:lnTo>
                    <a:lnTo>
                      <a:pt x="9772" y="1829"/>
                    </a:lnTo>
                    <a:lnTo>
                      <a:pt x="9791" y="1791"/>
                    </a:lnTo>
                    <a:lnTo>
                      <a:pt x="9791" y="1753"/>
                    </a:lnTo>
                    <a:lnTo>
                      <a:pt x="9810" y="1696"/>
                    </a:lnTo>
                    <a:lnTo>
                      <a:pt x="9848" y="1658"/>
                    </a:lnTo>
                    <a:lnTo>
                      <a:pt x="9886" y="1639"/>
                    </a:lnTo>
                    <a:lnTo>
                      <a:pt x="9981" y="1658"/>
                    </a:lnTo>
                    <a:lnTo>
                      <a:pt x="10000" y="1639"/>
                    </a:lnTo>
                    <a:lnTo>
                      <a:pt x="9981" y="1600"/>
                    </a:lnTo>
                    <a:lnTo>
                      <a:pt x="9943" y="1544"/>
                    </a:lnTo>
                    <a:lnTo>
                      <a:pt x="9924" y="1505"/>
                    </a:lnTo>
                    <a:lnTo>
                      <a:pt x="9943" y="1505"/>
                    </a:lnTo>
                    <a:lnTo>
                      <a:pt x="10057" y="1486"/>
                    </a:lnTo>
                    <a:lnTo>
                      <a:pt x="10115" y="1486"/>
                    </a:lnTo>
                    <a:lnTo>
                      <a:pt x="10152" y="1505"/>
                    </a:lnTo>
                    <a:lnTo>
                      <a:pt x="10191" y="1505"/>
                    </a:lnTo>
                    <a:lnTo>
                      <a:pt x="10248" y="1486"/>
                    </a:lnTo>
                    <a:lnTo>
                      <a:pt x="10248" y="1448"/>
                    </a:lnTo>
                    <a:lnTo>
                      <a:pt x="10229" y="1429"/>
                    </a:lnTo>
                    <a:lnTo>
                      <a:pt x="10229" y="1410"/>
                    </a:lnTo>
                    <a:lnTo>
                      <a:pt x="10267" y="1410"/>
                    </a:lnTo>
                    <a:lnTo>
                      <a:pt x="10362" y="1410"/>
                    </a:lnTo>
                    <a:lnTo>
                      <a:pt x="10401" y="1391"/>
                    </a:lnTo>
                    <a:lnTo>
                      <a:pt x="10419" y="1372"/>
                    </a:lnTo>
                    <a:lnTo>
                      <a:pt x="10457" y="1372"/>
                    </a:lnTo>
                    <a:lnTo>
                      <a:pt x="10477" y="1353"/>
                    </a:lnTo>
                    <a:lnTo>
                      <a:pt x="10496" y="1353"/>
                    </a:lnTo>
                    <a:lnTo>
                      <a:pt x="10515" y="1372"/>
                    </a:lnTo>
                    <a:lnTo>
                      <a:pt x="10515" y="1391"/>
                    </a:lnTo>
                    <a:lnTo>
                      <a:pt x="10572" y="1391"/>
                    </a:lnTo>
                    <a:lnTo>
                      <a:pt x="10591" y="1391"/>
                    </a:lnTo>
                    <a:lnTo>
                      <a:pt x="10629" y="1372"/>
                    </a:lnTo>
                    <a:lnTo>
                      <a:pt x="10648" y="1334"/>
                    </a:lnTo>
                    <a:lnTo>
                      <a:pt x="10667" y="1315"/>
                    </a:lnTo>
                    <a:lnTo>
                      <a:pt x="10648" y="1296"/>
                    </a:lnTo>
                    <a:lnTo>
                      <a:pt x="10629" y="1296"/>
                    </a:lnTo>
                    <a:lnTo>
                      <a:pt x="10610" y="1277"/>
                    </a:lnTo>
                    <a:lnTo>
                      <a:pt x="10591" y="1239"/>
                    </a:lnTo>
                    <a:lnTo>
                      <a:pt x="10610" y="1219"/>
                    </a:lnTo>
                    <a:lnTo>
                      <a:pt x="10629" y="1219"/>
                    </a:lnTo>
                    <a:lnTo>
                      <a:pt x="10686" y="1258"/>
                    </a:lnTo>
                    <a:lnTo>
                      <a:pt x="10705" y="1258"/>
                    </a:lnTo>
                    <a:lnTo>
                      <a:pt x="10762" y="1219"/>
                    </a:lnTo>
                    <a:lnTo>
                      <a:pt x="10724" y="1200"/>
                    </a:lnTo>
                    <a:lnTo>
                      <a:pt x="10686" y="1163"/>
                    </a:lnTo>
                    <a:lnTo>
                      <a:pt x="10686" y="1124"/>
                    </a:lnTo>
                    <a:lnTo>
                      <a:pt x="10724" y="1105"/>
                    </a:lnTo>
                    <a:lnTo>
                      <a:pt x="10782" y="1105"/>
                    </a:lnTo>
                    <a:lnTo>
                      <a:pt x="10838" y="1105"/>
                    </a:lnTo>
                    <a:lnTo>
                      <a:pt x="10877" y="1048"/>
                    </a:lnTo>
                    <a:lnTo>
                      <a:pt x="10858" y="1029"/>
                    </a:lnTo>
                    <a:lnTo>
                      <a:pt x="10838" y="1010"/>
                    </a:lnTo>
                    <a:lnTo>
                      <a:pt x="10819" y="1010"/>
                    </a:lnTo>
                    <a:lnTo>
                      <a:pt x="10782" y="1029"/>
                    </a:lnTo>
                    <a:lnTo>
                      <a:pt x="10762" y="991"/>
                    </a:lnTo>
                    <a:lnTo>
                      <a:pt x="10743" y="934"/>
                    </a:lnTo>
                    <a:lnTo>
                      <a:pt x="10762" y="915"/>
                    </a:lnTo>
                    <a:lnTo>
                      <a:pt x="10782" y="915"/>
                    </a:lnTo>
                    <a:lnTo>
                      <a:pt x="10800" y="915"/>
                    </a:lnTo>
                    <a:lnTo>
                      <a:pt x="10800" y="896"/>
                    </a:lnTo>
                    <a:lnTo>
                      <a:pt x="10858" y="915"/>
                    </a:lnTo>
                    <a:lnTo>
                      <a:pt x="10877" y="915"/>
                    </a:lnTo>
                    <a:lnTo>
                      <a:pt x="10896" y="915"/>
                    </a:lnTo>
                    <a:lnTo>
                      <a:pt x="10934" y="896"/>
                    </a:lnTo>
                    <a:lnTo>
                      <a:pt x="10972" y="896"/>
                    </a:lnTo>
                    <a:lnTo>
                      <a:pt x="10991" y="915"/>
                    </a:lnTo>
                    <a:lnTo>
                      <a:pt x="11010" y="972"/>
                    </a:lnTo>
                    <a:lnTo>
                      <a:pt x="11029" y="1029"/>
                    </a:lnTo>
                    <a:lnTo>
                      <a:pt x="11067" y="1048"/>
                    </a:lnTo>
                    <a:lnTo>
                      <a:pt x="11163" y="1086"/>
                    </a:lnTo>
                    <a:lnTo>
                      <a:pt x="11163" y="1124"/>
                    </a:lnTo>
                    <a:lnTo>
                      <a:pt x="11181" y="1143"/>
                    </a:lnTo>
                    <a:lnTo>
                      <a:pt x="11239" y="1200"/>
                    </a:lnTo>
                    <a:lnTo>
                      <a:pt x="11295" y="1296"/>
                    </a:lnTo>
                    <a:lnTo>
                      <a:pt x="11295" y="1315"/>
                    </a:lnTo>
                    <a:lnTo>
                      <a:pt x="11295" y="1334"/>
                    </a:lnTo>
                    <a:lnTo>
                      <a:pt x="11295" y="1353"/>
                    </a:lnTo>
                    <a:lnTo>
                      <a:pt x="11315" y="1391"/>
                    </a:lnTo>
                    <a:lnTo>
                      <a:pt x="11467" y="1486"/>
                    </a:lnTo>
                    <a:lnTo>
                      <a:pt x="11581" y="1639"/>
                    </a:lnTo>
                    <a:lnTo>
                      <a:pt x="11657" y="1676"/>
                    </a:lnTo>
                    <a:lnTo>
                      <a:pt x="11734" y="1715"/>
                    </a:lnTo>
                    <a:lnTo>
                      <a:pt x="11829" y="1715"/>
                    </a:lnTo>
                    <a:lnTo>
                      <a:pt x="11867" y="1715"/>
                    </a:lnTo>
                    <a:lnTo>
                      <a:pt x="11905" y="1696"/>
                    </a:lnTo>
                    <a:lnTo>
                      <a:pt x="11924" y="1696"/>
                    </a:lnTo>
                    <a:lnTo>
                      <a:pt x="11943" y="1696"/>
                    </a:lnTo>
                    <a:lnTo>
                      <a:pt x="11962" y="1715"/>
                    </a:lnTo>
                    <a:lnTo>
                      <a:pt x="11981" y="1734"/>
                    </a:lnTo>
                    <a:lnTo>
                      <a:pt x="12020" y="1753"/>
                    </a:lnTo>
                    <a:lnTo>
                      <a:pt x="12057" y="1772"/>
                    </a:lnTo>
                    <a:lnTo>
                      <a:pt x="12115" y="1791"/>
                    </a:lnTo>
                    <a:lnTo>
                      <a:pt x="12382" y="1810"/>
                    </a:lnTo>
                    <a:lnTo>
                      <a:pt x="12438" y="1848"/>
                    </a:lnTo>
                    <a:lnTo>
                      <a:pt x="12438" y="1791"/>
                    </a:lnTo>
                    <a:lnTo>
                      <a:pt x="12438" y="1753"/>
                    </a:lnTo>
                    <a:lnTo>
                      <a:pt x="12438" y="1696"/>
                    </a:lnTo>
                    <a:lnTo>
                      <a:pt x="12438" y="1639"/>
                    </a:lnTo>
                    <a:lnTo>
                      <a:pt x="12458" y="1620"/>
                    </a:lnTo>
                    <a:lnTo>
                      <a:pt x="12477" y="1600"/>
                    </a:lnTo>
                    <a:lnTo>
                      <a:pt x="12496" y="1600"/>
                    </a:lnTo>
                    <a:lnTo>
                      <a:pt x="12514" y="1581"/>
                    </a:lnTo>
                    <a:lnTo>
                      <a:pt x="12534" y="1562"/>
                    </a:lnTo>
                    <a:lnTo>
                      <a:pt x="12534" y="1544"/>
                    </a:lnTo>
                    <a:lnTo>
                      <a:pt x="12591" y="1410"/>
                    </a:lnTo>
                    <a:lnTo>
                      <a:pt x="12591" y="1391"/>
                    </a:lnTo>
                    <a:lnTo>
                      <a:pt x="12572" y="1372"/>
                    </a:lnTo>
                    <a:lnTo>
                      <a:pt x="12553" y="1315"/>
                    </a:lnTo>
                    <a:lnTo>
                      <a:pt x="12553" y="1296"/>
                    </a:lnTo>
                    <a:lnTo>
                      <a:pt x="12572" y="1258"/>
                    </a:lnTo>
                    <a:lnTo>
                      <a:pt x="12763" y="1105"/>
                    </a:lnTo>
                    <a:lnTo>
                      <a:pt x="12800" y="1067"/>
                    </a:lnTo>
                    <a:lnTo>
                      <a:pt x="12800" y="1010"/>
                    </a:lnTo>
                    <a:lnTo>
                      <a:pt x="12800" y="953"/>
                    </a:lnTo>
                    <a:lnTo>
                      <a:pt x="12781" y="934"/>
                    </a:lnTo>
                    <a:lnTo>
                      <a:pt x="12743" y="915"/>
                    </a:lnTo>
                    <a:lnTo>
                      <a:pt x="12724" y="877"/>
                    </a:lnTo>
                    <a:lnTo>
                      <a:pt x="12724" y="819"/>
                    </a:lnTo>
                    <a:lnTo>
                      <a:pt x="12763" y="782"/>
                    </a:lnTo>
                    <a:lnTo>
                      <a:pt x="12800" y="762"/>
                    </a:lnTo>
                    <a:lnTo>
                      <a:pt x="12858" y="743"/>
                    </a:lnTo>
                    <a:lnTo>
                      <a:pt x="12915" y="724"/>
                    </a:lnTo>
                    <a:lnTo>
                      <a:pt x="12934" y="724"/>
                    </a:lnTo>
                    <a:lnTo>
                      <a:pt x="12953" y="705"/>
                    </a:lnTo>
                    <a:lnTo>
                      <a:pt x="12991" y="648"/>
                    </a:lnTo>
                    <a:lnTo>
                      <a:pt x="13010" y="648"/>
                    </a:lnTo>
                    <a:lnTo>
                      <a:pt x="13048" y="610"/>
                    </a:lnTo>
                    <a:lnTo>
                      <a:pt x="13086" y="534"/>
                    </a:lnTo>
                    <a:lnTo>
                      <a:pt x="13105" y="496"/>
                    </a:lnTo>
                    <a:lnTo>
                      <a:pt x="13144" y="457"/>
                    </a:lnTo>
                    <a:lnTo>
                      <a:pt x="13200" y="439"/>
                    </a:lnTo>
                    <a:lnTo>
                      <a:pt x="13315" y="457"/>
                    </a:lnTo>
                    <a:lnTo>
                      <a:pt x="13372" y="439"/>
                    </a:lnTo>
                    <a:lnTo>
                      <a:pt x="13467" y="381"/>
                    </a:lnTo>
                    <a:lnTo>
                      <a:pt x="13505" y="362"/>
                    </a:lnTo>
                    <a:lnTo>
                      <a:pt x="13543" y="381"/>
                    </a:lnTo>
                    <a:lnTo>
                      <a:pt x="13657" y="420"/>
                    </a:lnTo>
                    <a:lnTo>
                      <a:pt x="13734" y="420"/>
                    </a:lnTo>
                    <a:lnTo>
                      <a:pt x="13943" y="343"/>
                    </a:lnTo>
                    <a:lnTo>
                      <a:pt x="14115" y="305"/>
                    </a:lnTo>
                    <a:lnTo>
                      <a:pt x="14248" y="248"/>
                    </a:lnTo>
                    <a:lnTo>
                      <a:pt x="14534" y="58"/>
                    </a:lnTo>
                    <a:lnTo>
                      <a:pt x="14610" y="0"/>
                    </a:lnTo>
                    <a:close/>
                    <a:moveTo>
                      <a:pt x="16381" y="305"/>
                    </a:moveTo>
                    <a:lnTo>
                      <a:pt x="16420" y="305"/>
                    </a:lnTo>
                    <a:lnTo>
                      <a:pt x="16496" y="267"/>
                    </a:lnTo>
                    <a:lnTo>
                      <a:pt x="16534" y="305"/>
                    </a:lnTo>
                    <a:lnTo>
                      <a:pt x="16553" y="325"/>
                    </a:lnTo>
                    <a:lnTo>
                      <a:pt x="16572" y="420"/>
                    </a:lnTo>
                    <a:lnTo>
                      <a:pt x="16591" y="457"/>
                    </a:lnTo>
                    <a:lnTo>
                      <a:pt x="16610" y="457"/>
                    </a:lnTo>
                    <a:lnTo>
                      <a:pt x="16629" y="477"/>
                    </a:lnTo>
                    <a:lnTo>
                      <a:pt x="16667" y="496"/>
                    </a:lnTo>
                    <a:lnTo>
                      <a:pt x="16686" y="515"/>
                    </a:lnTo>
                    <a:lnTo>
                      <a:pt x="16725" y="572"/>
                    </a:lnTo>
                    <a:lnTo>
                      <a:pt x="16744" y="610"/>
                    </a:lnTo>
                    <a:lnTo>
                      <a:pt x="16801" y="648"/>
                    </a:lnTo>
                    <a:lnTo>
                      <a:pt x="16801" y="667"/>
                    </a:lnTo>
                    <a:lnTo>
                      <a:pt x="16801" y="686"/>
                    </a:lnTo>
                    <a:lnTo>
                      <a:pt x="16781" y="686"/>
                    </a:lnTo>
                    <a:lnTo>
                      <a:pt x="16781" y="667"/>
                    </a:lnTo>
                    <a:lnTo>
                      <a:pt x="16762" y="667"/>
                    </a:lnTo>
                    <a:lnTo>
                      <a:pt x="16744" y="667"/>
                    </a:lnTo>
                    <a:lnTo>
                      <a:pt x="16725" y="686"/>
                    </a:lnTo>
                    <a:lnTo>
                      <a:pt x="16725" y="705"/>
                    </a:lnTo>
                    <a:lnTo>
                      <a:pt x="16725" y="724"/>
                    </a:lnTo>
                    <a:lnTo>
                      <a:pt x="16781" y="782"/>
                    </a:lnTo>
                    <a:lnTo>
                      <a:pt x="16801" y="782"/>
                    </a:lnTo>
                    <a:lnTo>
                      <a:pt x="16820" y="782"/>
                    </a:lnTo>
                    <a:lnTo>
                      <a:pt x="16839" y="801"/>
                    </a:lnTo>
                    <a:lnTo>
                      <a:pt x="16858" y="801"/>
                    </a:lnTo>
                    <a:lnTo>
                      <a:pt x="16877" y="819"/>
                    </a:lnTo>
                    <a:lnTo>
                      <a:pt x="16896" y="838"/>
                    </a:lnTo>
                    <a:lnTo>
                      <a:pt x="16896" y="858"/>
                    </a:lnTo>
                    <a:lnTo>
                      <a:pt x="16896" y="877"/>
                    </a:lnTo>
                    <a:lnTo>
                      <a:pt x="16896" y="896"/>
                    </a:lnTo>
                    <a:lnTo>
                      <a:pt x="16915" y="896"/>
                    </a:lnTo>
                    <a:lnTo>
                      <a:pt x="16915" y="915"/>
                    </a:lnTo>
                    <a:lnTo>
                      <a:pt x="16934" y="934"/>
                    </a:lnTo>
                    <a:lnTo>
                      <a:pt x="16953" y="934"/>
                    </a:lnTo>
                    <a:lnTo>
                      <a:pt x="16972" y="896"/>
                    </a:lnTo>
                    <a:lnTo>
                      <a:pt x="16991" y="896"/>
                    </a:lnTo>
                    <a:lnTo>
                      <a:pt x="17010" y="896"/>
                    </a:lnTo>
                    <a:lnTo>
                      <a:pt x="17029" y="896"/>
                    </a:lnTo>
                    <a:lnTo>
                      <a:pt x="17048" y="896"/>
                    </a:lnTo>
                    <a:lnTo>
                      <a:pt x="17048" y="915"/>
                    </a:lnTo>
                    <a:lnTo>
                      <a:pt x="17048" y="934"/>
                    </a:lnTo>
                    <a:lnTo>
                      <a:pt x="17029" y="934"/>
                    </a:lnTo>
                    <a:lnTo>
                      <a:pt x="17029" y="953"/>
                    </a:lnTo>
                    <a:lnTo>
                      <a:pt x="17010" y="953"/>
                    </a:lnTo>
                    <a:lnTo>
                      <a:pt x="17010" y="972"/>
                    </a:lnTo>
                    <a:lnTo>
                      <a:pt x="17029" y="1010"/>
                    </a:lnTo>
                    <a:lnTo>
                      <a:pt x="17029" y="1029"/>
                    </a:lnTo>
                    <a:lnTo>
                      <a:pt x="17048" y="1029"/>
                    </a:lnTo>
                    <a:lnTo>
                      <a:pt x="17067" y="1048"/>
                    </a:lnTo>
                    <a:lnTo>
                      <a:pt x="17086" y="1048"/>
                    </a:lnTo>
                    <a:lnTo>
                      <a:pt x="17124" y="1086"/>
                    </a:lnTo>
                    <a:lnTo>
                      <a:pt x="17143" y="1105"/>
                    </a:lnTo>
                    <a:lnTo>
                      <a:pt x="17162" y="1124"/>
                    </a:lnTo>
                    <a:lnTo>
                      <a:pt x="17162" y="1163"/>
                    </a:lnTo>
                    <a:lnTo>
                      <a:pt x="17162" y="1182"/>
                    </a:lnTo>
                    <a:lnTo>
                      <a:pt x="17143" y="1182"/>
                    </a:lnTo>
                    <a:lnTo>
                      <a:pt x="17124" y="1163"/>
                    </a:lnTo>
                    <a:lnTo>
                      <a:pt x="17106" y="1163"/>
                    </a:lnTo>
                    <a:lnTo>
                      <a:pt x="17086" y="1182"/>
                    </a:lnTo>
                    <a:lnTo>
                      <a:pt x="17086" y="1200"/>
                    </a:lnTo>
                    <a:lnTo>
                      <a:pt x="17067" y="1219"/>
                    </a:lnTo>
                    <a:lnTo>
                      <a:pt x="17048" y="1219"/>
                    </a:lnTo>
                    <a:lnTo>
                      <a:pt x="17010" y="1219"/>
                    </a:lnTo>
                    <a:lnTo>
                      <a:pt x="16991" y="1239"/>
                    </a:lnTo>
                    <a:lnTo>
                      <a:pt x="16991" y="1258"/>
                    </a:lnTo>
                    <a:lnTo>
                      <a:pt x="17010" y="1277"/>
                    </a:lnTo>
                    <a:lnTo>
                      <a:pt x="17010" y="1296"/>
                    </a:lnTo>
                    <a:lnTo>
                      <a:pt x="17010" y="1315"/>
                    </a:lnTo>
                    <a:lnTo>
                      <a:pt x="17010" y="1334"/>
                    </a:lnTo>
                    <a:lnTo>
                      <a:pt x="16972" y="1334"/>
                    </a:lnTo>
                    <a:lnTo>
                      <a:pt x="16953" y="1372"/>
                    </a:lnTo>
                    <a:lnTo>
                      <a:pt x="16953" y="1410"/>
                    </a:lnTo>
                    <a:lnTo>
                      <a:pt x="16934" y="1486"/>
                    </a:lnTo>
                    <a:lnTo>
                      <a:pt x="16915" y="1544"/>
                    </a:lnTo>
                    <a:lnTo>
                      <a:pt x="16896" y="1562"/>
                    </a:lnTo>
                    <a:lnTo>
                      <a:pt x="16858" y="1600"/>
                    </a:lnTo>
                    <a:lnTo>
                      <a:pt x="16839" y="1600"/>
                    </a:lnTo>
                    <a:lnTo>
                      <a:pt x="16801" y="1600"/>
                    </a:lnTo>
                    <a:lnTo>
                      <a:pt x="16725" y="1544"/>
                    </a:lnTo>
                    <a:lnTo>
                      <a:pt x="16648" y="1524"/>
                    </a:lnTo>
                    <a:lnTo>
                      <a:pt x="16610" y="1505"/>
                    </a:lnTo>
                    <a:lnTo>
                      <a:pt x="16534" y="1448"/>
                    </a:lnTo>
                    <a:lnTo>
                      <a:pt x="16477" y="1410"/>
                    </a:lnTo>
                    <a:lnTo>
                      <a:pt x="16400" y="1410"/>
                    </a:lnTo>
                    <a:lnTo>
                      <a:pt x="16324" y="1410"/>
                    </a:lnTo>
                    <a:lnTo>
                      <a:pt x="16229" y="1448"/>
                    </a:lnTo>
                    <a:lnTo>
                      <a:pt x="16172" y="1448"/>
                    </a:lnTo>
                    <a:lnTo>
                      <a:pt x="16058" y="1410"/>
                    </a:lnTo>
                    <a:lnTo>
                      <a:pt x="15943" y="1124"/>
                    </a:lnTo>
                    <a:lnTo>
                      <a:pt x="15848" y="1010"/>
                    </a:lnTo>
                    <a:lnTo>
                      <a:pt x="15791" y="819"/>
                    </a:lnTo>
                    <a:lnTo>
                      <a:pt x="15791" y="743"/>
                    </a:lnTo>
                    <a:lnTo>
                      <a:pt x="15753" y="667"/>
                    </a:lnTo>
                    <a:lnTo>
                      <a:pt x="15715" y="629"/>
                    </a:lnTo>
                    <a:lnTo>
                      <a:pt x="15620" y="534"/>
                    </a:lnTo>
                    <a:lnTo>
                      <a:pt x="15601" y="439"/>
                    </a:lnTo>
                    <a:lnTo>
                      <a:pt x="15620" y="362"/>
                    </a:lnTo>
                    <a:lnTo>
                      <a:pt x="15715" y="248"/>
                    </a:lnTo>
                    <a:lnTo>
                      <a:pt x="15715" y="210"/>
                    </a:lnTo>
                    <a:lnTo>
                      <a:pt x="15696" y="172"/>
                    </a:lnTo>
                    <a:lnTo>
                      <a:pt x="15677" y="134"/>
                    </a:lnTo>
                    <a:lnTo>
                      <a:pt x="15715" y="76"/>
                    </a:lnTo>
                    <a:lnTo>
                      <a:pt x="15753" y="58"/>
                    </a:lnTo>
                    <a:lnTo>
                      <a:pt x="15829" y="134"/>
                    </a:lnTo>
                    <a:lnTo>
                      <a:pt x="15867" y="134"/>
                    </a:lnTo>
                    <a:lnTo>
                      <a:pt x="15924" y="153"/>
                    </a:lnTo>
                    <a:lnTo>
                      <a:pt x="16096" y="248"/>
                    </a:lnTo>
                    <a:lnTo>
                      <a:pt x="16210" y="267"/>
                    </a:lnTo>
                    <a:lnTo>
                      <a:pt x="16381" y="305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30" name="Freeform 8">
                <a:extLst>
                  <a:ext uri="{FF2B5EF4-FFF2-40B4-BE49-F238E27FC236}">
                    <a16:creationId xmlns:a16="http://schemas.microsoft.com/office/drawing/2014/main" id="{E31E5BB3-7A89-F149-AAE3-A908F2C82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42388" y="2139950"/>
                <a:ext cx="4573587" cy="2928938"/>
              </a:xfrm>
              <a:custGeom>
                <a:avLst/>
                <a:gdLst>
                  <a:gd name="T0" fmla="*/ 202384644 w 12706"/>
                  <a:gd name="T1" fmla="*/ 501279008 h 8135"/>
                  <a:gd name="T2" fmla="*/ 214693302 w 12706"/>
                  <a:gd name="T3" fmla="*/ 471593582 h 8135"/>
                  <a:gd name="T4" fmla="*/ 229464052 w 12706"/>
                  <a:gd name="T5" fmla="*/ 459278721 h 8135"/>
                  <a:gd name="T6" fmla="*/ 268982061 w 12706"/>
                  <a:gd name="T7" fmla="*/ 434519384 h 8135"/>
                  <a:gd name="T8" fmla="*/ 303576607 w 12706"/>
                  <a:gd name="T9" fmla="*/ 419741838 h 8135"/>
                  <a:gd name="T10" fmla="*/ 350480170 w 12706"/>
                  <a:gd name="T11" fmla="*/ 387593368 h 8135"/>
                  <a:gd name="T12" fmla="*/ 367712651 w 12706"/>
                  <a:gd name="T13" fmla="*/ 358037918 h 8135"/>
                  <a:gd name="T14" fmla="*/ 417077947 w 12706"/>
                  <a:gd name="T15" fmla="*/ 340796968 h 8135"/>
                  <a:gd name="T16" fmla="*/ 424463141 w 12706"/>
                  <a:gd name="T17" fmla="*/ 328352492 h 8135"/>
                  <a:gd name="T18" fmla="*/ 478751900 w 12706"/>
                  <a:gd name="T19" fmla="*/ 266648571 h 8135"/>
                  <a:gd name="T20" fmla="*/ 513346446 w 12706"/>
                  <a:gd name="T21" fmla="*/ 224778259 h 8135"/>
                  <a:gd name="T22" fmla="*/ 530578927 w 12706"/>
                  <a:gd name="T23" fmla="*/ 192630150 h 8135"/>
                  <a:gd name="T24" fmla="*/ 619462231 w 12706"/>
                  <a:gd name="T25" fmla="*/ 145704134 h 8135"/>
                  <a:gd name="T26" fmla="*/ 728040108 w 12706"/>
                  <a:gd name="T27" fmla="*/ 120944797 h 8135"/>
                  <a:gd name="T28" fmla="*/ 779867135 w 12706"/>
                  <a:gd name="T29" fmla="*/ 51852104 h 8135"/>
                  <a:gd name="T30" fmla="*/ 876135634 w 12706"/>
                  <a:gd name="T31" fmla="*/ 22166678 h 8135"/>
                  <a:gd name="T32" fmla="*/ 947656873 w 12706"/>
                  <a:gd name="T33" fmla="*/ 12314861 h 8135"/>
                  <a:gd name="T34" fmla="*/ 1046387464 w 12706"/>
                  <a:gd name="T35" fmla="*/ 17240950 h 8135"/>
                  <a:gd name="T36" fmla="*/ 1105599685 w 12706"/>
                  <a:gd name="T37" fmla="*/ 41999927 h 8135"/>
                  <a:gd name="T38" fmla="*/ 1187097795 w 12706"/>
                  <a:gd name="T39" fmla="*/ 71555738 h 8135"/>
                  <a:gd name="T40" fmla="*/ 1275851515 w 12706"/>
                  <a:gd name="T41" fmla="*/ 66629649 h 8135"/>
                  <a:gd name="T42" fmla="*/ 1416691430 w 12706"/>
                  <a:gd name="T43" fmla="*/ 69092693 h 8135"/>
                  <a:gd name="T44" fmla="*/ 1461003319 w 12706"/>
                  <a:gd name="T45" fmla="*/ 76611441 h 8135"/>
                  <a:gd name="T46" fmla="*/ 1544963160 w 12706"/>
                  <a:gd name="T47" fmla="*/ 422204522 h 8135"/>
                  <a:gd name="T48" fmla="*/ 1643693750 w 12706"/>
                  <a:gd name="T49" fmla="*/ 597594082 h 8135"/>
                  <a:gd name="T50" fmla="*/ 1621408223 w 12706"/>
                  <a:gd name="T51" fmla="*/ 602519811 h 8135"/>
                  <a:gd name="T52" fmla="*/ 1589404992 w 12706"/>
                  <a:gd name="T53" fmla="*/ 629612577 h 8135"/>
                  <a:gd name="T54" fmla="*/ 1574634243 w 12706"/>
                  <a:gd name="T55" fmla="*/ 622223445 h 8135"/>
                  <a:gd name="T56" fmla="*/ 1549886983 w 12706"/>
                  <a:gd name="T57" fmla="*/ 629612577 h 8135"/>
                  <a:gd name="T58" fmla="*/ 1512830346 w 12706"/>
                  <a:gd name="T59" fmla="*/ 629612577 h 8135"/>
                  <a:gd name="T60" fmla="*/ 1488212670 w 12706"/>
                  <a:gd name="T61" fmla="*/ 642057054 h 8135"/>
                  <a:gd name="T62" fmla="*/ 1507906882 w 12706"/>
                  <a:gd name="T63" fmla="*/ 760538806 h 8135"/>
                  <a:gd name="T64" fmla="*/ 1567119464 w 12706"/>
                  <a:gd name="T65" fmla="*/ 829631500 h 8135"/>
                  <a:gd name="T66" fmla="*/ 1495597865 w 12706"/>
                  <a:gd name="T67" fmla="*/ 869168742 h 8135"/>
                  <a:gd name="T68" fmla="*/ 1512830346 w 12706"/>
                  <a:gd name="T69" fmla="*/ 940724480 h 8135"/>
                  <a:gd name="T70" fmla="*/ 1463465410 w 12706"/>
                  <a:gd name="T71" fmla="*/ 945779823 h 8135"/>
                  <a:gd name="T72" fmla="*/ 1453618124 w 12706"/>
                  <a:gd name="T73" fmla="*/ 916094758 h 8135"/>
                  <a:gd name="T74" fmla="*/ 1441309106 w 12706"/>
                  <a:gd name="T75" fmla="*/ 837020272 h 8135"/>
                  <a:gd name="T76" fmla="*/ 1347502339 w 12706"/>
                  <a:gd name="T77" fmla="*/ 782705484 h 8135"/>
                  <a:gd name="T78" fmla="*/ 1261080766 w 12706"/>
                  <a:gd name="T79" fmla="*/ 812390550 h 8135"/>
                  <a:gd name="T80" fmla="*/ 1137732500 w 12706"/>
                  <a:gd name="T81" fmla="*/ 809927866 h 8135"/>
                  <a:gd name="T82" fmla="*/ 1029154983 w 12706"/>
                  <a:gd name="T83" fmla="*/ 955631640 h 8135"/>
                  <a:gd name="T84" fmla="*/ 959965891 w 12706"/>
                  <a:gd name="T85" fmla="*/ 1005020700 h 8135"/>
                  <a:gd name="T86" fmla="*/ 900753309 w 12706"/>
                  <a:gd name="T87" fmla="*/ 945779823 h 8135"/>
                  <a:gd name="T88" fmla="*/ 895829846 w 12706"/>
                  <a:gd name="T89" fmla="*/ 938261436 h 8135"/>
                  <a:gd name="T90" fmla="*/ 895829846 w 12706"/>
                  <a:gd name="T91" fmla="*/ 898853808 h 8135"/>
                  <a:gd name="T92" fmla="*/ 913191911 w 12706"/>
                  <a:gd name="T93" fmla="*/ 893928079 h 8135"/>
                  <a:gd name="T94" fmla="*/ 834155893 w 12706"/>
                  <a:gd name="T95" fmla="*/ 923483530 h 8135"/>
                  <a:gd name="T96" fmla="*/ 715731090 w 12706"/>
                  <a:gd name="T97" fmla="*/ 925946574 h 8135"/>
                  <a:gd name="T98" fmla="*/ 634232980 w 12706"/>
                  <a:gd name="T99" fmla="*/ 980261362 h 8135"/>
                  <a:gd name="T100" fmla="*/ 612077036 w 12706"/>
                  <a:gd name="T101" fmla="*/ 1019798605 h 8135"/>
                  <a:gd name="T102" fmla="*/ 681136544 w 12706"/>
                  <a:gd name="T103" fmla="*/ 1029650422 h 8135"/>
                  <a:gd name="T104" fmla="*/ 592253240 w 12706"/>
                  <a:gd name="T105" fmla="*/ 1049354056 h 8135"/>
                  <a:gd name="T106" fmla="*/ 505831667 w 12706"/>
                  <a:gd name="T107" fmla="*/ 990113179 h 8135"/>
                  <a:gd name="T108" fmla="*/ 545349676 w 12706"/>
                  <a:gd name="T109" fmla="*/ 965483457 h 8135"/>
                  <a:gd name="T110" fmla="*/ 459057687 w 12706"/>
                  <a:gd name="T111" fmla="*/ 945779823 h 8135"/>
                  <a:gd name="T112" fmla="*/ 362789188 w 12706"/>
                  <a:gd name="T113" fmla="*/ 940724480 h 8135"/>
                  <a:gd name="T114" fmla="*/ 338041569 w 12706"/>
                  <a:gd name="T115" fmla="*/ 980261362 h 8135"/>
                  <a:gd name="T116" fmla="*/ 231925783 w 12706"/>
                  <a:gd name="T117" fmla="*/ 940724480 h 8135"/>
                  <a:gd name="T118" fmla="*/ 175175293 w 12706"/>
                  <a:gd name="T119" fmla="*/ 866705698 h 8135"/>
                  <a:gd name="T120" fmla="*/ 12309018 w 12706"/>
                  <a:gd name="T121" fmla="*/ 881483603 h 8135"/>
                  <a:gd name="T122" fmla="*/ 66597776 w 12706"/>
                  <a:gd name="T123" fmla="*/ 745760901 h 8135"/>
                  <a:gd name="T124" fmla="*/ 162866275 w 12706"/>
                  <a:gd name="T125" fmla="*/ 555593796 h 81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706" h="8135">
                    <a:moveTo>
                      <a:pt x="1314" y="4095"/>
                    </a:moveTo>
                    <a:lnTo>
                      <a:pt x="1295" y="4077"/>
                    </a:lnTo>
                    <a:lnTo>
                      <a:pt x="1314" y="4019"/>
                    </a:lnTo>
                    <a:lnTo>
                      <a:pt x="1352" y="3943"/>
                    </a:lnTo>
                    <a:lnTo>
                      <a:pt x="1409" y="3848"/>
                    </a:lnTo>
                    <a:lnTo>
                      <a:pt x="1428" y="3829"/>
                    </a:lnTo>
                    <a:lnTo>
                      <a:pt x="1447" y="3829"/>
                    </a:lnTo>
                    <a:lnTo>
                      <a:pt x="1466" y="3867"/>
                    </a:lnTo>
                    <a:lnTo>
                      <a:pt x="1486" y="3886"/>
                    </a:lnTo>
                    <a:lnTo>
                      <a:pt x="1523" y="3886"/>
                    </a:lnTo>
                    <a:lnTo>
                      <a:pt x="1562" y="3867"/>
                    </a:lnTo>
                    <a:lnTo>
                      <a:pt x="1562" y="3829"/>
                    </a:lnTo>
                    <a:lnTo>
                      <a:pt x="1542" y="3791"/>
                    </a:lnTo>
                    <a:lnTo>
                      <a:pt x="1542" y="3733"/>
                    </a:lnTo>
                    <a:lnTo>
                      <a:pt x="1542" y="3752"/>
                    </a:lnTo>
                    <a:lnTo>
                      <a:pt x="1562" y="3752"/>
                    </a:lnTo>
                    <a:lnTo>
                      <a:pt x="1581" y="3733"/>
                    </a:lnTo>
                    <a:lnTo>
                      <a:pt x="1581" y="3715"/>
                    </a:lnTo>
                    <a:lnTo>
                      <a:pt x="1638" y="3676"/>
                    </a:lnTo>
                    <a:lnTo>
                      <a:pt x="1618" y="3676"/>
                    </a:lnTo>
                    <a:lnTo>
                      <a:pt x="1638" y="3657"/>
                    </a:lnTo>
                    <a:lnTo>
                      <a:pt x="1657" y="3638"/>
                    </a:lnTo>
                    <a:lnTo>
                      <a:pt x="1676" y="3638"/>
                    </a:lnTo>
                    <a:lnTo>
                      <a:pt x="1714" y="3657"/>
                    </a:lnTo>
                    <a:lnTo>
                      <a:pt x="1714" y="3619"/>
                    </a:lnTo>
                    <a:lnTo>
                      <a:pt x="1714" y="3600"/>
                    </a:lnTo>
                    <a:lnTo>
                      <a:pt x="1695" y="3581"/>
                    </a:lnTo>
                    <a:lnTo>
                      <a:pt x="1676" y="3562"/>
                    </a:lnTo>
                    <a:lnTo>
                      <a:pt x="1695" y="3543"/>
                    </a:lnTo>
                    <a:lnTo>
                      <a:pt x="1714" y="3524"/>
                    </a:lnTo>
                    <a:lnTo>
                      <a:pt x="1733" y="3543"/>
                    </a:lnTo>
                    <a:lnTo>
                      <a:pt x="1752" y="3562"/>
                    </a:lnTo>
                    <a:lnTo>
                      <a:pt x="1771" y="3543"/>
                    </a:lnTo>
                    <a:lnTo>
                      <a:pt x="1790" y="3524"/>
                    </a:lnTo>
                    <a:lnTo>
                      <a:pt x="1790" y="3505"/>
                    </a:lnTo>
                    <a:lnTo>
                      <a:pt x="1809" y="3524"/>
                    </a:lnTo>
                    <a:lnTo>
                      <a:pt x="1828" y="3543"/>
                    </a:lnTo>
                    <a:lnTo>
                      <a:pt x="1847" y="3543"/>
                    </a:lnTo>
                    <a:lnTo>
                      <a:pt x="1867" y="3524"/>
                    </a:lnTo>
                    <a:lnTo>
                      <a:pt x="1847" y="3486"/>
                    </a:lnTo>
                    <a:lnTo>
                      <a:pt x="1867" y="3448"/>
                    </a:lnTo>
                    <a:lnTo>
                      <a:pt x="1943" y="3429"/>
                    </a:lnTo>
                    <a:lnTo>
                      <a:pt x="2038" y="3371"/>
                    </a:lnTo>
                    <a:lnTo>
                      <a:pt x="2076" y="3352"/>
                    </a:lnTo>
                    <a:lnTo>
                      <a:pt x="2114" y="3315"/>
                    </a:lnTo>
                    <a:lnTo>
                      <a:pt x="2171" y="3219"/>
                    </a:lnTo>
                    <a:lnTo>
                      <a:pt x="2209" y="3200"/>
                    </a:lnTo>
                    <a:lnTo>
                      <a:pt x="2228" y="3276"/>
                    </a:lnTo>
                    <a:lnTo>
                      <a:pt x="2266" y="3257"/>
                    </a:lnTo>
                    <a:lnTo>
                      <a:pt x="2285" y="3238"/>
                    </a:lnTo>
                    <a:lnTo>
                      <a:pt x="2285" y="3219"/>
                    </a:lnTo>
                    <a:lnTo>
                      <a:pt x="2304" y="3200"/>
                    </a:lnTo>
                    <a:lnTo>
                      <a:pt x="2343" y="3181"/>
                    </a:lnTo>
                    <a:lnTo>
                      <a:pt x="2362" y="3200"/>
                    </a:lnTo>
                    <a:lnTo>
                      <a:pt x="2343" y="3238"/>
                    </a:lnTo>
                    <a:lnTo>
                      <a:pt x="2380" y="3257"/>
                    </a:lnTo>
                    <a:lnTo>
                      <a:pt x="2400" y="3238"/>
                    </a:lnTo>
                    <a:lnTo>
                      <a:pt x="2419" y="3200"/>
                    </a:lnTo>
                    <a:lnTo>
                      <a:pt x="2438" y="3181"/>
                    </a:lnTo>
                    <a:lnTo>
                      <a:pt x="2476" y="3162"/>
                    </a:lnTo>
                    <a:lnTo>
                      <a:pt x="2571" y="3162"/>
                    </a:lnTo>
                    <a:lnTo>
                      <a:pt x="2629" y="3143"/>
                    </a:lnTo>
                    <a:lnTo>
                      <a:pt x="2666" y="3124"/>
                    </a:lnTo>
                    <a:lnTo>
                      <a:pt x="2705" y="3067"/>
                    </a:lnTo>
                    <a:lnTo>
                      <a:pt x="2724" y="3010"/>
                    </a:lnTo>
                    <a:lnTo>
                      <a:pt x="2705" y="2990"/>
                    </a:lnTo>
                    <a:lnTo>
                      <a:pt x="2705" y="2972"/>
                    </a:lnTo>
                    <a:lnTo>
                      <a:pt x="2705" y="2953"/>
                    </a:lnTo>
                    <a:lnTo>
                      <a:pt x="2724" y="2953"/>
                    </a:lnTo>
                    <a:lnTo>
                      <a:pt x="2724" y="2934"/>
                    </a:lnTo>
                    <a:lnTo>
                      <a:pt x="2742" y="2914"/>
                    </a:lnTo>
                    <a:lnTo>
                      <a:pt x="2742" y="2876"/>
                    </a:lnTo>
                    <a:lnTo>
                      <a:pt x="2781" y="2819"/>
                    </a:lnTo>
                    <a:lnTo>
                      <a:pt x="2800" y="2762"/>
                    </a:lnTo>
                    <a:lnTo>
                      <a:pt x="2838" y="2762"/>
                    </a:lnTo>
                    <a:lnTo>
                      <a:pt x="2876" y="2762"/>
                    </a:lnTo>
                    <a:lnTo>
                      <a:pt x="2895" y="2781"/>
                    </a:lnTo>
                    <a:lnTo>
                      <a:pt x="2933" y="2762"/>
                    </a:lnTo>
                    <a:lnTo>
                      <a:pt x="3009" y="2686"/>
                    </a:lnTo>
                    <a:lnTo>
                      <a:pt x="3086" y="2762"/>
                    </a:lnTo>
                    <a:lnTo>
                      <a:pt x="3105" y="2781"/>
                    </a:lnTo>
                    <a:lnTo>
                      <a:pt x="3142" y="2762"/>
                    </a:lnTo>
                    <a:lnTo>
                      <a:pt x="3162" y="2743"/>
                    </a:lnTo>
                    <a:lnTo>
                      <a:pt x="3200" y="2648"/>
                    </a:lnTo>
                    <a:lnTo>
                      <a:pt x="3219" y="2629"/>
                    </a:lnTo>
                    <a:lnTo>
                      <a:pt x="3238" y="2609"/>
                    </a:lnTo>
                    <a:lnTo>
                      <a:pt x="3219" y="2609"/>
                    </a:lnTo>
                    <a:lnTo>
                      <a:pt x="3219" y="2591"/>
                    </a:lnTo>
                    <a:lnTo>
                      <a:pt x="3200" y="2572"/>
                    </a:lnTo>
                    <a:lnTo>
                      <a:pt x="3200" y="2553"/>
                    </a:lnTo>
                    <a:lnTo>
                      <a:pt x="3181" y="2533"/>
                    </a:lnTo>
                    <a:lnTo>
                      <a:pt x="3200" y="2514"/>
                    </a:lnTo>
                    <a:lnTo>
                      <a:pt x="3219" y="2533"/>
                    </a:lnTo>
                    <a:lnTo>
                      <a:pt x="3276" y="2533"/>
                    </a:lnTo>
                    <a:lnTo>
                      <a:pt x="3314" y="2514"/>
                    </a:lnTo>
                    <a:lnTo>
                      <a:pt x="3295" y="2477"/>
                    </a:lnTo>
                    <a:lnTo>
                      <a:pt x="3371" y="2438"/>
                    </a:lnTo>
                    <a:lnTo>
                      <a:pt x="3486" y="2400"/>
                    </a:lnTo>
                    <a:lnTo>
                      <a:pt x="3562" y="2343"/>
                    </a:lnTo>
                    <a:lnTo>
                      <a:pt x="3600" y="2286"/>
                    </a:lnTo>
                    <a:lnTo>
                      <a:pt x="3581" y="2172"/>
                    </a:lnTo>
                    <a:lnTo>
                      <a:pt x="3581" y="2114"/>
                    </a:lnTo>
                    <a:lnTo>
                      <a:pt x="3600" y="2096"/>
                    </a:lnTo>
                    <a:lnTo>
                      <a:pt x="3638" y="2076"/>
                    </a:lnTo>
                    <a:lnTo>
                      <a:pt x="3695" y="2057"/>
                    </a:lnTo>
                    <a:lnTo>
                      <a:pt x="3733" y="2038"/>
                    </a:lnTo>
                    <a:lnTo>
                      <a:pt x="3771" y="2019"/>
                    </a:lnTo>
                    <a:lnTo>
                      <a:pt x="3809" y="1981"/>
                    </a:lnTo>
                    <a:lnTo>
                      <a:pt x="3828" y="1924"/>
                    </a:lnTo>
                    <a:lnTo>
                      <a:pt x="3848" y="1867"/>
                    </a:lnTo>
                    <a:lnTo>
                      <a:pt x="3828" y="1829"/>
                    </a:lnTo>
                    <a:lnTo>
                      <a:pt x="3828" y="1791"/>
                    </a:lnTo>
                    <a:lnTo>
                      <a:pt x="3867" y="1771"/>
                    </a:lnTo>
                    <a:lnTo>
                      <a:pt x="3924" y="1752"/>
                    </a:lnTo>
                    <a:lnTo>
                      <a:pt x="3962" y="1734"/>
                    </a:lnTo>
                    <a:lnTo>
                      <a:pt x="3980" y="1695"/>
                    </a:lnTo>
                    <a:lnTo>
                      <a:pt x="4000" y="1676"/>
                    </a:lnTo>
                    <a:lnTo>
                      <a:pt x="4019" y="1657"/>
                    </a:lnTo>
                    <a:lnTo>
                      <a:pt x="4038" y="1657"/>
                    </a:lnTo>
                    <a:lnTo>
                      <a:pt x="4057" y="1657"/>
                    </a:lnTo>
                    <a:lnTo>
                      <a:pt x="4076" y="1619"/>
                    </a:lnTo>
                    <a:lnTo>
                      <a:pt x="4095" y="1600"/>
                    </a:lnTo>
                    <a:lnTo>
                      <a:pt x="4095" y="1581"/>
                    </a:lnTo>
                    <a:lnTo>
                      <a:pt x="4095" y="1562"/>
                    </a:lnTo>
                    <a:lnTo>
                      <a:pt x="4095" y="1524"/>
                    </a:lnTo>
                    <a:lnTo>
                      <a:pt x="4095" y="1486"/>
                    </a:lnTo>
                    <a:lnTo>
                      <a:pt x="4095" y="1467"/>
                    </a:lnTo>
                    <a:lnTo>
                      <a:pt x="4171" y="1371"/>
                    </a:lnTo>
                    <a:lnTo>
                      <a:pt x="4190" y="1353"/>
                    </a:lnTo>
                    <a:lnTo>
                      <a:pt x="4229" y="1353"/>
                    </a:lnTo>
                    <a:lnTo>
                      <a:pt x="4285" y="1353"/>
                    </a:lnTo>
                    <a:lnTo>
                      <a:pt x="4305" y="1334"/>
                    </a:lnTo>
                    <a:lnTo>
                      <a:pt x="4381" y="1238"/>
                    </a:lnTo>
                    <a:lnTo>
                      <a:pt x="4419" y="1200"/>
                    </a:lnTo>
                    <a:lnTo>
                      <a:pt x="4514" y="1162"/>
                    </a:lnTo>
                    <a:lnTo>
                      <a:pt x="4590" y="1124"/>
                    </a:lnTo>
                    <a:lnTo>
                      <a:pt x="4781" y="1124"/>
                    </a:lnTo>
                    <a:lnTo>
                      <a:pt x="4933" y="1162"/>
                    </a:lnTo>
                    <a:lnTo>
                      <a:pt x="4971" y="1143"/>
                    </a:lnTo>
                    <a:lnTo>
                      <a:pt x="5028" y="1105"/>
                    </a:lnTo>
                    <a:lnTo>
                      <a:pt x="5067" y="1086"/>
                    </a:lnTo>
                    <a:lnTo>
                      <a:pt x="5104" y="1105"/>
                    </a:lnTo>
                    <a:lnTo>
                      <a:pt x="5181" y="1105"/>
                    </a:lnTo>
                    <a:lnTo>
                      <a:pt x="5257" y="1067"/>
                    </a:lnTo>
                    <a:lnTo>
                      <a:pt x="5428" y="972"/>
                    </a:lnTo>
                    <a:lnTo>
                      <a:pt x="5524" y="953"/>
                    </a:lnTo>
                    <a:lnTo>
                      <a:pt x="5581" y="933"/>
                    </a:lnTo>
                    <a:lnTo>
                      <a:pt x="5619" y="933"/>
                    </a:lnTo>
                    <a:lnTo>
                      <a:pt x="5657" y="895"/>
                    </a:lnTo>
                    <a:lnTo>
                      <a:pt x="5676" y="857"/>
                    </a:lnTo>
                    <a:lnTo>
                      <a:pt x="5695" y="819"/>
                    </a:lnTo>
                    <a:lnTo>
                      <a:pt x="5752" y="819"/>
                    </a:lnTo>
                    <a:lnTo>
                      <a:pt x="5848" y="819"/>
                    </a:lnTo>
                    <a:lnTo>
                      <a:pt x="5885" y="800"/>
                    </a:lnTo>
                    <a:lnTo>
                      <a:pt x="5943" y="686"/>
                    </a:lnTo>
                    <a:lnTo>
                      <a:pt x="5962" y="667"/>
                    </a:lnTo>
                    <a:lnTo>
                      <a:pt x="5981" y="648"/>
                    </a:lnTo>
                    <a:lnTo>
                      <a:pt x="5962" y="457"/>
                    </a:lnTo>
                    <a:lnTo>
                      <a:pt x="6019" y="400"/>
                    </a:lnTo>
                    <a:lnTo>
                      <a:pt x="6057" y="343"/>
                    </a:lnTo>
                    <a:lnTo>
                      <a:pt x="6095" y="324"/>
                    </a:lnTo>
                    <a:lnTo>
                      <a:pt x="6095" y="305"/>
                    </a:lnTo>
                    <a:lnTo>
                      <a:pt x="6133" y="247"/>
                    </a:lnTo>
                    <a:lnTo>
                      <a:pt x="6152" y="247"/>
                    </a:lnTo>
                    <a:lnTo>
                      <a:pt x="6438" y="229"/>
                    </a:lnTo>
                    <a:lnTo>
                      <a:pt x="6476" y="210"/>
                    </a:lnTo>
                    <a:lnTo>
                      <a:pt x="6514" y="171"/>
                    </a:lnTo>
                    <a:lnTo>
                      <a:pt x="6571" y="133"/>
                    </a:lnTo>
                    <a:lnTo>
                      <a:pt x="6628" y="133"/>
                    </a:lnTo>
                    <a:lnTo>
                      <a:pt x="6762" y="171"/>
                    </a:lnTo>
                    <a:lnTo>
                      <a:pt x="6819" y="171"/>
                    </a:lnTo>
                    <a:lnTo>
                      <a:pt x="6857" y="152"/>
                    </a:lnTo>
                    <a:lnTo>
                      <a:pt x="6876" y="171"/>
                    </a:lnTo>
                    <a:lnTo>
                      <a:pt x="6895" y="171"/>
                    </a:lnTo>
                    <a:lnTo>
                      <a:pt x="6933" y="171"/>
                    </a:lnTo>
                    <a:lnTo>
                      <a:pt x="6972" y="133"/>
                    </a:lnTo>
                    <a:lnTo>
                      <a:pt x="7067" y="95"/>
                    </a:lnTo>
                    <a:lnTo>
                      <a:pt x="7104" y="76"/>
                    </a:lnTo>
                    <a:lnTo>
                      <a:pt x="7219" y="115"/>
                    </a:lnTo>
                    <a:lnTo>
                      <a:pt x="7276" y="115"/>
                    </a:lnTo>
                    <a:lnTo>
                      <a:pt x="7314" y="95"/>
                    </a:lnTo>
                    <a:lnTo>
                      <a:pt x="7333" y="57"/>
                    </a:lnTo>
                    <a:lnTo>
                      <a:pt x="7371" y="38"/>
                    </a:lnTo>
                    <a:lnTo>
                      <a:pt x="7448" y="57"/>
                    </a:lnTo>
                    <a:lnTo>
                      <a:pt x="7543" y="0"/>
                    </a:lnTo>
                    <a:lnTo>
                      <a:pt x="7581" y="0"/>
                    </a:lnTo>
                    <a:lnTo>
                      <a:pt x="7638" y="38"/>
                    </a:lnTo>
                    <a:lnTo>
                      <a:pt x="7657" y="19"/>
                    </a:lnTo>
                    <a:lnTo>
                      <a:pt x="7810" y="19"/>
                    </a:lnTo>
                    <a:lnTo>
                      <a:pt x="7866" y="19"/>
                    </a:lnTo>
                    <a:lnTo>
                      <a:pt x="8000" y="115"/>
                    </a:lnTo>
                    <a:lnTo>
                      <a:pt x="8076" y="133"/>
                    </a:lnTo>
                    <a:lnTo>
                      <a:pt x="8133" y="171"/>
                    </a:lnTo>
                    <a:lnTo>
                      <a:pt x="8210" y="171"/>
                    </a:lnTo>
                    <a:lnTo>
                      <a:pt x="8247" y="191"/>
                    </a:lnTo>
                    <a:lnTo>
                      <a:pt x="8305" y="229"/>
                    </a:lnTo>
                    <a:lnTo>
                      <a:pt x="8343" y="229"/>
                    </a:lnTo>
                    <a:lnTo>
                      <a:pt x="8381" y="247"/>
                    </a:lnTo>
                    <a:lnTo>
                      <a:pt x="8419" y="247"/>
                    </a:lnTo>
                    <a:lnTo>
                      <a:pt x="8457" y="305"/>
                    </a:lnTo>
                    <a:lnTo>
                      <a:pt x="8457" y="324"/>
                    </a:lnTo>
                    <a:lnTo>
                      <a:pt x="8533" y="324"/>
                    </a:lnTo>
                    <a:lnTo>
                      <a:pt x="8572" y="343"/>
                    </a:lnTo>
                    <a:lnTo>
                      <a:pt x="8628" y="400"/>
                    </a:lnTo>
                    <a:lnTo>
                      <a:pt x="8686" y="419"/>
                    </a:lnTo>
                    <a:lnTo>
                      <a:pt x="8724" y="419"/>
                    </a:lnTo>
                    <a:lnTo>
                      <a:pt x="8838" y="419"/>
                    </a:lnTo>
                    <a:lnTo>
                      <a:pt x="8895" y="419"/>
                    </a:lnTo>
                    <a:lnTo>
                      <a:pt x="8933" y="438"/>
                    </a:lnTo>
                    <a:lnTo>
                      <a:pt x="8971" y="457"/>
                    </a:lnTo>
                    <a:lnTo>
                      <a:pt x="9009" y="476"/>
                    </a:lnTo>
                    <a:lnTo>
                      <a:pt x="9067" y="533"/>
                    </a:lnTo>
                    <a:lnTo>
                      <a:pt x="9162" y="552"/>
                    </a:lnTo>
                    <a:lnTo>
                      <a:pt x="9238" y="552"/>
                    </a:lnTo>
                    <a:lnTo>
                      <a:pt x="9334" y="533"/>
                    </a:lnTo>
                    <a:lnTo>
                      <a:pt x="9371" y="514"/>
                    </a:lnTo>
                    <a:lnTo>
                      <a:pt x="9466" y="476"/>
                    </a:lnTo>
                    <a:lnTo>
                      <a:pt x="9505" y="457"/>
                    </a:lnTo>
                    <a:lnTo>
                      <a:pt x="9562" y="457"/>
                    </a:lnTo>
                    <a:lnTo>
                      <a:pt x="9714" y="476"/>
                    </a:lnTo>
                    <a:lnTo>
                      <a:pt x="9771" y="476"/>
                    </a:lnTo>
                    <a:lnTo>
                      <a:pt x="9791" y="496"/>
                    </a:lnTo>
                    <a:lnTo>
                      <a:pt x="9828" y="514"/>
                    </a:lnTo>
                    <a:lnTo>
                      <a:pt x="9847" y="514"/>
                    </a:lnTo>
                    <a:lnTo>
                      <a:pt x="9886" y="514"/>
                    </a:lnTo>
                    <a:lnTo>
                      <a:pt x="9943" y="457"/>
                    </a:lnTo>
                    <a:lnTo>
                      <a:pt x="9981" y="438"/>
                    </a:lnTo>
                    <a:lnTo>
                      <a:pt x="10248" y="419"/>
                    </a:lnTo>
                    <a:lnTo>
                      <a:pt x="10324" y="400"/>
                    </a:lnTo>
                    <a:lnTo>
                      <a:pt x="10400" y="419"/>
                    </a:lnTo>
                    <a:lnTo>
                      <a:pt x="10533" y="419"/>
                    </a:lnTo>
                    <a:lnTo>
                      <a:pt x="10781" y="496"/>
                    </a:lnTo>
                    <a:lnTo>
                      <a:pt x="10857" y="514"/>
                    </a:lnTo>
                    <a:lnTo>
                      <a:pt x="10914" y="533"/>
                    </a:lnTo>
                    <a:lnTo>
                      <a:pt x="10934" y="533"/>
                    </a:lnTo>
                    <a:lnTo>
                      <a:pt x="10952" y="514"/>
                    </a:lnTo>
                    <a:lnTo>
                      <a:pt x="11029" y="476"/>
                    </a:lnTo>
                    <a:lnTo>
                      <a:pt x="11066" y="476"/>
                    </a:lnTo>
                    <a:lnTo>
                      <a:pt x="11086" y="496"/>
                    </a:lnTo>
                    <a:lnTo>
                      <a:pt x="11124" y="552"/>
                    </a:lnTo>
                    <a:lnTo>
                      <a:pt x="11143" y="572"/>
                    </a:lnTo>
                    <a:lnTo>
                      <a:pt x="11162" y="572"/>
                    </a:lnTo>
                    <a:lnTo>
                      <a:pt x="11200" y="591"/>
                    </a:lnTo>
                    <a:lnTo>
                      <a:pt x="11219" y="610"/>
                    </a:lnTo>
                    <a:lnTo>
                      <a:pt x="11238" y="591"/>
                    </a:lnTo>
                    <a:lnTo>
                      <a:pt x="11276" y="591"/>
                    </a:lnTo>
                    <a:lnTo>
                      <a:pt x="11295" y="591"/>
                    </a:lnTo>
                    <a:lnTo>
                      <a:pt x="11315" y="610"/>
                    </a:lnTo>
                    <a:lnTo>
                      <a:pt x="11371" y="686"/>
                    </a:lnTo>
                    <a:lnTo>
                      <a:pt x="11352" y="724"/>
                    </a:lnTo>
                    <a:lnTo>
                      <a:pt x="11447" y="1048"/>
                    </a:lnTo>
                    <a:lnTo>
                      <a:pt x="11581" y="1429"/>
                    </a:lnTo>
                    <a:lnTo>
                      <a:pt x="11696" y="1810"/>
                    </a:lnTo>
                    <a:lnTo>
                      <a:pt x="11791" y="2096"/>
                    </a:lnTo>
                    <a:lnTo>
                      <a:pt x="11943" y="2609"/>
                    </a:lnTo>
                    <a:lnTo>
                      <a:pt x="11962" y="2686"/>
                    </a:lnTo>
                    <a:lnTo>
                      <a:pt x="11924" y="3257"/>
                    </a:lnTo>
                    <a:lnTo>
                      <a:pt x="11924" y="3352"/>
                    </a:lnTo>
                    <a:lnTo>
                      <a:pt x="11981" y="3448"/>
                    </a:lnTo>
                    <a:lnTo>
                      <a:pt x="12190" y="3696"/>
                    </a:lnTo>
                    <a:lnTo>
                      <a:pt x="12248" y="3791"/>
                    </a:lnTo>
                    <a:lnTo>
                      <a:pt x="12324" y="4095"/>
                    </a:lnTo>
                    <a:lnTo>
                      <a:pt x="12419" y="4324"/>
                    </a:lnTo>
                    <a:lnTo>
                      <a:pt x="12457" y="4381"/>
                    </a:lnTo>
                    <a:lnTo>
                      <a:pt x="12495" y="4419"/>
                    </a:lnTo>
                    <a:lnTo>
                      <a:pt x="12648" y="4534"/>
                    </a:lnTo>
                    <a:lnTo>
                      <a:pt x="12686" y="4572"/>
                    </a:lnTo>
                    <a:lnTo>
                      <a:pt x="12686" y="4610"/>
                    </a:lnTo>
                    <a:lnTo>
                      <a:pt x="12705" y="4648"/>
                    </a:lnTo>
                    <a:lnTo>
                      <a:pt x="12686" y="4648"/>
                    </a:lnTo>
                    <a:lnTo>
                      <a:pt x="12667" y="4667"/>
                    </a:lnTo>
                    <a:lnTo>
                      <a:pt x="12648" y="4667"/>
                    </a:lnTo>
                    <a:lnTo>
                      <a:pt x="12610" y="4667"/>
                    </a:lnTo>
                    <a:lnTo>
                      <a:pt x="12590" y="4667"/>
                    </a:lnTo>
                    <a:lnTo>
                      <a:pt x="12571" y="4667"/>
                    </a:lnTo>
                    <a:lnTo>
                      <a:pt x="12553" y="4648"/>
                    </a:lnTo>
                    <a:lnTo>
                      <a:pt x="12534" y="4648"/>
                    </a:lnTo>
                    <a:lnTo>
                      <a:pt x="12514" y="4648"/>
                    </a:lnTo>
                    <a:lnTo>
                      <a:pt x="12419" y="4743"/>
                    </a:lnTo>
                    <a:lnTo>
                      <a:pt x="12400" y="4762"/>
                    </a:lnTo>
                    <a:lnTo>
                      <a:pt x="12400" y="4839"/>
                    </a:lnTo>
                    <a:lnTo>
                      <a:pt x="12381" y="4857"/>
                    </a:lnTo>
                    <a:lnTo>
                      <a:pt x="12362" y="4876"/>
                    </a:lnTo>
                    <a:lnTo>
                      <a:pt x="12343" y="4876"/>
                    </a:lnTo>
                    <a:lnTo>
                      <a:pt x="12324" y="4876"/>
                    </a:lnTo>
                    <a:lnTo>
                      <a:pt x="12267" y="4857"/>
                    </a:lnTo>
                    <a:lnTo>
                      <a:pt x="12248" y="4839"/>
                    </a:lnTo>
                    <a:lnTo>
                      <a:pt x="12248" y="4819"/>
                    </a:lnTo>
                    <a:lnTo>
                      <a:pt x="12229" y="4800"/>
                    </a:lnTo>
                    <a:lnTo>
                      <a:pt x="12229" y="4781"/>
                    </a:lnTo>
                    <a:lnTo>
                      <a:pt x="12209" y="4781"/>
                    </a:lnTo>
                    <a:lnTo>
                      <a:pt x="12190" y="4781"/>
                    </a:lnTo>
                    <a:lnTo>
                      <a:pt x="12172" y="4781"/>
                    </a:lnTo>
                    <a:lnTo>
                      <a:pt x="12153" y="4781"/>
                    </a:lnTo>
                    <a:lnTo>
                      <a:pt x="12153" y="4800"/>
                    </a:lnTo>
                    <a:lnTo>
                      <a:pt x="12133" y="4819"/>
                    </a:lnTo>
                    <a:lnTo>
                      <a:pt x="12114" y="4857"/>
                    </a:lnTo>
                    <a:lnTo>
                      <a:pt x="12095" y="4857"/>
                    </a:lnTo>
                    <a:lnTo>
                      <a:pt x="12095" y="4876"/>
                    </a:lnTo>
                    <a:lnTo>
                      <a:pt x="12076" y="4876"/>
                    </a:lnTo>
                    <a:lnTo>
                      <a:pt x="12057" y="4857"/>
                    </a:lnTo>
                    <a:lnTo>
                      <a:pt x="12038" y="4857"/>
                    </a:lnTo>
                    <a:lnTo>
                      <a:pt x="12038" y="4839"/>
                    </a:lnTo>
                    <a:lnTo>
                      <a:pt x="12019" y="4819"/>
                    </a:lnTo>
                    <a:lnTo>
                      <a:pt x="12000" y="4819"/>
                    </a:lnTo>
                    <a:lnTo>
                      <a:pt x="11962" y="4857"/>
                    </a:lnTo>
                    <a:lnTo>
                      <a:pt x="11943" y="4857"/>
                    </a:lnTo>
                    <a:lnTo>
                      <a:pt x="11924" y="4857"/>
                    </a:lnTo>
                    <a:lnTo>
                      <a:pt x="11905" y="4857"/>
                    </a:lnTo>
                    <a:lnTo>
                      <a:pt x="11867" y="4839"/>
                    </a:lnTo>
                    <a:lnTo>
                      <a:pt x="11810" y="4800"/>
                    </a:lnTo>
                    <a:lnTo>
                      <a:pt x="11791" y="4800"/>
                    </a:lnTo>
                    <a:lnTo>
                      <a:pt x="11772" y="4800"/>
                    </a:lnTo>
                    <a:lnTo>
                      <a:pt x="11752" y="4800"/>
                    </a:lnTo>
                    <a:lnTo>
                      <a:pt x="11733" y="4800"/>
                    </a:lnTo>
                    <a:lnTo>
                      <a:pt x="11714" y="4819"/>
                    </a:lnTo>
                    <a:lnTo>
                      <a:pt x="11676" y="4857"/>
                    </a:lnTo>
                    <a:lnTo>
                      <a:pt x="11657" y="4876"/>
                    </a:lnTo>
                    <a:lnTo>
                      <a:pt x="11657" y="4895"/>
                    </a:lnTo>
                    <a:lnTo>
                      <a:pt x="11638" y="4895"/>
                    </a:lnTo>
                    <a:lnTo>
                      <a:pt x="11619" y="4895"/>
                    </a:lnTo>
                    <a:lnTo>
                      <a:pt x="11600" y="4876"/>
                    </a:lnTo>
                    <a:lnTo>
                      <a:pt x="11581" y="4876"/>
                    </a:lnTo>
                    <a:lnTo>
                      <a:pt x="11562" y="4876"/>
                    </a:lnTo>
                    <a:lnTo>
                      <a:pt x="11524" y="4895"/>
                    </a:lnTo>
                    <a:lnTo>
                      <a:pt x="11524" y="4915"/>
                    </a:lnTo>
                    <a:lnTo>
                      <a:pt x="11505" y="4934"/>
                    </a:lnTo>
                    <a:lnTo>
                      <a:pt x="11486" y="4953"/>
                    </a:lnTo>
                    <a:lnTo>
                      <a:pt x="11467" y="4953"/>
                    </a:lnTo>
                    <a:lnTo>
                      <a:pt x="11371" y="4934"/>
                    </a:lnTo>
                    <a:lnTo>
                      <a:pt x="11352" y="4934"/>
                    </a:lnTo>
                    <a:lnTo>
                      <a:pt x="11276" y="4991"/>
                    </a:lnTo>
                    <a:lnTo>
                      <a:pt x="11619" y="5010"/>
                    </a:lnTo>
                    <a:lnTo>
                      <a:pt x="11752" y="5048"/>
                    </a:lnTo>
                    <a:lnTo>
                      <a:pt x="11810" y="5124"/>
                    </a:lnTo>
                    <a:lnTo>
                      <a:pt x="11752" y="5238"/>
                    </a:lnTo>
                    <a:lnTo>
                      <a:pt x="11752" y="5391"/>
                    </a:lnTo>
                    <a:lnTo>
                      <a:pt x="11600" y="5791"/>
                    </a:lnTo>
                    <a:lnTo>
                      <a:pt x="11638" y="5867"/>
                    </a:lnTo>
                    <a:lnTo>
                      <a:pt x="11581" y="5981"/>
                    </a:lnTo>
                    <a:lnTo>
                      <a:pt x="11752" y="5981"/>
                    </a:lnTo>
                    <a:lnTo>
                      <a:pt x="11752" y="6000"/>
                    </a:lnTo>
                    <a:lnTo>
                      <a:pt x="11772" y="6019"/>
                    </a:lnTo>
                    <a:lnTo>
                      <a:pt x="11752" y="6019"/>
                    </a:lnTo>
                    <a:lnTo>
                      <a:pt x="11752" y="6038"/>
                    </a:lnTo>
                    <a:lnTo>
                      <a:pt x="11752" y="6095"/>
                    </a:lnTo>
                    <a:lnTo>
                      <a:pt x="11772" y="6134"/>
                    </a:lnTo>
                    <a:lnTo>
                      <a:pt x="12038" y="6305"/>
                    </a:lnTo>
                    <a:lnTo>
                      <a:pt x="12076" y="6362"/>
                    </a:lnTo>
                    <a:lnTo>
                      <a:pt x="12095" y="6400"/>
                    </a:lnTo>
                    <a:lnTo>
                      <a:pt x="12095" y="6439"/>
                    </a:lnTo>
                    <a:lnTo>
                      <a:pt x="12057" y="6457"/>
                    </a:lnTo>
                    <a:lnTo>
                      <a:pt x="12019" y="6457"/>
                    </a:lnTo>
                    <a:lnTo>
                      <a:pt x="11981" y="6457"/>
                    </a:lnTo>
                    <a:lnTo>
                      <a:pt x="11962" y="6476"/>
                    </a:lnTo>
                    <a:lnTo>
                      <a:pt x="11943" y="6515"/>
                    </a:lnTo>
                    <a:lnTo>
                      <a:pt x="11905" y="6591"/>
                    </a:lnTo>
                    <a:lnTo>
                      <a:pt x="11848" y="6610"/>
                    </a:lnTo>
                    <a:lnTo>
                      <a:pt x="11752" y="6629"/>
                    </a:lnTo>
                    <a:lnTo>
                      <a:pt x="11638" y="6648"/>
                    </a:lnTo>
                    <a:lnTo>
                      <a:pt x="11543" y="6705"/>
                    </a:lnTo>
                    <a:lnTo>
                      <a:pt x="11524" y="6857"/>
                    </a:lnTo>
                    <a:lnTo>
                      <a:pt x="11524" y="6915"/>
                    </a:lnTo>
                    <a:lnTo>
                      <a:pt x="11562" y="6934"/>
                    </a:lnTo>
                    <a:lnTo>
                      <a:pt x="11600" y="6934"/>
                    </a:lnTo>
                    <a:lnTo>
                      <a:pt x="11638" y="6952"/>
                    </a:lnTo>
                    <a:lnTo>
                      <a:pt x="11772" y="6991"/>
                    </a:lnTo>
                    <a:lnTo>
                      <a:pt x="11791" y="7010"/>
                    </a:lnTo>
                    <a:lnTo>
                      <a:pt x="11791" y="7086"/>
                    </a:lnTo>
                    <a:lnTo>
                      <a:pt x="11791" y="7143"/>
                    </a:lnTo>
                    <a:lnTo>
                      <a:pt x="11714" y="7257"/>
                    </a:lnTo>
                    <a:lnTo>
                      <a:pt x="11676" y="7257"/>
                    </a:lnTo>
                    <a:lnTo>
                      <a:pt x="11619" y="7238"/>
                    </a:lnTo>
                    <a:lnTo>
                      <a:pt x="11447" y="7238"/>
                    </a:lnTo>
                    <a:lnTo>
                      <a:pt x="11429" y="7238"/>
                    </a:lnTo>
                    <a:lnTo>
                      <a:pt x="11429" y="7257"/>
                    </a:lnTo>
                    <a:lnTo>
                      <a:pt x="11410" y="7257"/>
                    </a:lnTo>
                    <a:lnTo>
                      <a:pt x="11391" y="7277"/>
                    </a:lnTo>
                    <a:lnTo>
                      <a:pt x="11352" y="7277"/>
                    </a:lnTo>
                    <a:lnTo>
                      <a:pt x="11333" y="7277"/>
                    </a:lnTo>
                    <a:lnTo>
                      <a:pt x="11315" y="7277"/>
                    </a:lnTo>
                    <a:lnTo>
                      <a:pt x="11315" y="7296"/>
                    </a:lnTo>
                    <a:lnTo>
                      <a:pt x="11295" y="7296"/>
                    </a:lnTo>
                    <a:lnTo>
                      <a:pt x="11295" y="7314"/>
                    </a:lnTo>
                    <a:lnTo>
                      <a:pt x="11295" y="7333"/>
                    </a:lnTo>
                    <a:lnTo>
                      <a:pt x="11219" y="7353"/>
                    </a:lnTo>
                    <a:lnTo>
                      <a:pt x="10952" y="7372"/>
                    </a:lnTo>
                    <a:lnTo>
                      <a:pt x="10971" y="7238"/>
                    </a:lnTo>
                    <a:lnTo>
                      <a:pt x="10990" y="7181"/>
                    </a:lnTo>
                    <a:lnTo>
                      <a:pt x="11066" y="7143"/>
                    </a:lnTo>
                    <a:lnTo>
                      <a:pt x="11200" y="7105"/>
                    </a:lnTo>
                    <a:lnTo>
                      <a:pt x="11219" y="7067"/>
                    </a:lnTo>
                    <a:lnTo>
                      <a:pt x="11162" y="7010"/>
                    </a:lnTo>
                    <a:lnTo>
                      <a:pt x="11124" y="6915"/>
                    </a:lnTo>
                    <a:lnTo>
                      <a:pt x="11086" y="6781"/>
                    </a:lnTo>
                    <a:lnTo>
                      <a:pt x="11066" y="6743"/>
                    </a:lnTo>
                    <a:lnTo>
                      <a:pt x="11010" y="6705"/>
                    </a:lnTo>
                    <a:lnTo>
                      <a:pt x="10934" y="6686"/>
                    </a:lnTo>
                    <a:lnTo>
                      <a:pt x="10914" y="6629"/>
                    </a:lnTo>
                    <a:lnTo>
                      <a:pt x="10952" y="6591"/>
                    </a:lnTo>
                    <a:lnTo>
                      <a:pt x="11066" y="6553"/>
                    </a:lnTo>
                    <a:lnTo>
                      <a:pt x="11105" y="6495"/>
                    </a:lnTo>
                    <a:lnTo>
                      <a:pt x="11124" y="6457"/>
                    </a:lnTo>
                    <a:lnTo>
                      <a:pt x="11105" y="6419"/>
                    </a:lnTo>
                    <a:lnTo>
                      <a:pt x="11086" y="6419"/>
                    </a:lnTo>
                    <a:lnTo>
                      <a:pt x="11066" y="6419"/>
                    </a:lnTo>
                    <a:lnTo>
                      <a:pt x="11010" y="6419"/>
                    </a:lnTo>
                    <a:lnTo>
                      <a:pt x="10971" y="6419"/>
                    </a:lnTo>
                    <a:lnTo>
                      <a:pt x="10934" y="6381"/>
                    </a:lnTo>
                    <a:lnTo>
                      <a:pt x="10895" y="6343"/>
                    </a:lnTo>
                    <a:lnTo>
                      <a:pt x="10819" y="6190"/>
                    </a:lnTo>
                    <a:lnTo>
                      <a:pt x="10667" y="6153"/>
                    </a:lnTo>
                    <a:lnTo>
                      <a:pt x="10629" y="6095"/>
                    </a:lnTo>
                    <a:lnTo>
                      <a:pt x="10400" y="6038"/>
                    </a:lnTo>
                    <a:lnTo>
                      <a:pt x="10324" y="6000"/>
                    </a:lnTo>
                    <a:lnTo>
                      <a:pt x="10133" y="5810"/>
                    </a:lnTo>
                    <a:lnTo>
                      <a:pt x="10095" y="5905"/>
                    </a:lnTo>
                    <a:lnTo>
                      <a:pt x="10076" y="5943"/>
                    </a:lnTo>
                    <a:lnTo>
                      <a:pt x="10076" y="6058"/>
                    </a:lnTo>
                    <a:lnTo>
                      <a:pt x="9905" y="6095"/>
                    </a:lnTo>
                    <a:lnTo>
                      <a:pt x="9867" y="6076"/>
                    </a:lnTo>
                    <a:lnTo>
                      <a:pt x="9828" y="6114"/>
                    </a:lnTo>
                    <a:lnTo>
                      <a:pt x="9810" y="6172"/>
                    </a:lnTo>
                    <a:lnTo>
                      <a:pt x="9771" y="6229"/>
                    </a:lnTo>
                    <a:lnTo>
                      <a:pt x="9733" y="6267"/>
                    </a:lnTo>
                    <a:lnTo>
                      <a:pt x="9638" y="6305"/>
                    </a:lnTo>
                    <a:lnTo>
                      <a:pt x="9524" y="6248"/>
                    </a:lnTo>
                    <a:lnTo>
                      <a:pt x="9257" y="6190"/>
                    </a:lnTo>
                    <a:lnTo>
                      <a:pt x="9162" y="6210"/>
                    </a:lnTo>
                    <a:lnTo>
                      <a:pt x="9048" y="6229"/>
                    </a:lnTo>
                    <a:lnTo>
                      <a:pt x="8971" y="6229"/>
                    </a:lnTo>
                    <a:lnTo>
                      <a:pt x="8914" y="6286"/>
                    </a:lnTo>
                    <a:lnTo>
                      <a:pt x="8895" y="6305"/>
                    </a:lnTo>
                    <a:lnTo>
                      <a:pt x="8876" y="6305"/>
                    </a:lnTo>
                    <a:lnTo>
                      <a:pt x="8819" y="6267"/>
                    </a:lnTo>
                    <a:lnTo>
                      <a:pt x="8781" y="6248"/>
                    </a:lnTo>
                    <a:lnTo>
                      <a:pt x="8743" y="6267"/>
                    </a:lnTo>
                    <a:lnTo>
                      <a:pt x="8648" y="6305"/>
                    </a:lnTo>
                    <a:lnTo>
                      <a:pt x="8628" y="6515"/>
                    </a:lnTo>
                    <a:lnTo>
                      <a:pt x="8686" y="6629"/>
                    </a:lnTo>
                    <a:lnTo>
                      <a:pt x="8686" y="6705"/>
                    </a:lnTo>
                    <a:lnTo>
                      <a:pt x="8648" y="6781"/>
                    </a:lnTo>
                    <a:lnTo>
                      <a:pt x="8533" y="6857"/>
                    </a:lnTo>
                    <a:lnTo>
                      <a:pt x="8228" y="7086"/>
                    </a:lnTo>
                    <a:lnTo>
                      <a:pt x="7981" y="7296"/>
                    </a:lnTo>
                    <a:lnTo>
                      <a:pt x="7981" y="7314"/>
                    </a:lnTo>
                    <a:lnTo>
                      <a:pt x="7943" y="7372"/>
                    </a:lnTo>
                    <a:lnTo>
                      <a:pt x="7866" y="7410"/>
                    </a:lnTo>
                    <a:lnTo>
                      <a:pt x="7847" y="7448"/>
                    </a:lnTo>
                    <a:lnTo>
                      <a:pt x="7866" y="7486"/>
                    </a:lnTo>
                    <a:lnTo>
                      <a:pt x="7905" y="7505"/>
                    </a:lnTo>
                    <a:lnTo>
                      <a:pt x="7962" y="7581"/>
                    </a:lnTo>
                    <a:lnTo>
                      <a:pt x="7943" y="7638"/>
                    </a:lnTo>
                    <a:lnTo>
                      <a:pt x="7886" y="7677"/>
                    </a:lnTo>
                    <a:lnTo>
                      <a:pt x="7866" y="7734"/>
                    </a:lnTo>
                    <a:lnTo>
                      <a:pt x="7676" y="7791"/>
                    </a:lnTo>
                    <a:lnTo>
                      <a:pt x="7524" y="7772"/>
                    </a:lnTo>
                    <a:lnTo>
                      <a:pt x="7409" y="7753"/>
                    </a:lnTo>
                    <a:lnTo>
                      <a:pt x="7353" y="7695"/>
                    </a:lnTo>
                    <a:lnTo>
                      <a:pt x="7276" y="7600"/>
                    </a:lnTo>
                    <a:lnTo>
                      <a:pt x="7238" y="7562"/>
                    </a:lnTo>
                    <a:lnTo>
                      <a:pt x="7200" y="7543"/>
                    </a:lnTo>
                    <a:lnTo>
                      <a:pt x="7181" y="7543"/>
                    </a:lnTo>
                    <a:lnTo>
                      <a:pt x="7162" y="7524"/>
                    </a:lnTo>
                    <a:lnTo>
                      <a:pt x="7124" y="7467"/>
                    </a:lnTo>
                    <a:lnTo>
                      <a:pt x="7104" y="7410"/>
                    </a:lnTo>
                    <a:lnTo>
                      <a:pt x="6990" y="7296"/>
                    </a:lnTo>
                    <a:lnTo>
                      <a:pt x="6972" y="7296"/>
                    </a:lnTo>
                    <a:lnTo>
                      <a:pt x="6952" y="7296"/>
                    </a:lnTo>
                    <a:lnTo>
                      <a:pt x="6914" y="7333"/>
                    </a:lnTo>
                    <a:lnTo>
                      <a:pt x="6895" y="7333"/>
                    </a:lnTo>
                    <a:lnTo>
                      <a:pt x="6876" y="7333"/>
                    </a:lnTo>
                    <a:lnTo>
                      <a:pt x="6876" y="7314"/>
                    </a:lnTo>
                    <a:lnTo>
                      <a:pt x="6876" y="7296"/>
                    </a:lnTo>
                    <a:lnTo>
                      <a:pt x="6876" y="7277"/>
                    </a:lnTo>
                    <a:lnTo>
                      <a:pt x="6895" y="7238"/>
                    </a:lnTo>
                    <a:lnTo>
                      <a:pt x="6914" y="7238"/>
                    </a:lnTo>
                    <a:lnTo>
                      <a:pt x="6933" y="7238"/>
                    </a:lnTo>
                    <a:lnTo>
                      <a:pt x="6933" y="7219"/>
                    </a:lnTo>
                    <a:lnTo>
                      <a:pt x="6933" y="7200"/>
                    </a:lnTo>
                    <a:lnTo>
                      <a:pt x="6933" y="7143"/>
                    </a:lnTo>
                    <a:lnTo>
                      <a:pt x="6933" y="7124"/>
                    </a:lnTo>
                    <a:lnTo>
                      <a:pt x="6933" y="7105"/>
                    </a:lnTo>
                    <a:lnTo>
                      <a:pt x="6895" y="7010"/>
                    </a:lnTo>
                    <a:lnTo>
                      <a:pt x="6895" y="6991"/>
                    </a:lnTo>
                    <a:lnTo>
                      <a:pt x="6895" y="6972"/>
                    </a:lnTo>
                    <a:lnTo>
                      <a:pt x="6914" y="6934"/>
                    </a:lnTo>
                    <a:lnTo>
                      <a:pt x="6933" y="6915"/>
                    </a:lnTo>
                    <a:lnTo>
                      <a:pt x="6952" y="6896"/>
                    </a:lnTo>
                    <a:lnTo>
                      <a:pt x="6972" y="6915"/>
                    </a:lnTo>
                    <a:lnTo>
                      <a:pt x="6990" y="6934"/>
                    </a:lnTo>
                    <a:lnTo>
                      <a:pt x="7009" y="6934"/>
                    </a:lnTo>
                    <a:lnTo>
                      <a:pt x="7009" y="6915"/>
                    </a:lnTo>
                    <a:lnTo>
                      <a:pt x="7028" y="6915"/>
                    </a:lnTo>
                    <a:lnTo>
                      <a:pt x="7048" y="6915"/>
                    </a:lnTo>
                    <a:lnTo>
                      <a:pt x="7048" y="6896"/>
                    </a:lnTo>
                    <a:lnTo>
                      <a:pt x="7067" y="6857"/>
                    </a:lnTo>
                    <a:lnTo>
                      <a:pt x="7067" y="6820"/>
                    </a:lnTo>
                    <a:lnTo>
                      <a:pt x="7048" y="6762"/>
                    </a:lnTo>
                    <a:lnTo>
                      <a:pt x="7048" y="6686"/>
                    </a:lnTo>
                    <a:lnTo>
                      <a:pt x="6876" y="6743"/>
                    </a:lnTo>
                    <a:lnTo>
                      <a:pt x="6781" y="6820"/>
                    </a:lnTo>
                    <a:lnTo>
                      <a:pt x="6591" y="6857"/>
                    </a:lnTo>
                    <a:lnTo>
                      <a:pt x="6533" y="6915"/>
                    </a:lnTo>
                    <a:lnTo>
                      <a:pt x="6495" y="6952"/>
                    </a:lnTo>
                    <a:lnTo>
                      <a:pt x="6495" y="7010"/>
                    </a:lnTo>
                    <a:lnTo>
                      <a:pt x="6438" y="7124"/>
                    </a:lnTo>
                    <a:lnTo>
                      <a:pt x="6419" y="7162"/>
                    </a:lnTo>
                    <a:lnTo>
                      <a:pt x="6228" y="7257"/>
                    </a:lnTo>
                    <a:lnTo>
                      <a:pt x="6133" y="7067"/>
                    </a:lnTo>
                    <a:lnTo>
                      <a:pt x="6114" y="7067"/>
                    </a:lnTo>
                    <a:lnTo>
                      <a:pt x="6076" y="7010"/>
                    </a:lnTo>
                    <a:lnTo>
                      <a:pt x="6000" y="6991"/>
                    </a:lnTo>
                    <a:lnTo>
                      <a:pt x="5905" y="7010"/>
                    </a:lnTo>
                    <a:lnTo>
                      <a:pt x="5905" y="7162"/>
                    </a:lnTo>
                    <a:lnTo>
                      <a:pt x="5848" y="7143"/>
                    </a:lnTo>
                    <a:lnTo>
                      <a:pt x="5657" y="7143"/>
                    </a:lnTo>
                    <a:lnTo>
                      <a:pt x="5524" y="7143"/>
                    </a:lnTo>
                    <a:lnTo>
                      <a:pt x="5485" y="7143"/>
                    </a:lnTo>
                    <a:lnTo>
                      <a:pt x="5428" y="7162"/>
                    </a:lnTo>
                    <a:lnTo>
                      <a:pt x="5371" y="7181"/>
                    </a:lnTo>
                    <a:lnTo>
                      <a:pt x="5314" y="7219"/>
                    </a:lnTo>
                    <a:lnTo>
                      <a:pt x="5104" y="7314"/>
                    </a:lnTo>
                    <a:lnTo>
                      <a:pt x="5104" y="7353"/>
                    </a:lnTo>
                    <a:lnTo>
                      <a:pt x="5104" y="7391"/>
                    </a:lnTo>
                    <a:lnTo>
                      <a:pt x="5086" y="7467"/>
                    </a:lnTo>
                    <a:lnTo>
                      <a:pt x="5047" y="7505"/>
                    </a:lnTo>
                    <a:lnTo>
                      <a:pt x="4952" y="7543"/>
                    </a:lnTo>
                    <a:lnTo>
                      <a:pt x="4895" y="7562"/>
                    </a:lnTo>
                    <a:lnTo>
                      <a:pt x="4838" y="7581"/>
                    </a:lnTo>
                    <a:lnTo>
                      <a:pt x="4781" y="7600"/>
                    </a:lnTo>
                    <a:lnTo>
                      <a:pt x="4762" y="7638"/>
                    </a:lnTo>
                    <a:lnTo>
                      <a:pt x="4666" y="7695"/>
                    </a:lnTo>
                    <a:lnTo>
                      <a:pt x="4590" y="7734"/>
                    </a:lnTo>
                    <a:lnTo>
                      <a:pt x="4552" y="7753"/>
                    </a:lnTo>
                    <a:lnTo>
                      <a:pt x="4552" y="7791"/>
                    </a:lnTo>
                    <a:lnTo>
                      <a:pt x="4552" y="7810"/>
                    </a:lnTo>
                    <a:lnTo>
                      <a:pt x="4571" y="7867"/>
                    </a:lnTo>
                    <a:lnTo>
                      <a:pt x="4628" y="7867"/>
                    </a:lnTo>
                    <a:lnTo>
                      <a:pt x="4724" y="7867"/>
                    </a:lnTo>
                    <a:lnTo>
                      <a:pt x="4800" y="7848"/>
                    </a:lnTo>
                    <a:lnTo>
                      <a:pt x="4857" y="7810"/>
                    </a:lnTo>
                    <a:lnTo>
                      <a:pt x="4895" y="7791"/>
                    </a:lnTo>
                    <a:lnTo>
                      <a:pt x="4914" y="7772"/>
                    </a:lnTo>
                    <a:lnTo>
                      <a:pt x="5123" y="7714"/>
                    </a:lnTo>
                    <a:lnTo>
                      <a:pt x="5143" y="7772"/>
                    </a:lnTo>
                    <a:lnTo>
                      <a:pt x="5181" y="7791"/>
                    </a:lnTo>
                    <a:lnTo>
                      <a:pt x="5219" y="7848"/>
                    </a:lnTo>
                    <a:lnTo>
                      <a:pt x="5257" y="7886"/>
                    </a:lnTo>
                    <a:lnTo>
                      <a:pt x="5257" y="7924"/>
                    </a:lnTo>
                    <a:lnTo>
                      <a:pt x="5257" y="7943"/>
                    </a:lnTo>
                    <a:lnTo>
                      <a:pt x="5238" y="7962"/>
                    </a:lnTo>
                    <a:lnTo>
                      <a:pt x="5219" y="7981"/>
                    </a:lnTo>
                    <a:lnTo>
                      <a:pt x="5143" y="8000"/>
                    </a:lnTo>
                    <a:lnTo>
                      <a:pt x="5067" y="7981"/>
                    </a:lnTo>
                    <a:lnTo>
                      <a:pt x="4952" y="8000"/>
                    </a:lnTo>
                    <a:lnTo>
                      <a:pt x="4895" y="8019"/>
                    </a:lnTo>
                    <a:lnTo>
                      <a:pt x="4857" y="8076"/>
                    </a:lnTo>
                    <a:lnTo>
                      <a:pt x="4724" y="8134"/>
                    </a:lnTo>
                    <a:lnTo>
                      <a:pt x="4590" y="8134"/>
                    </a:lnTo>
                    <a:lnTo>
                      <a:pt x="4571" y="8095"/>
                    </a:lnTo>
                    <a:lnTo>
                      <a:pt x="4400" y="8115"/>
                    </a:lnTo>
                    <a:lnTo>
                      <a:pt x="4266" y="7886"/>
                    </a:lnTo>
                    <a:lnTo>
                      <a:pt x="4229" y="7867"/>
                    </a:lnTo>
                    <a:lnTo>
                      <a:pt x="4171" y="7829"/>
                    </a:lnTo>
                    <a:lnTo>
                      <a:pt x="4095" y="7848"/>
                    </a:lnTo>
                    <a:lnTo>
                      <a:pt x="4038" y="7848"/>
                    </a:lnTo>
                    <a:lnTo>
                      <a:pt x="4019" y="7810"/>
                    </a:lnTo>
                    <a:lnTo>
                      <a:pt x="4000" y="7753"/>
                    </a:lnTo>
                    <a:lnTo>
                      <a:pt x="3962" y="7714"/>
                    </a:lnTo>
                    <a:lnTo>
                      <a:pt x="3924" y="7677"/>
                    </a:lnTo>
                    <a:lnTo>
                      <a:pt x="3904" y="7638"/>
                    </a:lnTo>
                    <a:lnTo>
                      <a:pt x="3924" y="7600"/>
                    </a:lnTo>
                    <a:lnTo>
                      <a:pt x="3980" y="7581"/>
                    </a:lnTo>
                    <a:lnTo>
                      <a:pt x="4019" y="7581"/>
                    </a:lnTo>
                    <a:lnTo>
                      <a:pt x="4057" y="7600"/>
                    </a:lnTo>
                    <a:lnTo>
                      <a:pt x="4095" y="7638"/>
                    </a:lnTo>
                    <a:lnTo>
                      <a:pt x="4133" y="7638"/>
                    </a:lnTo>
                    <a:lnTo>
                      <a:pt x="4190" y="7638"/>
                    </a:lnTo>
                    <a:lnTo>
                      <a:pt x="4209" y="7619"/>
                    </a:lnTo>
                    <a:lnTo>
                      <a:pt x="4229" y="7562"/>
                    </a:lnTo>
                    <a:lnTo>
                      <a:pt x="4229" y="7505"/>
                    </a:lnTo>
                    <a:lnTo>
                      <a:pt x="4209" y="7448"/>
                    </a:lnTo>
                    <a:lnTo>
                      <a:pt x="4133" y="7410"/>
                    </a:lnTo>
                    <a:lnTo>
                      <a:pt x="3943" y="7314"/>
                    </a:lnTo>
                    <a:lnTo>
                      <a:pt x="3867" y="7296"/>
                    </a:lnTo>
                    <a:lnTo>
                      <a:pt x="3752" y="7296"/>
                    </a:lnTo>
                    <a:lnTo>
                      <a:pt x="3638" y="7257"/>
                    </a:lnTo>
                    <a:lnTo>
                      <a:pt x="3581" y="7277"/>
                    </a:lnTo>
                    <a:lnTo>
                      <a:pt x="3562" y="7277"/>
                    </a:lnTo>
                    <a:lnTo>
                      <a:pt x="3543" y="7296"/>
                    </a:lnTo>
                    <a:lnTo>
                      <a:pt x="3523" y="7314"/>
                    </a:lnTo>
                    <a:lnTo>
                      <a:pt x="3504" y="7314"/>
                    </a:lnTo>
                    <a:lnTo>
                      <a:pt x="3162" y="7257"/>
                    </a:lnTo>
                    <a:lnTo>
                      <a:pt x="3123" y="7277"/>
                    </a:lnTo>
                    <a:lnTo>
                      <a:pt x="3086" y="7296"/>
                    </a:lnTo>
                    <a:lnTo>
                      <a:pt x="3066" y="7296"/>
                    </a:lnTo>
                    <a:lnTo>
                      <a:pt x="3047" y="7314"/>
                    </a:lnTo>
                    <a:lnTo>
                      <a:pt x="2952" y="7219"/>
                    </a:lnTo>
                    <a:lnTo>
                      <a:pt x="2895" y="7238"/>
                    </a:lnTo>
                    <a:lnTo>
                      <a:pt x="2838" y="7238"/>
                    </a:lnTo>
                    <a:lnTo>
                      <a:pt x="2800" y="7257"/>
                    </a:lnTo>
                    <a:lnTo>
                      <a:pt x="2761" y="7277"/>
                    </a:lnTo>
                    <a:lnTo>
                      <a:pt x="2761" y="7296"/>
                    </a:lnTo>
                    <a:lnTo>
                      <a:pt x="2761" y="7314"/>
                    </a:lnTo>
                    <a:lnTo>
                      <a:pt x="2761" y="7353"/>
                    </a:lnTo>
                    <a:lnTo>
                      <a:pt x="2742" y="7410"/>
                    </a:lnTo>
                    <a:lnTo>
                      <a:pt x="2666" y="7543"/>
                    </a:lnTo>
                    <a:lnTo>
                      <a:pt x="2629" y="7562"/>
                    </a:lnTo>
                    <a:lnTo>
                      <a:pt x="2609" y="7562"/>
                    </a:lnTo>
                    <a:lnTo>
                      <a:pt x="2590" y="7562"/>
                    </a:lnTo>
                    <a:lnTo>
                      <a:pt x="2571" y="7562"/>
                    </a:lnTo>
                    <a:lnTo>
                      <a:pt x="2571" y="7543"/>
                    </a:lnTo>
                    <a:lnTo>
                      <a:pt x="2571" y="7524"/>
                    </a:lnTo>
                    <a:lnTo>
                      <a:pt x="2552" y="7467"/>
                    </a:lnTo>
                    <a:lnTo>
                      <a:pt x="2533" y="7448"/>
                    </a:lnTo>
                    <a:lnTo>
                      <a:pt x="2419" y="7467"/>
                    </a:lnTo>
                    <a:lnTo>
                      <a:pt x="2248" y="7448"/>
                    </a:lnTo>
                    <a:lnTo>
                      <a:pt x="2057" y="7314"/>
                    </a:lnTo>
                    <a:lnTo>
                      <a:pt x="1809" y="7277"/>
                    </a:lnTo>
                    <a:lnTo>
                      <a:pt x="1790" y="7257"/>
                    </a:lnTo>
                    <a:lnTo>
                      <a:pt x="1771" y="7219"/>
                    </a:lnTo>
                    <a:lnTo>
                      <a:pt x="1733" y="7143"/>
                    </a:lnTo>
                    <a:lnTo>
                      <a:pt x="1657" y="7067"/>
                    </a:lnTo>
                    <a:lnTo>
                      <a:pt x="1581" y="7010"/>
                    </a:lnTo>
                    <a:lnTo>
                      <a:pt x="1523" y="6915"/>
                    </a:lnTo>
                    <a:lnTo>
                      <a:pt x="1486" y="6648"/>
                    </a:lnTo>
                    <a:lnTo>
                      <a:pt x="1466" y="6610"/>
                    </a:lnTo>
                    <a:lnTo>
                      <a:pt x="1447" y="6591"/>
                    </a:lnTo>
                    <a:lnTo>
                      <a:pt x="1409" y="6610"/>
                    </a:lnTo>
                    <a:lnTo>
                      <a:pt x="1390" y="6629"/>
                    </a:lnTo>
                    <a:lnTo>
                      <a:pt x="1352" y="6686"/>
                    </a:lnTo>
                    <a:lnTo>
                      <a:pt x="1257" y="6762"/>
                    </a:lnTo>
                    <a:lnTo>
                      <a:pt x="990" y="6876"/>
                    </a:lnTo>
                    <a:lnTo>
                      <a:pt x="857" y="6952"/>
                    </a:lnTo>
                    <a:lnTo>
                      <a:pt x="819" y="6972"/>
                    </a:lnTo>
                    <a:lnTo>
                      <a:pt x="761" y="6952"/>
                    </a:lnTo>
                    <a:lnTo>
                      <a:pt x="704" y="6952"/>
                    </a:lnTo>
                    <a:lnTo>
                      <a:pt x="647" y="6915"/>
                    </a:lnTo>
                    <a:lnTo>
                      <a:pt x="571" y="6876"/>
                    </a:lnTo>
                    <a:lnTo>
                      <a:pt x="514" y="6857"/>
                    </a:lnTo>
                    <a:lnTo>
                      <a:pt x="133" y="6820"/>
                    </a:lnTo>
                    <a:lnTo>
                      <a:pt x="95" y="6800"/>
                    </a:lnTo>
                    <a:lnTo>
                      <a:pt x="95" y="6743"/>
                    </a:lnTo>
                    <a:lnTo>
                      <a:pt x="18" y="6629"/>
                    </a:lnTo>
                    <a:lnTo>
                      <a:pt x="0" y="6571"/>
                    </a:lnTo>
                    <a:lnTo>
                      <a:pt x="0" y="6362"/>
                    </a:lnTo>
                    <a:lnTo>
                      <a:pt x="152" y="6210"/>
                    </a:lnTo>
                    <a:lnTo>
                      <a:pt x="171" y="6172"/>
                    </a:lnTo>
                    <a:lnTo>
                      <a:pt x="247" y="5981"/>
                    </a:lnTo>
                    <a:lnTo>
                      <a:pt x="304" y="5905"/>
                    </a:lnTo>
                    <a:lnTo>
                      <a:pt x="362" y="5867"/>
                    </a:lnTo>
                    <a:lnTo>
                      <a:pt x="514" y="5753"/>
                    </a:lnTo>
                    <a:lnTo>
                      <a:pt x="666" y="5619"/>
                    </a:lnTo>
                    <a:lnTo>
                      <a:pt x="685" y="5581"/>
                    </a:lnTo>
                    <a:lnTo>
                      <a:pt x="724" y="5543"/>
                    </a:lnTo>
                    <a:lnTo>
                      <a:pt x="933" y="5486"/>
                    </a:lnTo>
                    <a:lnTo>
                      <a:pt x="990" y="5448"/>
                    </a:lnTo>
                    <a:lnTo>
                      <a:pt x="1009" y="5429"/>
                    </a:lnTo>
                    <a:lnTo>
                      <a:pt x="1047" y="5372"/>
                    </a:lnTo>
                    <a:lnTo>
                      <a:pt x="1085" y="5143"/>
                    </a:lnTo>
                    <a:lnTo>
                      <a:pt x="1085" y="5029"/>
                    </a:lnTo>
                    <a:lnTo>
                      <a:pt x="1257" y="4362"/>
                    </a:lnTo>
                    <a:lnTo>
                      <a:pt x="1257" y="4286"/>
                    </a:lnTo>
                    <a:lnTo>
                      <a:pt x="1257" y="4248"/>
                    </a:lnTo>
                    <a:lnTo>
                      <a:pt x="1314" y="4114"/>
                    </a:lnTo>
                    <a:lnTo>
                      <a:pt x="1314" y="4095"/>
                    </a:lnTo>
                  </a:path>
                </a:pathLst>
              </a:custGeom>
              <a:solidFill>
                <a:srgbClr val="B0B0B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31" name="Freeform 9">
                <a:extLst>
                  <a:ext uri="{FF2B5EF4-FFF2-40B4-BE49-F238E27FC236}">
                    <a16:creationId xmlns:a16="http://schemas.microsoft.com/office/drawing/2014/main" id="{A2AAE057-D18E-E741-85EF-E6AF2EFB5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73738" y="4416425"/>
                <a:ext cx="4752975" cy="3257550"/>
              </a:xfrm>
              <a:custGeom>
                <a:avLst/>
                <a:gdLst>
                  <a:gd name="T0" fmla="*/ 1158016399 w 13201"/>
                  <a:gd name="T1" fmla="*/ 64278024 h 9049"/>
                  <a:gd name="T2" fmla="*/ 1323429002 w 13201"/>
                  <a:gd name="T3" fmla="*/ 37063496 h 9049"/>
                  <a:gd name="T4" fmla="*/ 1432191515 w 13201"/>
                  <a:gd name="T5" fmla="*/ 145662416 h 9049"/>
                  <a:gd name="T6" fmla="*/ 1496230481 w 13201"/>
                  <a:gd name="T7" fmla="*/ 140737752 h 9049"/>
                  <a:gd name="T8" fmla="*/ 1538231716 w 13201"/>
                  <a:gd name="T9" fmla="*/ 125964120 h 9049"/>
                  <a:gd name="T10" fmla="*/ 1612381870 w 13201"/>
                  <a:gd name="T11" fmla="*/ 120910219 h 9049"/>
                  <a:gd name="T12" fmla="*/ 1666698499 w 13201"/>
                  <a:gd name="T13" fmla="*/ 165360351 h 9049"/>
                  <a:gd name="T14" fmla="*/ 1688995464 w 13201"/>
                  <a:gd name="T15" fmla="*/ 199961875 h 9049"/>
                  <a:gd name="T16" fmla="*/ 1661772341 w 13201"/>
                  <a:gd name="T17" fmla="*/ 264110303 h 9049"/>
                  <a:gd name="T18" fmla="*/ 1637012297 w 13201"/>
                  <a:gd name="T19" fmla="*/ 323334067 h 9049"/>
                  <a:gd name="T20" fmla="*/ 1607456073 w 13201"/>
                  <a:gd name="T21" fmla="*/ 382687787 h 9049"/>
                  <a:gd name="T22" fmla="*/ 1503748974 w 13201"/>
                  <a:gd name="T23" fmla="*/ 399923391 h 9049"/>
                  <a:gd name="T24" fmla="*/ 1382801044 w 13201"/>
                  <a:gd name="T25" fmla="*/ 617121230 h 9049"/>
                  <a:gd name="T26" fmla="*/ 1464210818 w 13201"/>
                  <a:gd name="T27" fmla="*/ 602347598 h 9049"/>
                  <a:gd name="T28" fmla="*/ 1496230481 w 13201"/>
                  <a:gd name="T29" fmla="*/ 634356834 h 9049"/>
                  <a:gd name="T30" fmla="*/ 1461747739 w 13201"/>
                  <a:gd name="T31" fmla="*/ 757858982 h 9049"/>
                  <a:gd name="T32" fmla="*/ 1372819113 w 13201"/>
                  <a:gd name="T33" fmla="*/ 777556918 h 9049"/>
                  <a:gd name="T34" fmla="*/ 1296335496 w 13201"/>
                  <a:gd name="T35" fmla="*/ 760321314 h 9049"/>
                  <a:gd name="T36" fmla="*/ 1246945026 w 13201"/>
                  <a:gd name="T37" fmla="*/ 780019250 h 9049"/>
                  <a:gd name="T38" fmla="*/ 1217258824 w 13201"/>
                  <a:gd name="T39" fmla="*/ 797384810 h 9049"/>
                  <a:gd name="T40" fmla="*/ 1172794511 w 13201"/>
                  <a:gd name="T41" fmla="*/ 841705345 h 9049"/>
                  <a:gd name="T42" fmla="*/ 1155553320 w 13201"/>
                  <a:gd name="T43" fmla="*/ 918295029 h 9049"/>
                  <a:gd name="T44" fmla="*/ 1120941322 w 13201"/>
                  <a:gd name="T45" fmla="*/ 933068301 h 9049"/>
                  <a:gd name="T46" fmla="*/ 1088921658 w 13201"/>
                  <a:gd name="T47" fmla="*/ 962745161 h 9049"/>
                  <a:gd name="T48" fmla="*/ 1034475774 w 13201"/>
                  <a:gd name="T49" fmla="*/ 1021969285 h 9049"/>
                  <a:gd name="T50" fmla="*/ 1029679233 w 13201"/>
                  <a:gd name="T51" fmla="*/ 1041796817 h 9049"/>
                  <a:gd name="T52" fmla="*/ 990141077 w 13201"/>
                  <a:gd name="T53" fmla="*/ 1007195653 h 9049"/>
                  <a:gd name="T54" fmla="*/ 915990562 w 13201"/>
                  <a:gd name="T55" fmla="*/ 1024431257 h 9049"/>
                  <a:gd name="T56" fmla="*/ 879045102 w 13201"/>
                  <a:gd name="T57" fmla="*/ 1031818253 h 9049"/>
                  <a:gd name="T58" fmla="*/ 812283824 w 13201"/>
                  <a:gd name="T59" fmla="*/ 1063957085 h 9049"/>
                  <a:gd name="T60" fmla="*/ 780264160 w 13201"/>
                  <a:gd name="T61" fmla="*/ 1101020941 h 9049"/>
                  <a:gd name="T62" fmla="*/ 748115241 w 13201"/>
                  <a:gd name="T63" fmla="*/ 1137954840 h 9049"/>
                  <a:gd name="T64" fmla="*/ 706114006 w 13201"/>
                  <a:gd name="T65" fmla="*/ 1167631341 h 9049"/>
                  <a:gd name="T66" fmla="*/ 654260456 w 13201"/>
                  <a:gd name="T67" fmla="*/ 1029355921 h 9049"/>
                  <a:gd name="T68" fmla="*/ 619648458 w 13201"/>
                  <a:gd name="T69" fmla="*/ 1004733321 h 9049"/>
                  <a:gd name="T70" fmla="*/ 624704232 w 13201"/>
                  <a:gd name="T71" fmla="*/ 1041796817 h 9049"/>
                  <a:gd name="T72" fmla="*/ 614722301 w 13201"/>
                  <a:gd name="T73" fmla="*/ 1088579685 h 9049"/>
                  <a:gd name="T74" fmla="*/ 585165716 w 13201"/>
                  <a:gd name="T75" fmla="*/ 1150395737 h 9049"/>
                  <a:gd name="T76" fmla="*/ 530719831 w 13201"/>
                  <a:gd name="T77" fmla="*/ 1113332241 h 9049"/>
                  <a:gd name="T78" fmla="*/ 436994664 w 13201"/>
                  <a:gd name="T79" fmla="*/ 1031818253 h 9049"/>
                  <a:gd name="T80" fmla="*/ 409771541 w 13201"/>
                  <a:gd name="T81" fmla="*/ 915832697 h 9049"/>
                  <a:gd name="T82" fmla="*/ 385141114 w 13201"/>
                  <a:gd name="T83" fmla="*/ 957820497 h 9049"/>
                  <a:gd name="T84" fmla="*/ 308527881 w 13201"/>
                  <a:gd name="T85" fmla="*/ 970132157 h 9049"/>
                  <a:gd name="T86" fmla="*/ 214673097 w 13201"/>
                  <a:gd name="T87" fmla="*/ 920757001 h 9049"/>
                  <a:gd name="T88" fmla="*/ 111095975 w 13201"/>
                  <a:gd name="T89" fmla="*/ 831856377 h 9049"/>
                  <a:gd name="T90" fmla="*/ 115892516 w 13201"/>
                  <a:gd name="T91" fmla="*/ 742955754 h 9049"/>
                  <a:gd name="T92" fmla="*/ 93725167 w 13201"/>
                  <a:gd name="T93" fmla="*/ 668958358 h 9049"/>
                  <a:gd name="T94" fmla="*/ 29556584 w 13201"/>
                  <a:gd name="T95" fmla="*/ 654184726 h 9049"/>
                  <a:gd name="T96" fmla="*/ 0 w 13201"/>
                  <a:gd name="T97" fmla="*/ 496081414 h 9049"/>
                  <a:gd name="T98" fmla="*/ 29556584 w 13201"/>
                  <a:gd name="T99" fmla="*/ 429600251 h 9049"/>
                  <a:gd name="T100" fmla="*/ 36945460 w 13201"/>
                  <a:gd name="T101" fmla="*/ 377633527 h 9049"/>
                  <a:gd name="T102" fmla="*/ 59242426 w 13201"/>
                  <a:gd name="T103" fmla="*/ 321001331 h 9049"/>
                  <a:gd name="T104" fmla="*/ 93725167 w 13201"/>
                  <a:gd name="T105" fmla="*/ 254260975 h 9049"/>
                  <a:gd name="T106" fmla="*/ 140652559 w 13201"/>
                  <a:gd name="T107" fmla="*/ 232100707 h 9049"/>
                  <a:gd name="T108" fmla="*/ 256803949 w 13201"/>
                  <a:gd name="T109" fmla="*/ 222251740 h 9049"/>
                  <a:gd name="T110" fmla="*/ 345602958 w 13201"/>
                  <a:gd name="T111" fmla="*/ 296249135 h 9049"/>
                  <a:gd name="T112" fmla="*/ 419623856 w 13201"/>
                  <a:gd name="T113" fmla="*/ 340699627 h 9049"/>
                  <a:gd name="T114" fmla="*/ 553016796 w 13201"/>
                  <a:gd name="T115" fmla="*/ 375171195 h 9049"/>
                  <a:gd name="T116" fmla="*/ 721021735 w 13201"/>
                  <a:gd name="T117" fmla="*/ 375171195 h 9049"/>
                  <a:gd name="T118" fmla="*/ 953066000 w 13201"/>
                  <a:gd name="T119" fmla="*/ 170285015 h 9049"/>
                  <a:gd name="T120" fmla="*/ 1009845347 w 13201"/>
                  <a:gd name="T121" fmla="*/ 37063496 h 90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201" h="9049">
                    <a:moveTo>
                      <a:pt x="8247" y="115"/>
                    </a:moveTo>
                    <a:lnTo>
                      <a:pt x="8514" y="19"/>
                    </a:lnTo>
                    <a:lnTo>
                      <a:pt x="8628" y="0"/>
                    </a:lnTo>
                    <a:lnTo>
                      <a:pt x="8666" y="19"/>
                    </a:lnTo>
                    <a:lnTo>
                      <a:pt x="8704" y="19"/>
                    </a:lnTo>
                    <a:lnTo>
                      <a:pt x="8762" y="19"/>
                    </a:lnTo>
                    <a:lnTo>
                      <a:pt x="8800" y="38"/>
                    </a:lnTo>
                    <a:lnTo>
                      <a:pt x="8800" y="247"/>
                    </a:lnTo>
                    <a:lnTo>
                      <a:pt x="8818" y="305"/>
                    </a:lnTo>
                    <a:lnTo>
                      <a:pt x="8895" y="419"/>
                    </a:lnTo>
                    <a:lnTo>
                      <a:pt x="8895" y="476"/>
                    </a:lnTo>
                    <a:lnTo>
                      <a:pt x="8933" y="496"/>
                    </a:lnTo>
                    <a:lnTo>
                      <a:pt x="9314" y="533"/>
                    </a:lnTo>
                    <a:lnTo>
                      <a:pt x="9371" y="552"/>
                    </a:lnTo>
                    <a:lnTo>
                      <a:pt x="9447" y="591"/>
                    </a:lnTo>
                    <a:lnTo>
                      <a:pt x="9504" y="628"/>
                    </a:lnTo>
                    <a:lnTo>
                      <a:pt x="9561" y="628"/>
                    </a:lnTo>
                    <a:lnTo>
                      <a:pt x="9619" y="648"/>
                    </a:lnTo>
                    <a:lnTo>
                      <a:pt x="9657" y="628"/>
                    </a:lnTo>
                    <a:lnTo>
                      <a:pt x="9790" y="552"/>
                    </a:lnTo>
                    <a:lnTo>
                      <a:pt x="10057" y="438"/>
                    </a:lnTo>
                    <a:lnTo>
                      <a:pt x="10152" y="362"/>
                    </a:lnTo>
                    <a:lnTo>
                      <a:pt x="10190" y="305"/>
                    </a:lnTo>
                    <a:lnTo>
                      <a:pt x="10209" y="286"/>
                    </a:lnTo>
                    <a:lnTo>
                      <a:pt x="10247" y="267"/>
                    </a:lnTo>
                    <a:lnTo>
                      <a:pt x="10266" y="286"/>
                    </a:lnTo>
                    <a:lnTo>
                      <a:pt x="10286" y="324"/>
                    </a:lnTo>
                    <a:lnTo>
                      <a:pt x="10323" y="591"/>
                    </a:lnTo>
                    <a:lnTo>
                      <a:pt x="10381" y="686"/>
                    </a:lnTo>
                    <a:lnTo>
                      <a:pt x="10457" y="743"/>
                    </a:lnTo>
                    <a:lnTo>
                      <a:pt x="10533" y="819"/>
                    </a:lnTo>
                    <a:lnTo>
                      <a:pt x="10571" y="895"/>
                    </a:lnTo>
                    <a:lnTo>
                      <a:pt x="10590" y="933"/>
                    </a:lnTo>
                    <a:lnTo>
                      <a:pt x="10609" y="953"/>
                    </a:lnTo>
                    <a:lnTo>
                      <a:pt x="10857" y="990"/>
                    </a:lnTo>
                    <a:lnTo>
                      <a:pt x="11048" y="1124"/>
                    </a:lnTo>
                    <a:lnTo>
                      <a:pt x="11219" y="1143"/>
                    </a:lnTo>
                    <a:lnTo>
                      <a:pt x="11333" y="1124"/>
                    </a:lnTo>
                    <a:lnTo>
                      <a:pt x="11352" y="1143"/>
                    </a:lnTo>
                    <a:lnTo>
                      <a:pt x="11371" y="1200"/>
                    </a:lnTo>
                    <a:lnTo>
                      <a:pt x="11371" y="1219"/>
                    </a:lnTo>
                    <a:lnTo>
                      <a:pt x="11371" y="1238"/>
                    </a:lnTo>
                    <a:lnTo>
                      <a:pt x="11390" y="1238"/>
                    </a:lnTo>
                    <a:lnTo>
                      <a:pt x="11409" y="1238"/>
                    </a:lnTo>
                    <a:lnTo>
                      <a:pt x="11429" y="1238"/>
                    </a:lnTo>
                    <a:lnTo>
                      <a:pt x="11466" y="1219"/>
                    </a:lnTo>
                    <a:lnTo>
                      <a:pt x="11542" y="1086"/>
                    </a:lnTo>
                    <a:lnTo>
                      <a:pt x="11561" y="1029"/>
                    </a:lnTo>
                    <a:lnTo>
                      <a:pt x="11561" y="990"/>
                    </a:lnTo>
                    <a:lnTo>
                      <a:pt x="11561" y="972"/>
                    </a:lnTo>
                    <a:lnTo>
                      <a:pt x="11561" y="953"/>
                    </a:lnTo>
                    <a:lnTo>
                      <a:pt x="11600" y="933"/>
                    </a:lnTo>
                    <a:lnTo>
                      <a:pt x="11638" y="914"/>
                    </a:lnTo>
                    <a:lnTo>
                      <a:pt x="11695" y="914"/>
                    </a:lnTo>
                    <a:lnTo>
                      <a:pt x="11752" y="895"/>
                    </a:lnTo>
                    <a:lnTo>
                      <a:pt x="11847" y="990"/>
                    </a:lnTo>
                    <a:lnTo>
                      <a:pt x="11866" y="972"/>
                    </a:lnTo>
                    <a:lnTo>
                      <a:pt x="11886" y="972"/>
                    </a:lnTo>
                    <a:lnTo>
                      <a:pt x="11923" y="953"/>
                    </a:lnTo>
                    <a:lnTo>
                      <a:pt x="11962" y="933"/>
                    </a:lnTo>
                    <a:lnTo>
                      <a:pt x="12304" y="990"/>
                    </a:lnTo>
                    <a:lnTo>
                      <a:pt x="12323" y="990"/>
                    </a:lnTo>
                    <a:lnTo>
                      <a:pt x="12343" y="972"/>
                    </a:lnTo>
                    <a:lnTo>
                      <a:pt x="12362" y="953"/>
                    </a:lnTo>
                    <a:lnTo>
                      <a:pt x="12381" y="953"/>
                    </a:lnTo>
                    <a:lnTo>
                      <a:pt x="12438" y="933"/>
                    </a:lnTo>
                    <a:lnTo>
                      <a:pt x="12552" y="972"/>
                    </a:lnTo>
                    <a:lnTo>
                      <a:pt x="12667" y="972"/>
                    </a:lnTo>
                    <a:lnTo>
                      <a:pt x="12743" y="990"/>
                    </a:lnTo>
                    <a:lnTo>
                      <a:pt x="12933" y="1086"/>
                    </a:lnTo>
                    <a:lnTo>
                      <a:pt x="13009" y="1124"/>
                    </a:lnTo>
                    <a:lnTo>
                      <a:pt x="13029" y="1181"/>
                    </a:lnTo>
                    <a:lnTo>
                      <a:pt x="13029" y="1238"/>
                    </a:lnTo>
                    <a:lnTo>
                      <a:pt x="13009" y="1295"/>
                    </a:lnTo>
                    <a:lnTo>
                      <a:pt x="12990" y="1314"/>
                    </a:lnTo>
                    <a:lnTo>
                      <a:pt x="12933" y="1314"/>
                    </a:lnTo>
                    <a:lnTo>
                      <a:pt x="12895" y="1314"/>
                    </a:lnTo>
                    <a:lnTo>
                      <a:pt x="12857" y="1276"/>
                    </a:lnTo>
                    <a:lnTo>
                      <a:pt x="12819" y="1257"/>
                    </a:lnTo>
                    <a:lnTo>
                      <a:pt x="12780" y="1257"/>
                    </a:lnTo>
                    <a:lnTo>
                      <a:pt x="12724" y="1276"/>
                    </a:lnTo>
                    <a:lnTo>
                      <a:pt x="12704" y="1314"/>
                    </a:lnTo>
                    <a:lnTo>
                      <a:pt x="12724" y="1353"/>
                    </a:lnTo>
                    <a:lnTo>
                      <a:pt x="12762" y="1390"/>
                    </a:lnTo>
                    <a:lnTo>
                      <a:pt x="12800" y="1429"/>
                    </a:lnTo>
                    <a:lnTo>
                      <a:pt x="12819" y="1486"/>
                    </a:lnTo>
                    <a:lnTo>
                      <a:pt x="12838" y="1524"/>
                    </a:lnTo>
                    <a:lnTo>
                      <a:pt x="12895" y="1524"/>
                    </a:lnTo>
                    <a:lnTo>
                      <a:pt x="12971" y="1505"/>
                    </a:lnTo>
                    <a:lnTo>
                      <a:pt x="13029" y="1543"/>
                    </a:lnTo>
                    <a:lnTo>
                      <a:pt x="13066" y="1562"/>
                    </a:lnTo>
                    <a:lnTo>
                      <a:pt x="13200" y="1791"/>
                    </a:lnTo>
                    <a:lnTo>
                      <a:pt x="13181" y="2000"/>
                    </a:lnTo>
                    <a:lnTo>
                      <a:pt x="13085" y="2076"/>
                    </a:lnTo>
                    <a:lnTo>
                      <a:pt x="13029" y="2096"/>
                    </a:lnTo>
                    <a:lnTo>
                      <a:pt x="12895" y="2096"/>
                    </a:lnTo>
                    <a:lnTo>
                      <a:pt x="12876" y="2114"/>
                    </a:lnTo>
                    <a:lnTo>
                      <a:pt x="12838" y="2114"/>
                    </a:lnTo>
                    <a:lnTo>
                      <a:pt x="12800" y="2114"/>
                    </a:lnTo>
                    <a:lnTo>
                      <a:pt x="12800" y="2096"/>
                    </a:lnTo>
                    <a:lnTo>
                      <a:pt x="12800" y="2076"/>
                    </a:lnTo>
                    <a:lnTo>
                      <a:pt x="12819" y="2038"/>
                    </a:lnTo>
                    <a:lnTo>
                      <a:pt x="12819" y="2019"/>
                    </a:lnTo>
                    <a:lnTo>
                      <a:pt x="12800" y="2000"/>
                    </a:lnTo>
                    <a:lnTo>
                      <a:pt x="12743" y="2000"/>
                    </a:lnTo>
                    <a:lnTo>
                      <a:pt x="12685" y="2038"/>
                    </a:lnTo>
                    <a:lnTo>
                      <a:pt x="12667" y="2076"/>
                    </a:lnTo>
                    <a:lnTo>
                      <a:pt x="12667" y="2114"/>
                    </a:lnTo>
                    <a:lnTo>
                      <a:pt x="12704" y="2267"/>
                    </a:lnTo>
                    <a:lnTo>
                      <a:pt x="12704" y="2286"/>
                    </a:lnTo>
                    <a:lnTo>
                      <a:pt x="12704" y="2343"/>
                    </a:lnTo>
                    <a:lnTo>
                      <a:pt x="12704" y="2400"/>
                    </a:lnTo>
                    <a:lnTo>
                      <a:pt x="12628" y="2495"/>
                    </a:lnTo>
                    <a:lnTo>
                      <a:pt x="12571" y="2553"/>
                    </a:lnTo>
                    <a:lnTo>
                      <a:pt x="12514" y="2591"/>
                    </a:lnTo>
                    <a:lnTo>
                      <a:pt x="12343" y="2629"/>
                    </a:lnTo>
                    <a:lnTo>
                      <a:pt x="12419" y="2800"/>
                    </a:lnTo>
                    <a:lnTo>
                      <a:pt x="12438" y="2838"/>
                    </a:lnTo>
                    <a:lnTo>
                      <a:pt x="12438" y="2857"/>
                    </a:lnTo>
                    <a:lnTo>
                      <a:pt x="12438" y="2876"/>
                    </a:lnTo>
                    <a:lnTo>
                      <a:pt x="12419" y="2895"/>
                    </a:lnTo>
                    <a:lnTo>
                      <a:pt x="12400" y="2914"/>
                    </a:lnTo>
                    <a:lnTo>
                      <a:pt x="12381" y="2934"/>
                    </a:lnTo>
                    <a:lnTo>
                      <a:pt x="12400" y="2953"/>
                    </a:lnTo>
                    <a:lnTo>
                      <a:pt x="12400" y="3010"/>
                    </a:lnTo>
                    <a:lnTo>
                      <a:pt x="12381" y="3048"/>
                    </a:lnTo>
                    <a:lnTo>
                      <a:pt x="12343" y="3124"/>
                    </a:lnTo>
                    <a:lnTo>
                      <a:pt x="12267" y="3143"/>
                    </a:lnTo>
                    <a:lnTo>
                      <a:pt x="12228" y="3181"/>
                    </a:lnTo>
                    <a:lnTo>
                      <a:pt x="12076" y="3200"/>
                    </a:lnTo>
                    <a:lnTo>
                      <a:pt x="11886" y="3238"/>
                    </a:lnTo>
                    <a:lnTo>
                      <a:pt x="11847" y="3200"/>
                    </a:lnTo>
                    <a:lnTo>
                      <a:pt x="11752" y="3200"/>
                    </a:lnTo>
                    <a:lnTo>
                      <a:pt x="11714" y="3162"/>
                    </a:lnTo>
                    <a:lnTo>
                      <a:pt x="11657" y="3124"/>
                    </a:lnTo>
                    <a:lnTo>
                      <a:pt x="11600" y="3086"/>
                    </a:lnTo>
                    <a:lnTo>
                      <a:pt x="11409" y="3143"/>
                    </a:lnTo>
                    <a:lnTo>
                      <a:pt x="11257" y="3257"/>
                    </a:lnTo>
                    <a:lnTo>
                      <a:pt x="11200" y="3562"/>
                    </a:lnTo>
                    <a:lnTo>
                      <a:pt x="11143" y="3810"/>
                    </a:lnTo>
                    <a:lnTo>
                      <a:pt x="11085" y="3886"/>
                    </a:lnTo>
                    <a:lnTo>
                      <a:pt x="11009" y="3924"/>
                    </a:lnTo>
                    <a:lnTo>
                      <a:pt x="10971" y="3962"/>
                    </a:lnTo>
                    <a:lnTo>
                      <a:pt x="10819" y="3981"/>
                    </a:lnTo>
                    <a:lnTo>
                      <a:pt x="10914" y="4343"/>
                    </a:lnTo>
                    <a:lnTo>
                      <a:pt x="10704" y="4495"/>
                    </a:lnTo>
                    <a:lnTo>
                      <a:pt x="10590" y="4590"/>
                    </a:lnTo>
                    <a:lnTo>
                      <a:pt x="10667" y="4762"/>
                    </a:lnTo>
                    <a:lnTo>
                      <a:pt x="10685" y="4800"/>
                    </a:lnTo>
                    <a:lnTo>
                      <a:pt x="10685" y="4838"/>
                    </a:lnTo>
                    <a:lnTo>
                      <a:pt x="10685" y="4857"/>
                    </a:lnTo>
                    <a:lnTo>
                      <a:pt x="10704" y="4857"/>
                    </a:lnTo>
                    <a:lnTo>
                      <a:pt x="10723" y="4876"/>
                    </a:lnTo>
                    <a:lnTo>
                      <a:pt x="10799" y="4857"/>
                    </a:lnTo>
                    <a:lnTo>
                      <a:pt x="10819" y="4838"/>
                    </a:lnTo>
                    <a:lnTo>
                      <a:pt x="10857" y="4819"/>
                    </a:lnTo>
                    <a:lnTo>
                      <a:pt x="10971" y="4781"/>
                    </a:lnTo>
                    <a:lnTo>
                      <a:pt x="11009" y="4724"/>
                    </a:lnTo>
                    <a:lnTo>
                      <a:pt x="11295" y="4648"/>
                    </a:lnTo>
                    <a:lnTo>
                      <a:pt x="11333" y="4667"/>
                    </a:lnTo>
                    <a:lnTo>
                      <a:pt x="11352" y="4686"/>
                    </a:lnTo>
                    <a:lnTo>
                      <a:pt x="11352" y="4705"/>
                    </a:lnTo>
                    <a:lnTo>
                      <a:pt x="11390" y="4724"/>
                    </a:lnTo>
                    <a:lnTo>
                      <a:pt x="11409" y="4743"/>
                    </a:lnTo>
                    <a:lnTo>
                      <a:pt x="11619" y="4743"/>
                    </a:lnTo>
                    <a:lnTo>
                      <a:pt x="11600" y="4819"/>
                    </a:lnTo>
                    <a:lnTo>
                      <a:pt x="11581" y="4838"/>
                    </a:lnTo>
                    <a:lnTo>
                      <a:pt x="11561" y="4857"/>
                    </a:lnTo>
                    <a:lnTo>
                      <a:pt x="11542" y="4895"/>
                    </a:lnTo>
                    <a:lnTo>
                      <a:pt x="11542" y="5048"/>
                    </a:lnTo>
                    <a:lnTo>
                      <a:pt x="11505" y="5086"/>
                    </a:lnTo>
                    <a:lnTo>
                      <a:pt x="11466" y="5143"/>
                    </a:lnTo>
                    <a:lnTo>
                      <a:pt x="11466" y="5219"/>
                    </a:lnTo>
                    <a:lnTo>
                      <a:pt x="11447" y="5543"/>
                    </a:lnTo>
                    <a:lnTo>
                      <a:pt x="11429" y="5562"/>
                    </a:lnTo>
                    <a:lnTo>
                      <a:pt x="11409" y="5581"/>
                    </a:lnTo>
                    <a:lnTo>
                      <a:pt x="11390" y="5638"/>
                    </a:lnTo>
                    <a:lnTo>
                      <a:pt x="11390" y="5695"/>
                    </a:lnTo>
                    <a:lnTo>
                      <a:pt x="11390" y="5714"/>
                    </a:lnTo>
                    <a:lnTo>
                      <a:pt x="11314" y="5829"/>
                    </a:lnTo>
                    <a:lnTo>
                      <a:pt x="11276" y="5848"/>
                    </a:lnTo>
                    <a:lnTo>
                      <a:pt x="11143" y="5886"/>
                    </a:lnTo>
                    <a:lnTo>
                      <a:pt x="11104" y="5886"/>
                    </a:lnTo>
                    <a:lnTo>
                      <a:pt x="11085" y="5867"/>
                    </a:lnTo>
                    <a:lnTo>
                      <a:pt x="11009" y="5791"/>
                    </a:lnTo>
                    <a:lnTo>
                      <a:pt x="10971" y="5791"/>
                    </a:lnTo>
                    <a:lnTo>
                      <a:pt x="10914" y="5791"/>
                    </a:lnTo>
                    <a:lnTo>
                      <a:pt x="10857" y="5848"/>
                    </a:lnTo>
                    <a:lnTo>
                      <a:pt x="10762" y="5962"/>
                    </a:lnTo>
                    <a:lnTo>
                      <a:pt x="10667" y="6038"/>
                    </a:lnTo>
                    <a:lnTo>
                      <a:pt x="10609" y="6058"/>
                    </a:lnTo>
                    <a:lnTo>
                      <a:pt x="10590" y="6038"/>
                    </a:lnTo>
                    <a:lnTo>
                      <a:pt x="10590" y="6000"/>
                    </a:lnTo>
                    <a:lnTo>
                      <a:pt x="10609" y="5981"/>
                    </a:lnTo>
                    <a:lnTo>
                      <a:pt x="10609" y="5962"/>
                    </a:lnTo>
                    <a:lnTo>
                      <a:pt x="10590" y="5943"/>
                    </a:lnTo>
                    <a:lnTo>
                      <a:pt x="10571" y="5943"/>
                    </a:lnTo>
                    <a:lnTo>
                      <a:pt x="10514" y="5962"/>
                    </a:lnTo>
                    <a:lnTo>
                      <a:pt x="10286" y="5962"/>
                    </a:lnTo>
                    <a:lnTo>
                      <a:pt x="10190" y="5962"/>
                    </a:lnTo>
                    <a:lnTo>
                      <a:pt x="10114" y="5905"/>
                    </a:lnTo>
                    <a:lnTo>
                      <a:pt x="10076" y="5829"/>
                    </a:lnTo>
                    <a:lnTo>
                      <a:pt x="10038" y="5809"/>
                    </a:lnTo>
                    <a:lnTo>
                      <a:pt x="10000" y="5829"/>
                    </a:lnTo>
                    <a:lnTo>
                      <a:pt x="10000" y="5867"/>
                    </a:lnTo>
                    <a:lnTo>
                      <a:pt x="10000" y="6038"/>
                    </a:lnTo>
                    <a:lnTo>
                      <a:pt x="9942" y="6000"/>
                    </a:lnTo>
                    <a:lnTo>
                      <a:pt x="9866" y="5924"/>
                    </a:lnTo>
                    <a:lnTo>
                      <a:pt x="9809" y="5962"/>
                    </a:lnTo>
                    <a:lnTo>
                      <a:pt x="9790" y="5981"/>
                    </a:lnTo>
                    <a:lnTo>
                      <a:pt x="9771" y="6000"/>
                    </a:lnTo>
                    <a:lnTo>
                      <a:pt x="9752" y="6000"/>
                    </a:lnTo>
                    <a:lnTo>
                      <a:pt x="9714" y="5962"/>
                    </a:lnTo>
                    <a:lnTo>
                      <a:pt x="9695" y="5981"/>
                    </a:lnTo>
                    <a:lnTo>
                      <a:pt x="9676" y="6000"/>
                    </a:lnTo>
                    <a:lnTo>
                      <a:pt x="9619" y="6019"/>
                    </a:lnTo>
                    <a:lnTo>
                      <a:pt x="9580" y="6038"/>
                    </a:lnTo>
                    <a:lnTo>
                      <a:pt x="9524" y="6095"/>
                    </a:lnTo>
                    <a:lnTo>
                      <a:pt x="9504" y="6114"/>
                    </a:lnTo>
                    <a:lnTo>
                      <a:pt x="9504" y="6134"/>
                    </a:lnTo>
                    <a:lnTo>
                      <a:pt x="9485" y="6153"/>
                    </a:lnTo>
                    <a:lnTo>
                      <a:pt x="9485" y="6172"/>
                    </a:lnTo>
                    <a:lnTo>
                      <a:pt x="9485" y="6190"/>
                    </a:lnTo>
                    <a:lnTo>
                      <a:pt x="9466" y="6190"/>
                    </a:lnTo>
                    <a:lnTo>
                      <a:pt x="9447" y="6190"/>
                    </a:lnTo>
                    <a:lnTo>
                      <a:pt x="9447" y="6172"/>
                    </a:lnTo>
                    <a:lnTo>
                      <a:pt x="9428" y="6172"/>
                    </a:lnTo>
                    <a:lnTo>
                      <a:pt x="9390" y="6153"/>
                    </a:lnTo>
                    <a:lnTo>
                      <a:pt x="9371" y="6153"/>
                    </a:lnTo>
                    <a:lnTo>
                      <a:pt x="9333" y="6172"/>
                    </a:lnTo>
                    <a:lnTo>
                      <a:pt x="9295" y="6190"/>
                    </a:lnTo>
                    <a:lnTo>
                      <a:pt x="9238" y="6267"/>
                    </a:lnTo>
                    <a:lnTo>
                      <a:pt x="9219" y="6286"/>
                    </a:lnTo>
                    <a:lnTo>
                      <a:pt x="9219" y="6343"/>
                    </a:lnTo>
                    <a:lnTo>
                      <a:pt x="9219" y="6362"/>
                    </a:lnTo>
                    <a:lnTo>
                      <a:pt x="9219" y="6400"/>
                    </a:lnTo>
                    <a:lnTo>
                      <a:pt x="9181" y="6439"/>
                    </a:lnTo>
                    <a:lnTo>
                      <a:pt x="9123" y="6419"/>
                    </a:lnTo>
                    <a:lnTo>
                      <a:pt x="9104" y="6419"/>
                    </a:lnTo>
                    <a:lnTo>
                      <a:pt x="9047" y="6495"/>
                    </a:lnTo>
                    <a:lnTo>
                      <a:pt x="9009" y="6515"/>
                    </a:lnTo>
                    <a:lnTo>
                      <a:pt x="8876" y="6553"/>
                    </a:lnTo>
                    <a:lnTo>
                      <a:pt x="8818" y="6610"/>
                    </a:lnTo>
                    <a:lnTo>
                      <a:pt x="8876" y="6686"/>
                    </a:lnTo>
                    <a:lnTo>
                      <a:pt x="8952" y="6762"/>
                    </a:lnTo>
                    <a:lnTo>
                      <a:pt x="8990" y="6819"/>
                    </a:lnTo>
                    <a:lnTo>
                      <a:pt x="8990" y="6972"/>
                    </a:lnTo>
                    <a:lnTo>
                      <a:pt x="8971" y="6972"/>
                    </a:lnTo>
                    <a:lnTo>
                      <a:pt x="8952" y="6972"/>
                    </a:lnTo>
                    <a:lnTo>
                      <a:pt x="8933" y="7029"/>
                    </a:lnTo>
                    <a:lnTo>
                      <a:pt x="8914" y="7086"/>
                    </a:lnTo>
                    <a:lnTo>
                      <a:pt x="8933" y="7124"/>
                    </a:lnTo>
                    <a:lnTo>
                      <a:pt x="8990" y="7124"/>
                    </a:lnTo>
                    <a:lnTo>
                      <a:pt x="9009" y="7143"/>
                    </a:lnTo>
                    <a:lnTo>
                      <a:pt x="9028" y="7143"/>
                    </a:lnTo>
                    <a:lnTo>
                      <a:pt x="9047" y="7162"/>
                    </a:lnTo>
                    <a:lnTo>
                      <a:pt x="9067" y="7181"/>
                    </a:lnTo>
                    <a:lnTo>
                      <a:pt x="9047" y="7181"/>
                    </a:lnTo>
                    <a:lnTo>
                      <a:pt x="8818" y="7181"/>
                    </a:lnTo>
                    <a:lnTo>
                      <a:pt x="8781" y="7162"/>
                    </a:lnTo>
                    <a:lnTo>
                      <a:pt x="8704" y="7162"/>
                    </a:lnTo>
                    <a:lnTo>
                      <a:pt x="8686" y="7181"/>
                    </a:lnTo>
                    <a:lnTo>
                      <a:pt x="8647" y="7200"/>
                    </a:lnTo>
                    <a:lnTo>
                      <a:pt x="8628" y="7238"/>
                    </a:lnTo>
                    <a:lnTo>
                      <a:pt x="8628" y="7257"/>
                    </a:lnTo>
                    <a:lnTo>
                      <a:pt x="8609" y="7238"/>
                    </a:lnTo>
                    <a:lnTo>
                      <a:pt x="8590" y="7238"/>
                    </a:lnTo>
                    <a:lnTo>
                      <a:pt x="8571" y="7219"/>
                    </a:lnTo>
                    <a:lnTo>
                      <a:pt x="8495" y="7238"/>
                    </a:lnTo>
                    <a:lnTo>
                      <a:pt x="8437" y="7277"/>
                    </a:lnTo>
                    <a:lnTo>
                      <a:pt x="8400" y="7314"/>
                    </a:lnTo>
                    <a:lnTo>
                      <a:pt x="8400" y="7391"/>
                    </a:lnTo>
                    <a:lnTo>
                      <a:pt x="8400" y="7410"/>
                    </a:lnTo>
                    <a:lnTo>
                      <a:pt x="8400" y="7429"/>
                    </a:lnTo>
                    <a:lnTo>
                      <a:pt x="8400" y="7448"/>
                    </a:lnTo>
                    <a:lnTo>
                      <a:pt x="8381" y="7467"/>
                    </a:lnTo>
                    <a:lnTo>
                      <a:pt x="8361" y="7486"/>
                    </a:lnTo>
                    <a:lnTo>
                      <a:pt x="8323" y="7486"/>
                    </a:lnTo>
                    <a:lnTo>
                      <a:pt x="8305" y="7486"/>
                    </a:lnTo>
                    <a:lnTo>
                      <a:pt x="8095" y="7695"/>
                    </a:lnTo>
                    <a:lnTo>
                      <a:pt x="8076" y="7734"/>
                    </a:lnTo>
                    <a:lnTo>
                      <a:pt x="8057" y="7753"/>
                    </a:lnTo>
                    <a:lnTo>
                      <a:pt x="8000" y="7867"/>
                    </a:lnTo>
                    <a:lnTo>
                      <a:pt x="7980" y="7886"/>
                    </a:lnTo>
                    <a:lnTo>
                      <a:pt x="8000" y="7905"/>
                    </a:lnTo>
                    <a:lnTo>
                      <a:pt x="8000" y="7924"/>
                    </a:lnTo>
                    <a:lnTo>
                      <a:pt x="8019" y="7962"/>
                    </a:lnTo>
                    <a:lnTo>
                      <a:pt x="8019" y="7981"/>
                    </a:lnTo>
                    <a:lnTo>
                      <a:pt x="8019" y="8000"/>
                    </a:lnTo>
                    <a:lnTo>
                      <a:pt x="8019" y="8019"/>
                    </a:lnTo>
                    <a:lnTo>
                      <a:pt x="8000" y="8019"/>
                    </a:lnTo>
                    <a:lnTo>
                      <a:pt x="8000" y="8039"/>
                    </a:lnTo>
                    <a:lnTo>
                      <a:pt x="7980" y="8039"/>
                    </a:lnTo>
                    <a:lnTo>
                      <a:pt x="7961" y="8039"/>
                    </a:lnTo>
                    <a:lnTo>
                      <a:pt x="7943" y="8039"/>
                    </a:lnTo>
                    <a:lnTo>
                      <a:pt x="7924" y="8039"/>
                    </a:lnTo>
                    <a:lnTo>
                      <a:pt x="7904" y="8019"/>
                    </a:lnTo>
                    <a:lnTo>
                      <a:pt x="7904" y="8000"/>
                    </a:lnTo>
                    <a:lnTo>
                      <a:pt x="7885" y="7981"/>
                    </a:lnTo>
                    <a:lnTo>
                      <a:pt x="7885" y="7943"/>
                    </a:lnTo>
                    <a:lnTo>
                      <a:pt x="7885" y="7905"/>
                    </a:lnTo>
                    <a:lnTo>
                      <a:pt x="7866" y="7848"/>
                    </a:lnTo>
                    <a:lnTo>
                      <a:pt x="7866" y="7829"/>
                    </a:lnTo>
                    <a:lnTo>
                      <a:pt x="7847" y="7829"/>
                    </a:lnTo>
                    <a:lnTo>
                      <a:pt x="7828" y="7810"/>
                    </a:lnTo>
                    <a:lnTo>
                      <a:pt x="7676" y="7772"/>
                    </a:lnTo>
                    <a:lnTo>
                      <a:pt x="7638" y="7772"/>
                    </a:lnTo>
                    <a:lnTo>
                      <a:pt x="7580" y="7790"/>
                    </a:lnTo>
                    <a:lnTo>
                      <a:pt x="7562" y="7772"/>
                    </a:lnTo>
                    <a:lnTo>
                      <a:pt x="7523" y="7753"/>
                    </a:lnTo>
                    <a:lnTo>
                      <a:pt x="7504" y="7714"/>
                    </a:lnTo>
                    <a:lnTo>
                      <a:pt x="7466" y="7676"/>
                    </a:lnTo>
                    <a:lnTo>
                      <a:pt x="7447" y="7676"/>
                    </a:lnTo>
                    <a:lnTo>
                      <a:pt x="7390" y="7676"/>
                    </a:lnTo>
                    <a:lnTo>
                      <a:pt x="7162" y="7810"/>
                    </a:lnTo>
                    <a:lnTo>
                      <a:pt x="7085" y="7867"/>
                    </a:lnTo>
                    <a:lnTo>
                      <a:pt x="7085" y="7886"/>
                    </a:lnTo>
                    <a:lnTo>
                      <a:pt x="7066" y="7905"/>
                    </a:lnTo>
                    <a:lnTo>
                      <a:pt x="7047" y="7924"/>
                    </a:lnTo>
                    <a:lnTo>
                      <a:pt x="7028" y="7924"/>
                    </a:lnTo>
                    <a:lnTo>
                      <a:pt x="7009" y="7905"/>
                    </a:lnTo>
                    <a:lnTo>
                      <a:pt x="6990" y="7905"/>
                    </a:lnTo>
                    <a:lnTo>
                      <a:pt x="6933" y="7886"/>
                    </a:lnTo>
                    <a:lnTo>
                      <a:pt x="6914" y="7867"/>
                    </a:lnTo>
                    <a:lnTo>
                      <a:pt x="6895" y="7867"/>
                    </a:lnTo>
                    <a:lnTo>
                      <a:pt x="6876" y="7886"/>
                    </a:lnTo>
                    <a:lnTo>
                      <a:pt x="6857" y="7924"/>
                    </a:lnTo>
                    <a:lnTo>
                      <a:pt x="6837" y="7924"/>
                    </a:lnTo>
                    <a:lnTo>
                      <a:pt x="6819" y="7924"/>
                    </a:lnTo>
                    <a:lnTo>
                      <a:pt x="6781" y="7962"/>
                    </a:lnTo>
                    <a:lnTo>
                      <a:pt x="6761" y="7962"/>
                    </a:lnTo>
                    <a:lnTo>
                      <a:pt x="6742" y="7962"/>
                    </a:lnTo>
                    <a:lnTo>
                      <a:pt x="6723" y="7943"/>
                    </a:lnTo>
                    <a:lnTo>
                      <a:pt x="6705" y="7943"/>
                    </a:lnTo>
                    <a:lnTo>
                      <a:pt x="6685" y="7943"/>
                    </a:lnTo>
                    <a:lnTo>
                      <a:pt x="6685" y="7962"/>
                    </a:lnTo>
                    <a:lnTo>
                      <a:pt x="6666" y="7981"/>
                    </a:lnTo>
                    <a:lnTo>
                      <a:pt x="6514" y="8019"/>
                    </a:lnTo>
                    <a:lnTo>
                      <a:pt x="6476" y="8039"/>
                    </a:lnTo>
                    <a:lnTo>
                      <a:pt x="6324" y="8191"/>
                    </a:lnTo>
                    <a:lnTo>
                      <a:pt x="6304" y="8210"/>
                    </a:lnTo>
                    <a:lnTo>
                      <a:pt x="6266" y="8210"/>
                    </a:lnTo>
                    <a:lnTo>
                      <a:pt x="6247" y="8210"/>
                    </a:lnTo>
                    <a:lnTo>
                      <a:pt x="6209" y="8210"/>
                    </a:lnTo>
                    <a:lnTo>
                      <a:pt x="6190" y="8210"/>
                    </a:lnTo>
                    <a:lnTo>
                      <a:pt x="6171" y="8248"/>
                    </a:lnTo>
                    <a:lnTo>
                      <a:pt x="6133" y="8286"/>
                    </a:lnTo>
                    <a:lnTo>
                      <a:pt x="6114" y="8305"/>
                    </a:lnTo>
                    <a:lnTo>
                      <a:pt x="6095" y="8305"/>
                    </a:lnTo>
                    <a:lnTo>
                      <a:pt x="6095" y="8343"/>
                    </a:lnTo>
                    <a:lnTo>
                      <a:pt x="6114" y="8381"/>
                    </a:lnTo>
                    <a:lnTo>
                      <a:pt x="6095" y="8400"/>
                    </a:lnTo>
                    <a:lnTo>
                      <a:pt x="6057" y="8457"/>
                    </a:lnTo>
                    <a:lnTo>
                      <a:pt x="6019" y="8496"/>
                    </a:lnTo>
                    <a:lnTo>
                      <a:pt x="5980" y="8515"/>
                    </a:lnTo>
                    <a:lnTo>
                      <a:pt x="5980" y="8534"/>
                    </a:lnTo>
                    <a:lnTo>
                      <a:pt x="5961" y="8572"/>
                    </a:lnTo>
                    <a:lnTo>
                      <a:pt x="5943" y="8572"/>
                    </a:lnTo>
                    <a:lnTo>
                      <a:pt x="5885" y="8572"/>
                    </a:lnTo>
                    <a:lnTo>
                      <a:pt x="5866" y="8572"/>
                    </a:lnTo>
                    <a:lnTo>
                      <a:pt x="5847" y="8591"/>
                    </a:lnTo>
                    <a:lnTo>
                      <a:pt x="5828" y="8610"/>
                    </a:lnTo>
                    <a:lnTo>
                      <a:pt x="5771" y="8724"/>
                    </a:lnTo>
                    <a:lnTo>
                      <a:pt x="5771" y="8743"/>
                    </a:lnTo>
                    <a:lnTo>
                      <a:pt x="5771" y="8762"/>
                    </a:lnTo>
                    <a:lnTo>
                      <a:pt x="5771" y="8781"/>
                    </a:lnTo>
                    <a:lnTo>
                      <a:pt x="5733" y="8857"/>
                    </a:lnTo>
                    <a:lnTo>
                      <a:pt x="5695" y="8896"/>
                    </a:lnTo>
                    <a:lnTo>
                      <a:pt x="5657" y="8933"/>
                    </a:lnTo>
                    <a:lnTo>
                      <a:pt x="5638" y="8933"/>
                    </a:lnTo>
                    <a:lnTo>
                      <a:pt x="5618" y="8933"/>
                    </a:lnTo>
                    <a:lnTo>
                      <a:pt x="5599" y="8933"/>
                    </a:lnTo>
                    <a:lnTo>
                      <a:pt x="5581" y="8953"/>
                    </a:lnTo>
                    <a:lnTo>
                      <a:pt x="5562" y="8953"/>
                    </a:lnTo>
                    <a:lnTo>
                      <a:pt x="5542" y="8972"/>
                    </a:lnTo>
                    <a:lnTo>
                      <a:pt x="5523" y="8972"/>
                    </a:lnTo>
                    <a:lnTo>
                      <a:pt x="5504" y="8972"/>
                    </a:lnTo>
                    <a:lnTo>
                      <a:pt x="5447" y="9010"/>
                    </a:lnTo>
                    <a:lnTo>
                      <a:pt x="5428" y="9029"/>
                    </a:lnTo>
                    <a:lnTo>
                      <a:pt x="5390" y="9048"/>
                    </a:lnTo>
                    <a:lnTo>
                      <a:pt x="5371" y="9029"/>
                    </a:lnTo>
                    <a:lnTo>
                      <a:pt x="5123" y="8534"/>
                    </a:lnTo>
                    <a:lnTo>
                      <a:pt x="5161" y="8534"/>
                    </a:lnTo>
                    <a:lnTo>
                      <a:pt x="5599" y="8000"/>
                    </a:lnTo>
                    <a:lnTo>
                      <a:pt x="5562" y="7981"/>
                    </a:lnTo>
                    <a:lnTo>
                      <a:pt x="5542" y="7962"/>
                    </a:lnTo>
                    <a:lnTo>
                      <a:pt x="5523" y="7962"/>
                    </a:lnTo>
                    <a:lnTo>
                      <a:pt x="5466" y="7943"/>
                    </a:lnTo>
                    <a:lnTo>
                      <a:pt x="5104" y="7962"/>
                    </a:lnTo>
                    <a:lnTo>
                      <a:pt x="5047" y="7943"/>
                    </a:lnTo>
                    <a:lnTo>
                      <a:pt x="5028" y="7905"/>
                    </a:lnTo>
                    <a:lnTo>
                      <a:pt x="5028" y="7867"/>
                    </a:lnTo>
                    <a:lnTo>
                      <a:pt x="4990" y="7810"/>
                    </a:lnTo>
                    <a:lnTo>
                      <a:pt x="4971" y="7734"/>
                    </a:lnTo>
                    <a:lnTo>
                      <a:pt x="4933" y="7695"/>
                    </a:lnTo>
                    <a:lnTo>
                      <a:pt x="4856" y="7676"/>
                    </a:lnTo>
                    <a:lnTo>
                      <a:pt x="4837" y="7676"/>
                    </a:lnTo>
                    <a:lnTo>
                      <a:pt x="4819" y="7676"/>
                    </a:lnTo>
                    <a:lnTo>
                      <a:pt x="4800" y="7695"/>
                    </a:lnTo>
                    <a:lnTo>
                      <a:pt x="4800" y="7714"/>
                    </a:lnTo>
                    <a:lnTo>
                      <a:pt x="4780" y="7753"/>
                    </a:lnTo>
                    <a:lnTo>
                      <a:pt x="4780" y="7790"/>
                    </a:lnTo>
                    <a:lnTo>
                      <a:pt x="4800" y="7810"/>
                    </a:lnTo>
                    <a:lnTo>
                      <a:pt x="4800" y="7829"/>
                    </a:lnTo>
                    <a:lnTo>
                      <a:pt x="4800" y="7848"/>
                    </a:lnTo>
                    <a:lnTo>
                      <a:pt x="4800" y="7867"/>
                    </a:lnTo>
                    <a:lnTo>
                      <a:pt x="4780" y="7924"/>
                    </a:lnTo>
                    <a:lnTo>
                      <a:pt x="4761" y="7943"/>
                    </a:lnTo>
                    <a:lnTo>
                      <a:pt x="4780" y="7962"/>
                    </a:lnTo>
                    <a:lnTo>
                      <a:pt x="4780" y="8019"/>
                    </a:lnTo>
                    <a:lnTo>
                      <a:pt x="4800" y="8019"/>
                    </a:lnTo>
                    <a:lnTo>
                      <a:pt x="4800" y="8039"/>
                    </a:lnTo>
                    <a:lnTo>
                      <a:pt x="4819" y="8039"/>
                    </a:lnTo>
                    <a:lnTo>
                      <a:pt x="4837" y="8057"/>
                    </a:lnTo>
                    <a:lnTo>
                      <a:pt x="4837" y="8076"/>
                    </a:lnTo>
                    <a:lnTo>
                      <a:pt x="4837" y="8134"/>
                    </a:lnTo>
                    <a:lnTo>
                      <a:pt x="4837" y="8171"/>
                    </a:lnTo>
                    <a:lnTo>
                      <a:pt x="4819" y="8229"/>
                    </a:lnTo>
                    <a:lnTo>
                      <a:pt x="4819" y="8248"/>
                    </a:lnTo>
                    <a:lnTo>
                      <a:pt x="4819" y="8305"/>
                    </a:lnTo>
                    <a:lnTo>
                      <a:pt x="4819" y="8324"/>
                    </a:lnTo>
                    <a:lnTo>
                      <a:pt x="4800" y="8362"/>
                    </a:lnTo>
                    <a:lnTo>
                      <a:pt x="4800" y="8381"/>
                    </a:lnTo>
                    <a:lnTo>
                      <a:pt x="4780" y="8400"/>
                    </a:lnTo>
                    <a:lnTo>
                      <a:pt x="4742" y="8400"/>
                    </a:lnTo>
                    <a:lnTo>
                      <a:pt x="4724" y="8420"/>
                    </a:lnTo>
                    <a:lnTo>
                      <a:pt x="4704" y="8476"/>
                    </a:lnTo>
                    <a:lnTo>
                      <a:pt x="4647" y="8534"/>
                    </a:lnTo>
                    <a:lnTo>
                      <a:pt x="4647" y="8591"/>
                    </a:lnTo>
                    <a:lnTo>
                      <a:pt x="4647" y="8610"/>
                    </a:lnTo>
                    <a:lnTo>
                      <a:pt x="4647" y="8686"/>
                    </a:lnTo>
                    <a:lnTo>
                      <a:pt x="4647" y="8724"/>
                    </a:lnTo>
                    <a:lnTo>
                      <a:pt x="4628" y="8781"/>
                    </a:lnTo>
                    <a:lnTo>
                      <a:pt x="4533" y="8857"/>
                    </a:lnTo>
                    <a:lnTo>
                      <a:pt x="4514" y="8877"/>
                    </a:lnTo>
                    <a:lnTo>
                      <a:pt x="4514" y="8914"/>
                    </a:lnTo>
                    <a:lnTo>
                      <a:pt x="4495" y="8933"/>
                    </a:lnTo>
                    <a:lnTo>
                      <a:pt x="4475" y="8972"/>
                    </a:lnTo>
                    <a:lnTo>
                      <a:pt x="4419" y="9048"/>
                    </a:lnTo>
                    <a:lnTo>
                      <a:pt x="4228" y="8877"/>
                    </a:lnTo>
                    <a:lnTo>
                      <a:pt x="4228" y="8838"/>
                    </a:lnTo>
                    <a:lnTo>
                      <a:pt x="4247" y="8800"/>
                    </a:lnTo>
                    <a:lnTo>
                      <a:pt x="4247" y="8781"/>
                    </a:lnTo>
                    <a:lnTo>
                      <a:pt x="4247" y="8724"/>
                    </a:lnTo>
                    <a:lnTo>
                      <a:pt x="4190" y="8629"/>
                    </a:lnTo>
                    <a:lnTo>
                      <a:pt x="4152" y="8610"/>
                    </a:lnTo>
                    <a:lnTo>
                      <a:pt x="4094" y="8591"/>
                    </a:lnTo>
                    <a:lnTo>
                      <a:pt x="4076" y="8572"/>
                    </a:lnTo>
                    <a:lnTo>
                      <a:pt x="4057" y="8515"/>
                    </a:lnTo>
                    <a:lnTo>
                      <a:pt x="4076" y="8457"/>
                    </a:lnTo>
                    <a:lnTo>
                      <a:pt x="4114" y="8400"/>
                    </a:lnTo>
                    <a:lnTo>
                      <a:pt x="4171" y="8324"/>
                    </a:lnTo>
                    <a:lnTo>
                      <a:pt x="4190" y="8286"/>
                    </a:lnTo>
                    <a:lnTo>
                      <a:pt x="4209" y="8229"/>
                    </a:lnTo>
                    <a:lnTo>
                      <a:pt x="4190" y="8039"/>
                    </a:lnTo>
                    <a:lnTo>
                      <a:pt x="4171" y="8000"/>
                    </a:lnTo>
                    <a:lnTo>
                      <a:pt x="4152" y="7943"/>
                    </a:lnTo>
                    <a:lnTo>
                      <a:pt x="3447" y="8115"/>
                    </a:lnTo>
                    <a:lnTo>
                      <a:pt x="3371" y="7962"/>
                    </a:lnTo>
                    <a:lnTo>
                      <a:pt x="3371" y="7810"/>
                    </a:lnTo>
                    <a:lnTo>
                      <a:pt x="3314" y="7695"/>
                    </a:lnTo>
                    <a:lnTo>
                      <a:pt x="3295" y="7543"/>
                    </a:lnTo>
                    <a:lnTo>
                      <a:pt x="3295" y="7486"/>
                    </a:lnTo>
                    <a:lnTo>
                      <a:pt x="3295" y="7448"/>
                    </a:lnTo>
                    <a:lnTo>
                      <a:pt x="3295" y="7391"/>
                    </a:lnTo>
                    <a:lnTo>
                      <a:pt x="3295" y="7124"/>
                    </a:lnTo>
                    <a:lnTo>
                      <a:pt x="3237" y="7029"/>
                    </a:lnTo>
                    <a:lnTo>
                      <a:pt x="3180" y="6972"/>
                    </a:lnTo>
                    <a:lnTo>
                      <a:pt x="3180" y="7010"/>
                    </a:lnTo>
                    <a:lnTo>
                      <a:pt x="3180" y="7029"/>
                    </a:lnTo>
                    <a:lnTo>
                      <a:pt x="3161" y="7067"/>
                    </a:lnTo>
                    <a:lnTo>
                      <a:pt x="3142" y="7124"/>
                    </a:lnTo>
                    <a:lnTo>
                      <a:pt x="3161" y="7162"/>
                    </a:lnTo>
                    <a:lnTo>
                      <a:pt x="3161" y="7219"/>
                    </a:lnTo>
                    <a:lnTo>
                      <a:pt x="3161" y="7238"/>
                    </a:lnTo>
                    <a:lnTo>
                      <a:pt x="3066" y="7238"/>
                    </a:lnTo>
                    <a:lnTo>
                      <a:pt x="3009" y="7219"/>
                    </a:lnTo>
                    <a:lnTo>
                      <a:pt x="2952" y="7238"/>
                    </a:lnTo>
                    <a:lnTo>
                      <a:pt x="2933" y="7277"/>
                    </a:lnTo>
                    <a:lnTo>
                      <a:pt x="2914" y="7314"/>
                    </a:lnTo>
                    <a:lnTo>
                      <a:pt x="2933" y="7333"/>
                    </a:lnTo>
                    <a:lnTo>
                      <a:pt x="2971" y="7372"/>
                    </a:lnTo>
                    <a:lnTo>
                      <a:pt x="2971" y="7391"/>
                    </a:lnTo>
                    <a:lnTo>
                      <a:pt x="2952" y="7429"/>
                    </a:lnTo>
                    <a:lnTo>
                      <a:pt x="2933" y="7448"/>
                    </a:lnTo>
                    <a:lnTo>
                      <a:pt x="2875" y="7448"/>
                    </a:lnTo>
                    <a:lnTo>
                      <a:pt x="2799" y="7429"/>
                    </a:lnTo>
                    <a:lnTo>
                      <a:pt x="2742" y="7429"/>
                    </a:lnTo>
                    <a:lnTo>
                      <a:pt x="2723" y="7448"/>
                    </a:lnTo>
                    <a:lnTo>
                      <a:pt x="2704" y="7467"/>
                    </a:lnTo>
                    <a:lnTo>
                      <a:pt x="2685" y="7505"/>
                    </a:lnTo>
                    <a:lnTo>
                      <a:pt x="2628" y="7562"/>
                    </a:lnTo>
                    <a:lnTo>
                      <a:pt x="2571" y="7562"/>
                    </a:lnTo>
                    <a:lnTo>
                      <a:pt x="2475" y="7524"/>
                    </a:lnTo>
                    <a:lnTo>
                      <a:pt x="2380" y="7486"/>
                    </a:lnTo>
                    <a:lnTo>
                      <a:pt x="2285" y="7429"/>
                    </a:lnTo>
                    <a:lnTo>
                      <a:pt x="2209" y="7391"/>
                    </a:lnTo>
                    <a:lnTo>
                      <a:pt x="1999" y="7372"/>
                    </a:lnTo>
                    <a:lnTo>
                      <a:pt x="1999" y="7333"/>
                    </a:lnTo>
                    <a:lnTo>
                      <a:pt x="1999" y="7314"/>
                    </a:lnTo>
                    <a:lnTo>
                      <a:pt x="1981" y="7296"/>
                    </a:lnTo>
                    <a:lnTo>
                      <a:pt x="1923" y="7238"/>
                    </a:lnTo>
                    <a:lnTo>
                      <a:pt x="1866" y="7238"/>
                    </a:lnTo>
                    <a:lnTo>
                      <a:pt x="1847" y="7238"/>
                    </a:lnTo>
                    <a:lnTo>
                      <a:pt x="1828" y="7238"/>
                    </a:lnTo>
                    <a:lnTo>
                      <a:pt x="1695" y="7124"/>
                    </a:lnTo>
                    <a:lnTo>
                      <a:pt x="1656" y="7105"/>
                    </a:lnTo>
                    <a:lnTo>
                      <a:pt x="1580" y="7086"/>
                    </a:lnTo>
                    <a:lnTo>
                      <a:pt x="1466" y="7067"/>
                    </a:lnTo>
                    <a:lnTo>
                      <a:pt x="1428" y="7067"/>
                    </a:lnTo>
                    <a:lnTo>
                      <a:pt x="1371" y="7029"/>
                    </a:lnTo>
                    <a:lnTo>
                      <a:pt x="1161" y="6800"/>
                    </a:lnTo>
                    <a:lnTo>
                      <a:pt x="1066" y="6705"/>
                    </a:lnTo>
                    <a:lnTo>
                      <a:pt x="952" y="6686"/>
                    </a:lnTo>
                    <a:lnTo>
                      <a:pt x="914" y="6667"/>
                    </a:lnTo>
                    <a:lnTo>
                      <a:pt x="894" y="6629"/>
                    </a:lnTo>
                    <a:lnTo>
                      <a:pt x="875" y="6553"/>
                    </a:lnTo>
                    <a:lnTo>
                      <a:pt x="857" y="6476"/>
                    </a:lnTo>
                    <a:lnTo>
                      <a:pt x="857" y="6419"/>
                    </a:lnTo>
                    <a:lnTo>
                      <a:pt x="857" y="6343"/>
                    </a:lnTo>
                    <a:lnTo>
                      <a:pt x="875" y="6286"/>
                    </a:lnTo>
                    <a:lnTo>
                      <a:pt x="914" y="6229"/>
                    </a:lnTo>
                    <a:lnTo>
                      <a:pt x="1009" y="6190"/>
                    </a:lnTo>
                    <a:lnTo>
                      <a:pt x="1047" y="6172"/>
                    </a:lnTo>
                    <a:lnTo>
                      <a:pt x="1047" y="6153"/>
                    </a:lnTo>
                    <a:lnTo>
                      <a:pt x="1047" y="6134"/>
                    </a:lnTo>
                    <a:lnTo>
                      <a:pt x="971" y="6038"/>
                    </a:lnTo>
                    <a:lnTo>
                      <a:pt x="894" y="5772"/>
                    </a:lnTo>
                    <a:lnTo>
                      <a:pt x="894" y="5733"/>
                    </a:lnTo>
                    <a:lnTo>
                      <a:pt x="914" y="5677"/>
                    </a:lnTo>
                    <a:lnTo>
                      <a:pt x="952" y="5638"/>
                    </a:lnTo>
                    <a:lnTo>
                      <a:pt x="952" y="5581"/>
                    </a:lnTo>
                    <a:lnTo>
                      <a:pt x="952" y="5486"/>
                    </a:lnTo>
                    <a:lnTo>
                      <a:pt x="952" y="5429"/>
                    </a:lnTo>
                    <a:lnTo>
                      <a:pt x="971" y="5333"/>
                    </a:lnTo>
                    <a:lnTo>
                      <a:pt x="952" y="5296"/>
                    </a:lnTo>
                    <a:lnTo>
                      <a:pt x="799" y="5200"/>
                    </a:lnTo>
                    <a:lnTo>
                      <a:pt x="761" y="5200"/>
                    </a:lnTo>
                    <a:lnTo>
                      <a:pt x="742" y="5200"/>
                    </a:lnTo>
                    <a:lnTo>
                      <a:pt x="742" y="5181"/>
                    </a:lnTo>
                    <a:lnTo>
                      <a:pt x="723" y="5162"/>
                    </a:lnTo>
                    <a:lnTo>
                      <a:pt x="685" y="5143"/>
                    </a:lnTo>
                    <a:lnTo>
                      <a:pt x="647" y="5124"/>
                    </a:lnTo>
                    <a:lnTo>
                      <a:pt x="571" y="5105"/>
                    </a:lnTo>
                    <a:lnTo>
                      <a:pt x="552" y="5105"/>
                    </a:lnTo>
                    <a:lnTo>
                      <a:pt x="513" y="5067"/>
                    </a:lnTo>
                    <a:lnTo>
                      <a:pt x="476" y="5048"/>
                    </a:lnTo>
                    <a:lnTo>
                      <a:pt x="437" y="5048"/>
                    </a:lnTo>
                    <a:lnTo>
                      <a:pt x="399" y="5029"/>
                    </a:lnTo>
                    <a:lnTo>
                      <a:pt x="342" y="5029"/>
                    </a:lnTo>
                    <a:lnTo>
                      <a:pt x="304" y="5048"/>
                    </a:lnTo>
                    <a:lnTo>
                      <a:pt x="285" y="5048"/>
                    </a:lnTo>
                    <a:lnTo>
                      <a:pt x="228" y="5048"/>
                    </a:lnTo>
                    <a:lnTo>
                      <a:pt x="190" y="5029"/>
                    </a:lnTo>
                    <a:lnTo>
                      <a:pt x="171" y="4991"/>
                    </a:lnTo>
                    <a:lnTo>
                      <a:pt x="152" y="4857"/>
                    </a:lnTo>
                    <a:lnTo>
                      <a:pt x="152" y="4838"/>
                    </a:lnTo>
                    <a:lnTo>
                      <a:pt x="152" y="4781"/>
                    </a:lnTo>
                    <a:lnTo>
                      <a:pt x="152" y="4724"/>
                    </a:lnTo>
                    <a:lnTo>
                      <a:pt x="152" y="4667"/>
                    </a:lnTo>
                    <a:lnTo>
                      <a:pt x="190" y="4629"/>
                    </a:lnTo>
                    <a:lnTo>
                      <a:pt x="171" y="3848"/>
                    </a:lnTo>
                    <a:lnTo>
                      <a:pt x="18" y="3848"/>
                    </a:lnTo>
                    <a:lnTo>
                      <a:pt x="0" y="3848"/>
                    </a:lnTo>
                    <a:lnTo>
                      <a:pt x="0" y="3828"/>
                    </a:lnTo>
                    <a:lnTo>
                      <a:pt x="95" y="3696"/>
                    </a:lnTo>
                    <a:lnTo>
                      <a:pt x="113" y="3657"/>
                    </a:lnTo>
                    <a:lnTo>
                      <a:pt x="95" y="3638"/>
                    </a:lnTo>
                    <a:lnTo>
                      <a:pt x="95" y="3600"/>
                    </a:lnTo>
                    <a:lnTo>
                      <a:pt x="113" y="3581"/>
                    </a:lnTo>
                    <a:lnTo>
                      <a:pt x="190" y="3562"/>
                    </a:lnTo>
                    <a:lnTo>
                      <a:pt x="209" y="3543"/>
                    </a:lnTo>
                    <a:lnTo>
                      <a:pt x="228" y="3505"/>
                    </a:lnTo>
                    <a:lnTo>
                      <a:pt x="247" y="3467"/>
                    </a:lnTo>
                    <a:lnTo>
                      <a:pt x="247" y="3410"/>
                    </a:lnTo>
                    <a:lnTo>
                      <a:pt x="247" y="3352"/>
                    </a:lnTo>
                    <a:lnTo>
                      <a:pt x="228" y="3315"/>
                    </a:lnTo>
                    <a:lnTo>
                      <a:pt x="209" y="3276"/>
                    </a:lnTo>
                    <a:lnTo>
                      <a:pt x="228" y="3238"/>
                    </a:lnTo>
                    <a:lnTo>
                      <a:pt x="285" y="3181"/>
                    </a:lnTo>
                    <a:lnTo>
                      <a:pt x="304" y="3143"/>
                    </a:lnTo>
                    <a:lnTo>
                      <a:pt x="342" y="3105"/>
                    </a:lnTo>
                    <a:lnTo>
                      <a:pt x="342" y="3086"/>
                    </a:lnTo>
                    <a:lnTo>
                      <a:pt x="323" y="3048"/>
                    </a:lnTo>
                    <a:lnTo>
                      <a:pt x="304" y="3029"/>
                    </a:lnTo>
                    <a:lnTo>
                      <a:pt x="285" y="3029"/>
                    </a:lnTo>
                    <a:lnTo>
                      <a:pt x="285" y="3010"/>
                    </a:lnTo>
                    <a:lnTo>
                      <a:pt x="285" y="2971"/>
                    </a:lnTo>
                    <a:lnTo>
                      <a:pt x="285" y="2914"/>
                    </a:lnTo>
                    <a:lnTo>
                      <a:pt x="323" y="2876"/>
                    </a:lnTo>
                    <a:lnTo>
                      <a:pt x="437" y="2743"/>
                    </a:lnTo>
                    <a:lnTo>
                      <a:pt x="437" y="2724"/>
                    </a:lnTo>
                    <a:lnTo>
                      <a:pt x="457" y="2686"/>
                    </a:lnTo>
                    <a:lnTo>
                      <a:pt x="457" y="2648"/>
                    </a:lnTo>
                    <a:lnTo>
                      <a:pt x="457" y="2629"/>
                    </a:lnTo>
                    <a:lnTo>
                      <a:pt x="437" y="2609"/>
                    </a:lnTo>
                    <a:lnTo>
                      <a:pt x="437" y="2591"/>
                    </a:lnTo>
                    <a:lnTo>
                      <a:pt x="476" y="2553"/>
                    </a:lnTo>
                    <a:lnTo>
                      <a:pt x="494" y="2533"/>
                    </a:lnTo>
                    <a:lnTo>
                      <a:pt x="476" y="2514"/>
                    </a:lnTo>
                    <a:lnTo>
                      <a:pt x="457" y="2477"/>
                    </a:lnTo>
                    <a:lnTo>
                      <a:pt x="457" y="2457"/>
                    </a:lnTo>
                    <a:lnTo>
                      <a:pt x="457" y="2438"/>
                    </a:lnTo>
                    <a:lnTo>
                      <a:pt x="457" y="2419"/>
                    </a:lnTo>
                    <a:lnTo>
                      <a:pt x="476" y="2381"/>
                    </a:lnTo>
                    <a:lnTo>
                      <a:pt x="513" y="2210"/>
                    </a:lnTo>
                    <a:lnTo>
                      <a:pt x="533" y="2191"/>
                    </a:lnTo>
                    <a:lnTo>
                      <a:pt x="590" y="2172"/>
                    </a:lnTo>
                    <a:lnTo>
                      <a:pt x="628" y="2133"/>
                    </a:lnTo>
                    <a:lnTo>
                      <a:pt x="666" y="2038"/>
                    </a:lnTo>
                    <a:lnTo>
                      <a:pt x="685" y="2000"/>
                    </a:lnTo>
                    <a:lnTo>
                      <a:pt x="704" y="1981"/>
                    </a:lnTo>
                    <a:lnTo>
                      <a:pt x="723" y="1962"/>
                    </a:lnTo>
                    <a:lnTo>
                      <a:pt x="761" y="1943"/>
                    </a:lnTo>
                    <a:lnTo>
                      <a:pt x="780" y="1924"/>
                    </a:lnTo>
                    <a:lnTo>
                      <a:pt x="799" y="1905"/>
                    </a:lnTo>
                    <a:lnTo>
                      <a:pt x="799" y="1886"/>
                    </a:lnTo>
                    <a:lnTo>
                      <a:pt x="799" y="1867"/>
                    </a:lnTo>
                    <a:lnTo>
                      <a:pt x="894" y="1771"/>
                    </a:lnTo>
                    <a:lnTo>
                      <a:pt x="952" y="1752"/>
                    </a:lnTo>
                    <a:lnTo>
                      <a:pt x="1009" y="1752"/>
                    </a:lnTo>
                    <a:lnTo>
                      <a:pt x="1028" y="1771"/>
                    </a:lnTo>
                    <a:lnTo>
                      <a:pt x="1028" y="1810"/>
                    </a:lnTo>
                    <a:lnTo>
                      <a:pt x="1047" y="1810"/>
                    </a:lnTo>
                    <a:lnTo>
                      <a:pt x="1085" y="1791"/>
                    </a:lnTo>
                    <a:lnTo>
                      <a:pt x="1104" y="1771"/>
                    </a:lnTo>
                    <a:lnTo>
                      <a:pt x="1275" y="1695"/>
                    </a:lnTo>
                    <a:lnTo>
                      <a:pt x="1390" y="1657"/>
                    </a:lnTo>
                    <a:lnTo>
                      <a:pt x="1504" y="1657"/>
                    </a:lnTo>
                    <a:lnTo>
                      <a:pt x="1637" y="1676"/>
                    </a:lnTo>
                    <a:lnTo>
                      <a:pt x="1732" y="1715"/>
                    </a:lnTo>
                    <a:lnTo>
                      <a:pt x="1771" y="1733"/>
                    </a:lnTo>
                    <a:lnTo>
                      <a:pt x="1809" y="1733"/>
                    </a:lnTo>
                    <a:lnTo>
                      <a:pt x="1885" y="1695"/>
                    </a:lnTo>
                    <a:lnTo>
                      <a:pt x="1923" y="1695"/>
                    </a:lnTo>
                    <a:lnTo>
                      <a:pt x="1961" y="1695"/>
                    </a:lnTo>
                    <a:lnTo>
                      <a:pt x="1981" y="1715"/>
                    </a:lnTo>
                    <a:lnTo>
                      <a:pt x="1999" y="1771"/>
                    </a:lnTo>
                    <a:lnTo>
                      <a:pt x="2037" y="1810"/>
                    </a:lnTo>
                    <a:lnTo>
                      <a:pt x="2057" y="1829"/>
                    </a:lnTo>
                    <a:lnTo>
                      <a:pt x="2133" y="1867"/>
                    </a:lnTo>
                    <a:lnTo>
                      <a:pt x="2190" y="1886"/>
                    </a:lnTo>
                    <a:lnTo>
                      <a:pt x="2438" y="2096"/>
                    </a:lnTo>
                    <a:lnTo>
                      <a:pt x="2457" y="2114"/>
                    </a:lnTo>
                    <a:lnTo>
                      <a:pt x="2475" y="2152"/>
                    </a:lnTo>
                    <a:lnTo>
                      <a:pt x="2609" y="2191"/>
                    </a:lnTo>
                    <a:lnTo>
                      <a:pt x="2628" y="2210"/>
                    </a:lnTo>
                    <a:lnTo>
                      <a:pt x="2666" y="2267"/>
                    </a:lnTo>
                    <a:lnTo>
                      <a:pt x="2666" y="2286"/>
                    </a:lnTo>
                    <a:lnTo>
                      <a:pt x="2685" y="2286"/>
                    </a:lnTo>
                    <a:lnTo>
                      <a:pt x="2742" y="2305"/>
                    </a:lnTo>
                    <a:lnTo>
                      <a:pt x="2761" y="2324"/>
                    </a:lnTo>
                    <a:lnTo>
                      <a:pt x="2856" y="2438"/>
                    </a:lnTo>
                    <a:lnTo>
                      <a:pt x="2952" y="2514"/>
                    </a:lnTo>
                    <a:lnTo>
                      <a:pt x="2990" y="2572"/>
                    </a:lnTo>
                    <a:lnTo>
                      <a:pt x="3028" y="2591"/>
                    </a:lnTo>
                    <a:lnTo>
                      <a:pt x="3161" y="2572"/>
                    </a:lnTo>
                    <a:lnTo>
                      <a:pt x="3180" y="2572"/>
                    </a:lnTo>
                    <a:lnTo>
                      <a:pt x="3200" y="2591"/>
                    </a:lnTo>
                    <a:lnTo>
                      <a:pt x="3237" y="2609"/>
                    </a:lnTo>
                    <a:lnTo>
                      <a:pt x="3237" y="2629"/>
                    </a:lnTo>
                    <a:lnTo>
                      <a:pt x="3219" y="2648"/>
                    </a:lnTo>
                    <a:lnTo>
                      <a:pt x="3219" y="2667"/>
                    </a:lnTo>
                    <a:lnTo>
                      <a:pt x="3276" y="2648"/>
                    </a:lnTo>
                    <a:lnTo>
                      <a:pt x="3523" y="2591"/>
                    </a:lnTo>
                    <a:lnTo>
                      <a:pt x="3637" y="2591"/>
                    </a:lnTo>
                    <a:lnTo>
                      <a:pt x="3733" y="2648"/>
                    </a:lnTo>
                    <a:lnTo>
                      <a:pt x="3904" y="2838"/>
                    </a:lnTo>
                    <a:lnTo>
                      <a:pt x="3999" y="2914"/>
                    </a:lnTo>
                    <a:lnTo>
                      <a:pt x="4114" y="2934"/>
                    </a:lnTo>
                    <a:lnTo>
                      <a:pt x="4171" y="2914"/>
                    </a:lnTo>
                    <a:lnTo>
                      <a:pt x="4228" y="2895"/>
                    </a:lnTo>
                    <a:lnTo>
                      <a:pt x="4266" y="2895"/>
                    </a:lnTo>
                    <a:lnTo>
                      <a:pt x="4380" y="2934"/>
                    </a:lnTo>
                    <a:lnTo>
                      <a:pt x="4552" y="2990"/>
                    </a:lnTo>
                    <a:lnTo>
                      <a:pt x="4685" y="3086"/>
                    </a:lnTo>
                    <a:lnTo>
                      <a:pt x="4761" y="3105"/>
                    </a:lnTo>
                    <a:lnTo>
                      <a:pt x="4933" y="3086"/>
                    </a:lnTo>
                    <a:lnTo>
                      <a:pt x="5009" y="3086"/>
                    </a:lnTo>
                    <a:lnTo>
                      <a:pt x="5066" y="3105"/>
                    </a:lnTo>
                    <a:lnTo>
                      <a:pt x="5142" y="3105"/>
                    </a:lnTo>
                    <a:lnTo>
                      <a:pt x="5276" y="3067"/>
                    </a:lnTo>
                    <a:lnTo>
                      <a:pt x="5333" y="3048"/>
                    </a:lnTo>
                    <a:lnTo>
                      <a:pt x="5466" y="2934"/>
                    </a:lnTo>
                    <a:lnTo>
                      <a:pt x="5562" y="2895"/>
                    </a:lnTo>
                    <a:lnTo>
                      <a:pt x="5657" y="2876"/>
                    </a:lnTo>
                    <a:lnTo>
                      <a:pt x="5752" y="2895"/>
                    </a:lnTo>
                    <a:lnTo>
                      <a:pt x="5847" y="2934"/>
                    </a:lnTo>
                    <a:lnTo>
                      <a:pt x="5943" y="2934"/>
                    </a:lnTo>
                    <a:lnTo>
                      <a:pt x="6438" y="2895"/>
                    </a:lnTo>
                    <a:lnTo>
                      <a:pt x="6609" y="2800"/>
                    </a:lnTo>
                    <a:lnTo>
                      <a:pt x="6914" y="2572"/>
                    </a:lnTo>
                    <a:lnTo>
                      <a:pt x="6952" y="2419"/>
                    </a:lnTo>
                    <a:lnTo>
                      <a:pt x="7066" y="2172"/>
                    </a:lnTo>
                    <a:lnTo>
                      <a:pt x="7085" y="2114"/>
                    </a:lnTo>
                    <a:lnTo>
                      <a:pt x="7162" y="1771"/>
                    </a:lnTo>
                    <a:lnTo>
                      <a:pt x="7352" y="1314"/>
                    </a:lnTo>
                    <a:lnTo>
                      <a:pt x="7409" y="1143"/>
                    </a:lnTo>
                    <a:lnTo>
                      <a:pt x="7485" y="1009"/>
                    </a:lnTo>
                    <a:lnTo>
                      <a:pt x="7485" y="914"/>
                    </a:lnTo>
                    <a:lnTo>
                      <a:pt x="7562" y="762"/>
                    </a:lnTo>
                    <a:lnTo>
                      <a:pt x="7580" y="686"/>
                    </a:lnTo>
                    <a:lnTo>
                      <a:pt x="7580" y="572"/>
                    </a:lnTo>
                    <a:lnTo>
                      <a:pt x="7562" y="400"/>
                    </a:lnTo>
                    <a:lnTo>
                      <a:pt x="7562" y="324"/>
                    </a:lnTo>
                    <a:lnTo>
                      <a:pt x="7580" y="324"/>
                    </a:lnTo>
                    <a:lnTo>
                      <a:pt x="7580" y="305"/>
                    </a:lnTo>
                    <a:lnTo>
                      <a:pt x="7676" y="286"/>
                    </a:lnTo>
                    <a:lnTo>
                      <a:pt x="7790" y="286"/>
                    </a:lnTo>
                    <a:lnTo>
                      <a:pt x="7828" y="267"/>
                    </a:lnTo>
                    <a:lnTo>
                      <a:pt x="7904" y="210"/>
                    </a:lnTo>
                    <a:lnTo>
                      <a:pt x="8247" y="115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32" name="Freeform 10">
                <a:extLst>
                  <a:ext uri="{FF2B5EF4-FFF2-40B4-BE49-F238E27FC236}">
                    <a16:creationId xmlns:a16="http://schemas.microsoft.com/office/drawing/2014/main" id="{BB38CD56-FC53-C049-826D-5932FF263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6713" y="3813175"/>
                <a:ext cx="3106737" cy="3298825"/>
              </a:xfrm>
              <a:custGeom>
                <a:avLst/>
                <a:gdLst>
                  <a:gd name="T0" fmla="*/ 1108294405 w 8630"/>
                  <a:gd name="T1" fmla="*/ 493689700 h 9163"/>
                  <a:gd name="T2" fmla="*/ 1091058315 w 8630"/>
                  <a:gd name="T3" fmla="*/ 604766823 h 9163"/>
                  <a:gd name="T4" fmla="*/ 938006699 w 8630"/>
                  <a:gd name="T5" fmla="*/ 589991053 h 9163"/>
                  <a:gd name="T6" fmla="*/ 750483261 w 8630"/>
                  <a:gd name="T7" fmla="*/ 836900706 h 9163"/>
                  <a:gd name="T8" fmla="*/ 792342132 w 8630"/>
                  <a:gd name="T9" fmla="*/ 962883204 h 9163"/>
                  <a:gd name="T10" fmla="*/ 891093530 w 8630"/>
                  <a:gd name="T11" fmla="*/ 1093661112 h 9163"/>
                  <a:gd name="T12" fmla="*/ 772643692 w 8630"/>
                  <a:gd name="T13" fmla="*/ 1125804405 h 9163"/>
                  <a:gd name="T14" fmla="*/ 705902485 w 8630"/>
                  <a:gd name="T15" fmla="*/ 1111028995 h 9163"/>
                  <a:gd name="T16" fmla="*/ 641753226 w 8630"/>
                  <a:gd name="T17" fmla="*/ 1105974013 h 9163"/>
                  <a:gd name="T18" fmla="*/ 604818695 w 8630"/>
                  <a:gd name="T19" fmla="*/ 1115824406 h 9163"/>
                  <a:gd name="T20" fmla="*/ 528228088 w 8630"/>
                  <a:gd name="T21" fmla="*/ 1140580174 h 9163"/>
                  <a:gd name="T22" fmla="*/ 471465519 w 8630"/>
                  <a:gd name="T23" fmla="*/ 1145505551 h 9163"/>
                  <a:gd name="T24" fmla="*/ 431939401 w 8630"/>
                  <a:gd name="T25" fmla="*/ 1167669205 h 9163"/>
                  <a:gd name="T26" fmla="*/ 417165661 w 8630"/>
                  <a:gd name="T27" fmla="*/ 1182574220 h 9163"/>
                  <a:gd name="T28" fmla="*/ 377639182 w 8630"/>
                  <a:gd name="T29" fmla="*/ 1157818452 h 9163"/>
                  <a:gd name="T30" fmla="*/ 360403092 w 8630"/>
                  <a:gd name="T31" fmla="*/ 1130729781 h 9163"/>
                  <a:gd name="T32" fmla="*/ 330725653 w 8630"/>
                  <a:gd name="T33" fmla="*/ 1093661112 h 9163"/>
                  <a:gd name="T34" fmla="*/ 313489563 w 8630"/>
                  <a:gd name="T35" fmla="*/ 1086273227 h 9163"/>
                  <a:gd name="T36" fmla="*/ 278887785 w 8630"/>
                  <a:gd name="T37" fmla="*/ 1064109573 h 9163"/>
                  <a:gd name="T38" fmla="*/ 244415604 w 8630"/>
                  <a:gd name="T39" fmla="*/ 1061647065 h 9163"/>
                  <a:gd name="T40" fmla="*/ 231974616 w 8630"/>
                  <a:gd name="T41" fmla="*/ 1024578035 h 9163"/>
                  <a:gd name="T42" fmla="*/ 185191045 w 8630"/>
                  <a:gd name="T43" fmla="*/ 1022115527 h 9163"/>
                  <a:gd name="T44" fmla="*/ 150589266 w 8630"/>
                  <a:gd name="T45" fmla="*/ 1022115527 h 9163"/>
                  <a:gd name="T46" fmla="*/ 106138088 w 8630"/>
                  <a:gd name="T47" fmla="*/ 1017190151 h 9163"/>
                  <a:gd name="T48" fmla="*/ 59224919 w 8630"/>
                  <a:gd name="T49" fmla="*/ 1004747644 h 9163"/>
                  <a:gd name="T50" fmla="*/ 34472181 w 8630"/>
                  <a:gd name="T51" fmla="*/ 1002414381 h 9163"/>
                  <a:gd name="T52" fmla="*/ 9849040 w 8630"/>
                  <a:gd name="T53" fmla="*/ 953032451 h 9163"/>
                  <a:gd name="T54" fmla="*/ 51837869 w 8630"/>
                  <a:gd name="T55" fmla="*/ 891208013 h 9163"/>
                  <a:gd name="T56" fmla="*/ 138277516 w 8630"/>
                  <a:gd name="T57" fmla="*/ 846751099 h 9163"/>
                  <a:gd name="T58" fmla="*/ 64149259 w 8630"/>
                  <a:gd name="T59" fmla="*/ 743062221 h 9163"/>
                  <a:gd name="T60" fmla="*/ 93697100 w 8630"/>
                  <a:gd name="T61" fmla="*/ 678904521 h 9163"/>
                  <a:gd name="T62" fmla="*/ 195040085 w 8630"/>
                  <a:gd name="T63" fmla="*/ 612284313 h 9163"/>
                  <a:gd name="T64" fmla="*/ 241823656 w 8630"/>
                  <a:gd name="T65" fmla="*/ 503669699 h 9163"/>
                  <a:gd name="T66" fmla="*/ 256727354 w 8630"/>
                  <a:gd name="T67" fmla="*/ 451825260 h 9163"/>
                  <a:gd name="T68" fmla="*/ 170287347 w 8630"/>
                  <a:gd name="T69" fmla="*/ 439512359 h 9163"/>
                  <a:gd name="T70" fmla="*/ 182599097 w 8630"/>
                  <a:gd name="T71" fmla="*/ 412293722 h 9163"/>
                  <a:gd name="T72" fmla="*/ 170287347 w 8630"/>
                  <a:gd name="T73" fmla="*/ 390130428 h 9163"/>
                  <a:gd name="T74" fmla="*/ 22160791 w 8630"/>
                  <a:gd name="T75" fmla="*/ 417219099 h 9163"/>
                  <a:gd name="T76" fmla="*/ 88901997 w 8630"/>
                  <a:gd name="T77" fmla="*/ 365374660 h 9163"/>
                  <a:gd name="T78" fmla="*/ 195040085 w 8630"/>
                  <a:gd name="T79" fmla="*/ 306141976 h 9163"/>
                  <a:gd name="T80" fmla="*/ 308565223 w 8630"/>
                  <a:gd name="T81" fmla="*/ 281515814 h 9163"/>
                  <a:gd name="T82" fmla="*/ 335650354 w 8630"/>
                  <a:gd name="T83" fmla="*/ 296291584 h 9163"/>
                  <a:gd name="T84" fmla="*/ 328263663 w 8630"/>
                  <a:gd name="T85" fmla="*/ 330768139 h 9163"/>
                  <a:gd name="T86" fmla="*/ 323338963 w 8630"/>
                  <a:gd name="T87" fmla="*/ 348006417 h 9163"/>
                  <a:gd name="T88" fmla="*/ 372714482 w 8630"/>
                  <a:gd name="T89" fmla="*/ 382612938 h 9163"/>
                  <a:gd name="T90" fmla="*/ 449175491 w 8630"/>
                  <a:gd name="T91" fmla="*/ 357986775 h 9163"/>
                  <a:gd name="T92" fmla="*/ 567754567 w 8630"/>
                  <a:gd name="T93" fmla="*/ 207378115 h 9163"/>
                  <a:gd name="T94" fmla="*/ 696053445 w 8630"/>
                  <a:gd name="T95" fmla="*/ 204915607 h 9163"/>
                  <a:gd name="T96" fmla="*/ 812170170 w 8630"/>
                  <a:gd name="T97" fmla="*/ 195065214 h 9163"/>
                  <a:gd name="T98" fmla="*/ 849104701 w 8630"/>
                  <a:gd name="T99" fmla="*/ 251835029 h 9163"/>
                  <a:gd name="T100" fmla="*/ 851567051 w 8630"/>
                  <a:gd name="T101" fmla="*/ 335693515 h 9163"/>
                  <a:gd name="T102" fmla="*/ 905996868 w 8630"/>
                  <a:gd name="T103" fmla="*/ 340748498 h 9163"/>
                  <a:gd name="T104" fmla="*/ 938006699 w 8630"/>
                  <a:gd name="T105" fmla="*/ 298624486 h 9163"/>
                  <a:gd name="T106" fmla="*/ 982457877 w 8630"/>
                  <a:gd name="T107" fmla="*/ 234467146 h 9163"/>
                  <a:gd name="T108" fmla="*/ 952780439 w 8630"/>
                  <a:gd name="T109" fmla="*/ 175234462 h 9163"/>
                  <a:gd name="T110" fmla="*/ 903404920 w 8630"/>
                  <a:gd name="T111" fmla="*/ 37069029 h 9163"/>
                  <a:gd name="T112" fmla="*/ 940469049 w 8630"/>
                  <a:gd name="T113" fmla="*/ 29551539 h 9163"/>
                  <a:gd name="T114" fmla="*/ 979995527 w 8630"/>
                  <a:gd name="T115" fmla="*/ 27088671 h 9163"/>
                  <a:gd name="T116" fmla="*/ 1004747905 w 8630"/>
                  <a:gd name="T117" fmla="*/ 17238278 h 9163"/>
                  <a:gd name="T118" fmla="*/ 1029371046 w 8630"/>
                  <a:gd name="T119" fmla="*/ 29551539 h 9163"/>
                  <a:gd name="T120" fmla="*/ 1058918527 w 8630"/>
                  <a:gd name="T121" fmla="*/ 2462508 h 91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630" h="9163">
                    <a:moveTo>
                      <a:pt x="8457" y="800"/>
                    </a:moveTo>
                    <a:lnTo>
                      <a:pt x="8534" y="971"/>
                    </a:lnTo>
                    <a:lnTo>
                      <a:pt x="8591" y="1181"/>
                    </a:lnTo>
                    <a:lnTo>
                      <a:pt x="8610" y="1371"/>
                    </a:lnTo>
                    <a:lnTo>
                      <a:pt x="8591" y="1542"/>
                    </a:lnTo>
                    <a:lnTo>
                      <a:pt x="8591" y="1905"/>
                    </a:lnTo>
                    <a:lnTo>
                      <a:pt x="8591" y="2343"/>
                    </a:lnTo>
                    <a:lnTo>
                      <a:pt x="8591" y="2648"/>
                    </a:lnTo>
                    <a:lnTo>
                      <a:pt x="8591" y="3047"/>
                    </a:lnTo>
                    <a:lnTo>
                      <a:pt x="8610" y="3619"/>
                    </a:lnTo>
                    <a:lnTo>
                      <a:pt x="8571" y="3733"/>
                    </a:lnTo>
                    <a:lnTo>
                      <a:pt x="8552" y="3809"/>
                    </a:lnTo>
                    <a:lnTo>
                      <a:pt x="8552" y="3886"/>
                    </a:lnTo>
                    <a:lnTo>
                      <a:pt x="8552" y="3962"/>
                    </a:lnTo>
                    <a:lnTo>
                      <a:pt x="8591" y="4019"/>
                    </a:lnTo>
                    <a:lnTo>
                      <a:pt x="8591" y="4076"/>
                    </a:lnTo>
                    <a:lnTo>
                      <a:pt x="8629" y="4229"/>
                    </a:lnTo>
                    <a:lnTo>
                      <a:pt x="8629" y="4285"/>
                    </a:lnTo>
                    <a:lnTo>
                      <a:pt x="8610" y="4324"/>
                    </a:lnTo>
                    <a:lnTo>
                      <a:pt x="8591" y="4343"/>
                    </a:lnTo>
                    <a:lnTo>
                      <a:pt x="8571" y="4362"/>
                    </a:lnTo>
                    <a:lnTo>
                      <a:pt x="8534" y="4381"/>
                    </a:lnTo>
                    <a:lnTo>
                      <a:pt x="8515" y="4419"/>
                    </a:lnTo>
                    <a:lnTo>
                      <a:pt x="8419" y="4666"/>
                    </a:lnTo>
                    <a:lnTo>
                      <a:pt x="8419" y="4743"/>
                    </a:lnTo>
                    <a:lnTo>
                      <a:pt x="8419" y="4819"/>
                    </a:lnTo>
                    <a:lnTo>
                      <a:pt x="8515" y="5124"/>
                    </a:lnTo>
                    <a:lnTo>
                      <a:pt x="8381" y="5181"/>
                    </a:lnTo>
                    <a:lnTo>
                      <a:pt x="8305" y="5200"/>
                    </a:lnTo>
                    <a:lnTo>
                      <a:pt x="8248" y="5181"/>
                    </a:lnTo>
                    <a:lnTo>
                      <a:pt x="8038" y="5047"/>
                    </a:lnTo>
                    <a:lnTo>
                      <a:pt x="8000" y="5028"/>
                    </a:lnTo>
                    <a:lnTo>
                      <a:pt x="7790" y="4895"/>
                    </a:lnTo>
                    <a:lnTo>
                      <a:pt x="7543" y="4724"/>
                    </a:lnTo>
                    <a:lnTo>
                      <a:pt x="7296" y="4571"/>
                    </a:lnTo>
                    <a:lnTo>
                      <a:pt x="7238" y="4552"/>
                    </a:lnTo>
                    <a:lnTo>
                      <a:pt x="7162" y="4552"/>
                    </a:lnTo>
                    <a:lnTo>
                      <a:pt x="7086" y="4571"/>
                    </a:lnTo>
                    <a:lnTo>
                      <a:pt x="7029" y="4610"/>
                    </a:lnTo>
                    <a:lnTo>
                      <a:pt x="6781" y="4819"/>
                    </a:lnTo>
                    <a:lnTo>
                      <a:pt x="6590" y="4991"/>
                    </a:lnTo>
                    <a:lnTo>
                      <a:pt x="6552" y="5047"/>
                    </a:lnTo>
                    <a:lnTo>
                      <a:pt x="6514" y="5181"/>
                    </a:lnTo>
                    <a:lnTo>
                      <a:pt x="6381" y="5486"/>
                    </a:lnTo>
                    <a:lnTo>
                      <a:pt x="6229" y="5771"/>
                    </a:lnTo>
                    <a:lnTo>
                      <a:pt x="6057" y="5981"/>
                    </a:lnTo>
                    <a:lnTo>
                      <a:pt x="5848" y="6266"/>
                    </a:lnTo>
                    <a:lnTo>
                      <a:pt x="5791" y="6457"/>
                    </a:lnTo>
                    <a:lnTo>
                      <a:pt x="5791" y="6724"/>
                    </a:lnTo>
                    <a:lnTo>
                      <a:pt x="5809" y="7086"/>
                    </a:lnTo>
                    <a:lnTo>
                      <a:pt x="5828" y="7276"/>
                    </a:lnTo>
                    <a:lnTo>
                      <a:pt x="5848" y="7333"/>
                    </a:lnTo>
                    <a:lnTo>
                      <a:pt x="5886" y="7333"/>
                    </a:lnTo>
                    <a:lnTo>
                      <a:pt x="5924" y="7314"/>
                    </a:lnTo>
                    <a:lnTo>
                      <a:pt x="5962" y="7295"/>
                    </a:lnTo>
                    <a:lnTo>
                      <a:pt x="6000" y="7276"/>
                    </a:lnTo>
                    <a:lnTo>
                      <a:pt x="6019" y="7238"/>
                    </a:lnTo>
                    <a:lnTo>
                      <a:pt x="6038" y="7276"/>
                    </a:lnTo>
                    <a:lnTo>
                      <a:pt x="6076" y="7390"/>
                    </a:lnTo>
                    <a:lnTo>
                      <a:pt x="6114" y="7429"/>
                    </a:lnTo>
                    <a:lnTo>
                      <a:pt x="6172" y="7505"/>
                    </a:lnTo>
                    <a:lnTo>
                      <a:pt x="6190" y="7543"/>
                    </a:lnTo>
                    <a:lnTo>
                      <a:pt x="6209" y="7600"/>
                    </a:lnTo>
                    <a:lnTo>
                      <a:pt x="6209" y="7657"/>
                    </a:lnTo>
                    <a:lnTo>
                      <a:pt x="6190" y="7771"/>
                    </a:lnTo>
                    <a:lnTo>
                      <a:pt x="6190" y="7829"/>
                    </a:lnTo>
                    <a:lnTo>
                      <a:pt x="6248" y="7924"/>
                    </a:lnTo>
                    <a:lnTo>
                      <a:pt x="6476" y="8133"/>
                    </a:lnTo>
                    <a:lnTo>
                      <a:pt x="6590" y="8305"/>
                    </a:lnTo>
                    <a:lnTo>
                      <a:pt x="6629" y="8343"/>
                    </a:lnTo>
                    <a:lnTo>
                      <a:pt x="6666" y="8362"/>
                    </a:lnTo>
                    <a:lnTo>
                      <a:pt x="6876" y="8438"/>
                    </a:lnTo>
                    <a:lnTo>
                      <a:pt x="6743" y="8609"/>
                    </a:lnTo>
                    <a:lnTo>
                      <a:pt x="6648" y="8686"/>
                    </a:lnTo>
                    <a:lnTo>
                      <a:pt x="6552" y="8686"/>
                    </a:lnTo>
                    <a:lnTo>
                      <a:pt x="6476" y="8705"/>
                    </a:lnTo>
                    <a:lnTo>
                      <a:pt x="6438" y="8705"/>
                    </a:lnTo>
                    <a:lnTo>
                      <a:pt x="6248" y="8762"/>
                    </a:lnTo>
                    <a:lnTo>
                      <a:pt x="6190" y="8743"/>
                    </a:lnTo>
                    <a:lnTo>
                      <a:pt x="6133" y="8705"/>
                    </a:lnTo>
                    <a:lnTo>
                      <a:pt x="6114" y="8667"/>
                    </a:lnTo>
                    <a:lnTo>
                      <a:pt x="6076" y="8648"/>
                    </a:lnTo>
                    <a:lnTo>
                      <a:pt x="5981" y="8667"/>
                    </a:lnTo>
                    <a:lnTo>
                      <a:pt x="5962" y="8686"/>
                    </a:lnTo>
                    <a:lnTo>
                      <a:pt x="5943" y="8705"/>
                    </a:lnTo>
                    <a:lnTo>
                      <a:pt x="5905" y="8705"/>
                    </a:lnTo>
                    <a:lnTo>
                      <a:pt x="5886" y="8686"/>
                    </a:lnTo>
                    <a:lnTo>
                      <a:pt x="5828" y="8648"/>
                    </a:lnTo>
                    <a:lnTo>
                      <a:pt x="5733" y="8609"/>
                    </a:lnTo>
                    <a:lnTo>
                      <a:pt x="5714" y="8609"/>
                    </a:lnTo>
                    <a:lnTo>
                      <a:pt x="5695" y="8591"/>
                    </a:lnTo>
                    <a:lnTo>
                      <a:pt x="5657" y="8572"/>
                    </a:lnTo>
                    <a:lnTo>
                      <a:pt x="5581" y="8552"/>
                    </a:lnTo>
                    <a:lnTo>
                      <a:pt x="5562" y="8552"/>
                    </a:lnTo>
                    <a:lnTo>
                      <a:pt x="5524" y="8552"/>
                    </a:lnTo>
                    <a:lnTo>
                      <a:pt x="5447" y="8572"/>
                    </a:lnTo>
                    <a:lnTo>
                      <a:pt x="5410" y="8591"/>
                    </a:lnTo>
                    <a:lnTo>
                      <a:pt x="5391" y="8609"/>
                    </a:lnTo>
                    <a:lnTo>
                      <a:pt x="5371" y="8648"/>
                    </a:lnTo>
                    <a:lnTo>
                      <a:pt x="5314" y="8648"/>
                    </a:lnTo>
                    <a:lnTo>
                      <a:pt x="5143" y="8628"/>
                    </a:lnTo>
                    <a:lnTo>
                      <a:pt x="5010" y="8648"/>
                    </a:lnTo>
                    <a:lnTo>
                      <a:pt x="4971" y="8628"/>
                    </a:lnTo>
                    <a:lnTo>
                      <a:pt x="4971" y="8609"/>
                    </a:lnTo>
                    <a:lnTo>
                      <a:pt x="4952" y="8591"/>
                    </a:lnTo>
                    <a:lnTo>
                      <a:pt x="4952" y="8572"/>
                    </a:lnTo>
                    <a:lnTo>
                      <a:pt x="4952" y="8552"/>
                    </a:lnTo>
                    <a:lnTo>
                      <a:pt x="4952" y="8533"/>
                    </a:lnTo>
                    <a:lnTo>
                      <a:pt x="4934" y="8533"/>
                    </a:lnTo>
                    <a:lnTo>
                      <a:pt x="4895" y="8533"/>
                    </a:lnTo>
                    <a:lnTo>
                      <a:pt x="4876" y="8533"/>
                    </a:lnTo>
                    <a:lnTo>
                      <a:pt x="4857" y="8533"/>
                    </a:lnTo>
                    <a:lnTo>
                      <a:pt x="4838" y="8552"/>
                    </a:lnTo>
                    <a:lnTo>
                      <a:pt x="4819" y="8572"/>
                    </a:lnTo>
                    <a:lnTo>
                      <a:pt x="4800" y="8591"/>
                    </a:lnTo>
                    <a:lnTo>
                      <a:pt x="4743" y="8591"/>
                    </a:lnTo>
                    <a:lnTo>
                      <a:pt x="4724" y="8591"/>
                    </a:lnTo>
                    <a:lnTo>
                      <a:pt x="4705" y="8591"/>
                    </a:lnTo>
                    <a:lnTo>
                      <a:pt x="4685" y="8609"/>
                    </a:lnTo>
                    <a:lnTo>
                      <a:pt x="4667" y="8609"/>
                    </a:lnTo>
                    <a:lnTo>
                      <a:pt x="4629" y="8628"/>
                    </a:lnTo>
                    <a:lnTo>
                      <a:pt x="4590" y="8648"/>
                    </a:lnTo>
                    <a:lnTo>
                      <a:pt x="4514" y="8705"/>
                    </a:lnTo>
                    <a:lnTo>
                      <a:pt x="4495" y="8724"/>
                    </a:lnTo>
                    <a:lnTo>
                      <a:pt x="4362" y="8762"/>
                    </a:lnTo>
                    <a:lnTo>
                      <a:pt x="4362" y="8781"/>
                    </a:lnTo>
                    <a:lnTo>
                      <a:pt x="4343" y="8781"/>
                    </a:lnTo>
                    <a:lnTo>
                      <a:pt x="4343" y="8800"/>
                    </a:lnTo>
                    <a:lnTo>
                      <a:pt x="4343" y="8819"/>
                    </a:lnTo>
                    <a:lnTo>
                      <a:pt x="4286" y="8819"/>
                    </a:lnTo>
                    <a:lnTo>
                      <a:pt x="4114" y="8781"/>
                    </a:lnTo>
                    <a:lnTo>
                      <a:pt x="4076" y="8800"/>
                    </a:lnTo>
                    <a:lnTo>
                      <a:pt x="4019" y="8819"/>
                    </a:lnTo>
                    <a:lnTo>
                      <a:pt x="4019" y="8838"/>
                    </a:lnTo>
                    <a:lnTo>
                      <a:pt x="4000" y="8838"/>
                    </a:lnTo>
                    <a:lnTo>
                      <a:pt x="3867" y="8800"/>
                    </a:lnTo>
                    <a:lnTo>
                      <a:pt x="3847" y="8800"/>
                    </a:lnTo>
                    <a:lnTo>
                      <a:pt x="3847" y="8781"/>
                    </a:lnTo>
                    <a:lnTo>
                      <a:pt x="3828" y="8781"/>
                    </a:lnTo>
                    <a:lnTo>
                      <a:pt x="3810" y="8781"/>
                    </a:lnTo>
                    <a:lnTo>
                      <a:pt x="3714" y="8819"/>
                    </a:lnTo>
                    <a:lnTo>
                      <a:pt x="3676" y="8819"/>
                    </a:lnTo>
                    <a:lnTo>
                      <a:pt x="3657" y="8819"/>
                    </a:lnTo>
                    <a:lnTo>
                      <a:pt x="3638" y="8838"/>
                    </a:lnTo>
                    <a:lnTo>
                      <a:pt x="3619" y="8838"/>
                    </a:lnTo>
                    <a:lnTo>
                      <a:pt x="3619" y="8876"/>
                    </a:lnTo>
                    <a:lnTo>
                      <a:pt x="3600" y="8895"/>
                    </a:lnTo>
                    <a:lnTo>
                      <a:pt x="3581" y="8933"/>
                    </a:lnTo>
                    <a:lnTo>
                      <a:pt x="3562" y="8972"/>
                    </a:lnTo>
                    <a:lnTo>
                      <a:pt x="3543" y="9009"/>
                    </a:lnTo>
                    <a:lnTo>
                      <a:pt x="3524" y="9029"/>
                    </a:lnTo>
                    <a:lnTo>
                      <a:pt x="3505" y="9048"/>
                    </a:lnTo>
                    <a:lnTo>
                      <a:pt x="3447" y="9009"/>
                    </a:lnTo>
                    <a:lnTo>
                      <a:pt x="3390" y="9009"/>
                    </a:lnTo>
                    <a:lnTo>
                      <a:pt x="3352" y="9009"/>
                    </a:lnTo>
                    <a:lnTo>
                      <a:pt x="3333" y="9009"/>
                    </a:lnTo>
                    <a:lnTo>
                      <a:pt x="3314" y="9009"/>
                    </a:lnTo>
                    <a:lnTo>
                      <a:pt x="3295" y="9009"/>
                    </a:lnTo>
                    <a:lnTo>
                      <a:pt x="3276" y="9029"/>
                    </a:lnTo>
                    <a:lnTo>
                      <a:pt x="3276" y="9048"/>
                    </a:lnTo>
                    <a:lnTo>
                      <a:pt x="3257" y="9067"/>
                    </a:lnTo>
                    <a:lnTo>
                      <a:pt x="3257" y="9105"/>
                    </a:lnTo>
                    <a:lnTo>
                      <a:pt x="3257" y="9124"/>
                    </a:lnTo>
                    <a:lnTo>
                      <a:pt x="3238" y="9124"/>
                    </a:lnTo>
                    <a:lnTo>
                      <a:pt x="3219" y="9124"/>
                    </a:lnTo>
                    <a:lnTo>
                      <a:pt x="3200" y="9124"/>
                    </a:lnTo>
                    <a:lnTo>
                      <a:pt x="3181" y="9124"/>
                    </a:lnTo>
                    <a:lnTo>
                      <a:pt x="3181" y="9143"/>
                    </a:lnTo>
                    <a:lnTo>
                      <a:pt x="3162" y="9162"/>
                    </a:lnTo>
                    <a:lnTo>
                      <a:pt x="3143" y="9162"/>
                    </a:lnTo>
                    <a:lnTo>
                      <a:pt x="3124" y="9162"/>
                    </a:lnTo>
                    <a:lnTo>
                      <a:pt x="3105" y="9162"/>
                    </a:lnTo>
                    <a:lnTo>
                      <a:pt x="3085" y="9143"/>
                    </a:lnTo>
                    <a:lnTo>
                      <a:pt x="2933" y="8953"/>
                    </a:lnTo>
                    <a:lnTo>
                      <a:pt x="2914" y="8933"/>
                    </a:lnTo>
                    <a:lnTo>
                      <a:pt x="2895" y="8914"/>
                    </a:lnTo>
                    <a:lnTo>
                      <a:pt x="2895" y="8895"/>
                    </a:lnTo>
                    <a:lnTo>
                      <a:pt x="2914" y="8876"/>
                    </a:lnTo>
                    <a:lnTo>
                      <a:pt x="2914" y="8857"/>
                    </a:lnTo>
                    <a:lnTo>
                      <a:pt x="2895" y="8838"/>
                    </a:lnTo>
                    <a:lnTo>
                      <a:pt x="2857" y="8819"/>
                    </a:lnTo>
                    <a:lnTo>
                      <a:pt x="2857" y="8800"/>
                    </a:lnTo>
                    <a:lnTo>
                      <a:pt x="2781" y="8724"/>
                    </a:lnTo>
                    <a:lnTo>
                      <a:pt x="2781" y="8705"/>
                    </a:lnTo>
                    <a:lnTo>
                      <a:pt x="2781" y="8686"/>
                    </a:lnTo>
                    <a:lnTo>
                      <a:pt x="2762" y="8667"/>
                    </a:lnTo>
                    <a:lnTo>
                      <a:pt x="2743" y="8648"/>
                    </a:lnTo>
                    <a:lnTo>
                      <a:pt x="2743" y="8628"/>
                    </a:lnTo>
                    <a:lnTo>
                      <a:pt x="2724" y="8572"/>
                    </a:lnTo>
                    <a:lnTo>
                      <a:pt x="2704" y="8533"/>
                    </a:lnTo>
                    <a:lnTo>
                      <a:pt x="2686" y="8495"/>
                    </a:lnTo>
                    <a:lnTo>
                      <a:pt x="2590" y="8438"/>
                    </a:lnTo>
                    <a:lnTo>
                      <a:pt x="2572" y="8438"/>
                    </a:lnTo>
                    <a:lnTo>
                      <a:pt x="2552" y="8438"/>
                    </a:lnTo>
                    <a:lnTo>
                      <a:pt x="2533" y="8438"/>
                    </a:lnTo>
                    <a:lnTo>
                      <a:pt x="2495" y="8457"/>
                    </a:lnTo>
                    <a:lnTo>
                      <a:pt x="2476" y="8457"/>
                    </a:lnTo>
                    <a:lnTo>
                      <a:pt x="2457" y="8457"/>
                    </a:lnTo>
                    <a:lnTo>
                      <a:pt x="2438" y="8457"/>
                    </a:lnTo>
                    <a:lnTo>
                      <a:pt x="2419" y="8438"/>
                    </a:lnTo>
                    <a:lnTo>
                      <a:pt x="2419" y="8419"/>
                    </a:lnTo>
                    <a:lnTo>
                      <a:pt x="2419" y="8400"/>
                    </a:lnTo>
                    <a:lnTo>
                      <a:pt x="2438" y="8400"/>
                    </a:lnTo>
                    <a:lnTo>
                      <a:pt x="2438" y="8381"/>
                    </a:lnTo>
                    <a:lnTo>
                      <a:pt x="2419" y="8381"/>
                    </a:lnTo>
                    <a:lnTo>
                      <a:pt x="2419" y="8362"/>
                    </a:lnTo>
                    <a:lnTo>
                      <a:pt x="2400" y="8362"/>
                    </a:lnTo>
                    <a:lnTo>
                      <a:pt x="2343" y="8343"/>
                    </a:lnTo>
                    <a:lnTo>
                      <a:pt x="2323" y="8343"/>
                    </a:lnTo>
                    <a:lnTo>
                      <a:pt x="2323" y="8324"/>
                    </a:lnTo>
                    <a:lnTo>
                      <a:pt x="2305" y="8305"/>
                    </a:lnTo>
                    <a:lnTo>
                      <a:pt x="2286" y="8305"/>
                    </a:lnTo>
                    <a:lnTo>
                      <a:pt x="2228" y="8286"/>
                    </a:lnTo>
                    <a:lnTo>
                      <a:pt x="2209" y="8267"/>
                    </a:lnTo>
                    <a:lnTo>
                      <a:pt x="2191" y="8247"/>
                    </a:lnTo>
                    <a:lnTo>
                      <a:pt x="2171" y="8229"/>
                    </a:lnTo>
                    <a:lnTo>
                      <a:pt x="2152" y="8210"/>
                    </a:lnTo>
                    <a:lnTo>
                      <a:pt x="2133" y="8210"/>
                    </a:lnTo>
                    <a:lnTo>
                      <a:pt x="2114" y="8191"/>
                    </a:lnTo>
                    <a:lnTo>
                      <a:pt x="2057" y="8191"/>
                    </a:lnTo>
                    <a:lnTo>
                      <a:pt x="2000" y="8191"/>
                    </a:lnTo>
                    <a:lnTo>
                      <a:pt x="1981" y="8210"/>
                    </a:lnTo>
                    <a:lnTo>
                      <a:pt x="1962" y="8210"/>
                    </a:lnTo>
                    <a:lnTo>
                      <a:pt x="1942" y="8229"/>
                    </a:lnTo>
                    <a:lnTo>
                      <a:pt x="1924" y="8229"/>
                    </a:lnTo>
                    <a:lnTo>
                      <a:pt x="1905" y="8229"/>
                    </a:lnTo>
                    <a:lnTo>
                      <a:pt x="1886" y="8210"/>
                    </a:lnTo>
                    <a:lnTo>
                      <a:pt x="1886" y="8191"/>
                    </a:lnTo>
                    <a:lnTo>
                      <a:pt x="1866" y="8152"/>
                    </a:lnTo>
                    <a:lnTo>
                      <a:pt x="1847" y="8095"/>
                    </a:lnTo>
                    <a:lnTo>
                      <a:pt x="1828" y="8057"/>
                    </a:lnTo>
                    <a:lnTo>
                      <a:pt x="1810" y="8038"/>
                    </a:lnTo>
                    <a:lnTo>
                      <a:pt x="1790" y="8038"/>
                    </a:lnTo>
                    <a:lnTo>
                      <a:pt x="1790" y="8019"/>
                    </a:lnTo>
                    <a:lnTo>
                      <a:pt x="1790" y="8000"/>
                    </a:lnTo>
                    <a:lnTo>
                      <a:pt x="1790" y="7981"/>
                    </a:lnTo>
                    <a:lnTo>
                      <a:pt x="1790" y="7962"/>
                    </a:lnTo>
                    <a:lnTo>
                      <a:pt x="1771" y="7943"/>
                    </a:lnTo>
                    <a:lnTo>
                      <a:pt x="1790" y="7905"/>
                    </a:lnTo>
                    <a:lnTo>
                      <a:pt x="1771" y="7905"/>
                    </a:lnTo>
                    <a:lnTo>
                      <a:pt x="1752" y="7905"/>
                    </a:lnTo>
                    <a:lnTo>
                      <a:pt x="1733" y="7886"/>
                    </a:lnTo>
                    <a:lnTo>
                      <a:pt x="1619" y="7829"/>
                    </a:lnTo>
                    <a:lnTo>
                      <a:pt x="1581" y="7810"/>
                    </a:lnTo>
                    <a:lnTo>
                      <a:pt x="1543" y="7810"/>
                    </a:lnTo>
                    <a:lnTo>
                      <a:pt x="1524" y="7829"/>
                    </a:lnTo>
                    <a:lnTo>
                      <a:pt x="1505" y="7848"/>
                    </a:lnTo>
                    <a:lnTo>
                      <a:pt x="1485" y="7866"/>
                    </a:lnTo>
                    <a:lnTo>
                      <a:pt x="1466" y="7866"/>
                    </a:lnTo>
                    <a:lnTo>
                      <a:pt x="1448" y="7866"/>
                    </a:lnTo>
                    <a:lnTo>
                      <a:pt x="1429" y="7886"/>
                    </a:lnTo>
                    <a:lnTo>
                      <a:pt x="1390" y="7943"/>
                    </a:lnTo>
                    <a:lnTo>
                      <a:pt x="1371" y="7943"/>
                    </a:lnTo>
                    <a:lnTo>
                      <a:pt x="1352" y="7943"/>
                    </a:lnTo>
                    <a:lnTo>
                      <a:pt x="1333" y="7943"/>
                    </a:lnTo>
                    <a:lnTo>
                      <a:pt x="1333" y="7924"/>
                    </a:lnTo>
                    <a:lnTo>
                      <a:pt x="1314" y="7905"/>
                    </a:lnTo>
                    <a:lnTo>
                      <a:pt x="1276" y="7924"/>
                    </a:lnTo>
                    <a:lnTo>
                      <a:pt x="1257" y="7924"/>
                    </a:lnTo>
                    <a:lnTo>
                      <a:pt x="1238" y="7924"/>
                    </a:lnTo>
                    <a:lnTo>
                      <a:pt x="1219" y="7924"/>
                    </a:lnTo>
                    <a:lnTo>
                      <a:pt x="1181" y="7905"/>
                    </a:lnTo>
                    <a:lnTo>
                      <a:pt x="1162" y="7886"/>
                    </a:lnTo>
                    <a:lnTo>
                      <a:pt x="1143" y="7886"/>
                    </a:lnTo>
                    <a:lnTo>
                      <a:pt x="1124" y="7866"/>
                    </a:lnTo>
                    <a:lnTo>
                      <a:pt x="933" y="7752"/>
                    </a:lnTo>
                    <a:lnTo>
                      <a:pt x="838" y="7714"/>
                    </a:lnTo>
                    <a:lnTo>
                      <a:pt x="781" y="7752"/>
                    </a:lnTo>
                    <a:lnTo>
                      <a:pt x="762" y="7771"/>
                    </a:lnTo>
                    <a:lnTo>
                      <a:pt x="781" y="7771"/>
                    </a:lnTo>
                    <a:lnTo>
                      <a:pt x="800" y="7790"/>
                    </a:lnTo>
                    <a:lnTo>
                      <a:pt x="838" y="7829"/>
                    </a:lnTo>
                    <a:lnTo>
                      <a:pt x="857" y="7848"/>
                    </a:lnTo>
                    <a:lnTo>
                      <a:pt x="819" y="7848"/>
                    </a:lnTo>
                    <a:lnTo>
                      <a:pt x="762" y="7848"/>
                    </a:lnTo>
                    <a:lnTo>
                      <a:pt x="723" y="7866"/>
                    </a:lnTo>
                    <a:lnTo>
                      <a:pt x="704" y="7866"/>
                    </a:lnTo>
                    <a:lnTo>
                      <a:pt x="591" y="7981"/>
                    </a:lnTo>
                    <a:lnTo>
                      <a:pt x="571" y="7981"/>
                    </a:lnTo>
                    <a:lnTo>
                      <a:pt x="591" y="7924"/>
                    </a:lnTo>
                    <a:lnTo>
                      <a:pt x="591" y="7886"/>
                    </a:lnTo>
                    <a:lnTo>
                      <a:pt x="591" y="7866"/>
                    </a:lnTo>
                    <a:lnTo>
                      <a:pt x="533" y="7848"/>
                    </a:lnTo>
                    <a:lnTo>
                      <a:pt x="514" y="7810"/>
                    </a:lnTo>
                    <a:lnTo>
                      <a:pt x="495" y="7790"/>
                    </a:lnTo>
                    <a:lnTo>
                      <a:pt x="457" y="7752"/>
                    </a:lnTo>
                    <a:lnTo>
                      <a:pt x="457" y="7734"/>
                    </a:lnTo>
                    <a:lnTo>
                      <a:pt x="438" y="7734"/>
                    </a:lnTo>
                    <a:lnTo>
                      <a:pt x="400" y="7734"/>
                    </a:lnTo>
                    <a:lnTo>
                      <a:pt x="381" y="7752"/>
                    </a:lnTo>
                    <a:lnTo>
                      <a:pt x="362" y="7771"/>
                    </a:lnTo>
                    <a:lnTo>
                      <a:pt x="342" y="7790"/>
                    </a:lnTo>
                    <a:lnTo>
                      <a:pt x="324" y="7790"/>
                    </a:lnTo>
                    <a:lnTo>
                      <a:pt x="305" y="7790"/>
                    </a:lnTo>
                    <a:lnTo>
                      <a:pt x="286" y="7771"/>
                    </a:lnTo>
                    <a:lnTo>
                      <a:pt x="286" y="7752"/>
                    </a:lnTo>
                    <a:lnTo>
                      <a:pt x="266" y="7734"/>
                    </a:lnTo>
                    <a:lnTo>
                      <a:pt x="266" y="7714"/>
                    </a:lnTo>
                    <a:lnTo>
                      <a:pt x="247" y="7676"/>
                    </a:lnTo>
                    <a:lnTo>
                      <a:pt x="247" y="7657"/>
                    </a:lnTo>
                    <a:lnTo>
                      <a:pt x="210" y="7657"/>
                    </a:lnTo>
                    <a:lnTo>
                      <a:pt x="171" y="7657"/>
                    </a:lnTo>
                    <a:lnTo>
                      <a:pt x="114" y="7657"/>
                    </a:lnTo>
                    <a:lnTo>
                      <a:pt x="76" y="7657"/>
                    </a:lnTo>
                    <a:lnTo>
                      <a:pt x="0" y="7600"/>
                    </a:lnTo>
                    <a:lnTo>
                      <a:pt x="19" y="7485"/>
                    </a:lnTo>
                    <a:lnTo>
                      <a:pt x="19" y="7448"/>
                    </a:lnTo>
                    <a:lnTo>
                      <a:pt x="19" y="7390"/>
                    </a:lnTo>
                    <a:lnTo>
                      <a:pt x="76" y="7353"/>
                    </a:lnTo>
                    <a:lnTo>
                      <a:pt x="95" y="7295"/>
                    </a:lnTo>
                    <a:lnTo>
                      <a:pt x="171" y="7257"/>
                    </a:lnTo>
                    <a:lnTo>
                      <a:pt x="171" y="7219"/>
                    </a:lnTo>
                    <a:lnTo>
                      <a:pt x="171" y="7181"/>
                    </a:lnTo>
                    <a:lnTo>
                      <a:pt x="152" y="7181"/>
                    </a:lnTo>
                    <a:lnTo>
                      <a:pt x="152" y="7162"/>
                    </a:lnTo>
                    <a:lnTo>
                      <a:pt x="190" y="7048"/>
                    </a:lnTo>
                    <a:lnTo>
                      <a:pt x="324" y="6952"/>
                    </a:lnTo>
                    <a:lnTo>
                      <a:pt x="381" y="6914"/>
                    </a:lnTo>
                    <a:lnTo>
                      <a:pt x="400" y="6876"/>
                    </a:lnTo>
                    <a:lnTo>
                      <a:pt x="438" y="6857"/>
                    </a:lnTo>
                    <a:lnTo>
                      <a:pt x="476" y="6838"/>
                    </a:lnTo>
                    <a:lnTo>
                      <a:pt x="495" y="6838"/>
                    </a:lnTo>
                    <a:lnTo>
                      <a:pt x="495" y="6819"/>
                    </a:lnTo>
                    <a:lnTo>
                      <a:pt x="533" y="6743"/>
                    </a:lnTo>
                    <a:lnTo>
                      <a:pt x="591" y="6705"/>
                    </a:lnTo>
                    <a:lnTo>
                      <a:pt x="667" y="6667"/>
                    </a:lnTo>
                    <a:lnTo>
                      <a:pt x="743" y="6667"/>
                    </a:lnTo>
                    <a:lnTo>
                      <a:pt x="781" y="6628"/>
                    </a:lnTo>
                    <a:lnTo>
                      <a:pt x="1009" y="6571"/>
                    </a:lnTo>
                    <a:lnTo>
                      <a:pt x="1048" y="6552"/>
                    </a:lnTo>
                    <a:lnTo>
                      <a:pt x="1067" y="6533"/>
                    </a:lnTo>
                    <a:lnTo>
                      <a:pt x="1085" y="6514"/>
                    </a:lnTo>
                    <a:lnTo>
                      <a:pt x="1333" y="6305"/>
                    </a:lnTo>
                    <a:lnTo>
                      <a:pt x="1219" y="6095"/>
                    </a:lnTo>
                    <a:lnTo>
                      <a:pt x="952" y="6134"/>
                    </a:lnTo>
                    <a:lnTo>
                      <a:pt x="857" y="6114"/>
                    </a:lnTo>
                    <a:lnTo>
                      <a:pt x="686" y="6076"/>
                    </a:lnTo>
                    <a:lnTo>
                      <a:pt x="686" y="6000"/>
                    </a:lnTo>
                    <a:lnTo>
                      <a:pt x="686" y="5981"/>
                    </a:lnTo>
                    <a:lnTo>
                      <a:pt x="667" y="5962"/>
                    </a:lnTo>
                    <a:lnTo>
                      <a:pt x="552" y="5867"/>
                    </a:lnTo>
                    <a:lnTo>
                      <a:pt x="514" y="5829"/>
                    </a:lnTo>
                    <a:lnTo>
                      <a:pt x="495" y="5733"/>
                    </a:lnTo>
                    <a:lnTo>
                      <a:pt x="457" y="5638"/>
                    </a:lnTo>
                    <a:lnTo>
                      <a:pt x="419" y="5619"/>
                    </a:lnTo>
                    <a:lnTo>
                      <a:pt x="362" y="5504"/>
                    </a:lnTo>
                    <a:lnTo>
                      <a:pt x="419" y="5448"/>
                    </a:lnTo>
                    <a:lnTo>
                      <a:pt x="457" y="5448"/>
                    </a:lnTo>
                    <a:lnTo>
                      <a:pt x="495" y="5428"/>
                    </a:lnTo>
                    <a:lnTo>
                      <a:pt x="571" y="5448"/>
                    </a:lnTo>
                    <a:lnTo>
                      <a:pt x="591" y="5428"/>
                    </a:lnTo>
                    <a:lnTo>
                      <a:pt x="628" y="5372"/>
                    </a:lnTo>
                    <a:lnTo>
                      <a:pt x="647" y="5314"/>
                    </a:lnTo>
                    <a:lnTo>
                      <a:pt x="704" y="5238"/>
                    </a:lnTo>
                    <a:lnTo>
                      <a:pt x="723" y="5238"/>
                    </a:lnTo>
                    <a:lnTo>
                      <a:pt x="971" y="5238"/>
                    </a:lnTo>
                    <a:lnTo>
                      <a:pt x="990" y="5238"/>
                    </a:lnTo>
                    <a:lnTo>
                      <a:pt x="1067" y="5257"/>
                    </a:lnTo>
                    <a:lnTo>
                      <a:pt x="1104" y="5295"/>
                    </a:lnTo>
                    <a:lnTo>
                      <a:pt x="1276" y="5295"/>
                    </a:lnTo>
                    <a:lnTo>
                      <a:pt x="1295" y="5200"/>
                    </a:lnTo>
                    <a:lnTo>
                      <a:pt x="1371" y="4952"/>
                    </a:lnTo>
                    <a:lnTo>
                      <a:pt x="1448" y="4895"/>
                    </a:lnTo>
                    <a:lnTo>
                      <a:pt x="1485" y="4857"/>
                    </a:lnTo>
                    <a:lnTo>
                      <a:pt x="1505" y="4838"/>
                    </a:lnTo>
                    <a:lnTo>
                      <a:pt x="1505" y="4762"/>
                    </a:lnTo>
                    <a:lnTo>
                      <a:pt x="1505" y="4724"/>
                    </a:lnTo>
                    <a:lnTo>
                      <a:pt x="1543" y="4629"/>
                    </a:lnTo>
                    <a:lnTo>
                      <a:pt x="1581" y="4514"/>
                    </a:lnTo>
                    <a:lnTo>
                      <a:pt x="1562" y="4457"/>
                    </a:lnTo>
                    <a:lnTo>
                      <a:pt x="1600" y="4381"/>
                    </a:lnTo>
                    <a:lnTo>
                      <a:pt x="1714" y="4267"/>
                    </a:lnTo>
                    <a:lnTo>
                      <a:pt x="1771" y="4095"/>
                    </a:lnTo>
                    <a:lnTo>
                      <a:pt x="1828" y="4019"/>
                    </a:lnTo>
                    <a:lnTo>
                      <a:pt x="1847" y="3962"/>
                    </a:lnTo>
                    <a:lnTo>
                      <a:pt x="1847" y="3943"/>
                    </a:lnTo>
                    <a:lnTo>
                      <a:pt x="1847" y="3924"/>
                    </a:lnTo>
                    <a:lnTo>
                      <a:pt x="1866" y="3924"/>
                    </a:lnTo>
                    <a:lnTo>
                      <a:pt x="1866" y="3886"/>
                    </a:lnTo>
                    <a:lnTo>
                      <a:pt x="1924" y="3867"/>
                    </a:lnTo>
                    <a:lnTo>
                      <a:pt x="1962" y="3828"/>
                    </a:lnTo>
                    <a:lnTo>
                      <a:pt x="1962" y="3790"/>
                    </a:lnTo>
                    <a:lnTo>
                      <a:pt x="2019" y="3733"/>
                    </a:lnTo>
                    <a:lnTo>
                      <a:pt x="2152" y="3733"/>
                    </a:lnTo>
                    <a:lnTo>
                      <a:pt x="2209" y="3619"/>
                    </a:lnTo>
                    <a:lnTo>
                      <a:pt x="2228" y="3581"/>
                    </a:lnTo>
                    <a:lnTo>
                      <a:pt x="2209" y="3543"/>
                    </a:lnTo>
                    <a:lnTo>
                      <a:pt x="2171" y="3505"/>
                    </a:lnTo>
                    <a:lnTo>
                      <a:pt x="2095" y="3523"/>
                    </a:lnTo>
                    <a:lnTo>
                      <a:pt x="2019" y="3505"/>
                    </a:lnTo>
                    <a:lnTo>
                      <a:pt x="1981" y="3486"/>
                    </a:lnTo>
                    <a:lnTo>
                      <a:pt x="1790" y="3543"/>
                    </a:lnTo>
                    <a:lnTo>
                      <a:pt x="1752" y="3562"/>
                    </a:lnTo>
                    <a:lnTo>
                      <a:pt x="1638" y="3543"/>
                    </a:lnTo>
                    <a:lnTo>
                      <a:pt x="1581" y="3562"/>
                    </a:lnTo>
                    <a:lnTo>
                      <a:pt x="1485" y="3562"/>
                    </a:lnTo>
                    <a:lnTo>
                      <a:pt x="1429" y="3600"/>
                    </a:lnTo>
                    <a:lnTo>
                      <a:pt x="1333" y="3638"/>
                    </a:lnTo>
                    <a:lnTo>
                      <a:pt x="1200" y="3581"/>
                    </a:lnTo>
                    <a:lnTo>
                      <a:pt x="1181" y="3523"/>
                    </a:lnTo>
                    <a:lnTo>
                      <a:pt x="1276" y="3447"/>
                    </a:lnTo>
                    <a:lnTo>
                      <a:pt x="1295" y="3428"/>
                    </a:lnTo>
                    <a:lnTo>
                      <a:pt x="1314" y="3391"/>
                    </a:lnTo>
                    <a:lnTo>
                      <a:pt x="1333" y="3371"/>
                    </a:lnTo>
                    <a:lnTo>
                      <a:pt x="1314" y="3333"/>
                    </a:lnTo>
                    <a:lnTo>
                      <a:pt x="1295" y="3276"/>
                    </a:lnTo>
                    <a:lnTo>
                      <a:pt x="1295" y="3200"/>
                    </a:lnTo>
                    <a:lnTo>
                      <a:pt x="1314" y="3181"/>
                    </a:lnTo>
                    <a:lnTo>
                      <a:pt x="1352" y="3200"/>
                    </a:lnTo>
                    <a:lnTo>
                      <a:pt x="1371" y="3238"/>
                    </a:lnTo>
                    <a:lnTo>
                      <a:pt x="1390" y="3257"/>
                    </a:lnTo>
                    <a:lnTo>
                      <a:pt x="1409" y="3238"/>
                    </a:lnTo>
                    <a:lnTo>
                      <a:pt x="1409" y="3219"/>
                    </a:lnTo>
                    <a:lnTo>
                      <a:pt x="1409" y="3181"/>
                    </a:lnTo>
                    <a:lnTo>
                      <a:pt x="1409" y="3143"/>
                    </a:lnTo>
                    <a:lnTo>
                      <a:pt x="1409" y="3105"/>
                    </a:lnTo>
                    <a:lnTo>
                      <a:pt x="1429" y="3086"/>
                    </a:lnTo>
                    <a:lnTo>
                      <a:pt x="1448" y="3066"/>
                    </a:lnTo>
                    <a:lnTo>
                      <a:pt x="1466" y="3047"/>
                    </a:lnTo>
                    <a:lnTo>
                      <a:pt x="1466" y="3010"/>
                    </a:lnTo>
                    <a:lnTo>
                      <a:pt x="1448" y="3010"/>
                    </a:lnTo>
                    <a:lnTo>
                      <a:pt x="1429" y="2990"/>
                    </a:lnTo>
                    <a:lnTo>
                      <a:pt x="1390" y="3010"/>
                    </a:lnTo>
                    <a:lnTo>
                      <a:pt x="1333" y="3047"/>
                    </a:lnTo>
                    <a:lnTo>
                      <a:pt x="1314" y="3047"/>
                    </a:lnTo>
                    <a:lnTo>
                      <a:pt x="1314" y="3010"/>
                    </a:lnTo>
                    <a:lnTo>
                      <a:pt x="1257" y="2933"/>
                    </a:lnTo>
                    <a:lnTo>
                      <a:pt x="1067" y="2952"/>
                    </a:lnTo>
                    <a:lnTo>
                      <a:pt x="971" y="3010"/>
                    </a:lnTo>
                    <a:lnTo>
                      <a:pt x="781" y="3047"/>
                    </a:lnTo>
                    <a:lnTo>
                      <a:pt x="723" y="3066"/>
                    </a:lnTo>
                    <a:lnTo>
                      <a:pt x="514" y="3124"/>
                    </a:lnTo>
                    <a:lnTo>
                      <a:pt x="495" y="3143"/>
                    </a:lnTo>
                    <a:lnTo>
                      <a:pt x="457" y="3162"/>
                    </a:lnTo>
                    <a:lnTo>
                      <a:pt x="400" y="3200"/>
                    </a:lnTo>
                    <a:lnTo>
                      <a:pt x="324" y="3219"/>
                    </a:lnTo>
                    <a:lnTo>
                      <a:pt x="228" y="3219"/>
                    </a:lnTo>
                    <a:lnTo>
                      <a:pt x="171" y="3219"/>
                    </a:lnTo>
                    <a:lnTo>
                      <a:pt x="152" y="3162"/>
                    </a:lnTo>
                    <a:lnTo>
                      <a:pt x="152" y="3143"/>
                    </a:lnTo>
                    <a:lnTo>
                      <a:pt x="152" y="3105"/>
                    </a:lnTo>
                    <a:lnTo>
                      <a:pt x="190" y="3086"/>
                    </a:lnTo>
                    <a:lnTo>
                      <a:pt x="266" y="3047"/>
                    </a:lnTo>
                    <a:lnTo>
                      <a:pt x="362" y="2990"/>
                    </a:lnTo>
                    <a:lnTo>
                      <a:pt x="381" y="2952"/>
                    </a:lnTo>
                    <a:lnTo>
                      <a:pt x="438" y="2933"/>
                    </a:lnTo>
                    <a:lnTo>
                      <a:pt x="495" y="2914"/>
                    </a:lnTo>
                    <a:lnTo>
                      <a:pt x="552" y="2895"/>
                    </a:lnTo>
                    <a:lnTo>
                      <a:pt x="647" y="2857"/>
                    </a:lnTo>
                    <a:lnTo>
                      <a:pt x="686" y="2819"/>
                    </a:lnTo>
                    <a:lnTo>
                      <a:pt x="704" y="2743"/>
                    </a:lnTo>
                    <a:lnTo>
                      <a:pt x="704" y="2705"/>
                    </a:lnTo>
                    <a:lnTo>
                      <a:pt x="704" y="2666"/>
                    </a:lnTo>
                    <a:lnTo>
                      <a:pt x="914" y="2571"/>
                    </a:lnTo>
                    <a:lnTo>
                      <a:pt x="971" y="2533"/>
                    </a:lnTo>
                    <a:lnTo>
                      <a:pt x="1028" y="2514"/>
                    </a:lnTo>
                    <a:lnTo>
                      <a:pt x="1085" y="2495"/>
                    </a:lnTo>
                    <a:lnTo>
                      <a:pt x="1124" y="2495"/>
                    </a:lnTo>
                    <a:lnTo>
                      <a:pt x="1257" y="2495"/>
                    </a:lnTo>
                    <a:lnTo>
                      <a:pt x="1448" y="2495"/>
                    </a:lnTo>
                    <a:lnTo>
                      <a:pt x="1505" y="2514"/>
                    </a:lnTo>
                    <a:lnTo>
                      <a:pt x="1505" y="2362"/>
                    </a:lnTo>
                    <a:lnTo>
                      <a:pt x="1600" y="2343"/>
                    </a:lnTo>
                    <a:lnTo>
                      <a:pt x="1676" y="2362"/>
                    </a:lnTo>
                    <a:lnTo>
                      <a:pt x="1714" y="2419"/>
                    </a:lnTo>
                    <a:lnTo>
                      <a:pt x="1733" y="2419"/>
                    </a:lnTo>
                    <a:lnTo>
                      <a:pt x="1828" y="2609"/>
                    </a:lnTo>
                    <a:lnTo>
                      <a:pt x="2019" y="2514"/>
                    </a:lnTo>
                    <a:lnTo>
                      <a:pt x="2038" y="2476"/>
                    </a:lnTo>
                    <a:lnTo>
                      <a:pt x="2095" y="2362"/>
                    </a:lnTo>
                    <a:lnTo>
                      <a:pt x="2095" y="2304"/>
                    </a:lnTo>
                    <a:lnTo>
                      <a:pt x="2133" y="2267"/>
                    </a:lnTo>
                    <a:lnTo>
                      <a:pt x="2191" y="2209"/>
                    </a:lnTo>
                    <a:lnTo>
                      <a:pt x="2381" y="2172"/>
                    </a:lnTo>
                    <a:lnTo>
                      <a:pt x="2476" y="2095"/>
                    </a:lnTo>
                    <a:lnTo>
                      <a:pt x="2648" y="2038"/>
                    </a:lnTo>
                    <a:lnTo>
                      <a:pt x="2648" y="2114"/>
                    </a:lnTo>
                    <a:lnTo>
                      <a:pt x="2667" y="2172"/>
                    </a:lnTo>
                    <a:lnTo>
                      <a:pt x="2667" y="2209"/>
                    </a:lnTo>
                    <a:lnTo>
                      <a:pt x="2648" y="2248"/>
                    </a:lnTo>
                    <a:lnTo>
                      <a:pt x="2648" y="2267"/>
                    </a:lnTo>
                    <a:lnTo>
                      <a:pt x="2628" y="2267"/>
                    </a:lnTo>
                    <a:lnTo>
                      <a:pt x="2609" y="2267"/>
                    </a:lnTo>
                    <a:lnTo>
                      <a:pt x="2609" y="2286"/>
                    </a:lnTo>
                    <a:lnTo>
                      <a:pt x="2590" y="2286"/>
                    </a:lnTo>
                    <a:lnTo>
                      <a:pt x="2572" y="2267"/>
                    </a:lnTo>
                    <a:lnTo>
                      <a:pt x="2552" y="2248"/>
                    </a:lnTo>
                    <a:lnTo>
                      <a:pt x="2533" y="2267"/>
                    </a:lnTo>
                    <a:lnTo>
                      <a:pt x="2514" y="2286"/>
                    </a:lnTo>
                    <a:lnTo>
                      <a:pt x="2495" y="2324"/>
                    </a:lnTo>
                    <a:lnTo>
                      <a:pt x="2495" y="2343"/>
                    </a:lnTo>
                    <a:lnTo>
                      <a:pt x="2495" y="2362"/>
                    </a:lnTo>
                    <a:lnTo>
                      <a:pt x="2533" y="2457"/>
                    </a:lnTo>
                    <a:lnTo>
                      <a:pt x="2533" y="2476"/>
                    </a:lnTo>
                    <a:lnTo>
                      <a:pt x="2533" y="2495"/>
                    </a:lnTo>
                    <a:lnTo>
                      <a:pt x="2533" y="2552"/>
                    </a:lnTo>
                    <a:lnTo>
                      <a:pt x="2533" y="2571"/>
                    </a:lnTo>
                    <a:lnTo>
                      <a:pt x="2533" y="2590"/>
                    </a:lnTo>
                    <a:lnTo>
                      <a:pt x="2514" y="2590"/>
                    </a:lnTo>
                    <a:lnTo>
                      <a:pt x="2495" y="2590"/>
                    </a:lnTo>
                    <a:lnTo>
                      <a:pt x="2476" y="2629"/>
                    </a:lnTo>
                    <a:lnTo>
                      <a:pt x="2476" y="2648"/>
                    </a:lnTo>
                    <a:lnTo>
                      <a:pt x="2476" y="2666"/>
                    </a:lnTo>
                    <a:lnTo>
                      <a:pt x="2476" y="2685"/>
                    </a:lnTo>
                    <a:lnTo>
                      <a:pt x="2495" y="2685"/>
                    </a:lnTo>
                    <a:lnTo>
                      <a:pt x="2514" y="2685"/>
                    </a:lnTo>
                    <a:lnTo>
                      <a:pt x="2552" y="2648"/>
                    </a:lnTo>
                    <a:lnTo>
                      <a:pt x="2572" y="2648"/>
                    </a:lnTo>
                    <a:lnTo>
                      <a:pt x="2590" y="2648"/>
                    </a:lnTo>
                    <a:lnTo>
                      <a:pt x="2704" y="2762"/>
                    </a:lnTo>
                    <a:lnTo>
                      <a:pt x="2724" y="2819"/>
                    </a:lnTo>
                    <a:lnTo>
                      <a:pt x="2762" y="2876"/>
                    </a:lnTo>
                    <a:lnTo>
                      <a:pt x="2781" y="2895"/>
                    </a:lnTo>
                    <a:lnTo>
                      <a:pt x="2800" y="2895"/>
                    </a:lnTo>
                    <a:lnTo>
                      <a:pt x="2838" y="2914"/>
                    </a:lnTo>
                    <a:lnTo>
                      <a:pt x="2876" y="2952"/>
                    </a:lnTo>
                    <a:lnTo>
                      <a:pt x="2953" y="3047"/>
                    </a:lnTo>
                    <a:lnTo>
                      <a:pt x="3009" y="3105"/>
                    </a:lnTo>
                    <a:lnTo>
                      <a:pt x="3124" y="3124"/>
                    </a:lnTo>
                    <a:lnTo>
                      <a:pt x="3276" y="3143"/>
                    </a:lnTo>
                    <a:lnTo>
                      <a:pt x="3466" y="3086"/>
                    </a:lnTo>
                    <a:lnTo>
                      <a:pt x="3486" y="3029"/>
                    </a:lnTo>
                    <a:lnTo>
                      <a:pt x="3543" y="2990"/>
                    </a:lnTo>
                    <a:lnTo>
                      <a:pt x="3562" y="2933"/>
                    </a:lnTo>
                    <a:lnTo>
                      <a:pt x="3505" y="2857"/>
                    </a:lnTo>
                    <a:lnTo>
                      <a:pt x="3466" y="2838"/>
                    </a:lnTo>
                    <a:lnTo>
                      <a:pt x="3447" y="2800"/>
                    </a:lnTo>
                    <a:lnTo>
                      <a:pt x="3466" y="2762"/>
                    </a:lnTo>
                    <a:lnTo>
                      <a:pt x="3543" y="2724"/>
                    </a:lnTo>
                    <a:lnTo>
                      <a:pt x="3581" y="2666"/>
                    </a:lnTo>
                    <a:lnTo>
                      <a:pt x="3581" y="2648"/>
                    </a:lnTo>
                    <a:lnTo>
                      <a:pt x="3828" y="2438"/>
                    </a:lnTo>
                    <a:lnTo>
                      <a:pt x="4133" y="2209"/>
                    </a:lnTo>
                    <a:lnTo>
                      <a:pt x="4248" y="2133"/>
                    </a:lnTo>
                    <a:lnTo>
                      <a:pt x="4286" y="2057"/>
                    </a:lnTo>
                    <a:lnTo>
                      <a:pt x="4286" y="1981"/>
                    </a:lnTo>
                    <a:lnTo>
                      <a:pt x="4228" y="1867"/>
                    </a:lnTo>
                    <a:lnTo>
                      <a:pt x="4248" y="1657"/>
                    </a:lnTo>
                    <a:lnTo>
                      <a:pt x="4343" y="1619"/>
                    </a:lnTo>
                    <a:lnTo>
                      <a:pt x="4381" y="1600"/>
                    </a:lnTo>
                    <a:lnTo>
                      <a:pt x="4419" y="1619"/>
                    </a:lnTo>
                    <a:lnTo>
                      <a:pt x="4476" y="1657"/>
                    </a:lnTo>
                    <a:lnTo>
                      <a:pt x="4495" y="1657"/>
                    </a:lnTo>
                    <a:lnTo>
                      <a:pt x="4514" y="1638"/>
                    </a:lnTo>
                    <a:lnTo>
                      <a:pt x="4571" y="1581"/>
                    </a:lnTo>
                    <a:lnTo>
                      <a:pt x="4648" y="1581"/>
                    </a:lnTo>
                    <a:lnTo>
                      <a:pt x="4762" y="1562"/>
                    </a:lnTo>
                    <a:lnTo>
                      <a:pt x="4857" y="1542"/>
                    </a:lnTo>
                    <a:lnTo>
                      <a:pt x="5124" y="1600"/>
                    </a:lnTo>
                    <a:lnTo>
                      <a:pt x="5238" y="1657"/>
                    </a:lnTo>
                    <a:lnTo>
                      <a:pt x="5333" y="1619"/>
                    </a:lnTo>
                    <a:lnTo>
                      <a:pt x="5371" y="1581"/>
                    </a:lnTo>
                    <a:lnTo>
                      <a:pt x="5410" y="1524"/>
                    </a:lnTo>
                    <a:lnTo>
                      <a:pt x="5428" y="1466"/>
                    </a:lnTo>
                    <a:lnTo>
                      <a:pt x="5467" y="1428"/>
                    </a:lnTo>
                    <a:lnTo>
                      <a:pt x="5505" y="1447"/>
                    </a:lnTo>
                    <a:lnTo>
                      <a:pt x="5676" y="1410"/>
                    </a:lnTo>
                    <a:lnTo>
                      <a:pt x="5676" y="1295"/>
                    </a:lnTo>
                    <a:lnTo>
                      <a:pt x="5695" y="1257"/>
                    </a:lnTo>
                    <a:lnTo>
                      <a:pt x="5733" y="1162"/>
                    </a:lnTo>
                    <a:lnTo>
                      <a:pt x="5924" y="1352"/>
                    </a:lnTo>
                    <a:lnTo>
                      <a:pt x="6000" y="1390"/>
                    </a:lnTo>
                    <a:lnTo>
                      <a:pt x="6229" y="1447"/>
                    </a:lnTo>
                    <a:lnTo>
                      <a:pt x="6267" y="1505"/>
                    </a:lnTo>
                    <a:lnTo>
                      <a:pt x="6419" y="1542"/>
                    </a:lnTo>
                    <a:lnTo>
                      <a:pt x="6495" y="1695"/>
                    </a:lnTo>
                    <a:lnTo>
                      <a:pt x="6534" y="1733"/>
                    </a:lnTo>
                    <a:lnTo>
                      <a:pt x="6571" y="1771"/>
                    </a:lnTo>
                    <a:lnTo>
                      <a:pt x="6610" y="1771"/>
                    </a:lnTo>
                    <a:lnTo>
                      <a:pt x="6666" y="1771"/>
                    </a:lnTo>
                    <a:lnTo>
                      <a:pt x="6686" y="1771"/>
                    </a:lnTo>
                    <a:lnTo>
                      <a:pt x="6705" y="1771"/>
                    </a:lnTo>
                    <a:lnTo>
                      <a:pt x="6724" y="1809"/>
                    </a:lnTo>
                    <a:lnTo>
                      <a:pt x="6705" y="1847"/>
                    </a:lnTo>
                    <a:lnTo>
                      <a:pt x="6666" y="1905"/>
                    </a:lnTo>
                    <a:lnTo>
                      <a:pt x="6552" y="1943"/>
                    </a:lnTo>
                    <a:lnTo>
                      <a:pt x="6514" y="1981"/>
                    </a:lnTo>
                    <a:lnTo>
                      <a:pt x="6534" y="2038"/>
                    </a:lnTo>
                    <a:lnTo>
                      <a:pt x="6610" y="2057"/>
                    </a:lnTo>
                    <a:lnTo>
                      <a:pt x="6666" y="2095"/>
                    </a:lnTo>
                    <a:lnTo>
                      <a:pt x="6686" y="2133"/>
                    </a:lnTo>
                    <a:lnTo>
                      <a:pt x="6724" y="2267"/>
                    </a:lnTo>
                    <a:lnTo>
                      <a:pt x="6762" y="2362"/>
                    </a:lnTo>
                    <a:lnTo>
                      <a:pt x="6819" y="2419"/>
                    </a:lnTo>
                    <a:lnTo>
                      <a:pt x="6800" y="2457"/>
                    </a:lnTo>
                    <a:lnTo>
                      <a:pt x="6666" y="2495"/>
                    </a:lnTo>
                    <a:lnTo>
                      <a:pt x="6590" y="2533"/>
                    </a:lnTo>
                    <a:lnTo>
                      <a:pt x="6571" y="2590"/>
                    </a:lnTo>
                    <a:lnTo>
                      <a:pt x="6552" y="2724"/>
                    </a:lnTo>
                    <a:lnTo>
                      <a:pt x="6819" y="2705"/>
                    </a:lnTo>
                    <a:lnTo>
                      <a:pt x="6895" y="2685"/>
                    </a:lnTo>
                    <a:lnTo>
                      <a:pt x="6895" y="2666"/>
                    </a:lnTo>
                    <a:lnTo>
                      <a:pt x="6895" y="2648"/>
                    </a:lnTo>
                    <a:lnTo>
                      <a:pt x="6915" y="2648"/>
                    </a:lnTo>
                    <a:lnTo>
                      <a:pt x="6915" y="2629"/>
                    </a:lnTo>
                    <a:lnTo>
                      <a:pt x="6933" y="2629"/>
                    </a:lnTo>
                    <a:lnTo>
                      <a:pt x="6952" y="2629"/>
                    </a:lnTo>
                    <a:lnTo>
                      <a:pt x="6991" y="2629"/>
                    </a:lnTo>
                    <a:lnTo>
                      <a:pt x="7010" y="2609"/>
                    </a:lnTo>
                    <a:lnTo>
                      <a:pt x="7029" y="2609"/>
                    </a:lnTo>
                    <a:lnTo>
                      <a:pt x="7029" y="2590"/>
                    </a:lnTo>
                    <a:lnTo>
                      <a:pt x="7047" y="2590"/>
                    </a:lnTo>
                    <a:lnTo>
                      <a:pt x="7219" y="2590"/>
                    </a:lnTo>
                    <a:lnTo>
                      <a:pt x="7276" y="2609"/>
                    </a:lnTo>
                    <a:lnTo>
                      <a:pt x="7314" y="2609"/>
                    </a:lnTo>
                    <a:lnTo>
                      <a:pt x="7391" y="2495"/>
                    </a:lnTo>
                    <a:lnTo>
                      <a:pt x="7391" y="2438"/>
                    </a:lnTo>
                    <a:lnTo>
                      <a:pt x="7391" y="2362"/>
                    </a:lnTo>
                    <a:lnTo>
                      <a:pt x="7372" y="2343"/>
                    </a:lnTo>
                    <a:lnTo>
                      <a:pt x="7238" y="2304"/>
                    </a:lnTo>
                    <a:lnTo>
                      <a:pt x="7200" y="2286"/>
                    </a:lnTo>
                    <a:lnTo>
                      <a:pt x="7162" y="2286"/>
                    </a:lnTo>
                    <a:lnTo>
                      <a:pt x="7124" y="2267"/>
                    </a:lnTo>
                    <a:lnTo>
                      <a:pt x="7124" y="2209"/>
                    </a:lnTo>
                    <a:lnTo>
                      <a:pt x="7143" y="2057"/>
                    </a:lnTo>
                    <a:lnTo>
                      <a:pt x="7238" y="2000"/>
                    </a:lnTo>
                    <a:lnTo>
                      <a:pt x="7352" y="1981"/>
                    </a:lnTo>
                    <a:lnTo>
                      <a:pt x="7448" y="1962"/>
                    </a:lnTo>
                    <a:lnTo>
                      <a:pt x="7505" y="1943"/>
                    </a:lnTo>
                    <a:lnTo>
                      <a:pt x="7543" y="1867"/>
                    </a:lnTo>
                    <a:lnTo>
                      <a:pt x="7562" y="1828"/>
                    </a:lnTo>
                    <a:lnTo>
                      <a:pt x="7581" y="1809"/>
                    </a:lnTo>
                    <a:lnTo>
                      <a:pt x="7619" y="1809"/>
                    </a:lnTo>
                    <a:lnTo>
                      <a:pt x="7657" y="1809"/>
                    </a:lnTo>
                    <a:lnTo>
                      <a:pt x="7695" y="1791"/>
                    </a:lnTo>
                    <a:lnTo>
                      <a:pt x="7695" y="1752"/>
                    </a:lnTo>
                    <a:lnTo>
                      <a:pt x="7676" y="1714"/>
                    </a:lnTo>
                    <a:lnTo>
                      <a:pt x="7638" y="1657"/>
                    </a:lnTo>
                    <a:lnTo>
                      <a:pt x="7372" y="1486"/>
                    </a:lnTo>
                    <a:lnTo>
                      <a:pt x="7352" y="1447"/>
                    </a:lnTo>
                    <a:lnTo>
                      <a:pt x="7352" y="1390"/>
                    </a:lnTo>
                    <a:lnTo>
                      <a:pt x="7352" y="1371"/>
                    </a:lnTo>
                    <a:lnTo>
                      <a:pt x="7372" y="1371"/>
                    </a:lnTo>
                    <a:lnTo>
                      <a:pt x="7352" y="1352"/>
                    </a:lnTo>
                    <a:lnTo>
                      <a:pt x="7352" y="1333"/>
                    </a:lnTo>
                    <a:lnTo>
                      <a:pt x="7181" y="1333"/>
                    </a:lnTo>
                    <a:lnTo>
                      <a:pt x="7238" y="1219"/>
                    </a:lnTo>
                    <a:lnTo>
                      <a:pt x="7200" y="1143"/>
                    </a:lnTo>
                    <a:lnTo>
                      <a:pt x="7352" y="743"/>
                    </a:lnTo>
                    <a:lnTo>
                      <a:pt x="7352" y="590"/>
                    </a:lnTo>
                    <a:lnTo>
                      <a:pt x="7410" y="476"/>
                    </a:lnTo>
                    <a:lnTo>
                      <a:pt x="7352" y="400"/>
                    </a:lnTo>
                    <a:lnTo>
                      <a:pt x="7219" y="362"/>
                    </a:lnTo>
                    <a:lnTo>
                      <a:pt x="6876" y="343"/>
                    </a:lnTo>
                    <a:lnTo>
                      <a:pt x="6952" y="286"/>
                    </a:lnTo>
                    <a:lnTo>
                      <a:pt x="6971" y="286"/>
                    </a:lnTo>
                    <a:lnTo>
                      <a:pt x="7067" y="305"/>
                    </a:lnTo>
                    <a:lnTo>
                      <a:pt x="7086" y="305"/>
                    </a:lnTo>
                    <a:lnTo>
                      <a:pt x="7105" y="286"/>
                    </a:lnTo>
                    <a:lnTo>
                      <a:pt x="7124" y="267"/>
                    </a:lnTo>
                    <a:lnTo>
                      <a:pt x="7124" y="247"/>
                    </a:lnTo>
                    <a:lnTo>
                      <a:pt x="7162" y="228"/>
                    </a:lnTo>
                    <a:lnTo>
                      <a:pt x="7181" y="228"/>
                    </a:lnTo>
                    <a:lnTo>
                      <a:pt x="7200" y="228"/>
                    </a:lnTo>
                    <a:lnTo>
                      <a:pt x="7219" y="247"/>
                    </a:lnTo>
                    <a:lnTo>
                      <a:pt x="7238" y="247"/>
                    </a:lnTo>
                    <a:lnTo>
                      <a:pt x="7257" y="247"/>
                    </a:lnTo>
                    <a:lnTo>
                      <a:pt x="7257" y="228"/>
                    </a:lnTo>
                    <a:lnTo>
                      <a:pt x="7276" y="209"/>
                    </a:lnTo>
                    <a:lnTo>
                      <a:pt x="7314" y="171"/>
                    </a:lnTo>
                    <a:lnTo>
                      <a:pt x="7333" y="152"/>
                    </a:lnTo>
                    <a:lnTo>
                      <a:pt x="7352" y="152"/>
                    </a:lnTo>
                    <a:lnTo>
                      <a:pt x="7372" y="152"/>
                    </a:lnTo>
                    <a:lnTo>
                      <a:pt x="7391" y="152"/>
                    </a:lnTo>
                    <a:lnTo>
                      <a:pt x="7410" y="152"/>
                    </a:lnTo>
                    <a:lnTo>
                      <a:pt x="7467" y="191"/>
                    </a:lnTo>
                    <a:lnTo>
                      <a:pt x="7505" y="209"/>
                    </a:lnTo>
                    <a:lnTo>
                      <a:pt x="7524" y="209"/>
                    </a:lnTo>
                    <a:lnTo>
                      <a:pt x="7543" y="209"/>
                    </a:lnTo>
                    <a:lnTo>
                      <a:pt x="7562" y="209"/>
                    </a:lnTo>
                    <a:lnTo>
                      <a:pt x="7600" y="171"/>
                    </a:lnTo>
                    <a:lnTo>
                      <a:pt x="7619" y="171"/>
                    </a:lnTo>
                    <a:lnTo>
                      <a:pt x="7638" y="191"/>
                    </a:lnTo>
                    <a:lnTo>
                      <a:pt x="7638" y="209"/>
                    </a:lnTo>
                    <a:lnTo>
                      <a:pt x="7657" y="209"/>
                    </a:lnTo>
                    <a:lnTo>
                      <a:pt x="7676" y="228"/>
                    </a:lnTo>
                    <a:lnTo>
                      <a:pt x="7695" y="228"/>
                    </a:lnTo>
                    <a:lnTo>
                      <a:pt x="7695" y="209"/>
                    </a:lnTo>
                    <a:lnTo>
                      <a:pt x="7714" y="209"/>
                    </a:lnTo>
                    <a:lnTo>
                      <a:pt x="7733" y="171"/>
                    </a:lnTo>
                    <a:lnTo>
                      <a:pt x="7753" y="152"/>
                    </a:lnTo>
                    <a:lnTo>
                      <a:pt x="7753" y="133"/>
                    </a:lnTo>
                    <a:lnTo>
                      <a:pt x="7772" y="133"/>
                    </a:lnTo>
                    <a:lnTo>
                      <a:pt x="7790" y="133"/>
                    </a:lnTo>
                    <a:lnTo>
                      <a:pt x="7809" y="133"/>
                    </a:lnTo>
                    <a:lnTo>
                      <a:pt x="7829" y="133"/>
                    </a:lnTo>
                    <a:lnTo>
                      <a:pt x="7829" y="152"/>
                    </a:lnTo>
                    <a:lnTo>
                      <a:pt x="7848" y="171"/>
                    </a:lnTo>
                    <a:lnTo>
                      <a:pt x="7848" y="191"/>
                    </a:lnTo>
                    <a:lnTo>
                      <a:pt x="7867" y="209"/>
                    </a:lnTo>
                    <a:lnTo>
                      <a:pt x="7924" y="228"/>
                    </a:lnTo>
                    <a:lnTo>
                      <a:pt x="7943" y="228"/>
                    </a:lnTo>
                    <a:lnTo>
                      <a:pt x="7962" y="228"/>
                    </a:lnTo>
                    <a:lnTo>
                      <a:pt x="7981" y="209"/>
                    </a:lnTo>
                    <a:lnTo>
                      <a:pt x="8000" y="191"/>
                    </a:lnTo>
                    <a:lnTo>
                      <a:pt x="8000" y="114"/>
                    </a:lnTo>
                    <a:lnTo>
                      <a:pt x="8019" y="95"/>
                    </a:lnTo>
                    <a:lnTo>
                      <a:pt x="8114" y="0"/>
                    </a:lnTo>
                    <a:lnTo>
                      <a:pt x="8134" y="0"/>
                    </a:lnTo>
                    <a:lnTo>
                      <a:pt x="8153" y="0"/>
                    </a:lnTo>
                    <a:lnTo>
                      <a:pt x="8171" y="19"/>
                    </a:lnTo>
                    <a:lnTo>
                      <a:pt x="8190" y="19"/>
                    </a:lnTo>
                    <a:lnTo>
                      <a:pt x="8210" y="19"/>
                    </a:lnTo>
                    <a:lnTo>
                      <a:pt x="8248" y="19"/>
                    </a:lnTo>
                    <a:lnTo>
                      <a:pt x="8267" y="19"/>
                    </a:lnTo>
                    <a:lnTo>
                      <a:pt x="8286" y="0"/>
                    </a:lnTo>
                    <a:lnTo>
                      <a:pt x="8305" y="0"/>
                    </a:lnTo>
                    <a:lnTo>
                      <a:pt x="8305" y="400"/>
                    </a:lnTo>
                    <a:lnTo>
                      <a:pt x="8324" y="514"/>
                    </a:lnTo>
                    <a:lnTo>
                      <a:pt x="8457" y="80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33" name="Freeform 11">
                <a:extLst>
                  <a:ext uri="{FF2B5EF4-FFF2-40B4-BE49-F238E27FC236}">
                    <a16:creationId xmlns:a16="http://schemas.microsoft.com/office/drawing/2014/main" id="{9A46D766-92BE-3D41-9308-0DC69ACE0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8150" y="9950450"/>
                <a:ext cx="5376863" cy="4333875"/>
              </a:xfrm>
              <a:custGeom>
                <a:avLst/>
                <a:gdLst>
                  <a:gd name="T0" fmla="*/ 1595097499 w 14934"/>
                  <a:gd name="T1" fmla="*/ 1286052477 h 12039"/>
                  <a:gd name="T2" fmla="*/ 1587708723 w 14934"/>
                  <a:gd name="T3" fmla="*/ 1288514783 h 12039"/>
                  <a:gd name="T4" fmla="*/ 1516023337 w 14934"/>
                  <a:gd name="T5" fmla="*/ 1258838593 h 12039"/>
                  <a:gd name="T6" fmla="*/ 1461708163 w 14934"/>
                  <a:gd name="T7" fmla="*/ 1256376287 h 12039"/>
                  <a:gd name="T8" fmla="*/ 1311078230 w 14934"/>
                  <a:gd name="T9" fmla="*/ 1310804055 h 12039"/>
                  <a:gd name="T10" fmla="*/ 1244448190 w 14934"/>
                  <a:gd name="T11" fmla="*/ 1382338011 h 12039"/>
                  <a:gd name="T12" fmla="*/ 1103670079 w 14934"/>
                  <a:gd name="T13" fmla="*/ 1399573435 h 12039"/>
                  <a:gd name="T14" fmla="*/ 925947367 w 14934"/>
                  <a:gd name="T15" fmla="*/ 1404497688 h 12039"/>
                  <a:gd name="T16" fmla="*/ 775317434 w 14934"/>
                  <a:gd name="T17" fmla="*/ 1471236627 h 12039"/>
                  <a:gd name="T18" fmla="*/ 686391090 w 14934"/>
                  <a:gd name="T19" fmla="*/ 1540308277 h 12039"/>
                  <a:gd name="T20" fmla="*/ 577761103 w 14934"/>
                  <a:gd name="T21" fmla="*/ 1535384025 h 12039"/>
                  <a:gd name="T22" fmla="*/ 483909029 w 14934"/>
                  <a:gd name="T23" fmla="*/ 1476031644 h 12039"/>
                  <a:gd name="T24" fmla="*/ 464075411 w 14934"/>
                  <a:gd name="T25" fmla="*/ 1411884606 h 12039"/>
                  <a:gd name="T26" fmla="*/ 414815943 w 14934"/>
                  <a:gd name="T27" fmla="*/ 1364972993 h 12039"/>
                  <a:gd name="T28" fmla="*/ 313575093 w 14934"/>
                  <a:gd name="T29" fmla="*/ 1392186876 h 12039"/>
                  <a:gd name="T30" fmla="*/ 320963869 w 14934"/>
                  <a:gd name="T31" fmla="*/ 1323115226 h 12039"/>
                  <a:gd name="T32" fmla="*/ 209871197 w 14934"/>
                  <a:gd name="T33" fmla="*/ 1303287901 h 12039"/>
                  <a:gd name="T34" fmla="*/ 217259973 w 14934"/>
                  <a:gd name="T35" fmla="*/ 1382338011 h 12039"/>
                  <a:gd name="T36" fmla="*/ 182648803 w 14934"/>
                  <a:gd name="T37" fmla="*/ 1335426397 h 12039"/>
                  <a:gd name="T38" fmla="*/ 175259667 w 14934"/>
                  <a:gd name="T39" fmla="*/ 1281128225 h 12039"/>
                  <a:gd name="T40" fmla="*/ 204945106 w 14934"/>
                  <a:gd name="T41" fmla="*/ 1224367746 h 12039"/>
                  <a:gd name="T42" fmla="*/ 167870891 w 14934"/>
                  <a:gd name="T43" fmla="*/ 1100868328 h 12039"/>
                  <a:gd name="T44" fmla="*/ 96185505 w 14934"/>
                  <a:gd name="T45" fmla="*/ 975036198 h 12039"/>
                  <a:gd name="T46" fmla="*/ 79074162 w 14934"/>
                  <a:gd name="T47" fmla="*/ 940435756 h 12039"/>
                  <a:gd name="T48" fmla="*/ 98648550 w 14934"/>
                  <a:gd name="T49" fmla="*/ 945360008 h 12039"/>
                  <a:gd name="T50" fmla="*/ 54444788 w 14934"/>
                  <a:gd name="T51" fmla="*/ 905964548 h 12039"/>
                  <a:gd name="T52" fmla="*/ 34611170 w 14934"/>
                  <a:gd name="T53" fmla="*/ 881212970 h 12039"/>
                  <a:gd name="T54" fmla="*/ 27222394 w 14934"/>
                  <a:gd name="T55" fmla="*/ 829376744 h 12039"/>
                  <a:gd name="T56" fmla="*/ 46926037 w 14934"/>
                  <a:gd name="T57" fmla="*/ 794776301 h 12039"/>
                  <a:gd name="T58" fmla="*/ 170333936 w 14934"/>
                  <a:gd name="T59" fmla="*/ 713393840 h 12039"/>
                  <a:gd name="T60" fmla="*/ 153092978 w 14934"/>
                  <a:gd name="T61" fmla="*/ 501125041 h 12039"/>
                  <a:gd name="T62" fmla="*/ 106166941 w 14934"/>
                  <a:gd name="T63" fmla="*/ 394990642 h 12039"/>
                  <a:gd name="T64" fmla="*/ 12444482 w 14934"/>
                  <a:gd name="T65" fmla="*/ 264104665 h 12039"/>
                  <a:gd name="T66" fmla="*/ 88796729 w 14934"/>
                  <a:gd name="T67" fmla="*/ 106134399 h 12039"/>
                  <a:gd name="T68" fmla="*/ 214796928 w 14934"/>
                  <a:gd name="T69" fmla="*/ 9848865 h 12039"/>
                  <a:gd name="T70" fmla="*/ 343130557 w 14934"/>
                  <a:gd name="T71" fmla="*/ 187646456 h 12039"/>
                  <a:gd name="T72" fmla="*/ 392519640 w 14934"/>
                  <a:gd name="T73" fmla="*/ 389936794 h 12039"/>
                  <a:gd name="T74" fmla="*/ 412353258 w 14934"/>
                  <a:gd name="T75" fmla="*/ 510973906 h 12039"/>
                  <a:gd name="T76" fmla="*/ 449297859 w 14934"/>
                  <a:gd name="T77" fmla="*/ 498533140 h 12039"/>
                  <a:gd name="T78" fmla="*/ 478982938 w 14934"/>
                  <a:gd name="T79" fmla="*/ 552961268 h 12039"/>
                  <a:gd name="T80" fmla="*/ 501149627 w 14934"/>
                  <a:gd name="T81" fmla="*/ 557755925 h 12039"/>
                  <a:gd name="T82" fmla="*/ 516057154 w 14934"/>
                  <a:gd name="T83" fmla="*/ 592356368 h 12039"/>
                  <a:gd name="T84" fmla="*/ 533298112 w 14934"/>
                  <a:gd name="T85" fmla="*/ 767692012 h 12039"/>
                  <a:gd name="T86" fmla="*/ 585149879 w 14934"/>
                  <a:gd name="T87" fmla="*/ 696028461 h 12039"/>
                  <a:gd name="T88" fmla="*/ 738243218 w 14934"/>
                  <a:gd name="T89" fmla="*/ 624494864 h 12039"/>
                  <a:gd name="T90" fmla="*/ 757946861 w 14934"/>
                  <a:gd name="T91" fmla="*/ 826914798 h 12039"/>
                  <a:gd name="T92" fmla="*/ 918428975 w 14934"/>
                  <a:gd name="T93" fmla="*/ 809679014 h 12039"/>
                  <a:gd name="T94" fmla="*/ 1091355212 w 14934"/>
                  <a:gd name="T95" fmla="*/ 666482226 h 12039"/>
                  <a:gd name="T96" fmla="*/ 1269207539 w 14934"/>
                  <a:gd name="T97" fmla="*/ 609721747 h 12039"/>
                  <a:gd name="T98" fmla="*/ 1306152140 w 14934"/>
                  <a:gd name="T99" fmla="*/ 496071193 h 12039"/>
                  <a:gd name="T100" fmla="*/ 1560486329 w 14934"/>
                  <a:gd name="T101" fmla="*/ 488684275 h 12039"/>
                  <a:gd name="T102" fmla="*/ 1745727792 w 14934"/>
                  <a:gd name="T103" fmla="*/ 424537237 h 12039"/>
                  <a:gd name="T104" fmla="*/ 1886376288 w 14934"/>
                  <a:gd name="T105" fmla="*/ 439310714 h 12039"/>
                  <a:gd name="T106" fmla="*/ 1918524413 w 14934"/>
                  <a:gd name="T107" fmla="*/ 540650096 h 12039"/>
                  <a:gd name="T108" fmla="*/ 1797579560 w 14934"/>
                  <a:gd name="T109" fmla="*/ 612183693 h 12039"/>
                  <a:gd name="T110" fmla="*/ 1664190584 w 14934"/>
                  <a:gd name="T111" fmla="*/ 760305454 h 12039"/>
                  <a:gd name="T112" fmla="*/ 1604949320 w 14934"/>
                  <a:gd name="T113" fmla="*/ 824452491 h 12039"/>
                  <a:gd name="T114" fmla="*/ 1562949374 w 14934"/>
                  <a:gd name="T115" fmla="*/ 888599529 h 12039"/>
                  <a:gd name="T116" fmla="*/ 1755579613 w 14934"/>
                  <a:gd name="T117" fmla="*/ 1100868328 h 12039"/>
                  <a:gd name="T118" fmla="*/ 1772820571 w 14934"/>
                  <a:gd name="T119" fmla="*/ 1234216251 h 120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934" h="12039">
                    <a:moveTo>
                      <a:pt x="13658" y="9657"/>
                    </a:moveTo>
                    <a:lnTo>
                      <a:pt x="13543" y="9657"/>
                    </a:lnTo>
                    <a:lnTo>
                      <a:pt x="13181" y="9753"/>
                    </a:lnTo>
                    <a:lnTo>
                      <a:pt x="13124" y="9771"/>
                    </a:lnTo>
                    <a:lnTo>
                      <a:pt x="13086" y="9790"/>
                    </a:lnTo>
                    <a:lnTo>
                      <a:pt x="13048" y="9829"/>
                    </a:lnTo>
                    <a:lnTo>
                      <a:pt x="13028" y="9905"/>
                    </a:lnTo>
                    <a:lnTo>
                      <a:pt x="13028" y="9962"/>
                    </a:lnTo>
                    <a:lnTo>
                      <a:pt x="13086" y="10000"/>
                    </a:lnTo>
                    <a:lnTo>
                      <a:pt x="13124" y="10000"/>
                    </a:lnTo>
                    <a:lnTo>
                      <a:pt x="13124" y="10019"/>
                    </a:lnTo>
                    <a:lnTo>
                      <a:pt x="12324" y="9943"/>
                    </a:lnTo>
                    <a:lnTo>
                      <a:pt x="12305" y="9924"/>
                    </a:lnTo>
                    <a:lnTo>
                      <a:pt x="12305" y="9848"/>
                    </a:lnTo>
                    <a:lnTo>
                      <a:pt x="12286" y="9829"/>
                    </a:lnTo>
                    <a:lnTo>
                      <a:pt x="12229" y="9829"/>
                    </a:lnTo>
                    <a:lnTo>
                      <a:pt x="12190" y="9810"/>
                    </a:lnTo>
                    <a:lnTo>
                      <a:pt x="12171" y="9790"/>
                    </a:lnTo>
                    <a:lnTo>
                      <a:pt x="12190" y="9829"/>
                    </a:lnTo>
                    <a:lnTo>
                      <a:pt x="12210" y="9848"/>
                    </a:lnTo>
                    <a:lnTo>
                      <a:pt x="12229" y="9848"/>
                    </a:lnTo>
                    <a:lnTo>
                      <a:pt x="12248" y="9867"/>
                    </a:lnTo>
                    <a:lnTo>
                      <a:pt x="12267" y="9905"/>
                    </a:lnTo>
                    <a:lnTo>
                      <a:pt x="12267" y="9943"/>
                    </a:lnTo>
                    <a:lnTo>
                      <a:pt x="12248" y="9962"/>
                    </a:lnTo>
                    <a:lnTo>
                      <a:pt x="12248" y="9943"/>
                    </a:lnTo>
                    <a:lnTo>
                      <a:pt x="12210" y="9924"/>
                    </a:lnTo>
                    <a:lnTo>
                      <a:pt x="12153" y="9924"/>
                    </a:lnTo>
                    <a:lnTo>
                      <a:pt x="12114" y="9924"/>
                    </a:lnTo>
                    <a:lnTo>
                      <a:pt x="12095" y="9943"/>
                    </a:lnTo>
                    <a:lnTo>
                      <a:pt x="12057" y="9943"/>
                    </a:lnTo>
                    <a:lnTo>
                      <a:pt x="12038" y="9943"/>
                    </a:lnTo>
                    <a:lnTo>
                      <a:pt x="11848" y="9886"/>
                    </a:lnTo>
                    <a:lnTo>
                      <a:pt x="11772" y="9829"/>
                    </a:lnTo>
                    <a:lnTo>
                      <a:pt x="11733" y="9829"/>
                    </a:lnTo>
                    <a:lnTo>
                      <a:pt x="11714" y="9810"/>
                    </a:lnTo>
                    <a:lnTo>
                      <a:pt x="11695" y="9771"/>
                    </a:lnTo>
                    <a:lnTo>
                      <a:pt x="11695" y="9734"/>
                    </a:lnTo>
                    <a:lnTo>
                      <a:pt x="11695" y="9714"/>
                    </a:lnTo>
                    <a:lnTo>
                      <a:pt x="11714" y="9714"/>
                    </a:lnTo>
                    <a:lnTo>
                      <a:pt x="11733" y="9714"/>
                    </a:lnTo>
                    <a:lnTo>
                      <a:pt x="11714" y="9676"/>
                    </a:lnTo>
                    <a:lnTo>
                      <a:pt x="11657" y="9657"/>
                    </a:lnTo>
                    <a:lnTo>
                      <a:pt x="11543" y="9657"/>
                    </a:lnTo>
                    <a:lnTo>
                      <a:pt x="11581" y="9695"/>
                    </a:lnTo>
                    <a:lnTo>
                      <a:pt x="11600" y="9734"/>
                    </a:lnTo>
                    <a:lnTo>
                      <a:pt x="11638" y="9771"/>
                    </a:lnTo>
                    <a:lnTo>
                      <a:pt x="11676" y="9790"/>
                    </a:lnTo>
                    <a:lnTo>
                      <a:pt x="11638" y="9810"/>
                    </a:lnTo>
                    <a:lnTo>
                      <a:pt x="11581" y="9790"/>
                    </a:lnTo>
                    <a:lnTo>
                      <a:pt x="11314" y="9695"/>
                    </a:lnTo>
                    <a:lnTo>
                      <a:pt x="11276" y="9695"/>
                    </a:lnTo>
                    <a:lnTo>
                      <a:pt x="11219" y="9695"/>
                    </a:lnTo>
                    <a:lnTo>
                      <a:pt x="11162" y="9695"/>
                    </a:lnTo>
                    <a:lnTo>
                      <a:pt x="11124" y="9714"/>
                    </a:lnTo>
                    <a:lnTo>
                      <a:pt x="11010" y="9829"/>
                    </a:lnTo>
                    <a:lnTo>
                      <a:pt x="10915" y="9867"/>
                    </a:lnTo>
                    <a:lnTo>
                      <a:pt x="10800" y="9886"/>
                    </a:lnTo>
                    <a:lnTo>
                      <a:pt x="10590" y="9867"/>
                    </a:lnTo>
                    <a:lnTo>
                      <a:pt x="10495" y="9867"/>
                    </a:lnTo>
                    <a:lnTo>
                      <a:pt x="10285" y="9924"/>
                    </a:lnTo>
                    <a:lnTo>
                      <a:pt x="10248" y="9943"/>
                    </a:lnTo>
                    <a:lnTo>
                      <a:pt x="10209" y="9981"/>
                    </a:lnTo>
                    <a:lnTo>
                      <a:pt x="10133" y="10057"/>
                    </a:lnTo>
                    <a:lnTo>
                      <a:pt x="10114" y="10115"/>
                    </a:lnTo>
                    <a:lnTo>
                      <a:pt x="10114" y="10152"/>
                    </a:lnTo>
                    <a:lnTo>
                      <a:pt x="10153" y="10191"/>
                    </a:lnTo>
                    <a:lnTo>
                      <a:pt x="10190" y="10210"/>
                    </a:lnTo>
                    <a:lnTo>
                      <a:pt x="10172" y="10247"/>
                    </a:lnTo>
                    <a:lnTo>
                      <a:pt x="10114" y="10247"/>
                    </a:lnTo>
                    <a:lnTo>
                      <a:pt x="9809" y="10305"/>
                    </a:lnTo>
                    <a:lnTo>
                      <a:pt x="9733" y="10343"/>
                    </a:lnTo>
                    <a:lnTo>
                      <a:pt x="9676" y="10400"/>
                    </a:lnTo>
                    <a:lnTo>
                      <a:pt x="9657" y="10457"/>
                    </a:lnTo>
                    <a:lnTo>
                      <a:pt x="9676" y="10533"/>
                    </a:lnTo>
                    <a:lnTo>
                      <a:pt x="9657" y="10572"/>
                    </a:lnTo>
                    <a:lnTo>
                      <a:pt x="9600" y="10648"/>
                    </a:lnTo>
                    <a:lnTo>
                      <a:pt x="9600" y="10667"/>
                    </a:lnTo>
                    <a:lnTo>
                      <a:pt x="9447" y="10743"/>
                    </a:lnTo>
                    <a:lnTo>
                      <a:pt x="9352" y="10781"/>
                    </a:lnTo>
                    <a:lnTo>
                      <a:pt x="9257" y="10800"/>
                    </a:lnTo>
                    <a:lnTo>
                      <a:pt x="9162" y="10800"/>
                    </a:lnTo>
                    <a:lnTo>
                      <a:pt x="8914" y="10762"/>
                    </a:lnTo>
                    <a:lnTo>
                      <a:pt x="8819" y="10705"/>
                    </a:lnTo>
                    <a:lnTo>
                      <a:pt x="8781" y="10686"/>
                    </a:lnTo>
                    <a:lnTo>
                      <a:pt x="8724" y="10705"/>
                    </a:lnTo>
                    <a:lnTo>
                      <a:pt x="8629" y="10743"/>
                    </a:lnTo>
                    <a:lnTo>
                      <a:pt x="8553" y="10762"/>
                    </a:lnTo>
                    <a:lnTo>
                      <a:pt x="8533" y="10781"/>
                    </a:lnTo>
                    <a:lnTo>
                      <a:pt x="8514" y="10800"/>
                    </a:lnTo>
                    <a:lnTo>
                      <a:pt x="8495" y="10819"/>
                    </a:lnTo>
                    <a:lnTo>
                      <a:pt x="8343" y="10895"/>
                    </a:lnTo>
                    <a:lnTo>
                      <a:pt x="8228" y="10914"/>
                    </a:lnTo>
                    <a:lnTo>
                      <a:pt x="8133" y="10895"/>
                    </a:lnTo>
                    <a:lnTo>
                      <a:pt x="7752" y="10762"/>
                    </a:lnTo>
                    <a:lnTo>
                      <a:pt x="7657" y="10724"/>
                    </a:lnTo>
                    <a:lnTo>
                      <a:pt x="7429" y="10705"/>
                    </a:lnTo>
                    <a:lnTo>
                      <a:pt x="7314" y="10724"/>
                    </a:lnTo>
                    <a:lnTo>
                      <a:pt x="7238" y="10762"/>
                    </a:lnTo>
                    <a:lnTo>
                      <a:pt x="7105" y="10800"/>
                    </a:lnTo>
                    <a:lnTo>
                      <a:pt x="7066" y="10838"/>
                    </a:lnTo>
                    <a:lnTo>
                      <a:pt x="7143" y="10838"/>
                    </a:lnTo>
                    <a:lnTo>
                      <a:pt x="7181" y="10877"/>
                    </a:lnTo>
                    <a:lnTo>
                      <a:pt x="7219" y="10953"/>
                    </a:lnTo>
                    <a:lnTo>
                      <a:pt x="7200" y="11009"/>
                    </a:lnTo>
                    <a:lnTo>
                      <a:pt x="7162" y="11029"/>
                    </a:lnTo>
                    <a:lnTo>
                      <a:pt x="6743" y="10953"/>
                    </a:lnTo>
                    <a:lnTo>
                      <a:pt x="6419" y="10991"/>
                    </a:lnTo>
                    <a:lnTo>
                      <a:pt x="6323" y="11029"/>
                    </a:lnTo>
                    <a:lnTo>
                      <a:pt x="6247" y="11105"/>
                    </a:lnTo>
                    <a:lnTo>
                      <a:pt x="6114" y="11276"/>
                    </a:lnTo>
                    <a:lnTo>
                      <a:pt x="6076" y="11314"/>
                    </a:lnTo>
                    <a:lnTo>
                      <a:pt x="6019" y="11334"/>
                    </a:lnTo>
                    <a:lnTo>
                      <a:pt x="6000" y="11334"/>
                    </a:lnTo>
                    <a:lnTo>
                      <a:pt x="5981" y="11353"/>
                    </a:lnTo>
                    <a:lnTo>
                      <a:pt x="5962" y="11390"/>
                    </a:lnTo>
                    <a:lnTo>
                      <a:pt x="5942" y="11410"/>
                    </a:lnTo>
                    <a:lnTo>
                      <a:pt x="5924" y="11429"/>
                    </a:lnTo>
                    <a:lnTo>
                      <a:pt x="5847" y="11448"/>
                    </a:lnTo>
                    <a:lnTo>
                      <a:pt x="5810" y="11486"/>
                    </a:lnTo>
                    <a:lnTo>
                      <a:pt x="5771" y="11524"/>
                    </a:lnTo>
                    <a:lnTo>
                      <a:pt x="5733" y="11562"/>
                    </a:lnTo>
                    <a:lnTo>
                      <a:pt x="5714" y="11619"/>
                    </a:lnTo>
                    <a:lnTo>
                      <a:pt x="5695" y="11600"/>
                    </a:lnTo>
                    <a:lnTo>
                      <a:pt x="5638" y="11619"/>
                    </a:lnTo>
                    <a:lnTo>
                      <a:pt x="5543" y="11657"/>
                    </a:lnTo>
                    <a:lnTo>
                      <a:pt x="5371" y="11791"/>
                    </a:lnTo>
                    <a:lnTo>
                      <a:pt x="5295" y="11886"/>
                    </a:lnTo>
                    <a:lnTo>
                      <a:pt x="5333" y="11962"/>
                    </a:lnTo>
                    <a:lnTo>
                      <a:pt x="5295" y="11981"/>
                    </a:lnTo>
                    <a:lnTo>
                      <a:pt x="5238" y="12019"/>
                    </a:lnTo>
                    <a:lnTo>
                      <a:pt x="5200" y="12038"/>
                    </a:lnTo>
                    <a:lnTo>
                      <a:pt x="5162" y="12019"/>
                    </a:lnTo>
                    <a:lnTo>
                      <a:pt x="5124" y="12019"/>
                    </a:lnTo>
                    <a:lnTo>
                      <a:pt x="5085" y="12000"/>
                    </a:lnTo>
                    <a:lnTo>
                      <a:pt x="4933" y="11886"/>
                    </a:lnTo>
                    <a:lnTo>
                      <a:pt x="4914" y="11848"/>
                    </a:lnTo>
                    <a:lnTo>
                      <a:pt x="4876" y="11829"/>
                    </a:lnTo>
                    <a:lnTo>
                      <a:pt x="4495" y="11829"/>
                    </a:lnTo>
                    <a:lnTo>
                      <a:pt x="4457" y="11848"/>
                    </a:lnTo>
                    <a:lnTo>
                      <a:pt x="4419" y="11886"/>
                    </a:lnTo>
                    <a:lnTo>
                      <a:pt x="4381" y="11886"/>
                    </a:lnTo>
                    <a:lnTo>
                      <a:pt x="4362" y="11886"/>
                    </a:lnTo>
                    <a:lnTo>
                      <a:pt x="4342" y="11867"/>
                    </a:lnTo>
                    <a:lnTo>
                      <a:pt x="4342" y="11848"/>
                    </a:lnTo>
                    <a:lnTo>
                      <a:pt x="4324" y="11829"/>
                    </a:lnTo>
                    <a:lnTo>
                      <a:pt x="4210" y="11771"/>
                    </a:lnTo>
                    <a:lnTo>
                      <a:pt x="4038" y="11581"/>
                    </a:lnTo>
                    <a:lnTo>
                      <a:pt x="3905" y="11505"/>
                    </a:lnTo>
                    <a:lnTo>
                      <a:pt x="3885" y="11486"/>
                    </a:lnTo>
                    <a:lnTo>
                      <a:pt x="3847" y="11448"/>
                    </a:lnTo>
                    <a:lnTo>
                      <a:pt x="3790" y="11410"/>
                    </a:lnTo>
                    <a:lnTo>
                      <a:pt x="3733" y="11390"/>
                    </a:lnTo>
                    <a:lnTo>
                      <a:pt x="3695" y="11410"/>
                    </a:lnTo>
                    <a:lnTo>
                      <a:pt x="3638" y="11448"/>
                    </a:lnTo>
                    <a:lnTo>
                      <a:pt x="3619" y="11429"/>
                    </a:lnTo>
                    <a:lnTo>
                      <a:pt x="3600" y="11429"/>
                    </a:lnTo>
                    <a:lnTo>
                      <a:pt x="3580" y="11429"/>
                    </a:lnTo>
                    <a:lnTo>
                      <a:pt x="3562" y="11448"/>
                    </a:lnTo>
                    <a:lnTo>
                      <a:pt x="3562" y="11429"/>
                    </a:lnTo>
                    <a:lnTo>
                      <a:pt x="3714" y="11219"/>
                    </a:lnTo>
                    <a:lnTo>
                      <a:pt x="3714" y="11200"/>
                    </a:lnTo>
                    <a:lnTo>
                      <a:pt x="3714" y="11124"/>
                    </a:lnTo>
                    <a:lnTo>
                      <a:pt x="3676" y="11029"/>
                    </a:lnTo>
                    <a:lnTo>
                      <a:pt x="3619" y="10953"/>
                    </a:lnTo>
                    <a:lnTo>
                      <a:pt x="3580" y="10895"/>
                    </a:lnTo>
                    <a:lnTo>
                      <a:pt x="3543" y="10857"/>
                    </a:lnTo>
                    <a:lnTo>
                      <a:pt x="3524" y="10857"/>
                    </a:lnTo>
                    <a:lnTo>
                      <a:pt x="3352" y="10895"/>
                    </a:lnTo>
                    <a:lnTo>
                      <a:pt x="3219" y="10877"/>
                    </a:lnTo>
                    <a:lnTo>
                      <a:pt x="3181" y="10877"/>
                    </a:lnTo>
                    <a:lnTo>
                      <a:pt x="3143" y="10838"/>
                    </a:lnTo>
                    <a:lnTo>
                      <a:pt x="3104" y="10762"/>
                    </a:lnTo>
                    <a:lnTo>
                      <a:pt x="3067" y="10724"/>
                    </a:lnTo>
                    <a:lnTo>
                      <a:pt x="3067" y="10705"/>
                    </a:lnTo>
                    <a:lnTo>
                      <a:pt x="3123" y="10705"/>
                    </a:lnTo>
                    <a:lnTo>
                      <a:pt x="3162" y="10667"/>
                    </a:lnTo>
                    <a:lnTo>
                      <a:pt x="3162" y="10610"/>
                    </a:lnTo>
                    <a:lnTo>
                      <a:pt x="3200" y="10533"/>
                    </a:lnTo>
                    <a:lnTo>
                      <a:pt x="3162" y="10552"/>
                    </a:lnTo>
                    <a:lnTo>
                      <a:pt x="3104" y="10648"/>
                    </a:lnTo>
                    <a:lnTo>
                      <a:pt x="3067" y="10667"/>
                    </a:lnTo>
                    <a:lnTo>
                      <a:pt x="2895" y="10667"/>
                    </a:lnTo>
                    <a:lnTo>
                      <a:pt x="2876" y="10667"/>
                    </a:lnTo>
                    <a:lnTo>
                      <a:pt x="2800" y="10686"/>
                    </a:lnTo>
                    <a:lnTo>
                      <a:pt x="2571" y="10724"/>
                    </a:lnTo>
                    <a:lnTo>
                      <a:pt x="2533" y="10762"/>
                    </a:lnTo>
                    <a:lnTo>
                      <a:pt x="2514" y="10781"/>
                    </a:lnTo>
                    <a:lnTo>
                      <a:pt x="2495" y="10800"/>
                    </a:lnTo>
                    <a:lnTo>
                      <a:pt x="2476" y="10781"/>
                    </a:lnTo>
                    <a:lnTo>
                      <a:pt x="2438" y="10762"/>
                    </a:lnTo>
                    <a:lnTo>
                      <a:pt x="2419" y="10743"/>
                    </a:lnTo>
                    <a:lnTo>
                      <a:pt x="2419" y="10705"/>
                    </a:lnTo>
                    <a:lnTo>
                      <a:pt x="2438" y="10667"/>
                    </a:lnTo>
                    <a:lnTo>
                      <a:pt x="2438" y="10591"/>
                    </a:lnTo>
                    <a:lnTo>
                      <a:pt x="2419" y="10552"/>
                    </a:lnTo>
                    <a:lnTo>
                      <a:pt x="2438" y="10533"/>
                    </a:lnTo>
                    <a:lnTo>
                      <a:pt x="2438" y="10514"/>
                    </a:lnTo>
                    <a:lnTo>
                      <a:pt x="2457" y="10496"/>
                    </a:lnTo>
                    <a:lnTo>
                      <a:pt x="2476" y="10476"/>
                    </a:lnTo>
                    <a:lnTo>
                      <a:pt x="2495" y="10419"/>
                    </a:lnTo>
                    <a:lnTo>
                      <a:pt x="2495" y="10381"/>
                    </a:lnTo>
                    <a:lnTo>
                      <a:pt x="2457" y="10286"/>
                    </a:lnTo>
                    <a:lnTo>
                      <a:pt x="2457" y="10229"/>
                    </a:lnTo>
                    <a:lnTo>
                      <a:pt x="2476" y="10210"/>
                    </a:lnTo>
                    <a:lnTo>
                      <a:pt x="2514" y="10191"/>
                    </a:lnTo>
                    <a:lnTo>
                      <a:pt x="2533" y="10133"/>
                    </a:lnTo>
                    <a:lnTo>
                      <a:pt x="2438" y="9981"/>
                    </a:lnTo>
                    <a:lnTo>
                      <a:pt x="2400" y="9962"/>
                    </a:lnTo>
                    <a:lnTo>
                      <a:pt x="2266" y="9924"/>
                    </a:lnTo>
                    <a:lnTo>
                      <a:pt x="2057" y="9905"/>
                    </a:lnTo>
                    <a:lnTo>
                      <a:pt x="1828" y="9924"/>
                    </a:lnTo>
                    <a:lnTo>
                      <a:pt x="1790" y="9924"/>
                    </a:lnTo>
                    <a:lnTo>
                      <a:pt x="1771" y="9943"/>
                    </a:lnTo>
                    <a:lnTo>
                      <a:pt x="1695" y="9981"/>
                    </a:lnTo>
                    <a:lnTo>
                      <a:pt x="1657" y="10019"/>
                    </a:lnTo>
                    <a:lnTo>
                      <a:pt x="1638" y="10038"/>
                    </a:lnTo>
                    <a:lnTo>
                      <a:pt x="1619" y="10057"/>
                    </a:lnTo>
                    <a:lnTo>
                      <a:pt x="1581" y="10095"/>
                    </a:lnTo>
                    <a:lnTo>
                      <a:pt x="1562" y="10115"/>
                    </a:lnTo>
                    <a:lnTo>
                      <a:pt x="1562" y="10152"/>
                    </a:lnTo>
                    <a:lnTo>
                      <a:pt x="1581" y="10191"/>
                    </a:lnTo>
                    <a:lnTo>
                      <a:pt x="1599" y="10210"/>
                    </a:lnTo>
                    <a:lnTo>
                      <a:pt x="1619" y="10229"/>
                    </a:lnTo>
                    <a:lnTo>
                      <a:pt x="1638" y="10343"/>
                    </a:lnTo>
                    <a:lnTo>
                      <a:pt x="1657" y="10381"/>
                    </a:lnTo>
                    <a:lnTo>
                      <a:pt x="1657" y="10400"/>
                    </a:lnTo>
                    <a:lnTo>
                      <a:pt x="1638" y="10591"/>
                    </a:lnTo>
                    <a:lnTo>
                      <a:pt x="1638" y="10648"/>
                    </a:lnTo>
                    <a:lnTo>
                      <a:pt x="1676" y="10667"/>
                    </a:lnTo>
                    <a:lnTo>
                      <a:pt x="1638" y="10686"/>
                    </a:lnTo>
                    <a:lnTo>
                      <a:pt x="1581" y="10648"/>
                    </a:lnTo>
                    <a:lnTo>
                      <a:pt x="1523" y="10610"/>
                    </a:lnTo>
                    <a:lnTo>
                      <a:pt x="1485" y="10552"/>
                    </a:lnTo>
                    <a:lnTo>
                      <a:pt x="1428" y="10438"/>
                    </a:lnTo>
                    <a:lnTo>
                      <a:pt x="1428" y="10419"/>
                    </a:lnTo>
                    <a:lnTo>
                      <a:pt x="1428" y="10400"/>
                    </a:lnTo>
                    <a:lnTo>
                      <a:pt x="1428" y="10362"/>
                    </a:lnTo>
                    <a:lnTo>
                      <a:pt x="1447" y="10343"/>
                    </a:lnTo>
                    <a:lnTo>
                      <a:pt x="1428" y="10324"/>
                    </a:lnTo>
                    <a:lnTo>
                      <a:pt x="1409" y="10305"/>
                    </a:lnTo>
                    <a:lnTo>
                      <a:pt x="1390" y="10229"/>
                    </a:lnTo>
                    <a:lnTo>
                      <a:pt x="1371" y="10210"/>
                    </a:lnTo>
                    <a:lnTo>
                      <a:pt x="1295" y="10171"/>
                    </a:lnTo>
                    <a:lnTo>
                      <a:pt x="1276" y="10152"/>
                    </a:lnTo>
                    <a:lnTo>
                      <a:pt x="1276" y="10115"/>
                    </a:lnTo>
                    <a:lnTo>
                      <a:pt x="1276" y="10076"/>
                    </a:lnTo>
                    <a:lnTo>
                      <a:pt x="1295" y="10057"/>
                    </a:lnTo>
                    <a:lnTo>
                      <a:pt x="1314" y="10038"/>
                    </a:lnTo>
                    <a:lnTo>
                      <a:pt x="1333" y="10038"/>
                    </a:lnTo>
                    <a:lnTo>
                      <a:pt x="1352" y="10000"/>
                    </a:lnTo>
                    <a:lnTo>
                      <a:pt x="1352" y="9962"/>
                    </a:lnTo>
                    <a:lnTo>
                      <a:pt x="1352" y="9924"/>
                    </a:lnTo>
                    <a:lnTo>
                      <a:pt x="1352" y="9886"/>
                    </a:lnTo>
                    <a:lnTo>
                      <a:pt x="1371" y="9867"/>
                    </a:lnTo>
                    <a:lnTo>
                      <a:pt x="1333" y="9867"/>
                    </a:lnTo>
                    <a:lnTo>
                      <a:pt x="1314" y="9886"/>
                    </a:lnTo>
                    <a:lnTo>
                      <a:pt x="1276" y="9829"/>
                    </a:lnTo>
                    <a:lnTo>
                      <a:pt x="1276" y="9790"/>
                    </a:lnTo>
                    <a:lnTo>
                      <a:pt x="1295" y="9753"/>
                    </a:lnTo>
                    <a:lnTo>
                      <a:pt x="1333" y="9714"/>
                    </a:lnTo>
                    <a:lnTo>
                      <a:pt x="1352" y="9657"/>
                    </a:lnTo>
                    <a:lnTo>
                      <a:pt x="1390" y="9562"/>
                    </a:lnTo>
                    <a:lnTo>
                      <a:pt x="1409" y="9505"/>
                    </a:lnTo>
                    <a:lnTo>
                      <a:pt x="1485" y="9448"/>
                    </a:lnTo>
                    <a:lnTo>
                      <a:pt x="1581" y="9448"/>
                    </a:lnTo>
                    <a:lnTo>
                      <a:pt x="1657" y="9429"/>
                    </a:lnTo>
                    <a:lnTo>
                      <a:pt x="1676" y="9333"/>
                    </a:lnTo>
                    <a:lnTo>
                      <a:pt x="1676" y="9276"/>
                    </a:lnTo>
                    <a:lnTo>
                      <a:pt x="1619" y="9200"/>
                    </a:lnTo>
                    <a:lnTo>
                      <a:pt x="1619" y="9162"/>
                    </a:lnTo>
                    <a:lnTo>
                      <a:pt x="1599" y="9105"/>
                    </a:lnTo>
                    <a:lnTo>
                      <a:pt x="1543" y="8857"/>
                    </a:lnTo>
                    <a:lnTo>
                      <a:pt x="1485" y="8743"/>
                    </a:lnTo>
                    <a:lnTo>
                      <a:pt x="1467" y="8686"/>
                    </a:lnTo>
                    <a:lnTo>
                      <a:pt x="1447" y="8667"/>
                    </a:lnTo>
                    <a:lnTo>
                      <a:pt x="1352" y="8533"/>
                    </a:lnTo>
                    <a:lnTo>
                      <a:pt x="1314" y="8515"/>
                    </a:lnTo>
                    <a:lnTo>
                      <a:pt x="1295" y="8495"/>
                    </a:lnTo>
                    <a:lnTo>
                      <a:pt x="1276" y="8476"/>
                    </a:lnTo>
                    <a:lnTo>
                      <a:pt x="1276" y="8362"/>
                    </a:lnTo>
                    <a:lnTo>
                      <a:pt x="1276" y="8305"/>
                    </a:lnTo>
                    <a:lnTo>
                      <a:pt x="1257" y="8248"/>
                    </a:lnTo>
                    <a:lnTo>
                      <a:pt x="1200" y="8152"/>
                    </a:lnTo>
                    <a:lnTo>
                      <a:pt x="1142" y="8095"/>
                    </a:lnTo>
                    <a:lnTo>
                      <a:pt x="876" y="7905"/>
                    </a:lnTo>
                    <a:lnTo>
                      <a:pt x="914" y="7867"/>
                    </a:lnTo>
                    <a:lnTo>
                      <a:pt x="895" y="7809"/>
                    </a:lnTo>
                    <a:lnTo>
                      <a:pt x="838" y="7695"/>
                    </a:lnTo>
                    <a:lnTo>
                      <a:pt x="800" y="7619"/>
                    </a:lnTo>
                    <a:lnTo>
                      <a:pt x="742" y="7543"/>
                    </a:lnTo>
                    <a:lnTo>
                      <a:pt x="742" y="7524"/>
                    </a:lnTo>
                    <a:lnTo>
                      <a:pt x="724" y="7486"/>
                    </a:lnTo>
                    <a:lnTo>
                      <a:pt x="610" y="7372"/>
                    </a:lnTo>
                    <a:lnTo>
                      <a:pt x="572" y="7352"/>
                    </a:lnTo>
                    <a:lnTo>
                      <a:pt x="515" y="7333"/>
                    </a:lnTo>
                    <a:lnTo>
                      <a:pt x="496" y="7295"/>
                    </a:lnTo>
                    <a:lnTo>
                      <a:pt x="458" y="7238"/>
                    </a:lnTo>
                    <a:lnTo>
                      <a:pt x="439" y="7200"/>
                    </a:lnTo>
                    <a:lnTo>
                      <a:pt x="496" y="7181"/>
                    </a:lnTo>
                    <a:lnTo>
                      <a:pt x="534" y="7162"/>
                    </a:lnTo>
                    <a:lnTo>
                      <a:pt x="553" y="7181"/>
                    </a:lnTo>
                    <a:lnTo>
                      <a:pt x="572" y="7200"/>
                    </a:lnTo>
                    <a:lnTo>
                      <a:pt x="591" y="7238"/>
                    </a:lnTo>
                    <a:lnTo>
                      <a:pt x="610" y="7257"/>
                    </a:lnTo>
                    <a:lnTo>
                      <a:pt x="628" y="7276"/>
                    </a:lnTo>
                    <a:lnTo>
                      <a:pt x="628" y="7314"/>
                    </a:lnTo>
                    <a:lnTo>
                      <a:pt x="628" y="7333"/>
                    </a:lnTo>
                    <a:lnTo>
                      <a:pt x="705" y="7391"/>
                    </a:lnTo>
                    <a:lnTo>
                      <a:pt x="742" y="7448"/>
                    </a:lnTo>
                    <a:lnTo>
                      <a:pt x="781" y="7486"/>
                    </a:lnTo>
                    <a:lnTo>
                      <a:pt x="800" y="7486"/>
                    </a:lnTo>
                    <a:lnTo>
                      <a:pt x="838" y="7467"/>
                    </a:lnTo>
                    <a:lnTo>
                      <a:pt x="838" y="7428"/>
                    </a:lnTo>
                    <a:lnTo>
                      <a:pt x="781" y="7391"/>
                    </a:lnTo>
                    <a:lnTo>
                      <a:pt x="761" y="7352"/>
                    </a:lnTo>
                    <a:lnTo>
                      <a:pt x="761" y="7314"/>
                    </a:lnTo>
                    <a:lnTo>
                      <a:pt x="761" y="7295"/>
                    </a:lnTo>
                    <a:lnTo>
                      <a:pt x="742" y="7295"/>
                    </a:lnTo>
                    <a:lnTo>
                      <a:pt x="724" y="7295"/>
                    </a:lnTo>
                    <a:lnTo>
                      <a:pt x="705" y="7276"/>
                    </a:lnTo>
                    <a:lnTo>
                      <a:pt x="647" y="7238"/>
                    </a:lnTo>
                    <a:lnTo>
                      <a:pt x="628" y="7200"/>
                    </a:lnTo>
                    <a:lnTo>
                      <a:pt x="628" y="7181"/>
                    </a:lnTo>
                    <a:lnTo>
                      <a:pt x="628" y="7047"/>
                    </a:lnTo>
                    <a:lnTo>
                      <a:pt x="628" y="7010"/>
                    </a:lnTo>
                    <a:lnTo>
                      <a:pt x="591" y="6952"/>
                    </a:lnTo>
                    <a:lnTo>
                      <a:pt x="534" y="6933"/>
                    </a:lnTo>
                    <a:lnTo>
                      <a:pt x="477" y="6933"/>
                    </a:lnTo>
                    <a:lnTo>
                      <a:pt x="401" y="6933"/>
                    </a:lnTo>
                    <a:lnTo>
                      <a:pt x="420" y="6991"/>
                    </a:lnTo>
                    <a:lnTo>
                      <a:pt x="439" y="6991"/>
                    </a:lnTo>
                    <a:lnTo>
                      <a:pt x="401" y="7010"/>
                    </a:lnTo>
                    <a:lnTo>
                      <a:pt x="381" y="7010"/>
                    </a:lnTo>
                    <a:lnTo>
                      <a:pt x="344" y="7047"/>
                    </a:lnTo>
                    <a:lnTo>
                      <a:pt x="305" y="7029"/>
                    </a:lnTo>
                    <a:lnTo>
                      <a:pt x="305" y="6991"/>
                    </a:lnTo>
                    <a:lnTo>
                      <a:pt x="286" y="6971"/>
                    </a:lnTo>
                    <a:lnTo>
                      <a:pt x="286" y="6952"/>
                    </a:lnTo>
                    <a:lnTo>
                      <a:pt x="286" y="6933"/>
                    </a:lnTo>
                    <a:lnTo>
                      <a:pt x="267" y="6895"/>
                    </a:lnTo>
                    <a:lnTo>
                      <a:pt x="267" y="6876"/>
                    </a:lnTo>
                    <a:lnTo>
                      <a:pt x="267" y="6819"/>
                    </a:lnTo>
                    <a:lnTo>
                      <a:pt x="267" y="6800"/>
                    </a:lnTo>
                    <a:lnTo>
                      <a:pt x="229" y="6724"/>
                    </a:lnTo>
                    <a:lnTo>
                      <a:pt x="229" y="6666"/>
                    </a:lnTo>
                    <a:lnTo>
                      <a:pt x="229" y="6648"/>
                    </a:lnTo>
                    <a:lnTo>
                      <a:pt x="229" y="6610"/>
                    </a:lnTo>
                    <a:lnTo>
                      <a:pt x="248" y="6590"/>
                    </a:lnTo>
                    <a:lnTo>
                      <a:pt x="267" y="6552"/>
                    </a:lnTo>
                    <a:lnTo>
                      <a:pt x="248" y="6514"/>
                    </a:lnTo>
                    <a:lnTo>
                      <a:pt x="191" y="6438"/>
                    </a:lnTo>
                    <a:lnTo>
                      <a:pt x="172" y="6438"/>
                    </a:lnTo>
                    <a:lnTo>
                      <a:pt x="172" y="6400"/>
                    </a:lnTo>
                    <a:lnTo>
                      <a:pt x="191" y="6400"/>
                    </a:lnTo>
                    <a:lnTo>
                      <a:pt x="210" y="6400"/>
                    </a:lnTo>
                    <a:lnTo>
                      <a:pt x="229" y="6400"/>
                    </a:lnTo>
                    <a:lnTo>
                      <a:pt x="229" y="6381"/>
                    </a:lnTo>
                    <a:lnTo>
                      <a:pt x="267" y="6362"/>
                    </a:lnTo>
                    <a:lnTo>
                      <a:pt x="286" y="6343"/>
                    </a:lnTo>
                    <a:lnTo>
                      <a:pt x="305" y="6343"/>
                    </a:lnTo>
                    <a:lnTo>
                      <a:pt x="305" y="6324"/>
                    </a:lnTo>
                    <a:lnTo>
                      <a:pt x="325" y="6305"/>
                    </a:lnTo>
                    <a:lnTo>
                      <a:pt x="325" y="6285"/>
                    </a:lnTo>
                    <a:lnTo>
                      <a:pt x="325" y="6190"/>
                    </a:lnTo>
                    <a:lnTo>
                      <a:pt x="325" y="6153"/>
                    </a:lnTo>
                    <a:lnTo>
                      <a:pt x="362" y="6133"/>
                    </a:lnTo>
                    <a:lnTo>
                      <a:pt x="420" y="6114"/>
                    </a:lnTo>
                    <a:lnTo>
                      <a:pt x="477" y="6095"/>
                    </a:lnTo>
                    <a:lnTo>
                      <a:pt x="496" y="6095"/>
                    </a:lnTo>
                    <a:lnTo>
                      <a:pt x="477" y="6114"/>
                    </a:lnTo>
                    <a:lnTo>
                      <a:pt x="515" y="6171"/>
                    </a:lnTo>
                    <a:lnTo>
                      <a:pt x="628" y="6267"/>
                    </a:lnTo>
                    <a:lnTo>
                      <a:pt x="724" y="6305"/>
                    </a:lnTo>
                    <a:lnTo>
                      <a:pt x="819" y="6285"/>
                    </a:lnTo>
                    <a:lnTo>
                      <a:pt x="895" y="6229"/>
                    </a:lnTo>
                    <a:lnTo>
                      <a:pt x="1181" y="5943"/>
                    </a:lnTo>
                    <a:lnTo>
                      <a:pt x="1238" y="5828"/>
                    </a:lnTo>
                    <a:lnTo>
                      <a:pt x="1257" y="5733"/>
                    </a:lnTo>
                    <a:lnTo>
                      <a:pt x="1314" y="5505"/>
                    </a:lnTo>
                    <a:lnTo>
                      <a:pt x="1333" y="5410"/>
                    </a:lnTo>
                    <a:lnTo>
                      <a:pt x="1314" y="5219"/>
                    </a:lnTo>
                    <a:lnTo>
                      <a:pt x="1295" y="5162"/>
                    </a:lnTo>
                    <a:lnTo>
                      <a:pt x="1276" y="5105"/>
                    </a:lnTo>
                    <a:lnTo>
                      <a:pt x="1295" y="5066"/>
                    </a:lnTo>
                    <a:lnTo>
                      <a:pt x="1352" y="4990"/>
                    </a:lnTo>
                    <a:lnTo>
                      <a:pt x="1352" y="4876"/>
                    </a:lnTo>
                    <a:lnTo>
                      <a:pt x="1257" y="4514"/>
                    </a:lnTo>
                    <a:lnTo>
                      <a:pt x="1238" y="4228"/>
                    </a:lnTo>
                    <a:lnTo>
                      <a:pt x="1200" y="4095"/>
                    </a:lnTo>
                    <a:lnTo>
                      <a:pt x="1181" y="4038"/>
                    </a:lnTo>
                    <a:lnTo>
                      <a:pt x="1181" y="3924"/>
                    </a:lnTo>
                    <a:lnTo>
                      <a:pt x="1181" y="3867"/>
                    </a:lnTo>
                    <a:lnTo>
                      <a:pt x="1162" y="3810"/>
                    </a:lnTo>
                    <a:lnTo>
                      <a:pt x="1123" y="3771"/>
                    </a:lnTo>
                    <a:lnTo>
                      <a:pt x="1105" y="3733"/>
                    </a:lnTo>
                    <a:lnTo>
                      <a:pt x="1086" y="3695"/>
                    </a:lnTo>
                    <a:lnTo>
                      <a:pt x="1086" y="3657"/>
                    </a:lnTo>
                    <a:lnTo>
                      <a:pt x="1086" y="3638"/>
                    </a:lnTo>
                    <a:lnTo>
                      <a:pt x="1086" y="3619"/>
                    </a:lnTo>
                    <a:lnTo>
                      <a:pt x="1047" y="3429"/>
                    </a:lnTo>
                    <a:lnTo>
                      <a:pt x="1009" y="3333"/>
                    </a:lnTo>
                    <a:lnTo>
                      <a:pt x="952" y="3238"/>
                    </a:lnTo>
                    <a:lnTo>
                      <a:pt x="838" y="3105"/>
                    </a:lnTo>
                    <a:lnTo>
                      <a:pt x="819" y="3067"/>
                    </a:lnTo>
                    <a:lnTo>
                      <a:pt x="819" y="3048"/>
                    </a:lnTo>
                    <a:lnTo>
                      <a:pt x="705" y="2876"/>
                    </a:lnTo>
                    <a:lnTo>
                      <a:pt x="591" y="2762"/>
                    </a:lnTo>
                    <a:lnTo>
                      <a:pt x="572" y="2724"/>
                    </a:lnTo>
                    <a:lnTo>
                      <a:pt x="572" y="2667"/>
                    </a:lnTo>
                    <a:lnTo>
                      <a:pt x="534" y="2628"/>
                    </a:lnTo>
                    <a:lnTo>
                      <a:pt x="458" y="2572"/>
                    </a:lnTo>
                    <a:lnTo>
                      <a:pt x="362" y="2419"/>
                    </a:lnTo>
                    <a:lnTo>
                      <a:pt x="305" y="2362"/>
                    </a:lnTo>
                    <a:lnTo>
                      <a:pt x="267" y="2305"/>
                    </a:lnTo>
                    <a:lnTo>
                      <a:pt x="248" y="2171"/>
                    </a:lnTo>
                    <a:lnTo>
                      <a:pt x="210" y="2133"/>
                    </a:lnTo>
                    <a:lnTo>
                      <a:pt x="115" y="2057"/>
                    </a:lnTo>
                    <a:lnTo>
                      <a:pt x="96" y="2038"/>
                    </a:lnTo>
                    <a:lnTo>
                      <a:pt x="96" y="2000"/>
                    </a:lnTo>
                    <a:lnTo>
                      <a:pt x="0" y="1847"/>
                    </a:lnTo>
                    <a:lnTo>
                      <a:pt x="134" y="1886"/>
                    </a:lnTo>
                    <a:lnTo>
                      <a:pt x="153" y="1600"/>
                    </a:lnTo>
                    <a:lnTo>
                      <a:pt x="267" y="1448"/>
                    </a:lnTo>
                    <a:lnTo>
                      <a:pt x="286" y="1257"/>
                    </a:lnTo>
                    <a:lnTo>
                      <a:pt x="420" y="1124"/>
                    </a:lnTo>
                    <a:lnTo>
                      <a:pt x="477" y="933"/>
                    </a:lnTo>
                    <a:lnTo>
                      <a:pt x="553" y="857"/>
                    </a:lnTo>
                    <a:lnTo>
                      <a:pt x="591" y="819"/>
                    </a:lnTo>
                    <a:lnTo>
                      <a:pt x="647" y="819"/>
                    </a:lnTo>
                    <a:lnTo>
                      <a:pt x="685" y="819"/>
                    </a:lnTo>
                    <a:lnTo>
                      <a:pt x="724" y="838"/>
                    </a:lnTo>
                    <a:lnTo>
                      <a:pt x="761" y="876"/>
                    </a:lnTo>
                    <a:lnTo>
                      <a:pt x="819" y="914"/>
                    </a:lnTo>
                    <a:lnTo>
                      <a:pt x="914" y="952"/>
                    </a:lnTo>
                    <a:lnTo>
                      <a:pt x="1009" y="895"/>
                    </a:lnTo>
                    <a:lnTo>
                      <a:pt x="1123" y="838"/>
                    </a:lnTo>
                    <a:lnTo>
                      <a:pt x="1218" y="686"/>
                    </a:lnTo>
                    <a:lnTo>
                      <a:pt x="1333" y="495"/>
                    </a:lnTo>
                    <a:lnTo>
                      <a:pt x="1390" y="286"/>
                    </a:lnTo>
                    <a:lnTo>
                      <a:pt x="1467" y="152"/>
                    </a:lnTo>
                    <a:lnTo>
                      <a:pt x="1504" y="76"/>
                    </a:lnTo>
                    <a:lnTo>
                      <a:pt x="1619" y="152"/>
                    </a:lnTo>
                    <a:lnTo>
                      <a:pt x="1657" y="76"/>
                    </a:lnTo>
                    <a:lnTo>
                      <a:pt x="1714" y="19"/>
                    </a:lnTo>
                    <a:lnTo>
                      <a:pt x="1848" y="0"/>
                    </a:lnTo>
                    <a:lnTo>
                      <a:pt x="2019" y="133"/>
                    </a:lnTo>
                    <a:lnTo>
                      <a:pt x="2152" y="210"/>
                    </a:lnTo>
                    <a:lnTo>
                      <a:pt x="2247" y="286"/>
                    </a:lnTo>
                    <a:lnTo>
                      <a:pt x="2342" y="400"/>
                    </a:lnTo>
                    <a:lnTo>
                      <a:pt x="2400" y="495"/>
                    </a:lnTo>
                    <a:lnTo>
                      <a:pt x="2495" y="609"/>
                    </a:lnTo>
                    <a:lnTo>
                      <a:pt x="2723" y="686"/>
                    </a:lnTo>
                    <a:lnTo>
                      <a:pt x="2723" y="1009"/>
                    </a:lnTo>
                    <a:lnTo>
                      <a:pt x="2647" y="1104"/>
                    </a:lnTo>
                    <a:lnTo>
                      <a:pt x="2705" y="1276"/>
                    </a:lnTo>
                    <a:lnTo>
                      <a:pt x="2647" y="1448"/>
                    </a:lnTo>
                    <a:lnTo>
                      <a:pt x="2723" y="1962"/>
                    </a:lnTo>
                    <a:lnTo>
                      <a:pt x="2781" y="2095"/>
                    </a:lnTo>
                    <a:lnTo>
                      <a:pt x="2838" y="2171"/>
                    </a:lnTo>
                    <a:lnTo>
                      <a:pt x="2857" y="2209"/>
                    </a:lnTo>
                    <a:lnTo>
                      <a:pt x="2857" y="2267"/>
                    </a:lnTo>
                    <a:lnTo>
                      <a:pt x="2838" y="2343"/>
                    </a:lnTo>
                    <a:lnTo>
                      <a:pt x="2895" y="2609"/>
                    </a:lnTo>
                    <a:lnTo>
                      <a:pt x="2895" y="2704"/>
                    </a:lnTo>
                    <a:lnTo>
                      <a:pt x="2914" y="2781"/>
                    </a:lnTo>
                    <a:lnTo>
                      <a:pt x="2971" y="2838"/>
                    </a:lnTo>
                    <a:lnTo>
                      <a:pt x="2990" y="2895"/>
                    </a:lnTo>
                    <a:lnTo>
                      <a:pt x="3009" y="2933"/>
                    </a:lnTo>
                    <a:lnTo>
                      <a:pt x="3028" y="3009"/>
                    </a:lnTo>
                    <a:lnTo>
                      <a:pt x="3009" y="3067"/>
                    </a:lnTo>
                    <a:lnTo>
                      <a:pt x="3009" y="3162"/>
                    </a:lnTo>
                    <a:lnTo>
                      <a:pt x="2990" y="3238"/>
                    </a:lnTo>
                    <a:lnTo>
                      <a:pt x="3028" y="3466"/>
                    </a:lnTo>
                    <a:lnTo>
                      <a:pt x="3028" y="3600"/>
                    </a:lnTo>
                    <a:lnTo>
                      <a:pt x="2971" y="3695"/>
                    </a:lnTo>
                    <a:lnTo>
                      <a:pt x="2933" y="3867"/>
                    </a:lnTo>
                    <a:lnTo>
                      <a:pt x="3067" y="3867"/>
                    </a:lnTo>
                    <a:lnTo>
                      <a:pt x="3086" y="3886"/>
                    </a:lnTo>
                    <a:lnTo>
                      <a:pt x="3123" y="3905"/>
                    </a:lnTo>
                    <a:lnTo>
                      <a:pt x="3143" y="3924"/>
                    </a:lnTo>
                    <a:lnTo>
                      <a:pt x="3162" y="3943"/>
                    </a:lnTo>
                    <a:lnTo>
                      <a:pt x="3181" y="3943"/>
                    </a:lnTo>
                    <a:lnTo>
                      <a:pt x="3200" y="3943"/>
                    </a:lnTo>
                    <a:lnTo>
                      <a:pt x="3219" y="3943"/>
                    </a:lnTo>
                    <a:lnTo>
                      <a:pt x="3238" y="3924"/>
                    </a:lnTo>
                    <a:lnTo>
                      <a:pt x="3257" y="3924"/>
                    </a:lnTo>
                    <a:lnTo>
                      <a:pt x="3276" y="3924"/>
                    </a:lnTo>
                    <a:lnTo>
                      <a:pt x="3295" y="3943"/>
                    </a:lnTo>
                    <a:lnTo>
                      <a:pt x="3333" y="3943"/>
                    </a:lnTo>
                    <a:lnTo>
                      <a:pt x="3352" y="3924"/>
                    </a:lnTo>
                    <a:lnTo>
                      <a:pt x="3448" y="3847"/>
                    </a:lnTo>
                    <a:lnTo>
                      <a:pt x="3466" y="3847"/>
                    </a:lnTo>
                    <a:lnTo>
                      <a:pt x="3485" y="3847"/>
                    </a:lnTo>
                    <a:lnTo>
                      <a:pt x="3448" y="4000"/>
                    </a:lnTo>
                    <a:lnTo>
                      <a:pt x="3448" y="4019"/>
                    </a:lnTo>
                    <a:lnTo>
                      <a:pt x="3466" y="4057"/>
                    </a:lnTo>
                    <a:lnTo>
                      <a:pt x="3524" y="4076"/>
                    </a:lnTo>
                    <a:lnTo>
                      <a:pt x="3543" y="4095"/>
                    </a:lnTo>
                    <a:lnTo>
                      <a:pt x="3580" y="4133"/>
                    </a:lnTo>
                    <a:lnTo>
                      <a:pt x="3619" y="4228"/>
                    </a:lnTo>
                    <a:lnTo>
                      <a:pt x="3638" y="4248"/>
                    </a:lnTo>
                    <a:lnTo>
                      <a:pt x="3676" y="4248"/>
                    </a:lnTo>
                    <a:lnTo>
                      <a:pt x="3695" y="4267"/>
                    </a:lnTo>
                    <a:lnTo>
                      <a:pt x="3714" y="4286"/>
                    </a:lnTo>
                    <a:lnTo>
                      <a:pt x="3733" y="4286"/>
                    </a:lnTo>
                    <a:lnTo>
                      <a:pt x="3752" y="4286"/>
                    </a:lnTo>
                    <a:lnTo>
                      <a:pt x="3771" y="4267"/>
                    </a:lnTo>
                    <a:lnTo>
                      <a:pt x="3790" y="4267"/>
                    </a:lnTo>
                    <a:lnTo>
                      <a:pt x="3809" y="4267"/>
                    </a:lnTo>
                    <a:lnTo>
                      <a:pt x="3829" y="4267"/>
                    </a:lnTo>
                    <a:lnTo>
                      <a:pt x="3829" y="4286"/>
                    </a:lnTo>
                    <a:lnTo>
                      <a:pt x="3847" y="4286"/>
                    </a:lnTo>
                    <a:lnTo>
                      <a:pt x="3866" y="4304"/>
                    </a:lnTo>
                    <a:lnTo>
                      <a:pt x="3885" y="4343"/>
                    </a:lnTo>
                    <a:lnTo>
                      <a:pt x="3905" y="4362"/>
                    </a:lnTo>
                    <a:lnTo>
                      <a:pt x="3924" y="4381"/>
                    </a:lnTo>
                    <a:lnTo>
                      <a:pt x="3943" y="4381"/>
                    </a:lnTo>
                    <a:lnTo>
                      <a:pt x="3961" y="4381"/>
                    </a:lnTo>
                    <a:lnTo>
                      <a:pt x="3981" y="4381"/>
                    </a:lnTo>
                    <a:lnTo>
                      <a:pt x="3981" y="4400"/>
                    </a:lnTo>
                    <a:lnTo>
                      <a:pt x="3981" y="4457"/>
                    </a:lnTo>
                    <a:lnTo>
                      <a:pt x="3981" y="4476"/>
                    </a:lnTo>
                    <a:lnTo>
                      <a:pt x="3981" y="4514"/>
                    </a:lnTo>
                    <a:lnTo>
                      <a:pt x="3981" y="4533"/>
                    </a:lnTo>
                    <a:lnTo>
                      <a:pt x="3981" y="4571"/>
                    </a:lnTo>
                    <a:lnTo>
                      <a:pt x="3981" y="4590"/>
                    </a:lnTo>
                    <a:lnTo>
                      <a:pt x="4000" y="4648"/>
                    </a:lnTo>
                    <a:lnTo>
                      <a:pt x="4019" y="4800"/>
                    </a:lnTo>
                    <a:lnTo>
                      <a:pt x="4000" y="4819"/>
                    </a:lnTo>
                    <a:lnTo>
                      <a:pt x="3905" y="4934"/>
                    </a:lnTo>
                    <a:lnTo>
                      <a:pt x="3866" y="5010"/>
                    </a:lnTo>
                    <a:lnTo>
                      <a:pt x="3885" y="5162"/>
                    </a:lnTo>
                    <a:lnTo>
                      <a:pt x="3885" y="5219"/>
                    </a:lnTo>
                    <a:lnTo>
                      <a:pt x="3905" y="5257"/>
                    </a:lnTo>
                    <a:lnTo>
                      <a:pt x="4000" y="5447"/>
                    </a:lnTo>
                    <a:lnTo>
                      <a:pt x="4000" y="5505"/>
                    </a:lnTo>
                    <a:lnTo>
                      <a:pt x="3961" y="5772"/>
                    </a:lnTo>
                    <a:lnTo>
                      <a:pt x="4114" y="5924"/>
                    </a:lnTo>
                    <a:lnTo>
                      <a:pt x="4247" y="5848"/>
                    </a:lnTo>
                    <a:lnTo>
                      <a:pt x="4266" y="5828"/>
                    </a:lnTo>
                    <a:lnTo>
                      <a:pt x="4247" y="5809"/>
                    </a:lnTo>
                    <a:lnTo>
                      <a:pt x="4228" y="5791"/>
                    </a:lnTo>
                    <a:lnTo>
                      <a:pt x="4210" y="5714"/>
                    </a:lnTo>
                    <a:lnTo>
                      <a:pt x="4210" y="5619"/>
                    </a:lnTo>
                    <a:lnTo>
                      <a:pt x="4266" y="5505"/>
                    </a:lnTo>
                    <a:lnTo>
                      <a:pt x="4286" y="5410"/>
                    </a:lnTo>
                    <a:lnTo>
                      <a:pt x="4342" y="5371"/>
                    </a:lnTo>
                    <a:lnTo>
                      <a:pt x="4381" y="5410"/>
                    </a:lnTo>
                    <a:lnTo>
                      <a:pt x="4438" y="5391"/>
                    </a:lnTo>
                    <a:lnTo>
                      <a:pt x="4514" y="5371"/>
                    </a:lnTo>
                    <a:lnTo>
                      <a:pt x="4571" y="5276"/>
                    </a:lnTo>
                    <a:lnTo>
                      <a:pt x="4686" y="5238"/>
                    </a:lnTo>
                    <a:lnTo>
                      <a:pt x="4743" y="5181"/>
                    </a:lnTo>
                    <a:lnTo>
                      <a:pt x="4895" y="5181"/>
                    </a:lnTo>
                    <a:lnTo>
                      <a:pt x="5028" y="5143"/>
                    </a:lnTo>
                    <a:lnTo>
                      <a:pt x="5238" y="4971"/>
                    </a:lnTo>
                    <a:lnTo>
                      <a:pt x="5314" y="4876"/>
                    </a:lnTo>
                    <a:lnTo>
                      <a:pt x="5371" y="4838"/>
                    </a:lnTo>
                    <a:lnTo>
                      <a:pt x="5524" y="4685"/>
                    </a:lnTo>
                    <a:lnTo>
                      <a:pt x="5581" y="4667"/>
                    </a:lnTo>
                    <a:lnTo>
                      <a:pt x="5638" y="4705"/>
                    </a:lnTo>
                    <a:lnTo>
                      <a:pt x="5657" y="4762"/>
                    </a:lnTo>
                    <a:lnTo>
                      <a:pt x="5695" y="4819"/>
                    </a:lnTo>
                    <a:lnTo>
                      <a:pt x="5695" y="4934"/>
                    </a:lnTo>
                    <a:lnTo>
                      <a:pt x="5524" y="5162"/>
                    </a:lnTo>
                    <a:lnTo>
                      <a:pt x="5448" y="5257"/>
                    </a:lnTo>
                    <a:lnTo>
                      <a:pt x="5390" y="5295"/>
                    </a:lnTo>
                    <a:lnTo>
                      <a:pt x="5371" y="5428"/>
                    </a:lnTo>
                    <a:lnTo>
                      <a:pt x="5409" y="5600"/>
                    </a:lnTo>
                    <a:lnTo>
                      <a:pt x="5485" y="5809"/>
                    </a:lnTo>
                    <a:lnTo>
                      <a:pt x="5600" y="6057"/>
                    </a:lnTo>
                    <a:lnTo>
                      <a:pt x="5638" y="6190"/>
                    </a:lnTo>
                    <a:lnTo>
                      <a:pt x="5676" y="6267"/>
                    </a:lnTo>
                    <a:lnTo>
                      <a:pt x="5733" y="6305"/>
                    </a:lnTo>
                    <a:lnTo>
                      <a:pt x="5790" y="6343"/>
                    </a:lnTo>
                    <a:lnTo>
                      <a:pt x="5847" y="6381"/>
                    </a:lnTo>
                    <a:lnTo>
                      <a:pt x="5924" y="6476"/>
                    </a:lnTo>
                    <a:lnTo>
                      <a:pt x="5981" y="6534"/>
                    </a:lnTo>
                    <a:lnTo>
                      <a:pt x="6019" y="6629"/>
                    </a:lnTo>
                    <a:lnTo>
                      <a:pt x="6076" y="6648"/>
                    </a:lnTo>
                    <a:lnTo>
                      <a:pt x="6171" y="6743"/>
                    </a:lnTo>
                    <a:lnTo>
                      <a:pt x="6343" y="6724"/>
                    </a:lnTo>
                    <a:lnTo>
                      <a:pt x="6476" y="6648"/>
                    </a:lnTo>
                    <a:lnTo>
                      <a:pt x="6533" y="6648"/>
                    </a:lnTo>
                    <a:lnTo>
                      <a:pt x="6609" y="6705"/>
                    </a:lnTo>
                    <a:lnTo>
                      <a:pt x="6838" y="6686"/>
                    </a:lnTo>
                    <a:lnTo>
                      <a:pt x="7029" y="6534"/>
                    </a:lnTo>
                    <a:lnTo>
                      <a:pt x="7066" y="6400"/>
                    </a:lnTo>
                    <a:lnTo>
                      <a:pt x="7085" y="6248"/>
                    </a:lnTo>
                    <a:lnTo>
                      <a:pt x="7105" y="6133"/>
                    </a:lnTo>
                    <a:lnTo>
                      <a:pt x="7219" y="6019"/>
                    </a:lnTo>
                    <a:lnTo>
                      <a:pt x="7390" y="5962"/>
                    </a:lnTo>
                    <a:lnTo>
                      <a:pt x="7524" y="5943"/>
                    </a:lnTo>
                    <a:lnTo>
                      <a:pt x="7619" y="5924"/>
                    </a:lnTo>
                    <a:lnTo>
                      <a:pt x="7791" y="5828"/>
                    </a:lnTo>
                    <a:lnTo>
                      <a:pt x="7924" y="5581"/>
                    </a:lnTo>
                    <a:lnTo>
                      <a:pt x="7981" y="5428"/>
                    </a:lnTo>
                    <a:lnTo>
                      <a:pt x="8076" y="5371"/>
                    </a:lnTo>
                    <a:lnTo>
                      <a:pt x="8114" y="5352"/>
                    </a:lnTo>
                    <a:lnTo>
                      <a:pt x="8152" y="5295"/>
                    </a:lnTo>
                    <a:lnTo>
                      <a:pt x="8228" y="5200"/>
                    </a:lnTo>
                    <a:lnTo>
                      <a:pt x="8419" y="5143"/>
                    </a:lnTo>
                    <a:lnTo>
                      <a:pt x="8514" y="5124"/>
                    </a:lnTo>
                    <a:lnTo>
                      <a:pt x="8609" y="5029"/>
                    </a:lnTo>
                    <a:lnTo>
                      <a:pt x="8743" y="4952"/>
                    </a:lnTo>
                    <a:lnTo>
                      <a:pt x="8819" y="4819"/>
                    </a:lnTo>
                    <a:lnTo>
                      <a:pt x="8934" y="4762"/>
                    </a:lnTo>
                    <a:lnTo>
                      <a:pt x="9010" y="4743"/>
                    </a:lnTo>
                    <a:lnTo>
                      <a:pt x="9105" y="4781"/>
                    </a:lnTo>
                    <a:lnTo>
                      <a:pt x="9181" y="4743"/>
                    </a:lnTo>
                    <a:lnTo>
                      <a:pt x="9276" y="4762"/>
                    </a:lnTo>
                    <a:lnTo>
                      <a:pt x="9352" y="4800"/>
                    </a:lnTo>
                    <a:lnTo>
                      <a:pt x="9505" y="4819"/>
                    </a:lnTo>
                    <a:lnTo>
                      <a:pt x="9657" y="4800"/>
                    </a:lnTo>
                    <a:lnTo>
                      <a:pt x="9791" y="4705"/>
                    </a:lnTo>
                    <a:lnTo>
                      <a:pt x="9848" y="4590"/>
                    </a:lnTo>
                    <a:lnTo>
                      <a:pt x="9981" y="4438"/>
                    </a:lnTo>
                    <a:lnTo>
                      <a:pt x="10038" y="4419"/>
                    </a:lnTo>
                    <a:lnTo>
                      <a:pt x="10095" y="4324"/>
                    </a:lnTo>
                    <a:lnTo>
                      <a:pt x="10057" y="4209"/>
                    </a:lnTo>
                    <a:lnTo>
                      <a:pt x="10038" y="4190"/>
                    </a:lnTo>
                    <a:lnTo>
                      <a:pt x="10038" y="4172"/>
                    </a:lnTo>
                    <a:lnTo>
                      <a:pt x="10038" y="4152"/>
                    </a:lnTo>
                    <a:lnTo>
                      <a:pt x="10057" y="4038"/>
                    </a:lnTo>
                    <a:lnTo>
                      <a:pt x="10038" y="3962"/>
                    </a:lnTo>
                    <a:lnTo>
                      <a:pt x="10057" y="3905"/>
                    </a:lnTo>
                    <a:lnTo>
                      <a:pt x="10057" y="3867"/>
                    </a:lnTo>
                    <a:lnTo>
                      <a:pt x="10076" y="3828"/>
                    </a:lnTo>
                    <a:lnTo>
                      <a:pt x="10095" y="3771"/>
                    </a:lnTo>
                    <a:lnTo>
                      <a:pt x="10190" y="3752"/>
                    </a:lnTo>
                    <a:lnTo>
                      <a:pt x="10457" y="3085"/>
                    </a:lnTo>
                    <a:lnTo>
                      <a:pt x="10534" y="2990"/>
                    </a:lnTo>
                    <a:lnTo>
                      <a:pt x="10971" y="3200"/>
                    </a:lnTo>
                    <a:lnTo>
                      <a:pt x="11047" y="3276"/>
                    </a:lnTo>
                    <a:lnTo>
                      <a:pt x="11162" y="3390"/>
                    </a:lnTo>
                    <a:lnTo>
                      <a:pt x="11257" y="3543"/>
                    </a:lnTo>
                    <a:lnTo>
                      <a:pt x="11467" y="3619"/>
                    </a:lnTo>
                    <a:lnTo>
                      <a:pt x="11619" y="3695"/>
                    </a:lnTo>
                    <a:lnTo>
                      <a:pt x="11772" y="3714"/>
                    </a:lnTo>
                    <a:lnTo>
                      <a:pt x="11886" y="3752"/>
                    </a:lnTo>
                    <a:lnTo>
                      <a:pt x="12038" y="3771"/>
                    </a:lnTo>
                    <a:lnTo>
                      <a:pt x="12153" y="3810"/>
                    </a:lnTo>
                    <a:lnTo>
                      <a:pt x="12248" y="3847"/>
                    </a:lnTo>
                    <a:lnTo>
                      <a:pt x="12267" y="3943"/>
                    </a:lnTo>
                    <a:lnTo>
                      <a:pt x="12267" y="3981"/>
                    </a:lnTo>
                    <a:lnTo>
                      <a:pt x="12343" y="4095"/>
                    </a:lnTo>
                    <a:lnTo>
                      <a:pt x="12591" y="3867"/>
                    </a:lnTo>
                    <a:lnTo>
                      <a:pt x="12647" y="3810"/>
                    </a:lnTo>
                    <a:lnTo>
                      <a:pt x="12705" y="3695"/>
                    </a:lnTo>
                    <a:lnTo>
                      <a:pt x="12857" y="3486"/>
                    </a:lnTo>
                    <a:lnTo>
                      <a:pt x="13010" y="3390"/>
                    </a:lnTo>
                    <a:lnTo>
                      <a:pt x="13105" y="3295"/>
                    </a:lnTo>
                    <a:lnTo>
                      <a:pt x="13409" y="3295"/>
                    </a:lnTo>
                    <a:lnTo>
                      <a:pt x="13467" y="3276"/>
                    </a:lnTo>
                    <a:lnTo>
                      <a:pt x="13562" y="3238"/>
                    </a:lnTo>
                    <a:lnTo>
                      <a:pt x="13638" y="3219"/>
                    </a:lnTo>
                    <a:lnTo>
                      <a:pt x="13810" y="3257"/>
                    </a:lnTo>
                    <a:lnTo>
                      <a:pt x="14000" y="3371"/>
                    </a:lnTo>
                    <a:lnTo>
                      <a:pt x="14057" y="3410"/>
                    </a:lnTo>
                    <a:lnTo>
                      <a:pt x="14076" y="3466"/>
                    </a:lnTo>
                    <a:lnTo>
                      <a:pt x="14076" y="3524"/>
                    </a:lnTo>
                    <a:lnTo>
                      <a:pt x="14191" y="3619"/>
                    </a:lnTo>
                    <a:lnTo>
                      <a:pt x="14267" y="3562"/>
                    </a:lnTo>
                    <a:lnTo>
                      <a:pt x="14362" y="3505"/>
                    </a:lnTo>
                    <a:lnTo>
                      <a:pt x="14419" y="3410"/>
                    </a:lnTo>
                    <a:lnTo>
                      <a:pt x="14496" y="3390"/>
                    </a:lnTo>
                    <a:lnTo>
                      <a:pt x="14552" y="3390"/>
                    </a:lnTo>
                    <a:lnTo>
                      <a:pt x="14667" y="3543"/>
                    </a:lnTo>
                    <a:lnTo>
                      <a:pt x="14857" y="3581"/>
                    </a:lnTo>
                    <a:lnTo>
                      <a:pt x="14877" y="3657"/>
                    </a:lnTo>
                    <a:lnTo>
                      <a:pt x="14857" y="3676"/>
                    </a:lnTo>
                    <a:lnTo>
                      <a:pt x="14838" y="3733"/>
                    </a:lnTo>
                    <a:lnTo>
                      <a:pt x="14800" y="3771"/>
                    </a:lnTo>
                    <a:lnTo>
                      <a:pt x="14800" y="3847"/>
                    </a:lnTo>
                    <a:lnTo>
                      <a:pt x="14857" y="3886"/>
                    </a:lnTo>
                    <a:lnTo>
                      <a:pt x="14914" y="3962"/>
                    </a:lnTo>
                    <a:lnTo>
                      <a:pt x="14933" y="4019"/>
                    </a:lnTo>
                    <a:lnTo>
                      <a:pt x="14877" y="4114"/>
                    </a:lnTo>
                    <a:lnTo>
                      <a:pt x="14838" y="4152"/>
                    </a:lnTo>
                    <a:lnTo>
                      <a:pt x="14800" y="4172"/>
                    </a:lnTo>
                    <a:lnTo>
                      <a:pt x="14762" y="4209"/>
                    </a:lnTo>
                    <a:lnTo>
                      <a:pt x="14781" y="4248"/>
                    </a:lnTo>
                    <a:lnTo>
                      <a:pt x="14762" y="4286"/>
                    </a:lnTo>
                    <a:lnTo>
                      <a:pt x="14743" y="4324"/>
                    </a:lnTo>
                    <a:lnTo>
                      <a:pt x="14743" y="4400"/>
                    </a:lnTo>
                    <a:lnTo>
                      <a:pt x="14743" y="4438"/>
                    </a:lnTo>
                    <a:lnTo>
                      <a:pt x="14724" y="4495"/>
                    </a:lnTo>
                    <a:lnTo>
                      <a:pt x="14629" y="4553"/>
                    </a:lnTo>
                    <a:lnTo>
                      <a:pt x="14572" y="4648"/>
                    </a:lnTo>
                    <a:lnTo>
                      <a:pt x="14248" y="4781"/>
                    </a:lnTo>
                    <a:lnTo>
                      <a:pt x="14152" y="4762"/>
                    </a:lnTo>
                    <a:lnTo>
                      <a:pt x="13943" y="4705"/>
                    </a:lnTo>
                    <a:lnTo>
                      <a:pt x="13867" y="4724"/>
                    </a:lnTo>
                    <a:lnTo>
                      <a:pt x="13753" y="4819"/>
                    </a:lnTo>
                    <a:lnTo>
                      <a:pt x="13658" y="5010"/>
                    </a:lnTo>
                    <a:lnTo>
                      <a:pt x="13581" y="5048"/>
                    </a:lnTo>
                    <a:lnTo>
                      <a:pt x="13219" y="5105"/>
                    </a:lnTo>
                    <a:lnTo>
                      <a:pt x="13105" y="5143"/>
                    </a:lnTo>
                    <a:lnTo>
                      <a:pt x="12933" y="5143"/>
                    </a:lnTo>
                    <a:lnTo>
                      <a:pt x="12857" y="5238"/>
                    </a:lnTo>
                    <a:lnTo>
                      <a:pt x="12743" y="5333"/>
                    </a:lnTo>
                    <a:lnTo>
                      <a:pt x="12724" y="5428"/>
                    </a:lnTo>
                    <a:lnTo>
                      <a:pt x="12724" y="5543"/>
                    </a:lnTo>
                    <a:lnTo>
                      <a:pt x="12781" y="5657"/>
                    </a:lnTo>
                    <a:lnTo>
                      <a:pt x="12819" y="5772"/>
                    </a:lnTo>
                    <a:lnTo>
                      <a:pt x="12838" y="5867"/>
                    </a:lnTo>
                    <a:lnTo>
                      <a:pt x="12819" y="6000"/>
                    </a:lnTo>
                    <a:lnTo>
                      <a:pt x="12914" y="6095"/>
                    </a:lnTo>
                    <a:lnTo>
                      <a:pt x="12952" y="6190"/>
                    </a:lnTo>
                    <a:lnTo>
                      <a:pt x="13048" y="6285"/>
                    </a:lnTo>
                    <a:lnTo>
                      <a:pt x="12933" y="6381"/>
                    </a:lnTo>
                    <a:lnTo>
                      <a:pt x="12781" y="6381"/>
                    </a:lnTo>
                    <a:lnTo>
                      <a:pt x="12629" y="6381"/>
                    </a:lnTo>
                    <a:lnTo>
                      <a:pt x="12515" y="6438"/>
                    </a:lnTo>
                    <a:lnTo>
                      <a:pt x="12476" y="6457"/>
                    </a:lnTo>
                    <a:lnTo>
                      <a:pt x="12438" y="6457"/>
                    </a:lnTo>
                    <a:lnTo>
                      <a:pt x="12419" y="6419"/>
                    </a:lnTo>
                    <a:lnTo>
                      <a:pt x="12400" y="6400"/>
                    </a:lnTo>
                    <a:lnTo>
                      <a:pt x="12381" y="6362"/>
                    </a:lnTo>
                    <a:lnTo>
                      <a:pt x="12381" y="6343"/>
                    </a:lnTo>
                    <a:lnTo>
                      <a:pt x="12362" y="6343"/>
                    </a:lnTo>
                    <a:lnTo>
                      <a:pt x="12362" y="6324"/>
                    </a:lnTo>
                    <a:lnTo>
                      <a:pt x="12343" y="6324"/>
                    </a:lnTo>
                    <a:lnTo>
                      <a:pt x="12343" y="6305"/>
                    </a:lnTo>
                    <a:lnTo>
                      <a:pt x="12343" y="6324"/>
                    </a:lnTo>
                    <a:lnTo>
                      <a:pt x="12343" y="6400"/>
                    </a:lnTo>
                    <a:lnTo>
                      <a:pt x="12343" y="6495"/>
                    </a:lnTo>
                    <a:lnTo>
                      <a:pt x="12324" y="6552"/>
                    </a:lnTo>
                    <a:lnTo>
                      <a:pt x="12229" y="6590"/>
                    </a:lnTo>
                    <a:lnTo>
                      <a:pt x="12171" y="6610"/>
                    </a:lnTo>
                    <a:lnTo>
                      <a:pt x="12076" y="6762"/>
                    </a:lnTo>
                    <a:lnTo>
                      <a:pt x="12057" y="6857"/>
                    </a:lnTo>
                    <a:lnTo>
                      <a:pt x="11981" y="6952"/>
                    </a:lnTo>
                    <a:lnTo>
                      <a:pt x="12019" y="7067"/>
                    </a:lnTo>
                    <a:lnTo>
                      <a:pt x="11981" y="7181"/>
                    </a:lnTo>
                    <a:lnTo>
                      <a:pt x="11581" y="7829"/>
                    </a:lnTo>
                    <a:lnTo>
                      <a:pt x="11562" y="7924"/>
                    </a:lnTo>
                    <a:lnTo>
                      <a:pt x="11600" y="8038"/>
                    </a:lnTo>
                    <a:lnTo>
                      <a:pt x="11962" y="8038"/>
                    </a:lnTo>
                    <a:lnTo>
                      <a:pt x="12248" y="8000"/>
                    </a:lnTo>
                    <a:lnTo>
                      <a:pt x="12781" y="8038"/>
                    </a:lnTo>
                    <a:lnTo>
                      <a:pt x="13200" y="8114"/>
                    </a:lnTo>
                    <a:lnTo>
                      <a:pt x="13372" y="8209"/>
                    </a:lnTo>
                    <a:lnTo>
                      <a:pt x="13486" y="8305"/>
                    </a:lnTo>
                    <a:lnTo>
                      <a:pt x="13543" y="8495"/>
                    </a:lnTo>
                    <a:lnTo>
                      <a:pt x="13658" y="8647"/>
                    </a:lnTo>
                    <a:lnTo>
                      <a:pt x="13619" y="8705"/>
                    </a:lnTo>
                    <a:lnTo>
                      <a:pt x="13200" y="8896"/>
                    </a:lnTo>
                    <a:lnTo>
                      <a:pt x="13143" y="8952"/>
                    </a:lnTo>
                    <a:lnTo>
                      <a:pt x="13124" y="9010"/>
                    </a:lnTo>
                    <a:lnTo>
                      <a:pt x="13028" y="9105"/>
                    </a:lnTo>
                    <a:lnTo>
                      <a:pt x="13238" y="9124"/>
                    </a:lnTo>
                    <a:lnTo>
                      <a:pt x="13295" y="9086"/>
                    </a:lnTo>
                    <a:lnTo>
                      <a:pt x="13353" y="9105"/>
                    </a:lnTo>
                    <a:lnTo>
                      <a:pt x="13448" y="9143"/>
                    </a:lnTo>
                    <a:lnTo>
                      <a:pt x="13486" y="9219"/>
                    </a:lnTo>
                    <a:lnTo>
                      <a:pt x="13771" y="9353"/>
                    </a:lnTo>
                    <a:lnTo>
                      <a:pt x="13676" y="9524"/>
                    </a:lnTo>
                    <a:lnTo>
                      <a:pt x="13658" y="9562"/>
                    </a:lnTo>
                    <a:lnTo>
                      <a:pt x="13676" y="9657"/>
                    </a:lnTo>
                    <a:lnTo>
                      <a:pt x="13658" y="965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34" name="Freeform 12">
                <a:extLst>
                  <a:ext uri="{FF2B5EF4-FFF2-40B4-BE49-F238E27FC236}">
                    <a16:creationId xmlns:a16="http://schemas.microsoft.com/office/drawing/2014/main" id="{33DDF059-4313-2C48-90B6-B9E707EED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6913" y="4870450"/>
                <a:ext cx="1741487" cy="1681163"/>
              </a:xfrm>
              <a:custGeom>
                <a:avLst/>
                <a:gdLst>
                  <a:gd name="T0" fmla="*/ 123300806 w 4839"/>
                  <a:gd name="T1" fmla="*/ 491713167 h 4668"/>
                  <a:gd name="T2" fmla="*/ 128352162 w 4839"/>
                  <a:gd name="T3" fmla="*/ 464474941 h 4668"/>
                  <a:gd name="T4" fmla="*/ 98692541 w 4839"/>
                  <a:gd name="T5" fmla="*/ 447223932 h 4668"/>
                  <a:gd name="T6" fmla="*/ 49346090 w 4839"/>
                  <a:gd name="T7" fmla="*/ 457081857 h 4668"/>
                  <a:gd name="T8" fmla="*/ 14765031 w 4839"/>
                  <a:gd name="T9" fmla="*/ 466939422 h 4668"/>
                  <a:gd name="T10" fmla="*/ 9972793 w 4839"/>
                  <a:gd name="T11" fmla="*/ 454617376 h 4668"/>
                  <a:gd name="T12" fmla="*/ 49346090 w 4839"/>
                  <a:gd name="T13" fmla="*/ 350853100 h 4668"/>
                  <a:gd name="T14" fmla="*/ 86388408 w 4839"/>
                  <a:gd name="T15" fmla="*/ 259410870 h 4668"/>
                  <a:gd name="T16" fmla="*/ 150499530 w 4839"/>
                  <a:gd name="T17" fmla="*/ 252017426 h 4668"/>
                  <a:gd name="T18" fmla="*/ 217201109 w 4839"/>
                  <a:gd name="T19" fmla="*/ 244624343 h 4668"/>
                  <a:gd name="T20" fmla="*/ 231966140 w 4839"/>
                  <a:gd name="T21" fmla="*/ 217515769 h 4668"/>
                  <a:gd name="T22" fmla="*/ 239348836 w 4839"/>
                  <a:gd name="T23" fmla="*/ 207528552 h 4668"/>
                  <a:gd name="T24" fmla="*/ 256574766 w 4839"/>
                  <a:gd name="T25" fmla="*/ 168098293 h 4668"/>
                  <a:gd name="T26" fmla="*/ 273800336 w 4839"/>
                  <a:gd name="T27" fmla="*/ 131002502 h 4668"/>
                  <a:gd name="T28" fmla="*/ 278851692 w 4839"/>
                  <a:gd name="T29" fmla="*/ 96371192 h 4668"/>
                  <a:gd name="T30" fmla="*/ 286234028 w 4839"/>
                  <a:gd name="T31" fmla="*/ 108822891 h 4668"/>
                  <a:gd name="T32" fmla="*/ 315893650 w 4839"/>
                  <a:gd name="T33" fmla="*/ 108822891 h 4668"/>
                  <a:gd name="T34" fmla="*/ 362649643 w 4839"/>
                  <a:gd name="T35" fmla="*/ 71727100 h 4668"/>
                  <a:gd name="T36" fmla="*/ 424429785 w 4839"/>
                  <a:gd name="T37" fmla="*/ 51882318 h 4668"/>
                  <a:gd name="T38" fmla="*/ 449038050 w 4839"/>
                  <a:gd name="T39" fmla="*/ 46953356 h 4668"/>
                  <a:gd name="T40" fmla="*/ 434273019 w 4839"/>
                  <a:gd name="T41" fmla="*/ 24773745 h 4668"/>
                  <a:gd name="T42" fmla="*/ 500845039 w 4839"/>
                  <a:gd name="T43" fmla="*/ 0 h 4668"/>
                  <a:gd name="T44" fmla="*/ 523121965 w 4839"/>
                  <a:gd name="T45" fmla="*/ 7393084 h 4668"/>
                  <a:gd name="T46" fmla="*/ 523121965 w 4839"/>
                  <a:gd name="T47" fmla="*/ 19844782 h 4668"/>
                  <a:gd name="T48" fmla="*/ 520531868 w 4839"/>
                  <a:gd name="T49" fmla="*/ 39560272 h 4668"/>
                  <a:gd name="T50" fmla="*/ 508227735 w 4839"/>
                  <a:gd name="T51" fmla="*/ 32166828 h 4668"/>
                  <a:gd name="T52" fmla="*/ 508227735 w 4839"/>
                  <a:gd name="T53" fmla="*/ 59405054 h 4668"/>
                  <a:gd name="T54" fmla="*/ 510688274 w 4839"/>
                  <a:gd name="T55" fmla="*/ 91442230 h 4668"/>
                  <a:gd name="T56" fmla="*/ 564956521 w 4839"/>
                  <a:gd name="T57" fmla="*/ 81584665 h 4668"/>
                  <a:gd name="T58" fmla="*/ 619224409 w 4839"/>
                  <a:gd name="T59" fmla="*/ 74191582 h 4668"/>
                  <a:gd name="T60" fmla="*/ 599537580 w 4839"/>
                  <a:gd name="T61" fmla="*/ 103764276 h 4668"/>
                  <a:gd name="T62" fmla="*/ 579721193 w 4839"/>
                  <a:gd name="T63" fmla="*/ 128538021 h 4668"/>
                  <a:gd name="T64" fmla="*/ 567417060 w 4839"/>
                  <a:gd name="T65" fmla="*/ 150717632 h 4668"/>
                  <a:gd name="T66" fmla="*/ 537886997 w 4839"/>
                  <a:gd name="T67" fmla="*/ 219980251 h 4668"/>
                  <a:gd name="T68" fmla="*/ 525582864 w 4839"/>
                  <a:gd name="T69" fmla="*/ 254481907 h 4668"/>
                  <a:gd name="T70" fmla="*/ 476236774 w 4839"/>
                  <a:gd name="T71" fmla="*/ 301435263 h 4668"/>
                  <a:gd name="T72" fmla="*/ 421839327 w 4839"/>
                  <a:gd name="T73" fmla="*/ 308828347 h 4668"/>
                  <a:gd name="T74" fmla="*/ 397231061 w 4839"/>
                  <a:gd name="T75" fmla="*/ 326209008 h 4668"/>
                  <a:gd name="T76" fmla="*/ 402152499 w 4839"/>
                  <a:gd name="T77" fmla="*/ 363175146 h 4668"/>
                  <a:gd name="T78" fmla="*/ 426890323 w 4839"/>
                  <a:gd name="T79" fmla="*/ 397806455 h 4668"/>
                  <a:gd name="T80" fmla="*/ 510688274 w 4839"/>
                  <a:gd name="T81" fmla="*/ 437366367 h 4668"/>
                  <a:gd name="T82" fmla="*/ 439194456 w 4839"/>
                  <a:gd name="T83" fmla="*/ 479261468 h 4668"/>
                  <a:gd name="T84" fmla="*/ 402152499 w 4839"/>
                  <a:gd name="T85" fmla="*/ 504035213 h 4668"/>
                  <a:gd name="T86" fmla="*/ 387387467 w 4839"/>
                  <a:gd name="T87" fmla="*/ 516356898 h 4668"/>
                  <a:gd name="T88" fmla="*/ 357727845 w 4839"/>
                  <a:gd name="T89" fmla="*/ 550988568 h 4668"/>
                  <a:gd name="T90" fmla="*/ 350345510 w 4839"/>
                  <a:gd name="T91" fmla="*/ 565774735 h 4668"/>
                  <a:gd name="T92" fmla="*/ 338041377 w 4839"/>
                  <a:gd name="T93" fmla="*/ 605335007 h 4668"/>
                  <a:gd name="T94" fmla="*/ 323146786 w 4839"/>
                  <a:gd name="T95" fmla="*/ 600406045 h 4668"/>
                  <a:gd name="T96" fmla="*/ 303459958 w 4839"/>
                  <a:gd name="T97" fmla="*/ 597941924 h 4668"/>
                  <a:gd name="T98" fmla="*/ 288694926 w 4839"/>
                  <a:gd name="T99" fmla="*/ 593012961 h 4668"/>
                  <a:gd name="T100" fmla="*/ 263957102 w 4839"/>
                  <a:gd name="T101" fmla="*/ 573297832 h 4668"/>
                  <a:gd name="T102" fmla="*/ 249192070 w 4839"/>
                  <a:gd name="T103" fmla="*/ 533737560 h 4668"/>
                  <a:gd name="T104" fmla="*/ 227044703 w 4839"/>
                  <a:gd name="T105" fmla="*/ 526344476 h 4668"/>
                  <a:gd name="T106" fmla="*/ 194924183 w 4839"/>
                  <a:gd name="T107" fmla="*/ 546059606 h 4668"/>
                  <a:gd name="T108" fmla="*/ 180159151 w 4839"/>
                  <a:gd name="T109" fmla="*/ 558381652 h 4668"/>
                  <a:gd name="T110" fmla="*/ 167855019 w 4839"/>
                  <a:gd name="T111" fmla="*/ 553452689 h 4668"/>
                  <a:gd name="T112" fmla="*/ 133273600 w 4839"/>
                  <a:gd name="T113" fmla="*/ 543595124 h 4668"/>
                  <a:gd name="T114" fmla="*/ 120969467 w 4839"/>
                  <a:gd name="T115" fmla="*/ 555917170 h 46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839" h="4668">
                    <a:moveTo>
                      <a:pt x="857" y="4286"/>
                    </a:moveTo>
                    <a:lnTo>
                      <a:pt x="876" y="3962"/>
                    </a:lnTo>
                    <a:lnTo>
                      <a:pt x="876" y="3886"/>
                    </a:lnTo>
                    <a:lnTo>
                      <a:pt x="915" y="3829"/>
                    </a:lnTo>
                    <a:lnTo>
                      <a:pt x="952" y="3791"/>
                    </a:lnTo>
                    <a:lnTo>
                      <a:pt x="952" y="3638"/>
                    </a:lnTo>
                    <a:lnTo>
                      <a:pt x="971" y="3600"/>
                    </a:lnTo>
                    <a:lnTo>
                      <a:pt x="991" y="3581"/>
                    </a:lnTo>
                    <a:lnTo>
                      <a:pt x="1010" y="3562"/>
                    </a:lnTo>
                    <a:lnTo>
                      <a:pt x="1029" y="3486"/>
                    </a:lnTo>
                    <a:lnTo>
                      <a:pt x="819" y="3486"/>
                    </a:lnTo>
                    <a:lnTo>
                      <a:pt x="800" y="3467"/>
                    </a:lnTo>
                    <a:lnTo>
                      <a:pt x="762" y="3448"/>
                    </a:lnTo>
                    <a:lnTo>
                      <a:pt x="762" y="3429"/>
                    </a:lnTo>
                    <a:lnTo>
                      <a:pt x="743" y="3410"/>
                    </a:lnTo>
                    <a:lnTo>
                      <a:pt x="705" y="3391"/>
                    </a:lnTo>
                    <a:lnTo>
                      <a:pt x="419" y="3467"/>
                    </a:lnTo>
                    <a:lnTo>
                      <a:pt x="381" y="3524"/>
                    </a:lnTo>
                    <a:lnTo>
                      <a:pt x="267" y="3562"/>
                    </a:lnTo>
                    <a:lnTo>
                      <a:pt x="229" y="3581"/>
                    </a:lnTo>
                    <a:lnTo>
                      <a:pt x="209" y="3600"/>
                    </a:lnTo>
                    <a:lnTo>
                      <a:pt x="133" y="3619"/>
                    </a:lnTo>
                    <a:lnTo>
                      <a:pt x="114" y="3600"/>
                    </a:lnTo>
                    <a:lnTo>
                      <a:pt x="95" y="3600"/>
                    </a:lnTo>
                    <a:lnTo>
                      <a:pt x="95" y="3581"/>
                    </a:lnTo>
                    <a:lnTo>
                      <a:pt x="95" y="3543"/>
                    </a:lnTo>
                    <a:lnTo>
                      <a:pt x="77" y="3505"/>
                    </a:lnTo>
                    <a:lnTo>
                      <a:pt x="0" y="3333"/>
                    </a:lnTo>
                    <a:lnTo>
                      <a:pt x="114" y="3238"/>
                    </a:lnTo>
                    <a:lnTo>
                      <a:pt x="324" y="3086"/>
                    </a:lnTo>
                    <a:lnTo>
                      <a:pt x="229" y="2724"/>
                    </a:lnTo>
                    <a:lnTo>
                      <a:pt x="381" y="2705"/>
                    </a:lnTo>
                    <a:lnTo>
                      <a:pt x="419" y="2667"/>
                    </a:lnTo>
                    <a:lnTo>
                      <a:pt x="495" y="2629"/>
                    </a:lnTo>
                    <a:lnTo>
                      <a:pt x="553" y="2553"/>
                    </a:lnTo>
                    <a:lnTo>
                      <a:pt x="610" y="2305"/>
                    </a:lnTo>
                    <a:lnTo>
                      <a:pt x="667" y="2000"/>
                    </a:lnTo>
                    <a:lnTo>
                      <a:pt x="819" y="1886"/>
                    </a:lnTo>
                    <a:lnTo>
                      <a:pt x="1010" y="1829"/>
                    </a:lnTo>
                    <a:lnTo>
                      <a:pt x="1067" y="1867"/>
                    </a:lnTo>
                    <a:lnTo>
                      <a:pt x="1124" y="1905"/>
                    </a:lnTo>
                    <a:lnTo>
                      <a:pt x="1162" y="1943"/>
                    </a:lnTo>
                    <a:lnTo>
                      <a:pt x="1257" y="1943"/>
                    </a:lnTo>
                    <a:lnTo>
                      <a:pt x="1296" y="1981"/>
                    </a:lnTo>
                    <a:lnTo>
                      <a:pt x="1486" y="1943"/>
                    </a:lnTo>
                    <a:lnTo>
                      <a:pt x="1638" y="1924"/>
                    </a:lnTo>
                    <a:lnTo>
                      <a:pt x="1677" y="1886"/>
                    </a:lnTo>
                    <a:lnTo>
                      <a:pt x="1753" y="1867"/>
                    </a:lnTo>
                    <a:lnTo>
                      <a:pt x="1791" y="1791"/>
                    </a:lnTo>
                    <a:lnTo>
                      <a:pt x="1810" y="1753"/>
                    </a:lnTo>
                    <a:lnTo>
                      <a:pt x="1810" y="1696"/>
                    </a:lnTo>
                    <a:lnTo>
                      <a:pt x="1791" y="1677"/>
                    </a:lnTo>
                    <a:lnTo>
                      <a:pt x="1810" y="1657"/>
                    </a:lnTo>
                    <a:lnTo>
                      <a:pt x="1829" y="1638"/>
                    </a:lnTo>
                    <a:lnTo>
                      <a:pt x="1848" y="1619"/>
                    </a:lnTo>
                    <a:lnTo>
                      <a:pt x="1848" y="1600"/>
                    </a:lnTo>
                    <a:lnTo>
                      <a:pt x="1848" y="1581"/>
                    </a:lnTo>
                    <a:lnTo>
                      <a:pt x="1829" y="1543"/>
                    </a:lnTo>
                    <a:lnTo>
                      <a:pt x="1753" y="1372"/>
                    </a:lnTo>
                    <a:lnTo>
                      <a:pt x="1924" y="1334"/>
                    </a:lnTo>
                    <a:lnTo>
                      <a:pt x="1981" y="1296"/>
                    </a:lnTo>
                    <a:lnTo>
                      <a:pt x="2038" y="1238"/>
                    </a:lnTo>
                    <a:lnTo>
                      <a:pt x="2114" y="1143"/>
                    </a:lnTo>
                    <a:lnTo>
                      <a:pt x="2114" y="1086"/>
                    </a:lnTo>
                    <a:lnTo>
                      <a:pt x="2114" y="1029"/>
                    </a:lnTo>
                    <a:lnTo>
                      <a:pt x="2114" y="1010"/>
                    </a:lnTo>
                    <a:lnTo>
                      <a:pt x="2077" y="857"/>
                    </a:lnTo>
                    <a:lnTo>
                      <a:pt x="2077" y="819"/>
                    </a:lnTo>
                    <a:lnTo>
                      <a:pt x="2095" y="781"/>
                    </a:lnTo>
                    <a:lnTo>
                      <a:pt x="2153" y="743"/>
                    </a:lnTo>
                    <a:lnTo>
                      <a:pt x="2210" y="743"/>
                    </a:lnTo>
                    <a:lnTo>
                      <a:pt x="2229" y="762"/>
                    </a:lnTo>
                    <a:lnTo>
                      <a:pt x="2229" y="781"/>
                    </a:lnTo>
                    <a:lnTo>
                      <a:pt x="2210" y="819"/>
                    </a:lnTo>
                    <a:lnTo>
                      <a:pt x="2210" y="839"/>
                    </a:lnTo>
                    <a:lnTo>
                      <a:pt x="2210" y="857"/>
                    </a:lnTo>
                    <a:lnTo>
                      <a:pt x="2248" y="857"/>
                    </a:lnTo>
                    <a:lnTo>
                      <a:pt x="2286" y="857"/>
                    </a:lnTo>
                    <a:lnTo>
                      <a:pt x="2305" y="839"/>
                    </a:lnTo>
                    <a:lnTo>
                      <a:pt x="2439" y="839"/>
                    </a:lnTo>
                    <a:lnTo>
                      <a:pt x="2495" y="819"/>
                    </a:lnTo>
                    <a:lnTo>
                      <a:pt x="2591" y="743"/>
                    </a:lnTo>
                    <a:lnTo>
                      <a:pt x="2610" y="534"/>
                    </a:lnTo>
                    <a:lnTo>
                      <a:pt x="2781" y="514"/>
                    </a:lnTo>
                    <a:lnTo>
                      <a:pt x="2800" y="553"/>
                    </a:lnTo>
                    <a:lnTo>
                      <a:pt x="2934" y="553"/>
                    </a:lnTo>
                    <a:lnTo>
                      <a:pt x="3067" y="495"/>
                    </a:lnTo>
                    <a:lnTo>
                      <a:pt x="3105" y="438"/>
                    </a:lnTo>
                    <a:lnTo>
                      <a:pt x="3162" y="419"/>
                    </a:lnTo>
                    <a:lnTo>
                      <a:pt x="3277" y="400"/>
                    </a:lnTo>
                    <a:lnTo>
                      <a:pt x="3353" y="419"/>
                    </a:lnTo>
                    <a:lnTo>
                      <a:pt x="3429" y="400"/>
                    </a:lnTo>
                    <a:lnTo>
                      <a:pt x="3448" y="381"/>
                    </a:lnTo>
                    <a:lnTo>
                      <a:pt x="3467" y="362"/>
                    </a:lnTo>
                    <a:lnTo>
                      <a:pt x="3467" y="343"/>
                    </a:lnTo>
                    <a:lnTo>
                      <a:pt x="3467" y="305"/>
                    </a:lnTo>
                    <a:lnTo>
                      <a:pt x="3429" y="267"/>
                    </a:lnTo>
                    <a:lnTo>
                      <a:pt x="3391" y="210"/>
                    </a:lnTo>
                    <a:lnTo>
                      <a:pt x="3353" y="191"/>
                    </a:lnTo>
                    <a:lnTo>
                      <a:pt x="3333" y="133"/>
                    </a:lnTo>
                    <a:lnTo>
                      <a:pt x="3391" y="114"/>
                    </a:lnTo>
                    <a:lnTo>
                      <a:pt x="3581" y="77"/>
                    </a:lnTo>
                    <a:lnTo>
                      <a:pt x="3677" y="19"/>
                    </a:lnTo>
                    <a:lnTo>
                      <a:pt x="3867" y="0"/>
                    </a:lnTo>
                    <a:lnTo>
                      <a:pt x="3924" y="77"/>
                    </a:lnTo>
                    <a:lnTo>
                      <a:pt x="3924" y="114"/>
                    </a:lnTo>
                    <a:lnTo>
                      <a:pt x="3943" y="114"/>
                    </a:lnTo>
                    <a:lnTo>
                      <a:pt x="4000" y="77"/>
                    </a:lnTo>
                    <a:lnTo>
                      <a:pt x="4039" y="57"/>
                    </a:lnTo>
                    <a:lnTo>
                      <a:pt x="4058" y="77"/>
                    </a:lnTo>
                    <a:lnTo>
                      <a:pt x="4076" y="77"/>
                    </a:lnTo>
                    <a:lnTo>
                      <a:pt x="4076" y="114"/>
                    </a:lnTo>
                    <a:lnTo>
                      <a:pt x="4058" y="133"/>
                    </a:lnTo>
                    <a:lnTo>
                      <a:pt x="4039" y="153"/>
                    </a:lnTo>
                    <a:lnTo>
                      <a:pt x="4019" y="172"/>
                    </a:lnTo>
                    <a:lnTo>
                      <a:pt x="4019" y="210"/>
                    </a:lnTo>
                    <a:lnTo>
                      <a:pt x="4019" y="248"/>
                    </a:lnTo>
                    <a:lnTo>
                      <a:pt x="4019" y="286"/>
                    </a:lnTo>
                    <a:lnTo>
                      <a:pt x="4019" y="305"/>
                    </a:lnTo>
                    <a:lnTo>
                      <a:pt x="4000" y="324"/>
                    </a:lnTo>
                    <a:lnTo>
                      <a:pt x="3981" y="305"/>
                    </a:lnTo>
                    <a:lnTo>
                      <a:pt x="3962" y="267"/>
                    </a:lnTo>
                    <a:lnTo>
                      <a:pt x="3924" y="248"/>
                    </a:lnTo>
                    <a:lnTo>
                      <a:pt x="3905" y="267"/>
                    </a:lnTo>
                    <a:lnTo>
                      <a:pt x="3905" y="343"/>
                    </a:lnTo>
                    <a:lnTo>
                      <a:pt x="3924" y="400"/>
                    </a:lnTo>
                    <a:lnTo>
                      <a:pt x="3943" y="438"/>
                    </a:lnTo>
                    <a:lnTo>
                      <a:pt x="3924" y="458"/>
                    </a:lnTo>
                    <a:lnTo>
                      <a:pt x="3905" y="495"/>
                    </a:lnTo>
                    <a:lnTo>
                      <a:pt x="3886" y="514"/>
                    </a:lnTo>
                    <a:lnTo>
                      <a:pt x="3791" y="590"/>
                    </a:lnTo>
                    <a:lnTo>
                      <a:pt x="3810" y="648"/>
                    </a:lnTo>
                    <a:lnTo>
                      <a:pt x="3943" y="705"/>
                    </a:lnTo>
                    <a:lnTo>
                      <a:pt x="4039" y="667"/>
                    </a:lnTo>
                    <a:lnTo>
                      <a:pt x="4095" y="629"/>
                    </a:lnTo>
                    <a:lnTo>
                      <a:pt x="4191" y="629"/>
                    </a:lnTo>
                    <a:lnTo>
                      <a:pt x="4248" y="610"/>
                    </a:lnTo>
                    <a:lnTo>
                      <a:pt x="4362" y="629"/>
                    </a:lnTo>
                    <a:lnTo>
                      <a:pt x="4400" y="610"/>
                    </a:lnTo>
                    <a:lnTo>
                      <a:pt x="4591" y="553"/>
                    </a:lnTo>
                    <a:lnTo>
                      <a:pt x="4629" y="572"/>
                    </a:lnTo>
                    <a:lnTo>
                      <a:pt x="4705" y="590"/>
                    </a:lnTo>
                    <a:lnTo>
                      <a:pt x="4781" y="572"/>
                    </a:lnTo>
                    <a:lnTo>
                      <a:pt x="4819" y="610"/>
                    </a:lnTo>
                    <a:lnTo>
                      <a:pt x="4838" y="648"/>
                    </a:lnTo>
                    <a:lnTo>
                      <a:pt x="4819" y="686"/>
                    </a:lnTo>
                    <a:lnTo>
                      <a:pt x="4762" y="800"/>
                    </a:lnTo>
                    <a:lnTo>
                      <a:pt x="4629" y="800"/>
                    </a:lnTo>
                    <a:lnTo>
                      <a:pt x="4572" y="857"/>
                    </a:lnTo>
                    <a:lnTo>
                      <a:pt x="4572" y="895"/>
                    </a:lnTo>
                    <a:lnTo>
                      <a:pt x="4534" y="934"/>
                    </a:lnTo>
                    <a:lnTo>
                      <a:pt x="4476" y="953"/>
                    </a:lnTo>
                    <a:lnTo>
                      <a:pt x="4476" y="991"/>
                    </a:lnTo>
                    <a:lnTo>
                      <a:pt x="4457" y="991"/>
                    </a:lnTo>
                    <a:lnTo>
                      <a:pt x="4457" y="1010"/>
                    </a:lnTo>
                    <a:lnTo>
                      <a:pt x="4457" y="1029"/>
                    </a:lnTo>
                    <a:lnTo>
                      <a:pt x="4438" y="1086"/>
                    </a:lnTo>
                    <a:lnTo>
                      <a:pt x="4381" y="1162"/>
                    </a:lnTo>
                    <a:lnTo>
                      <a:pt x="4324" y="1334"/>
                    </a:lnTo>
                    <a:lnTo>
                      <a:pt x="4210" y="1448"/>
                    </a:lnTo>
                    <a:lnTo>
                      <a:pt x="4172" y="1524"/>
                    </a:lnTo>
                    <a:lnTo>
                      <a:pt x="4191" y="1581"/>
                    </a:lnTo>
                    <a:lnTo>
                      <a:pt x="4153" y="1696"/>
                    </a:lnTo>
                    <a:lnTo>
                      <a:pt x="4115" y="1791"/>
                    </a:lnTo>
                    <a:lnTo>
                      <a:pt x="4115" y="1829"/>
                    </a:lnTo>
                    <a:lnTo>
                      <a:pt x="4115" y="1905"/>
                    </a:lnTo>
                    <a:lnTo>
                      <a:pt x="4095" y="1924"/>
                    </a:lnTo>
                    <a:lnTo>
                      <a:pt x="4058" y="1962"/>
                    </a:lnTo>
                    <a:lnTo>
                      <a:pt x="3981" y="2019"/>
                    </a:lnTo>
                    <a:lnTo>
                      <a:pt x="3905" y="2267"/>
                    </a:lnTo>
                    <a:lnTo>
                      <a:pt x="3886" y="2362"/>
                    </a:lnTo>
                    <a:lnTo>
                      <a:pt x="3714" y="2362"/>
                    </a:lnTo>
                    <a:lnTo>
                      <a:pt x="3677" y="2324"/>
                    </a:lnTo>
                    <a:lnTo>
                      <a:pt x="3600" y="2305"/>
                    </a:lnTo>
                    <a:lnTo>
                      <a:pt x="3581" y="2305"/>
                    </a:lnTo>
                    <a:lnTo>
                      <a:pt x="3333" y="2305"/>
                    </a:lnTo>
                    <a:lnTo>
                      <a:pt x="3314" y="2305"/>
                    </a:lnTo>
                    <a:lnTo>
                      <a:pt x="3257" y="2381"/>
                    </a:lnTo>
                    <a:lnTo>
                      <a:pt x="3238" y="2439"/>
                    </a:lnTo>
                    <a:lnTo>
                      <a:pt x="3201" y="2495"/>
                    </a:lnTo>
                    <a:lnTo>
                      <a:pt x="3181" y="2515"/>
                    </a:lnTo>
                    <a:lnTo>
                      <a:pt x="3105" y="2495"/>
                    </a:lnTo>
                    <a:lnTo>
                      <a:pt x="3067" y="2515"/>
                    </a:lnTo>
                    <a:lnTo>
                      <a:pt x="3029" y="2515"/>
                    </a:lnTo>
                    <a:lnTo>
                      <a:pt x="2972" y="2571"/>
                    </a:lnTo>
                    <a:lnTo>
                      <a:pt x="3029" y="2686"/>
                    </a:lnTo>
                    <a:lnTo>
                      <a:pt x="3067" y="2705"/>
                    </a:lnTo>
                    <a:lnTo>
                      <a:pt x="3105" y="2800"/>
                    </a:lnTo>
                    <a:lnTo>
                      <a:pt x="3124" y="2896"/>
                    </a:lnTo>
                    <a:lnTo>
                      <a:pt x="3162" y="2934"/>
                    </a:lnTo>
                    <a:lnTo>
                      <a:pt x="3277" y="3029"/>
                    </a:lnTo>
                    <a:lnTo>
                      <a:pt x="3296" y="3048"/>
                    </a:lnTo>
                    <a:lnTo>
                      <a:pt x="3296" y="3067"/>
                    </a:lnTo>
                    <a:lnTo>
                      <a:pt x="3296" y="3143"/>
                    </a:lnTo>
                    <a:lnTo>
                      <a:pt x="3467" y="3181"/>
                    </a:lnTo>
                    <a:lnTo>
                      <a:pt x="3562" y="3201"/>
                    </a:lnTo>
                    <a:lnTo>
                      <a:pt x="3829" y="3162"/>
                    </a:lnTo>
                    <a:lnTo>
                      <a:pt x="3943" y="3372"/>
                    </a:lnTo>
                    <a:lnTo>
                      <a:pt x="3695" y="3581"/>
                    </a:lnTo>
                    <a:lnTo>
                      <a:pt x="3677" y="3600"/>
                    </a:lnTo>
                    <a:lnTo>
                      <a:pt x="3658" y="3619"/>
                    </a:lnTo>
                    <a:lnTo>
                      <a:pt x="3619" y="3638"/>
                    </a:lnTo>
                    <a:lnTo>
                      <a:pt x="3391" y="3695"/>
                    </a:lnTo>
                    <a:lnTo>
                      <a:pt x="3353" y="3734"/>
                    </a:lnTo>
                    <a:lnTo>
                      <a:pt x="3277" y="3734"/>
                    </a:lnTo>
                    <a:lnTo>
                      <a:pt x="3201" y="3772"/>
                    </a:lnTo>
                    <a:lnTo>
                      <a:pt x="3143" y="3810"/>
                    </a:lnTo>
                    <a:lnTo>
                      <a:pt x="3105" y="3886"/>
                    </a:lnTo>
                    <a:lnTo>
                      <a:pt x="3105" y="3905"/>
                    </a:lnTo>
                    <a:lnTo>
                      <a:pt x="3086" y="3905"/>
                    </a:lnTo>
                    <a:lnTo>
                      <a:pt x="3048" y="3924"/>
                    </a:lnTo>
                    <a:lnTo>
                      <a:pt x="3010" y="3943"/>
                    </a:lnTo>
                    <a:lnTo>
                      <a:pt x="2991" y="3981"/>
                    </a:lnTo>
                    <a:lnTo>
                      <a:pt x="2934" y="4019"/>
                    </a:lnTo>
                    <a:lnTo>
                      <a:pt x="2800" y="4115"/>
                    </a:lnTo>
                    <a:lnTo>
                      <a:pt x="2762" y="4229"/>
                    </a:lnTo>
                    <a:lnTo>
                      <a:pt x="2762" y="4248"/>
                    </a:lnTo>
                    <a:lnTo>
                      <a:pt x="2781" y="4248"/>
                    </a:lnTo>
                    <a:lnTo>
                      <a:pt x="2781" y="4286"/>
                    </a:lnTo>
                    <a:lnTo>
                      <a:pt x="2781" y="4324"/>
                    </a:lnTo>
                    <a:lnTo>
                      <a:pt x="2705" y="4362"/>
                    </a:lnTo>
                    <a:lnTo>
                      <a:pt x="2686" y="4420"/>
                    </a:lnTo>
                    <a:lnTo>
                      <a:pt x="2629" y="4457"/>
                    </a:lnTo>
                    <a:lnTo>
                      <a:pt x="2629" y="4515"/>
                    </a:lnTo>
                    <a:lnTo>
                      <a:pt x="2629" y="4552"/>
                    </a:lnTo>
                    <a:lnTo>
                      <a:pt x="2610" y="4667"/>
                    </a:lnTo>
                    <a:lnTo>
                      <a:pt x="2553" y="4648"/>
                    </a:lnTo>
                    <a:lnTo>
                      <a:pt x="2553" y="4629"/>
                    </a:lnTo>
                    <a:lnTo>
                      <a:pt x="2534" y="4629"/>
                    </a:lnTo>
                    <a:lnTo>
                      <a:pt x="2495" y="4629"/>
                    </a:lnTo>
                    <a:lnTo>
                      <a:pt x="2457" y="4629"/>
                    </a:lnTo>
                    <a:lnTo>
                      <a:pt x="2400" y="4648"/>
                    </a:lnTo>
                    <a:lnTo>
                      <a:pt x="2362" y="4629"/>
                    </a:lnTo>
                    <a:lnTo>
                      <a:pt x="2362" y="4610"/>
                    </a:lnTo>
                    <a:lnTo>
                      <a:pt x="2343" y="4610"/>
                    </a:lnTo>
                    <a:lnTo>
                      <a:pt x="2343" y="4591"/>
                    </a:lnTo>
                    <a:lnTo>
                      <a:pt x="2324" y="4534"/>
                    </a:lnTo>
                    <a:lnTo>
                      <a:pt x="2305" y="4534"/>
                    </a:lnTo>
                    <a:lnTo>
                      <a:pt x="2248" y="4572"/>
                    </a:lnTo>
                    <a:lnTo>
                      <a:pt x="2229" y="4572"/>
                    </a:lnTo>
                    <a:lnTo>
                      <a:pt x="2210" y="4552"/>
                    </a:lnTo>
                    <a:lnTo>
                      <a:pt x="2190" y="4515"/>
                    </a:lnTo>
                    <a:lnTo>
                      <a:pt x="2134" y="4476"/>
                    </a:lnTo>
                    <a:lnTo>
                      <a:pt x="2095" y="4457"/>
                    </a:lnTo>
                    <a:lnTo>
                      <a:pt x="2038" y="4420"/>
                    </a:lnTo>
                    <a:lnTo>
                      <a:pt x="2000" y="4381"/>
                    </a:lnTo>
                    <a:lnTo>
                      <a:pt x="1905" y="4210"/>
                    </a:lnTo>
                    <a:lnTo>
                      <a:pt x="1886" y="4153"/>
                    </a:lnTo>
                    <a:lnTo>
                      <a:pt x="1905" y="4115"/>
                    </a:lnTo>
                    <a:lnTo>
                      <a:pt x="1924" y="4115"/>
                    </a:lnTo>
                    <a:lnTo>
                      <a:pt x="1905" y="4076"/>
                    </a:lnTo>
                    <a:lnTo>
                      <a:pt x="1867" y="4039"/>
                    </a:lnTo>
                    <a:lnTo>
                      <a:pt x="1829" y="4019"/>
                    </a:lnTo>
                    <a:lnTo>
                      <a:pt x="1810" y="4039"/>
                    </a:lnTo>
                    <a:lnTo>
                      <a:pt x="1753" y="4058"/>
                    </a:lnTo>
                    <a:lnTo>
                      <a:pt x="1714" y="4095"/>
                    </a:lnTo>
                    <a:lnTo>
                      <a:pt x="1696" y="4153"/>
                    </a:lnTo>
                    <a:lnTo>
                      <a:pt x="1657" y="4172"/>
                    </a:lnTo>
                    <a:lnTo>
                      <a:pt x="1600" y="4191"/>
                    </a:lnTo>
                    <a:lnTo>
                      <a:pt x="1505" y="4210"/>
                    </a:lnTo>
                    <a:lnTo>
                      <a:pt x="1448" y="4229"/>
                    </a:lnTo>
                    <a:lnTo>
                      <a:pt x="1410" y="4248"/>
                    </a:lnTo>
                    <a:lnTo>
                      <a:pt x="1391" y="4267"/>
                    </a:lnTo>
                    <a:lnTo>
                      <a:pt x="1391" y="4286"/>
                    </a:lnTo>
                    <a:lnTo>
                      <a:pt x="1391" y="4305"/>
                    </a:lnTo>
                    <a:lnTo>
                      <a:pt x="1372" y="4324"/>
                    </a:lnTo>
                    <a:lnTo>
                      <a:pt x="1352" y="4305"/>
                    </a:lnTo>
                    <a:lnTo>
                      <a:pt x="1333" y="4286"/>
                    </a:lnTo>
                    <a:lnTo>
                      <a:pt x="1315" y="4267"/>
                    </a:lnTo>
                    <a:lnTo>
                      <a:pt x="1296" y="4267"/>
                    </a:lnTo>
                    <a:lnTo>
                      <a:pt x="1143" y="4286"/>
                    </a:lnTo>
                    <a:lnTo>
                      <a:pt x="1105" y="4286"/>
                    </a:lnTo>
                    <a:lnTo>
                      <a:pt x="1086" y="4267"/>
                    </a:lnTo>
                    <a:lnTo>
                      <a:pt x="1067" y="4210"/>
                    </a:lnTo>
                    <a:lnTo>
                      <a:pt x="1029" y="4191"/>
                    </a:lnTo>
                    <a:lnTo>
                      <a:pt x="1029" y="4210"/>
                    </a:lnTo>
                    <a:lnTo>
                      <a:pt x="1010" y="4210"/>
                    </a:lnTo>
                    <a:lnTo>
                      <a:pt x="952" y="4210"/>
                    </a:lnTo>
                    <a:lnTo>
                      <a:pt x="934" y="4229"/>
                    </a:lnTo>
                    <a:lnTo>
                      <a:pt x="934" y="4286"/>
                    </a:lnTo>
                    <a:lnTo>
                      <a:pt x="895" y="4286"/>
                    </a:lnTo>
                    <a:lnTo>
                      <a:pt x="857" y="428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51202" name="Group 5">
              <a:extLst>
                <a:ext uri="{FF2B5EF4-FFF2-40B4-BE49-F238E27FC236}">
                  <a16:creationId xmlns:a16="http://schemas.microsoft.com/office/drawing/2014/main" id="{2EEE5B1E-D586-A048-AD52-06E7F6FCB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38100" y="6372225"/>
              <a:ext cx="1009650" cy="1271588"/>
              <a:chOff x="25477665" y="12744327"/>
              <a:chExt cx="2016667" cy="2541711"/>
            </a:xfrm>
          </p:grpSpPr>
          <p:sp>
            <p:nvSpPr>
              <p:cNvPr id="20482" name="Text Box 2">
                <a:extLst>
                  <a:ext uri="{FF2B5EF4-FFF2-40B4-BE49-F238E27FC236}">
                    <a16:creationId xmlns:a16="http://schemas.microsoft.com/office/drawing/2014/main" id="{7649FDFD-CE14-E043-9592-DB03F78A3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77665" y="12744327"/>
                <a:ext cx="2016667" cy="6505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13000"/>
                  </a:lnSpc>
                  <a:defRPr/>
                </a:pPr>
                <a:r>
                  <a:rPr lang="en-US" altLang="en-UA" sz="708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PRINCE EDWARD</a:t>
                </a:r>
              </a:p>
              <a:p>
                <a:pPr algn="ctr">
                  <a:lnSpc>
                    <a:spcPct val="113000"/>
                  </a:lnSpc>
                  <a:defRPr/>
                </a:pPr>
                <a:r>
                  <a:rPr lang="en-US" altLang="en-UA" sz="708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ISLANDS</a:t>
                </a:r>
              </a:p>
            </p:txBody>
          </p:sp>
          <p:sp>
            <p:nvSpPr>
              <p:cNvPr id="51223" name="Freeform 13">
                <a:extLst>
                  <a:ext uri="{FF2B5EF4-FFF2-40B4-BE49-F238E27FC236}">
                    <a16:creationId xmlns:a16="http://schemas.microsoft.com/office/drawing/2014/main" id="{664B94DC-2B4A-124D-BAA2-74350C0ED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4988" y="14552613"/>
                <a:ext cx="762000" cy="501650"/>
              </a:xfrm>
              <a:custGeom>
                <a:avLst/>
                <a:gdLst>
                  <a:gd name="T0" fmla="*/ 74118281 w 2115"/>
                  <a:gd name="T1" fmla="*/ 10000205 h 1392"/>
                  <a:gd name="T2" fmla="*/ 74118281 w 2115"/>
                  <a:gd name="T3" fmla="*/ 10000205 h 1392"/>
                  <a:gd name="T4" fmla="*/ 103843487 w 2115"/>
                  <a:gd name="T5" fmla="*/ 0 h 1392"/>
                  <a:gd name="T6" fmla="*/ 131102550 w 2115"/>
                  <a:gd name="T7" fmla="*/ 4935054 h 1392"/>
                  <a:gd name="T8" fmla="*/ 210153115 w 2115"/>
                  <a:gd name="T9" fmla="*/ 27143878 h 1392"/>
                  <a:gd name="T10" fmla="*/ 252209750 w 2115"/>
                  <a:gd name="T11" fmla="*/ 76625956 h 1392"/>
                  <a:gd name="T12" fmla="*/ 274406468 w 2115"/>
                  <a:gd name="T13" fmla="*/ 86626162 h 1392"/>
                  <a:gd name="T14" fmla="*/ 267007682 w 2115"/>
                  <a:gd name="T15" fmla="*/ 118834831 h 1392"/>
                  <a:gd name="T16" fmla="*/ 247277106 w 2115"/>
                  <a:gd name="T17" fmla="*/ 148446235 h 1392"/>
                  <a:gd name="T18" fmla="*/ 224951047 w 2115"/>
                  <a:gd name="T19" fmla="*/ 173122586 h 1392"/>
                  <a:gd name="T20" fmla="*/ 197821685 w 2115"/>
                  <a:gd name="T21" fmla="*/ 180655265 h 1392"/>
                  <a:gd name="T22" fmla="*/ 190422899 w 2115"/>
                  <a:gd name="T23" fmla="*/ 180655265 h 1392"/>
                  <a:gd name="T24" fmla="*/ 178091470 w 2115"/>
                  <a:gd name="T25" fmla="*/ 173122586 h 1392"/>
                  <a:gd name="T26" fmla="*/ 163164196 w 2115"/>
                  <a:gd name="T27" fmla="*/ 155849177 h 1392"/>
                  <a:gd name="T28" fmla="*/ 135905132 w 2115"/>
                  <a:gd name="T29" fmla="*/ 153381650 h 1392"/>
                  <a:gd name="T30" fmla="*/ 118641058 w 2115"/>
                  <a:gd name="T31" fmla="*/ 170654699 h 1392"/>
                  <a:gd name="T32" fmla="*/ 93978199 w 2115"/>
                  <a:gd name="T33" fmla="*/ 163252118 h 1392"/>
                  <a:gd name="T34" fmla="*/ 71652139 w 2115"/>
                  <a:gd name="T35" fmla="*/ 163252118 h 1392"/>
                  <a:gd name="T36" fmla="*/ 51921563 w 2115"/>
                  <a:gd name="T37" fmla="*/ 170654699 h 1392"/>
                  <a:gd name="T38" fmla="*/ 36994289 w 2115"/>
                  <a:gd name="T39" fmla="*/ 165719645 h 1392"/>
                  <a:gd name="T40" fmla="*/ 22196718 w 2115"/>
                  <a:gd name="T41" fmla="*/ 158316704 h 1392"/>
                  <a:gd name="T42" fmla="*/ 9865288 w 2115"/>
                  <a:gd name="T43" fmla="*/ 145978708 h 1392"/>
                  <a:gd name="T44" fmla="*/ 7398786 w 2115"/>
                  <a:gd name="T45" fmla="*/ 136108240 h 1392"/>
                  <a:gd name="T46" fmla="*/ 2466142 w 2115"/>
                  <a:gd name="T47" fmla="*/ 118834831 h 1392"/>
                  <a:gd name="T48" fmla="*/ 0 w 2115"/>
                  <a:gd name="T49" fmla="*/ 103899571 h 1392"/>
                  <a:gd name="T50" fmla="*/ 17264074 w 2115"/>
                  <a:gd name="T51" fmla="*/ 89093689 h 1392"/>
                  <a:gd name="T52" fmla="*/ 34527787 w 2115"/>
                  <a:gd name="T53" fmla="*/ 59352547 h 1392"/>
                  <a:gd name="T54" fmla="*/ 42056635 w 2115"/>
                  <a:gd name="T55" fmla="*/ 51949605 h 1392"/>
                  <a:gd name="T56" fmla="*/ 49455421 w 2115"/>
                  <a:gd name="T57" fmla="*/ 47014552 h 1392"/>
                  <a:gd name="T58" fmla="*/ 66719495 w 2115"/>
                  <a:gd name="T59" fmla="*/ 17273410 h 1392"/>
                  <a:gd name="T60" fmla="*/ 74118281 w 2115"/>
                  <a:gd name="T61" fmla="*/ 10000205 h 13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15" h="1392">
                    <a:moveTo>
                      <a:pt x="571" y="77"/>
                    </a:moveTo>
                    <a:lnTo>
                      <a:pt x="571" y="77"/>
                    </a:lnTo>
                    <a:cubicBezTo>
                      <a:pt x="800" y="0"/>
                      <a:pt x="800" y="0"/>
                      <a:pt x="800" y="0"/>
                    </a:cubicBezTo>
                    <a:cubicBezTo>
                      <a:pt x="1010" y="38"/>
                      <a:pt x="1010" y="38"/>
                      <a:pt x="1010" y="38"/>
                    </a:cubicBezTo>
                    <a:cubicBezTo>
                      <a:pt x="1619" y="209"/>
                      <a:pt x="1619" y="209"/>
                      <a:pt x="1619" y="209"/>
                    </a:cubicBezTo>
                    <a:cubicBezTo>
                      <a:pt x="1943" y="590"/>
                      <a:pt x="1943" y="590"/>
                      <a:pt x="1943" y="590"/>
                    </a:cubicBezTo>
                    <a:cubicBezTo>
                      <a:pt x="2114" y="667"/>
                      <a:pt x="2114" y="667"/>
                      <a:pt x="2114" y="667"/>
                    </a:cubicBezTo>
                    <a:cubicBezTo>
                      <a:pt x="2057" y="915"/>
                      <a:pt x="2057" y="915"/>
                      <a:pt x="2057" y="915"/>
                    </a:cubicBezTo>
                    <a:cubicBezTo>
                      <a:pt x="1905" y="1143"/>
                      <a:pt x="1905" y="1143"/>
                      <a:pt x="1905" y="1143"/>
                    </a:cubicBezTo>
                    <a:cubicBezTo>
                      <a:pt x="1733" y="1333"/>
                      <a:pt x="1733" y="1333"/>
                      <a:pt x="1733" y="1333"/>
                    </a:cubicBezTo>
                    <a:cubicBezTo>
                      <a:pt x="1524" y="1391"/>
                      <a:pt x="1524" y="1391"/>
                      <a:pt x="1524" y="1391"/>
                    </a:cubicBezTo>
                    <a:cubicBezTo>
                      <a:pt x="1467" y="1391"/>
                      <a:pt x="1467" y="1391"/>
                      <a:pt x="1467" y="1391"/>
                    </a:cubicBezTo>
                    <a:cubicBezTo>
                      <a:pt x="1372" y="1333"/>
                      <a:pt x="1372" y="1333"/>
                      <a:pt x="1372" y="1333"/>
                    </a:cubicBezTo>
                    <a:cubicBezTo>
                      <a:pt x="1257" y="1200"/>
                      <a:pt x="1257" y="1200"/>
                      <a:pt x="1257" y="1200"/>
                    </a:cubicBezTo>
                    <a:cubicBezTo>
                      <a:pt x="1200" y="1124"/>
                      <a:pt x="1105" y="1124"/>
                      <a:pt x="1047" y="1181"/>
                    </a:cubicBezTo>
                    <a:cubicBezTo>
                      <a:pt x="914" y="1314"/>
                      <a:pt x="914" y="1314"/>
                      <a:pt x="914" y="1314"/>
                    </a:cubicBezTo>
                    <a:cubicBezTo>
                      <a:pt x="724" y="1257"/>
                      <a:pt x="724" y="1257"/>
                      <a:pt x="724" y="1257"/>
                    </a:cubicBezTo>
                    <a:cubicBezTo>
                      <a:pt x="666" y="1238"/>
                      <a:pt x="590" y="1219"/>
                      <a:pt x="552" y="1257"/>
                    </a:cubicBezTo>
                    <a:cubicBezTo>
                      <a:pt x="400" y="1314"/>
                      <a:pt x="400" y="1314"/>
                      <a:pt x="400" y="1314"/>
                    </a:cubicBezTo>
                    <a:cubicBezTo>
                      <a:pt x="285" y="1276"/>
                      <a:pt x="285" y="1276"/>
                      <a:pt x="285" y="1276"/>
                    </a:cubicBezTo>
                    <a:cubicBezTo>
                      <a:pt x="171" y="1219"/>
                      <a:pt x="171" y="1219"/>
                      <a:pt x="171" y="1219"/>
                    </a:cubicBezTo>
                    <a:cubicBezTo>
                      <a:pt x="76" y="1124"/>
                      <a:pt x="76" y="1124"/>
                      <a:pt x="76" y="1124"/>
                    </a:cubicBezTo>
                    <a:cubicBezTo>
                      <a:pt x="57" y="1048"/>
                      <a:pt x="57" y="1048"/>
                      <a:pt x="57" y="1048"/>
                    </a:cubicBezTo>
                    <a:cubicBezTo>
                      <a:pt x="19" y="915"/>
                      <a:pt x="19" y="915"/>
                      <a:pt x="19" y="915"/>
                    </a:cubicBezTo>
                    <a:cubicBezTo>
                      <a:pt x="0" y="800"/>
                      <a:pt x="0" y="800"/>
                      <a:pt x="0" y="800"/>
                    </a:cubicBezTo>
                    <a:cubicBezTo>
                      <a:pt x="133" y="686"/>
                      <a:pt x="133" y="686"/>
                      <a:pt x="133" y="686"/>
                    </a:cubicBezTo>
                    <a:cubicBezTo>
                      <a:pt x="266" y="457"/>
                      <a:pt x="266" y="457"/>
                      <a:pt x="266" y="457"/>
                    </a:cubicBezTo>
                    <a:cubicBezTo>
                      <a:pt x="324" y="400"/>
                      <a:pt x="324" y="400"/>
                      <a:pt x="324" y="400"/>
                    </a:cubicBezTo>
                    <a:cubicBezTo>
                      <a:pt x="381" y="362"/>
                      <a:pt x="381" y="362"/>
                      <a:pt x="381" y="362"/>
                    </a:cubicBezTo>
                    <a:cubicBezTo>
                      <a:pt x="514" y="133"/>
                      <a:pt x="514" y="133"/>
                      <a:pt x="514" y="133"/>
                    </a:cubicBezTo>
                    <a:lnTo>
                      <a:pt x="571" y="77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24" name="Freeform 14">
                <a:extLst>
                  <a:ext uri="{FF2B5EF4-FFF2-40B4-BE49-F238E27FC236}">
                    <a16:creationId xmlns:a16="http://schemas.microsoft.com/office/drawing/2014/main" id="{3C9229F2-FEB9-B34C-A6DC-887371802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2850" y="13776325"/>
                <a:ext cx="282575" cy="192088"/>
              </a:xfrm>
              <a:custGeom>
                <a:avLst/>
                <a:gdLst>
                  <a:gd name="T0" fmla="*/ 0 w 783"/>
                  <a:gd name="T1" fmla="*/ 46795150 h 535"/>
                  <a:gd name="T2" fmla="*/ 5079493 w 783"/>
                  <a:gd name="T3" fmla="*/ 19723668 h 535"/>
                  <a:gd name="T4" fmla="*/ 34774048 w 783"/>
                  <a:gd name="T5" fmla="*/ 2578288 h 535"/>
                  <a:gd name="T6" fmla="*/ 74497308 w 783"/>
                  <a:gd name="T7" fmla="*/ 0 h 535"/>
                  <a:gd name="T8" fmla="*/ 101847536 w 783"/>
                  <a:gd name="T9" fmla="*/ 22172700 h 535"/>
                  <a:gd name="T10" fmla="*/ 99242650 w 783"/>
                  <a:gd name="T11" fmla="*/ 56592356 h 535"/>
                  <a:gd name="T12" fmla="*/ 67073489 w 783"/>
                  <a:gd name="T13" fmla="*/ 68838954 h 535"/>
                  <a:gd name="T14" fmla="*/ 27350229 w 783"/>
                  <a:gd name="T15" fmla="*/ 63940171 h 535"/>
                  <a:gd name="T16" fmla="*/ 0 w 783"/>
                  <a:gd name="T17" fmla="*/ 46795150 h 5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3" h="535">
                    <a:moveTo>
                      <a:pt x="0" y="363"/>
                    </a:moveTo>
                    <a:lnTo>
                      <a:pt x="39" y="153"/>
                    </a:lnTo>
                    <a:lnTo>
                      <a:pt x="267" y="20"/>
                    </a:lnTo>
                    <a:lnTo>
                      <a:pt x="572" y="0"/>
                    </a:lnTo>
                    <a:lnTo>
                      <a:pt x="782" y="172"/>
                    </a:lnTo>
                    <a:lnTo>
                      <a:pt x="762" y="439"/>
                    </a:lnTo>
                    <a:lnTo>
                      <a:pt x="515" y="534"/>
                    </a:lnTo>
                    <a:lnTo>
                      <a:pt x="210" y="496"/>
                    </a:lnTo>
                    <a:lnTo>
                      <a:pt x="0" y="363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25" name="Freeform 15">
                <a:extLst>
                  <a:ext uri="{FF2B5EF4-FFF2-40B4-BE49-F238E27FC236}">
                    <a16:creationId xmlns:a16="http://schemas.microsoft.com/office/drawing/2014/main" id="{3F8D6209-D174-C645-807B-13D9D457C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1450" y="13482638"/>
                <a:ext cx="1803400" cy="1803400"/>
              </a:xfrm>
              <a:custGeom>
                <a:avLst/>
                <a:gdLst>
                  <a:gd name="T0" fmla="*/ 648892903 w 5011"/>
                  <a:gd name="T1" fmla="*/ 0 h 5010"/>
                  <a:gd name="T2" fmla="*/ 0 w 5011"/>
                  <a:gd name="T3" fmla="*/ 0 h 5010"/>
                  <a:gd name="T4" fmla="*/ 0 w 5011"/>
                  <a:gd name="T5" fmla="*/ 649022422 h 5010"/>
                  <a:gd name="T6" fmla="*/ 648892903 w 5011"/>
                  <a:gd name="T7" fmla="*/ 649022422 h 5010"/>
                  <a:gd name="T8" fmla="*/ 648892903 w 5011"/>
                  <a:gd name="T9" fmla="*/ 0 h 5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5010">
                    <a:moveTo>
                      <a:pt x="5010" y="0"/>
                    </a:moveTo>
                    <a:lnTo>
                      <a:pt x="0" y="0"/>
                    </a:lnTo>
                    <a:lnTo>
                      <a:pt x="0" y="5009"/>
                    </a:lnTo>
                    <a:lnTo>
                      <a:pt x="5010" y="5009"/>
                    </a:lnTo>
                    <a:lnTo>
                      <a:pt x="5010" y="0"/>
                    </a:lnTo>
                  </a:path>
                </a:pathLst>
              </a:custGeom>
              <a:noFill/>
              <a:ln w="9525" cap="flat">
                <a:solidFill>
                  <a:srgbClr val="231F20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51203" name="Group 2">
              <a:extLst>
                <a:ext uri="{FF2B5EF4-FFF2-40B4-BE49-F238E27FC236}">
                  <a16:creationId xmlns:a16="http://schemas.microsoft.com/office/drawing/2014/main" id="{26D4FF52-84E5-6F4D-87D8-5245C70E7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9175" y="1970088"/>
              <a:ext cx="5143500" cy="4757737"/>
              <a:chOff x="14736763" y="3940175"/>
              <a:chExt cx="10287316" cy="9515475"/>
            </a:xfrm>
          </p:grpSpPr>
          <p:sp>
            <p:nvSpPr>
              <p:cNvPr id="51214" name="Freeform 16">
                <a:extLst>
                  <a:ext uri="{FF2B5EF4-FFF2-40B4-BE49-F238E27FC236}">
                    <a16:creationId xmlns:a16="http://schemas.microsoft.com/office/drawing/2014/main" id="{560B537F-7D2C-CB4F-9701-20093BCF4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9463" y="5116513"/>
                <a:ext cx="528637" cy="706437"/>
              </a:xfrm>
              <a:custGeom>
                <a:avLst/>
                <a:gdLst>
                  <a:gd name="T0" fmla="*/ 96220216 w 1468"/>
                  <a:gd name="T1" fmla="*/ 0 h 1963"/>
                  <a:gd name="T2" fmla="*/ 96220216 w 1468"/>
                  <a:gd name="T3" fmla="*/ 0 h 1963"/>
                  <a:gd name="T4" fmla="*/ 0 w 1468"/>
                  <a:gd name="T5" fmla="*/ 96226580 h 1963"/>
                  <a:gd name="T6" fmla="*/ 14783110 w 1468"/>
                  <a:gd name="T7" fmla="*/ 148031120 h 1963"/>
                  <a:gd name="T8" fmla="*/ 88958300 w 1468"/>
                  <a:gd name="T9" fmla="*/ 249179007 h 1963"/>
                  <a:gd name="T10" fmla="*/ 96220216 w 1468"/>
                  <a:gd name="T11" fmla="*/ 254100315 h 1963"/>
                  <a:gd name="T12" fmla="*/ 103741770 w 1468"/>
                  <a:gd name="T13" fmla="*/ 249179007 h 1963"/>
                  <a:gd name="T14" fmla="*/ 175323469 w 1468"/>
                  <a:gd name="T15" fmla="*/ 148031120 h 1963"/>
                  <a:gd name="T16" fmla="*/ 190236218 w 1468"/>
                  <a:gd name="T17" fmla="*/ 96226580 h 1963"/>
                  <a:gd name="T18" fmla="*/ 96220216 w 1468"/>
                  <a:gd name="T19" fmla="*/ 0 h 1963"/>
                  <a:gd name="T20" fmla="*/ 96220216 w 1468"/>
                  <a:gd name="T21" fmla="*/ 133137283 h 1963"/>
                  <a:gd name="T22" fmla="*/ 96220216 w 1468"/>
                  <a:gd name="T23" fmla="*/ 133137283 h 1963"/>
                  <a:gd name="T24" fmla="*/ 56798589 w 1468"/>
                  <a:gd name="T25" fmla="*/ 96226580 h 1963"/>
                  <a:gd name="T26" fmla="*/ 96220216 w 1468"/>
                  <a:gd name="T27" fmla="*/ 56725847 h 1963"/>
                  <a:gd name="T28" fmla="*/ 133307991 w 1468"/>
                  <a:gd name="T29" fmla="*/ 96226580 h 1963"/>
                  <a:gd name="T30" fmla="*/ 96220216 w 1468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42" y="0"/>
                    </a:moveTo>
                    <a:lnTo>
                      <a:pt x="742" y="0"/>
                    </a:lnTo>
                    <a:cubicBezTo>
                      <a:pt x="324" y="0"/>
                      <a:pt x="0" y="343"/>
                      <a:pt x="0" y="743"/>
                    </a:cubicBezTo>
                    <a:cubicBezTo>
                      <a:pt x="0" y="895"/>
                      <a:pt x="38" y="1028"/>
                      <a:pt x="114" y="1143"/>
                    </a:cubicBezTo>
                    <a:cubicBezTo>
                      <a:pt x="686" y="1924"/>
                      <a:pt x="686" y="1924"/>
                      <a:pt x="686" y="1924"/>
                    </a:cubicBezTo>
                    <a:cubicBezTo>
                      <a:pt x="686" y="1943"/>
                      <a:pt x="723" y="1962"/>
                      <a:pt x="742" y="1962"/>
                    </a:cubicBezTo>
                    <a:cubicBezTo>
                      <a:pt x="762" y="1962"/>
                      <a:pt x="781" y="1943"/>
                      <a:pt x="800" y="1924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8"/>
                      <a:pt x="1467" y="895"/>
                      <a:pt x="1467" y="743"/>
                    </a:cubicBezTo>
                    <a:cubicBezTo>
                      <a:pt x="1467" y="343"/>
                      <a:pt x="1143" y="0"/>
                      <a:pt x="742" y="0"/>
                    </a:cubicBezTo>
                    <a:close/>
                    <a:moveTo>
                      <a:pt x="742" y="1028"/>
                    </a:moveTo>
                    <a:lnTo>
                      <a:pt x="742" y="1028"/>
                    </a:lnTo>
                    <a:cubicBezTo>
                      <a:pt x="571" y="1028"/>
                      <a:pt x="438" y="895"/>
                      <a:pt x="438" y="743"/>
                    </a:cubicBezTo>
                    <a:cubicBezTo>
                      <a:pt x="438" y="571"/>
                      <a:pt x="571" y="438"/>
                      <a:pt x="742" y="438"/>
                    </a:cubicBezTo>
                    <a:cubicBezTo>
                      <a:pt x="895" y="438"/>
                      <a:pt x="1028" y="571"/>
                      <a:pt x="1028" y="743"/>
                    </a:cubicBezTo>
                    <a:cubicBezTo>
                      <a:pt x="1028" y="895"/>
                      <a:pt x="895" y="1028"/>
                      <a:pt x="742" y="1028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31F2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7" name="Text Box 17">
                <a:extLst>
                  <a:ext uri="{FF2B5EF4-FFF2-40B4-BE49-F238E27FC236}">
                    <a16:creationId xmlns:a16="http://schemas.microsoft.com/office/drawing/2014/main" id="{EC05527E-C5D1-DF4B-8F2E-57157EB9A6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57479" y="12325350"/>
                <a:ext cx="2746460" cy="635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5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Cape Town</a:t>
                </a:r>
              </a:p>
            </p:txBody>
          </p:sp>
          <p:sp>
            <p:nvSpPr>
              <p:cNvPr id="20498" name="Text Box 18">
                <a:extLst>
                  <a:ext uri="{FF2B5EF4-FFF2-40B4-BE49-F238E27FC236}">
                    <a16:creationId xmlns:a16="http://schemas.microsoft.com/office/drawing/2014/main" id="{717F53A9-2F0A-304E-96AC-543A09533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33294" y="3940175"/>
                <a:ext cx="1990785" cy="635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5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Pretoria</a:t>
                </a:r>
              </a:p>
            </p:txBody>
          </p:sp>
          <p:sp>
            <p:nvSpPr>
              <p:cNvPr id="20499" name="Text Box 19">
                <a:extLst>
                  <a:ext uri="{FF2B5EF4-FFF2-40B4-BE49-F238E27FC236}">
                    <a16:creationId xmlns:a16="http://schemas.microsoft.com/office/drawing/2014/main" id="{6486F357-14F1-C844-952C-65A4972F5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29838" y="7210425"/>
                <a:ext cx="3365603" cy="635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5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Bloemfontein</a:t>
                </a:r>
              </a:p>
            </p:txBody>
          </p:sp>
          <p:sp>
            <p:nvSpPr>
              <p:cNvPr id="20500" name="Text Box 20">
                <a:extLst>
                  <a:ext uri="{FF2B5EF4-FFF2-40B4-BE49-F238E27FC236}">
                    <a16:creationId xmlns:a16="http://schemas.microsoft.com/office/drawing/2014/main" id="{C55681B9-124D-D945-999B-622C91CE09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43798" y="4987925"/>
                <a:ext cx="3448156" cy="635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5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Johannesburg</a:t>
                </a:r>
              </a:p>
            </p:txBody>
          </p:sp>
          <p:sp>
            <p:nvSpPr>
              <p:cNvPr id="51219" name="Freeform 21">
                <a:extLst>
                  <a:ext uri="{FF2B5EF4-FFF2-40B4-BE49-F238E27FC236}">
                    <a16:creationId xmlns:a16="http://schemas.microsoft.com/office/drawing/2014/main" id="{5ABBF7E5-3C96-E248-88BE-34199EDDB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6763" y="12749213"/>
                <a:ext cx="528637" cy="706437"/>
              </a:xfrm>
              <a:custGeom>
                <a:avLst/>
                <a:gdLst>
                  <a:gd name="T0" fmla="*/ 93886003 w 1468"/>
                  <a:gd name="T1" fmla="*/ 0 h 1963"/>
                  <a:gd name="T2" fmla="*/ 93886003 w 1468"/>
                  <a:gd name="T3" fmla="*/ 0 h 1963"/>
                  <a:gd name="T4" fmla="*/ 0 w 1468"/>
                  <a:gd name="T5" fmla="*/ 96226580 h 1963"/>
                  <a:gd name="T6" fmla="*/ 14783110 w 1468"/>
                  <a:gd name="T7" fmla="*/ 147901565 h 1963"/>
                  <a:gd name="T8" fmla="*/ 86494448 w 1468"/>
                  <a:gd name="T9" fmla="*/ 249049452 h 1963"/>
                  <a:gd name="T10" fmla="*/ 93886003 w 1468"/>
                  <a:gd name="T11" fmla="*/ 254100315 h 1963"/>
                  <a:gd name="T12" fmla="*/ 101277919 w 1468"/>
                  <a:gd name="T13" fmla="*/ 249049452 h 1963"/>
                  <a:gd name="T14" fmla="*/ 175323469 w 1468"/>
                  <a:gd name="T15" fmla="*/ 147901565 h 1963"/>
                  <a:gd name="T16" fmla="*/ 190236218 w 1468"/>
                  <a:gd name="T17" fmla="*/ 96226580 h 1963"/>
                  <a:gd name="T18" fmla="*/ 93886003 w 1468"/>
                  <a:gd name="T19" fmla="*/ 0 h 1963"/>
                  <a:gd name="T20" fmla="*/ 93886003 w 1468"/>
                  <a:gd name="T21" fmla="*/ 133137283 h 1963"/>
                  <a:gd name="T22" fmla="*/ 93886003 w 1468"/>
                  <a:gd name="T23" fmla="*/ 133137283 h 1963"/>
                  <a:gd name="T24" fmla="*/ 56798589 w 1468"/>
                  <a:gd name="T25" fmla="*/ 96226580 h 1963"/>
                  <a:gd name="T26" fmla="*/ 93886003 w 1468"/>
                  <a:gd name="T27" fmla="*/ 56596292 h 1963"/>
                  <a:gd name="T28" fmla="*/ 133437630 w 1468"/>
                  <a:gd name="T29" fmla="*/ 96226580 h 1963"/>
                  <a:gd name="T30" fmla="*/ 93886003 w 1468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42"/>
                      <a:pt x="0" y="743"/>
                    </a:cubicBezTo>
                    <a:cubicBezTo>
                      <a:pt x="0" y="895"/>
                      <a:pt x="38" y="1028"/>
                      <a:pt x="114" y="1142"/>
                    </a:cubicBezTo>
                    <a:cubicBezTo>
                      <a:pt x="667" y="1923"/>
                      <a:pt x="667" y="1923"/>
                      <a:pt x="667" y="1923"/>
                    </a:cubicBezTo>
                    <a:cubicBezTo>
                      <a:pt x="685" y="1942"/>
                      <a:pt x="705" y="1962"/>
                      <a:pt x="724" y="1962"/>
                    </a:cubicBezTo>
                    <a:cubicBezTo>
                      <a:pt x="743" y="1962"/>
                      <a:pt x="781" y="1942"/>
                      <a:pt x="781" y="1923"/>
                    </a:cubicBezTo>
                    <a:cubicBezTo>
                      <a:pt x="1352" y="1142"/>
                      <a:pt x="1352" y="1142"/>
                      <a:pt x="1352" y="1142"/>
                    </a:cubicBezTo>
                    <a:cubicBezTo>
                      <a:pt x="1428" y="1028"/>
                      <a:pt x="1467" y="895"/>
                      <a:pt x="1467" y="743"/>
                    </a:cubicBezTo>
                    <a:cubicBezTo>
                      <a:pt x="1467" y="342"/>
                      <a:pt x="1143" y="0"/>
                      <a:pt x="724" y="0"/>
                    </a:cubicBezTo>
                    <a:close/>
                    <a:moveTo>
                      <a:pt x="724" y="1028"/>
                    </a:moveTo>
                    <a:lnTo>
                      <a:pt x="724" y="1028"/>
                    </a:lnTo>
                    <a:cubicBezTo>
                      <a:pt x="571" y="1028"/>
                      <a:pt x="438" y="895"/>
                      <a:pt x="438" y="743"/>
                    </a:cubicBezTo>
                    <a:cubicBezTo>
                      <a:pt x="438" y="571"/>
                      <a:pt x="571" y="437"/>
                      <a:pt x="724" y="437"/>
                    </a:cubicBezTo>
                    <a:cubicBezTo>
                      <a:pt x="895" y="437"/>
                      <a:pt x="1029" y="571"/>
                      <a:pt x="1029" y="743"/>
                    </a:cubicBezTo>
                    <a:cubicBezTo>
                      <a:pt x="1029" y="895"/>
                      <a:pt x="895" y="1028"/>
                      <a:pt x="724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31F2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20" name="Freeform 22">
                <a:extLst>
                  <a:ext uri="{FF2B5EF4-FFF2-40B4-BE49-F238E27FC236}">
                    <a16:creationId xmlns:a16="http://schemas.microsoft.com/office/drawing/2014/main" id="{C90D7EC4-ACF8-2F42-AE76-AD9A2FB87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7375" y="7839075"/>
                <a:ext cx="534988" cy="706438"/>
              </a:xfrm>
              <a:custGeom>
                <a:avLst/>
                <a:gdLst>
                  <a:gd name="T0" fmla="*/ 96173357 w 1487"/>
                  <a:gd name="T1" fmla="*/ 0 h 1962"/>
                  <a:gd name="T2" fmla="*/ 96173357 w 1487"/>
                  <a:gd name="T3" fmla="*/ 0 h 1962"/>
                  <a:gd name="T4" fmla="*/ 0 w 1487"/>
                  <a:gd name="T5" fmla="*/ 96325090 h 1962"/>
                  <a:gd name="T6" fmla="*/ 17344836 w 1487"/>
                  <a:gd name="T7" fmla="*/ 148052770 h 1962"/>
                  <a:gd name="T8" fmla="*/ 88795416 w 1487"/>
                  <a:gd name="T9" fmla="*/ 249304203 h 1962"/>
                  <a:gd name="T10" fmla="*/ 96173357 w 1487"/>
                  <a:gd name="T11" fmla="*/ 254230545 h 1962"/>
                  <a:gd name="T12" fmla="*/ 103680818 w 1487"/>
                  <a:gd name="T13" fmla="*/ 249304203 h 1962"/>
                  <a:gd name="T14" fmla="*/ 175131398 w 1487"/>
                  <a:gd name="T15" fmla="*/ 148052770 h 1962"/>
                  <a:gd name="T16" fmla="*/ 192346715 w 1487"/>
                  <a:gd name="T17" fmla="*/ 96325090 h 1962"/>
                  <a:gd name="T18" fmla="*/ 96173357 w 1487"/>
                  <a:gd name="T19" fmla="*/ 0 h 1962"/>
                  <a:gd name="T20" fmla="*/ 96173357 w 1487"/>
                  <a:gd name="T21" fmla="*/ 133273381 h 1962"/>
                  <a:gd name="T22" fmla="*/ 96173357 w 1487"/>
                  <a:gd name="T23" fmla="*/ 133273381 h 1962"/>
                  <a:gd name="T24" fmla="*/ 59153771 w 1487"/>
                  <a:gd name="T25" fmla="*/ 96325090 h 1962"/>
                  <a:gd name="T26" fmla="*/ 96173357 w 1487"/>
                  <a:gd name="T27" fmla="*/ 59246816 h 1962"/>
                  <a:gd name="T28" fmla="*/ 133192944 w 1487"/>
                  <a:gd name="T29" fmla="*/ 96325090 h 1962"/>
                  <a:gd name="T30" fmla="*/ 96173357 w 1487"/>
                  <a:gd name="T31" fmla="*/ 133273381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7" h="1962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20" y="343"/>
                      <a:pt x="0" y="743"/>
                    </a:cubicBezTo>
                    <a:cubicBezTo>
                      <a:pt x="0" y="896"/>
                      <a:pt x="58" y="1028"/>
                      <a:pt x="134" y="1142"/>
                    </a:cubicBezTo>
                    <a:cubicBezTo>
                      <a:pt x="686" y="1923"/>
                      <a:pt x="686" y="1923"/>
                      <a:pt x="686" y="1923"/>
                    </a:cubicBezTo>
                    <a:cubicBezTo>
                      <a:pt x="705" y="1942"/>
                      <a:pt x="724" y="1961"/>
                      <a:pt x="743" y="1961"/>
                    </a:cubicBezTo>
                    <a:cubicBezTo>
                      <a:pt x="762" y="1961"/>
                      <a:pt x="782" y="1942"/>
                      <a:pt x="801" y="1923"/>
                    </a:cubicBezTo>
                    <a:cubicBezTo>
                      <a:pt x="1353" y="1142"/>
                      <a:pt x="1353" y="1142"/>
                      <a:pt x="1353" y="1142"/>
                    </a:cubicBezTo>
                    <a:cubicBezTo>
                      <a:pt x="1429" y="1028"/>
                      <a:pt x="1486" y="896"/>
                      <a:pt x="1486" y="743"/>
                    </a:cubicBezTo>
                    <a:cubicBezTo>
                      <a:pt x="1467" y="34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2" y="1028"/>
                      <a:pt x="457" y="896"/>
                      <a:pt x="457" y="743"/>
                    </a:cubicBezTo>
                    <a:cubicBezTo>
                      <a:pt x="457" y="571"/>
                      <a:pt x="572" y="457"/>
                      <a:pt x="743" y="457"/>
                    </a:cubicBezTo>
                    <a:cubicBezTo>
                      <a:pt x="915" y="457"/>
                      <a:pt x="1029" y="571"/>
                      <a:pt x="1029" y="743"/>
                    </a:cubicBezTo>
                    <a:cubicBezTo>
                      <a:pt x="1029" y="896"/>
                      <a:pt x="915" y="1028"/>
                      <a:pt x="743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31F2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1221" name="Freeform 23">
                <a:extLst>
                  <a:ext uri="{FF2B5EF4-FFF2-40B4-BE49-F238E27FC236}">
                    <a16:creationId xmlns:a16="http://schemas.microsoft.com/office/drawing/2014/main" id="{F839FD26-4986-FD43-8F90-145F34A63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98075" y="4548188"/>
                <a:ext cx="528638" cy="706437"/>
              </a:xfrm>
              <a:custGeom>
                <a:avLst/>
                <a:gdLst>
                  <a:gd name="T0" fmla="*/ 93886541 w 1468"/>
                  <a:gd name="T1" fmla="*/ 0 h 1963"/>
                  <a:gd name="T2" fmla="*/ 93886541 w 1468"/>
                  <a:gd name="T3" fmla="*/ 0 h 1963"/>
                  <a:gd name="T4" fmla="*/ 0 w 1468"/>
                  <a:gd name="T5" fmla="*/ 96226580 h 1963"/>
                  <a:gd name="T6" fmla="*/ 14783138 w 1468"/>
                  <a:gd name="T7" fmla="*/ 145570287 h 1963"/>
                  <a:gd name="T8" fmla="*/ 86494972 w 1468"/>
                  <a:gd name="T9" fmla="*/ 249179007 h 1963"/>
                  <a:gd name="T10" fmla="*/ 93886541 w 1468"/>
                  <a:gd name="T11" fmla="*/ 254100315 h 1963"/>
                  <a:gd name="T12" fmla="*/ 101278110 w 1468"/>
                  <a:gd name="T13" fmla="*/ 249179007 h 1963"/>
                  <a:gd name="T14" fmla="*/ 175324161 w 1468"/>
                  <a:gd name="T15" fmla="*/ 145570287 h 1963"/>
                  <a:gd name="T16" fmla="*/ 190236938 w 1468"/>
                  <a:gd name="T17" fmla="*/ 96226580 h 1963"/>
                  <a:gd name="T18" fmla="*/ 93886541 w 1468"/>
                  <a:gd name="T19" fmla="*/ 0 h 1963"/>
                  <a:gd name="T20" fmla="*/ 93886541 w 1468"/>
                  <a:gd name="T21" fmla="*/ 133137283 h 1963"/>
                  <a:gd name="T22" fmla="*/ 93886541 w 1468"/>
                  <a:gd name="T23" fmla="*/ 133137283 h 1963"/>
                  <a:gd name="T24" fmla="*/ 56798696 w 1468"/>
                  <a:gd name="T25" fmla="*/ 93765746 h 1963"/>
                  <a:gd name="T26" fmla="*/ 93886541 w 1468"/>
                  <a:gd name="T27" fmla="*/ 56725847 h 1963"/>
                  <a:gd name="T28" fmla="*/ 133438242 w 1468"/>
                  <a:gd name="T29" fmla="*/ 93765746 h 1963"/>
                  <a:gd name="T30" fmla="*/ 93886541 w 1468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4"/>
                      <a:pt x="0" y="743"/>
                    </a:cubicBezTo>
                    <a:cubicBezTo>
                      <a:pt x="0" y="876"/>
                      <a:pt x="38" y="1009"/>
                      <a:pt x="114" y="1124"/>
                    </a:cubicBezTo>
                    <a:cubicBezTo>
                      <a:pt x="667" y="1924"/>
                      <a:pt x="667" y="1924"/>
                      <a:pt x="667" y="1924"/>
                    </a:cubicBezTo>
                    <a:cubicBezTo>
                      <a:pt x="686" y="1943"/>
                      <a:pt x="705" y="1962"/>
                      <a:pt x="724" y="1962"/>
                    </a:cubicBezTo>
                    <a:cubicBezTo>
                      <a:pt x="743" y="1962"/>
                      <a:pt x="781" y="1943"/>
                      <a:pt x="781" y="1924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09"/>
                      <a:pt x="1467" y="876"/>
                      <a:pt x="1467" y="743"/>
                    </a:cubicBezTo>
                    <a:cubicBezTo>
                      <a:pt x="1467" y="324"/>
                      <a:pt x="1143" y="0"/>
                      <a:pt x="724" y="0"/>
                    </a:cubicBezTo>
                    <a:close/>
                    <a:moveTo>
                      <a:pt x="724" y="1028"/>
                    </a:moveTo>
                    <a:lnTo>
                      <a:pt x="724" y="1028"/>
                    </a:lnTo>
                    <a:cubicBezTo>
                      <a:pt x="571" y="1028"/>
                      <a:pt x="438" y="895"/>
                      <a:pt x="438" y="724"/>
                    </a:cubicBezTo>
                    <a:cubicBezTo>
                      <a:pt x="438" y="571"/>
                      <a:pt x="571" y="438"/>
                      <a:pt x="724" y="438"/>
                    </a:cubicBezTo>
                    <a:cubicBezTo>
                      <a:pt x="895" y="438"/>
                      <a:pt x="1029" y="571"/>
                      <a:pt x="1029" y="724"/>
                    </a:cubicBezTo>
                    <a:cubicBezTo>
                      <a:pt x="1029" y="895"/>
                      <a:pt x="895" y="1028"/>
                      <a:pt x="724" y="1028"/>
                    </a:cubicBezTo>
                    <a:close/>
                  </a:path>
                </a:pathLst>
              </a:custGeom>
              <a:solidFill>
                <a:srgbClr val="69D1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31F2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37F24CA-6109-6A43-A91E-257797D0F3C7}"/>
              </a:ext>
            </a:extLst>
          </p:cNvPr>
          <p:cNvGrpSpPr/>
          <p:nvPr/>
        </p:nvGrpSpPr>
        <p:grpSpPr>
          <a:xfrm>
            <a:off x="866511" y="1334823"/>
            <a:ext cx="5127625" cy="4168510"/>
            <a:chOff x="1039813" y="1601788"/>
            <a:chExt cx="6153150" cy="5002212"/>
          </a:xfrm>
        </p:grpSpPr>
        <p:sp>
          <p:nvSpPr>
            <p:cNvPr id="20504" name="Text Box 24">
              <a:extLst>
                <a:ext uri="{FF2B5EF4-FFF2-40B4-BE49-F238E27FC236}">
                  <a16:creationId xmlns:a16="http://schemas.microsoft.com/office/drawing/2014/main" id="{7AAFB527-07B9-4A43-947B-2F27AEB62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2749550"/>
              <a:ext cx="116840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PRETORIA</a:t>
              </a:r>
            </a:p>
          </p:txBody>
        </p:sp>
        <p:sp>
          <p:nvSpPr>
            <p:cNvPr id="20505" name="Text Box 25">
              <a:extLst>
                <a:ext uri="{FF2B5EF4-FFF2-40B4-BE49-F238E27FC236}">
                  <a16:creationId xmlns:a16="http://schemas.microsoft.com/office/drawing/2014/main" id="{EA31FE04-413A-BD47-8F45-D506AFA17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3781425"/>
              <a:ext cx="19367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JOHANNESBURG</a:t>
              </a:r>
            </a:p>
          </p:txBody>
        </p:sp>
        <p:sp>
          <p:nvSpPr>
            <p:cNvPr id="20506" name="Text Box 26">
              <a:extLst>
                <a:ext uri="{FF2B5EF4-FFF2-40B4-BE49-F238E27FC236}">
                  <a16:creationId xmlns:a16="http://schemas.microsoft.com/office/drawing/2014/main" id="{7B0DA6B7-BED4-F748-8A17-0DA098655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13300"/>
              <a:ext cx="18986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BLOEMFONTEIN</a:t>
              </a:r>
            </a:p>
          </p:txBody>
        </p:sp>
        <p:sp>
          <p:nvSpPr>
            <p:cNvPr id="20507" name="Text Box 27">
              <a:extLst>
                <a:ext uri="{FF2B5EF4-FFF2-40B4-BE49-F238E27FC236}">
                  <a16:creationId xmlns:a16="http://schemas.microsoft.com/office/drawing/2014/main" id="{7E1D928D-CAC9-9F4F-8DAB-CC1C54EB9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845175"/>
              <a:ext cx="1411288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CAPE TOWN</a:t>
              </a:r>
            </a:p>
          </p:txBody>
        </p:sp>
        <p:sp>
          <p:nvSpPr>
            <p:cNvPr id="20508" name="Text Box 28">
              <a:extLst>
                <a:ext uri="{FF2B5EF4-FFF2-40B4-BE49-F238E27FC236}">
                  <a16:creationId xmlns:a16="http://schemas.microsoft.com/office/drawing/2014/main" id="{DAEBA9E2-C310-7E49-9C52-E42A615A5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3150" y="1624013"/>
              <a:ext cx="4849813" cy="7223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3875" b="1" dirty="0"/>
                <a:t>SOUTH AFRICA</a:t>
              </a:r>
            </a:p>
          </p:txBody>
        </p:sp>
        <p:pic>
          <p:nvPicPr>
            <p:cNvPr id="51209" name="Picture 1">
              <a:extLst>
                <a:ext uri="{FF2B5EF4-FFF2-40B4-BE49-F238E27FC236}">
                  <a16:creationId xmlns:a16="http://schemas.microsoft.com/office/drawing/2014/main" id="{88563937-F362-8D43-AA1A-75B1F6183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1601788"/>
              <a:ext cx="896938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0" name="Google Shape;615;p19">
              <a:extLst>
                <a:ext uri="{FF2B5EF4-FFF2-40B4-BE49-F238E27FC236}">
                  <a16:creationId xmlns:a16="http://schemas.microsoft.com/office/drawing/2014/main" id="{8E815B2E-E8E6-5449-8073-47AADA1DB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303053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211" name="Google Shape;615;p19">
              <a:extLst>
                <a:ext uri="{FF2B5EF4-FFF2-40B4-BE49-F238E27FC236}">
                  <a16:creationId xmlns:a16="http://schemas.microsoft.com/office/drawing/2014/main" id="{5CDC5F45-7BE4-F74D-945D-0E0E43711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404495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212" name="Google Shape;615;p19">
              <a:extLst>
                <a:ext uri="{FF2B5EF4-FFF2-40B4-BE49-F238E27FC236}">
                  <a16:creationId xmlns:a16="http://schemas.microsoft.com/office/drawing/2014/main" id="{7749BE39-5E03-4546-9BC6-F34DEAE13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509746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213" name="Google Shape;615;p19">
              <a:extLst>
                <a:ext uri="{FF2B5EF4-FFF2-40B4-BE49-F238E27FC236}">
                  <a16:creationId xmlns:a16="http://schemas.microsoft.com/office/drawing/2014/main" id="{D6E936A4-C758-E34F-A7DD-730E9FFD9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813" y="61118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235D42-4166-9A43-BC1C-364698D353E6}"/>
              </a:ext>
            </a:extLst>
          </p:cNvPr>
          <p:cNvGrpSpPr/>
          <p:nvPr/>
        </p:nvGrpSpPr>
        <p:grpSpPr>
          <a:xfrm>
            <a:off x="5508626" y="107157"/>
            <a:ext cx="5855229" cy="6250781"/>
            <a:chOff x="6610350" y="128588"/>
            <a:chExt cx="7026275" cy="7500937"/>
          </a:xfrm>
        </p:grpSpPr>
        <p:grpSp>
          <p:nvGrpSpPr>
            <p:cNvPr id="16385" name="Group 3">
              <a:extLst>
                <a:ext uri="{FF2B5EF4-FFF2-40B4-BE49-F238E27FC236}">
                  <a16:creationId xmlns:a16="http://schemas.microsoft.com/office/drawing/2014/main" id="{BE1B4FF3-AA63-FD42-81F4-BCCFAA0F4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0350" y="601663"/>
              <a:ext cx="7026275" cy="7027862"/>
              <a:chOff x="13220700" y="1201738"/>
              <a:chExt cx="14050963" cy="14057312"/>
            </a:xfrm>
          </p:grpSpPr>
          <p:sp>
            <p:nvSpPr>
              <p:cNvPr id="16406" name="Freeform 2">
                <a:extLst>
                  <a:ext uri="{FF2B5EF4-FFF2-40B4-BE49-F238E27FC236}">
                    <a16:creationId xmlns:a16="http://schemas.microsoft.com/office/drawing/2014/main" id="{D30E816B-38D8-134D-9AC8-66BB9F97B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8100" y="5686425"/>
                <a:ext cx="6432550" cy="9572625"/>
              </a:xfrm>
              <a:custGeom>
                <a:avLst/>
                <a:gdLst>
                  <a:gd name="T0" fmla="*/ 1320782373 w 17868"/>
                  <a:gd name="T1" fmla="*/ 2147483646 h 26591"/>
                  <a:gd name="T2" fmla="*/ 1214508136 w 17868"/>
                  <a:gd name="T3" fmla="*/ 2147483646 h 26591"/>
                  <a:gd name="T4" fmla="*/ 1108363501 w 17868"/>
                  <a:gd name="T5" fmla="*/ 2147483646 h 26591"/>
                  <a:gd name="T6" fmla="*/ 1002348108 w 17868"/>
                  <a:gd name="T7" fmla="*/ 2147483646 h 26591"/>
                  <a:gd name="T8" fmla="*/ 896073871 w 17868"/>
                  <a:gd name="T9" fmla="*/ 2147483646 h 26591"/>
                  <a:gd name="T10" fmla="*/ 789929236 w 17868"/>
                  <a:gd name="T11" fmla="*/ 2147483646 h 26591"/>
                  <a:gd name="T12" fmla="*/ 683784601 w 17868"/>
                  <a:gd name="T13" fmla="*/ 2147483646 h 26591"/>
                  <a:gd name="T14" fmla="*/ 582564820 w 17868"/>
                  <a:gd name="T15" fmla="*/ 2122917781 h 26591"/>
                  <a:gd name="T16" fmla="*/ 483807465 w 17868"/>
                  <a:gd name="T17" fmla="*/ 2053713437 h 26591"/>
                  <a:gd name="T18" fmla="*/ 385050110 w 17868"/>
                  <a:gd name="T19" fmla="*/ 1982046368 h 26591"/>
                  <a:gd name="T20" fmla="*/ 281497503 w 17868"/>
                  <a:gd name="T21" fmla="*/ 1908046891 h 26591"/>
                  <a:gd name="T22" fmla="*/ 207364417 w 17868"/>
                  <a:gd name="T23" fmla="*/ 1856208342 h 26591"/>
                  <a:gd name="T24" fmla="*/ 78927979 w 17868"/>
                  <a:gd name="T25" fmla="*/ 1769897400 h 26591"/>
                  <a:gd name="T26" fmla="*/ 2462427 w 17868"/>
                  <a:gd name="T27" fmla="*/ 1713004522 h 26591"/>
                  <a:gd name="T28" fmla="*/ 587489673 w 17868"/>
                  <a:gd name="T29" fmla="*/ 910932593 h 26591"/>
                  <a:gd name="T30" fmla="*/ 868986816 w 17868"/>
                  <a:gd name="T31" fmla="*/ 846652980 h 26591"/>
                  <a:gd name="T32" fmla="*/ 1338019361 w 17868"/>
                  <a:gd name="T33" fmla="*/ 545600746 h 26591"/>
                  <a:gd name="T34" fmla="*/ 1898421979 w 17868"/>
                  <a:gd name="T35" fmla="*/ 0 h 26591"/>
                  <a:gd name="T36" fmla="*/ 1905809619 w 17868"/>
                  <a:gd name="T37" fmla="*/ 952792443 h 26591"/>
                  <a:gd name="T38" fmla="*/ 1851505908 w 17868"/>
                  <a:gd name="T39" fmla="*/ 1382274666 h 26591"/>
                  <a:gd name="T40" fmla="*/ 1816901972 w 17868"/>
                  <a:gd name="T41" fmla="*/ 1419339023 h 26591"/>
                  <a:gd name="T42" fmla="*/ 1767523114 w 17868"/>
                  <a:gd name="T43" fmla="*/ 1446424681 h 26591"/>
                  <a:gd name="T44" fmla="*/ 1728123926 w 17868"/>
                  <a:gd name="T45" fmla="*/ 1466253202 h 26591"/>
                  <a:gd name="T46" fmla="*/ 1666303333 w 17868"/>
                  <a:gd name="T47" fmla="*/ 1468585609 h 26591"/>
                  <a:gd name="T48" fmla="*/ 1609537555 w 17868"/>
                  <a:gd name="T49" fmla="*/ 1490876495 h 26591"/>
                  <a:gd name="T50" fmla="*/ 1589837781 w 17868"/>
                  <a:gd name="T51" fmla="*/ 1513167020 h 26591"/>
                  <a:gd name="T52" fmla="*/ 1656453626 w 17868"/>
                  <a:gd name="T53" fmla="*/ 1599477963 h 26591"/>
                  <a:gd name="T54" fmla="*/ 1656453626 w 17868"/>
                  <a:gd name="T55" fmla="*/ 1661295571 h 26591"/>
                  <a:gd name="T56" fmla="*/ 1708294910 w 17868"/>
                  <a:gd name="T57" fmla="*/ 1708209390 h 26591"/>
                  <a:gd name="T58" fmla="*/ 2147483646 w 17868"/>
                  <a:gd name="T59" fmla="*/ 2147483646 h 26591"/>
                  <a:gd name="T60" fmla="*/ 2147483646 w 17868"/>
                  <a:gd name="T61" fmla="*/ 2147483646 h 26591"/>
                  <a:gd name="T62" fmla="*/ 2147483646 w 17868"/>
                  <a:gd name="T63" fmla="*/ 2147483646 h 26591"/>
                  <a:gd name="T64" fmla="*/ 2147483646 w 17868"/>
                  <a:gd name="T65" fmla="*/ 2147483646 h 26591"/>
                  <a:gd name="T66" fmla="*/ 2147483646 w 17868"/>
                  <a:gd name="T67" fmla="*/ 2147483646 h 26591"/>
                  <a:gd name="T68" fmla="*/ 2147483646 w 17868"/>
                  <a:gd name="T69" fmla="*/ 2147483646 h 26591"/>
                  <a:gd name="T70" fmla="*/ 2147483646 w 17868"/>
                  <a:gd name="T71" fmla="*/ 2147483646 h 26591"/>
                  <a:gd name="T72" fmla="*/ 2147483646 w 17868"/>
                  <a:gd name="T73" fmla="*/ 2147483646 h 26591"/>
                  <a:gd name="T74" fmla="*/ 2147483646 w 17868"/>
                  <a:gd name="T75" fmla="*/ 2147483646 h 26591"/>
                  <a:gd name="T76" fmla="*/ 2147483646 w 17868"/>
                  <a:gd name="T77" fmla="*/ 2147483646 h 26591"/>
                  <a:gd name="T78" fmla="*/ 2147483646 w 17868"/>
                  <a:gd name="T79" fmla="*/ 2147483646 h 26591"/>
                  <a:gd name="T80" fmla="*/ 2108249182 w 17868"/>
                  <a:gd name="T81" fmla="*/ 2147483646 h 26591"/>
                  <a:gd name="T82" fmla="*/ 1997179334 w 17868"/>
                  <a:gd name="T83" fmla="*/ 2147483646 h 26591"/>
                  <a:gd name="T84" fmla="*/ 1972425464 w 17868"/>
                  <a:gd name="T85" fmla="*/ 2147483646 h 26591"/>
                  <a:gd name="T86" fmla="*/ 1925509034 w 17868"/>
                  <a:gd name="T87" fmla="*/ 2147483646 h 26591"/>
                  <a:gd name="T88" fmla="*/ 1893497125 w 17868"/>
                  <a:gd name="T89" fmla="*/ 2147483646 h 26591"/>
                  <a:gd name="T90" fmla="*/ 1868742896 w 17868"/>
                  <a:gd name="T91" fmla="*/ 2147483646 h 26591"/>
                  <a:gd name="T92" fmla="*/ 1849043482 w 17868"/>
                  <a:gd name="T93" fmla="*/ 2147483646 h 26591"/>
                  <a:gd name="T94" fmla="*/ 1836731348 w 17868"/>
                  <a:gd name="T95" fmla="*/ 2147483646 h 26591"/>
                  <a:gd name="T96" fmla="*/ 1789814917 w 17868"/>
                  <a:gd name="T97" fmla="*/ 2147483646 h 26591"/>
                  <a:gd name="T98" fmla="*/ 1760135834 w 17868"/>
                  <a:gd name="T99" fmla="*/ 2147483646 h 26591"/>
                  <a:gd name="T100" fmla="*/ 1720607044 w 17868"/>
                  <a:gd name="T101" fmla="*/ 2147483646 h 26591"/>
                  <a:gd name="T102" fmla="*/ 1698444843 w 17868"/>
                  <a:gd name="T103" fmla="*/ 2147483646 h 26591"/>
                  <a:gd name="T104" fmla="*/ 1668765760 w 17868"/>
                  <a:gd name="T105" fmla="*/ 2147483646 h 26591"/>
                  <a:gd name="T106" fmla="*/ 1676283002 w 17868"/>
                  <a:gd name="T107" fmla="*/ 2147483646 h 26591"/>
                  <a:gd name="T108" fmla="*/ 1616924836 w 17868"/>
                  <a:gd name="T109" fmla="*/ 2147483646 h 26591"/>
                  <a:gd name="T110" fmla="*/ 1510780201 w 17868"/>
                  <a:gd name="T111" fmla="*/ 2147483646 h 26591"/>
                  <a:gd name="T112" fmla="*/ 1404635205 w 17868"/>
                  <a:gd name="T113" fmla="*/ 2147483646 h 2659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868" h="26591">
                    <a:moveTo>
                      <a:pt x="10705" y="20800"/>
                    </a:moveTo>
                    <a:lnTo>
                      <a:pt x="10686" y="20780"/>
                    </a:lnTo>
                    <a:lnTo>
                      <a:pt x="10514" y="20666"/>
                    </a:lnTo>
                    <a:lnTo>
                      <a:pt x="10362" y="20552"/>
                    </a:lnTo>
                    <a:lnTo>
                      <a:pt x="10191" y="20438"/>
                    </a:lnTo>
                    <a:lnTo>
                      <a:pt x="10019" y="20323"/>
                    </a:lnTo>
                    <a:lnTo>
                      <a:pt x="9867" y="20209"/>
                    </a:lnTo>
                    <a:lnTo>
                      <a:pt x="9695" y="20095"/>
                    </a:lnTo>
                    <a:lnTo>
                      <a:pt x="9543" y="19981"/>
                    </a:lnTo>
                    <a:lnTo>
                      <a:pt x="9371" y="19866"/>
                    </a:lnTo>
                    <a:lnTo>
                      <a:pt x="9200" y="19733"/>
                    </a:lnTo>
                    <a:lnTo>
                      <a:pt x="9048" y="19619"/>
                    </a:lnTo>
                    <a:lnTo>
                      <a:pt x="8877" y="19505"/>
                    </a:lnTo>
                    <a:lnTo>
                      <a:pt x="8724" y="19390"/>
                    </a:lnTo>
                    <a:lnTo>
                      <a:pt x="8552" y="19276"/>
                    </a:lnTo>
                    <a:lnTo>
                      <a:pt x="8381" y="19161"/>
                    </a:lnTo>
                    <a:lnTo>
                      <a:pt x="8229" y="19047"/>
                    </a:lnTo>
                    <a:lnTo>
                      <a:pt x="8057" y="18933"/>
                    </a:lnTo>
                    <a:lnTo>
                      <a:pt x="7905" y="18819"/>
                    </a:lnTo>
                    <a:lnTo>
                      <a:pt x="7734" y="18704"/>
                    </a:lnTo>
                    <a:lnTo>
                      <a:pt x="7562" y="18590"/>
                    </a:lnTo>
                    <a:lnTo>
                      <a:pt x="7409" y="18457"/>
                    </a:lnTo>
                    <a:lnTo>
                      <a:pt x="7238" y="18342"/>
                    </a:lnTo>
                    <a:lnTo>
                      <a:pt x="7086" y="18228"/>
                    </a:lnTo>
                    <a:lnTo>
                      <a:pt x="6914" y="18114"/>
                    </a:lnTo>
                    <a:lnTo>
                      <a:pt x="6743" y="18000"/>
                    </a:lnTo>
                    <a:lnTo>
                      <a:pt x="6591" y="17885"/>
                    </a:lnTo>
                    <a:lnTo>
                      <a:pt x="6419" y="17771"/>
                    </a:lnTo>
                    <a:lnTo>
                      <a:pt x="6266" y="17656"/>
                    </a:lnTo>
                    <a:lnTo>
                      <a:pt x="6095" y="17542"/>
                    </a:lnTo>
                    <a:lnTo>
                      <a:pt x="5943" y="17409"/>
                    </a:lnTo>
                    <a:lnTo>
                      <a:pt x="5771" y="17295"/>
                    </a:lnTo>
                    <a:lnTo>
                      <a:pt x="5600" y="17180"/>
                    </a:lnTo>
                    <a:lnTo>
                      <a:pt x="5448" y="17066"/>
                    </a:lnTo>
                    <a:lnTo>
                      <a:pt x="5276" y="16952"/>
                    </a:lnTo>
                    <a:lnTo>
                      <a:pt x="5124" y="16838"/>
                    </a:lnTo>
                    <a:lnTo>
                      <a:pt x="4952" y="16723"/>
                    </a:lnTo>
                    <a:lnTo>
                      <a:pt x="4781" y="16590"/>
                    </a:lnTo>
                    <a:lnTo>
                      <a:pt x="4629" y="16495"/>
                    </a:lnTo>
                    <a:lnTo>
                      <a:pt x="4495" y="16381"/>
                    </a:lnTo>
                    <a:lnTo>
                      <a:pt x="4343" y="16266"/>
                    </a:lnTo>
                    <a:lnTo>
                      <a:pt x="4190" y="16171"/>
                    </a:lnTo>
                    <a:lnTo>
                      <a:pt x="4038" y="16056"/>
                    </a:lnTo>
                    <a:lnTo>
                      <a:pt x="3886" y="15942"/>
                    </a:lnTo>
                    <a:lnTo>
                      <a:pt x="3733" y="15847"/>
                    </a:lnTo>
                    <a:lnTo>
                      <a:pt x="3581" y="15733"/>
                    </a:lnTo>
                    <a:lnTo>
                      <a:pt x="3428" y="15619"/>
                    </a:lnTo>
                    <a:lnTo>
                      <a:pt x="3276" y="15523"/>
                    </a:lnTo>
                    <a:lnTo>
                      <a:pt x="3124" y="15409"/>
                    </a:lnTo>
                    <a:lnTo>
                      <a:pt x="2971" y="15294"/>
                    </a:lnTo>
                    <a:lnTo>
                      <a:pt x="2838" y="15199"/>
                    </a:lnTo>
                    <a:lnTo>
                      <a:pt x="2685" y="15085"/>
                    </a:lnTo>
                    <a:lnTo>
                      <a:pt x="2533" y="14971"/>
                    </a:lnTo>
                    <a:lnTo>
                      <a:pt x="2381" y="14876"/>
                    </a:lnTo>
                    <a:lnTo>
                      <a:pt x="2172" y="14723"/>
                    </a:lnTo>
                    <a:lnTo>
                      <a:pt x="2019" y="14628"/>
                    </a:lnTo>
                    <a:lnTo>
                      <a:pt x="1886" y="14514"/>
                    </a:lnTo>
                    <a:lnTo>
                      <a:pt x="1733" y="14419"/>
                    </a:lnTo>
                    <a:lnTo>
                      <a:pt x="1600" y="14323"/>
                    </a:lnTo>
                    <a:lnTo>
                      <a:pt x="1581" y="14323"/>
                    </a:lnTo>
                    <a:lnTo>
                      <a:pt x="1257" y="14095"/>
                    </a:lnTo>
                    <a:lnTo>
                      <a:pt x="933" y="13866"/>
                    </a:lnTo>
                    <a:lnTo>
                      <a:pt x="609" y="13657"/>
                    </a:lnTo>
                    <a:lnTo>
                      <a:pt x="286" y="13428"/>
                    </a:lnTo>
                    <a:lnTo>
                      <a:pt x="57" y="13276"/>
                    </a:lnTo>
                    <a:lnTo>
                      <a:pt x="0" y="13237"/>
                    </a:lnTo>
                    <a:lnTo>
                      <a:pt x="19" y="13218"/>
                    </a:lnTo>
                    <a:lnTo>
                      <a:pt x="5086" y="9676"/>
                    </a:lnTo>
                    <a:lnTo>
                      <a:pt x="3619" y="6762"/>
                    </a:lnTo>
                    <a:lnTo>
                      <a:pt x="3981" y="6724"/>
                    </a:lnTo>
                    <a:lnTo>
                      <a:pt x="4324" y="6895"/>
                    </a:lnTo>
                    <a:lnTo>
                      <a:pt x="4533" y="7029"/>
                    </a:lnTo>
                    <a:lnTo>
                      <a:pt x="4991" y="7256"/>
                    </a:lnTo>
                    <a:lnTo>
                      <a:pt x="5391" y="7352"/>
                    </a:lnTo>
                    <a:lnTo>
                      <a:pt x="5848" y="7161"/>
                    </a:lnTo>
                    <a:lnTo>
                      <a:pt x="6114" y="6991"/>
                    </a:lnTo>
                    <a:lnTo>
                      <a:pt x="6705" y="6533"/>
                    </a:lnTo>
                    <a:lnTo>
                      <a:pt x="6933" y="6381"/>
                    </a:lnTo>
                    <a:lnTo>
                      <a:pt x="7162" y="6305"/>
                    </a:lnTo>
                    <a:lnTo>
                      <a:pt x="8895" y="6000"/>
                    </a:lnTo>
                    <a:lnTo>
                      <a:pt x="9143" y="5810"/>
                    </a:lnTo>
                    <a:lnTo>
                      <a:pt x="10324" y="4210"/>
                    </a:lnTo>
                    <a:lnTo>
                      <a:pt x="11448" y="2095"/>
                    </a:lnTo>
                    <a:lnTo>
                      <a:pt x="12114" y="1391"/>
                    </a:lnTo>
                    <a:lnTo>
                      <a:pt x="12286" y="1238"/>
                    </a:lnTo>
                    <a:lnTo>
                      <a:pt x="12648" y="1010"/>
                    </a:lnTo>
                    <a:lnTo>
                      <a:pt x="14648" y="0"/>
                    </a:lnTo>
                    <a:lnTo>
                      <a:pt x="14610" y="1772"/>
                    </a:lnTo>
                    <a:lnTo>
                      <a:pt x="14381" y="3448"/>
                    </a:lnTo>
                    <a:lnTo>
                      <a:pt x="14629" y="5753"/>
                    </a:lnTo>
                    <a:lnTo>
                      <a:pt x="14743" y="6914"/>
                    </a:lnTo>
                    <a:lnTo>
                      <a:pt x="14705" y="7352"/>
                    </a:lnTo>
                    <a:lnTo>
                      <a:pt x="14610" y="7809"/>
                    </a:lnTo>
                    <a:lnTo>
                      <a:pt x="14362" y="10514"/>
                    </a:lnTo>
                    <a:lnTo>
                      <a:pt x="14343" y="10571"/>
                    </a:lnTo>
                    <a:lnTo>
                      <a:pt x="14324" y="10609"/>
                    </a:lnTo>
                    <a:lnTo>
                      <a:pt x="14286" y="10666"/>
                    </a:lnTo>
                    <a:lnTo>
                      <a:pt x="14210" y="10761"/>
                    </a:lnTo>
                    <a:lnTo>
                      <a:pt x="14153" y="10799"/>
                    </a:lnTo>
                    <a:lnTo>
                      <a:pt x="14038" y="10933"/>
                    </a:lnTo>
                    <a:lnTo>
                      <a:pt x="14019" y="10933"/>
                    </a:lnTo>
                    <a:lnTo>
                      <a:pt x="14019" y="10952"/>
                    </a:lnTo>
                    <a:lnTo>
                      <a:pt x="13810" y="10971"/>
                    </a:lnTo>
                    <a:lnTo>
                      <a:pt x="13791" y="10971"/>
                    </a:lnTo>
                    <a:lnTo>
                      <a:pt x="13772" y="10990"/>
                    </a:lnTo>
                    <a:lnTo>
                      <a:pt x="13638" y="11161"/>
                    </a:lnTo>
                    <a:lnTo>
                      <a:pt x="13601" y="11218"/>
                    </a:lnTo>
                    <a:lnTo>
                      <a:pt x="13562" y="11237"/>
                    </a:lnTo>
                    <a:lnTo>
                      <a:pt x="13505" y="11276"/>
                    </a:lnTo>
                    <a:lnTo>
                      <a:pt x="13352" y="11314"/>
                    </a:lnTo>
                    <a:lnTo>
                      <a:pt x="13334" y="11314"/>
                    </a:lnTo>
                    <a:lnTo>
                      <a:pt x="13067" y="11314"/>
                    </a:lnTo>
                    <a:lnTo>
                      <a:pt x="12991" y="11352"/>
                    </a:lnTo>
                    <a:lnTo>
                      <a:pt x="12953" y="11352"/>
                    </a:lnTo>
                    <a:lnTo>
                      <a:pt x="12857" y="11332"/>
                    </a:lnTo>
                    <a:lnTo>
                      <a:pt x="12724" y="11332"/>
                    </a:lnTo>
                    <a:lnTo>
                      <a:pt x="12705" y="11352"/>
                    </a:lnTo>
                    <a:lnTo>
                      <a:pt x="12686" y="11352"/>
                    </a:lnTo>
                    <a:lnTo>
                      <a:pt x="12553" y="11447"/>
                    </a:lnTo>
                    <a:lnTo>
                      <a:pt x="12419" y="11504"/>
                    </a:lnTo>
                    <a:lnTo>
                      <a:pt x="12343" y="11542"/>
                    </a:lnTo>
                    <a:lnTo>
                      <a:pt x="12324" y="11561"/>
                    </a:lnTo>
                    <a:lnTo>
                      <a:pt x="12286" y="11599"/>
                    </a:lnTo>
                    <a:lnTo>
                      <a:pt x="12267" y="11657"/>
                    </a:lnTo>
                    <a:lnTo>
                      <a:pt x="12267" y="11676"/>
                    </a:lnTo>
                    <a:lnTo>
                      <a:pt x="12286" y="11713"/>
                    </a:lnTo>
                    <a:lnTo>
                      <a:pt x="12438" y="11866"/>
                    </a:lnTo>
                    <a:lnTo>
                      <a:pt x="12743" y="12266"/>
                    </a:lnTo>
                    <a:lnTo>
                      <a:pt x="12762" y="12304"/>
                    </a:lnTo>
                    <a:lnTo>
                      <a:pt x="12781" y="12342"/>
                    </a:lnTo>
                    <a:lnTo>
                      <a:pt x="12781" y="12380"/>
                    </a:lnTo>
                    <a:lnTo>
                      <a:pt x="12800" y="12438"/>
                    </a:lnTo>
                    <a:lnTo>
                      <a:pt x="12800" y="12552"/>
                    </a:lnTo>
                    <a:lnTo>
                      <a:pt x="12781" y="12761"/>
                    </a:lnTo>
                    <a:lnTo>
                      <a:pt x="12781" y="12819"/>
                    </a:lnTo>
                    <a:lnTo>
                      <a:pt x="12819" y="12856"/>
                    </a:lnTo>
                    <a:lnTo>
                      <a:pt x="13124" y="13104"/>
                    </a:lnTo>
                    <a:lnTo>
                      <a:pt x="13162" y="13123"/>
                    </a:lnTo>
                    <a:lnTo>
                      <a:pt x="13162" y="13142"/>
                    </a:lnTo>
                    <a:lnTo>
                      <a:pt x="13181" y="13181"/>
                    </a:lnTo>
                    <a:lnTo>
                      <a:pt x="13162" y="19942"/>
                    </a:lnTo>
                    <a:lnTo>
                      <a:pt x="13200" y="20018"/>
                    </a:lnTo>
                    <a:lnTo>
                      <a:pt x="13296" y="20133"/>
                    </a:lnTo>
                    <a:lnTo>
                      <a:pt x="17448" y="22590"/>
                    </a:lnTo>
                    <a:lnTo>
                      <a:pt x="17658" y="22761"/>
                    </a:lnTo>
                    <a:lnTo>
                      <a:pt x="17791" y="22971"/>
                    </a:lnTo>
                    <a:lnTo>
                      <a:pt x="17848" y="23428"/>
                    </a:lnTo>
                    <a:lnTo>
                      <a:pt x="17867" y="26419"/>
                    </a:lnTo>
                    <a:lnTo>
                      <a:pt x="17715" y="26457"/>
                    </a:lnTo>
                    <a:lnTo>
                      <a:pt x="17391" y="26514"/>
                    </a:lnTo>
                    <a:lnTo>
                      <a:pt x="17200" y="26552"/>
                    </a:lnTo>
                    <a:lnTo>
                      <a:pt x="17048" y="26590"/>
                    </a:lnTo>
                    <a:lnTo>
                      <a:pt x="16991" y="26590"/>
                    </a:lnTo>
                    <a:lnTo>
                      <a:pt x="16972" y="26590"/>
                    </a:lnTo>
                    <a:lnTo>
                      <a:pt x="16953" y="26590"/>
                    </a:lnTo>
                    <a:lnTo>
                      <a:pt x="16915" y="26552"/>
                    </a:lnTo>
                    <a:lnTo>
                      <a:pt x="16801" y="26438"/>
                    </a:lnTo>
                    <a:lnTo>
                      <a:pt x="16705" y="26400"/>
                    </a:lnTo>
                    <a:lnTo>
                      <a:pt x="16667" y="26381"/>
                    </a:lnTo>
                    <a:lnTo>
                      <a:pt x="16629" y="26362"/>
                    </a:lnTo>
                    <a:lnTo>
                      <a:pt x="16591" y="26323"/>
                    </a:lnTo>
                    <a:lnTo>
                      <a:pt x="16572" y="26266"/>
                    </a:lnTo>
                    <a:lnTo>
                      <a:pt x="16572" y="26247"/>
                    </a:lnTo>
                    <a:lnTo>
                      <a:pt x="16591" y="26209"/>
                    </a:lnTo>
                    <a:lnTo>
                      <a:pt x="16610" y="26152"/>
                    </a:lnTo>
                    <a:lnTo>
                      <a:pt x="16629" y="26114"/>
                    </a:lnTo>
                    <a:lnTo>
                      <a:pt x="16629" y="26095"/>
                    </a:lnTo>
                    <a:lnTo>
                      <a:pt x="16667" y="26095"/>
                    </a:lnTo>
                    <a:lnTo>
                      <a:pt x="16705" y="26038"/>
                    </a:lnTo>
                    <a:lnTo>
                      <a:pt x="16705" y="26000"/>
                    </a:lnTo>
                    <a:lnTo>
                      <a:pt x="16724" y="25924"/>
                    </a:lnTo>
                    <a:lnTo>
                      <a:pt x="16743" y="25885"/>
                    </a:lnTo>
                    <a:lnTo>
                      <a:pt x="16762" y="25866"/>
                    </a:lnTo>
                    <a:lnTo>
                      <a:pt x="16820" y="25847"/>
                    </a:lnTo>
                    <a:lnTo>
                      <a:pt x="16838" y="25809"/>
                    </a:lnTo>
                    <a:lnTo>
                      <a:pt x="16857" y="25771"/>
                    </a:lnTo>
                    <a:lnTo>
                      <a:pt x="16857" y="25733"/>
                    </a:lnTo>
                    <a:lnTo>
                      <a:pt x="16838" y="25695"/>
                    </a:lnTo>
                    <a:lnTo>
                      <a:pt x="16820" y="25657"/>
                    </a:lnTo>
                    <a:lnTo>
                      <a:pt x="16801" y="25619"/>
                    </a:lnTo>
                    <a:lnTo>
                      <a:pt x="16801" y="25600"/>
                    </a:lnTo>
                    <a:lnTo>
                      <a:pt x="16801" y="25562"/>
                    </a:lnTo>
                    <a:lnTo>
                      <a:pt x="16801" y="25543"/>
                    </a:lnTo>
                    <a:lnTo>
                      <a:pt x="16801" y="25524"/>
                    </a:lnTo>
                    <a:lnTo>
                      <a:pt x="16781" y="25524"/>
                    </a:lnTo>
                    <a:lnTo>
                      <a:pt x="16762" y="25504"/>
                    </a:lnTo>
                    <a:lnTo>
                      <a:pt x="16743" y="25428"/>
                    </a:lnTo>
                    <a:lnTo>
                      <a:pt x="16743" y="25352"/>
                    </a:lnTo>
                    <a:lnTo>
                      <a:pt x="16781" y="24952"/>
                    </a:lnTo>
                    <a:lnTo>
                      <a:pt x="16781" y="24933"/>
                    </a:lnTo>
                    <a:lnTo>
                      <a:pt x="16743" y="24895"/>
                    </a:lnTo>
                    <a:lnTo>
                      <a:pt x="16724" y="24895"/>
                    </a:lnTo>
                    <a:lnTo>
                      <a:pt x="16648" y="24876"/>
                    </a:lnTo>
                    <a:lnTo>
                      <a:pt x="16610" y="24857"/>
                    </a:lnTo>
                    <a:lnTo>
                      <a:pt x="16515" y="24762"/>
                    </a:lnTo>
                    <a:lnTo>
                      <a:pt x="16267" y="24666"/>
                    </a:lnTo>
                    <a:lnTo>
                      <a:pt x="15753" y="24552"/>
                    </a:lnTo>
                    <a:lnTo>
                      <a:pt x="15638" y="24552"/>
                    </a:lnTo>
                    <a:lnTo>
                      <a:pt x="15467" y="24514"/>
                    </a:lnTo>
                    <a:lnTo>
                      <a:pt x="15448" y="24514"/>
                    </a:lnTo>
                    <a:lnTo>
                      <a:pt x="15410" y="24495"/>
                    </a:lnTo>
                    <a:lnTo>
                      <a:pt x="15353" y="24457"/>
                    </a:lnTo>
                    <a:lnTo>
                      <a:pt x="15315" y="24457"/>
                    </a:lnTo>
                    <a:lnTo>
                      <a:pt x="15257" y="24438"/>
                    </a:lnTo>
                    <a:lnTo>
                      <a:pt x="15238" y="24419"/>
                    </a:lnTo>
                    <a:lnTo>
                      <a:pt x="15219" y="24400"/>
                    </a:lnTo>
                    <a:lnTo>
                      <a:pt x="15143" y="24266"/>
                    </a:lnTo>
                    <a:lnTo>
                      <a:pt x="15086" y="24171"/>
                    </a:lnTo>
                    <a:lnTo>
                      <a:pt x="15010" y="24095"/>
                    </a:lnTo>
                    <a:lnTo>
                      <a:pt x="14896" y="24019"/>
                    </a:lnTo>
                    <a:lnTo>
                      <a:pt x="14857" y="23980"/>
                    </a:lnTo>
                    <a:lnTo>
                      <a:pt x="14820" y="23980"/>
                    </a:lnTo>
                    <a:lnTo>
                      <a:pt x="14781" y="23980"/>
                    </a:lnTo>
                    <a:lnTo>
                      <a:pt x="14743" y="24019"/>
                    </a:lnTo>
                    <a:lnTo>
                      <a:pt x="14667" y="24095"/>
                    </a:lnTo>
                    <a:lnTo>
                      <a:pt x="14610" y="24114"/>
                    </a:lnTo>
                    <a:lnTo>
                      <a:pt x="14591" y="24114"/>
                    </a:lnTo>
                    <a:lnTo>
                      <a:pt x="14476" y="24076"/>
                    </a:lnTo>
                    <a:lnTo>
                      <a:pt x="14458" y="24057"/>
                    </a:lnTo>
                    <a:lnTo>
                      <a:pt x="14439" y="24038"/>
                    </a:lnTo>
                    <a:lnTo>
                      <a:pt x="14419" y="24038"/>
                    </a:lnTo>
                    <a:lnTo>
                      <a:pt x="14400" y="24038"/>
                    </a:lnTo>
                    <a:lnTo>
                      <a:pt x="14362" y="24038"/>
                    </a:lnTo>
                    <a:lnTo>
                      <a:pt x="14343" y="24057"/>
                    </a:lnTo>
                    <a:lnTo>
                      <a:pt x="14324" y="24076"/>
                    </a:lnTo>
                    <a:lnTo>
                      <a:pt x="14267" y="24076"/>
                    </a:lnTo>
                    <a:lnTo>
                      <a:pt x="14267" y="24057"/>
                    </a:lnTo>
                    <a:lnTo>
                      <a:pt x="14248" y="24019"/>
                    </a:lnTo>
                    <a:lnTo>
                      <a:pt x="14229" y="23961"/>
                    </a:lnTo>
                    <a:lnTo>
                      <a:pt x="14210" y="23943"/>
                    </a:lnTo>
                    <a:lnTo>
                      <a:pt x="14172" y="23943"/>
                    </a:lnTo>
                    <a:lnTo>
                      <a:pt x="14134" y="23943"/>
                    </a:lnTo>
                    <a:lnTo>
                      <a:pt x="14095" y="23943"/>
                    </a:lnTo>
                    <a:lnTo>
                      <a:pt x="14058" y="23924"/>
                    </a:lnTo>
                    <a:lnTo>
                      <a:pt x="13829" y="23733"/>
                    </a:lnTo>
                    <a:lnTo>
                      <a:pt x="13810" y="23714"/>
                    </a:lnTo>
                    <a:lnTo>
                      <a:pt x="13829" y="23562"/>
                    </a:lnTo>
                    <a:lnTo>
                      <a:pt x="13810" y="23485"/>
                    </a:lnTo>
                    <a:lnTo>
                      <a:pt x="13772" y="23428"/>
                    </a:lnTo>
                    <a:lnTo>
                      <a:pt x="13657" y="23333"/>
                    </a:lnTo>
                    <a:lnTo>
                      <a:pt x="13581" y="23295"/>
                    </a:lnTo>
                    <a:lnTo>
                      <a:pt x="13505" y="23295"/>
                    </a:lnTo>
                    <a:lnTo>
                      <a:pt x="13467" y="23257"/>
                    </a:lnTo>
                    <a:lnTo>
                      <a:pt x="13429" y="23257"/>
                    </a:lnTo>
                    <a:lnTo>
                      <a:pt x="13352" y="23238"/>
                    </a:lnTo>
                    <a:lnTo>
                      <a:pt x="13276" y="23218"/>
                    </a:lnTo>
                    <a:lnTo>
                      <a:pt x="13238" y="23200"/>
                    </a:lnTo>
                    <a:lnTo>
                      <a:pt x="13220" y="23162"/>
                    </a:lnTo>
                    <a:lnTo>
                      <a:pt x="13181" y="23086"/>
                    </a:lnTo>
                    <a:lnTo>
                      <a:pt x="13143" y="23066"/>
                    </a:lnTo>
                    <a:lnTo>
                      <a:pt x="13105" y="23047"/>
                    </a:lnTo>
                    <a:lnTo>
                      <a:pt x="13067" y="23047"/>
                    </a:lnTo>
                    <a:lnTo>
                      <a:pt x="12991" y="23066"/>
                    </a:lnTo>
                    <a:lnTo>
                      <a:pt x="12953" y="23066"/>
                    </a:lnTo>
                    <a:lnTo>
                      <a:pt x="12915" y="23066"/>
                    </a:lnTo>
                    <a:lnTo>
                      <a:pt x="12876" y="23047"/>
                    </a:lnTo>
                    <a:lnTo>
                      <a:pt x="12876" y="23028"/>
                    </a:lnTo>
                    <a:lnTo>
                      <a:pt x="12857" y="22971"/>
                    </a:lnTo>
                    <a:lnTo>
                      <a:pt x="12857" y="22933"/>
                    </a:lnTo>
                    <a:lnTo>
                      <a:pt x="12915" y="22761"/>
                    </a:lnTo>
                    <a:lnTo>
                      <a:pt x="12934" y="22533"/>
                    </a:lnTo>
                    <a:lnTo>
                      <a:pt x="12934" y="22495"/>
                    </a:lnTo>
                    <a:lnTo>
                      <a:pt x="12895" y="22361"/>
                    </a:lnTo>
                    <a:lnTo>
                      <a:pt x="12876" y="22324"/>
                    </a:lnTo>
                    <a:lnTo>
                      <a:pt x="12648" y="22171"/>
                    </a:lnTo>
                    <a:lnTo>
                      <a:pt x="12476" y="22057"/>
                    </a:lnTo>
                    <a:lnTo>
                      <a:pt x="12324" y="21923"/>
                    </a:lnTo>
                    <a:lnTo>
                      <a:pt x="12153" y="21809"/>
                    </a:lnTo>
                    <a:lnTo>
                      <a:pt x="12000" y="21695"/>
                    </a:lnTo>
                    <a:lnTo>
                      <a:pt x="11829" y="21581"/>
                    </a:lnTo>
                    <a:lnTo>
                      <a:pt x="11657" y="21466"/>
                    </a:lnTo>
                    <a:lnTo>
                      <a:pt x="11505" y="21352"/>
                    </a:lnTo>
                    <a:lnTo>
                      <a:pt x="11334" y="21237"/>
                    </a:lnTo>
                    <a:lnTo>
                      <a:pt x="11181" y="21123"/>
                    </a:lnTo>
                    <a:lnTo>
                      <a:pt x="11010" y="21009"/>
                    </a:lnTo>
                    <a:lnTo>
                      <a:pt x="10838" y="20895"/>
                    </a:lnTo>
                    <a:lnTo>
                      <a:pt x="10705" y="2080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7" name="Freeform 3">
                <a:extLst>
                  <a:ext uri="{FF2B5EF4-FFF2-40B4-BE49-F238E27FC236}">
                    <a16:creationId xmlns:a16="http://schemas.microsoft.com/office/drawing/2014/main" id="{3991E01A-C1D7-3948-A4F9-B822692CA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4525" y="7688263"/>
                <a:ext cx="7577138" cy="7508875"/>
              </a:xfrm>
              <a:custGeom>
                <a:avLst/>
                <a:gdLst>
                  <a:gd name="T0" fmla="*/ 2147483646 w 21049"/>
                  <a:gd name="T1" fmla="*/ 1584746665 h 20858"/>
                  <a:gd name="T2" fmla="*/ 2147483646 w 21049"/>
                  <a:gd name="T3" fmla="*/ 1648898622 h 20858"/>
                  <a:gd name="T4" fmla="*/ 2147483646 w 21049"/>
                  <a:gd name="T5" fmla="*/ 1713050579 h 20858"/>
                  <a:gd name="T6" fmla="*/ 2147483646 w 21049"/>
                  <a:gd name="T7" fmla="*/ 1777332137 h 20858"/>
                  <a:gd name="T8" fmla="*/ 2147483646 w 21049"/>
                  <a:gd name="T9" fmla="*/ 1841484094 h 20858"/>
                  <a:gd name="T10" fmla="*/ 2144984491 w 21049"/>
                  <a:gd name="T11" fmla="*/ 1905635691 h 20858"/>
                  <a:gd name="T12" fmla="*/ 2043780436 w 21049"/>
                  <a:gd name="T13" fmla="*/ 1969787648 h 20858"/>
                  <a:gd name="T14" fmla="*/ 1945038257 w 21049"/>
                  <a:gd name="T15" fmla="*/ 2031477207 h 20858"/>
                  <a:gd name="T16" fmla="*/ 1843834202 w 21049"/>
                  <a:gd name="T17" fmla="*/ 2095758764 h 20858"/>
                  <a:gd name="T18" fmla="*/ 1745092024 w 21049"/>
                  <a:gd name="T19" fmla="*/ 2147483646 h 20858"/>
                  <a:gd name="T20" fmla="*/ 1629115268 w 21049"/>
                  <a:gd name="T21" fmla="*/ 2147483646 h 20858"/>
                  <a:gd name="T22" fmla="*/ 1515600749 w 21049"/>
                  <a:gd name="T23" fmla="*/ 2147483646 h 20858"/>
                  <a:gd name="T24" fmla="*/ 1431631272 w 21049"/>
                  <a:gd name="T25" fmla="*/ 2147483646 h 20858"/>
                  <a:gd name="T26" fmla="*/ 1337813207 w 21049"/>
                  <a:gd name="T27" fmla="*/ 2147483646 h 20858"/>
                  <a:gd name="T28" fmla="*/ 1246457380 w 21049"/>
                  <a:gd name="T29" fmla="*/ 2147483646 h 20858"/>
                  <a:gd name="T30" fmla="*/ 1095881876 w 21049"/>
                  <a:gd name="T31" fmla="*/ 2147483646 h 20858"/>
                  <a:gd name="T32" fmla="*/ 831792212 w 21049"/>
                  <a:gd name="T33" fmla="*/ 2147483646 h 20858"/>
                  <a:gd name="T34" fmla="*/ 723201806 w 21049"/>
                  <a:gd name="T35" fmla="*/ 2147483646 h 20858"/>
                  <a:gd name="T36" fmla="*/ 115976756 w 21049"/>
                  <a:gd name="T37" fmla="*/ 1863645679 h 20858"/>
                  <a:gd name="T38" fmla="*/ 66605667 w 21049"/>
                  <a:gd name="T39" fmla="*/ 940505854 h 20858"/>
                  <a:gd name="T40" fmla="*/ 64143430 w 21049"/>
                  <a:gd name="T41" fmla="*/ 873761898 h 20858"/>
                  <a:gd name="T42" fmla="*/ 2462237 w 21049"/>
                  <a:gd name="T43" fmla="*/ 782394319 h 20858"/>
                  <a:gd name="T44" fmla="*/ 56757440 w 21049"/>
                  <a:gd name="T45" fmla="*/ 750383140 h 20858"/>
                  <a:gd name="T46" fmla="*/ 103666292 w 21049"/>
                  <a:gd name="T47" fmla="*/ 745458344 h 20858"/>
                  <a:gd name="T48" fmla="*/ 177657950 w 21049"/>
                  <a:gd name="T49" fmla="*/ 725629557 h 20858"/>
                  <a:gd name="T50" fmla="*/ 227029039 w 21049"/>
                  <a:gd name="T51" fmla="*/ 696080776 h 20858"/>
                  <a:gd name="T52" fmla="*/ 269013777 w 21049"/>
                  <a:gd name="T53" fmla="*/ 649165608 h 20858"/>
                  <a:gd name="T54" fmla="*/ 528179687 w 21049"/>
                  <a:gd name="T55" fmla="*/ 0 h 20858"/>
                  <a:gd name="T56" fmla="*/ 1399494401 w 21049"/>
                  <a:gd name="T57" fmla="*/ 310909833 h 20858"/>
                  <a:gd name="T58" fmla="*/ 1234146915 w 21049"/>
                  <a:gd name="T59" fmla="*/ 463967331 h 20858"/>
                  <a:gd name="T60" fmla="*/ 1256305607 w 21049"/>
                  <a:gd name="T61" fmla="*/ 631928819 h 20858"/>
                  <a:gd name="T62" fmla="*/ 1332889094 w 21049"/>
                  <a:gd name="T63" fmla="*/ 705930370 h 20858"/>
                  <a:gd name="T64" fmla="*/ 1310730402 w 21049"/>
                  <a:gd name="T65" fmla="*/ 777469522 h 20858"/>
                  <a:gd name="T66" fmla="*/ 1313192278 w 21049"/>
                  <a:gd name="T67" fmla="*/ 802223106 h 20858"/>
                  <a:gd name="T68" fmla="*/ 1397032524 w 21049"/>
                  <a:gd name="T69" fmla="*/ 891128287 h 20858"/>
                  <a:gd name="T70" fmla="*/ 1505752521 w 21049"/>
                  <a:gd name="T71" fmla="*/ 935451457 h 20858"/>
                  <a:gd name="T72" fmla="*/ 1550069905 w 21049"/>
                  <a:gd name="T73" fmla="*/ 1051572980 h 20858"/>
                  <a:gd name="T74" fmla="*/ 1552531782 w 21049"/>
                  <a:gd name="T75" fmla="*/ 1066347370 h 20858"/>
                  <a:gd name="T76" fmla="*/ 1532835327 w 21049"/>
                  <a:gd name="T77" fmla="*/ 1103283345 h 20858"/>
                  <a:gd name="T78" fmla="*/ 1562380009 w 21049"/>
                  <a:gd name="T79" fmla="*/ 1177414496 h 20858"/>
                  <a:gd name="T80" fmla="*/ 1587130530 w 21049"/>
                  <a:gd name="T81" fmla="*/ 1212017673 h 20858"/>
                  <a:gd name="T82" fmla="*/ 1611751098 w 21049"/>
                  <a:gd name="T83" fmla="*/ 1226792063 h 20858"/>
                  <a:gd name="T84" fmla="*/ 1638963496 w 21049"/>
                  <a:gd name="T85" fmla="*/ 1229254461 h 20858"/>
                  <a:gd name="T86" fmla="*/ 1651273960 w 21049"/>
                  <a:gd name="T87" fmla="*/ 1236641657 h 20858"/>
                  <a:gd name="T88" fmla="*/ 1663714016 w 21049"/>
                  <a:gd name="T89" fmla="*/ 1241566453 h 20858"/>
                  <a:gd name="T90" fmla="*/ 1683410471 w 21049"/>
                  <a:gd name="T91" fmla="*/ 1258932842 h 20858"/>
                  <a:gd name="T92" fmla="*/ 1717879627 w 21049"/>
                  <a:gd name="T93" fmla="*/ 1283556825 h 20858"/>
                  <a:gd name="T94" fmla="*/ 1742629787 w 21049"/>
                  <a:gd name="T95" fmla="*/ 1303385612 h 20858"/>
                  <a:gd name="T96" fmla="*/ 1799387227 w 21049"/>
                  <a:gd name="T97" fmla="*/ 1315697604 h 20858"/>
                  <a:gd name="T98" fmla="*/ 1821675510 w 21049"/>
                  <a:gd name="T99" fmla="*/ 1323084799 h 20858"/>
                  <a:gd name="T100" fmla="*/ 1880894827 w 21049"/>
                  <a:gd name="T101" fmla="*/ 1340321588 h 20858"/>
                  <a:gd name="T102" fmla="*/ 1903053519 w 21049"/>
                  <a:gd name="T103" fmla="*/ 1374924404 h 20858"/>
                  <a:gd name="T104" fmla="*/ 1930265916 w 21049"/>
                  <a:gd name="T105" fmla="*/ 1402140386 h 208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049" h="20858">
                    <a:moveTo>
                      <a:pt x="21048" y="11828"/>
                    </a:moveTo>
                    <a:lnTo>
                      <a:pt x="20915" y="11904"/>
                    </a:lnTo>
                    <a:lnTo>
                      <a:pt x="20801" y="11980"/>
                    </a:lnTo>
                    <a:lnTo>
                      <a:pt x="20667" y="12076"/>
                    </a:lnTo>
                    <a:lnTo>
                      <a:pt x="20534" y="12152"/>
                    </a:lnTo>
                    <a:lnTo>
                      <a:pt x="20401" y="12228"/>
                    </a:lnTo>
                    <a:lnTo>
                      <a:pt x="20286" y="12323"/>
                    </a:lnTo>
                    <a:lnTo>
                      <a:pt x="20153" y="12399"/>
                    </a:lnTo>
                    <a:lnTo>
                      <a:pt x="20020" y="12475"/>
                    </a:lnTo>
                    <a:lnTo>
                      <a:pt x="19886" y="12571"/>
                    </a:lnTo>
                    <a:lnTo>
                      <a:pt x="19772" y="12647"/>
                    </a:lnTo>
                    <a:lnTo>
                      <a:pt x="19639" y="12723"/>
                    </a:lnTo>
                    <a:lnTo>
                      <a:pt x="19505" y="12819"/>
                    </a:lnTo>
                    <a:lnTo>
                      <a:pt x="19372" y="12895"/>
                    </a:lnTo>
                    <a:lnTo>
                      <a:pt x="19258" y="12971"/>
                    </a:lnTo>
                    <a:lnTo>
                      <a:pt x="19124" y="13066"/>
                    </a:lnTo>
                    <a:lnTo>
                      <a:pt x="18991" y="13142"/>
                    </a:lnTo>
                    <a:lnTo>
                      <a:pt x="18858" y="13218"/>
                    </a:lnTo>
                    <a:lnTo>
                      <a:pt x="18743" y="13314"/>
                    </a:lnTo>
                    <a:lnTo>
                      <a:pt x="18610" y="13390"/>
                    </a:lnTo>
                    <a:lnTo>
                      <a:pt x="18477" y="13466"/>
                    </a:lnTo>
                    <a:lnTo>
                      <a:pt x="18344" y="13562"/>
                    </a:lnTo>
                    <a:lnTo>
                      <a:pt x="18229" y="13638"/>
                    </a:lnTo>
                    <a:lnTo>
                      <a:pt x="18096" y="13714"/>
                    </a:lnTo>
                    <a:lnTo>
                      <a:pt x="17963" y="13790"/>
                    </a:lnTo>
                    <a:lnTo>
                      <a:pt x="17829" y="13885"/>
                    </a:lnTo>
                    <a:lnTo>
                      <a:pt x="17715" y="13961"/>
                    </a:lnTo>
                    <a:lnTo>
                      <a:pt x="17582" y="14038"/>
                    </a:lnTo>
                    <a:lnTo>
                      <a:pt x="17448" y="14133"/>
                    </a:lnTo>
                    <a:lnTo>
                      <a:pt x="17315" y="14209"/>
                    </a:lnTo>
                    <a:lnTo>
                      <a:pt x="17201" y="14285"/>
                    </a:lnTo>
                    <a:lnTo>
                      <a:pt x="17067" y="14380"/>
                    </a:lnTo>
                    <a:lnTo>
                      <a:pt x="16934" y="14456"/>
                    </a:lnTo>
                    <a:lnTo>
                      <a:pt x="16801" y="14533"/>
                    </a:lnTo>
                    <a:lnTo>
                      <a:pt x="16686" y="14609"/>
                    </a:lnTo>
                    <a:lnTo>
                      <a:pt x="16553" y="14704"/>
                    </a:lnTo>
                    <a:lnTo>
                      <a:pt x="16420" y="14781"/>
                    </a:lnTo>
                    <a:lnTo>
                      <a:pt x="16286" y="14857"/>
                    </a:lnTo>
                    <a:lnTo>
                      <a:pt x="16172" y="14952"/>
                    </a:lnTo>
                    <a:lnTo>
                      <a:pt x="16039" y="15028"/>
                    </a:lnTo>
                    <a:lnTo>
                      <a:pt x="15905" y="15104"/>
                    </a:lnTo>
                    <a:lnTo>
                      <a:pt x="15772" y="15199"/>
                    </a:lnTo>
                    <a:lnTo>
                      <a:pt x="15658" y="15276"/>
                    </a:lnTo>
                    <a:lnTo>
                      <a:pt x="15524" y="15352"/>
                    </a:lnTo>
                    <a:lnTo>
                      <a:pt x="15391" y="15428"/>
                    </a:lnTo>
                    <a:lnTo>
                      <a:pt x="15257" y="15523"/>
                    </a:lnTo>
                    <a:lnTo>
                      <a:pt x="15143" y="15599"/>
                    </a:lnTo>
                    <a:lnTo>
                      <a:pt x="15010" y="15675"/>
                    </a:lnTo>
                    <a:lnTo>
                      <a:pt x="14876" y="15771"/>
                    </a:lnTo>
                    <a:lnTo>
                      <a:pt x="14744" y="15847"/>
                    </a:lnTo>
                    <a:lnTo>
                      <a:pt x="14629" y="15924"/>
                    </a:lnTo>
                    <a:lnTo>
                      <a:pt x="14495" y="16000"/>
                    </a:lnTo>
                    <a:lnTo>
                      <a:pt x="14363" y="16095"/>
                    </a:lnTo>
                    <a:lnTo>
                      <a:pt x="14229" y="16171"/>
                    </a:lnTo>
                    <a:lnTo>
                      <a:pt x="14114" y="16247"/>
                    </a:lnTo>
                    <a:lnTo>
                      <a:pt x="13982" y="16323"/>
                    </a:lnTo>
                    <a:lnTo>
                      <a:pt x="13848" y="16418"/>
                    </a:lnTo>
                    <a:lnTo>
                      <a:pt x="13715" y="16495"/>
                    </a:lnTo>
                    <a:lnTo>
                      <a:pt x="13601" y="16571"/>
                    </a:lnTo>
                    <a:lnTo>
                      <a:pt x="13467" y="16666"/>
                    </a:lnTo>
                    <a:lnTo>
                      <a:pt x="13334" y="16742"/>
                    </a:lnTo>
                    <a:lnTo>
                      <a:pt x="13200" y="16818"/>
                    </a:lnTo>
                    <a:lnTo>
                      <a:pt x="13086" y="16895"/>
                    </a:lnTo>
                    <a:lnTo>
                      <a:pt x="12953" y="16990"/>
                    </a:lnTo>
                    <a:lnTo>
                      <a:pt x="12819" y="17066"/>
                    </a:lnTo>
                    <a:lnTo>
                      <a:pt x="12572" y="17219"/>
                    </a:lnTo>
                    <a:lnTo>
                      <a:pt x="12382" y="17390"/>
                    </a:lnTo>
                    <a:lnTo>
                      <a:pt x="12248" y="17504"/>
                    </a:lnTo>
                    <a:lnTo>
                      <a:pt x="12115" y="17619"/>
                    </a:lnTo>
                    <a:lnTo>
                      <a:pt x="11981" y="17733"/>
                    </a:lnTo>
                    <a:lnTo>
                      <a:pt x="11848" y="17847"/>
                    </a:lnTo>
                    <a:lnTo>
                      <a:pt x="11696" y="17981"/>
                    </a:lnTo>
                    <a:lnTo>
                      <a:pt x="11638" y="18037"/>
                    </a:lnTo>
                    <a:lnTo>
                      <a:pt x="11524" y="18152"/>
                    </a:lnTo>
                    <a:lnTo>
                      <a:pt x="11410" y="18247"/>
                    </a:lnTo>
                    <a:lnTo>
                      <a:pt x="11276" y="18362"/>
                    </a:lnTo>
                    <a:lnTo>
                      <a:pt x="11162" y="18476"/>
                    </a:lnTo>
                    <a:lnTo>
                      <a:pt x="11048" y="18590"/>
                    </a:lnTo>
                    <a:lnTo>
                      <a:pt x="10934" y="18685"/>
                    </a:lnTo>
                    <a:lnTo>
                      <a:pt x="10800" y="18799"/>
                    </a:lnTo>
                    <a:lnTo>
                      <a:pt x="10686" y="18914"/>
                    </a:lnTo>
                    <a:lnTo>
                      <a:pt x="10572" y="19028"/>
                    </a:lnTo>
                    <a:lnTo>
                      <a:pt x="10457" y="19124"/>
                    </a:lnTo>
                    <a:lnTo>
                      <a:pt x="10324" y="19238"/>
                    </a:lnTo>
                    <a:lnTo>
                      <a:pt x="10210" y="19352"/>
                    </a:lnTo>
                    <a:lnTo>
                      <a:pt x="10096" y="19447"/>
                    </a:lnTo>
                    <a:lnTo>
                      <a:pt x="9981" y="19561"/>
                    </a:lnTo>
                    <a:lnTo>
                      <a:pt x="9848" y="19676"/>
                    </a:lnTo>
                    <a:lnTo>
                      <a:pt x="9734" y="19790"/>
                    </a:lnTo>
                    <a:lnTo>
                      <a:pt x="9619" y="19886"/>
                    </a:lnTo>
                    <a:lnTo>
                      <a:pt x="9467" y="20018"/>
                    </a:lnTo>
                    <a:lnTo>
                      <a:pt x="9390" y="20076"/>
                    </a:lnTo>
                    <a:lnTo>
                      <a:pt x="9295" y="20114"/>
                    </a:lnTo>
                    <a:lnTo>
                      <a:pt x="9048" y="20171"/>
                    </a:lnTo>
                    <a:lnTo>
                      <a:pt x="8877" y="20209"/>
                    </a:lnTo>
                    <a:lnTo>
                      <a:pt x="8457" y="20285"/>
                    </a:lnTo>
                    <a:lnTo>
                      <a:pt x="8039" y="20380"/>
                    </a:lnTo>
                    <a:lnTo>
                      <a:pt x="7848" y="20419"/>
                    </a:lnTo>
                    <a:lnTo>
                      <a:pt x="7486" y="20476"/>
                    </a:lnTo>
                    <a:lnTo>
                      <a:pt x="7143" y="20552"/>
                    </a:lnTo>
                    <a:lnTo>
                      <a:pt x="6781" y="20628"/>
                    </a:lnTo>
                    <a:lnTo>
                      <a:pt x="6419" y="20704"/>
                    </a:lnTo>
                    <a:lnTo>
                      <a:pt x="6095" y="20761"/>
                    </a:lnTo>
                    <a:lnTo>
                      <a:pt x="5772" y="20819"/>
                    </a:lnTo>
                    <a:lnTo>
                      <a:pt x="5600" y="20857"/>
                    </a:lnTo>
                    <a:lnTo>
                      <a:pt x="5581" y="17866"/>
                    </a:lnTo>
                    <a:lnTo>
                      <a:pt x="5524" y="17409"/>
                    </a:lnTo>
                    <a:lnTo>
                      <a:pt x="5391" y="17199"/>
                    </a:lnTo>
                    <a:lnTo>
                      <a:pt x="5181" y="17028"/>
                    </a:lnTo>
                    <a:lnTo>
                      <a:pt x="1029" y="14571"/>
                    </a:lnTo>
                    <a:lnTo>
                      <a:pt x="933" y="14456"/>
                    </a:lnTo>
                    <a:lnTo>
                      <a:pt x="895" y="14380"/>
                    </a:lnTo>
                    <a:lnTo>
                      <a:pt x="914" y="7619"/>
                    </a:lnTo>
                    <a:lnTo>
                      <a:pt x="895" y="7580"/>
                    </a:lnTo>
                    <a:lnTo>
                      <a:pt x="895" y="7561"/>
                    </a:lnTo>
                    <a:lnTo>
                      <a:pt x="857" y="7542"/>
                    </a:lnTo>
                    <a:lnTo>
                      <a:pt x="552" y="7294"/>
                    </a:lnTo>
                    <a:lnTo>
                      <a:pt x="514" y="7257"/>
                    </a:lnTo>
                    <a:lnTo>
                      <a:pt x="514" y="7199"/>
                    </a:lnTo>
                    <a:lnTo>
                      <a:pt x="533" y="6990"/>
                    </a:lnTo>
                    <a:lnTo>
                      <a:pt x="533" y="6876"/>
                    </a:lnTo>
                    <a:lnTo>
                      <a:pt x="514" y="6818"/>
                    </a:lnTo>
                    <a:lnTo>
                      <a:pt x="514" y="6780"/>
                    </a:lnTo>
                    <a:lnTo>
                      <a:pt x="495" y="6742"/>
                    </a:lnTo>
                    <a:lnTo>
                      <a:pt x="476" y="6704"/>
                    </a:lnTo>
                    <a:lnTo>
                      <a:pt x="171" y="6304"/>
                    </a:lnTo>
                    <a:lnTo>
                      <a:pt x="19" y="6151"/>
                    </a:lnTo>
                    <a:lnTo>
                      <a:pt x="0" y="6114"/>
                    </a:lnTo>
                    <a:lnTo>
                      <a:pt x="0" y="6095"/>
                    </a:lnTo>
                    <a:lnTo>
                      <a:pt x="19" y="6037"/>
                    </a:lnTo>
                    <a:lnTo>
                      <a:pt x="57" y="5999"/>
                    </a:lnTo>
                    <a:lnTo>
                      <a:pt x="76" y="5980"/>
                    </a:lnTo>
                    <a:lnTo>
                      <a:pt x="152" y="5942"/>
                    </a:lnTo>
                    <a:lnTo>
                      <a:pt x="286" y="5885"/>
                    </a:lnTo>
                    <a:lnTo>
                      <a:pt x="419" y="5790"/>
                    </a:lnTo>
                    <a:lnTo>
                      <a:pt x="438" y="5790"/>
                    </a:lnTo>
                    <a:lnTo>
                      <a:pt x="457" y="5770"/>
                    </a:lnTo>
                    <a:lnTo>
                      <a:pt x="590" y="5770"/>
                    </a:lnTo>
                    <a:lnTo>
                      <a:pt x="686" y="5790"/>
                    </a:lnTo>
                    <a:lnTo>
                      <a:pt x="724" y="5790"/>
                    </a:lnTo>
                    <a:lnTo>
                      <a:pt x="800" y="5752"/>
                    </a:lnTo>
                    <a:lnTo>
                      <a:pt x="1067" y="5752"/>
                    </a:lnTo>
                    <a:lnTo>
                      <a:pt x="1085" y="5752"/>
                    </a:lnTo>
                    <a:lnTo>
                      <a:pt x="1238" y="5714"/>
                    </a:lnTo>
                    <a:lnTo>
                      <a:pt x="1295" y="5675"/>
                    </a:lnTo>
                    <a:lnTo>
                      <a:pt x="1334" y="5656"/>
                    </a:lnTo>
                    <a:lnTo>
                      <a:pt x="1371" y="5599"/>
                    </a:lnTo>
                    <a:lnTo>
                      <a:pt x="1505" y="5428"/>
                    </a:lnTo>
                    <a:lnTo>
                      <a:pt x="1524" y="5409"/>
                    </a:lnTo>
                    <a:lnTo>
                      <a:pt x="1543" y="5409"/>
                    </a:lnTo>
                    <a:lnTo>
                      <a:pt x="1752" y="5390"/>
                    </a:lnTo>
                    <a:lnTo>
                      <a:pt x="1752" y="5371"/>
                    </a:lnTo>
                    <a:lnTo>
                      <a:pt x="1771" y="5371"/>
                    </a:lnTo>
                    <a:lnTo>
                      <a:pt x="1886" y="5237"/>
                    </a:lnTo>
                    <a:lnTo>
                      <a:pt x="1943" y="5199"/>
                    </a:lnTo>
                    <a:lnTo>
                      <a:pt x="2019" y="5104"/>
                    </a:lnTo>
                    <a:lnTo>
                      <a:pt x="2057" y="5047"/>
                    </a:lnTo>
                    <a:lnTo>
                      <a:pt x="2076" y="5009"/>
                    </a:lnTo>
                    <a:lnTo>
                      <a:pt x="2095" y="4952"/>
                    </a:lnTo>
                    <a:lnTo>
                      <a:pt x="2343" y="2247"/>
                    </a:lnTo>
                    <a:lnTo>
                      <a:pt x="2438" y="1790"/>
                    </a:lnTo>
                    <a:lnTo>
                      <a:pt x="2476" y="1352"/>
                    </a:lnTo>
                    <a:lnTo>
                      <a:pt x="2362" y="191"/>
                    </a:lnTo>
                    <a:lnTo>
                      <a:pt x="4076" y="0"/>
                    </a:lnTo>
                    <a:lnTo>
                      <a:pt x="5638" y="1238"/>
                    </a:lnTo>
                    <a:lnTo>
                      <a:pt x="7409" y="1429"/>
                    </a:lnTo>
                    <a:lnTo>
                      <a:pt x="9676" y="1352"/>
                    </a:lnTo>
                    <a:lnTo>
                      <a:pt x="10629" y="2113"/>
                    </a:lnTo>
                    <a:lnTo>
                      <a:pt x="10743" y="2228"/>
                    </a:lnTo>
                    <a:lnTo>
                      <a:pt x="10800" y="2399"/>
                    </a:lnTo>
                    <a:lnTo>
                      <a:pt x="10838" y="2647"/>
                    </a:lnTo>
                    <a:lnTo>
                      <a:pt x="10762" y="2723"/>
                    </a:lnTo>
                    <a:lnTo>
                      <a:pt x="10267" y="2914"/>
                    </a:lnTo>
                    <a:lnTo>
                      <a:pt x="9791" y="3371"/>
                    </a:lnTo>
                    <a:lnTo>
                      <a:pt x="9657" y="3466"/>
                    </a:lnTo>
                    <a:lnTo>
                      <a:pt x="9524" y="3580"/>
                    </a:lnTo>
                    <a:lnTo>
                      <a:pt x="9467" y="3675"/>
                    </a:lnTo>
                    <a:lnTo>
                      <a:pt x="9429" y="3866"/>
                    </a:lnTo>
                    <a:lnTo>
                      <a:pt x="9467" y="4114"/>
                    </a:lnTo>
                    <a:lnTo>
                      <a:pt x="9676" y="4837"/>
                    </a:lnTo>
                    <a:lnTo>
                      <a:pt x="9676" y="4856"/>
                    </a:lnTo>
                    <a:lnTo>
                      <a:pt x="9695" y="4876"/>
                    </a:lnTo>
                    <a:lnTo>
                      <a:pt x="9715" y="4895"/>
                    </a:lnTo>
                    <a:lnTo>
                      <a:pt x="9791" y="4971"/>
                    </a:lnTo>
                    <a:lnTo>
                      <a:pt x="10172" y="5257"/>
                    </a:lnTo>
                    <a:lnTo>
                      <a:pt x="10229" y="5333"/>
                    </a:lnTo>
                    <a:lnTo>
                      <a:pt x="10267" y="5390"/>
                    </a:lnTo>
                    <a:lnTo>
                      <a:pt x="10286" y="5447"/>
                    </a:lnTo>
                    <a:lnTo>
                      <a:pt x="10286" y="5485"/>
                    </a:lnTo>
                    <a:lnTo>
                      <a:pt x="10286" y="5523"/>
                    </a:lnTo>
                    <a:lnTo>
                      <a:pt x="10286" y="5542"/>
                    </a:lnTo>
                    <a:lnTo>
                      <a:pt x="10286" y="5580"/>
                    </a:lnTo>
                    <a:lnTo>
                      <a:pt x="10134" y="5942"/>
                    </a:lnTo>
                    <a:lnTo>
                      <a:pt x="10115" y="5999"/>
                    </a:lnTo>
                    <a:lnTo>
                      <a:pt x="10096" y="6037"/>
                    </a:lnTo>
                    <a:lnTo>
                      <a:pt x="10096" y="6114"/>
                    </a:lnTo>
                    <a:lnTo>
                      <a:pt x="10096" y="6151"/>
                    </a:lnTo>
                    <a:lnTo>
                      <a:pt x="10115" y="6171"/>
                    </a:lnTo>
                    <a:lnTo>
                      <a:pt x="10134" y="6190"/>
                    </a:lnTo>
                    <a:lnTo>
                      <a:pt x="10343" y="6304"/>
                    </a:lnTo>
                    <a:lnTo>
                      <a:pt x="10362" y="6304"/>
                    </a:lnTo>
                    <a:lnTo>
                      <a:pt x="10743" y="6837"/>
                    </a:lnTo>
                    <a:lnTo>
                      <a:pt x="10781" y="6857"/>
                    </a:lnTo>
                    <a:lnTo>
                      <a:pt x="10781" y="6876"/>
                    </a:lnTo>
                    <a:lnTo>
                      <a:pt x="10800" y="6894"/>
                    </a:lnTo>
                    <a:lnTo>
                      <a:pt x="11010" y="6971"/>
                    </a:lnTo>
                    <a:lnTo>
                      <a:pt x="11067" y="7009"/>
                    </a:lnTo>
                    <a:lnTo>
                      <a:pt x="11124" y="7028"/>
                    </a:lnTo>
                    <a:lnTo>
                      <a:pt x="11581" y="7161"/>
                    </a:lnTo>
                    <a:lnTo>
                      <a:pt x="11620" y="7218"/>
                    </a:lnTo>
                    <a:lnTo>
                      <a:pt x="11638" y="7314"/>
                    </a:lnTo>
                    <a:lnTo>
                      <a:pt x="11657" y="7695"/>
                    </a:lnTo>
                    <a:lnTo>
                      <a:pt x="11867" y="7961"/>
                    </a:lnTo>
                    <a:lnTo>
                      <a:pt x="11924" y="8018"/>
                    </a:lnTo>
                    <a:lnTo>
                      <a:pt x="11943" y="8076"/>
                    </a:lnTo>
                    <a:lnTo>
                      <a:pt x="11962" y="8114"/>
                    </a:lnTo>
                    <a:lnTo>
                      <a:pt x="11981" y="8132"/>
                    </a:lnTo>
                    <a:lnTo>
                      <a:pt x="11981" y="8152"/>
                    </a:lnTo>
                    <a:lnTo>
                      <a:pt x="11981" y="8171"/>
                    </a:lnTo>
                    <a:lnTo>
                      <a:pt x="11981" y="8190"/>
                    </a:lnTo>
                    <a:lnTo>
                      <a:pt x="11981" y="8209"/>
                    </a:lnTo>
                    <a:lnTo>
                      <a:pt x="11981" y="8228"/>
                    </a:lnTo>
                    <a:lnTo>
                      <a:pt x="11962" y="8247"/>
                    </a:lnTo>
                    <a:lnTo>
                      <a:pt x="11886" y="8361"/>
                    </a:lnTo>
                    <a:lnTo>
                      <a:pt x="11867" y="8381"/>
                    </a:lnTo>
                    <a:lnTo>
                      <a:pt x="11829" y="8476"/>
                    </a:lnTo>
                    <a:lnTo>
                      <a:pt x="11829" y="8494"/>
                    </a:lnTo>
                    <a:lnTo>
                      <a:pt x="11829" y="8513"/>
                    </a:lnTo>
                    <a:lnTo>
                      <a:pt x="11829" y="8742"/>
                    </a:lnTo>
                    <a:lnTo>
                      <a:pt x="11867" y="8914"/>
                    </a:lnTo>
                    <a:lnTo>
                      <a:pt x="11886" y="8933"/>
                    </a:lnTo>
                    <a:lnTo>
                      <a:pt x="11905" y="8971"/>
                    </a:lnTo>
                    <a:lnTo>
                      <a:pt x="11924" y="8990"/>
                    </a:lnTo>
                    <a:lnTo>
                      <a:pt x="12057" y="9085"/>
                    </a:lnTo>
                    <a:lnTo>
                      <a:pt x="12096" y="9104"/>
                    </a:lnTo>
                    <a:lnTo>
                      <a:pt x="12115" y="9142"/>
                    </a:lnTo>
                    <a:lnTo>
                      <a:pt x="12172" y="9238"/>
                    </a:lnTo>
                    <a:lnTo>
                      <a:pt x="12229" y="9314"/>
                    </a:lnTo>
                    <a:lnTo>
                      <a:pt x="12248" y="9333"/>
                    </a:lnTo>
                    <a:lnTo>
                      <a:pt x="12248" y="9352"/>
                    </a:lnTo>
                    <a:lnTo>
                      <a:pt x="12267" y="9371"/>
                    </a:lnTo>
                    <a:lnTo>
                      <a:pt x="12305" y="9390"/>
                    </a:lnTo>
                    <a:lnTo>
                      <a:pt x="12343" y="9428"/>
                    </a:lnTo>
                    <a:lnTo>
                      <a:pt x="12362" y="9428"/>
                    </a:lnTo>
                    <a:lnTo>
                      <a:pt x="12438" y="9466"/>
                    </a:lnTo>
                    <a:lnTo>
                      <a:pt x="12514" y="9485"/>
                    </a:lnTo>
                    <a:lnTo>
                      <a:pt x="12591" y="9466"/>
                    </a:lnTo>
                    <a:lnTo>
                      <a:pt x="12610" y="9466"/>
                    </a:lnTo>
                    <a:lnTo>
                      <a:pt x="12629" y="9485"/>
                    </a:lnTo>
                    <a:lnTo>
                      <a:pt x="12648" y="9485"/>
                    </a:lnTo>
                    <a:lnTo>
                      <a:pt x="12686" y="9523"/>
                    </a:lnTo>
                    <a:lnTo>
                      <a:pt x="12705" y="9542"/>
                    </a:lnTo>
                    <a:lnTo>
                      <a:pt x="12724" y="9542"/>
                    </a:lnTo>
                    <a:lnTo>
                      <a:pt x="12743" y="9542"/>
                    </a:lnTo>
                    <a:lnTo>
                      <a:pt x="12763" y="9580"/>
                    </a:lnTo>
                    <a:lnTo>
                      <a:pt x="12781" y="9580"/>
                    </a:lnTo>
                    <a:lnTo>
                      <a:pt x="12800" y="9580"/>
                    </a:lnTo>
                    <a:lnTo>
                      <a:pt x="12839" y="9580"/>
                    </a:lnTo>
                    <a:lnTo>
                      <a:pt x="12858" y="9580"/>
                    </a:lnTo>
                    <a:lnTo>
                      <a:pt x="12895" y="9600"/>
                    </a:lnTo>
                    <a:lnTo>
                      <a:pt x="12895" y="9618"/>
                    </a:lnTo>
                    <a:lnTo>
                      <a:pt x="12953" y="9676"/>
                    </a:lnTo>
                    <a:lnTo>
                      <a:pt x="12972" y="9695"/>
                    </a:lnTo>
                    <a:lnTo>
                      <a:pt x="12991" y="9714"/>
                    </a:lnTo>
                    <a:lnTo>
                      <a:pt x="13067" y="9771"/>
                    </a:lnTo>
                    <a:lnTo>
                      <a:pt x="13086" y="9771"/>
                    </a:lnTo>
                    <a:lnTo>
                      <a:pt x="13124" y="9771"/>
                    </a:lnTo>
                    <a:lnTo>
                      <a:pt x="13143" y="9790"/>
                    </a:lnTo>
                    <a:lnTo>
                      <a:pt x="13257" y="9904"/>
                    </a:lnTo>
                    <a:lnTo>
                      <a:pt x="13276" y="9923"/>
                    </a:lnTo>
                    <a:lnTo>
                      <a:pt x="13315" y="9942"/>
                    </a:lnTo>
                    <a:lnTo>
                      <a:pt x="13334" y="9961"/>
                    </a:lnTo>
                    <a:lnTo>
                      <a:pt x="13372" y="9999"/>
                    </a:lnTo>
                    <a:lnTo>
                      <a:pt x="13391" y="10018"/>
                    </a:lnTo>
                    <a:lnTo>
                      <a:pt x="13448" y="10057"/>
                    </a:lnTo>
                    <a:lnTo>
                      <a:pt x="13467" y="10057"/>
                    </a:lnTo>
                    <a:lnTo>
                      <a:pt x="13601" y="10095"/>
                    </a:lnTo>
                    <a:lnTo>
                      <a:pt x="13696" y="10095"/>
                    </a:lnTo>
                    <a:lnTo>
                      <a:pt x="13734" y="10095"/>
                    </a:lnTo>
                    <a:lnTo>
                      <a:pt x="13886" y="10152"/>
                    </a:lnTo>
                    <a:lnTo>
                      <a:pt x="13943" y="10190"/>
                    </a:lnTo>
                    <a:lnTo>
                      <a:pt x="13982" y="10209"/>
                    </a:lnTo>
                    <a:lnTo>
                      <a:pt x="14019" y="10209"/>
                    </a:lnTo>
                    <a:lnTo>
                      <a:pt x="14038" y="10209"/>
                    </a:lnTo>
                    <a:lnTo>
                      <a:pt x="14058" y="10209"/>
                    </a:lnTo>
                    <a:lnTo>
                      <a:pt x="14114" y="10266"/>
                    </a:lnTo>
                    <a:lnTo>
                      <a:pt x="14286" y="10323"/>
                    </a:lnTo>
                    <a:lnTo>
                      <a:pt x="14439" y="10342"/>
                    </a:lnTo>
                    <a:lnTo>
                      <a:pt x="14495" y="10342"/>
                    </a:lnTo>
                    <a:lnTo>
                      <a:pt x="14515" y="10342"/>
                    </a:lnTo>
                    <a:lnTo>
                      <a:pt x="14534" y="10342"/>
                    </a:lnTo>
                    <a:lnTo>
                      <a:pt x="14553" y="10362"/>
                    </a:lnTo>
                    <a:lnTo>
                      <a:pt x="14572" y="10380"/>
                    </a:lnTo>
                    <a:lnTo>
                      <a:pt x="14591" y="10399"/>
                    </a:lnTo>
                    <a:lnTo>
                      <a:pt x="14610" y="10438"/>
                    </a:lnTo>
                    <a:lnTo>
                      <a:pt x="14686" y="10609"/>
                    </a:lnTo>
                    <a:lnTo>
                      <a:pt x="14744" y="10685"/>
                    </a:lnTo>
                    <a:lnTo>
                      <a:pt x="14781" y="10742"/>
                    </a:lnTo>
                    <a:lnTo>
                      <a:pt x="14839" y="10799"/>
                    </a:lnTo>
                    <a:lnTo>
                      <a:pt x="14858" y="10819"/>
                    </a:lnTo>
                    <a:lnTo>
                      <a:pt x="14876" y="10819"/>
                    </a:lnTo>
                    <a:lnTo>
                      <a:pt x="14896" y="10819"/>
                    </a:lnTo>
                    <a:lnTo>
                      <a:pt x="20553" y="10819"/>
                    </a:lnTo>
                    <a:lnTo>
                      <a:pt x="20572" y="10819"/>
                    </a:lnTo>
                    <a:lnTo>
                      <a:pt x="20782" y="11256"/>
                    </a:lnTo>
                    <a:lnTo>
                      <a:pt x="20915" y="11523"/>
                    </a:lnTo>
                    <a:lnTo>
                      <a:pt x="21048" y="1182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8" name="Freeform 4">
                <a:extLst>
                  <a:ext uri="{FF2B5EF4-FFF2-40B4-BE49-F238E27FC236}">
                    <a16:creationId xmlns:a16="http://schemas.microsoft.com/office/drawing/2014/main" id="{C2F7703F-D2BE-4842-810C-73C20860C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0700" y="7331075"/>
                <a:ext cx="3887788" cy="3119438"/>
              </a:xfrm>
              <a:custGeom>
                <a:avLst/>
                <a:gdLst>
                  <a:gd name="T0" fmla="*/ 705723689 w 10801"/>
                  <a:gd name="T1" fmla="*/ 1100595032 h 8666"/>
                  <a:gd name="T2" fmla="*/ 624229159 w 10801"/>
                  <a:gd name="T3" fmla="*/ 1048765782 h 8666"/>
                  <a:gd name="T4" fmla="*/ 533017499 w 10801"/>
                  <a:gd name="T5" fmla="*/ 989550815 h 8666"/>
                  <a:gd name="T6" fmla="*/ 436882483 w 10801"/>
                  <a:gd name="T7" fmla="*/ 925282689 h 8666"/>
                  <a:gd name="T8" fmla="*/ 340618246 w 10801"/>
                  <a:gd name="T9" fmla="*/ 861143790 h 8666"/>
                  <a:gd name="T10" fmla="*/ 244353649 w 10801"/>
                  <a:gd name="T11" fmla="*/ 799467036 h 8666"/>
                  <a:gd name="T12" fmla="*/ 145627374 w 10801"/>
                  <a:gd name="T13" fmla="*/ 735328137 h 8666"/>
                  <a:gd name="T14" fmla="*/ 49363137 w 10801"/>
                  <a:gd name="T15" fmla="*/ 671189597 h 8666"/>
                  <a:gd name="T16" fmla="*/ 0 w 10801"/>
                  <a:gd name="T17" fmla="*/ 611974630 h 8666"/>
                  <a:gd name="T18" fmla="*/ 0 w 10801"/>
                  <a:gd name="T19" fmla="*/ 560015433 h 8666"/>
                  <a:gd name="T20" fmla="*/ 0 w 10801"/>
                  <a:gd name="T21" fmla="*/ 518163273 h 8666"/>
                  <a:gd name="T22" fmla="*/ 0 w 10801"/>
                  <a:gd name="T23" fmla="*/ 486029390 h 8666"/>
                  <a:gd name="T24" fmla="*/ 0 w 10801"/>
                  <a:gd name="T25" fmla="*/ 451433361 h 8666"/>
                  <a:gd name="T26" fmla="*/ 0 w 10801"/>
                  <a:gd name="T27" fmla="*/ 419428705 h 8666"/>
                  <a:gd name="T28" fmla="*/ 0 w 10801"/>
                  <a:gd name="T29" fmla="*/ 384832676 h 8666"/>
                  <a:gd name="T30" fmla="*/ 0 w 10801"/>
                  <a:gd name="T31" fmla="*/ 352698433 h 8666"/>
                  <a:gd name="T32" fmla="*/ 0 w 10801"/>
                  <a:gd name="T33" fmla="*/ 318361578 h 8666"/>
                  <a:gd name="T34" fmla="*/ 0 w 10801"/>
                  <a:gd name="T35" fmla="*/ 286227335 h 8666"/>
                  <a:gd name="T36" fmla="*/ 0 w 10801"/>
                  <a:gd name="T37" fmla="*/ 256684464 h 8666"/>
                  <a:gd name="T38" fmla="*/ 5052937 w 10801"/>
                  <a:gd name="T39" fmla="*/ 241783802 h 8666"/>
                  <a:gd name="T40" fmla="*/ 41978104 w 10801"/>
                  <a:gd name="T41" fmla="*/ 222088435 h 8666"/>
                  <a:gd name="T42" fmla="*/ 61671526 w 10801"/>
                  <a:gd name="T43" fmla="*/ 207317360 h 8666"/>
                  <a:gd name="T44" fmla="*/ 74109496 w 10801"/>
                  <a:gd name="T45" fmla="*/ 189954552 h 8666"/>
                  <a:gd name="T46" fmla="*/ 86417886 w 10801"/>
                  <a:gd name="T47" fmla="*/ 182568835 h 8666"/>
                  <a:gd name="T48" fmla="*/ 106111308 w 10801"/>
                  <a:gd name="T49" fmla="*/ 162873468 h 8666"/>
                  <a:gd name="T50" fmla="*/ 150550730 w 10801"/>
                  <a:gd name="T51" fmla="*/ 140587088 h 8666"/>
                  <a:gd name="T52" fmla="*/ 182682122 w 10801"/>
                  <a:gd name="T53" fmla="*/ 113506003 h 8666"/>
                  <a:gd name="T54" fmla="*/ 222198549 w 10801"/>
                  <a:gd name="T55" fmla="*/ 81372120 h 8666"/>
                  <a:gd name="T56" fmla="*/ 236968615 w 10801"/>
                  <a:gd name="T57" fmla="*/ 71524257 h 8666"/>
                  <a:gd name="T58" fmla="*/ 261714975 w 10801"/>
                  <a:gd name="T59" fmla="*/ 54291036 h 8666"/>
                  <a:gd name="T60" fmla="*/ 283870075 w 10801"/>
                  <a:gd name="T61" fmla="*/ 56753182 h 8666"/>
                  <a:gd name="T62" fmla="*/ 293716786 w 10801"/>
                  <a:gd name="T63" fmla="*/ 54291036 h 8666"/>
                  <a:gd name="T64" fmla="*/ 328180276 w 10801"/>
                  <a:gd name="T65" fmla="*/ 54291036 h 8666"/>
                  <a:gd name="T66" fmla="*/ 377543413 w 10801"/>
                  <a:gd name="T67" fmla="*/ 19695007 h 8666"/>
                  <a:gd name="T68" fmla="*/ 424444873 w 10801"/>
                  <a:gd name="T69" fmla="*/ 19695007 h 8666"/>
                  <a:gd name="T70" fmla="*/ 486245620 w 10801"/>
                  <a:gd name="T71" fmla="*/ 17233221 h 8666"/>
                  <a:gd name="T72" fmla="*/ 557634277 w 10801"/>
                  <a:gd name="T73" fmla="*/ 4923932 h 8666"/>
                  <a:gd name="T74" fmla="*/ 589765669 w 10801"/>
                  <a:gd name="T75" fmla="*/ 0 h 8666"/>
                  <a:gd name="T76" fmla="*/ 658822229 w 10801"/>
                  <a:gd name="T77" fmla="*/ 0 h 8666"/>
                  <a:gd name="T78" fmla="*/ 1209201053 w 10801"/>
                  <a:gd name="T79" fmla="*/ 283765549 h 8666"/>
                  <a:gd name="T80" fmla="*/ 742778077 w 10801"/>
                  <a:gd name="T81" fmla="*/ 1120290399 h 86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801" h="8666">
                    <a:moveTo>
                      <a:pt x="5714" y="8665"/>
                    </a:moveTo>
                    <a:lnTo>
                      <a:pt x="5447" y="8494"/>
                    </a:lnTo>
                    <a:lnTo>
                      <a:pt x="5123" y="8284"/>
                    </a:lnTo>
                    <a:lnTo>
                      <a:pt x="4818" y="8094"/>
                    </a:lnTo>
                    <a:lnTo>
                      <a:pt x="4495" y="7884"/>
                    </a:lnTo>
                    <a:lnTo>
                      <a:pt x="4114" y="7637"/>
                    </a:lnTo>
                    <a:lnTo>
                      <a:pt x="3753" y="7390"/>
                    </a:lnTo>
                    <a:lnTo>
                      <a:pt x="3372" y="7141"/>
                    </a:lnTo>
                    <a:lnTo>
                      <a:pt x="3010" y="6894"/>
                    </a:lnTo>
                    <a:lnTo>
                      <a:pt x="2629" y="6646"/>
                    </a:lnTo>
                    <a:lnTo>
                      <a:pt x="2248" y="6399"/>
                    </a:lnTo>
                    <a:lnTo>
                      <a:pt x="1886" y="6170"/>
                    </a:lnTo>
                    <a:lnTo>
                      <a:pt x="1505" y="5922"/>
                    </a:lnTo>
                    <a:lnTo>
                      <a:pt x="1124" y="5675"/>
                    </a:lnTo>
                    <a:lnTo>
                      <a:pt x="762" y="5427"/>
                    </a:lnTo>
                    <a:lnTo>
                      <a:pt x="381" y="5180"/>
                    </a:lnTo>
                    <a:lnTo>
                      <a:pt x="0" y="4932"/>
                    </a:lnTo>
                    <a:lnTo>
                      <a:pt x="0" y="4723"/>
                    </a:lnTo>
                    <a:lnTo>
                      <a:pt x="0" y="4532"/>
                    </a:lnTo>
                    <a:lnTo>
                      <a:pt x="0" y="4322"/>
                    </a:lnTo>
                    <a:lnTo>
                      <a:pt x="0" y="4132"/>
                    </a:lnTo>
                    <a:lnTo>
                      <a:pt x="0" y="3999"/>
                    </a:lnTo>
                    <a:lnTo>
                      <a:pt x="0" y="3865"/>
                    </a:lnTo>
                    <a:lnTo>
                      <a:pt x="0" y="3751"/>
                    </a:lnTo>
                    <a:lnTo>
                      <a:pt x="0" y="3618"/>
                    </a:lnTo>
                    <a:lnTo>
                      <a:pt x="0" y="3484"/>
                    </a:lnTo>
                    <a:lnTo>
                      <a:pt x="0" y="3351"/>
                    </a:lnTo>
                    <a:lnTo>
                      <a:pt x="0" y="3237"/>
                    </a:lnTo>
                    <a:lnTo>
                      <a:pt x="0" y="3103"/>
                    </a:lnTo>
                    <a:lnTo>
                      <a:pt x="0" y="2970"/>
                    </a:lnTo>
                    <a:lnTo>
                      <a:pt x="0" y="2837"/>
                    </a:lnTo>
                    <a:lnTo>
                      <a:pt x="0" y="2722"/>
                    </a:lnTo>
                    <a:lnTo>
                      <a:pt x="0" y="2589"/>
                    </a:lnTo>
                    <a:lnTo>
                      <a:pt x="0" y="2457"/>
                    </a:lnTo>
                    <a:lnTo>
                      <a:pt x="0" y="2323"/>
                    </a:lnTo>
                    <a:lnTo>
                      <a:pt x="0" y="2209"/>
                    </a:lnTo>
                    <a:lnTo>
                      <a:pt x="0" y="2076"/>
                    </a:lnTo>
                    <a:lnTo>
                      <a:pt x="0" y="1981"/>
                    </a:lnTo>
                    <a:lnTo>
                      <a:pt x="19" y="1924"/>
                    </a:lnTo>
                    <a:lnTo>
                      <a:pt x="39" y="1866"/>
                    </a:lnTo>
                    <a:lnTo>
                      <a:pt x="76" y="1847"/>
                    </a:lnTo>
                    <a:lnTo>
                      <a:pt x="324" y="1714"/>
                    </a:lnTo>
                    <a:lnTo>
                      <a:pt x="400" y="1638"/>
                    </a:lnTo>
                    <a:lnTo>
                      <a:pt x="476" y="1600"/>
                    </a:lnTo>
                    <a:lnTo>
                      <a:pt x="515" y="1580"/>
                    </a:lnTo>
                    <a:lnTo>
                      <a:pt x="572" y="1466"/>
                    </a:lnTo>
                    <a:lnTo>
                      <a:pt x="610" y="1428"/>
                    </a:lnTo>
                    <a:lnTo>
                      <a:pt x="667" y="1409"/>
                    </a:lnTo>
                    <a:lnTo>
                      <a:pt x="705" y="1390"/>
                    </a:lnTo>
                    <a:lnTo>
                      <a:pt x="819" y="1257"/>
                    </a:lnTo>
                    <a:lnTo>
                      <a:pt x="953" y="1181"/>
                    </a:lnTo>
                    <a:lnTo>
                      <a:pt x="1162" y="1085"/>
                    </a:lnTo>
                    <a:lnTo>
                      <a:pt x="1238" y="1028"/>
                    </a:lnTo>
                    <a:lnTo>
                      <a:pt x="1410" y="876"/>
                    </a:lnTo>
                    <a:lnTo>
                      <a:pt x="1600" y="742"/>
                    </a:lnTo>
                    <a:lnTo>
                      <a:pt x="1715" y="628"/>
                    </a:lnTo>
                    <a:lnTo>
                      <a:pt x="1810" y="571"/>
                    </a:lnTo>
                    <a:lnTo>
                      <a:pt x="1829" y="552"/>
                    </a:lnTo>
                    <a:lnTo>
                      <a:pt x="1962" y="438"/>
                    </a:lnTo>
                    <a:lnTo>
                      <a:pt x="2020" y="419"/>
                    </a:lnTo>
                    <a:lnTo>
                      <a:pt x="2115" y="419"/>
                    </a:lnTo>
                    <a:lnTo>
                      <a:pt x="2191" y="438"/>
                    </a:lnTo>
                    <a:lnTo>
                      <a:pt x="2229" y="438"/>
                    </a:lnTo>
                    <a:lnTo>
                      <a:pt x="2267" y="419"/>
                    </a:lnTo>
                    <a:lnTo>
                      <a:pt x="2305" y="419"/>
                    </a:lnTo>
                    <a:lnTo>
                      <a:pt x="2533" y="419"/>
                    </a:lnTo>
                    <a:lnTo>
                      <a:pt x="2705" y="247"/>
                    </a:lnTo>
                    <a:lnTo>
                      <a:pt x="2914" y="152"/>
                    </a:lnTo>
                    <a:lnTo>
                      <a:pt x="3048" y="133"/>
                    </a:lnTo>
                    <a:lnTo>
                      <a:pt x="3276" y="152"/>
                    </a:lnTo>
                    <a:lnTo>
                      <a:pt x="3600" y="285"/>
                    </a:lnTo>
                    <a:lnTo>
                      <a:pt x="3753" y="133"/>
                    </a:lnTo>
                    <a:lnTo>
                      <a:pt x="4019" y="114"/>
                    </a:lnTo>
                    <a:lnTo>
                      <a:pt x="4304" y="38"/>
                    </a:lnTo>
                    <a:lnTo>
                      <a:pt x="4418" y="19"/>
                    </a:lnTo>
                    <a:lnTo>
                      <a:pt x="4552" y="0"/>
                    </a:lnTo>
                    <a:lnTo>
                      <a:pt x="4838" y="0"/>
                    </a:lnTo>
                    <a:lnTo>
                      <a:pt x="5085" y="0"/>
                    </a:lnTo>
                    <a:lnTo>
                      <a:pt x="6457" y="2951"/>
                    </a:lnTo>
                    <a:lnTo>
                      <a:pt x="9333" y="2190"/>
                    </a:lnTo>
                    <a:lnTo>
                      <a:pt x="10800" y="5104"/>
                    </a:lnTo>
                    <a:lnTo>
                      <a:pt x="5733" y="8646"/>
                    </a:lnTo>
                    <a:lnTo>
                      <a:pt x="5714" y="8665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9" name="Freeform 5">
                <a:extLst>
                  <a:ext uri="{FF2B5EF4-FFF2-40B4-BE49-F238E27FC236}">
                    <a16:creationId xmlns:a16="http://schemas.microsoft.com/office/drawing/2014/main" id="{B2ACB7DF-425C-6D41-BEF7-CDC79DAF2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52675" y="5151438"/>
                <a:ext cx="4348163" cy="3243262"/>
              </a:xfrm>
              <a:custGeom>
                <a:avLst/>
                <a:gdLst>
                  <a:gd name="T0" fmla="*/ 775167157 w 12078"/>
                  <a:gd name="T1" fmla="*/ 153155399 h 9010"/>
                  <a:gd name="T2" fmla="*/ 762854562 w 12078"/>
                  <a:gd name="T3" fmla="*/ 71653773 h 9010"/>
                  <a:gd name="T4" fmla="*/ 886368239 w 12078"/>
                  <a:gd name="T5" fmla="*/ 59214909 h 9010"/>
                  <a:gd name="T6" fmla="*/ 938210309 w 12078"/>
                  <a:gd name="T7" fmla="*/ 61676692 h 9010"/>
                  <a:gd name="T8" fmla="*/ 1002364614 w 12078"/>
                  <a:gd name="T9" fmla="*/ 64268062 h 9010"/>
                  <a:gd name="T10" fmla="*/ 1064056471 w 12078"/>
                  <a:gd name="T11" fmla="*/ 66730206 h 9010"/>
                  <a:gd name="T12" fmla="*/ 1113436094 w 12078"/>
                  <a:gd name="T13" fmla="*/ 69191989 h 9010"/>
                  <a:gd name="T14" fmla="*/ 1143115780 w 12078"/>
                  <a:gd name="T15" fmla="*/ 69191989 h 9010"/>
                  <a:gd name="T16" fmla="*/ 1172665504 w 12078"/>
                  <a:gd name="T17" fmla="*/ 69191989 h 9010"/>
                  <a:gd name="T18" fmla="*/ 1172665504 w 12078"/>
                  <a:gd name="T19" fmla="*/ 49367415 h 9010"/>
                  <a:gd name="T20" fmla="*/ 1152965568 w 12078"/>
                  <a:gd name="T21" fmla="*/ 51829199 h 9010"/>
                  <a:gd name="T22" fmla="*/ 1148040674 w 12078"/>
                  <a:gd name="T23" fmla="*/ 44443488 h 9010"/>
                  <a:gd name="T24" fmla="*/ 1155428015 w 12078"/>
                  <a:gd name="T25" fmla="*/ 37057778 h 9010"/>
                  <a:gd name="T26" fmla="*/ 1155428015 w 12078"/>
                  <a:gd name="T27" fmla="*/ 27210284 h 9010"/>
                  <a:gd name="T28" fmla="*/ 1212194979 w 12078"/>
                  <a:gd name="T29" fmla="*/ 24748501 h 9010"/>
                  <a:gd name="T30" fmla="*/ 1224507574 w 12078"/>
                  <a:gd name="T31" fmla="*/ 29672068 h 9010"/>
                  <a:gd name="T32" fmla="*/ 1229432468 w 12078"/>
                  <a:gd name="T33" fmla="*/ 34595995 h 9010"/>
                  <a:gd name="T34" fmla="*/ 1244337113 w 12078"/>
                  <a:gd name="T35" fmla="*/ 64268062 h 9010"/>
                  <a:gd name="T36" fmla="*/ 1459092372 w 12078"/>
                  <a:gd name="T37" fmla="*/ 0 h 9010"/>
                  <a:gd name="T38" fmla="*/ 1377570976 w 12078"/>
                  <a:gd name="T39" fmla="*/ 286356277 h 9010"/>
                  <a:gd name="T40" fmla="*/ 1419562897 w 12078"/>
                  <a:gd name="T41" fmla="*/ 738047644 h 9010"/>
                  <a:gd name="T42" fmla="*/ 1009752315 w 12078"/>
                  <a:gd name="T43" fmla="*/ 1009503274 h 9010"/>
                  <a:gd name="T44" fmla="*/ 873926042 w 12078"/>
                  <a:gd name="T45" fmla="*/ 1098390250 h 9010"/>
                  <a:gd name="T46" fmla="*/ 728379944 w 12078"/>
                  <a:gd name="T47" fmla="*/ 1132727072 h 9010"/>
                  <a:gd name="T48" fmla="*/ 597478925 w 12078"/>
                  <a:gd name="T49" fmla="*/ 1063794256 h 9010"/>
                  <a:gd name="T50" fmla="*/ 0 w 12078"/>
                  <a:gd name="T51" fmla="*/ 784953275 h 9010"/>
                  <a:gd name="T52" fmla="*/ 66746714 w 12078"/>
                  <a:gd name="T53" fmla="*/ 799724336 h 9010"/>
                  <a:gd name="T54" fmla="*/ 138288360 w 12078"/>
                  <a:gd name="T55" fmla="*/ 767590485 h 9010"/>
                  <a:gd name="T56" fmla="*/ 199980577 w 12078"/>
                  <a:gd name="T57" fmla="*/ 671317798 h 9010"/>
                  <a:gd name="T58" fmla="*/ 274114632 w 12078"/>
                  <a:gd name="T59" fmla="*/ 614564672 h 9010"/>
                  <a:gd name="T60" fmla="*/ 370281468 w 12078"/>
                  <a:gd name="T61" fmla="*/ 557811907 h 9010"/>
                  <a:gd name="T62" fmla="*/ 451802864 w 12078"/>
                  <a:gd name="T63" fmla="*/ 501058782 h 9010"/>
                  <a:gd name="T64" fmla="*/ 575186579 w 12078"/>
                  <a:gd name="T65" fmla="*/ 464001004 h 9010"/>
                  <a:gd name="T66" fmla="*/ 585166330 w 12078"/>
                  <a:gd name="T67" fmla="*/ 417095372 h 9010"/>
                  <a:gd name="T68" fmla="*/ 585166330 w 12078"/>
                  <a:gd name="T69" fmla="*/ 367728317 h 9010"/>
                  <a:gd name="T70" fmla="*/ 577649386 w 12078"/>
                  <a:gd name="T71" fmla="*/ 355418680 h 9010"/>
                  <a:gd name="T72" fmla="*/ 557949450 w 12078"/>
                  <a:gd name="T73" fmla="*/ 335723692 h 9010"/>
                  <a:gd name="T74" fmla="*/ 545636855 w 12078"/>
                  <a:gd name="T75" fmla="*/ 333261909 h 9010"/>
                  <a:gd name="T76" fmla="*/ 530861813 w 12078"/>
                  <a:gd name="T77" fmla="*/ 340647259 h 9010"/>
                  <a:gd name="T78" fmla="*/ 528269764 w 12078"/>
                  <a:gd name="T79" fmla="*/ 328337982 h 9010"/>
                  <a:gd name="T80" fmla="*/ 533324260 w 12078"/>
                  <a:gd name="T81" fmla="*/ 291280204 h 9010"/>
                  <a:gd name="T82" fmla="*/ 550561749 w 12078"/>
                  <a:gd name="T83" fmla="*/ 271584856 h 9010"/>
                  <a:gd name="T84" fmla="*/ 590091224 w 12078"/>
                  <a:gd name="T85" fmla="*/ 187621807 h 9010"/>
                  <a:gd name="T86" fmla="*/ 679000321 w 12078"/>
                  <a:gd name="T87" fmla="*/ 175312170 h 90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078" h="9010">
                    <a:moveTo>
                      <a:pt x="5353" y="1334"/>
                    </a:moveTo>
                    <a:lnTo>
                      <a:pt x="5657" y="1238"/>
                    </a:lnTo>
                    <a:lnTo>
                      <a:pt x="5981" y="1182"/>
                    </a:lnTo>
                    <a:lnTo>
                      <a:pt x="5905" y="972"/>
                    </a:lnTo>
                    <a:lnTo>
                      <a:pt x="5772" y="629"/>
                    </a:lnTo>
                    <a:lnTo>
                      <a:pt x="5886" y="553"/>
                    </a:lnTo>
                    <a:lnTo>
                      <a:pt x="6229" y="534"/>
                    </a:lnTo>
                    <a:lnTo>
                      <a:pt x="6572" y="439"/>
                    </a:lnTo>
                    <a:lnTo>
                      <a:pt x="6839" y="457"/>
                    </a:lnTo>
                    <a:lnTo>
                      <a:pt x="6953" y="457"/>
                    </a:lnTo>
                    <a:lnTo>
                      <a:pt x="7086" y="457"/>
                    </a:lnTo>
                    <a:lnTo>
                      <a:pt x="7239" y="476"/>
                    </a:lnTo>
                    <a:lnTo>
                      <a:pt x="7391" y="476"/>
                    </a:lnTo>
                    <a:lnTo>
                      <a:pt x="7562" y="476"/>
                    </a:lnTo>
                    <a:lnTo>
                      <a:pt x="7734" y="496"/>
                    </a:lnTo>
                    <a:lnTo>
                      <a:pt x="7886" y="496"/>
                    </a:lnTo>
                    <a:lnTo>
                      <a:pt x="8058" y="515"/>
                    </a:lnTo>
                    <a:lnTo>
                      <a:pt x="8210" y="515"/>
                    </a:lnTo>
                    <a:lnTo>
                      <a:pt x="8343" y="515"/>
                    </a:lnTo>
                    <a:lnTo>
                      <a:pt x="8477" y="534"/>
                    </a:lnTo>
                    <a:lnTo>
                      <a:pt x="8591" y="534"/>
                    </a:lnTo>
                    <a:lnTo>
                      <a:pt x="8686" y="534"/>
                    </a:lnTo>
                    <a:lnTo>
                      <a:pt x="8762" y="534"/>
                    </a:lnTo>
                    <a:lnTo>
                      <a:pt x="8820" y="534"/>
                    </a:lnTo>
                    <a:lnTo>
                      <a:pt x="8972" y="553"/>
                    </a:lnTo>
                    <a:lnTo>
                      <a:pt x="9048" y="534"/>
                    </a:lnTo>
                    <a:lnTo>
                      <a:pt x="9086" y="457"/>
                    </a:lnTo>
                    <a:lnTo>
                      <a:pt x="9067" y="400"/>
                    </a:lnTo>
                    <a:lnTo>
                      <a:pt x="9048" y="381"/>
                    </a:lnTo>
                    <a:lnTo>
                      <a:pt x="9010" y="362"/>
                    </a:lnTo>
                    <a:lnTo>
                      <a:pt x="8972" y="362"/>
                    </a:lnTo>
                    <a:lnTo>
                      <a:pt x="8896" y="400"/>
                    </a:lnTo>
                    <a:lnTo>
                      <a:pt x="8858" y="400"/>
                    </a:lnTo>
                    <a:lnTo>
                      <a:pt x="8858" y="362"/>
                    </a:lnTo>
                    <a:lnTo>
                      <a:pt x="8858" y="343"/>
                    </a:lnTo>
                    <a:lnTo>
                      <a:pt x="8896" y="324"/>
                    </a:lnTo>
                    <a:lnTo>
                      <a:pt x="8915" y="305"/>
                    </a:lnTo>
                    <a:lnTo>
                      <a:pt x="8915" y="286"/>
                    </a:lnTo>
                    <a:lnTo>
                      <a:pt x="8915" y="267"/>
                    </a:lnTo>
                    <a:lnTo>
                      <a:pt x="8915" y="248"/>
                    </a:lnTo>
                    <a:lnTo>
                      <a:pt x="8915" y="210"/>
                    </a:lnTo>
                    <a:lnTo>
                      <a:pt x="8953" y="229"/>
                    </a:lnTo>
                    <a:lnTo>
                      <a:pt x="9220" y="191"/>
                    </a:lnTo>
                    <a:lnTo>
                      <a:pt x="9353" y="191"/>
                    </a:lnTo>
                    <a:lnTo>
                      <a:pt x="9391" y="210"/>
                    </a:lnTo>
                    <a:lnTo>
                      <a:pt x="9429" y="210"/>
                    </a:lnTo>
                    <a:lnTo>
                      <a:pt x="9448" y="229"/>
                    </a:lnTo>
                    <a:lnTo>
                      <a:pt x="9467" y="248"/>
                    </a:lnTo>
                    <a:lnTo>
                      <a:pt x="9486" y="267"/>
                    </a:lnTo>
                    <a:lnTo>
                      <a:pt x="9506" y="305"/>
                    </a:lnTo>
                    <a:lnTo>
                      <a:pt x="9543" y="343"/>
                    </a:lnTo>
                    <a:lnTo>
                      <a:pt x="9601" y="496"/>
                    </a:lnTo>
                    <a:lnTo>
                      <a:pt x="9638" y="496"/>
                    </a:lnTo>
                    <a:lnTo>
                      <a:pt x="9734" y="476"/>
                    </a:lnTo>
                    <a:lnTo>
                      <a:pt x="11258" y="0"/>
                    </a:lnTo>
                    <a:lnTo>
                      <a:pt x="10572" y="2000"/>
                    </a:lnTo>
                    <a:lnTo>
                      <a:pt x="10572" y="2076"/>
                    </a:lnTo>
                    <a:lnTo>
                      <a:pt x="10629" y="2210"/>
                    </a:lnTo>
                    <a:lnTo>
                      <a:pt x="11048" y="2667"/>
                    </a:lnTo>
                    <a:lnTo>
                      <a:pt x="12077" y="3581"/>
                    </a:lnTo>
                    <a:lnTo>
                      <a:pt x="10953" y="5696"/>
                    </a:lnTo>
                    <a:lnTo>
                      <a:pt x="9772" y="7296"/>
                    </a:lnTo>
                    <a:lnTo>
                      <a:pt x="9524" y="7486"/>
                    </a:lnTo>
                    <a:lnTo>
                      <a:pt x="7791" y="7791"/>
                    </a:lnTo>
                    <a:lnTo>
                      <a:pt x="7562" y="7867"/>
                    </a:lnTo>
                    <a:lnTo>
                      <a:pt x="7334" y="8019"/>
                    </a:lnTo>
                    <a:lnTo>
                      <a:pt x="6743" y="8477"/>
                    </a:lnTo>
                    <a:lnTo>
                      <a:pt x="6477" y="8647"/>
                    </a:lnTo>
                    <a:lnTo>
                      <a:pt x="6020" y="8838"/>
                    </a:lnTo>
                    <a:lnTo>
                      <a:pt x="5620" y="8742"/>
                    </a:lnTo>
                    <a:lnTo>
                      <a:pt x="5162" y="8515"/>
                    </a:lnTo>
                    <a:lnTo>
                      <a:pt x="4953" y="8381"/>
                    </a:lnTo>
                    <a:lnTo>
                      <a:pt x="4610" y="8210"/>
                    </a:lnTo>
                    <a:lnTo>
                      <a:pt x="4248" y="8248"/>
                    </a:lnTo>
                    <a:lnTo>
                      <a:pt x="1372" y="9009"/>
                    </a:lnTo>
                    <a:lnTo>
                      <a:pt x="0" y="6058"/>
                    </a:lnTo>
                    <a:lnTo>
                      <a:pt x="210" y="6019"/>
                    </a:lnTo>
                    <a:lnTo>
                      <a:pt x="457" y="5982"/>
                    </a:lnTo>
                    <a:lnTo>
                      <a:pt x="515" y="6172"/>
                    </a:lnTo>
                    <a:lnTo>
                      <a:pt x="686" y="6248"/>
                    </a:lnTo>
                    <a:lnTo>
                      <a:pt x="857" y="6172"/>
                    </a:lnTo>
                    <a:lnTo>
                      <a:pt x="1067" y="5924"/>
                    </a:lnTo>
                    <a:lnTo>
                      <a:pt x="1238" y="5638"/>
                    </a:lnTo>
                    <a:lnTo>
                      <a:pt x="1372" y="5391"/>
                    </a:lnTo>
                    <a:lnTo>
                      <a:pt x="1543" y="5181"/>
                    </a:lnTo>
                    <a:lnTo>
                      <a:pt x="1753" y="5048"/>
                    </a:lnTo>
                    <a:lnTo>
                      <a:pt x="1962" y="4877"/>
                    </a:lnTo>
                    <a:lnTo>
                      <a:pt x="2115" y="4743"/>
                    </a:lnTo>
                    <a:lnTo>
                      <a:pt x="2324" y="4648"/>
                    </a:lnTo>
                    <a:lnTo>
                      <a:pt x="2591" y="4515"/>
                    </a:lnTo>
                    <a:lnTo>
                      <a:pt x="2857" y="4305"/>
                    </a:lnTo>
                    <a:lnTo>
                      <a:pt x="3067" y="4020"/>
                    </a:lnTo>
                    <a:lnTo>
                      <a:pt x="3258" y="3924"/>
                    </a:lnTo>
                    <a:lnTo>
                      <a:pt x="3486" y="3867"/>
                    </a:lnTo>
                    <a:lnTo>
                      <a:pt x="3772" y="3848"/>
                    </a:lnTo>
                    <a:lnTo>
                      <a:pt x="4076" y="3772"/>
                    </a:lnTo>
                    <a:lnTo>
                      <a:pt x="4438" y="3581"/>
                    </a:lnTo>
                    <a:lnTo>
                      <a:pt x="4419" y="3448"/>
                    </a:lnTo>
                    <a:lnTo>
                      <a:pt x="4419" y="3315"/>
                    </a:lnTo>
                    <a:lnTo>
                      <a:pt x="4515" y="3219"/>
                    </a:lnTo>
                    <a:lnTo>
                      <a:pt x="4610" y="3048"/>
                    </a:lnTo>
                    <a:lnTo>
                      <a:pt x="4515" y="2877"/>
                    </a:lnTo>
                    <a:lnTo>
                      <a:pt x="4515" y="2838"/>
                    </a:lnTo>
                    <a:lnTo>
                      <a:pt x="4496" y="2800"/>
                    </a:lnTo>
                    <a:lnTo>
                      <a:pt x="4477" y="2762"/>
                    </a:lnTo>
                    <a:lnTo>
                      <a:pt x="4457" y="2743"/>
                    </a:lnTo>
                    <a:lnTo>
                      <a:pt x="4401" y="2705"/>
                    </a:lnTo>
                    <a:lnTo>
                      <a:pt x="4362" y="2667"/>
                    </a:lnTo>
                    <a:lnTo>
                      <a:pt x="4305" y="2591"/>
                    </a:lnTo>
                    <a:lnTo>
                      <a:pt x="4286" y="2553"/>
                    </a:lnTo>
                    <a:lnTo>
                      <a:pt x="4248" y="2553"/>
                    </a:lnTo>
                    <a:lnTo>
                      <a:pt x="4210" y="2572"/>
                    </a:lnTo>
                    <a:lnTo>
                      <a:pt x="4172" y="2610"/>
                    </a:lnTo>
                    <a:lnTo>
                      <a:pt x="4134" y="2629"/>
                    </a:lnTo>
                    <a:lnTo>
                      <a:pt x="4096" y="2629"/>
                    </a:lnTo>
                    <a:lnTo>
                      <a:pt x="4076" y="2610"/>
                    </a:lnTo>
                    <a:lnTo>
                      <a:pt x="4076" y="2572"/>
                    </a:lnTo>
                    <a:lnTo>
                      <a:pt x="4076" y="2534"/>
                    </a:lnTo>
                    <a:lnTo>
                      <a:pt x="4115" y="2457"/>
                    </a:lnTo>
                    <a:lnTo>
                      <a:pt x="4134" y="2401"/>
                    </a:lnTo>
                    <a:lnTo>
                      <a:pt x="4115" y="2248"/>
                    </a:lnTo>
                    <a:lnTo>
                      <a:pt x="4115" y="2210"/>
                    </a:lnTo>
                    <a:lnTo>
                      <a:pt x="4152" y="2172"/>
                    </a:lnTo>
                    <a:lnTo>
                      <a:pt x="4248" y="2096"/>
                    </a:lnTo>
                    <a:lnTo>
                      <a:pt x="4381" y="2096"/>
                    </a:lnTo>
                    <a:lnTo>
                      <a:pt x="4419" y="1505"/>
                    </a:lnTo>
                    <a:lnTo>
                      <a:pt x="4553" y="1448"/>
                    </a:lnTo>
                    <a:lnTo>
                      <a:pt x="4629" y="1467"/>
                    </a:lnTo>
                    <a:lnTo>
                      <a:pt x="4686" y="1467"/>
                    </a:lnTo>
                    <a:lnTo>
                      <a:pt x="5239" y="1353"/>
                    </a:lnTo>
                    <a:lnTo>
                      <a:pt x="5353" y="133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0" name="Freeform 6">
                <a:extLst>
                  <a:ext uri="{FF2B5EF4-FFF2-40B4-BE49-F238E27FC236}">
                    <a16:creationId xmlns:a16="http://schemas.microsoft.com/office/drawing/2014/main" id="{B942F63D-1790-FA45-9E0A-6DA782A59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6375" y="1317625"/>
                <a:ext cx="673100" cy="473075"/>
              </a:xfrm>
              <a:custGeom>
                <a:avLst/>
                <a:gdLst>
                  <a:gd name="T0" fmla="*/ 235008829 w 1868"/>
                  <a:gd name="T1" fmla="*/ 14860882 h 1316"/>
                  <a:gd name="T2" fmla="*/ 235008829 w 1868"/>
                  <a:gd name="T3" fmla="*/ 22226616 h 1316"/>
                  <a:gd name="T4" fmla="*/ 242409686 w 1868"/>
                  <a:gd name="T5" fmla="*/ 36958445 h 1316"/>
                  <a:gd name="T6" fmla="*/ 220207115 w 1868"/>
                  <a:gd name="T7" fmla="*/ 46779784 h 1316"/>
                  <a:gd name="T8" fmla="*/ 202938569 w 1868"/>
                  <a:gd name="T9" fmla="*/ 49235029 h 1316"/>
                  <a:gd name="T10" fmla="*/ 185539943 w 1868"/>
                  <a:gd name="T11" fmla="*/ 54274572 h 1316"/>
                  <a:gd name="T12" fmla="*/ 192940800 w 1868"/>
                  <a:gd name="T13" fmla="*/ 64095911 h 1316"/>
                  <a:gd name="T14" fmla="*/ 195407993 w 1868"/>
                  <a:gd name="T15" fmla="*/ 81282984 h 1316"/>
                  <a:gd name="T16" fmla="*/ 185539943 w 1868"/>
                  <a:gd name="T17" fmla="*/ 96014454 h 1316"/>
                  <a:gd name="T18" fmla="*/ 141135161 w 1868"/>
                  <a:gd name="T19" fmla="*/ 120696674 h 1316"/>
                  <a:gd name="T20" fmla="*/ 126203728 w 1868"/>
                  <a:gd name="T21" fmla="*/ 132972899 h 1316"/>
                  <a:gd name="T22" fmla="*/ 126203728 w 1868"/>
                  <a:gd name="T23" fmla="*/ 142794238 h 1316"/>
                  <a:gd name="T24" fmla="*/ 121269703 w 1868"/>
                  <a:gd name="T25" fmla="*/ 147704727 h 1316"/>
                  <a:gd name="T26" fmla="*/ 111402014 w 1868"/>
                  <a:gd name="T27" fmla="*/ 160110364 h 1316"/>
                  <a:gd name="T28" fmla="*/ 106467989 w 1868"/>
                  <a:gd name="T29" fmla="*/ 165020854 h 1316"/>
                  <a:gd name="T30" fmla="*/ 98937412 w 1868"/>
                  <a:gd name="T31" fmla="*/ 167476099 h 1316"/>
                  <a:gd name="T32" fmla="*/ 91666275 w 1868"/>
                  <a:gd name="T33" fmla="*/ 169931703 h 1316"/>
                  <a:gd name="T34" fmla="*/ 86602531 w 1868"/>
                  <a:gd name="T35" fmla="*/ 167476099 h 1316"/>
                  <a:gd name="T36" fmla="*/ 81668866 w 1868"/>
                  <a:gd name="T37" fmla="*/ 145249483 h 1316"/>
                  <a:gd name="T38" fmla="*/ 79201674 w 1868"/>
                  <a:gd name="T39" fmla="*/ 140338993 h 1316"/>
                  <a:gd name="T40" fmla="*/ 79201674 w 1868"/>
                  <a:gd name="T41" fmla="*/ 137883748 h 1316"/>
                  <a:gd name="T42" fmla="*/ 32199980 w 1868"/>
                  <a:gd name="T43" fmla="*/ 118241430 h 1316"/>
                  <a:gd name="T44" fmla="*/ 27266315 w 1868"/>
                  <a:gd name="T45" fmla="*/ 113330940 h 1316"/>
                  <a:gd name="T46" fmla="*/ 24799123 w 1868"/>
                  <a:gd name="T47" fmla="*/ 103509601 h 1316"/>
                  <a:gd name="T48" fmla="*/ 12464601 w 1868"/>
                  <a:gd name="T49" fmla="*/ 93559209 h 1316"/>
                  <a:gd name="T50" fmla="*/ 0 w 1868"/>
                  <a:gd name="T51" fmla="*/ 91103964 h 1316"/>
                  <a:gd name="T52" fmla="*/ 9997769 w 1868"/>
                  <a:gd name="T53" fmla="*/ 76372135 h 1316"/>
                  <a:gd name="T54" fmla="*/ 14931434 w 1868"/>
                  <a:gd name="T55" fmla="*/ 64095911 h 1316"/>
                  <a:gd name="T56" fmla="*/ 22332291 w 1868"/>
                  <a:gd name="T57" fmla="*/ 59056008 h 1316"/>
                  <a:gd name="T58" fmla="*/ 24799123 w 1868"/>
                  <a:gd name="T59" fmla="*/ 54274572 h 1316"/>
                  <a:gd name="T60" fmla="*/ 27266315 w 1868"/>
                  <a:gd name="T61" fmla="*/ 24682221 h 1316"/>
                  <a:gd name="T62" fmla="*/ 29733148 w 1868"/>
                  <a:gd name="T63" fmla="*/ 22226616 h 1316"/>
                  <a:gd name="T64" fmla="*/ 39600837 w 1868"/>
                  <a:gd name="T65" fmla="*/ 27137466 h 1316"/>
                  <a:gd name="T66" fmla="*/ 61933127 w 1868"/>
                  <a:gd name="T67" fmla="*/ 34503200 h 1316"/>
                  <a:gd name="T68" fmla="*/ 104001157 w 1868"/>
                  <a:gd name="T69" fmla="*/ 22226616 h 1316"/>
                  <a:gd name="T70" fmla="*/ 143472274 w 1868"/>
                  <a:gd name="T71" fmla="*/ 0 h 1316"/>
                  <a:gd name="T72" fmla="*/ 151002850 w 1868"/>
                  <a:gd name="T73" fmla="*/ 7495147 h 1316"/>
                  <a:gd name="T74" fmla="*/ 168271397 w 1868"/>
                  <a:gd name="T75" fmla="*/ 9820979 h 1316"/>
                  <a:gd name="T76" fmla="*/ 178139086 w 1868"/>
                  <a:gd name="T77" fmla="*/ 12405637 h 1316"/>
                  <a:gd name="T78" fmla="*/ 183073111 w 1868"/>
                  <a:gd name="T79" fmla="*/ 12405637 h 1316"/>
                  <a:gd name="T80" fmla="*/ 190603687 w 1868"/>
                  <a:gd name="T81" fmla="*/ 17316127 h 1316"/>
                  <a:gd name="T82" fmla="*/ 207742514 w 1868"/>
                  <a:gd name="T83" fmla="*/ 17316127 h 13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68" h="1316">
                    <a:moveTo>
                      <a:pt x="1791" y="58"/>
                    </a:moveTo>
                    <a:lnTo>
                      <a:pt x="1810" y="115"/>
                    </a:lnTo>
                    <a:lnTo>
                      <a:pt x="1791" y="134"/>
                    </a:lnTo>
                    <a:lnTo>
                      <a:pt x="1810" y="172"/>
                    </a:lnTo>
                    <a:lnTo>
                      <a:pt x="1867" y="267"/>
                    </a:lnTo>
                    <a:lnTo>
                      <a:pt x="1867" y="286"/>
                    </a:lnTo>
                    <a:lnTo>
                      <a:pt x="1829" y="325"/>
                    </a:lnTo>
                    <a:lnTo>
                      <a:pt x="1696" y="362"/>
                    </a:lnTo>
                    <a:lnTo>
                      <a:pt x="1639" y="381"/>
                    </a:lnTo>
                    <a:lnTo>
                      <a:pt x="1563" y="381"/>
                    </a:lnTo>
                    <a:lnTo>
                      <a:pt x="1505" y="381"/>
                    </a:lnTo>
                    <a:lnTo>
                      <a:pt x="1429" y="420"/>
                    </a:lnTo>
                    <a:lnTo>
                      <a:pt x="1429" y="457"/>
                    </a:lnTo>
                    <a:lnTo>
                      <a:pt x="1486" y="496"/>
                    </a:lnTo>
                    <a:lnTo>
                      <a:pt x="1524" y="534"/>
                    </a:lnTo>
                    <a:lnTo>
                      <a:pt x="1505" y="629"/>
                    </a:lnTo>
                    <a:lnTo>
                      <a:pt x="1468" y="705"/>
                    </a:lnTo>
                    <a:lnTo>
                      <a:pt x="1429" y="743"/>
                    </a:lnTo>
                    <a:lnTo>
                      <a:pt x="1201" y="896"/>
                    </a:lnTo>
                    <a:lnTo>
                      <a:pt x="1087" y="934"/>
                    </a:lnTo>
                    <a:lnTo>
                      <a:pt x="1029" y="972"/>
                    </a:lnTo>
                    <a:lnTo>
                      <a:pt x="972" y="1029"/>
                    </a:lnTo>
                    <a:lnTo>
                      <a:pt x="972" y="1105"/>
                    </a:lnTo>
                    <a:lnTo>
                      <a:pt x="953" y="1124"/>
                    </a:lnTo>
                    <a:lnTo>
                      <a:pt x="934" y="1143"/>
                    </a:lnTo>
                    <a:lnTo>
                      <a:pt x="896" y="1163"/>
                    </a:lnTo>
                    <a:lnTo>
                      <a:pt x="858" y="1239"/>
                    </a:lnTo>
                    <a:lnTo>
                      <a:pt x="839" y="1258"/>
                    </a:lnTo>
                    <a:lnTo>
                      <a:pt x="820" y="1277"/>
                    </a:lnTo>
                    <a:lnTo>
                      <a:pt x="782" y="1277"/>
                    </a:lnTo>
                    <a:lnTo>
                      <a:pt x="762" y="1296"/>
                    </a:lnTo>
                    <a:lnTo>
                      <a:pt x="725" y="1315"/>
                    </a:lnTo>
                    <a:lnTo>
                      <a:pt x="706" y="1315"/>
                    </a:lnTo>
                    <a:lnTo>
                      <a:pt x="686" y="1315"/>
                    </a:lnTo>
                    <a:lnTo>
                      <a:pt x="667" y="1296"/>
                    </a:lnTo>
                    <a:lnTo>
                      <a:pt x="667" y="1182"/>
                    </a:lnTo>
                    <a:lnTo>
                      <a:pt x="629" y="1124"/>
                    </a:lnTo>
                    <a:lnTo>
                      <a:pt x="629" y="1105"/>
                    </a:lnTo>
                    <a:lnTo>
                      <a:pt x="610" y="1086"/>
                    </a:lnTo>
                    <a:lnTo>
                      <a:pt x="610" y="1067"/>
                    </a:lnTo>
                    <a:lnTo>
                      <a:pt x="591" y="1048"/>
                    </a:lnTo>
                    <a:lnTo>
                      <a:pt x="248" y="915"/>
                    </a:lnTo>
                    <a:lnTo>
                      <a:pt x="229" y="896"/>
                    </a:lnTo>
                    <a:lnTo>
                      <a:pt x="210" y="877"/>
                    </a:lnTo>
                    <a:lnTo>
                      <a:pt x="210" y="838"/>
                    </a:lnTo>
                    <a:lnTo>
                      <a:pt x="191" y="801"/>
                    </a:lnTo>
                    <a:lnTo>
                      <a:pt x="172" y="781"/>
                    </a:lnTo>
                    <a:lnTo>
                      <a:pt x="96" y="724"/>
                    </a:lnTo>
                    <a:lnTo>
                      <a:pt x="77" y="724"/>
                    </a:lnTo>
                    <a:lnTo>
                      <a:pt x="0" y="705"/>
                    </a:lnTo>
                    <a:lnTo>
                      <a:pt x="20" y="648"/>
                    </a:lnTo>
                    <a:lnTo>
                      <a:pt x="77" y="591"/>
                    </a:lnTo>
                    <a:lnTo>
                      <a:pt x="115" y="515"/>
                    </a:lnTo>
                    <a:lnTo>
                      <a:pt x="115" y="496"/>
                    </a:lnTo>
                    <a:lnTo>
                      <a:pt x="134" y="477"/>
                    </a:lnTo>
                    <a:lnTo>
                      <a:pt x="172" y="457"/>
                    </a:lnTo>
                    <a:lnTo>
                      <a:pt x="191" y="438"/>
                    </a:lnTo>
                    <a:lnTo>
                      <a:pt x="191" y="420"/>
                    </a:lnTo>
                    <a:lnTo>
                      <a:pt x="191" y="191"/>
                    </a:lnTo>
                    <a:lnTo>
                      <a:pt x="210" y="191"/>
                    </a:lnTo>
                    <a:lnTo>
                      <a:pt x="210" y="172"/>
                    </a:lnTo>
                    <a:lnTo>
                      <a:pt x="229" y="172"/>
                    </a:lnTo>
                    <a:lnTo>
                      <a:pt x="305" y="210"/>
                    </a:lnTo>
                    <a:lnTo>
                      <a:pt x="401" y="248"/>
                    </a:lnTo>
                    <a:lnTo>
                      <a:pt x="477" y="267"/>
                    </a:lnTo>
                    <a:lnTo>
                      <a:pt x="743" y="191"/>
                    </a:lnTo>
                    <a:lnTo>
                      <a:pt x="801" y="172"/>
                    </a:lnTo>
                    <a:lnTo>
                      <a:pt x="839" y="134"/>
                    </a:lnTo>
                    <a:lnTo>
                      <a:pt x="1105" y="0"/>
                    </a:lnTo>
                    <a:lnTo>
                      <a:pt x="1124" y="20"/>
                    </a:lnTo>
                    <a:lnTo>
                      <a:pt x="1163" y="58"/>
                    </a:lnTo>
                    <a:lnTo>
                      <a:pt x="1201" y="76"/>
                    </a:lnTo>
                    <a:lnTo>
                      <a:pt x="1296" y="76"/>
                    </a:lnTo>
                    <a:lnTo>
                      <a:pt x="1334" y="76"/>
                    </a:lnTo>
                    <a:lnTo>
                      <a:pt x="1372" y="96"/>
                    </a:lnTo>
                    <a:lnTo>
                      <a:pt x="1391" y="96"/>
                    </a:lnTo>
                    <a:lnTo>
                      <a:pt x="1410" y="96"/>
                    </a:lnTo>
                    <a:lnTo>
                      <a:pt x="1448" y="115"/>
                    </a:lnTo>
                    <a:lnTo>
                      <a:pt x="1468" y="134"/>
                    </a:lnTo>
                    <a:lnTo>
                      <a:pt x="1524" y="134"/>
                    </a:lnTo>
                    <a:lnTo>
                      <a:pt x="1600" y="134"/>
                    </a:lnTo>
                    <a:lnTo>
                      <a:pt x="1791" y="58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1" name="Freeform 7">
                <a:extLst>
                  <a:ext uri="{FF2B5EF4-FFF2-40B4-BE49-F238E27FC236}">
                    <a16:creationId xmlns:a16="http://schemas.microsoft.com/office/drawing/2014/main" id="{57AD6F23-3EB5-E449-B532-5946979B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0913" y="3381375"/>
                <a:ext cx="2757487" cy="2030413"/>
              </a:xfrm>
              <a:custGeom>
                <a:avLst/>
                <a:gdLst>
                  <a:gd name="T0" fmla="*/ 661899503 w 7658"/>
                  <a:gd name="T1" fmla="*/ 360550075 h 5639"/>
                  <a:gd name="T2" fmla="*/ 671753432 w 7658"/>
                  <a:gd name="T3" fmla="*/ 380256496 h 5639"/>
                  <a:gd name="T4" fmla="*/ 691590919 w 7658"/>
                  <a:gd name="T5" fmla="*/ 385312904 h 5639"/>
                  <a:gd name="T6" fmla="*/ 728542973 w 7658"/>
                  <a:gd name="T7" fmla="*/ 407482537 h 5639"/>
                  <a:gd name="T8" fmla="*/ 738526530 w 7658"/>
                  <a:gd name="T9" fmla="*/ 412408962 h 5639"/>
                  <a:gd name="T10" fmla="*/ 748380820 w 7658"/>
                  <a:gd name="T11" fmla="*/ 409945750 h 5639"/>
                  <a:gd name="T12" fmla="*/ 775478945 w 7658"/>
                  <a:gd name="T13" fmla="*/ 449488214 h 5639"/>
                  <a:gd name="T14" fmla="*/ 805040732 w 7658"/>
                  <a:gd name="T15" fmla="*/ 498884248 h 5639"/>
                  <a:gd name="T16" fmla="*/ 810097325 w 7658"/>
                  <a:gd name="T17" fmla="*/ 570449555 h 5639"/>
                  <a:gd name="T18" fmla="*/ 812560987 w 7658"/>
                  <a:gd name="T19" fmla="*/ 580302765 h 5639"/>
                  <a:gd name="T20" fmla="*/ 849642670 w 7658"/>
                  <a:gd name="T21" fmla="*/ 605065594 h 5639"/>
                  <a:gd name="T22" fmla="*/ 940921323 w 7658"/>
                  <a:gd name="T23" fmla="*/ 671704476 h 5639"/>
                  <a:gd name="T24" fmla="*/ 985393633 w 7658"/>
                  <a:gd name="T25" fmla="*/ 706320156 h 5639"/>
                  <a:gd name="T26" fmla="*/ 992784260 w 7658"/>
                  <a:gd name="T27" fmla="*/ 730953361 h 5639"/>
                  <a:gd name="T28" fmla="*/ 563100594 w 7658"/>
                  <a:gd name="T29" fmla="*/ 730953361 h 5639"/>
                  <a:gd name="T30" fmla="*/ 493993462 w 7658"/>
                  <a:gd name="T31" fmla="*/ 716173366 h 5639"/>
                  <a:gd name="T32" fmla="*/ 449521152 w 7658"/>
                  <a:gd name="T33" fmla="*/ 661851266 h 5639"/>
                  <a:gd name="T34" fmla="*/ 409975807 w 7658"/>
                  <a:gd name="T35" fmla="*/ 582895602 h 5639"/>
                  <a:gd name="T36" fmla="*/ 335941350 w 7658"/>
                  <a:gd name="T37" fmla="*/ 348233653 h 5639"/>
                  <a:gd name="T38" fmla="*/ 0 w 7658"/>
                  <a:gd name="T39" fmla="*/ 311154401 h 5639"/>
                  <a:gd name="T40" fmla="*/ 49399274 w 7658"/>
                  <a:gd name="T41" fmla="*/ 232069113 h 5639"/>
                  <a:gd name="T42" fmla="*/ 74034097 w 7658"/>
                  <a:gd name="T43" fmla="*/ 204973055 h 5639"/>
                  <a:gd name="T44" fmla="*/ 79090690 w 7658"/>
                  <a:gd name="T45" fmla="*/ 192656272 h 5639"/>
                  <a:gd name="T46" fmla="*/ 88944619 w 7658"/>
                  <a:gd name="T47" fmla="*/ 116034556 h 5639"/>
                  <a:gd name="T48" fmla="*/ 86481317 w 7658"/>
                  <a:gd name="T49" fmla="*/ 98791349 h 5639"/>
                  <a:gd name="T50" fmla="*/ 79090690 w 7658"/>
                  <a:gd name="T51" fmla="*/ 83882090 h 5639"/>
                  <a:gd name="T52" fmla="*/ 61716866 w 7658"/>
                  <a:gd name="T53" fmla="*/ 61712097 h 5639"/>
                  <a:gd name="T54" fmla="*/ 44472310 w 7658"/>
                  <a:gd name="T55" fmla="*/ 44469249 h 5639"/>
                  <a:gd name="T56" fmla="*/ 42009007 w 7658"/>
                  <a:gd name="T57" fmla="*/ 39542464 h 5639"/>
                  <a:gd name="T58" fmla="*/ 46935972 w 7658"/>
                  <a:gd name="T59" fmla="*/ 32152467 h 5639"/>
                  <a:gd name="T60" fmla="*/ 49399274 w 7658"/>
                  <a:gd name="T61" fmla="*/ 24633205 h 5639"/>
                  <a:gd name="T62" fmla="*/ 64180168 w 7658"/>
                  <a:gd name="T63" fmla="*/ 19836044 h 5639"/>
                  <a:gd name="T64" fmla="*/ 71570795 w 7658"/>
                  <a:gd name="T65" fmla="*/ 14779995 h 5639"/>
                  <a:gd name="T66" fmla="*/ 71570795 w 7658"/>
                  <a:gd name="T67" fmla="*/ 4926785 h 5639"/>
                  <a:gd name="T68" fmla="*/ 74034097 w 7658"/>
                  <a:gd name="T69" fmla="*/ 0 h 5639"/>
                  <a:gd name="T70" fmla="*/ 76627388 w 7658"/>
                  <a:gd name="T71" fmla="*/ 0 h 5639"/>
                  <a:gd name="T72" fmla="*/ 113579442 w 7658"/>
                  <a:gd name="T73" fmla="*/ 14779995 h 5639"/>
                  <a:gd name="T74" fmla="*/ 289005738 w 7658"/>
                  <a:gd name="T75" fmla="*/ 19836044 h 5639"/>
                  <a:gd name="T76" fmla="*/ 333478048 w 7658"/>
                  <a:gd name="T77" fmla="*/ 32152467 h 5639"/>
                  <a:gd name="T78" fmla="*/ 350722244 w 7658"/>
                  <a:gd name="T79" fmla="*/ 39542464 h 5639"/>
                  <a:gd name="T80" fmla="*/ 353185906 w 7658"/>
                  <a:gd name="T81" fmla="*/ 46932462 h 5639"/>
                  <a:gd name="T82" fmla="*/ 363039835 w 7658"/>
                  <a:gd name="T83" fmla="*/ 51858887 h 5639"/>
                  <a:gd name="T84" fmla="*/ 370430102 w 7658"/>
                  <a:gd name="T85" fmla="*/ 54322459 h 5639"/>
                  <a:gd name="T86" fmla="*/ 387674658 w 7658"/>
                  <a:gd name="T87" fmla="*/ 51858887 h 5639"/>
                  <a:gd name="T88" fmla="*/ 405048843 w 7658"/>
                  <a:gd name="T89" fmla="*/ 44469249 h 5639"/>
                  <a:gd name="T90" fmla="*/ 417366074 w 7658"/>
                  <a:gd name="T91" fmla="*/ 51858887 h 5639"/>
                  <a:gd name="T92" fmla="*/ 476619277 w 7658"/>
                  <a:gd name="T93" fmla="*/ 91401711 h 5639"/>
                  <a:gd name="T94" fmla="*/ 521091947 w 7658"/>
                  <a:gd name="T95" fmla="*/ 101254921 h 5639"/>
                  <a:gd name="T96" fmla="*/ 553246665 w 7658"/>
                  <a:gd name="T97" fmla="*/ 113571344 h 5639"/>
                  <a:gd name="T98" fmla="*/ 619890495 w 7658"/>
                  <a:gd name="T99" fmla="*/ 113571344 h 5639"/>
                  <a:gd name="T100" fmla="*/ 619890495 w 7658"/>
                  <a:gd name="T101" fmla="*/ 113571344 h 5639"/>
                  <a:gd name="T102" fmla="*/ 610036566 w 7658"/>
                  <a:gd name="T103" fmla="*/ 128480963 h 5639"/>
                  <a:gd name="T104" fmla="*/ 605109602 w 7658"/>
                  <a:gd name="T105" fmla="*/ 177876637 h 5639"/>
                  <a:gd name="T106" fmla="*/ 610036566 w 7658"/>
                  <a:gd name="T107" fmla="*/ 207436267 h 5639"/>
                  <a:gd name="T108" fmla="*/ 617426833 w 7658"/>
                  <a:gd name="T109" fmla="*/ 224679475 h 5639"/>
                  <a:gd name="T110" fmla="*/ 622353797 w 7658"/>
                  <a:gd name="T111" fmla="*/ 249441944 h 5639"/>
                  <a:gd name="T112" fmla="*/ 656972538 w 7658"/>
                  <a:gd name="T113" fmla="*/ 308690829 h 56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658" h="5639">
                    <a:moveTo>
                      <a:pt x="5105" y="2476"/>
                    </a:moveTo>
                    <a:lnTo>
                      <a:pt x="5105" y="2781"/>
                    </a:lnTo>
                    <a:lnTo>
                      <a:pt x="5124" y="2876"/>
                    </a:lnTo>
                    <a:lnTo>
                      <a:pt x="5181" y="2933"/>
                    </a:lnTo>
                    <a:lnTo>
                      <a:pt x="5238" y="2952"/>
                    </a:lnTo>
                    <a:lnTo>
                      <a:pt x="5334" y="2972"/>
                    </a:lnTo>
                    <a:lnTo>
                      <a:pt x="5410" y="2991"/>
                    </a:lnTo>
                    <a:lnTo>
                      <a:pt x="5619" y="3143"/>
                    </a:lnTo>
                    <a:lnTo>
                      <a:pt x="5657" y="3162"/>
                    </a:lnTo>
                    <a:lnTo>
                      <a:pt x="5696" y="3181"/>
                    </a:lnTo>
                    <a:lnTo>
                      <a:pt x="5733" y="3181"/>
                    </a:lnTo>
                    <a:lnTo>
                      <a:pt x="5772" y="3162"/>
                    </a:lnTo>
                    <a:lnTo>
                      <a:pt x="5810" y="3200"/>
                    </a:lnTo>
                    <a:lnTo>
                      <a:pt x="5981" y="3467"/>
                    </a:lnTo>
                    <a:lnTo>
                      <a:pt x="6191" y="3771"/>
                    </a:lnTo>
                    <a:lnTo>
                      <a:pt x="6209" y="3848"/>
                    </a:lnTo>
                    <a:lnTo>
                      <a:pt x="6229" y="4152"/>
                    </a:lnTo>
                    <a:lnTo>
                      <a:pt x="6248" y="4400"/>
                    </a:lnTo>
                    <a:lnTo>
                      <a:pt x="6267" y="4457"/>
                    </a:lnTo>
                    <a:lnTo>
                      <a:pt x="6267" y="4476"/>
                    </a:lnTo>
                    <a:lnTo>
                      <a:pt x="6324" y="4533"/>
                    </a:lnTo>
                    <a:lnTo>
                      <a:pt x="6553" y="4667"/>
                    </a:lnTo>
                    <a:lnTo>
                      <a:pt x="6857" y="4895"/>
                    </a:lnTo>
                    <a:lnTo>
                      <a:pt x="7257" y="5181"/>
                    </a:lnTo>
                    <a:lnTo>
                      <a:pt x="7581" y="5410"/>
                    </a:lnTo>
                    <a:lnTo>
                      <a:pt x="7600" y="5448"/>
                    </a:lnTo>
                    <a:lnTo>
                      <a:pt x="7619" y="5486"/>
                    </a:lnTo>
                    <a:lnTo>
                      <a:pt x="7657" y="5638"/>
                    </a:lnTo>
                    <a:lnTo>
                      <a:pt x="4343" y="5638"/>
                    </a:lnTo>
                    <a:lnTo>
                      <a:pt x="4076" y="5600"/>
                    </a:lnTo>
                    <a:lnTo>
                      <a:pt x="3810" y="5524"/>
                    </a:lnTo>
                    <a:lnTo>
                      <a:pt x="3619" y="5334"/>
                    </a:lnTo>
                    <a:lnTo>
                      <a:pt x="3467" y="5105"/>
                    </a:lnTo>
                    <a:lnTo>
                      <a:pt x="3238" y="4686"/>
                    </a:lnTo>
                    <a:lnTo>
                      <a:pt x="3162" y="4496"/>
                    </a:lnTo>
                    <a:lnTo>
                      <a:pt x="2743" y="3048"/>
                    </a:lnTo>
                    <a:lnTo>
                      <a:pt x="2591" y="2686"/>
                    </a:lnTo>
                    <a:lnTo>
                      <a:pt x="2229" y="2552"/>
                    </a:lnTo>
                    <a:lnTo>
                      <a:pt x="0" y="2400"/>
                    </a:lnTo>
                    <a:lnTo>
                      <a:pt x="210" y="2114"/>
                    </a:lnTo>
                    <a:lnTo>
                      <a:pt x="381" y="1790"/>
                    </a:lnTo>
                    <a:lnTo>
                      <a:pt x="495" y="1676"/>
                    </a:lnTo>
                    <a:lnTo>
                      <a:pt x="571" y="1581"/>
                    </a:lnTo>
                    <a:lnTo>
                      <a:pt x="591" y="1543"/>
                    </a:lnTo>
                    <a:lnTo>
                      <a:pt x="610" y="1486"/>
                    </a:lnTo>
                    <a:lnTo>
                      <a:pt x="686" y="1010"/>
                    </a:lnTo>
                    <a:lnTo>
                      <a:pt x="686" y="895"/>
                    </a:lnTo>
                    <a:lnTo>
                      <a:pt x="686" y="838"/>
                    </a:lnTo>
                    <a:lnTo>
                      <a:pt x="667" y="762"/>
                    </a:lnTo>
                    <a:lnTo>
                      <a:pt x="628" y="686"/>
                    </a:lnTo>
                    <a:lnTo>
                      <a:pt x="610" y="647"/>
                    </a:lnTo>
                    <a:lnTo>
                      <a:pt x="552" y="552"/>
                    </a:lnTo>
                    <a:lnTo>
                      <a:pt x="476" y="476"/>
                    </a:lnTo>
                    <a:lnTo>
                      <a:pt x="343" y="362"/>
                    </a:lnTo>
                    <a:lnTo>
                      <a:pt x="343" y="343"/>
                    </a:lnTo>
                    <a:lnTo>
                      <a:pt x="324" y="324"/>
                    </a:lnTo>
                    <a:lnTo>
                      <a:pt x="324" y="305"/>
                    </a:lnTo>
                    <a:lnTo>
                      <a:pt x="343" y="267"/>
                    </a:lnTo>
                    <a:lnTo>
                      <a:pt x="362" y="248"/>
                    </a:lnTo>
                    <a:lnTo>
                      <a:pt x="362" y="209"/>
                    </a:lnTo>
                    <a:lnTo>
                      <a:pt x="381" y="190"/>
                    </a:lnTo>
                    <a:lnTo>
                      <a:pt x="419" y="190"/>
                    </a:lnTo>
                    <a:lnTo>
                      <a:pt x="495" y="153"/>
                    </a:lnTo>
                    <a:lnTo>
                      <a:pt x="514" y="133"/>
                    </a:lnTo>
                    <a:lnTo>
                      <a:pt x="552" y="114"/>
                    </a:lnTo>
                    <a:lnTo>
                      <a:pt x="552" y="76"/>
                    </a:lnTo>
                    <a:lnTo>
                      <a:pt x="552" y="38"/>
                    </a:lnTo>
                    <a:lnTo>
                      <a:pt x="552" y="19"/>
                    </a:lnTo>
                    <a:lnTo>
                      <a:pt x="571" y="0"/>
                    </a:lnTo>
                    <a:lnTo>
                      <a:pt x="591" y="0"/>
                    </a:lnTo>
                    <a:lnTo>
                      <a:pt x="705" y="57"/>
                    </a:lnTo>
                    <a:lnTo>
                      <a:pt x="876" y="114"/>
                    </a:lnTo>
                    <a:lnTo>
                      <a:pt x="1866" y="229"/>
                    </a:lnTo>
                    <a:lnTo>
                      <a:pt x="2229" y="153"/>
                    </a:lnTo>
                    <a:lnTo>
                      <a:pt x="2267" y="153"/>
                    </a:lnTo>
                    <a:lnTo>
                      <a:pt x="2572" y="248"/>
                    </a:lnTo>
                    <a:lnTo>
                      <a:pt x="2686" y="285"/>
                    </a:lnTo>
                    <a:lnTo>
                      <a:pt x="2705" y="305"/>
                    </a:lnTo>
                    <a:lnTo>
                      <a:pt x="2705" y="343"/>
                    </a:lnTo>
                    <a:lnTo>
                      <a:pt x="2724" y="362"/>
                    </a:lnTo>
                    <a:lnTo>
                      <a:pt x="2762" y="381"/>
                    </a:lnTo>
                    <a:lnTo>
                      <a:pt x="2800" y="400"/>
                    </a:lnTo>
                    <a:lnTo>
                      <a:pt x="2819" y="400"/>
                    </a:lnTo>
                    <a:lnTo>
                      <a:pt x="2857" y="419"/>
                    </a:lnTo>
                    <a:lnTo>
                      <a:pt x="2914" y="419"/>
                    </a:lnTo>
                    <a:lnTo>
                      <a:pt x="2990" y="400"/>
                    </a:lnTo>
                    <a:lnTo>
                      <a:pt x="3048" y="381"/>
                    </a:lnTo>
                    <a:lnTo>
                      <a:pt x="3124" y="343"/>
                    </a:lnTo>
                    <a:lnTo>
                      <a:pt x="3181" y="285"/>
                    </a:lnTo>
                    <a:lnTo>
                      <a:pt x="3219" y="400"/>
                    </a:lnTo>
                    <a:lnTo>
                      <a:pt x="3276" y="457"/>
                    </a:lnTo>
                    <a:lnTo>
                      <a:pt x="3676" y="705"/>
                    </a:lnTo>
                    <a:lnTo>
                      <a:pt x="3791" y="724"/>
                    </a:lnTo>
                    <a:lnTo>
                      <a:pt x="4019" y="781"/>
                    </a:lnTo>
                    <a:lnTo>
                      <a:pt x="4133" y="838"/>
                    </a:lnTo>
                    <a:lnTo>
                      <a:pt x="4267" y="876"/>
                    </a:lnTo>
                    <a:lnTo>
                      <a:pt x="4381" y="895"/>
                    </a:lnTo>
                    <a:lnTo>
                      <a:pt x="4781" y="876"/>
                    </a:lnTo>
                    <a:lnTo>
                      <a:pt x="4743" y="914"/>
                    </a:lnTo>
                    <a:lnTo>
                      <a:pt x="4705" y="991"/>
                    </a:lnTo>
                    <a:lnTo>
                      <a:pt x="4705" y="1143"/>
                    </a:lnTo>
                    <a:lnTo>
                      <a:pt x="4667" y="1372"/>
                    </a:lnTo>
                    <a:lnTo>
                      <a:pt x="4667" y="1467"/>
                    </a:lnTo>
                    <a:lnTo>
                      <a:pt x="4705" y="1600"/>
                    </a:lnTo>
                    <a:lnTo>
                      <a:pt x="4705" y="1638"/>
                    </a:lnTo>
                    <a:lnTo>
                      <a:pt x="4762" y="1733"/>
                    </a:lnTo>
                    <a:lnTo>
                      <a:pt x="4781" y="1848"/>
                    </a:lnTo>
                    <a:lnTo>
                      <a:pt x="4800" y="1924"/>
                    </a:lnTo>
                    <a:lnTo>
                      <a:pt x="4914" y="2134"/>
                    </a:lnTo>
                    <a:lnTo>
                      <a:pt x="5067" y="2381"/>
                    </a:lnTo>
                    <a:lnTo>
                      <a:pt x="5105" y="247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2" name="Freeform 8">
                <a:extLst>
                  <a:ext uri="{FF2B5EF4-FFF2-40B4-BE49-F238E27FC236}">
                    <a16:creationId xmlns:a16="http://schemas.microsoft.com/office/drawing/2014/main" id="{D228015F-EB5F-4D4A-B7D2-D7B84D12C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7125" y="2127250"/>
                <a:ext cx="877888" cy="1577975"/>
              </a:xfrm>
              <a:custGeom>
                <a:avLst/>
                <a:gdLst>
                  <a:gd name="T0" fmla="*/ 199739668 w 2440"/>
                  <a:gd name="T1" fmla="*/ 459437756 h 4382"/>
                  <a:gd name="T2" fmla="*/ 155338684 w 2440"/>
                  <a:gd name="T3" fmla="*/ 521292432 h 4382"/>
                  <a:gd name="T4" fmla="*/ 130743428 w 2440"/>
                  <a:gd name="T5" fmla="*/ 535945777 h 4382"/>
                  <a:gd name="T6" fmla="*/ 98640071 w 2440"/>
                  <a:gd name="T7" fmla="*/ 565641379 h 4382"/>
                  <a:gd name="T8" fmla="*/ 32103357 w 2440"/>
                  <a:gd name="T9" fmla="*/ 565641379 h 4382"/>
                  <a:gd name="T10" fmla="*/ 22265255 w 2440"/>
                  <a:gd name="T11" fmla="*/ 491597189 h 4382"/>
                  <a:gd name="T12" fmla="*/ 34562882 w 2440"/>
                  <a:gd name="T13" fmla="*/ 437263282 h 4382"/>
                  <a:gd name="T14" fmla="*/ 44400985 w 2440"/>
                  <a:gd name="T15" fmla="*/ 419886832 h 4382"/>
                  <a:gd name="T16" fmla="*/ 64077189 w 2440"/>
                  <a:gd name="T17" fmla="*/ 380336268 h 4382"/>
                  <a:gd name="T18" fmla="*/ 64077189 w 2440"/>
                  <a:gd name="T19" fmla="*/ 368017116 h 4382"/>
                  <a:gd name="T20" fmla="*/ 61617663 w 2440"/>
                  <a:gd name="T21" fmla="*/ 338451150 h 4382"/>
                  <a:gd name="T22" fmla="*/ 59287662 w 2440"/>
                  <a:gd name="T23" fmla="*/ 330930022 h 4382"/>
                  <a:gd name="T24" fmla="*/ 56698612 w 2440"/>
                  <a:gd name="T25" fmla="*/ 323668168 h 4382"/>
                  <a:gd name="T26" fmla="*/ 56698612 w 2440"/>
                  <a:gd name="T27" fmla="*/ 313683209 h 4382"/>
                  <a:gd name="T28" fmla="*/ 49320036 w 2440"/>
                  <a:gd name="T29" fmla="*/ 311219378 h 4382"/>
                  <a:gd name="T30" fmla="*/ 39481933 w 2440"/>
                  <a:gd name="T31" fmla="*/ 311219378 h 4382"/>
                  <a:gd name="T32" fmla="*/ 34562882 w 2440"/>
                  <a:gd name="T33" fmla="*/ 318610870 h 4382"/>
                  <a:gd name="T34" fmla="*/ 29643831 w 2440"/>
                  <a:gd name="T35" fmla="*/ 321074700 h 4382"/>
                  <a:gd name="T36" fmla="*/ 29643831 w 2440"/>
                  <a:gd name="T37" fmla="*/ 333523490 h 4382"/>
                  <a:gd name="T38" fmla="*/ 32103357 w 2440"/>
                  <a:gd name="T39" fmla="*/ 338451150 h 4382"/>
                  <a:gd name="T40" fmla="*/ 34562882 w 2440"/>
                  <a:gd name="T41" fmla="*/ 348306472 h 4382"/>
                  <a:gd name="T42" fmla="*/ 29643831 w 2440"/>
                  <a:gd name="T43" fmla="*/ 353234133 h 4382"/>
                  <a:gd name="T44" fmla="*/ 24724780 w 2440"/>
                  <a:gd name="T45" fmla="*/ 340914981 h 4382"/>
                  <a:gd name="T46" fmla="*/ 22265255 w 2440"/>
                  <a:gd name="T47" fmla="*/ 330930022 h 4382"/>
                  <a:gd name="T48" fmla="*/ 19805729 w 2440"/>
                  <a:gd name="T49" fmla="*/ 323668168 h 4382"/>
                  <a:gd name="T50" fmla="*/ 22265255 w 2440"/>
                  <a:gd name="T51" fmla="*/ 313683209 h 4382"/>
                  <a:gd name="T52" fmla="*/ 61617663 w 2440"/>
                  <a:gd name="T53" fmla="*/ 266741153 h 4382"/>
                  <a:gd name="T54" fmla="*/ 66536715 w 2440"/>
                  <a:gd name="T55" fmla="*/ 242102849 h 4382"/>
                  <a:gd name="T56" fmla="*/ 66536715 w 2440"/>
                  <a:gd name="T57" fmla="*/ 222262568 h 4382"/>
                  <a:gd name="T58" fmla="*/ 69125765 w 2440"/>
                  <a:gd name="T59" fmla="*/ 197624264 h 4382"/>
                  <a:gd name="T60" fmla="*/ 71585290 w 2440"/>
                  <a:gd name="T61" fmla="*/ 182711644 h 4382"/>
                  <a:gd name="T62" fmla="*/ 160257735 w 2440"/>
                  <a:gd name="T63" fmla="*/ 123450436 h 4382"/>
                  <a:gd name="T64" fmla="*/ 172555363 w 2440"/>
                  <a:gd name="T65" fmla="*/ 113595114 h 4382"/>
                  <a:gd name="T66" fmla="*/ 167765836 w 2440"/>
                  <a:gd name="T67" fmla="*/ 79101488 h 4382"/>
                  <a:gd name="T68" fmla="*/ 177603938 w 2440"/>
                  <a:gd name="T69" fmla="*/ 49406246 h 4382"/>
                  <a:gd name="T70" fmla="*/ 184982515 w 2440"/>
                  <a:gd name="T71" fmla="*/ 34623263 h 4382"/>
                  <a:gd name="T72" fmla="*/ 199739668 w 2440"/>
                  <a:gd name="T73" fmla="*/ 24638304 h 4382"/>
                  <a:gd name="T74" fmla="*/ 204658719 w 2440"/>
                  <a:gd name="T75" fmla="*/ 17376450 h 4382"/>
                  <a:gd name="T76" fmla="*/ 209577770 w 2440"/>
                  <a:gd name="T77" fmla="*/ 12319152 h 4382"/>
                  <a:gd name="T78" fmla="*/ 239221602 w 2440"/>
                  <a:gd name="T79" fmla="*/ 4927661 h 4382"/>
                  <a:gd name="T80" fmla="*/ 253978755 w 2440"/>
                  <a:gd name="T81" fmla="*/ 2463830 h 4382"/>
                  <a:gd name="T82" fmla="*/ 258897806 w 2440"/>
                  <a:gd name="T83" fmla="*/ 0 h 4382"/>
                  <a:gd name="T84" fmla="*/ 266405907 w 2440"/>
                  <a:gd name="T85" fmla="*/ 7521129 h 4382"/>
                  <a:gd name="T86" fmla="*/ 268735908 w 2440"/>
                  <a:gd name="T87" fmla="*/ 54333907 h 4382"/>
                  <a:gd name="T88" fmla="*/ 291001163 w 2440"/>
                  <a:gd name="T89" fmla="*/ 106203623 h 4382"/>
                  <a:gd name="T90" fmla="*/ 283493062 w 2440"/>
                  <a:gd name="T91" fmla="*/ 170392492 h 4382"/>
                  <a:gd name="T92" fmla="*/ 288541637 w 2440"/>
                  <a:gd name="T93" fmla="*/ 215000714 h 4382"/>
                  <a:gd name="T94" fmla="*/ 313136893 w 2440"/>
                  <a:gd name="T95" fmla="*/ 234711358 h 4382"/>
                  <a:gd name="T96" fmla="*/ 281163061 w 2440"/>
                  <a:gd name="T97" fmla="*/ 303827887 h 4382"/>
                  <a:gd name="T98" fmla="*/ 276244010 w 2440"/>
                  <a:gd name="T99" fmla="*/ 373074414 h 4382"/>
                  <a:gd name="T100" fmla="*/ 266405907 w 2440"/>
                  <a:gd name="T101" fmla="*/ 387857396 h 4382"/>
                  <a:gd name="T102" fmla="*/ 266405907 w 2440"/>
                  <a:gd name="T103" fmla="*/ 410031510 h 4382"/>
                  <a:gd name="T104" fmla="*/ 253978755 w 2440"/>
                  <a:gd name="T105" fmla="*/ 424814493 h 438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40" h="4382">
                    <a:moveTo>
                      <a:pt x="1829" y="3390"/>
                    </a:moveTo>
                    <a:lnTo>
                      <a:pt x="1810" y="3410"/>
                    </a:lnTo>
                    <a:lnTo>
                      <a:pt x="1619" y="3486"/>
                    </a:lnTo>
                    <a:lnTo>
                      <a:pt x="1543" y="3543"/>
                    </a:lnTo>
                    <a:lnTo>
                      <a:pt x="1391" y="3619"/>
                    </a:lnTo>
                    <a:lnTo>
                      <a:pt x="1315" y="3676"/>
                    </a:lnTo>
                    <a:lnTo>
                      <a:pt x="1276" y="3753"/>
                    </a:lnTo>
                    <a:lnTo>
                      <a:pt x="1200" y="4020"/>
                    </a:lnTo>
                    <a:lnTo>
                      <a:pt x="1181" y="4057"/>
                    </a:lnTo>
                    <a:lnTo>
                      <a:pt x="1162" y="4096"/>
                    </a:lnTo>
                    <a:lnTo>
                      <a:pt x="1124" y="4115"/>
                    </a:lnTo>
                    <a:lnTo>
                      <a:pt x="1010" y="4133"/>
                    </a:lnTo>
                    <a:lnTo>
                      <a:pt x="934" y="4172"/>
                    </a:lnTo>
                    <a:lnTo>
                      <a:pt x="876" y="4229"/>
                    </a:lnTo>
                    <a:lnTo>
                      <a:pt x="839" y="4286"/>
                    </a:lnTo>
                    <a:lnTo>
                      <a:pt x="762" y="4362"/>
                    </a:lnTo>
                    <a:lnTo>
                      <a:pt x="362" y="4381"/>
                    </a:lnTo>
                    <a:lnTo>
                      <a:pt x="248" y="4362"/>
                    </a:lnTo>
                    <a:lnTo>
                      <a:pt x="114" y="4324"/>
                    </a:lnTo>
                    <a:lnTo>
                      <a:pt x="0" y="4267"/>
                    </a:lnTo>
                    <a:lnTo>
                      <a:pt x="133" y="3943"/>
                    </a:lnTo>
                    <a:lnTo>
                      <a:pt x="172" y="3791"/>
                    </a:lnTo>
                    <a:lnTo>
                      <a:pt x="209" y="3562"/>
                    </a:lnTo>
                    <a:lnTo>
                      <a:pt x="229" y="3486"/>
                    </a:lnTo>
                    <a:lnTo>
                      <a:pt x="248" y="3390"/>
                    </a:lnTo>
                    <a:lnTo>
                      <a:pt x="267" y="3372"/>
                    </a:lnTo>
                    <a:lnTo>
                      <a:pt x="267" y="3353"/>
                    </a:lnTo>
                    <a:lnTo>
                      <a:pt x="305" y="3334"/>
                    </a:lnTo>
                    <a:lnTo>
                      <a:pt x="305" y="3314"/>
                    </a:lnTo>
                    <a:lnTo>
                      <a:pt x="343" y="3238"/>
                    </a:lnTo>
                    <a:lnTo>
                      <a:pt x="419" y="3124"/>
                    </a:lnTo>
                    <a:lnTo>
                      <a:pt x="438" y="3067"/>
                    </a:lnTo>
                    <a:lnTo>
                      <a:pt x="495" y="2953"/>
                    </a:lnTo>
                    <a:lnTo>
                      <a:pt x="495" y="2933"/>
                    </a:lnTo>
                    <a:lnTo>
                      <a:pt x="495" y="2914"/>
                    </a:lnTo>
                    <a:lnTo>
                      <a:pt x="495" y="2877"/>
                    </a:lnTo>
                    <a:lnTo>
                      <a:pt x="495" y="2857"/>
                    </a:lnTo>
                    <a:lnTo>
                      <a:pt x="495" y="2838"/>
                    </a:lnTo>
                    <a:lnTo>
                      <a:pt x="458" y="2762"/>
                    </a:lnTo>
                    <a:lnTo>
                      <a:pt x="458" y="2743"/>
                    </a:lnTo>
                    <a:lnTo>
                      <a:pt x="476" y="2610"/>
                    </a:lnTo>
                    <a:lnTo>
                      <a:pt x="476" y="2591"/>
                    </a:lnTo>
                    <a:lnTo>
                      <a:pt x="458" y="2572"/>
                    </a:lnTo>
                    <a:lnTo>
                      <a:pt x="458" y="2552"/>
                    </a:lnTo>
                    <a:lnTo>
                      <a:pt x="438" y="2533"/>
                    </a:lnTo>
                    <a:lnTo>
                      <a:pt x="438" y="2515"/>
                    </a:lnTo>
                    <a:lnTo>
                      <a:pt x="438" y="2496"/>
                    </a:lnTo>
                    <a:lnTo>
                      <a:pt x="438" y="2457"/>
                    </a:lnTo>
                    <a:lnTo>
                      <a:pt x="438" y="2438"/>
                    </a:lnTo>
                    <a:lnTo>
                      <a:pt x="438" y="2419"/>
                    </a:lnTo>
                    <a:lnTo>
                      <a:pt x="419" y="2400"/>
                    </a:lnTo>
                    <a:lnTo>
                      <a:pt x="400" y="2400"/>
                    </a:lnTo>
                    <a:lnTo>
                      <a:pt x="381" y="2400"/>
                    </a:lnTo>
                    <a:lnTo>
                      <a:pt x="362" y="2400"/>
                    </a:lnTo>
                    <a:lnTo>
                      <a:pt x="324" y="2381"/>
                    </a:lnTo>
                    <a:lnTo>
                      <a:pt x="305" y="2400"/>
                    </a:lnTo>
                    <a:lnTo>
                      <a:pt x="286" y="2438"/>
                    </a:lnTo>
                    <a:lnTo>
                      <a:pt x="267" y="2457"/>
                    </a:lnTo>
                    <a:lnTo>
                      <a:pt x="248" y="2457"/>
                    </a:lnTo>
                    <a:lnTo>
                      <a:pt x="229" y="2476"/>
                    </a:lnTo>
                    <a:lnTo>
                      <a:pt x="229" y="2496"/>
                    </a:lnTo>
                    <a:lnTo>
                      <a:pt x="209" y="2533"/>
                    </a:lnTo>
                    <a:lnTo>
                      <a:pt x="209" y="2552"/>
                    </a:lnTo>
                    <a:lnTo>
                      <a:pt x="229" y="2572"/>
                    </a:lnTo>
                    <a:lnTo>
                      <a:pt x="229" y="2591"/>
                    </a:lnTo>
                    <a:lnTo>
                      <a:pt x="248" y="2591"/>
                    </a:lnTo>
                    <a:lnTo>
                      <a:pt x="248" y="2610"/>
                    </a:lnTo>
                    <a:lnTo>
                      <a:pt x="248" y="2648"/>
                    </a:lnTo>
                    <a:lnTo>
                      <a:pt x="248" y="2667"/>
                    </a:lnTo>
                    <a:lnTo>
                      <a:pt x="267" y="2686"/>
                    </a:lnTo>
                    <a:lnTo>
                      <a:pt x="267" y="2705"/>
                    </a:lnTo>
                    <a:lnTo>
                      <a:pt x="248" y="2705"/>
                    </a:lnTo>
                    <a:lnTo>
                      <a:pt x="248" y="2724"/>
                    </a:lnTo>
                    <a:lnTo>
                      <a:pt x="229" y="2724"/>
                    </a:lnTo>
                    <a:lnTo>
                      <a:pt x="229" y="2705"/>
                    </a:lnTo>
                    <a:lnTo>
                      <a:pt x="209" y="2667"/>
                    </a:lnTo>
                    <a:lnTo>
                      <a:pt x="191" y="2648"/>
                    </a:lnTo>
                    <a:lnTo>
                      <a:pt x="191" y="2629"/>
                    </a:lnTo>
                    <a:lnTo>
                      <a:pt x="191" y="2610"/>
                    </a:lnTo>
                    <a:lnTo>
                      <a:pt x="172" y="2591"/>
                    </a:lnTo>
                    <a:lnTo>
                      <a:pt x="172" y="2572"/>
                    </a:lnTo>
                    <a:lnTo>
                      <a:pt x="172" y="2552"/>
                    </a:lnTo>
                    <a:lnTo>
                      <a:pt x="172" y="2515"/>
                    </a:lnTo>
                    <a:lnTo>
                      <a:pt x="153" y="2515"/>
                    </a:lnTo>
                    <a:lnTo>
                      <a:pt x="153" y="2496"/>
                    </a:lnTo>
                    <a:lnTo>
                      <a:pt x="153" y="2476"/>
                    </a:lnTo>
                    <a:lnTo>
                      <a:pt x="153" y="2457"/>
                    </a:lnTo>
                    <a:lnTo>
                      <a:pt x="172" y="2419"/>
                    </a:lnTo>
                    <a:lnTo>
                      <a:pt x="229" y="2343"/>
                    </a:lnTo>
                    <a:lnTo>
                      <a:pt x="286" y="2286"/>
                    </a:lnTo>
                    <a:lnTo>
                      <a:pt x="362" y="2191"/>
                    </a:lnTo>
                    <a:lnTo>
                      <a:pt x="476" y="2057"/>
                    </a:lnTo>
                    <a:lnTo>
                      <a:pt x="495" y="2019"/>
                    </a:lnTo>
                    <a:lnTo>
                      <a:pt x="514" y="1962"/>
                    </a:lnTo>
                    <a:lnTo>
                      <a:pt x="534" y="1905"/>
                    </a:lnTo>
                    <a:lnTo>
                      <a:pt x="514" y="1867"/>
                    </a:lnTo>
                    <a:lnTo>
                      <a:pt x="514" y="1829"/>
                    </a:lnTo>
                    <a:lnTo>
                      <a:pt x="495" y="1790"/>
                    </a:lnTo>
                    <a:lnTo>
                      <a:pt x="495" y="1753"/>
                    </a:lnTo>
                    <a:lnTo>
                      <a:pt x="514" y="1714"/>
                    </a:lnTo>
                    <a:lnTo>
                      <a:pt x="534" y="1676"/>
                    </a:lnTo>
                    <a:lnTo>
                      <a:pt x="514" y="1638"/>
                    </a:lnTo>
                    <a:lnTo>
                      <a:pt x="514" y="1600"/>
                    </a:lnTo>
                    <a:lnTo>
                      <a:pt x="534" y="1524"/>
                    </a:lnTo>
                    <a:lnTo>
                      <a:pt x="534" y="1486"/>
                    </a:lnTo>
                    <a:lnTo>
                      <a:pt x="514" y="1467"/>
                    </a:lnTo>
                    <a:lnTo>
                      <a:pt x="514" y="1429"/>
                    </a:lnTo>
                    <a:lnTo>
                      <a:pt x="553" y="1409"/>
                    </a:lnTo>
                    <a:lnTo>
                      <a:pt x="724" y="1333"/>
                    </a:lnTo>
                    <a:lnTo>
                      <a:pt x="762" y="1295"/>
                    </a:lnTo>
                    <a:lnTo>
                      <a:pt x="1200" y="952"/>
                    </a:lnTo>
                    <a:lnTo>
                      <a:pt x="1238" y="952"/>
                    </a:lnTo>
                    <a:lnTo>
                      <a:pt x="1257" y="933"/>
                    </a:lnTo>
                    <a:lnTo>
                      <a:pt x="1296" y="933"/>
                    </a:lnTo>
                    <a:lnTo>
                      <a:pt x="1333" y="915"/>
                    </a:lnTo>
                    <a:lnTo>
                      <a:pt x="1333" y="876"/>
                    </a:lnTo>
                    <a:lnTo>
                      <a:pt x="1333" y="838"/>
                    </a:lnTo>
                    <a:lnTo>
                      <a:pt x="1296" y="724"/>
                    </a:lnTo>
                    <a:lnTo>
                      <a:pt x="1296" y="686"/>
                    </a:lnTo>
                    <a:lnTo>
                      <a:pt x="1296" y="610"/>
                    </a:lnTo>
                    <a:lnTo>
                      <a:pt x="1372" y="438"/>
                    </a:lnTo>
                    <a:lnTo>
                      <a:pt x="1372" y="419"/>
                    </a:lnTo>
                    <a:lnTo>
                      <a:pt x="1372" y="400"/>
                    </a:lnTo>
                    <a:lnTo>
                      <a:pt x="1372" y="381"/>
                    </a:lnTo>
                    <a:lnTo>
                      <a:pt x="1372" y="343"/>
                    </a:lnTo>
                    <a:lnTo>
                      <a:pt x="1410" y="286"/>
                    </a:lnTo>
                    <a:lnTo>
                      <a:pt x="1429" y="267"/>
                    </a:lnTo>
                    <a:lnTo>
                      <a:pt x="1448" y="248"/>
                    </a:lnTo>
                    <a:lnTo>
                      <a:pt x="1448" y="229"/>
                    </a:lnTo>
                    <a:lnTo>
                      <a:pt x="1467" y="229"/>
                    </a:lnTo>
                    <a:lnTo>
                      <a:pt x="1543" y="190"/>
                    </a:lnTo>
                    <a:lnTo>
                      <a:pt x="1562" y="171"/>
                    </a:lnTo>
                    <a:lnTo>
                      <a:pt x="1562" y="153"/>
                    </a:lnTo>
                    <a:lnTo>
                      <a:pt x="1581" y="153"/>
                    </a:lnTo>
                    <a:lnTo>
                      <a:pt x="1581" y="134"/>
                    </a:lnTo>
                    <a:lnTo>
                      <a:pt x="1581" y="114"/>
                    </a:lnTo>
                    <a:lnTo>
                      <a:pt x="1581" y="95"/>
                    </a:lnTo>
                    <a:lnTo>
                      <a:pt x="1600" y="95"/>
                    </a:lnTo>
                    <a:lnTo>
                      <a:pt x="1619" y="95"/>
                    </a:lnTo>
                    <a:lnTo>
                      <a:pt x="1638" y="76"/>
                    </a:lnTo>
                    <a:lnTo>
                      <a:pt x="1696" y="58"/>
                    </a:lnTo>
                    <a:lnTo>
                      <a:pt x="1772" y="58"/>
                    </a:lnTo>
                    <a:lnTo>
                      <a:pt x="1848" y="38"/>
                    </a:lnTo>
                    <a:lnTo>
                      <a:pt x="1867" y="38"/>
                    </a:lnTo>
                    <a:lnTo>
                      <a:pt x="1943" y="19"/>
                    </a:lnTo>
                    <a:lnTo>
                      <a:pt x="1962" y="19"/>
                    </a:lnTo>
                    <a:lnTo>
                      <a:pt x="1981" y="19"/>
                    </a:lnTo>
                    <a:lnTo>
                      <a:pt x="1981" y="0"/>
                    </a:lnTo>
                    <a:lnTo>
                      <a:pt x="2000" y="0"/>
                    </a:lnTo>
                    <a:lnTo>
                      <a:pt x="2038" y="19"/>
                    </a:lnTo>
                    <a:lnTo>
                      <a:pt x="2038" y="38"/>
                    </a:lnTo>
                    <a:lnTo>
                      <a:pt x="2058" y="58"/>
                    </a:lnTo>
                    <a:lnTo>
                      <a:pt x="2134" y="76"/>
                    </a:lnTo>
                    <a:lnTo>
                      <a:pt x="2095" y="229"/>
                    </a:lnTo>
                    <a:lnTo>
                      <a:pt x="2076" y="419"/>
                    </a:lnTo>
                    <a:lnTo>
                      <a:pt x="2095" y="515"/>
                    </a:lnTo>
                    <a:lnTo>
                      <a:pt x="2114" y="591"/>
                    </a:lnTo>
                    <a:lnTo>
                      <a:pt x="2210" y="743"/>
                    </a:lnTo>
                    <a:lnTo>
                      <a:pt x="2248" y="819"/>
                    </a:lnTo>
                    <a:lnTo>
                      <a:pt x="2248" y="895"/>
                    </a:lnTo>
                    <a:lnTo>
                      <a:pt x="2267" y="1086"/>
                    </a:lnTo>
                    <a:lnTo>
                      <a:pt x="2267" y="1162"/>
                    </a:lnTo>
                    <a:lnTo>
                      <a:pt x="2190" y="1314"/>
                    </a:lnTo>
                    <a:lnTo>
                      <a:pt x="2172" y="1391"/>
                    </a:lnTo>
                    <a:lnTo>
                      <a:pt x="2172" y="1486"/>
                    </a:lnTo>
                    <a:lnTo>
                      <a:pt x="2190" y="1581"/>
                    </a:lnTo>
                    <a:lnTo>
                      <a:pt x="2229" y="1658"/>
                    </a:lnTo>
                    <a:lnTo>
                      <a:pt x="2305" y="1695"/>
                    </a:lnTo>
                    <a:lnTo>
                      <a:pt x="2381" y="1714"/>
                    </a:lnTo>
                    <a:lnTo>
                      <a:pt x="2439" y="1772"/>
                    </a:lnTo>
                    <a:lnTo>
                      <a:pt x="2419" y="1810"/>
                    </a:lnTo>
                    <a:lnTo>
                      <a:pt x="2305" y="2000"/>
                    </a:lnTo>
                    <a:lnTo>
                      <a:pt x="2229" y="2095"/>
                    </a:lnTo>
                    <a:lnTo>
                      <a:pt x="2190" y="2171"/>
                    </a:lnTo>
                    <a:lnTo>
                      <a:pt x="2172" y="2343"/>
                    </a:lnTo>
                    <a:lnTo>
                      <a:pt x="2114" y="2476"/>
                    </a:lnTo>
                    <a:lnTo>
                      <a:pt x="2095" y="2552"/>
                    </a:lnTo>
                    <a:lnTo>
                      <a:pt x="2095" y="2648"/>
                    </a:lnTo>
                    <a:lnTo>
                      <a:pt x="2134" y="2877"/>
                    </a:lnTo>
                    <a:lnTo>
                      <a:pt x="2134" y="2914"/>
                    </a:lnTo>
                    <a:lnTo>
                      <a:pt x="2114" y="2933"/>
                    </a:lnTo>
                    <a:lnTo>
                      <a:pt x="2058" y="2991"/>
                    </a:lnTo>
                    <a:lnTo>
                      <a:pt x="2038" y="3029"/>
                    </a:lnTo>
                    <a:lnTo>
                      <a:pt x="2019" y="3067"/>
                    </a:lnTo>
                    <a:lnTo>
                      <a:pt x="2076" y="3143"/>
                    </a:lnTo>
                    <a:lnTo>
                      <a:pt x="2058" y="3162"/>
                    </a:lnTo>
                    <a:lnTo>
                      <a:pt x="2000" y="3219"/>
                    </a:lnTo>
                    <a:lnTo>
                      <a:pt x="1981" y="3238"/>
                    </a:lnTo>
                    <a:lnTo>
                      <a:pt x="1962" y="3276"/>
                    </a:lnTo>
                    <a:lnTo>
                      <a:pt x="1943" y="3295"/>
                    </a:lnTo>
                    <a:lnTo>
                      <a:pt x="1905" y="3334"/>
                    </a:lnTo>
                    <a:lnTo>
                      <a:pt x="1829" y="339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3" name="Freeform 9">
                <a:extLst>
                  <a:ext uri="{FF2B5EF4-FFF2-40B4-BE49-F238E27FC236}">
                    <a16:creationId xmlns:a16="http://schemas.microsoft.com/office/drawing/2014/main" id="{877760F0-B5AE-064F-8CD0-B356B2140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10950" y="1716088"/>
                <a:ext cx="706438" cy="555625"/>
              </a:xfrm>
              <a:custGeom>
                <a:avLst/>
                <a:gdLst>
                  <a:gd name="T0" fmla="*/ 241797569 w 1963"/>
                  <a:gd name="T1" fmla="*/ 76534465 h 1544"/>
                  <a:gd name="T2" fmla="*/ 244258046 w 1963"/>
                  <a:gd name="T3" fmla="*/ 98678856 h 1544"/>
                  <a:gd name="T4" fmla="*/ 239207176 w 1963"/>
                  <a:gd name="T5" fmla="*/ 116031701 h 1544"/>
                  <a:gd name="T6" fmla="*/ 231954581 w 1963"/>
                  <a:gd name="T7" fmla="*/ 157860116 h 1544"/>
                  <a:gd name="T8" fmla="*/ 219521560 w 1963"/>
                  <a:gd name="T9" fmla="*/ 152939380 h 1544"/>
                  <a:gd name="T10" fmla="*/ 214600246 w 1963"/>
                  <a:gd name="T11" fmla="*/ 148018284 h 1544"/>
                  <a:gd name="T12" fmla="*/ 212139409 w 1963"/>
                  <a:gd name="T13" fmla="*/ 150478652 h 1544"/>
                  <a:gd name="T14" fmla="*/ 197375106 w 1963"/>
                  <a:gd name="T15" fmla="*/ 152939380 h 1544"/>
                  <a:gd name="T16" fmla="*/ 185071641 w 1963"/>
                  <a:gd name="T17" fmla="*/ 155529298 h 1544"/>
                  <a:gd name="T18" fmla="*/ 165256469 w 1963"/>
                  <a:gd name="T19" fmla="*/ 160320844 h 1544"/>
                  <a:gd name="T20" fmla="*/ 160334795 w 1963"/>
                  <a:gd name="T21" fmla="*/ 162781212 h 1544"/>
                  <a:gd name="T22" fmla="*/ 157874318 w 1963"/>
                  <a:gd name="T23" fmla="*/ 167831857 h 1544"/>
                  <a:gd name="T24" fmla="*/ 145570493 w 1963"/>
                  <a:gd name="T25" fmla="*/ 177673689 h 1544"/>
                  <a:gd name="T26" fmla="*/ 140649179 w 1963"/>
                  <a:gd name="T27" fmla="*/ 182594785 h 1544"/>
                  <a:gd name="T28" fmla="*/ 115912693 w 1963"/>
                  <a:gd name="T29" fmla="*/ 175213321 h 1544"/>
                  <a:gd name="T30" fmla="*/ 101148390 w 1963"/>
                  <a:gd name="T31" fmla="*/ 170162675 h 1544"/>
                  <a:gd name="T32" fmla="*/ 93766239 w 1963"/>
                  <a:gd name="T33" fmla="*/ 180134057 h 1544"/>
                  <a:gd name="T34" fmla="*/ 86384088 w 1963"/>
                  <a:gd name="T35" fmla="*/ 189976248 h 1544"/>
                  <a:gd name="T36" fmla="*/ 83923251 w 1963"/>
                  <a:gd name="T37" fmla="*/ 199818080 h 1544"/>
                  <a:gd name="T38" fmla="*/ 59186765 w 1963"/>
                  <a:gd name="T39" fmla="*/ 197357712 h 1544"/>
                  <a:gd name="T40" fmla="*/ 49343777 w 1963"/>
                  <a:gd name="T41" fmla="*/ 182594785 h 1544"/>
                  <a:gd name="T42" fmla="*/ 31989442 w 1963"/>
                  <a:gd name="T43" fmla="*/ 172623043 h 1544"/>
                  <a:gd name="T44" fmla="*/ 12303465 w 1963"/>
                  <a:gd name="T45" fmla="*/ 148018284 h 1544"/>
                  <a:gd name="T46" fmla="*/ 7382151 w 1963"/>
                  <a:gd name="T47" fmla="*/ 110981416 h 1544"/>
                  <a:gd name="T48" fmla="*/ 12303465 w 1963"/>
                  <a:gd name="T49" fmla="*/ 106189870 h 1544"/>
                  <a:gd name="T50" fmla="*/ 22146453 w 1963"/>
                  <a:gd name="T51" fmla="*/ 93757760 h 1544"/>
                  <a:gd name="T52" fmla="*/ 46882940 w 1963"/>
                  <a:gd name="T53" fmla="*/ 88836665 h 1544"/>
                  <a:gd name="T54" fmla="*/ 54265091 w 1963"/>
                  <a:gd name="T55" fmla="*/ 81455201 h 1544"/>
                  <a:gd name="T56" fmla="*/ 110991019 w 1963"/>
                  <a:gd name="T57" fmla="*/ 59181260 h 1544"/>
                  <a:gd name="T58" fmla="*/ 125884876 w 1963"/>
                  <a:gd name="T59" fmla="*/ 54260524 h 1544"/>
                  <a:gd name="T60" fmla="*/ 120834007 w 1963"/>
                  <a:gd name="T61" fmla="*/ 39497596 h 1544"/>
                  <a:gd name="T62" fmla="*/ 120834007 w 1963"/>
                  <a:gd name="T63" fmla="*/ 29655405 h 1544"/>
                  <a:gd name="T64" fmla="*/ 115912693 w 1963"/>
                  <a:gd name="T65" fmla="*/ 14762927 h 1544"/>
                  <a:gd name="T66" fmla="*/ 135727865 w 1963"/>
                  <a:gd name="T67" fmla="*/ 17352845 h 1544"/>
                  <a:gd name="T68" fmla="*/ 167716946 w 1963"/>
                  <a:gd name="T69" fmla="*/ 24734309 h 1544"/>
                  <a:gd name="T70" fmla="*/ 175228653 w 1963"/>
                  <a:gd name="T71" fmla="*/ 27195037 h 1544"/>
                  <a:gd name="T72" fmla="*/ 187532118 w 1963"/>
                  <a:gd name="T73" fmla="*/ 22273941 h 1544"/>
                  <a:gd name="T74" fmla="*/ 197375106 w 1963"/>
                  <a:gd name="T75" fmla="*/ 7511014 h 1544"/>
                  <a:gd name="T76" fmla="*/ 207218095 w 1963"/>
                  <a:gd name="T77" fmla="*/ 0 h 1544"/>
                  <a:gd name="T78" fmla="*/ 217060723 w 1963"/>
                  <a:gd name="T79" fmla="*/ 4921096 h 1544"/>
                  <a:gd name="T80" fmla="*/ 249179720 w 1963"/>
                  <a:gd name="T81" fmla="*/ 9971382 h 1544"/>
                  <a:gd name="T82" fmla="*/ 254101034 w 1963"/>
                  <a:gd name="T83" fmla="*/ 24734309 h 15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3" h="1544">
                    <a:moveTo>
                      <a:pt x="1962" y="324"/>
                    </a:moveTo>
                    <a:lnTo>
                      <a:pt x="1962" y="324"/>
                    </a:lnTo>
                    <a:lnTo>
                      <a:pt x="1867" y="591"/>
                    </a:lnTo>
                    <a:lnTo>
                      <a:pt x="1847" y="686"/>
                    </a:lnTo>
                    <a:lnTo>
                      <a:pt x="1867" y="724"/>
                    </a:lnTo>
                    <a:lnTo>
                      <a:pt x="1886" y="762"/>
                    </a:lnTo>
                    <a:lnTo>
                      <a:pt x="1886" y="820"/>
                    </a:lnTo>
                    <a:lnTo>
                      <a:pt x="1867" y="857"/>
                    </a:lnTo>
                    <a:lnTo>
                      <a:pt x="1847" y="896"/>
                    </a:lnTo>
                    <a:lnTo>
                      <a:pt x="1810" y="1067"/>
                    </a:lnTo>
                    <a:lnTo>
                      <a:pt x="1791" y="1201"/>
                    </a:lnTo>
                    <a:lnTo>
                      <a:pt x="1791" y="1219"/>
                    </a:lnTo>
                    <a:lnTo>
                      <a:pt x="1715" y="1201"/>
                    </a:lnTo>
                    <a:lnTo>
                      <a:pt x="1695" y="1181"/>
                    </a:lnTo>
                    <a:lnTo>
                      <a:pt x="1695" y="1162"/>
                    </a:lnTo>
                    <a:lnTo>
                      <a:pt x="1657" y="1143"/>
                    </a:lnTo>
                    <a:lnTo>
                      <a:pt x="1638" y="1143"/>
                    </a:lnTo>
                    <a:lnTo>
                      <a:pt x="1638" y="1162"/>
                    </a:lnTo>
                    <a:lnTo>
                      <a:pt x="1619" y="1162"/>
                    </a:lnTo>
                    <a:lnTo>
                      <a:pt x="1600" y="1162"/>
                    </a:lnTo>
                    <a:lnTo>
                      <a:pt x="1524" y="1181"/>
                    </a:lnTo>
                    <a:lnTo>
                      <a:pt x="1505" y="1181"/>
                    </a:lnTo>
                    <a:lnTo>
                      <a:pt x="1429" y="1201"/>
                    </a:lnTo>
                    <a:lnTo>
                      <a:pt x="1353" y="1201"/>
                    </a:lnTo>
                    <a:lnTo>
                      <a:pt x="1295" y="1219"/>
                    </a:lnTo>
                    <a:lnTo>
                      <a:pt x="1276" y="1238"/>
                    </a:lnTo>
                    <a:lnTo>
                      <a:pt x="1257" y="1238"/>
                    </a:lnTo>
                    <a:lnTo>
                      <a:pt x="1238" y="1238"/>
                    </a:lnTo>
                    <a:lnTo>
                      <a:pt x="1238" y="1257"/>
                    </a:lnTo>
                    <a:lnTo>
                      <a:pt x="1238" y="1277"/>
                    </a:lnTo>
                    <a:lnTo>
                      <a:pt x="1238" y="1296"/>
                    </a:lnTo>
                    <a:lnTo>
                      <a:pt x="1219" y="1296"/>
                    </a:lnTo>
                    <a:lnTo>
                      <a:pt x="1219" y="1314"/>
                    </a:lnTo>
                    <a:lnTo>
                      <a:pt x="1200" y="1333"/>
                    </a:lnTo>
                    <a:lnTo>
                      <a:pt x="1124" y="1372"/>
                    </a:lnTo>
                    <a:lnTo>
                      <a:pt x="1105" y="1372"/>
                    </a:lnTo>
                    <a:lnTo>
                      <a:pt x="1105" y="1391"/>
                    </a:lnTo>
                    <a:lnTo>
                      <a:pt x="1086" y="1410"/>
                    </a:lnTo>
                    <a:lnTo>
                      <a:pt x="1067" y="1429"/>
                    </a:lnTo>
                    <a:lnTo>
                      <a:pt x="1029" y="1486"/>
                    </a:lnTo>
                    <a:lnTo>
                      <a:pt x="895" y="1353"/>
                    </a:lnTo>
                    <a:lnTo>
                      <a:pt x="876" y="1333"/>
                    </a:lnTo>
                    <a:lnTo>
                      <a:pt x="838" y="1314"/>
                    </a:lnTo>
                    <a:lnTo>
                      <a:pt x="781" y="1314"/>
                    </a:lnTo>
                    <a:lnTo>
                      <a:pt x="762" y="1333"/>
                    </a:lnTo>
                    <a:lnTo>
                      <a:pt x="743" y="1353"/>
                    </a:lnTo>
                    <a:lnTo>
                      <a:pt x="724" y="1391"/>
                    </a:lnTo>
                    <a:lnTo>
                      <a:pt x="705" y="1410"/>
                    </a:lnTo>
                    <a:lnTo>
                      <a:pt x="667" y="1448"/>
                    </a:lnTo>
                    <a:lnTo>
                      <a:pt x="667" y="1467"/>
                    </a:lnTo>
                    <a:lnTo>
                      <a:pt x="667" y="1486"/>
                    </a:lnTo>
                    <a:lnTo>
                      <a:pt x="667" y="1524"/>
                    </a:lnTo>
                    <a:lnTo>
                      <a:pt x="648" y="1543"/>
                    </a:lnTo>
                    <a:lnTo>
                      <a:pt x="609" y="1543"/>
                    </a:lnTo>
                    <a:lnTo>
                      <a:pt x="496" y="1543"/>
                    </a:lnTo>
                    <a:lnTo>
                      <a:pt x="457" y="1524"/>
                    </a:lnTo>
                    <a:lnTo>
                      <a:pt x="438" y="1448"/>
                    </a:lnTo>
                    <a:lnTo>
                      <a:pt x="419" y="1429"/>
                    </a:lnTo>
                    <a:lnTo>
                      <a:pt x="381" y="1410"/>
                    </a:lnTo>
                    <a:lnTo>
                      <a:pt x="305" y="1372"/>
                    </a:lnTo>
                    <a:lnTo>
                      <a:pt x="286" y="1372"/>
                    </a:lnTo>
                    <a:lnTo>
                      <a:pt x="247" y="1333"/>
                    </a:lnTo>
                    <a:lnTo>
                      <a:pt x="191" y="1257"/>
                    </a:lnTo>
                    <a:lnTo>
                      <a:pt x="152" y="1238"/>
                    </a:lnTo>
                    <a:lnTo>
                      <a:pt x="95" y="1143"/>
                    </a:lnTo>
                    <a:lnTo>
                      <a:pt x="0" y="972"/>
                    </a:lnTo>
                    <a:lnTo>
                      <a:pt x="19" y="857"/>
                    </a:lnTo>
                    <a:lnTo>
                      <a:pt x="57" y="857"/>
                    </a:lnTo>
                    <a:lnTo>
                      <a:pt x="76" y="857"/>
                    </a:lnTo>
                    <a:lnTo>
                      <a:pt x="95" y="838"/>
                    </a:lnTo>
                    <a:lnTo>
                      <a:pt x="95" y="820"/>
                    </a:lnTo>
                    <a:lnTo>
                      <a:pt x="133" y="762"/>
                    </a:lnTo>
                    <a:lnTo>
                      <a:pt x="152" y="743"/>
                    </a:lnTo>
                    <a:lnTo>
                      <a:pt x="171" y="724"/>
                    </a:lnTo>
                    <a:lnTo>
                      <a:pt x="286" y="705"/>
                    </a:lnTo>
                    <a:lnTo>
                      <a:pt x="324" y="705"/>
                    </a:lnTo>
                    <a:lnTo>
                      <a:pt x="362" y="686"/>
                    </a:lnTo>
                    <a:lnTo>
                      <a:pt x="381" y="686"/>
                    </a:lnTo>
                    <a:lnTo>
                      <a:pt x="400" y="648"/>
                    </a:lnTo>
                    <a:lnTo>
                      <a:pt x="419" y="629"/>
                    </a:lnTo>
                    <a:lnTo>
                      <a:pt x="609" y="571"/>
                    </a:lnTo>
                    <a:lnTo>
                      <a:pt x="800" y="476"/>
                    </a:lnTo>
                    <a:lnTo>
                      <a:pt x="857" y="457"/>
                    </a:lnTo>
                    <a:lnTo>
                      <a:pt x="895" y="457"/>
                    </a:lnTo>
                    <a:lnTo>
                      <a:pt x="933" y="439"/>
                    </a:lnTo>
                    <a:lnTo>
                      <a:pt x="972" y="419"/>
                    </a:lnTo>
                    <a:lnTo>
                      <a:pt x="972" y="362"/>
                    </a:lnTo>
                    <a:lnTo>
                      <a:pt x="972" y="324"/>
                    </a:lnTo>
                    <a:lnTo>
                      <a:pt x="933" y="305"/>
                    </a:lnTo>
                    <a:lnTo>
                      <a:pt x="933" y="267"/>
                    </a:lnTo>
                    <a:lnTo>
                      <a:pt x="933" y="248"/>
                    </a:lnTo>
                    <a:lnTo>
                      <a:pt x="933" y="229"/>
                    </a:lnTo>
                    <a:lnTo>
                      <a:pt x="914" y="210"/>
                    </a:lnTo>
                    <a:lnTo>
                      <a:pt x="895" y="134"/>
                    </a:lnTo>
                    <a:lnTo>
                      <a:pt x="895" y="114"/>
                    </a:lnTo>
                    <a:lnTo>
                      <a:pt x="914" y="114"/>
                    </a:lnTo>
                    <a:lnTo>
                      <a:pt x="990" y="153"/>
                    </a:lnTo>
                    <a:lnTo>
                      <a:pt x="1048" y="134"/>
                    </a:lnTo>
                    <a:lnTo>
                      <a:pt x="1257" y="19"/>
                    </a:lnTo>
                    <a:lnTo>
                      <a:pt x="1295" y="77"/>
                    </a:lnTo>
                    <a:lnTo>
                      <a:pt x="1295" y="191"/>
                    </a:lnTo>
                    <a:lnTo>
                      <a:pt x="1314" y="210"/>
                    </a:lnTo>
                    <a:lnTo>
                      <a:pt x="1334" y="210"/>
                    </a:lnTo>
                    <a:lnTo>
                      <a:pt x="1353" y="210"/>
                    </a:lnTo>
                    <a:lnTo>
                      <a:pt x="1390" y="191"/>
                    </a:lnTo>
                    <a:lnTo>
                      <a:pt x="1410" y="172"/>
                    </a:lnTo>
                    <a:lnTo>
                      <a:pt x="1448" y="172"/>
                    </a:lnTo>
                    <a:lnTo>
                      <a:pt x="1467" y="153"/>
                    </a:lnTo>
                    <a:lnTo>
                      <a:pt x="1486" y="134"/>
                    </a:lnTo>
                    <a:lnTo>
                      <a:pt x="1524" y="58"/>
                    </a:lnTo>
                    <a:lnTo>
                      <a:pt x="1562" y="38"/>
                    </a:lnTo>
                    <a:lnTo>
                      <a:pt x="1581" y="19"/>
                    </a:lnTo>
                    <a:lnTo>
                      <a:pt x="1600" y="0"/>
                    </a:lnTo>
                    <a:lnTo>
                      <a:pt x="1676" y="38"/>
                    </a:lnTo>
                    <a:lnTo>
                      <a:pt x="1847" y="58"/>
                    </a:lnTo>
                    <a:lnTo>
                      <a:pt x="1886" y="77"/>
                    </a:lnTo>
                    <a:lnTo>
                      <a:pt x="1924" y="77"/>
                    </a:lnTo>
                    <a:lnTo>
                      <a:pt x="1943" y="95"/>
                    </a:lnTo>
                    <a:lnTo>
                      <a:pt x="1962" y="153"/>
                    </a:lnTo>
                    <a:lnTo>
                      <a:pt x="1962" y="191"/>
                    </a:lnTo>
                    <a:lnTo>
                      <a:pt x="1962" y="286"/>
                    </a:lnTo>
                    <a:lnTo>
                      <a:pt x="1962" y="324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4" name="Freeform 10">
                <a:extLst>
                  <a:ext uri="{FF2B5EF4-FFF2-40B4-BE49-F238E27FC236}">
                    <a16:creationId xmlns:a16="http://schemas.microsoft.com/office/drawing/2014/main" id="{DF400C47-AC78-5A40-BA06-CEE0D0F1B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1375" y="4246563"/>
                <a:ext cx="4443413" cy="3957637"/>
              </a:xfrm>
              <a:custGeom>
                <a:avLst/>
                <a:gdLst>
                  <a:gd name="T0" fmla="*/ 1488058521 w 12345"/>
                  <a:gd name="T1" fmla="*/ 419754354 h 10992"/>
                  <a:gd name="T2" fmla="*/ 1488058521 w 12345"/>
                  <a:gd name="T3" fmla="*/ 424680518 h 10992"/>
                  <a:gd name="T4" fmla="*/ 1495442973 w 12345"/>
                  <a:gd name="T5" fmla="*/ 454366756 h 10992"/>
                  <a:gd name="T6" fmla="*/ 1502957002 w 12345"/>
                  <a:gd name="T7" fmla="*/ 486386098 h 10992"/>
                  <a:gd name="T8" fmla="*/ 1510341814 w 12345"/>
                  <a:gd name="T9" fmla="*/ 518535418 h 10992"/>
                  <a:gd name="T10" fmla="*/ 1515264662 w 12345"/>
                  <a:gd name="T11" fmla="*/ 550684738 h 10992"/>
                  <a:gd name="T12" fmla="*/ 1522649474 w 12345"/>
                  <a:gd name="T13" fmla="*/ 582704081 h 10992"/>
                  <a:gd name="T14" fmla="*/ 1530033926 w 12345"/>
                  <a:gd name="T15" fmla="*/ 614853400 h 10992"/>
                  <a:gd name="T16" fmla="*/ 1537418378 w 12345"/>
                  <a:gd name="T17" fmla="*/ 644410022 h 10992"/>
                  <a:gd name="T18" fmla="*/ 1544803190 w 12345"/>
                  <a:gd name="T19" fmla="*/ 676558981 h 10992"/>
                  <a:gd name="T20" fmla="*/ 1552317220 w 12345"/>
                  <a:gd name="T21" fmla="*/ 708708301 h 10992"/>
                  <a:gd name="T22" fmla="*/ 1557240428 w 12345"/>
                  <a:gd name="T23" fmla="*/ 740728004 h 10992"/>
                  <a:gd name="T24" fmla="*/ 1564624880 w 12345"/>
                  <a:gd name="T25" fmla="*/ 770414242 h 10992"/>
                  <a:gd name="T26" fmla="*/ 1572009332 w 12345"/>
                  <a:gd name="T27" fmla="*/ 802433585 h 10992"/>
                  <a:gd name="T28" fmla="*/ 1579394144 w 12345"/>
                  <a:gd name="T29" fmla="*/ 834582904 h 10992"/>
                  <a:gd name="T30" fmla="*/ 1586778596 w 12345"/>
                  <a:gd name="T31" fmla="*/ 864269143 h 10992"/>
                  <a:gd name="T32" fmla="*/ 1591701804 w 12345"/>
                  <a:gd name="T33" fmla="*/ 896418102 h 10992"/>
                  <a:gd name="T34" fmla="*/ 1599215833 w 12345"/>
                  <a:gd name="T35" fmla="*/ 928437805 h 10992"/>
                  <a:gd name="T36" fmla="*/ 1542471164 w 12345"/>
                  <a:gd name="T37" fmla="*/ 958124043 h 10992"/>
                  <a:gd name="T38" fmla="*/ 1547264794 w 12345"/>
                  <a:gd name="T39" fmla="*/ 967976010 h 10992"/>
                  <a:gd name="T40" fmla="*/ 1562163276 w 12345"/>
                  <a:gd name="T41" fmla="*/ 985217222 h 10992"/>
                  <a:gd name="T42" fmla="*/ 1019201963 w 12345"/>
                  <a:gd name="T43" fmla="*/ 1318635538 h 10992"/>
                  <a:gd name="T44" fmla="*/ 967380501 w 12345"/>
                  <a:gd name="T45" fmla="*/ 1311246653 h 10992"/>
                  <a:gd name="T46" fmla="*/ 930457521 w 12345"/>
                  <a:gd name="T47" fmla="*/ 1311246653 h 10992"/>
                  <a:gd name="T48" fmla="*/ 841583502 w 12345"/>
                  <a:gd name="T49" fmla="*/ 1348192159 h 10992"/>
                  <a:gd name="T50" fmla="*/ 725502982 w 12345"/>
                  <a:gd name="T51" fmla="*/ 1414823903 h 10992"/>
                  <a:gd name="T52" fmla="*/ 431804001 w 12345"/>
                  <a:gd name="T53" fmla="*/ 1424805847 h 10992"/>
                  <a:gd name="T54" fmla="*/ 202363358 w 12345"/>
                  <a:gd name="T55" fmla="*/ 1400045773 h 10992"/>
                  <a:gd name="T56" fmla="*/ 0 w 12345"/>
                  <a:gd name="T57" fmla="*/ 1239559128 h 10992"/>
                  <a:gd name="T58" fmla="*/ 88874019 w 12345"/>
                  <a:gd name="T59" fmla="*/ 1187705514 h 10992"/>
                  <a:gd name="T60" fmla="*/ 101181679 w 12345"/>
                  <a:gd name="T61" fmla="*/ 1170464302 h 10992"/>
                  <a:gd name="T62" fmla="*/ 121003368 w 12345"/>
                  <a:gd name="T63" fmla="*/ 1093850614 h 10992"/>
                  <a:gd name="T64" fmla="*/ 133311028 w 12345"/>
                  <a:gd name="T65" fmla="*/ 1079072483 h 10992"/>
                  <a:gd name="T66" fmla="*/ 150541897 w 12345"/>
                  <a:gd name="T67" fmla="*/ 1056775130 h 10992"/>
                  <a:gd name="T68" fmla="*/ 180209642 w 12345"/>
                  <a:gd name="T69" fmla="*/ 1029681951 h 10992"/>
                  <a:gd name="T70" fmla="*/ 199902114 w 12345"/>
                  <a:gd name="T71" fmla="*/ 995069549 h 10992"/>
                  <a:gd name="T72" fmla="*/ 261569632 w 12345"/>
                  <a:gd name="T73" fmla="*/ 548221656 h 10992"/>
                  <a:gd name="T74" fmla="*/ 276468473 w 12345"/>
                  <a:gd name="T75" fmla="*/ 481460295 h 10992"/>
                  <a:gd name="T76" fmla="*/ 298622189 w 12345"/>
                  <a:gd name="T77" fmla="*/ 427143599 h 10992"/>
                  <a:gd name="T78" fmla="*/ 318443878 w 12345"/>
                  <a:gd name="T79" fmla="*/ 390198093 h 10992"/>
                  <a:gd name="T80" fmla="*/ 328289935 w 12345"/>
                  <a:gd name="T81" fmla="*/ 362974937 h 10992"/>
                  <a:gd name="T82" fmla="*/ 335674747 w 12345"/>
                  <a:gd name="T83" fmla="*/ 345733364 h 10992"/>
                  <a:gd name="T84" fmla="*/ 340597595 w 12345"/>
                  <a:gd name="T85" fmla="*/ 340807561 h 10992"/>
                  <a:gd name="T86" fmla="*/ 345520803 w 12345"/>
                  <a:gd name="T87" fmla="*/ 335751780 h 10992"/>
                  <a:gd name="T88" fmla="*/ 380111756 w 12345"/>
                  <a:gd name="T89" fmla="*/ 311121323 h 10992"/>
                  <a:gd name="T90" fmla="*/ 429471974 w 12345"/>
                  <a:gd name="T91" fmla="*/ 266656954 h 10992"/>
                  <a:gd name="T92" fmla="*/ 488678247 w 12345"/>
                  <a:gd name="T93" fmla="*/ 177727857 h 10992"/>
                  <a:gd name="T94" fmla="*/ 481163858 w 12345"/>
                  <a:gd name="T95" fmla="*/ 59242499 h 10992"/>
                  <a:gd name="T96" fmla="*/ 488678247 w 12345"/>
                  <a:gd name="T97" fmla="*/ 32019703 h 10992"/>
                  <a:gd name="T98" fmla="*/ 496062699 w 12345"/>
                  <a:gd name="T99" fmla="*/ 0 h 10992"/>
                  <a:gd name="T100" fmla="*/ 784838832 w 12345"/>
                  <a:gd name="T101" fmla="*/ 19704294 h 10992"/>
                  <a:gd name="T102" fmla="*/ 831737446 w 12345"/>
                  <a:gd name="T103" fmla="*/ 37075123 h 10992"/>
                  <a:gd name="T104" fmla="*/ 851429558 w 12345"/>
                  <a:gd name="T105" fmla="*/ 84002574 h 10992"/>
                  <a:gd name="T106" fmla="*/ 905712624 w 12345"/>
                  <a:gd name="T107" fmla="*/ 271712735 h 10992"/>
                  <a:gd name="T108" fmla="*/ 915558680 w 12345"/>
                  <a:gd name="T109" fmla="*/ 296343192 h 10992"/>
                  <a:gd name="T110" fmla="*/ 945226785 w 12345"/>
                  <a:gd name="T111" fmla="*/ 350659528 h 10992"/>
                  <a:gd name="T112" fmla="*/ 964918897 w 12345"/>
                  <a:gd name="T113" fmla="*/ 380345766 h 10992"/>
                  <a:gd name="T114" fmla="*/ 989663795 w 12345"/>
                  <a:gd name="T115" fmla="*/ 404976223 h 10992"/>
                  <a:gd name="T116" fmla="*/ 1024125171 w 12345"/>
                  <a:gd name="T117" fmla="*/ 414828551 h 10992"/>
                  <a:gd name="T118" fmla="*/ 1058716124 w 12345"/>
                  <a:gd name="T119" fmla="*/ 419754354 h 10992"/>
                  <a:gd name="T120" fmla="*/ 1488058521 w 12345"/>
                  <a:gd name="T121" fmla="*/ 419754354 h 109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345" h="10992">
                    <a:moveTo>
                      <a:pt x="11486" y="3238"/>
                    </a:moveTo>
                    <a:lnTo>
                      <a:pt x="11486" y="3276"/>
                    </a:lnTo>
                    <a:lnTo>
                      <a:pt x="11543" y="3505"/>
                    </a:lnTo>
                    <a:lnTo>
                      <a:pt x="11601" y="3752"/>
                    </a:lnTo>
                    <a:lnTo>
                      <a:pt x="11658" y="4000"/>
                    </a:lnTo>
                    <a:lnTo>
                      <a:pt x="11696" y="4248"/>
                    </a:lnTo>
                    <a:lnTo>
                      <a:pt x="11753" y="4495"/>
                    </a:lnTo>
                    <a:lnTo>
                      <a:pt x="11810" y="4743"/>
                    </a:lnTo>
                    <a:lnTo>
                      <a:pt x="11867" y="4971"/>
                    </a:lnTo>
                    <a:lnTo>
                      <a:pt x="11924" y="5219"/>
                    </a:lnTo>
                    <a:lnTo>
                      <a:pt x="11982" y="5467"/>
                    </a:lnTo>
                    <a:lnTo>
                      <a:pt x="12020" y="5714"/>
                    </a:lnTo>
                    <a:lnTo>
                      <a:pt x="12077" y="5943"/>
                    </a:lnTo>
                    <a:lnTo>
                      <a:pt x="12134" y="6190"/>
                    </a:lnTo>
                    <a:lnTo>
                      <a:pt x="12191" y="6438"/>
                    </a:lnTo>
                    <a:lnTo>
                      <a:pt x="12248" y="6667"/>
                    </a:lnTo>
                    <a:lnTo>
                      <a:pt x="12286" y="6915"/>
                    </a:lnTo>
                    <a:lnTo>
                      <a:pt x="12344" y="7162"/>
                    </a:lnTo>
                    <a:lnTo>
                      <a:pt x="11906" y="7391"/>
                    </a:lnTo>
                    <a:lnTo>
                      <a:pt x="11943" y="7467"/>
                    </a:lnTo>
                    <a:lnTo>
                      <a:pt x="12058" y="7600"/>
                    </a:lnTo>
                    <a:lnTo>
                      <a:pt x="7867" y="10172"/>
                    </a:lnTo>
                    <a:lnTo>
                      <a:pt x="7467" y="10115"/>
                    </a:lnTo>
                    <a:lnTo>
                      <a:pt x="7182" y="10115"/>
                    </a:lnTo>
                    <a:lnTo>
                      <a:pt x="6496" y="10400"/>
                    </a:lnTo>
                    <a:lnTo>
                      <a:pt x="5600" y="10914"/>
                    </a:lnTo>
                    <a:lnTo>
                      <a:pt x="3333" y="10991"/>
                    </a:lnTo>
                    <a:lnTo>
                      <a:pt x="1562" y="10800"/>
                    </a:lnTo>
                    <a:lnTo>
                      <a:pt x="0" y="9562"/>
                    </a:lnTo>
                    <a:lnTo>
                      <a:pt x="686" y="9162"/>
                    </a:lnTo>
                    <a:lnTo>
                      <a:pt x="781" y="9029"/>
                    </a:lnTo>
                    <a:lnTo>
                      <a:pt x="934" y="8438"/>
                    </a:lnTo>
                    <a:lnTo>
                      <a:pt x="1029" y="8324"/>
                    </a:lnTo>
                    <a:lnTo>
                      <a:pt x="1162" y="8152"/>
                    </a:lnTo>
                    <a:lnTo>
                      <a:pt x="1391" y="7943"/>
                    </a:lnTo>
                    <a:lnTo>
                      <a:pt x="1543" y="7676"/>
                    </a:lnTo>
                    <a:lnTo>
                      <a:pt x="2019" y="4229"/>
                    </a:lnTo>
                    <a:lnTo>
                      <a:pt x="2134" y="3714"/>
                    </a:lnTo>
                    <a:lnTo>
                      <a:pt x="2305" y="3295"/>
                    </a:lnTo>
                    <a:lnTo>
                      <a:pt x="2458" y="3010"/>
                    </a:lnTo>
                    <a:lnTo>
                      <a:pt x="2534" y="2800"/>
                    </a:lnTo>
                    <a:lnTo>
                      <a:pt x="2591" y="2667"/>
                    </a:lnTo>
                    <a:lnTo>
                      <a:pt x="2629" y="2629"/>
                    </a:lnTo>
                    <a:lnTo>
                      <a:pt x="2667" y="2590"/>
                    </a:lnTo>
                    <a:lnTo>
                      <a:pt x="2934" y="2400"/>
                    </a:lnTo>
                    <a:lnTo>
                      <a:pt x="3315" y="2057"/>
                    </a:lnTo>
                    <a:lnTo>
                      <a:pt x="3772" y="1371"/>
                    </a:lnTo>
                    <a:lnTo>
                      <a:pt x="3714" y="457"/>
                    </a:lnTo>
                    <a:lnTo>
                      <a:pt x="3772" y="247"/>
                    </a:lnTo>
                    <a:lnTo>
                      <a:pt x="3829" y="0"/>
                    </a:lnTo>
                    <a:lnTo>
                      <a:pt x="6058" y="152"/>
                    </a:lnTo>
                    <a:lnTo>
                      <a:pt x="6420" y="286"/>
                    </a:lnTo>
                    <a:lnTo>
                      <a:pt x="6572" y="648"/>
                    </a:lnTo>
                    <a:lnTo>
                      <a:pt x="6991" y="2096"/>
                    </a:lnTo>
                    <a:lnTo>
                      <a:pt x="7067" y="2286"/>
                    </a:lnTo>
                    <a:lnTo>
                      <a:pt x="7296" y="2705"/>
                    </a:lnTo>
                    <a:lnTo>
                      <a:pt x="7448" y="2934"/>
                    </a:lnTo>
                    <a:lnTo>
                      <a:pt x="7639" y="3124"/>
                    </a:lnTo>
                    <a:lnTo>
                      <a:pt x="7905" y="3200"/>
                    </a:lnTo>
                    <a:lnTo>
                      <a:pt x="8172" y="3238"/>
                    </a:lnTo>
                    <a:lnTo>
                      <a:pt x="11486" y="3238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5" name="Freeform 11">
                <a:extLst>
                  <a:ext uri="{FF2B5EF4-FFF2-40B4-BE49-F238E27FC236}">
                    <a16:creationId xmlns:a16="http://schemas.microsoft.com/office/drawing/2014/main" id="{0DDAB0B4-5669-7248-B67F-F30E2E03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88600" y="6981825"/>
                <a:ext cx="4011613" cy="4602163"/>
              </a:xfrm>
              <a:custGeom>
                <a:avLst/>
                <a:gdLst>
                  <a:gd name="T0" fmla="*/ 942862967 w 11144"/>
                  <a:gd name="T1" fmla="*/ 118617133 h 12782"/>
                  <a:gd name="T2" fmla="*/ 987310732 w 11144"/>
                  <a:gd name="T3" fmla="*/ 348202850 h 12782"/>
                  <a:gd name="T4" fmla="*/ 1009599231 w 11144"/>
                  <a:gd name="T5" fmla="*/ 604882712 h 12782"/>
                  <a:gd name="T6" fmla="*/ 987310732 w 11144"/>
                  <a:gd name="T7" fmla="*/ 679034353 h 12782"/>
                  <a:gd name="T8" fmla="*/ 977462050 w 11144"/>
                  <a:gd name="T9" fmla="*/ 698739186 h 12782"/>
                  <a:gd name="T10" fmla="*/ 965151466 w 11144"/>
                  <a:gd name="T11" fmla="*/ 725833331 h 12782"/>
                  <a:gd name="T12" fmla="*/ 955303143 w 11144"/>
                  <a:gd name="T13" fmla="*/ 762909151 h 12782"/>
                  <a:gd name="T14" fmla="*/ 987310732 w 11144"/>
                  <a:gd name="T15" fmla="*/ 874007354 h 12782"/>
                  <a:gd name="T16" fmla="*/ 997159055 w 11144"/>
                  <a:gd name="T17" fmla="*/ 916009382 h 12782"/>
                  <a:gd name="T18" fmla="*/ 987310732 w 11144"/>
                  <a:gd name="T19" fmla="*/ 972790035 h 12782"/>
                  <a:gd name="T20" fmla="*/ 896082535 w 11144"/>
                  <a:gd name="T21" fmla="*/ 1032033793 h 12782"/>
                  <a:gd name="T22" fmla="*/ 878718197 w 11144"/>
                  <a:gd name="T23" fmla="*/ 1059257556 h 12782"/>
                  <a:gd name="T24" fmla="*/ 950249389 w 11144"/>
                  <a:gd name="T25" fmla="*/ 1187597487 h 12782"/>
                  <a:gd name="T26" fmla="*/ 1029296237 w 11144"/>
                  <a:gd name="T27" fmla="*/ 1316067037 h 12782"/>
                  <a:gd name="T28" fmla="*/ 1034220398 w 11144"/>
                  <a:gd name="T29" fmla="*/ 1434554552 h 12782"/>
                  <a:gd name="T30" fmla="*/ 1083592684 w 11144"/>
                  <a:gd name="T31" fmla="*/ 1498854135 h 12782"/>
                  <a:gd name="T32" fmla="*/ 1135426871 w 11144"/>
                  <a:gd name="T33" fmla="*/ 1528411025 h 12782"/>
                  <a:gd name="T34" fmla="*/ 1199571281 w 11144"/>
                  <a:gd name="T35" fmla="*/ 1508706192 h 12782"/>
                  <a:gd name="T36" fmla="*/ 1394597446 w 11144"/>
                  <a:gd name="T37" fmla="*/ 1572876157 h 12782"/>
                  <a:gd name="T38" fmla="*/ 1441507111 w 11144"/>
                  <a:gd name="T39" fmla="*/ 1656880574 h 12782"/>
                  <a:gd name="T40" fmla="*/ 705851299 w 11144"/>
                  <a:gd name="T41" fmla="*/ 1656880574 h 12782"/>
                  <a:gd name="T42" fmla="*/ 688746147 w 11144"/>
                  <a:gd name="T43" fmla="*/ 1639509227 h 12782"/>
                  <a:gd name="T44" fmla="*/ 666457288 w 11144"/>
                  <a:gd name="T45" fmla="*/ 1599970303 h 12782"/>
                  <a:gd name="T46" fmla="*/ 656479373 w 11144"/>
                  <a:gd name="T47" fmla="*/ 1595044095 h 12782"/>
                  <a:gd name="T48" fmla="*/ 607107446 w 11144"/>
                  <a:gd name="T49" fmla="*/ 1585191678 h 12782"/>
                  <a:gd name="T50" fmla="*/ 590001934 w 11144"/>
                  <a:gd name="T51" fmla="*/ 1577802366 h 12782"/>
                  <a:gd name="T52" fmla="*/ 557864753 w 11144"/>
                  <a:gd name="T53" fmla="*/ 1563024101 h 12782"/>
                  <a:gd name="T54" fmla="*/ 523265671 w 11144"/>
                  <a:gd name="T55" fmla="*/ 1558097893 h 12782"/>
                  <a:gd name="T56" fmla="*/ 506030566 w 11144"/>
                  <a:gd name="T57" fmla="*/ 1545652754 h 12782"/>
                  <a:gd name="T58" fmla="*/ 481279806 w 11144"/>
                  <a:gd name="T59" fmla="*/ 1523484817 h 12782"/>
                  <a:gd name="T60" fmla="*/ 471431484 w 11144"/>
                  <a:gd name="T61" fmla="*/ 1521021712 h 12782"/>
                  <a:gd name="T62" fmla="*/ 449142625 w 11144"/>
                  <a:gd name="T63" fmla="*/ 1501187621 h 12782"/>
                  <a:gd name="T64" fmla="*/ 441886156 w 11144"/>
                  <a:gd name="T65" fmla="*/ 1496261413 h 12782"/>
                  <a:gd name="T66" fmla="*/ 432037473 w 11144"/>
                  <a:gd name="T67" fmla="*/ 1496261413 h 12782"/>
                  <a:gd name="T68" fmla="*/ 424521458 w 11144"/>
                  <a:gd name="T69" fmla="*/ 1491335205 h 12782"/>
                  <a:gd name="T70" fmla="*/ 414673135 w 11144"/>
                  <a:gd name="T71" fmla="*/ 1483945892 h 12782"/>
                  <a:gd name="T72" fmla="*/ 399770699 w 11144"/>
                  <a:gd name="T73" fmla="*/ 1483945892 h 12782"/>
                  <a:gd name="T74" fmla="*/ 377611793 w 11144"/>
                  <a:gd name="T75" fmla="*/ 1476556580 h 12782"/>
                  <a:gd name="T76" fmla="*/ 365301209 w 11144"/>
                  <a:gd name="T77" fmla="*/ 1464241059 h 12782"/>
                  <a:gd name="T78" fmla="*/ 345604204 w 11144"/>
                  <a:gd name="T79" fmla="*/ 1434554552 h 12782"/>
                  <a:gd name="T80" fmla="*/ 318391184 w 11144"/>
                  <a:gd name="T81" fmla="*/ 1412386614 h 12782"/>
                  <a:gd name="T82" fmla="*/ 311004762 w 11144"/>
                  <a:gd name="T83" fmla="*/ 1355476343 h 12782"/>
                  <a:gd name="T84" fmla="*/ 328239506 w 11144"/>
                  <a:gd name="T85" fmla="*/ 1323456349 h 12782"/>
                  <a:gd name="T86" fmla="*/ 330701767 w 11144"/>
                  <a:gd name="T87" fmla="*/ 1313603933 h 12782"/>
                  <a:gd name="T88" fmla="*/ 325777606 w 11144"/>
                  <a:gd name="T89" fmla="*/ 1301288412 h 12782"/>
                  <a:gd name="T90" fmla="*/ 286254002 w 11144"/>
                  <a:gd name="T91" fmla="*/ 1202505730 h 12782"/>
                  <a:gd name="T92" fmla="*/ 212260909 w 11144"/>
                  <a:gd name="T93" fmla="*/ 1162966446 h 12782"/>
                  <a:gd name="T94" fmla="*/ 175199206 w 11144"/>
                  <a:gd name="T95" fmla="*/ 1143261973 h 12782"/>
                  <a:gd name="T96" fmla="*/ 91357790 w 11144"/>
                  <a:gd name="T97" fmla="*/ 1056794452 h 12782"/>
                  <a:gd name="T98" fmla="*/ 86433269 w 11144"/>
                  <a:gd name="T99" fmla="*/ 1051738626 h 12782"/>
                  <a:gd name="T100" fmla="*/ 91357790 w 11144"/>
                  <a:gd name="T101" fmla="*/ 1024644840 h 12782"/>
                  <a:gd name="T102" fmla="*/ 111054796 w 11144"/>
                  <a:gd name="T103" fmla="*/ 965401083 h 12782"/>
                  <a:gd name="T104" fmla="*/ 96281952 w 11144"/>
                  <a:gd name="T105" fmla="*/ 935843833 h 12782"/>
                  <a:gd name="T106" fmla="*/ 32007589 w 11144"/>
                  <a:gd name="T107" fmla="*/ 883859770 h 12782"/>
                  <a:gd name="T108" fmla="*/ 4924161 w 11144"/>
                  <a:gd name="T109" fmla="*/ 730759539 h 12782"/>
                  <a:gd name="T110" fmla="*/ 108592535 w 11144"/>
                  <a:gd name="T111" fmla="*/ 632106116 h 12782"/>
                  <a:gd name="T112" fmla="*/ 170275045 w 11144"/>
                  <a:gd name="T113" fmla="*/ 543175851 h 12782"/>
                  <a:gd name="T114" fmla="*/ 237011669 w 11144"/>
                  <a:gd name="T115" fmla="*/ 326035273 h 127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144" h="12782">
                    <a:moveTo>
                      <a:pt x="6705" y="0"/>
                    </a:moveTo>
                    <a:lnTo>
                      <a:pt x="6800" y="114"/>
                    </a:lnTo>
                    <a:lnTo>
                      <a:pt x="7047" y="476"/>
                    </a:lnTo>
                    <a:lnTo>
                      <a:pt x="7276" y="915"/>
                    </a:lnTo>
                    <a:lnTo>
                      <a:pt x="7428" y="1429"/>
                    </a:lnTo>
                    <a:lnTo>
                      <a:pt x="7581" y="1943"/>
                    </a:lnTo>
                    <a:lnTo>
                      <a:pt x="7619" y="2286"/>
                    </a:lnTo>
                    <a:lnTo>
                      <a:pt x="7619" y="2686"/>
                    </a:lnTo>
                    <a:lnTo>
                      <a:pt x="7581" y="3048"/>
                    </a:lnTo>
                    <a:lnTo>
                      <a:pt x="7486" y="3809"/>
                    </a:lnTo>
                    <a:lnTo>
                      <a:pt x="7505" y="3923"/>
                    </a:lnTo>
                    <a:lnTo>
                      <a:pt x="7791" y="4666"/>
                    </a:lnTo>
                    <a:lnTo>
                      <a:pt x="7772" y="4742"/>
                    </a:lnTo>
                    <a:lnTo>
                      <a:pt x="7772" y="4761"/>
                    </a:lnTo>
                    <a:lnTo>
                      <a:pt x="7638" y="5180"/>
                    </a:lnTo>
                    <a:lnTo>
                      <a:pt x="7619" y="5238"/>
                    </a:lnTo>
                    <a:lnTo>
                      <a:pt x="7562" y="5257"/>
                    </a:lnTo>
                    <a:lnTo>
                      <a:pt x="7505" y="5294"/>
                    </a:lnTo>
                    <a:lnTo>
                      <a:pt x="7524" y="5333"/>
                    </a:lnTo>
                    <a:lnTo>
                      <a:pt x="7543" y="5390"/>
                    </a:lnTo>
                    <a:lnTo>
                      <a:pt x="7562" y="5428"/>
                    </a:lnTo>
                    <a:lnTo>
                      <a:pt x="7543" y="5466"/>
                    </a:lnTo>
                    <a:lnTo>
                      <a:pt x="7467" y="5561"/>
                    </a:lnTo>
                    <a:lnTo>
                      <a:pt x="7448" y="5599"/>
                    </a:lnTo>
                    <a:lnTo>
                      <a:pt x="7410" y="5733"/>
                    </a:lnTo>
                    <a:lnTo>
                      <a:pt x="7391" y="5809"/>
                    </a:lnTo>
                    <a:lnTo>
                      <a:pt x="7372" y="5847"/>
                    </a:lnTo>
                    <a:lnTo>
                      <a:pt x="7372" y="5885"/>
                    </a:lnTo>
                    <a:lnTo>
                      <a:pt x="7543" y="6457"/>
                    </a:lnTo>
                    <a:lnTo>
                      <a:pt x="7581" y="6666"/>
                    </a:lnTo>
                    <a:lnTo>
                      <a:pt x="7600" y="6723"/>
                    </a:lnTo>
                    <a:lnTo>
                      <a:pt x="7619" y="6742"/>
                    </a:lnTo>
                    <a:lnTo>
                      <a:pt x="7695" y="6780"/>
                    </a:lnTo>
                    <a:lnTo>
                      <a:pt x="7733" y="6799"/>
                    </a:lnTo>
                    <a:lnTo>
                      <a:pt x="7733" y="6838"/>
                    </a:lnTo>
                    <a:lnTo>
                      <a:pt x="7695" y="7066"/>
                    </a:lnTo>
                    <a:lnTo>
                      <a:pt x="7677" y="7142"/>
                    </a:lnTo>
                    <a:lnTo>
                      <a:pt x="7695" y="7199"/>
                    </a:lnTo>
                    <a:lnTo>
                      <a:pt x="7714" y="7238"/>
                    </a:lnTo>
                    <a:lnTo>
                      <a:pt x="7619" y="7504"/>
                    </a:lnTo>
                    <a:lnTo>
                      <a:pt x="7600" y="7561"/>
                    </a:lnTo>
                    <a:lnTo>
                      <a:pt x="6933" y="7866"/>
                    </a:lnTo>
                    <a:lnTo>
                      <a:pt x="6915" y="7923"/>
                    </a:lnTo>
                    <a:lnTo>
                      <a:pt x="6915" y="7961"/>
                    </a:lnTo>
                    <a:lnTo>
                      <a:pt x="6895" y="7981"/>
                    </a:lnTo>
                    <a:lnTo>
                      <a:pt x="6838" y="8037"/>
                    </a:lnTo>
                    <a:lnTo>
                      <a:pt x="6800" y="8133"/>
                    </a:lnTo>
                    <a:lnTo>
                      <a:pt x="6781" y="8171"/>
                    </a:lnTo>
                    <a:lnTo>
                      <a:pt x="6724" y="8266"/>
                    </a:lnTo>
                    <a:lnTo>
                      <a:pt x="6762" y="8380"/>
                    </a:lnTo>
                    <a:lnTo>
                      <a:pt x="7029" y="8742"/>
                    </a:lnTo>
                    <a:lnTo>
                      <a:pt x="7333" y="9161"/>
                    </a:lnTo>
                    <a:lnTo>
                      <a:pt x="7562" y="9485"/>
                    </a:lnTo>
                    <a:lnTo>
                      <a:pt x="7848" y="9885"/>
                    </a:lnTo>
                    <a:lnTo>
                      <a:pt x="7924" y="10018"/>
                    </a:lnTo>
                    <a:lnTo>
                      <a:pt x="7943" y="10152"/>
                    </a:lnTo>
                    <a:lnTo>
                      <a:pt x="7943" y="10419"/>
                    </a:lnTo>
                    <a:lnTo>
                      <a:pt x="7962" y="10723"/>
                    </a:lnTo>
                    <a:lnTo>
                      <a:pt x="7962" y="11009"/>
                    </a:lnTo>
                    <a:lnTo>
                      <a:pt x="7981" y="11066"/>
                    </a:lnTo>
                    <a:lnTo>
                      <a:pt x="8267" y="11237"/>
                    </a:lnTo>
                    <a:lnTo>
                      <a:pt x="8305" y="11295"/>
                    </a:lnTo>
                    <a:lnTo>
                      <a:pt x="8343" y="11485"/>
                    </a:lnTo>
                    <a:lnTo>
                      <a:pt x="8362" y="11562"/>
                    </a:lnTo>
                    <a:lnTo>
                      <a:pt x="8400" y="11599"/>
                    </a:lnTo>
                    <a:lnTo>
                      <a:pt x="8648" y="11790"/>
                    </a:lnTo>
                    <a:lnTo>
                      <a:pt x="8686" y="11809"/>
                    </a:lnTo>
                    <a:lnTo>
                      <a:pt x="8762" y="11790"/>
                    </a:lnTo>
                    <a:lnTo>
                      <a:pt x="8972" y="11714"/>
                    </a:lnTo>
                    <a:lnTo>
                      <a:pt x="9181" y="11638"/>
                    </a:lnTo>
                    <a:lnTo>
                      <a:pt x="9219" y="11638"/>
                    </a:lnTo>
                    <a:lnTo>
                      <a:pt x="9257" y="11638"/>
                    </a:lnTo>
                    <a:lnTo>
                      <a:pt x="9619" y="11771"/>
                    </a:lnTo>
                    <a:lnTo>
                      <a:pt x="10076" y="11904"/>
                    </a:lnTo>
                    <a:lnTo>
                      <a:pt x="10667" y="12114"/>
                    </a:lnTo>
                    <a:lnTo>
                      <a:pt x="10762" y="12133"/>
                    </a:lnTo>
                    <a:lnTo>
                      <a:pt x="10819" y="12171"/>
                    </a:lnTo>
                    <a:lnTo>
                      <a:pt x="10857" y="12228"/>
                    </a:lnTo>
                    <a:lnTo>
                      <a:pt x="10991" y="12495"/>
                    </a:lnTo>
                    <a:lnTo>
                      <a:pt x="11124" y="12781"/>
                    </a:lnTo>
                    <a:lnTo>
                      <a:pt x="11143" y="12781"/>
                    </a:lnTo>
                    <a:lnTo>
                      <a:pt x="11124" y="12781"/>
                    </a:lnTo>
                    <a:lnTo>
                      <a:pt x="5467" y="12781"/>
                    </a:lnTo>
                    <a:lnTo>
                      <a:pt x="5447" y="12781"/>
                    </a:lnTo>
                    <a:lnTo>
                      <a:pt x="5429" y="12781"/>
                    </a:lnTo>
                    <a:lnTo>
                      <a:pt x="5410" y="12761"/>
                    </a:lnTo>
                    <a:lnTo>
                      <a:pt x="5352" y="12704"/>
                    </a:lnTo>
                    <a:lnTo>
                      <a:pt x="5315" y="12647"/>
                    </a:lnTo>
                    <a:lnTo>
                      <a:pt x="5257" y="12571"/>
                    </a:lnTo>
                    <a:lnTo>
                      <a:pt x="5181" y="12400"/>
                    </a:lnTo>
                    <a:lnTo>
                      <a:pt x="5162" y="12361"/>
                    </a:lnTo>
                    <a:lnTo>
                      <a:pt x="5143" y="12342"/>
                    </a:lnTo>
                    <a:lnTo>
                      <a:pt x="5124" y="12324"/>
                    </a:lnTo>
                    <a:lnTo>
                      <a:pt x="5105" y="12304"/>
                    </a:lnTo>
                    <a:lnTo>
                      <a:pt x="5086" y="12304"/>
                    </a:lnTo>
                    <a:lnTo>
                      <a:pt x="5066" y="12304"/>
                    </a:lnTo>
                    <a:lnTo>
                      <a:pt x="5010" y="12304"/>
                    </a:lnTo>
                    <a:lnTo>
                      <a:pt x="4857" y="12285"/>
                    </a:lnTo>
                    <a:lnTo>
                      <a:pt x="4685" y="12228"/>
                    </a:lnTo>
                    <a:lnTo>
                      <a:pt x="4629" y="12171"/>
                    </a:lnTo>
                    <a:lnTo>
                      <a:pt x="4609" y="12171"/>
                    </a:lnTo>
                    <a:lnTo>
                      <a:pt x="4590" y="12171"/>
                    </a:lnTo>
                    <a:lnTo>
                      <a:pt x="4553" y="12171"/>
                    </a:lnTo>
                    <a:lnTo>
                      <a:pt x="4514" y="12152"/>
                    </a:lnTo>
                    <a:lnTo>
                      <a:pt x="4457" y="12114"/>
                    </a:lnTo>
                    <a:lnTo>
                      <a:pt x="4305" y="12057"/>
                    </a:lnTo>
                    <a:lnTo>
                      <a:pt x="4267" y="12057"/>
                    </a:lnTo>
                    <a:lnTo>
                      <a:pt x="4172" y="12057"/>
                    </a:lnTo>
                    <a:lnTo>
                      <a:pt x="4038" y="12019"/>
                    </a:lnTo>
                    <a:lnTo>
                      <a:pt x="4019" y="12019"/>
                    </a:lnTo>
                    <a:lnTo>
                      <a:pt x="3962" y="11980"/>
                    </a:lnTo>
                    <a:lnTo>
                      <a:pt x="3943" y="11961"/>
                    </a:lnTo>
                    <a:lnTo>
                      <a:pt x="3905" y="11923"/>
                    </a:lnTo>
                    <a:lnTo>
                      <a:pt x="3886" y="11904"/>
                    </a:lnTo>
                    <a:lnTo>
                      <a:pt x="3847" y="11885"/>
                    </a:lnTo>
                    <a:lnTo>
                      <a:pt x="3828" y="11866"/>
                    </a:lnTo>
                    <a:lnTo>
                      <a:pt x="3714" y="11752"/>
                    </a:lnTo>
                    <a:lnTo>
                      <a:pt x="3695" y="11733"/>
                    </a:lnTo>
                    <a:lnTo>
                      <a:pt x="3657" y="11733"/>
                    </a:lnTo>
                    <a:lnTo>
                      <a:pt x="3638" y="11733"/>
                    </a:lnTo>
                    <a:lnTo>
                      <a:pt x="3562" y="11676"/>
                    </a:lnTo>
                    <a:lnTo>
                      <a:pt x="3543" y="11657"/>
                    </a:lnTo>
                    <a:lnTo>
                      <a:pt x="3524" y="11638"/>
                    </a:lnTo>
                    <a:lnTo>
                      <a:pt x="3466" y="11580"/>
                    </a:lnTo>
                    <a:lnTo>
                      <a:pt x="3466" y="11562"/>
                    </a:lnTo>
                    <a:lnTo>
                      <a:pt x="3429" y="11542"/>
                    </a:lnTo>
                    <a:lnTo>
                      <a:pt x="3410" y="11542"/>
                    </a:lnTo>
                    <a:lnTo>
                      <a:pt x="3371" y="11542"/>
                    </a:lnTo>
                    <a:lnTo>
                      <a:pt x="3352" y="11542"/>
                    </a:lnTo>
                    <a:lnTo>
                      <a:pt x="3334" y="11542"/>
                    </a:lnTo>
                    <a:lnTo>
                      <a:pt x="3314" y="11504"/>
                    </a:lnTo>
                    <a:lnTo>
                      <a:pt x="3295" y="11504"/>
                    </a:lnTo>
                    <a:lnTo>
                      <a:pt x="3276" y="11504"/>
                    </a:lnTo>
                    <a:lnTo>
                      <a:pt x="3257" y="11485"/>
                    </a:lnTo>
                    <a:lnTo>
                      <a:pt x="3219" y="11447"/>
                    </a:lnTo>
                    <a:lnTo>
                      <a:pt x="3200" y="11447"/>
                    </a:lnTo>
                    <a:lnTo>
                      <a:pt x="3181" y="11428"/>
                    </a:lnTo>
                    <a:lnTo>
                      <a:pt x="3162" y="11428"/>
                    </a:lnTo>
                    <a:lnTo>
                      <a:pt x="3085" y="11447"/>
                    </a:lnTo>
                    <a:lnTo>
                      <a:pt x="3009" y="11428"/>
                    </a:lnTo>
                    <a:lnTo>
                      <a:pt x="2933" y="11390"/>
                    </a:lnTo>
                    <a:lnTo>
                      <a:pt x="2914" y="11390"/>
                    </a:lnTo>
                    <a:lnTo>
                      <a:pt x="2876" y="11352"/>
                    </a:lnTo>
                    <a:lnTo>
                      <a:pt x="2838" y="11333"/>
                    </a:lnTo>
                    <a:lnTo>
                      <a:pt x="2819" y="11314"/>
                    </a:lnTo>
                    <a:lnTo>
                      <a:pt x="2819" y="11295"/>
                    </a:lnTo>
                    <a:lnTo>
                      <a:pt x="2800" y="11276"/>
                    </a:lnTo>
                    <a:lnTo>
                      <a:pt x="2743" y="11200"/>
                    </a:lnTo>
                    <a:lnTo>
                      <a:pt x="2686" y="11104"/>
                    </a:lnTo>
                    <a:lnTo>
                      <a:pt x="2667" y="11066"/>
                    </a:lnTo>
                    <a:lnTo>
                      <a:pt x="2628" y="11047"/>
                    </a:lnTo>
                    <a:lnTo>
                      <a:pt x="2495" y="10952"/>
                    </a:lnTo>
                    <a:lnTo>
                      <a:pt x="2476" y="10933"/>
                    </a:lnTo>
                    <a:lnTo>
                      <a:pt x="2457" y="10895"/>
                    </a:lnTo>
                    <a:lnTo>
                      <a:pt x="2438" y="10876"/>
                    </a:lnTo>
                    <a:lnTo>
                      <a:pt x="2400" y="10704"/>
                    </a:lnTo>
                    <a:lnTo>
                      <a:pt x="2400" y="10475"/>
                    </a:lnTo>
                    <a:lnTo>
                      <a:pt x="2400" y="10456"/>
                    </a:lnTo>
                    <a:lnTo>
                      <a:pt x="2400" y="10438"/>
                    </a:lnTo>
                    <a:lnTo>
                      <a:pt x="2438" y="10343"/>
                    </a:lnTo>
                    <a:lnTo>
                      <a:pt x="2457" y="10323"/>
                    </a:lnTo>
                    <a:lnTo>
                      <a:pt x="2533" y="10209"/>
                    </a:lnTo>
                    <a:lnTo>
                      <a:pt x="2552" y="10190"/>
                    </a:lnTo>
                    <a:lnTo>
                      <a:pt x="2552" y="10171"/>
                    </a:lnTo>
                    <a:lnTo>
                      <a:pt x="2552" y="10152"/>
                    </a:lnTo>
                    <a:lnTo>
                      <a:pt x="2552" y="10133"/>
                    </a:lnTo>
                    <a:lnTo>
                      <a:pt x="2552" y="10114"/>
                    </a:lnTo>
                    <a:lnTo>
                      <a:pt x="2552" y="10094"/>
                    </a:lnTo>
                    <a:lnTo>
                      <a:pt x="2533" y="10076"/>
                    </a:lnTo>
                    <a:lnTo>
                      <a:pt x="2514" y="10038"/>
                    </a:lnTo>
                    <a:lnTo>
                      <a:pt x="2495" y="9980"/>
                    </a:lnTo>
                    <a:lnTo>
                      <a:pt x="2438" y="9923"/>
                    </a:lnTo>
                    <a:lnTo>
                      <a:pt x="2228" y="9657"/>
                    </a:lnTo>
                    <a:lnTo>
                      <a:pt x="2209" y="9276"/>
                    </a:lnTo>
                    <a:lnTo>
                      <a:pt x="2191" y="9180"/>
                    </a:lnTo>
                    <a:lnTo>
                      <a:pt x="2152" y="9123"/>
                    </a:lnTo>
                    <a:lnTo>
                      <a:pt x="1695" y="8990"/>
                    </a:lnTo>
                    <a:lnTo>
                      <a:pt x="1638" y="8971"/>
                    </a:lnTo>
                    <a:lnTo>
                      <a:pt x="1581" y="8933"/>
                    </a:lnTo>
                    <a:lnTo>
                      <a:pt x="1371" y="8856"/>
                    </a:lnTo>
                    <a:lnTo>
                      <a:pt x="1352" y="8838"/>
                    </a:lnTo>
                    <a:lnTo>
                      <a:pt x="1352" y="8819"/>
                    </a:lnTo>
                    <a:lnTo>
                      <a:pt x="1314" y="8799"/>
                    </a:lnTo>
                    <a:lnTo>
                      <a:pt x="933" y="8266"/>
                    </a:lnTo>
                    <a:lnTo>
                      <a:pt x="914" y="8266"/>
                    </a:lnTo>
                    <a:lnTo>
                      <a:pt x="705" y="8152"/>
                    </a:lnTo>
                    <a:lnTo>
                      <a:pt x="686" y="8133"/>
                    </a:lnTo>
                    <a:lnTo>
                      <a:pt x="667" y="8113"/>
                    </a:lnTo>
                    <a:lnTo>
                      <a:pt x="667" y="8076"/>
                    </a:lnTo>
                    <a:lnTo>
                      <a:pt x="667" y="7999"/>
                    </a:lnTo>
                    <a:lnTo>
                      <a:pt x="686" y="7961"/>
                    </a:lnTo>
                    <a:lnTo>
                      <a:pt x="705" y="7904"/>
                    </a:lnTo>
                    <a:lnTo>
                      <a:pt x="857" y="7542"/>
                    </a:lnTo>
                    <a:lnTo>
                      <a:pt x="857" y="7504"/>
                    </a:lnTo>
                    <a:lnTo>
                      <a:pt x="857" y="7485"/>
                    </a:lnTo>
                    <a:lnTo>
                      <a:pt x="857" y="7447"/>
                    </a:lnTo>
                    <a:lnTo>
                      <a:pt x="857" y="7409"/>
                    </a:lnTo>
                    <a:lnTo>
                      <a:pt x="838" y="7352"/>
                    </a:lnTo>
                    <a:lnTo>
                      <a:pt x="800" y="7295"/>
                    </a:lnTo>
                    <a:lnTo>
                      <a:pt x="743" y="7219"/>
                    </a:lnTo>
                    <a:lnTo>
                      <a:pt x="362" y="6933"/>
                    </a:lnTo>
                    <a:lnTo>
                      <a:pt x="286" y="6857"/>
                    </a:lnTo>
                    <a:lnTo>
                      <a:pt x="266" y="6838"/>
                    </a:lnTo>
                    <a:lnTo>
                      <a:pt x="247" y="6818"/>
                    </a:lnTo>
                    <a:lnTo>
                      <a:pt x="247" y="6799"/>
                    </a:lnTo>
                    <a:lnTo>
                      <a:pt x="38" y="6076"/>
                    </a:lnTo>
                    <a:lnTo>
                      <a:pt x="0" y="5828"/>
                    </a:lnTo>
                    <a:lnTo>
                      <a:pt x="38" y="5637"/>
                    </a:lnTo>
                    <a:lnTo>
                      <a:pt x="95" y="5542"/>
                    </a:lnTo>
                    <a:lnTo>
                      <a:pt x="228" y="5428"/>
                    </a:lnTo>
                    <a:lnTo>
                      <a:pt x="362" y="5333"/>
                    </a:lnTo>
                    <a:lnTo>
                      <a:pt x="838" y="4876"/>
                    </a:lnTo>
                    <a:lnTo>
                      <a:pt x="1333" y="4685"/>
                    </a:lnTo>
                    <a:lnTo>
                      <a:pt x="1409" y="4609"/>
                    </a:lnTo>
                    <a:lnTo>
                      <a:pt x="1371" y="4361"/>
                    </a:lnTo>
                    <a:lnTo>
                      <a:pt x="1314" y="4190"/>
                    </a:lnTo>
                    <a:lnTo>
                      <a:pt x="1200" y="4075"/>
                    </a:lnTo>
                    <a:lnTo>
                      <a:pt x="247" y="3314"/>
                    </a:lnTo>
                    <a:lnTo>
                      <a:pt x="1143" y="2800"/>
                    </a:lnTo>
                    <a:lnTo>
                      <a:pt x="1829" y="2515"/>
                    </a:lnTo>
                    <a:lnTo>
                      <a:pt x="2114" y="2515"/>
                    </a:lnTo>
                    <a:lnTo>
                      <a:pt x="2514" y="2572"/>
                    </a:lnTo>
                    <a:lnTo>
                      <a:pt x="6705" y="0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6" name="Freeform 12">
                <a:extLst>
                  <a:ext uri="{FF2B5EF4-FFF2-40B4-BE49-F238E27FC236}">
                    <a16:creationId xmlns:a16="http://schemas.microsoft.com/office/drawing/2014/main" id="{460B373E-B0FA-E44F-9730-801D6FD7D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5100" y="3532188"/>
                <a:ext cx="1241425" cy="1797050"/>
              </a:xfrm>
              <a:custGeom>
                <a:avLst/>
                <a:gdLst>
                  <a:gd name="T0" fmla="*/ 123394407 w 3450"/>
                  <a:gd name="T1" fmla="*/ 567733525 h 4992"/>
                  <a:gd name="T2" fmla="*/ 150585212 w 3450"/>
                  <a:gd name="T3" fmla="*/ 555422365 h 4992"/>
                  <a:gd name="T4" fmla="*/ 101253502 w 3450"/>
                  <a:gd name="T5" fmla="*/ 473910380 h 4992"/>
                  <a:gd name="T6" fmla="*/ 54381612 w 3450"/>
                  <a:gd name="T7" fmla="*/ 399914542 h 4992"/>
                  <a:gd name="T8" fmla="*/ 59172433 w 3450"/>
                  <a:gd name="T9" fmla="*/ 387473787 h 4992"/>
                  <a:gd name="T10" fmla="*/ 54381612 w 3450"/>
                  <a:gd name="T11" fmla="*/ 365313770 h 4992"/>
                  <a:gd name="T12" fmla="*/ 34571347 w 3450"/>
                  <a:gd name="T13" fmla="*/ 338099910 h 4992"/>
                  <a:gd name="T14" fmla="*/ 14890263 w 3450"/>
                  <a:gd name="T15" fmla="*/ 278877537 h 4992"/>
                  <a:gd name="T16" fmla="*/ 29650986 w 3450"/>
                  <a:gd name="T17" fmla="*/ 241944416 h 4992"/>
                  <a:gd name="T18" fmla="*/ 17350444 w 3450"/>
                  <a:gd name="T19" fmla="*/ 195032843 h 4992"/>
                  <a:gd name="T20" fmla="*/ 0 w 3450"/>
                  <a:gd name="T21" fmla="*/ 180130143 h 4992"/>
                  <a:gd name="T22" fmla="*/ 7509722 w 3450"/>
                  <a:gd name="T23" fmla="*/ 167818983 h 4992"/>
                  <a:gd name="T24" fmla="*/ 5049901 w 3450"/>
                  <a:gd name="T25" fmla="*/ 138272414 h 4992"/>
                  <a:gd name="T26" fmla="*/ 17350444 w 3450"/>
                  <a:gd name="T27" fmla="*/ 66609285 h 4992"/>
                  <a:gd name="T28" fmla="*/ 76522876 w 3450"/>
                  <a:gd name="T29" fmla="*/ 34600412 h 4992"/>
                  <a:gd name="T30" fmla="*/ 118474405 w 3450"/>
                  <a:gd name="T31" fmla="*/ 32008873 h 4992"/>
                  <a:gd name="T32" fmla="*/ 128314768 w 3450"/>
                  <a:gd name="T33" fmla="*/ 24751556 h 4992"/>
                  <a:gd name="T34" fmla="*/ 153045393 w 3450"/>
                  <a:gd name="T35" fmla="*/ 12311160 h 4992"/>
                  <a:gd name="T36" fmla="*/ 170266297 w 3450"/>
                  <a:gd name="T37" fmla="*/ 19697713 h 4992"/>
                  <a:gd name="T38" fmla="*/ 190076561 w 3450"/>
                  <a:gd name="T39" fmla="*/ 19697713 h 4992"/>
                  <a:gd name="T40" fmla="*/ 222058188 w 3450"/>
                  <a:gd name="T41" fmla="*/ 29546569 h 4992"/>
                  <a:gd name="T42" fmla="*/ 259089716 w 3450"/>
                  <a:gd name="T43" fmla="*/ 9848856 h 4992"/>
                  <a:gd name="T44" fmla="*/ 283690801 w 3450"/>
                  <a:gd name="T45" fmla="*/ 0 h 4992"/>
                  <a:gd name="T46" fmla="*/ 301041245 w 3450"/>
                  <a:gd name="T47" fmla="*/ 12311160 h 4992"/>
                  <a:gd name="T48" fmla="*/ 303371885 w 3450"/>
                  <a:gd name="T49" fmla="*/ 37062716 h 4992"/>
                  <a:gd name="T50" fmla="*/ 333022512 w 3450"/>
                  <a:gd name="T51" fmla="*/ 101209698 h 4992"/>
                  <a:gd name="T52" fmla="*/ 333022512 w 3450"/>
                  <a:gd name="T53" fmla="*/ 111058554 h 4992"/>
                  <a:gd name="T54" fmla="*/ 340403053 w 3450"/>
                  <a:gd name="T55" fmla="*/ 118445106 h 4992"/>
                  <a:gd name="T56" fmla="*/ 340403053 w 3450"/>
                  <a:gd name="T57" fmla="*/ 111058554 h 4992"/>
                  <a:gd name="T58" fmla="*/ 340403053 w 3450"/>
                  <a:gd name="T59" fmla="*/ 106134306 h 4992"/>
                  <a:gd name="T60" fmla="*/ 347912775 w 3450"/>
                  <a:gd name="T61" fmla="*/ 103672002 h 4992"/>
                  <a:gd name="T62" fmla="*/ 352703596 w 3450"/>
                  <a:gd name="T63" fmla="*/ 98747394 h 4992"/>
                  <a:gd name="T64" fmla="*/ 372514220 w 3450"/>
                  <a:gd name="T65" fmla="*/ 76587737 h 4992"/>
                  <a:gd name="T66" fmla="*/ 389734764 w 3450"/>
                  <a:gd name="T67" fmla="*/ 69071589 h 4992"/>
                  <a:gd name="T68" fmla="*/ 407085207 w 3450"/>
                  <a:gd name="T69" fmla="*/ 69071589 h 4992"/>
                  <a:gd name="T70" fmla="*/ 412005568 w 3450"/>
                  <a:gd name="T71" fmla="*/ 86436593 h 4992"/>
                  <a:gd name="T72" fmla="*/ 412005568 w 3450"/>
                  <a:gd name="T73" fmla="*/ 93823145 h 4992"/>
                  <a:gd name="T74" fmla="*/ 412005568 w 3450"/>
                  <a:gd name="T75" fmla="*/ 96285449 h 4992"/>
                  <a:gd name="T76" fmla="*/ 439066834 w 3450"/>
                  <a:gd name="T77" fmla="*/ 81382390 h 4992"/>
                  <a:gd name="T78" fmla="*/ 439066834 w 3450"/>
                  <a:gd name="T79" fmla="*/ 150583574 h 4992"/>
                  <a:gd name="T80" fmla="*/ 439066834 w 3450"/>
                  <a:gd name="T81" fmla="*/ 308553701 h 4992"/>
                  <a:gd name="T82" fmla="*/ 419385750 w 3450"/>
                  <a:gd name="T83" fmla="*/ 387473787 h 4992"/>
                  <a:gd name="T84" fmla="*/ 402035666 w 3450"/>
                  <a:gd name="T85" fmla="*/ 506048488 h 4992"/>
                  <a:gd name="T86" fmla="*/ 409545388 w 3450"/>
                  <a:gd name="T87" fmla="*/ 528338100 h 4992"/>
                  <a:gd name="T88" fmla="*/ 421845931 w 3450"/>
                  <a:gd name="T89" fmla="*/ 533132753 h 4992"/>
                  <a:gd name="T90" fmla="*/ 424306111 w 3450"/>
                  <a:gd name="T91" fmla="*/ 540648900 h 4992"/>
                  <a:gd name="T92" fmla="*/ 416925570 w 3450"/>
                  <a:gd name="T93" fmla="*/ 582506630 h 4992"/>
                  <a:gd name="T94" fmla="*/ 194867382 w 3450"/>
                  <a:gd name="T95" fmla="*/ 626955898 h 4992"/>
                  <a:gd name="T96" fmla="*/ 182566839 w 3450"/>
                  <a:gd name="T97" fmla="*/ 612182794 h 4992"/>
                  <a:gd name="T98" fmla="*/ 170266297 w 3450"/>
                  <a:gd name="T99" fmla="*/ 607258186 h 49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450" h="4992">
                    <a:moveTo>
                      <a:pt x="877" y="4705"/>
                    </a:moveTo>
                    <a:lnTo>
                      <a:pt x="915" y="4514"/>
                    </a:lnTo>
                    <a:lnTo>
                      <a:pt x="934" y="4438"/>
                    </a:lnTo>
                    <a:lnTo>
                      <a:pt x="953" y="4381"/>
                    </a:lnTo>
                    <a:lnTo>
                      <a:pt x="991" y="4343"/>
                    </a:lnTo>
                    <a:lnTo>
                      <a:pt x="1029" y="4324"/>
                    </a:lnTo>
                    <a:lnTo>
                      <a:pt x="1105" y="4324"/>
                    </a:lnTo>
                    <a:lnTo>
                      <a:pt x="1163" y="4286"/>
                    </a:lnTo>
                    <a:lnTo>
                      <a:pt x="1239" y="4248"/>
                    </a:lnTo>
                    <a:lnTo>
                      <a:pt x="1334" y="4114"/>
                    </a:lnTo>
                    <a:lnTo>
                      <a:pt x="1315" y="4077"/>
                    </a:lnTo>
                    <a:lnTo>
                      <a:pt x="782" y="3657"/>
                    </a:lnTo>
                    <a:lnTo>
                      <a:pt x="667" y="3619"/>
                    </a:lnTo>
                    <a:lnTo>
                      <a:pt x="610" y="3562"/>
                    </a:lnTo>
                    <a:lnTo>
                      <a:pt x="344" y="3143"/>
                    </a:lnTo>
                    <a:lnTo>
                      <a:pt x="420" y="3086"/>
                    </a:lnTo>
                    <a:lnTo>
                      <a:pt x="439" y="3067"/>
                    </a:lnTo>
                    <a:lnTo>
                      <a:pt x="457" y="3048"/>
                    </a:lnTo>
                    <a:lnTo>
                      <a:pt x="457" y="3029"/>
                    </a:lnTo>
                    <a:lnTo>
                      <a:pt x="457" y="2990"/>
                    </a:lnTo>
                    <a:lnTo>
                      <a:pt x="477" y="2953"/>
                    </a:lnTo>
                    <a:lnTo>
                      <a:pt x="477" y="2895"/>
                    </a:lnTo>
                    <a:lnTo>
                      <a:pt x="457" y="2857"/>
                    </a:lnTo>
                    <a:lnTo>
                      <a:pt x="420" y="2819"/>
                    </a:lnTo>
                    <a:lnTo>
                      <a:pt x="381" y="2781"/>
                    </a:lnTo>
                    <a:lnTo>
                      <a:pt x="325" y="2724"/>
                    </a:lnTo>
                    <a:lnTo>
                      <a:pt x="286" y="2686"/>
                    </a:lnTo>
                    <a:lnTo>
                      <a:pt x="267" y="2609"/>
                    </a:lnTo>
                    <a:lnTo>
                      <a:pt x="229" y="2533"/>
                    </a:lnTo>
                    <a:lnTo>
                      <a:pt x="134" y="2457"/>
                    </a:lnTo>
                    <a:lnTo>
                      <a:pt x="115" y="2381"/>
                    </a:lnTo>
                    <a:lnTo>
                      <a:pt x="115" y="2152"/>
                    </a:lnTo>
                    <a:lnTo>
                      <a:pt x="134" y="2096"/>
                    </a:lnTo>
                    <a:lnTo>
                      <a:pt x="153" y="2038"/>
                    </a:lnTo>
                    <a:lnTo>
                      <a:pt x="191" y="1905"/>
                    </a:lnTo>
                    <a:lnTo>
                      <a:pt x="229" y="1867"/>
                    </a:lnTo>
                    <a:lnTo>
                      <a:pt x="248" y="1810"/>
                    </a:lnTo>
                    <a:lnTo>
                      <a:pt x="229" y="1733"/>
                    </a:lnTo>
                    <a:lnTo>
                      <a:pt x="153" y="1524"/>
                    </a:lnTo>
                    <a:lnTo>
                      <a:pt x="134" y="1505"/>
                    </a:lnTo>
                    <a:lnTo>
                      <a:pt x="96" y="1466"/>
                    </a:lnTo>
                    <a:lnTo>
                      <a:pt x="39" y="1448"/>
                    </a:lnTo>
                    <a:lnTo>
                      <a:pt x="0" y="1429"/>
                    </a:lnTo>
                    <a:lnTo>
                      <a:pt x="0" y="1390"/>
                    </a:lnTo>
                    <a:lnTo>
                      <a:pt x="0" y="1352"/>
                    </a:lnTo>
                    <a:lnTo>
                      <a:pt x="20" y="1334"/>
                    </a:lnTo>
                    <a:lnTo>
                      <a:pt x="39" y="1314"/>
                    </a:lnTo>
                    <a:lnTo>
                      <a:pt x="58" y="1295"/>
                    </a:lnTo>
                    <a:lnTo>
                      <a:pt x="77" y="1257"/>
                    </a:lnTo>
                    <a:lnTo>
                      <a:pt x="77" y="1238"/>
                    </a:lnTo>
                    <a:lnTo>
                      <a:pt x="58" y="1162"/>
                    </a:lnTo>
                    <a:lnTo>
                      <a:pt x="39" y="1067"/>
                    </a:lnTo>
                    <a:lnTo>
                      <a:pt x="39" y="953"/>
                    </a:lnTo>
                    <a:lnTo>
                      <a:pt x="134" y="591"/>
                    </a:lnTo>
                    <a:lnTo>
                      <a:pt x="134" y="533"/>
                    </a:lnTo>
                    <a:lnTo>
                      <a:pt x="134" y="514"/>
                    </a:lnTo>
                    <a:lnTo>
                      <a:pt x="153" y="495"/>
                    </a:lnTo>
                    <a:lnTo>
                      <a:pt x="496" y="286"/>
                    </a:lnTo>
                    <a:lnTo>
                      <a:pt x="572" y="267"/>
                    </a:lnTo>
                    <a:lnTo>
                      <a:pt x="591" y="267"/>
                    </a:lnTo>
                    <a:lnTo>
                      <a:pt x="648" y="267"/>
                    </a:lnTo>
                    <a:lnTo>
                      <a:pt x="743" y="267"/>
                    </a:lnTo>
                    <a:lnTo>
                      <a:pt x="782" y="267"/>
                    </a:lnTo>
                    <a:lnTo>
                      <a:pt x="915" y="247"/>
                    </a:lnTo>
                    <a:lnTo>
                      <a:pt x="934" y="247"/>
                    </a:lnTo>
                    <a:lnTo>
                      <a:pt x="953" y="247"/>
                    </a:lnTo>
                    <a:lnTo>
                      <a:pt x="972" y="228"/>
                    </a:lnTo>
                    <a:lnTo>
                      <a:pt x="991" y="191"/>
                    </a:lnTo>
                    <a:lnTo>
                      <a:pt x="1010" y="191"/>
                    </a:lnTo>
                    <a:lnTo>
                      <a:pt x="1124" y="133"/>
                    </a:lnTo>
                    <a:lnTo>
                      <a:pt x="1143" y="133"/>
                    </a:lnTo>
                    <a:lnTo>
                      <a:pt x="1182" y="95"/>
                    </a:lnTo>
                    <a:lnTo>
                      <a:pt x="1219" y="133"/>
                    </a:lnTo>
                    <a:lnTo>
                      <a:pt x="1258" y="133"/>
                    </a:lnTo>
                    <a:lnTo>
                      <a:pt x="1277" y="152"/>
                    </a:lnTo>
                    <a:lnTo>
                      <a:pt x="1315" y="152"/>
                    </a:lnTo>
                    <a:lnTo>
                      <a:pt x="1372" y="133"/>
                    </a:lnTo>
                    <a:lnTo>
                      <a:pt x="1410" y="133"/>
                    </a:lnTo>
                    <a:lnTo>
                      <a:pt x="1429" y="133"/>
                    </a:lnTo>
                    <a:lnTo>
                      <a:pt x="1468" y="152"/>
                    </a:lnTo>
                    <a:lnTo>
                      <a:pt x="1486" y="191"/>
                    </a:lnTo>
                    <a:lnTo>
                      <a:pt x="1524" y="210"/>
                    </a:lnTo>
                    <a:lnTo>
                      <a:pt x="1563" y="210"/>
                    </a:lnTo>
                    <a:lnTo>
                      <a:pt x="1715" y="228"/>
                    </a:lnTo>
                    <a:lnTo>
                      <a:pt x="1791" y="210"/>
                    </a:lnTo>
                    <a:lnTo>
                      <a:pt x="1848" y="191"/>
                    </a:lnTo>
                    <a:lnTo>
                      <a:pt x="1886" y="171"/>
                    </a:lnTo>
                    <a:lnTo>
                      <a:pt x="2001" y="76"/>
                    </a:lnTo>
                    <a:lnTo>
                      <a:pt x="2096" y="19"/>
                    </a:lnTo>
                    <a:lnTo>
                      <a:pt x="2134" y="0"/>
                    </a:lnTo>
                    <a:lnTo>
                      <a:pt x="2172" y="0"/>
                    </a:lnTo>
                    <a:lnTo>
                      <a:pt x="2191" y="0"/>
                    </a:lnTo>
                    <a:lnTo>
                      <a:pt x="2248" y="19"/>
                    </a:lnTo>
                    <a:lnTo>
                      <a:pt x="2267" y="38"/>
                    </a:lnTo>
                    <a:lnTo>
                      <a:pt x="2306" y="57"/>
                    </a:lnTo>
                    <a:lnTo>
                      <a:pt x="2325" y="95"/>
                    </a:lnTo>
                    <a:lnTo>
                      <a:pt x="2343" y="115"/>
                    </a:lnTo>
                    <a:lnTo>
                      <a:pt x="2382" y="191"/>
                    </a:lnTo>
                    <a:lnTo>
                      <a:pt x="2343" y="247"/>
                    </a:lnTo>
                    <a:lnTo>
                      <a:pt x="2343" y="286"/>
                    </a:lnTo>
                    <a:lnTo>
                      <a:pt x="2362" y="324"/>
                    </a:lnTo>
                    <a:lnTo>
                      <a:pt x="2362" y="362"/>
                    </a:lnTo>
                    <a:lnTo>
                      <a:pt x="2515" y="648"/>
                    </a:lnTo>
                    <a:lnTo>
                      <a:pt x="2572" y="781"/>
                    </a:lnTo>
                    <a:lnTo>
                      <a:pt x="2572" y="800"/>
                    </a:lnTo>
                    <a:lnTo>
                      <a:pt x="2553" y="819"/>
                    </a:lnTo>
                    <a:lnTo>
                      <a:pt x="2553" y="838"/>
                    </a:lnTo>
                    <a:lnTo>
                      <a:pt x="2572" y="857"/>
                    </a:lnTo>
                    <a:lnTo>
                      <a:pt x="2591" y="895"/>
                    </a:lnTo>
                    <a:lnTo>
                      <a:pt x="2610" y="914"/>
                    </a:lnTo>
                    <a:lnTo>
                      <a:pt x="2629" y="914"/>
                    </a:lnTo>
                    <a:lnTo>
                      <a:pt x="2629" y="895"/>
                    </a:lnTo>
                    <a:lnTo>
                      <a:pt x="2629" y="876"/>
                    </a:lnTo>
                    <a:lnTo>
                      <a:pt x="2629" y="857"/>
                    </a:lnTo>
                    <a:lnTo>
                      <a:pt x="2629" y="838"/>
                    </a:lnTo>
                    <a:lnTo>
                      <a:pt x="2629" y="819"/>
                    </a:lnTo>
                    <a:lnTo>
                      <a:pt x="2648" y="819"/>
                    </a:lnTo>
                    <a:lnTo>
                      <a:pt x="2667" y="800"/>
                    </a:lnTo>
                    <a:lnTo>
                      <a:pt x="2687" y="800"/>
                    </a:lnTo>
                    <a:lnTo>
                      <a:pt x="2706" y="819"/>
                    </a:lnTo>
                    <a:lnTo>
                      <a:pt x="2706" y="800"/>
                    </a:lnTo>
                    <a:lnTo>
                      <a:pt x="2724" y="800"/>
                    </a:lnTo>
                    <a:lnTo>
                      <a:pt x="2724" y="762"/>
                    </a:lnTo>
                    <a:lnTo>
                      <a:pt x="2801" y="667"/>
                    </a:lnTo>
                    <a:lnTo>
                      <a:pt x="2858" y="591"/>
                    </a:lnTo>
                    <a:lnTo>
                      <a:pt x="2877" y="591"/>
                    </a:lnTo>
                    <a:lnTo>
                      <a:pt x="2896" y="572"/>
                    </a:lnTo>
                    <a:lnTo>
                      <a:pt x="2934" y="572"/>
                    </a:lnTo>
                    <a:lnTo>
                      <a:pt x="2991" y="533"/>
                    </a:lnTo>
                    <a:lnTo>
                      <a:pt x="3010" y="533"/>
                    </a:lnTo>
                    <a:lnTo>
                      <a:pt x="3029" y="514"/>
                    </a:lnTo>
                    <a:lnTo>
                      <a:pt x="3086" y="514"/>
                    </a:lnTo>
                    <a:lnTo>
                      <a:pt x="3144" y="533"/>
                    </a:lnTo>
                    <a:lnTo>
                      <a:pt x="3163" y="552"/>
                    </a:lnTo>
                    <a:lnTo>
                      <a:pt x="3182" y="591"/>
                    </a:lnTo>
                    <a:lnTo>
                      <a:pt x="3182" y="667"/>
                    </a:lnTo>
                    <a:lnTo>
                      <a:pt x="3182" y="686"/>
                    </a:lnTo>
                    <a:lnTo>
                      <a:pt x="3182" y="705"/>
                    </a:lnTo>
                    <a:lnTo>
                      <a:pt x="3182" y="724"/>
                    </a:lnTo>
                    <a:lnTo>
                      <a:pt x="3182" y="743"/>
                    </a:lnTo>
                    <a:lnTo>
                      <a:pt x="3200" y="743"/>
                    </a:lnTo>
                    <a:lnTo>
                      <a:pt x="3296" y="705"/>
                    </a:lnTo>
                    <a:lnTo>
                      <a:pt x="3391" y="628"/>
                    </a:lnTo>
                    <a:lnTo>
                      <a:pt x="3429" y="609"/>
                    </a:lnTo>
                    <a:lnTo>
                      <a:pt x="3449" y="609"/>
                    </a:lnTo>
                    <a:lnTo>
                      <a:pt x="3449" y="705"/>
                    </a:lnTo>
                    <a:lnTo>
                      <a:pt x="3391" y="1162"/>
                    </a:lnTo>
                    <a:lnTo>
                      <a:pt x="3372" y="1581"/>
                    </a:lnTo>
                    <a:lnTo>
                      <a:pt x="3429" y="2133"/>
                    </a:lnTo>
                    <a:lnTo>
                      <a:pt x="3410" y="2286"/>
                    </a:lnTo>
                    <a:lnTo>
                      <a:pt x="3391" y="2381"/>
                    </a:lnTo>
                    <a:lnTo>
                      <a:pt x="3296" y="2724"/>
                    </a:lnTo>
                    <a:lnTo>
                      <a:pt x="3258" y="2857"/>
                    </a:lnTo>
                    <a:lnTo>
                      <a:pt x="3239" y="2934"/>
                    </a:lnTo>
                    <a:lnTo>
                      <a:pt x="3239" y="2990"/>
                    </a:lnTo>
                    <a:lnTo>
                      <a:pt x="3277" y="3391"/>
                    </a:lnTo>
                    <a:lnTo>
                      <a:pt x="3277" y="3429"/>
                    </a:lnTo>
                    <a:lnTo>
                      <a:pt x="3258" y="3467"/>
                    </a:lnTo>
                    <a:lnTo>
                      <a:pt x="3105" y="3905"/>
                    </a:lnTo>
                    <a:lnTo>
                      <a:pt x="3105" y="3962"/>
                    </a:lnTo>
                    <a:lnTo>
                      <a:pt x="3105" y="4000"/>
                    </a:lnTo>
                    <a:lnTo>
                      <a:pt x="3124" y="4057"/>
                    </a:lnTo>
                    <a:lnTo>
                      <a:pt x="3163" y="4077"/>
                    </a:lnTo>
                    <a:lnTo>
                      <a:pt x="3200" y="4077"/>
                    </a:lnTo>
                    <a:lnTo>
                      <a:pt x="3220" y="4095"/>
                    </a:lnTo>
                    <a:lnTo>
                      <a:pt x="3239" y="4095"/>
                    </a:lnTo>
                    <a:lnTo>
                      <a:pt x="3258" y="4114"/>
                    </a:lnTo>
                    <a:lnTo>
                      <a:pt x="3277" y="4114"/>
                    </a:lnTo>
                    <a:lnTo>
                      <a:pt x="3277" y="4133"/>
                    </a:lnTo>
                    <a:lnTo>
                      <a:pt x="3277" y="4172"/>
                    </a:lnTo>
                    <a:lnTo>
                      <a:pt x="3296" y="4190"/>
                    </a:lnTo>
                    <a:lnTo>
                      <a:pt x="3277" y="4229"/>
                    </a:lnTo>
                    <a:lnTo>
                      <a:pt x="3277" y="4324"/>
                    </a:lnTo>
                    <a:lnTo>
                      <a:pt x="3220" y="4495"/>
                    </a:lnTo>
                    <a:lnTo>
                      <a:pt x="1696" y="4971"/>
                    </a:lnTo>
                    <a:lnTo>
                      <a:pt x="1600" y="4991"/>
                    </a:lnTo>
                    <a:lnTo>
                      <a:pt x="1563" y="4991"/>
                    </a:lnTo>
                    <a:lnTo>
                      <a:pt x="1505" y="4838"/>
                    </a:lnTo>
                    <a:lnTo>
                      <a:pt x="1468" y="4800"/>
                    </a:lnTo>
                    <a:lnTo>
                      <a:pt x="1448" y="4762"/>
                    </a:lnTo>
                    <a:lnTo>
                      <a:pt x="1429" y="4743"/>
                    </a:lnTo>
                    <a:lnTo>
                      <a:pt x="1410" y="4724"/>
                    </a:lnTo>
                    <a:lnTo>
                      <a:pt x="1391" y="4705"/>
                    </a:lnTo>
                    <a:lnTo>
                      <a:pt x="1353" y="4705"/>
                    </a:lnTo>
                    <a:lnTo>
                      <a:pt x="1315" y="4686"/>
                    </a:lnTo>
                    <a:lnTo>
                      <a:pt x="1182" y="4686"/>
                    </a:lnTo>
                    <a:lnTo>
                      <a:pt x="915" y="4724"/>
                    </a:lnTo>
                    <a:lnTo>
                      <a:pt x="877" y="4705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7" name="Freeform 13">
                <a:extLst>
                  <a:ext uri="{FF2B5EF4-FFF2-40B4-BE49-F238E27FC236}">
                    <a16:creationId xmlns:a16="http://schemas.microsoft.com/office/drawing/2014/main" id="{DE70B9EB-B276-0E4F-8E01-E3D428429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6488" y="2703513"/>
                <a:ext cx="1001712" cy="1014412"/>
              </a:xfrm>
              <a:custGeom>
                <a:avLst/>
                <a:gdLst>
                  <a:gd name="T0" fmla="*/ 118499793 w 2782"/>
                  <a:gd name="T1" fmla="*/ 305640177 h 2820"/>
                  <a:gd name="T2" fmla="*/ 128482707 w 2782"/>
                  <a:gd name="T3" fmla="*/ 248963324 h 2820"/>
                  <a:gd name="T4" fmla="*/ 86476335 w 2782"/>
                  <a:gd name="T5" fmla="*/ 214543462 h 2820"/>
                  <a:gd name="T6" fmla="*/ 108646504 w 2782"/>
                  <a:gd name="T7" fmla="*/ 177535410 h 2820"/>
                  <a:gd name="T8" fmla="*/ 106183272 w 2782"/>
                  <a:gd name="T9" fmla="*/ 167701009 h 2820"/>
                  <a:gd name="T10" fmla="*/ 59250077 w 2782"/>
                  <a:gd name="T11" fmla="*/ 135609978 h 2820"/>
                  <a:gd name="T12" fmla="*/ 54323252 w 2782"/>
                  <a:gd name="T13" fmla="*/ 123187747 h 2820"/>
                  <a:gd name="T14" fmla="*/ 39543139 w 2782"/>
                  <a:gd name="T15" fmla="*/ 115941536 h 2820"/>
                  <a:gd name="T16" fmla="*/ 14909738 w 2782"/>
                  <a:gd name="T17" fmla="*/ 96143235 h 2820"/>
                  <a:gd name="T18" fmla="*/ 0 w 2782"/>
                  <a:gd name="T19" fmla="*/ 78933484 h 2820"/>
                  <a:gd name="T20" fmla="*/ 7390056 w 2782"/>
                  <a:gd name="T21" fmla="*/ 66640393 h 2820"/>
                  <a:gd name="T22" fmla="*/ 9853289 w 2782"/>
                  <a:gd name="T23" fmla="*/ 69099084 h 2820"/>
                  <a:gd name="T24" fmla="*/ 34616315 w 2782"/>
                  <a:gd name="T25" fmla="*/ 69099084 h 2820"/>
                  <a:gd name="T26" fmla="*/ 64306166 w 2782"/>
                  <a:gd name="T27" fmla="*/ 71428274 h 2820"/>
                  <a:gd name="T28" fmla="*/ 71696222 w 2782"/>
                  <a:gd name="T29" fmla="*/ 69099084 h 2820"/>
                  <a:gd name="T30" fmla="*/ 103719680 w 2782"/>
                  <a:gd name="T31" fmla="*/ 56805993 h 2820"/>
                  <a:gd name="T32" fmla="*/ 118499793 w 2782"/>
                  <a:gd name="T33" fmla="*/ 54218163 h 2820"/>
                  <a:gd name="T34" fmla="*/ 143262819 w 2782"/>
                  <a:gd name="T35" fmla="*/ 37008052 h 2820"/>
                  <a:gd name="T36" fmla="*/ 180342727 w 2782"/>
                  <a:gd name="T37" fmla="*/ 4917020 h 2820"/>
                  <a:gd name="T38" fmla="*/ 212366185 w 2782"/>
                  <a:gd name="T39" fmla="*/ 0 h 2820"/>
                  <a:gd name="T40" fmla="*/ 212366185 w 2782"/>
                  <a:gd name="T41" fmla="*/ 2458690 h 2820"/>
                  <a:gd name="T42" fmla="*/ 214829417 w 2782"/>
                  <a:gd name="T43" fmla="*/ 4917020 h 2820"/>
                  <a:gd name="T44" fmla="*/ 219885866 w 2782"/>
                  <a:gd name="T45" fmla="*/ 4917020 h 2820"/>
                  <a:gd name="T46" fmla="*/ 222349098 w 2782"/>
                  <a:gd name="T47" fmla="*/ 12292731 h 2820"/>
                  <a:gd name="T48" fmla="*/ 219885866 w 2782"/>
                  <a:gd name="T49" fmla="*/ 24585822 h 2820"/>
                  <a:gd name="T50" fmla="*/ 214829417 w 2782"/>
                  <a:gd name="T51" fmla="*/ 27173651 h 2820"/>
                  <a:gd name="T52" fmla="*/ 217293009 w 2782"/>
                  <a:gd name="T53" fmla="*/ 34549362 h 2820"/>
                  <a:gd name="T54" fmla="*/ 219885866 w 2782"/>
                  <a:gd name="T55" fmla="*/ 39466742 h 2820"/>
                  <a:gd name="T56" fmla="*/ 227146298 w 2782"/>
                  <a:gd name="T57" fmla="*/ 37008052 h 2820"/>
                  <a:gd name="T58" fmla="*/ 232202747 w 2782"/>
                  <a:gd name="T59" fmla="*/ 37008052 h 2820"/>
                  <a:gd name="T60" fmla="*/ 301305752 w 2782"/>
                  <a:gd name="T61" fmla="*/ 69099084 h 2820"/>
                  <a:gd name="T62" fmla="*/ 316085865 w 2782"/>
                  <a:gd name="T63" fmla="*/ 78933484 h 2820"/>
                  <a:gd name="T64" fmla="*/ 316085865 w 2782"/>
                  <a:gd name="T65" fmla="*/ 88767525 h 2820"/>
                  <a:gd name="T66" fmla="*/ 311159401 w 2782"/>
                  <a:gd name="T67" fmla="*/ 93684905 h 2820"/>
                  <a:gd name="T68" fmla="*/ 308825433 w 2782"/>
                  <a:gd name="T69" fmla="*/ 115941536 h 2820"/>
                  <a:gd name="T70" fmla="*/ 311159401 w 2782"/>
                  <a:gd name="T71" fmla="*/ 125775577 h 2820"/>
                  <a:gd name="T72" fmla="*/ 316085865 w 2782"/>
                  <a:gd name="T73" fmla="*/ 128234267 h 2820"/>
                  <a:gd name="T74" fmla="*/ 318679082 w 2782"/>
                  <a:gd name="T75" fmla="*/ 130692957 h 2820"/>
                  <a:gd name="T76" fmla="*/ 313622633 w 2782"/>
                  <a:gd name="T77" fmla="*/ 138068668 h 2820"/>
                  <a:gd name="T78" fmla="*/ 318679082 w 2782"/>
                  <a:gd name="T79" fmla="*/ 142985688 h 2820"/>
                  <a:gd name="T80" fmla="*/ 325939513 w 2782"/>
                  <a:gd name="T81" fmla="*/ 140527358 h 2820"/>
                  <a:gd name="T82" fmla="*/ 325939513 w 2782"/>
                  <a:gd name="T83" fmla="*/ 157737109 h 2820"/>
                  <a:gd name="T84" fmla="*/ 333459195 w 2782"/>
                  <a:gd name="T85" fmla="*/ 175076720 h 2820"/>
                  <a:gd name="T86" fmla="*/ 355629004 w 2782"/>
                  <a:gd name="T87" fmla="*/ 172488890 h 2820"/>
                  <a:gd name="T88" fmla="*/ 360555828 w 2782"/>
                  <a:gd name="T89" fmla="*/ 179993740 h 2820"/>
                  <a:gd name="T90" fmla="*/ 350702540 w 2782"/>
                  <a:gd name="T91" fmla="*/ 197203851 h 2820"/>
                  <a:gd name="T92" fmla="*/ 343312483 w 2782"/>
                  <a:gd name="T93" fmla="*/ 219330983 h 2820"/>
                  <a:gd name="T94" fmla="*/ 328532370 w 2782"/>
                  <a:gd name="T95" fmla="*/ 224377503 h 2820"/>
                  <a:gd name="T96" fmla="*/ 323475921 w 2782"/>
                  <a:gd name="T97" fmla="*/ 231624073 h 2820"/>
                  <a:gd name="T98" fmla="*/ 328532370 w 2782"/>
                  <a:gd name="T99" fmla="*/ 239129283 h 2820"/>
                  <a:gd name="T100" fmla="*/ 330995603 w 2782"/>
                  <a:gd name="T101" fmla="*/ 244046304 h 2820"/>
                  <a:gd name="T102" fmla="*/ 330995603 w 2782"/>
                  <a:gd name="T103" fmla="*/ 248963324 h 2820"/>
                  <a:gd name="T104" fmla="*/ 325939513 w 2782"/>
                  <a:gd name="T105" fmla="*/ 258797725 h 2820"/>
                  <a:gd name="T106" fmla="*/ 271745886 w 2782"/>
                  <a:gd name="T107" fmla="*/ 310557198 h 2820"/>
                  <a:gd name="T108" fmla="*/ 249446092 w 2782"/>
                  <a:gd name="T109" fmla="*/ 322979788 h 2820"/>
                  <a:gd name="T110" fmla="*/ 242056035 w 2782"/>
                  <a:gd name="T111" fmla="*/ 330225999 h 2820"/>
                  <a:gd name="T112" fmla="*/ 219885866 w 2782"/>
                  <a:gd name="T113" fmla="*/ 332813829 h 2820"/>
                  <a:gd name="T114" fmla="*/ 195122840 w 2782"/>
                  <a:gd name="T115" fmla="*/ 332813829 h 2820"/>
                  <a:gd name="T116" fmla="*/ 138336355 w 2782"/>
                  <a:gd name="T117" fmla="*/ 362317030 h 28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782" h="2820">
                    <a:moveTo>
                      <a:pt x="1048" y="2819"/>
                    </a:moveTo>
                    <a:lnTo>
                      <a:pt x="1048" y="2781"/>
                    </a:lnTo>
                    <a:lnTo>
                      <a:pt x="914" y="2362"/>
                    </a:lnTo>
                    <a:lnTo>
                      <a:pt x="858" y="2267"/>
                    </a:lnTo>
                    <a:lnTo>
                      <a:pt x="781" y="2171"/>
                    </a:lnTo>
                    <a:lnTo>
                      <a:pt x="991" y="1924"/>
                    </a:lnTo>
                    <a:lnTo>
                      <a:pt x="972" y="1924"/>
                    </a:lnTo>
                    <a:lnTo>
                      <a:pt x="895" y="1886"/>
                    </a:lnTo>
                    <a:lnTo>
                      <a:pt x="667" y="1658"/>
                    </a:lnTo>
                    <a:lnTo>
                      <a:pt x="686" y="1619"/>
                    </a:lnTo>
                    <a:lnTo>
                      <a:pt x="781" y="1467"/>
                    </a:lnTo>
                    <a:lnTo>
                      <a:pt x="838" y="1372"/>
                    </a:lnTo>
                    <a:lnTo>
                      <a:pt x="858" y="1353"/>
                    </a:lnTo>
                    <a:lnTo>
                      <a:pt x="858" y="1333"/>
                    </a:lnTo>
                    <a:lnTo>
                      <a:pt x="819" y="1296"/>
                    </a:lnTo>
                    <a:lnTo>
                      <a:pt x="629" y="1162"/>
                    </a:lnTo>
                    <a:lnTo>
                      <a:pt x="572" y="1105"/>
                    </a:lnTo>
                    <a:lnTo>
                      <a:pt x="457" y="1048"/>
                    </a:lnTo>
                    <a:lnTo>
                      <a:pt x="438" y="1010"/>
                    </a:lnTo>
                    <a:lnTo>
                      <a:pt x="438" y="972"/>
                    </a:lnTo>
                    <a:lnTo>
                      <a:pt x="419" y="952"/>
                    </a:lnTo>
                    <a:lnTo>
                      <a:pt x="419" y="915"/>
                    </a:lnTo>
                    <a:lnTo>
                      <a:pt x="400" y="896"/>
                    </a:lnTo>
                    <a:lnTo>
                      <a:pt x="305" y="896"/>
                    </a:lnTo>
                    <a:lnTo>
                      <a:pt x="248" y="857"/>
                    </a:lnTo>
                    <a:lnTo>
                      <a:pt x="191" y="800"/>
                    </a:lnTo>
                    <a:lnTo>
                      <a:pt x="115" y="743"/>
                    </a:lnTo>
                    <a:lnTo>
                      <a:pt x="57" y="724"/>
                    </a:lnTo>
                    <a:lnTo>
                      <a:pt x="20" y="686"/>
                    </a:lnTo>
                    <a:lnTo>
                      <a:pt x="0" y="610"/>
                    </a:lnTo>
                    <a:lnTo>
                      <a:pt x="0" y="534"/>
                    </a:lnTo>
                    <a:lnTo>
                      <a:pt x="57" y="515"/>
                    </a:lnTo>
                    <a:lnTo>
                      <a:pt x="76" y="515"/>
                    </a:lnTo>
                    <a:lnTo>
                      <a:pt x="76" y="534"/>
                    </a:lnTo>
                    <a:lnTo>
                      <a:pt x="134" y="495"/>
                    </a:lnTo>
                    <a:lnTo>
                      <a:pt x="191" y="515"/>
                    </a:lnTo>
                    <a:lnTo>
                      <a:pt x="267" y="534"/>
                    </a:lnTo>
                    <a:lnTo>
                      <a:pt x="324" y="552"/>
                    </a:lnTo>
                    <a:lnTo>
                      <a:pt x="457" y="534"/>
                    </a:lnTo>
                    <a:lnTo>
                      <a:pt x="496" y="552"/>
                    </a:lnTo>
                    <a:lnTo>
                      <a:pt x="514" y="552"/>
                    </a:lnTo>
                    <a:lnTo>
                      <a:pt x="553" y="534"/>
                    </a:lnTo>
                    <a:lnTo>
                      <a:pt x="724" y="476"/>
                    </a:lnTo>
                    <a:lnTo>
                      <a:pt x="781" y="439"/>
                    </a:lnTo>
                    <a:lnTo>
                      <a:pt x="800" y="439"/>
                    </a:lnTo>
                    <a:lnTo>
                      <a:pt x="858" y="439"/>
                    </a:lnTo>
                    <a:lnTo>
                      <a:pt x="877" y="439"/>
                    </a:lnTo>
                    <a:lnTo>
                      <a:pt x="914" y="419"/>
                    </a:lnTo>
                    <a:lnTo>
                      <a:pt x="972" y="343"/>
                    </a:lnTo>
                    <a:lnTo>
                      <a:pt x="1086" y="305"/>
                    </a:lnTo>
                    <a:lnTo>
                      <a:pt x="1105" y="286"/>
                    </a:lnTo>
                    <a:lnTo>
                      <a:pt x="1124" y="248"/>
                    </a:lnTo>
                    <a:lnTo>
                      <a:pt x="1353" y="58"/>
                    </a:lnTo>
                    <a:lnTo>
                      <a:pt x="1391" y="38"/>
                    </a:lnTo>
                    <a:lnTo>
                      <a:pt x="1562" y="19"/>
                    </a:lnTo>
                    <a:lnTo>
                      <a:pt x="1620" y="0"/>
                    </a:lnTo>
                    <a:lnTo>
                      <a:pt x="1638" y="0"/>
                    </a:lnTo>
                    <a:lnTo>
                      <a:pt x="1638" y="19"/>
                    </a:lnTo>
                    <a:lnTo>
                      <a:pt x="1638" y="38"/>
                    </a:lnTo>
                    <a:lnTo>
                      <a:pt x="1657" y="38"/>
                    </a:lnTo>
                    <a:lnTo>
                      <a:pt x="1676" y="19"/>
                    </a:lnTo>
                    <a:lnTo>
                      <a:pt x="1696" y="38"/>
                    </a:lnTo>
                    <a:lnTo>
                      <a:pt x="1715" y="58"/>
                    </a:lnTo>
                    <a:lnTo>
                      <a:pt x="1715" y="76"/>
                    </a:lnTo>
                    <a:lnTo>
                      <a:pt x="1715" y="95"/>
                    </a:lnTo>
                    <a:lnTo>
                      <a:pt x="1696" y="114"/>
                    </a:lnTo>
                    <a:lnTo>
                      <a:pt x="1696" y="172"/>
                    </a:lnTo>
                    <a:lnTo>
                      <a:pt x="1696" y="190"/>
                    </a:lnTo>
                    <a:lnTo>
                      <a:pt x="1657" y="210"/>
                    </a:lnTo>
                    <a:lnTo>
                      <a:pt x="1657" y="229"/>
                    </a:lnTo>
                    <a:lnTo>
                      <a:pt x="1657" y="248"/>
                    </a:lnTo>
                    <a:lnTo>
                      <a:pt x="1676" y="267"/>
                    </a:lnTo>
                    <a:lnTo>
                      <a:pt x="1676" y="286"/>
                    </a:lnTo>
                    <a:lnTo>
                      <a:pt x="1696" y="305"/>
                    </a:lnTo>
                    <a:lnTo>
                      <a:pt x="1715" y="305"/>
                    </a:lnTo>
                    <a:lnTo>
                      <a:pt x="1734" y="286"/>
                    </a:lnTo>
                    <a:lnTo>
                      <a:pt x="1752" y="286"/>
                    </a:lnTo>
                    <a:lnTo>
                      <a:pt x="1772" y="286"/>
                    </a:lnTo>
                    <a:lnTo>
                      <a:pt x="1791" y="286"/>
                    </a:lnTo>
                    <a:lnTo>
                      <a:pt x="1810" y="286"/>
                    </a:lnTo>
                    <a:lnTo>
                      <a:pt x="2229" y="515"/>
                    </a:lnTo>
                    <a:lnTo>
                      <a:pt x="2324" y="534"/>
                    </a:lnTo>
                    <a:lnTo>
                      <a:pt x="2343" y="534"/>
                    </a:lnTo>
                    <a:lnTo>
                      <a:pt x="2438" y="610"/>
                    </a:lnTo>
                    <a:lnTo>
                      <a:pt x="2458" y="629"/>
                    </a:lnTo>
                    <a:lnTo>
                      <a:pt x="2438" y="686"/>
                    </a:lnTo>
                    <a:lnTo>
                      <a:pt x="2419" y="724"/>
                    </a:lnTo>
                    <a:lnTo>
                      <a:pt x="2400" y="724"/>
                    </a:lnTo>
                    <a:lnTo>
                      <a:pt x="2382" y="819"/>
                    </a:lnTo>
                    <a:lnTo>
                      <a:pt x="2382" y="857"/>
                    </a:lnTo>
                    <a:lnTo>
                      <a:pt x="2382" y="896"/>
                    </a:lnTo>
                    <a:lnTo>
                      <a:pt x="2382" y="915"/>
                    </a:lnTo>
                    <a:lnTo>
                      <a:pt x="2400" y="952"/>
                    </a:lnTo>
                    <a:lnTo>
                      <a:pt x="2400" y="972"/>
                    </a:lnTo>
                    <a:lnTo>
                      <a:pt x="2419" y="991"/>
                    </a:lnTo>
                    <a:lnTo>
                      <a:pt x="2438" y="991"/>
                    </a:lnTo>
                    <a:lnTo>
                      <a:pt x="2458" y="991"/>
                    </a:lnTo>
                    <a:lnTo>
                      <a:pt x="2458" y="1010"/>
                    </a:lnTo>
                    <a:lnTo>
                      <a:pt x="2438" y="1048"/>
                    </a:lnTo>
                    <a:lnTo>
                      <a:pt x="2419" y="1067"/>
                    </a:lnTo>
                    <a:lnTo>
                      <a:pt x="2419" y="1086"/>
                    </a:lnTo>
                    <a:lnTo>
                      <a:pt x="2438" y="1105"/>
                    </a:lnTo>
                    <a:lnTo>
                      <a:pt x="2458" y="1105"/>
                    </a:lnTo>
                    <a:lnTo>
                      <a:pt x="2477" y="1086"/>
                    </a:lnTo>
                    <a:lnTo>
                      <a:pt x="2495" y="1086"/>
                    </a:lnTo>
                    <a:lnTo>
                      <a:pt x="2514" y="1086"/>
                    </a:lnTo>
                    <a:lnTo>
                      <a:pt x="2534" y="1105"/>
                    </a:lnTo>
                    <a:lnTo>
                      <a:pt x="2534" y="1143"/>
                    </a:lnTo>
                    <a:lnTo>
                      <a:pt x="2514" y="1219"/>
                    </a:lnTo>
                    <a:lnTo>
                      <a:pt x="2514" y="1277"/>
                    </a:lnTo>
                    <a:lnTo>
                      <a:pt x="2534" y="1314"/>
                    </a:lnTo>
                    <a:lnTo>
                      <a:pt x="2572" y="1353"/>
                    </a:lnTo>
                    <a:lnTo>
                      <a:pt x="2629" y="1353"/>
                    </a:lnTo>
                    <a:lnTo>
                      <a:pt x="2743" y="1333"/>
                    </a:lnTo>
                    <a:lnTo>
                      <a:pt x="2762" y="1353"/>
                    </a:lnTo>
                    <a:lnTo>
                      <a:pt x="2781" y="1372"/>
                    </a:lnTo>
                    <a:lnTo>
                      <a:pt x="2781" y="1391"/>
                    </a:lnTo>
                    <a:lnTo>
                      <a:pt x="2762" y="1410"/>
                    </a:lnTo>
                    <a:lnTo>
                      <a:pt x="2743" y="1467"/>
                    </a:lnTo>
                    <a:lnTo>
                      <a:pt x="2705" y="1524"/>
                    </a:lnTo>
                    <a:lnTo>
                      <a:pt x="2686" y="1600"/>
                    </a:lnTo>
                    <a:lnTo>
                      <a:pt x="2648" y="1695"/>
                    </a:lnTo>
                    <a:lnTo>
                      <a:pt x="2629" y="1714"/>
                    </a:lnTo>
                    <a:lnTo>
                      <a:pt x="2610" y="1714"/>
                    </a:lnTo>
                    <a:lnTo>
                      <a:pt x="2534" y="1734"/>
                    </a:lnTo>
                    <a:lnTo>
                      <a:pt x="2514" y="1753"/>
                    </a:lnTo>
                    <a:lnTo>
                      <a:pt x="2495" y="1772"/>
                    </a:lnTo>
                    <a:lnTo>
                      <a:pt x="2495" y="1790"/>
                    </a:lnTo>
                    <a:lnTo>
                      <a:pt x="2495" y="1810"/>
                    </a:lnTo>
                    <a:lnTo>
                      <a:pt x="2514" y="1829"/>
                    </a:lnTo>
                    <a:lnTo>
                      <a:pt x="2534" y="1848"/>
                    </a:lnTo>
                    <a:lnTo>
                      <a:pt x="2553" y="1867"/>
                    </a:lnTo>
                    <a:lnTo>
                      <a:pt x="2553" y="1886"/>
                    </a:lnTo>
                    <a:lnTo>
                      <a:pt x="2553" y="1905"/>
                    </a:lnTo>
                    <a:lnTo>
                      <a:pt x="2553" y="1924"/>
                    </a:lnTo>
                    <a:lnTo>
                      <a:pt x="2553" y="1943"/>
                    </a:lnTo>
                    <a:lnTo>
                      <a:pt x="2553" y="1962"/>
                    </a:lnTo>
                    <a:lnTo>
                      <a:pt x="2514" y="2000"/>
                    </a:lnTo>
                    <a:lnTo>
                      <a:pt x="2210" y="2248"/>
                    </a:lnTo>
                    <a:lnTo>
                      <a:pt x="2133" y="2324"/>
                    </a:lnTo>
                    <a:lnTo>
                      <a:pt x="2096" y="2400"/>
                    </a:lnTo>
                    <a:lnTo>
                      <a:pt x="2057" y="2438"/>
                    </a:lnTo>
                    <a:lnTo>
                      <a:pt x="2038" y="2438"/>
                    </a:lnTo>
                    <a:lnTo>
                      <a:pt x="1924" y="2496"/>
                    </a:lnTo>
                    <a:lnTo>
                      <a:pt x="1905" y="2496"/>
                    </a:lnTo>
                    <a:lnTo>
                      <a:pt x="1886" y="2533"/>
                    </a:lnTo>
                    <a:lnTo>
                      <a:pt x="1867" y="2552"/>
                    </a:lnTo>
                    <a:lnTo>
                      <a:pt x="1848" y="2552"/>
                    </a:lnTo>
                    <a:lnTo>
                      <a:pt x="1829" y="2552"/>
                    </a:lnTo>
                    <a:lnTo>
                      <a:pt x="1696" y="2572"/>
                    </a:lnTo>
                    <a:lnTo>
                      <a:pt x="1657" y="2572"/>
                    </a:lnTo>
                    <a:lnTo>
                      <a:pt x="1562" y="2572"/>
                    </a:lnTo>
                    <a:lnTo>
                      <a:pt x="1505" y="2572"/>
                    </a:lnTo>
                    <a:lnTo>
                      <a:pt x="1486" y="2572"/>
                    </a:lnTo>
                    <a:lnTo>
                      <a:pt x="1410" y="2591"/>
                    </a:lnTo>
                    <a:lnTo>
                      <a:pt x="1067" y="2800"/>
                    </a:lnTo>
                    <a:lnTo>
                      <a:pt x="1048" y="2819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8" name="Freeform 14">
                <a:extLst>
                  <a:ext uri="{FF2B5EF4-FFF2-40B4-BE49-F238E27FC236}">
                    <a16:creationId xmlns:a16="http://schemas.microsoft.com/office/drawing/2014/main" id="{8CF21CD6-EEF7-2A4B-A11D-DCD430F5C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69675" y="1214438"/>
                <a:ext cx="363538" cy="398462"/>
              </a:xfrm>
              <a:custGeom>
                <a:avLst/>
                <a:gdLst>
                  <a:gd name="T0" fmla="*/ 2461620 w 1010"/>
                  <a:gd name="T1" fmla="*/ 2470464 h 1105"/>
                  <a:gd name="T2" fmla="*/ 4923240 w 1010"/>
                  <a:gd name="T3" fmla="*/ 2470464 h 1105"/>
                  <a:gd name="T4" fmla="*/ 7384861 w 1010"/>
                  <a:gd name="T5" fmla="*/ 0 h 1105"/>
                  <a:gd name="T6" fmla="*/ 9846121 w 1010"/>
                  <a:gd name="T7" fmla="*/ 0 h 1105"/>
                  <a:gd name="T8" fmla="*/ 17230981 w 1010"/>
                  <a:gd name="T9" fmla="*/ 2470464 h 1105"/>
                  <a:gd name="T10" fmla="*/ 19692602 w 1010"/>
                  <a:gd name="T11" fmla="*/ 2470464 h 1105"/>
                  <a:gd name="T12" fmla="*/ 29668300 w 1010"/>
                  <a:gd name="T13" fmla="*/ 0 h 1105"/>
                  <a:gd name="T14" fmla="*/ 32000342 w 1010"/>
                  <a:gd name="T15" fmla="*/ 0 h 1105"/>
                  <a:gd name="T16" fmla="*/ 34461963 w 1010"/>
                  <a:gd name="T17" fmla="*/ 7411754 h 1105"/>
                  <a:gd name="T18" fmla="*/ 39514421 w 1010"/>
                  <a:gd name="T19" fmla="*/ 9882579 h 1105"/>
                  <a:gd name="T20" fmla="*/ 46769704 w 1010"/>
                  <a:gd name="T21" fmla="*/ 9882579 h 1105"/>
                  <a:gd name="T22" fmla="*/ 51822162 w 1010"/>
                  <a:gd name="T23" fmla="*/ 9882579 h 1105"/>
                  <a:gd name="T24" fmla="*/ 64130263 w 1010"/>
                  <a:gd name="T25" fmla="*/ 14823508 h 1105"/>
                  <a:gd name="T26" fmla="*/ 81360884 w 1010"/>
                  <a:gd name="T27" fmla="*/ 29777191 h 1105"/>
                  <a:gd name="T28" fmla="*/ 93668985 w 1010"/>
                  <a:gd name="T29" fmla="*/ 29777191 h 1105"/>
                  <a:gd name="T30" fmla="*/ 98721443 w 1010"/>
                  <a:gd name="T31" fmla="*/ 29777191 h 1105"/>
                  <a:gd name="T32" fmla="*/ 103644684 w 1010"/>
                  <a:gd name="T33" fmla="*/ 29777191 h 1105"/>
                  <a:gd name="T34" fmla="*/ 108567924 w 1010"/>
                  <a:gd name="T35" fmla="*/ 34588305 h 1105"/>
                  <a:gd name="T36" fmla="*/ 123337285 w 1010"/>
                  <a:gd name="T37" fmla="*/ 34588305 h 1105"/>
                  <a:gd name="T38" fmla="*/ 130721786 w 1010"/>
                  <a:gd name="T39" fmla="*/ 29777191 h 1105"/>
                  <a:gd name="T40" fmla="*/ 130721786 w 1010"/>
                  <a:gd name="T41" fmla="*/ 32117840 h 1105"/>
                  <a:gd name="T42" fmla="*/ 125798546 w 1010"/>
                  <a:gd name="T43" fmla="*/ 46941348 h 1105"/>
                  <a:gd name="T44" fmla="*/ 125798546 w 1010"/>
                  <a:gd name="T45" fmla="*/ 59424567 h 1105"/>
                  <a:gd name="T46" fmla="*/ 125798546 w 1010"/>
                  <a:gd name="T47" fmla="*/ 59424567 h 1105"/>
                  <a:gd name="T48" fmla="*/ 123337285 w 1010"/>
                  <a:gd name="T49" fmla="*/ 61895032 h 1105"/>
                  <a:gd name="T50" fmla="*/ 120875665 w 1010"/>
                  <a:gd name="T51" fmla="*/ 91672223 h 1105"/>
                  <a:gd name="T52" fmla="*/ 118414045 w 1010"/>
                  <a:gd name="T53" fmla="*/ 96483697 h 1105"/>
                  <a:gd name="T54" fmla="*/ 111029184 w 1010"/>
                  <a:gd name="T55" fmla="*/ 101554802 h 1105"/>
                  <a:gd name="T56" fmla="*/ 106106304 w 1010"/>
                  <a:gd name="T57" fmla="*/ 113907845 h 1105"/>
                  <a:gd name="T58" fmla="*/ 96130245 w 1010"/>
                  <a:gd name="T59" fmla="*/ 128731353 h 1105"/>
                  <a:gd name="T60" fmla="*/ 88875323 w 1010"/>
                  <a:gd name="T61" fmla="*/ 138613932 h 1105"/>
                  <a:gd name="T62" fmla="*/ 83822504 w 1010"/>
                  <a:gd name="T63" fmla="*/ 141214572 h 1105"/>
                  <a:gd name="T64" fmla="*/ 73976384 w 1010"/>
                  <a:gd name="T65" fmla="*/ 143554860 h 1105"/>
                  <a:gd name="T66" fmla="*/ 66591523 w 1010"/>
                  <a:gd name="T67" fmla="*/ 143554860 h 1105"/>
                  <a:gd name="T68" fmla="*/ 59207022 w 1010"/>
                  <a:gd name="T69" fmla="*/ 138613932 h 1105"/>
                  <a:gd name="T70" fmla="*/ 54283782 w 1010"/>
                  <a:gd name="T71" fmla="*/ 136143107 h 1105"/>
                  <a:gd name="T72" fmla="*/ 51822162 w 1010"/>
                  <a:gd name="T73" fmla="*/ 133672642 h 1105"/>
                  <a:gd name="T74" fmla="*/ 49360902 w 1010"/>
                  <a:gd name="T75" fmla="*/ 121319599 h 1105"/>
                  <a:gd name="T76" fmla="*/ 29668300 w 1010"/>
                  <a:gd name="T77" fmla="*/ 108966556 h 1105"/>
                  <a:gd name="T78" fmla="*/ 22154222 w 1010"/>
                  <a:gd name="T79" fmla="*/ 76718539 h 1105"/>
                  <a:gd name="T80" fmla="*/ 24615482 w 1010"/>
                  <a:gd name="T81" fmla="*/ 69306785 h 1105"/>
                  <a:gd name="T82" fmla="*/ 24615482 w 1010"/>
                  <a:gd name="T83" fmla="*/ 61895032 h 1105"/>
                  <a:gd name="T84" fmla="*/ 22154222 w 1010"/>
                  <a:gd name="T85" fmla="*/ 56953742 h 1105"/>
                  <a:gd name="T86" fmla="*/ 12307741 w 1010"/>
                  <a:gd name="T87" fmla="*/ 46941348 h 11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0" h="1105">
                    <a:moveTo>
                      <a:pt x="0" y="19"/>
                    </a:moveTo>
                    <a:lnTo>
                      <a:pt x="19" y="19"/>
                    </a:lnTo>
                    <a:lnTo>
                      <a:pt x="38" y="19"/>
                    </a:lnTo>
                    <a:lnTo>
                      <a:pt x="57" y="0"/>
                    </a:lnTo>
                    <a:lnTo>
                      <a:pt x="76" y="0"/>
                    </a:lnTo>
                    <a:lnTo>
                      <a:pt x="95" y="0"/>
                    </a:lnTo>
                    <a:lnTo>
                      <a:pt x="133" y="19"/>
                    </a:lnTo>
                    <a:lnTo>
                      <a:pt x="152" y="19"/>
                    </a:lnTo>
                    <a:lnTo>
                      <a:pt x="209" y="0"/>
                    </a:lnTo>
                    <a:lnTo>
                      <a:pt x="229" y="0"/>
                    </a:lnTo>
                    <a:lnTo>
                      <a:pt x="247" y="0"/>
                    </a:lnTo>
                    <a:lnTo>
                      <a:pt x="247" y="19"/>
                    </a:lnTo>
                    <a:lnTo>
                      <a:pt x="266" y="57"/>
                    </a:lnTo>
                    <a:lnTo>
                      <a:pt x="266" y="76"/>
                    </a:lnTo>
                    <a:lnTo>
                      <a:pt x="305" y="76"/>
                    </a:lnTo>
                    <a:lnTo>
                      <a:pt x="343" y="76"/>
                    </a:lnTo>
                    <a:lnTo>
                      <a:pt x="361" y="76"/>
                    </a:lnTo>
                    <a:lnTo>
                      <a:pt x="361" y="95"/>
                    </a:lnTo>
                    <a:lnTo>
                      <a:pt x="400" y="76"/>
                    </a:lnTo>
                    <a:lnTo>
                      <a:pt x="438" y="57"/>
                    </a:lnTo>
                    <a:lnTo>
                      <a:pt x="495" y="114"/>
                    </a:lnTo>
                    <a:lnTo>
                      <a:pt x="552" y="171"/>
                    </a:lnTo>
                    <a:lnTo>
                      <a:pt x="628" y="229"/>
                    </a:lnTo>
                    <a:lnTo>
                      <a:pt x="705" y="247"/>
                    </a:lnTo>
                    <a:lnTo>
                      <a:pt x="723" y="229"/>
                    </a:lnTo>
                    <a:lnTo>
                      <a:pt x="742" y="229"/>
                    </a:lnTo>
                    <a:lnTo>
                      <a:pt x="762" y="229"/>
                    </a:lnTo>
                    <a:lnTo>
                      <a:pt x="781" y="229"/>
                    </a:lnTo>
                    <a:lnTo>
                      <a:pt x="800" y="229"/>
                    </a:lnTo>
                    <a:lnTo>
                      <a:pt x="819" y="247"/>
                    </a:lnTo>
                    <a:lnTo>
                      <a:pt x="838" y="266"/>
                    </a:lnTo>
                    <a:lnTo>
                      <a:pt x="857" y="285"/>
                    </a:lnTo>
                    <a:lnTo>
                      <a:pt x="952" y="266"/>
                    </a:lnTo>
                    <a:lnTo>
                      <a:pt x="971" y="266"/>
                    </a:lnTo>
                    <a:lnTo>
                      <a:pt x="1009" y="229"/>
                    </a:lnTo>
                    <a:lnTo>
                      <a:pt x="1009" y="209"/>
                    </a:lnTo>
                    <a:lnTo>
                      <a:pt x="1009" y="247"/>
                    </a:lnTo>
                    <a:lnTo>
                      <a:pt x="971" y="305"/>
                    </a:lnTo>
                    <a:lnTo>
                      <a:pt x="971" y="361"/>
                    </a:lnTo>
                    <a:lnTo>
                      <a:pt x="1009" y="381"/>
                    </a:lnTo>
                    <a:lnTo>
                      <a:pt x="971" y="457"/>
                    </a:lnTo>
                    <a:lnTo>
                      <a:pt x="952" y="457"/>
                    </a:lnTo>
                    <a:lnTo>
                      <a:pt x="952" y="476"/>
                    </a:lnTo>
                    <a:lnTo>
                      <a:pt x="933" y="476"/>
                    </a:lnTo>
                    <a:lnTo>
                      <a:pt x="933" y="705"/>
                    </a:lnTo>
                    <a:lnTo>
                      <a:pt x="933" y="723"/>
                    </a:lnTo>
                    <a:lnTo>
                      <a:pt x="914" y="742"/>
                    </a:lnTo>
                    <a:lnTo>
                      <a:pt x="876" y="762"/>
                    </a:lnTo>
                    <a:lnTo>
                      <a:pt x="857" y="781"/>
                    </a:lnTo>
                    <a:lnTo>
                      <a:pt x="857" y="800"/>
                    </a:lnTo>
                    <a:lnTo>
                      <a:pt x="819" y="876"/>
                    </a:lnTo>
                    <a:lnTo>
                      <a:pt x="762" y="933"/>
                    </a:lnTo>
                    <a:lnTo>
                      <a:pt x="742" y="990"/>
                    </a:lnTo>
                    <a:lnTo>
                      <a:pt x="705" y="1047"/>
                    </a:lnTo>
                    <a:lnTo>
                      <a:pt x="686" y="1066"/>
                    </a:lnTo>
                    <a:lnTo>
                      <a:pt x="666" y="1086"/>
                    </a:lnTo>
                    <a:lnTo>
                      <a:pt x="647" y="1086"/>
                    </a:lnTo>
                    <a:lnTo>
                      <a:pt x="628" y="1104"/>
                    </a:lnTo>
                    <a:lnTo>
                      <a:pt x="571" y="1104"/>
                    </a:lnTo>
                    <a:lnTo>
                      <a:pt x="552" y="1104"/>
                    </a:lnTo>
                    <a:lnTo>
                      <a:pt x="514" y="1104"/>
                    </a:lnTo>
                    <a:lnTo>
                      <a:pt x="495" y="1086"/>
                    </a:lnTo>
                    <a:lnTo>
                      <a:pt x="457" y="1066"/>
                    </a:lnTo>
                    <a:lnTo>
                      <a:pt x="419" y="1047"/>
                    </a:lnTo>
                    <a:lnTo>
                      <a:pt x="400" y="1047"/>
                    </a:lnTo>
                    <a:lnTo>
                      <a:pt x="400" y="1028"/>
                    </a:lnTo>
                    <a:lnTo>
                      <a:pt x="400" y="971"/>
                    </a:lnTo>
                    <a:lnTo>
                      <a:pt x="381" y="933"/>
                    </a:lnTo>
                    <a:lnTo>
                      <a:pt x="381" y="914"/>
                    </a:lnTo>
                    <a:lnTo>
                      <a:pt x="229" y="838"/>
                    </a:lnTo>
                    <a:lnTo>
                      <a:pt x="209" y="686"/>
                    </a:lnTo>
                    <a:lnTo>
                      <a:pt x="171" y="590"/>
                    </a:lnTo>
                    <a:lnTo>
                      <a:pt x="171" y="552"/>
                    </a:lnTo>
                    <a:lnTo>
                      <a:pt x="190" y="533"/>
                    </a:lnTo>
                    <a:lnTo>
                      <a:pt x="190" y="495"/>
                    </a:lnTo>
                    <a:lnTo>
                      <a:pt x="190" y="476"/>
                    </a:lnTo>
                    <a:lnTo>
                      <a:pt x="190" y="457"/>
                    </a:lnTo>
                    <a:lnTo>
                      <a:pt x="171" y="438"/>
                    </a:lnTo>
                    <a:lnTo>
                      <a:pt x="114" y="400"/>
                    </a:lnTo>
                    <a:lnTo>
                      <a:pt x="95" y="361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9" name="Freeform 15">
                <a:extLst>
                  <a:ext uri="{FF2B5EF4-FFF2-40B4-BE49-F238E27FC236}">
                    <a16:creationId xmlns:a16="http://schemas.microsoft.com/office/drawing/2014/main" id="{EF356B24-E5B0-E241-8547-52D35CB9F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83875" y="1201738"/>
                <a:ext cx="768350" cy="561975"/>
              </a:xfrm>
              <a:custGeom>
                <a:avLst/>
                <a:gdLst>
                  <a:gd name="T0" fmla="*/ 2460879 w 2135"/>
                  <a:gd name="T1" fmla="*/ 39299778 h 1563"/>
                  <a:gd name="T2" fmla="*/ 4921759 w 2135"/>
                  <a:gd name="T3" fmla="*/ 24562227 h 1563"/>
                  <a:gd name="T4" fmla="*/ 19815872 w 2135"/>
                  <a:gd name="T5" fmla="*/ 9825034 h 1563"/>
                  <a:gd name="T6" fmla="*/ 39502187 w 2135"/>
                  <a:gd name="T7" fmla="*/ 2327001 h 1563"/>
                  <a:gd name="T8" fmla="*/ 69032019 w 2135"/>
                  <a:gd name="T9" fmla="*/ 12281113 h 1563"/>
                  <a:gd name="T10" fmla="*/ 71492538 w 2135"/>
                  <a:gd name="T11" fmla="*/ 17193631 h 1563"/>
                  <a:gd name="T12" fmla="*/ 79004734 w 2135"/>
                  <a:gd name="T13" fmla="*/ 22106148 h 1563"/>
                  <a:gd name="T14" fmla="*/ 88847891 w 2135"/>
                  <a:gd name="T15" fmla="*/ 36843340 h 1563"/>
                  <a:gd name="T16" fmla="*/ 103612447 w 2135"/>
                  <a:gd name="T17" fmla="*/ 41755857 h 1563"/>
                  <a:gd name="T18" fmla="*/ 148036393 w 2135"/>
                  <a:gd name="T19" fmla="*/ 49253891 h 1563"/>
                  <a:gd name="T20" fmla="*/ 152958152 w 2135"/>
                  <a:gd name="T21" fmla="*/ 59078925 h 1563"/>
                  <a:gd name="T22" fmla="*/ 177695423 w 2135"/>
                  <a:gd name="T23" fmla="*/ 63991442 h 1563"/>
                  <a:gd name="T24" fmla="*/ 209685774 w 2135"/>
                  <a:gd name="T25" fmla="*/ 54166408 h 1563"/>
                  <a:gd name="T26" fmla="*/ 224450690 w 2135"/>
                  <a:gd name="T27" fmla="*/ 54166408 h 1563"/>
                  <a:gd name="T28" fmla="*/ 239345164 w 2135"/>
                  <a:gd name="T29" fmla="*/ 39299778 h 1563"/>
                  <a:gd name="T30" fmla="*/ 244137005 w 2135"/>
                  <a:gd name="T31" fmla="*/ 31931182 h 1563"/>
                  <a:gd name="T32" fmla="*/ 244137005 w 2135"/>
                  <a:gd name="T33" fmla="*/ 22106148 h 1563"/>
                  <a:gd name="T34" fmla="*/ 227041127 w 2135"/>
                  <a:gd name="T35" fmla="*/ 4912517 h 1563"/>
                  <a:gd name="T36" fmla="*/ 236884284 w 2135"/>
                  <a:gd name="T37" fmla="*/ 2327001 h 1563"/>
                  <a:gd name="T38" fmla="*/ 246727442 w 2135"/>
                  <a:gd name="T39" fmla="*/ 7368596 h 1563"/>
                  <a:gd name="T40" fmla="*/ 259031478 w 2135"/>
                  <a:gd name="T41" fmla="*/ 51580892 h 1563"/>
                  <a:gd name="T42" fmla="*/ 271335515 w 2135"/>
                  <a:gd name="T43" fmla="*/ 63991442 h 1563"/>
                  <a:gd name="T44" fmla="*/ 271335515 w 2135"/>
                  <a:gd name="T45" fmla="*/ 73816117 h 1563"/>
                  <a:gd name="T46" fmla="*/ 273796034 w 2135"/>
                  <a:gd name="T47" fmla="*/ 93595264 h 1563"/>
                  <a:gd name="T48" fmla="*/ 268874636 w 2135"/>
                  <a:gd name="T49" fmla="*/ 118157850 h 1563"/>
                  <a:gd name="T50" fmla="*/ 261492358 w 2135"/>
                  <a:gd name="T51" fmla="*/ 127982525 h 1563"/>
                  <a:gd name="T52" fmla="*/ 256570599 w 2135"/>
                  <a:gd name="T53" fmla="*/ 137807560 h 1563"/>
                  <a:gd name="T54" fmla="*/ 241805683 w 2135"/>
                  <a:gd name="T55" fmla="*/ 140263998 h 1563"/>
                  <a:gd name="T56" fmla="*/ 202303496 w 2135"/>
                  <a:gd name="T57" fmla="*/ 167411741 h 1563"/>
                  <a:gd name="T58" fmla="*/ 202303496 w 2135"/>
                  <a:gd name="T59" fmla="*/ 177236776 h 1563"/>
                  <a:gd name="T60" fmla="*/ 199842617 w 2135"/>
                  <a:gd name="T61" fmla="*/ 182148933 h 1563"/>
                  <a:gd name="T62" fmla="*/ 172644466 w 2135"/>
                  <a:gd name="T63" fmla="*/ 192103405 h 1563"/>
                  <a:gd name="T64" fmla="*/ 145575514 w 2135"/>
                  <a:gd name="T65" fmla="*/ 196886485 h 1563"/>
                  <a:gd name="T66" fmla="*/ 138193236 w 2135"/>
                  <a:gd name="T67" fmla="*/ 192103405 h 1563"/>
                  <a:gd name="T68" fmla="*/ 143114994 w 2135"/>
                  <a:gd name="T69" fmla="*/ 187061451 h 1563"/>
                  <a:gd name="T70" fmla="*/ 145575514 w 2135"/>
                  <a:gd name="T71" fmla="*/ 182148933 h 1563"/>
                  <a:gd name="T72" fmla="*/ 143114994 w 2135"/>
                  <a:gd name="T73" fmla="*/ 174780337 h 1563"/>
                  <a:gd name="T74" fmla="*/ 148036393 w 2135"/>
                  <a:gd name="T75" fmla="*/ 172324258 h 1563"/>
                  <a:gd name="T76" fmla="*/ 155418671 w 2135"/>
                  <a:gd name="T77" fmla="*/ 172324258 h 1563"/>
                  <a:gd name="T78" fmla="*/ 160340430 w 2135"/>
                  <a:gd name="T79" fmla="*/ 172324258 h 1563"/>
                  <a:gd name="T80" fmla="*/ 162801309 w 2135"/>
                  <a:gd name="T81" fmla="*/ 164955303 h 1563"/>
                  <a:gd name="T82" fmla="*/ 128350078 w 2135"/>
                  <a:gd name="T83" fmla="*/ 164955303 h 1563"/>
                  <a:gd name="T84" fmla="*/ 103612447 w 2135"/>
                  <a:gd name="T85" fmla="*/ 152674190 h 1563"/>
                  <a:gd name="T86" fmla="*/ 98691049 w 2135"/>
                  <a:gd name="T87" fmla="*/ 150088673 h 1563"/>
                  <a:gd name="T88" fmla="*/ 71492538 w 2135"/>
                  <a:gd name="T89" fmla="*/ 160043145 h 1563"/>
                  <a:gd name="T90" fmla="*/ 49345344 w 2135"/>
                  <a:gd name="T91" fmla="*/ 145305594 h 1563"/>
                  <a:gd name="T92" fmla="*/ 51806224 w 2135"/>
                  <a:gd name="T93" fmla="*/ 127982525 h 1563"/>
                  <a:gd name="T94" fmla="*/ 24608073 w 2135"/>
                  <a:gd name="T95" fmla="*/ 100834782 h 1563"/>
                  <a:gd name="T96" fmla="*/ 22147194 w 2135"/>
                  <a:gd name="T97" fmla="*/ 83770589 h 1563"/>
                  <a:gd name="T98" fmla="*/ 17225435 w 2135"/>
                  <a:gd name="T99" fmla="*/ 73816117 h 1563"/>
                  <a:gd name="T100" fmla="*/ 9843157 w 2135"/>
                  <a:gd name="T101" fmla="*/ 71360039 h 1563"/>
                  <a:gd name="T102" fmla="*/ 4921759 w 2135"/>
                  <a:gd name="T103" fmla="*/ 66447521 h 1563"/>
                  <a:gd name="T104" fmla="*/ 4921759 w 2135"/>
                  <a:gd name="T105" fmla="*/ 56622487 h 15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35" h="1563">
                    <a:moveTo>
                      <a:pt x="0" y="381"/>
                    </a:moveTo>
                    <a:lnTo>
                      <a:pt x="19" y="362"/>
                    </a:lnTo>
                    <a:lnTo>
                      <a:pt x="19" y="304"/>
                    </a:lnTo>
                    <a:lnTo>
                      <a:pt x="0" y="267"/>
                    </a:lnTo>
                    <a:lnTo>
                      <a:pt x="0" y="228"/>
                    </a:lnTo>
                    <a:lnTo>
                      <a:pt x="38" y="190"/>
                    </a:lnTo>
                    <a:lnTo>
                      <a:pt x="38" y="171"/>
                    </a:lnTo>
                    <a:lnTo>
                      <a:pt x="114" y="114"/>
                    </a:lnTo>
                    <a:lnTo>
                      <a:pt x="153" y="76"/>
                    </a:lnTo>
                    <a:lnTo>
                      <a:pt x="171" y="57"/>
                    </a:lnTo>
                    <a:lnTo>
                      <a:pt x="229" y="38"/>
                    </a:lnTo>
                    <a:lnTo>
                      <a:pt x="305" y="18"/>
                    </a:lnTo>
                    <a:lnTo>
                      <a:pt x="400" y="0"/>
                    </a:lnTo>
                    <a:lnTo>
                      <a:pt x="476" y="38"/>
                    </a:lnTo>
                    <a:lnTo>
                      <a:pt x="533" y="95"/>
                    </a:lnTo>
                    <a:lnTo>
                      <a:pt x="552" y="95"/>
                    </a:lnTo>
                    <a:lnTo>
                      <a:pt x="552" y="114"/>
                    </a:lnTo>
                    <a:lnTo>
                      <a:pt x="552" y="133"/>
                    </a:lnTo>
                    <a:lnTo>
                      <a:pt x="571" y="152"/>
                    </a:lnTo>
                    <a:lnTo>
                      <a:pt x="590" y="152"/>
                    </a:lnTo>
                    <a:lnTo>
                      <a:pt x="610" y="171"/>
                    </a:lnTo>
                    <a:lnTo>
                      <a:pt x="629" y="247"/>
                    </a:lnTo>
                    <a:lnTo>
                      <a:pt x="666" y="285"/>
                    </a:lnTo>
                    <a:lnTo>
                      <a:pt x="686" y="285"/>
                    </a:lnTo>
                    <a:lnTo>
                      <a:pt x="724" y="304"/>
                    </a:lnTo>
                    <a:lnTo>
                      <a:pt x="762" y="323"/>
                    </a:lnTo>
                    <a:lnTo>
                      <a:pt x="800" y="323"/>
                    </a:lnTo>
                    <a:lnTo>
                      <a:pt x="1086" y="343"/>
                    </a:lnTo>
                    <a:lnTo>
                      <a:pt x="1105" y="343"/>
                    </a:lnTo>
                    <a:lnTo>
                      <a:pt x="1143" y="381"/>
                    </a:lnTo>
                    <a:lnTo>
                      <a:pt x="1162" y="399"/>
                    </a:lnTo>
                    <a:lnTo>
                      <a:pt x="1181" y="419"/>
                    </a:lnTo>
                    <a:lnTo>
                      <a:pt x="1181" y="457"/>
                    </a:lnTo>
                    <a:lnTo>
                      <a:pt x="1238" y="476"/>
                    </a:lnTo>
                    <a:lnTo>
                      <a:pt x="1314" y="495"/>
                    </a:lnTo>
                    <a:lnTo>
                      <a:pt x="1372" y="495"/>
                    </a:lnTo>
                    <a:lnTo>
                      <a:pt x="1543" y="438"/>
                    </a:lnTo>
                    <a:lnTo>
                      <a:pt x="1581" y="399"/>
                    </a:lnTo>
                    <a:lnTo>
                      <a:pt x="1619" y="419"/>
                    </a:lnTo>
                    <a:lnTo>
                      <a:pt x="1657" y="438"/>
                    </a:lnTo>
                    <a:lnTo>
                      <a:pt x="1714" y="438"/>
                    </a:lnTo>
                    <a:lnTo>
                      <a:pt x="1733" y="419"/>
                    </a:lnTo>
                    <a:lnTo>
                      <a:pt x="1753" y="399"/>
                    </a:lnTo>
                    <a:lnTo>
                      <a:pt x="1829" y="323"/>
                    </a:lnTo>
                    <a:lnTo>
                      <a:pt x="1848" y="304"/>
                    </a:lnTo>
                    <a:lnTo>
                      <a:pt x="1867" y="304"/>
                    </a:lnTo>
                    <a:lnTo>
                      <a:pt x="1885" y="267"/>
                    </a:lnTo>
                    <a:lnTo>
                      <a:pt x="1885" y="247"/>
                    </a:lnTo>
                    <a:lnTo>
                      <a:pt x="1905" y="228"/>
                    </a:lnTo>
                    <a:lnTo>
                      <a:pt x="1905" y="190"/>
                    </a:lnTo>
                    <a:lnTo>
                      <a:pt x="1885" y="171"/>
                    </a:lnTo>
                    <a:lnTo>
                      <a:pt x="1809" y="95"/>
                    </a:lnTo>
                    <a:lnTo>
                      <a:pt x="1753" y="57"/>
                    </a:lnTo>
                    <a:lnTo>
                      <a:pt x="1753" y="38"/>
                    </a:lnTo>
                    <a:lnTo>
                      <a:pt x="1771" y="38"/>
                    </a:lnTo>
                    <a:lnTo>
                      <a:pt x="1809" y="18"/>
                    </a:lnTo>
                    <a:lnTo>
                      <a:pt x="1829" y="18"/>
                    </a:lnTo>
                    <a:lnTo>
                      <a:pt x="1848" y="18"/>
                    </a:lnTo>
                    <a:lnTo>
                      <a:pt x="1885" y="38"/>
                    </a:lnTo>
                    <a:lnTo>
                      <a:pt x="1905" y="57"/>
                    </a:lnTo>
                    <a:lnTo>
                      <a:pt x="2000" y="399"/>
                    </a:lnTo>
                    <a:lnTo>
                      <a:pt x="2019" y="438"/>
                    </a:lnTo>
                    <a:lnTo>
                      <a:pt x="2076" y="476"/>
                    </a:lnTo>
                    <a:lnTo>
                      <a:pt x="2095" y="495"/>
                    </a:lnTo>
                    <a:lnTo>
                      <a:pt x="2095" y="514"/>
                    </a:lnTo>
                    <a:lnTo>
                      <a:pt x="2095" y="533"/>
                    </a:lnTo>
                    <a:lnTo>
                      <a:pt x="2095" y="571"/>
                    </a:lnTo>
                    <a:lnTo>
                      <a:pt x="2076" y="590"/>
                    </a:lnTo>
                    <a:lnTo>
                      <a:pt x="2076" y="628"/>
                    </a:lnTo>
                    <a:lnTo>
                      <a:pt x="2114" y="724"/>
                    </a:lnTo>
                    <a:lnTo>
                      <a:pt x="2134" y="876"/>
                    </a:lnTo>
                    <a:lnTo>
                      <a:pt x="2114" y="895"/>
                    </a:lnTo>
                    <a:lnTo>
                      <a:pt x="2076" y="914"/>
                    </a:lnTo>
                    <a:lnTo>
                      <a:pt x="2057" y="914"/>
                    </a:lnTo>
                    <a:lnTo>
                      <a:pt x="2038" y="952"/>
                    </a:lnTo>
                    <a:lnTo>
                      <a:pt x="2019" y="990"/>
                    </a:lnTo>
                    <a:lnTo>
                      <a:pt x="2019" y="1028"/>
                    </a:lnTo>
                    <a:lnTo>
                      <a:pt x="2000" y="1047"/>
                    </a:lnTo>
                    <a:lnTo>
                      <a:pt x="1981" y="1066"/>
                    </a:lnTo>
                    <a:lnTo>
                      <a:pt x="1962" y="1066"/>
                    </a:lnTo>
                    <a:lnTo>
                      <a:pt x="1905" y="1066"/>
                    </a:lnTo>
                    <a:lnTo>
                      <a:pt x="1867" y="1085"/>
                    </a:lnTo>
                    <a:lnTo>
                      <a:pt x="1657" y="1200"/>
                    </a:lnTo>
                    <a:lnTo>
                      <a:pt x="1600" y="1238"/>
                    </a:lnTo>
                    <a:lnTo>
                      <a:pt x="1562" y="1295"/>
                    </a:lnTo>
                    <a:lnTo>
                      <a:pt x="1543" y="1333"/>
                    </a:lnTo>
                    <a:lnTo>
                      <a:pt x="1543" y="1352"/>
                    </a:lnTo>
                    <a:lnTo>
                      <a:pt x="1562" y="1371"/>
                    </a:lnTo>
                    <a:lnTo>
                      <a:pt x="1562" y="1390"/>
                    </a:lnTo>
                    <a:lnTo>
                      <a:pt x="1562" y="1409"/>
                    </a:lnTo>
                    <a:lnTo>
                      <a:pt x="1543" y="1409"/>
                    </a:lnTo>
                    <a:lnTo>
                      <a:pt x="1524" y="1428"/>
                    </a:lnTo>
                    <a:lnTo>
                      <a:pt x="1390" y="1466"/>
                    </a:lnTo>
                    <a:lnTo>
                      <a:pt x="1333" y="1486"/>
                    </a:lnTo>
                    <a:lnTo>
                      <a:pt x="1295" y="1562"/>
                    </a:lnTo>
                    <a:lnTo>
                      <a:pt x="1162" y="1523"/>
                    </a:lnTo>
                    <a:lnTo>
                      <a:pt x="1124" y="1523"/>
                    </a:lnTo>
                    <a:lnTo>
                      <a:pt x="1105" y="1505"/>
                    </a:lnTo>
                    <a:lnTo>
                      <a:pt x="1086" y="1505"/>
                    </a:lnTo>
                    <a:lnTo>
                      <a:pt x="1067" y="1486"/>
                    </a:lnTo>
                    <a:lnTo>
                      <a:pt x="1067" y="1466"/>
                    </a:lnTo>
                    <a:lnTo>
                      <a:pt x="1086" y="1466"/>
                    </a:lnTo>
                    <a:lnTo>
                      <a:pt x="1105" y="1447"/>
                    </a:lnTo>
                    <a:lnTo>
                      <a:pt x="1105" y="1428"/>
                    </a:lnTo>
                    <a:lnTo>
                      <a:pt x="1124" y="1428"/>
                    </a:lnTo>
                    <a:lnTo>
                      <a:pt x="1124" y="1409"/>
                    </a:lnTo>
                    <a:lnTo>
                      <a:pt x="1105" y="1371"/>
                    </a:lnTo>
                    <a:lnTo>
                      <a:pt x="1105" y="1352"/>
                    </a:lnTo>
                    <a:lnTo>
                      <a:pt x="1124" y="1352"/>
                    </a:lnTo>
                    <a:lnTo>
                      <a:pt x="1124" y="1333"/>
                    </a:lnTo>
                    <a:lnTo>
                      <a:pt x="1143" y="1333"/>
                    </a:lnTo>
                    <a:lnTo>
                      <a:pt x="1143" y="1314"/>
                    </a:lnTo>
                    <a:lnTo>
                      <a:pt x="1162" y="1314"/>
                    </a:lnTo>
                    <a:lnTo>
                      <a:pt x="1200" y="1333"/>
                    </a:lnTo>
                    <a:lnTo>
                      <a:pt x="1219" y="1333"/>
                    </a:lnTo>
                    <a:lnTo>
                      <a:pt x="1238" y="1333"/>
                    </a:lnTo>
                    <a:lnTo>
                      <a:pt x="1257" y="1314"/>
                    </a:lnTo>
                    <a:lnTo>
                      <a:pt x="1257" y="1295"/>
                    </a:lnTo>
                    <a:lnTo>
                      <a:pt x="1257" y="1276"/>
                    </a:lnTo>
                    <a:lnTo>
                      <a:pt x="1238" y="1276"/>
                    </a:lnTo>
                    <a:lnTo>
                      <a:pt x="1219" y="1257"/>
                    </a:lnTo>
                    <a:lnTo>
                      <a:pt x="991" y="1276"/>
                    </a:lnTo>
                    <a:lnTo>
                      <a:pt x="914" y="1257"/>
                    </a:lnTo>
                    <a:lnTo>
                      <a:pt x="800" y="1200"/>
                    </a:lnTo>
                    <a:lnTo>
                      <a:pt x="800" y="1181"/>
                    </a:lnTo>
                    <a:lnTo>
                      <a:pt x="781" y="1161"/>
                    </a:lnTo>
                    <a:lnTo>
                      <a:pt x="762" y="1161"/>
                    </a:lnTo>
                    <a:lnTo>
                      <a:pt x="666" y="1238"/>
                    </a:lnTo>
                    <a:lnTo>
                      <a:pt x="629" y="1238"/>
                    </a:lnTo>
                    <a:lnTo>
                      <a:pt x="552" y="1238"/>
                    </a:lnTo>
                    <a:lnTo>
                      <a:pt x="476" y="1219"/>
                    </a:lnTo>
                    <a:lnTo>
                      <a:pt x="381" y="1219"/>
                    </a:lnTo>
                    <a:lnTo>
                      <a:pt x="381" y="1124"/>
                    </a:lnTo>
                    <a:lnTo>
                      <a:pt x="438" y="1028"/>
                    </a:lnTo>
                    <a:lnTo>
                      <a:pt x="419" y="1009"/>
                    </a:lnTo>
                    <a:lnTo>
                      <a:pt x="400" y="990"/>
                    </a:lnTo>
                    <a:lnTo>
                      <a:pt x="324" y="952"/>
                    </a:lnTo>
                    <a:lnTo>
                      <a:pt x="209" y="838"/>
                    </a:lnTo>
                    <a:lnTo>
                      <a:pt x="190" y="780"/>
                    </a:lnTo>
                    <a:lnTo>
                      <a:pt x="171" y="743"/>
                    </a:lnTo>
                    <a:lnTo>
                      <a:pt x="171" y="685"/>
                    </a:lnTo>
                    <a:lnTo>
                      <a:pt x="171" y="648"/>
                    </a:lnTo>
                    <a:lnTo>
                      <a:pt x="171" y="609"/>
                    </a:lnTo>
                    <a:lnTo>
                      <a:pt x="153" y="590"/>
                    </a:lnTo>
                    <a:lnTo>
                      <a:pt x="133" y="571"/>
                    </a:lnTo>
                    <a:lnTo>
                      <a:pt x="114" y="552"/>
                    </a:lnTo>
                    <a:lnTo>
                      <a:pt x="95" y="552"/>
                    </a:lnTo>
                    <a:lnTo>
                      <a:pt x="76" y="552"/>
                    </a:lnTo>
                    <a:lnTo>
                      <a:pt x="38" y="552"/>
                    </a:lnTo>
                    <a:lnTo>
                      <a:pt x="38" y="533"/>
                    </a:lnTo>
                    <a:lnTo>
                      <a:pt x="38" y="514"/>
                    </a:lnTo>
                    <a:lnTo>
                      <a:pt x="38" y="476"/>
                    </a:lnTo>
                    <a:lnTo>
                      <a:pt x="38" y="457"/>
                    </a:lnTo>
                    <a:lnTo>
                      <a:pt x="38" y="438"/>
                    </a:lnTo>
                    <a:lnTo>
                      <a:pt x="38" y="419"/>
                    </a:lnTo>
                    <a:lnTo>
                      <a:pt x="0" y="38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0" name="Freeform 16">
                <a:extLst>
                  <a:ext uri="{FF2B5EF4-FFF2-40B4-BE49-F238E27FC236}">
                    <a16:creationId xmlns:a16="http://schemas.microsoft.com/office/drawing/2014/main" id="{1FDFA937-F3F8-C245-84F0-4F74732A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1900" y="1338263"/>
                <a:ext cx="720725" cy="349250"/>
              </a:xfrm>
              <a:custGeom>
                <a:avLst/>
                <a:gdLst>
                  <a:gd name="T0" fmla="*/ 2464728 w 2001"/>
                  <a:gd name="T1" fmla="*/ 83530396 h 972"/>
                  <a:gd name="T2" fmla="*/ 9859633 w 2001"/>
                  <a:gd name="T3" fmla="*/ 81077381 h 972"/>
                  <a:gd name="T4" fmla="*/ 14789450 w 2001"/>
                  <a:gd name="T5" fmla="*/ 76171353 h 972"/>
                  <a:gd name="T6" fmla="*/ 29578900 w 2001"/>
                  <a:gd name="T7" fmla="*/ 68812670 h 972"/>
                  <a:gd name="T8" fmla="*/ 37103110 w 2001"/>
                  <a:gd name="T9" fmla="*/ 54094585 h 972"/>
                  <a:gd name="T10" fmla="*/ 46962744 w 2001"/>
                  <a:gd name="T11" fmla="*/ 46735543 h 972"/>
                  <a:gd name="T12" fmla="*/ 61752193 w 2001"/>
                  <a:gd name="T13" fmla="*/ 41700522 h 972"/>
                  <a:gd name="T14" fmla="*/ 76671309 w 2001"/>
                  <a:gd name="T15" fmla="*/ 31888825 h 972"/>
                  <a:gd name="T16" fmla="*/ 98855304 w 2001"/>
                  <a:gd name="T17" fmla="*/ 34470831 h 972"/>
                  <a:gd name="T18" fmla="*/ 150747864 w 2001"/>
                  <a:gd name="T19" fmla="*/ 24529782 h 972"/>
                  <a:gd name="T20" fmla="*/ 197710607 w 2001"/>
                  <a:gd name="T21" fmla="*/ 4906028 h 972"/>
                  <a:gd name="T22" fmla="*/ 202640424 w 2001"/>
                  <a:gd name="T23" fmla="*/ 0 h 972"/>
                  <a:gd name="T24" fmla="*/ 207570241 w 2001"/>
                  <a:gd name="T25" fmla="*/ 4906028 h 972"/>
                  <a:gd name="T26" fmla="*/ 207570241 w 2001"/>
                  <a:gd name="T27" fmla="*/ 9812057 h 972"/>
                  <a:gd name="T28" fmla="*/ 207570241 w 2001"/>
                  <a:gd name="T29" fmla="*/ 17170740 h 972"/>
                  <a:gd name="T30" fmla="*/ 207570241 w 2001"/>
                  <a:gd name="T31" fmla="*/ 22076768 h 972"/>
                  <a:gd name="T32" fmla="*/ 214964786 w 2001"/>
                  <a:gd name="T33" fmla="*/ 22076768 h 972"/>
                  <a:gd name="T34" fmla="*/ 219894602 w 2001"/>
                  <a:gd name="T35" fmla="*/ 24529782 h 972"/>
                  <a:gd name="T36" fmla="*/ 224824419 w 2001"/>
                  <a:gd name="T37" fmla="*/ 29435810 h 972"/>
                  <a:gd name="T38" fmla="*/ 224824419 w 2001"/>
                  <a:gd name="T39" fmla="*/ 39247508 h 972"/>
                  <a:gd name="T40" fmla="*/ 227289507 w 2001"/>
                  <a:gd name="T41" fmla="*/ 51512578 h 972"/>
                  <a:gd name="T42" fmla="*/ 244673351 w 2001"/>
                  <a:gd name="T43" fmla="*/ 73718339 h 972"/>
                  <a:gd name="T44" fmla="*/ 256997713 w 2001"/>
                  <a:gd name="T45" fmla="*/ 81077381 h 972"/>
                  <a:gd name="T46" fmla="*/ 252067896 w 2001"/>
                  <a:gd name="T47" fmla="*/ 95924459 h 972"/>
                  <a:gd name="T48" fmla="*/ 222489356 w 2001"/>
                  <a:gd name="T49" fmla="*/ 103283501 h 972"/>
                  <a:gd name="T50" fmla="*/ 217429874 w 2001"/>
                  <a:gd name="T51" fmla="*/ 100701135 h 972"/>
                  <a:gd name="T52" fmla="*/ 214964786 w 2001"/>
                  <a:gd name="T53" fmla="*/ 95924459 h 972"/>
                  <a:gd name="T54" fmla="*/ 207570241 w 2001"/>
                  <a:gd name="T55" fmla="*/ 98248121 h 972"/>
                  <a:gd name="T56" fmla="*/ 200175336 w 2001"/>
                  <a:gd name="T57" fmla="*/ 103283501 h 972"/>
                  <a:gd name="T58" fmla="*/ 197710607 w 2001"/>
                  <a:gd name="T59" fmla="*/ 105736156 h 972"/>
                  <a:gd name="T60" fmla="*/ 190186037 w 2001"/>
                  <a:gd name="T61" fmla="*/ 108189170 h 972"/>
                  <a:gd name="T62" fmla="*/ 173061524 w 2001"/>
                  <a:gd name="T63" fmla="*/ 105736156 h 972"/>
                  <a:gd name="T64" fmla="*/ 150747864 w 2001"/>
                  <a:gd name="T65" fmla="*/ 100701135 h 972"/>
                  <a:gd name="T66" fmla="*/ 140758565 w 2001"/>
                  <a:gd name="T67" fmla="*/ 100701135 h 972"/>
                  <a:gd name="T68" fmla="*/ 128434204 w 2001"/>
                  <a:gd name="T69" fmla="*/ 108189170 h 972"/>
                  <a:gd name="T70" fmla="*/ 125969115 w 2001"/>
                  <a:gd name="T71" fmla="*/ 115548213 h 972"/>
                  <a:gd name="T72" fmla="*/ 118574570 w 2001"/>
                  <a:gd name="T73" fmla="*/ 118001227 h 972"/>
                  <a:gd name="T74" fmla="*/ 103785120 w 2001"/>
                  <a:gd name="T75" fmla="*/ 120454241 h 972"/>
                  <a:gd name="T76" fmla="*/ 93925487 w 2001"/>
                  <a:gd name="T77" fmla="*/ 115548213 h 972"/>
                  <a:gd name="T78" fmla="*/ 86530942 w 2001"/>
                  <a:gd name="T79" fmla="*/ 113095199 h 972"/>
                  <a:gd name="T80" fmla="*/ 61752193 w 2001"/>
                  <a:gd name="T81" fmla="*/ 120454241 h 972"/>
                  <a:gd name="T82" fmla="*/ 54357288 w 2001"/>
                  <a:gd name="T83" fmla="*/ 120454241 h 972"/>
                  <a:gd name="T84" fmla="*/ 46962744 w 2001"/>
                  <a:gd name="T85" fmla="*/ 115548213 h 972"/>
                  <a:gd name="T86" fmla="*/ 39568199 w 2001"/>
                  <a:gd name="T87" fmla="*/ 118001227 h 972"/>
                  <a:gd name="T88" fmla="*/ 34638382 w 2001"/>
                  <a:gd name="T89" fmla="*/ 125360269 h 972"/>
                  <a:gd name="T90" fmla="*/ 29578900 w 2001"/>
                  <a:gd name="T91" fmla="*/ 125360269 h 972"/>
                  <a:gd name="T92" fmla="*/ 22183995 w 2001"/>
                  <a:gd name="T93" fmla="*/ 122907255 h 972"/>
                  <a:gd name="T94" fmla="*/ 19719267 w 2001"/>
                  <a:gd name="T95" fmla="*/ 115548213 h 972"/>
                  <a:gd name="T96" fmla="*/ 17254178 w 2001"/>
                  <a:gd name="T97" fmla="*/ 108189170 h 972"/>
                  <a:gd name="T98" fmla="*/ 7394545 w 2001"/>
                  <a:gd name="T99" fmla="*/ 100701135 h 972"/>
                  <a:gd name="T100" fmla="*/ 0 w 2001"/>
                  <a:gd name="T101" fmla="*/ 98248121 h 972"/>
                  <a:gd name="T102" fmla="*/ 2464728 w 2001"/>
                  <a:gd name="T103" fmla="*/ 95924459 h 972"/>
                  <a:gd name="T104" fmla="*/ 2464728 w 2001"/>
                  <a:gd name="T105" fmla="*/ 93342452 h 9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001" h="972">
                    <a:moveTo>
                      <a:pt x="0" y="647"/>
                    </a:moveTo>
                    <a:lnTo>
                      <a:pt x="19" y="647"/>
                    </a:lnTo>
                    <a:lnTo>
                      <a:pt x="76" y="647"/>
                    </a:lnTo>
                    <a:lnTo>
                      <a:pt x="76" y="628"/>
                    </a:lnTo>
                    <a:lnTo>
                      <a:pt x="114" y="609"/>
                    </a:lnTo>
                    <a:lnTo>
                      <a:pt x="114" y="590"/>
                    </a:lnTo>
                    <a:lnTo>
                      <a:pt x="191" y="571"/>
                    </a:lnTo>
                    <a:lnTo>
                      <a:pt x="228" y="533"/>
                    </a:lnTo>
                    <a:lnTo>
                      <a:pt x="267" y="457"/>
                    </a:lnTo>
                    <a:lnTo>
                      <a:pt x="286" y="419"/>
                    </a:lnTo>
                    <a:lnTo>
                      <a:pt x="324" y="380"/>
                    </a:lnTo>
                    <a:lnTo>
                      <a:pt x="362" y="362"/>
                    </a:lnTo>
                    <a:lnTo>
                      <a:pt x="438" y="343"/>
                    </a:lnTo>
                    <a:lnTo>
                      <a:pt x="476" y="323"/>
                    </a:lnTo>
                    <a:lnTo>
                      <a:pt x="533" y="267"/>
                    </a:lnTo>
                    <a:lnTo>
                      <a:pt x="591" y="247"/>
                    </a:lnTo>
                    <a:lnTo>
                      <a:pt x="628" y="247"/>
                    </a:lnTo>
                    <a:lnTo>
                      <a:pt x="762" y="267"/>
                    </a:lnTo>
                    <a:lnTo>
                      <a:pt x="838" y="267"/>
                    </a:lnTo>
                    <a:lnTo>
                      <a:pt x="1162" y="190"/>
                    </a:lnTo>
                    <a:lnTo>
                      <a:pt x="1466" y="76"/>
                    </a:lnTo>
                    <a:lnTo>
                      <a:pt x="1524" y="38"/>
                    </a:lnTo>
                    <a:lnTo>
                      <a:pt x="1562" y="0"/>
                    </a:lnTo>
                    <a:lnTo>
                      <a:pt x="1600" y="38"/>
                    </a:lnTo>
                    <a:lnTo>
                      <a:pt x="1600" y="57"/>
                    </a:lnTo>
                    <a:lnTo>
                      <a:pt x="1600" y="76"/>
                    </a:lnTo>
                    <a:lnTo>
                      <a:pt x="1600" y="95"/>
                    </a:lnTo>
                    <a:lnTo>
                      <a:pt x="1600" y="133"/>
                    </a:lnTo>
                    <a:lnTo>
                      <a:pt x="1600" y="152"/>
                    </a:lnTo>
                    <a:lnTo>
                      <a:pt x="1600" y="171"/>
                    </a:lnTo>
                    <a:lnTo>
                      <a:pt x="1638" y="171"/>
                    </a:lnTo>
                    <a:lnTo>
                      <a:pt x="1657" y="171"/>
                    </a:lnTo>
                    <a:lnTo>
                      <a:pt x="1676" y="171"/>
                    </a:lnTo>
                    <a:lnTo>
                      <a:pt x="1695" y="190"/>
                    </a:lnTo>
                    <a:lnTo>
                      <a:pt x="1715" y="209"/>
                    </a:lnTo>
                    <a:lnTo>
                      <a:pt x="1733" y="228"/>
                    </a:lnTo>
                    <a:lnTo>
                      <a:pt x="1733" y="267"/>
                    </a:lnTo>
                    <a:lnTo>
                      <a:pt x="1733" y="304"/>
                    </a:lnTo>
                    <a:lnTo>
                      <a:pt x="1733" y="362"/>
                    </a:lnTo>
                    <a:lnTo>
                      <a:pt x="1752" y="399"/>
                    </a:lnTo>
                    <a:lnTo>
                      <a:pt x="1771" y="457"/>
                    </a:lnTo>
                    <a:lnTo>
                      <a:pt x="1886" y="571"/>
                    </a:lnTo>
                    <a:lnTo>
                      <a:pt x="1962" y="609"/>
                    </a:lnTo>
                    <a:lnTo>
                      <a:pt x="1981" y="628"/>
                    </a:lnTo>
                    <a:lnTo>
                      <a:pt x="2000" y="647"/>
                    </a:lnTo>
                    <a:lnTo>
                      <a:pt x="1943" y="743"/>
                    </a:lnTo>
                    <a:lnTo>
                      <a:pt x="1943" y="838"/>
                    </a:lnTo>
                    <a:lnTo>
                      <a:pt x="1715" y="800"/>
                    </a:lnTo>
                    <a:lnTo>
                      <a:pt x="1695" y="780"/>
                    </a:lnTo>
                    <a:lnTo>
                      <a:pt x="1676" y="780"/>
                    </a:lnTo>
                    <a:lnTo>
                      <a:pt x="1676" y="743"/>
                    </a:lnTo>
                    <a:lnTo>
                      <a:pt x="1657" y="743"/>
                    </a:lnTo>
                    <a:lnTo>
                      <a:pt x="1638" y="743"/>
                    </a:lnTo>
                    <a:lnTo>
                      <a:pt x="1600" y="761"/>
                    </a:lnTo>
                    <a:lnTo>
                      <a:pt x="1543" y="780"/>
                    </a:lnTo>
                    <a:lnTo>
                      <a:pt x="1543" y="800"/>
                    </a:lnTo>
                    <a:lnTo>
                      <a:pt x="1524" y="819"/>
                    </a:lnTo>
                    <a:lnTo>
                      <a:pt x="1486" y="838"/>
                    </a:lnTo>
                    <a:lnTo>
                      <a:pt x="1466" y="838"/>
                    </a:lnTo>
                    <a:lnTo>
                      <a:pt x="1390" y="838"/>
                    </a:lnTo>
                    <a:lnTo>
                      <a:pt x="1334" y="819"/>
                    </a:lnTo>
                    <a:lnTo>
                      <a:pt x="1219" y="800"/>
                    </a:lnTo>
                    <a:lnTo>
                      <a:pt x="1162" y="780"/>
                    </a:lnTo>
                    <a:lnTo>
                      <a:pt x="1124" y="780"/>
                    </a:lnTo>
                    <a:lnTo>
                      <a:pt x="1085" y="780"/>
                    </a:lnTo>
                    <a:lnTo>
                      <a:pt x="1029" y="819"/>
                    </a:lnTo>
                    <a:lnTo>
                      <a:pt x="990" y="838"/>
                    </a:lnTo>
                    <a:lnTo>
                      <a:pt x="971" y="857"/>
                    </a:lnTo>
                    <a:lnTo>
                      <a:pt x="971" y="895"/>
                    </a:lnTo>
                    <a:lnTo>
                      <a:pt x="953" y="914"/>
                    </a:lnTo>
                    <a:lnTo>
                      <a:pt x="914" y="914"/>
                    </a:lnTo>
                    <a:lnTo>
                      <a:pt x="838" y="933"/>
                    </a:lnTo>
                    <a:lnTo>
                      <a:pt x="800" y="933"/>
                    </a:lnTo>
                    <a:lnTo>
                      <a:pt x="743" y="914"/>
                    </a:lnTo>
                    <a:lnTo>
                      <a:pt x="724" y="895"/>
                    </a:lnTo>
                    <a:lnTo>
                      <a:pt x="686" y="876"/>
                    </a:lnTo>
                    <a:lnTo>
                      <a:pt x="667" y="876"/>
                    </a:lnTo>
                    <a:lnTo>
                      <a:pt x="591" y="895"/>
                    </a:lnTo>
                    <a:lnTo>
                      <a:pt x="476" y="933"/>
                    </a:lnTo>
                    <a:lnTo>
                      <a:pt x="457" y="933"/>
                    </a:lnTo>
                    <a:lnTo>
                      <a:pt x="419" y="933"/>
                    </a:lnTo>
                    <a:lnTo>
                      <a:pt x="381" y="895"/>
                    </a:lnTo>
                    <a:lnTo>
                      <a:pt x="362" y="895"/>
                    </a:lnTo>
                    <a:lnTo>
                      <a:pt x="324" y="914"/>
                    </a:lnTo>
                    <a:lnTo>
                      <a:pt x="305" y="914"/>
                    </a:lnTo>
                    <a:lnTo>
                      <a:pt x="286" y="952"/>
                    </a:lnTo>
                    <a:lnTo>
                      <a:pt x="267" y="971"/>
                    </a:lnTo>
                    <a:lnTo>
                      <a:pt x="247" y="971"/>
                    </a:lnTo>
                    <a:lnTo>
                      <a:pt x="228" y="971"/>
                    </a:lnTo>
                    <a:lnTo>
                      <a:pt x="210" y="971"/>
                    </a:lnTo>
                    <a:lnTo>
                      <a:pt x="171" y="952"/>
                    </a:lnTo>
                    <a:lnTo>
                      <a:pt x="171" y="933"/>
                    </a:lnTo>
                    <a:lnTo>
                      <a:pt x="152" y="895"/>
                    </a:lnTo>
                    <a:lnTo>
                      <a:pt x="152" y="876"/>
                    </a:lnTo>
                    <a:lnTo>
                      <a:pt x="133" y="838"/>
                    </a:lnTo>
                    <a:lnTo>
                      <a:pt x="95" y="819"/>
                    </a:lnTo>
                    <a:lnTo>
                      <a:pt x="57" y="780"/>
                    </a:lnTo>
                    <a:lnTo>
                      <a:pt x="19" y="780"/>
                    </a:lnTo>
                    <a:lnTo>
                      <a:pt x="0" y="761"/>
                    </a:lnTo>
                    <a:lnTo>
                      <a:pt x="19" y="743"/>
                    </a:lnTo>
                    <a:lnTo>
                      <a:pt x="19" y="723"/>
                    </a:lnTo>
                    <a:lnTo>
                      <a:pt x="0" y="64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1" name="Freeform 17">
                <a:extLst>
                  <a:ext uri="{FF2B5EF4-FFF2-40B4-BE49-F238E27FC236}">
                    <a16:creationId xmlns:a16="http://schemas.microsoft.com/office/drawing/2014/main" id="{343399FC-A252-304C-8C8B-62F35DEDA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4825" y="1373188"/>
                <a:ext cx="762000" cy="569912"/>
              </a:xfrm>
              <a:custGeom>
                <a:avLst/>
                <a:gdLst>
                  <a:gd name="T0" fmla="*/ 101377345 w 2115"/>
                  <a:gd name="T1" fmla="*/ 0 h 1582"/>
                  <a:gd name="T2" fmla="*/ 150832766 w 2115"/>
                  <a:gd name="T3" fmla="*/ 24657880 h 1582"/>
                  <a:gd name="T4" fmla="*/ 160697694 w 2115"/>
                  <a:gd name="T5" fmla="*/ 27123776 h 1582"/>
                  <a:gd name="T6" fmla="*/ 173029123 w 2115"/>
                  <a:gd name="T7" fmla="*/ 34650794 h 1582"/>
                  <a:gd name="T8" fmla="*/ 180427909 w 2115"/>
                  <a:gd name="T9" fmla="*/ 54377242 h 1582"/>
                  <a:gd name="T10" fmla="*/ 232349833 w 2115"/>
                  <a:gd name="T11" fmla="*/ 76569226 h 1582"/>
                  <a:gd name="T12" fmla="*/ 264541180 w 2115"/>
                  <a:gd name="T13" fmla="*/ 81501018 h 1582"/>
                  <a:gd name="T14" fmla="*/ 262075038 w 2115"/>
                  <a:gd name="T15" fmla="*/ 86432450 h 1582"/>
                  <a:gd name="T16" fmla="*/ 271939966 w 2115"/>
                  <a:gd name="T17" fmla="*/ 98891260 h 1582"/>
                  <a:gd name="T18" fmla="*/ 269473824 w 2115"/>
                  <a:gd name="T19" fmla="*/ 108754484 h 1582"/>
                  <a:gd name="T20" fmla="*/ 271939966 w 2115"/>
                  <a:gd name="T21" fmla="*/ 118617348 h 1582"/>
                  <a:gd name="T22" fmla="*/ 262075038 w 2115"/>
                  <a:gd name="T23" fmla="*/ 126015036 h 1582"/>
                  <a:gd name="T24" fmla="*/ 237412179 w 2115"/>
                  <a:gd name="T25" fmla="*/ 135877900 h 1582"/>
                  <a:gd name="T26" fmla="*/ 234815974 w 2115"/>
                  <a:gd name="T27" fmla="*/ 148336710 h 1582"/>
                  <a:gd name="T28" fmla="*/ 220018403 w 2115"/>
                  <a:gd name="T29" fmla="*/ 158199934 h 1582"/>
                  <a:gd name="T30" fmla="*/ 202754329 w 2115"/>
                  <a:gd name="T31" fmla="*/ 145871174 h 1582"/>
                  <a:gd name="T32" fmla="*/ 202754329 w 2115"/>
                  <a:gd name="T33" fmla="*/ 131076158 h 1582"/>
                  <a:gd name="T34" fmla="*/ 200288187 w 2115"/>
                  <a:gd name="T35" fmla="*/ 121083244 h 1582"/>
                  <a:gd name="T36" fmla="*/ 205220831 w 2115"/>
                  <a:gd name="T37" fmla="*/ 113685916 h 1582"/>
                  <a:gd name="T38" fmla="*/ 190422899 w 2115"/>
                  <a:gd name="T39" fmla="*/ 98891260 h 1582"/>
                  <a:gd name="T40" fmla="*/ 175495626 w 2115"/>
                  <a:gd name="T41" fmla="*/ 98891260 h 1582"/>
                  <a:gd name="T42" fmla="*/ 170562982 w 2115"/>
                  <a:gd name="T43" fmla="*/ 111220020 h 1582"/>
                  <a:gd name="T44" fmla="*/ 160697694 w 2115"/>
                  <a:gd name="T45" fmla="*/ 113685916 h 1582"/>
                  <a:gd name="T46" fmla="*/ 145770420 w 2115"/>
                  <a:gd name="T47" fmla="*/ 121083244 h 1582"/>
                  <a:gd name="T48" fmla="*/ 145770420 w 2115"/>
                  <a:gd name="T49" fmla="*/ 123549140 h 1582"/>
                  <a:gd name="T50" fmla="*/ 153298908 w 2115"/>
                  <a:gd name="T51" fmla="*/ 133542054 h 1582"/>
                  <a:gd name="T52" fmla="*/ 145770420 w 2115"/>
                  <a:gd name="T53" fmla="*/ 145871174 h 1582"/>
                  <a:gd name="T54" fmla="*/ 135905132 w 2115"/>
                  <a:gd name="T55" fmla="*/ 155734038 h 1582"/>
                  <a:gd name="T56" fmla="*/ 108776130 w 2115"/>
                  <a:gd name="T57" fmla="*/ 155734038 h 1582"/>
                  <a:gd name="T58" fmla="*/ 101377345 w 2115"/>
                  <a:gd name="T59" fmla="*/ 143405278 h 1582"/>
                  <a:gd name="T60" fmla="*/ 86449711 w 2115"/>
                  <a:gd name="T61" fmla="*/ 158199934 h 1582"/>
                  <a:gd name="T62" fmla="*/ 69185637 w 2115"/>
                  <a:gd name="T63" fmla="*/ 170529054 h 1582"/>
                  <a:gd name="T64" fmla="*/ 66719495 w 2115"/>
                  <a:gd name="T65" fmla="*/ 190385192 h 1582"/>
                  <a:gd name="T66" fmla="*/ 49455421 w 2115"/>
                  <a:gd name="T67" fmla="*/ 200248056 h 1582"/>
                  <a:gd name="T68" fmla="*/ 17264074 w 2115"/>
                  <a:gd name="T69" fmla="*/ 205179848 h 1582"/>
                  <a:gd name="T70" fmla="*/ 0 w 2115"/>
                  <a:gd name="T71" fmla="*/ 170529054 h 1582"/>
                  <a:gd name="T72" fmla="*/ 9865288 w 2115"/>
                  <a:gd name="T73" fmla="*/ 163131366 h 1582"/>
                  <a:gd name="T74" fmla="*/ 9865288 w 2115"/>
                  <a:gd name="T75" fmla="*/ 148336710 h 1582"/>
                  <a:gd name="T76" fmla="*/ 4932644 w 2115"/>
                  <a:gd name="T77" fmla="*/ 133542054 h 1582"/>
                  <a:gd name="T78" fmla="*/ 22196718 w 2115"/>
                  <a:gd name="T79" fmla="*/ 121083244 h 1582"/>
                  <a:gd name="T80" fmla="*/ 46859217 w 2115"/>
                  <a:gd name="T81" fmla="*/ 88898347 h 1582"/>
                  <a:gd name="T82" fmla="*/ 59320709 w 2115"/>
                  <a:gd name="T83" fmla="*/ 61774570 h 1582"/>
                  <a:gd name="T84" fmla="*/ 49455421 w 2115"/>
                  <a:gd name="T85" fmla="*/ 56843138 h 1582"/>
                  <a:gd name="T86" fmla="*/ 46859217 w 2115"/>
                  <a:gd name="T87" fmla="*/ 46979914 h 1582"/>
                  <a:gd name="T88" fmla="*/ 56854207 w 2115"/>
                  <a:gd name="T89" fmla="*/ 42048122 h 1582"/>
                  <a:gd name="T90" fmla="*/ 69185637 w 2115"/>
                  <a:gd name="T91" fmla="*/ 42048122 h 1582"/>
                  <a:gd name="T92" fmla="*/ 69185637 w 2115"/>
                  <a:gd name="T93" fmla="*/ 24657880 h 1582"/>
                  <a:gd name="T94" fmla="*/ 56854207 w 2115"/>
                  <a:gd name="T95" fmla="*/ 0 h 158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15" h="1582">
                    <a:moveTo>
                      <a:pt x="438" y="0"/>
                    </a:moveTo>
                    <a:lnTo>
                      <a:pt x="495" y="0"/>
                    </a:lnTo>
                    <a:lnTo>
                      <a:pt x="647" y="19"/>
                    </a:lnTo>
                    <a:lnTo>
                      <a:pt x="781" y="0"/>
                    </a:lnTo>
                    <a:lnTo>
                      <a:pt x="819" y="0"/>
                    </a:lnTo>
                    <a:lnTo>
                      <a:pt x="1123" y="133"/>
                    </a:lnTo>
                    <a:lnTo>
                      <a:pt x="1162" y="172"/>
                    </a:lnTo>
                    <a:lnTo>
                      <a:pt x="1162" y="190"/>
                    </a:lnTo>
                    <a:lnTo>
                      <a:pt x="1181" y="190"/>
                    </a:lnTo>
                    <a:lnTo>
                      <a:pt x="1219" y="190"/>
                    </a:lnTo>
                    <a:lnTo>
                      <a:pt x="1238" y="190"/>
                    </a:lnTo>
                    <a:lnTo>
                      <a:pt x="1238" y="209"/>
                    </a:lnTo>
                    <a:lnTo>
                      <a:pt x="1257" y="228"/>
                    </a:lnTo>
                    <a:lnTo>
                      <a:pt x="1276" y="248"/>
                    </a:lnTo>
                    <a:lnTo>
                      <a:pt x="1295" y="248"/>
                    </a:lnTo>
                    <a:lnTo>
                      <a:pt x="1333" y="267"/>
                    </a:lnTo>
                    <a:lnTo>
                      <a:pt x="1372" y="267"/>
                    </a:lnTo>
                    <a:lnTo>
                      <a:pt x="1409" y="267"/>
                    </a:lnTo>
                    <a:lnTo>
                      <a:pt x="1372" y="381"/>
                    </a:lnTo>
                    <a:lnTo>
                      <a:pt x="1390" y="419"/>
                    </a:lnTo>
                    <a:lnTo>
                      <a:pt x="1448" y="457"/>
                    </a:lnTo>
                    <a:lnTo>
                      <a:pt x="1657" y="571"/>
                    </a:lnTo>
                    <a:lnTo>
                      <a:pt x="1733" y="590"/>
                    </a:lnTo>
                    <a:lnTo>
                      <a:pt x="1790" y="590"/>
                    </a:lnTo>
                    <a:lnTo>
                      <a:pt x="1924" y="571"/>
                    </a:lnTo>
                    <a:lnTo>
                      <a:pt x="2019" y="552"/>
                    </a:lnTo>
                    <a:lnTo>
                      <a:pt x="2038" y="628"/>
                    </a:lnTo>
                    <a:lnTo>
                      <a:pt x="2038" y="648"/>
                    </a:lnTo>
                    <a:lnTo>
                      <a:pt x="2019" y="666"/>
                    </a:lnTo>
                    <a:lnTo>
                      <a:pt x="2038" y="685"/>
                    </a:lnTo>
                    <a:lnTo>
                      <a:pt x="2076" y="685"/>
                    </a:lnTo>
                    <a:lnTo>
                      <a:pt x="2114" y="724"/>
                    </a:lnTo>
                    <a:lnTo>
                      <a:pt x="2095" y="762"/>
                    </a:lnTo>
                    <a:lnTo>
                      <a:pt x="2076" y="781"/>
                    </a:lnTo>
                    <a:lnTo>
                      <a:pt x="2076" y="819"/>
                    </a:lnTo>
                    <a:lnTo>
                      <a:pt x="2076" y="838"/>
                    </a:lnTo>
                    <a:lnTo>
                      <a:pt x="2076" y="857"/>
                    </a:lnTo>
                    <a:lnTo>
                      <a:pt x="2095" y="876"/>
                    </a:lnTo>
                    <a:lnTo>
                      <a:pt x="2095" y="895"/>
                    </a:lnTo>
                    <a:lnTo>
                      <a:pt x="2095" y="914"/>
                    </a:lnTo>
                    <a:lnTo>
                      <a:pt x="2095" y="933"/>
                    </a:lnTo>
                    <a:lnTo>
                      <a:pt x="2076" y="933"/>
                    </a:lnTo>
                    <a:lnTo>
                      <a:pt x="2019" y="971"/>
                    </a:lnTo>
                    <a:lnTo>
                      <a:pt x="1981" y="990"/>
                    </a:lnTo>
                    <a:lnTo>
                      <a:pt x="1924" y="1010"/>
                    </a:lnTo>
                    <a:lnTo>
                      <a:pt x="1848" y="1047"/>
                    </a:lnTo>
                    <a:lnTo>
                      <a:pt x="1829" y="1047"/>
                    </a:lnTo>
                    <a:lnTo>
                      <a:pt x="1829" y="1066"/>
                    </a:lnTo>
                    <a:lnTo>
                      <a:pt x="1809" y="1086"/>
                    </a:lnTo>
                    <a:lnTo>
                      <a:pt x="1809" y="1124"/>
                    </a:lnTo>
                    <a:lnTo>
                      <a:pt x="1809" y="1143"/>
                    </a:lnTo>
                    <a:lnTo>
                      <a:pt x="1809" y="1181"/>
                    </a:lnTo>
                    <a:lnTo>
                      <a:pt x="1790" y="1200"/>
                    </a:lnTo>
                    <a:lnTo>
                      <a:pt x="1733" y="1219"/>
                    </a:lnTo>
                    <a:lnTo>
                      <a:pt x="1695" y="1219"/>
                    </a:lnTo>
                    <a:lnTo>
                      <a:pt x="1638" y="1200"/>
                    </a:lnTo>
                    <a:lnTo>
                      <a:pt x="1600" y="1181"/>
                    </a:lnTo>
                    <a:lnTo>
                      <a:pt x="1562" y="1143"/>
                    </a:lnTo>
                    <a:lnTo>
                      <a:pt x="1562" y="1124"/>
                    </a:lnTo>
                    <a:lnTo>
                      <a:pt x="1581" y="1086"/>
                    </a:lnTo>
                    <a:lnTo>
                      <a:pt x="1581" y="1047"/>
                    </a:lnTo>
                    <a:lnTo>
                      <a:pt x="1581" y="1029"/>
                    </a:lnTo>
                    <a:lnTo>
                      <a:pt x="1562" y="1010"/>
                    </a:lnTo>
                    <a:lnTo>
                      <a:pt x="1524" y="952"/>
                    </a:lnTo>
                    <a:lnTo>
                      <a:pt x="1543" y="933"/>
                    </a:lnTo>
                    <a:lnTo>
                      <a:pt x="1562" y="914"/>
                    </a:lnTo>
                    <a:lnTo>
                      <a:pt x="1581" y="895"/>
                    </a:lnTo>
                    <a:lnTo>
                      <a:pt x="1581" y="876"/>
                    </a:lnTo>
                    <a:lnTo>
                      <a:pt x="1562" y="857"/>
                    </a:lnTo>
                    <a:lnTo>
                      <a:pt x="1504" y="800"/>
                    </a:lnTo>
                    <a:lnTo>
                      <a:pt x="1485" y="781"/>
                    </a:lnTo>
                    <a:lnTo>
                      <a:pt x="1467" y="762"/>
                    </a:lnTo>
                    <a:lnTo>
                      <a:pt x="1448" y="762"/>
                    </a:lnTo>
                    <a:lnTo>
                      <a:pt x="1409" y="743"/>
                    </a:lnTo>
                    <a:lnTo>
                      <a:pt x="1390" y="743"/>
                    </a:lnTo>
                    <a:lnTo>
                      <a:pt x="1352" y="762"/>
                    </a:lnTo>
                    <a:lnTo>
                      <a:pt x="1333" y="781"/>
                    </a:lnTo>
                    <a:lnTo>
                      <a:pt x="1333" y="819"/>
                    </a:lnTo>
                    <a:lnTo>
                      <a:pt x="1333" y="838"/>
                    </a:lnTo>
                    <a:lnTo>
                      <a:pt x="1314" y="857"/>
                    </a:lnTo>
                    <a:lnTo>
                      <a:pt x="1295" y="876"/>
                    </a:lnTo>
                    <a:lnTo>
                      <a:pt x="1276" y="876"/>
                    </a:lnTo>
                    <a:lnTo>
                      <a:pt x="1257" y="876"/>
                    </a:lnTo>
                    <a:lnTo>
                      <a:pt x="1238" y="876"/>
                    </a:lnTo>
                    <a:lnTo>
                      <a:pt x="1219" y="857"/>
                    </a:lnTo>
                    <a:lnTo>
                      <a:pt x="1143" y="914"/>
                    </a:lnTo>
                    <a:lnTo>
                      <a:pt x="1123" y="933"/>
                    </a:lnTo>
                    <a:lnTo>
                      <a:pt x="1123" y="952"/>
                    </a:lnTo>
                    <a:lnTo>
                      <a:pt x="1181" y="990"/>
                    </a:lnTo>
                    <a:lnTo>
                      <a:pt x="1181" y="1010"/>
                    </a:lnTo>
                    <a:lnTo>
                      <a:pt x="1200" y="1029"/>
                    </a:lnTo>
                    <a:lnTo>
                      <a:pt x="1181" y="1029"/>
                    </a:lnTo>
                    <a:lnTo>
                      <a:pt x="1143" y="1047"/>
                    </a:lnTo>
                    <a:lnTo>
                      <a:pt x="1123" y="1086"/>
                    </a:lnTo>
                    <a:lnTo>
                      <a:pt x="1123" y="1105"/>
                    </a:lnTo>
                    <a:lnTo>
                      <a:pt x="1123" y="1124"/>
                    </a:lnTo>
                    <a:lnTo>
                      <a:pt x="1105" y="1143"/>
                    </a:lnTo>
                    <a:lnTo>
                      <a:pt x="1105" y="1162"/>
                    </a:lnTo>
                    <a:lnTo>
                      <a:pt x="1067" y="1200"/>
                    </a:lnTo>
                    <a:lnTo>
                      <a:pt x="1047" y="1200"/>
                    </a:lnTo>
                    <a:lnTo>
                      <a:pt x="1009" y="1219"/>
                    </a:lnTo>
                    <a:lnTo>
                      <a:pt x="971" y="1219"/>
                    </a:lnTo>
                    <a:lnTo>
                      <a:pt x="838" y="1219"/>
                    </a:lnTo>
                    <a:lnTo>
                      <a:pt x="838" y="1200"/>
                    </a:lnTo>
                    <a:lnTo>
                      <a:pt x="800" y="1124"/>
                    </a:lnTo>
                    <a:lnTo>
                      <a:pt x="781" y="1124"/>
                    </a:lnTo>
                    <a:lnTo>
                      <a:pt x="781" y="1105"/>
                    </a:lnTo>
                    <a:lnTo>
                      <a:pt x="762" y="1105"/>
                    </a:lnTo>
                    <a:lnTo>
                      <a:pt x="742" y="1124"/>
                    </a:lnTo>
                    <a:lnTo>
                      <a:pt x="705" y="1143"/>
                    </a:lnTo>
                    <a:lnTo>
                      <a:pt x="666" y="1219"/>
                    </a:lnTo>
                    <a:lnTo>
                      <a:pt x="628" y="1238"/>
                    </a:lnTo>
                    <a:lnTo>
                      <a:pt x="610" y="1257"/>
                    </a:lnTo>
                    <a:lnTo>
                      <a:pt x="552" y="1295"/>
                    </a:lnTo>
                    <a:lnTo>
                      <a:pt x="533" y="1314"/>
                    </a:lnTo>
                    <a:lnTo>
                      <a:pt x="514" y="1333"/>
                    </a:lnTo>
                    <a:lnTo>
                      <a:pt x="514" y="1409"/>
                    </a:lnTo>
                    <a:lnTo>
                      <a:pt x="514" y="1428"/>
                    </a:lnTo>
                    <a:lnTo>
                      <a:pt x="514" y="1467"/>
                    </a:lnTo>
                    <a:lnTo>
                      <a:pt x="514" y="1486"/>
                    </a:lnTo>
                    <a:lnTo>
                      <a:pt x="514" y="1505"/>
                    </a:lnTo>
                    <a:lnTo>
                      <a:pt x="495" y="1523"/>
                    </a:lnTo>
                    <a:lnTo>
                      <a:pt x="381" y="1543"/>
                    </a:lnTo>
                    <a:lnTo>
                      <a:pt x="324" y="1581"/>
                    </a:lnTo>
                    <a:lnTo>
                      <a:pt x="285" y="1581"/>
                    </a:lnTo>
                    <a:lnTo>
                      <a:pt x="171" y="1581"/>
                    </a:lnTo>
                    <a:lnTo>
                      <a:pt x="133" y="1581"/>
                    </a:lnTo>
                    <a:lnTo>
                      <a:pt x="95" y="1543"/>
                    </a:lnTo>
                    <a:lnTo>
                      <a:pt x="57" y="1486"/>
                    </a:lnTo>
                    <a:lnTo>
                      <a:pt x="38" y="1352"/>
                    </a:lnTo>
                    <a:lnTo>
                      <a:pt x="0" y="1314"/>
                    </a:lnTo>
                    <a:lnTo>
                      <a:pt x="19" y="1295"/>
                    </a:lnTo>
                    <a:lnTo>
                      <a:pt x="38" y="1276"/>
                    </a:lnTo>
                    <a:lnTo>
                      <a:pt x="57" y="1257"/>
                    </a:lnTo>
                    <a:lnTo>
                      <a:pt x="76" y="1257"/>
                    </a:lnTo>
                    <a:lnTo>
                      <a:pt x="76" y="1238"/>
                    </a:lnTo>
                    <a:lnTo>
                      <a:pt x="76" y="1200"/>
                    </a:lnTo>
                    <a:lnTo>
                      <a:pt x="76" y="1162"/>
                    </a:lnTo>
                    <a:lnTo>
                      <a:pt x="76" y="1143"/>
                    </a:lnTo>
                    <a:lnTo>
                      <a:pt x="95" y="1124"/>
                    </a:lnTo>
                    <a:lnTo>
                      <a:pt x="95" y="1105"/>
                    </a:lnTo>
                    <a:lnTo>
                      <a:pt x="76" y="1086"/>
                    </a:lnTo>
                    <a:lnTo>
                      <a:pt x="38" y="1029"/>
                    </a:lnTo>
                    <a:lnTo>
                      <a:pt x="19" y="990"/>
                    </a:lnTo>
                    <a:lnTo>
                      <a:pt x="133" y="952"/>
                    </a:lnTo>
                    <a:lnTo>
                      <a:pt x="152" y="952"/>
                    </a:lnTo>
                    <a:lnTo>
                      <a:pt x="171" y="933"/>
                    </a:lnTo>
                    <a:lnTo>
                      <a:pt x="190" y="933"/>
                    </a:lnTo>
                    <a:lnTo>
                      <a:pt x="324" y="781"/>
                    </a:lnTo>
                    <a:lnTo>
                      <a:pt x="343" y="743"/>
                    </a:lnTo>
                    <a:lnTo>
                      <a:pt x="361" y="685"/>
                    </a:lnTo>
                    <a:lnTo>
                      <a:pt x="438" y="552"/>
                    </a:lnTo>
                    <a:lnTo>
                      <a:pt x="457" y="514"/>
                    </a:lnTo>
                    <a:lnTo>
                      <a:pt x="457" y="495"/>
                    </a:lnTo>
                    <a:lnTo>
                      <a:pt x="457" y="476"/>
                    </a:lnTo>
                    <a:lnTo>
                      <a:pt x="438" y="457"/>
                    </a:lnTo>
                    <a:lnTo>
                      <a:pt x="419" y="457"/>
                    </a:lnTo>
                    <a:lnTo>
                      <a:pt x="400" y="438"/>
                    </a:lnTo>
                    <a:lnTo>
                      <a:pt x="381" y="438"/>
                    </a:lnTo>
                    <a:lnTo>
                      <a:pt x="361" y="419"/>
                    </a:lnTo>
                    <a:lnTo>
                      <a:pt x="343" y="400"/>
                    </a:lnTo>
                    <a:lnTo>
                      <a:pt x="343" y="381"/>
                    </a:lnTo>
                    <a:lnTo>
                      <a:pt x="361" y="362"/>
                    </a:lnTo>
                    <a:lnTo>
                      <a:pt x="381" y="343"/>
                    </a:lnTo>
                    <a:lnTo>
                      <a:pt x="400" y="324"/>
                    </a:lnTo>
                    <a:lnTo>
                      <a:pt x="419" y="324"/>
                    </a:lnTo>
                    <a:lnTo>
                      <a:pt x="438" y="324"/>
                    </a:lnTo>
                    <a:lnTo>
                      <a:pt x="495" y="343"/>
                    </a:lnTo>
                    <a:lnTo>
                      <a:pt x="514" y="343"/>
                    </a:lnTo>
                    <a:lnTo>
                      <a:pt x="533" y="343"/>
                    </a:lnTo>
                    <a:lnTo>
                      <a:pt x="533" y="324"/>
                    </a:lnTo>
                    <a:lnTo>
                      <a:pt x="552" y="267"/>
                    </a:lnTo>
                    <a:lnTo>
                      <a:pt x="552" y="228"/>
                    </a:lnTo>
                    <a:lnTo>
                      <a:pt x="552" y="209"/>
                    </a:lnTo>
                    <a:lnTo>
                      <a:pt x="533" y="190"/>
                    </a:lnTo>
                    <a:lnTo>
                      <a:pt x="457" y="76"/>
                    </a:lnTo>
                    <a:lnTo>
                      <a:pt x="457" y="57"/>
                    </a:lnTo>
                    <a:lnTo>
                      <a:pt x="438" y="19"/>
                    </a:lnTo>
                    <a:lnTo>
                      <a:pt x="438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2" name="Freeform 18">
                <a:extLst>
                  <a:ext uri="{FF2B5EF4-FFF2-40B4-BE49-F238E27FC236}">
                    <a16:creationId xmlns:a16="http://schemas.microsoft.com/office/drawing/2014/main" id="{F7227919-68CB-C343-8EFE-D400023BA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9375" y="1358900"/>
                <a:ext cx="623888" cy="377825"/>
              </a:xfrm>
              <a:custGeom>
                <a:avLst/>
                <a:gdLst>
                  <a:gd name="T0" fmla="*/ 86345883 w 1734"/>
                  <a:gd name="T1" fmla="*/ 4929734 h 1049"/>
                  <a:gd name="T2" fmla="*/ 101103317 w 1734"/>
                  <a:gd name="T3" fmla="*/ 2464687 h 1049"/>
                  <a:gd name="T4" fmla="*/ 108482394 w 1734"/>
                  <a:gd name="T5" fmla="*/ 2464687 h 1049"/>
                  <a:gd name="T6" fmla="*/ 118320683 w 1734"/>
                  <a:gd name="T7" fmla="*/ 7394421 h 1049"/>
                  <a:gd name="T8" fmla="*/ 125699760 w 1734"/>
                  <a:gd name="T9" fmla="*/ 2464687 h 1049"/>
                  <a:gd name="T10" fmla="*/ 133208004 w 1734"/>
                  <a:gd name="T11" fmla="*/ 0 h 1049"/>
                  <a:gd name="T12" fmla="*/ 143046653 w 1734"/>
                  <a:gd name="T13" fmla="*/ 4929734 h 1049"/>
                  <a:gd name="T14" fmla="*/ 177481384 w 1734"/>
                  <a:gd name="T15" fmla="*/ 0 h 1049"/>
                  <a:gd name="T16" fmla="*/ 182530056 w 1734"/>
                  <a:gd name="T17" fmla="*/ 2464687 h 1049"/>
                  <a:gd name="T18" fmla="*/ 189779246 w 1734"/>
                  <a:gd name="T19" fmla="*/ 7394421 h 1049"/>
                  <a:gd name="T20" fmla="*/ 199617895 w 1734"/>
                  <a:gd name="T21" fmla="*/ 9859107 h 1049"/>
                  <a:gd name="T22" fmla="*/ 209585711 w 1734"/>
                  <a:gd name="T23" fmla="*/ 4929734 h 1049"/>
                  <a:gd name="T24" fmla="*/ 212045283 w 1734"/>
                  <a:gd name="T25" fmla="*/ 12324154 h 1049"/>
                  <a:gd name="T26" fmla="*/ 221883932 w 1734"/>
                  <a:gd name="T27" fmla="*/ 29577683 h 1049"/>
                  <a:gd name="T28" fmla="*/ 224343505 w 1734"/>
                  <a:gd name="T29" fmla="*/ 34507416 h 1049"/>
                  <a:gd name="T30" fmla="*/ 221883932 w 1734"/>
                  <a:gd name="T31" fmla="*/ 46961234 h 1049"/>
                  <a:gd name="T32" fmla="*/ 219424360 w 1734"/>
                  <a:gd name="T33" fmla="*/ 49425921 h 1049"/>
                  <a:gd name="T34" fmla="*/ 209585711 w 1734"/>
                  <a:gd name="T35" fmla="*/ 46961234 h 1049"/>
                  <a:gd name="T36" fmla="*/ 204666566 w 1734"/>
                  <a:gd name="T37" fmla="*/ 46961234 h 1049"/>
                  <a:gd name="T38" fmla="*/ 199617895 w 1734"/>
                  <a:gd name="T39" fmla="*/ 51890968 h 1049"/>
                  <a:gd name="T40" fmla="*/ 197287849 w 1734"/>
                  <a:gd name="T41" fmla="*/ 56820342 h 1049"/>
                  <a:gd name="T42" fmla="*/ 202206994 w 1734"/>
                  <a:gd name="T43" fmla="*/ 61750076 h 1049"/>
                  <a:gd name="T44" fmla="*/ 207126139 w 1734"/>
                  <a:gd name="T45" fmla="*/ 64214762 h 1049"/>
                  <a:gd name="T46" fmla="*/ 212045283 w 1734"/>
                  <a:gd name="T47" fmla="*/ 66679809 h 1049"/>
                  <a:gd name="T48" fmla="*/ 212045283 w 1734"/>
                  <a:gd name="T49" fmla="*/ 71609183 h 1049"/>
                  <a:gd name="T50" fmla="*/ 199617895 w 1734"/>
                  <a:gd name="T51" fmla="*/ 93792805 h 1049"/>
                  <a:gd name="T52" fmla="*/ 194827917 w 1734"/>
                  <a:gd name="T53" fmla="*/ 106246263 h 1049"/>
                  <a:gd name="T54" fmla="*/ 175021812 w 1734"/>
                  <a:gd name="T55" fmla="*/ 125964838 h 1049"/>
                  <a:gd name="T56" fmla="*/ 170102308 w 1734"/>
                  <a:gd name="T57" fmla="*/ 128429885 h 1049"/>
                  <a:gd name="T58" fmla="*/ 150425369 w 1734"/>
                  <a:gd name="T59" fmla="*/ 133359259 h 1049"/>
                  <a:gd name="T60" fmla="*/ 137997981 w 1734"/>
                  <a:gd name="T61" fmla="*/ 135953969 h 1049"/>
                  <a:gd name="T62" fmla="*/ 123240187 w 1734"/>
                  <a:gd name="T63" fmla="*/ 130894572 h 1049"/>
                  <a:gd name="T64" fmla="*/ 110941966 w 1734"/>
                  <a:gd name="T65" fmla="*/ 135953969 h 1049"/>
                  <a:gd name="T66" fmla="*/ 39483403 w 1734"/>
                  <a:gd name="T67" fmla="*/ 128429885 h 1049"/>
                  <a:gd name="T68" fmla="*/ 22136510 w 1734"/>
                  <a:gd name="T69" fmla="*/ 116105731 h 1049"/>
                  <a:gd name="T70" fmla="*/ 7378717 w 1734"/>
                  <a:gd name="T71" fmla="*/ 106246263 h 1049"/>
                  <a:gd name="T72" fmla="*/ 0 w 1734"/>
                  <a:gd name="T73" fmla="*/ 83933338 h 1049"/>
                  <a:gd name="T74" fmla="*/ 2459572 w 1734"/>
                  <a:gd name="T75" fmla="*/ 79003604 h 1049"/>
                  <a:gd name="T76" fmla="*/ 7378717 w 1734"/>
                  <a:gd name="T77" fmla="*/ 76538917 h 1049"/>
                  <a:gd name="T78" fmla="*/ 12298221 w 1734"/>
                  <a:gd name="T79" fmla="*/ 76538917 h 1049"/>
                  <a:gd name="T80" fmla="*/ 14757794 w 1734"/>
                  <a:gd name="T81" fmla="*/ 79003604 h 1049"/>
                  <a:gd name="T82" fmla="*/ 17217366 w 1734"/>
                  <a:gd name="T83" fmla="*/ 81468651 h 1049"/>
                  <a:gd name="T84" fmla="*/ 22136510 w 1734"/>
                  <a:gd name="T85" fmla="*/ 79003604 h 1049"/>
                  <a:gd name="T86" fmla="*/ 24725610 w 1734"/>
                  <a:gd name="T87" fmla="*/ 71609183 h 1049"/>
                  <a:gd name="T88" fmla="*/ 29515587 w 1734"/>
                  <a:gd name="T89" fmla="*/ 71609183 h 1049"/>
                  <a:gd name="T90" fmla="*/ 44402548 w 1734"/>
                  <a:gd name="T91" fmla="*/ 74074230 h 1049"/>
                  <a:gd name="T92" fmla="*/ 49322052 w 1734"/>
                  <a:gd name="T93" fmla="*/ 71609183 h 1049"/>
                  <a:gd name="T94" fmla="*/ 56700769 w 1734"/>
                  <a:gd name="T95" fmla="*/ 64214762 h 1049"/>
                  <a:gd name="T96" fmla="*/ 56700769 w 1734"/>
                  <a:gd name="T97" fmla="*/ 59285389 h 1049"/>
                  <a:gd name="T98" fmla="*/ 51781625 w 1734"/>
                  <a:gd name="T99" fmla="*/ 51890968 h 1049"/>
                  <a:gd name="T100" fmla="*/ 49322052 w 1734"/>
                  <a:gd name="T101" fmla="*/ 46961234 h 1049"/>
                  <a:gd name="T102" fmla="*/ 51781625 w 1734"/>
                  <a:gd name="T103" fmla="*/ 41901837 h 1049"/>
                  <a:gd name="T104" fmla="*/ 59160342 w 1734"/>
                  <a:gd name="T105" fmla="*/ 39566814 h 1049"/>
                  <a:gd name="T106" fmla="*/ 71458563 w 1734"/>
                  <a:gd name="T107" fmla="*/ 22183262 h 1049"/>
                  <a:gd name="T108" fmla="*/ 73918135 w 1734"/>
                  <a:gd name="T109" fmla="*/ 14788841 h 1049"/>
                  <a:gd name="T110" fmla="*/ 76377707 w 1734"/>
                  <a:gd name="T111" fmla="*/ 4929734 h 10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34" h="1049">
                    <a:moveTo>
                      <a:pt x="590" y="38"/>
                    </a:moveTo>
                    <a:lnTo>
                      <a:pt x="667" y="38"/>
                    </a:lnTo>
                    <a:lnTo>
                      <a:pt x="704" y="76"/>
                    </a:lnTo>
                    <a:lnTo>
                      <a:pt x="781" y="19"/>
                    </a:lnTo>
                    <a:lnTo>
                      <a:pt x="800" y="19"/>
                    </a:lnTo>
                    <a:lnTo>
                      <a:pt x="838" y="19"/>
                    </a:lnTo>
                    <a:lnTo>
                      <a:pt x="876" y="38"/>
                    </a:lnTo>
                    <a:lnTo>
                      <a:pt x="914" y="57"/>
                    </a:lnTo>
                    <a:lnTo>
                      <a:pt x="933" y="38"/>
                    </a:lnTo>
                    <a:lnTo>
                      <a:pt x="971" y="19"/>
                    </a:lnTo>
                    <a:lnTo>
                      <a:pt x="1009" y="0"/>
                    </a:lnTo>
                    <a:lnTo>
                      <a:pt x="1029" y="0"/>
                    </a:lnTo>
                    <a:lnTo>
                      <a:pt x="1085" y="19"/>
                    </a:lnTo>
                    <a:lnTo>
                      <a:pt x="1105" y="38"/>
                    </a:lnTo>
                    <a:lnTo>
                      <a:pt x="1333" y="0"/>
                    </a:lnTo>
                    <a:lnTo>
                      <a:pt x="1371" y="0"/>
                    </a:lnTo>
                    <a:lnTo>
                      <a:pt x="1390" y="19"/>
                    </a:lnTo>
                    <a:lnTo>
                      <a:pt x="1410" y="19"/>
                    </a:lnTo>
                    <a:lnTo>
                      <a:pt x="1429" y="38"/>
                    </a:lnTo>
                    <a:lnTo>
                      <a:pt x="1466" y="57"/>
                    </a:lnTo>
                    <a:lnTo>
                      <a:pt x="1524" y="57"/>
                    </a:lnTo>
                    <a:lnTo>
                      <a:pt x="1542" y="76"/>
                    </a:lnTo>
                    <a:lnTo>
                      <a:pt x="1600" y="38"/>
                    </a:lnTo>
                    <a:lnTo>
                      <a:pt x="1619" y="38"/>
                    </a:lnTo>
                    <a:lnTo>
                      <a:pt x="1619" y="57"/>
                    </a:lnTo>
                    <a:lnTo>
                      <a:pt x="1638" y="95"/>
                    </a:lnTo>
                    <a:lnTo>
                      <a:pt x="1638" y="114"/>
                    </a:lnTo>
                    <a:lnTo>
                      <a:pt x="1714" y="228"/>
                    </a:lnTo>
                    <a:lnTo>
                      <a:pt x="1733" y="247"/>
                    </a:lnTo>
                    <a:lnTo>
                      <a:pt x="1733" y="266"/>
                    </a:lnTo>
                    <a:lnTo>
                      <a:pt x="1733" y="305"/>
                    </a:lnTo>
                    <a:lnTo>
                      <a:pt x="1714" y="362"/>
                    </a:lnTo>
                    <a:lnTo>
                      <a:pt x="1714" y="381"/>
                    </a:lnTo>
                    <a:lnTo>
                      <a:pt x="1695" y="381"/>
                    </a:lnTo>
                    <a:lnTo>
                      <a:pt x="1676" y="381"/>
                    </a:lnTo>
                    <a:lnTo>
                      <a:pt x="1619" y="362"/>
                    </a:lnTo>
                    <a:lnTo>
                      <a:pt x="1600" y="362"/>
                    </a:lnTo>
                    <a:lnTo>
                      <a:pt x="1581" y="362"/>
                    </a:lnTo>
                    <a:lnTo>
                      <a:pt x="1562" y="381"/>
                    </a:lnTo>
                    <a:lnTo>
                      <a:pt x="1542" y="400"/>
                    </a:lnTo>
                    <a:lnTo>
                      <a:pt x="1524" y="419"/>
                    </a:lnTo>
                    <a:lnTo>
                      <a:pt x="1524" y="438"/>
                    </a:lnTo>
                    <a:lnTo>
                      <a:pt x="1542" y="457"/>
                    </a:lnTo>
                    <a:lnTo>
                      <a:pt x="1562" y="476"/>
                    </a:lnTo>
                    <a:lnTo>
                      <a:pt x="1581" y="476"/>
                    </a:lnTo>
                    <a:lnTo>
                      <a:pt x="1600" y="495"/>
                    </a:lnTo>
                    <a:lnTo>
                      <a:pt x="1619" y="495"/>
                    </a:lnTo>
                    <a:lnTo>
                      <a:pt x="1638" y="514"/>
                    </a:lnTo>
                    <a:lnTo>
                      <a:pt x="1638" y="533"/>
                    </a:lnTo>
                    <a:lnTo>
                      <a:pt x="1638" y="552"/>
                    </a:lnTo>
                    <a:lnTo>
                      <a:pt x="1619" y="590"/>
                    </a:lnTo>
                    <a:lnTo>
                      <a:pt x="1542" y="723"/>
                    </a:lnTo>
                    <a:lnTo>
                      <a:pt x="1524" y="781"/>
                    </a:lnTo>
                    <a:lnTo>
                      <a:pt x="1505" y="819"/>
                    </a:lnTo>
                    <a:lnTo>
                      <a:pt x="1371" y="971"/>
                    </a:lnTo>
                    <a:lnTo>
                      <a:pt x="1352" y="971"/>
                    </a:lnTo>
                    <a:lnTo>
                      <a:pt x="1333" y="990"/>
                    </a:lnTo>
                    <a:lnTo>
                      <a:pt x="1314" y="990"/>
                    </a:lnTo>
                    <a:lnTo>
                      <a:pt x="1200" y="1028"/>
                    </a:lnTo>
                    <a:lnTo>
                      <a:pt x="1162" y="1028"/>
                    </a:lnTo>
                    <a:lnTo>
                      <a:pt x="1085" y="1048"/>
                    </a:lnTo>
                    <a:lnTo>
                      <a:pt x="1066" y="1048"/>
                    </a:lnTo>
                    <a:lnTo>
                      <a:pt x="971" y="1009"/>
                    </a:lnTo>
                    <a:lnTo>
                      <a:pt x="952" y="1009"/>
                    </a:lnTo>
                    <a:lnTo>
                      <a:pt x="895" y="1048"/>
                    </a:lnTo>
                    <a:lnTo>
                      <a:pt x="857" y="1048"/>
                    </a:lnTo>
                    <a:lnTo>
                      <a:pt x="381" y="1028"/>
                    </a:lnTo>
                    <a:lnTo>
                      <a:pt x="305" y="990"/>
                    </a:lnTo>
                    <a:lnTo>
                      <a:pt x="228" y="952"/>
                    </a:lnTo>
                    <a:lnTo>
                      <a:pt x="171" y="895"/>
                    </a:lnTo>
                    <a:lnTo>
                      <a:pt x="114" y="857"/>
                    </a:lnTo>
                    <a:lnTo>
                      <a:pt x="57" y="819"/>
                    </a:lnTo>
                    <a:lnTo>
                      <a:pt x="0" y="723"/>
                    </a:lnTo>
                    <a:lnTo>
                      <a:pt x="0" y="647"/>
                    </a:lnTo>
                    <a:lnTo>
                      <a:pt x="19" y="628"/>
                    </a:lnTo>
                    <a:lnTo>
                      <a:pt x="19" y="609"/>
                    </a:lnTo>
                    <a:lnTo>
                      <a:pt x="38" y="590"/>
                    </a:lnTo>
                    <a:lnTo>
                      <a:pt x="57" y="590"/>
                    </a:lnTo>
                    <a:lnTo>
                      <a:pt x="76" y="590"/>
                    </a:lnTo>
                    <a:lnTo>
                      <a:pt x="95" y="590"/>
                    </a:lnTo>
                    <a:lnTo>
                      <a:pt x="95" y="609"/>
                    </a:lnTo>
                    <a:lnTo>
                      <a:pt x="114" y="609"/>
                    </a:lnTo>
                    <a:lnTo>
                      <a:pt x="114" y="628"/>
                    </a:lnTo>
                    <a:lnTo>
                      <a:pt x="133" y="628"/>
                    </a:lnTo>
                    <a:lnTo>
                      <a:pt x="152" y="628"/>
                    </a:lnTo>
                    <a:lnTo>
                      <a:pt x="171" y="609"/>
                    </a:lnTo>
                    <a:lnTo>
                      <a:pt x="171" y="571"/>
                    </a:lnTo>
                    <a:lnTo>
                      <a:pt x="191" y="552"/>
                    </a:lnTo>
                    <a:lnTo>
                      <a:pt x="209" y="552"/>
                    </a:lnTo>
                    <a:lnTo>
                      <a:pt x="228" y="552"/>
                    </a:lnTo>
                    <a:lnTo>
                      <a:pt x="305" y="571"/>
                    </a:lnTo>
                    <a:lnTo>
                      <a:pt x="343" y="571"/>
                    </a:lnTo>
                    <a:lnTo>
                      <a:pt x="362" y="571"/>
                    </a:lnTo>
                    <a:lnTo>
                      <a:pt x="381" y="552"/>
                    </a:lnTo>
                    <a:lnTo>
                      <a:pt x="400" y="533"/>
                    </a:lnTo>
                    <a:lnTo>
                      <a:pt x="438" y="495"/>
                    </a:lnTo>
                    <a:lnTo>
                      <a:pt x="438" y="476"/>
                    </a:lnTo>
                    <a:lnTo>
                      <a:pt x="438" y="457"/>
                    </a:lnTo>
                    <a:lnTo>
                      <a:pt x="400" y="419"/>
                    </a:lnTo>
                    <a:lnTo>
                      <a:pt x="400" y="400"/>
                    </a:lnTo>
                    <a:lnTo>
                      <a:pt x="381" y="381"/>
                    </a:lnTo>
                    <a:lnTo>
                      <a:pt x="381" y="362"/>
                    </a:lnTo>
                    <a:lnTo>
                      <a:pt x="381" y="342"/>
                    </a:lnTo>
                    <a:lnTo>
                      <a:pt x="400" y="323"/>
                    </a:lnTo>
                    <a:lnTo>
                      <a:pt x="419" y="323"/>
                    </a:lnTo>
                    <a:lnTo>
                      <a:pt x="457" y="305"/>
                    </a:lnTo>
                    <a:lnTo>
                      <a:pt x="495" y="247"/>
                    </a:lnTo>
                    <a:lnTo>
                      <a:pt x="552" y="171"/>
                    </a:lnTo>
                    <a:lnTo>
                      <a:pt x="571" y="152"/>
                    </a:lnTo>
                    <a:lnTo>
                      <a:pt x="571" y="114"/>
                    </a:lnTo>
                    <a:lnTo>
                      <a:pt x="590" y="57"/>
                    </a:lnTo>
                    <a:lnTo>
                      <a:pt x="590" y="3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3" name="Freeform 19">
                <a:extLst>
                  <a:ext uri="{FF2B5EF4-FFF2-40B4-BE49-F238E27FC236}">
                    <a16:creationId xmlns:a16="http://schemas.microsoft.com/office/drawing/2014/main" id="{CAC6169C-A81C-574C-9D10-C863DAB18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91550" y="1352550"/>
                <a:ext cx="590550" cy="274638"/>
              </a:xfrm>
              <a:custGeom>
                <a:avLst/>
                <a:gdLst>
                  <a:gd name="T0" fmla="*/ 0 w 1639"/>
                  <a:gd name="T1" fmla="*/ 54285818 h 763"/>
                  <a:gd name="T2" fmla="*/ 9866761 w 1639"/>
                  <a:gd name="T3" fmla="*/ 44309584 h 763"/>
                  <a:gd name="T4" fmla="*/ 12463163 w 1639"/>
                  <a:gd name="T5" fmla="*/ 32001266 h 763"/>
                  <a:gd name="T6" fmla="*/ 29729635 w 1639"/>
                  <a:gd name="T7" fmla="*/ 39515837 h 763"/>
                  <a:gd name="T8" fmla="*/ 69196318 w 1639"/>
                  <a:gd name="T9" fmla="*/ 44309584 h 763"/>
                  <a:gd name="T10" fmla="*/ 84126172 w 1639"/>
                  <a:gd name="T11" fmla="*/ 41977500 h 763"/>
                  <a:gd name="T12" fmla="*/ 91525882 w 1639"/>
                  <a:gd name="T13" fmla="*/ 39515837 h 763"/>
                  <a:gd name="T14" fmla="*/ 93992572 w 1639"/>
                  <a:gd name="T15" fmla="*/ 34462930 h 763"/>
                  <a:gd name="T16" fmla="*/ 98925953 w 1639"/>
                  <a:gd name="T17" fmla="*/ 34462930 h 763"/>
                  <a:gd name="T18" fmla="*/ 106326023 w 1639"/>
                  <a:gd name="T19" fmla="*/ 34462930 h 763"/>
                  <a:gd name="T20" fmla="*/ 131122277 w 1639"/>
                  <a:gd name="T21" fmla="*/ 14769981 h 763"/>
                  <a:gd name="T22" fmla="*/ 160852272 w 1639"/>
                  <a:gd name="T23" fmla="*/ 2461664 h 763"/>
                  <a:gd name="T24" fmla="*/ 180585434 w 1639"/>
                  <a:gd name="T25" fmla="*/ 2461664 h 763"/>
                  <a:gd name="T26" fmla="*/ 192918525 w 1639"/>
                  <a:gd name="T27" fmla="*/ 9846654 h 763"/>
                  <a:gd name="T28" fmla="*/ 200318595 w 1639"/>
                  <a:gd name="T29" fmla="*/ 7384991 h 763"/>
                  <a:gd name="T30" fmla="*/ 212652047 w 1639"/>
                  <a:gd name="T31" fmla="*/ 7384991 h 763"/>
                  <a:gd name="T32" fmla="*/ 210185356 w 1639"/>
                  <a:gd name="T33" fmla="*/ 17231645 h 763"/>
                  <a:gd name="T34" fmla="*/ 207718666 w 1639"/>
                  <a:gd name="T35" fmla="*/ 24616635 h 763"/>
                  <a:gd name="T36" fmla="*/ 195385215 w 1639"/>
                  <a:gd name="T37" fmla="*/ 41977500 h 763"/>
                  <a:gd name="T38" fmla="*/ 187985505 w 1639"/>
                  <a:gd name="T39" fmla="*/ 44309584 h 763"/>
                  <a:gd name="T40" fmla="*/ 185518814 w 1639"/>
                  <a:gd name="T41" fmla="*/ 49362491 h 763"/>
                  <a:gd name="T42" fmla="*/ 187985505 w 1639"/>
                  <a:gd name="T43" fmla="*/ 54285818 h 763"/>
                  <a:gd name="T44" fmla="*/ 192918525 w 1639"/>
                  <a:gd name="T45" fmla="*/ 61670809 h 763"/>
                  <a:gd name="T46" fmla="*/ 192918525 w 1639"/>
                  <a:gd name="T47" fmla="*/ 66594136 h 763"/>
                  <a:gd name="T48" fmla="*/ 185518814 w 1639"/>
                  <a:gd name="T49" fmla="*/ 73979126 h 763"/>
                  <a:gd name="T50" fmla="*/ 180585434 w 1639"/>
                  <a:gd name="T51" fmla="*/ 76440790 h 763"/>
                  <a:gd name="T52" fmla="*/ 165655580 w 1639"/>
                  <a:gd name="T53" fmla="*/ 73979126 h 763"/>
                  <a:gd name="T54" fmla="*/ 160852272 w 1639"/>
                  <a:gd name="T55" fmla="*/ 73979126 h 763"/>
                  <a:gd name="T56" fmla="*/ 158255510 w 1639"/>
                  <a:gd name="T57" fmla="*/ 81363757 h 763"/>
                  <a:gd name="T58" fmla="*/ 153322129 w 1639"/>
                  <a:gd name="T59" fmla="*/ 83825421 h 763"/>
                  <a:gd name="T60" fmla="*/ 150855799 w 1639"/>
                  <a:gd name="T61" fmla="*/ 81363757 h 763"/>
                  <a:gd name="T62" fmla="*/ 148389109 w 1639"/>
                  <a:gd name="T63" fmla="*/ 78902094 h 763"/>
                  <a:gd name="T64" fmla="*/ 143455729 w 1639"/>
                  <a:gd name="T65" fmla="*/ 78902094 h 763"/>
                  <a:gd name="T66" fmla="*/ 138522348 w 1639"/>
                  <a:gd name="T67" fmla="*/ 81363757 h 763"/>
                  <a:gd name="T68" fmla="*/ 136055658 w 1639"/>
                  <a:gd name="T69" fmla="*/ 86287084 h 763"/>
                  <a:gd name="T70" fmla="*/ 121255877 w 1639"/>
                  <a:gd name="T71" fmla="*/ 98724982 h 763"/>
                  <a:gd name="T72" fmla="*/ 113726094 w 1639"/>
                  <a:gd name="T73" fmla="*/ 98724982 h 763"/>
                  <a:gd name="T74" fmla="*/ 113726094 w 1639"/>
                  <a:gd name="T75" fmla="*/ 93672075 h 763"/>
                  <a:gd name="T76" fmla="*/ 123722567 w 1639"/>
                  <a:gd name="T77" fmla="*/ 81363757 h 763"/>
                  <a:gd name="T78" fmla="*/ 123722567 w 1639"/>
                  <a:gd name="T79" fmla="*/ 73979126 h 763"/>
                  <a:gd name="T80" fmla="*/ 121255877 w 1639"/>
                  <a:gd name="T81" fmla="*/ 71517463 h 763"/>
                  <a:gd name="T82" fmla="*/ 113726094 w 1639"/>
                  <a:gd name="T83" fmla="*/ 69055799 h 763"/>
                  <a:gd name="T84" fmla="*/ 106326023 w 1639"/>
                  <a:gd name="T85" fmla="*/ 69055799 h 763"/>
                  <a:gd name="T86" fmla="*/ 89059192 w 1639"/>
                  <a:gd name="T87" fmla="*/ 73979126 h 763"/>
                  <a:gd name="T88" fmla="*/ 69196318 w 1639"/>
                  <a:gd name="T89" fmla="*/ 73979126 h 763"/>
                  <a:gd name="T90" fmla="*/ 64262938 w 1639"/>
                  <a:gd name="T91" fmla="*/ 73979126 h 763"/>
                  <a:gd name="T92" fmla="*/ 51929486 w 1639"/>
                  <a:gd name="T93" fmla="*/ 66594136 h 763"/>
                  <a:gd name="T94" fmla="*/ 46996466 w 1639"/>
                  <a:gd name="T95" fmla="*/ 64132472 h 763"/>
                  <a:gd name="T96" fmla="*/ 37129705 w 1639"/>
                  <a:gd name="T97" fmla="*/ 64132472 h 763"/>
                  <a:gd name="T98" fmla="*/ 12463163 w 1639"/>
                  <a:gd name="T99" fmla="*/ 71517463 h 76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39" h="763">
                    <a:moveTo>
                      <a:pt x="0" y="419"/>
                    </a:moveTo>
                    <a:lnTo>
                      <a:pt x="0" y="419"/>
                    </a:lnTo>
                    <a:lnTo>
                      <a:pt x="57" y="381"/>
                    </a:lnTo>
                    <a:lnTo>
                      <a:pt x="76" y="342"/>
                    </a:lnTo>
                    <a:lnTo>
                      <a:pt x="96" y="324"/>
                    </a:lnTo>
                    <a:lnTo>
                      <a:pt x="96" y="247"/>
                    </a:lnTo>
                    <a:lnTo>
                      <a:pt x="115" y="247"/>
                    </a:lnTo>
                    <a:lnTo>
                      <a:pt x="229" y="305"/>
                    </a:lnTo>
                    <a:lnTo>
                      <a:pt x="305" y="324"/>
                    </a:lnTo>
                    <a:lnTo>
                      <a:pt x="533" y="342"/>
                    </a:lnTo>
                    <a:lnTo>
                      <a:pt x="572" y="342"/>
                    </a:lnTo>
                    <a:lnTo>
                      <a:pt x="648" y="324"/>
                    </a:lnTo>
                    <a:lnTo>
                      <a:pt x="686" y="305"/>
                    </a:lnTo>
                    <a:lnTo>
                      <a:pt x="705" y="305"/>
                    </a:lnTo>
                    <a:lnTo>
                      <a:pt x="724" y="285"/>
                    </a:lnTo>
                    <a:lnTo>
                      <a:pt x="724" y="266"/>
                    </a:lnTo>
                    <a:lnTo>
                      <a:pt x="743" y="266"/>
                    </a:lnTo>
                    <a:lnTo>
                      <a:pt x="762" y="266"/>
                    </a:lnTo>
                    <a:lnTo>
                      <a:pt x="800" y="266"/>
                    </a:lnTo>
                    <a:lnTo>
                      <a:pt x="819" y="266"/>
                    </a:lnTo>
                    <a:lnTo>
                      <a:pt x="895" y="229"/>
                    </a:lnTo>
                    <a:lnTo>
                      <a:pt x="1010" y="114"/>
                    </a:lnTo>
                    <a:lnTo>
                      <a:pt x="1067" y="76"/>
                    </a:lnTo>
                    <a:lnTo>
                      <a:pt x="1239" y="19"/>
                    </a:lnTo>
                    <a:lnTo>
                      <a:pt x="1315" y="0"/>
                    </a:lnTo>
                    <a:lnTo>
                      <a:pt x="1391" y="19"/>
                    </a:lnTo>
                    <a:lnTo>
                      <a:pt x="1467" y="57"/>
                    </a:lnTo>
                    <a:lnTo>
                      <a:pt x="1486" y="76"/>
                    </a:lnTo>
                    <a:lnTo>
                      <a:pt x="1505" y="57"/>
                    </a:lnTo>
                    <a:lnTo>
                      <a:pt x="1543" y="57"/>
                    </a:lnTo>
                    <a:lnTo>
                      <a:pt x="1619" y="57"/>
                    </a:lnTo>
                    <a:lnTo>
                      <a:pt x="1638" y="57"/>
                    </a:lnTo>
                    <a:lnTo>
                      <a:pt x="1638" y="76"/>
                    </a:lnTo>
                    <a:lnTo>
                      <a:pt x="1619" y="133"/>
                    </a:lnTo>
                    <a:lnTo>
                      <a:pt x="1619" y="171"/>
                    </a:lnTo>
                    <a:lnTo>
                      <a:pt x="1600" y="190"/>
                    </a:lnTo>
                    <a:lnTo>
                      <a:pt x="1543" y="266"/>
                    </a:lnTo>
                    <a:lnTo>
                      <a:pt x="1505" y="324"/>
                    </a:lnTo>
                    <a:lnTo>
                      <a:pt x="1467" y="342"/>
                    </a:lnTo>
                    <a:lnTo>
                      <a:pt x="1448" y="342"/>
                    </a:lnTo>
                    <a:lnTo>
                      <a:pt x="1429" y="361"/>
                    </a:lnTo>
                    <a:lnTo>
                      <a:pt x="1429" y="381"/>
                    </a:lnTo>
                    <a:lnTo>
                      <a:pt x="1429" y="400"/>
                    </a:lnTo>
                    <a:lnTo>
                      <a:pt x="1448" y="419"/>
                    </a:lnTo>
                    <a:lnTo>
                      <a:pt x="1448" y="438"/>
                    </a:lnTo>
                    <a:lnTo>
                      <a:pt x="1486" y="476"/>
                    </a:lnTo>
                    <a:lnTo>
                      <a:pt x="1486" y="495"/>
                    </a:lnTo>
                    <a:lnTo>
                      <a:pt x="1486" y="514"/>
                    </a:lnTo>
                    <a:lnTo>
                      <a:pt x="1448" y="552"/>
                    </a:lnTo>
                    <a:lnTo>
                      <a:pt x="1429" y="571"/>
                    </a:lnTo>
                    <a:lnTo>
                      <a:pt x="1410" y="590"/>
                    </a:lnTo>
                    <a:lnTo>
                      <a:pt x="1391" y="590"/>
                    </a:lnTo>
                    <a:lnTo>
                      <a:pt x="1353" y="590"/>
                    </a:lnTo>
                    <a:lnTo>
                      <a:pt x="1276" y="571"/>
                    </a:lnTo>
                    <a:lnTo>
                      <a:pt x="1257" y="571"/>
                    </a:lnTo>
                    <a:lnTo>
                      <a:pt x="1239" y="571"/>
                    </a:lnTo>
                    <a:lnTo>
                      <a:pt x="1219" y="590"/>
                    </a:lnTo>
                    <a:lnTo>
                      <a:pt x="1219" y="628"/>
                    </a:lnTo>
                    <a:lnTo>
                      <a:pt x="1200" y="647"/>
                    </a:lnTo>
                    <a:lnTo>
                      <a:pt x="1181" y="647"/>
                    </a:lnTo>
                    <a:lnTo>
                      <a:pt x="1162" y="647"/>
                    </a:lnTo>
                    <a:lnTo>
                      <a:pt x="1162" y="628"/>
                    </a:lnTo>
                    <a:lnTo>
                      <a:pt x="1143" y="628"/>
                    </a:lnTo>
                    <a:lnTo>
                      <a:pt x="1143" y="609"/>
                    </a:lnTo>
                    <a:lnTo>
                      <a:pt x="1124" y="609"/>
                    </a:lnTo>
                    <a:lnTo>
                      <a:pt x="1105" y="609"/>
                    </a:lnTo>
                    <a:lnTo>
                      <a:pt x="1086" y="609"/>
                    </a:lnTo>
                    <a:lnTo>
                      <a:pt x="1067" y="628"/>
                    </a:lnTo>
                    <a:lnTo>
                      <a:pt x="1067" y="647"/>
                    </a:lnTo>
                    <a:lnTo>
                      <a:pt x="1048" y="666"/>
                    </a:lnTo>
                    <a:lnTo>
                      <a:pt x="1048" y="742"/>
                    </a:lnTo>
                    <a:lnTo>
                      <a:pt x="934" y="762"/>
                    </a:lnTo>
                    <a:lnTo>
                      <a:pt x="895" y="762"/>
                    </a:lnTo>
                    <a:lnTo>
                      <a:pt x="876" y="762"/>
                    </a:lnTo>
                    <a:lnTo>
                      <a:pt x="876" y="742"/>
                    </a:lnTo>
                    <a:lnTo>
                      <a:pt x="876" y="723"/>
                    </a:lnTo>
                    <a:lnTo>
                      <a:pt x="895" y="685"/>
                    </a:lnTo>
                    <a:lnTo>
                      <a:pt x="953" y="628"/>
                    </a:lnTo>
                    <a:lnTo>
                      <a:pt x="953" y="590"/>
                    </a:lnTo>
                    <a:lnTo>
                      <a:pt x="953" y="571"/>
                    </a:lnTo>
                    <a:lnTo>
                      <a:pt x="934" y="571"/>
                    </a:lnTo>
                    <a:lnTo>
                      <a:pt x="934" y="552"/>
                    </a:lnTo>
                    <a:lnTo>
                      <a:pt x="895" y="533"/>
                    </a:lnTo>
                    <a:lnTo>
                      <a:pt x="876" y="533"/>
                    </a:lnTo>
                    <a:lnTo>
                      <a:pt x="838" y="533"/>
                    </a:lnTo>
                    <a:lnTo>
                      <a:pt x="819" y="533"/>
                    </a:lnTo>
                    <a:lnTo>
                      <a:pt x="743" y="571"/>
                    </a:lnTo>
                    <a:lnTo>
                      <a:pt x="686" y="571"/>
                    </a:lnTo>
                    <a:lnTo>
                      <a:pt x="572" y="552"/>
                    </a:lnTo>
                    <a:lnTo>
                      <a:pt x="533" y="571"/>
                    </a:lnTo>
                    <a:lnTo>
                      <a:pt x="514" y="571"/>
                    </a:lnTo>
                    <a:lnTo>
                      <a:pt x="495" y="571"/>
                    </a:lnTo>
                    <a:lnTo>
                      <a:pt x="400" y="533"/>
                    </a:lnTo>
                    <a:lnTo>
                      <a:pt x="400" y="514"/>
                    </a:lnTo>
                    <a:lnTo>
                      <a:pt x="381" y="514"/>
                    </a:lnTo>
                    <a:lnTo>
                      <a:pt x="362" y="495"/>
                    </a:lnTo>
                    <a:lnTo>
                      <a:pt x="343" y="495"/>
                    </a:lnTo>
                    <a:lnTo>
                      <a:pt x="286" y="495"/>
                    </a:lnTo>
                    <a:lnTo>
                      <a:pt x="210" y="495"/>
                    </a:lnTo>
                    <a:lnTo>
                      <a:pt x="96" y="552"/>
                    </a:lnTo>
                    <a:lnTo>
                      <a:pt x="0" y="41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4" name="Freeform 20">
                <a:extLst>
                  <a:ext uri="{FF2B5EF4-FFF2-40B4-BE49-F238E27FC236}">
                    <a16:creationId xmlns:a16="http://schemas.microsoft.com/office/drawing/2014/main" id="{D296AB5A-0A5F-F349-9190-F9E2466E4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8675" y="1441450"/>
                <a:ext cx="179388" cy="138113"/>
              </a:xfrm>
              <a:custGeom>
                <a:avLst/>
                <a:gdLst>
                  <a:gd name="T0" fmla="*/ 4950676 w 497"/>
                  <a:gd name="T1" fmla="*/ 0 h 382"/>
                  <a:gd name="T2" fmla="*/ 12376328 w 497"/>
                  <a:gd name="T3" fmla="*/ 0 h 382"/>
                  <a:gd name="T4" fmla="*/ 19802342 w 497"/>
                  <a:gd name="T5" fmla="*/ 7581753 h 382"/>
                  <a:gd name="T6" fmla="*/ 27358655 w 497"/>
                  <a:gd name="T7" fmla="*/ 12418239 h 382"/>
                  <a:gd name="T8" fmla="*/ 34784308 w 497"/>
                  <a:gd name="T9" fmla="*/ 20000353 h 382"/>
                  <a:gd name="T10" fmla="*/ 42210321 w 497"/>
                  <a:gd name="T11" fmla="*/ 22483856 h 382"/>
                  <a:gd name="T12" fmla="*/ 52111673 w 497"/>
                  <a:gd name="T13" fmla="*/ 22483856 h 382"/>
                  <a:gd name="T14" fmla="*/ 52111673 w 497"/>
                  <a:gd name="T15" fmla="*/ 22483856 h 382"/>
                  <a:gd name="T16" fmla="*/ 64618301 w 497"/>
                  <a:gd name="T17" fmla="*/ 39869463 h 382"/>
                  <a:gd name="T18" fmla="*/ 52111673 w 497"/>
                  <a:gd name="T19" fmla="*/ 44836831 h 382"/>
                  <a:gd name="T20" fmla="*/ 42210321 w 497"/>
                  <a:gd name="T21" fmla="*/ 47320695 h 382"/>
                  <a:gd name="T22" fmla="*/ 39734983 w 497"/>
                  <a:gd name="T23" fmla="*/ 49804199 h 382"/>
                  <a:gd name="T24" fmla="*/ 34784308 w 497"/>
                  <a:gd name="T25" fmla="*/ 49804199 h 382"/>
                  <a:gd name="T26" fmla="*/ 32309331 w 497"/>
                  <a:gd name="T27" fmla="*/ 49804199 h 382"/>
                  <a:gd name="T28" fmla="*/ 29833993 w 497"/>
                  <a:gd name="T29" fmla="*/ 49804199 h 382"/>
                  <a:gd name="T30" fmla="*/ 24883317 w 497"/>
                  <a:gd name="T31" fmla="*/ 47320695 h 382"/>
                  <a:gd name="T32" fmla="*/ 24883317 w 497"/>
                  <a:gd name="T33" fmla="*/ 44836831 h 382"/>
                  <a:gd name="T34" fmla="*/ 24883317 w 497"/>
                  <a:gd name="T35" fmla="*/ 42353328 h 382"/>
                  <a:gd name="T36" fmla="*/ 24883317 w 497"/>
                  <a:gd name="T37" fmla="*/ 42353328 h 382"/>
                  <a:gd name="T38" fmla="*/ 24883317 w 497"/>
                  <a:gd name="T39" fmla="*/ 39869463 h 382"/>
                  <a:gd name="T40" fmla="*/ 24883317 w 497"/>
                  <a:gd name="T41" fmla="*/ 37385960 h 382"/>
                  <a:gd name="T42" fmla="*/ 22277680 w 497"/>
                  <a:gd name="T43" fmla="*/ 34902095 h 382"/>
                  <a:gd name="T44" fmla="*/ 22277680 w 497"/>
                  <a:gd name="T45" fmla="*/ 34902095 h 382"/>
                  <a:gd name="T46" fmla="*/ 14981966 w 497"/>
                  <a:gd name="T47" fmla="*/ 32418592 h 382"/>
                  <a:gd name="T48" fmla="*/ 14981966 w 497"/>
                  <a:gd name="T49" fmla="*/ 24967721 h 382"/>
                  <a:gd name="T50" fmla="*/ 14981966 w 497"/>
                  <a:gd name="T51" fmla="*/ 24967721 h 382"/>
                  <a:gd name="T52" fmla="*/ 12376328 w 497"/>
                  <a:gd name="T53" fmla="*/ 22483856 h 382"/>
                  <a:gd name="T54" fmla="*/ 2475338 w 497"/>
                  <a:gd name="T55" fmla="*/ 22483856 h 382"/>
                  <a:gd name="T56" fmla="*/ 0 w 497"/>
                  <a:gd name="T57" fmla="*/ 22483856 h 382"/>
                  <a:gd name="T58" fmla="*/ 0 w 497"/>
                  <a:gd name="T59" fmla="*/ 20000353 h 382"/>
                  <a:gd name="T60" fmla="*/ 0 w 497"/>
                  <a:gd name="T61" fmla="*/ 20000353 h 382"/>
                  <a:gd name="T62" fmla="*/ 2475338 w 497"/>
                  <a:gd name="T63" fmla="*/ 17516489 h 382"/>
                  <a:gd name="T64" fmla="*/ 2475338 w 497"/>
                  <a:gd name="T65" fmla="*/ 14902103 h 382"/>
                  <a:gd name="T66" fmla="*/ 2475338 w 497"/>
                  <a:gd name="T67" fmla="*/ 10065618 h 382"/>
                  <a:gd name="T68" fmla="*/ 4950676 w 497"/>
                  <a:gd name="T69" fmla="*/ 2483503 h 382"/>
                  <a:gd name="T70" fmla="*/ 4950676 w 497"/>
                  <a:gd name="T71" fmla="*/ 0 h 3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97" h="382">
                    <a:moveTo>
                      <a:pt x="38" y="0"/>
                    </a:moveTo>
                    <a:lnTo>
                      <a:pt x="95" y="0"/>
                    </a:lnTo>
                    <a:lnTo>
                      <a:pt x="152" y="58"/>
                    </a:lnTo>
                    <a:lnTo>
                      <a:pt x="210" y="95"/>
                    </a:lnTo>
                    <a:lnTo>
                      <a:pt x="267" y="153"/>
                    </a:lnTo>
                    <a:lnTo>
                      <a:pt x="324" y="172"/>
                    </a:lnTo>
                    <a:lnTo>
                      <a:pt x="400" y="172"/>
                    </a:lnTo>
                    <a:lnTo>
                      <a:pt x="496" y="305"/>
                    </a:lnTo>
                    <a:lnTo>
                      <a:pt x="400" y="343"/>
                    </a:lnTo>
                    <a:lnTo>
                      <a:pt x="324" y="362"/>
                    </a:lnTo>
                    <a:lnTo>
                      <a:pt x="305" y="381"/>
                    </a:lnTo>
                    <a:lnTo>
                      <a:pt x="267" y="381"/>
                    </a:lnTo>
                    <a:lnTo>
                      <a:pt x="248" y="381"/>
                    </a:lnTo>
                    <a:lnTo>
                      <a:pt x="229" y="381"/>
                    </a:lnTo>
                    <a:lnTo>
                      <a:pt x="191" y="362"/>
                    </a:lnTo>
                    <a:lnTo>
                      <a:pt x="191" y="343"/>
                    </a:lnTo>
                    <a:lnTo>
                      <a:pt x="191" y="324"/>
                    </a:lnTo>
                    <a:lnTo>
                      <a:pt x="191" y="305"/>
                    </a:lnTo>
                    <a:lnTo>
                      <a:pt x="191" y="286"/>
                    </a:lnTo>
                    <a:lnTo>
                      <a:pt x="171" y="267"/>
                    </a:lnTo>
                    <a:lnTo>
                      <a:pt x="115" y="248"/>
                    </a:lnTo>
                    <a:lnTo>
                      <a:pt x="115" y="191"/>
                    </a:lnTo>
                    <a:lnTo>
                      <a:pt x="95" y="172"/>
                    </a:lnTo>
                    <a:lnTo>
                      <a:pt x="19" y="172"/>
                    </a:lnTo>
                    <a:lnTo>
                      <a:pt x="0" y="172"/>
                    </a:lnTo>
                    <a:lnTo>
                      <a:pt x="0" y="153"/>
                    </a:lnTo>
                    <a:lnTo>
                      <a:pt x="19" y="134"/>
                    </a:lnTo>
                    <a:lnTo>
                      <a:pt x="19" y="114"/>
                    </a:lnTo>
                    <a:lnTo>
                      <a:pt x="19" y="77"/>
                    </a:lnTo>
                    <a:lnTo>
                      <a:pt x="38" y="19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5" name="Freeform 21">
                <a:extLst>
                  <a:ext uri="{FF2B5EF4-FFF2-40B4-BE49-F238E27FC236}">
                    <a16:creationId xmlns:a16="http://schemas.microsoft.com/office/drawing/2014/main" id="{89D29FE5-6CFC-3D4A-A6DD-DD93AC635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0150" y="1441450"/>
                <a:ext cx="946150" cy="377825"/>
              </a:xfrm>
              <a:custGeom>
                <a:avLst/>
                <a:gdLst>
                  <a:gd name="T0" fmla="*/ 17213095 w 2630"/>
                  <a:gd name="T1" fmla="*/ 81598314 h 1049"/>
                  <a:gd name="T2" fmla="*/ 24590187 w 2630"/>
                  <a:gd name="T3" fmla="*/ 79133627 h 1049"/>
                  <a:gd name="T4" fmla="*/ 29508368 w 2630"/>
                  <a:gd name="T5" fmla="*/ 79133627 h 1049"/>
                  <a:gd name="T6" fmla="*/ 39344371 w 2630"/>
                  <a:gd name="T7" fmla="*/ 79133627 h 1049"/>
                  <a:gd name="T8" fmla="*/ 66522979 w 2630"/>
                  <a:gd name="T9" fmla="*/ 74203894 h 1049"/>
                  <a:gd name="T10" fmla="*/ 81406674 w 2630"/>
                  <a:gd name="T11" fmla="*/ 76668580 h 1049"/>
                  <a:gd name="T12" fmla="*/ 162683477 w 2630"/>
                  <a:gd name="T13" fmla="*/ 56820342 h 1049"/>
                  <a:gd name="T14" fmla="*/ 172519840 w 2630"/>
                  <a:gd name="T15" fmla="*/ 54355655 h 1049"/>
                  <a:gd name="T16" fmla="*/ 182355843 w 2630"/>
                  <a:gd name="T17" fmla="*/ 59415052 h 1049"/>
                  <a:gd name="T18" fmla="*/ 184814753 w 2630"/>
                  <a:gd name="T19" fmla="*/ 64214762 h 1049"/>
                  <a:gd name="T20" fmla="*/ 189862086 w 2630"/>
                  <a:gd name="T21" fmla="*/ 66809473 h 1049"/>
                  <a:gd name="T22" fmla="*/ 197110026 w 2630"/>
                  <a:gd name="T23" fmla="*/ 69274160 h 1049"/>
                  <a:gd name="T24" fmla="*/ 234124638 w 2630"/>
                  <a:gd name="T25" fmla="*/ 66809473 h 1049"/>
                  <a:gd name="T26" fmla="*/ 263762157 w 2630"/>
                  <a:gd name="T27" fmla="*/ 46961234 h 1049"/>
                  <a:gd name="T28" fmla="*/ 285893433 w 2630"/>
                  <a:gd name="T29" fmla="*/ 32172393 h 1049"/>
                  <a:gd name="T30" fmla="*/ 295729435 w 2630"/>
                  <a:gd name="T31" fmla="*/ 19848239 h 1049"/>
                  <a:gd name="T32" fmla="*/ 315530952 w 2630"/>
                  <a:gd name="T33" fmla="*/ 2464687 h 1049"/>
                  <a:gd name="T34" fmla="*/ 327826225 w 2630"/>
                  <a:gd name="T35" fmla="*/ 0 h 1049"/>
                  <a:gd name="T36" fmla="*/ 325367314 w 2630"/>
                  <a:gd name="T37" fmla="*/ 9989131 h 1049"/>
                  <a:gd name="T38" fmla="*/ 325367314 w 2630"/>
                  <a:gd name="T39" fmla="*/ 17383552 h 1049"/>
                  <a:gd name="T40" fmla="*/ 322908044 w 2630"/>
                  <a:gd name="T41" fmla="*/ 19848239 h 1049"/>
                  <a:gd name="T42" fmla="*/ 325367314 w 2630"/>
                  <a:gd name="T43" fmla="*/ 22312925 h 1049"/>
                  <a:gd name="T44" fmla="*/ 337791739 w 2630"/>
                  <a:gd name="T45" fmla="*/ 24777972 h 1049"/>
                  <a:gd name="T46" fmla="*/ 337791739 w 2630"/>
                  <a:gd name="T47" fmla="*/ 32172393 h 1049"/>
                  <a:gd name="T48" fmla="*/ 337791739 w 2630"/>
                  <a:gd name="T49" fmla="*/ 39566814 h 1049"/>
                  <a:gd name="T50" fmla="*/ 340250650 w 2630"/>
                  <a:gd name="T51" fmla="*/ 39566814 h 1049"/>
                  <a:gd name="T52" fmla="*/ 340250650 w 2630"/>
                  <a:gd name="T53" fmla="*/ 42031501 h 1049"/>
                  <a:gd name="T54" fmla="*/ 340250650 w 2630"/>
                  <a:gd name="T55" fmla="*/ 42031501 h 1049"/>
                  <a:gd name="T56" fmla="*/ 340250650 w 2630"/>
                  <a:gd name="T57" fmla="*/ 44496187 h 1049"/>
                  <a:gd name="T58" fmla="*/ 337791739 w 2630"/>
                  <a:gd name="T59" fmla="*/ 46961234 h 1049"/>
                  <a:gd name="T60" fmla="*/ 330285136 w 2630"/>
                  <a:gd name="T61" fmla="*/ 49425921 h 1049"/>
                  <a:gd name="T62" fmla="*/ 327826225 w 2630"/>
                  <a:gd name="T63" fmla="*/ 51890968 h 1049"/>
                  <a:gd name="T64" fmla="*/ 322908044 w 2630"/>
                  <a:gd name="T65" fmla="*/ 54355655 h 1049"/>
                  <a:gd name="T66" fmla="*/ 290940765 w 2630"/>
                  <a:gd name="T67" fmla="*/ 54355655 h 1049"/>
                  <a:gd name="T68" fmla="*/ 290940765 w 2630"/>
                  <a:gd name="T69" fmla="*/ 59415052 h 1049"/>
                  <a:gd name="T70" fmla="*/ 285893433 w 2630"/>
                  <a:gd name="T71" fmla="*/ 64214762 h 1049"/>
                  <a:gd name="T72" fmla="*/ 266221427 w 2630"/>
                  <a:gd name="T73" fmla="*/ 74203894 h 1049"/>
                  <a:gd name="T74" fmla="*/ 256385065 w 2630"/>
                  <a:gd name="T75" fmla="*/ 79133627 h 1049"/>
                  <a:gd name="T76" fmla="*/ 241631241 w 2630"/>
                  <a:gd name="T77" fmla="*/ 91457422 h 1049"/>
                  <a:gd name="T78" fmla="*/ 239171970 w 2630"/>
                  <a:gd name="T79" fmla="*/ 96387155 h 1049"/>
                  <a:gd name="T80" fmla="*/ 239171970 w 2630"/>
                  <a:gd name="T81" fmla="*/ 101316889 h 1049"/>
                  <a:gd name="T82" fmla="*/ 234124638 w 2630"/>
                  <a:gd name="T83" fmla="*/ 106376287 h 1049"/>
                  <a:gd name="T84" fmla="*/ 219370454 w 2630"/>
                  <a:gd name="T85" fmla="*/ 108840973 h 1049"/>
                  <a:gd name="T86" fmla="*/ 211993362 w 2630"/>
                  <a:gd name="T87" fmla="*/ 106376287 h 1049"/>
                  <a:gd name="T88" fmla="*/ 207075540 w 2630"/>
                  <a:gd name="T89" fmla="*/ 106376287 h 1049"/>
                  <a:gd name="T90" fmla="*/ 202157359 w 2630"/>
                  <a:gd name="T91" fmla="*/ 121165128 h 1049"/>
                  <a:gd name="T92" fmla="*/ 120750685 w 2630"/>
                  <a:gd name="T93" fmla="*/ 116235394 h 1049"/>
                  <a:gd name="T94" fmla="*/ 98619769 w 2630"/>
                  <a:gd name="T95" fmla="*/ 121165128 h 1049"/>
                  <a:gd name="T96" fmla="*/ 88654255 w 2630"/>
                  <a:gd name="T97" fmla="*/ 123629815 h 1049"/>
                  <a:gd name="T98" fmla="*/ 73900071 w 2630"/>
                  <a:gd name="T99" fmla="*/ 121165128 h 1049"/>
                  <a:gd name="T100" fmla="*/ 36885460 w 2630"/>
                  <a:gd name="T101" fmla="*/ 116235394 h 1049"/>
                  <a:gd name="T102" fmla="*/ 32096790 w 2630"/>
                  <a:gd name="T103" fmla="*/ 126094502 h 1049"/>
                  <a:gd name="T104" fmla="*/ 27049097 w 2630"/>
                  <a:gd name="T105" fmla="*/ 131024235 h 1049"/>
                  <a:gd name="T106" fmla="*/ 19672005 w 2630"/>
                  <a:gd name="T107" fmla="*/ 135953969 h 1049"/>
                  <a:gd name="T108" fmla="*/ 14754184 w 2630"/>
                  <a:gd name="T109" fmla="*/ 135953969 h 1049"/>
                  <a:gd name="T110" fmla="*/ 0 w 2630"/>
                  <a:gd name="T111" fmla="*/ 113640684 h 1049"/>
                  <a:gd name="T112" fmla="*/ 7377092 w 2630"/>
                  <a:gd name="T113" fmla="*/ 96387155 h 1049"/>
                  <a:gd name="T114" fmla="*/ 14754184 w 2630"/>
                  <a:gd name="T115" fmla="*/ 81598314 h 10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630" h="1049">
                    <a:moveTo>
                      <a:pt x="114" y="629"/>
                    </a:moveTo>
                    <a:lnTo>
                      <a:pt x="133" y="629"/>
                    </a:lnTo>
                    <a:lnTo>
                      <a:pt x="152" y="629"/>
                    </a:lnTo>
                    <a:lnTo>
                      <a:pt x="190" y="610"/>
                    </a:lnTo>
                    <a:lnTo>
                      <a:pt x="228" y="591"/>
                    </a:lnTo>
                    <a:lnTo>
                      <a:pt x="228" y="610"/>
                    </a:lnTo>
                    <a:lnTo>
                      <a:pt x="285" y="610"/>
                    </a:lnTo>
                    <a:lnTo>
                      <a:pt x="304" y="610"/>
                    </a:lnTo>
                    <a:lnTo>
                      <a:pt x="400" y="591"/>
                    </a:lnTo>
                    <a:lnTo>
                      <a:pt x="514" y="572"/>
                    </a:lnTo>
                    <a:lnTo>
                      <a:pt x="590" y="591"/>
                    </a:lnTo>
                    <a:lnTo>
                      <a:pt x="629" y="591"/>
                    </a:lnTo>
                    <a:lnTo>
                      <a:pt x="781" y="572"/>
                    </a:lnTo>
                    <a:lnTo>
                      <a:pt x="1257" y="438"/>
                    </a:lnTo>
                    <a:lnTo>
                      <a:pt x="1295" y="419"/>
                    </a:lnTo>
                    <a:lnTo>
                      <a:pt x="1333" y="419"/>
                    </a:lnTo>
                    <a:lnTo>
                      <a:pt x="1371" y="419"/>
                    </a:lnTo>
                    <a:lnTo>
                      <a:pt x="1409" y="458"/>
                    </a:lnTo>
                    <a:lnTo>
                      <a:pt x="1428" y="476"/>
                    </a:lnTo>
                    <a:lnTo>
                      <a:pt x="1428" y="495"/>
                    </a:lnTo>
                    <a:lnTo>
                      <a:pt x="1428" y="515"/>
                    </a:lnTo>
                    <a:lnTo>
                      <a:pt x="1467" y="515"/>
                    </a:lnTo>
                    <a:lnTo>
                      <a:pt x="1486" y="515"/>
                    </a:lnTo>
                    <a:lnTo>
                      <a:pt x="1523" y="534"/>
                    </a:lnTo>
                    <a:lnTo>
                      <a:pt x="1543" y="534"/>
                    </a:lnTo>
                    <a:lnTo>
                      <a:pt x="1809" y="515"/>
                    </a:lnTo>
                    <a:lnTo>
                      <a:pt x="1867" y="495"/>
                    </a:lnTo>
                    <a:lnTo>
                      <a:pt x="2038" y="362"/>
                    </a:lnTo>
                    <a:lnTo>
                      <a:pt x="2171" y="286"/>
                    </a:lnTo>
                    <a:lnTo>
                      <a:pt x="2209" y="248"/>
                    </a:lnTo>
                    <a:lnTo>
                      <a:pt x="2266" y="172"/>
                    </a:lnTo>
                    <a:lnTo>
                      <a:pt x="2285" y="153"/>
                    </a:lnTo>
                    <a:lnTo>
                      <a:pt x="2324" y="95"/>
                    </a:lnTo>
                    <a:lnTo>
                      <a:pt x="2438" y="19"/>
                    </a:lnTo>
                    <a:lnTo>
                      <a:pt x="2514" y="0"/>
                    </a:lnTo>
                    <a:lnTo>
                      <a:pt x="2533" y="0"/>
                    </a:lnTo>
                    <a:lnTo>
                      <a:pt x="2533" y="19"/>
                    </a:lnTo>
                    <a:lnTo>
                      <a:pt x="2514" y="77"/>
                    </a:lnTo>
                    <a:lnTo>
                      <a:pt x="2514" y="114"/>
                    </a:lnTo>
                    <a:lnTo>
                      <a:pt x="2514" y="134"/>
                    </a:lnTo>
                    <a:lnTo>
                      <a:pt x="2495" y="153"/>
                    </a:lnTo>
                    <a:lnTo>
                      <a:pt x="2495" y="172"/>
                    </a:lnTo>
                    <a:lnTo>
                      <a:pt x="2514" y="172"/>
                    </a:lnTo>
                    <a:lnTo>
                      <a:pt x="2590" y="172"/>
                    </a:lnTo>
                    <a:lnTo>
                      <a:pt x="2610" y="191"/>
                    </a:lnTo>
                    <a:lnTo>
                      <a:pt x="2610" y="248"/>
                    </a:lnTo>
                    <a:lnTo>
                      <a:pt x="2610" y="286"/>
                    </a:lnTo>
                    <a:lnTo>
                      <a:pt x="2610" y="305"/>
                    </a:lnTo>
                    <a:lnTo>
                      <a:pt x="2629" y="305"/>
                    </a:lnTo>
                    <a:lnTo>
                      <a:pt x="2629" y="324"/>
                    </a:lnTo>
                    <a:lnTo>
                      <a:pt x="2629" y="343"/>
                    </a:lnTo>
                    <a:lnTo>
                      <a:pt x="2610" y="362"/>
                    </a:lnTo>
                    <a:lnTo>
                      <a:pt x="2571" y="381"/>
                    </a:lnTo>
                    <a:lnTo>
                      <a:pt x="2552" y="381"/>
                    </a:lnTo>
                    <a:lnTo>
                      <a:pt x="2533" y="400"/>
                    </a:lnTo>
                    <a:lnTo>
                      <a:pt x="2514" y="419"/>
                    </a:lnTo>
                    <a:lnTo>
                      <a:pt x="2495" y="419"/>
                    </a:lnTo>
                    <a:lnTo>
                      <a:pt x="2266" y="419"/>
                    </a:lnTo>
                    <a:lnTo>
                      <a:pt x="2248" y="419"/>
                    </a:lnTo>
                    <a:lnTo>
                      <a:pt x="2248" y="438"/>
                    </a:lnTo>
                    <a:lnTo>
                      <a:pt x="2248" y="458"/>
                    </a:lnTo>
                    <a:lnTo>
                      <a:pt x="2229" y="476"/>
                    </a:lnTo>
                    <a:lnTo>
                      <a:pt x="2209" y="495"/>
                    </a:lnTo>
                    <a:lnTo>
                      <a:pt x="2095" y="553"/>
                    </a:lnTo>
                    <a:lnTo>
                      <a:pt x="2057" y="572"/>
                    </a:lnTo>
                    <a:lnTo>
                      <a:pt x="2019" y="591"/>
                    </a:lnTo>
                    <a:lnTo>
                      <a:pt x="1981" y="610"/>
                    </a:lnTo>
                    <a:lnTo>
                      <a:pt x="1904" y="686"/>
                    </a:lnTo>
                    <a:lnTo>
                      <a:pt x="1867" y="705"/>
                    </a:lnTo>
                    <a:lnTo>
                      <a:pt x="1867" y="724"/>
                    </a:lnTo>
                    <a:lnTo>
                      <a:pt x="1848" y="743"/>
                    </a:lnTo>
                    <a:lnTo>
                      <a:pt x="1848" y="762"/>
                    </a:lnTo>
                    <a:lnTo>
                      <a:pt x="1848" y="781"/>
                    </a:lnTo>
                    <a:lnTo>
                      <a:pt x="1828" y="800"/>
                    </a:lnTo>
                    <a:lnTo>
                      <a:pt x="1809" y="820"/>
                    </a:lnTo>
                    <a:lnTo>
                      <a:pt x="1772" y="820"/>
                    </a:lnTo>
                    <a:lnTo>
                      <a:pt x="1695" y="839"/>
                    </a:lnTo>
                    <a:lnTo>
                      <a:pt x="1676" y="820"/>
                    </a:lnTo>
                    <a:lnTo>
                      <a:pt x="1638" y="820"/>
                    </a:lnTo>
                    <a:lnTo>
                      <a:pt x="1619" y="820"/>
                    </a:lnTo>
                    <a:lnTo>
                      <a:pt x="1600" y="820"/>
                    </a:lnTo>
                    <a:lnTo>
                      <a:pt x="1581" y="839"/>
                    </a:lnTo>
                    <a:lnTo>
                      <a:pt x="1562" y="934"/>
                    </a:lnTo>
                    <a:lnTo>
                      <a:pt x="1219" y="953"/>
                    </a:lnTo>
                    <a:lnTo>
                      <a:pt x="933" y="896"/>
                    </a:lnTo>
                    <a:lnTo>
                      <a:pt x="895" y="896"/>
                    </a:lnTo>
                    <a:lnTo>
                      <a:pt x="762" y="934"/>
                    </a:lnTo>
                    <a:lnTo>
                      <a:pt x="705" y="953"/>
                    </a:lnTo>
                    <a:lnTo>
                      <a:pt x="685" y="953"/>
                    </a:lnTo>
                    <a:lnTo>
                      <a:pt x="629" y="953"/>
                    </a:lnTo>
                    <a:lnTo>
                      <a:pt x="571" y="934"/>
                    </a:lnTo>
                    <a:lnTo>
                      <a:pt x="304" y="896"/>
                    </a:lnTo>
                    <a:lnTo>
                      <a:pt x="285" y="896"/>
                    </a:lnTo>
                    <a:lnTo>
                      <a:pt x="267" y="915"/>
                    </a:lnTo>
                    <a:lnTo>
                      <a:pt x="248" y="972"/>
                    </a:lnTo>
                    <a:lnTo>
                      <a:pt x="228" y="991"/>
                    </a:lnTo>
                    <a:lnTo>
                      <a:pt x="209" y="1010"/>
                    </a:lnTo>
                    <a:lnTo>
                      <a:pt x="190" y="1029"/>
                    </a:lnTo>
                    <a:lnTo>
                      <a:pt x="152" y="1048"/>
                    </a:lnTo>
                    <a:lnTo>
                      <a:pt x="133" y="1048"/>
                    </a:lnTo>
                    <a:lnTo>
                      <a:pt x="114" y="1048"/>
                    </a:lnTo>
                    <a:lnTo>
                      <a:pt x="76" y="953"/>
                    </a:lnTo>
                    <a:lnTo>
                      <a:pt x="0" y="876"/>
                    </a:lnTo>
                    <a:lnTo>
                      <a:pt x="19" y="839"/>
                    </a:lnTo>
                    <a:lnTo>
                      <a:pt x="57" y="743"/>
                    </a:lnTo>
                    <a:lnTo>
                      <a:pt x="76" y="705"/>
                    </a:lnTo>
                    <a:lnTo>
                      <a:pt x="114" y="62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6" name="Freeform 22">
                <a:extLst>
                  <a:ext uri="{FF2B5EF4-FFF2-40B4-BE49-F238E27FC236}">
                    <a16:creationId xmlns:a16="http://schemas.microsoft.com/office/drawing/2014/main" id="{DC2AB9D2-AF59-3441-8127-2ECF34E6D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11975" y="1666875"/>
                <a:ext cx="685800" cy="596900"/>
              </a:xfrm>
              <a:custGeom>
                <a:avLst/>
                <a:gdLst>
                  <a:gd name="T0" fmla="*/ 14888265 w 1906"/>
                  <a:gd name="T1" fmla="*/ 61693827 h 1658"/>
                  <a:gd name="T2" fmla="*/ 41946421 w 1906"/>
                  <a:gd name="T3" fmla="*/ 49381055 h 1658"/>
                  <a:gd name="T4" fmla="*/ 54375017 w 1906"/>
                  <a:gd name="T5" fmla="*/ 39530765 h 1658"/>
                  <a:gd name="T6" fmla="*/ 56705154 w 1906"/>
                  <a:gd name="T7" fmla="*/ 32013353 h 1658"/>
                  <a:gd name="T8" fmla="*/ 74053447 w 1906"/>
                  <a:gd name="T9" fmla="*/ 24755149 h 1658"/>
                  <a:gd name="T10" fmla="*/ 106030941 w 1906"/>
                  <a:gd name="T11" fmla="*/ 17238098 h 1658"/>
                  <a:gd name="T12" fmla="*/ 130758600 w 1906"/>
                  <a:gd name="T13" fmla="*/ 9850290 h 1658"/>
                  <a:gd name="T14" fmla="*/ 155356728 w 1906"/>
                  <a:gd name="T15" fmla="*/ 0 h 1658"/>
                  <a:gd name="T16" fmla="*/ 177624719 w 1906"/>
                  <a:gd name="T17" fmla="*/ 4924965 h 1658"/>
                  <a:gd name="T18" fmla="*/ 197303149 w 1906"/>
                  <a:gd name="T19" fmla="*/ 2462483 h 1658"/>
                  <a:gd name="T20" fmla="*/ 236789901 w 1906"/>
                  <a:gd name="T21" fmla="*/ 14775255 h 1658"/>
                  <a:gd name="T22" fmla="*/ 226950506 w 1906"/>
                  <a:gd name="T23" fmla="*/ 37067922 h 1658"/>
                  <a:gd name="T24" fmla="*/ 207142544 w 1906"/>
                  <a:gd name="T25" fmla="*/ 59231345 h 1658"/>
                  <a:gd name="T26" fmla="*/ 219441608 w 1906"/>
                  <a:gd name="T27" fmla="*/ 81394407 h 1658"/>
                  <a:gd name="T28" fmla="*/ 216981579 w 1906"/>
                  <a:gd name="T29" fmla="*/ 96299267 h 1658"/>
                  <a:gd name="T30" fmla="*/ 224490477 w 1906"/>
                  <a:gd name="T31" fmla="*/ 98761749 h 1658"/>
                  <a:gd name="T32" fmla="*/ 224490477 w 1906"/>
                  <a:gd name="T33" fmla="*/ 113537364 h 1658"/>
                  <a:gd name="T34" fmla="*/ 214651442 w 1906"/>
                  <a:gd name="T35" fmla="*/ 115999847 h 1658"/>
                  <a:gd name="T36" fmla="*/ 219441608 w 1906"/>
                  <a:gd name="T37" fmla="*/ 128312619 h 1658"/>
                  <a:gd name="T38" fmla="*/ 229410175 w 1906"/>
                  <a:gd name="T39" fmla="*/ 138292514 h 1658"/>
                  <a:gd name="T40" fmla="*/ 239249570 w 1906"/>
                  <a:gd name="T41" fmla="*/ 165380541 h 1658"/>
                  <a:gd name="T42" fmla="*/ 246628936 w 1906"/>
                  <a:gd name="T43" fmla="*/ 177693674 h 1658"/>
                  <a:gd name="T44" fmla="*/ 246628936 w 1906"/>
                  <a:gd name="T45" fmla="*/ 190006446 h 1658"/>
                  <a:gd name="T46" fmla="*/ 226950506 w 1906"/>
                  <a:gd name="T47" fmla="*/ 187543604 h 1658"/>
                  <a:gd name="T48" fmla="*/ 219441608 w 1906"/>
                  <a:gd name="T49" fmla="*/ 180156156 h 1658"/>
                  <a:gd name="T50" fmla="*/ 216981579 w 1906"/>
                  <a:gd name="T51" fmla="*/ 172897953 h 1658"/>
                  <a:gd name="T52" fmla="*/ 209602213 w 1906"/>
                  <a:gd name="T53" fmla="*/ 165380541 h 1658"/>
                  <a:gd name="T54" fmla="*/ 204682515 w 1906"/>
                  <a:gd name="T55" fmla="*/ 165380541 h 1658"/>
                  <a:gd name="T56" fmla="*/ 202352378 w 1906"/>
                  <a:gd name="T57" fmla="*/ 170305866 h 1658"/>
                  <a:gd name="T58" fmla="*/ 197303149 w 1906"/>
                  <a:gd name="T59" fmla="*/ 182748243 h 1658"/>
                  <a:gd name="T60" fmla="*/ 192383451 w 1906"/>
                  <a:gd name="T61" fmla="*/ 187543604 h 1658"/>
                  <a:gd name="T62" fmla="*/ 180084388 w 1906"/>
                  <a:gd name="T63" fmla="*/ 195061016 h 1658"/>
                  <a:gd name="T64" fmla="*/ 182544416 w 1906"/>
                  <a:gd name="T65" fmla="*/ 199986341 h 1658"/>
                  <a:gd name="T66" fmla="*/ 170115820 w 1906"/>
                  <a:gd name="T67" fmla="*/ 209836631 h 1658"/>
                  <a:gd name="T68" fmla="*/ 162865626 w 1906"/>
                  <a:gd name="T69" fmla="*/ 212299113 h 1658"/>
                  <a:gd name="T70" fmla="*/ 155356728 w 1906"/>
                  <a:gd name="T71" fmla="*/ 202448823 h 1658"/>
                  <a:gd name="T72" fmla="*/ 147977362 w 1906"/>
                  <a:gd name="T73" fmla="*/ 190006446 h 1658"/>
                  <a:gd name="T74" fmla="*/ 140597995 w 1906"/>
                  <a:gd name="T75" fmla="*/ 175230831 h 1658"/>
                  <a:gd name="T76" fmla="*/ 110950638 w 1906"/>
                  <a:gd name="T77" fmla="*/ 182748243 h 1658"/>
                  <a:gd name="T78" fmla="*/ 93731877 w 1906"/>
                  <a:gd name="T79" fmla="*/ 172897953 h 1658"/>
                  <a:gd name="T80" fmla="*/ 88812179 w 1906"/>
                  <a:gd name="T81" fmla="*/ 165380541 h 1658"/>
                  <a:gd name="T82" fmla="*/ 81432813 w 1906"/>
                  <a:gd name="T83" fmla="*/ 157993094 h 1658"/>
                  <a:gd name="T84" fmla="*/ 61624851 w 1906"/>
                  <a:gd name="T85" fmla="*/ 157993094 h 1658"/>
                  <a:gd name="T86" fmla="*/ 51785456 w 1906"/>
                  <a:gd name="T87" fmla="*/ 143217479 h 1658"/>
                  <a:gd name="T88" fmla="*/ 54375017 w 1906"/>
                  <a:gd name="T89" fmla="*/ 135830031 h 1658"/>
                  <a:gd name="T90" fmla="*/ 49325787 w 1906"/>
                  <a:gd name="T91" fmla="*/ 118462329 h 1658"/>
                  <a:gd name="T92" fmla="*/ 44406090 w 1906"/>
                  <a:gd name="T93" fmla="*/ 106149557 h 1658"/>
                  <a:gd name="T94" fmla="*/ 14888265 w 1906"/>
                  <a:gd name="T95" fmla="*/ 113537364 h 1658"/>
                  <a:gd name="T96" fmla="*/ 0 w 1906"/>
                  <a:gd name="T97" fmla="*/ 111074522 h 1658"/>
                  <a:gd name="T98" fmla="*/ 7508898 w 1906"/>
                  <a:gd name="T99" fmla="*/ 76469082 h 1658"/>
                  <a:gd name="T100" fmla="*/ 7508898 w 1906"/>
                  <a:gd name="T101" fmla="*/ 64156310 h 16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06" h="1658">
                    <a:moveTo>
                      <a:pt x="58" y="495"/>
                    </a:moveTo>
                    <a:lnTo>
                      <a:pt x="95" y="495"/>
                    </a:lnTo>
                    <a:lnTo>
                      <a:pt x="115" y="476"/>
                    </a:lnTo>
                    <a:lnTo>
                      <a:pt x="172" y="438"/>
                    </a:lnTo>
                    <a:lnTo>
                      <a:pt x="305" y="400"/>
                    </a:lnTo>
                    <a:lnTo>
                      <a:pt x="324" y="381"/>
                    </a:lnTo>
                    <a:lnTo>
                      <a:pt x="343" y="362"/>
                    </a:lnTo>
                    <a:lnTo>
                      <a:pt x="381" y="324"/>
                    </a:lnTo>
                    <a:lnTo>
                      <a:pt x="420" y="305"/>
                    </a:lnTo>
                    <a:lnTo>
                      <a:pt x="420" y="286"/>
                    </a:lnTo>
                    <a:lnTo>
                      <a:pt x="420" y="267"/>
                    </a:lnTo>
                    <a:lnTo>
                      <a:pt x="438" y="247"/>
                    </a:lnTo>
                    <a:lnTo>
                      <a:pt x="457" y="228"/>
                    </a:lnTo>
                    <a:lnTo>
                      <a:pt x="476" y="210"/>
                    </a:lnTo>
                    <a:lnTo>
                      <a:pt x="572" y="191"/>
                    </a:lnTo>
                    <a:lnTo>
                      <a:pt x="629" y="152"/>
                    </a:lnTo>
                    <a:lnTo>
                      <a:pt x="781" y="152"/>
                    </a:lnTo>
                    <a:lnTo>
                      <a:pt x="819" y="133"/>
                    </a:lnTo>
                    <a:lnTo>
                      <a:pt x="896" y="95"/>
                    </a:lnTo>
                    <a:lnTo>
                      <a:pt x="933" y="76"/>
                    </a:lnTo>
                    <a:lnTo>
                      <a:pt x="1010" y="76"/>
                    </a:lnTo>
                    <a:lnTo>
                      <a:pt x="1048" y="76"/>
                    </a:lnTo>
                    <a:lnTo>
                      <a:pt x="1105" y="57"/>
                    </a:lnTo>
                    <a:lnTo>
                      <a:pt x="1200" y="0"/>
                    </a:lnTo>
                    <a:lnTo>
                      <a:pt x="1258" y="0"/>
                    </a:lnTo>
                    <a:lnTo>
                      <a:pt x="1277" y="0"/>
                    </a:lnTo>
                    <a:lnTo>
                      <a:pt x="1372" y="38"/>
                    </a:lnTo>
                    <a:lnTo>
                      <a:pt x="1410" y="57"/>
                    </a:lnTo>
                    <a:lnTo>
                      <a:pt x="1448" y="38"/>
                    </a:lnTo>
                    <a:lnTo>
                      <a:pt x="1524" y="19"/>
                    </a:lnTo>
                    <a:lnTo>
                      <a:pt x="1886" y="0"/>
                    </a:lnTo>
                    <a:lnTo>
                      <a:pt x="1848" y="76"/>
                    </a:lnTo>
                    <a:lnTo>
                      <a:pt x="1829" y="114"/>
                    </a:lnTo>
                    <a:lnTo>
                      <a:pt x="1791" y="210"/>
                    </a:lnTo>
                    <a:lnTo>
                      <a:pt x="1772" y="247"/>
                    </a:lnTo>
                    <a:lnTo>
                      <a:pt x="1753" y="286"/>
                    </a:lnTo>
                    <a:lnTo>
                      <a:pt x="1619" y="400"/>
                    </a:lnTo>
                    <a:lnTo>
                      <a:pt x="1600" y="419"/>
                    </a:lnTo>
                    <a:lnTo>
                      <a:pt x="1600" y="457"/>
                    </a:lnTo>
                    <a:lnTo>
                      <a:pt x="1639" y="533"/>
                    </a:lnTo>
                    <a:lnTo>
                      <a:pt x="1658" y="590"/>
                    </a:lnTo>
                    <a:lnTo>
                      <a:pt x="1695" y="628"/>
                    </a:lnTo>
                    <a:lnTo>
                      <a:pt x="1695" y="648"/>
                    </a:lnTo>
                    <a:lnTo>
                      <a:pt x="1676" y="724"/>
                    </a:lnTo>
                    <a:lnTo>
                      <a:pt x="1676" y="743"/>
                    </a:lnTo>
                    <a:lnTo>
                      <a:pt x="1695" y="743"/>
                    </a:lnTo>
                    <a:lnTo>
                      <a:pt x="1715" y="743"/>
                    </a:lnTo>
                    <a:lnTo>
                      <a:pt x="1734" y="762"/>
                    </a:lnTo>
                    <a:lnTo>
                      <a:pt x="1734" y="800"/>
                    </a:lnTo>
                    <a:lnTo>
                      <a:pt x="1734" y="838"/>
                    </a:lnTo>
                    <a:lnTo>
                      <a:pt x="1734" y="876"/>
                    </a:lnTo>
                    <a:lnTo>
                      <a:pt x="1715" y="876"/>
                    </a:lnTo>
                    <a:lnTo>
                      <a:pt x="1676" y="895"/>
                    </a:lnTo>
                    <a:lnTo>
                      <a:pt x="1658" y="895"/>
                    </a:lnTo>
                    <a:lnTo>
                      <a:pt x="1658" y="933"/>
                    </a:lnTo>
                    <a:lnTo>
                      <a:pt x="1658" y="953"/>
                    </a:lnTo>
                    <a:lnTo>
                      <a:pt x="1695" y="990"/>
                    </a:lnTo>
                    <a:lnTo>
                      <a:pt x="1715" y="1029"/>
                    </a:lnTo>
                    <a:lnTo>
                      <a:pt x="1772" y="1048"/>
                    </a:lnTo>
                    <a:lnTo>
                      <a:pt x="1772" y="1067"/>
                    </a:lnTo>
                    <a:lnTo>
                      <a:pt x="1772" y="1124"/>
                    </a:lnTo>
                    <a:lnTo>
                      <a:pt x="1791" y="1162"/>
                    </a:lnTo>
                    <a:lnTo>
                      <a:pt x="1848" y="1276"/>
                    </a:lnTo>
                    <a:lnTo>
                      <a:pt x="1905" y="1334"/>
                    </a:lnTo>
                    <a:lnTo>
                      <a:pt x="1905" y="1352"/>
                    </a:lnTo>
                    <a:lnTo>
                      <a:pt x="1905" y="1371"/>
                    </a:lnTo>
                    <a:lnTo>
                      <a:pt x="1905" y="1390"/>
                    </a:lnTo>
                    <a:lnTo>
                      <a:pt x="1886" y="1429"/>
                    </a:lnTo>
                    <a:lnTo>
                      <a:pt x="1905" y="1466"/>
                    </a:lnTo>
                    <a:lnTo>
                      <a:pt x="1848" y="1466"/>
                    </a:lnTo>
                    <a:lnTo>
                      <a:pt x="1829" y="1466"/>
                    </a:lnTo>
                    <a:lnTo>
                      <a:pt x="1753" y="1447"/>
                    </a:lnTo>
                    <a:lnTo>
                      <a:pt x="1715" y="1410"/>
                    </a:lnTo>
                    <a:lnTo>
                      <a:pt x="1695" y="1390"/>
                    </a:lnTo>
                    <a:lnTo>
                      <a:pt x="1695" y="1371"/>
                    </a:lnTo>
                    <a:lnTo>
                      <a:pt x="1676" y="1352"/>
                    </a:lnTo>
                    <a:lnTo>
                      <a:pt x="1676" y="1334"/>
                    </a:lnTo>
                    <a:lnTo>
                      <a:pt x="1658" y="1314"/>
                    </a:lnTo>
                    <a:lnTo>
                      <a:pt x="1619" y="1276"/>
                    </a:lnTo>
                    <a:lnTo>
                      <a:pt x="1600" y="1276"/>
                    </a:lnTo>
                    <a:lnTo>
                      <a:pt x="1581" y="1276"/>
                    </a:lnTo>
                    <a:lnTo>
                      <a:pt x="1581" y="1295"/>
                    </a:lnTo>
                    <a:lnTo>
                      <a:pt x="1563" y="1314"/>
                    </a:lnTo>
                    <a:lnTo>
                      <a:pt x="1524" y="1352"/>
                    </a:lnTo>
                    <a:lnTo>
                      <a:pt x="1524" y="1410"/>
                    </a:lnTo>
                    <a:lnTo>
                      <a:pt x="1524" y="1429"/>
                    </a:lnTo>
                    <a:lnTo>
                      <a:pt x="1505" y="1429"/>
                    </a:lnTo>
                    <a:lnTo>
                      <a:pt x="1486" y="1447"/>
                    </a:lnTo>
                    <a:lnTo>
                      <a:pt x="1410" y="1486"/>
                    </a:lnTo>
                    <a:lnTo>
                      <a:pt x="1391" y="1486"/>
                    </a:lnTo>
                    <a:lnTo>
                      <a:pt x="1391" y="1505"/>
                    </a:lnTo>
                    <a:lnTo>
                      <a:pt x="1410" y="1524"/>
                    </a:lnTo>
                    <a:lnTo>
                      <a:pt x="1410" y="1543"/>
                    </a:lnTo>
                    <a:lnTo>
                      <a:pt x="1353" y="1581"/>
                    </a:lnTo>
                    <a:lnTo>
                      <a:pt x="1334" y="1600"/>
                    </a:lnTo>
                    <a:lnTo>
                      <a:pt x="1314" y="1619"/>
                    </a:lnTo>
                    <a:lnTo>
                      <a:pt x="1334" y="1657"/>
                    </a:lnTo>
                    <a:lnTo>
                      <a:pt x="1258" y="1638"/>
                    </a:lnTo>
                    <a:lnTo>
                      <a:pt x="1238" y="1619"/>
                    </a:lnTo>
                    <a:lnTo>
                      <a:pt x="1219" y="1600"/>
                    </a:lnTo>
                    <a:lnTo>
                      <a:pt x="1200" y="1562"/>
                    </a:lnTo>
                    <a:lnTo>
                      <a:pt x="1200" y="1543"/>
                    </a:lnTo>
                    <a:lnTo>
                      <a:pt x="1162" y="1505"/>
                    </a:lnTo>
                    <a:lnTo>
                      <a:pt x="1143" y="1466"/>
                    </a:lnTo>
                    <a:lnTo>
                      <a:pt x="1105" y="1371"/>
                    </a:lnTo>
                    <a:lnTo>
                      <a:pt x="1086" y="1352"/>
                    </a:lnTo>
                    <a:lnTo>
                      <a:pt x="1067" y="1371"/>
                    </a:lnTo>
                    <a:lnTo>
                      <a:pt x="877" y="1410"/>
                    </a:lnTo>
                    <a:lnTo>
                      <a:pt x="857" y="1410"/>
                    </a:lnTo>
                    <a:lnTo>
                      <a:pt x="819" y="1390"/>
                    </a:lnTo>
                    <a:lnTo>
                      <a:pt x="743" y="1352"/>
                    </a:lnTo>
                    <a:lnTo>
                      <a:pt x="724" y="1334"/>
                    </a:lnTo>
                    <a:lnTo>
                      <a:pt x="705" y="1334"/>
                    </a:lnTo>
                    <a:lnTo>
                      <a:pt x="686" y="1314"/>
                    </a:lnTo>
                    <a:lnTo>
                      <a:pt x="686" y="1276"/>
                    </a:lnTo>
                    <a:lnTo>
                      <a:pt x="648" y="1238"/>
                    </a:lnTo>
                    <a:lnTo>
                      <a:pt x="629" y="1219"/>
                    </a:lnTo>
                    <a:lnTo>
                      <a:pt x="552" y="1219"/>
                    </a:lnTo>
                    <a:lnTo>
                      <a:pt x="496" y="1219"/>
                    </a:lnTo>
                    <a:lnTo>
                      <a:pt x="476" y="1219"/>
                    </a:lnTo>
                    <a:lnTo>
                      <a:pt x="457" y="1219"/>
                    </a:lnTo>
                    <a:lnTo>
                      <a:pt x="400" y="1143"/>
                    </a:lnTo>
                    <a:lnTo>
                      <a:pt x="400" y="1105"/>
                    </a:lnTo>
                    <a:lnTo>
                      <a:pt x="400" y="1085"/>
                    </a:lnTo>
                    <a:lnTo>
                      <a:pt x="420" y="1067"/>
                    </a:lnTo>
                    <a:lnTo>
                      <a:pt x="420" y="1048"/>
                    </a:lnTo>
                    <a:lnTo>
                      <a:pt x="420" y="1029"/>
                    </a:lnTo>
                    <a:lnTo>
                      <a:pt x="381" y="933"/>
                    </a:lnTo>
                    <a:lnTo>
                      <a:pt x="381" y="914"/>
                    </a:lnTo>
                    <a:lnTo>
                      <a:pt x="362" y="838"/>
                    </a:lnTo>
                    <a:lnTo>
                      <a:pt x="362" y="819"/>
                    </a:lnTo>
                    <a:lnTo>
                      <a:pt x="343" y="819"/>
                    </a:lnTo>
                    <a:lnTo>
                      <a:pt x="305" y="819"/>
                    </a:lnTo>
                    <a:lnTo>
                      <a:pt x="191" y="838"/>
                    </a:lnTo>
                    <a:lnTo>
                      <a:pt x="115" y="876"/>
                    </a:lnTo>
                    <a:lnTo>
                      <a:pt x="95" y="876"/>
                    </a:lnTo>
                    <a:lnTo>
                      <a:pt x="58" y="876"/>
                    </a:lnTo>
                    <a:lnTo>
                      <a:pt x="0" y="857"/>
                    </a:lnTo>
                    <a:lnTo>
                      <a:pt x="0" y="800"/>
                    </a:lnTo>
                    <a:lnTo>
                      <a:pt x="58" y="609"/>
                    </a:lnTo>
                    <a:lnTo>
                      <a:pt x="58" y="590"/>
                    </a:lnTo>
                    <a:lnTo>
                      <a:pt x="58" y="552"/>
                    </a:lnTo>
                    <a:lnTo>
                      <a:pt x="58" y="514"/>
                    </a:lnTo>
                    <a:lnTo>
                      <a:pt x="58" y="495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7" name="Freeform 23">
                <a:extLst>
                  <a:ext uri="{FF2B5EF4-FFF2-40B4-BE49-F238E27FC236}">
                    <a16:creationId xmlns:a16="http://schemas.microsoft.com/office/drawing/2014/main" id="{F318788C-E54D-5847-935A-02548D6E0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0000" y="1846263"/>
                <a:ext cx="582613" cy="549275"/>
              </a:xfrm>
              <a:custGeom>
                <a:avLst/>
                <a:gdLst>
                  <a:gd name="T0" fmla="*/ 19659592 w 1620"/>
                  <a:gd name="T1" fmla="*/ 158140775 h 1525"/>
                  <a:gd name="T2" fmla="*/ 46691397 w 1620"/>
                  <a:gd name="T3" fmla="*/ 125967667 h 1525"/>
                  <a:gd name="T4" fmla="*/ 59107887 w 1620"/>
                  <a:gd name="T5" fmla="*/ 91459510 h 1525"/>
                  <a:gd name="T6" fmla="*/ 61565651 w 1620"/>
                  <a:gd name="T7" fmla="*/ 86529722 h 1525"/>
                  <a:gd name="T8" fmla="*/ 78767479 w 1620"/>
                  <a:gd name="T9" fmla="*/ 69275644 h 1525"/>
                  <a:gd name="T10" fmla="*/ 100884476 w 1620"/>
                  <a:gd name="T11" fmla="*/ 59416427 h 1525"/>
                  <a:gd name="T12" fmla="*/ 108386158 w 1620"/>
                  <a:gd name="T13" fmla="*/ 51891900 h 1525"/>
                  <a:gd name="T14" fmla="*/ 113171856 w 1620"/>
                  <a:gd name="T15" fmla="*/ 39567610 h 1525"/>
                  <a:gd name="T16" fmla="*/ 132960918 w 1620"/>
                  <a:gd name="T17" fmla="*/ 37102896 h 1525"/>
                  <a:gd name="T18" fmla="*/ 147705342 w 1620"/>
                  <a:gd name="T19" fmla="*/ 29708034 h 1525"/>
                  <a:gd name="T20" fmla="*/ 179781425 w 1620"/>
                  <a:gd name="T21" fmla="*/ 9989241 h 1525"/>
                  <a:gd name="T22" fmla="*/ 192068805 w 1620"/>
                  <a:gd name="T23" fmla="*/ 2464714 h 1525"/>
                  <a:gd name="T24" fmla="*/ 209400103 w 1620"/>
                  <a:gd name="T25" fmla="*/ 7394502 h 1525"/>
                  <a:gd name="T26" fmla="*/ 201898421 w 1620"/>
                  <a:gd name="T27" fmla="*/ 39567610 h 1525"/>
                  <a:gd name="T28" fmla="*/ 192068805 w 1620"/>
                  <a:gd name="T29" fmla="*/ 56821688 h 1525"/>
                  <a:gd name="T30" fmla="*/ 179781425 w 1620"/>
                  <a:gd name="T31" fmla="*/ 71740718 h 1525"/>
                  <a:gd name="T32" fmla="*/ 172409213 w 1620"/>
                  <a:gd name="T33" fmla="*/ 81599934 h 1525"/>
                  <a:gd name="T34" fmla="*/ 162450127 w 1620"/>
                  <a:gd name="T35" fmla="*/ 88994796 h 1525"/>
                  <a:gd name="T36" fmla="*/ 160121832 w 1620"/>
                  <a:gd name="T37" fmla="*/ 101319086 h 1525"/>
                  <a:gd name="T38" fmla="*/ 160121832 w 1620"/>
                  <a:gd name="T39" fmla="*/ 108843253 h 1525"/>
                  <a:gd name="T40" fmla="*/ 155077914 w 1620"/>
                  <a:gd name="T41" fmla="*/ 113643377 h 1525"/>
                  <a:gd name="T42" fmla="*/ 145247938 w 1620"/>
                  <a:gd name="T43" fmla="*/ 113643377 h 1525"/>
                  <a:gd name="T44" fmla="*/ 135418322 w 1620"/>
                  <a:gd name="T45" fmla="*/ 123502953 h 1525"/>
                  <a:gd name="T46" fmla="*/ 135418322 w 1620"/>
                  <a:gd name="T47" fmla="*/ 131027120 h 1525"/>
                  <a:gd name="T48" fmla="*/ 137875726 w 1620"/>
                  <a:gd name="T49" fmla="*/ 133492194 h 1525"/>
                  <a:gd name="T50" fmla="*/ 137875726 w 1620"/>
                  <a:gd name="T51" fmla="*/ 138421622 h 1525"/>
                  <a:gd name="T52" fmla="*/ 132960918 w 1620"/>
                  <a:gd name="T53" fmla="*/ 158140775 h 1525"/>
                  <a:gd name="T54" fmla="*/ 120673538 w 1620"/>
                  <a:gd name="T55" fmla="*/ 168130016 h 1525"/>
                  <a:gd name="T56" fmla="*/ 110843562 w 1620"/>
                  <a:gd name="T57" fmla="*/ 168130016 h 1525"/>
                  <a:gd name="T58" fmla="*/ 103341880 w 1620"/>
                  <a:gd name="T59" fmla="*/ 172929779 h 1525"/>
                  <a:gd name="T60" fmla="*/ 91054860 w 1620"/>
                  <a:gd name="T61" fmla="*/ 185384094 h 1525"/>
                  <a:gd name="T62" fmla="*/ 76310075 w 1620"/>
                  <a:gd name="T63" fmla="*/ 195243311 h 1525"/>
                  <a:gd name="T64" fmla="*/ 68937863 w 1620"/>
                  <a:gd name="T65" fmla="*/ 197708385 h 1525"/>
                  <a:gd name="T66" fmla="*/ 66350989 w 1620"/>
                  <a:gd name="T67" fmla="*/ 197708385 h 1525"/>
                  <a:gd name="T68" fmla="*/ 59107887 w 1620"/>
                  <a:gd name="T69" fmla="*/ 177989232 h 1525"/>
                  <a:gd name="T70" fmla="*/ 51606205 w 1620"/>
                  <a:gd name="T71" fmla="*/ 177989232 h 1525"/>
                  <a:gd name="T72" fmla="*/ 27031805 w 1620"/>
                  <a:gd name="T73" fmla="*/ 187848808 h 1525"/>
                  <a:gd name="T74" fmla="*/ 17072719 w 1620"/>
                  <a:gd name="T75" fmla="*/ 187848808 h 1525"/>
                  <a:gd name="T76" fmla="*/ 7243102 w 1620"/>
                  <a:gd name="T77" fmla="*/ 182919020 h 1525"/>
                  <a:gd name="T78" fmla="*/ 4785698 w 1620"/>
                  <a:gd name="T79" fmla="*/ 177989232 h 1525"/>
                  <a:gd name="T80" fmla="*/ 4785698 w 1620"/>
                  <a:gd name="T81" fmla="*/ 172929779 h 1525"/>
                  <a:gd name="T82" fmla="*/ 2327935 w 1620"/>
                  <a:gd name="T83" fmla="*/ 170594730 h 1525"/>
                  <a:gd name="T84" fmla="*/ 2327935 w 1620"/>
                  <a:gd name="T85" fmla="*/ 165535277 h 15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20" h="1525">
                    <a:moveTo>
                      <a:pt x="18" y="1276"/>
                    </a:moveTo>
                    <a:lnTo>
                      <a:pt x="76" y="1276"/>
                    </a:lnTo>
                    <a:lnTo>
                      <a:pt x="152" y="1219"/>
                    </a:lnTo>
                    <a:lnTo>
                      <a:pt x="228" y="1162"/>
                    </a:lnTo>
                    <a:lnTo>
                      <a:pt x="285" y="1105"/>
                    </a:lnTo>
                    <a:lnTo>
                      <a:pt x="361" y="971"/>
                    </a:lnTo>
                    <a:lnTo>
                      <a:pt x="381" y="915"/>
                    </a:lnTo>
                    <a:lnTo>
                      <a:pt x="437" y="762"/>
                    </a:lnTo>
                    <a:lnTo>
                      <a:pt x="457" y="705"/>
                    </a:lnTo>
                    <a:lnTo>
                      <a:pt x="457" y="686"/>
                    </a:lnTo>
                    <a:lnTo>
                      <a:pt x="457" y="667"/>
                    </a:lnTo>
                    <a:lnTo>
                      <a:pt x="476" y="667"/>
                    </a:lnTo>
                    <a:lnTo>
                      <a:pt x="495" y="648"/>
                    </a:lnTo>
                    <a:lnTo>
                      <a:pt x="513" y="648"/>
                    </a:lnTo>
                    <a:lnTo>
                      <a:pt x="609" y="534"/>
                    </a:lnTo>
                    <a:lnTo>
                      <a:pt x="647" y="514"/>
                    </a:lnTo>
                    <a:lnTo>
                      <a:pt x="762" y="476"/>
                    </a:lnTo>
                    <a:lnTo>
                      <a:pt x="780" y="458"/>
                    </a:lnTo>
                    <a:lnTo>
                      <a:pt x="780" y="438"/>
                    </a:lnTo>
                    <a:lnTo>
                      <a:pt x="838" y="419"/>
                    </a:lnTo>
                    <a:lnTo>
                      <a:pt x="838" y="400"/>
                    </a:lnTo>
                    <a:lnTo>
                      <a:pt x="857" y="381"/>
                    </a:lnTo>
                    <a:lnTo>
                      <a:pt x="857" y="324"/>
                    </a:lnTo>
                    <a:lnTo>
                      <a:pt x="875" y="305"/>
                    </a:lnTo>
                    <a:lnTo>
                      <a:pt x="914" y="286"/>
                    </a:lnTo>
                    <a:lnTo>
                      <a:pt x="952" y="286"/>
                    </a:lnTo>
                    <a:lnTo>
                      <a:pt x="1028" y="286"/>
                    </a:lnTo>
                    <a:lnTo>
                      <a:pt x="1085" y="267"/>
                    </a:lnTo>
                    <a:lnTo>
                      <a:pt x="1104" y="248"/>
                    </a:lnTo>
                    <a:lnTo>
                      <a:pt x="1142" y="229"/>
                    </a:lnTo>
                    <a:lnTo>
                      <a:pt x="1275" y="133"/>
                    </a:lnTo>
                    <a:lnTo>
                      <a:pt x="1352" y="95"/>
                    </a:lnTo>
                    <a:lnTo>
                      <a:pt x="1390" y="77"/>
                    </a:lnTo>
                    <a:lnTo>
                      <a:pt x="1409" y="38"/>
                    </a:lnTo>
                    <a:lnTo>
                      <a:pt x="1447" y="19"/>
                    </a:lnTo>
                    <a:lnTo>
                      <a:pt x="1485" y="19"/>
                    </a:lnTo>
                    <a:lnTo>
                      <a:pt x="1619" y="0"/>
                    </a:lnTo>
                    <a:lnTo>
                      <a:pt x="1619" y="19"/>
                    </a:lnTo>
                    <a:lnTo>
                      <a:pt x="1619" y="57"/>
                    </a:lnTo>
                    <a:lnTo>
                      <a:pt x="1619" y="95"/>
                    </a:lnTo>
                    <a:lnTo>
                      <a:pt x="1619" y="114"/>
                    </a:lnTo>
                    <a:lnTo>
                      <a:pt x="1561" y="305"/>
                    </a:lnTo>
                    <a:lnTo>
                      <a:pt x="1561" y="362"/>
                    </a:lnTo>
                    <a:lnTo>
                      <a:pt x="1504" y="400"/>
                    </a:lnTo>
                    <a:lnTo>
                      <a:pt x="1485" y="438"/>
                    </a:lnTo>
                    <a:lnTo>
                      <a:pt x="1466" y="476"/>
                    </a:lnTo>
                    <a:lnTo>
                      <a:pt x="1409" y="534"/>
                    </a:lnTo>
                    <a:lnTo>
                      <a:pt x="1390" y="553"/>
                    </a:lnTo>
                    <a:lnTo>
                      <a:pt x="1371" y="610"/>
                    </a:lnTo>
                    <a:lnTo>
                      <a:pt x="1352" y="629"/>
                    </a:lnTo>
                    <a:lnTo>
                      <a:pt x="1333" y="629"/>
                    </a:lnTo>
                    <a:lnTo>
                      <a:pt x="1275" y="648"/>
                    </a:lnTo>
                    <a:lnTo>
                      <a:pt x="1256" y="667"/>
                    </a:lnTo>
                    <a:lnTo>
                      <a:pt x="1256" y="686"/>
                    </a:lnTo>
                    <a:lnTo>
                      <a:pt x="1238" y="705"/>
                    </a:lnTo>
                    <a:lnTo>
                      <a:pt x="1256" y="762"/>
                    </a:lnTo>
                    <a:lnTo>
                      <a:pt x="1238" y="781"/>
                    </a:lnTo>
                    <a:lnTo>
                      <a:pt x="1238" y="800"/>
                    </a:lnTo>
                    <a:lnTo>
                      <a:pt x="1238" y="819"/>
                    </a:lnTo>
                    <a:lnTo>
                      <a:pt x="1238" y="839"/>
                    </a:lnTo>
                    <a:lnTo>
                      <a:pt x="1238" y="857"/>
                    </a:lnTo>
                    <a:lnTo>
                      <a:pt x="1219" y="857"/>
                    </a:lnTo>
                    <a:lnTo>
                      <a:pt x="1199" y="876"/>
                    </a:lnTo>
                    <a:lnTo>
                      <a:pt x="1180" y="876"/>
                    </a:lnTo>
                    <a:lnTo>
                      <a:pt x="1142" y="895"/>
                    </a:lnTo>
                    <a:lnTo>
                      <a:pt x="1123" y="876"/>
                    </a:lnTo>
                    <a:lnTo>
                      <a:pt x="1104" y="895"/>
                    </a:lnTo>
                    <a:lnTo>
                      <a:pt x="1085" y="895"/>
                    </a:lnTo>
                    <a:lnTo>
                      <a:pt x="1047" y="952"/>
                    </a:lnTo>
                    <a:lnTo>
                      <a:pt x="1047" y="971"/>
                    </a:lnTo>
                    <a:lnTo>
                      <a:pt x="1047" y="1010"/>
                    </a:lnTo>
                    <a:lnTo>
                      <a:pt x="1047" y="1029"/>
                    </a:lnTo>
                    <a:lnTo>
                      <a:pt x="1066" y="1029"/>
                    </a:lnTo>
                    <a:lnTo>
                      <a:pt x="1066" y="1048"/>
                    </a:lnTo>
                    <a:lnTo>
                      <a:pt x="1066" y="1067"/>
                    </a:lnTo>
                    <a:lnTo>
                      <a:pt x="1047" y="1181"/>
                    </a:lnTo>
                    <a:lnTo>
                      <a:pt x="1047" y="1200"/>
                    </a:lnTo>
                    <a:lnTo>
                      <a:pt x="1028" y="1219"/>
                    </a:lnTo>
                    <a:lnTo>
                      <a:pt x="1009" y="1238"/>
                    </a:lnTo>
                    <a:lnTo>
                      <a:pt x="971" y="1276"/>
                    </a:lnTo>
                    <a:lnTo>
                      <a:pt x="933" y="1296"/>
                    </a:lnTo>
                    <a:lnTo>
                      <a:pt x="914" y="1315"/>
                    </a:lnTo>
                    <a:lnTo>
                      <a:pt x="875" y="1296"/>
                    </a:lnTo>
                    <a:lnTo>
                      <a:pt x="857" y="1296"/>
                    </a:lnTo>
                    <a:lnTo>
                      <a:pt x="857" y="1315"/>
                    </a:lnTo>
                    <a:lnTo>
                      <a:pt x="818" y="1315"/>
                    </a:lnTo>
                    <a:lnTo>
                      <a:pt x="799" y="1333"/>
                    </a:lnTo>
                    <a:lnTo>
                      <a:pt x="742" y="1391"/>
                    </a:lnTo>
                    <a:lnTo>
                      <a:pt x="723" y="1410"/>
                    </a:lnTo>
                    <a:lnTo>
                      <a:pt x="704" y="1429"/>
                    </a:lnTo>
                    <a:lnTo>
                      <a:pt x="666" y="1467"/>
                    </a:lnTo>
                    <a:lnTo>
                      <a:pt x="666" y="1505"/>
                    </a:lnTo>
                    <a:lnTo>
                      <a:pt x="590" y="1505"/>
                    </a:lnTo>
                    <a:lnTo>
                      <a:pt x="571" y="1505"/>
                    </a:lnTo>
                    <a:lnTo>
                      <a:pt x="552" y="1505"/>
                    </a:lnTo>
                    <a:lnTo>
                      <a:pt x="533" y="1524"/>
                    </a:lnTo>
                    <a:lnTo>
                      <a:pt x="513" y="1524"/>
                    </a:lnTo>
                    <a:lnTo>
                      <a:pt x="476" y="1429"/>
                    </a:lnTo>
                    <a:lnTo>
                      <a:pt x="457" y="1410"/>
                    </a:lnTo>
                    <a:lnTo>
                      <a:pt x="457" y="1372"/>
                    </a:lnTo>
                    <a:lnTo>
                      <a:pt x="437" y="1352"/>
                    </a:lnTo>
                    <a:lnTo>
                      <a:pt x="418" y="1352"/>
                    </a:lnTo>
                    <a:lnTo>
                      <a:pt x="399" y="1372"/>
                    </a:lnTo>
                    <a:lnTo>
                      <a:pt x="342" y="1410"/>
                    </a:lnTo>
                    <a:lnTo>
                      <a:pt x="285" y="1429"/>
                    </a:lnTo>
                    <a:lnTo>
                      <a:pt x="209" y="1448"/>
                    </a:lnTo>
                    <a:lnTo>
                      <a:pt x="171" y="1467"/>
                    </a:lnTo>
                    <a:lnTo>
                      <a:pt x="152" y="1467"/>
                    </a:lnTo>
                    <a:lnTo>
                      <a:pt x="132" y="1448"/>
                    </a:lnTo>
                    <a:lnTo>
                      <a:pt x="56" y="1410"/>
                    </a:lnTo>
                    <a:lnTo>
                      <a:pt x="37" y="1391"/>
                    </a:lnTo>
                    <a:lnTo>
                      <a:pt x="37" y="1372"/>
                    </a:lnTo>
                    <a:lnTo>
                      <a:pt x="37" y="1352"/>
                    </a:lnTo>
                    <a:lnTo>
                      <a:pt x="37" y="1333"/>
                    </a:lnTo>
                    <a:lnTo>
                      <a:pt x="18" y="1333"/>
                    </a:lnTo>
                    <a:lnTo>
                      <a:pt x="18" y="1315"/>
                    </a:lnTo>
                    <a:lnTo>
                      <a:pt x="0" y="1296"/>
                    </a:lnTo>
                    <a:lnTo>
                      <a:pt x="18" y="127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8" name="Freeform 24">
                <a:extLst>
                  <a:ext uri="{FF2B5EF4-FFF2-40B4-BE49-F238E27FC236}">
                    <a16:creationId xmlns:a16="http://schemas.microsoft.com/office/drawing/2014/main" id="{BE8B1241-3FC0-5B45-8A63-56C07E5A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8488" y="2209800"/>
                <a:ext cx="679450" cy="514350"/>
              </a:xfrm>
              <a:custGeom>
                <a:avLst/>
                <a:gdLst>
                  <a:gd name="T0" fmla="*/ 12329892 w 1886"/>
                  <a:gd name="T1" fmla="*/ 73872170 h 1430"/>
                  <a:gd name="T2" fmla="*/ 27125402 w 1886"/>
                  <a:gd name="T3" fmla="*/ 66497902 h 1430"/>
                  <a:gd name="T4" fmla="*/ 39455294 w 1886"/>
                  <a:gd name="T5" fmla="*/ 56665544 h 1430"/>
                  <a:gd name="T6" fmla="*/ 49319208 w 1886"/>
                  <a:gd name="T7" fmla="*/ 56665544 h 1430"/>
                  <a:gd name="T8" fmla="*/ 64244772 w 1886"/>
                  <a:gd name="T9" fmla="*/ 51749365 h 1430"/>
                  <a:gd name="T10" fmla="*/ 76574303 w 1886"/>
                  <a:gd name="T11" fmla="*/ 41787520 h 1430"/>
                  <a:gd name="T12" fmla="*/ 83972238 w 1886"/>
                  <a:gd name="T13" fmla="*/ 46833186 h 1430"/>
                  <a:gd name="T14" fmla="*/ 93965845 w 1886"/>
                  <a:gd name="T15" fmla="*/ 49291276 h 1430"/>
                  <a:gd name="T16" fmla="*/ 98768109 w 1886"/>
                  <a:gd name="T17" fmla="*/ 54207454 h 1430"/>
                  <a:gd name="T18" fmla="*/ 113693673 w 1886"/>
                  <a:gd name="T19" fmla="*/ 56665544 h 1430"/>
                  <a:gd name="T20" fmla="*/ 126023204 w 1886"/>
                  <a:gd name="T21" fmla="*/ 49291276 h 1430"/>
                  <a:gd name="T22" fmla="*/ 135887118 w 1886"/>
                  <a:gd name="T23" fmla="*/ 41787520 h 1430"/>
                  <a:gd name="T24" fmla="*/ 143414747 w 1886"/>
                  <a:gd name="T25" fmla="*/ 37000828 h 1430"/>
                  <a:gd name="T26" fmla="*/ 153278660 w 1886"/>
                  <a:gd name="T27" fmla="*/ 9832358 h 1430"/>
                  <a:gd name="T28" fmla="*/ 153278660 w 1886"/>
                  <a:gd name="T29" fmla="*/ 4916179 h 1430"/>
                  <a:gd name="T30" fmla="*/ 158210617 w 1886"/>
                  <a:gd name="T31" fmla="*/ 7374268 h 1430"/>
                  <a:gd name="T32" fmla="*/ 165608552 w 1886"/>
                  <a:gd name="T33" fmla="*/ 7374268 h 1430"/>
                  <a:gd name="T34" fmla="*/ 185336019 w 1886"/>
                  <a:gd name="T35" fmla="*/ 0 h 1430"/>
                  <a:gd name="T36" fmla="*/ 192863648 w 1886"/>
                  <a:gd name="T37" fmla="*/ 7374268 h 1430"/>
                  <a:gd name="T38" fmla="*/ 197665911 w 1886"/>
                  <a:gd name="T39" fmla="*/ 12290447 h 1430"/>
                  <a:gd name="T40" fmla="*/ 200131889 w 1886"/>
                  <a:gd name="T41" fmla="*/ 24580894 h 1430"/>
                  <a:gd name="T42" fmla="*/ 234784920 w 1886"/>
                  <a:gd name="T43" fmla="*/ 34413252 h 1430"/>
                  <a:gd name="T44" fmla="*/ 242312549 w 1886"/>
                  <a:gd name="T45" fmla="*/ 37000828 h 1430"/>
                  <a:gd name="T46" fmla="*/ 217523071 w 1886"/>
                  <a:gd name="T47" fmla="*/ 66497902 h 1430"/>
                  <a:gd name="T48" fmla="*/ 205193540 w 1886"/>
                  <a:gd name="T49" fmla="*/ 68955991 h 1430"/>
                  <a:gd name="T50" fmla="*/ 195329626 w 1886"/>
                  <a:gd name="T51" fmla="*/ 73872170 h 1430"/>
                  <a:gd name="T52" fmla="*/ 185336019 w 1886"/>
                  <a:gd name="T53" fmla="*/ 88750193 h 1430"/>
                  <a:gd name="T54" fmla="*/ 168074170 w 1886"/>
                  <a:gd name="T55" fmla="*/ 105956819 h 1430"/>
                  <a:gd name="T56" fmla="*/ 163142574 w 1886"/>
                  <a:gd name="T57" fmla="*/ 115789177 h 1430"/>
                  <a:gd name="T58" fmla="*/ 153278660 w 1886"/>
                  <a:gd name="T59" fmla="*/ 123163445 h 1430"/>
                  <a:gd name="T60" fmla="*/ 148217010 w 1886"/>
                  <a:gd name="T61" fmla="*/ 128079624 h 1430"/>
                  <a:gd name="T62" fmla="*/ 148217010 w 1886"/>
                  <a:gd name="T63" fmla="*/ 135583379 h 1430"/>
                  <a:gd name="T64" fmla="*/ 138353096 w 1886"/>
                  <a:gd name="T65" fmla="*/ 145415737 h 1430"/>
                  <a:gd name="T66" fmla="*/ 133421140 w 1886"/>
                  <a:gd name="T67" fmla="*/ 150331916 h 1430"/>
                  <a:gd name="T68" fmla="*/ 128489183 w 1886"/>
                  <a:gd name="T69" fmla="*/ 157706184 h 1430"/>
                  <a:gd name="T70" fmla="*/ 123557226 w 1886"/>
                  <a:gd name="T71" fmla="*/ 174913170 h 1430"/>
                  <a:gd name="T72" fmla="*/ 116159651 w 1886"/>
                  <a:gd name="T73" fmla="*/ 182287438 h 1430"/>
                  <a:gd name="T74" fmla="*/ 108761716 w 1886"/>
                  <a:gd name="T75" fmla="*/ 182287438 h 1430"/>
                  <a:gd name="T76" fmla="*/ 111227694 w 1886"/>
                  <a:gd name="T77" fmla="*/ 165080453 h 1430"/>
                  <a:gd name="T78" fmla="*/ 108761716 w 1886"/>
                  <a:gd name="T79" fmla="*/ 160164274 h 1430"/>
                  <a:gd name="T80" fmla="*/ 116159651 w 1886"/>
                  <a:gd name="T81" fmla="*/ 152660878 h 1430"/>
                  <a:gd name="T82" fmla="*/ 106295737 w 1886"/>
                  <a:gd name="T83" fmla="*/ 132996163 h 1430"/>
                  <a:gd name="T84" fmla="*/ 88904195 w 1886"/>
                  <a:gd name="T85" fmla="*/ 128079624 h 1430"/>
                  <a:gd name="T86" fmla="*/ 29591380 w 1886"/>
                  <a:gd name="T87" fmla="*/ 140370431 h 1430"/>
                  <a:gd name="T88" fmla="*/ 19727467 w 1886"/>
                  <a:gd name="T89" fmla="*/ 135583379 h 1430"/>
                  <a:gd name="T90" fmla="*/ 14795870 w 1886"/>
                  <a:gd name="T91" fmla="*/ 147873827 h 1430"/>
                  <a:gd name="T92" fmla="*/ 9863914 w 1886"/>
                  <a:gd name="T93" fmla="*/ 145415737 h 1430"/>
                  <a:gd name="T94" fmla="*/ 9863914 w 1886"/>
                  <a:gd name="T95" fmla="*/ 132996163 h 1430"/>
                  <a:gd name="T96" fmla="*/ 22193445 w 1886"/>
                  <a:gd name="T97" fmla="*/ 120705356 h 1430"/>
                  <a:gd name="T98" fmla="*/ 22193445 w 1886"/>
                  <a:gd name="T99" fmla="*/ 113331088 h 1430"/>
                  <a:gd name="T100" fmla="*/ 0 w 1886"/>
                  <a:gd name="T101" fmla="*/ 86162617 h 14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886" h="1430">
                    <a:moveTo>
                      <a:pt x="0" y="666"/>
                    </a:moveTo>
                    <a:lnTo>
                      <a:pt x="38" y="628"/>
                    </a:lnTo>
                    <a:lnTo>
                      <a:pt x="95" y="571"/>
                    </a:lnTo>
                    <a:lnTo>
                      <a:pt x="133" y="533"/>
                    </a:lnTo>
                    <a:lnTo>
                      <a:pt x="133" y="514"/>
                    </a:lnTo>
                    <a:lnTo>
                      <a:pt x="209" y="514"/>
                    </a:lnTo>
                    <a:lnTo>
                      <a:pt x="247" y="476"/>
                    </a:lnTo>
                    <a:lnTo>
                      <a:pt x="267" y="457"/>
                    </a:lnTo>
                    <a:lnTo>
                      <a:pt x="304" y="438"/>
                    </a:lnTo>
                    <a:lnTo>
                      <a:pt x="343" y="419"/>
                    </a:lnTo>
                    <a:lnTo>
                      <a:pt x="380" y="419"/>
                    </a:lnTo>
                    <a:lnTo>
                      <a:pt x="380" y="438"/>
                    </a:lnTo>
                    <a:lnTo>
                      <a:pt x="399" y="457"/>
                    </a:lnTo>
                    <a:lnTo>
                      <a:pt x="419" y="438"/>
                    </a:lnTo>
                    <a:lnTo>
                      <a:pt x="495" y="400"/>
                    </a:lnTo>
                    <a:lnTo>
                      <a:pt x="533" y="323"/>
                    </a:lnTo>
                    <a:lnTo>
                      <a:pt x="571" y="305"/>
                    </a:lnTo>
                    <a:lnTo>
                      <a:pt x="590" y="323"/>
                    </a:lnTo>
                    <a:lnTo>
                      <a:pt x="609" y="342"/>
                    </a:lnTo>
                    <a:lnTo>
                      <a:pt x="628" y="342"/>
                    </a:lnTo>
                    <a:lnTo>
                      <a:pt x="647" y="362"/>
                    </a:lnTo>
                    <a:lnTo>
                      <a:pt x="666" y="362"/>
                    </a:lnTo>
                    <a:lnTo>
                      <a:pt x="704" y="362"/>
                    </a:lnTo>
                    <a:lnTo>
                      <a:pt x="724" y="381"/>
                    </a:lnTo>
                    <a:lnTo>
                      <a:pt x="743" y="381"/>
                    </a:lnTo>
                    <a:lnTo>
                      <a:pt x="761" y="400"/>
                    </a:lnTo>
                    <a:lnTo>
                      <a:pt x="761" y="419"/>
                    </a:lnTo>
                    <a:lnTo>
                      <a:pt x="780" y="438"/>
                    </a:lnTo>
                    <a:lnTo>
                      <a:pt x="800" y="438"/>
                    </a:lnTo>
                    <a:lnTo>
                      <a:pt x="876" y="438"/>
                    </a:lnTo>
                    <a:lnTo>
                      <a:pt x="914" y="419"/>
                    </a:lnTo>
                    <a:lnTo>
                      <a:pt x="952" y="400"/>
                    </a:lnTo>
                    <a:lnTo>
                      <a:pt x="971" y="381"/>
                    </a:lnTo>
                    <a:lnTo>
                      <a:pt x="1009" y="323"/>
                    </a:lnTo>
                    <a:lnTo>
                      <a:pt x="1028" y="305"/>
                    </a:lnTo>
                    <a:lnTo>
                      <a:pt x="1047" y="323"/>
                    </a:lnTo>
                    <a:lnTo>
                      <a:pt x="1066" y="323"/>
                    </a:lnTo>
                    <a:lnTo>
                      <a:pt x="1085" y="305"/>
                    </a:lnTo>
                    <a:lnTo>
                      <a:pt x="1105" y="286"/>
                    </a:lnTo>
                    <a:lnTo>
                      <a:pt x="1181" y="114"/>
                    </a:lnTo>
                    <a:lnTo>
                      <a:pt x="1200" y="76"/>
                    </a:lnTo>
                    <a:lnTo>
                      <a:pt x="1181" y="76"/>
                    </a:lnTo>
                    <a:lnTo>
                      <a:pt x="1181" y="57"/>
                    </a:lnTo>
                    <a:lnTo>
                      <a:pt x="1181" y="38"/>
                    </a:lnTo>
                    <a:lnTo>
                      <a:pt x="1200" y="38"/>
                    </a:lnTo>
                    <a:lnTo>
                      <a:pt x="1219" y="57"/>
                    </a:lnTo>
                    <a:lnTo>
                      <a:pt x="1238" y="57"/>
                    </a:lnTo>
                    <a:lnTo>
                      <a:pt x="1276" y="57"/>
                    </a:lnTo>
                    <a:lnTo>
                      <a:pt x="1295" y="57"/>
                    </a:lnTo>
                    <a:lnTo>
                      <a:pt x="1390" y="19"/>
                    </a:lnTo>
                    <a:lnTo>
                      <a:pt x="1428" y="0"/>
                    </a:lnTo>
                    <a:lnTo>
                      <a:pt x="1447" y="19"/>
                    </a:lnTo>
                    <a:lnTo>
                      <a:pt x="1466" y="38"/>
                    </a:lnTo>
                    <a:lnTo>
                      <a:pt x="1486" y="57"/>
                    </a:lnTo>
                    <a:lnTo>
                      <a:pt x="1505" y="57"/>
                    </a:lnTo>
                    <a:lnTo>
                      <a:pt x="1523" y="76"/>
                    </a:lnTo>
                    <a:lnTo>
                      <a:pt x="1523" y="95"/>
                    </a:lnTo>
                    <a:lnTo>
                      <a:pt x="1523" y="114"/>
                    </a:lnTo>
                    <a:lnTo>
                      <a:pt x="1523" y="152"/>
                    </a:lnTo>
                    <a:lnTo>
                      <a:pt x="1542" y="190"/>
                    </a:lnTo>
                    <a:lnTo>
                      <a:pt x="1600" y="209"/>
                    </a:lnTo>
                    <a:lnTo>
                      <a:pt x="1733" y="228"/>
                    </a:lnTo>
                    <a:lnTo>
                      <a:pt x="1809" y="266"/>
                    </a:lnTo>
                    <a:lnTo>
                      <a:pt x="1867" y="286"/>
                    </a:lnTo>
                    <a:lnTo>
                      <a:pt x="1885" y="266"/>
                    </a:lnTo>
                    <a:lnTo>
                      <a:pt x="1867" y="286"/>
                    </a:lnTo>
                    <a:lnTo>
                      <a:pt x="1790" y="362"/>
                    </a:lnTo>
                    <a:lnTo>
                      <a:pt x="1714" y="495"/>
                    </a:lnTo>
                    <a:lnTo>
                      <a:pt x="1676" y="514"/>
                    </a:lnTo>
                    <a:lnTo>
                      <a:pt x="1638" y="533"/>
                    </a:lnTo>
                    <a:lnTo>
                      <a:pt x="1600" y="533"/>
                    </a:lnTo>
                    <a:lnTo>
                      <a:pt x="1581" y="533"/>
                    </a:lnTo>
                    <a:lnTo>
                      <a:pt x="1562" y="533"/>
                    </a:lnTo>
                    <a:lnTo>
                      <a:pt x="1523" y="552"/>
                    </a:lnTo>
                    <a:lnTo>
                      <a:pt x="1505" y="571"/>
                    </a:lnTo>
                    <a:lnTo>
                      <a:pt x="1486" y="628"/>
                    </a:lnTo>
                    <a:lnTo>
                      <a:pt x="1466" y="666"/>
                    </a:lnTo>
                    <a:lnTo>
                      <a:pt x="1428" y="686"/>
                    </a:lnTo>
                    <a:lnTo>
                      <a:pt x="1314" y="781"/>
                    </a:lnTo>
                    <a:lnTo>
                      <a:pt x="1295" y="800"/>
                    </a:lnTo>
                    <a:lnTo>
                      <a:pt x="1295" y="819"/>
                    </a:lnTo>
                    <a:lnTo>
                      <a:pt x="1276" y="876"/>
                    </a:lnTo>
                    <a:lnTo>
                      <a:pt x="1257" y="895"/>
                    </a:lnTo>
                    <a:lnTo>
                      <a:pt x="1257" y="933"/>
                    </a:lnTo>
                    <a:lnTo>
                      <a:pt x="1238" y="952"/>
                    </a:lnTo>
                    <a:lnTo>
                      <a:pt x="1181" y="952"/>
                    </a:lnTo>
                    <a:lnTo>
                      <a:pt x="1161" y="971"/>
                    </a:lnTo>
                    <a:lnTo>
                      <a:pt x="1142" y="971"/>
                    </a:lnTo>
                    <a:lnTo>
                      <a:pt x="1142" y="990"/>
                    </a:lnTo>
                    <a:lnTo>
                      <a:pt x="1142" y="1009"/>
                    </a:lnTo>
                    <a:lnTo>
                      <a:pt x="1142" y="1048"/>
                    </a:lnTo>
                    <a:lnTo>
                      <a:pt x="1124" y="1085"/>
                    </a:lnTo>
                    <a:lnTo>
                      <a:pt x="1105" y="1104"/>
                    </a:lnTo>
                    <a:lnTo>
                      <a:pt x="1066" y="1124"/>
                    </a:lnTo>
                    <a:lnTo>
                      <a:pt x="1066" y="1143"/>
                    </a:lnTo>
                    <a:lnTo>
                      <a:pt x="1047" y="1143"/>
                    </a:lnTo>
                    <a:lnTo>
                      <a:pt x="1028" y="1162"/>
                    </a:lnTo>
                    <a:lnTo>
                      <a:pt x="1009" y="1162"/>
                    </a:lnTo>
                    <a:lnTo>
                      <a:pt x="1009" y="1180"/>
                    </a:lnTo>
                    <a:lnTo>
                      <a:pt x="990" y="1219"/>
                    </a:lnTo>
                    <a:lnTo>
                      <a:pt x="971" y="1314"/>
                    </a:lnTo>
                    <a:lnTo>
                      <a:pt x="971" y="1333"/>
                    </a:lnTo>
                    <a:lnTo>
                      <a:pt x="952" y="1352"/>
                    </a:lnTo>
                    <a:lnTo>
                      <a:pt x="933" y="1390"/>
                    </a:lnTo>
                    <a:lnTo>
                      <a:pt x="914" y="1409"/>
                    </a:lnTo>
                    <a:lnTo>
                      <a:pt x="895" y="1409"/>
                    </a:lnTo>
                    <a:lnTo>
                      <a:pt x="876" y="1429"/>
                    </a:lnTo>
                    <a:lnTo>
                      <a:pt x="857" y="1409"/>
                    </a:lnTo>
                    <a:lnTo>
                      <a:pt x="838" y="1409"/>
                    </a:lnTo>
                    <a:lnTo>
                      <a:pt x="819" y="1333"/>
                    </a:lnTo>
                    <a:lnTo>
                      <a:pt x="857" y="1295"/>
                    </a:lnTo>
                    <a:lnTo>
                      <a:pt x="857" y="1276"/>
                    </a:lnTo>
                    <a:lnTo>
                      <a:pt x="857" y="1257"/>
                    </a:lnTo>
                    <a:lnTo>
                      <a:pt x="838" y="1238"/>
                    </a:lnTo>
                    <a:lnTo>
                      <a:pt x="838" y="1219"/>
                    </a:lnTo>
                    <a:lnTo>
                      <a:pt x="857" y="1219"/>
                    </a:lnTo>
                    <a:lnTo>
                      <a:pt x="895" y="1180"/>
                    </a:lnTo>
                    <a:lnTo>
                      <a:pt x="895" y="1162"/>
                    </a:lnTo>
                    <a:lnTo>
                      <a:pt x="895" y="1124"/>
                    </a:lnTo>
                    <a:lnTo>
                      <a:pt x="819" y="1028"/>
                    </a:lnTo>
                    <a:lnTo>
                      <a:pt x="780" y="1009"/>
                    </a:lnTo>
                    <a:lnTo>
                      <a:pt x="743" y="990"/>
                    </a:lnTo>
                    <a:lnTo>
                      <a:pt x="685" y="990"/>
                    </a:lnTo>
                    <a:lnTo>
                      <a:pt x="285" y="1085"/>
                    </a:lnTo>
                    <a:lnTo>
                      <a:pt x="247" y="1085"/>
                    </a:lnTo>
                    <a:lnTo>
                      <a:pt x="228" y="1085"/>
                    </a:lnTo>
                    <a:lnTo>
                      <a:pt x="190" y="1048"/>
                    </a:lnTo>
                    <a:lnTo>
                      <a:pt x="171" y="1048"/>
                    </a:lnTo>
                    <a:lnTo>
                      <a:pt x="152" y="1048"/>
                    </a:lnTo>
                    <a:lnTo>
                      <a:pt x="152" y="1085"/>
                    </a:lnTo>
                    <a:lnTo>
                      <a:pt x="133" y="1124"/>
                    </a:lnTo>
                    <a:lnTo>
                      <a:pt x="114" y="1143"/>
                    </a:lnTo>
                    <a:lnTo>
                      <a:pt x="95" y="1143"/>
                    </a:lnTo>
                    <a:lnTo>
                      <a:pt x="76" y="1143"/>
                    </a:lnTo>
                    <a:lnTo>
                      <a:pt x="76" y="1124"/>
                    </a:lnTo>
                    <a:lnTo>
                      <a:pt x="57" y="1085"/>
                    </a:lnTo>
                    <a:lnTo>
                      <a:pt x="76" y="1048"/>
                    </a:lnTo>
                    <a:lnTo>
                      <a:pt x="76" y="1028"/>
                    </a:lnTo>
                    <a:lnTo>
                      <a:pt x="95" y="990"/>
                    </a:lnTo>
                    <a:lnTo>
                      <a:pt x="171" y="952"/>
                    </a:lnTo>
                    <a:lnTo>
                      <a:pt x="171" y="933"/>
                    </a:lnTo>
                    <a:lnTo>
                      <a:pt x="190" y="914"/>
                    </a:lnTo>
                    <a:lnTo>
                      <a:pt x="190" y="895"/>
                    </a:lnTo>
                    <a:lnTo>
                      <a:pt x="171" y="876"/>
                    </a:lnTo>
                    <a:lnTo>
                      <a:pt x="114" y="838"/>
                    </a:lnTo>
                    <a:lnTo>
                      <a:pt x="57" y="781"/>
                    </a:lnTo>
                    <a:lnTo>
                      <a:pt x="0" y="666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9" name="Freeform 25">
                <a:extLst>
                  <a:ext uri="{FF2B5EF4-FFF2-40B4-BE49-F238E27FC236}">
                    <a16:creationId xmlns:a16="http://schemas.microsoft.com/office/drawing/2014/main" id="{47886E46-DDD5-AB4C-BAC1-6E5D49A19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07038" y="2449513"/>
                <a:ext cx="493712" cy="446087"/>
              </a:xfrm>
              <a:custGeom>
                <a:avLst/>
                <a:gdLst>
                  <a:gd name="T0" fmla="*/ 0 w 1373"/>
                  <a:gd name="T1" fmla="*/ 88781026 h 1240"/>
                  <a:gd name="T2" fmla="*/ 9956226 w 1373"/>
                  <a:gd name="T3" fmla="*/ 78945168 h 1240"/>
                  <a:gd name="T4" fmla="*/ 19783360 w 1373"/>
                  <a:gd name="T5" fmla="*/ 71568184 h 1240"/>
                  <a:gd name="T6" fmla="*/ 24696747 w 1373"/>
                  <a:gd name="T7" fmla="*/ 64191560 h 1240"/>
                  <a:gd name="T8" fmla="*/ 29610134 w 1373"/>
                  <a:gd name="T9" fmla="*/ 44390333 h 1240"/>
                  <a:gd name="T10" fmla="*/ 41893962 w 1373"/>
                  <a:gd name="T11" fmla="*/ 17341992 h 1240"/>
                  <a:gd name="T12" fmla="*/ 46936801 w 1373"/>
                  <a:gd name="T13" fmla="*/ 12424242 h 1240"/>
                  <a:gd name="T14" fmla="*/ 51721097 w 1373"/>
                  <a:gd name="T15" fmla="*/ 9965368 h 1240"/>
                  <a:gd name="T16" fmla="*/ 61677322 w 1373"/>
                  <a:gd name="T17" fmla="*/ 0 h 1240"/>
                  <a:gd name="T18" fmla="*/ 69047403 w 1373"/>
                  <a:gd name="T19" fmla="*/ 14883117 h 1240"/>
                  <a:gd name="T20" fmla="*/ 83787925 w 1373"/>
                  <a:gd name="T21" fmla="*/ 27177850 h 1240"/>
                  <a:gd name="T22" fmla="*/ 86244618 w 1373"/>
                  <a:gd name="T23" fmla="*/ 32095600 h 1240"/>
                  <a:gd name="T24" fmla="*/ 83787925 w 1373"/>
                  <a:gd name="T25" fmla="*/ 37013709 h 1240"/>
                  <a:gd name="T26" fmla="*/ 71504097 w 1373"/>
                  <a:gd name="T27" fmla="*/ 46849568 h 1240"/>
                  <a:gd name="T28" fmla="*/ 69047403 w 1373"/>
                  <a:gd name="T29" fmla="*/ 54226192 h 1240"/>
                  <a:gd name="T30" fmla="*/ 71504097 w 1373"/>
                  <a:gd name="T31" fmla="*/ 61732685 h 1240"/>
                  <a:gd name="T32" fmla="*/ 76417844 w 1373"/>
                  <a:gd name="T33" fmla="*/ 61732685 h 1240"/>
                  <a:gd name="T34" fmla="*/ 81331231 w 1373"/>
                  <a:gd name="T35" fmla="*/ 54226192 h 1240"/>
                  <a:gd name="T36" fmla="*/ 83787925 w 1373"/>
                  <a:gd name="T37" fmla="*/ 49437952 h 1240"/>
                  <a:gd name="T38" fmla="*/ 91158006 w 1373"/>
                  <a:gd name="T39" fmla="*/ 54226192 h 1240"/>
                  <a:gd name="T40" fmla="*/ 98528446 w 1373"/>
                  <a:gd name="T41" fmla="*/ 54226192 h 1240"/>
                  <a:gd name="T42" fmla="*/ 157748715 w 1373"/>
                  <a:gd name="T43" fmla="*/ 41931459 h 1240"/>
                  <a:gd name="T44" fmla="*/ 167575849 w 1373"/>
                  <a:gd name="T45" fmla="*/ 46849568 h 1240"/>
                  <a:gd name="T46" fmla="*/ 177402624 w 1373"/>
                  <a:gd name="T47" fmla="*/ 64191560 h 1240"/>
                  <a:gd name="T48" fmla="*/ 172489237 w 1373"/>
                  <a:gd name="T49" fmla="*/ 71568184 h 1240"/>
                  <a:gd name="T50" fmla="*/ 170032543 w 1373"/>
                  <a:gd name="T51" fmla="*/ 74027418 h 1240"/>
                  <a:gd name="T52" fmla="*/ 172489237 w 1373"/>
                  <a:gd name="T53" fmla="*/ 76486293 h 1240"/>
                  <a:gd name="T54" fmla="*/ 172489237 w 1373"/>
                  <a:gd name="T55" fmla="*/ 81404042 h 1240"/>
                  <a:gd name="T56" fmla="*/ 147792489 w 1373"/>
                  <a:gd name="T57" fmla="*/ 91239901 h 1240"/>
                  <a:gd name="T58" fmla="*/ 137965715 w 1373"/>
                  <a:gd name="T59" fmla="*/ 103534634 h 1240"/>
                  <a:gd name="T60" fmla="*/ 128138581 w 1373"/>
                  <a:gd name="T61" fmla="*/ 105993509 h 1240"/>
                  <a:gd name="T62" fmla="*/ 120768500 w 1373"/>
                  <a:gd name="T63" fmla="*/ 108581893 h 1240"/>
                  <a:gd name="T64" fmla="*/ 115854753 w 1373"/>
                  <a:gd name="T65" fmla="*/ 113500002 h 1240"/>
                  <a:gd name="T66" fmla="*/ 118311446 w 1373"/>
                  <a:gd name="T67" fmla="*/ 120876626 h 1240"/>
                  <a:gd name="T68" fmla="*/ 118311446 w 1373"/>
                  <a:gd name="T69" fmla="*/ 133171359 h 1240"/>
                  <a:gd name="T70" fmla="*/ 110811914 w 1373"/>
                  <a:gd name="T71" fmla="*/ 140548343 h 1240"/>
                  <a:gd name="T72" fmla="*/ 103441833 w 1373"/>
                  <a:gd name="T73" fmla="*/ 143007218 h 1240"/>
                  <a:gd name="T74" fmla="*/ 93614699 w 1373"/>
                  <a:gd name="T75" fmla="*/ 148054477 h 1240"/>
                  <a:gd name="T76" fmla="*/ 76417844 w 1373"/>
                  <a:gd name="T77" fmla="*/ 157890335 h 1240"/>
                  <a:gd name="T78" fmla="*/ 19783360 w 1373"/>
                  <a:gd name="T79" fmla="*/ 128253610 h 1240"/>
                  <a:gd name="T80" fmla="*/ 14740521 w 1373"/>
                  <a:gd name="T81" fmla="*/ 128253610 h 1240"/>
                  <a:gd name="T82" fmla="*/ 12412919 w 1373"/>
                  <a:gd name="T83" fmla="*/ 128253610 h 1240"/>
                  <a:gd name="T84" fmla="*/ 7499532 w 1373"/>
                  <a:gd name="T85" fmla="*/ 130712485 h 1240"/>
                  <a:gd name="T86" fmla="*/ 4913387 w 1373"/>
                  <a:gd name="T87" fmla="*/ 128253610 h 1240"/>
                  <a:gd name="T88" fmla="*/ 2456694 w 1373"/>
                  <a:gd name="T89" fmla="*/ 123335501 h 1240"/>
                  <a:gd name="T90" fmla="*/ 2456694 w 1373"/>
                  <a:gd name="T91" fmla="*/ 118417751 h 1240"/>
                  <a:gd name="T92" fmla="*/ 7499532 w 1373"/>
                  <a:gd name="T93" fmla="*/ 115829368 h 1240"/>
                  <a:gd name="T94" fmla="*/ 7499532 w 1373"/>
                  <a:gd name="T95" fmla="*/ 113500002 h 1240"/>
                  <a:gd name="T96" fmla="*/ 9956226 w 1373"/>
                  <a:gd name="T97" fmla="*/ 103534634 h 1240"/>
                  <a:gd name="T98" fmla="*/ 9956226 w 1373"/>
                  <a:gd name="T99" fmla="*/ 98746034 h 1240"/>
                  <a:gd name="T100" fmla="*/ 7499532 w 1373"/>
                  <a:gd name="T101" fmla="*/ 96157650 h 1240"/>
                  <a:gd name="T102" fmla="*/ 2456694 w 1373"/>
                  <a:gd name="T103" fmla="*/ 96157650 h 1240"/>
                  <a:gd name="T104" fmla="*/ 0 w 1373"/>
                  <a:gd name="T105" fmla="*/ 93698776 h 1240"/>
                  <a:gd name="T106" fmla="*/ 0 w 1373"/>
                  <a:gd name="T107" fmla="*/ 91239901 h 12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73" h="1240">
                    <a:moveTo>
                      <a:pt x="0" y="705"/>
                    </a:moveTo>
                    <a:lnTo>
                      <a:pt x="0" y="686"/>
                    </a:lnTo>
                    <a:lnTo>
                      <a:pt x="58" y="629"/>
                    </a:lnTo>
                    <a:lnTo>
                      <a:pt x="77" y="610"/>
                    </a:lnTo>
                    <a:lnTo>
                      <a:pt x="114" y="591"/>
                    </a:lnTo>
                    <a:lnTo>
                      <a:pt x="153" y="553"/>
                    </a:lnTo>
                    <a:lnTo>
                      <a:pt x="172" y="534"/>
                    </a:lnTo>
                    <a:lnTo>
                      <a:pt x="191" y="496"/>
                    </a:lnTo>
                    <a:lnTo>
                      <a:pt x="210" y="382"/>
                    </a:lnTo>
                    <a:lnTo>
                      <a:pt x="229" y="343"/>
                    </a:lnTo>
                    <a:lnTo>
                      <a:pt x="248" y="305"/>
                    </a:lnTo>
                    <a:lnTo>
                      <a:pt x="324" y="134"/>
                    </a:lnTo>
                    <a:lnTo>
                      <a:pt x="324" y="96"/>
                    </a:lnTo>
                    <a:lnTo>
                      <a:pt x="363" y="96"/>
                    </a:lnTo>
                    <a:lnTo>
                      <a:pt x="400" y="96"/>
                    </a:lnTo>
                    <a:lnTo>
                      <a:pt x="400" y="77"/>
                    </a:lnTo>
                    <a:lnTo>
                      <a:pt x="458" y="0"/>
                    </a:lnTo>
                    <a:lnTo>
                      <a:pt x="477" y="0"/>
                    </a:lnTo>
                    <a:lnTo>
                      <a:pt x="534" y="115"/>
                    </a:lnTo>
                    <a:lnTo>
                      <a:pt x="591" y="172"/>
                    </a:lnTo>
                    <a:lnTo>
                      <a:pt x="648" y="210"/>
                    </a:lnTo>
                    <a:lnTo>
                      <a:pt x="667" y="229"/>
                    </a:lnTo>
                    <a:lnTo>
                      <a:pt x="667" y="248"/>
                    </a:lnTo>
                    <a:lnTo>
                      <a:pt x="648" y="267"/>
                    </a:lnTo>
                    <a:lnTo>
                      <a:pt x="648" y="286"/>
                    </a:lnTo>
                    <a:lnTo>
                      <a:pt x="572" y="324"/>
                    </a:lnTo>
                    <a:lnTo>
                      <a:pt x="553" y="362"/>
                    </a:lnTo>
                    <a:lnTo>
                      <a:pt x="553" y="382"/>
                    </a:lnTo>
                    <a:lnTo>
                      <a:pt x="534" y="419"/>
                    </a:lnTo>
                    <a:lnTo>
                      <a:pt x="553" y="458"/>
                    </a:lnTo>
                    <a:lnTo>
                      <a:pt x="553" y="477"/>
                    </a:lnTo>
                    <a:lnTo>
                      <a:pt x="572" y="477"/>
                    </a:lnTo>
                    <a:lnTo>
                      <a:pt x="591" y="477"/>
                    </a:lnTo>
                    <a:lnTo>
                      <a:pt x="610" y="458"/>
                    </a:lnTo>
                    <a:lnTo>
                      <a:pt x="629" y="419"/>
                    </a:lnTo>
                    <a:lnTo>
                      <a:pt x="629" y="382"/>
                    </a:lnTo>
                    <a:lnTo>
                      <a:pt x="648" y="382"/>
                    </a:lnTo>
                    <a:lnTo>
                      <a:pt x="667" y="382"/>
                    </a:lnTo>
                    <a:lnTo>
                      <a:pt x="705" y="419"/>
                    </a:lnTo>
                    <a:lnTo>
                      <a:pt x="724" y="419"/>
                    </a:lnTo>
                    <a:lnTo>
                      <a:pt x="762" y="419"/>
                    </a:lnTo>
                    <a:lnTo>
                      <a:pt x="1162" y="324"/>
                    </a:lnTo>
                    <a:lnTo>
                      <a:pt x="1220" y="324"/>
                    </a:lnTo>
                    <a:lnTo>
                      <a:pt x="1257" y="343"/>
                    </a:lnTo>
                    <a:lnTo>
                      <a:pt x="1296" y="362"/>
                    </a:lnTo>
                    <a:lnTo>
                      <a:pt x="1372" y="458"/>
                    </a:lnTo>
                    <a:lnTo>
                      <a:pt x="1372" y="496"/>
                    </a:lnTo>
                    <a:lnTo>
                      <a:pt x="1372" y="514"/>
                    </a:lnTo>
                    <a:lnTo>
                      <a:pt x="1334" y="553"/>
                    </a:lnTo>
                    <a:lnTo>
                      <a:pt x="1315" y="553"/>
                    </a:lnTo>
                    <a:lnTo>
                      <a:pt x="1315" y="572"/>
                    </a:lnTo>
                    <a:lnTo>
                      <a:pt x="1334" y="591"/>
                    </a:lnTo>
                    <a:lnTo>
                      <a:pt x="1334" y="610"/>
                    </a:lnTo>
                    <a:lnTo>
                      <a:pt x="1334" y="629"/>
                    </a:lnTo>
                    <a:lnTo>
                      <a:pt x="1296" y="667"/>
                    </a:lnTo>
                    <a:lnTo>
                      <a:pt x="1143" y="705"/>
                    </a:lnTo>
                    <a:lnTo>
                      <a:pt x="1124" y="724"/>
                    </a:lnTo>
                    <a:lnTo>
                      <a:pt x="1067" y="800"/>
                    </a:lnTo>
                    <a:lnTo>
                      <a:pt x="1029" y="819"/>
                    </a:lnTo>
                    <a:lnTo>
                      <a:pt x="991" y="819"/>
                    </a:lnTo>
                    <a:lnTo>
                      <a:pt x="972" y="819"/>
                    </a:lnTo>
                    <a:lnTo>
                      <a:pt x="934" y="839"/>
                    </a:lnTo>
                    <a:lnTo>
                      <a:pt x="896" y="858"/>
                    </a:lnTo>
                    <a:lnTo>
                      <a:pt x="896" y="877"/>
                    </a:lnTo>
                    <a:lnTo>
                      <a:pt x="896" y="895"/>
                    </a:lnTo>
                    <a:lnTo>
                      <a:pt x="915" y="934"/>
                    </a:lnTo>
                    <a:lnTo>
                      <a:pt x="915" y="972"/>
                    </a:lnTo>
                    <a:lnTo>
                      <a:pt x="915" y="1029"/>
                    </a:lnTo>
                    <a:lnTo>
                      <a:pt x="876" y="1067"/>
                    </a:lnTo>
                    <a:lnTo>
                      <a:pt x="857" y="1086"/>
                    </a:lnTo>
                    <a:lnTo>
                      <a:pt x="820" y="1105"/>
                    </a:lnTo>
                    <a:lnTo>
                      <a:pt x="800" y="1105"/>
                    </a:lnTo>
                    <a:lnTo>
                      <a:pt x="762" y="1124"/>
                    </a:lnTo>
                    <a:lnTo>
                      <a:pt x="724" y="1144"/>
                    </a:lnTo>
                    <a:lnTo>
                      <a:pt x="686" y="1239"/>
                    </a:lnTo>
                    <a:lnTo>
                      <a:pt x="591" y="1220"/>
                    </a:lnTo>
                    <a:lnTo>
                      <a:pt x="172" y="991"/>
                    </a:lnTo>
                    <a:lnTo>
                      <a:pt x="153" y="991"/>
                    </a:lnTo>
                    <a:lnTo>
                      <a:pt x="134" y="991"/>
                    </a:lnTo>
                    <a:lnTo>
                      <a:pt x="114" y="991"/>
                    </a:lnTo>
                    <a:lnTo>
                      <a:pt x="96" y="991"/>
                    </a:lnTo>
                    <a:lnTo>
                      <a:pt x="77" y="1010"/>
                    </a:lnTo>
                    <a:lnTo>
                      <a:pt x="58" y="1010"/>
                    </a:lnTo>
                    <a:lnTo>
                      <a:pt x="38" y="991"/>
                    </a:lnTo>
                    <a:lnTo>
                      <a:pt x="38" y="972"/>
                    </a:lnTo>
                    <a:lnTo>
                      <a:pt x="19" y="953"/>
                    </a:lnTo>
                    <a:lnTo>
                      <a:pt x="19" y="934"/>
                    </a:lnTo>
                    <a:lnTo>
                      <a:pt x="19" y="915"/>
                    </a:lnTo>
                    <a:lnTo>
                      <a:pt x="58" y="895"/>
                    </a:lnTo>
                    <a:lnTo>
                      <a:pt x="58" y="877"/>
                    </a:lnTo>
                    <a:lnTo>
                      <a:pt x="58" y="819"/>
                    </a:lnTo>
                    <a:lnTo>
                      <a:pt x="77" y="800"/>
                    </a:lnTo>
                    <a:lnTo>
                      <a:pt x="77" y="781"/>
                    </a:lnTo>
                    <a:lnTo>
                      <a:pt x="77" y="763"/>
                    </a:lnTo>
                    <a:lnTo>
                      <a:pt x="58" y="743"/>
                    </a:lnTo>
                    <a:lnTo>
                      <a:pt x="38" y="724"/>
                    </a:lnTo>
                    <a:lnTo>
                      <a:pt x="19" y="743"/>
                    </a:lnTo>
                    <a:lnTo>
                      <a:pt x="0" y="743"/>
                    </a:lnTo>
                    <a:lnTo>
                      <a:pt x="0" y="724"/>
                    </a:lnTo>
                    <a:lnTo>
                      <a:pt x="0" y="705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0" name="Freeform 26">
                <a:extLst>
                  <a:ext uri="{FF2B5EF4-FFF2-40B4-BE49-F238E27FC236}">
                    <a16:creationId xmlns:a16="http://schemas.microsoft.com/office/drawing/2014/main" id="{76C8009D-61AE-0341-B272-05D878781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0100" y="1633538"/>
                <a:ext cx="809625" cy="801687"/>
              </a:xfrm>
              <a:custGeom>
                <a:avLst/>
                <a:gdLst>
                  <a:gd name="T0" fmla="*/ 32139485 w 2249"/>
                  <a:gd name="T1" fmla="*/ 61573806 h 2229"/>
                  <a:gd name="T2" fmla="*/ 39396950 w 2249"/>
                  <a:gd name="T3" fmla="*/ 46827297 h 2229"/>
                  <a:gd name="T4" fmla="*/ 46913611 w 2249"/>
                  <a:gd name="T5" fmla="*/ 34408881 h 2229"/>
                  <a:gd name="T6" fmla="*/ 39396950 w 2249"/>
                  <a:gd name="T7" fmla="*/ 27035446 h 2229"/>
                  <a:gd name="T8" fmla="*/ 56762668 w 2249"/>
                  <a:gd name="T9" fmla="*/ 19662372 h 2229"/>
                  <a:gd name="T10" fmla="*/ 66612086 w 2249"/>
                  <a:gd name="T11" fmla="*/ 12288937 h 2229"/>
                  <a:gd name="T12" fmla="*/ 81515450 w 2249"/>
                  <a:gd name="T13" fmla="*/ 4915503 h 2229"/>
                  <a:gd name="T14" fmla="*/ 98751570 w 2249"/>
                  <a:gd name="T15" fmla="*/ 19662372 h 2229"/>
                  <a:gd name="T16" fmla="*/ 93826862 w 2249"/>
                  <a:gd name="T17" fmla="*/ 27035446 h 2229"/>
                  <a:gd name="T18" fmla="*/ 98751570 w 2249"/>
                  <a:gd name="T19" fmla="*/ 41782315 h 2229"/>
                  <a:gd name="T20" fmla="*/ 106138634 w 2249"/>
                  <a:gd name="T21" fmla="*/ 61573806 h 2229"/>
                  <a:gd name="T22" fmla="*/ 128299103 w 2249"/>
                  <a:gd name="T23" fmla="*/ 54200371 h 2229"/>
                  <a:gd name="T24" fmla="*/ 133353409 w 2249"/>
                  <a:gd name="T25" fmla="*/ 41782315 h 2229"/>
                  <a:gd name="T26" fmla="*/ 162901302 w 2249"/>
                  <a:gd name="T27" fmla="*/ 27035446 h 2229"/>
                  <a:gd name="T28" fmla="*/ 162901302 w 2249"/>
                  <a:gd name="T29" fmla="*/ 17204440 h 2229"/>
                  <a:gd name="T30" fmla="*/ 165363296 w 2249"/>
                  <a:gd name="T31" fmla="*/ 4915503 h 2229"/>
                  <a:gd name="T32" fmla="*/ 177675068 w 2249"/>
                  <a:gd name="T33" fmla="*/ 14746509 h 2229"/>
                  <a:gd name="T34" fmla="*/ 190116078 w 2249"/>
                  <a:gd name="T35" fmla="*/ 19662372 h 2229"/>
                  <a:gd name="T36" fmla="*/ 204889844 w 2249"/>
                  <a:gd name="T37" fmla="*/ 9831006 h 2229"/>
                  <a:gd name="T38" fmla="*/ 234437737 w 2249"/>
                  <a:gd name="T39" fmla="*/ 14746509 h 2229"/>
                  <a:gd name="T40" fmla="*/ 239492043 w 2249"/>
                  <a:gd name="T41" fmla="*/ 36995931 h 2229"/>
                  <a:gd name="T42" fmla="*/ 254265809 w 2249"/>
                  <a:gd name="T43" fmla="*/ 46827297 h 2229"/>
                  <a:gd name="T44" fmla="*/ 266577221 w 2249"/>
                  <a:gd name="T45" fmla="*/ 88609612 h 2229"/>
                  <a:gd name="T46" fmla="*/ 273964284 w 2249"/>
                  <a:gd name="T47" fmla="*/ 105943171 h 2229"/>
                  <a:gd name="T48" fmla="*/ 273964284 w 2249"/>
                  <a:gd name="T49" fmla="*/ 120690040 h 2229"/>
                  <a:gd name="T50" fmla="*/ 279018591 w 2249"/>
                  <a:gd name="T51" fmla="*/ 137894480 h 2229"/>
                  <a:gd name="T52" fmla="*/ 286275696 w 2249"/>
                  <a:gd name="T53" fmla="*/ 150312536 h 2229"/>
                  <a:gd name="T54" fmla="*/ 291330003 w 2249"/>
                  <a:gd name="T55" fmla="*/ 204513267 h 2229"/>
                  <a:gd name="T56" fmla="*/ 283813342 w 2249"/>
                  <a:gd name="T57" fmla="*/ 219259776 h 2229"/>
                  <a:gd name="T58" fmla="*/ 251803455 w 2249"/>
                  <a:gd name="T59" fmla="*/ 204513267 h 2229"/>
                  <a:gd name="T60" fmla="*/ 227050673 w 2249"/>
                  <a:gd name="T61" fmla="*/ 216802204 h 2229"/>
                  <a:gd name="T62" fmla="*/ 232104980 w 2249"/>
                  <a:gd name="T63" fmla="*/ 229091142 h 2229"/>
                  <a:gd name="T64" fmla="*/ 229642625 w 2249"/>
                  <a:gd name="T65" fmla="*/ 248753154 h 2229"/>
                  <a:gd name="T66" fmla="*/ 204889844 w 2249"/>
                  <a:gd name="T67" fmla="*/ 236464216 h 2229"/>
                  <a:gd name="T68" fmla="*/ 190116078 w 2249"/>
                  <a:gd name="T69" fmla="*/ 241380079 h 2229"/>
                  <a:gd name="T70" fmla="*/ 167825651 w 2249"/>
                  <a:gd name="T71" fmla="*/ 261171570 h 2229"/>
                  <a:gd name="T72" fmla="*/ 157976593 w 2249"/>
                  <a:gd name="T73" fmla="*/ 285749444 h 2229"/>
                  <a:gd name="T74" fmla="*/ 101213925 w 2249"/>
                  <a:gd name="T75" fmla="*/ 275918079 h 2229"/>
                  <a:gd name="T76" fmla="*/ 71666032 w 2249"/>
                  <a:gd name="T77" fmla="*/ 253798135 h 2229"/>
                  <a:gd name="T78" fmla="*/ 66612086 w 2249"/>
                  <a:gd name="T79" fmla="*/ 229091142 h 2229"/>
                  <a:gd name="T80" fmla="*/ 86310561 w 2249"/>
                  <a:gd name="T81" fmla="*/ 221717707 h 2229"/>
                  <a:gd name="T82" fmla="*/ 88772555 w 2249"/>
                  <a:gd name="T83" fmla="*/ 184850895 h 2229"/>
                  <a:gd name="T84" fmla="*/ 98751570 w 2249"/>
                  <a:gd name="T85" fmla="*/ 155228399 h 2229"/>
                  <a:gd name="T86" fmla="*/ 98751570 w 2249"/>
                  <a:gd name="T87" fmla="*/ 140352052 h 2229"/>
                  <a:gd name="T88" fmla="*/ 113525337 w 2249"/>
                  <a:gd name="T89" fmla="*/ 123147611 h 2229"/>
                  <a:gd name="T90" fmla="*/ 106138634 w 2249"/>
                  <a:gd name="T91" fmla="*/ 120690040 h 2229"/>
                  <a:gd name="T92" fmla="*/ 101213925 w 2249"/>
                  <a:gd name="T93" fmla="*/ 105943171 h 2229"/>
                  <a:gd name="T94" fmla="*/ 81515450 w 2249"/>
                  <a:gd name="T95" fmla="*/ 108401102 h 2229"/>
                  <a:gd name="T96" fmla="*/ 59225023 w 2249"/>
                  <a:gd name="T97" fmla="*/ 83693749 h 2229"/>
                  <a:gd name="T98" fmla="*/ 29547533 w 2249"/>
                  <a:gd name="T99" fmla="*/ 88609612 h 2229"/>
                  <a:gd name="T100" fmla="*/ 2462354 w 2249"/>
                  <a:gd name="T101" fmla="*/ 81236177 h 2229"/>
                  <a:gd name="T102" fmla="*/ 2462354 w 2249"/>
                  <a:gd name="T103" fmla="*/ 64031737 h 22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249" h="2229">
                    <a:moveTo>
                      <a:pt x="19" y="495"/>
                    </a:moveTo>
                    <a:lnTo>
                      <a:pt x="152" y="495"/>
                    </a:lnTo>
                    <a:lnTo>
                      <a:pt x="190" y="495"/>
                    </a:lnTo>
                    <a:lnTo>
                      <a:pt x="228" y="476"/>
                    </a:lnTo>
                    <a:lnTo>
                      <a:pt x="248" y="476"/>
                    </a:lnTo>
                    <a:lnTo>
                      <a:pt x="286" y="438"/>
                    </a:lnTo>
                    <a:lnTo>
                      <a:pt x="286" y="419"/>
                    </a:lnTo>
                    <a:lnTo>
                      <a:pt x="304" y="400"/>
                    </a:lnTo>
                    <a:lnTo>
                      <a:pt x="304" y="381"/>
                    </a:lnTo>
                    <a:lnTo>
                      <a:pt x="304" y="362"/>
                    </a:lnTo>
                    <a:lnTo>
                      <a:pt x="324" y="323"/>
                    </a:lnTo>
                    <a:lnTo>
                      <a:pt x="362" y="305"/>
                    </a:lnTo>
                    <a:lnTo>
                      <a:pt x="381" y="305"/>
                    </a:lnTo>
                    <a:lnTo>
                      <a:pt x="362" y="286"/>
                    </a:lnTo>
                    <a:lnTo>
                      <a:pt x="362" y="266"/>
                    </a:lnTo>
                    <a:lnTo>
                      <a:pt x="304" y="228"/>
                    </a:lnTo>
                    <a:lnTo>
                      <a:pt x="304" y="209"/>
                    </a:lnTo>
                    <a:lnTo>
                      <a:pt x="324" y="190"/>
                    </a:lnTo>
                    <a:lnTo>
                      <a:pt x="400" y="133"/>
                    </a:lnTo>
                    <a:lnTo>
                      <a:pt x="419" y="152"/>
                    </a:lnTo>
                    <a:lnTo>
                      <a:pt x="438" y="152"/>
                    </a:lnTo>
                    <a:lnTo>
                      <a:pt x="457" y="152"/>
                    </a:lnTo>
                    <a:lnTo>
                      <a:pt x="476" y="152"/>
                    </a:lnTo>
                    <a:lnTo>
                      <a:pt x="495" y="133"/>
                    </a:lnTo>
                    <a:lnTo>
                      <a:pt x="514" y="114"/>
                    </a:lnTo>
                    <a:lnTo>
                      <a:pt x="514" y="95"/>
                    </a:lnTo>
                    <a:lnTo>
                      <a:pt x="514" y="57"/>
                    </a:lnTo>
                    <a:lnTo>
                      <a:pt x="533" y="38"/>
                    </a:lnTo>
                    <a:lnTo>
                      <a:pt x="571" y="19"/>
                    </a:lnTo>
                    <a:lnTo>
                      <a:pt x="590" y="19"/>
                    </a:lnTo>
                    <a:lnTo>
                      <a:pt x="629" y="38"/>
                    </a:lnTo>
                    <a:lnTo>
                      <a:pt x="648" y="38"/>
                    </a:lnTo>
                    <a:lnTo>
                      <a:pt x="666" y="57"/>
                    </a:lnTo>
                    <a:lnTo>
                      <a:pt x="685" y="76"/>
                    </a:lnTo>
                    <a:lnTo>
                      <a:pt x="743" y="133"/>
                    </a:lnTo>
                    <a:lnTo>
                      <a:pt x="762" y="152"/>
                    </a:lnTo>
                    <a:lnTo>
                      <a:pt x="762" y="171"/>
                    </a:lnTo>
                    <a:lnTo>
                      <a:pt x="743" y="190"/>
                    </a:lnTo>
                    <a:lnTo>
                      <a:pt x="724" y="209"/>
                    </a:lnTo>
                    <a:lnTo>
                      <a:pt x="705" y="228"/>
                    </a:lnTo>
                    <a:lnTo>
                      <a:pt x="743" y="286"/>
                    </a:lnTo>
                    <a:lnTo>
                      <a:pt x="762" y="305"/>
                    </a:lnTo>
                    <a:lnTo>
                      <a:pt x="762" y="323"/>
                    </a:lnTo>
                    <a:lnTo>
                      <a:pt x="762" y="362"/>
                    </a:lnTo>
                    <a:lnTo>
                      <a:pt x="743" y="400"/>
                    </a:lnTo>
                    <a:lnTo>
                      <a:pt x="743" y="419"/>
                    </a:lnTo>
                    <a:lnTo>
                      <a:pt x="781" y="457"/>
                    </a:lnTo>
                    <a:lnTo>
                      <a:pt x="819" y="476"/>
                    </a:lnTo>
                    <a:lnTo>
                      <a:pt x="876" y="495"/>
                    </a:lnTo>
                    <a:lnTo>
                      <a:pt x="914" y="495"/>
                    </a:lnTo>
                    <a:lnTo>
                      <a:pt x="971" y="476"/>
                    </a:lnTo>
                    <a:lnTo>
                      <a:pt x="990" y="457"/>
                    </a:lnTo>
                    <a:lnTo>
                      <a:pt x="990" y="419"/>
                    </a:lnTo>
                    <a:lnTo>
                      <a:pt x="990" y="400"/>
                    </a:lnTo>
                    <a:lnTo>
                      <a:pt x="990" y="362"/>
                    </a:lnTo>
                    <a:lnTo>
                      <a:pt x="1010" y="342"/>
                    </a:lnTo>
                    <a:lnTo>
                      <a:pt x="1010" y="323"/>
                    </a:lnTo>
                    <a:lnTo>
                      <a:pt x="1029" y="323"/>
                    </a:lnTo>
                    <a:lnTo>
                      <a:pt x="1105" y="286"/>
                    </a:lnTo>
                    <a:lnTo>
                      <a:pt x="1162" y="266"/>
                    </a:lnTo>
                    <a:lnTo>
                      <a:pt x="1200" y="247"/>
                    </a:lnTo>
                    <a:lnTo>
                      <a:pt x="1257" y="209"/>
                    </a:lnTo>
                    <a:lnTo>
                      <a:pt x="1276" y="209"/>
                    </a:lnTo>
                    <a:lnTo>
                      <a:pt x="1276" y="190"/>
                    </a:lnTo>
                    <a:lnTo>
                      <a:pt x="1276" y="171"/>
                    </a:lnTo>
                    <a:lnTo>
                      <a:pt x="1276" y="152"/>
                    </a:lnTo>
                    <a:lnTo>
                      <a:pt x="1257" y="133"/>
                    </a:lnTo>
                    <a:lnTo>
                      <a:pt x="1257" y="114"/>
                    </a:lnTo>
                    <a:lnTo>
                      <a:pt x="1257" y="95"/>
                    </a:lnTo>
                    <a:lnTo>
                      <a:pt x="1257" y="57"/>
                    </a:lnTo>
                    <a:lnTo>
                      <a:pt x="1276" y="38"/>
                    </a:lnTo>
                    <a:lnTo>
                      <a:pt x="1295" y="0"/>
                    </a:lnTo>
                    <a:lnTo>
                      <a:pt x="1333" y="19"/>
                    </a:lnTo>
                    <a:lnTo>
                      <a:pt x="1352" y="57"/>
                    </a:lnTo>
                    <a:lnTo>
                      <a:pt x="1352" y="76"/>
                    </a:lnTo>
                    <a:lnTo>
                      <a:pt x="1371" y="114"/>
                    </a:lnTo>
                    <a:lnTo>
                      <a:pt x="1371" y="133"/>
                    </a:lnTo>
                    <a:lnTo>
                      <a:pt x="1410" y="152"/>
                    </a:lnTo>
                    <a:lnTo>
                      <a:pt x="1428" y="152"/>
                    </a:lnTo>
                    <a:lnTo>
                      <a:pt x="1447" y="152"/>
                    </a:lnTo>
                    <a:lnTo>
                      <a:pt x="1467" y="152"/>
                    </a:lnTo>
                    <a:lnTo>
                      <a:pt x="1486" y="133"/>
                    </a:lnTo>
                    <a:lnTo>
                      <a:pt x="1505" y="95"/>
                    </a:lnTo>
                    <a:lnTo>
                      <a:pt x="1524" y="95"/>
                    </a:lnTo>
                    <a:lnTo>
                      <a:pt x="1562" y="76"/>
                    </a:lnTo>
                    <a:lnTo>
                      <a:pt x="1581" y="76"/>
                    </a:lnTo>
                    <a:lnTo>
                      <a:pt x="1619" y="114"/>
                    </a:lnTo>
                    <a:lnTo>
                      <a:pt x="1657" y="114"/>
                    </a:lnTo>
                    <a:lnTo>
                      <a:pt x="1676" y="114"/>
                    </a:lnTo>
                    <a:lnTo>
                      <a:pt x="1791" y="76"/>
                    </a:lnTo>
                    <a:lnTo>
                      <a:pt x="1809" y="114"/>
                    </a:lnTo>
                    <a:lnTo>
                      <a:pt x="1828" y="133"/>
                    </a:lnTo>
                    <a:lnTo>
                      <a:pt x="1848" y="152"/>
                    </a:lnTo>
                    <a:lnTo>
                      <a:pt x="1848" y="171"/>
                    </a:lnTo>
                    <a:lnTo>
                      <a:pt x="1848" y="209"/>
                    </a:lnTo>
                    <a:lnTo>
                      <a:pt x="1848" y="286"/>
                    </a:lnTo>
                    <a:lnTo>
                      <a:pt x="1848" y="323"/>
                    </a:lnTo>
                    <a:lnTo>
                      <a:pt x="1867" y="342"/>
                    </a:lnTo>
                    <a:lnTo>
                      <a:pt x="1886" y="362"/>
                    </a:lnTo>
                    <a:lnTo>
                      <a:pt x="1924" y="381"/>
                    </a:lnTo>
                    <a:lnTo>
                      <a:pt x="1962" y="362"/>
                    </a:lnTo>
                    <a:lnTo>
                      <a:pt x="2000" y="381"/>
                    </a:lnTo>
                    <a:lnTo>
                      <a:pt x="2019" y="400"/>
                    </a:lnTo>
                    <a:lnTo>
                      <a:pt x="2038" y="438"/>
                    </a:lnTo>
                    <a:lnTo>
                      <a:pt x="2057" y="533"/>
                    </a:lnTo>
                    <a:lnTo>
                      <a:pt x="2057" y="685"/>
                    </a:lnTo>
                    <a:lnTo>
                      <a:pt x="2038" y="743"/>
                    </a:lnTo>
                    <a:lnTo>
                      <a:pt x="2038" y="781"/>
                    </a:lnTo>
                    <a:lnTo>
                      <a:pt x="2057" y="819"/>
                    </a:lnTo>
                    <a:lnTo>
                      <a:pt x="2076" y="838"/>
                    </a:lnTo>
                    <a:lnTo>
                      <a:pt x="2114" y="819"/>
                    </a:lnTo>
                    <a:lnTo>
                      <a:pt x="2153" y="838"/>
                    </a:lnTo>
                    <a:lnTo>
                      <a:pt x="2153" y="857"/>
                    </a:lnTo>
                    <a:lnTo>
                      <a:pt x="2153" y="895"/>
                    </a:lnTo>
                    <a:lnTo>
                      <a:pt x="2133" y="914"/>
                    </a:lnTo>
                    <a:lnTo>
                      <a:pt x="2114" y="933"/>
                    </a:lnTo>
                    <a:lnTo>
                      <a:pt x="2095" y="952"/>
                    </a:lnTo>
                    <a:lnTo>
                      <a:pt x="2095" y="990"/>
                    </a:lnTo>
                    <a:lnTo>
                      <a:pt x="2114" y="1009"/>
                    </a:lnTo>
                    <a:lnTo>
                      <a:pt x="2133" y="1048"/>
                    </a:lnTo>
                    <a:lnTo>
                      <a:pt x="2153" y="1066"/>
                    </a:lnTo>
                    <a:lnTo>
                      <a:pt x="2153" y="1085"/>
                    </a:lnTo>
                    <a:lnTo>
                      <a:pt x="2153" y="1104"/>
                    </a:lnTo>
                    <a:lnTo>
                      <a:pt x="2171" y="1124"/>
                    </a:lnTo>
                    <a:lnTo>
                      <a:pt x="2190" y="1143"/>
                    </a:lnTo>
                    <a:lnTo>
                      <a:pt x="2209" y="1162"/>
                    </a:lnTo>
                    <a:lnTo>
                      <a:pt x="2248" y="1200"/>
                    </a:lnTo>
                    <a:lnTo>
                      <a:pt x="2248" y="1238"/>
                    </a:lnTo>
                    <a:lnTo>
                      <a:pt x="2229" y="1466"/>
                    </a:lnTo>
                    <a:lnTo>
                      <a:pt x="2248" y="1505"/>
                    </a:lnTo>
                    <a:lnTo>
                      <a:pt x="2248" y="1581"/>
                    </a:lnTo>
                    <a:lnTo>
                      <a:pt x="2190" y="1619"/>
                    </a:lnTo>
                    <a:lnTo>
                      <a:pt x="2190" y="1638"/>
                    </a:lnTo>
                    <a:lnTo>
                      <a:pt x="2190" y="1657"/>
                    </a:lnTo>
                    <a:lnTo>
                      <a:pt x="2190" y="1695"/>
                    </a:lnTo>
                    <a:lnTo>
                      <a:pt x="2171" y="1695"/>
                    </a:lnTo>
                    <a:lnTo>
                      <a:pt x="2133" y="1695"/>
                    </a:lnTo>
                    <a:lnTo>
                      <a:pt x="2057" y="1638"/>
                    </a:lnTo>
                    <a:lnTo>
                      <a:pt x="2019" y="1600"/>
                    </a:lnTo>
                    <a:lnTo>
                      <a:pt x="1943" y="1581"/>
                    </a:lnTo>
                    <a:lnTo>
                      <a:pt x="1904" y="1581"/>
                    </a:lnTo>
                    <a:lnTo>
                      <a:pt x="1867" y="1600"/>
                    </a:lnTo>
                    <a:lnTo>
                      <a:pt x="1809" y="1638"/>
                    </a:lnTo>
                    <a:lnTo>
                      <a:pt x="1772" y="1657"/>
                    </a:lnTo>
                    <a:lnTo>
                      <a:pt x="1752" y="1676"/>
                    </a:lnTo>
                    <a:lnTo>
                      <a:pt x="1752" y="1714"/>
                    </a:lnTo>
                    <a:lnTo>
                      <a:pt x="1733" y="1733"/>
                    </a:lnTo>
                    <a:lnTo>
                      <a:pt x="1752" y="1752"/>
                    </a:lnTo>
                    <a:lnTo>
                      <a:pt x="1772" y="1771"/>
                    </a:lnTo>
                    <a:lnTo>
                      <a:pt x="1791" y="1771"/>
                    </a:lnTo>
                    <a:lnTo>
                      <a:pt x="1828" y="1790"/>
                    </a:lnTo>
                    <a:lnTo>
                      <a:pt x="1828" y="1828"/>
                    </a:lnTo>
                    <a:lnTo>
                      <a:pt x="1809" y="1886"/>
                    </a:lnTo>
                    <a:lnTo>
                      <a:pt x="1791" y="1923"/>
                    </a:lnTo>
                    <a:lnTo>
                      <a:pt x="1772" y="1923"/>
                    </a:lnTo>
                    <a:lnTo>
                      <a:pt x="1695" y="1886"/>
                    </a:lnTo>
                    <a:lnTo>
                      <a:pt x="1657" y="1866"/>
                    </a:lnTo>
                    <a:lnTo>
                      <a:pt x="1638" y="1847"/>
                    </a:lnTo>
                    <a:lnTo>
                      <a:pt x="1619" y="1847"/>
                    </a:lnTo>
                    <a:lnTo>
                      <a:pt x="1581" y="1828"/>
                    </a:lnTo>
                    <a:lnTo>
                      <a:pt x="1543" y="1809"/>
                    </a:lnTo>
                    <a:lnTo>
                      <a:pt x="1505" y="1790"/>
                    </a:lnTo>
                    <a:lnTo>
                      <a:pt x="1486" y="1809"/>
                    </a:lnTo>
                    <a:lnTo>
                      <a:pt x="1467" y="1828"/>
                    </a:lnTo>
                    <a:lnTo>
                      <a:pt x="1467" y="1866"/>
                    </a:lnTo>
                    <a:lnTo>
                      <a:pt x="1447" y="1886"/>
                    </a:lnTo>
                    <a:lnTo>
                      <a:pt x="1410" y="1905"/>
                    </a:lnTo>
                    <a:lnTo>
                      <a:pt x="1314" y="1981"/>
                    </a:lnTo>
                    <a:lnTo>
                      <a:pt x="1295" y="2000"/>
                    </a:lnTo>
                    <a:lnTo>
                      <a:pt x="1295" y="2019"/>
                    </a:lnTo>
                    <a:lnTo>
                      <a:pt x="1276" y="2038"/>
                    </a:lnTo>
                    <a:lnTo>
                      <a:pt x="1276" y="2114"/>
                    </a:lnTo>
                    <a:lnTo>
                      <a:pt x="1276" y="2152"/>
                    </a:lnTo>
                    <a:lnTo>
                      <a:pt x="1257" y="2190"/>
                    </a:lnTo>
                    <a:lnTo>
                      <a:pt x="1219" y="2209"/>
                    </a:lnTo>
                    <a:lnTo>
                      <a:pt x="1200" y="2228"/>
                    </a:lnTo>
                    <a:lnTo>
                      <a:pt x="1162" y="2228"/>
                    </a:lnTo>
                    <a:lnTo>
                      <a:pt x="1124" y="2228"/>
                    </a:lnTo>
                    <a:lnTo>
                      <a:pt x="819" y="2171"/>
                    </a:lnTo>
                    <a:lnTo>
                      <a:pt x="781" y="2133"/>
                    </a:lnTo>
                    <a:lnTo>
                      <a:pt x="743" y="2095"/>
                    </a:lnTo>
                    <a:lnTo>
                      <a:pt x="724" y="2057"/>
                    </a:lnTo>
                    <a:lnTo>
                      <a:pt x="724" y="2038"/>
                    </a:lnTo>
                    <a:lnTo>
                      <a:pt x="590" y="1981"/>
                    </a:lnTo>
                    <a:lnTo>
                      <a:pt x="553" y="1962"/>
                    </a:lnTo>
                    <a:lnTo>
                      <a:pt x="514" y="1942"/>
                    </a:lnTo>
                    <a:lnTo>
                      <a:pt x="514" y="1923"/>
                    </a:lnTo>
                    <a:lnTo>
                      <a:pt x="495" y="1905"/>
                    </a:lnTo>
                    <a:lnTo>
                      <a:pt x="495" y="1790"/>
                    </a:lnTo>
                    <a:lnTo>
                      <a:pt x="514" y="1771"/>
                    </a:lnTo>
                    <a:lnTo>
                      <a:pt x="514" y="1752"/>
                    </a:lnTo>
                    <a:lnTo>
                      <a:pt x="553" y="1752"/>
                    </a:lnTo>
                    <a:lnTo>
                      <a:pt x="629" y="1752"/>
                    </a:lnTo>
                    <a:lnTo>
                      <a:pt x="648" y="1733"/>
                    </a:lnTo>
                    <a:lnTo>
                      <a:pt x="666" y="1714"/>
                    </a:lnTo>
                    <a:lnTo>
                      <a:pt x="666" y="1676"/>
                    </a:lnTo>
                    <a:lnTo>
                      <a:pt x="648" y="1581"/>
                    </a:lnTo>
                    <a:lnTo>
                      <a:pt x="666" y="1524"/>
                    </a:lnTo>
                    <a:lnTo>
                      <a:pt x="666" y="1466"/>
                    </a:lnTo>
                    <a:lnTo>
                      <a:pt x="685" y="1429"/>
                    </a:lnTo>
                    <a:lnTo>
                      <a:pt x="724" y="1352"/>
                    </a:lnTo>
                    <a:lnTo>
                      <a:pt x="743" y="1295"/>
                    </a:lnTo>
                    <a:lnTo>
                      <a:pt x="743" y="1257"/>
                    </a:lnTo>
                    <a:lnTo>
                      <a:pt x="743" y="1238"/>
                    </a:lnTo>
                    <a:lnTo>
                      <a:pt x="762" y="1200"/>
                    </a:lnTo>
                    <a:lnTo>
                      <a:pt x="762" y="1180"/>
                    </a:lnTo>
                    <a:lnTo>
                      <a:pt x="743" y="1143"/>
                    </a:lnTo>
                    <a:lnTo>
                      <a:pt x="743" y="1104"/>
                    </a:lnTo>
                    <a:lnTo>
                      <a:pt x="743" y="1085"/>
                    </a:lnTo>
                    <a:lnTo>
                      <a:pt x="762" y="1085"/>
                    </a:lnTo>
                    <a:lnTo>
                      <a:pt x="800" y="1066"/>
                    </a:lnTo>
                    <a:lnTo>
                      <a:pt x="819" y="1066"/>
                    </a:lnTo>
                    <a:lnTo>
                      <a:pt x="857" y="1028"/>
                    </a:lnTo>
                    <a:lnTo>
                      <a:pt x="876" y="990"/>
                    </a:lnTo>
                    <a:lnTo>
                      <a:pt x="876" y="952"/>
                    </a:lnTo>
                    <a:lnTo>
                      <a:pt x="876" y="914"/>
                    </a:lnTo>
                    <a:lnTo>
                      <a:pt x="857" y="895"/>
                    </a:lnTo>
                    <a:lnTo>
                      <a:pt x="819" y="914"/>
                    </a:lnTo>
                    <a:lnTo>
                      <a:pt x="819" y="933"/>
                    </a:lnTo>
                    <a:lnTo>
                      <a:pt x="800" y="914"/>
                    </a:lnTo>
                    <a:lnTo>
                      <a:pt x="800" y="895"/>
                    </a:lnTo>
                    <a:lnTo>
                      <a:pt x="781" y="857"/>
                    </a:lnTo>
                    <a:lnTo>
                      <a:pt x="781" y="838"/>
                    </a:lnTo>
                    <a:lnTo>
                      <a:pt x="781" y="819"/>
                    </a:lnTo>
                    <a:lnTo>
                      <a:pt x="762" y="799"/>
                    </a:lnTo>
                    <a:lnTo>
                      <a:pt x="724" y="819"/>
                    </a:lnTo>
                    <a:lnTo>
                      <a:pt x="705" y="838"/>
                    </a:lnTo>
                    <a:lnTo>
                      <a:pt x="666" y="838"/>
                    </a:lnTo>
                    <a:lnTo>
                      <a:pt x="629" y="838"/>
                    </a:lnTo>
                    <a:lnTo>
                      <a:pt x="590" y="799"/>
                    </a:lnTo>
                    <a:lnTo>
                      <a:pt x="553" y="723"/>
                    </a:lnTo>
                    <a:lnTo>
                      <a:pt x="533" y="685"/>
                    </a:lnTo>
                    <a:lnTo>
                      <a:pt x="514" y="667"/>
                    </a:lnTo>
                    <a:lnTo>
                      <a:pt x="457" y="647"/>
                    </a:lnTo>
                    <a:lnTo>
                      <a:pt x="400" y="647"/>
                    </a:lnTo>
                    <a:lnTo>
                      <a:pt x="381" y="647"/>
                    </a:lnTo>
                    <a:lnTo>
                      <a:pt x="286" y="667"/>
                    </a:lnTo>
                    <a:lnTo>
                      <a:pt x="228" y="685"/>
                    </a:lnTo>
                    <a:lnTo>
                      <a:pt x="209" y="685"/>
                    </a:lnTo>
                    <a:lnTo>
                      <a:pt x="114" y="667"/>
                    </a:lnTo>
                    <a:lnTo>
                      <a:pt x="95" y="667"/>
                    </a:lnTo>
                    <a:lnTo>
                      <a:pt x="57" y="667"/>
                    </a:lnTo>
                    <a:lnTo>
                      <a:pt x="19" y="628"/>
                    </a:lnTo>
                    <a:lnTo>
                      <a:pt x="0" y="590"/>
                    </a:lnTo>
                    <a:lnTo>
                      <a:pt x="0" y="571"/>
                    </a:lnTo>
                    <a:lnTo>
                      <a:pt x="0" y="533"/>
                    </a:lnTo>
                    <a:lnTo>
                      <a:pt x="19" y="495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1" name="Freeform 27">
                <a:extLst>
                  <a:ext uri="{FF2B5EF4-FFF2-40B4-BE49-F238E27FC236}">
                    <a16:creationId xmlns:a16="http://schemas.microsoft.com/office/drawing/2014/main" id="{054E0132-0822-B842-BB56-B2226B69A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9088" y="1770063"/>
                <a:ext cx="795337" cy="549275"/>
              </a:xfrm>
              <a:custGeom>
                <a:avLst/>
                <a:gdLst>
                  <a:gd name="T0" fmla="*/ 172642471 w 2210"/>
                  <a:gd name="T1" fmla="*/ 19718792 h 1525"/>
                  <a:gd name="T2" fmla="*/ 175103337 w 2210"/>
                  <a:gd name="T3" fmla="*/ 32043443 h 1525"/>
                  <a:gd name="T4" fmla="*/ 187407309 w 2210"/>
                  <a:gd name="T5" fmla="*/ 37102896 h 1525"/>
                  <a:gd name="T6" fmla="*/ 209683582 w 2210"/>
                  <a:gd name="T7" fmla="*/ 37102896 h 1525"/>
                  <a:gd name="T8" fmla="*/ 224448420 w 2210"/>
                  <a:gd name="T9" fmla="*/ 34508157 h 1525"/>
                  <a:gd name="T10" fmla="*/ 241673764 w 2210"/>
                  <a:gd name="T11" fmla="*/ 39437945 h 1525"/>
                  <a:gd name="T12" fmla="*/ 254107292 w 2210"/>
                  <a:gd name="T13" fmla="*/ 59286402 h 1525"/>
                  <a:gd name="T14" fmla="*/ 266410904 w 2210"/>
                  <a:gd name="T15" fmla="*/ 56821688 h 1525"/>
                  <a:gd name="T16" fmla="*/ 273793143 w 2210"/>
                  <a:gd name="T17" fmla="*/ 59286402 h 1525"/>
                  <a:gd name="T18" fmla="*/ 276254009 w 2210"/>
                  <a:gd name="T19" fmla="*/ 69145979 h 1525"/>
                  <a:gd name="T20" fmla="*/ 283636248 w 2210"/>
                  <a:gd name="T21" fmla="*/ 66681265 h 1525"/>
                  <a:gd name="T22" fmla="*/ 286097114 w 2210"/>
                  <a:gd name="T23" fmla="*/ 74075767 h 1525"/>
                  <a:gd name="T24" fmla="*/ 278714875 w 2210"/>
                  <a:gd name="T25" fmla="*/ 88865131 h 1525"/>
                  <a:gd name="T26" fmla="*/ 268871770 w 2210"/>
                  <a:gd name="T27" fmla="*/ 91329845 h 1525"/>
                  <a:gd name="T28" fmla="*/ 271332636 w 2210"/>
                  <a:gd name="T29" fmla="*/ 103654135 h 1525"/>
                  <a:gd name="T30" fmla="*/ 268871770 w 2210"/>
                  <a:gd name="T31" fmla="*/ 113643377 h 1525"/>
                  <a:gd name="T32" fmla="*/ 261359974 w 2210"/>
                  <a:gd name="T33" fmla="*/ 135956908 h 1525"/>
                  <a:gd name="T34" fmla="*/ 256567799 w 2210"/>
                  <a:gd name="T35" fmla="*/ 155675701 h 1525"/>
                  <a:gd name="T36" fmla="*/ 256567799 w 2210"/>
                  <a:gd name="T37" fmla="*/ 175394853 h 1525"/>
                  <a:gd name="T38" fmla="*/ 239212898 w 2210"/>
                  <a:gd name="T39" fmla="*/ 177859567 h 1525"/>
                  <a:gd name="T40" fmla="*/ 236752031 w 2210"/>
                  <a:gd name="T41" fmla="*/ 197708385 h 1525"/>
                  <a:gd name="T42" fmla="*/ 219526687 w 2210"/>
                  <a:gd name="T43" fmla="*/ 190183857 h 1525"/>
                  <a:gd name="T44" fmla="*/ 207223076 w 2210"/>
                  <a:gd name="T45" fmla="*/ 182789355 h 1525"/>
                  <a:gd name="T46" fmla="*/ 199710920 w 2210"/>
                  <a:gd name="T47" fmla="*/ 180324641 h 1525"/>
                  <a:gd name="T48" fmla="*/ 187407309 w 2210"/>
                  <a:gd name="T49" fmla="*/ 168000351 h 1525"/>
                  <a:gd name="T50" fmla="*/ 165260232 w 2210"/>
                  <a:gd name="T51" fmla="*/ 170465065 h 1525"/>
                  <a:gd name="T52" fmla="*/ 135601360 w 2210"/>
                  <a:gd name="T53" fmla="*/ 182789355 h 1525"/>
                  <a:gd name="T54" fmla="*/ 101021115 w 2210"/>
                  <a:gd name="T55" fmla="*/ 182789355 h 1525"/>
                  <a:gd name="T56" fmla="*/ 88717143 w 2210"/>
                  <a:gd name="T57" fmla="*/ 175394853 h 1525"/>
                  <a:gd name="T58" fmla="*/ 96229299 w 2210"/>
                  <a:gd name="T59" fmla="*/ 163070563 h 1525"/>
                  <a:gd name="T60" fmla="*/ 101021115 w 2210"/>
                  <a:gd name="T61" fmla="*/ 150616248 h 1525"/>
                  <a:gd name="T62" fmla="*/ 108532911 w 2210"/>
                  <a:gd name="T63" fmla="*/ 148281198 h 1525"/>
                  <a:gd name="T64" fmla="*/ 110993777 w 2210"/>
                  <a:gd name="T65" fmla="*/ 145816484 h 1525"/>
                  <a:gd name="T66" fmla="*/ 106072404 w 2210"/>
                  <a:gd name="T67" fmla="*/ 135956908 h 1525"/>
                  <a:gd name="T68" fmla="*/ 103481981 w 2210"/>
                  <a:gd name="T69" fmla="*/ 123502953 h 1525"/>
                  <a:gd name="T70" fmla="*/ 98689806 w 2210"/>
                  <a:gd name="T71" fmla="*/ 121037879 h 1525"/>
                  <a:gd name="T72" fmla="*/ 78874398 w 2210"/>
                  <a:gd name="T73" fmla="*/ 130897455 h 1525"/>
                  <a:gd name="T74" fmla="*/ 31990182 w 2210"/>
                  <a:gd name="T75" fmla="*/ 123502953 h 1525"/>
                  <a:gd name="T76" fmla="*/ 19686210 w 2210"/>
                  <a:gd name="T77" fmla="*/ 128432741 h 1525"/>
                  <a:gd name="T78" fmla="*/ 17225344 w 2210"/>
                  <a:gd name="T79" fmla="*/ 130897455 h 1525"/>
                  <a:gd name="T80" fmla="*/ 7382239 w 2210"/>
                  <a:gd name="T81" fmla="*/ 130897455 h 1525"/>
                  <a:gd name="T82" fmla="*/ 4792175 w 2210"/>
                  <a:gd name="T83" fmla="*/ 123502953 h 1525"/>
                  <a:gd name="T84" fmla="*/ 2331309 w 2210"/>
                  <a:gd name="T85" fmla="*/ 116108091 h 1525"/>
                  <a:gd name="T86" fmla="*/ 14764478 w 2210"/>
                  <a:gd name="T87" fmla="*/ 103654135 h 1525"/>
                  <a:gd name="T88" fmla="*/ 22147076 w 2210"/>
                  <a:gd name="T89" fmla="*/ 81470269 h 1525"/>
                  <a:gd name="T90" fmla="*/ 41833287 w 2210"/>
                  <a:gd name="T91" fmla="*/ 59286402 h 1525"/>
                  <a:gd name="T92" fmla="*/ 71491799 w 2210"/>
                  <a:gd name="T93" fmla="*/ 32043443 h 1525"/>
                  <a:gd name="T94" fmla="*/ 83795771 w 2210"/>
                  <a:gd name="T95" fmla="*/ 61751476 h 1525"/>
                  <a:gd name="T96" fmla="*/ 108532911 w 2210"/>
                  <a:gd name="T97" fmla="*/ 61751476 h 1525"/>
                  <a:gd name="T98" fmla="*/ 133140853 w 2210"/>
                  <a:gd name="T99" fmla="*/ 51891900 h 1525"/>
                  <a:gd name="T100" fmla="*/ 133140853 w 2210"/>
                  <a:gd name="T101" fmla="*/ 41902659 h 1525"/>
                  <a:gd name="T102" fmla="*/ 135601360 w 2210"/>
                  <a:gd name="T103" fmla="*/ 27113655 h 1525"/>
                  <a:gd name="T104" fmla="*/ 147905331 w 2210"/>
                  <a:gd name="T105" fmla="*/ 17254078 h 1525"/>
                  <a:gd name="T106" fmla="*/ 162670169 w 2210"/>
                  <a:gd name="T107" fmla="*/ 2464714 h 1525"/>
                  <a:gd name="T108" fmla="*/ 167721098 w 2210"/>
                  <a:gd name="T109" fmla="*/ 2464714 h 1525"/>
                  <a:gd name="T110" fmla="*/ 175103337 w 2210"/>
                  <a:gd name="T111" fmla="*/ 12324290 h 15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210" h="1525">
                    <a:moveTo>
                      <a:pt x="1352" y="114"/>
                    </a:moveTo>
                    <a:lnTo>
                      <a:pt x="1333" y="152"/>
                    </a:lnTo>
                    <a:lnTo>
                      <a:pt x="1333" y="190"/>
                    </a:lnTo>
                    <a:lnTo>
                      <a:pt x="1333" y="209"/>
                    </a:lnTo>
                    <a:lnTo>
                      <a:pt x="1352" y="247"/>
                    </a:lnTo>
                    <a:lnTo>
                      <a:pt x="1390" y="286"/>
                    </a:lnTo>
                    <a:lnTo>
                      <a:pt x="1428" y="286"/>
                    </a:lnTo>
                    <a:lnTo>
                      <a:pt x="1447" y="286"/>
                    </a:lnTo>
                    <a:lnTo>
                      <a:pt x="1542" y="304"/>
                    </a:lnTo>
                    <a:lnTo>
                      <a:pt x="1561" y="304"/>
                    </a:lnTo>
                    <a:lnTo>
                      <a:pt x="1619" y="286"/>
                    </a:lnTo>
                    <a:lnTo>
                      <a:pt x="1714" y="266"/>
                    </a:lnTo>
                    <a:lnTo>
                      <a:pt x="1733" y="266"/>
                    </a:lnTo>
                    <a:lnTo>
                      <a:pt x="1790" y="266"/>
                    </a:lnTo>
                    <a:lnTo>
                      <a:pt x="1847" y="286"/>
                    </a:lnTo>
                    <a:lnTo>
                      <a:pt x="1866" y="304"/>
                    </a:lnTo>
                    <a:lnTo>
                      <a:pt x="1886" y="342"/>
                    </a:lnTo>
                    <a:lnTo>
                      <a:pt x="1923" y="418"/>
                    </a:lnTo>
                    <a:lnTo>
                      <a:pt x="1962" y="457"/>
                    </a:lnTo>
                    <a:lnTo>
                      <a:pt x="1999" y="457"/>
                    </a:lnTo>
                    <a:lnTo>
                      <a:pt x="2038" y="457"/>
                    </a:lnTo>
                    <a:lnTo>
                      <a:pt x="2057" y="438"/>
                    </a:lnTo>
                    <a:lnTo>
                      <a:pt x="2095" y="418"/>
                    </a:lnTo>
                    <a:lnTo>
                      <a:pt x="2114" y="438"/>
                    </a:lnTo>
                    <a:lnTo>
                      <a:pt x="2114" y="457"/>
                    </a:lnTo>
                    <a:lnTo>
                      <a:pt x="2114" y="476"/>
                    </a:lnTo>
                    <a:lnTo>
                      <a:pt x="2133" y="514"/>
                    </a:lnTo>
                    <a:lnTo>
                      <a:pt x="2133" y="533"/>
                    </a:lnTo>
                    <a:lnTo>
                      <a:pt x="2152" y="552"/>
                    </a:lnTo>
                    <a:lnTo>
                      <a:pt x="2152" y="533"/>
                    </a:lnTo>
                    <a:lnTo>
                      <a:pt x="2190" y="514"/>
                    </a:lnTo>
                    <a:lnTo>
                      <a:pt x="2209" y="533"/>
                    </a:lnTo>
                    <a:lnTo>
                      <a:pt x="2209" y="571"/>
                    </a:lnTo>
                    <a:lnTo>
                      <a:pt x="2209" y="609"/>
                    </a:lnTo>
                    <a:lnTo>
                      <a:pt x="2190" y="647"/>
                    </a:lnTo>
                    <a:lnTo>
                      <a:pt x="2152" y="685"/>
                    </a:lnTo>
                    <a:lnTo>
                      <a:pt x="2133" y="685"/>
                    </a:lnTo>
                    <a:lnTo>
                      <a:pt x="2095" y="704"/>
                    </a:lnTo>
                    <a:lnTo>
                      <a:pt x="2076" y="704"/>
                    </a:lnTo>
                    <a:lnTo>
                      <a:pt x="2076" y="723"/>
                    </a:lnTo>
                    <a:lnTo>
                      <a:pt x="2076" y="762"/>
                    </a:lnTo>
                    <a:lnTo>
                      <a:pt x="2095" y="799"/>
                    </a:lnTo>
                    <a:lnTo>
                      <a:pt x="2095" y="819"/>
                    </a:lnTo>
                    <a:lnTo>
                      <a:pt x="2076" y="857"/>
                    </a:lnTo>
                    <a:lnTo>
                      <a:pt x="2076" y="876"/>
                    </a:lnTo>
                    <a:lnTo>
                      <a:pt x="2076" y="914"/>
                    </a:lnTo>
                    <a:lnTo>
                      <a:pt x="2057" y="971"/>
                    </a:lnTo>
                    <a:lnTo>
                      <a:pt x="2018" y="1048"/>
                    </a:lnTo>
                    <a:lnTo>
                      <a:pt x="1999" y="1085"/>
                    </a:lnTo>
                    <a:lnTo>
                      <a:pt x="1999" y="1143"/>
                    </a:lnTo>
                    <a:lnTo>
                      <a:pt x="1981" y="1200"/>
                    </a:lnTo>
                    <a:lnTo>
                      <a:pt x="1999" y="1295"/>
                    </a:lnTo>
                    <a:lnTo>
                      <a:pt x="1999" y="1333"/>
                    </a:lnTo>
                    <a:lnTo>
                      <a:pt x="1981" y="1352"/>
                    </a:lnTo>
                    <a:lnTo>
                      <a:pt x="1962" y="1371"/>
                    </a:lnTo>
                    <a:lnTo>
                      <a:pt x="1886" y="1371"/>
                    </a:lnTo>
                    <a:lnTo>
                      <a:pt x="1847" y="1371"/>
                    </a:lnTo>
                    <a:lnTo>
                      <a:pt x="1847" y="1390"/>
                    </a:lnTo>
                    <a:lnTo>
                      <a:pt x="1828" y="1409"/>
                    </a:lnTo>
                    <a:lnTo>
                      <a:pt x="1828" y="1524"/>
                    </a:lnTo>
                    <a:lnTo>
                      <a:pt x="1752" y="1524"/>
                    </a:lnTo>
                    <a:lnTo>
                      <a:pt x="1733" y="1505"/>
                    </a:lnTo>
                    <a:lnTo>
                      <a:pt x="1695" y="1466"/>
                    </a:lnTo>
                    <a:lnTo>
                      <a:pt x="1637" y="1428"/>
                    </a:lnTo>
                    <a:lnTo>
                      <a:pt x="1619" y="1428"/>
                    </a:lnTo>
                    <a:lnTo>
                      <a:pt x="1600" y="1409"/>
                    </a:lnTo>
                    <a:lnTo>
                      <a:pt x="1581" y="1409"/>
                    </a:lnTo>
                    <a:lnTo>
                      <a:pt x="1561" y="1390"/>
                    </a:lnTo>
                    <a:lnTo>
                      <a:pt x="1542" y="1390"/>
                    </a:lnTo>
                    <a:lnTo>
                      <a:pt x="1485" y="1314"/>
                    </a:lnTo>
                    <a:lnTo>
                      <a:pt x="1485" y="1295"/>
                    </a:lnTo>
                    <a:lnTo>
                      <a:pt x="1447" y="1295"/>
                    </a:lnTo>
                    <a:lnTo>
                      <a:pt x="1428" y="1295"/>
                    </a:lnTo>
                    <a:lnTo>
                      <a:pt x="1352" y="1314"/>
                    </a:lnTo>
                    <a:lnTo>
                      <a:pt x="1276" y="1314"/>
                    </a:lnTo>
                    <a:lnTo>
                      <a:pt x="1256" y="1314"/>
                    </a:lnTo>
                    <a:lnTo>
                      <a:pt x="1200" y="1333"/>
                    </a:lnTo>
                    <a:lnTo>
                      <a:pt x="1047" y="1409"/>
                    </a:lnTo>
                    <a:lnTo>
                      <a:pt x="1009" y="1409"/>
                    </a:lnTo>
                    <a:lnTo>
                      <a:pt x="971" y="1409"/>
                    </a:lnTo>
                    <a:lnTo>
                      <a:pt x="780" y="1409"/>
                    </a:lnTo>
                    <a:lnTo>
                      <a:pt x="743" y="1409"/>
                    </a:lnTo>
                    <a:lnTo>
                      <a:pt x="723" y="1390"/>
                    </a:lnTo>
                    <a:lnTo>
                      <a:pt x="685" y="1352"/>
                    </a:lnTo>
                    <a:lnTo>
                      <a:pt x="685" y="1333"/>
                    </a:lnTo>
                    <a:lnTo>
                      <a:pt x="685" y="1295"/>
                    </a:lnTo>
                    <a:lnTo>
                      <a:pt x="743" y="1257"/>
                    </a:lnTo>
                    <a:lnTo>
                      <a:pt x="762" y="1238"/>
                    </a:lnTo>
                    <a:lnTo>
                      <a:pt x="780" y="1200"/>
                    </a:lnTo>
                    <a:lnTo>
                      <a:pt x="780" y="1161"/>
                    </a:lnTo>
                    <a:lnTo>
                      <a:pt x="799" y="1161"/>
                    </a:lnTo>
                    <a:lnTo>
                      <a:pt x="838" y="1143"/>
                    </a:lnTo>
                    <a:lnTo>
                      <a:pt x="857" y="1143"/>
                    </a:lnTo>
                    <a:lnTo>
                      <a:pt x="857" y="1124"/>
                    </a:lnTo>
                    <a:lnTo>
                      <a:pt x="857" y="1104"/>
                    </a:lnTo>
                    <a:lnTo>
                      <a:pt x="838" y="1066"/>
                    </a:lnTo>
                    <a:lnTo>
                      <a:pt x="819" y="1048"/>
                    </a:lnTo>
                    <a:lnTo>
                      <a:pt x="819" y="1009"/>
                    </a:lnTo>
                    <a:lnTo>
                      <a:pt x="799" y="971"/>
                    </a:lnTo>
                    <a:lnTo>
                      <a:pt x="799" y="952"/>
                    </a:lnTo>
                    <a:lnTo>
                      <a:pt x="780" y="933"/>
                    </a:lnTo>
                    <a:lnTo>
                      <a:pt x="762" y="933"/>
                    </a:lnTo>
                    <a:lnTo>
                      <a:pt x="723" y="952"/>
                    </a:lnTo>
                    <a:lnTo>
                      <a:pt x="647" y="990"/>
                    </a:lnTo>
                    <a:lnTo>
                      <a:pt x="609" y="1009"/>
                    </a:lnTo>
                    <a:lnTo>
                      <a:pt x="552" y="1028"/>
                    </a:lnTo>
                    <a:lnTo>
                      <a:pt x="495" y="1009"/>
                    </a:lnTo>
                    <a:lnTo>
                      <a:pt x="247" y="952"/>
                    </a:lnTo>
                    <a:lnTo>
                      <a:pt x="190" y="971"/>
                    </a:lnTo>
                    <a:lnTo>
                      <a:pt x="171" y="971"/>
                    </a:lnTo>
                    <a:lnTo>
                      <a:pt x="152" y="990"/>
                    </a:lnTo>
                    <a:lnTo>
                      <a:pt x="152" y="1009"/>
                    </a:lnTo>
                    <a:lnTo>
                      <a:pt x="133" y="1009"/>
                    </a:lnTo>
                    <a:lnTo>
                      <a:pt x="114" y="1009"/>
                    </a:lnTo>
                    <a:lnTo>
                      <a:pt x="95" y="1009"/>
                    </a:lnTo>
                    <a:lnTo>
                      <a:pt x="57" y="1009"/>
                    </a:lnTo>
                    <a:lnTo>
                      <a:pt x="57" y="990"/>
                    </a:lnTo>
                    <a:lnTo>
                      <a:pt x="37" y="971"/>
                    </a:lnTo>
                    <a:lnTo>
                      <a:pt x="37" y="952"/>
                    </a:lnTo>
                    <a:lnTo>
                      <a:pt x="0" y="933"/>
                    </a:lnTo>
                    <a:lnTo>
                      <a:pt x="18" y="895"/>
                    </a:lnTo>
                    <a:lnTo>
                      <a:pt x="37" y="876"/>
                    </a:lnTo>
                    <a:lnTo>
                      <a:pt x="95" y="838"/>
                    </a:lnTo>
                    <a:lnTo>
                      <a:pt x="114" y="799"/>
                    </a:lnTo>
                    <a:lnTo>
                      <a:pt x="133" y="743"/>
                    </a:lnTo>
                    <a:lnTo>
                      <a:pt x="152" y="667"/>
                    </a:lnTo>
                    <a:lnTo>
                      <a:pt x="171" y="628"/>
                    </a:lnTo>
                    <a:lnTo>
                      <a:pt x="209" y="590"/>
                    </a:lnTo>
                    <a:lnTo>
                      <a:pt x="285" y="514"/>
                    </a:lnTo>
                    <a:lnTo>
                      <a:pt x="323" y="457"/>
                    </a:lnTo>
                    <a:lnTo>
                      <a:pt x="418" y="323"/>
                    </a:lnTo>
                    <a:lnTo>
                      <a:pt x="514" y="209"/>
                    </a:lnTo>
                    <a:lnTo>
                      <a:pt x="552" y="247"/>
                    </a:lnTo>
                    <a:lnTo>
                      <a:pt x="571" y="381"/>
                    </a:lnTo>
                    <a:lnTo>
                      <a:pt x="609" y="438"/>
                    </a:lnTo>
                    <a:lnTo>
                      <a:pt x="647" y="476"/>
                    </a:lnTo>
                    <a:lnTo>
                      <a:pt x="685" y="476"/>
                    </a:lnTo>
                    <a:lnTo>
                      <a:pt x="799" y="476"/>
                    </a:lnTo>
                    <a:lnTo>
                      <a:pt x="838" y="476"/>
                    </a:lnTo>
                    <a:lnTo>
                      <a:pt x="895" y="438"/>
                    </a:lnTo>
                    <a:lnTo>
                      <a:pt x="1009" y="418"/>
                    </a:lnTo>
                    <a:lnTo>
                      <a:pt x="1028" y="400"/>
                    </a:lnTo>
                    <a:lnTo>
                      <a:pt x="1028" y="381"/>
                    </a:lnTo>
                    <a:lnTo>
                      <a:pt x="1028" y="362"/>
                    </a:lnTo>
                    <a:lnTo>
                      <a:pt x="1028" y="323"/>
                    </a:lnTo>
                    <a:lnTo>
                      <a:pt x="1028" y="304"/>
                    </a:lnTo>
                    <a:lnTo>
                      <a:pt x="1028" y="228"/>
                    </a:lnTo>
                    <a:lnTo>
                      <a:pt x="1047" y="209"/>
                    </a:lnTo>
                    <a:lnTo>
                      <a:pt x="1066" y="190"/>
                    </a:lnTo>
                    <a:lnTo>
                      <a:pt x="1124" y="152"/>
                    </a:lnTo>
                    <a:lnTo>
                      <a:pt x="1142" y="133"/>
                    </a:lnTo>
                    <a:lnTo>
                      <a:pt x="1180" y="114"/>
                    </a:lnTo>
                    <a:lnTo>
                      <a:pt x="1219" y="38"/>
                    </a:lnTo>
                    <a:lnTo>
                      <a:pt x="1256" y="19"/>
                    </a:lnTo>
                    <a:lnTo>
                      <a:pt x="1276" y="0"/>
                    </a:lnTo>
                    <a:lnTo>
                      <a:pt x="1295" y="0"/>
                    </a:lnTo>
                    <a:lnTo>
                      <a:pt x="1295" y="19"/>
                    </a:lnTo>
                    <a:lnTo>
                      <a:pt x="1314" y="19"/>
                    </a:lnTo>
                    <a:lnTo>
                      <a:pt x="1352" y="95"/>
                    </a:lnTo>
                    <a:lnTo>
                      <a:pt x="1352" y="11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2" name="Freeform 28">
                <a:extLst>
                  <a:ext uri="{FF2B5EF4-FFF2-40B4-BE49-F238E27FC236}">
                    <a16:creationId xmlns:a16="http://schemas.microsoft.com/office/drawing/2014/main" id="{4BEB5E92-EB29-D141-81B9-BFC7CD967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50" y="1544638"/>
                <a:ext cx="762000" cy="706437"/>
              </a:xfrm>
              <a:custGeom>
                <a:avLst/>
                <a:gdLst>
                  <a:gd name="T0" fmla="*/ 237282477 w 2115"/>
                  <a:gd name="T1" fmla="*/ 140648980 h 1963"/>
                  <a:gd name="T2" fmla="*/ 217551901 w 2115"/>
                  <a:gd name="T3" fmla="*/ 162795042 h 1963"/>
                  <a:gd name="T4" fmla="*/ 210153115 w 2115"/>
                  <a:gd name="T5" fmla="*/ 184941464 h 1963"/>
                  <a:gd name="T6" fmla="*/ 197691983 w 2115"/>
                  <a:gd name="T7" fmla="*/ 197374467 h 1963"/>
                  <a:gd name="T8" fmla="*/ 185360553 w 2115"/>
                  <a:gd name="T9" fmla="*/ 239336033 h 1963"/>
                  <a:gd name="T10" fmla="*/ 182894411 w 2115"/>
                  <a:gd name="T11" fmla="*/ 249179007 h 1963"/>
                  <a:gd name="T12" fmla="*/ 165630338 w 2115"/>
                  <a:gd name="T13" fmla="*/ 244257700 h 1963"/>
                  <a:gd name="T14" fmla="*/ 155765050 w 2115"/>
                  <a:gd name="T15" fmla="*/ 246718174 h 1963"/>
                  <a:gd name="T16" fmla="*/ 138371274 w 2115"/>
                  <a:gd name="T17" fmla="*/ 251639481 h 1963"/>
                  <a:gd name="T18" fmla="*/ 126039844 w 2115"/>
                  <a:gd name="T19" fmla="*/ 244257700 h 1963"/>
                  <a:gd name="T20" fmla="*/ 118641058 w 2115"/>
                  <a:gd name="T21" fmla="*/ 239336033 h 1963"/>
                  <a:gd name="T22" fmla="*/ 108776130 w 2115"/>
                  <a:gd name="T23" fmla="*/ 231824337 h 1963"/>
                  <a:gd name="T24" fmla="*/ 71652139 w 2115"/>
                  <a:gd name="T25" fmla="*/ 212138749 h 1963"/>
                  <a:gd name="T26" fmla="*/ 66719495 w 2115"/>
                  <a:gd name="T27" fmla="*/ 180149712 h 1963"/>
                  <a:gd name="T28" fmla="*/ 69185637 w 2115"/>
                  <a:gd name="T29" fmla="*/ 138188146 h 1963"/>
                  <a:gd name="T30" fmla="*/ 64252993 w 2115"/>
                  <a:gd name="T31" fmla="*/ 118502558 h 1963"/>
                  <a:gd name="T32" fmla="*/ 71652139 w 2115"/>
                  <a:gd name="T33" fmla="*/ 108530028 h 1963"/>
                  <a:gd name="T34" fmla="*/ 66719495 w 2115"/>
                  <a:gd name="T35" fmla="*/ 91305273 h 1963"/>
                  <a:gd name="T36" fmla="*/ 64252993 w 2115"/>
                  <a:gd name="T37" fmla="*/ 81462299 h 1963"/>
                  <a:gd name="T38" fmla="*/ 51791861 w 2115"/>
                  <a:gd name="T39" fmla="*/ 79001465 h 1963"/>
                  <a:gd name="T40" fmla="*/ 39460431 w 2115"/>
                  <a:gd name="T41" fmla="*/ 83923132 h 1963"/>
                  <a:gd name="T42" fmla="*/ 29595504 w 2115"/>
                  <a:gd name="T43" fmla="*/ 83923132 h 1963"/>
                  <a:gd name="T44" fmla="*/ 12331430 w 2115"/>
                  <a:gd name="T45" fmla="*/ 69158851 h 1963"/>
                  <a:gd name="T46" fmla="*/ 4932644 w 2115"/>
                  <a:gd name="T47" fmla="*/ 49343707 h 1963"/>
                  <a:gd name="T48" fmla="*/ 12331430 w 2115"/>
                  <a:gd name="T49" fmla="*/ 41961566 h 1963"/>
                  <a:gd name="T50" fmla="*/ 44522777 w 2115"/>
                  <a:gd name="T51" fmla="*/ 34579425 h 1963"/>
                  <a:gd name="T52" fmla="*/ 51791861 w 2115"/>
                  <a:gd name="T53" fmla="*/ 24606896 h 1963"/>
                  <a:gd name="T54" fmla="*/ 54388065 w 2115"/>
                  <a:gd name="T55" fmla="*/ 14764281 h 1963"/>
                  <a:gd name="T56" fmla="*/ 69185637 w 2115"/>
                  <a:gd name="T57" fmla="*/ 4921307 h 1963"/>
                  <a:gd name="T58" fmla="*/ 86449711 w 2115"/>
                  <a:gd name="T59" fmla="*/ 0 h 1963"/>
                  <a:gd name="T60" fmla="*/ 93978199 w 2115"/>
                  <a:gd name="T61" fmla="*/ 4921307 h 1963"/>
                  <a:gd name="T62" fmla="*/ 96444701 w 2115"/>
                  <a:gd name="T63" fmla="*/ 12303448 h 1963"/>
                  <a:gd name="T64" fmla="*/ 86449711 w 2115"/>
                  <a:gd name="T65" fmla="*/ 27067729 h 1963"/>
                  <a:gd name="T66" fmla="*/ 93978199 w 2115"/>
                  <a:gd name="T67" fmla="*/ 29658118 h 1963"/>
                  <a:gd name="T68" fmla="*/ 123573702 w 2115"/>
                  <a:gd name="T69" fmla="*/ 44422400 h 1963"/>
                  <a:gd name="T70" fmla="*/ 148366264 w 2115"/>
                  <a:gd name="T71" fmla="*/ 61647155 h 1963"/>
                  <a:gd name="T72" fmla="*/ 224951047 w 2115"/>
                  <a:gd name="T73" fmla="*/ 69158851 h 1963"/>
                  <a:gd name="T74" fmla="*/ 247147404 w 2115"/>
                  <a:gd name="T75" fmla="*/ 69158851 h 1963"/>
                  <a:gd name="T76" fmla="*/ 264541180 w 2115"/>
                  <a:gd name="T77" fmla="*/ 66568462 h 1963"/>
                  <a:gd name="T78" fmla="*/ 274406468 w 2115"/>
                  <a:gd name="T79" fmla="*/ 81462299 h 1963"/>
                  <a:gd name="T80" fmla="*/ 271939966 w 2115"/>
                  <a:gd name="T81" fmla="*/ 88844439 h 1963"/>
                  <a:gd name="T82" fmla="*/ 271939966 w 2115"/>
                  <a:gd name="T83" fmla="*/ 101147887 h 1963"/>
                  <a:gd name="T84" fmla="*/ 264541180 w 2115"/>
                  <a:gd name="T85" fmla="*/ 106069554 h 19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15" h="1963">
                    <a:moveTo>
                      <a:pt x="2019" y="838"/>
                    </a:moveTo>
                    <a:lnTo>
                      <a:pt x="1923" y="952"/>
                    </a:lnTo>
                    <a:lnTo>
                      <a:pt x="1828" y="1086"/>
                    </a:lnTo>
                    <a:lnTo>
                      <a:pt x="1790" y="1143"/>
                    </a:lnTo>
                    <a:lnTo>
                      <a:pt x="1714" y="1219"/>
                    </a:lnTo>
                    <a:lnTo>
                      <a:pt x="1676" y="1257"/>
                    </a:lnTo>
                    <a:lnTo>
                      <a:pt x="1657" y="1296"/>
                    </a:lnTo>
                    <a:lnTo>
                      <a:pt x="1638" y="1372"/>
                    </a:lnTo>
                    <a:lnTo>
                      <a:pt x="1619" y="1428"/>
                    </a:lnTo>
                    <a:lnTo>
                      <a:pt x="1600" y="1467"/>
                    </a:lnTo>
                    <a:lnTo>
                      <a:pt x="1542" y="1505"/>
                    </a:lnTo>
                    <a:lnTo>
                      <a:pt x="1523" y="1524"/>
                    </a:lnTo>
                    <a:lnTo>
                      <a:pt x="1505" y="1562"/>
                    </a:lnTo>
                    <a:lnTo>
                      <a:pt x="1428" y="1753"/>
                    </a:lnTo>
                    <a:lnTo>
                      <a:pt x="1428" y="1848"/>
                    </a:lnTo>
                    <a:lnTo>
                      <a:pt x="1428" y="1867"/>
                    </a:lnTo>
                    <a:lnTo>
                      <a:pt x="1428" y="1905"/>
                    </a:lnTo>
                    <a:lnTo>
                      <a:pt x="1409" y="1924"/>
                    </a:lnTo>
                    <a:lnTo>
                      <a:pt x="1390" y="1943"/>
                    </a:lnTo>
                    <a:lnTo>
                      <a:pt x="1352" y="1924"/>
                    </a:lnTo>
                    <a:lnTo>
                      <a:pt x="1276" y="1886"/>
                    </a:lnTo>
                    <a:lnTo>
                      <a:pt x="1257" y="1886"/>
                    </a:lnTo>
                    <a:lnTo>
                      <a:pt x="1238" y="1886"/>
                    </a:lnTo>
                    <a:lnTo>
                      <a:pt x="1200" y="1905"/>
                    </a:lnTo>
                    <a:lnTo>
                      <a:pt x="1143" y="1943"/>
                    </a:lnTo>
                    <a:lnTo>
                      <a:pt x="1105" y="1962"/>
                    </a:lnTo>
                    <a:lnTo>
                      <a:pt x="1066" y="1943"/>
                    </a:lnTo>
                    <a:lnTo>
                      <a:pt x="1029" y="1943"/>
                    </a:lnTo>
                    <a:lnTo>
                      <a:pt x="990" y="1905"/>
                    </a:lnTo>
                    <a:lnTo>
                      <a:pt x="971" y="1886"/>
                    </a:lnTo>
                    <a:lnTo>
                      <a:pt x="952" y="1867"/>
                    </a:lnTo>
                    <a:lnTo>
                      <a:pt x="933" y="1848"/>
                    </a:lnTo>
                    <a:lnTo>
                      <a:pt x="914" y="1848"/>
                    </a:lnTo>
                    <a:lnTo>
                      <a:pt x="895" y="1829"/>
                    </a:lnTo>
                    <a:lnTo>
                      <a:pt x="857" y="1790"/>
                    </a:lnTo>
                    <a:lnTo>
                      <a:pt x="838" y="1790"/>
                    </a:lnTo>
                    <a:lnTo>
                      <a:pt x="800" y="1790"/>
                    </a:lnTo>
                    <a:lnTo>
                      <a:pt x="648" y="1809"/>
                    </a:lnTo>
                    <a:lnTo>
                      <a:pt x="552" y="1638"/>
                    </a:lnTo>
                    <a:lnTo>
                      <a:pt x="514" y="1505"/>
                    </a:lnTo>
                    <a:lnTo>
                      <a:pt x="514" y="1448"/>
                    </a:lnTo>
                    <a:lnTo>
                      <a:pt x="514" y="1391"/>
                    </a:lnTo>
                    <a:lnTo>
                      <a:pt x="533" y="1181"/>
                    </a:lnTo>
                    <a:lnTo>
                      <a:pt x="533" y="1105"/>
                    </a:lnTo>
                    <a:lnTo>
                      <a:pt x="533" y="1067"/>
                    </a:lnTo>
                    <a:lnTo>
                      <a:pt x="495" y="971"/>
                    </a:lnTo>
                    <a:lnTo>
                      <a:pt x="495" y="933"/>
                    </a:lnTo>
                    <a:lnTo>
                      <a:pt x="495" y="915"/>
                    </a:lnTo>
                    <a:lnTo>
                      <a:pt x="514" y="895"/>
                    </a:lnTo>
                    <a:lnTo>
                      <a:pt x="552" y="857"/>
                    </a:lnTo>
                    <a:lnTo>
                      <a:pt x="552" y="838"/>
                    </a:lnTo>
                    <a:lnTo>
                      <a:pt x="552" y="819"/>
                    </a:lnTo>
                    <a:lnTo>
                      <a:pt x="514" y="743"/>
                    </a:lnTo>
                    <a:lnTo>
                      <a:pt x="514" y="705"/>
                    </a:lnTo>
                    <a:lnTo>
                      <a:pt x="514" y="667"/>
                    </a:lnTo>
                    <a:lnTo>
                      <a:pt x="514" y="648"/>
                    </a:lnTo>
                    <a:lnTo>
                      <a:pt x="495" y="629"/>
                    </a:lnTo>
                    <a:lnTo>
                      <a:pt x="457" y="629"/>
                    </a:lnTo>
                    <a:lnTo>
                      <a:pt x="419" y="610"/>
                    </a:lnTo>
                    <a:lnTo>
                      <a:pt x="399" y="610"/>
                    </a:lnTo>
                    <a:lnTo>
                      <a:pt x="381" y="610"/>
                    </a:lnTo>
                    <a:lnTo>
                      <a:pt x="323" y="629"/>
                    </a:lnTo>
                    <a:lnTo>
                      <a:pt x="304" y="648"/>
                    </a:lnTo>
                    <a:lnTo>
                      <a:pt x="285" y="686"/>
                    </a:lnTo>
                    <a:lnTo>
                      <a:pt x="247" y="667"/>
                    </a:lnTo>
                    <a:lnTo>
                      <a:pt x="228" y="648"/>
                    </a:lnTo>
                    <a:lnTo>
                      <a:pt x="171" y="590"/>
                    </a:lnTo>
                    <a:lnTo>
                      <a:pt x="133" y="553"/>
                    </a:lnTo>
                    <a:lnTo>
                      <a:pt x="95" y="534"/>
                    </a:lnTo>
                    <a:lnTo>
                      <a:pt x="0" y="476"/>
                    </a:lnTo>
                    <a:lnTo>
                      <a:pt x="19" y="419"/>
                    </a:lnTo>
                    <a:lnTo>
                      <a:pt x="38" y="381"/>
                    </a:lnTo>
                    <a:lnTo>
                      <a:pt x="38" y="362"/>
                    </a:lnTo>
                    <a:lnTo>
                      <a:pt x="57" y="343"/>
                    </a:lnTo>
                    <a:lnTo>
                      <a:pt x="95" y="324"/>
                    </a:lnTo>
                    <a:lnTo>
                      <a:pt x="285" y="286"/>
                    </a:lnTo>
                    <a:lnTo>
                      <a:pt x="323" y="286"/>
                    </a:lnTo>
                    <a:lnTo>
                      <a:pt x="343" y="267"/>
                    </a:lnTo>
                    <a:lnTo>
                      <a:pt x="362" y="248"/>
                    </a:lnTo>
                    <a:lnTo>
                      <a:pt x="381" y="190"/>
                    </a:lnTo>
                    <a:lnTo>
                      <a:pt x="399" y="190"/>
                    </a:lnTo>
                    <a:lnTo>
                      <a:pt x="419" y="172"/>
                    </a:lnTo>
                    <a:lnTo>
                      <a:pt x="419" y="152"/>
                    </a:lnTo>
                    <a:lnTo>
                      <a:pt x="419" y="114"/>
                    </a:lnTo>
                    <a:lnTo>
                      <a:pt x="362" y="19"/>
                    </a:lnTo>
                    <a:lnTo>
                      <a:pt x="476" y="38"/>
                    </a:lnTo>
                    <a:lnTo>
                      <a:pt x="533" y="38"/>
                    </a:lnTo>
                    <a:lnTo>
                      <a:pt x="609" y="0"/>
                    </a:lnTo>
                    <a:lnTo>
                      <a:pt x="628" y="0"/>
                    </a:lnTo>
                    <a:lnTo>
                      <a:pt x="666" y="0"/>
                    </a:lnTo>
                    <a:lnTo>
                      <a:pt x="685" y="0"/>
                    </a:lnTo>
                    <a:lnTo>
                      <a:pt x="724" y="19"/>
                    </a:lnTo>
                    <a:lnTo>
                      <a:pt x="724" y="38"/>
                    </a:lnTo>
                    <a:lnTo>
                      <a:pt x="743" y="38"/>
                    </a:lnTo>
                    <a:lnTo>
                      <a:pt x="743" y="57"/>
                    </a:lnTo>
                    <a:lnTo>
                      <a:pt x="743" y="95"/>
                    </a:lnTo>
                    <a:lnTo>
                      <a:pt x="685" y="152"/>
                    </a:lnTo>
                    <a:lnTo>
                      <a:pt x="666" y="190"/>
                    </a:lnTo>
                    <a:lnTo>
                      <a:pt x="666" y="209"/>
                    </a:lnTo>
                    <a:lnTo>
                      <a:pt x="666" y="229"/>
                    </a:lnTo>
                    <a:lnTo>
                      <a:pt x="685" y="229"/>
                    </a:lnTo>
                    <a:lnTo>
                      <a:pt x="724" y="229"/>
                    </a:lnTo>
                    <a:lnTo>
                      <a:pt x="838" y="209"/>
                    </a:lnTo>
                    <a:lnTo>
                      <a:pt x="895" y="305"/>
                    </a:lnTo>
                    <a:lnTo>
                      <a:pt x="952" y="343"/>
                    </a:lnTo>
                    <a:lnTo>
                      <a:pt x="1009" y="381"/>
                    </a:lnTo>
                    <a:lnTo>
                      <a:pt x="1066" y="438"/>
                    </a:lnTo>
                    <a:lnTo>
                      <a:pt x="1143" y="476"/>
                    </a:lnTo>
                    <a:lnTo>
                      <a:pt x="1219" y="514"/>
                    </a:lnTo>
                    <a:lnTo>
                      <a:pt x="1695" y="534"/>
                    </a:lnTo>
                    <a:lnTo>
                      <a:pt x="1733" y="534"/>
                    </a:lnTo>
                    <a:lnTo>
                      <a:pt x="1790" y="495"/>
                    </a:lnTo>
                    <a:lnTo>
                      <a:pt x="1809" y="495"/>
                    </a:lnTo>
                    <a:lnTo>
                      <a:pt x="1904" y="534"/>
                    </a:lnTo>
                    <a:lnTo>
                      <a:pt x="1923" y="534"/>
                    </a:lnTo>
                    <a:lnTo>
                      <a:pt x="2000" y="514"/>
                    </a:lnTo>
                    <a:lnTo>
                      <a:pt x="2038" y="514"/>
                    </a:lnTo>
                    <a:lnTo>
                      <a:pt x="2057" y="553"/>
                    </a:lnTo>
                    <a:lnTo>
                      <a:pt x="2095" y="610"/>
                    </a:lnTo>
                    <a:lnTo>
                      <a:pt x="2114" y="629"/>
                    </a:lnTo>
                    <a:lnTo>
                      <a:pt x="2114" y="648"/>
                    </a:lnTo>
                    <a:lnTo>
                      <a:pt x="2095" y="667"/>
                    </a:lnTo>
                    <a:lnTo>
                      <a:pt x="2095" y="686"/>
                    </a:lnTo>
                    <a:lnTo>
                      <a:pt x="2095" y="724"/>
                    </a:lnTo>
                    <a:lnTo>
                      <a:pt x="2095" y="762"/>
                    </a:lnTo>
                    <a:lnTo>
                      <a:pt x="2095" y="781"/>
                    </a:lnTo>
                    <a:lnTo>
                      <a:pt x="2076" y="781"/>
                    </a:lnTo>
                    <a:lnTo>
                      <a:pt x="2057" y="800"/>
                    </a:lnTo>
                    <a:lnTo>
                      <a:pt x="2038" y="819"/>
                    </a:lnTo>
                    <a:lnTo>
                      <a:pt x="2019" y="838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3" name="Freeform 29">
                <a:extLst>
                  <a:ext uri="{FF2B5EF4-FFF2-40B4-BE49-F238E27FC236}">
                    <a16:creationId xmlns:a16="http://schemas.microsoft.com/office/drawing/2014/main" id="{35C93AEA-3116-9E46-9361-32041DF8D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12125" y="1530350"/>
                <a:ext cx="706438" cy="301625"/>
              </a:xfrm>
              <a:custGeom>
                <a:avLst/>
                <a:gdLst>
                  <a:gd name="T0" fmla="*/ 254101034 w 1963"/>
                  <a:gd name="T1" fmla="*/ 24556373 h 839"/>
                  <a:gd name="T2" fmla="*/ 249179720 w 1963"/>
                  <a:gd name="T3" fmla="*/ 29467576 h 839"/>
                  <a:gd name="T4" fmla="*/ 241668013 w 1963"/>
                  <a:gd name="T5" fmla="*/ 41875185 h 839"/>
                  <a:gd name="T6" fmla="*/ 207218095 w 1963"/>
                  <a:gd name="T7" fmla="*/ 49242169 h 839"/>
                  <a:gd name="T8" fmla="*/ 202296421 w 1963"/>
                  <a:gd name="T9" fmla="*/ 59064574 h 839"/>
                  <a:gd name="T10" fmla="*/ 182481249 w 1963"/>
                  <a:gd name="T11" fmla="*/ 68886980 h 839"/>
                  <a:gd name="T12" fmla="*/ 175099097 w 1963"/>
                  <a:gd name="T13" fmla="*/ 76383386 h 839"/>
                  <a:gd name="T14" fmla="*/ 162795632 w 1963"/>
                  <a:gd name="T15" fmla="*/ 88661572 h 839"/>
                  <a:gd name="T16" fmla="*/ 135727865 w 1963"/>
                  <a:gd name="T17" fmla="*/ 105850962 h 839"/>
                  <a:gd name="T18" fmla="*/ 125755321 w 1963"/>
                  <a:gd name="T19" fmla="*/ 108306383 h 839"/>
                  <a:gd name="T20" fmla="*/ 115912693 w 1963"/>
                  <a:gd name="T21" fmla="*/ 98483978 h 839"/>
                  <a:gd name="T22" fmla="*/ 106069704 w 1963"/>
                  <a:gd name="T23" fmla="*/ 88661572 h 839"/>
                  <a:gd name="T24" fmla="*/ 96226716 w 1963"/>
                  <a:gd name="T25" fmla="*/ 100939759 h 839"/>
                  <a:gd name="T26" fmla="*/ 81333218 w 1963"/>
                  <a:gd name="T27" fmla="*/ 105850962 h 839"/>
                  <a:gd name="T28" fmla="*/ 46882940 w 1963"/>
                  <a:gd name="T29" fmla="*/ 105850962 h 839"/>
                  <a:gd name="T30" fmla="*/ 41961625 w 1963"/>
                  <a:gd name="T31" fmla="*/ 96028197 h 839"/>
                  <a:gd name="T32" fmla="*/ 17225139 w 1963"/>
                  <a:gd name="T33" fmla="*/ 103395181 h 839"/>
                  <a:gd name="T34" fmla="*/ 9842988 w 1963"/>
                  <a:gd name="T35" fmla="*/ 98483978 h 839"/>
                  <a:gd name="T36" fmla="*/ 4921314 w 1963"/>
                  <a:gd name="T37" fmla="*/ 96028197 h 839"/>
                  <a:gd name="T38" fmla="*/ 2460837 w 1963"/>
                  <a:gd name="T39" fmla="*/ 76383386 h 839"/>
                  <a:gd name="T40" fmla="*/ 9842988 w 1963"/>
                  <a:gd name="T41" fmla="*/ 73927604 h 839"/>
                  <a:gd name="T42" fmla="*/ 27197323 w 1963"/>
                  <a:gd name="T43" fmla="*/ 73927604 h 839"/>
                  <a:gd name="T44" fmla="*/ 37040311 w 1963"/>
                  <a:gd name="T45" fmla="*/ 68886980 h 839"/>
                  <a:gd name="T46" fmla="*/ 39500788 w 1963"/>
                  <a:gd name="T47" fmla="*/ 61520355 h 839"/>
                  <a:gd name="T48" fmla="*/ 54265091 w 1963"/>
                  <a:gd name="T49" fmla="*/ 46786388 h 839"/>
                  <a:gd name="T50" fmla="*/ 69029393 w 1963"/>
                  <a:gd name="T51" fmla="*/ 39419404 h 839"/>
                  <a:gd name="T52" fmla="*/ 88844565 w 1963"/>
                  <a:gd name="T53" fmla="*/ 27141217 h 839"/>
                  <a:gd name="T54" fmla="*/ 91175846 w 1963"/>
                  <a:gd name="T55" fmla="*/ 22100592 h 839"/>
                  <a:gd name="T56" fmla="*/ 125755321 w 1963"/>
                  <a:gd name="T57" fmla="*/ 19645171 h 839"/>
                  <a:gd name="T58" fmla="*/ 130676995 w 1963"/>
                  <a:gd name="T59" fmla="*/ 17189389 h 839"/>
                  <a:gd name="T60" fmla="*/ 138188342 w 1963"/>
                  <a:gd name="T61" fmla="*/ 12278187 h 839"/>
                  <a:gd name="T62" fmla="*/ 138188342 w 1963"/>
                  <a:gd name="T63" fmla="*/ 9822406 h 839"/>
                  <a:gd name="T64" fmla="*/ 138188342 w 1963"/>
                  <a:gd name="T65" fmla="*/ 7366984 h 839"/>
                  <a:gd name="T66" fmla="*/ 135727865 w 1963"/>
                  <a:gd name="T67" fmla="*/ 4911203 h 839"/>
                  <a:gd name="T68" fmla="*/ 142980460 w 1963"/>
                  <a:gd name="T69" fmla="*/ 2455781 h 839"/>
                  <a:gd name="T70" fmla="*/ 145570493 w 1963"/>
                  <a:gd name="T71" fmla="*/ 9822406 h 839"/>
                  <a:gd name="T72" fmla="*/ 145570493 w 1963"/>
                  <a:gd name="T73" fmla="*/ 14733968 h 839"/>
                  <a:gd name="T74" fmla="*/ 155413481 w 1963"/>
                  <a:gd name="T75" fmla="*/ 17189389 h 839"/>
                  <a:gd name="T76" fmla="*/ 172638620 w 1963"/>
                  <a:gd name="T77" fmla="*/ 12278187 h 839"/>
                  <a:gd name="T78" fmla="*/ 209678572 w 1963"/>
                  <a:gd name="T79" fmla="*/ 0 h 839"/>
                  <a:gd name="T80" fmla="*/ 221982397 w 1963"/>
                  <a:gd name="T81" fmla="*/ 2455781 h 839"/>
                  <a:gd name="T82" fmla="*/ 236746699 w 1963"/>
                  <a:gd name="T83" fmla="*/ 9822406 h 839"/>
                  <a:gd name="T84" fmla="*/ 246718883 w 1963"/>
                  <a:gd name="T85" fmla="*/ 7366984 h 8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63" h="839">
                    <a:moveTo>
                      <a:pt x="1905" y="57"/>
                    </a:moveTo>
                    <a:lnTo>
                      <a:pt x="1962" y="152"/>
                    </a:lnTo>
                    <a:lnTo>
                      <a:pt x="1962" y="190"/>
                    </a:lnTo>
                    <a:lnTo>
                      <a:pt x="1962" y="210"/>
                    </a:lnTo>
                    <a:lnTo>
                      <a:pt x="1942" y="228"/>
                    </a:lnTo>
                    <a:lnTo>
                      <a:pt x="1924" y="228"/>
                    </a:lnTo>
                    <a:lnTo>
                      <a:pt x="1905" y="286"/>
                    </a:lnTo>
                    <a:lnTo>
                      <a:pt x="1886" y="305"/>
                    </a:lnTo>
                    <a:lnTo>
                      <a:pt x="1866" y="324"/>
                    </a:lnTo>
                    <a:lnTo>
                      <a:pt x="1828" y="324"/>
                    </a:lnTo>
                    <a:lnTo>
                      <a:pt x="1638" y="362"/>
                    </a:lnTo>
                    <a:lnTo>
                      <a:pt x="1600" y="381"/>
                    </a:lnTo>
                    <a:lnTo>
                      <a:pt x="1581" y="400"/>
                    </a:lnTo>
                    <a:lnTo>
                      <a:pt x="1581" y="419"/>
                    </a:lnTo>
                    <a:lnTo>
                      <a:pt x="1562" y="457"/>
                    </a:lnTo>
                    <a:lnTo>
                      <a:pt x="1543" y="514"/>
                    </a:lnTo>
                    <a:lnTo>
                      <a:pt x="1466" y="533"/>
                    </a:lnTo>
                    <a:lnTo>
                      <a:pt x="1409" y="533"/>
                    </a:lnTo>
                    <a:lnTo>
                      <a:pt x="1390" y="552"/>
                    </a:lnTo>
                    <a:lnTo>
                      <a:pt x="1371" y="572"/>
                    </a:lnTo>
                    <a:lnTo>
                      <a:pt x="1352" y="591"/>
                    </a:lnTo>
                    <a:lnTo>
                      <a:pt x="1352" y="628"/>
                    </a:lnTo>
                    <a:lnTo>
                      <a:pt x="1314" y="667"/>
                    </a:lnTo>
                    <a:lnTo>
                      <a:pt x="1257" y="686"/>
                    </a:lnTo>
                    <a:lnTo>
                      <a:pt x="1200" y="705"/>
                    </a:lnTo>
                    <a:lnTo>
                      <a:pt x="1104" y="781"/>
                    </a:lnTo>
                    <a:lnTo>
                      <a:pt x="1048" y="819"/>
                    </a:lnTo>
                    <a:lnTo>
                      <a:pt x="1009" y="838"/>
                    </a:lnTo>
                    <a:lnTo>
                      <a:pt x="990" y="838"/>
                    </a:lnTo>
                    <a:lnTo>
                      <a:pt x="971" y="838"/>
                    </a:lnTo>
                    <a:lnTo>
                      <a:pt x="933" y="819"/>
                    </a:lnTo>
                    <a:lnTo>
                      <a:pt x="914" y="800"/>
                    </a:lnTo>
                    <a:lnTo>
                      <a:pt x="895" y="762"/>
                    </a:lnTo>
                    <a:lnTo>
                      <a:pt x="876" y="724"/>
                    </a:lnTo>
                    <a:lnTo>
                      <a:pt x="857" y="705"/>
                    </a:lnTo>
                    <a:lnTo>
                      <a:pt x="819" y="686"/>
                    </a:lnTo>
                    <a:lnTo>
                      <a:pt x="800" y="705"/>
                    </a:lnTo>
                    <a:lnTo>
                      <a:pt x="762" y="762"/>
                    </a:lnTo>
                    <a:lnTo>
                      <a:pt x="743" y="781"/>
                    </a:lnTo>
                    <a:lnTo>
                      <a:pt x="704" y="800"/>
                    </a:lnTo>
                    <a:lnTo>
                      <a:pt x="667" y="819"/>
                    </a:lnTo>
                    <a:lnTo>
                      <a:pt x="628" y="819"/>
                    </a:lnTo>
                    <a:lnTo>
                      <a:pt x="590" y="800"/>
                    </a:lnTo>
                    <a:lnTo>
                      <a:pt x="400" y="819"/>
                    </a:lnTo>
                    <a:lnTo>
                      <a:pt x="362" y="819"/>
                    </a:lnTo>
                    <a:lnTo>
                      <a:pt x="342" y="743"/>
                    </a:lnTo>
                    <a:lnTo>
                      <a:pt x="324" y="743"/>
                    </a:lnTo>
                    <a:lnTo>
                      <a:pt x="286" y="762"/>
                    </a:lnTo>
                    <a:lnTo>
                      <a:pt x="228" y="781"/>
                    </a:lnTo>
                    <a:lnTo>
                      <a:pt x="133" y="800"/>
                    </a:lnTo>
                    <a:lnTo>
                      <a:pt x="95" y="819"/>
                    </a:lnTo>
                    <a:lnTo>
                      <a:pt x="76" y="800"/>
                    </a:lnTo>
                    <a:lnTo>
                      <a:pt x="76" y="762"/>
                    </a:lnTo>
                    <a:lnTo>
                      <a:pt x="57" y="743"/>
                    </a:lnTo>
                    <a:lnTo>
                      <a:pt x="38" y="743"/>
                    </a:lnTo>
                    <a:lnTo>
                      <a:pt x="38" y="724"/>
                    </a:lnTo>
                    <a:lnTo>
                      <a:pt x="0" y="686"/>
                    </a:lnTo>
                    <a:lnTo>
                      <a:pt x="19" y="591"/>
                    </a:lnTo>
                    <a:lnTo>
                      <a:pt x="38" y="572"/>
                    </a:lnTo>
                    <a:lnTo>
                      <a:pt x="57" y="572"/>
                    </a:lnTo>
                    <a:lnTo>
                      <a:pt x="76" y="572"/>
                    </a:lnTo>
                    <a:lnTo>
                      <a:pt x="114" y="572"/>
                    </a:lnTo>
                    <a:lnTo>
                      <a:pt x="133" y="591"/>
                    </a:lnTo>
                    <a:lnTo>
                      <a:pt x="210" y="572"/>
                    </a:lnTo>
                    <a:lnTo>
                      <a:pt x="247" y="572"/>
                    </a:lnTo>
                    <a:lnTo>
                      <a:pt x="266" y="552"/>
                    </a:lnTo>
                    <a:lnTo>
                      <a:pt x="286" y="533"/>
                    </a:lnTo>
                    <a:lnTo>
                      <a:pt x="286" y="514"/>
                    </a:lnTo>
                    <a:lnTo>
                      <a:pt x="286" y="495"/>
                    </a:lnTo>
                    <a:lnTo>
                      <a:pt x="305" y="476"/>
                    </a:lnTo>
                    <a:lnTo>
                      <a:pt x="305" y="457"/>
                    </a:lnTo>
                    <a:lnTo>
                      <a:pt x="342" y="438"/>
                    </a:lnTo>
                    <a:lnTo>
                      <a:pt x="419" y="362"/>
                    </a:lnTo>
                    <a:lnTo>
                      <a:pt x="457" y="343"/>
                    </a:lnTo>
                    <a:lnTo>
                      <a:pt x="495" y="324"/>
                    </a:lnTo>
                    <a:lnTo>
                      <a:pt x="533" y="305"/>
                    </a:lnTo>
                    <a:lnTo>
                      <a:pt x="647" y="247"/>
                    </a:lnTo>
                    <a:lnTo>
                      <a:pt x="667" y="228"/>
                    </a:lnTo>
                    <a:lnTo>
                      <a:pt x="686" y="210"/>
                    </a:lnTo>
                    <a:lnTo>
                      <a:pt x="686" y="190"/>
                    </a:lnTo>
                    <a:lnTo>
                      <a:pt x="686" y="171"/>
                    </a:lnTo>
                    <a:lnTo>
                      <a:pt x="704" y="171"/>
                    </a:lnTo>
                    <a:lnTo>
                      <a:pt x="933" y="171"/>
                    </a:lnTo>
                    <a:lnTo>
                      <a:pt x="952" y="171"/>
                    </a:lnTo>
                    <a:lnTo>
                      <a:pt x="971" y="152"/>
                    </a:lnTo>
                    <a:lnTo>
                      <a:pt x="990" y="133"/>
                    </a:lnTo>
                    <a:lnTo>
                      <a:pt x="1009" y="133"/>
                    </a:lnTo>
                    <a:lnTo>
                      <a:pt x="1048" y="114"/>
                    </a:lnTo>
                    <a:lnTo>
                      <a:pt x="1067" y="95"/>
                    </a:lnTo>
                    <a:lnTo>
                      <a:pt x="1067" y="76"/>
                    </a:lnTo>
                    <a:lnTo>
                      <a:pt x="1067" y="57"/>
                    </a:lnTo>
                    <a:lnTo>
                      <a:pt x="1048" y="57"/>
                    </a:lnTo>
                    <a:lnTo>
                      <a:pt x="1048" y="38"/>
                    </a:lnTo>
                    <a:lnTo>
                      <a:pt x="1048" y="0"/>
                    </a:lnTo>
                    <a:lnTo>
                      <a:pt x="1104" y="19"/>
                    </a:lnTo>
                    <a:lnTo>
                      <a:pt x="1124" y="38"/>
                    </a:lnTo>
                    <a:lnTo>
                      <a:pt x="1124" y="57"/>
                    </a:lnTo>
                    <a:lnTo>
                      <a:pt x="1124" y="76"/>
                    </a:lnTo>
                    <a:lnTo>
                      <a:pt x="1124" y="95"/>
                    </a:lnTo>
                    <a:lnTo>
                      <a:pt x="1124" y="114"/>
                    </a:lnTo>
                    <a:lnTo>
                      <a:pt x="1162" y="133"/>
                    </a:lnTo>
                    <a:lnTo>
                      <a:pt x="1181" y="133"/>
                    </a:lnTo>
                    <a:lnTo>
                      <a:pt x="1200" y="133"/>
                    </a:lnTo>
                    <a:lnTo>
                      <a:pt x="1238" y="133"/>
                    </a:lnTo>
                    <a:lnTo>
                      <a:pt x="1257" y="114"/>
                    </a:lnTo>
                    <a:lnTo>
                      <a:pt x="1333" y="95"/>
                    </a:lnTo>
                    <a:lnTo>
                      <a:pt x="1429" y="57"/>
                    </a:lnTo>
                    <a:lnTo>
                      <a:pt x="1543" y="0"/>
                    </a:lnTo>
                    <a:lnTo>
                      <a:pt x="1619" y="0"/>
                    </a:lnTo>
                    <a:lnTo>
                      <a:pt x="1676" y="0"/>
                    </a:lnTo>
                    <a:lnTo>
                      <a:pt x="1695" y="0"/>
                    </a:lnTo>
                    <a:lnTo>
                      <a:pt x="1714" y="19"/>
                    </a:lnTo>
                    <a:lnTo>
                      <a:pt x="1733" y="19"/>
                    </a:lnTo>
                    <a:lnTo>
                      <a:pt x="1733" y="38"/>
                    </a:lnTo>
                    <a:lnTo>
                      <a:pt x="1828" y="76"/>
                    </a:lnTo>
                    <a:lnTo>
                      <a:pt x="1847" y="76"/>
                    </a:lnTo>
                    <a:lnTo>
                      <a:pt x="1866" y="76"/>
                    </a:lnTo>
                    <a:lnTo>
                      <a:pt x="1905" y="57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4" name="Freeform 30">
                <a:extLst>
                  <a:ext uri="{FF2B5EF4-FFF2-40B4-BE49-F238E27FC236}">
                    <a16:creationId xmlns:a16="http://schemas.microsoft.com/office/drawing/2014/main" id="{3E881537-C369-4C41-A0A7-763F148A0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5513" y="2127250"/>
                <a:ext cx="727075" cy="384175"/>
              </a:xfrm>
              <a:custGeom>
                <a:avLst/>
                <a:gdLst>
                  <a:gd name="T0" fmla="*/ 145620165 w 2020"/>
                  <a:gd name="T1" fmla="*/ 39465348 h 1068"/>
                  <a:gd name="T2" fmla="*/ 153005015 w 2020"/>
                  <a:gd name="T3" fmla="*/ 41923636 h 1068"/>
                  <a:gd name="T4" fmla="*/ 172697590 w 2020"/>
                  <a:gd name="T5" fmla="*/ 39465348 h 1068"/>
                  <a:gd name="T6" fmla="*/ 180211658 w 2020"/>
                  <a:gd name="T7" fmla="*/ 32089764 h 1068"/>
                  <a:gd name="T8" fmla="*/ 197442615 w 2020"/>
                  <a:gd name="T9" fmla="*/ 27172827 h 1068"/>
                  <a:gd name="T10" fmla="*/ 226981297 w 2020"/>
                  <a:gd name="T11" fmla="*/ 27172827 h 1068"/>
                  <a:gd name="T12" fmla="*/ 261572430 w 2020"/>
                  <a:gd name="T13" fmla="*/ 41923636 h 1068"/>
                  <a:gd name="T14" fmla="*/ 236827404 w 2020"/>
                  <a:gd name="T15" fmla="*/ 83847633 h 1068"/>
                  <a:gd name="T16" fmla="*/ 224519680 w 2020"/>
                  <a:gd name="T17" fmla="*/ 88764569 h 1068"/>
                  <a:gd name="T18" fmla="*/ 226981297 w 2020"/>
                  <a:gd name="T19" fmla="*/ 101057090 h 1068"/>
                  <a:gd name="T20" fmla="*/ 244341472 w 2020"/>
                  <a:gd name="T21" fmla="*/ 113349611 h 1068"/>
                  <a:gd name="T22" fmla="*/ 246673511 w 2020"/>
                  <a:gd name="T23" fmla="*/ 133146854 h 1068"/>
                  <a:gd name="T24" fmla="*/ 204827106 w 2020"/>
                  <a:gd name="T25" fmla="*/ 138063790 h 1068"/>
                  <a:gd name="T26" fmla="*/ 202365489 w 2020"/>
                  <a:gd name="T27" fmla="*/ 133146854 h 1068"/>
                  <a:gd name="T28" fmla="*/ 172697590 w 2020"/>
                  <a:gd name="T29" fmla="*/ 130688565 h 1068"/>
                  <a:gd name="T30" fmla="*/ 118413522 w 2020"/>
                  <a:gd name="T31" fmla="*/ 135605502 h 1068"/>
                  <a:gd name="T32" fmla="*/ 113490648 w 2020"/>
                  <a:gd name="T33" fmla="*/ 130688565 h 1068"/>
                  <a:gd name="T34" fmla="*/ 108567415 w 2020"/>
                  <a:gd name="T35" fmla="*/ 130688565 h 1068"/>
                  <a:gd name="T36" fmla="*/ 96259691 w 2020"/>
                  <a:gd name="T37" fmla="*/ 135605502 h 1068"/>
                  <a:gd name="T38" fmla="*/ 76437539 w 2020"/>
                  <a:gd name="T39" fmla="*/ 120725195 h 1068"/>
                  <a:gd name="T40" fmla="*/ 64129815 w 2020"/>
                  <a:gd name="T41" fmla="*/ 123183484 h 1068"/>
                  <a:gd name="T42" fmla="*/ 59206941 w 2020"/>
                  <a:gd name="T43" fmla="*/ 113349611 h 1068"/>
                  <a:gd name="T44" fmla="*/ 51822091 w 2020"/>
                  <a:gd name="T45" fmla="*/ 105974026 h 1068"/>
                  <a:gd name="T46" fmla="*/ 29538682 w 2020"/>
                  <a:gd name="T47" fmla="*/ 96140153 h 1068"/>
                  <a:gd name="T48" fmla="*/ 19692574 w 2020"/>
                  <a:gd name="T49" fmla="*/ 98598442 h 1068"/>
                  <a:gd name="T50" fmla="*/ 14769341 w 2020"/>
                  <a:gd name="T51" fmla="*/ 115807899 h 1068"/>
                  <a:gd name="T52" fmla="*/ 7384490 w 2020"/>
                  <a:gd name="T53" fmla="*/ 115807899 h 1068"/>
                  <a:gd name="T54" fmla="*/ 4923234 w 2020"/>
                  <a:gd name="T55" fmla="*/ 86306281 h 1068"/>
                  <a:gd name="T56" fmla="*/ 7384490 w 2020"/>
                  <a:gd name="T57" fmla="*/ 69096823 h 1068"/>
                  <a:gd name="T58" fmla="*/ 22283409 w 2020"/>
                  <a:gd name="T59" fmla="*/ 71425615 h 1068"/>
                  <a:gd name="T60" fmla="*/ 32129876 w 2020"/>
                  <a:gd name="T61" fmla="*/ 64050390 h 1068"/>
                  <a:gd name="T62" fmla="*/ 39384789 w 2020"/>
                  <a:gd name="T63" fmla="*/ 44382285 h 1068"/>
                  <a:gd name="T64" fmla="*/ 44437600 w 2020"/>
                  <a:gd name="T65" fmla="*/ 39465348 h 1068"/>
                  <a:gd name="T66" fmla="*/ 51822091 w 2020"/>
                  <a:gd name="T67" fmla="*/ 32089764 h 1068"/>
                  <a:gd name="T68" fmla="*/ 51822091 w 2020"/>
                  <a:gd name="T69" fmla="*/ 27172827 h 1068"/>
                  <a:gd name="T70" fmla="*/ 66591431 w 2020"/>
                  <a:gd name="T71" fmla="*/ 19797243 h 1068"/>
                  <a:gd name="T72" fmla="*/ 66591431 w 2020"/>
                  <a:gd name="T73" fmla="*/ 9833873 h 1068"/>
                  <a:gd name="T74" fmla="*/ 73976282 w 2020"/>
                  <a:gd name="T75" fmla="*/ 2458648 h 1068"/>
                  <a:gd name="T76" fmla="*/ 76437539 w 2020"/>
                  <a:gd name="T77" fmla="*/ 0 h 1068"/>
                  <a:gd name="T78" fmla="*/ 86284006 w 2020"/>
                  <a:gd name="T79" fmla="*/ 7504722 h 1068"/>
                  <a:gd name="T80" fmla="*/ 88745623 w 2020"/>
                  <a:gd name="T81" fmla="*/ 12292521 h 1068"/>
                  <a:gd name="T82" fmla="*/ 91336457 w 2020"/>
                  <a:gd name="T83" fmla="*/ 17338954 h 1068"/>
                  <a:gd name="T84" fmla="*/ 108567415 w 2020"/>
                  <a:gd name="T85" fmla="*/ 24585042 h 10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20" h="1068">
                    <a:moveTo>
                      <a:pt x="895" y="190"/>
                    </a:moveTo>
                    <a:lnTo>
                      <a:pt x="1066" y="248"/>
                    </a:lnTo>
                    <a:lnTo>
                      <a:pt x="1124" y="305"/>
                    </a:lnTo>
                    <a:lnTo>
                      <a:pt x="1143" y="324"/>
                    </a:lnTo>
                    <a:lnTo>
                      <a:pt x="1162" y="343"/>
                    </a:lnTo>
                    <a:lnTo>
                      <a:pt x="1181" y="324"/>
                    </a:lnTo>
                    <a:lnTo>
                      <a:pt x="1219" y="286"/>
                    </a:lnTo>
                    <a:lnTo>
                      <a:pt x="1238" y="267"/>
                    </a:lnTo>
                    <a:lnTo>
                      <a:pt x="1333" y="305"/>
                    </a:lnTo>
                    <a:lnTo>
                      <a:pt x="1371" y="286"/>
                    </a:lnTo>
                    <a:lnTo>
                      <a:pt x="1371" y="267"/>
                    </a:lnTo>
                    <a:lnTo>
                      <a:pt x="1391" y="248"/>
                    </a:lnTo>
                    <a:lnTo>
                      <a:pt x="1410" y="210"/>
                    </a:lnTo>
                    <a:lnTo>
                      <a:pt x="1447" y="210"/>
                    </a:lnTo>
                    <a:lnTo>
                      <a:pt x="1524" y="210"/>
                    </a:lnTo>
                    <a:lnTo>
                      <a:pt x="1619" y="210"/>
                    </a:lnTo>
                    <a:lnTo>
                      <a:pt x="1714" y="210"/>
                    </a:lnTo>
                    <a:lnTo>
                      <a:pt x="1752" y="210"/>
                    </a:lnTo>
                    <a:lnTo>
                      <a:pt x="1809" y="210"/>
                    </a:lnTo>
                    <a:lnTo>
                      <a:pt x="1886" y="267"/>
                    </a:lnTo>
                    <a:lnTo>
                      <a:pt x="2019" y="324"/>
                    </a:lnTo>
                    <a:lnTo>
                      <a:pt x="1886" y="610"/>
                    </a:lnTo>
                    <a:lnTo>
                      <a:pt x="1867" y="629"/>
                    </a:lnTo>
                    <a:lnTo>
                      <a:pt x="1828" y="648"/>
                    </a:lnTo>
                    <a:lnTo>
                      <a:pt x="1790" y="648"/>
                    </a:lnTo>
                    <a:lnTo>
                      <a:pt x="1752" y="667"/>
                    </a:lnTo>
                    <a:lnTo>
                      <a:pt x="1733" y="686"/>
                    </a:lnTo>
                    <a:lnTo>
                      <a:pt x="1733" y="705"/>
                    </a:lnTo>
                    <a:lnTo>
                      <a:pt x="1733" y="743"/>
                    </a:lnTo>
                    <a:lnTo>
                      <a:pt x="1752" y="781"/>
                    </a:lnTo>
                    <a:lnTo>
                      <a:pt x="1790" y="838"/>
                    </a:lnTo>
                    <a:lnTo>
                      <a:pt x="1828" y="857"/>
                    </a:lnTo>
                    <a:lnTo>
                      <a:pt x="1886" y="876"/>
                    </a:lnTo>
                    <a:lnTo>
                      <a:pt x="1904" y="915"/>
                    </a:lnTo>
                    <a:lnTo>
                      <a:pt x="1924" y="933"/>
                    </a:lnTo>
                    <a:lnTo>
                      <a:pt x="1904" y="1029"/>
                    </a:lnTo>
                    <a:lnTo>
                      <a:pt x="1733" y="1029"/>
                    </a:lnTo>
                    <a:lnTo>
                      <a:pt x="1638" y="1048"/>
                    </a:lnTo>
                    <a:lnTo>
                      <a:pt x="1581" y="1067"/>
                    </a:lnTo>
                    <a:lnTo>
                      <a:pt x="1562" y="1067"/>
                    </a:lnTo>
                    <a:lnTo>
                      <a:pt x="1562" y="1048"/>
                    </a:lnTo>
                    <a:lnTo>
                      <a:pt x="1562" y="1029"/>
                    </a:lnTo>
                    <a:lnTo>
                      <a:pt x="1543" y="1010"/>
                    </a:lnTo>
                    <a:lnTo>
                      <a:pt x="1524" y="991"/>
                    </a:lnTo>
                    <a:lnTo>
                      <a:pt x="1333" y="1010"/>
                    </a:lnTo>
                    <a:lnTo>
                      <a:pt x="1162" y="1048"/>
                    </a:lnTo>
                    <a:lnTo>
                      <a:pt x="952" y="1048"/>
                    </a:lnTo>
                    <a:lnTo>
                      <a:pt x="914" y="1048"/>
                    </a:lnTo>
                    <a:lnTo>
                      <a:pt x="895" y="1029"/>
                    </a:lnTo>
                    <a:lnTo>
                      <a:pt x="876" y="1010"/>
                    </a:lnTo>
                    <a:lnTo>
                      <a:pt x="857" y="991"/>
                    </a:lnTo>
                    <a:lnTo>
                      <a:pt x="838" y="1010"/>
                    </a:lnTo>
                    <a:lnTo>
                      <a:pt x="819" y="1048"/>
                    </a:lnTo>
                    <a:lnTo>
                      <a:pt x="781" y="1067"/>
                    </a:lnTo>
                    <a:lnTo>
                      <a:pt x="743" y="1048"/>
                    </a:lnTo>
                    <a:lnTo>
                      <a:pt x="685" y="1029"/>
                    </a:lnTo>
                    <a:lnTo>
                      <a:pt x="629" y="952"/>
                    </a:lnTo>
                    <a:lnTo>
                      <a:pt x="590" y="933"/>
                    </a:lnTo>
                    <a:lnTo>
                      <a:pt x="553" y="933"/>
                    </a:lnTo>
                    <a:lnTo>
                      <a:pt x="514" y="952"/>
                    </a:lnTo>
                    <a:lnTo>
                      <a:pt x="495" y="952"/>
                    </a:lnTo>
                    <a:lnTo>
                      <a:pt x="476" y="952"/>
                    </a:lnTo>
                    <a:lnTo>
                      <a:pt x="457" y="933"/>
                    </a:lnTo>
                    <a:lnTo>
                      <a:pt x="457" y="876"/>
                    </a:lnTo>
                    <a:lnTo>
                      <a:pt x="438" y="857"/>
                    </a:lnTo>
                    <a:lnTo>
                      <a:pt x="438" y="838"/>
                    </a:lnTo>
                    <a:lnTo>
                      <a:pt x="400" y="819"/>
                    </a:lnTo>
                    <a:lnTo>
                      <a:pt x="304" y="762"/>
                    </a:lnTo>
                    <a:lnTo>
                      <a:pt x="248" y="762"/>
                    </a:lnTo>
                    <a:lnTo>
                      <a:pt x="228" y="743"/>
                    </a:lnTo>
                    <a:lnTo>
                      <a:pt x="190" y="724"/>
                    </a:lnTo>
                    <a:lnTo>
                      <a:pt x="172" y="743"/>
                    </a:lnTo>
                    <a:lnTo>
                      <a:pt x="152" y="762"/>
                    </a:lnTo>
                    <a:lnTo>
                      <a:pt x="152" y="800"/>
                    </a:lnTo>
                    <a:lnTo>
                      <a:pt x="133" y="857"/>
                    </a:lnTo>
                    <a:lnTo>
                      <a:pt x="114" y="895"/>
                    </a:lnTo>
                    <a:lnTo>
                      <a:pt x="95" y="895"/>
                    </a:lnTo>
                    <a:lnTo>
                      <a:pt x="76" y="895"/>
                    </a:lnTo>
                    <a:lnTo>
                      <a:pt x="57" y="895"/>
                    </a:lnTo>
                    <a:lnTo>
                      <a:pt x="0" y="838"/>
                    </a:lnTo>
                    <a:lnTo>
                      <a:pt x="38" y="705"/>
                    </a:lnTo>
                    <a:lnTo>
                      <a:pt x="38" y="667"/>
                    </a:lnTo>
                    <a:lnTo>
                      <a:pt x="38" y="591"/>
                    </a:lnTo>
                    <a:lnTo>
                      <a:pt x="57" y="552"/>
                    </a:lnTo>
                    <a:lnTo>
                      <a:pt x="57" y="534"/>
                    </a:lnTo>
                    <a:lnTo>
                      <a:pt x="95" y="515"/>
                    </a:lnTo>
                    <a:lnTo>
                      <a:pt x="114" y="534"/>
                    </a:lnTo>
                    <a:lnTo>
                      <a:pt x="172" y="552"/>
                    </a:lnTo>
                    <a:lnTo>
                      <a:pt x="209" y="552"/>
                    </a:lnTo>
                    <a:lnTo>
                      <a:pt x="228" y="534"/>
                    </a:lnTo>
                    <a:lnTo>
                      <a:pt x="248" y="495"/>
                    </a:lnTo>
                    <a:lnTo>
                      <a:pt x="304" y="438"/>
                    </a:lnTo>
                    <a:lnTo>
                      <a:pt x="324" y="381"/>
                    </a:lnTo>
                    <a:lnTo>
                      <a:pt x="304" y="343"/>
                    </a:lnTo>
                    <a:lnTo>
                      <a:pt x="324" y="324"/>
                    </a:lnTo>
                    <a:lnTo>
                      <a:pt x="343" y="305"/>
                    </a:lnTo>
                    <a:lnTo>
                      <a:pt x="400" y="267"/>
                    </a:lnTo>
                    <a:lnTo>
                      <a:pt x="400" y="248"/>
                    </a:lnTo>
                    <a:lnTo>
                      <a:pt x="381" y="229"/>
                    </a:lnTo>
                    <a:lnTo>
                      <a:pt x="381" y="210"/>
                    </a:lnTo>
                    <a:lnTo>
                      <a:pt x="400" y="210"/>
                    </a:lnTo>
                    <a:lnTo>
                      <a:pt x="476" y="171"/>
                    </a:lnTo>
                    <a:lnTo>
                      <a:pt x="495" y="153"/>
                    </a:lnTo>
                    <a:lnTo>
                      <a:pt x="514" y="153"/>
                    </a:lnTo>
                    <a:lnTo>
                      <a:pt x="514" y="134"/>
                    </a:lnTo>
                    <a:lnTo>
                      <a:pt x="514" y="76"/>
                    </a:lnTo>
                    <a:lnTo>
                      <a:pt x="553" y="38"/>
                    </a:lnTo>
                    <a:lnTo>
                      <a:pt x="571" y="19"/>
                    </a:lnTo>
                    <a:lnTo>
                      <a:pt x="571" y="0"/>
                    </a:lnTo>
                    <a:lnTo>
                      <a:pt x="590" y="0"/>
                    </a:lnTo>
                    <a:lnTo>
                      <a:pt x="609" y="0"/>
                    </a:lnTo>
                    <a:lnTo>
                      <a:pt x="648" y="38"/>
                    </a:lnTo>
                    <a:lnTo>
                      <a:pt x="666" y="58"/>
                    </a:lnTo>
                    <a:lnTo>
                      <a:pt x="666" y="76"/>
                    </a:lnTo>
                    <a:lnTo>
                      <a:pt x="685" y="95"/>
                    </a:lnTo>
                    <a:lnTo>
                      <a:pt x="685" y="114"/>
                    </a:lnTo>
                    <a:lnTo>
                      <a:pt x="705" y="134"/>
                    </a:lnTo>
                    <a:lnTo>
                      <a:pt x="743" y="171"/>
                    </a:lnTo>
                    <a:lnTo>
                      <a:pt x="819" y="190"/>
                    </a:lnTo>
                    <a:lnTo>
                      <a:pt x="838" y="190"/>
                    </a:lnTo>
                    <a:lnTo>
                      <a:pt x="895" y="19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5" name="Freeform 31">
                <a:extLst>
                  <a:ext uri="{FF2B5EF4-FFF2-40B4-BE49-F238E27FC236}">
                    <a16:creationId xmlns:a16="http://schemas.microsoft.com/office/drawing/2014/main" id="{A320D598-BCE7-2B4E-8878-F17F3F2F4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8238" y="1755775"/>
                <a:ext cx="755650" cy="493713"/>
              </a:xfrm>
              <a:custGeom>
                <a:avLst/>
                <a:gdLst>
                  <a:gd name="T0" fmla="*/ 158287955 w 2097"/>
                  <a:gd name="T1" fmla="*/ 160206093 h 1373"/>
                  <a:gd name="T2" fmla="*/ 133616361 w 2097"/>
                  <a:gd name="T3" fmla="*/ 160206093 h 1373"/>
                  <a:gd name="T4" fmla="*/ 106477463 w 2097"/>
                  <a:gd name="T5" fmla="*/ 160206093 h 1373"/>
                  <a:gd name="T6" fmla="*/ 101413491 w 2097"/>
                  <a:gd name="T7" fmla="*/ 170033247 h 1373"/>
                  <a:gd name="T8" fmla="*/ 81676144 w 2097"/>
                  <a:gd name="T9" fmla="*/ 170033247 h 1373"/>
                  <a:gd name="T10" fmla="*/ 71807650 w 2097"/>
                  <a:gd name="T11" fmla="*/ 174946644 h 1373"/>
                  <a:gd name="T12" fmla="*/ 39604420 w 2097"/>
                  <a:gd name="T13" fmla="*/ 157620302 h 1373"/>
                  <a:gd name="T14" fmla="*/ 39604420 w 2097"/>
                  <a:gd name="T15" fmla="*/ 145336450 h 1373"/>
                  <a:gd name="T16" fmla="*/ 32202870 w 2097"/>
                  <a:gd name="T17" fmla="*/ 133052597 h 1373"/>
                  <a:gd name="T18" fmla="*/ 22334376 w 2097"/>
                  <a:gd name="T19" fmla="*/ 106028193 h 1373"/>
                  <a:gd name="T20" fmla="*/ 12335797 w 2097"/>
                  <a:gd name="T21" fmla="*/ 96071947 h 1373"/>
                  <a:gd name="T22" fmla="*/ 7531276 w 2097"/>
                  <a:gd name="T23" fmla="*/ 83788094 h 1373"/>
                  <a:gd name="T24" fmla="*/ 17400129 w 2097"/>
                  <a:gd name="T25" fmla="*/ 81331396 h 1373"/>
                  <a:gd name="T26" fmla="*/ 17400129 w 2097"/>
                  <a:gd name="T27" fmla="*/ 66590844 h 1373"/>
                  <a:gd name="T28" fmla="*/ 9868494 w 2097"/>
                  <a:gd name="T29" fmla="*/ 64134146 h 1373"/>
                  <a:gd name="T30" fmla="*/ 12335797 w 2097"/>
                  <a:gd name="T31" fmla="*/ 49264503 h 1373"/>
                  <a:gd name="T32" fmla="*/ 0 w 2097"/>
                  <a:gd name="T33" fmla="*/ 27153496 h 1373"/>
                  <a:gd name="T34" fmla="*/ 19867073 w 2097"/>
                  <a:gd name="T35" fmla="*/ 5042849 h 1373"/>
                  <a:gd name="T36" fmla="*/ 37137477 w 2097"/>
                  <a:gd name="T37" fmla="*/ 22240099 h 1373"/>
                  <a:gd name="T38" fmla="*/ 47005970 w 2097"/>
                  <a:gd name="T39" fmla="*/ 19783400 h 1373"/>
                  <a:gd name="T40" fmla="*/ 54537246 w 2097"/>
                  <a:gd name="T41" fmla="*/ 12412944 h 1373"/>
                  <a:gd name="T42" fmla="*/ 61809071 w 2097"/>
                  <a:gd name="T43" fmla="*/ 2586150 h 1373"/>
                  <a:gd name="T44" fmla="*/ 111281985 w 2097"/>
                  <a:gd name="T45" fmla="*/ 9956246 h 1373"/>
                  <a:gd name="T46" fmla="*/ 138550608 w 2097"/>
                  <a:gd name="T47" fmla="*/ 2586150 h 1373"/>
                  <a:gd name="T48" fmla="*/ 225161358 w 2097"/>
                  <a:gd name="T49" fmla="*/ 7499547 h 1373"/>
                  <a:gd name="T50" fmla="*/ 232562548 w 2097"/>
                  <a:gd name="T51" fmla="*/ 14870003 h 1373"/>
                  <a:gd name="T52" fmla="*/ 235029852 w 2097"/>
                  <a:gd name="T53" fmla="*/ 22240099 h 1373"/>
                  <a:gd name="T54" fmla="*/ 254767199 w 2097"/>
                  <a:gd name="T55" fmla="*/ 19783400 h 1373"/>
                  <a:gd name="T56" fmla="*/ 269570300 w 2097"/>
                  <a:gd name="T57" fmla="*/ 14870003 h 1373"/>
                  <a:gd name="T58" fmla="*/ 272167329 w 2097"/>
                  <a:gd name="T59" fmla="*/ 27153496 h 1373"/>
                  <a:gd name="T60" fmla="*/ 264765778 w 2097"/>
                  <a:gd name="T61" fmla="*/ 36980650 h 1373"/>
                  <a:gd name="T62" fmla="*/ 239964099 w 2097"/>
                  <a:gd name="T63" fmla="*/ 42023499 h 1373"/>
                  <a:gd name="T64" fmla="*/ 235029852 w 2097"/>
                  <a:gd name="T65" fmla="*/ 49264503 h 1373"/>
                  <a:gd name="T66" fmla="*/ 230095605 w 2097"/>
                  <a:gd name="T67" fmla="*/ 56764050 h 1373"/>
                  <a:gd name="T68" fmla="*/ 230095605 w 2097"/>
                  <a:gd name="T69" fmla="*/ 64134146 h 1373"/>
                  <a:gd name="T70" fmla="*/ 237497155 w 2097"/>
                  <a:gd name="T71" fmla="*/ 73961300 h 1373"/>
                  <a:gd name="T72" fmla="*/ 239964099 w 2097"/>
                  <a:gd name="T73" fmla="*/ 76417998 h 1373"/>
                  <a:gd name="T74" fmla="*/ 247365649 w 2097"/>
                  <a:gd name="T75" fmla="*/ 71504601 h 1373"/>
                  <a:gd name="T76" fmla="*/ 254767199 w 2097"/>
                  <a:gd name="T77" fmla="*/ 71504601 h 1373"/>
                  <a:gd name="T78" fmla="*/ 267232722 w 2097"/>
                  <a:gd name="T79" fmla="*/ 73961300 h 1373"/>
                  <a:gd name="T80" fmla="*/ 257234503 w 2097"/>
                  <a:gd name="T81" fmla="*/ 86245153 h 1373"/>
                  <a:gd name="T82" fmla="*/ 249832953 w 2097"/>
                  <a:gd name="T83" fmla="*/ 103571494 h 1373"/>
                  <a:gd name="T84" fmla="*/ 220097026 w 2097"/>
                  <a:gd name="T85" fmla="*/ 125682501 h 1373"/>
                  <a:gd name="T86" fmla="*/ 215292505 w 2097"/>
                  <a:gd name="T87" fmla="*/ 140552144 h 1373"/>
                  <a:gd name="T88" fmla="*/ 185556578 w 2097"/>
                  <a:gd name="T89" fmla="*/ 174946644 h 13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097" h="1373">
                    <a:moveTo>
                      <a:pt x="1429" y="1353"/>
                    </a:moveTo>
                    <a:lnTo>
                      <a:pt x="1296" y="1296"/>
                    </a:lnTo>
                    <a:lnTo>
                      <a:pt x="1219" y="1239"/>
                    </a:lnTo>
                    <a:lnTo>
                      <a:pt x="1162" y="1239"/>
                    </a:lnTo>
                    <a:lnTo>
                      <a:pt x="1124" y="1239"/>
                    </a:lnTo>
                    <a:lnTo>
                      <a:pt x="1029" y="1239"/>
                    </a:lnTo>
                    <a:lnTo>
                      <a:pt x="934" y="1239"/>
                    </a:lnTo>
                    <a:lnTo>
                      <a:pt x="857" y="1239"/>
                    </a:lnTo>
                    <a:lnTo>
                      <a:pt x="820" y="1239"/>
                    </a:lnTo>
                    <a:lnTo>
                      <a:pt x="801" y="1277"/>
                    </a:lnTo>
                    <a:lnTo>
                      <a:pt x="781" y="1296"/>
                    </a:lnTo>
                    <a:lnTo>
                      <a:pt x="781" y="1315"/>
                    </a:lnTo>
                    <a:lnTo>
                      <a:pt x="743" y="1334"/>
                    </a:lnTo>
                    <a:lnTo>
                      <a:pt x="648" y="1296"/>
                    </a:lnTo>
                    <a:lnTo>
                      <a:pt x="629" y="1315"/>
                    </a:lnTo>
                    <a:lnTo>
                      <a:pt x="591" y="1353"/>
                    </a:lnTo>
                    <a:lnTo>
                      <a:pt x="572" y="1372"/>
                    </a:lnTo>
                    <a:lnTo>
                      <a:pt x="553" y="1353"/>
                    </a:lnTo>
                    <a:lnTo>
                      <a:pt x="534" y="1334"/>
                    </a:lnTo>
                    <a:lnTo>
                      <a:pt x="476" y="1277"/>
                    </a:lnTo>
                    <a:lnTo>
                      <a:pt x="305" y="1219"/>
                    </a:lnTo>
                    <a:lnTo>
                      <a:pt x="286" y="1182"/>
                    </a:lnTo>
                    <a:lnTo>
                      <a:pt x="305" y="1143"/>
                    </a:lnTo>
                    <a:lnTo>
                      <a:pt x="305" y="1124"/>
                    </a:lnTo>
                    <a:lnTo>
                      <a:pt x="305" y="1105"/>
                    </a:lnTo>
                    <a:lnTo>
                      <a:pt x="305" y="1087"/>
                    </a:lnTo>
                    <a:lnTo>
                      <a:pt x="248" y="1029"/>
                    </a:lnTo>
                    <a:lnTo>
                      <a:pt x="191" y="915"/>
                    </a:lnTo>
                    <a:lnTo>
                      <a:pt x="172" y="877"/>
                    </a:lnTo>
                    <a:lnTo>
                      <a:pt x="172" y="820"/>
                    </a:lnTo>
                    <a:lnTo>
                      <a:pt x="172" y="801"/>
                    </a:lnTo>
                    <a:lnTo>
                      <a:pt x="115" y="782"/>
                    </a:lnTo>
                    <a:lnTo>
                      <a:pt x="95" y="743"/>
                    </a:lnTo>
                    <a:lnTo>
                      <a:pt x="58" y="706"/>
                    </a:lnTo>
                    <a:lnTo>
                      <a:pt x="58" y="686"/>
                    </a:lnTo>
                    <a:lnTo>
                      <a:pt x="58" y="648"/>
                    </a:lnTo>
                    <a:lnTo>
                      <a:pt x="76" y="648"/>
                    </a:lnTo>
                    <a:lnTo>
                      <a:pt x="115" y="629"/>
                    </a:lnTo>
                    <a:lnTo>
                      <a:pt x="134" y="629"/>
                    </a:lnTo>
                    <a:lnTo>
                      <a:pt x="134" y="591"/>
                    </a:lnTo>
                    <a:lnTo>
                      <a:pt x="134" y="553"/>
                    </a:lnTo>
                    <a:lnTo>
                      <a:pt x="134" y="515"/>
                    </a:lnTo>
                    <a:lnTo>
                      <a:pt x="115" y="496"/>
                    </a:lnTo>
                    <a:lnTo>
                      <a:pt x="95" y="496"/>
                    </a:lnTo>
                    <a:lnTo>
                      <a:pt x="76" y="496"/>
                    </a:lnTo>
                    <a:lnTo>
                      <a:pt x="76" y="477"/>
                    </a:lnTo>
                    <a:lnTo>
                      <a:pt x="95" y="401"/>
                    </a:lnTo>
                    <a:lnTo>
                      <a:pt x="95" y="381"/>
                    </a:lnTo>
                    <a:lnTo>
                      <a:pt x="58" y="343"/>
                    </a:lnTo>
                    <a:lnTo>
                      <a:pt x="39" y="286"/>
                    </a:lnTo>
                    <a:lnTo>
                      <a:pt x="0" y="210"/>
                    </a:lnTo>
                    <a:lnTo>
                      <a:pt x="0" y="172"/>
                    </a:lnTo>
                    <a:lnTo>
                      <a:pt x="19" y="153"/>
                    </a:lnTo>
                    <a:lnTo>
                      <a:pt x="153" y="39"/>
                    </a:lnTo>
                    <a:lnTo>
                      <a:pt x="172" y="0"/>
                    </a:lnTo>
                    <a:lnTo>
                      <a:pt x="248" y="77"/>
                    </a:lnTo>
                    <a:lnTo>
                      <a:pt x="286" y="172"/>
                    </a:lnTo>
                    <a:lnTo>
                      <a:pt x="305" y="172"/>
                    </a:lnTo>
                    <a:lnTo>
                      <a:pt x="324" y="172"/>
                    </a:lnTo>
                    <a:lnTo>
                      <a:pt x="362" y="153"/>
                    </a:lnTo>
                    <a:lnTo>
                      <a:pt x="381" y="134"/>
                    </a:lnTo>
                    <a:lnTo>
                      <a:pt x="400" y="115"/>
                    </a:lnTo>
                    <a:lnTo>
                      <a:pt x="420" y="96"/>
                    </a:lnTo>
                    <a:lnTo>
                      <a:pt x="439" y="39"/>
                    </a:lnTo>
                    <a:lnTo>
                      <a:pt x="457" y="20"/>
                    </a:lnTo>
                    <a:lnTo>
                      <a:pt x="476" y="20"/>
                    </a:lnTo>
                    <a:lnTo>
                      <a:pt x="743" y="58"/>
                    </a:lnTo>
                    <a:lnTo>
                      <a:pt x="801" y="77"/>
                    </a:lnTo>
                    <a:lnTo>
                      <a:pt x="857" y="77"/>
                    </a:lnTo>
                    <a:lnTo>
                      <a:pt x="877" y="77"/>
                    </a:lnTo>
                    <a:lnTo>
                      <a:pt x="934" y="58"/>
                    </a:lnTo>
                    <a:lnTo>
                      <a:pt x="1067" y="20"/>
                    </a:lnTo>
                    <a:lnTo>
                      <a:pt x="1105" y="20"/>
                    </a:lnTo>
                    <a:lnTo>
                      <a:pt x="1391" y="77"/>
                    </a:lnTo>
                    <a:lnTo>
                      <a:pt x="1734" y="58"/>
                    </a:lnTo>
                    <a:lnTo>
                      <a:pt x="1772" y="96"/>
                    </a:lnTo>
                    <a:lnTo>
                      <a:pt x="1772" y="115"/>
                    </a:lnTo>
                    <a:lnTo>
                      <a:pt x="1791" y="115"/>
                    </a:lnTo>
                    <a:lnTo>
                      <a:pt x="1810" y="134"/>
                    </a:lnTo>
                    <a:lnTo>
                      <a:pt x="1810" y="172"/>
                    </a:lnTo>
                    <a:lnTo>
                      <a:pt x="1829" y="191"/>
                    </a:lnTo>
                    <a:lnTo>
                      <a:pt x="1867" y="172"/>
                    </a:lnTo>
                    <a:lnTo>
                      <a:pt x="1962" y="153"/>
                    </a:lnTo>
                    <a:lnTo>
                      <a:pt x="2020" y="134"/>
                    </a:lnTo>
                    <a:lnTo>
                      <a:pt x="2058" y="115"/>
                    </a:lnTo>
                    <a:lnTo>
                      <a:pt x="2076" y="115"/>
                    </a:lnTo>
                    <a:lnTo>
                      <a:pt x="2096" y="191"/>
                    </a:lnTo>
                    <a:lnTo>
                      <a:pt x="2096" y="210"/>
                    </a:lnTo>
                    <a:lnTo>
                      <a:pt x="2076" y="229"/>
                    </a:lnTo>
                    <a:lnTo>
                      <a:pt x="2076" y="267"/>
                    </a:lnTo>
                    <a:lnTo>
                      <a:pt x="2039" y="286"/>
                    </a:lnTo>
                    <a:lnTo>
                      <a:pt x="2000" y="305"/>
                    </a:lnTo>
                    <a:lnTo>
                      <a:pt x="1962" y="325"/>
                    </a:lnTo>
                    <a:lnTo>
                      <a:pt x="1848" y="325"/>
                    </a:lnTo>
                    <a:lnTo>
                      <a:pt x="1829" y="343"/>
                    </a:lnTo>
                    <a:lnTo>
                      <a:pt x="1810" y="381"/>
                    </a:lnTo>
                    <a:lnTo>
                      <a:pt x="1791" y="401"/>
                    </a:lnTo>
                    <a:lnTo>
                      <a:pt x="1772" y="420"/>
                    </a:lnTo>
                    <a:lnTo>
                      <a:pt x="1772" y="439"/>
                    </a:lnTo>
                    <a:lnTo>
                      <a:pt x="1753" y="477"/>
                    </a:lnTo>
                    <a:lnTo>
                      <a:pt x="1772" y="496"/>
                    </a:lnTo>
                    <a:lnTo>
                      <a:pt x="1810" y="534"/>
                    </a:lnTo>
                    <a:lnTo>
                      <a:pt x="1810" y="553"/>
                    </a:lnTo>
                    <a:lnTo>
                      <a:pt x="1829" y="572"/>
                    </a:lnTo>
                    <a:lnTo>
                      <a:pt x="1829" y="591"/>
                    </a:lnTo>
                    <a:lnTo>
                      <a:pt x="1848" y="591"/>
                    </a:lnTo>
                    <a:lnTo>
                      <a:pt x="1867" y="591"/>
                    </a:lnTo>
                    <a:lnTo>
                      <a:pt x="1905" y="553"/>
                    </a:lnTo>
                    <a:lnTo>
                      <a:pt x="1924" y="553"/>
                    </a:lnTo>
                    <a:lnTo>
                      <a:pt x="1944" y="553"/>
                    </a:lnTo>
                    <a:lnTo>
                      <a:pt x="1962" y="553"/>
                    </a:lnTo>
                    <a:lnTo>
                      <a:pt x="2039" y="553"/>
                    </a:lnTo>
                    <a:lnTo>
                      <a:pt x="2039" y="572"/>
                    </a:lnTo>
                    <a:lnTo>
                      <a:pt x="2058" y="572"/>
                    </a:lnTo>
                    <a:lnTo>
                      <a:pt x="2058" y="591"/>
                    </a:lnTo>
                    <a:lnTo>
                      <a:pt x="2058" y="610"/>
                    </a:lnTo>
                    <a:lnTo>
                      <a:pt x="1981" y="667"/>
                    </a:lnTo>
                    <a:lnTo>
                      <a:pt x="1962" y="724"/>
                    </a:lnTo>
                    <a:lnTo>
                      <a:pt x="1944" y="782"/>
                    </a:lnTo>
                    <a:lnTo>
                      <a:pt x="1924" y="801"/>
                    </a:lnTo>
                    <a:lnTo>
                      <a:pt x="1734" y="934"/>
                    </a:lnTo>
                    <a:lnTo>
                      <a:pt x="1715" y="953"/>
                    </a:lnTo>
                    <a:lnTo>
                      <a:pt x="1695" y="972"/>
                    </a:lnTo>
                    <a:lnTo>
                      <a:pt x="1695" y="1010"/>
                    </a:lnTo>
                    <a:lnTo>
                      <a:pt x="1677" y="1067"/>
                    </a:lnTo>
                    <a:lnTo>
                      <a:pt x="1658" y="1087"/>
                    </a:lnTo>
                    <a:lnTo>
                      <a:pt x="1639" y="1124"/>
                    </a:lnTo>
                    <a:lnTo>
                      <a:pt x="1505" y="1239"/>
                    </a:lnTo>
                    <a:lnTo>
                      <a:pt x="1429" y="1353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6" name="Freeform 32">
                <a:extLst>
                  <a:ext uri="{FF2B5EF4-FFF2-40B4-BE49-F238E27FC236}">
                    <a16:creationId xmlns:a16="http://schemas.microsoft.com/office/drawing/2014/main" id="{DDA35D08-3261-6846-859B-32AFD23A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9713" y="1962150"/>
                <a:ext cx="803275" cy="638175"/>
              </a:xfrm>
              <a:custGeom>
                <a:avLst/>
                <a:gdLst>
                  <a:gd name="T0" fmla="*/ 279359233 w 2230"/>
                  <a:gd name="T1" fmla="*/ 123477859 h 1772"/>
                  <a:gd name="T2" fmla="*/ 269497682 w 2230"/>
                  <a:gd name="T3" fmla="*/ 130870893 h 1772"/>
                  <a:gd name="T4" fmla="*/ 254576218 w 2230"/>
                  <a:gd name="T5" fmla="*/ 128536440 h 1772"/>
                  <a:gd name="T6" fmla="*/ 252110921 w 2230"/>
                  <a:gd name="T7" fmla="*/ 145786973 h 1772"/>
                  <a:gd name="T8" fmla="*/ 237189097 w 2230"/>
                  <a:gd name="T9" fmla="*/ 167966075 h 1772"/>
                  <a:gd name="T10" fmla="*/ 210070821 w 2230"/>
                  <a:gd name="T11" fmla="*/ 180288039 h 1772"/>
                  <a:gd name="T12" fmla="*/ 190348078 w 2230"/>
                  <a:gd name="T13" fmla="*/ 187810725 h 1772"/>
                  <a:gd name="T14" fmla="*/ 192813736 w 2230"/>
                  <a:gd name="T15" fmla="*/ 195204119 h 1772"/>
                  <a:gd name="T16" fmla="*/ 190348078 w 2230"/>
                  <a:gd name="T17" fmla="*/ 197668224 h 1772"/>
                  <a:gd name="T18" fmla="*/ 187753104 w 2230"/>
                  <a:gd name="T19" fmla="*/ 195204119 h 1772"/>
                  <a:gd name="T20" fmla="*/ 180486887 w 2230"/>
                  <a:gd name="T21" fmla="*/ 195204119 h 1772"/>
                  <a:gd name="T22" fmla="*/ 160634828 w 2230"/>
                  <a:gd name="T23" fmla="*/ 217383221 h 1772"/>
                  <a:gd name="T24" fmla="*/ 158169530 w 2230"/>
                  <a:gd name="T25" fmla="*/ 227240720 h 1772"/>
                  <a:gd name="T26" fmla="*/ 153238935 w 2230"/>
                  <a:gd name="T27" fmla="*/ 229705185 h 1772"/>
                  <a:gd name="T28" fmla="*/ 133516192 w 2230"/>
                  <a:gd name="T29" fmla="*/ 227240720 h 1772"/>
                  <a:gd name="T30" fmla="*/ 101337284 w 2230"/>
                  <a:gd name="T31" fmla="*/ 214918757 h 1772"/>
                  <a:gd name="T32" fmla="*/ 91476092 w 2230"/>
                  <a:gd name="T33" fmla="*/ 207525722 h 1772"/>
                  <a:gd name="T34" fmla="*/ 76554629 w 2230"/>
                  <a:gd name="T35" fmla="*/ 207525722 h 1772"/>
                  <a:gd name="T36" fmla="*/ 61762482 w 2230"/>
                  <a:gd name="T37" fmla="*/ 197668224 h 1772"/>
                  <a:gd name="T38" fmla="*/ 44505397 w 2230"/>
                  <a:gd name="T39" fmla="*/ 192739654 h 1772"/>
                  <a:gd name="T40" fmla="*/ 27118636 w 2230"/>
                  <a:gd name="T41" fmla="*/ 195204119 h 1772"/>
                  <a:gd name="T42" fmla="*/ 14791787 w 2230"/>
                  <a:gd name="T43" fmla="*/ 185346620 h 1772"/>
                  <a:gd name="T44" fmla="*/ 7395893 w 2230"/>
                  <a:gd name="T45" fmla="*/ 160573041 h 1772"/>
                  <a:gd name="T46" fmla="*/ 4930596 w 2230"/>
                  <a:gd name="T47" fmla="*/ 143322508 h 1772"/>
                  <a:gd name="T48" fmla="*/ 17257085 w 2230"/>
                  <a:gd name="T49" fmla="*/ 130870893 h 1772"/>
                  <a:gd name="T50" fmla="*/ 24783015 w 2230"/>
                  <a:gd name="T51" fmla="*/ 126071975 h 1772"/>
                  <a:gd name="T52" fmla="*/ 34644206 w 2230"/>
                  <a:gd name="T53" fmla="*/ 126071975 h 1772"/>
                  <a:gd name="T54" fmla="*/ 46970695 w 2230"/>
                  <a:gd name="T55" fmla="*/ 116084825 h 1772"/>
                  <a:gd name="T56" fmla="*/ 51901291 w 2230"/>
                  <a:gd name="T57" fmla="*/ 96369827 h 1772"/>
                  <a:gd name="T58" fmla="*/ 51901291 w 2230"/>
                  <a:gd name="T59" fmla="*/ 91440898 h 1772"/>
                  <a:gd name="T60" fmla="*/ 49435993 w 2230"/>
                  <a:gd name="T61" fmla="*/ 88976793 h 1772"/>
                  <a:gd name="T62" fmla="*/ 49435993 w 2230"/>
                  <a:gd name="T63" fmla="*/ 81453747 h 1772"/>
                  <a:gd name="T64" fmla="*/ 59297184 w 2230"/>
                  <a:gd name="T65" fmla="*/ 71596248 h 1772"/>
                  <a:gd name="T66" fmla="*/ 69158736 w 2230"/>
                  <a:gd name="T67" fmla="*/ 71596248 h 1772"/>
                  <a:gd name="T68" fmla="*/ 74219008 w 2230"/>
                  <a:gd name="T69" fmla="*/ 66797331 h 1772"/>
                  <a:gd name="T70" fmla="*/ 74219008 w 2230"/>
                  <a:gd name="T71" fmla="*/ 59274645 h 1772"/>
                  <a:gd name="T72" fmla="*/ 76554629 w 2230"/>
                  <a:gd name="T73" fmla="*/ 46952681 h 1772"/>
                  <a:gd name="T74" fmla="*/ 86545497 w 2230"/>
                  <a:gd name="T75" fmla="*/ 39559647 h 1772"/>
                  <a:gd name="T76" fmla="*/ 93941390 w 2230"/>
                  <a:gd name="T77" fmla="*/ 29702148 h 1772"/>
                  <a:gd name="T78" fmla="*/ 106267879 w 2230"/>
                  <a:gd name="T79" fmla="*/ 14786068 h 1772"/>
                  <a:gd name="T80" fmla="*/ 123655001 w 2230"/>
                  <a:gd name="T81" fmla="*/ 7393034 h 1772"/>
                  <a:gd name="T82" fmla="*/ 140912085 w 2230"/>
                  <a:gd name="T83" fmla="*/ 2464465 h 1772"/>
                  <a:gd name="T84" fmla="*/ 163100126 w 2230"/>
                  <a:gd name="T85" fmla="*/ 0 h 1772"/>
                  <a:gd name="T86" fmla="*/ 165565424 w 2230"/>
                  <a:gd name="T87" fmla="*/ 14786068 h 1772"/>
                  <a:gd name="T88" fmla="*/ 170625696 w 2230"/>
                  <a:gd name="T89" fmla="*/ 32166613 h 1772"/>
                  <a:gd name="T90" fmla="*/ 168030721 w 2230"/>
                  <a:gd name="T91" fmla="*/ 42024112 h 1772"/>
                  <a:gd name="T92" fmla="*/ 180486887 w 2230"/>
                  <a:gd name="T93" fmla="*/ 51881611 h 1772"/>
                  <a:gd name="T94" fmla="*/ 200209630 w 2230"/>
                  <a:gd name="T95" fmla="*/ 54345715 h 1772"/>
                  <a:gd name="T96" fmla="*/ 205140225 w 2230"/>
                  <a:gd name="T97" fmla="*/ 64203214 h 1772"/>
                  <a:gd name="T98" fmla="*/ 212536119 w 2230"/>
                  <a:gd name="T99" fmla="*/ 69132144 h 1772"/>
                  <a:gd name="T100" fmla="*/ 229922880 w 2230"/>
                  <a:gd name="T101" fmla="*/ 76654830 h 1772"/>
                  <a:gd name="T102" fmla="*/ 259506814 w 2230"/>
                  <a:gd name="T103" fmla="*/ 71596248 h 1772"/>
                  <a:gd name="T104" fmla="*/ 266902707 w 2230"/>
                  <a:gd name="T105" fmla="*/ 88976793 h 1772"/>
                  <a:gd name="T106" fmla="*/ 274298601 w 2230"/>
                  <a:gd name="T107" fmla="*/ 101298397 h 1772"/>
                  <a:gd name="T108" fmla="*/ 289220424 w 2230"/>
                  <a:gd name="T109" fmla="*/ 108691791 h 17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230" h="1772">
                    <a:moveTo>
                      <a:pt x="2229" y="838"/>
                    </a:moveTo>
                    <a:lnTo>
                      <a:pt x="2209" y="895"/>
                    </a:lnTo>
                    <a:lnTo>
                      <a:pt x="2153" y="952"/>
                    </a:lnTo>
                    <a:lnTo>
                      <a:pt x="2133" y="991"/>
                    </a:lnTo>
                    <a:lnTo>
                      <a:pt x="2114" y="1009"/>
                    </a:lnTo>
                    <a:lnTo>
                      <a:pt x="2077" y="1009"/>
                    </a:lnTo>
                    <a:lnTo>
                      <a:pt x="2019" y="991"/>
                    </a:lnTo>
                    <a:lnTo>
                      <a:pt x="2000" y="972"/>
                    </a:lnTo>
                    <a:lnTo>
                      <a:pt x="1962" y="991"/>
                    </a:lnTo>
                    <a:lnTo>
                      <a:pt x="1962" y="1009"/>
                    </a:lnTo>
                    <a:lnTo>
                      <a:pt x="1943" y="1048"/>
                    </a:lnTo>
                    <a:lnTo>
                      <a:pt x="1943" y="1124"/>
                    </a:lnTo>
                    <a:lnTo>
                      <a:pt x="1943" y="1162"/>
                    </a:lnTo>
                    <a:lnTo>
                      <a:pt x="1905" y="1295"/>
                    </a:lnTo>
                    <a:lnTo>
                      <a:pt x="1828" y="1295"/>
                    </a:lnTo>
                    <a:lnTo>
                      <a:pt x="1791" y="1314"/>
                    </a:lnTo>
                    <a:lnTo>
                      <a:pt x="1696" y="1372"/>
                    </a:lnTo>
                    <a:lnTo>
                      <a:pt x="1619" y="1390"/>
                    </a:lnTo>
                    <a:lnTo>
                      <a:pt x="1543" y="1448"/>
                    </a:lnTo>
                    <a:lnTo>
                      <a:pt x="1486" y="1448"/>
                    </a:lnTo>
                    <a:lnTo>
                      <a:pt x="1467" y="1448"/>
                    </a:lnTo>
                    <a:lnTo>
                      <a:pt x="1467" y="1467"/>
                    </a:lnTo>
                    <a:lnTo>
                      <a:pt x="1486" y="1486"/>
                    </a:lnTo>
                    <a:lnTo>
                      <a:pt x="1486" y="1505"/>
                    </a:lnTo>
                    <a:lnTo>
                      <a:pt x="1486" y="1524"/>
                    </a:lnTo>
                    <a:lnTo>
                      <a:pt x="1467" y="1524"/>
                    </a:lnTo>
                    <a:lnTo>
                      <a:pt x="1447" y="1505"/>
                    </a:lnTo>
                    <a:lnTo>
                      <a:pt x="1429" y="1505"/>
                    </a:lnTo>
                    <a:lnTo>
                      <a:pt x="1410" y="1505"/>
                    </a:lnTo>
                    <a:lnTo>
                      <a:pt x="1391" y="1505"/>
                    </a:lnTo>
                    <a:lnTo>
                      <a:pt x="1371" y="1524"/>
                    </a:lnTo>
                    <a:lnTo>
                      <a:pt x="1238" y="1657"/>
                    </a:lnTo>
                    <a:lnTo>
                      <a:pt x="1238" y="1676"/>
                    </a:lnTo>
                    <a:lnTo>
                      <a:pt x="1219" y="1695"/>
                    </a:lnTo>
                    <a:lnTo>
                      <a:pt x="1238" y="1734"/>
                    </a:lnTo>
                    <a:lnTo>
                      <a:pt x="1219" y="1752"/>
                    </a:lnTo>
                    <a:lnTo>
                      <a:pt x="1200" y="1771"/>
                    </a:lnTo>
                    <a:lnTo>
                      <a:pt x="1181" y="1771"/>
                    </a:lnTo>
                    <a:lnTo>
                      <a:pt x="1162" y="1771"/>
                    </a:lnTo>
                    <a:lnTo>
                      <a:pt x="1124" y="1771"/>
                    </a:lnTo>
                    <a:lnTo>
                      <a:pt x="1029" y="1752"/>
                    </a:lnTo>
                    <a:lnTo>
                      <a:pt x="934" y="1695"/>
                    </a:lnTo>
                    <a:lnTo>
                      <a:pt x="800" y="1676"/>
                    </a:lnTo>
                    <a:lnTo>
                      <a:pt x="781" y="1657"/>
                    </a:lnTo>
                    <a:lnTo>
                      <a:pt x="762" y="1638"/>
                    </a:lnTo>
                    <a:lnTo>
                      <a:pt x="743" y="1619"/>
                    </a:lnTo>
                    <a:lnTo>
                      <a:pt x="705" y="1600"/>
                    </a:lnTo>
                    <a:lnTo>
                      <a:pt x="667" y="1600"/>
                    </a:lnTo>
                    <a:lnTo>
                      <a:pt x="629" y="1600"/>
                    </a:lnTo>
                    <a:lnTo>
                      <a:pt x="590" y="1600"/>
                    </a:lnTo>
                    <a:lnTo>
                      <a:pt x="572" y="1600"/>
                    </a:lnTo>
                    <a:lnTo>
                      <a:pt x="533" y="1581"/>
                    </a:lnTo>
                    <a:lnTo>
                      <a:pt x="476" y="1524"/>
                    </a:lnTo>
                    <a:lnTo>
                      <a:pt x="419" y="1505"/>
                    </a:lnTo>
                    <a:lnTo>
                      <a:pt x="381" y="1486"/>
                    </a:lnTo>
                    <a:lnTo>
                      <a:pt x="343" y="1486"/>
                    </a:lnTo>
                    <a:lnTo>
                      <a:pt x="305" y="1486"/>
                    </a:lnTo>
                    <a:lnTo>
                      <a:pt x="228" y="1505"/>
                    </a:lnTo>
                    <a:lnTo>
                      <a:pt x="209" y="1505"/>
                    </a:lnTo>
                    <a:lnTo>
                      <a:pt x="152" y="1505"/>
                    </a:lnTo>
                    <a:lnTo>
                      <a:pt x="133" y="1467"/>
                    </a:lnTo>
                    <a:lnTo>
                      <a:pt x="114" y="1429"/>
                    </a:lnTo>
                    <a:lnTo>
                      <a:pt x="96" y="1390"/>
                    </a:lnTo>
                    <a:lnTo>
                      <a:pt x="76" y="1295"/>
                    </a:lnTo>
                    <a:lnTo>
                      <a:pt x="57" y="1238"/>
                    </a:lnTo>
                    <a:lnTo>
                      <a:pt x="0" y="1181"/>
                    </a:lnTo>
                    <a:lnTo>
                      <a:pt x="0" y="1143"/>
                    </a:lnTo>
                    <a:lnTo>
                      <a:pt x="38" y="1105"/>
                    </a:lnTo>
                    <a:lnTo>
                      <a:pt x="57" y="1086"/>
                    </a:lnTo>
                    <a:lnTo>
                      <a:pt x="76" y="1067"/>
                    </a:lnTo>
                    <a:lnTo>
                      <a:pt x="133" y="1009"/>
                    </a:lnTo>
                    <a:lnTo>
                      <a:pt x="152" y="991"/>
                    </a:lnTo>
                    <a:lnTo>
                      <a:pt x="191" y="991"/>
                    </a:lnTo>
                    <a:lnTo>
                      <a:pt x="191" y="972"/>
                    </a:lnTo>
                    <a:lnTo>
                      <a:pt x="209" y="972"/>
                    </a:lnTo>
                    <a:lnTo>
                      <a:pt x="248" y="991"/>
                    </a:lnTo>
                    <a:lnTo>
                      <a:pt x="267" y="972"/>
                    </a:lnTo>
                    <a:lnTo>
                      <a:pt x="305" y="952"/>
                    </a:lnTo>
                    <a:lnTo>
                      <a:pt x="343" y="914"/>
                    </a:lnTo>
                    <a:lnTo>
                      <a:pt x="362" y="895"/>
                    </a:lnTo>
                    <a:lnTo>
                      <a:pt x="381" y="876"/>
                    </a:lnTo>
                    <a:lnTo>
                      <a:pt x="381" y="857"/>
                    </a:lnTo>
                    <a:lnTo>
                      <a:pt x="400" y="743"/>
                    </a:lnTo>
                    <a:lnTo>
                      <a:pt x="400" y="724"/>
                    </a:lnTo>
                    <a:lnTo>
                      <a:pt x="400" y="705"/>
                    </a:lnTo>
                    <a:lnTo>
                      <a:pt x="381" y="705"/>
                    </a:lnTo>
                    <a:lnTo>
                      <a:pt x="381" y="686"/>
                    </a:lnTo>
                    <a:lnTo>
                      <a:pt x="381" y="647"/>
                    </a:lnTo>
                    <a:lnTo>
                      <a:pt x="381" y="628"/>
                    </a:lnTo>
                    <a:lnTo>
                      <a:pt x="419" y="571"/>
                    </a:lnTo>
                    <a:lnTo>
                      <a:pt x="438" y="571"/>
                    </a:lnTo>
                    <a:lnTo>
                      <a:pt x="457" y="552"/>
                    </a:lnTo>
                    <a:lnTo>
                      <a:pt x="476" y="571"/>
                    </a:lnTo>
                    <a:lnTo>
                      <a:pt x="514" y="552"/>
                    </a:lnTo>
                    <a:lnTo>
                      <a:pt x="533" y="552"/>
                    </a:lnTo>
                    <a:lnTo>
                      <a:pt x="553" y="533"/>
                    </a:lnTo>
                    <a:lnTo>
                      <a:pt x="572" y="533"/>
                    </a:lnTo>
                    <a:lnTo>
                      <a:pt x="572" y="515"/>
                    </a:lnTo>
                    <a:lnTo>
                      <a:pt x="572" y="495"/>
                    </a:lnTo>
                    <a:lnTo>
                      <a:pt x="572" y="476"/>
                    </a:lnTo>
                    <a:lnTo>
                      <a:pt x="572" y="457"/>
                    </a:lnTo>
                    <a:lnTo>
                      <a:pt x="590" y="438"/>
                    </a:lnTo>
                    <a:lnTo>
                      <a:pt x="572" y="381"/>
                    </a:lnTo>
                    <a:lnTo>
                      <a:pt x="590" y="362"/>
                    </a:lnTo>
                    <a:lnTo>
                      <a:pt x="590" y="343"/>
                    </a:lnTo>
                    <a:lnTo>
                      <a:pt x="609" y="324"/>
                    </a:lnTo>
                    <a:lnTo>
                      <a:pt x="667" y="305"/>
                    </a:lnTo>
                    <a:lnTo>
                      <a:pt x="686" y="305"/>
                    </a:lnTo>
                    <a:lnTo>
                      <a:pt x="705" y="286"/>
                    </a:lnTo>
                    <a:lnTo>
                      <a:pt x="724" y="229"/>
                    </a:lnTo>
                    <a:lnTo>
                      <a:pt x="743" y="210"/>
                    </a:lnTo>
                    <a:lnTo>
                      <a:pt x="800" y="152"/>
                    </a:lnTo>
                    <a:lnTo>
                      <a:pt x="819" y="114"/>
                    </a:lnTo>
                    <a:lnTo>
                      <a:pt x="838" y="76"/>
                    </a:lnTo>
                    <a:lnTo>
                      <a:pt x="895" y="38"/>
                    </a:lnTo>
                    <a:lnTo>
                      <a:pt x="953" y="57"/>
                    </a:lnTo>
                    <a:lnTo>
                      <a:pt x="990" y="57"/>
                    </a:lnTo>
                    <a:lnTo>
                      <a:pt x="1010" y="57"/>
                    </a:lnTo>
                    <a:lnTo>
                      <a:pt x="1086" y="19"/>
                    </a:lnTo>
                    <a:lnTo>
                      <a:pt x="1200" y="0"/>
                    </a:lnTo>
                    <a:lnTo>
                      <a:pt x="1238" y="0"/>
                    </a:lnTo>
                    <a:lnTo>
                      <a:pt x="1257" y="0"/>
                    </a:lnTo>
                    <a:lnTo>
                      <a:pt x="1257" y="19"/>
                    </a:lnTo>
                    <a:lnTo>
                      <a:pt x="1276" y="95"/>
                    </a:lnTo>
                    <a:lnTo>
                      <a:pt x="1276" y="114"/>
                    </a:lnTo>
                    <a:lnTo>
                      <a:pt x="1315" y="210"/>
                    </a:lnTo>
                    <a:lnTo>
                      <a:pt x="1315" y="229"/>
                    </a:lnTo>
                    <a:lnTo>
                      <a:pt x="1315" y="248"/>
                    </a:lnTo>
                    <a:lnTo>
                      <a:pt x="1295" y="266"/>
                    </a:lnTo>
                    <a:lnTo>
                      <a:pt x="1295" y="286"/>
                    </a:lnTo>
                    <a:lnTo>
                      <a:pt x="1295" y="324"/>
                    </a:lnTo>
                    <a:lnTo>
                      <a:pt x="1352" y="400"/>
                    </a:lnTo>
                    <a:lnTo>
                      <a:pt x="1371" y="400"/>
                    </a:lnTo>
                    <a:lnTo>
                      <a:pt x="1391" y="400"/>
                    </a:lnTo>
                    <a:lnTo>
                      <a:pt x="1447" y="400"/>
                    </a:lnTo>
                    <a:lnTo>
                      <a:pt x="1524" y="400"/>
                    </a:lnTo>
                    <a:lnTo>
                      <a:pt x="1543" y="419"/>
                    </a:lnTo>
                    <a:lnTo>
                      <a:pt x="1581" y="457"/>
                    </a:lnTo>
                    <a:lnTo>
                      <a:pt x="1581" y="495"/>
                    </a:lnTo>
                    <a:lnTo>
                      <a:pt x="1600" y="515"/>
                    </a:lnTo>
                    <a:lnTo>
                      <a:pt x="1619" y="515"/>
                    </a:lnTo>
                    <a:lnTo>
                      <a:pt x="1638" y="533"/>
                    </a:lnTo>
                    <a:lnTo>
                      <a:pt x="1714" y="571"/>
                    </a:lnTo>
                    <a:lnTo>
                      <a:pt x="1752" y="591"/>
                    </a:lnTo>
                    <a:lnTo>
                      <a:pt x="1772" y="591"/>
                    </a:lnTo>
                    <a:lnTo>
                      <a:pt x="1962" y="552"/>
                    </a:lnTo>
                    <a:lnTo>
                      <a:pt x="1981" y="533"/>
                    </a:lnTo>
                    <a:lnTo>
                      <a:pt x="2000" y="552"/>
                    </a:lnTo>
                    <a:lnTo>
                      <a:pt x="2038" y="647"/>
                    </a:lnTo>
                    <a:lnTo>
                      <a:pt x="2057" y="686"/>
                    </a:lnTo>
                    <a:lnTo>
                      <a:pt x="2095" y="724"/>
                    </a:lnTo>
                    <a:lnTo>
                      <a:pt x="2095" y="743"/>
                    </a:lnTo>
                    <a:lnTo>
                      <a:pt x="2114" y="781"/>
                    </a:lnTo>
                    <a:lnTo>
                      <a:pt x="2133" y="800"/>
                    </a:lnTo>
                    <a:lnTo>
                      <a:pt x="2153" y="819"/>
                    </a:lnTo>
                    <a:lnTo>
                      <a:pt x="2229" y="838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7" name="Freeform 33">
                <a:extLst>
                  <a:ext uri="{FF2B5EF4-FFF2-40B4-BE49-F238E27FC236}">
                    <a16:creationId xmlns:a16="http://schemas.microsoft.com/office/drawing/2014/main" id="{0259889E-CFCD-254C-9D23-591906B59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7913" y="3429000"/>
                <a:ext cx="1865312" cy="3009900"/>
              </a:xfrm>
              <a:custGeom>
                <a:avLst/>
                <a:gdLst>
                  <a:gd name="T0" fmla="*/ 345566146 w 5182"/>
                  <a:gd name="T1" fmla="*/ 24740709 h 8363"/>
                  <a:gd name="T2" fmla="*/ 348027912 w 5182"/>
                  <a:gd name="T3" fmla="*/ 71631517 h 8363"/>
                  <a:gd name="T4" fmla="*/ 390008950 w 5182"/>
                  <a:gd name="T5" fmla="*/ 71631517 h 8363"/>
                  <a:gd name="T6" fmla="*/ 407242029 w 5182"/>
                  <a:gd name="T7" fmla="*/ 81476046 h 8363"/>
                  <a:gd name="T8" fmla="*/ 439375645 w 5182"/>
                  <a:gd name="T9" fmla="*/ 135750341 h 8363"/>
                  <a:gd name="T10" fmla="*/ 461532255 w 5182"/>
                  <a:gd name="T11" fmla="*/ 150517314 h 8363"/>
                  <a:gd name="T12" fmla="*/ 520746372 w 5182"/>
                  <a:gd name="T13" fmla="*/ 172796981 h 8363"/>
                  <a:gd name="T14" fmla="*/ 537979090 w 5182"/>
                  <a:gd name="T15" fmla="*/ 185102552 h 8363"/>
                  <a:gd name="T16" fmla="*/ 592398902 w 5182"/>
                  <a:gd name="T17" fmla="*/ 278884169 h 8363"/>
                  <a:gd name="T18" fmla="*/ 594861027 w 5182"/>
                  <a:gd name="T19" fmla="*/ 308547322 h 8363"/>
                  <a:gd name="T20" fmla="*/ 582551840 w 5182"/>
                  <a:gd name="T21" fmla="*/ 330697421 h 8363"/>
                  <a:gd name="T22" fmla="*/ 585013605 w 5182"/>
                  <a:gd name="T23" fmla="*/ 343002993 h 8363"/>
                  <a:gd name="T24" fmla="*/ 592398902 w 5182"/>
                  <a:gd name="T25" fmla="*/ 357769606 h 8363"/>
                  <a:gd name="T26" fmla="*/ 602246324 w 5182"/>
                  <a:gd name="T27" fmla="*/ 392354843 h 8363"/>
                  <a:gd name="T28" fmla="*/ 639174246 w 5182"/>
                  <a:gd name="T29" fmla="*/ 449090541 h 8363"/>
                  <a:gd name="T30" fmla="*/ 661460441 w 5182"/>
                  <a:gd name="T31" fmla="*/ 520592491 h 8363"/>
                  <a:gd name="T32" fmla="*/ 661460441 w 5182"/>
                  <a:gd name="T33" fmla="*/ 614374468 h 8363"/>
                  <a:gd name="T34" fmla="*/ 671307863 w 5182"/>
                  <a:gd name="T35" fmla="*/ 663726319 h 8363"/>
                  <a:gd name="T36" fmla="*/ 666384332 w 5182"/>
                  <a:gd name="T37" fmla="*/ 695850514 h 8363"/>
                  <a:gd name="T38" fmla="*/ 639174246 w 5182"/>
                  <a:gd name="T39" fmla="*/ 745202365 h 8363"/>
                  <a:gd name="T40" fmla="*/ 646689488 w 5182"/>
                  <a:gd name="T41" fmla="*/ 774735951 h 8363"/>
                  <a:gd name="T42" fmla="*/ 636712481 w 5182"/>
                  <a:gd name="T43" fmla="*/ 789502924 h 8363"/>
                  <a:gd name="T44" fmla="*/ 350489677 w 5182"/>
                  <a:gd name="T45" fmla="*/ 942610487 h 8363"/>
                  <a:gd name="T46" fmla="*/ 195004655 w 5182"/>
                  <a:gd name="T47" fmla="*/ 1083153706 h 8363"/>
                  <a:gd name="T48" fmla="*/ 0 w 5182"/>
                  <a:gd name="T49" fmla="*/ 888206626 h 8363"/>
                  <a:gd name="T50" fmla="*/ 96271265 w 5182"/>
                  <a:gd name="T51" fmla="*/ 597146453 h 8363"/>
                  <a:gd name="T52" fmla="*/ 96271265 w 5182"/>
                  <a:gd name="T53" fmla="*/ 577457395 h 8363"/>
                  <a:gd name="T54" fmla="*/ 96271265 w 5182"/>
                  <a:gd name="T55" fmla="*/ 569944702 h 8363"/>
                  <a:gd name="T56" fmla="*/ 88885608 w 5182"/>
                  <a:gd name="T57" fmla="*/ 567483300 h 8363"/>
                  <a:gd name="T58" fmla="*/ 76446835 w 5182"/>
                  <a:gd name="T59" fmla="*/ 562561215 h 8363"/>
                  <a:gd name="T60" fmla="*/ 73985070 w 5182"/>
                  <a:gd name="T61" fmla="*/ 542872157 h 8363"/>
                  <a:gd name="T62" fmla="*/ 96271265 w 5182"/>
                  <a:gd name="T63" fmla="*/ 476292291 h 8363"/>
                  <a:gd name="T64" fmla="*/ 93809499 w 5182"/>
                  <a:gd name="T65" fmla="*/ 407121816 h 8363"/>
                  <a:gd name="T66" fmla="*/ 113504343 w 5182"/>
                  <a:gd name="T67" fmla="*/ 333158464 h 8363"/>
                  <a:gd name="T68" fmla="*/ 111042578 w 5182"/>
                  <a:gd name="T69" fmla="*/ 187563594 h 8363"/>
                  <a:gd name="T70" fmla="*/ 120890000 w 5182"/>
                  <a:gd name="T71" fmla="*/ 108548590 h 8363"/>
                  <a:gd name="T72" fmla="*/ 133328773 w 5182"/>
                  <a:gd name="T73" fmla="*/ 91320575 h 8363"/>
                  <a:gd name="T74" fmla="*/ 148099725 w 5182"/>
                  <a:gd name="T75" fmla="*/ 76553961 h 8363"/>
                  <a:gd name="T76" fmla="*/ 153023616 w 5182"/>
                  <a:gd name="T77" fmla="*/ 69040908 h 8363"/>
                  <a:gd name="T78" fmla="*/ 155485382 w 5182"/>
                  <a:gd name="T79" fmla="*/ 64248390 h 8363"/>
                  <a:gd name="T80" fmla="*/ 167924155 w 5182"/>
                  <a:gd name="T81" fmla="*/ 61787348 h 8363"/>
                  <a:gd name="T82" fmla="*/ 195004655 w 5182"/>
                  <a:gd name="T83" fmla="*/ 51942819 h 8363"/>
                  <a:gd name="T84" fmla="*/ 251756647 w 5182"/>
                  <a:gd name="T85" fmla="*/ 14896180 h 8363"/>
                  <a:gd name="T86" fmla="*/ 283760678 w 5182"/>
                  <a:gd name="T87" fmla="*/ 0 h 83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182" h="8363">
                    <a:moveTo>
                      <a:pt x="2190" y="0"/>
                    </a:moveTo>
                    <a:lnTo>
                      <a:pt x="2591" y="134"/>
                    </a:lnTo>
                    <a:lnTo>
                      <a:pt x="2667" y="191"/>
                    </a:lnTo>
                    <a:lnTo>
                      <a:pt x="2705" y="229"/>
                    </a:lnTo>
                    <a:lnTo>
                      <a:pt x="2686" y="496"/>
                    </a:lnTo>
                    <a:lnTo>
                      <a:pt x="2686" y="553"/>
                    </a:lnTo>
                    <a:lnTo>
                      <a:pt x="2686" y="572"/>
                    </a:lnTo>
                    <a:lnTo>
                      <a:pt x="2724" y="572"/>
                    </a:lnTo>
                    <a:lnTo>
                      <a:pt x="3010" y="553"/>
                    </a:lnTo>
                    <a:lnTo>
                      <a:pt x="3086" y="572"/>
                    </a:lnTo>
                    <a:lnTo>
                      <a:pt x="3124" y="591"/>
                    </a:lnTo>
                    <a:lnTo>
                      <a:pt x="3143" y="629"/>
                    </a:lnTo>
                    <a:lnTo>
                      <a:pt x="3181" y="724"/>
                    </a:lnTo>
                    <a:lnTo>
                      <a:pt x="3277" y="838"/>
                    </a:lnTo>
                    <a:lnTo>
                      <a:pt x="3391" y="1048"/>
                    </a:lnTo>
                    <a:lnTo>
                      <a:pt x="3429" y="1086"/>
                    </a:lnTo>
                    <a:lnTo>
                      <a:pt x="3448" y="1124"/>
                    </a:lnTo>
                    <a:lnTo>
                      <a:pt x="3562" y="1162"/>
                    </a:lnTo>
                    <a:lnTo>
                      <a:pt x="3638" y="1200"/>
                    </a:lnTo>
                    <a:lnTo>
                      <a:pt x="3924" y="1295"/>
                    </a:lnTo>
                    <a:lnTo>
                      <a:pt x="4019" y="1334"/>
                    </a:lnTo>
                    <a:lnTo>
                      <a:pt x="4076" y="1372"/>
                    </a:lnTo>
                    <a:lnTo>
                      <a:pt x="4115" y="1391"/>
                    </a:lnTo>
                    <a:lnTo>
                      <a:pt x="4152" y="1429"/>
                    </a:lnTo>
                    <a:lnTo>
                      <a:pt x="4191" y="1467"/>
                    </a:lnTo>
                    <a:lnTo>
                      <a:pt x="4324" y="1752"/>
                    </a:lnTo>
                    <a:lnTo>
                      <a:pt x="4572" y="2153"/>
                    </a:lnTo>
                    <a:lnTo>
                      <a:pt x="4591" y="2210"/>
                    </a:lnTo>
                    <a:lnTo>
                      <a:pt x="4610" y="2305"/>
                    </a:lnTo>
                    <a:lnTo>
                      <a:pt x="4591" y="2382"/>
                    </a:lnTo>
                    <a:lnTo>
                      <a:pt x="4572" y="2438"/>
                    </a:lnTo>
                    <a:lnTo>
                      <a:pt x="4515" y="2534"/>
                    </a:lnTo>
                    <a:lnTo>
                      <a:pt x="4496" y="2553"/>
                    </a:lnTo>
                    <a:lnTo>
                      <a:pt x="4496" y="2572"/>
                    </a:lnTo>
                    <a:lnTo>
                      <a:pt x="4496" y="2610"/>
                    </a:lnTo>
                    <a:lnTo>
                      <a:pt x="4515" y="2648"/>
                    </a:lnTo>
                    <a:lnTo>
                      <a:pt x="4552" y="2705"/>
                    </a:lnTo>
                    <a:lnTo>
                      <a:pt x="4572" y="2743"/>
                    </a:lnTo>
                    <a:lnTo>
                      <a:pt x="4572" y="2762"/>
                    </a:lnTo>
                    <a:lnTo>
                      <a:pt x="4591" y="2915"/>
                    </a:lnTo>
                    <a:lnTo>
                      <a:pt x="4610" y="2953"/>
                    </a:lnTo>
                    <a:lnTo>
                      <a:pt x="4648" y="3029"/>
                    </a:lnTo>
                    <a:lnTo>
                      <a:pt x="4686" y="3105"/>
                    </a:lnTo>
                    <a:lnTo>
                      <a:pt x="4877" y="3334"/>
                    </a:lnTo>
                    <a:lnTo>
                      <a:pt x="4933" y="3467"/>
                    </a:lnTo>
                    <a:lnTo>
                      <a:pt x="5029" y="3848"/>
                    </a:lnTo>
                    <a:lnTo>
                      <a:pt x="5086" y="3962"/>
                    </a:lnTo>
                    <a:lnTo>
                      <a:pt x="5105" y="4019"/>
                    </a:lnTo>
                    <a:lnTo>
                      <a:pt x="5124" y="4134"/>
                    </a:lnTo>
                    <a:lnTo>
                      <a:pt x="5105" y="4667"/>
                    </a:lnTo>
                    <a:lnTo>
                      <a:pt x="5105" y="4743"/>
                    </a:lnTo>
                    <a:lnTo>
                      <a:pt x="5162" y="4972"/>
                    </a:lnTo>
                    <a:lnTo>
                      <a:pt x="5181" y="5048"/>
                    </a:lnTo>
                    <a:lnTo>
                      <a:pt x="5181" y="5124"/>
                    </a:lnTo>
                    <a:lnTo>
                      <a:pt x="5181" y="5220"/>
                    </a:lnTo>
                    <a:lnTo>
                      <a:pt x="5162" y="5296"/>
                    </a:lnTo>
                    <a:lnTo>
                      <a:pt x="5143" y="5372"/>
                    </a:lnTo>
                    <a:lnTo>
                      <a:pt x="4972" y="5619"/>
                    </a:lnTo>
                    <a:lnTo>
                      <a:pt x="4953" y="5677"/>
                    </a:lnTo>
                    <a:lnTo>
                      <a:pt x="4933" y="5753"/>
                    </a:lnTo>
                    <a:lnTo>
                      <a:pt x="4953" y="5829"/>
                    </a:lnTo>
                    <a:lnTo>
                      <a:pt x="4991" y="5924"/>
                    </a:lnTo>
                    <a:lnTo>
                      <a:pt x="4991" y="5981"/>
                    </a:lnTo>
                    <a:lnTo>
                      <a:pt x="4991" y="6019"/>
                    </a:lnTo>
                    <a:lnTo>
                      <a:pt x="4953" y="6058"/>
                    </a:lnTo>
                    <a:lnTo>
                      <a:pt x="4914" y="6095"/>
                    </a:lnTo>
                    <a:lnTo>
                      <a:pt x="4762" y="6210"/>
                    </a:lnTo>
                    <a:lnTo>
                      <a:pt x="4705" y="6267"/>
                    </a:lnTo>
                    <a:lnTo>
                      <a:pt x="2705" y="7277"/>
                    </a:lnTo>
                    <a:lnTo>
                      <a:pt x="2343" y="7505"/>
                    </a:lnTo>
                    <a:lnTo>
                      <a:pt x="2171" y="7658"/>
                    </a:lnTo>
                    <a:lnTo>
                      <a:pt x="1505" y="8362"/>
                    </a:lnTo>
                    <a:lnTo>
                      <a:pt x="476" y="7448"/>
                    </a:lnTo>
                    <a:lnTo>
                      <a:pt x="57" y="6991"/>
                    </a:lnTo>
                    <a:lnTo>
                      <a:pt x="0" y="6857"/>
                    </a:lnTo>
                    <a:lnTo>
                      <a:pt x="0" y="6781"/>
                    </a:lnTo>
                    <a:lnTo>
                      <a:pt x="686" y="4781"/>
                    </a:lnTo>
                    <a:lnTo>
                      <a:pt x="743" y="4610"/>
                    </a:lnTo>
                    <a:lnTo>
                      <a:pt x="743" y="4515"/>
                    </a:lnTo>
                    <a:lnTo>
                      <a:pt x="762" y="4476"/>
                    </a:lnTo>
                    <a:lnTo>
                      <a:pt x="743" y="4458"/>
                    </a:lnTo>
                    <a:lnTo>
                      <a:pt x="743" y="4419"/>
                    </a:lnTo>
                    <a:lnTo>
                      <a:pt x="743" y="4400"/>
                    </a:lnTo>
                    <a:lnTo>
                      <a:pt x="724" y="4400"/>
                    </a:lnTo>
                    <a:lnTo>
                      <a:pt x="705" y="4381"/>
                    </a:lnTo>
                    <a:lnTo>
                      <a:pt x="686" y="4381"/>
                    </a:lnTo>
                    <a:lnTo>
                      <a:pt x="666" y="4363"/>
                    </a:lnTo>
                    <a:lnTo>
                      <a:pt x="629" y="4363"/>
                    </a:lnTo>
                    <a:lnTo>
                      <a:pt x="590" y="4343"/>
                    </a:lnTo>
                    <a:lnTo>
                      <a:pt x="571" y="4286"/>
                    </a:lnTo>
                    <a:lnTo>
                      <a:pt x="571" y="4248"/>
                    </a:lnTo>
                    <a:lnTo>
                      <a:pt x="571" y="4191"/>
                    </a:lnTo>
                    <a:lnTo>
                      <a:pt x="724" y="3753"/>
                    </a:lnTo>
                    <a:lnTo>
                      <a:pt x="743" y="3715"/>
                    </a:lnTo>
                    <a:lnTo>
                      <a:pt x="743" y="3677"/>
                    </a:lnTo>
                    <a:lnTo>
                      <a:pt x="705" y="3276"/>
                    </a:lnTo>
                    <a:lnTo>
                      <a:pt x="705" y="3220"/>
                    </a:lnTo>
                    <a:lnTo>
                      <a:pt x="724" y="3143"/>
                    </a:lnTo>
                    <a:lnTo>
                      <a:pt x="762" y="3010"/>
                    </a:lnTo>
                    <a:lnTo>
                      <a:pt x="857" y="2667"/>
                    </a:lnTo>
                    <a:lnTo>
                      <a:pt x="876" y="2572"/>
                    </a:lnTo>
                    <a:lnTo>
                      <a:pt x="895" y="2419"/>
                    </a:lnTo>
                    <a:lnTo>
                      <a:pt x="838" y="1867"/>
                    </a:lnTo>
                    <a:lnTo>
                      <a:pt x="857" y="1448"/>
                    </a:lnTo>
                    <a:lnTo>
                      <a:pt x="915" y="991"/>
                    </a:lnTo>
                    <a:lnTo>
                      <a:pt x="915" y="895"/>
                    </a:lnTo>
                    <a:lnTo>
                      <a:pt x="933" y="838"/>
                    </a:lnTo>
                    <a:lnTo>
                      <a:pt x="971" y="800"/>
                    </a:lnTo>
                    <a:lnTo>
                      <a:pt x="971" y="762"/>
                    </a:lnTo>
                    <a:lnTo>
                      <a:pt x="1029" y="705"/>
                    </a:lnTo>
                    <a:lnTo>
                      <a:pt x="1105" y="648"/>
                    </a:lnTo>
                    <a:lnTo>
                      <a:pt x="1124" y="610"/>
                    </a:lnTo>
                    <a:lnTo>
                      <a:pt x="1143" y="591"/>
                    </a:lnTo>
                    <a:lnTo>
                      <a:pt x="1162" y="572"/>
                    </a:lnTo>
                    <a:lnTo>
                      <a:pt x="1181" y="533"/>
                    </a:lnTo>
                    <a:lnTo>
                      <a:pt x="1181" y="514"/>
                    </a:lnTo>
                    <a:lnTo>
                      <a:pt x="1200" y="496"/>
                    </a:lnTo>
                    <a:lnTo>
                      <a:pt x="1219" y="477"/>
                    </a:lnTo>
                    <a:lnTo>
                      <a:pt x="1257" y="477"/>
                    </a:lnTo>
                    <a:lnTo>
                      <a:pt x="1296" y="477"/>
                    </a:lnTo>
                    <a:lnTo>
                      <a:pt x="1409" y="477"/>
                    </a:lnTo>
                    <a:lnTo>
                      <a:pt x="1428" y="457"/>
                    </a:lnTo>
                    <a:lnTo>
                      <a:pt x="1505" y="401"/>
                    </a:lnTo>
                    <a:lnTo>
                      <a:pt x="1524" y="381"/>
                    </a:lnTo>
                    <a:lnTo>
                      <a:pt x="1924" y="134"/>
                    </a:lnTo>
                    <a:lnTo>
                      <a:pt x="1943" y="115"/>
                    </a:lnTo>
                    <a:lnTo>
                      <a:pt x="2076" y="38"/>
                    </a:lnTo>
                    <a:lnTo>
                      <a:pt x="2134" y="20"/>
                    </a:lnTo>
                    <a:lnTo>
                      <a:pt x="2190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8" name="Freeform 34">
                <a:extLst>
                  <a:ext uri="{FF2B5EF4-FFF2-40B4-BE49-F238E27FC236}">
                    <a16:creationId xmlns:a16="http://schemas.microsoft.com/office/drawing/2014/main" id="{7E9B22F6-C569-BA43-8E9A-A801C6EF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9650" y="2833688"/>
                <a:ext cx="925513" cy="1028700"/>
              </a:xfrm>
              <a:custGeom>
                <a:avLst/>
                <a:gdLst>
                  <a:gd name="T0" fmla="*/ 273650418 w 2573"/>
                  <a:gd name="T1" fmla="*/ 232032319 h 2858"/>
                  <a:gd name="T2" fmla="*/ 192396276 w 2573"/>
                  <a:gd name="T3" fmla="*/ 276469784 h 2858"/>
                  <a:gd name="T4" fmla="*/ 177516847 w 2573"/>
                  <a:gd name="T5" fmla="*/ 281263065 h 2858"/>
                  <a:gd name="T6" fmla="*/ 170141878 w 2573"/>
                  <a:gd name="T7" fmla="*/ 293700329 h 2858"/>
                  <a:gd name="T8" fmla="*/ 145429278 w 2573"/>
                  <a:gd name="T9" fmla="*/ 323238920 h 2858"/>
                  <a:gd name="T10" fmla="*/ 110883508 w 2573"/>
                  <a:gd name="T11" fmla="*/ 347983870 h 2858"/>
                  <a:gd name="T12" fmla="*/ 108554438 w 2573"/>
                  <a:gd name="T13" fmla="*/ 345522261 h 2858"/>
                  <a:gd name="T14" fmla="*/ 108554438 w 2573"/>
                  <a:gd name="T15" fmla="*/ 338137793 h 2858"/>
                  <a:gd name="T16" fmla="*/ 96133571 w 2573"/>
                  <a:gd name="T17" fmla="*/ 318315702 h 2858"/>
                  <a:gd name="T18" fmla="*/ 76466870 w 2573"/>
                  <a:gd name="T19" fmla="*/ 325830107 h 2858"/>
                  <a:gd name="T20" fmla="*/ 59258371 w 2573"/>
                  <a:gd name="T21" fmla="*/ 338137793 h 2858"/>
                  <a:gd name="T22" fmla="*/ 44508435 w 2573"/>
                  <a:gd name="T23" fmla="*/ 355368338 h 2858"/>
                  <a:gd name="T24" fmla="*/ 37004333 w 2573"/>
                  <a:gd name="T25" fmla="*/ 357829948 h 2858"/>
                  <a:gd name="T26" fmla="*/ 37004333 w 2573"/>
                  <a:gd name="T27" fmla="*/ 365214415 h 2858"/>
                  <a:gd name="T28" fmla="*/ 32087568 w 2573"/>
                  <a:gd name="T29" fmla="*/ 367676025 h 2858"/>
                  <a:gd name="T30" fmla="*/ 29629365 w 2573"/>
                  <a:gd name="T31" fmla="*/ 352906729 h 2858"/>
                  <a:gd name="T32" fmla="*/ 0 w 2573"/>
                  <a:gd name="T33" fmla="*/ 283724674 h 2858"/>
                  <a:gd name="T34" fmla="*/ 108554438 w 2573"/>
                  <a:gd name="T35" fmla="*/ 177749138 h 2858"/>
                  <a:gd name="T36" fmla="*/ 108554438 w 2573"/>
                  <a:gd name="T37" fmla="*/ 162850265 h 2858"/>
                  <a:gd name="T38" fmla="*/ 76466870 w 2573"/>
                  <a:gd name="T39" fmla="*/ 123336019 h 2858"/>
                  <a:gd name="T40" fmla="*/ 71550104 w 2573"/>
                  <a:gd name="T41" fmla="*/ 115951551 h 2858"/>
                  <a:gd name="T42" fmla="*/ 61587441 w 2573"/>
                  <a:gd name="T43" fmla="*/ 113489942 h 2858"/>
                  <a:gd name="T44" fmla="*/ 59258371 w 2573"/>
                  <a:gd name="T45" fmla="*/ 108566723 h 2858"/>
                  <a:gd name="T46" fmla="*/ 49295707 w 2573"/>
                  <a:gd name="T47" fmla="*/ 103643865 h 2858"/>
                  <a:gd name="T48" fmla="*/ 44508435 w 2573"/>
                  <a:gd name="T49" fmla="*/ 93797428 h 2858"/>
                  <a:gd name="T50" fmla="*/ 34545771 w 2573"/>
                  <a:gd name="T51" fmla="*/ 83951350 h 2858"/>
                  <a:gd name="T52" fmla="*/ 39462536 w 2573"/>
                  <a:gd name="T53" fmla="*/ 81489741 h 2858"/>
                  <a:gd name="T54" fmla="*/ 56800168 w 2573"/>
                  <a:gd name="T55" fmla="*/ 76437305 h 2858"/>
                  <a:gd name="T56" fmla="*/ 51754270 w 2573"/>
                  <a:gd name="T57" fmla="*/ 69182055 h 2858"/>
                  <a:gd name="T58" fmla="*/ 49295707 w 2573"/>
                  <a:gd name="T59" fmla="*/ 54283542 h 2858"/>
                  <a:gd name="T60" fmla="*/ 51754270 w 2573"/>
                  <a:gd name="T61" fmla="*/ 44437104 h 2858"/>
                  <a:gd name="T62" fmla="*/ 61587441 w 2573"/>
                  <a:gd name="T63" fmla="*/ 44437104 h 2858"/>
                  <a:gd name="T64" fmla="*/ 64175136 w 2573"/>
                  <a:gd name="T65" fmla="*/ 37052637 h 2858"/>
                  <a:gd name="T66" fmla="*/ 61587441 w 2573"/>
                  <a:gd name="T67" fmla="*/ 22283341 h 2858"/>
                  <a:gd name="T68" fmla="*/ 66633339 w 2573"/>
                  <a:gd name="T69" fmla="*/ 14769296 h 2858"/>
                  <a:gd name="T70" fmla="*/ 76466870 w 2573"/>
                  <a:gd name="T71" fmla="*/ 12307686 h 2858"/>
                  <a:gd name="T72" fmla="*/ 91216806 w 2573"/>
                  <a:gd name="T73" fmla="*/ 7384468 h 2858"/>
                  <a:gd name="T74" fmla="*/ 96133571 w 2573"/>
                  <a:gd name="T75" fmla="*/ 0 h 2858"/>
                  <a:gd name="T76" fmla="*/ 101049977 w 2573"/>
                  <a:gd name="T77" fmla="*/ 7384468 h 2858"/>
                  <a:gd name="T78" fmla="*/ 101049977 w 2573"/>
                  <a:gd name="T79" fmla="*/ 17230905 h 2858"/>
                  <a:gd name="T80" fmla="*/ 118387609 w 2573"/>
                  <a:gd name="T81" fmla="*/ 29668169 h 2858"/>
                  <a:gd name="T82" fmla="*/ 133137545 w 2573"/>
                  <a:gd name="T83" fmla="*/ 19821732 h 2858"/>
                  <a:gd name="T84" fmla="*/ 152933739 w 2573"/>
                  <a:gd name="T85" fmla="*/ 19821732 h 2858"/>
                  <a:gd name="T86" fmla="*/ 175058644 w 2573"/>
                  <a:gd name="T87" fmla="*/ 41975855 h 2858"/>
                  <a:gd name="T88" fmla="*/ 204687649 w 2573"/>
                  <a:gd name="T89" fmla="*/ 32129418 h 2858"/>
                  <a:gd name="T90" fmla="*/ 231729319 w 2573"/>
                  <a:gd name="T91" fmla="*/ 29668169 h 2858"/>
                  <a:gd name="T92" fmla="*/ 283483589 w 2573"/>
                  <a:gd name="T93" fmla="*/ 27076982 h 2858"/>
                  <a:gd name="T94" fmla="*/ 298233525 w 2573"/>
                  <a:gd name="T95" fmla="*/ 37052637 h 2858"/>
                  <a:gd name="T96" fmla="*/ 315571157 w 2573"/>
                  <a:gd name="T97" fmla="*/ 59206400 h 2858"/>
                  <a:gd name="T98" fmla="*/ 285941792 w 2573"/>
                  <a:gd name="T99" fmla="*/ 93797428 h 2858"/>
                  <a:gd name="T100" fmla="*/ 332779296 w 2573"/>
                  <a:gd name="T101" fmla="*/ 197441292 h 2858"/>
                  <a:gd name="T102" fmla="*/ 313112954 w 2573"/>
                  <a:gd name="T103" fmla="*/ 212210588 h 28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573" h="2858">
                    <a:moveTo>
                      <a:pt x="2381" y="1657"/>
                    </a:moveTo>
                    <a:lnTo>
                      <a:pt x="2325" y="1677"/>
                    </a:lnTo>
                    <a:lnTo>
                      <a:pt x="2267" y="1695"/>
                    </a:lnTo>
                    <a:lnTo>
                      <a:pt x="2134" y="1772"/>
                    </a:lnTo>
                    <a:lnTo>
                      <a:pt x="2115" y="1791"/>
                    </a:lnTo>
                    <a:lnTo>
                      <a:pt x="1715" y="2038"/>
                    </a:lnTo>
                    <a:lnTo>
                      <a:pt x="1696" y="2058"/>
                    </a:lnTo>
                    <a:lnTo>
                      <a:pt x="1619" y="2114"/>
                    </a:lnTo>
                    <a:lnTo>
                      <a:pt x="1600" y="2134"/>
                    </a:lnTo>
                    <a:lnTo>
                      <a:pt x="1487" y="2134"/>
                    </a:lnTo>
                    <a:lnTo>
                      <a:pt x="1448" y="2134"/>
                    </a:lnTo>
                    <a:lnTo>
                      <a:pt x="1410" y="2134"/>
                    </a:lnTo>
                    <a:lnTo>
                      <a:pt x="1391" y="2153"/>
                    </a:lnTo>
                    <a:lnTo>
                      <a:pt x="1372" y="2171"/>
                    </a:lnTo>
                    <a:lnTo>
                      <a:pt x="1372" y="2190"/>
                    </a:lnTo>
                    <a:lnTo>
                      <a:pt x="1353" y="2229"/>
                    </a:lnTo>
                    <a:lnTo>
                      <a:pt x="1334" y="2248"/>
                    </a:lnTo>
                    <a:lnTo>
                      <a:pt x="1315" y="2267"/>
                    </a:lnTo>
                    <a:lnTo>
                      <a:pt x="1296" y="2305"/>
                    </a:lnTo>
                    <a:lnTo>
                      <a:pt x="1220" y="2362"/>
                    </a:lnTo>
                    <a:lnTo>
                      <a:pt x="1162" y="2419"/>
                    </a:lnTo>
                    <a:lnTo>
                      <a:pt x="1162" y="2457"/>
                    </a:lnTo>
                    <a:lnTo>
                      <a:pt x="1124" y="2495"/>
                    </a:lnTo>
                    <a:lnTo>
                      <a:pt x="1106" y="2552"/>
                    </a:lnTo>
                    <a:lnTo>
                      <a:pt x="1086" y="2552"/>
                    </a:lnTo>
                    <a:lnTo>
                      <a:pt x="1048" y="2571"/>
                    </a:lnTo>
                    <a:lnTo>
                      <a:pt x="953" y="2648"/>
                    </a:lnTo>
                    <a:lnTo>
                      <a:pt x="857" y="2686"/>
                    </a:lnTo>
                    <a:lnTo>
                      <a:pt x="839" y="2686"/>
                    </a:lnTo>
                    <a:lnTo>
                      <a:pt x="839" y="2667"/>
                    </a:lnTo>
                    <a:lnTo>
                      <a:pt x="839" y="2648"/>
                    </a:lnTo>
                    <a:lnTo>
                      <a:pt x="839" y="2629"/>
                    </a:lnTo>
                    <a:lnTo>
                      <a:pt x="839" y="2610"/>
                    </a:lnTo>
                    <a:lnTo>
                      <a:pt x="839" y="2534"/>
                    </a:lnTo>
                    <a:lnTo>
                      <a:pt x="820" y="2495"/>
                    </a:lnTo>
                    <a:lnTo>
                      <a:pt x="801" y="2476"/>
                    </a:lnTo>
                    <a:lnTo>
                      <a:pt x="743" y="2457"/>
                    </a:lnTo>
                    <a:lnTo>
                      <a:pt x="686" y="2457"/>
                    </a:lnTo>
                    <a:lnTo>
                      <a:pt x="667" y="2476"/>
                    </a:lnTo>
                    <a:lnTo>
                      <a:pt x="648" y="2476"/>
                    </a:lnTo>
                    <a:lnTo>
                      <a:pt x="591" y="2515"/>
                    </a:lnTo>
                    <a:lnTo>
                      <a:pt x="553" y="2515"/>
                    </a:lnTo>
                    <a:lnTo>
                      <a:pt x="534" y="2534"/>
                    </a:lnTo>
                    <a:lnTo>
                      <a:pt x="515" y="2534"/>
                    </a:lnTo>
                    <a:lnTo>
                      <a:pt x="458" y="2610"/>
                    </a:lnTo>
                    <a:lnTo>
                      <a:pt x="381" y="2705"/>
                    </a:lnTo>
                    <a:lnTo>
                      <a:pt x="381" y="2743"/>
                    </a:lnTo>
                    <a:lnTo>
                      <a:pt x="363" y="2743"/>
                    </a:lnTo>
                    <a:lnTo>
                      <a:pt x="363" y="2762"/>
                    </a:lnTo>
                    <a:lnTo>
                      <a:pt x="344" y="2743"/>
                    </a:lnTo>
                    <a:lnTo>
                      <a:pt x="324" y="2743"/>
                    </a:lnTo>
                    <a:lnTo>
                      <a:pt x="305" y="2762"/>
                    </a:lnTo>
                    <a:lnTo>
                      <a:pt x="286" y="2762"/>
                    </a:lnTo>
                    <a:lnTo>
                      <a:pt x="286" y="2781"/>
                    </a:lnTo>
                    <a:lnTo>
                      <a:pt x="286" y="2800"/>
                    </a:lnTo>
                    <a:lnTo>
                      <a:pt x="286" y="2819"/>
                    </a:lnTo>
                    <a:lnTo>
                      <a:pt x="286" y="2838"/>
                    </a:lnTo>
                    <a:lnTo>
                      <a:pt x="286" y="2857"/>
                    </a:lnTo>
                    <a:lnTo>
                      <a:pt x="267" y="2857"/>
                    </a:lnTo>
                    <a:lnTo>
                      <a:pt x="248" y="2838"/>
                    </a:lnTo>
                    <a:lnTo>
                      <a:pt x="229" y="2800"/>
                    </a:lnTo>
                    <a:lnTo>
                      <a:pt x="210" y="2781"/>
                    </a:lnTo>
                    <a:lnTo>
                      <a:pt x="210" y="2762"/>
                    </a:lnTo>
                    <a:lnTo>
                      <a:pt x="229" y="2743"/>
                    </a:lnTo>
                    <a:lnTo>
                      <a:pt x="229" y="2724"/>
                    </a:lnTo>
                    <a:lnTo>
                      <a:pt x="172" y="2591"/>
                    </a:lnTo>
                    <a:lnTo>
                      <a:pt x="19" y="2305"/>
                    </a:lnTo>
                    <a:lnTo>
                      <a:pt x="19" y="2267"/>
                    </a:lnTo>
                    <a:lnTo>
                      <a:pt x="0" y="2229"/>
                    </a:lnTo>
                    <a:lnTo>
                      <a:pt x="0" y="2190"/>
                    </a:lnTo>
                    <a:lnTo>
                      <a:pt x="39" y="2134"/>
                    </a:lnTo>
                    <a:lnTo>
                      <a:pt x="820" y="1448"/>
                    </a:lnTo>
                    <a:lnTo>
                      <a:pt x="839" y="1410"/>
                    </a:lnTo>
                    <a:lnTo>
                      <a:pt x="839" y="1372"/>
                    </a:lnTo>
                    <a:lnTo>
                      <a:pt x="857" y="1333"/>
                    </a:lnTo>
                    <a:lnTo>
                      <a:pt x="857" y="1314"/>
                    </a:lnTo>
                    <a:lnTo>
                      <a:pt x="839" y="1276"/>
                    </a:lnTo>
                    <a:lnTo>
                      <a:pt x="839" y="1257"/>
                    </a:lnTo>
                    <a:lnTo>
                      <a:pt x="725" y="1105"/>
                    </a:lnTo>
                    <a:lnTo>
                      <a:pt x="667" y="1029"/>
                    </a:lnTo>
                    <a:lnTo>
                      <a:pt x="610" y="991"/>
                    </a:lnTo>
                    <a:lnTo>
                      <a:pt x="591" y="971"/>
                    </a:lnTo>
                    <a:lnTo>
                      <a:pt x="591" y="952"/>
                    </a:lnTo>
                    <a:lnTo>
                      <a:pt x="572" y="952"/>
                    </a:lnTo>
                    <a:lnTo>
                      <a:pt x="553" y="952"/>
                    </a:lnTo>
                    <a:lnTo>
                      <a:pt x="553" y="934"/>
                    </a:lnTo>
                    <a:lnTo>
                      <a:pt x="553" y="915"/>
                    </a:lnTo>
                    <a:lnTo>
                      <a:pt x="553" y="895"/>
                    </a:lnTo>
                    <a:lnTo>
                      <a:pt x="534" y="876"/>
                    </a:lnTo>
                    <a:lnTo>
                      <a:pt x="515" y="876"/>
                    </a:lnTo>
                    <a:lnTo>
                      <a:pt x="496" y="876"/>
                    </a:lnTo>
                    <a:lnTo>
                      <a:pt x="476" y="876"/>
                    </a:lnTo>
                    <a:lnTo>
                      <a:pt x="458" y="857"/>
                    </a:lnTo>
                    <a:lnTo>
                      <a:pt x="458" y="838"/>
                    </a:lnTo>
                    <a:lnTo>
                      <a:pt x="439" y="838"/>
                    </a:lnTo>
                    <a:lnTo>
                      <a:pt x="400" y="819"/>
                    </a:lnTo>
                    <a:lnTo>
                      <a:pt x="381" y="819"/>
                    </a:lnTo>
                    <a:lnTo>
                      <a:pt x="381" y="800"/>
                    </a:lnTo>
                    <a:lnTo>
                      <a:pt x="381" y="762"/>
                    </a:lnTo>
                    <a:lnTo>
                      <a:pt x="381" y="743"/>
                    </a:lnTo>
                    <a:lnTo>
                      <a:pt x="363" y="724"/>
                    </a:lnTo>
                    <a:lnTo>
                      <a:pt x="344" y="724"/>
                    </a:lnTo>
                    <a:lnTo>
                      <a:pt x="267" y="686"/>
                    </a:lnTo>
                    <a:lnTo>
                      <a:pt x="248" y="667"/>
                    </a:lnTo>
                    <a:lnTo>
                      <a:pt x="267" y="648"/>
                    </a:lnTo>
                    <a:lnTo>
                      <a:pt x="267" y="629"/>
                    </a:lnTo>
                    <a:lnTo>
                      <a:pt x="286" y="629"/>
                    </a:lnTo>
                    <a:lnTo>
                      <a:pt x="305" y="629"/>
                    </a:lnTo>
                    <a:lnTo>
                      <a:pt x="324" y="629"/>
                    </a:lnTo>
                    <a:lnTo>
                      <a:pt x="363" y="610"/>
                    </a:lnTo>
                    <a:lnTo>
                      <a:pt x="420" y="610"/>
                    </a:lnTo>
                    <a:lnTo>
                      <a:pt x="420" y="590"/>
                    </a:lnTo>
                    <a:lnTo>
                      <a:pt x="439" y="590"/>
                    </a:lnTo>
                    <a:lnTo>
                      <a:pt x="439" y="571"/>
                    </a:lnTo>
                    <a:lnTo>
                      <a:pt x="420" y="553"/>
                    </a:lnTo>
                    <a:lnTo>
                      <a:pt x="400" y="534"/>
                    </a:lnTo>
                    <a:lnTo>
                      <a:pt x="400" y="514"/>
                    </a:lnTo>
                    <a:lnTo>
                      <a:pt x="400" y="438"/>
                    </a:lnTo>
                    <a:lnTo>
                      <a:pt x="400" y="419"/>
                    </a:lnTo>
                    <a:lnTo>
                      <a:pt x="381" y="419"/>
                    </a:lnTo>
                    <a:lnTo>
                      <a:pt x="381" y="400"/>
                    </a:lnTo>
                    <a:lnTo>
                      <a:pt x="400" y="381"/>
                    </a:lnTo>
                    <a:lnTo>
                      <a:pt x="400" y="362"/>
                    </a:lnTo>
                    <a:lnTo>
                      <a:pt x="400" y="343"/>
                    </a:lnTo>
                    <a:lnTo>
                      <a:pt x="420" y="343"/>
                    </a:lnTo>
                    <a:lnTo>
                      <a:pt x="420" y="324"/>
                    </a:lnTo>
                    <a:lnTo>
                      <a:pt x="439" y="343"/>
                    </a:lnTo>
                    <a:lnTo>
                      <a:pt x="458" y="343"/>
                    </a:lnTo>
                    <a:lnTo>
                      <a:pt x="476" y="343"/>
                    </a:lnTo>
                    <a:lnTo>
                      <a:pt x="496" y="324"/>
                    </a:lnTo>
                    <a:lnTo>
                      <a:pt x="496" y="305"/>
                    </a:lnTo>
                    <a:lnTo>
                      <a:pt x="496" y="286"/>
                    </a:lnTo>
                    <a:lnTo>
                      <a:pt x="476" y="267"/>
                    </a:lnTo>
                    <a:lnTo>
                      <a:pt x="476" y="209"/>
                    </a:lnTo>
                    <a:lnTo>
                      <a:pt x="476" y="190"/>
                    </a:lnTo>
                    <a:lnTo>
                      <a:pt x="476" y="172"/>
                    </a:lnTo>
                    <a:lnTo>
                      <a:pt x="476" y="153"/>
                    </a:lnTo>
                    <a:lnTo>
                      <a:pt x="476" y="133"/>
                    </a:lnTo>
                    <a:lnTo>
                      <a:pt x="496" y="133"/>
                    </a:lnTo>
                    <a:lnTo>
                      <a:pt x="515" y="114"/>
                    </a:lnTo>
                    <a:lnTo>
                      <a:pt x="534" y="114"/>
                    </a:lnTo>
                    <a:lnTo>
                      <a:pt x="553" y="114"/>
                    </a:lnTo>
                    <a:lnTo>
                      <a:pt x="572" y="95"/>
                    </a:lnTo>
                    <a:lnTo>
                      <a:pt x="591" y="95"/>
                    </a:lnTo>
                    <a:lnTo>
                      <a:pt x="591" y="77"/>
                    </a:lnTo>
                    <a:lnTo>
                      <a:pt x="610" y="77"/>
                    </a:lnTo>
                    <a:lnTo>
                      <a:pt x="629" y="77"/>
                    </a:lnTo>
                    <a:lnTo>
                      <a:pt x="686" y="77"/>
                    </a:lnTo>
                    <a:lnTo>
                      <a:pt x="705" y="57"/>
                    </a:lnTo>
                    <a:lnTo>
                      <a:pt x="705" y="38"/>
                    </a:lnTo>
                    <a:lnTo>
                      <a:pt x="705" y="19"/>
                    </a:lnTo>
                    <a:lnTo>
                      <a:pt x="725" y="0"/>
                    </a:lnTo>
                    <a:lnTo>
                      <a:pt x="743" y="0"/>
                    </a:lnTo>
                    <a:lnTo>
                      <a:pt x="762" y="0"/>
                    </a:lnTo>
                    <a:lnTo>
                      <a:pt x="762" y="19"/>
                    </a:lnTo>
                    <a:lnTo>
                      <a:pt x="781" y="38"/>
                    </a:lnTo>
                    <a:lnTo>
                      <a:pt x="781" y="57"/>
                    </a:lnTo>
                    <a:lnTo>
                      <a:pt x="781" y="95"/>
                    </a:lnTo>
                    <a:lnTo>
                      <a:pt x="781" y="114"/>
                    </a:lnTo>
                    <a:lnTo>
                      <a:pt x="781" y="133"/>
                    </a:lnTo>
                    <a:lnTo>
                      <a:pt x="801" y="153"/>
                    </a:lnTo>
                    <a:lnTo>
                      <a:pt x="839" y="153"/>
                    </a:lnTo>
                    <a:lnTo>
                      <a:pt x="857" y="172"/>
                    </a:lnTo>
                    <a:lnTo>
                      <a:pt x="877" y="190"/>
                    </a:lnTo>
                    <a:lnTo>
                      <a:pt x="915" y="229"/>
                    </a:lnTo>
                    <a:lnTo>
                      <a:pt x="934" y="229"/>
                    </a:lnTo>
                    <a:lnTo>
                      <a:pt x="953" y="209"/>
                    </a:lnTo>
                    <a:lnTo>
                      <a:pt x="972" y="172"/>
                    </a:lnTo>
                    <a:lnTo>
                      <a:pt x="991" y="153"/>
                    </a:lnTo>
                    <a:lnTo>
                      <a:pt x="1029" y="153"/>
                    </a:lnTo>
                    <a:lnTo>
                      <a:pt x="1086" y="172"/>
                    </a:lnTo>
                    <a:lnTo>
                      <a:pt x="1124" y="172"/>
                    </a:lnTo>
                    <a:lnTo>
                      <a:pt x="1143" y="153"/>
                    </a:lnTo>
                    <a:lnTo>
                      <a:pt x="1162" y="153"/>
                    </a:lnTo>
                    <a:lnTo>
                      <a:pt x="1182" y="153"/>
                    </a:lnTo>
                    <a:lnTo>
                      <a:pt x="1201" y="190"/>
                    </a:lnTo>
                    <a:lnTo>
                      <a:pt x="1238" y="248"/>
                    </a:lnTo>
                    <a:lnTo>
                      <a:pt x="1258" y="286"/>
                    </a:lnTo>
                    <a:lnTo>
                      <a:pt x="1315" y="324"/>
                    </a:lnTo>
                    <a:lnTo>
                      <a:pt x="1353" y="324"/>
                    </a:lnTo>
                    <a:lnTo>
                      <a:pt x="1391" y="305"/>
                    </a:lnTo>
                    <a:lnTo>
                      <a:pt x="1410" y="305"/>
                    </a:lnTo>
                    <a:lnTo>
                      <a:pt x="1448" y="286"/>
                    </a:lnTo>
                    <a:lnTo>
                      <a:pt x="1505" y="267"/>
                    </a:lnTo>
                    <a:lnTo>
                      <a:pt x="1582" y="248"/>
                    </a:lnTo>
                    <a:lnTo>
                      <a:pt x="1600" y="248"/>
                    </a:lnTo>
                    <a:lnTo>
                      <a:pt x="1677" y="267"/>
                    </a:lnTo>
                    <a:lnTo>
                      <a:pt x="1715" y="267"/>
                    </a:lnTo>
                    <a:lnTo>
                      <a:pt x="1772" y="248"/>
                    </a:lnTo>
                    <a:lnTo>
                      <a:pt x="1791" y="229"/>
                    </a:lnTo>
                    <a:lnTo>
                      <a:pt x="1848" y="190"/>
                    </a:lnTo>
                    <a:lnTo>
                      <a:pt x="1886" y="172"/>
                    </a:lnTo>
                    <a:lnTo>
                      <a:pt x="2134" y="153"/>
                    </a:lnTo>
                    <a:lnTo>
                      <a:pt x="2191" y="153"/>
                    </a:lnTo>
                    <a:lnTo>
                      <a:pt x="2191" y="209"/>
                    </a:lnTo>
                    <a:lnTo>
                      <a:pt x="2191" y="229"/>
                    </a:lnTo>
                    <a:lnTo>
                      <a:pt x="2248" y="267"/>
                    </a:lnTo>
                    <a:lnTo>
                      <a:pt x="2305" y="286"/>
                    </a:lnTo>
                    <a:lnTo>
                      <a:pt x="2344" y="324"/>
                    </a:lnTo>
                    <a:lnTo>
                      <a:pt x="2381" y="343"/>
                    </a:lnTo>
                    <a:lnTo>
                      <a:pt x="2420" y="400"/>
                    </a:lnTo>
                    <a:lnTo>
                      <a:pt x="2420" y="438"/>
                    </a:lnTo>
                    <a:lnTo>
                      <a:pt x="2439" y="457"/>
                    </a:lnTo>
                    <a:lnTo>
                      <a:pt x="2439" y="495"/>
                    </a:lnTo>
                    <a:lnTo>
                      <a:pt x="2420" y="514"/>
                    </a:lnTo>
                    <a:lnTo>
                      <a:pt x="2229" y="667"/>
                    </a:lnTo>
                    <a:lnTo>
                      <a:pt x="2210" y="705"/>
                    </a:lnTo>
                    <a:lnTo>
                      <a:pt x="2210" y="724"/>
                    </a:lnTo>
                    <a:lnTo>
                      <a:pt x="2210" y="781"/>
                    </a:lnTo>
                    <a:lnTo>
                      <a:pt x="2229" y="857"/>
                    </a:lnTo>
                    <a:lnTo>
                      <a:pt x="2267" y="971"/>
                    </a:lnTo>
                    <a:lnTo>
                      <a:pt x="2572" y="1505"/>
                    </a:lnTo>
                    <a:lnTo>
                      <a:pt x="2572" y="1524"/>
                    </a:lnTo>
                    <a:lnTo>
                      <a:pt x="2572" y="1543"/>
                    </a:lnTo>
                    <a:lnTo>
                      <a:pt x="2553" y="1562"/>
                    </a:lnTo>
                    <a:lnTo>
                      <a:pt x="2534" y="1562"/>
                    </a:lnTo>
                    <a:lnTo>
                      <a:pt x="2420" y="1638"/>
                    </a:lnTo>
                    <a:lnTo>
                      <a:pt x="2381" y="1657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9" name="Freeform 35">
                <a:extLst>
                  <a:ext uri="{FF2B5EF4-FFF2-40B4-BE49-F238E27FC236}">
                    <a16:creationId xmlns:a16="http://schemas.microsoft.com/office/drawing/2014/main" id="{B68868AE-9F9D-6442-832F-2B4F75B64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0550" y="2606675"/>
                <a:ext cx="727075" cy="1008063"/>
              </a:xfrm>
              <a:custGeom>
                <a:avLst/>
                <a:gdLst>
                  <a:gd name="T0" fmla="*/ 224742160 w 2019"/>
                  <a:gd name="T1" fmla="*/ 93775052 h 2801"/>
                  <a:gd name="T2" fmla="*/ 214886134 w 2019"/>
                  <a:gd name="T3" fmla="*/ 98696961 h 2801"/>
                  <a:gd name="T4" fmla="*/ 212292576 w 2019"/>
                  <a:gd name="T5" fmla="*/ 106079826 h 2801"/>
                  <a:gd name="T6" fmla="*/ 214886134 w 2019"/>
                  <a:gd name="T7" fmla="*/ 120975118 h 2801"/>
                  <a:gd name="T8" fmla="*/ 209957941 w 2019"/>
                  <a:gd name="T9" fmla="*/ 125897028 h 2801"/>
                  <a:gd name="T10" fmla="*/ 202436550 w 2019"/>
                  <a:gd name="T11" fmla="*/ 128357983 h 2801"/>
                  <a:gd name="T12" fmla="*/ 202436550 w 2019"/>
                  <a:gd name="T13" fmla="*/ 135740847 h 2801"/>
                  <a:gd name="T14" fmla="*/ 205030108 w 2019"/>
                  <a:gd name="T15" fmla="*/ 153097094 h 2801"/>
                  <a:gd name="T16" fmla="*/ 205030108 w 2019"/>
                  <a:gd name="T17" fmla="*/ 157889442 h 2801"/>
                  <a:gd name="T18" fmla="*/ 187652332 w 2019"/>
                  <a:gd name="T19" fmla="*/ 162940914 h 2801"/>
                  <a:gd name="T20" fmla="*/ 182724499 w 2019"/>
                  <a:gd name="T21" fmla="*/ 167862824 h 2801"/>
                  <a:gd name="T22" fmla="*/ 197637999 w 2019"/>
                  <a:gd name="T23" fmla="*/ 175245688 h 2801"/>
                  <a:gd name="T24" fmla="*/ 199972274 w 2019"/>
                  <a:gd name="T25" fmla="*/ 187550103 h 2801"/>
                  <a:gd name="T26" fmla="*/ 209957941 w 2019"/>
                  <a:gd name="T27" fmla="*/ 192472013 h 2801"/>
                  <a:gd name="T28" fmla="*/ 214886134 w 2019"/>
                  <a:gd name="T29" fmla="*/ 194932968 h 2801"/>
                  <a:gd name="T30" fmla="*/ 222277883 w 2019"/>
                  <a:gd name="T31" fmla="*/ 199984440 h 2801"/>
                  <a:gd name="T32" fmla="*/ 227206076 w 2019"/>
                  <a:gd name="T33" fmla="*/ 207237743 h 2801"/>
                  <a:gd name="T34" fmla="*/ 259367711 w 2019"/>
                  <a:gd name="T35" fmla="*/ 246742584 h 2801"/>
                  <a:gd name="T36" fmla="*/ 259367711 w 2019"/>
                  <a:gd name="T37" fmla="*/ 264098830 h 2801"/>
                  <a:gd name="T38" fmla="*/ 148228589 w 2019"/>
                  <a:gd name="T39" fmla="*/ 345439545 h 2801"/>
                  <a:gd name="T40" fmla="*/ 128386896 w 2019"/>
                  <a:gd name="T41" fmla="*/ 333134770 h 2801"/>
                  <a:gd name="T42" fmla="*/ 86369596 w 2019"/>
                  <a:gd name="T43" fmla="*/ 357873882 h 2801"/>
                  <a:gd name="T44" fmla="*/ 39423742 w 2019"/>
                  <a:gd name="T45" fmla="*/ 357873882 h 2801"/>
                  <a:gd name="T46" fmla="*/ 17247775 w 2019"/>
                  <a:gd name="T47" fmla="*/ 352822410 h 2801"/>
                  <a:gd name="T48" fmla="*/ 4798191 w 2019"/>
                  <a:gd name="T49" fmla="*/ 335595725 h 2801"/>
                  <a:gd name="T50" fmla="*/ 59265435 w 2019"/>
                  <a:gd name="T51" fmla="*/ 283786470 h 2801"/>
                  <a:gd name="T52" fmla="*/ 56801519 w 2019"/>
                  <a:gd name="T53" fmla="*/ 273942650 h 2801"/>
                  <a:gd name="T54" fmla="*/ 51743684 w 2019"/>
                  <a:gd name="T55" fmla="*/ 264098830 h 2801"/>
                  <a:gd name="T56" fmla="*/ 71585377 w 2019"/>
                  <a:gd name="T57" fmla="*/ 254125448 h 2801"/>
                  <a:gd name="T58" fmla="*/ 86369596 w 2019"/>
                  <a:gd name="T59" fmla="*/ 217211124 h 2801"/>
                  <a:gd name="T60" fmla="*/ 83905319 w 2019"/>
                  <a:gd name="T61" fmla="*/ 207237743 h 2801"/>
                  <a:gd name="T62" fmla="*/ 54207961 w 2019"/>
                  <a:gd name="T63" fmla="*/ 192472013 h 2801"/>
                  <a:gd name="T64" fmla="*/ 49409410 w 2019"/>
                  <a:gd name="T65" fmla="*/ 175245688 h 2801"/>
                  <a:gd name="T66" fmla="*/ 44351935 w 2019"/>
                  <a:gd name="T67" fmla="*/ 170323778 h 2801"/>
                  <a:gd name="T68" fmla="*/ 44351935 w 2019"/>
                  <a:gd name="T69" fmla="*/ 162940914 h 2801"/>
                  <a:gd name="T70" fmla="*/ 37089468 w 2019"/>
                  <a:gd name="T71" fmla="*/ 153097094 h 2801"/>
                  <a:gd name="T72" fmla="*/ 39423742 w 2019"/>
                  <a:gd name="T73" fmla="*/ 128357983 h 2801"/>
                  <a:gd name="T74" fmla="*/ 44351935 w 2019"/>
                  <a:gd name="T75" fmla="*/ 113592253 h 2801"/>
                  <a:gd name="T76" fmla="*/ 39423742 w 2019"/>
                  <a:gd name="T77" fmla="*/ 88853142 h 2801"/>
                  <a:gd name="T78" fmla="*/ 59265435 w 2019"/>
                  <a:gd name="T79" fmla="*/ 76548367 h 2801"/>
                  <a:gd name="T80" fmla="*/ 56801519 w 2019"/>
                  <a:gd name="T81" fmla="*/ 54399772 h 2801"/>
                  <a:gd name="T82" fmla="*/ 78977487 w 2019"/>
                  <a:gd name="T83" fmla="*/ 46887706 h 2801"/>
                  <a:gd name="T84" fmla="*/ 113603038 w 2019"/>
                  <a:gd name="T85" fmla="*/ 39504841 h 2801"/>
                  <a:gd name="T86" fmla="*/ 125922980 w 2019"/>
                  <a:gd name="T87" fmla="*/ 32121976 h 2801"/>
                  <a:gd name="T88" fmla="*/ 133315089 w 2019"/>
                  <a:gd name="T89" fmla="*/ 7512427 h 2801"/>
                  <a:gd name="T90" fmla="*/ 150562864 w 2019"/>
                  <a:gd name="T91" fmla="*/ 2590517 h 2801"/>
                  <a:gd name="T92" fmla="*/ 163012448 w 2019"/>
                  <a:gd name="T93" fmla="*/ 7512427 h 2801"/>
                  <a:gd name="T94" fmla="*/ 167940641 w 2019"/>
                  <a:gd name="T95" fmla="*/ 24739111 h 2801"/>
                  <a:gd name="T96" fmla="*/ 185188415 w 2019"/>
                  <a:gd name="T97" fmla="*/ 22278156 h 2801"/>
                  <a:gd name="T98" fmla="*/ 227206076 w 2019"/>
                  <a:gd name="T99" fmla="*/ 49348661 h 2801"/>
                  <a:gd name="T100" fmla="*/ 222277883 w 2019"/>
                  <a:gd name="T101" fmla="*/ 61782637 h 2801"/>
                  <a:gd name="T102" fmla="*/ 219813967 w 2019"/>
                  <a:gd name="T103" fmla="*/ 69165502 h 2801"/>
                  <a:gd name="T104" fmla="*/ 232133909 w 2019"/>
                  <a:gd name="T105" fmla="*/ 91443658 h 280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019" h="2801">
                    <a:moveTo>
                      <a:pt x="1790" y="706"/>
                    </a:moveTo>
                    <a:lnTo>
                      <a:pt x="1771" y="706"/>
                    </a:lnTo>
                    <a:lnTo>
                      <a:pt x="1752" y="706"/>
                    </a:lnTo>
                    <a:lnTo>
                      <a:pt x="1752" y="724"/>
                    </a:lnTo>
                    <a:lnTo>
                      <a:pt x="1733" y="724"/>
                    </a:lnTo>
                    <a:lnTo>
                      <a:pt x="1714" y="743"/>
                    </a:lnTo>
                    <a:lnTo>
                      <a:pt x="1695" y="743"/>
                    </a:lnTo>
                    <a:lnTo>
                      <a:pt x="1676" y="743"/>
                    </a:lnTo>
                    <a:lnTo>
                      <a:pt x="1657" y="762"/>
                    </a:lnTo>
                    <a:lnTo>
                      <a:pt x="1637" y="762"/>
                    </a:lnTo>
                    <a:lnTo>
                      <a:pt x="1637" y="782"/>
                    </a:lnTo>
                    <a:lnTo>
                      <a:pt x="1637" y="801"/>
                    </a:lnTo>
                    <a:lnTo>
                      <a:pt x="1637" y="819"/>
                    </a:lnTo>
                    <a:lnTo>
                      <a:pt x="1637" y="838"/>
                    </a:lnTo>
                    <a:lnTo>
                      <a:pt x="1637" y="896"/>
                    </a:lnTo>
                    <a:lnTo>
                      <a:pt x="1657" y="915"/>
                    </a:lnTo>
                    <a:lnTo>
                      <a:pt x="1657" y="934"/>
                    </a:lnTo>
                    <a:lnTo>
                      <a:pt x="1657" y="953"/>
                    </a:lnTo>
                    <a:lnTo>
                      <a:pt x="1637" y="972"/>
                    </a:lnTo>
                    <a:lnTo>
                      <a:pt x="1619" y="972"/>
                    </a:lnTo>
                    <a:lnTo>
                      <a:pt x="1600" y="972"/>
                    </a:lnTo>
                    <a:lnTo>
                      <a:pt x="1581" y="953"/>
                    </a:lnTo>
                    <a:lnTo>
                      <a:pt x="1581" y="972"/>
                    </a:lnTo>
                    <a:lnTo>
                      <a:pt x="1561" y="972"/>
                    </a:lnTo>
                    <a:lnTo>
                      <a:pt x="1561" y="991"/>
                    </a:lnTo>
                    <a:lnTo>
                      <a:pt x="1561" y="1010"/>
                    </a:lnTo>
                    <a:lnTo>
                      <a:pt x="1542" y="1029"/>
                    </a:lnTo>
                    <a:lnTo>
                      <a:pt x="1542" y="1048"/>
                    </a:lnTo>
                    <a:lnTo>
                      <a:pt x="1561" y="1048"/>
                    </a:lnTo>
                    <a:lnTo>
                      <a:pt x="1561" y="1067"/>
                    </a:lnTo>
                    <a:lnTo>
                      <a:pt x="1561" y="1143"/>
                    </a:lnTo>
                    <a:lnTo>
                      <a:pt x="1561" y="1163"/>
                    </a:lnTo>
                    <a:lnTo>
                      <a:pt x="1581" y="1182"/>
                    </a:lnTo>
                    <a:lnTo>
                      <a:pt x="1600" y="1200"/>
                    </a:lnTo>
                    <a:lnTo>
                      <a:pt x="1600" y="1219"/>
                    </a:lnTo>
                    <a:lnTo>
                      <a:pt x="1581" y="1219"/>
                    </a:lnTo>
                    <a:lnTo>
                      <a:pt x="1581" y="1239"/>
                    </a:lnTo>
                    <a:lnTo>
                      <a:pt x="1524" y="1239"/>
                    </a:lnTo>
                    <a:lnTo>
                      <a:pt x="1485" y="1258"/>
                    </a:lnTo>
                    <a:lnTo>
                      <a:pt x="1466" y="1258"/>
                    </a:lnTo>
                    <a:lnTo>
                      <a:pt x="1447" y="1258"/>
                    </a:lnTo>
                    <a:lnTo>
                      <a:pt x="1428" y="1258"/>
                    </a:lnTo>
                    <a:lnTo>
                      <a:pt x="1428" y="1277"/>
                    </a:lnTo>
                    <a:lnTo>
                      <a:pt x="1409" y="1296"/>
                    </a:lnTo>
                    <a:lnTo>
                      <a:pt x="1428" y="1315"/>
                    </a:lnTo>
                    <a:lnTo>
                      <a:pt x="1505" y="1353"/>
                    </a:lnTo>
                    <a:lnTo>
                      <a:pt x="1524" y="1353"/>
                    </a:lnTo>
                    <a:lnTo>
                      <a:pt x="1542" y="1372"/>
                    </a:lnTo>
                    <a:lnTo>
                      <a:pt x="1542" y="1391"/>
                    </a:lnTo>
                    <a:lnTo>
                      <a:pt x="1542" y="1429"/>
                    </a:lnTo>
                    <a:lnTo>
                      <a:pt x="1542" y="1448"/>
                    </a:lnTo>
                    <a:lnTo>
                      <a:pt x="1561" y="1448"/>
                    </a:lnTo>
                    <a:lnTo>
                      <a:pt x="1600" y="1467"/>
                    </a:lnTo>
                    <a:lnTo>
                      <a:pt x="1619" y="1467"/>
                    </a:lnTo>
                    <a:lnTo>
                      <a:pt x="1619" y="1486"/>
                    </a:lnTo>
                    <a:lnTo>
                      <a:pt x="1637" y="1505"/>
                    </a:lnTo>
                    <a:lnTo>
                      <a:pt x="1657" y="1505"/>
                    </a:lnTo>
                    <a:lnTo>
                      <a:pt x="1676" y="1505"/>
                    </a:lnTo>
                    <a:lnTo>
                      <a:pt x="1695" y="1505"/>
                    </a:lnTo>
                    <a:lnTo>
                      <a:pt x="1714" y="1524"/>
                    </a:lnTo>
                    <a:lnTo>
                      <a:pt x="1714" y="1544"/>
                    </a:lnTo>
                    <a:lnTo>
                      <a:pt x="1714" y="1563"/>
                    </a:lnTo>
                    <a:lnTo>
                      <a:pt x="1714" y="1581"/>
                    </a:lnTo>
                    <a:lnTo>
                      <a:pt x="1733" y="1581"/>
                    </a:lnTo>
                    <a:lnTo>
                      <a:pt x="1752" y="1581"/>
                    </a:lnTo>
                    <a:lnTo>
                      <a:pt x="1752" y="1600"/>
                    </a:lnTo>
                    <a:lnTo>
                      <a:pt x="1771" y="1620"/>
                    </a:lnTo>
                    <a:lnTo>
                      <a:pt x="1828" y="1658"/>
                    </a:lnTo>
                    <a:lnTo>
                      <a:pt x="1886" y="1734"/>
                    </a:lnTo>
                    <a:lnTo>
                      <a:pt x="2000" y="1886"/>
                    </a:lnTo>
                    <a:lnTo>
                      <a:pt x="2000" y="1905"/>
                    </a:lnTo>
                    <a:lnTo>
                      <a:pt x="2018" y="1943"/>
                    </a:lnTo>
                    <a:lnTo>
                      <a:pt x="2018" y="1962"/>
                    </a:lnTo>
                    <a:lnTo>
                      <a:pt x="2000" y="2001"/>
                    </a:lnTo>
                    <a:lnTo>
                      <a:pt x="2000" y="2039"/>
                    </a:lnTo>
                    <a:lnTo>
                      <a:pt x="1981" y="2077"/>
                    </a:lnTo>
                    <a:lnTo>
                      <a:pt x="1200" y="2763"/>
                    </a:lnTo>
                    <a:lnTo>
                      <a:pt x="1161" y="2687"/>
                    </a:lnTo>
                    <a:lnTo>
                      <a:pt x="1143" y="2667"/>
                    </a:lnTo>
                    <a:lnTo>
                      <a:pt x="1124" y="2629"/>
                    </a:lnTo>
                    <a:lnTo>
                      <a:pt x="1085" y="2610"/>
                    </a:lnTo>
                    <a:lnTo>
                      <a:pt x="1066" y="2591"/>
                    </a:lnTo>
                    <a:lnTo>
                      <a:pt x="1009" y="2572"/>
                    </a:lnTo>
                    <a:lnTo>
                      <a:pt x="990" y="2572"/>
                    </a:lnTo>
                    <a:lnTo>
                      <a:pt x="952" y="2572"/>
                    </a:lnTo>
                    <a:lnTo>
                      <a:pt x="914" y="2591"/>
                    </a:lnTo>
                    <a:lnTo>
                      <a:pt x="819" y="2648"/>
                    </a:lnTo>
                    <a:lnTo>
                      <a:pt x="704" y="2743"/>
                    </a:lnTo>
                    <a:lnTo>
                      <a:pt x="666" y="2763"/>
                    </a:lnTo>
                    <a:lnTo>
                      <a:pt x="609" y="2782"/>
                    </a:lnTo>
                    <a:lnTo>
                      <a:pt x="533" y="2800"/>
                    </a:lnTo>
                    <a:lnTo>
                      <a:pt x="381" y="2782"/>
                    </a:lnTo>
                    <a:lnTo>
                      <a:pt x="342" y="2782"/>
                    </a:lnTo>
                    <a:lnTo>
                      <a:pt x="304" y="2763"/>
                    </a:lnTo>
                    <a:lnTo>
                      <a:pt x="286" y="2724"/>
                    </a:lnTo>
                    <a:lnTo>
                      <a:pt x="247" y="2705"/>
                    </a:lnTo>
                    <a:lnTo>
                      <a:pt x="228" y="2705"/>
                    </a:lnTo>
                    <a:lnTo>
                      <a:pt x="190" y="2705"/>
                    </a:lnTo>
                    <a:lnTo>
                      <a:pt x="133" y="2724"/>
                    </a:lnTo>
                    <a:lnTo>
                      <a:pt x="95" y="2724"/>
                    </a:lnTo>
                    <a:lnTo>
                      <a:pt x="76" y="2705"/>
                    </a:lnTo>
                    <a:lnTo>
                      <a:pt x="37" y="2705"/>
                    </a:lnTo>
                    <a:lnTo>
                      <a:pt x="0" y="2667"/>
                    </a:lnTo>
                    <a:lnTo>
                      <a:pt x="37" y="2591"/>
                    </a:lnTo>
                    <a:lnTo>
                      <a:pt x="114" y="2515"/>
                    </a:lnTo>
                    <a:lnTo>
                      <a:pt x="418" y="2267"/>
                    </a:lnTo>
                    <a:lnTo>
                      <a:pt x="457" y="2229"/>
                    </a:lnTo>
                    <a:lnTo>
                      <a:pt x="457" y="2210"/>
                    </a:lnTo>
                    <a:lnTo>
                      <a:pt x="457" y="2191"/>
                    </a:lnTo>
                    <a:lnTo>
                      <a:pt x="457" y="2172"/>
                    </a:lnTo>
                    <a:lnTo>
                      <a:pt x="457" y="2153"/>
                    </a:lnTo>
                    <a:lnTo>
                      <a:pt x="457" y="2134"/>
                    </a:lnTo>
                    <a:lnTo>
                      <a:pt x="438" y="2115"/>
                    </a:lnTo>
                    <a:lnTo>
                      <a:pt x="418" y="2096"/>
                    </a:lnTo>
                    <a:lnTo>
                      <a:pt x="399" y="2077"/>
                    </a:lnTo>
                    <a:lnTo>
                      <a:pt x="399" y="2057"/>
                    </a:lnTo>
                    <a:lnTo>
                      <a:pt x="399" y="2039"/>
                    </a:lnTo>
                    <a:lnTo>
                      <a:pt x="418" y="2020"/>
                    </a:lnTo>
                    <a:lnTo>
                      <a:pt x="438" y="2001"/>
                    </a:lnTo>
                    <a:lnTo>
                      <a:pt x="514" y="1981"/>
                    </a:lnTo>
                    <a:lnTo>
                      <a:pt x="533" y="1981"/>
                    </a:lnTo>
                    <a:lnTo>
                      <a:pt x="552" y="1962"/>
                    </a:lnTo>
                    <a:lnTo>
                      <a:pt x="590" y="1867"/>
                    </a:lnTo>
                    <a:lnTo>
                      <a:pt x="609" y="1791"/>
                    </a:lnTo>
                    <a:lnTo>
                      <a:pt x="647" y="1734"/>
                    </a:lnTo>
                    <a:lnTo>
                      <a:pt x="666" y="1677"/>
                    </a:lnTo>
                    <a:lnTo>
                      <a:pt x="685" y="1658"/>
                    </a:lnTo>
                    <a:lnTo>
                      <a:pt x="685" y="1639"/>
                    </a:lnTo>
                    <a:lnTo>
                      <a:pt x="666" y="1620"/>
                    </a:lnTo>
                    <a:lnTo>
                      <a:pt x="647" y="1600"/>
                    </a:lnTo>
                    <a:lnTo>
                      <a:pt x="533" y="1620"/>
                    </a:lnTo>
                    <a:lnTo>
                      <a:pt x="476" y="1620"/>
                    </a:lnTo>
                    <a:lnTo>
                      <a:pt x="438" y="1581"/>
                    </a:lnTo>
                    <a:lnTo>
                      <a:pt x="418" y="1544"/>
                    </a:lnTo>
                    <a:lnTo>
                      <a:pt x="418" y="1486"/>
                    </a:lnTo>
                    <a:lnTo>
                      <a:pt x="438" y="1410"/>
                    </a:lnTo>
                    <a:lnTo>
                      <a:pt x="438" y="1372"/>
                    </a:lnTo>
                    <a:lnTo>
                      <a:pt x="418" y="1353"/>
                    </a:lnTo>
                    <a:lnTo>
                      <a:pt x="399" y="1353"/>
                    </a:lnTo>
                    <a:lnTo>
                      <a:pt x="381" y="1353"/>
                    </a:lnTo>
                    <a:lnTo>
                      <a:pt x="362" y="1372"/>
                    </a:lnTo>
                    <a:lnTo>
                      <a:pt x="342" y="1372"/>
                    </a:lnTo>
                    <a:lnTo>
                      <a:pt x="323" y="1353"/>
                    </a:lnTo>
                    <a:lnTo>
                      <a:pt x="323" y="1334"/>
                    </a:lnTo>
                    <a:lnTo>
                      <a:pt x="342" y="1315"/>
                    </a:lnTo>
                    <a:lnTo>
                      <a:pt x="362" y="1277"/>
                    </a:lnTo>
                    <a:lnTo>
                      <a:pt x="362" y="1258"/>
                    </a:lnTo>
                    <a:lnTo>
                      <a:pt x="342" y="1258"/>
                    </a:lnTo>
                    <a:lnTo>
                      <a:pt x="323" y="1258"/>
                    </a:lnTo>
                    <a:lnTo>
                      <a:pt x="304" y="1239"/>
                    </a:lnTo>
                    <a:lnTo>
                      <a:pt x="304" y="1219"/>
                    </a:lnTo>
                    <a:lnTo>
                      <a:pt x="286" y="1182"/>
                    </a:lnTo>
                    <a:lnTo>
                      <a:pt x="286" y="1163"/>
                    </a:lnTo>
                    <a:lnTo>
                      <a:pt x="286" y="1124"/>
                    </a:lnTo>
                    <a:lnTo>
                      <a:pt x="286" y="1086"/>
                    </a:lnTo>
                    <a:lnTo>
                      <a:pt x="304" y="991"/>
                    </a:lnTo>
                    <a:lnTo>
                      <a:pt x="323" y="991"/>
                    </a:lnTo>
                    <a:lnTo>
                      <a:pt x="342" y="953"/>
                    </a:lnTo>
                    <a:lnTo>
                      <a:pt x="362" y="896"/>
                    </a:lnTo>
                    <a:lnTo>
                      <a:pt x="342" y="877"/>
                    </a:lnTo>
                    <a:lnTo>
                      <a:pt x="247" y="801"/>
                    </a:lnTo>
                    <a:lnTo>
                      <a:pt x="228" y="801"/>
                    </a:lnTo>
                    <a:lnTo>
                      <a:pt x="266" y="706"/>
                    </a:lnTo>
                    <a:lnTo>
                      <a:pt x="304" y="686"/>
                    </a:lnTo>
                    <a:lnTo>
                      <a:pt x="342" y="667"/>
                    </a:lnTo>
                    <a:lnTo>
                      <a:pt x="362" y="667"/>
                    </a:lnTo>
                    <a:lnTo>
                      <a:pt x="399" y="648"/>
                    </a:lnTo>
                    <a:lnTo>
                      <a:pt x="418" y="629"/>
                    </a:lnTo>
                    <a:lnTo>
                      <a:pt x="457" y="591"/>
                    </a:lnTo>
                    <a:lnTo>
                      <a:pt x="457" y="534"/>
                    </a:lnTo>
                    <a:lnTo>
                      <a:pt x="457" y="496"/>
                    </a:lnTo>
                    <a:lnTo>
                      <a:pt x="438" y="457"/>
                    </a:lnTo>
                    <a:lnTo>
                      <a:pt x="438" y="439"/>
                    </a:lnTo>
                    <a:lnTo>
                      <a:pt x="438" y="420"/>
                    </a:lnTo>
                    <a:lnTo>
                      <a:pt x="476" y="401"/>
                    </a:lnTo>
                    <a:lnTo>
                      <a:pt x="514" y="381"/>
                    </a:lnTo>
                    <a:lnTo>
                      <a:pt x="533" y="381"/>
                    </a:lnTo>
                    <a:lnTo>
                      <a:pt x="571" y="381"/>
                    </a:lnTo>
                    <a:lnTo>
                      <a:pt x="609" y="362"/>
                    </a:lnTo>
                    <a:lnTo>
                      <a:pt x="666" y="286"/>
                    </a:lnTo>
                    <a:lnTo>
                      <a:pt x="685" y="267"/>
                    </a:lnTo>
                    <a:lnTo>
                      <a:pt x="838" y="229"/>
                    </a:lnTo>
                    <a:lnTo>
                      <a:pt x="857" y="305"/>
                    </a:lnTo>
                    <a:lnTo>
                      <a:pt x="876" y="305"/>
                    </a:lnTo>
                    <a:lnTo>
                      <a:pt x="895" y="325"/>
                    </a:lnTo>
                    <a:lnTo>
                      <a:pt x="914" y="305"/>
                    </a:lnTo>
                    <a:lnTo>
                      <a:pt x="933" y="305"/>
                    </a:lnTo>
                    <a:lnTo>
                      <a:pt x="952" y="286"/>
                    </a:lnTo>
                    <a:lnTo>
                      <a:pt x="971" y="248"/>
                    </a:lnTo>
                    <a:lnTo>
                      <a:pt x="990" y="229"/>
                    </a:lnTo>
                    <a:lnTo>
                      <a:pt x="990" y="210"/>
                    </a:lnTo>
                    <a:lnTo>
                      <a:pt x="1009" y="115"/>
                    </a:lnTo>
                    <a:lnTo>
                      <a:pt x="1028" y="76"/>
                    </a:lnTo>
                    <a:lnTo>
                      <a:pt x="1028" y="58"/>
                    </a:lnTo>
                    <a:lnTo>
                      <a:pt x="1047" y="58"/>
                    </a:lnTo>
                    <a:lnTo>
                      <a:pt x="1066" y="39"/>
                    </a:lnTo>
                    <a:lnTo>
                      <a:pt x="1085" y="39"/>
                    </a:lnTo>
                    <a:lnTo>
                      <a:pt x="1124" y="39"/>
                    </a:lnTo>
                    <a:lnTo>
                      <a:pt x="1161" y="20"/>
                    </a:lnTo>
                    <a:lnTo>
                      <a:pt x="1200" y="20"/>
                    </a:lnTo>
                    <a:lnTo>
                      <a:pt x="1238" y="0"/>
                    </a:lnTo>
                    <a:lnTo>
                      <a:pt x="1257" y="20"/>
                    </a:lnTo>
                    <a:lnTo>
                      <a:pt x="1257" y="58"/>
                    </a:lnTo>
                    <a:lnTo>
                      <a:pt x="1238" y="96"/>
                    </a:lnTo>
                    <a:lnTo>
                      <a:pt x="1200" y="134"/>
                    </a:lnTo>
                    <a:lnTo>
                      <a:pt x="1200" y="153"/>
                    </a:lnTo>
                    <a:lnTo>
                      <a:pt x="1238" y="172"/>
                    </a:lnTo>
                    <a:lnTo>
                      <a:pt x="1295" y="191"/>
                    </a:lnTo>
                    <a:lnTo>
                      <a:pt x="1333" y="210"/>
                    </a:lnTo>
                    <a:lnTo>
                      <a:pt x="1371" y="210"/>
                    </a:lnTo>
                    <a:lnTo>
                      <a:pt x="1390" y="172"/>
                    </a:lnTo>
                    <a:lnTo>
                      <a:pt x="1409" y="172"/>
                    </a:lnTo>
                    <a:lnTo>
                      <a:pt x="1428" y="172"/>
                    </a:lnTo>
                    <a:lnTo>
                      <a:pt x="1714" y="286"/>
                    </a:lnTo>
                    <a:lnTo>
                      <a:pt x="1733" y="286"/>
                    </a:lnTo>
                    <a:lnTo>
                      <a:pt x="1752" y="305"/>
                    </a:lnTo>
                    <a:lnTo>
                      <a:pt x="1752" y="343"/>
                    </a:lnTo>
                    <a:lnTo>
                      <a:pt x="1752" y="381"/>
                    </a:lnTo>
                    <a:lnTo>
                      <a:pt x="1733" y="420"/>
                    </a:lnTo>
                    <a:lnTo>
                      <a:pt x="1733" y="439"/>
                    </a:lnTo>
                    <a:lnTo>
                      <a:pt x="1714" y="457"/>
                    </a:lnTo>
                    <a:lnTo>
                      <a:pt x="1714" y="477"/>
                    </a:lnTo>
                    <a:lnTo>
                      <a:pt x="1714" y="496"/>
                    </a:lnTo>
                    <a:lnTo>
                      <a:pt x="1714" y="515"/>
                    </a:lnTo>
                    <a:lnTo>
                      <a:pt x="1714" y="534"/>
                    </a:lnTo>
                    <a:lnTo>
                      <a:pt x="1695" y="534"/>
                    </a:lnTo>
                    <a:lnTo>
                      <a:pt x="1695" y="553"/>
                    </a:lnTo>
                    <a:lnTo>
                      <a:pt x="1714" y="572"/>
                    </a:lnTo>
                    <a:lnTo>
                      <a:pt x="1752" y="610"/>
                    </a:lnTo>
                    <a:lnTo>
                      <a:pt x="1771" y="648"/>
                    </a:lnTo>
                    <a:lnTo>
                      <a:pt x="1790" y="70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0" name="Freeform 36">
                <a:extLst>
                  <a:ext uri="{FF2B5EF4-FFF2-40B4-BE49-F238E27FC236}">
                    <a16:creationId xmlns:a16="http://schemas.microsoft.com/office/drawing/2014/main" id="{411D4EF5-FAB2-7A4E-A160-BEB3D4646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1075" y="2312988"/>
                <a:ext cx="966788" cy="638175"/>
              </a:xfrm>
              <a:custGeom>
                <a:avLst/>
                <a:gdLst>
                  <a:gd name="T0" fmla="*/ 202342216 w 2687"/>
                  <a:gd name="T1" fmla="*/ 54216063 h 1772"/>
                  <a:gd name="T2" fmla="*/ 216970686 w 2687"/>
                  <a:gd name="T3" fmla="*/ 69132144 h 1772"/>
                  <a:gd name="T4" fmla="*/ 239237393 w 2687"/>
                  <a:gd name="T5" fmla="*/ 66667679 h 1772"/>
                  <a:gd name="T6" fmla="*/ 263963707 w 2687"/>
                  <a:gd name="T7" fmla="*/ 81453747 h 1772"/>
                  <a:gd name="T8" fmla="*/ 281181673 w 2687"/>
                  <a:gd name="T9" fmla="*/ 81453747 h 1772"/>
                  <a:gd name="T10" fmla="*/ 293480065 w 2687"/>
                  <a:gd name="T11" fmla="*/ 91311246 h 1772"/>
                  <a:gd name="T12" fmla="*/ 332964738 w 2687"/>
                  <a:gd name="T13" fmla="*/ 108691791 h 1772"/>
                  <a:gd name="T14" fmla="*/ 347722737 w 2687"/>
                  <a:gd name="T15" fmla="*/ 118549290 h 1772"/>
                  <a:gd name="T16" fmla="*/ 328045165 w 2687"/>
                  <a:gd name="T17" fmla="*/ 148251078 h 1772"/>
                  <a:gd name="T18" fmla="*/ 313287166 w 2687"/>
                  <a:gd name="T19" fmla="*/ 150585891 h 1772"/>
                  <a:gd name="T20" fmla="*/ 293480065 w 2687"/>
                  <a:gd name="T21" fmla="*/ 145657321 h 1772"/>
                  <a:gd name="T22" fmla="*/ 281181673 w 2687"/>
                  <a:gd name="T23" fmla="*/ 158108577 h 1772"/>
                  <a:gd name="T24" fmla="*/ 253995752 w 2687"/>
                  <a:gd name="T25" fmla="*/ 209990187 h 1772"/>
                  <a:gd name="T26" fmla="*/ 231858214 w 2687"/>
                  <a:gd name="T27" fmla="*/ 222312151 h 1772"/>
                  <a:gd name="T28" fmla="*/ 204672294 w 2687"/>
                  <a:gd name="T29" fmla="*/ 222312151 h 1772"/>
                  <a:gd name="T30" fmla="*/ 184994722 w 2687"/>
                  <a:gd name="T31" fmla="*/ 229705185 h 1772"/>
                  <a:gd name="T32" fmla="*/ 165317150 w 2687"/>
                  <a:gd name="T33" fmla="*/ 212325000 h 1772"/>
                  <a:gd name="T34" fmla="*/ 155348835 w 2687"/>
                  <a:gd name="T35" fmla="*/ 209990187 h 1772"/>
                  <a:gd name="T36" fmla="*/ 135671623 w 2687"/>
                  <a:gd name="T37" fmla="*/ 209990187 h 1772"/>
                  <a:gd name="T38" fmla="*/ 123372871 w 2687"/>
                  <a:gd name="T39" fmla="*/ 212325000 h 1772"/>
                  <a:gd name="T40" fmla="*/ 110944950 w 2687"/>
                  <a:gd name="T41" fmla="*/ 204931606 h 1772"/>
                  <a:gd name="T42" fmla="*/ 110944950 w 2687"/>
                  <a:gd name="T43" fmla="*/ 195074107 h 1772"/>
                  <a:gd name="T44" fmla="*/ 108485343 w 2687"/>
                  <a:gd name="T45" fmla="*/ 187681073 h 1772"/>
                  <a:gd name="T46" fmla="*/ 101106164 w 2687"/>
                  <a:gd name="T47" fmla="*/ 190145538 h 1772"/>
                  <a:gd name="T48" fmla="*/ 98646557 w 2687"/>
                  <a:gd name="T49" fmla="*/ 197668224 h 1772"/>
                  <a:gd name="T50" fmla="*/ 81428592 w 2687"/>
                  <a:gd name="T51" fmla="*/ 180288039 h 1772"/>
                  <a:gd name="T52" fmla="*/ 81428592 w 2687"/>
                  <a:gd name="T53" fmla="*/ 175359470 h 1772"/>
                  <a:gd name="T54" fmla="*/ 81428592 w 2687"/>
                  <a:gd name="T55" fmla="*/ 165371959 h 1772"/>
                  <a:gd name="T56" fmla="*/ 86348165 w 2687"/>
                  <a:gd name="T57" fmla="*/ 155514820 h 1772"/>
                  <a:gd name="T58" fmla="*/ 81428592 w 2687"/>
                  <a:gd name="T59" fmla="*/ 143192857 h 1772"/>
                  <a:gd name="T60" fmla="*/ 37024706 w 2687"/>
                  <a:gd name="T61" fmla="*/ 133335358 h 1772"/>
                  <a:gd name="T62" fmla="*/ 14887528 w 2687"/>
                  <a:gd name="T63" fmla="*/ 125942324 h 1772"/>
                  <a:gd name="T64" fmla="*/ 22266707 w 2687"/>
                  <a:gd name="T65" fmla="*/ 108691791 h 1772"/>
                  <a:gd name="T66" fmla="*/ 9838786 w 2687"/>
                  <a:gd name="T67" fmla="*/ 108691791 h 1772"/>
                  <a:gd name="T68" fmla="*/ 5048742 w 2687"/>
                  <a:gd name="T69" fmla="*/ 106097674 h 1772"/>
                  <a:gd name="T70" fmla="*/ 9838786 w 2687"/>
                  <a:gd name="T71" fmla="*/ 91311246 h 1772"/>
                  <a:gd name="T72" fmla="*/ 14887528 w 2687"/>
                  <a:gd name="T73" fmla="*/ 86382677 h 1772"/>
                  <a:gd name="T74" fmla="*/ 27185920 w 2687"/>
                  <a:gd name="T75" fmla="*/ 76525178 h 1772"/>
                  <a:gd name="T76" fmla="*/ 32105493 w 2687"/>
                  <a:gd name="T77" fmla="*/ 64203214 h 1772"/>
                  <a:gd name="T78" fmla="*/ 56831807 w 2687"/>
                  <a:gd name="T79" fmla="*/ 36965531 h 1772"/>
                  <a:gd name="T80" fmla="*/ 69130199 w 2687"/>
                  <a:gd name="T81" fmla="*/ 32036961 h 1772"/>
                  <a:gd name="T82" fmla="*/ 93727344 w 2687"/>
                  <a:gd name="T83" fmla="*/ 9857499 h 1772"/>
                  <a:gd name="T84" fmla="*/ 106025737 w 2687"/>
                  <a:gd name="T85" fmla="*/ 4798918 h 1772"/>
                  <a:gd name="T86" fmla="*/ 108485343 w 2687"/>
                  <a:gd name="T87" fmla="*/ 7263382 h 1772"/>
                  <a:gd name="T88" fmla="*/ 110944950 w 2687"/>
                  <a:gd name="T89" fmla="*/ 14786068 h 1772"/>
                  <a:gd name="T90" fmla="*/ 123372871 w 2687"/>
                  <a:gd name="T91" fmla="*/ 22179462 h 1772"/>
                  <a:gd name="T92" fmla="*/ 147970016 w 2687"/>
                  <a:gd name="T93" fmla="*/ 14786068 h 1772"/>
                  <a:gd name="T94" fmla="*/ 162857543 w 2687"/>
                  <a:gd name="T95" fmla="*/ 9857499 h 1772"/>
                  <a:gd name="T96" fmla="*/ 170107194 w 2687"/>
                  <a:gd name="T97" fmla="*/ 29572496 h 1772"/>
                  <a:gd name="T98" fmla="*/ 177615542 w 2687"/>
                  <a:gd name="T99" fmla="*/ 27108032 h 17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87" h="1772">
                    <a:moveTo>
                      <a:pt x="1467" y="209"/>
                    </a:moveTo>
                    <a:lnTo>
                      <a:pt x="1524" y="266"/>
                    </a:lnTo>
                    <a:lnTo>
                      <a:pt x="1543" y="323"/>
                    </a:lnTo>
                    <a:lnTo>
                      <a:pt x="1563" y="418"/>
                    </a:lnTo>
                    <a:lnTo>
                      <a:pt x="1581" y="457"/>
                    </a:lnTo>
                    <a:lnTo>
                      <a:pt x="1600" y="495"/>
                    </a:lnTo>
                    <a:lnTo>
                      <a:pt x="1619" y="533"/>
                    </a:lnTo>
                    <a:lnTo>
                      <a:pt x="1676" y="533"/>
                    </a:lnTo>
                    <a:lnTo>
                      <a:pt x="1695" y="533"/>
                    </a:lnTo>
                    <a:lnTo>
                      <a:pt x="1772" y="514"/>
                    </a:lnTo>
                    <a:lnTo>
                      <a:pt x="1810" y="514"/>
                    </a:lnTo>
                    <a:lnTo>
                      <a:pt x="1848" y="514"/>
                    </a:lnTo>
                    <a:lnTo>
                      <a:pt x="1886" y="533"/>
                    </a:lnTo>
                    <a:lnTo>
                      <a:pt x="1943" y="552"/>
                    </a:lnTo>
                    <a:lnTo>
                      <a:pt x="2000" y="609"/>
                    </a:lnTo>
                    <a:lnTo>
                      <a:pt x="2039" y="628"/>
                    </a:lnTo>
                    <a:lnTo>
                      <a:pt x="2057" y="628"/>
                    </a:lnTo>
                    <a:lnTo>
                      <a:pt x="2096" y="628"/>
                    </a:lnTo>
                    <a:lnTo>
                      <a:pt x="2134" y="628"/>
                    </a:lnTo>
                    <a:lnTo>
                      <a:pt x="2172" y="628"/>
                    </a:lnTo>
                    <a:lnTo>
                      <a:pt x="2210" y="647"/>
                    </a:lnTo>
                    <a:lnTo>
                      <a:pt x="2229" y="666"/>
                    </a:lnTo>
                    <a:lnTo>
                      <a:pt x="2248" y="685"/>
                    </a:lnTo>
                    <a:lnTo>
                      <a:pt x="2267" y="704"/>
                    </a:lnTo>
                    <a:lnTo>
                      <a:pt x="2401" y="723"/>
                    </a:lnTo>
                    <a:lnTo>
                      <a:pt x="2496" y="780"/>
                    </a:lnTo>
                    <a:lnTo>
                      <a:pt x="2591" y="799"/>
                    </a:lnTo>
                    <a:lnTo>
                      <a:pt x="2572" y="838"/>
                    </a:lnTo>
                    <a:lnTo>
                      <a:pt x="2591" y="857"/>
                    </a:lnTo>
                    <a:lnTo>
                      <a:pt x="2610" y="876"/>
                    </a:lnTo>
                    <a:lnTo>
                      <a:pt x="2667" y="914"/>
                    </a:lnTo>
                    <a:lnTo>
                      <a:pt x="2686" y="914"/>
                    </a:lnTo>
                    <a:lnTo>
                      <a:pt x="2686" y="952"/>
                    </a:lnTo>
                    <a:lnTo>
                      <a:pt x="2667" y="990"/>
                    </a:lnTo>
                    <a:lnTo>
                      <a:pt x="2572" y="1104"/>
                    </a:lnTo>
                    <a:lnTo>
                      <a:pt x="2534" y="1143"/>
                    </a:lnTo>
                    <a:lnTo>
                      <a:pt x="2496" y="1161"/>
                    </a:lnTo>
                    <a:lnTo>
                      <a:pt x="2477" y="1180"/>
                    </a:lnTo>
                    <a:lnTo>
                      <a:pt x="2438" y="1161"/>
                    </a:lnTo>
                    <a:lnTo>
                      <a:pt x="2420" y="1161"/>
                    </a:lnTo>
                    <a:lnTo>
                      <a:pt x="2343" y="1123"/>
                    </a:lnTo>
                    <a:lnTo>
                      <a:pt x="2324" y="1123"/>
                    </a:lnTo>
                    <a:lnTo>
                      <a:pt x="2305" y="1123"/>
                    </a:lnTo>
                    <a:lnTo>
                      <a:pt x="2267" y="1123"/>
                    </a:lnTo>
                    <a:lnTo>
                      <a:pt x="2248" y="1143"/>
                    </a:lnTo>
                    <a:lnTo>
                      <a:pt x="2210" y="1161"/>
                    </a:lnTo>
                    <a:lnTo>
                      <a:pt x="2191" y="1180"/>
                    </a:lnTo>
                    <a:lnTo>
                      <a:pt x="2172" y="1219"/>
                    </a:lnTo>
                    <a:lnTo>
                      <a:pt x="2153" y="1257"/>
                    </a:lnTo>
                    <a:lnTo>
                      <a:pt x="2096" y="1371"/>
                    </a:lnTo>
                    <a:lnTo>
                      <a:pt x="2000" y="1504"/>
                    </a:lnTo>
                    <a:lnTo>
                      <a:pt x="1962" y="1619"/>
                    </a:lnTo>
                    <a:lnTo>
                      <a:pt x="1924" y="1637"/>
                    </a:lnTo>
                    <a:lnTo>
                      <a:pt x="1867" y="1676"/>
                    </a:lnTo>
                    <a:lnTo>
                      <a:pt x="1848" y="1695"/>
                    </a:lnTo>
                    <a:lnTo>
                      <a:pt x="1791" y="1714"/>
                    </a:lnTo>
                    <a:lnTo>
                      <a:pt x="1753" y="1714"/>
                    </a:lnTo>
                    <a:lnTo>
                      <a:pt x="1676" y="1695"/>
                    </a:lnTo>
                    <a:lnTo>
                      <a:pt x="1658" y="1695"/>
                    </a:lnTo>
                    <a:lnTo>
                      <a:pt x="1581" y="1714"/>
                    </a:lnTo>
                    <a:lnTo>
                      <a:pt x="1524" y="1733"/>
                    </a:lnTo>
                    <a:lnTo>
                      <a:pt x="1486" y="1752"/>
                    </a:lnTo>
                    <a:lnTo>
                      <a:pt x="1467" y="1752"/>
                    </a:lnTo>
                    <a:lnTo>
                      <a:pt x="1429" y="1771"/>
                    </a:lnTo>
                    <a:lnTo>
                      <a:pt x="1391" y="1771"/>
                    </a:lnTo>
                    <a:lnTo>
                      <a:pt x="1334" y="1733"/>
                    </a:lnTo>
                    <a:lnTo>
                      <a:pt x="1314" y="1695"/>
                    </a:lnTo>
                    <a:lnTo>
                      <a:pt x="1277" y="1637"/>
                    </a:lnTo>
                    <a:lnTo>
                      <a:pt x="1258" y="1600"/>
                    </a:lnTo>
                    <a:lnTo>
                      <a:pt x="1238" y="1600"/>
                    </a:lnTo>
                    <a:lnTo>
                      <a:pt x="1219" y="1600"/>
                    </a:lnTo>
                    <a:lnTo>
                      <a:pt x="1200" y="1619"/>
                    </a:lnTo>
                    <a:lnTo>
                      <a:pt x="1162" y="1619"/>
                    </a:lnTo>
                    <a:lnTo>
                      <a:pt x="1105" y="1600"/>
                    </a:lnTo>
                    <a:lnTo>
                      <a:pt x="1067" y="1600"/>
                    </a:lnTo>
                    <a:lnTo>
                      <a:pt x="1048" y="1619"/>
                    </a:lnTo>
                    <a:lnTo>
                      <a:pt x="1029" y="1656"/>
                    </a:lnTo>
                    <a:lnTo>
                      <a:pt x="1010" y="1676"/>
                    </a:lnTo>
                    <a:lnTo>
                      <a:pt x="991" y="1676"/>
                    </a:lnTo>
                    <a:lnTo>
                      <a:pt x="953" y="1637"/>
                    </a:lnTo>
                    <a:lnTo>
                      <a:pt x="933" y="1619"/>
                    </a:lnTo>
                    <a:lnTo>
                      <a:pt x="915" y="1600"/>
                    </a:lnTo>
                    <a:lnTo>
                      <a:pt x="877" y="1600"/>
                    </a:lnTo>
                    <a:lnTo>
                      <a:pt x="857" y="1580"/>
                    </a:lnTo>
                    <a:lnTo>
                      <a:pt x="857" y="1561"/>
                    </a:lnTo>
                    <a:lnTo>
                      <a:pt x="857" y="1542"/>
                    </a:lnTo>
                    <a:lnTo>
                      <a:pt x="857" y="1504"/>
                    </a:lnTo>
                    <a:lnTo>
                      <a:pt x="857" y="1485"/>
                    </a:lnTo>
                    <a:lnTo>
                      <a:pt x="838" y="1466"/>
                    </a:lnTo>
                    <a:lnTo>
                      <a:pt x="838" y="1447"/>
                    </a:lnTo>
                    <a:lnTo>
                      <a:pt x="819" y="1447"/>
                    </a:lnTo>
                    <a:lnTo>
                      <a:pt x="801" y="1447"/>
                    </a:lnTo>
                    <a:lnTo>
                      <a:pt x="781" y="1466"/>
                    </a:lnTo>
                    <a:lnTo>
                      <a:pt x="781" y="1485"/>
                    </a:lnTo>
                    <a:lnTo>
                      <a:pt x="781" y="1504"/>
                    </a:lnTo>
                    <a:lnTo>
                      <a:pt x="762" y="1524"/>
                    </a:lnTo>
                    <a:lnTo>
                      <a:pt x="705" y="1524"/>
                    </a:lnTo>
                    <a:lnTo>
                      <a:pt x="686" y="1466"/>
                    </a:lnTo>
                    <a:lnTo>
                      <a:pt x="667" y="1428"/>
                    </a:lnTo>
                    <a:lnTo>
                      <a:pt x="629" y="1390"/>
                    </a:lnTo>
                    <a:lnTo>
                      <a:pt x="610" y="1371"/>
                    </a:lnTo>
                    <a:lnTo>
                      <a:pt x="610" y="1352"/>
                    </a:lnTo>
                    <a:lnTo>
                      <a:pt x="629" y="1352"/>
                    </a:lnTo>
                    <a:lnTo>
                      <a:pt x="629" y="1333"/>
                    </a:lnTo>
                    <a:lnTo>
                      <a:pt x="629" y="1314"/>
                    </a:lnTo>
                    <a:lnTo>
                      <a:pt x="629" y="1295"/>
                    </a:lnTo>
                    <a:lnTo>
                      <a:pt x="629" y="1275"/>
                    </a:lnTo>
                    <a:lnTo>
                      <a:pt x="648" y="1257"/>
                    </a:lnTo>
                    <a:lnTo>
                      <a:pt x="648" y="1238"/>
                    </a:lnTo>
                    <a:lnTo>
                      <a:pt x="667" y="1199"/>
                    </a:lnTo>
                    <a:lnTo>
                      <a:pt x="667" y="1161"/>
                    </a:lnTo>
                    <a:lnTo>
                      <a:pt x="667" y="1123"/>
                    </a:lnTo>
                    <a:lnTo>
                      <a:pt x="648" y="1104"/>
                    </a:lnTo>
                    <a:lnTo>
                      <a:pt x="629" y="1104"/>
                    </a:lnTo>
                    <a:lnTo>
                      <a:pt x="343" y="990"/>
                    </a:lnTo>
                    <a:lnTo>
                      <a:pt x="324" y="990"/>
                    </a:lnTo>
                    <a:lnTo>
                      <a:pt x="305" y="990"/>
                    </a:lnTo>
                    <a:lnTo>
                      <a:pt x="286" y="1028"/>
                    </a:lnTo>
                    <a:lnTo>
                      <a:pt x="248" y="1028"/>
                    </a:lnTo>
                    <a:lnTo>
                      <a:pt x="210" y="1009"/>
                    </a:lnTo>
                    <a:lnTo>
                      <a:pt x="153" y="990"/>
                    </a:lnTo>
                    <a:lnTo>
                      <a:pt x="115" y="971"/>
                    </a:lnTo>
                    <a:lnTo>
                      <a:pt x="115" y="952"/>
                    </a:lnTo>
                    <a:lnTo>
                      <a:pt x="153" y="914"/>
                    </a:lnTo>
                    <a:lnTo>
                      <a:pt x="172" y="876"/>
                    </a:lnTo>
                    <a:lnTo>
                      <a:pt x="172" y="838"/>
                    </a:lnTo>
                    <a:lnTo>
                      <a:pt x="153" y="818"/>
                    </a:lnTo>
                    <a:lnTo>
                      <a:pt x="115" y="838"/>
                    </a:lnTo>
                    <a:lnTo>
                      <a:pt x="76" y="838"/>
                    </a:lnTo>
                    <a:lnTo>
                      <a:pt x="39" y="857"/>
                    </a:lnTo>
                    <a:lnTo>
                      <a:pt x="0" y="857"/>
                    </a:lnTo>
                    <a:lnTo>
                      <a:pt x="0" y="838"/>
                    </a:lnTo>
                    <a:lnTo>
                      <a:pt x="39" y="818"/>
                    </a:lnTo>
                    <a:lnTo>
                      <a:pt x="58" y="799"/>
                    </a:lnTo>
                    <a:lnTo>
                      <a:pt x="76" y="762"/>
                    </a:lnTo>
                    <a:lnTo>
                      <a:pt x="76" y="723"/>
                    </a:lnTo>
                    <a:lnTo>
                      <a:pt x="76" y="704"/>
                    </a:lnTo>
                    <a:lnTo>
                      <a:pt x="76" y="685"/>
                    </a:lnTo>
                    <a:lnTo>
                      <a:pt x="95" y="685"/>
                    </a:lnTo>
                    <a:lnTo>
                      <a:pt x="115" y="666"/>
                    </a:lnTo>
                    <a:lnTo>
                      <a:pt x="172" y="666"/>
                    </a:lnTo>
                    <a:lnTo>
                      <a:pt x="191" y="647"/>
                    </a:lnTo>
                    <a:lnTo>
                      <a:pt x="191" y="609"/>
                    </a:lnTo>
                    <a:lnTo>
                      <a:pt x="210" y="590"/>
                    </a:lnTo>
                    <a:lnTo>
                      <a:pt x="229" y="533"/>
                    </a:lnTo>
                    <a:lnTo>
                      <a:pt x="229" y="514"/>
                    </a:lnTo>
                    <a:lnTo>
                      <a:pt x="248" y="495"/>
                    </a:lnTo>
                    <a:lnTo>
                      <a:pt x="362" y="400"/>
                    </a:lnTo>
                    <a:lnTo>
                      <a:pt x="400" y="380"/>
                    </a:lnTo>
                    <a:lnTo>
                      <a:pt x="420" y="342"/>
                    </a:lnTo>
                    <a:lnTo>
                      <a:pt x="439" y="285"/>
                    </a:lnTo>
                    <a:lnTo>
                      <a:pt x="457" y="266"/>
                    </a:lnTo>
                    <a:lnTo>
                      <a:pt x="496" y="247"/>
                    </a:lnTo>
                    <a:lnTo>
                      <a:pt x="515" y="247"/>
                    </a:lnTo>
                    <a:lnTo>
                      <a:pt x="534" y="247"/>
                    </a:lnTo>
                    <a:lnTo>
                      <a:pt x="572" y="247"/>
                    </a:lnTo>
                    <a:lnTo>
                      <a:pt x="610" y="228"/>
                    </a:lnTo>
                    <a:lnTo>
                      <a:pt x="648" y="209"/>
                    </a:lnTo>
                    <a:lnTo>
                      <a:pt x="724" y="76"/>
                    </a:lnTo>
                    <a:lnTo>
                      <a:pt x="801" y="0"/>
                    </a:lnTo>
                    <a:lnTo>
                      <a:pt x="819" y="19"/>
                    </a:lnTo>
                    <a:lnTo>
                      <a:pt x="819" y="37"/>
                    </a:lnTo>
                    <a:lnTo>
                      <a:pt x="838" y="37"/>
                    </a:lnTo>
                    <a:lnTo>
                      <a:pt x="838" y="56"/>
                    </a:lnTo>
                    <a:lnTo>
                      <a:pt x="838" y="76"/>
                    </a:lnTo>
                    <a:lnTo>
                      <a:pt x="838" y="95"/>
                    </a:lnTo>
                    <a:lnTo>
                      <a:pt x="857" y="114"/>
                    </a:lnTo>
                    <a:lnTo>
                      <a:pt x="933" y="152"/>
                    </a:lnTo>
                    <a:lnTo>
                      <a:pt x="953" y="171"/>
                    </a:lnTo>
                    <a:lnTo>
                      <a:pt x="972" y="171"/>
                    </a:lnTo>
                    <a:lnTo>
                      <a:pt x="1010" y="152"/>
                    </a:lnTo>
                    <a:lnTo>
                      <a:pt x="1086" y="133"/>
                    </a:lnTo>
                    <a:lnTo>
                      <a:pt x="1143" y="114"/>
                    </a:lnTo>
                    <a:lnTo>
                      <a:pt x="1200" y="76"/>
                    </a:lnTo>
                    <a:lnTo>
                      <a:pt x="1219" y="56"/>
                    </a:lnTo>
                    <a:lnTo>
                      <a:pt x="1238" y="56"/>
                    </a:lnTo>
                    <a:lnTo>
                      <a:pt x="1258" y="76"/>
                    </a:lnTo>
                    <a:lnTo>
                      <a:pt x="1258" y="114"/>
                    </a:lnTo>
                    <a:lnTo>
                      <a:pt x="1277" y="133"/>
                    </a:lnTo>
                    <a:lnTo>
                      <a:pt x="1314" y="228"/>
                    </a:lnTo>
                    <a:lnTo>
                      <a:pt x="1334" y="228"/>
                    </a:lnTo>
                    <a:lnTo>
                      <a:pt x="1353" y="209"/>
                    </a:lnTo>
                    <a:lnTo>
                      <a:pt x="1372" y="209"/>
                    </a:lnTo>
                    <a:lnTo>
                      <a:pt x="1391" y="209"/>
                    </a:lnTo>
                    <a:lnTo>
                      <a:pt x="1467" y="20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1" name="Freeform 37">
                <a:extLst>
                  <a:ext uri="{FF2B5EF4-FFF2-40B4-BE49-F238E27FC236}">
                    <a16:creationId xmlns:a16="http://schemas.microsoft.com/office/drawing/2014/main" id="{E4308F46-02CC-F248-BF43-FB54DDDE8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4938" y="4581525"/>
                <a:ext cx="2065337" cy="3175000"/>
              </a:xfrm>
              <a:custGeom>
                <a:avLst/>
                <a:gdLst>
                  <a:gd name="T0" fmla="*/ 42020515 w 5735"/>
                  <a:gd name="T1" fmla="*/ 389958460 h 8821"/>
                  <a:gd name="T2" fmla="*/ 66791594 w 5735"/>
                  <a:gd name="T3" fmla="*/ 370266333 h 8821"/>
                  <a:gd name="T4" fmla="*/ 71719953 w 5735"/>
                  <a:gd name="T5" fmla="*/ 360290333 h 8821"/>
                  <a:gd name="T6" fmla="*/ 66791594 w 5735"/>
                  <a:gd name="T7" fmla="*/ 340598206 h 8821"/>
                  <a:gd name="T8" fmla="*/ 66791594 w 5735"/>
                  <a:gd name="T9" fmla="*/ 320906079 h 8821"/>
                  <a:gd name="T10" fmla="*/ 91433387 w 5735"/>
                  <a:gd name="T11" fmla="*/ 281391889 h 8821"/>
                  <a:gd name="T12" fmla="*/ 96361386 w 5735"/>
                  <a:gd name="T13" fmla="*/ 261699762 h 8821"/>
                  <a:gd name="T14" fmla="*/ 96361386 w 5735"/>
                  <a:gd name="T15" fmla="*/ 239416452 h 8821"/>
                  <a:gd name="T16" fmla="*/ 86505029 w 5735"/>
                  <a:gd name="T17" fmla="*/ 199902262 h 8821"/>
                  <a:gd name="T18" fmla="*/ 88969028 w 5735"/>
                  <a:gd name="T19" fmla="*/ 121003818 h 8821"/>
                  <a:gd name="T20" fmla="*/ 84040669 w 5735"/>
                  <a:gd name="T21" fmla="*/ 98720508 h 8821"/>
                  <a:gd name="T22" fmla="*/ 200115490 w 5735"/>
                  <a:gd name="T23" fmla="*/ 71643564 h 8821"/>
                  <a:gd name="T24" fmla="*/ 281692160 w 5735"/>
                  <a:gd name="T25" fmla="*/ 59206317 h 8821"/>
                  <a:gd name="T26" fmla="*/ 303869594 w 5735"/>
                  <a:gd name="T27" fmla="*/ 61797500 h 8821"/>
                  <a:gd name="T28" fmla="*/ 331105032 w 5735"/>
                  <a:gd name="T29" fmla="*/ 74105169 h 8821"/>
                  <a:gd name="T30" fmla="*/ 343425749 w 5735"/>
                  <a:gd name="T31" fmla="*/ 69052381 h 8821"/>
                  <a:gd name="T32" fmla="*/ 358210825 w 5735"/>
                  <a:gd name="T33" fmla="*/ 51951437 h 8821"/>
                  <a:gd name="T34" fmla="*/ 437323135 w 5735"/>
                  <a:gd name="T35" fmla="*/ 9846063 h 8821"/>
                  <a:gd name="T36" fmla="*/ 444715854 w 5735"/>
                  <a:gd name="T37" fmla="*/ 7384458 h 8821"/>
                  <a:gd name="T38" fmla="*/ 459500569 w 5735"/>
                  <a:gd name="T39" fmla="*/ 9846063 h 8821"/>
                  <a:gd name="T40" fmla="*/ 474415292 w 5735"/>
                  <a:gd name="T41" fmla="*/ 14898852 h 8821"/>
                  <a:gd name="T42" fmla="*/ 743657088 w 5735"/>
                  <a:gd name="T43" fmla="*/ 56744711 h 8821"/>
                  <a:gd name="T44" fmla="*/ 634974626 w 5735"/>
                  <a:gd name="T45" fmla="*/ 190056198 h 8821"/>
                  <a:gd name="T46" fmla="*/ 595418471 w 5735"/>
                  <a:gd name="T47" fmla="*/ 219723966 h 8821"/>
                  <a:gd name="T48" fmla="*/ 583097754 w 5735"/>
                  <a:gd name="T49" fmla="*/ 241877698 h 8821"/>
                  <a:gd name="T50" fmla="*/ 553397956 w 5735"/>
                  <a:gd name="T51" fmla="*/ 306007227 h 8821"/>
                  <a:gd name="T52" fmla="*/ 516306160 w 5735"/>
                  <a:gd name="T53" fmla="*/ 427011045 h 8821"/>
                  <a:gd name="T54" fmla="*/ 434859136 w 5735"/>
                  <a:gd name="T55" fmla="*/ 908175618 h 8821"/>
                  <a:gd name="T56" fmla="*/ 387910263 w 5735"/>
                  <a:gd name="T57" fmla="*/ 957535872 h 8821"/>
                  <a:gd name="T58" fmla="*/ 355746826 w 5735"/>
                  <a:gd name="T59" fmla="*/ 1048871562 h 8821"/>
                  <a:gd name="T60" fmla="*/ 254456721 w 5735"/>
                  <a:gd name="T61" fmla="*/ 1117923943 h 8821"/>
                  <a:gd name="T62" fmla="*/ 0 w 5735"/>
                  <a:gd name="T63" fmla="*/ 844046089 h 8821"/>
                  <a:gd name="T64" fmla="*/ 34627797 w 5735"/>
                  <a:gd name="T65" fmla="*/ 397342917 h 88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735" h="8821">
                    <a:moveTo>
                      <a:pt x="267" y="3067"/>
                    </a:moveTo>
                    <a:lnTo>
                      <a:pt x="324" y="3010"/>
                    </a:lnTo>
                    <a:lnTo>
                      <a:pt x="476" y="2895"/>
                    </a:lnTo>
                    <a:lnTo>
                      <a:pt x="515" y="2858"/>
                    </a:lnTo>
                    <a:lnTo>
                      <a:pt x="553" y="2819"/>
                    </a:lnTo>
                    <a:lnTo>
                      <a:pt x="553" y="2781"/>
                    </a:lnTo>
                    <a:lnTo>
                      <a:pt x="553" y="2724"/>
                    </a:lnTo>
                    <a:lnTo>
                      <a:pt x="515" y="2629"/>
                    </a:lnTo>
                    <a:lnTo>
                      <a:pt x="495" y="2553"/>
                    </a:lnTo>
                    <a:lnTo>
                      <a:pt x="515" y="2477"/>
                    </a:lnTo>
                    <a:lnTo>
                      <a:pt x="534" y="2419"/>
                    </a:lnTo>
                    <a:lnTo>
                      <a:pt x="705" y="2172"/>
                    </a:lnTo>
                    <a:lnTo>
                      <a:pt x="724" y="2096"/>
                    </a:lnTo>
                    <a:lnTo>
                      <a:pt x="743" y="2020"/>
                    </a:lnTo>
                    <a:lnTo>
                      <a:pt x="743" y="1924"/>
                    </a:lnTo>
                    <a:lnTo>
                      <a:pt x="743" y="1848"/>
                    </a:lnTo>
                    <a:lnTo>
                      <a:pt x="724" y="1772"/>
                    </a:lnTo>
                    <a:lnTo>
                      <a:pt x="667" y="1543"/>
                    </a:lnTo>
                    <a:lnTo>
                      <a:pt x="667" y="1467"/>
                    </a:lnTo>
                    <a:lnTo>
                      <a:pt x="686" y="934"/>
                    </a:lnTo>
                    <a:lnTo>
                      <a:pt x="667" y="819"/>
                    </a:lnTo>
                    <a:lnTo>
                      <a:pt x="648" y="762"/>
                    </a:lnTo>
                    <a:lnTo>
                      <a:pt x="1333" y="629"/>
                    </a:lnTo>
                    <a:lnTo>
                      <a:pt x="1543" y="553"/>
                    </a:lnTo>
                    <a:lnTo>
                      <a:pt x="1772" y="496"/>
                    </a:lnTo>
                    <a:lnTo>
                      <a:pt x="2172" y="457"/>
                    </a:lnTo>
                    <a:lnTo>
                      <a:pt x="2286" y="477"/>
                    </a:lnTo>
                    <a:lnTo>
                      <a:pt x="2343" y="477"/>
                    </a:lnTo>
                    <a:lnTo>
                      <a:pt x="2496" y="572"/>
                    </a:lnTo>
                    <a:lnTo>
                      <a:pt x="2553" y="572"/>
                    </a:lnTo>
                    <a:lnTo>
                      <a:pt x="2591" y="572"/>
                    </a:lnTo>
                    <a:lnTo>
                      <a:pt x="2648" y="533"/>
                    </a:lnTo>
                    <a:lnTo>
                      <a:pt x="2686" y="496"/>
                    </a:lnTo>
                    <a:lnTo>
                      <a:pt x="2762" y="401"/>
                    </a:lnTo>
                    <a:lnTo>
                      <a:pt x="2801" y="343"/>
                    </a:lnTo>
                    <a:lnTo>
                      <a:pt x="3372" y="76"/>
                    </a:lnTo>
                    <a:lnTo>
                      <a:pt x="3391" y="76"/>
                    </a:lnTo>
                    <a:lnTo>
                      <a:pt x="3429" y="57"/>
                    </a:lnTo>
                    <a:lnTo>
                      <a:pt x="3524" y="76"/>
                    </a:lnTo>
                    <a:lnTo>
                      <a:pt x="3543" y="76"/>
                    </a:lnTo>
                    <a:lnTo>
                      <a:pt x="3600" y="96"/>
                    </a:lnTo>
                    <a:lnTo>
                      <a:pt x="3658" y="115"/>
                    </a:lnTo>
                    <a:lnTo>
                      <a:pt x="4210" y="0"/>
                    </a:lnTo>
                    <a:lnTo>
                      <a:pt x="5734" y="438"/>
                    </a:lnTo>
                    <a:lnTo>
                      <a:pt x="5277" y="1124"/>
                    </a:lnTo>
                    <a:lnTo>
                      <a:pt x="4896" y="1467"/>
                    </a:lnTo>
                    <a:lnTo>
                      <a:pt x="4629" y="1657"/>
                    </a:lnTo>
                    <a:lnTo>
                      <a:pt x="4591" y="1696"/>
                    </a:lnTo>
                    <a:lnTo>
                      <a:pt x="4553" y="1734"/>
                    </a:lnTo>
                    <a:lnTo>
                      <a:pt x="4496" y="1867"/>
                    </a:lnTo>
                    <a:lnTo>
                      <a:pt x="4420" y="2077"/>
                    </a:lnTo>
                    <a:lnTo>
                      <a:pt x="4267" y="2362"/>
                    </a:lnTo>
                    <a:lnTo>
                      <a:pt x="4096" y="2781"/>
                    </a:lnTo>
                    <a:lnTo>
                      <a:pt x="3981" y="3296"/>
                    </a:lnTo>
                    <a:lnTo>
                      <a:pt x="3505" y="6743"/>
                    </a:lnTo>
                    <a:lnTo>
                      <a:pt x="3353" y="7010"/>
                    </a:lnTo>
                    <a:lnTo>
                      <a:pt x="3124" y="7219"/>
                    </a:lnTo>
                    <a:lnTo>
                      <a:pt x="2991" y="7391"/>
                    </a:lnTo>
                    <a:lnTo>
                      <a:pt x="2896" y="7505"/>
                    </a:lnTo>
                    <a:lnTo>
                      <a:pt x="2743" y="8096"/>
                    </a:lnTo>
                    <a:lnTo>
                      <a:pt x="2648" y="8229"/>
                    </a:lnTo>
                    <a:lnTo>
                      <a:pt x="1962" y="8629"/>
                    </a:lnTo>
                    <a:lnTo>
                      <a:pt x="248" y="8820"/>
                    </a:lnTo>
                    <a:lnTo>
                      <a:pt x="0" y="6515"/>
                    </a:lnTo>
                    <a:lnTo>
                      <a:pt x="229" y="4839"/>
                    </a:lnTo>
                    <a:lnTo>
                      <a:pt x="267" y="3067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2" name="Freeform 38">
                <a:extLst>
                  <a:ext uri="{FF2B5EF4-FFF2-40B4-BE49-F238E27FC236}">
                    <a16:creationId xmlns:a16="http://schemas.microsoft.com/office/drawing/2014/main" id="{9D27121A-032D-5341-A398-6CEFA3886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7425" y="3217863"/>
                <a:ext cx="1933575" cy="1638300"/>
              </a:xfrm>
              <a:custGeom>
                <a:avLst/>
                <a:gdLst>
                  <a:gd name="T0" fmla="*/ 214541160 w 5372"/>
                  <a:gd name="T1" fmla="*/ 525286909 h 4553"/>
                  <a:gd name="T2" fmla="*/ 177618228 w 5372"/>
                  <a:gd name="T3" fmla="*/ 468576109 h 4553"/>
                  <a:gd name="T4" fmla="*/ 167772185 w 5372"/>
                  <a:gd name="T5" fmla="*/ 434005928 h 4553"/>
                  <a:gd name="T6" fmla="*/ 160387383 w 5372"/>
                  <a:gd name="T7" fmla="*/ 419245396 h 4553"/>
                  <a:gd name="T8" fmla="*/ 157926142 w 5372"/>
                  <a:gd name="T9" fmla="*/ 406945372 h 4553"/>
                  <a:gd name="T10" fmla="*/ 170233786 w 5372"/>
                  <a:gd name="T11" fmla="*/ 384804753 h 4553"/>
                  <a:gd name="T12" fmla="*/ 167772185 w 5372"/>
                  <a:gd name="T13" fmla="*/ 355154510 h 4553"/>
                  <a:gd name="T14" fmla="*/ 113359614 w 5372"/>
                  <a:gd name="T15" fmla="*/ 261413380 h 4553"/>
                  <a:gd name="T16" fmla="*/ 96128768 w 5372"/>
                  <a:gd name="T17" fmla="*/ 249112996 h 4553"/>
                  <a:gd name="T18" fmla="*/ 36922932 w 5372"/>
                  <a:gd name="T19" fmla="*/ 226843199 h 4553"/>
                  <a:gd name="T20" fmla="*/ 14769245 w 5372"/>
                  <a:gd name="T21" fmla="*/ 212082667 h 4553"/>
                  <a:gd name="T22" fmla="*/ 78898282 w 5372"/>
                  <a:gd name="T23" fmla="*/ 125721983 h 4553"/>
                  <a:gd name="T24" fmla="*/ 88744326 w 5372"/>
                  <a:gd name="T25" fmla="*/ 103581365 h 4553"/>
                  <a:gd name="T26" fmla="*/ 115821214 w 5372"/>
                  <a:gd name="T27" fmla="*/ 73931121 h 4553"/>
                  <a:gd name="T28" fmla="*/ 157926142 w 5372"/>
                  <a:gd name="T29" fmla="*/ 56710800 h 4553"/>
                  <a:gd name="T30" fmla="*/ 212079559 w 5372"/>
                  <a:gd name="T31" fmla="*/ 17220321 h 4553"/>
                  <a:gd name="T32" fmla="*/ 217131978 w 5372"/>
                  <a:gd name="T33" fmla="*/ 7380086 h 4553"/>
                  <a:gd name="T34" fmla="*/ 251593309 w 5372"/>
                  <a:gd name="T35" fmla="*/ 0 h 4553"/>
                  <a:gd name="T36" fmla="*/ 249132068 w 5372"/>
                  <a:gd name="T37" fmla="*/ 24600408 h 4553"/>
                  <a:gd name="T38" fmla="*/ 236824424 w 5372"/>
                  <a:gd name="T39" fmla="*/ 49330713 h 4553"/>
                  <a:gd name="T40" fmla="*/ 236824424 w 5372"/>
                  <a:gd name="T41" fmla="*/ 83771356 h 4553"/>
                  <a:gd name="T42" fmla="*/ 249132068 w 5372"/>
                  <a:gd name="T43" fmla="*/ 98661067 h 4553"/>
                  <a:gd name="T44" fmla="*/ 258978112 w 5372"/>
                  <a:gd name="T45" fmla="*/ 135562218 h 4553"/>
                  <a:gd name="T46" fmla="*/ 271414973 w 5372"/>
                  <a:gd name="T47" fmla="*/ 155371867 h 4553"/>
                  <a:gd name="T48" fmla="*/ 281261376 w 5372"/>
                  <a:gd name="T49" fmla="*/ 172592548 h 4553"/>
                  <a:gd name="T50" fmla="*/ 276338174 w 5372"/>
                  <a:gd name="T51" fmla="*/ 197322494 h 4553"/>
                  <a:gd name="T52" fmla="*/ 276338174 w 5372"/>
                  <a:gd name="T53" fmla="*/ 224383050 h 4553"/>
                  <a:gd name="T54" fmla="*/ 291107419 w 5372"/>
                  <a:gd name="T55" fmla="*/ 231763137 h 4553"/>
                  <a:gd name="T56" fmla="*/ 320775125 w 5372"/>
                  <a:gd name="T57" fmla="*/ 231763137 h 4553"/>
                  <a:gd name="T58" fmla="*/ 323107149 w 5372"/>
                  <a:gd name="T59" fmla="*/ 214542815 h 4553"/>
                  <a:gd name="T60" fmla="*/ 323107149 w 5372"/>
                  <a:gd name="T61" fmla="*/ 177512486 h 4553"/>
                  <a:gd name="T62" fmla="*/ 347852014 w 5372"/>
                  <a:gd name="T63" fmla="*/ 172592548 h 4553"/>
                  <a:gd name="T64" fmla="*/ 365212077 w 5372"/>
                  <a:gd name="T65" fmla="*/ 162752313 h 4553"/>
                  <a:gd name="T66" fmla="*/ 372466942 w 5372"/>
                  <a:gd name="T67" fmla="*/ 147991781 h 4553"/>
                  <a:gd name="T68" fmla="*/ 399673408 w 5372"/>
                  <a:gd name="T69" fmla="*/ 128311311 h 4553"/>
                  <a:gd name="T70" fmla="*/ 409519451 w 5372"/>
                  <a:gd name="T71" fmla="*/ 133102070 h 4553"/>
                  <a:gd name="T72" fmla="*/ 431802715 w 5372"/>
                  <a:gd name="T73" fmla="*/ 135562218 h 4553"/>
                  <a:gd name="T74" fmla="*/ 441648758 w 5372"/>
                  <a:gd name="T75" fmla="*/ 177512486 h 4553"/>
                  <a:gd name="T76" fmla="*/ 463932022 w 5372"/>
                  <a:gd name="T77" fmla="*/ 221922902 h 4553"/>
                  <a:gd name="T78" fmla="*/ 666165539 w 5372"/>
                  <a:gd name="T79" fmla="*/ 426625842 h 4553"/>
                  <a:gd name="T80" fmla="*/ 693371644 w 5372"/>
                  <a:gd name="T81" fmla="*/ 480876493 h 4553"/>
                  <a:gd name="T82" fmla="*/ 616805386 w 5372"/>
                  <a:gd name="T83" fmla="*/ 503146290 h 4553"/>
                  <a:gd name="T84" fmla="*/ 594651699 w 5372"/>
                  <a:gd name="T85" fmla="*/ 498096814 h 4553"/>
                  <a:gd name="T86" fmla="*/ 513292175 w 5372"/>
                  <a:gd name="T87" fmla="*/ 535127144 h 4553"/>
                  <a:gd name="T88" fmla="*/ 493470152 w 5372"/>
                  <a:gd name="T89" fmla="*/ 559727552 h 4553"/>
                  <a:gd name="T90" fmla="*/ 473778066 w 5372"/>
                  <a:gd name="T91" fmla="*/ 564777388 h 4553"/>
                  <a:gd name="T92" fmla="*/ 431802715 w 5372"/>
                  <a:gd name="T93" fmla="*/ 549887317 h 4553"/>
                  <a:gd name="T94" fmla="*/ 323107149 w 5372"/>
                  <a:gd name="T95" fmla="*/ 572157474 h 455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372" h="4553">
                    <a:moveTo>
                      <a:pt x="1809" y="4552"/>
                    </a:moveTo>
                    <a:lnTo>
                      <a:pt x="1752" y="4438"/>
                    </a:lnTo>
                    <a:lnTo>
                      <a:pt x="1656" y="4057"/>
                    </a:lnTo>
                    <a:lnTo>
                      <a:pt x="1600" y="3924"/>
                    </a:lnTo>
                    <a:lnTo>
                      <a:pt x="1409" y="3695"/>
                    </a:lnTo>
                    <a:lnTo>
                      <a:pt x="1371" y="3619"/>
                    </a:lnTo>
                    <a:lnTo>
                      <a:pt x="1333" y="3543"/>
                    </a:lnTo>
                    <a:lnTo>
                      <a:pt x="1314" y="3505"/>
                    </a:lnTo>
                    <a:lnTo>
                      <a:pt x="1295" y="3352"/>
                    </a:lnTo>
                    <a:lnTo>
                      <a:pt x="1295" y="3333"/>
                    </a:lnTo>
                    <a:lnTo>
                      <a:pt x="1275" y="3295"/>
                    </a:lnTo>
                    <a:lnTo>
                      <a:pt x="1238" y="3238"/>
                    </a:lnTo>
                    <a:lnTo>
                      <a:pt x="1219" y="3200"/>
                    </a:lnTo>
                    <a:lnTo>
                      <a:pt x="1219" y="3162"/>
                    </a:lnTo>
                    <a:lnTo>
                      <a:pt x="1219" y="3143"/>
                    </a:lnTo>
                    <a:lnTo>
                      <a:pt x="1238" y="3124"/>
                    </a:lnTo>
                    <a:lnTo>
                      <a:pt x="1295" y="3028"/>
                    </a:lnTo>
                    <a:lnTo>
                      <a:pt x="1314" y="2972"/>
                    </a:lnTo>
                    <a:lnTo>
                      <a:pt x="1333" y="2895"/>
                    </a:lnTo>
                    <a:lnTo>
                      <a:pt x="1314" y="2800"/>
                    </a:lnTo>
                    <a:lnTo>
                      <a:pt x="1295" y="2743"/>
                    </a:lnTo>
                    <a:lnTo>
                      <a:pt x="1047" y="2342"/>
                    </a:lnTo>
                    <a:lnTo>
                      <a:pt x="914" y="2057"/>
                    </a:lnTo>
                    <a:lnTo>
                      <a:pt x="875" y="2019"/>
                    </a:lnTo>
                    <a:lnTo>
                      <a:pt x="838" y="1981"/>
                    </a:lnTo>
                    <a:lnTo>
                      <a:pt x="799" y="1962"/>
                    </a:lnTo>
                    <a:lnTo>
                      <a:pt x="742" y="1924"/>
                    </a:lnTo>
                    <a:lnTo>
                      <a:pt x="647" y="1885"/>
                    </a:lnTo>
                    <a:lnTo>
                      <a:pt x="361" y="1790"/>
                    </a:lnTo>
                    <a:lnTo>
                      <a:pt x="285" y="1752"/>
                    </a:lnTo>
                    <a:lnTo>
                      <a:pt x="171" y="1714"/>
                    </a:lnTo>
                    <a:lnTo>
                      <a:pt x="152" y="1676"/>
                    </a:lnTo>
                    <a:lnTo>
                      <a:pt x="114" y="1638"/>
                    </a:lnTo>
                    <a:lnTo>
                      <a:pt x="0" y="1428"/>
                    </a:lnTo>
                    <a:lnTo>
                      <a:pt x="590" y="1009"/>
                    </a:lnTo>
                    <a:lnTo>
                      <a:pt x="609" y="971"/>
                    </a:lnTo>
                    <a:lnTo>
                      <a:pt x="628" y="914"/>
                    </a:lnTo>
                    <a:lnTo>
                      <a:pt x="647" y="876"/>
                    </a:lnTo>
                    <a:lnTo>
                      <a:pt x="685" y="800"/>
                    </a:lnTo>
                    <a:lnTo>
                      <a:pt x="723" y="742"/>
                    </a:lnTo>
                    <a:lnTo>
                      <a:pt x="818" y="628"/>
                    </a:lnTo>
                    <a:lnTo>
                      <a:pt x="894" y="571"/>
                    </a:lnTo>
                    <a:lnTo>
                      <a:pt x="952" y="533"/>
                    </a:lnTo>
                    <a:lnTo>
                      <a:pt x="1180" y="457"/>
                    </a:lnTo>
                    <a:lnTo>
                      <a:pt x="1219" y="438"/>
                    </a:lnTo>
                    <a:lnTo>
                      <a:pt x="1428" y="266"/>
                    </a:lnTo>
                    <a:lnTo>
                      <a:pt x="1600" y="152"/>
                    </a:lnTo>
                    <a:lnTo>
                      <a:pt x="1637" y="133"/>
                    </a:lnTo>
                    <a:lnTo>
                      <a:pt x="1637" y="95"/>
                    </a:lnTo>
                    <a:lnTo>
                      <a:pt x="1656" y="57"/>
                    </a:lnTo>
                    <a:lnTo>
                      <a:pt x="1676" y="57"/>
                    </a:lnTo>
                    <a:lnTo>
                      <a:pt x="1714" y="38"/>
                    </a:lnTo>
                    <a:lnTo>
                      <a:pt x="1847" y="19"/>
                    </a:lnTo>
                    <a:lnTo>
                      <a:pt x="1942" y="0"/>
                    </a:lnTo>
                    <a:lnTo>
                      <a:pt x="1942" y="133"/>
                    </a:lnTo>
                    <a:lnTo>
                      <a:pt x="1942" y="152"/>
                    </a:lnTo>
                    <a:lnTo>
                      <a:pt x="1923" y="190"/>
                    </a:lnTo>
                    <a:lnTo>
                      <a:pt x="1866" y="247"/>
                    </a:lnTo>
                    <a:lnTo>
                      <a:pt x="1847" y="305"/>
                    </a:lnTo>
                    <a:lnTo>
                      <a:pt x="1828" y="381"/>
                    </a:lnTo>
                    <a:lnTo>
                      <a:pt x="1809" y="514"/>
                    </a:lnTo>
                    <a:lnTo>
                      <a:pt x="1828" y="590"/>
                    </a:lnTo>
                    <a:lnTo>
                      <a:pt x="1828" y="647"/>
                    </a:lnTo>
                    <a:lnTo>
                      <a:pt x="1866" y="686"/>
                    </a:lnTo>
                    <a:lnTo>
                      <a:pt x="1904" y="724"/>
                    </a:lnTo>
                    <a:lnTo>
                      <a:pt x="1923" y="762"/>
                    </a:lnTo>
                    <a:lnTo>
                      <a:pt x="1942" y="781"/>
                    </a:lnTo>
                    <a:lnTo>
                      <a:pt x="1961" y="838"/>
                    </a:lnTo>
                    <a:lnTo>
                      <a:pt x="1999" y="1047"/>
                    </a:lnTo>
                    <a:lnTo>
                      <a:pt x="1999" y="1086"/>
                    </a:lnTo>
                    <a:lnTo>
                      <a:pt x="2037" y="1123"/>
                    </a:lnTo>
                    <a:lnTo>
                      <a:pt x="2095" y="1200"/>
                    </a:lnTo>
                    <a:lnTo>
                      <a:pt x="2133" y="1238"/>
                    </a:lnTo>
                    <a:lnTo>
                      <a:pt x="2152" y="1276"/>
                    </a:lnTo>
                    <a:lnTo>
                      <a:pt x="2171" y="1333"/>
                    </a:lnTo>
                    <a:lnTo>
                      <a:pt x="2190" y="1371"/>
                    </a:lnTo>
                    <a:lnTo>
                      <a:pt x="2171" y="1409"/>
                    </a:lnTo>
                    <a:lnTo>
                      <a:pt x="2133" y="1524"/>
                    </a:lnTo>
                    <a:lnTo>
                      <a:pt x="2133" y="1581"/>
                    </a:lnTo>
                    <a:lnTo>
                      <a:pt x="2133" y="1619"/>
                    </a:lnTo>
                    <a:lnTo>
                      <a:pt x="2133" y="1733"/>
                    </a:lnTo>
                    <a:lnTo>
                      <a:pt x="2152" y="1771"/>
                    </a:lnTo>
                    <a:lnTo>
                      <a:pt x="2190" y="1790"/>
                    </a:lnTo>
                    <a:lnTo>
                      <a:pt x="2247" y="1790"/>
                    </a:lnTo>
                    <a:lnTo>
                      <a:pt x="2399" y="1809"/>
                    </a:lnTo>
                    <a:lnTo>
                      <a:pt x="2457" y="1809"/>
                    </a:lnTo>
                    <a:lnTo>
                      <a:pt x="2476" y="1790"/>
                    </a:lnTo>
                    <a:lnTo>
                      <a:pt x="2476" y="1733"/>
                    </a:lnTo>
                    <a:lnTo>
                      <a:pt x="2494" y="1657"/>
                    </a:lnTo>
                    <a:lnTo>
                      <a:pt x="2476" y="1409"/>
                    </a:lnTo>
                    <a:lnTo>
                      <a:pt x="2476" y="1390"/>
                    </a:lnTo>
                    <a:lnTo>
                      <a:pt x="2494" y="1371"/>
                    </a:lnTo>
                    <a:lnTo>
                      <a:pt x="2494" y="1352"/>
                    </a:lnTo>
                    <a:lnTo>
                      <a:pt x="2514" y="1352"/>
                    </a:lnTo>
                    <a:lnTo>
                      <a:pt x="2685" y="1333"/>
                    </a:lnTo>
                    <a:lnTo>
                      <a:pt x="2780" y="1295"/>
                    </a:lnTo>
                    <a:lnTo>
                      <a:pt x="2799" y="1276"/>
                    </a:lnTo>
                    <a:lnTo>
                      <a:pt x="2819" y="1257"/>
                    </a:lnTo>
                    <a:lnTo>
                      <a:pt x="2838" y="1200"/>
                    </a:lnTo>
                    <a:lnTo>
                      <a:pt x="2856" y="1181"/>
                    </a:lnTo>
                    <a:lnTo>
                      <a:pt x="2875" y="1143"/>
                    </a:lnTo>
                    <a:lnTo>
                      <a:pt x="3028" y="1009"/>
                    </a:lnTo>
                    <a:lnTo>
                      <a:pt x="3047" y="991"/>
                    </a:lnTo>
                    <a:lnTo>
                      <a:pt x="3085" y="991"/>
                    </a:lnTo>
                    <a:lnTo>
                      <a:pt x="3104" y="991"/>
                    </a:lnTo>
                    <a:lnTo>
                      <a:pt x="3142" y="1028"/>
                    </a:lnTo>
                    <a:lnTo>
                      <a:pt x="3161" y="1028"/>
                    </a:lnTo>
                    <a:lnTo>
                      <a:pt x="3200" y="1028"/>
                    </a:lnTo>
                    <a:lnTo>
                      <a:pt x="3276" y="1028"/>
                    </a:lnTo>
                    <a:lnTo>
                      <a:pt x="3333" y="1047"/>
                    </a:lnTo>
                    <a:lnTo>
                      <a:pt x="3352" y="1067"/>
                    </a:lnTo>
                    <a:lnTo>
                      <a:pt x="3390" y="1200"/>
                    </a:lnTo>
                    <a:lnTo>
                      <a:pt x="3409" y="1371"/>
                    </a:lnTo>
                    <a:lnTo>
                      <a:pt x="3428" y="1428"/>
                    </a:lnTo>
                    <a:lnTo>
                      <a:pt x="3447" y="1485"/>
                    </a:lnTo>
                    <a:lnTo>
                      <a:pt x="3581" y="1714"/>
                    </a:lnTo>
                    <a:lnTo>
                      <a:pt x="4361" y="2591"/>
                    </a:lnTo>
                    <a:lnTo>
                      <a:pt x="5085" y="3238"/>
                    </a:lnTo>
                    <a:lnTo>
                      <a:pt x="5142" y="3295"/>
                    </a:lnTo>
                    <a:lnTo>
                      <a:pt x="5200" y="3352"/>
                    </a:lnTo>
                    <a:lnTo>
                      <a:pt x="5257" y="3485"/>
                    </a:lnTo>
                    <a:lnTo>
                      <a:pt x="5352" y="3714"/>
                    </a:lnTo>
                    <a:lnTo>
                      <a:pt x="5371" y="3790"/>
                    </a:lnTo>
                    <a:lnTo>
                      <a:pt x="4819" y="3905"/>
                    </a:lnTo>
                    <a:lnTo>
                      <a:pt x="4761" y="3886"/>
                    </a:lnTo>
                    <a:lnTo>
                      <a:pt x="4704" y="3866"/>
                    </a:lnTo>
                    <a:lnTo>
                      <a:pt x="4685" y="3866"/>
                    </a:lnTo>
                    <a:lnTo>
                      <a:pt x="4590" y="3847"/>
                    </a:lnTo>
                    <a:lnTo>
                      <a:pt x="4552" y="3866"/>
                    </a:lnTo>
                    <a:lnTo>
                      <a:pt x="4533" y="3866"/>
                    </a:lnTo>
                    <a:lnTo>
                      <a:pt x="3962" y="4133"/>
                    </a:lnTo>
                    <a:lnTo>
                      <a:pt x="3923" y="4191"/>
                    </a:lnTo>
                    <a:lnTo>
                      <a:pt x="3847" y="4286"/>
                    </a:lnTo>
                    <a:lnTo>
                      <a:pt x="3809" y="4323"/>
                    </a:lnTo>
                    <a:lnTo>
                      <a:pt x="3752" y="4362"/>
                    </a:lnTo>
                    <a:lnTo>
                      <a:pt x="3714" y="4362"/>
                    </a:lnTo>
                    <a:lnTo>
                      <a:pt x="3657" y="4362"/>
                    </a:lnTo>
                    <a:lnTo>
                      <a:pt x="3504" y="4267"/>
                    </a:lnTo>
                    <a:lnTo>
                      <a:pt x="3447" y="4267"/>
                    </a:lnTo>
                    <a:lnTo>
                      <a:pt x="3333" y="4247"/>
                    </a:lnTo>
                    <a:lnTo>
                      <a:pt x="2933" y="4286"/>
                    </a:lnTo>
                    <a:lnTo>
                      <a:pt x="2704" y="4343"/>
                    </a:lnTo>
                    <a:lnTo>
                      <a:pt x="2494" y="4419"/>
                    </a:lnTo>
                    <a:lnTo>
                      <a:pt x="1809" y="455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3" name="Freeform 39">
                <a:extLst>
                  <a:ext uri="{FF2B5EF4-FFF2-40B4-BE49-F238E27FC236}">
                    <a16:creationId xmlns:a16="http://schemas.microsoft.com/office/drawing/2014/main" id="{C16809CB-77FE-994A-9B36-A28E96329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9400" y="1716088"/>
                <a:ext cx="1001713" cy="884237"/>
              </a:xfrm>
              <a:custGeom>
                <a:avLst/>
                <a:gdLst>
                  <a:gd name="T0" fmla="*/ 19822255 w 2783"/>
                  <a:gd name="T1" fmla="*/ 261282321 h 2458"/>
                  <a:gd name="T2" fmla="*/ 0 w 2783"/>
                  <a:gd name="T3" fmla="*/ 244070637 h 2458"/>
                  <a:gd name="T4" fmla="*/ 7384889 w 2783"/>
                  <a:gd name="T5" fmla="*/ 231776217 h 2458"/>
                  <a:gd name="T6" fmla="*/ 37053303 w 2783"/>
                  <a:gd name="T7" fmla="*/ 189846907 h 2458"/>
                  <a:gd name="T8" fmla="*/ 69183346 w 2783"/>
                  <a:gd name="T9" fmla="*/ 152835221 h 2458"/>
                  <a:gd name="T10" fmla="*/ 76568235 w 2783"/>
                  <a:gd name="T11" fmla="*/ 135623537 h 2458"/>
                  <a:gd name="T12" fmla="*/ 108568700 w 2783"/>
                  <a:gd name="T13" fmla="*/ 101070663 h 2458"/>
                  <a:gd name="T14" fmla="*/ 116082807 w 2783"/>
                  <a:gd name="T15" fmla="*/ 88776603 h 2458"/>
                  <a:gd name="T16" fmla="*/ 101183811 w 2783"/>
                  <a:gd name="T17" fmla="*/ 86317791 h 2458"/>
                  <a:gd name="T18" fmla="*/ 91337653 w 2783"/>
                  <a:gd name="T19" fmla="*/ 91235415 h 2458"/>
                  <a:gd name="T20" fmla="*/ 86414393 w 2783"/>
                  <a:gd name="T21" fmla="*/ 86317791 h 2458"/>
                  <a:gd name="T22" fmla="*/ 79029505 w 2783"/>
                  <a:gd name="T23" fmla="*/ 76482184 h 2458"/>
                  <a:gd name="T24" fmla="*/ 86414393 w 2783"/>
                  <a:gd name="T25" fmla="*/ 64058978 h 2458"/>
                  <a:gd name="T26" fmla="*/ 106107070 w 2783"/>
                  <a:gd name="T27" fmla="*/ 56811688 h 2458"/>
                  <a:gd name="T28" fmla="*/ 120876488 w 2783"/>
                  <a:gd name="T29" fmla="*/ 44388122 h 2458"/>
                  <a:gd name="T30" fmla="*/ 153006532 w 2783"/>
                  <a:gd name="T31" fmla="*/ 37011686 h 2458"/>
                  <a:gd name="T32" fmla="*/ 172828787 w 2783"/>
                  <a:gd name="T33" fmla="*/ 34552874 h 2458"/>
                  <a:gd name="T34" fmla="*/ 187598205 w 2783"/>
                  <a:gd name="T35" fmla="*/ 24717626 h 2458"/>
                  <a:gd name="T36" fmla="*/ 197444723 w 2783"/>
                  <a:gd name="T37" fmla="*/ 39470498 h 2458"/>
                  <a:gd name="T38" fmla="*/ 212343719 w 2783"/>
                  <a:gd name="T39" fmla="*/ 39470498 h 2458"/>
                  <a:gd name="T40" fmla="*/ 246805814 w 2783"/>
                  <a:gd name="T41" fmla="*/ 19800002 h 2458"/>
                  <a:gd name="T42" fmla="*/ 256651972 w 2783"/>
                  <a:gd name="T43" fmla="*/ 4917624 h 2458"/>
                  <a:gd name="T44" fmla="*/ 288782016 w 2783"/>
                  <a:gd name="T45" fmla="*/ 7505942 h 2458"/>
                  <a:gd name="T46" fmla="*/ 308474693 w 2783"/>
                  <a:gd name="T47" fmla="*/ 24717626 h 2458"/>
                  <a:gd name="T48" fmla="*/ 325835319 w 2783"/>
                  <a:gd name="T49" fmla="*/ 17341190 h 2458"/>
                  <a:gd name="T50" fmla="*/ 340604736 w 2783"/>
                  <a:gd name="T51" fmla="*/ 19800002 h 2458"/>
                  <a:gd name="T52" fmla="*/ 343066366 w 2783"/>
                  <a:gd name="T53" fmla="*/ 34552874 h 2458"/>
                  <a:gd name="T54" fmla="*/ 343066366 w 2783"/>
                  <a:gd name="T55" fmla="*/ 54223370 h 2458"/>
                  <a:gd name="T56" fmla="*/ 345527996 w 2783"/>
                  <a:gd name="T57" fmla="*/ 76482184 h 2458"/>
                  <a:gd name="T58" fmla="*/ 343066366 w 2783"/>
                  <a:gd name="T59" fmla="*/ 125788289 h 2458"/>
                  <a:gd name="T60" fmla="*/ 360426992 w 2783"/>
                  <a:gd name="T61" fmla="*/ 175094035 h 2458"/>
                  <a:gd name="T62" fmla="*/ 355374154 w 2783"/>
                  <a:gd name="T63" fmla="*/ 192305719 h 2458"/>
                  <a:gd name="T64" fmla="*/ 338143107 w 2783"/>
                  <a:gd name="T65" fmla="*/ 209517403 h 2458"/>
                  <a:gd name="T66" fmla="*/ 343066366 w 2783"/>
                  <a:gd name="T67" fmla="*/ 226858593 h 2458"/>
                  <a:gd name="T68" fmla="*/ 338143107 w 2783"/>
                  <a:gd name="T69" fmla="*/ 248988261 h 2458"/>
                  <a:gd name="T70" fmla="*/ 325835319 w 2783"/>
                  <a:gd name="T71" fmla="*/ 231776217 h 2458"/>
                  <a:gd name="T72" fmla="*/ 306013063 w 2783"/>
                  <a:gd name="T73" fmla="*/ 207058591 h 2458"/>
                  <a:gd name="T74" fmla="*/ 288782016 w 2783"/>
                  <a:gd name="T75" fmla="*/ 224399781 h 2458"/>
                  <a:gd name="T76" fmla="*/ 276474228 w 2783"/>
                  <a:gd name="T77" fmla="*/ 217023345 h 2458"/>
                  <a:gd name="T78" fmla="*/ 264166440 w 2783"/>
                  <a:gd name="T79" fmla="*/ 214564533 h 2458"/>
                  <a:gd name="T80" fmla="*/ 254190343 w 2783"/>
                  <a:gd name="T81" fmla="*/ 241611825 h 2458"/>
                  <a:gd name="T82" fmla="*/ 219598670 w 2783"/>
                  <a:gd name="T83" fmla="*/ 244070637 h 2458"/>
                  <a:gd name="T84" fmla="*/ 209752511 w 2783"/>
                  <a:gd name="T85" fmla="*/ 229317405 h 2458"/>
                  <a:gd name="T86" fmla="*/ 204829252 w 2783"/>
                  <a:gd name="T87" fmla="*/ 211976575 h 2458"/>
                  <a:gd name="T88" fmla="*/ 185136575 w 2783"/>
                  <a:gd name="T89" fmla="*/ 209517403 h 2458"/>
                  <a:gd name="T90" fmla="*/ 177752046 w 2783"/>
                  <a:gd name="T91" fmla="*/ 219353011 h 2458"/>
                  <a:gd name="T92" fmla="*/ 180213676 w 2783"/>
                  <a:gd name="T93" fmla="*/ 241611825 h 2458"/>
                  <a:gd name="T94" fmla="*/ 180213676 w 2783"/>
                  <a:gd name="T95" fmla="*/ 261282321 h 2458"/>
                  <a:gd name="T96" fmla="*/ 143160373 w 2783"/>
                  <a:gd name="T97" fmla="*/ 293376382 h 2458"/>
                  <a:gd name="T98" fmla="*/ 133313855 w 2783"/>
                  <a:gd name="T99" fmla="*/ 310588066 h 2458"/>
                  <a:gd name="T100" fmla="*/ 116082807 w 2783"/>
                  <a:gd name="T101" fmla="*/ 317964502 h 2458"/>
                  <a:gd name="T102" fmla="*/ 91337653 w 2783"/>
                  <a:gd name="T103" fmla="*/ 298294006 h 24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783" h="2458">
                    <a:moveTo>
                      <a:pt x="171" y="2172"/>
                    </a:moveTo>
                    <a:lnTo>
                      <a:pt x="191" y="2076"/>
                    </a:lnTo>
                    <a:lnTo>
                      <a:pt x="171" y="2058"/>
                    </a:lnTo>
                    <a:lnTo>
                      <a:pt x="153" y="2019"/>
                    </a:lnTo>
                    <a:lnTo>
                      <a:pt x="95" y="2000"/>
                    </a:lnTo>
                    <a:lnTo>
                      <a:pt x="57" y="1981"/>
                    </a:lnTo>
                    <a:lnTo>
                      <a:pt x="19" y="1924"/>
                    </a:lnTo>
                    <a:lnTo>
                      <a:pt x="0" y="1886"/>
                    </a:lnTo>
                    <a:lnTo>
                      <a:pt x="0" y="1848"/>
                    </a:lnTo>
                    <a:lnTo>
                      <a:pt x="0" y="1829"/>
                    </a:lnTo>
                    <a:lnTo>
                      <a:pt x="19" y="1810"/>
                    </a:lnTo>
                    <a:lnTo>
                      <a:pt x="57" y="1791"/>
                    </a:lnTo>
                    <a:lnTo>
                      <a:pt x="95" y="1791"/>
                    </a:lnTo>
                    <a:lnTo>
                      <a:pt x="134" y="1772"/>
                    </a:lnTo>
                    <a:lnTo>
                      <a:pt x="153" y="1753"/>
                    </a:lnTo>
                    <a:lnTo>
                      <a:pt x="286" y="1467"/>
                    </a:lnTo>
                    <a:lnTo>
                      <a:pt x="362" y="1353"/>
                    </a:lnTo>
                    <a:lnTo>
                      <a:pt x="496" y="1238"/>
                    </a:lnTo>
                    <a:lnTo>
                      <a:pt x="515" y="1201"/>
                    </a:lnTo>
                    <a:lnTo>
                      <a:pt x="534" y="1181"/>
                    </a:lnTo>
                    <a:lnTo>
                      <a:pt x="552" y="1124"/>
                    </a:lnTo>
                    <a:lnTo>
                      <a:pt x="552" y="1086"/>
                    </a:lnTo>
                    <a:lnTo>
                      <a:pt x="572" y="1067"/>
                    </a:lnTo>
                    <a:lnTo>
                      <a:pt x="591" y="1048"/>
                    </a:lnTo>
                    <a:lnTo>
                      <a:pt x="781" y="915"/>
                    </a:lnTo>
                    <a:lnTo>
                      <a:pt x="801" y="896"/>
                    </a:lnTo>
                    <a:lnTo>
                      <a:pt x="819" y="838"/>
                    </a:lnTo>
                    <a:lnTo>
                      <a:pt x="838" y="781"/>
                    </a:lnTo>
                    <a:lnTo>
                      <a:pt x="915" y="724"/>
                    </a:lnTo>
                    <a:lnTo>
                      <a:pt x="915" y="705"/>
                    </a:lnTo>
                    <a:lnTo>
                      <a:pt x="915" y="686"/>
                    </a:lnTo>
                    <a:lnTo>
                      <a:pt x="896" y="686"/>
                    </a:lnTo>
                    <a:lnTo>
                      <a:pt x="896" y="667"/>
                    </a:lnTo>
                    <a:lnTo>
                      <a:pt x="819" y="667"/>
                    </a:lnTo>
                    <a:lnTo>
                      <a:pt x="801" y="667"/>
                    </a:lnTo>
                    <a:lnTo>
                      <a:pt x="781" y="667"/>
                    </a:lnTo>
                    <a:lnTo>
                      <a:pt x="762" y="667"/>
                    </a:lnTo>
                    <a:lnTo>
                      <a:pt x="724" y="705"/>
                    </a:lnTo>
                    <a:lnTo>
                      <a:pt x="705" y="705"/>
                    </a:lnTo>
                    <a:lnTo>
                      <a:pt x="686" y="705"/>
                    </a:lnTo>
                    <a:lnTo>
                      <a:pt x="686" y="686"/>
                    </a:lnTo>
                    <a:lnTo>
                      <a:pt x="667" y="667"/>
                    </a:lnTo>
                    <a:lnTo>
                      <a:pt x="667" y="648"/>
                    </a:lnTo>
                    <a:lnTo>
                      <a:pt x="629" y="610"/>
                    </a:lnTo>
                    <a:lnTo>
                      <a:pt x="610" y="591"/>
                    </a:lnTo>
                    <a:lnTo>
                      <a:pt x="629" y="553"/>
                    </a:lnTo>
                    <a:lnTo>
                      <a:pt x="629" y="534"/>
                    </a:lnTo>
                    <a:lnTo>
                      <a:pt x="648" y="515"/>
                    </a:lnTo>
                    <a:lnTo>
                      <a:pt x="667" y="495"/>
                    </a:lnTo>
                    <a:lnTo>
                      <a:pt x="686" y="457"/>
                    </a:lnTo>
                    <a:lnTo>
                      <a:pt x="705" y="439"/>
                    </a:lnTo>
                    <a:lnTo>
                      <a:pt x="819" y="439"/>
                    </a:lnTo>
                    <a:lnTo>
                      <a:pt x="857" y="419"/>
                    </a:lnTo>
                    <a:lnTo>
                      <a:pt x="896" y="400"/>
                    </a:lnTo>
                    <a:lnTo>
                      <a:pt x="933" y="381"/>
                    </a:lnTo>
                    <a:lnTo>
                      <a:pt x="933" y="343"/>
                    </a:lnTo>
                    <a:lnTo>
                      <a:pt x="953" y="324"/>
                    </a:lnTo>
                    <a:lnTo>
                      <a:pt x="953" y="305"/>
                    </a:lnTo>
                    <a:lnTo>
                      <a:pt x="991" y="305"/>
                    </a:lnTo>
                    <a:lnTo>
                      <a:pt x="1181" y="286"/>
                    </a:lnTo>
                    <a:lnTo>
                      <a:pt x="1219" y="305"/>
                    </a:lnTo>
                    <a:lnTo>
                      <a:pt x="1258" y="305"/>
                    </a:lnTo>
                    <a:lnTo>
                      <a:pt x="1295" y="286"/>
                    </a:lnTo>
                    <a:lnTo>
                      <a:pt x="1334" y="267"/>
                    </a:lnTo>
                    <a:lnTo>
                      <a:pt x="1353" y="248"/>
                    </a:lnTo>
                    <a:lnTo>
                      <a:pt x="1391" y="191"/>
                    </a:lnTo>
                    <a:lnTo>
                      <a:pt x="1410" y="172"/>
                    </a:lnTo>
                    <a:lnTo>
                      <a:pt x="1448" y="191"/>
                    </a:lnTo>
                    <a:lnTo>
                      <a:pt x="1467" y="210"/>
                    </a:lnTo>
                    <a:lnTo>
                      <a:pt x="1486" y="248"/>
                    </a:lnTo>
                    <a:lnTo>
                      <a:pt x="1505" y="286"/>
                    </a:lnTo>
                    <a:lnTo>
                      <a:pt x="1524" y="305"/>
                    </a:lnTo>
                    <a:lnTo>
                      <a:pt x="1562" y="324"/>
                    </a:lnTo>
                    <a:lnTo>
                      <a:pt x="1581" y="324"/>
                    </a:lnTo>
                    <a:lnTo>
                      <a:pt x="1600" y="324"/>
                    </a:lnTo>
                    <a:lnTo>
                      <a:pt x="1639" y="305"/>
                    </a:lnTo>
                    <a:lnTo>
                      <a:pt x="1695" y="267"/>
                    </a:lnTo>
                    <a:lnTo>
                      <a:pt x="1791" y="191"/>
                    </a:lnTo>
                    <a:lnTo>
                      <a:pt x="1848" y="172"/>
                    </a:lnTo>
                    <a:lnTo>
                      <a:pt x="1905" y="153"/>
                    </a:lnTo>
                    <a:lnTo>
                      <a:pt x="1943" y="114"/>
                    </a:lnTo>
                    <a:lnTo>
                      <a:pt x="1943" y="77"/>
                    </a:lnTo>
                    <a:lnTo>
                      <a:pt x="1962" y="58"/>
                    </a:lnTo>
                    <a:lnTo>
                      <a:pt x="1981" y="38"/>
                    </a:lnTo>
                    <a:lnTo>
                      <a:pt x="2000" y="19"/>
                    </a:lnTo>
                    <a:lnTo>
                      <a:pt x="2057" y="19"/>
                    </a:lnTo>
                    <a:lnTo>
                      <a:pt x="2134" y="0"/>
                    </a:lnTo>
                    <a:lnTo>
                      <a:pt x="2229" y="58"/>
                    </a:lnTo>
                    <a:lnTo>
                      <a:pt x="2267" y="77"/>
                    </a:lnTo>
                    <a:lnTo>
                      <a:pt x="2305" y="114"/>
                    </a:lnTo>
                    <a:lnTo>
                      <a:pt x="2362" y="172"/>
                    </a:lnTo>
                    <a:lnTo>
                      <a:pt x="2381" y="191"/>
                    </a:lnTo>
                    <a:lnTo>
                      <a:pt x="2419" y="210"/>
                    </a:lnTo>
                    <a:lnTo>
                      <a:pt x="2438" y="172"/>
                    </a:lnTo>
                    <a:lnTo>
                      <a:pt x="2457" y="153"/>
                    </a:lnTo>
                    <a:lnTo>
                      <a:pt x="2515" y="134"/>
                    </a:lnTo>
                    <a:lnTo>
                      <a:pt x="2533" y="134"/>
                    </a:lnTo>
                    <a:lnTo>
                      <a:pt x="2553" y="134"/>
                    </a:lnTo>
                    <a:lnTo>
                      <a:pt x="2591" y="153"/>
                    </a:lnTo>
                    <a:lnTo>
                      <a:pt x="2629" y="153"/>
                    </a:lnTo>
                    <a:lnTo>
                      <a:pt x="2648" y="172"/>
                    </a:lnTo>
                    <a:lnTo>
                      <a:pt x="2648" y="191"/>
                    </a:lnTo>
                    <a:lnTo>
                      <a:pt x="2648" y="229"/>
                    </a:lnTo>
                    <a:lnTo>
                      <a:pt x="2648" y="267"/>
                    </a:lnTo>
                    <a:lnTo>
                      <a:pt x="2686" y="343"/>
                    </a:lnTo>
                    <a:lnTo>
                      <a:pt x="2686" y="362"/>
                    </a:lnTo>
                    <a:lnTo>
                      <a:pt x="2686" y="381"/>
                    </a:lnTo>
                    <a:lnTo>
                      <a:pt x="2648" y="419"/>
                    </a:lnTo>
                    <a:lnTo>
                      <a:pt x="2629" y="439"/>
                    </a:lnTo>
                    <a:lnTo>
                      <a:pt x="2629" y="457"/>
                    </a:lnTo>
                    <a:lnTo>
                      <a:pt x="2629" y="495"/>
                    </a:lnTo>
                    <a:lnTo>
                      <a:pt x="2667" y="591"/>
                    </a:lnTo>
                    <a:lnTo>
                      <a:pt x="2667" y="629"/>
                    </a:lnTo>
                    <a:lnTo>
                      <a:pt x="2667" y="705"/>
                    </a:lnTo>
                    <a:lnTo>
                      <a:pt x="2648" y="915"/>
                    </a:lnTo>
                    <a:lnTo>
                      <a:pt x="2648" y="972"/>
                    </a:lnTo>
                    <a:lnTo>
                      <a:pt x="2648" y="1029"/>
                    </a:lnTo>
                    <a:lnTo>
                      <a:pt x="2686" y="1162"/>
                    </a:lnTo>
                    <a:lnTo>
                      <a:pt x="2782" y="1333"/>
                    </a:lnTo>
                    <a:lnTo>
                      <a:pt x="2782" y="1353"/>
                    </a:lnTo>
                    <a:lnTo>
                      <a:pt x="2782" y="1410"/>
                    </a:lnTo>
                    <a:lnTo>
                      <a:pt x="2782" y="1429"/>
                    </a:lnTo>
                    <a:lnTo>
                      <a:pt x="2762" y="1448"/>
                    </a:lnTo>
                    <a:lnTo>
                      <a:pt x="2743" y="1486"/>
                    </a:lnTo>
                    <a:lnTo>
                      <a:pt x="2743" y="1524"/>
                    </a:lnTo>
                    <a:lnTo>
                      <a:pt x="2724" y="1543"/>
                    </a:lnTo>
                    <a:lnTo>
                      <a:pt x="2648" y="1581"/>
                    </a:lnTo>
                    <a:lnTo>
                      <a:pt x="2610" y="1619"/>
                    </a:lnTo>
                    <a:lnTo>
                      <a:pt x="2610" y="1638"/>
                    </a:lnTo>
                    <a:lnTo>
                      <a:pt x="2610" y="1677"/>
                    </a:lnTo>
                    <a:lnTo>
                      <a:pt x="2629" y="1734"/>
                    </a:lnTo>
                    <a:lnTo>
                      <a:pt x="2648" y="1753"/>
                    </a:lnTo>
                    <a:lnTo>
                      <a:pt x="2648" y="1791"/>
                    </a:lnTo>
                    <a:lnTo>
                      <a:pt x="2648" y="1867"/>
                    </a:lnTo>
                    <a:lnTo>
                      <a:pt x="2629" y="1905"/>
                    </a:lnTo>
                    <a:lnTo>
                      <a:pt x="2610" y="1924"/>
                    </a:lnTo>
                    <a:lnTo>
                      <a:pt x="2572" y="1886"/>
                    </a:lnTo>
                    <a:lnTo>
                      <a:pt x="2553" y="1867"/>
                    </a:lnTo>
                    <a:lnTo>
                      <a:pt x="2533" y="1829"/>
                    </a:lnTo>
                    <a:lnTo>
                      <a:pt x="2515" y="1791"/>
                    </a:lnTo>
                    <a:lnTo>
                      <a:pt x="2496" y="1753"/>
                    </a:lnTo>
                    <a:lnTo>
                      <a:pt x="2401" y="1619"/>
                    </a:lnTo>
                    <a:lnTo>
                      <a:pt x="2381" y="1619"/>
                    </a:lnTo>
                    <a:lnTo>
                      <a:pt x="2362" y="1600"/>
                    </a:lnTo>
                    <a:lnTo>
                      <a:pt x="2343" y="1619"/>
                    </a:lnTo>
                    <a:lnTo>
                      <a:pt x="2343" y="1638"/>
                    </a:lnTo>
                    <a:lnTo>
                      <a:pt x="2305" y="1734"/>
                    </a:lnTo>
                    <a:lnTo>
                      <a:pt x="2229" y="1734"/>
                    </a:lnTo>
                    <a:lnTo>
                      <a:pt x="2191" y="1734"/>
                    </a:lnTo>
                    <a:lnTo>
                      <a:pt x="2172" y="1734"/>
                    </a:lnTo>
                    <a:lnTo>
                      <a:pt x="2153" y="1695"/>
                    </a:lnTo>
                    <a:lnTo>
                      <a:pt x="2134" y="1677"/>
                    </a:lnTo>
                    <a:lnTo>
                      <a:pt x="2115" y="1638"/>
                    </a:lnTo>
                    <a:lnTo>
                      <a:pt x="2096" y="1619"/>
                    </a:lnTo>
                    <a:lnTo>
                      <a:pt x="2076" y="1619"/>
                    </a:lnTo>
                    <a:lnTo>
                      <a:pt x="2039" y="1658"/>
                    </a:lnTo>
                    <a:lnTo>
                      <a:pt x="2020" y="1695"/>
                    </a:lnTo>
                    <a:lnTo>
                      <a:pt x="2000" y="1810"/>
                    </a:lnTo>
                    <a:lnTo>
                      <a:pt x="1981" y="1848"/>
                    </a:lnTo>
                    <a:lnTo>
                      <a:pt x="1962" y="1867"/>
                    </a:lnTo>
                    <a:lnTo>
                      <a:pt x="1924" y="1886"/>
                    </a:lnTo>
                    <a:lnTo>
                      <a:pt x="1753" y="1924"/>
                    </a:lnTo>
                    <a:lnTo>
                      <a:pt x="1715" y="1905"/>
                    </a:lnTo>
                    <a:lnTo>
                      <a:pt x="1695" y="1886"/>
                    </a:lnTo>
                    <a:lnTo>
                      <a:pt x="1676" y="1829"/>
                    </a:lnTo>
                    <a:lnTo>
                      <a:pt x="1676" y="1810"/>
                    </a:lnTo>
                    <a:lnTo>
                      <a:pt x="1658" y="1791"/>
                    </a:lnTo>
                    <a:lnTo>
                      <a:pt x="1619" y="1772"/>
                    </a:lnTo>
                    <a:lnTo>
                      <a:pt x="1619" y="1753"/>
                    </a:lnTo>
                    <a:lnTo>
                      <a:pt x="1600" y="1714"/>
                    </a:lnTo>
                    <a:lnTo>
                      <a:pt x="1581" y="1658"/>
                    </a:lnTo>
                    <a:lnTo>
                      <a:pt x="1581" y="1638"/>
                    </a:lnTo>
                    <a:lnTo>
                      <a:pt x="1562" y="1619"/>
                    </a:lnTo>
                    <a:lnTo>
                      <a:pt x="1505" y="1600"/>
                    </a:lnTo>
                    <a:lnTo>
                      <a:pt x="1448" y="1619"/>
                    </a:lnTo>
                    <a:lnTo>
                      <a:pt x="1429" y="1619"/>
                    </a:lnTo>
                    <a:lnTo>
                      <a:pt x="1391" y="1638"/>
                    </a:lnTo>
                    <a:lnTo>
                      <a:pt x="1372" y="1658"/>
                    </a:lnTo>
                    <a:lnTo>
                      <a:pt x="1372" y="1695"/>
                    </a:lnTo>
                    <a:lnTo>
                      <a:pt x="1372" y="1734"/>
                    </a:lnTo>
                    <a:lnTo>
                      <a:pt x="1391" y="1791"/>
                    </a:lnTo>
                    <a:lnTo>
                      <a:pt x="1391" y="1829"/>
                    </a:lnTo>
                    <a:lnTo>
                      <a:pt x="1391" y="1867"/>
                    </a:lnTo>
                    <a:lnTo>
                      <a:pt x="1391" y="1886"/>
                    </a:lnTo>
                    <a:lnTo>
                      <a:pt x="1410" y="1962"/>
                    </a:lnTo>
                    <a:lnTo>
                      <a:pt x="1410" y="1981"/>
                    </a:lnTo>
                    <a:lnTo>
                      <a:pt x="1391" y="2019"/>
                    </a:lnTo>
                    <a:lnTo>
                      <a:pt x="1391" y="2038"/>
                    </a:lnTo>
                    <a:lnTo>
                      <a:pt x="1372" y="2058"/>
                    </a:lnTo>
                    <a:lnTo>
                      <a:pt x="1143" y="2229"/>
                    </a:lnTo>
                    <a:lnTo>
                      <a:pt x="1105" y="2267"/>
                    </a:lnTo>
                    <a:lnTo>
                      <a:pt x="1086" y="2305"/>
                    </a:lnTo>
                    <a:lnTo>
                      <a:pt x="1048" y="2362"/>
                    </a:lnTo>
                    <a:lnTo>
                      <a:pt x="1029" y="2400"/>
                    </a:lnTo>
                    <a:lnTo>
                      <a:pt x="991" y="2420"/>
                    </a:lnTo>
                    <a:lnTo>
                      <a:pt x="972" y="2438"/>
                    </a:lnTo>
                    <a:lnTo>
                      <a:pt x="933" y="2457"/>
                    </a:lnTo>
                    <a:lnTo>
                      <a:pt x="896" y="2457"/>
                    </a:lnTo>
                    <a:lnTo>
                      <a:pt x="877" y="2438"/>
                    </a:lnTo>
                    <a:lnTo>
                      <a:pt x="838" y="2420"/>
                    </a:lnTo>
                    <a:lnTo>
                      <a:pt x="705" y="2324"/>
                    </a:lnTo>
                    <a:lnTo>
                      <a:pt x="705" y="2305"/>
                    </a:lnTo>
                    <a:lnTo>
                      <a:pt x="610" y="2324"/>
                    </a:lnTo>
                    <a:lnTo>
                      <a:pt x="248" y="2457"/>
                    </a:lnTo>
                    <a:lnTo>
                      <a:pt x="171" y="217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4" name="Freeform 40">
                <a:extLst>
                  <a:ext uri="{FF2B5EF4-FFF2-40B4-BE49-F238E27FC236}">
                    <a16:creationId xmlns:a16="http://schemas.microsoft.com/office/drawing/2014/main" id="{27A73A4C-67BE-FB4E-BEBF-E58F2E680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7513" y="2387600"/>
                <a:ext cx="1447800" cy="1344613"/>
              </a:xfrm>
              <a:custGeom>
                <a:avLst/>
                <a:gdLst>
                  <a:gd name="T0" fmla="*/ 195112744 w 4021"/>
                  <a:gd name="T1" fmla="*/ 22173871 h 3734"/>
                  <a:gd name="T2" fmla="*/ 202502249 w 4021"/>
                  <a:gd name="T3" fmla="*/ 4927607 h 3734"/>
                  <a:gd name="T4" fmla="*/ 214948072 w 4021"/>
                  <a:gd name="T5" fmla="*/ 4927607 h 3734"/>
                  <a:gd name="T6" fmla="*/ 239580115 w 4021"/>
                  <a:gd name="T7" fmla="*/ 17246264 h 3734"/>
                  <a:gd name="T8" fmla="*/ 246969980 w 4021"/>
                  <a:gd name="T9" fmla="*/ 29565282 h 3734"/>
                  <a:gd name="T10" fmla="*/ 264342140 w 4021"/>
                  <a:gd name="T11" fmla="*/ 29565282 h 3734"/>
                  <a:gd name="T12" fmla="*/ 288974183 w 4021"/>
                  <a:gd name="T13" fmla="*/ 42013575 h 3734"/>
                  <a:gd name="T14" fmla="*/ 296363688 w 4021"/>
                  <a:gd name="T15" fmla="*/ 37086328 h 3734"/>
                  <a:gd name="T16" fmla="*/ 306216721 w 4021"/>
                  <a:gd name="T17" fmla="*/ 42013575 h 3734"/>
                  <a:gd name="T18" fmla="*/ 382835622 w 4021"/>
                  <a:gd name="T19" fmla="*/ 37086328 h 3734"/>
                  <a:gd name="T20" fmla="*/ 387762319 w 4021"/>
                  <a:gd name="T21" fmla="*/ 44477378 h 3734"/>
                  <a:gd name="T22" fmla="*/ 439619195 w 4021"/>
                  <a:gd name="T23" fmla="*/ 76506463 h 3734"/>
                  <a:gd name="T24" fmla="*/ 447009060 w 4021"/>
                  <a:gd name="T25" fmla="*/ 116056234 h 3734"/>
                  <a:gd name="T26" fmla="*/ 456861733 w 4021"/>
                  <a:gd name="T27" fmla="*/ 121113477 h 3734"/>
                  <a:gd name="T28" fmla="*/ 461918052 w 4021"/>
                  <a:gd name="T29" fmla="*/ 140823545 h 3734"/>
                  <a:gd name="T30" fmla="*/ 516108835 w 4021"/>
                  <a:gd name="T31" fmla="*/ 192692333 h 3734"/>
                  <a:gd name="T32" fmla="*/ 513645306 w 4021"/>
                  <a:gd name="T33" fmla="*/ 202547547 h 3734"/>
                  <a:gd name="T34" fmla="*/ 481623758 w 4021"/>
                  <a:gd name="T35" fmla="*/ 247024926 h 3734"/>
                  <a:gd name="T36" fmla="*/ 444545892 w 4021"/>
                  <a:gd name="T37" fmla="*/ 301357518 h 3734"/>
                  <a:gd name="T38" fmla="*/ 417320699 w 4021"/>
                  <a:gd name="T39" fmla="*/ 311212731 h 3734"/>
                  <a:gd name="T40" fmla="*/ 363129916 w 4021"/>
                  <a:gd name="T41" fmla="*/ 355690110 h 3734"/>
                  <a:gd name="T42" fmla="*/ 311143058 w 4021"/>
                  <a:gd name="T43" fmla="*/ 380327784 h 3734"/>
                  <a:gd name="T44" fmla="*/ 286511015 w 4021"/>
                  <a:gd name="T45" fmla="*/ 417414112 h 3734"/>
                  <a:gd name="T46" fmla="*/ 192649575 w 4021"/>
                  <a:gd name="T47" fmla="*/ 469282901 h 3734"/>
                  <a:gd name="T48" fmla="*/ 170480340 w 4021"/>
                  <a:gd name="T49" fmla="*/ 447108669 h 3734"/>
                  <a:gd name="T50" fmla="*/ 128476137 w 4021"/>
                  <a:gd name="T51" fmla="*/ 439717619 h 3734"/>
                  <a:gd name="T52" fmla="*/ 64173438 w 4021"/>
                  <a:gd name="T53" fmla="*/ 375400177 h 3734"/>
                  <a:gd name="T54" fmla="*/ 88935103 w 4021"/>
                  <a:gd name="T55" fmla="*/ 360617717 h 3734"/>
                  <a:gd name="T56" fmla="*/ 49394068 w 4021"/>
                  <a:gd name="T57" fmla="*/ 286445421 h 3734"/>
                  <a:gd name="T58" fmla="*/ 42004203 w 4021"/>
                  <a:gd name="T59" fmla="*/ 251952532 h 3734"/>
                  <a:gd name="T60" fmla="*/ 71692564 w 4021"/>
                  <a:gd name="T61" fmla="*/ 219793812 h 3734"/>
                  <a:gd name="T62" fmla="*/ 59376363 w 4021"/>
                  <a:gd name="T63" fmla="*/ 202547547 h 3734"/>
                  <a:gd name="T64" fmla="*/ 39541035 w 4021"/>
                  <a:gd name="T65" fmla="*/ 190228890 h 3734"/>
                  <a:gd name="T66" fmla="*/ 32151530 w 4021"/>
                  <a:gd name="T67" fmla="*/ 180373676 h 3734"/>
                  <a:gd name="T68" fmla="*/ 24761665 w 4021"/>
                  <a:gd name="T69" fmla="*/ 135896298 h 3734"/>
                  <a:gd name="T70" fmla="*/ 37077866 w 4021"/>
                  <a:gd name="T71" fmla="*/ 121113477 h 3734"/>
                  <a:gd name="T72" fmla="*/ 49394068 w 4021"/>
                  <a:gd name="T73" fmla="*/ 118520038 h 3734"/>
                  <a:gd name="T74" fmla="*/ 69229396 w 4021"/>
                  <a:gd name="T75" fmla="*/ 123447645 h 3734"/>
                  <a:gd name="T76" fmla="*/ 93861439 w 4021"/>
                  <a:gd name="T77" fmla="*/ 96346167 h 3734"/>
                  <a:gd name="T78" fmla="*/ 81545598 w 4021"/>
                  <a:gd name="T79" fmla="*/ 84027510 h 3734"/>
                  <a:gd name="T80" fmla="*/ 88935103 w 4021"/>
                  <a:gd name="T81" fmla="*/ 76506463 h 3734"/>
                  <a:gd name="T82" fmla="*/ 96324608 w 4021"/>
                  <a:gd name="T83" fmla="*/ 71708492 h 3734"/>
                  <a:gd name="T84" fmla="*/ 113567146 w 4021"/>
                  <a:gd name="T85" fmla="*/ 44477378 h 3734"/>
                  <a:gd name="T86" fmla="*/ 123420179 w 4021"/>
                  <a:gd name="T87" fmla="*/ 42013575 h 3734"/>
                  <a:gd name="T88" fmla="*/ 128476137 w 4021"/>
                  <a:gd name="T89" fmla="*/ 44477378 h 3734"/>
                  <a:gd name="T90" fmla="*/ 126012969 w 4021"/>
                  <a:gd name="T91" fmla="*/ 37086328 h 3734"/>
                  <a:gd name="T92" fmla="*/ 145718676 w 4021"/>
                  <a:gd name="T93" fmla="*/ 27101478 h 3734"/>
                  <a:gd name="T94" fmla="*/ 182796542 w 4021"/>
                  <a:gd name="T95" fmla="*/ 14782461 h 373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021" h="3734">
                    <a:moveTo>
                      <a:pt x="1410" y="114"/>
                    </a:moveTo>
                    <a:lnTo>
                      <a:pt x="1467" y="171"/>
                    </a:lnTo>
                    <a:lnTo>
                      <a:pt x="1486" y="171"/>
                    </a:lnTo>
                    <a:lnTo>
                      <a:pt x="1505" y="171"/>
                    </a:lnTo>
                    <a:lnTo>
                      <a:pt x="1524" y="171"/>
                    </a:lnTo>
                    <a:lnTo>
                      <a:pt x="1543" y="133"/>
                    </a:lnTo>
                    <a:lnTo>
                      <a:pt x="1562" y="76"/>
                    </a:lnTo>
                    <a:lnTo>
                      <a:pt x="1562" y="38"/>
                    </a:lnTo>
                    <a:lnTo>
                      <a:pt x="1582" y="19"/>
                    </a:lnTo>
                    <a:lnTo>
                      <a:pt x="1600" y="0"/>
                    </a:lnTo>
                    <a:lnTo>
                      <a:pt x="1638" y="19"/>
                    </a:lnTo>
                    <a:lnTo>
                      <a:pt x="1658" y="38"/>
                    </a:lnTo>
                    <a:lnTo>
                      <a:pt x="1714" y="38"/>
                    </a:lnTo>
                    <a:lnTo>
                      <a:pt x="1810" y="95"/>
                    </a:lnTo>
                    <a:lnTo>
                      <a:pt x="1848" y="114"/>
                    </a:lnTo>
                    <a:lnTo>
                      <a:pt x="1848" y="133"/>
                    </a:lnTo>
                    <a:lnTo>
                      <a:pt x="1867" y="152"/>
                    </a:lnTo>
                    <a:lnTo>
                      <a:pt x="1867" y="209"/>
                    </a:lnTo>
                    <a:lnTo>
                      <a:pt x="1886" y="228"/>
                    </a:lnTo>
                    <a:lnTo>
                      <a:pt x="1905" y="228"/>
                    </a:lnTo>
                    <a:lnTo>
                      <a:pt x="1924" y="228"/>
                    </a:lnTo>
                    <a:lnTo>
                      <a:pt x="1963" y="209"/>
                    </a:lnTo>
                    <a:lnTo>
                      <a:pt x="2000" y="209"/>
                    </a:lnTo>
                    <a:lnTo>
                      <a:pt x="2039" y="228"/>
                    </a:lnTo>
                    <a:lnTo>
                      <a:pt x="2095" y="305"/>
                    </a:lnTo>
                    <a:lnTo>
                      <a:pt x="2153" y="324"/>
                    </a:lnTo>
                    <a:lnTo>
                      <a:pt x="2191" y="343"/>
                    </a:lnTo>
                    <a:lnTo>
                      <a:pt x="2229" y="324"/>
                    </a:lnTo>
                    <a:lnTo>
                      <a:pt x="2248" y="286"/>
                    </a:lnTo>
                    <a:lnTo>
                      <a:pt x="2267" y="267"/>
                    </a:lnTo>
                    <a:lnTo>
                      <a:pt x="2286" y="286"/>
                    </a:lnTo>
                    <a:lnTo>
                      <a:pt x="2305" y="305"/>
                    </a:lnTo>
                    <a:lnTo>
                      <a:pt x="2324" y="324"/>
                    </a:lnTo>
                    <a:lnTo>
                      <a:pt x="2362" y="324"/>
                    </a:lnTo>
                    <a:lnTo>
                      <a:pt x="2572" y="324"/>
                    </a:lnTo>
                    <a:lnTo>
                      <a:pt x="2743" y="286"/>
                    </a:lnTo>
                    <a:lnTo>
                      <a:pt x="2934" y="267"/>
                    </a:lnTo>
                    <a:lnTo>
                      <a:pt x="2953" y="286"/>
                    </a:lnTo>
                    <a:lnTo>
                      <a:pt x="2972" y="305"/>
                    </a:lnTo>
                    <a:lnTo>
                      <a:pt x="2972" y="324"/>
                    </a:lnTo>
                    <a:lnTo>
                      <a:pt x="2972" y="343"/>
                    </a:lnTo>
                    <a:lnTo>
                      <a:pt x="2991" y="343"/>
                    </a:lnTo>
                    <a:lnTo>
                      <a:pt x="3048" y="324"/>
                    </a:lnTo>
                    <a:lnTo>
                      <a:pt x="3143" y="305"/>
                    </a:lnTo>
                    <a:lnTo>
                      <a:pt x="3314" y="305"/>
                    </a:lnTo>
                    <a:lnTo>
                      <a:pt x="3391" y="590"/>
                    </a:lnTo>
                    <a:lnTo>
                      <a:pt x="3391" y="838"/>
                    </a:lnTo>
                    <a:lnTo>
                      <a:pt x="3391" y="857"/>
                    </a:lnTo>
                    <a:lnTo>
                      <a:pt x="3410" y="876"/>
                    </a:lnTo>
                    <a:lnTo>
                      <a:pt x="3448" y="895"/>
                    </a:lnTo>
                    <a:lnTo>
                      <a:pt x="3467" y="895"/>
                    </a:lnTo>
                    <a:lnTo>
                      <a:pt x="3505" y="914"/>
                    </a:lnTo>
                    <a:lnTo>
                      <a:pt x="3524" y="934"/>
                    </a:lnTo>
                    <a:lnTo>
                      <a:pt x="3543" y="990"/>
                    </a:lnTo>
                    <a:lnTo>
                      <a:pt x="3563" y="1029"/>
                    </a:lnTo>
                    <a:lnTo>
                      <a:pt x="3563" y="1066"/>
                    </a:lnTo>
                    <a:lnTo>
                      <a:pt x="3563" y="1086"/>
                    </a:lnTo>
                    <a:lnTo>
                      <a:pt x="3563" y="1124"/>
                    </a:lnTo>
                    <a:lnTo>
                      <a:pt x="3563" y="1143"/>
                    </a:lnTo>
                    <a:lnTo>
                      <a:pt x="3581" y="1143"/>
                    </a:lnTo>
                    <a:lnTo>
                      <a:pt x="3981" y="1486"/>
                    </a:lnTo>
                    <a:lnTo>
                      <a:pt x="4000" y="1505"/>
                    </a:lnTo>
                    <a:lnTo>
                      <a:pt x="4020" y="1543"/>
                    </a:lnTo>
                    <a:lnTo>
                      <a:pt x="4000" y="1562"/>
                    </a:lnTo>
                    <a:lnTo>
                      <a:pt x="3962" y="1562"/>
                    </a:lnTo>
                    <a:lnTo>
                      <a:pt x="3829" y="1600"/>
                    </a:lnTo>
                    <a:lnTo>
                      <a:pt x="3810" y="1676"/>
                    </a:lnTo>
                    <a:lnTo>
                      <a:pt x="3715" y="1905"/>
                    </a:lnTo>
                    <a:lnTo>
                      <a:pt x="3677" y="1981"/>
                    </a:lnTo>
                    <a:lnTo>
                      <a:pt x="3543" y="2114"/>
                    </a:lnTo>
                    <a:lnTo>
                      <a:pt x="3524" y="2305"/>
                    </a:lnTo>
                    <a:lnTo>
                      <a:pt x="3429" y="2324"/>
                    </a:lnTo>
                    <a:lnTo>
                      <a:pt x="3296" y="2343"/>
                    </a:lnTo>
                    <a:lnTo>
                      <a:pt x="3258" y="2362"/>
                    </a:lnTo>
                    <a:lnTo>
                      <a:pt x="3238" y="2362"/>
                    </a:lnTo>
                    <a:lnTo>
                      <a:pt x="3219" y="2400"/>
                    </a:lnTo>
                    <a:lnTo>
                      <a:pt x="3219" y="2438"/>
                    </a:lnTo>
                    <a:lnTo>
                      <a:pt x="3182" y="2457"/>
                    </a:lnTo>
                    <a:lnTo>
                      <a:pt x="3010" y="2571"/>
                    </a:lnTo>
                    <a:lnTo>
                      <a:pt x="2801" y="2743"/>
                    </a:lnTo>
                    <a:lnTo>
                      <a:pt x="2762" y="2762"/>
                    </a:lnTo>
                    <a:lnTo>
                      <a:pt x="2534" y="2838"/>
                    </a:lnTo>
                    <a:lnTo>
                      <a:pt x="2476" y="2876"/>
                    </a:lnTo>
                    <a:lnTo>
                      <a:pt x="2400" y="2933"/>
                    </a:lnTo>
                    <a:lnTo>
                      <a:pt x="2305" y="3047"/>
                    </a:lnTo>
                    <a:lnTo>
                      <a:pt x="2267" y="3105"/>
                    </a:lnTo>
                    <a:lnTo>
                      <a:pt x="2229" y="3181"/>
                    </a:lnTo>
                    <a:lnTo>
                      <a:pt x="2210" y="3219"/>
                    </a:lnTo>
                    <a:lnTo>
                      <a:pt x="2191" y="3276"/>
                    </a:lnTo>
                    <a:lnTo>
                      <a:pt x="2172" y="3314"/>
                    </a:lnTo>
                    <a:lnTo>
                      <a:pt x="1582" y="3733"/>
                    </a:lnTo>
                    <a:lnTo>
                      <a:pt x="1486" y="3619"/>
                    </a:lnTo>
                    <a:lnTo>
                      <a:pt x="1448" y="3524"/>
                    </a:lnTo>
                    <a:lnTo>
                      <a:pt x="1429" y="3486"/>
                    </a:lnTo>
                    <a:lnTo>
                      <a:pt x="1391" y="3467"/>
                    </a:lnTo>
                    <a:lnTo>
                      <a:pt x="1315" y="3448"/>
                    </a:lnTo>
                    <a:lnTo>
                      <a:pt x="1029" y="3467"/>
                    </a:lnTo>
                    <a:lnTo>
                      <a:pt x="991" y="3467"/>
                    </a:lnTo>
                    <a:lnTo>
                      <a:pt x="991" y="3448"/>
                    </a:lnTo>
                    <a:lnTo>
                      <a:pt x="991" y="3391"/>
                    </a:lnTo>
                    <a:lnTo>
                      <a:pt x="1010" y="3124"/>
                    </a:lnTo>
                    <a:lnTo>
                      <a:pt x="972" y="3086"/>
                    </a:lnTo>
                    <a:lnTo>
                      <a:pt x="896" y="3029"/>
                    </a:lnTo>
                    <a:lnTo>
                      <a:pt x="495" y="2895"/>
                    </a:lnTo>
                    <a:lnTo>
                      <a:pt x="534" y="2876"/>
                    </a:lnTo>
                    <a:lnTo>
                      <a:pt x="648" y="2800"/>
                    </a:lnTo>
                    <a:lnTo>
                      <a:pt x="667" y="2800"/>
                    </a:lnTo>
                    <a:lnTo>
                      <a:pt x="686" y="2781"/>
                    </a:lnTo>
                    <a:lnTo>
                      <a:pt x="686" y="2762"/>
                    </a:lnTo>
                    <a:lnTo>
                      <a:pt x="686" y="2743"/>
                    </a:lnTo>
                    <a:lnTo>
                      <a:pt x="381" y="2209"/>
                    </a:lnTo>
                    <a:lnTo>
                      <a:pt x="343" y="2095"/>
                    </a:lnTo>
                    <a:lnTo>
                      <a:pt x="324" y="2019"/>
                    </a:lnTo>
                    <a:lnTo>
                      <a:pt x="324" y="1962"/>
                    </a:lnTo>
                    <a:lnTo>
                      <a:pt x="324" y="1943"/>
                    </a:lnTo>
                    <a:lnTo>
                      <a:pt x="343" y="1905"/>
                    </a:lnTo>
                    <a:lnTo>
                      <a:pt x="534" y="1752"/>
                    </a:lnTo>
                    <a:lnTo>
                      <a:pt x="553" y="1733"/>
                    </a:lnTo>
                    <a:lnTo>
                      <a:pt x="553" y="1695"/>
                    </a:lnTo>
                    <a:lnTo>
                      <a:pt x="534" y="1676"/>
                    </a:lnTo>
                    <a:lnTo>
                      <a:pt x="534" y="1638"/>
                    </a:lnTo>
                    <a:lnTo>
                      <a:pt x="495" y="1581"/>
                    </a:lnTo>
                    <a:lnTo>
                      <a:pt x="458" y="1562"/>
                    </a:lnTo>
                    <a:lnTo>
                      <a:pt x="419" y="1524"/>
                    </a:lnTo>
                    <a:lnTo>
                      <a:pt x="362" y="1505"/>
                    </a:lnTo>
                    <a:lnTo>
                      <a:pt x="305" y="1467"/>
                    </a:lnTo>
                    <a:lnTo>
                      <a:pt x="305" y="1447"/>
                    </a:lnTo>
                    <a:lnTo>
                      <a:pt x="305" y="1391"/>
                    </a:lnTo>
                    <a:lnTo>
                      <a:pt x="248" y="1391"/>
                    </a:lnTo>
                    <a:lnTo>
                      <a:pt x="0" y="1410"/>
                    </a:lnTo>
                    <a:lnTo>
                      <a:pt x="38" y="1295"/>
                    </a:lnTo>
                    <a:lnTo>
                      <a:pt x="134" y="1162"/>
                    </a:lnTo>
                    <a:lnTo>
                      <a:pt x="191" y="1048"/>
                    </a:lnTo>
                    <a:lnTo>
                      <a:pt x="210" y="1010"/>
                    </a:lnTo>
                    <a:lnTo>
                      <a:pt x="229" y="971"/>
                    </a:lnTo>
                    <a:lnTo>
                      <a:pt x="248" y="952"/>
                    </a:lnTo>
                    <a:lnTo>
                      <a:pt x="286" y="934"/>
                    </a:lnTo>
                    <a:lnTo>
                      <a:pt x="305" y="914"/>
                    </a:lnTo>
                    <a:lnTo>
                      <a:pt x="343" y="914"/>
                    </a:lnTo>
                    <a:lnTo>
                      <a:pt x="362" y="914"/>
                    </a:lnTo>
                    <a:lnTo>
                      <a:pt x="381" y="914"/>
                    </a:lnTo>
                    <a:lnTo>
                      <a:pt x="458" y="952"/>
                    </a:lnTo>
                    <a:lnTo>
                      <a:pt x="476" y="952"/>
                    </a:lnTo>
                    <a:lnTo>
                      <a:pt x="515" y="971"/>
                    </a:lnTo>
                    <a:lnTo>
                      <a:pt x="534" y="952"/>
                    </a:lnTo>
                    <a:lnTo>
                      <a:pt x="572" y="934"/>
                    </a:lnTo>
                    <a:lnTo>
                      <a:pt x="610" y="895"/>
                    </a:lnTo>
                    <a:lnTo>
                      <a:pt x="705" y="781"/>
                    </a:lnTo>
                    <a:lnTo>
                      <a:pt x="724" y="743"/>
                    </a:lnTo>
                    <a:lnTo>
                      <a:pt x="724" y="705"/>
                    </a:lnTo>
                    <a:lnTo>
                      <a:pt x="705" y="705"/>
                    </a:lnTo>
                    <a:lnTo>
                      <a:pt x="648" y="667"/>
                    </a:lnTo>
                    <a:lnTo>
                      <a:pt x="629" y="648"/>
                    </a:lnTo>
                    <a:lnTo>
                      <a:pt x="610" y="629"/>
                    </a:lnTo>
                    <a:lnTo>
                      <a:pt x="629" y="590"/>
                    </a:lnTo>
                    <a:lnTo>
                      <a:pt x="667" y="590"/>
                    </a:lnTo>
                    <a:lnTo>
                      <a:pt x="686" y="590"/>
                    </a:lnTo>
                    <a:lnTo>
                      <a:pt x="705" y="590"/>
                    </a:lnTo>
                    <a:lnTo>
                      <a:pt x="724" y="571"/>
                    </a:lnTo>
                    <a:lnTo>
                      <a:pt x="743" y="553"/>
                    </a:lnTo>
                    <a:lnTo>
                      <a:pt x="724" y="514"/>
                    </a:lnTo>
                    <a:lnTo>
                      <a:pt x="743" y="495"/>
                    </a:lnTo>
                    <a:lnTo>
                      <a:pt x="743" y="476"/>
                    </a:lnTo>
                    <a:lnTo>
                      <a:pt x="876" y="343"/>
                    </a:lnTo>
                    <a:lnTo>
                      <a:pt x="896" y="324"/>
                    </a:lnTo>
                    <a:lnTo>
                      <a:pt x="915" y="324"/>
                    </a:lnTo>
                    <a:lnTo>
                      <a:pt x="934" y="324"/>
                    </a:lnTo>
                    <a:lnTo>
                      <a:pt x="952" y="324"/>
                    </a:lnTo>
                    <a:lnTo>
                      <a:pt x="972" y="343"/>
                    </a:lnTo>
                    <a:lnTo>
                      <a:pt x="991" y="343"/>
                    </a:lnTo>
                    <a:lnTo>
                      <a:pt x="991" y="324"/>
                    </a:lnTo>
                    <a:lnTo>
                      <a:pt x="991" y="305"/>
                    </a:lnTo>
                    <a:lnTo>
                      <a:pt x="972" y="286"/>
                    </a:lnTo>
                    <a:lnTo>
                      <a:pt x="972" y="267"/>
                    </a:lnTo>
                    <a:lnTo>
                      <a:pt x="991" y="267"/>
                    </a:lnTo>
                    <a:lnTo>
                      <a:pt x="1048" y="267"/>
                    </a:lnTo>
                    <a:lnTo>
                      <a:pt x="1124" y="209"/>
                    </a:lnTo>
                    <a:lnTo>
                      <a:pt x="1201" y="191"/>
                    </a:lnTo>
                    <a:lnTo>
                      <a:pt x="1296" y="133"/>
                    </a:lnTo>
                    <a:lnTo>
                      <a:pt x="1333" y="114"/>
                    </a:lnTo>
                    <a:lnTo>
                      <a:pt x="1410" y="11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5" name="Freeform 41">
                <a:extLst>
                  <a:ext uri="{FF2B5EF4-FFF2-40B4-BE49-F238E27FC236}">
                    <a16:creationId xmlns:a16="http://schemas.microsoft.com/office/drawing/2014/main" id="{C8E8B088-8153-1242-AEEC-9F2985466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29663" y="2106613"/>
                <a:ext cx="1365250" cy="1495425"/>
              </a:xfrm>
              <a:custGeom>
                <a:avLst/>
                <a:gdLst>
                  <a:gd name="T0" fmla="*/ 422187721 w 3792"/>
                  <a:gd name="T1" fmla="*/ 86441613 h 4154"/>
                  <a:gd name="T2" fmla="*/ 451871828 w 3792"/>
                  <a:gd name="T3" fmla="*/ 111065006 h 4154"/>
                  <a:gd name="T4" fmla="*/ 439557215 w 3792"/>
                  <a:gd name="T5" fmla="*/ 155517000 h 4154"/>
                  <a:gd name="T6" fmla="*/ 407410474 w 3792"/>
                  <a:gd name="T7" fmla="*/ 153054625 h 4154"/>
                  <a:gd name="T8" fmla="*/ 395095861 w 3792"/>
                  <a:gd name="T9" fmla="*/ 160441751 h 4154"/>
                  <a:gd name="T10" fmla="*/ 375263373 w 3792"/>
                  <a:gd name="T11" fmla="*/ 155517000 h 4154"/>
                  <a:gd name="T12" fmla="*/ 368004362 w 3792"/>
                  <a:gd name="T13" fmla="*/ 153054625 h 4154"/>
                  <a:gd name="T14" fmla="*/ 372800738 w 3792"/>
                  <a:gd name="T15" fmla="*/ 202431009 h 4154"/>
                  <a:gd name="T16" fmla="*/ 348171873 w 3792"/>
                  <a:gd name="T17" fmla="*/ 246883004 h 4154"/>
                  <a:gd name="T18" fmla="*/ 345708879 w 3792"/>
                  <a:gd name="T19" fmla="*/ 261657255 h 4154"/>
                  <a:gd name="T20" fmla="*/ 385114991 w 3792"/>
                  <a:gd name="T21" fmla="*/ 269044381 h 4154"/>
                  <a:gd name="T22" fmla="*/ 397558856 w 3792"/>
                  <a:gd name="T23" fmla="*/ 283947872 h 4154"/>
                  <a:gd name="T24" fmla="*/ 407410474 w 3792"/>
                  <a:gd name="T25" fmla="*/ 328270267 h 4154"/>
                  <a:gd name="T26" fmla="*/ 380318974 w 3792"/>
                  <a:gd name="T27" fmla="*/ 357948010 h 4154"/>
                  <a:gd name="T28" fmla="*/ 338320255 w 3792"/>
                  <a:gd name="T29" fmla="*/ 365335135 h 4154"/>
                  <a:gd name="T30" fmla="*/ 291396267 w 3792"/>
                  <a:gd name="T31" fmla="*/ 375184637 h 4154"/>
                  <a:gd name="T32" fmla="*/ 264175155 w 3792"/>
                  <a:gd name="T33" fmla="*/ 377646652 h 4154"/>
                  <a:gd name="T34" fmla="*/ 237083655 w 3792"/>
                  <a:gd name="T35" fmla="*/ 402400004 h 4154"/>
                  <a:gd name="T36" fmla="*/ 200010925 w 3792"/>
                  <a:gd name="T37" fmla="*/ 451776388 h 4154"/>
                  <a:gd name="T38" fmla="*/ 202473920 w 3792"/>
                  <a:gd name="T39" fmla="*/ 469013016 h 4154"/>
                  <a:gd name="T40" fmla="*/ 224639430 w 3792"/>
                  <a:gd name="T41" fmla="*/ 520851776 h 4154"/>
                  <a:gd name="T42" fmla="*/ 224639430 w 3792"/>
                  <a:gd name="T43" fmla="*/ 535626027 h 4154"/>
                  <a:gd name="T44" fmla="*/ 190159307 w 3792"/>
                  <a:gd name="T45" fmla="*/ 520851776 h 4154"/>
                  <a:gd name="T46" fmla="*/ 162938195 w 3792"/>
                  <a:gd name="T47" fmla="*/ 486249283 h 4154"/>
                  <a:gd name="T48" fmla="*/ 143235319 w 3792"/>
                  <a:gd name="T49" fmla="*/ 444389623 h 4154"/>
                  <a:gd name="T50" fmla="*/ 133383701 w 3792"/>
                  <a:gd name="T51" fmla="*/ 382701001 h 4154"/>
                  <a:gd name="T52" fmla="*/ 78941477 w 3792"/>
                  <a:gd name="T53" fmla="*/ 375184637 h 4154"/>
                  <a:gd name="T54" fmla="*/ 66627224 w 3792"/>
                  <a:gd name="T55" fmla="*/ 360410385 h 4154"/>
                  <a:gd name="T56" fmla="*/ 54312612 w 3792"/>
                  <a:gd name="T57" fmla="*/ 343173758 h 4154"/>
                  <a:gd name="T58" fmla="*/ 51849977 w 3792"/>
                  <a:gd name="T59" fmla="*/ 323345517 h 4154"/>
                  <a:gd name="T60" fmla="*/ 46923988 w 3792"/>
                  <a:gd name="T61" fmla="*/ 308571265 h 4154"/>
                  <a:gd name="T62" fmla="*/ 54312612 w 3792"/>
                  <a:gd name="T63" fmla="*/ 296259748 h 4154"/>
                  <a:gd name="T64" fmla="*/ 41998359 w 3792"/>
                  <a:gd name="T65" fmla="*/ 293797373 h 4154"/>
                  <a:gd name="T66" fmla="*/ 22295483 w 3792"/>
                  <a:gd name="T67" fmla="*/ 261657255 h 4154"/>
                  <a:gd name="T68" fmla="*/ 69089859 w 3792"/>
                  <a:gd name="T69" fmla="*/ 202431009 h 4154"/>
                  <a:gd name="T70" fmla="*/ 74145460 w 3792"/>
                  <a:gd name="T71" fmla="*/ 187657118 h 4154"/>
                  <a:gd name="T72" fmla="*/ 76608095 w 3792"/>
                  <a:gd name="T73" fmla="*/ 162903766 h 4154"/>
                  <a:gd name="T74" fmla="*/ 17240242 w 3792"/>
                  <a:gd name="T75" fmla="*/ 111065006 h 4154"/>
                  <a:gd name="T76" fmla="*/ 7388624 w 3792"/>
                  <a:gd name="T77" fmla="*/ 66613012 h 4154"/>
                  <a:gd name="T78" fmla="*/ 29554494 w 3792"/>
                  <a:gd name="T79" fmla="*/ 96290754 h 4154"/>
                  <a:gd name="T80" fmla="*/ 44461354 w 3792"/>
                  <a:gd name="T81" fmla="*/ 101215505 h 4154"/>
                  <a:gd name="T82" fmla="*/ 39535365 w 3792"/>
                  <a:gd name="T83" fmla="*/ 71537762 h 4154"/>
                  <a:gd name="T84" fmla="*/ 56775606 w 3792"/>
                  <a:gd name="T85" fmla="*/ 51839120 h 4154"/>
                  <a:gd name="T86" fmla="*/ 61830848 w 3792"/>
                  <a:gd name="T87" fmla="*/ 32010519 h 4154"/>
                  <a:gd name="T88" fmla="*/ 96310971 w 3792"/>
                  <a:gd name="T89" fmla="*/ 37064868 h 4154"/>
                  <a:gd name="T90" fmla="*/ 111217830 w 3792"/>
                  <a:gd name="T91" fmla="*/ 49376745 h 4154"/>
                  <a:gd name="T92" fmla="*/ 138309690 w 3792"/>
                  <a:gd name="T93" fmla="*/ 41989619 h 4154"/>
                  <a:gd name="T94" fmla="*/ 160475201 w 3792"/>
                  <a:gd name="T95" fmla="*/ 46914369 h 4154"/>
                  <a:gd name="T96" fmla="*/ 172919426 w 3792"/>
                  <a:gd name="T97" fmla="*/ 0 h 4154"/>
                  <a:gd name="T98" fmla="*/ 180308049 w 3792"/>
                  <a:gd name="T99" fmla="*/ 9849501 h 4154"/>
                  <a:gd name="T100" fmla="*/ 192622302 w 3792"/>
                  <a:gd name="T101" fmla="*/ 9849501 h 4154"/>
                  <a:gd name="T102" fmla="*/ 237083655 w 3792"/>
                  <a:gd name="T103" fmla="*/ 9849501 h 4154"/>
                  <a:gd name="T104" fmla="*/ 271693391 w 3792"/>
                  <a:gd name="T105" fmla="*/ 0 h 4154"/>
                  <a:gd name="T106" fmla="*/ 279082014 w 3792"/>
                  <a:gd name="T107" fmla="*/ 9849501 h 4154"/>
                  <a:gd name="T108" fmla="*/ 284007643 w 3792"/>
                  <a:gd name="T109" fmla="*/ 27215367 h 4154"/>
                  <a:gd name="T110" fmla="*/ 274026413 w 3792"/>
                  <a:gd name="T111" fmla="*/ 29548144 h 4154"/>
                  <a:gd name="T112" fmla="*/ 261712160 w 3792"/>
                  <a:gd name="T113" fmla="*/ 51839120 h 4154"/>
                  <a:gd name="T114" fmla="*/ 298784890 w 3792"/>
                  <a:gd name="T115" fmla="*/ 61688261 h 4154"/>
                  <a:gd name="T116" fmla="*/ 338320255 w 3792"/>
                  <a:gd name="T117" fmla="*/ 49376745 h 4154"/>
                  <a:gd name="T118" fmla="*/ 365412115 w 3792"/>
                  <a:gd name="T119" fmla="*/ 49376745 h 4154"/>
                  <a:gd name="T120" fmla="*/ 382781609 w 3792"/>
                  <a:gd name="T121" fmla="*/ 64150637 h 4154"/>
                  <a:gd name="T122" fmla="*/ 409873108 w 3792"/>
                  <a:gd name="T123" fmla="*/ 76592112 h 41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792" h="4154">
                    <a:moveTo>
                      <a:pt x="3162" y="591"/>
                    </a:moveTo>
                    <a:lnTo>
                      <a:pt x="3181" y="609"/>
                    </a:lnTo>
                    <a:lnTo>
                      <a:pt x="3181" y="628"/>
                    </a:lnTo>
                    <a:lnTo>
                      <a:pt x="3220" y="648"/>
                    </a:lnTo>
                    <a:lnTo>
                      <a:pt x="3257" y="667"/>
                    </a:lnTo>
                    <a:lnTo>
                      <a:pt x="3391" y="724"/>
                    </a:lnTo>
                    <a:lnTo>
                      <a:pt x="3391" y="743"/>
                    </a:lnTo>
                    <a:lnTo>
                      <a:pt x="3410" y="781"/>
                    </a:lnTo>
                    <a:lnTo>
                      <a:pt x="3448" y="819"/>
                    </a:lnTo>
                    <a:lnTo>
                      <a:pt x="3486" y="857"/>
                    </a:lnTo>
                    <a:lnTo>
                      <a:pt x="3791" y="914"/>
                    </a:lnTo>
                    <a:lnTo>
                      <a:pt x="3562" y="1124"/>
                    </a:lnTo>
                    <a:lnTo>
                      <a:pt x="3505" y="1143"/>
                    </a:lnTo>
                    <a:lnTo>
                      <a:pt x="3467" y="1162"/>
                    </a:lnTo>
                    <a:lnTo>
                      <a:pt x="3391" y="1200"/>
                    </a:lnTo>
                    <a:lnTo>
                      <a:pt x="3352" y="1219"/>
                    </a:lnTo>
                    <a:lnTo>
                      <a:pt x="3333" y="1200"/>
                    </a:lnTo>
                    <a:lnTo>
                      <a:pt x="3296" y="1181"/>
                    </a:lnTo>
                    <a:lnTo>
                      <a:pt x="3257" y="1181"/>
                    </a:lnTo>
                    <a:lnTo>
                      <a:pt x="3143" y="1181"/>
                    </a:lnTo>
                    <a:lnTo>
                      <a:pt x="3105" y="1181"/>
                    </a:lnTo>
                    <a:lnTo>
                      <a:pt x="3086" y="1200"/>
                    </a:lnTo>
                    <a:lnTo>
                      <a:pt x="3067" y="1200"/>
                    </a:lnTo>
                    <a:lnTo>
                      <a:pt x="3048" y="1219"/>
                    </a:lnTo>
                    <a:lnTo>
                      <a:pt x="3048" y="1238"/>
                    </a:lnTo>
                    <a:lnTo>
                      <a:pt x="2991" y="1257"/>
                    </a:lnTo>
                    <a:lnTo>
                      <a:pt x="2971" y="1257"/>
                    </a:lnTo>
                    <a:lnTo>
                      <a:pt x="2953" y="1238"/>
                    </a:lnTo>
                    <a:lnTo>
                      <a:pt x="2934" y="1238"/>
                    </a:lnTo>
                    <a:lnTo>
                      <a:pt x="2895" y="1200"/>
                    </a:lnTo>
                    <a:lnTo>
                      <a:pt x="2876" y="1181"/>
                    </a:lnTo>
                    <a:lnTo>
                      <a:pt x="2876" y="1162"/>
                    </a:lnTo>
                    <a:lnTo>
                      <a:pt x="2857" y="1162"/>
                    </a:lnTo>
                    <a:lnTo>
                      <a:pt x="2839" y="1181"/>
                    </a:lnTo>
                    <a:lnTo>
                      <a:pt x="2839" y="1200"/>
                    </a:lnTo>
                    <a:lnTo>
                      <a:pt x="2876" y="1352"/>
                    </a:lnTo>
                    <a:lnTo>
                      <a:pt x="2876" y="1429"/>
                    </a:lnTo>
                    <a:lnTo>
                      <a:pt x="2876" y="1505"/>
                    </a:lnTo>
                    <a:lnTo>
                      <a:pt x="2876" y="1562"/>
                    </a:lnTo>
                    <a:lnTo>
                      <a:pt x="2857" y="1695"/>
                    </a:lnTo>
                    <a:lnTo>
                      <a:pt x="2839" y="1733"/>
                    </a:lnTo>
                    <a:lnTo>
                      <a:pt x="2800" y="1791"/>
                    </a:lnTo>
                    <a:lnTo>
                      <a:pt x="2762" y="1847"/>
                    </a:lnTo>
                    <a:lnTo>
                      <a:pt x="2686" y="1905"/>
                    </a:lnTo>
                    <a:lnTo>
                      <a:pt x="2648" y="1943"/>
                    </a:lnTo>
                    <a:lnTo>
                      <a:pt x="2648" y="1962"/>
                    </a:lnTo>
                    <a:lnTo>
                      <a:pt x="2648" y="1981"/>
                    </a:lnTo>
                    <a:lnTo>
                      <a:pt x="2648" y="2000"/>
                    </a:lnTo>
                    <a:lnTo>
                      <a:pt x="2667" y="2019"/>
                    </a:lnTo>
                    <a:lnTo>
                      <a:pt x="2686" y="2019"/>
                    </a:lnTo>
                    <a:lnTo>
                      <a:pt x="2819" y="2038"/>
                    </a:lnTo>
                    <a:lnTo>
                      <a:pt x="2876" y="2038"/>
                    </a:lnTo>
                    <a:lnTo>
                      <a:pt x="2915" y="2057"/>
                    </a:lnTo>
                    <a:lnTo>
                      <a:pt x="2971" y="2076"/>
                    </a:lnTo>
                    <a:lnTo>
                      <a:pt x="3010" y="2114"/>
                    </a:lnTo>
                    <a:lnTo>
                      <a:pt x="3029" y="2133"/>
                    </a:lnTo>
                    <a:lnTo>
                      <a:pt x="3048" y="2172"/>
                    </a:lnTo>
                    <a:lnTo>
                      <a:pt x="3067" y="2191"/>
                    </a:lnTo>
                    <a:lnTo>
                      <a:pt x="3086" y="2191"/>
                    </a:lnTo>
                    <a:lnTo>
                      <a:pt x="3124" y="2191"/>
                    </a:lnTo>
                    <a:lnTo>
                      <a:pt x="3143" y="2191"/>
                    </a:lnTo>
                    <a:lnTo>
                      <a:pt x="3143" y="2533"/>
                    </a:lnTo>
                    <a:lnTo>
                      <a:pt x="3143" y="2572"/>
                    </a:lnTo>
                    <a:lnTo>
                      <a:pt x="3124" y="2609"/>
                    </a:lnTo>
                    <a:lnTo>
                      <a:pt x="3067" y="2686"/>
                    </a:lnTo>
                    <a:lnTo>
                      <a:pt x="2991" y="2743"/>
                    </a:lnTo>
                    <a:lnTo>
                      <a:pt x="2934" y="2762"/>
                    </a:lnTo>
                    <a:lnTo>
                      <a:pt x="2743" y="2800"/>
                    </a:lnTo>
                    <a:lnTo>
                      <a:pt x="2724" y="2800"/>
                    </a:lnTo>
                    <a:lnTo>
                      <a:pt x="2686" y="2800"/>
                    </a:lnTo>
                    <a:lnTo>
                      <a:pt x="2667" y="2800"/>
                    </a:lnTo>
                    <a:lnTo>
                      <a:pt x="2610" y="2819"/>
                    </a:lnTo>
                    <a:lnTo>
                      <a:pt x="2572" y="2819"/>
                    </a:lnTo>
                    <a:lnTo>
                      <a:pt x="2534" y="2819"/>
                    </a:lnTo>
                    <a:lnTo>
                      <a:pt x="2495" y="2819"/>
                    </a:lnTo>
                    <a:lnTo>
                      <a:pt x="2343" y="2876"/>
                    </a:lnTo>
                    <a:lnTo>
                      <a:pt x="2248" y="2895"/>
                    </a:lnTo>
                    <a:lnTo>
                      <a:pt x="2172" y="2914"/>
                    </a:lnTo>
                    <a:lnTo>
                      <a:pt x="2153" y="2914"/>
                    </a:lnTo>
                    <a:lnTo>
                      <a:pt x="2114" y="2914"/>
                    </a:lnTo>
                    <a:lnTo>
                      <a:pt x="2057" y="2914"/>
                    </a:lnTo>
                    <a:lnTo>
                      <a:pt x="2038" y="2914"/>
                    </a:lnTo>
                    <a:lnTo>
                      <a:pt x="2000" y="2914"/>
                    </a:lnTo>
                    <a:lnTo>
                      <a:pt x="1962" y="2934"/>
                    </a:lnTo>
                    <a:lnTo>
                      <a:pt x="1924" y="2971"/>
                    </a:lnTo>
                    <a:lnTo>
                      <a:pt x="1867" y="3067"/>
                    </a:lnTo>
                    <a:lnTo>
                      <a:pt x="1829" y="3105"/>
                    </a:lnTo>
                    <a:lnTo>
                      <a:pt x="1696" y="3257"/>
                    </a:lnTo>
                    <a:lnTo>
                      <a:pt x="1657" y="3295"/>
                    </a:lnTo>
                    <a:lnTo>
                      <a:pt x="1638" y="3352"/>
                    </a:lnTo>
                    <a:lnTo>
                      <a:pt x="1619" y="3391"/>
                    </a:lnTo>
                    <a:lnTo>
                      <a:pt x="1543" y="3486"/>
                    </a:lnTo>
                    <a:lnTo>
                      <a:pt x="1524" y="3524"/>
                    </a:lnTo>
                    <a:lnTo>
                      <a:pt x="1524" y="3562"/>
                    </a:lnTo>
                    <a:lnTo>
                      <a:pt x="1543" y="3581"/>
                    </a:lnTo>
                    <a:lnTo>
                      <a:pt x="1562" y="3600"/>
                    </a:lnTo>
                    <a:lnTo>
                      <a:pt x="1562" y="3619"/>
                    </a:lnTo>
                    <a:lnTo>
                      <a:pt x="1600" y="3828"/>
                    </a:lnTo>
                    <a:lnTo>
                      <a:pt x="1638" y="3867"/>
                    </a:lnTo>
                    <a:lnTo>
                      <a:pt x="1676" y="3924"/>
                    </a:lnTo>
                    <a:lnTo>
                      <a:pt x="1715" y="4000"/>
                    </a:lnTo>
                    <a:lnTo>
                      <a:pt x="1733" y="4019"/>
                    </a:lnTo>
                    <a:lnTo>
                      <a:pt x="1752" y="4057"/>
                    </a:lnTo>
                    <a:lnTo>
                      <a:pt x="1772" y="4077"/>
                    </a:lnTo>
                    <a:lnTo>
                      <a:pt x="1772" y="4114"/>
                    </a:lnTo>
                    <a:lnTo>
                      <a:pt x="1733" y="4133"/>
                    </a:lnTo>
                    <a:lnTo>
                      <a:pt x="1715" y="4133"/>
                    </a:lnTo>
                    <a:lnTo>
                      <a:pt x="1581" y="4153"/>
                    </a:lnTo>
                    <a:lnTo>
                      <a:pt x="1543" y="4133"/>
                    </a:lnTo>
                    <a:lnTo>
                      <a:pt x="1486" y="4057"/>
                    </a:lnTo>
                    <a:lnTo>
                      <a:pt x="1467" y="4019"/>
                    </a:lnTo>
                    <a:lnTo>
                      <a:pt x="1295" y="3924"/>
                    </a:lnTo>
                    <a:lnTo>
                      <a:pt x="1257" y="3867"/>
                    </a:lnTo>
                    <a:lnTo>
                      <a:pt x="1238" y="3828"/>
                    </a:lnTo>
                    <a:lnTo>
                      <a:pt x="1238" y="3791"/>
                    </a:lnTo>
                    <a:lnTo>
                      <a:pt x="1257" y="3752"/>
                    </a:lnTo>
                    <a:lnTo>
                      <a:pt x="1257" y="3714"/>
                    </a:lnTo>
                    <a:lnTo>
                      <a:pt x="1238" y="3676"/>
                    </a:lnTo>
                    <a:lnTo>
                      <a:pt x="1238" y="3638"/>
                    </a:lnTo>
                    <a:lnTo>
                      <a:pt x="1143" y="3505"/>
                    </a:lnTo>
                    <a:lnTo>
                      <a:pt x="1105" y="3429"/>
                    </a:lnTo>
                    <a:lnTo>
                      <a:pt x="1029" y="3143"/>
                    </a:lnTo>
                    <a:lnTo>
                      <a:pt x="1029" y="3105"/>
                    </a:lnTo>
                    <a:lnTo>
                      <a:pt x="1029" y="3048"/>
                    </a:lnTo>
                    <a:lnTo>
                      <a:pt x="1029" y="2990"/>
                    </a:lnTo>
                    <a:lnTo>
                      <a:pt x="1029" y="2953"/>
                    </a:lnTo>
                    <a:lnTo>
                      <a:pt x="1010" y="2953"/>
                    </a:lnTo>
                    <a:lnTo>
                      <a:pt x="990" y="2934"/>
                    </a:lnTo>
                    <a:lnTo>
                      <a:pt x="705" y="2876"/>
                    </a:lnTo>
                    <a:lnTo>
                      <a:pt x="686" y="2876"/>
                    </a:lnTo>
                    <a:lnTo>
                      <a:pt x="609" y="2895"/>
                    </a:lnTo>
                    <a:lnTo>
                      <a:pt x="591" y="2895"/>
                    </a:lnTo>
                    <a:lnTo>
                      <a:pt x="553" y="2876"/>
                    </a:lnTo>
                    <a:lnTo>
                      <a:pt x="533" y="2838"/>
                    </a:lnTo>
                    <a:lnTo>
                      <a:pt x="514" y="2800"/>
                    </a:lnTo>
                    <a:lnTo>
                      <a:pt x="514" y="2781"/>
                    </a:lnTo>
                    <a:lnTo>
                      <a:pt x="514" y="2743"/>
                    </a:lnTo>
                    <a:lnTo>
                      <a:pt x="495" y="2724"/>
                    </a:lnTo>
                    <a:lnTo>
                      <a:pt x="457" y="2705"/>
                    </a:lnTo>
                    <a:lnTo>
                      <a:pt x="438" y="2686"/>
                    </a:lnTo>
                    <a:lnTo>
                      <a:pt x="419" y="2648"/>
                    </a:lnTo>
                    <a:lnTo>
                      <a:pt x="400" y="2629"/>
                    </a:lnTo>
                    <a:lnTo>
                      <a:pt x="400" y="2590"/>
                    </a:lnTo>
                    <a:lnTo>
                      <a:pt x="400" y="2572"/>
                    </a:lnTo>
                    <a:lnTo>
                      <a:pt x="419" y="2514"/>
                    </a:lnTo>
                    <a:lnTo>
                      <a:pt x="400" y="2495"/>
                    </a:lnTo>
                    <a:lnTo>
                      <a:pt x="400" y="2476"/>
                    </a:lnTo>
                    <a:lnTo>
                      <a:pt x="381" y="2419"/>
                    </a:lnTo>
                    <a:lnTo>
                      <a:pt x="362" y="2381"/>
                    </a:lnTo>
                    <a:lnTo>
                      <a:pt x="362" y="2362"/>
                    </a:lnTo>
                    <a:lnTo>
                      <a:pt x="381" y="2343"/>
                    </a:lnTo>
                    <a:lnTo>
                      <a:pt x="400" y="2324"/>
                    </a:lnTo>
                    <a:lnTo>
                      <a:pt x="419" y="2305"/>
                    </a:lnTo>
                    <a:lnTo>
                      <a:pt x="419" y="2286"/>
                    </a:lnTo>
                    <a:lnTo>
                      <a:pt x="438" y="2248"/>
                    </a:lnTo>
                    <a:lnTo>
                      <a:pt x="438" y="2228"/>
                    </a:lnTo>
                    <a:lnTo>
                      <a:pt x="419" y="2228"/>
                    </a:lnTo>
                    <a:lnTo>
                      <a:pt x="400" y="2228"/>
                    </a:lnTo>
                    <a:lnTo>
                      <a:pt x="324" y="2267"/>
                    </a:lnTo>
                    <a:lnTo>
                      <a:pt x="305" y="2267"/>
                    </a:lnTo>
                    <a:lnTo>
                      <a:pt x="286" y="2267"/>
                    </a:lnTo>
                    <a:lnTo>
                      <a:pt x="267" y="2228"/>
                    </a:lnTo>
                    <a:lnTo>
                      <a:pt x="191" y="2038"/>
                    </a:lnTo>
                    <a:lnTo>
                      <a:pt x="172" y="2019"/>
                    </a:lnTo>
                    <a:lnTo>
                      <a:pt x="514" y="1733"/>
                    </a:lnTo>
                    <a:lnTo>
                      <a:pt x="533" y="1715"/>
                    </a:lnTo>
                    <a:lnTo>
                      <a:pt x="553" y="1676"/>
                    </a:lnTo>
                    <a:lnTo>
                      <a:pt x="553" y="1638"/>
                    </a:lnTo>
                    <a:lnTo>
                      <a:pt x="533" y="1562"/>
                    </a:lnTo>
                    <a:lnTo>
                      <a:pt x="533" y="1524"/>
                    </a:lnTo>
                    <a:lnTo>
                      <a:pt x="533" y="1505"/>
                    </a:lnTo>
                    <a:lnTo>
                      <a:pt x="553" y="1486"/>
                    </a:lnTo>
                    <a:lnTo>
                      <a:pt x="553" y="1466"/>
                    </a:lnTo>
                    <a:lnTo>
                      <a:pt x="572" y="1448"/>
                    </a:lnTo>
                    <a:lnTo>
                      <a:pt x="591" y="1410"/>
                    </a:lnTo>
                    <a:lnTo>
                      <a:pt x="591" y="1371"/>
                    </a:lnTo>
                    <a:lnTo>
                      <a:pt x="609" y="1334"/>
                    </a:lnTo>
                    <a:lnTo>
                      <a:pt x="591" y="1295"/>
                    </a:lnTo>
                    <a:lnTo>
                      <a:pt x="591" y="1257"/>
                    </a:lnTo>
                    <a:lnTo>
                      <a:pt x="572" y="1238"/>
                    </a:lnTo>
                    <a:lnTo>
                      <a:pt x="343" y="1029"/>
                    </a:lnTo>
                    <a:lnTo>
                      <a:pt x="305" y="990"/>
                    </a:lnTo>
                    <a:lnTo>
                      <a:pt x="267" y="972"/>
                    </a:lnTo>
                    <a:lnTo>
                      <a:pt x="133" y="857"/>
                    </a:lnTo>
                    <a:lnTo>
                      <a:pt x="114" y="838"/>
                    </a:lnTo>
                    <a:lnTo>
                      <a:pt x="0" y="648"/>
                    </a:lnTo>
                    <a:lnTo>
                      <a:pt x="38" y="552"/>
                    </a:lnTo>
                    <a:lnTo>
                      <a:pt x="38" y="533"/>
                    </a:lnTo>
                    <a:lnTo>
                      <a:pt x="57" y="514"/>
                    </a:lnTo>
                    <a:lnTo>
                      <a:pt x="76" y="533"/>
                    </a:lnTo>
                    <a:lnTo>
                      <a:pt x="96" y="533"/>
                    </a:lnTo>
                    <a:lnTo>
                      <a:pt x="191" y="667"/>
                    </a:lnTo>
                    <a:lnTo>
                      <a:pt x="210" y="705"/>
                    </a:lnTo>
                    <a:lnTo>
                      <a:pt x="228" y="743"/>
                    </a:lnTo>
                    <a:lnTo>
                      <a:pt x="248" y="781"/>
                    </a:lnTo>
                    <a:lnTo>
                      <a:pt x="267" y="800"/>
                    </a:lnTo>
                    <a:lnTo>
                      <a:pt x="305" y="838"/>
                    </a:lnTo>
                    <a:lnTo>
                      <a:pt x="324" y="819"/>
                    </a:lnTo>
                    <a:lnTo>
                      <a:pt x="343" y="781"/>
                    </a:lnTo>
                    <a:lnTo>
                      <a:pt x="343" y="705"/>
                    </a:lnTo>
                    <a:lnTo>
                      <a:pt x="343" y="667"/>
                    </a:lnTo>
                    <a:lnTo>
                      <a:pt x="324" y="648"/>
                    </a:lnTo>
                    <a:lnTo>
                      <a:pt x="305" y="591"/>
                    </a:lnTo>
                    <a:lnTo>
                      <a:pt x="305" y="552"/>
                    </a:lnTo>
                    <a:lnTo>
                      <a:pt x="305" y="533"/>
                    </a:lnTo>
                    <a:lnTo>
                      <a:pt x="343" y="495"/>
                    </a:lnTo>
                    <a:lnTo>
                      <a:pt x="419" y="457"/>
                    </a:lnTo>
                    <a:lnTo>
                      <a:pt x="438" y="438"/>
                    </a:lnTo>
                    <a:lnTo>
                      <a:pt x="438" y="400"/>
                    </a:lnTo>
                    <a:lnTo>
                      <a:pt x="457" y="362"/>
                    </a:lnTo>
                    <a:lnTo>
                      <a:pt x="477" y="343"/>
                    </a:lnTo>
                    <a:lnTo>
                      <a:pt x="477" y="324"/>
                    </a:lnTo>
                    <a:lnTo>
                      <a:pt x="477" y="267"/>
                    </a:lnTo>
                    <a:lnTo>
                      <a:pt x="477" y="247"/>
                    </a:lnTo>
                    <a:lnTo>
                      <a:pt x="629" y="228"/>
                    </a:lnTo>
                    <a:lnTo>
                      <a:pt x="667" y="228"/>
                    </a:lnTo>
                    <a:lnTo>
                      <a:pt x="686" y="228"/>
                    </a:lnTo>
                    <a:lnTo>
                      <a:pt x="724" y="267"/>
                    </a:lnTo>
                    <a:lnTo>
                      <a:pt x="743" y="286"/>
                    </a:lnTo>
                    <a:lnTo>
                      <a:pt x="762" y="286"/>
                    </a:lnTo>
                    <a:lnTo>
                      <a:pt x="781" y="305"/>
                    </a:lnTo>
                    <a:lnTo>
                      <a:pt x="800" y="324"/>
                    </a:lnTo>
                    <a:lnTo>
                      <a:pt x="819" y="343"/>
                    </a:lnTo>
                    <a:lnTo>
                      <a:pt x="858" y="381"/>
                    </a:lnTo>
                    <a:lnTo>
                      <a:pt x="895" y="381"/>
                    </a:lnTo>
                    <a:lnTo>
                      <a:pt x="934" y="400"/>
                    </a:lnTo>
                    <a:lnTo>
                      <a:pt x="972" y="381"/>
                    </a:lnTo>
                    <a:lnTo>
                      <a:pt x="1029" y="343"/>
                    </a:lnTo>
                    <a:lnTo>
                      <a:pt x="1067" y="324"/>
                    </a:lnTo>
                    <a:lnTo>
                      <a:pt x="1086" y="324"/>
                    </a:lnTo>
                    <a:lnTo>
                      <a:pt x="1105" y="324"/>
                    </a:lnTo>
                    <a:lnTo>
                      <a:pt x="1181" y="362"/>
                    </a:lnTo>
                    <a:lnTo>
                      <a:pt x="1219" y="381"/>
                    </a:lnTo>
                    <a:lnTo>
                      <a:pt x="1238" y="362"/>
                    </a:lnTo>
                    <a:lnTo>
                      <a:pt x="1257" y="343"/>
                    </a:lnTo>
                    <a:lnTo>
                      <a:pt x="1257" y="305"/>
                    </a:lnTo>
                    <a:lnTo>
                      <a:pt x="1257" y="286"/>
                    </a:lnTo>
                    <a:lnTo>
                      <a:pt x="1257" y="191"/>
                    </a:lnTo>
                    <a:lnTo>
                      <a:pt x="1334" y="0"/>
                    </a:lnTo>
                    <a:lnTo>
                      <a:pt x="1371" y="19"/>
                    </a:lnTo>
                    <a:lnTo>
                      <a:pt x="1371" y="38"/>
                    </a:lnTo>
                    <a:lnTo>
                      <a:pt x="1391" y="57"/>
                    </a:lnTo>
                    <a:lnTo>
                      <a:pt x="1391" y="76"/>
                    </a:lnTo>
                    <a:lnTo>
                      <a:pt x="1429" y="76"/>
                    </a:lnTo>
                    <a:lnTo>
                      <a:pt x="1448" y="76"/>
                    </a:lnTo>
                    <a:lnTo>
                      <a:pt x="1467" y="76"/>
                    </a:lnTo>
                    <a:lnTo>
                      <a:pt x="1486" y="76"/>
                    </a:lnTo>
                    <a:lnTo>
                      <a:pt x="1486" y="57"/>
                    </a:lnTo>
                    <a:lnTo>
                      <a:pt x="1505" y="38"/>
                    </a:lnTo>
                    <a:lnTo>
                      <a:pt x="1524" y="38"/>
                    </a:lnTo>
                    <a:lnTo>
                      <a:pt x="1581" y="19"/>
                    </a:lnTo>
                    <a:lnTo>
                      <a:pt x="1829" y="76"/>
                    </a:lnTo>
                    <a:lnTo>
                      <a:pt x="1886" y="95"/>
                    </a:lnTo>
                    <a:lnTo>
                      <a:pt x="1943" y="76"/>
                    </a:lnTo>
                    <a:lnTo>
                      <a:pt x="1981" y="57"/>
                    </a:lnTo>
                    <a:lnTo>
                      <a:pt x="2057" y="19"/>
                    </a:lnTo>
                    <a:lnTo>
                      <a:pt x="2096" y="0"/>
                    </a:lnTo>
                    <a:lnTo>
                      <a:pt x="2114" y="0"/>
                    </a:lnTo>
                    <a:lnTo>
                      <a:pt x="2133" y="19"/>
                    </a:lnTo>
                    <a:lnTo>
                      <a:pt x="2133" y="38"/>
                    </a:lnTo>
                    <a:lnTo>
                      <a:pt x="2153" y="76"/>
                    </a:lnTo>
                    <a:lnTo>
                      <a:pt x="2153" y="115"/>
                    </a:lnTo>
                    <a:lnTo>
                      <a:pt x="2172" y="133"/>
                    </a:lnTo>
                    <a:lnTo>
                      <a:pt x="2191" y="171"/>
                    </a:lnTo>
                    <a:lnTo>
                      <a:pt x="2191" y="191"/>
                    </a:lnTo>
                    <a:lnTo>
                      <a:pt x="2191" y="210"/>
                    </a:lnTo>
                    <a:lnTo>
                      <a:pt x="2172" y="210"/>
                    </a:lnTo>
                    <a:lnTo>
                      <a:pt x="2133" y="228"/>
                    </a:lnTo>
                    <a:lnTo>
                      <a:pt x="2114" y="228"/>
                    </a:lnTo>
                    <a:lnTo>
                      <a:pt x="2114" y="267"/>
                    </a:lnTo>
                    <a:lnTo>
                      <a:pt x="2096" y="305"/>
                    </a:lnTo>
                    <a:lnTo>
                      <a:pt x="2077" y="324"/>
                    </a:lnTo>
                    <a:lnTo>
                      <a:pt x="2019" y="362"/>
                    </a:lnTo>
                    <a:lnTo>
                      <a:pt x="2019" y="400"/>
                    </a:lnTo>
                    <a:lnTo>
                      <a:pt x="2019" y="419"/>
                    </a:lnTo>
                    <a:lnTo>
                      <a:pt x="2057" y="457"/>
                    </a:lnTo>
                    <a:lnTo>
                      <a:pt x="2077" y="476"/>
                    </a:lnTo>
                    <a:lnTo>
                      <a:pt x="2114" y="476"/>
                    </a:lnTo>
                    <a:lnTo>
                      <a:pt x="2305" y="476"/>
                    </a:lnTo>
                    <a:lnTo>
                      <a:pt x="2343" y="476"/>
                    </a:lnTo>
                    <a:lnTo>
                      <a:pt x="2381" y="476"/>
                    </a:lnTo>
                    <a:lnTo>
                      <a:pt x="2534" y="400"/>
                    </a:lnTo>
                    <a:lnTo>
                      <a:pt x="2590" y="381"/>
                    </a:lnTo>
                    <a:lnTo>
                      <a:pt x="2610" y="381"/>
                    </a:lnTo>
                    <a:lnTo>
                      <a:pt x="2686" y="381"/>
                    </a:lnTo>
                    <a:lnTo>
                      <a:pt x="2762" y="362"/>
                    </a:lnTo>
                    <a:lnTo>
                      <a:pt x="2781" y="362"/>
                    </a:lnTo>
                    <a:lnTo>
                      <a:pt x="2819" y="362"/>
                    </a:lnTo>
                    <a:lnTo>
                      <a:pt x="2819" y="381"/>
                    </a:lnTo>
                    <a:lnTo>
                      <a:pt x="2876" y="457"/>
                    </a:lnTo>
                    <a:lnTo>
                      <a:pt x="2895" y="457"/>
                    </a:lnTo>
                    <a:lnTo>
                      <a:pt x="2915" y="476"/>
                    </a:lnTo>
                    <a:lnTo>
                      <a:pt x="2934" y="476"/>
                    </a:lnTo>
                    <a:lnTo>
                      <a:pt x="2953" y="495"/>
                    </a:lnTo>
                    <a:lnTo>
                      <a:pt x="2971" y="495"/>
                    </a:lnTo>
                    <a:lnTo>
                      <a:pt x="3029" y="533"/>
                    </a:lnTo>
                    <a:lnTo>
                      <a:pt x="3067" y="572"/>
                    </a:lnTo>
                    <a:lnTo>
                      <a:pt x="3086" y="591"/>
                    </a:lnTo>
                    <a:lnTo>
                      <a:pt x="3162" y="59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6" name="Freeform 42">
                <a:extLst>
                  <a:ext uri="{FF2B5EF4-FFF2-40B4-BE49-F238E27FC236}">
                    <a16:creationId xmlns:a16="http://schemas.microsoft.com/office/drawing/2014/main" id="{B3087B70-9803-5049-9787-FF6F9B6EA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2163" y="2201863"/>
                <a:ext cx="1365250" cy="960437"/>
              </a:xfrm>
              <a:custGeom>
                <a:avLst/>
                <a:gdLst>
                  <a:gd name="T0" fmla="*/ 165401190 w 3792"/>
                  <a:gd name="T1" fmla="*/ 78919267 h 2668"/>
                  <a:gd name="T2" fmla="*/ 170326819 w 3792"/>
                  <a:gd name="T3" fmla="*/ 54297449 h 2668"/>
                  <a:gd name="T4" fmla="*/ 192622302 w 3792"/>
                  <a:gd name="T5" fmla="*/ 32008327 h 2668"/>
                  <a:gd name="T6" fmla="*/ 212325178 w 3792"/>
                  <a:gd name="T7" fmla="*/ 34470617 h 2668"/>
                  <a:gd name="T8" fmla="*/ 234620661 w 3792"/>
                  <a:gd name="T9" fmla="*/ 44319056 h 2668"/>
                  <a:gd name="T10" fmla="*/ 232157666 w 3792"/>
                  <a:gd name="T11" fmla="*/ 24621818 h 2668"/>
                  <a:gd name="T12" fmla="*/ 232157666 w 3792"/>
                  <a:gd name="T13" fmla="*/ 9848799 h 2668"/>
                  <a:gd name="T14" fmla="*/ 264175155 w 3792"/>
                  <a:gd name="T15" fmla="*/ 2462290 h 2668"/>
                  <a:gd name="T16" fmla="*/ 286341026 w 3792"/>
                  <a:gd name="T17" fmla="*/ 9848799 h 2668"/>
                  <a:gd name="T18" fmla="*/ 303710520 w 3792"/>
                  <a:gd name="T19" fmla="*/ 2462290 h 2668"/>
                  <a:gd name="T20" fmla="*/ 370337744 w 3792"/>
                  <a:gd name="T21" fmla="*/ 14773019 h 2668"/>
                  <a:gd name="T22" fmla="*/ 392633227 w 3792"/>
                  <a:gd name="T23" fmla="*/ 14773019 h 2668"/>
                  <a:gd name="T24" fmla="*/ 414799097 w 3792"/>
                  <a:gd name="T25" fmla="*/ 22159528 h 2668"/>
                  <a:gd name="T26" fmla="*/ 417261732 w 3792"/>
                  <a:gd name="T27" fmla="*/ 39524430 h 2668"/>
                  <a:gd name="T28" fmla="*/ 451871828 w 3792"/>
                  <a:gd name="T29" fmla="*/ 34470617 h 2668"/>
                  <a:gd name="T30" fmla="*/ 491407192 w 3792"/>
                  <a:gd name="T31" fmla="*/ 98746459 h 2668"/>
                  <a:gd name="T32" fmla="*/ 481425962 w 3792"/>
                  <a:gd name="T33" fmla="*/ 120905987 h 2668"/>
                  <a:gd name="T34" fmla="*/ 449408833 w 3792"/>
                  <a:gd name="T35" fmla="*/ 138270889 h 2668"/>
                  <a:gd name="T36" fmla="*/ 442020209 w 3792"/>
                  <a:gd name="T37" fmla="*/ 172741506 h 2668"/>
                  <a:gd name="T38" fmla="*/ 451871828 w 3792"/>
                  <a:gd name="T39" fmla="*/ 177665726 h 2668"/>
                  <a:gd name="T40" fmla="*/ 434501974 w 3792"/>
                  <a:gd name="T41" fmla="*/ 219652446 h 2668"/>
                  <a:gd name="T42" fmla="*/ 424650355 w 3792"/>
                  <a:gd name="T43" fmla="*/ 259176876 h 2668"/>
                  <a:gd name="T44" fmla="*/ 444353592 w 3792"/>
                  <a:gd name="T45" fmla="*/ 303495932 h 2668"/>
                  <a:gd name="T46" fmla="*/ 439557215 w 3792"/>
                  <a:gd name="T47" fmla="*/ 330709634 h 2668"/>
                  <a:gd name="T48" fmla="*/ 434501974 w 3792"/>
                  <a:gd name="T49" fmla="*/ 345612246 h 2668"/>
                  <a:gd name="T50" fmla="*/ 414799097 w 3792"/>
                  <a:gd name="T51" fmla="*/ 330709634 h 2668"/>
                  <a:gd name="T52" fmla="*/ 407410474 w 3792"/>
                  <a:gd name="T53" fmla="*/ 296239017 h 2668"/>
                  <a:gd name="T54" fmla="*/ 412336103 w 3792"/>
                  <a:gd name="T55" fmla="*/ 269025675 h 2668"/>
                  <a:gd name="T56" fmla="*/ 394966249 w 3792"/>
                  <a:gd name="T57" fmla="*/ 254122703 h 2668"/>
                  <a:gd name="T58" fmla="*/ 362949120 w 3792"/>
                  <a:gd name="T59" fmla="*/ 261638806 h 2668"/>
                  <a:gd name="T60" fmla="*/ 350634868 w 3792"/>
                  <a:gd name="T61" fmla="*/ 273949895 h 2668"/>
                  <a:gd name="T62" fmla="*/ 330931992 w 3792"/>
                  <a:gd name="T63" fmla="*/ 276412185 h 2668"/>
                  <a:gd name="T64" fmla="*/ 325876390 w 3792"/>
                  <a:gd name="T65" fmla="*/ 261638806 h 2668"/>
                  <a:gd name="T66" fmla="*/ 311099143 w 3792"/>
                  <a:gd name="T67" fmla="*/ 259176876 h 2668"/>
                  <a:gd name="T68" fmla="*/ 296321896 w 3792"/>
                  <a:gd name="T69" fmla="*/ 278874114 h 2668"/>
                  <a:gd name="T70" fmla="*/ 281544649 w 3792"/>
                  <a:gd name="T71" fmla="*/ 256714587 h 2668"/>
                  <a:gd name="T72" fmla="*/ 286341026 w 3792"/>
                  <a:gd name="T73" fmla="*/ 227038955 h 2668"/>
                  <a:gd name="T74" fmla="*/ 298655278 w 3792"/>
                  <a:gd name="T75" fmla="*/ 207341357 h 2668"/>
                  <a:gd name="T76" fmla="*/ 256786531 w 3792"/>
                  <a:gd name="T77" fmla="*/ 187644119 h 2668"/>
                  <a:gd name="T78" fmla="*/ 190029695 w 3792"/>
                  <a:gd name="T79" fmla="*/ 217190156 h 2668"/>
                  <a:gd name="T80" fmla="*/ 202473920 w 3792"/>
                  <a:gd name="T81" fmla="*/ 237017348 h 2668"/>
                  <a:gd name="T82" fmla="*/ 195085296 w 3792"/>
                  <a:gd name="T83" fmla="*/ 249328077 h 2668"/>
                  <a:gd name="T84" fmla="*/ 150623943 w 3792"/>
                  <a:gd name="T85" fmla="*/ 256714587 h 2668"/>
                  <a:gd name="T86" fmla="*/ 120939836 w 3792"/>
                  <a:gd name="T87" fmla="*/ 269025675 h 2668"/>
                  <a:gd name="T88" fmla="*/ 64164230 w 3792"/>
                  <a:gd name="T89" fmla="*/ 249328077 h 2668"/>
                  <a:gd name="T90" fmla="*/ 51849977 w 3792"/>
                  <a:gd name="T91" fmla="*/ 246865788 h 2668"/>
                  <a:gd name="T92" fmla="*/ 34609736 w 3792"/>
                  <a:gd name="T93" fmla="*/ 231963175 h 2668"/>
                  <a:gd name="T94" fmla="*/ 0 w 3792"/>
                  <a:gd name="T95" fmla="*/ 224576665 h 2668"/>
                  <a:gd name="T96" fmla="*/ 14777247 w 3792"/>
                  <a:gd name="T97" fmla="*/ 204749833 h 2668"/>
                  <a:gd name="T98" fmla="*/ 29554494 w 3792"/>
                  <a:gd name="T99" fmla="*/ 160430417 h 2668"/>
                  <a:gd name="T100" fmla="*/ 24758478 w 3792"/>
                  <a:gd name="T101" fmla="*/ 118443697 h 2668"/>
                  <a:gd name="T102" fmla="*/ 37072730 w 3792"/>
                  <a:gd name="T103" fmla="*/ 125830206 h 2668"/>
                  <a:gd name="T104" fmla="*/ 51849977 w 3792"/>
                  <a:gd name="T105" fmla="*/ 123368277 h 2668"/>
                  <a:gd name="T106" fmla="*/ 78941477 w 3792"/>
                  <a:gd name="T107" fmla="*/ 118443697 h 2668"/>
                  <a:gd name="T108" fmla="*/ 106162589 w 3792"/>
                  <a:gd name="T109" fmla="*/ 115981767 h 26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792" h="2668">
                    <a:moveTo>
                      <a:pt x="1143" y="647"/>
                    </a:moveTo>
                    <a:lnTo>
                      <a:pt x="1181" y="647"/>
                    </a:lnTo>
                    <a:lnTo>
                      <a:pt x="1219" y="647"/>
                    </a:lnTo>
                    <a:lnTo>
                      <a:pt x="1238" y="628"/>
                    </a:lnTo>
                    <a:lnTo>
                      <a:pt x="1276" y="609"/>
                    </a:lnTo>
                    <a:lnTo>
                      <a:pt x="1295" y="571"/>
                    </a:lnTo>
                    <a:lnTo>
                      <a:pt x="1295" y="533"/>
                    </a:lnTo>
                    <a:lnTo>
                      <a:pt x="1295" y="457"/>
                    </a:lnTo>
                    <a:lnTo>
                      <a:pt x="1314" y="438"/>
                    </a:lnTo>
                    <a:lnTo>
                      <a:pt x="1314" y="419"/>
                    </a:lnTo>
                    <a:lnTo>
                      <a:pt x="1333" y="400"/>
                    </a:lnTo>
                    <a:lnTo>
                      <a:pt x="1429" y="324"/>
                    </a:lnTo>
                    <a:lnTo>
                      <a:pt x="1466" y="305"/>
                    </a:lnTo>
                    <a:lnTo>
                      <a:pt x="1486" y="285"/>
                    </a:lnTo>
                    <a:lnTo>
                      <a:pt x="1486" y="247"/>
                    </a:lnTo>
                    <a:lnTo>
                      <a:pt x="1505" y="228"/>
                    </a:lnTo>
                    <a:lnTo>
                      <a:pt x="1524" y="209"/>
                    </a:lnTo>
                    <a:lnTo>
                      <a:pt x="1562" y="228"/>
                    </a:lnTo>
                    <a:lnTo>
                      <a:pt x="1600" y="247"/>
                    </a:lnTo>
                    <a:lnTo>
                      <a:pt x="1638" y="266"/>
                    </a:lnTo>
                    <a:lnTo>
                      <a:pt x="1657" y="266"/>
                    </a:lnTo>
                    <a:lnTo>
                      <a:pt x="1676" y="285"/>
                    </a:lnTo>
                    <a:lnTo>
                      <a:pt x="1714" y="305"/>
                    </a:lnTo>
                    <a:lnTo>
                      <a:pt x="1791" y="342"/>
                    </a:lnTo>
                    <a:lnTo>
                      <a:pt x="1810" y="342"/>
                    </a:lnTo>
                    <a:lnTo>
                      <a:pt x="1828" y="305"/>
                    </a:lnTo>
                    <a:lnTo>
                      <a:pt x="1847" y="247"/>
                    </a:lnTo>
                    <a:lnTo>
                      <a:pt x="1847" y="209"/>
                    </a:lnTo>
                    <a:lnTo>
                      <a:pt x="1810" y="190"/>
                    </a:lnTo>
                    <a:lnTo>
                      <a:pt x="1791" y="190"/>
                    </a:lnTo>
                    <a:lnTo>
                      <a:pt x="1771" y="171"/>
                    </a:lnTo>
                    <a:lnTo>
                      <a:pt x="1752" y="152"/>
                    </a:lnTo>
                    <a:lnTo>
                      <a:pt x="1771" y="133"/>
                    </a:lnTo>
                    <a:lnTo>
                      <a:pt x="1771" y="95"/>
                    </a:lnTo>
                    <a:lnTo>
                      <a:pt x="1791" y="76"/>
                    </a:lnTo>
                    <a:lnTo>
                      <a:pt x="1828" y="57"/>
                    </a:lnTo>
                    <a:lnTo>
                      <a:pt x="1886" y="19"/>
                    </a:lnTo>
                    <a:lnTo>
                      <a:pt x="1923" y="0"/>
                    </a:lnTo>
                    <a:lnTo>
                      <a:pt x="1962" y="0"/>
                    </a:lnTo>
                    <a:lnTo>
                      <a:pt x="2038" y="19"/>
                    </a:lnTo>
                    <a:lnTo>
                      <a:pt x="2076" y="57"/>
                    </a:lnTo>
                    <a:lnTo>
                      <a:pt x="2152" y="114"/>
                    </a:lnTo>
                    <a:lnTo>
                      <a:pt x="2190" y="114"/>
                    </a:lnTo>
                    <a:lnTo>
                      <a:pt x="2209" y="114"/>
                    </a:lnTo>
                    <a:lnTo>
                      <a:pt x="2209" y="76"/>
                    </a:lnTo>
                    <a:lnTo>
                      <a:pt x="2209" y="57"/>
                    </a:lnTo>
                    <a:lnTo>
                      <a:pt x="2209" y="38"/>
                    </a:lnTo>
                    <a:lnTo>
                      <a:pt x="2267" y="0"/>
                    </a:lnTo>
                    <a:lnTo>
                      <a:pt x="2343" y="19"/>
                    </a:lnTo>
                    <a:lnTo>
                      <a:pt x="2362" y="38"/>
                    </a:lnTo>
                    <a:lnTo>
                      <a:pt x="2438" y="57"/>
                    </a:lnTo>
                    <a:lnTo>
                      <a:pt x="2590" y="38"/>
                    </a:lnTo>
                    <a:lnTo>
                      <a:pt x="2819" y="114"/>
                    </a:lnTo>
                    <a:lnTo>
                      <a:pt x="2857" y="114"/>
                    </a:lnTo>
                    <a:lnTo>
                      <a:pt x="2895" y="114"/>
                    </a:lnTo>
                    <a:lnTo>
                      <a:pt x="2934" y="76"/>
                    </a:lnTo>
                    <a:lnTo>
                      <a:pt x="2952" y="57"/>
                    </a:lnTo>
                    <a:lnTo>
                      <a:pt x="2971" y="76"/>
                    </a:lnTo>
                    <a:lnTo>
                      <a:pt x="3029" y="114"/>
                    </a:lnTo>
                    <a:lnTo>
                      <a:pt x="3047" y="133"/>
                    </a:lnTo>
                    <a:lnTo>
                      <a:pt x="3086" y="133"/>
                    </a:lnTo>
                    <a:lnTo>
                      <a:pt x="3181" y="152"/>
                    </a:lnTo>
                    <a:lnTo>
                      <a:pt x="3200" y="171"/>
                    </a:lnTo>
                    <a:lnTo>
                      <a:pt x="3219" y="190"/>
                    </a:lnTo>
                    <a:lnTo>
                      <a:pt x="3219" y="228"/>
                    </a:lnTo>
                    <a:lnTo>
                      <a:pt x="3219" y="247"/>
                    </a:lnTo>
                    <a:lnTo>
                      <a:pt x="3219" y="285"/>
                    </a:lnTo>
                    <a:lnTo>
                      <a:pt x="3219" y="305"/>
                    </a:lnTo>
                    <a:lnTo>
                      <a:pt x="3257" y="324"/>
                    </a:lnTo>
                    <a:lnTo>
                      <a:pt x="3295" y="305"/>
                    </a:lnTo>
                    <a:lnTo>
                      <a:pt x="3410" y="266"/>
                    </a:lnTo>
                    <a:lnTo>
                      <a:pt x="3447" y="266"/>
                    </a:lnTo>
                    <a:lnTo>
                      <a:pt x="3486" y="266"/>
                    </a:lnTo>
                    <a:lnTo>
                      <a:pt x="3524" y="266"/>
                    </a:lnTo>
                    <a:lnTo>
                      <a:pt x="3619" y="342"/>
                    </a:lnTo>
                    <a:lnTo>
                      <a:pt x="3752" y="533"/>
                    </a:lnTo>
                    <a:lnTo>
                      <a:pt x="3772" y="647"/>
                    </a:lnTo>
                    <a:lnTo>
                      <a:pt x="3791" y="762"/>
                    </a:lnTo>
                    <a:lnTo>
                      <a:pt x="3791" y="781"/>
                    </a:lnTo>
                    <a:lnTo>
                      <a:pt x="3791" y="819"/>
                    </a:lnTo>
                    <a:lnTo>
                      <a:pt x="3752" y="876"/>
                    </a:lnTo>
                    <a:lnTo>
                      <a:pt x="3733" y="914"/>
                    </a:lnTo>
                    <a:lnTo>
                      <a:pt x="3714" y="933"/>
                    </a:lnTo>
                    <a:lnTo>
                      <a:pt x="3676" y="952"/>
                    </a:lnTo>
                    <a:lnTo>
                      <a:pt x="3562" y="990"/>
                    </a:lnTo>
                    <a:lnTo>
                      <a:pt x="3524" y="1009"/>
                    </a:lnTo>
                    <a:lnTo>
                      <a:pt x="3486" y="1028"/>
                    </a:lnTo>
                    <a:lnTo>
                      <a:pt x="3467" y="1067"/>
                    </a:lnTo>
                    <a:lnTo>
                      <a:pt x="3428" y="1104"/>
                    </a:lnTo>
                    <a:lnTo>
                      <a:pt x="3410" y="1143"/>
                    </a:lnTo>
                    <a:lnTo>
                      <a:pt x="3428" y="1219"/>
                    </a:lnTo>
                    <a:lnTo>
                      <a:pt x="3410" y="1295"/>
                    </a:lnTo>
                    <a:lnTo>
                      <a:pt x="3410" y="1333"/>
                    </a:lnTo>
                    <a:lnTo>
                      <a:pt x="3410" y="1352"/>
                    </a:lnTo>
                    <a:lnTo>
                      <a:pt x="3447" y="1371"/>
                    </a:lnTo>
                    <a:lnTo>
                      <a:pt x="3467" y="1352"/>
                    </a:lnTo>
                    <a:lnTo>
                      <a:pt x="3486" y="1352"/>
                    </a:lnTo>
                    <a:lnTo>
                      <a:pt x="3486" y="1371"/>
                    </a:lnTo>
                    <a:lnTo>
                      <a:pt x="3486" y="1390"/>
                    </a:lnTo>
                    <a:lnTo>
                      <a:pt x="3486" y="1428"/>
                    </a:lnTo>
                    <a:lnTo>
                      <a:pt x="3410" y="1504"/>
                    </a:lnTo>
                    <a:lnTo>
                      <a:pt x="3391" y="1543"/>
                    </a:lnTo>
                    <a:lnTo>
                      <a:pt x="3352" y="1695"/>
                    </a:lnTo>
                    <a:lnTo>
                      <a:pt x="3295" y="1809"/>
                    </a:lnTo>
                    <a:lnTo>
                      <a:pt x="3276" y="1847"/>
                    </a:lnTo>
                    <a:lnTo>
                      <a:pt x="3276" y="1866"/>
                    </a:lnTo>
                    <a:lnTo>
                      <a:pt x="3276" y="1961"/>
                    </a:lnTo>
                    <a:lnTo>
                      <a:pt x="3276" y="2000"/>
                    </a:lnTo>
                    <a:lnTo>
                      <a:pt x="3295" y="2038"/>
                    </a:lnTo>
                    <a:lnTo>
                      <a:pt x="3333" y="2133"/>
                    </a:lnTo>
                    <a:lnTo>
                      <a:pt x="3410" y="2286"/>
                    </a:lnTo>
                    <a:lnTo>
                      <a:pt x="3428" y="2305"/>
                    </a:lnTo>
                    <a:lnTo>
                      <a:pt x="3428" y="2342"/>
                    </a:lnTo>
                    <a:lnTo>
                      <a:pt x="3428" y="2362"/>
                    </a:lnTo>
                    <a:lnTo>
                      <a:pt x="3391" y="2457"/>
                    </a:lnTo>
                    <a:lnTo>
                      <a:pt x="3391" y="2495"/>
                    </a:lnTo>
                    <a:lnTo>
                      <a:pt x="3391" y="2514"/>
                    </a:lnTo>
                    <a:lnTo>
                      <a:pt x="3391" y="2552"/>
                    </a:lnTo>
                    <a:lnTo>
                      <a:pt x="3410" y="2609"/>
                    </a:lnTo>
                    <a:lnTo>
                      <a:pt x="3410" y="2628"/>
                    </a:lnTo>
                    <a:lnTo>
                      <a:pt x="3410" y="2647"/>
                    </a:lnTo>
                    <a:lnTo>
                      <a:pt x="3391" y="2647"/>
                    </a:lnTo>
                    <a:lnTo>
                      <a:pt x="3352" y="2667"/>
                    </a:lnTo>
                    <a:lnTo>
                      <a:pt x="3333" y="2667"/>
                    </a:lnTo>
                    <a:lnTo>
                      <a:pt x="3295" y="2647"/>
                    </a:lnTo>
                    <a:lnTo>
                      <a:pt x="3276" y="2647"/>
                    </a:lnTo>
                    <a:lnTo>
                      <a:pt x="3257" y="2628"/>
                    </a:lnTo>
                    <a:lnTo>
                      <a:pt x="3200" y="2552"/>
                    </a:lnTo>
                    <a:lnTo>
                      <a:pt x="3162" y="2533"/>
                    </a:lnTo>
                    <a:lnTo>
                      <a:pt x="3143" y="2495"/>
                    </a:lnTo>
                    <a:lnTo>
                      <a:pt x="3124" y="2457"/>
                    </a:lnTo>
                    <a:lnTo>
                      <a:pt x="3124" y="2419"/>
                    </a:lnTo>
                    <a:lnTo>
                      <a:pt x="3143" y="2286"/>
                    </a:lnTo>
                    <a:lnTo>
                      <a:pt x="3143" y="2190"/>
                    </a:lnTo>
                    <a:lnTo>
                      <a:pt x="3143" y="2171"/>
                    </a:lnTo>
                    <a:lnTo>
                      <a:pt x="3162" y="2133"/>
                    </a:lnTo>
                    <a:lnTo>
                      <a:pt x="3162" y="2095"/>
                    </a:lnTo>
                    <a:lnTo>
                      <a:pt x="3181" y="2076"/>
                    </a:lnTo>
                    <a:lnTo>
                      <a:pt x="3162" y="2038"/>
                    </a:lnTo>
                    <a:lnTo>
                      <a:pt x="3143" y="2019"/>
                    </a:lnTo>
                    <a:lnTo>
                      <a:pt x="3124" y="1981"/>
                    </a:lnTo>
                    <a:lnTo>
                      <a:pt x="3086" y="1961"/>
                    </a:lnTo>
                    <a:lnTo>
                      <a:pt x="3047" y="1961"/>
                    </a:lnTo>
                    <a:lnTo>
                      <a:pt x="3010" y="1981"/>
                    </a:lnTo>
                    <a:lnTo>
                      <a:pt x="2914" y="2000"/>
                    </a:lnTo>
                    <a:lnTo>
                      <a:pt x="2857" y="2000"/>
                    </a:lnTo>
                    <a:lnTo>
                      <a:pt x="2838" y="2000"/>
                    </a:lnTo>
                    <a:lnTo>
                      <a:pt x="2800" y="2019"/>
                    </a:lnTo>
                    <a:lnTo>
                      <a:pt x="2743" y="2057"/>
                    </a:lnTo>
                    <a:lnTo>
                      <a:pt x="2724" y="2076"/>
                    </a:lnTo>
                    <a:lnTo>
                      <a:pt x="2724" y="2114"/>
                    </a:lnTo>
                    <a:lnTo>
                      <a:pt x="2705" y="2114"/>
                    </a:lnTo>
                    <a:lnTo>
                      <a:pt x="2667" y="2114"/>
                    </a:lnTo>
                    <a:lnTo>
                      <a:pt x="2629" y="2133"/>
                    </a:lnTo>
                    <a:lnTo>
                      <a:pt x="2590" y="2133"/>
                    </a:lnTo>
                    <a:lnTo>
                      <a:pt x="2553" y="2133"/>
                    </a:lnTo>
                    <a:lnTo>
                      <a:pt x="2553" y="2114"/>
                    </a:lnTo>
                    <a:lnTo>
                      <a:pt x="2533" y="2114"/>
                    </a:lnTo>
                    <a:lnTo>
                      <a:pt x="2533" y="2076"/>
                    </a:lnTo>
                    <a:lnTo>
                      <a:pt x="2514" y="2057"/>
                    </a:lnTo>
                    <a:lnTo>
                      <a:pt x="2514" y="2019"/>
                    </a:lnTo>
                    <a:lnTo>
                      <a:pt x="2495" y="2000"/>
                    </a:lnTo>
                    <a:lnTo>
                      <a:pt x="2457" y="2000"/>
                    </a:lnTo>
                    <a:lnTo>
                      <a:pt x="2438" y="1981"/>
                    </a:lnTo>
                    <a:lnTo>
                      <a:pt x="2419" y="2000"/>
                    </a:lnTo>
                    <a:lnTo>
                      <a:pt x="2400" y="2000"/>
                    </a:lnTo>
                    <a:lnTo>
                      <a:pt x="2400" y="2038"/>
                    </a:lnTo>
                    <a:lnTo>
                      <a:pt x="2362" y="2114"/>
                    </a:lnTo>
                    <a:lnTo>
                      <a:pt x="2343" y="2133"/>
                    </a:lnTo>
                    <a:lnTo>
                      <a:pt x="2324" y="2152"/>
                    </a:lnTo>
                    <a:lnTo>
                      <a:pt x="2286" y="2152"/>
                    </a:lnTo>
                    <a:lnTo>
                      <a:pt x="2267" y="2114"/>
                    </a:lnTo>
                    <a:lnTo>
                      <a:pt x="2228" y="2095"/>
                    </a:lnTo>
                    <a:lnTo>
                      <a:pt x="2190" y="2057"/>
                    </a:lnTo>
                    <a:lnTo>
                      <a:pt x="2172" y="2019"/>
                    </a:lnTo>
                    <a:lnTo>
                      <a:pt x="2172" y="1981"/>
                    </a:lnTo>
                    <a:lnTo>
                      <a:pt x="2190" y="1905"/>
                    </a:lnTo>
                    <a:lnTo>
                      <a:pt x="2209" y="1866"/>
                    </a:lnTo>
                    <a:lnTo>
                      <a:pt x="2172" y="1790"/>
                    </a:lnTo>
                    <a:lnTo>
                      <a:pt x="2190" y="1771"/>
                    </a:lnTo>
                    <a:lnTo>
                      <a:pt x="2209" y="1752"/>
                    </a:lnTo>
                    <a:lnTo>
                      <a:pt x="2286" y="1676"/>
                    </a:lnTo>
                    <a:lnTo>
                      <a:pt x="2304" y="1657"/>
                    </a:lnTo>
                    <a:lnTo>
                      <a:pt x="2324" y="1619"/>
                    </a:lnTo>
                    <a:lnTo>
                      <a:pt x="2324" y="1600"/>
                    </a:lnTo>
                    <a:lnTo>
                      <a:pt x="2304" y="1600"/>
                    </a:lnTo>
                    <a:lnTo>
                      <a:pt x="2267" y="1580"/>
                    </a:lnTo>
                    <a:lnTo>
                      <a:pt x="2228" y="1580"/>
                    </a:lnTo>
                    <a:lnTo>
                      <a:pt x="2076" y="1524"/>
                    </a:lnTo>
                    <a:lnTo>
                      <a:pt x="2000" y="1466"/>
                    </a:lnTo>
                    <a:lnTo>
                      <a:pt x="1981" y="1448"/>
                    </a:lnTo>
                    <a:lnTo>
                      <a:pt x="1962" y="1448"/>
                    </a:lnTo>
                    <a:lnTo>
                      <a:pt x="1847" y="1504"/>
                    </a:lnTo>
                    <a:lnTo>
                      <a:pt x="1771" y="1543"/>
                    </a:lnTo>
                    <a:lnTo>
                      <a:pt x="1600" y="1638"/>
                    </a:lnTo>
                    <a:lnTo>
                      <a:pt x="1466" y="1676"/>
                    </a:lnTo>
                    <a:lnTo>
                      <a:pt x="1447" y="1695"/>
                    </a:lnTo>
                    <a:lnTo>
                      <a:pt x="1466" y="1714"/>
                    </a:lnTo>
                    <a:lnTo>
                      <a:pt x="1543" y="1790"/>
                    </a:lnTo>
                    <a:lnTo>
                      <a:pt x="1562" y="1809"/>
                    </a:lnTo>
                    <a:lnTo>
                      <a:pt x="1562" y="1829"/>
                    </a:lnTo>
                    <a:lnTo>
                      <a:pt x="1581" y="1847"/>
                    </a:lnTo>
                    <a:lnTo>
                      <a:pt x="1581" y="1866"/>
                    </a:lnTo>
                    <a:lnTo>
                      <a:pt x="1562" y="1885"/>
                    </a:lnTo>
                    <a:lnTo>
                      <a:pt x="1543" y="1905"/>
                    </a:lnTo>
                    <a:lnTo>
                      <a:pt x="1505" y="1924"/>
                    </a:lnTo>
                    <a:lnTo>
                      <a:pt x="1486" y="1942"/>
                    </a:lnTo>
                    <a:lnTo>
                      <a:pt x="1466" y="1961"/>
                    </a:lnTo>
                    <a:lnTo>
                      <a:pt x="1429" y="1961"/>
                    </a:lnTo>
                    <a:lnTo>
                      <a:pt x="1390" y="1981"/>
                    </a:lnTo>
                    <a:lnTo>
                      <a:pt x="1162" y="1981"/>
                    </a:lnTo>
                    <a:lnTo>
                      <a:pt x="1124" y="2000"/>
                    </a:lnTo>
                    <a:lnTo>
                      <a:pt x="1085" y="2019"/>
                    </a:lnTo>
                    <a:lnTo>
                      <a:pt x="1048" y="2057"/>
                    </a:lnTo>
                    <a:lnTo>
                      <a:pt x="990" y="2076"/>
                    </a:lnTo>
                    <a:lnTo>
                      <a:pt x="933" y="2076"/>
                    </a:lnTo>
                    <a:lnTo>
                      <a:pt x="857" y="2076"/>
                    </a:lnTo>
                    <a:lnTo>
                      <a:pt x="762" y="2057"/>
                    </a:lnTo>
                    <a:lnTo>
                      <a:pt x="685" y="2000"/>
                    </a:lnTo>
                    <a:lnTo>
                      <a:pt x="552" y="1942"/>
                    </a:lnTo>
                    <a:lnTo>
                      <a:pt x="495" y="1924"/>
                    </a:lnTo>
                    <a:lnTo>
                      <a:pt x="476" y="1924"/>
                    </a:lnTo>
                    <a:lnTo>
                      <a:pt x="438" y="1924"/>
                    </a:lnTo>
                    <a:lnTo>
                      <a:pt x="419" y="1924"/>
                    </a:lnTo>
                    <a:lnTo>
                      <a:pt x="400" y="1905"/>
                    </a:lnTo>
                    <a:lnTo>
                      <a:pt x="381" y="1866"/>
                    </a:lnTo>
                    <a:lnTo>
                      <a:pt x="362" y="1847"/>
                    </a:lnTo>
                    <a:lnTo>
                      <a:pt x="323" y="1809"/>
                    </a:lnTo>
                    <a:lnTo>
                      <a:pt x="267" y="1790"/>
                    </a:lnTo>
                    <a:lnTo>
                      <a:pt x="228" y="1771"/>
                    </a:lnTo>
                    <a:lnTo>
                      <a:pt x="171" y="1771"/>
                    </a:lnTo>
                    <a:lnTo>
                      <a:pt x="38" y="1752"/>
                    </a:lnTo>
                    <a:lnTo>
                      <a:pt x="19" y="1752"/>
                    </a:lnTo>
                    <a:lnTo>
                      <a:pt x="0" y="1733"/>
                    </a:lnTo>
                    <a:lnTo>
                      <a:pt x="0" y="1714"/>
                    </a:lnTo>
                    <a:lnTo>
                      <a:pt x="0" y="1695"/>
                    </a:lnTo>
                    <a:lnTo>
                      <a:pt x="0" y="1676"/>
                    </a:lnTo>
                    <a:lnTo>
                      <a:pt x="38" y="1638"/>
                    </a:lnTo>
                    <a:lnTo>
                      <a:pt x="114" y="1580"/>
                    </a:lnTo>
                    <a:lnTo>
                      <a:pt x="152" y="1524"/>
                    </a:lnTo>
                    <a:lnTo>
                      <a:pt x="191" y="1466"/>
                    </a:lnTo>
                    <a:lnTo>
                      <a:pt x="209" y="1428"/>
                    </a:lnTo>
                    <a:lnTo>
                      <a:pt x="228" y="1295"/>
                    </a:lnTo>
                    <a:lnTo>
                      <a:pt x="228" y="1238"/>
                    </a:lnTo>
                    <a:lnTo>
                      <a:pt x="228" y="1162"/>
                    </a:lnTo>
                    <a:lnTo>
                      <a:pt x="228" y="1085"/>
                    </a:lnTo>
                    <a:lnTo>
                      <a:pt x="191" y="933"/>
                    </a:lnTo>
                    <a:lnTo>
                      <a:pt x="191" y="914"/>
                    </a:lnTo>
                    <a:lnTo>
                      <a:pt x="209" y="895"/>
                    </a:lnTo>
                    <a:lnTo>
                      <a:pt x="228" y="895"/>
                    </a:lnTo>
                    <a:lnTo>
                      <a:pt x="228" y="914"/>
                    </a:lnTo>
                    <a:lnTo>
                      <a:pt x="247" y="933"/>
                    </a:lnTo>
                    <a:lnTo>
                      <a:pt x="286" y="971"/>
                    </a:lnTo>
                    <a:lnTo>
                      <a:pt x="305" y="971"/>
                    </a:lnTo>
                    <a:lnTo>
                      <a:pt x="323" y="990"/>
                    </a:lnTo>
                    <a:lnTo>
                      <a:pt x="343" y="990"/>
                    </a:lnTo>
                    <a:lnTo>
                      <a:pt x="400" y="971"/>
                    </a:lnTo>
                    <a:lnTo>
                      <a:pt x="400" y="952"/>
                    </a:lnTo>
                    <a:lnTo>
                      <a:pt x="419" y="933"/>
                    </a:lnTo>
                    <a:lnTo>
                      <a:pt x="438" y="933"/>
                    </a:lnTo>
                    <a:lnTo>
                      <a:pt x="457" y="914"/>
                    </a:lnTo>
                    <a:lnTo>
                      <a:pt x="495" y="914"/>
                    </a:lnTo>
                    <a:lnTo>
                      <a:pt x="609" y="914"/>
                    </a:lnTo>
                    <a:lnTo>
                      <a:pt x="648" y="914"/>
                    </a:lnTo>
                    <a:lnTo>
                      <a:pt x="685" y="933"/>
                    </a:lnTo>
                    <a:lnTo>
                      <a:pt x="704" y="952"/>
                    </a:lnTo>
                    <a:lnTo>
                      <a:pt x="743" y="933"/>
                    </a:lnTo>
                    <a:lnTo>
                      <a:pt x="819" y="895"/>
                    </a:lnTo>
                    <a:lnTo>
                      <a:pt x="857" y="876"/>
                    </a:lnTo>
                    <a:lnTo>
                      <a:pt x="914" y="857"/>
                    </a:lnTo>
                    <a:lnTo>
                      <a:pt x="1143" y="64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7" name="Freeform 43">
                <a:extLst>
                  <a:ext uri="{FF2B5EF4-FFF2-40B4-BE49-F238E27FC236}">
                    <a16:creationId xmlns:a16="http://schemas.microsoft.com/office/drawing/2014/main" id="{FDDC7AE3-3604-E741-956B-8271EB666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1675" y="2393950"/>
                <a:ext cx="700088" cy="1268413"/>
              </a:xfrm>
              <a:custGeom>
                <a:avLst/>
                <a:gdLst>
                  <a:gd name="T0" fmla="*/ 14914683 w 1944"/>
                  <a:gd name="T1" fmla="*/ 256500096 h 3525"/>
                  <a:gd name="T2" fmla="*/ 19713023 w 1944"/>
                  <a:gd name="T3" fmla="*/ 234229642 h 3525"/>
                  <a:gd name="T4" fmla="*/ 2463993 w 1944"/>
                  <a:gd name="T5" fmla="*/ 194867459 h 3525"/>
                  <a:gd name="T6" fmla="*/ 0 w 1944"/>
                  <a:gd name="T7" fmla="*/ 170136824 h 3525"/>
                  <a:gd name="T8" fmla="*/ 17378676 w 1944"/>
                  <a:gd name="T9" fmla="*/ 125725097 h 3525"/>
                  <a:gd name="T10" fmla="*/ 27235368 w 1944"/>
                  <a:gd name="T11" fmla="*/ 106044364 h 3525"/>
                  <a:gd name="T12" fmla="*/ 17378676 w 1944"/>
                  <a:gd name="T13" fmla="*/ 103584183 h 3525"/>
                  <a:gd name="T14" fmla="*/ 19713023 w 1944"/>
                  <a:gd name="T15" fmla="*/ 73933185 h 3525"/>
                  <a:gd name="T16" fmla="*/ 37091699 w 1944"/>
                  <a:gd name="T17" fmla="*/ 59172456 h 3525"/>
                  <a:gd name="T18" fmla="*/ 61733429 w 1944"/>
                  <a:gd name="T19" fmla="*/ 44411727 h 3525"/>
                  <a:gd name="T20" fmla="*/ 64327067 w 1944"/>
                  <a:gd name="T21" fmla="*/ 14760729 h 3525"/>
                  <a:gd name="T22" fmla="*/ 71589760 w 1944"/>
                  <a:gd name="T23" fmla="*/ 17220910 h 3525"/>
                  <a:gd name="T24" fmla="*/ 118538511 w 1944"/>
                  <a:gd name="T25" fmla="*/ 17220910 h 3525"/>
                  <a:gd name="T26" fmla="*/ 130859196 w 1944"/>
                  <a:gd name="T27" fmla="*/ 32111179 h 3525"/>
                  <a:gd name="T28" fmla="*/ 150701865 w 1944"/>
                  <a:gd name="T29" fmla="*/ 22270454 h 3525"/>
                  <a:gd name="T30" fmla="*/ 170415248 w 1944"/>
                  <a:gd name="T31" fmla="*/ 22270454 h 3525"/>
                  <a:gd name="T32" fmla="*/ 173008887 w 1944"/>
                  <a:gd name="T33" fmla="*/ 17220910 h 3525"/>
                  <a:gd name="T34" fmla="*/ 190257917 w 1944"/>
                  <a:gd name="T35" fmla="*/ 22270454 h 3525"/>
                  <a:gd name="T36" fmla="*/ 197650256 w 1944"/>
                  <a:gd name="T37" fmla="*/ 44411727 h 3525"/>
                  <a:gd name="T38" fmla="*/ 207506948 w 1944"/>
                  <a:gd name="T39" fmla="*/ 34571361 h 3525"/>
                  <a:gd name="T40" fmla="*/ 222421631 w 1944"/>
                  <a:gd name="T41" fmla="*/ 46871908 h 3525"/>
                  <a:gd name="T42" fmla="*/ 232277962 w 1944"/>
                  <a:gd name="T43" fmla="*/ 44411727 h 3525"/>
                  <a:gd name="T44" fmla="*/ 239670661 w 1944"/>
                  <a:gd name="T45" fmla="*/ 59172456 h 3525"/>
                  <a:gd name="T46" fmla="*/ 224885624 w 1944"/>
                  <a:gd name="T47" fmla="*/ 86233732 h 3525"/>
                  <a:gd name="T48" fmla="*/ 222421631 w 1944"/>
                  <a:gd name="T49" fmla="*/ 101124002 h 3525"/>
                  <a:gd name="T50" fmla="*/ 219827632 w 1944"/>
                  <a:gd name="T51" fmla="*/ 125725097 h 3525"/>
                  <a:gd name="T52" fmla="*/ 219827632 w 1944"/>
                  <a:gd name="T53" fmla="*/ 145535729 h 3525"/>
                  <a:gd name="T54" fmla="*/ 214899286 w 1944"/>
                  <a:gd name="T55" fmla="*/ 170136824 h 3525"/>
                  <a:gd name="T56" fmla="*/ 175473240 w 1944"/>
                  <a:gd name="T57" fmla="*/ 217008732 h 3525"/>
                  <a:gd name="T58" fmla="*/ 173008887 w 1944"/>
                  <a:gd name="T59" fmla="*/ 226978638 h 3525"/>
                  <a:gd name="T60" fmla="*/ 175473240 w 1944"/>
                  <a:gd name="T61" fmla="*/ 234229642 h 3525"/>
                  <a:gd name="T62" fmla="*/ 177937233 w 1944"/>
                  <a:gd name="T63" fmla="*/ 244199549 h 3525"/>
                  <a:gd name="T64" fmla="*/ 182865579 w 1944"/>
                  <a:gd name="T65" fmla="*/ 256500096 h 3525"/>
                  <a:gd name="T66" fmla="*/ 187793924 w 1944"/>
                  <a:gd name="T67" fmla="*/ 251579733 h 3525"/>
                  <a:gd name="T68" fmla="*/ 185329571 w 1944"/>
                  <a:gd name="T69" fmla="*/ 241739367 h 3525"/>
                  <a:gd name="T70" fmla="*/ 182865579 w 1944"/>
                  <a:gd name="T71" fmla="*/ 236819004 h 3525"/>
                  <a:gd name="T72" fmla="*/ 182865579 w 1944"/>
                  <a:gd name="T73" fmla="*/ 224388917 h 3525"/>
                  <a:gd name="T74" fmla="*/ 187793924 w 1944"/>
                  <a:gd name="T75" fmla="*/ 221929095 h 3525"/>
                  <a:gd name="T76" fmla="*/ 192722270 w 1944"/>
                  <a:gd name="T77" fmla="*/ 214548551 h 3525"/>
                  <a:gd name="T78" fmla="*/ 202578602 w 1944"/>
                  <a:gd name="T79" fmla="*/ 214548551 h 3525"/>
                  <a:gd name="T80" fmla="*/ 209971300 w 1944"/>
                  <a:gd name="T81" fmla="*/ 217008732 h 3525"/>
                  <a:gd name="T82" fmla="*/ 209971300 w 1944"/>
                  <a:gd name="T83" fmla="*/ 226978638 h 3525"/>
                  <a:gd name="T84" fmla="*/ 212564939 w 1944"/>
                  <a:gd name="T85" fmla="*/ 234229642 h 3525"/>
                  <a:gd name="T86" fmla="*/ 214899286 w 1944"/>
                  <a:gd name="T87" fmla="*/ 241739367 h 3525"/>
                  <a:gd name="T88" fmla="*/ 217363639 w 1944"/>
                  <a:gd name="T89" fmla="*/ 271260825 h 3525"/>
                  <a:gd name="T90" fmla="*/ 217363639 w 1944"/>
                  <a:gd name="T91" fmla="*/ 283561373 h 3525"/>
                  <a:gd name="T92" fmla="*/ 197650256 w 1944"/>
                  <a:gd name="T93" fmla="*/ 323053097 h 3525"/>
                  <a:gd name="T94" fmla="*/ 187793924 w 1944"/>
                  <a:gd name="T95" fmla="*/ 340403187 h 3525"/>
                  <a:gd name="T96" fmla="*/ 175473240 w 1944"/>
                  <a:gd name="T97" fmla="*/ 394655280 h 3525"/>
                  <a:gd name="T98" fmla="*/ 108681820 w 1944"/>
                  <a:gd name="T99" fmla="*/ 446447552 h 3525"/>
                  <a:gd name="T100" fmla="*/ 46948391 w 1944"/>
                  <a:gd name="T101" fmla="*/ 379765371 h 3525"/>
                  <a:gd name="T102" fmla="*/ 46948391 w 1944"/>
                  <a:gd name="T103" fmla="*/ 355163916 h 3525"/>
                  <a:gd name="T104" fmla="*/ 56805083 w 1944"/>
                  <a:gd name="T105" fmla="*/ 303372005 h 3525"/>
                  <a:gd name="T106" fmla="*/ 51876737 w 1944"/>
                  <a:gd name="T107" fmla="*/ 273721007 h 3525"/>
                  <a:gd name="T108" fmla="*/ 44484398 w 1944"/>
                  <a:gd name="T109" fmla="*/ 268800644 h 3525"/>
                  <a:gd name="T110" fmla="*/ 22177376 w 1944"/>
                  <a:gd name="T111" fmla="*/ 271260825 h 35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944" h="3525">
                    <a:moveTo>
                      <a:pt x="134" y="2095"/>
                    </a:moveTo>
                    <a:lnTo>
                      <a:pt x="134" y="2076"/>
                    </a:lnTo>
                    <a:lnTo>
                      <a:pt x="115" y="2019"/>
                    </a:lnTo>
                    <a:lnTo>
                      <a:pt x="115" y="1981"/>
                    </a:lnTo>
                    <a:lnTo>
                      <a:pt x="115" y="1962"/>
                    </a:lnTo>
                    <a:lnTo>
                      <a:pt x="115" y="1924"/>
                    </a:lnTo>
                    <a:lnTo>
                      <a:pt x="152" y="1829"/>
                    </a:lnTo>
                    <a:lnTo>
                      <a:pt x="152" y="1809"/>
                    </a:lnTo>
                    <a:lnTo>
                      <a:pt x="152" y="1772"/>
                    </a:lnTo>
                    <a:lnTo>
                      <a:pt x="134" y="1753"/>
                    </a:lnTo>
                    <a:lnTo>
                      <a:pt x="57" y="1600"/>
                    </a:lnTo>
                    <a:lnTo>
                      <a:pt x="19" y="1505"/>
                    </a:lnTo>
                    <a:lnTo>
                      <a:pt x="0" y="1467"/>
                    </a:lnTo>
                    <a:lnTo>
                      <a:pt x="0" y="1428"/>
                    </a:lnTo>
                    <a:lnTo>
                      <a:pt x="0" y="1333"/>
                    </a:lnTo>
                    <a:lnTo>
                      <a:pt x="0" y="1314"/>
                    </a:lnTo>
                    <a:lnTo>
                      <a:pt x="19" y="1276"/>
                    </a:lnTo>
                    <a:lnTo>
                      <a:pt x="76" y="1162"/>
                    </a:lnTo>
                    <a:lnTo>
                      <a:pt x="115" y="1010"/>
                    </a:lnTo>
                    <a:lnTo>
                      <a:pt x="134" y="971"/>
                    </a:lnTo>
                    <a:lnTo>
                      <a:pt x="210" y="895"/>
                    </a:lnTo>
                    <a:lnTo>
                      <a:pt x="210" y="857"/>
                    </a:lnTo>
                    <a:lnTo>
                      <a:pt x="210" y="838"/>
                    </a:lnTo>
                    <a:lnTo>
                      <a:pt x="210" y="819"/>
                    </a:lnTo>
                    <a:lnTo>
                      <a:pt x="191" y="819"/>
                    </a:lnTo>
                    <a:lnTo>
                      <a:pt x="171" y="838"/>
                    </a:lnTo>
                    <a:lnTo>
                      <a:pt x="134" y="819"/>
                    </a:lnTo>
                    <a:lnTo>
                      <a:pt x="134" y="800"/>
                    </a:lnTo>
                    <a:lnTo>
                      <a:pt x="134" y="762"/>
                    </a:lnTo>
                    <a:lnTo>
                      <a:pt x="152" y="686"/>
                    </a:lnTo>
                    <a:lnTo>
                      <a:pt x="134" y="610"/>
                    </a:lnTo>
                    <a:lnTo>
                      <a:pt x="152" y="571"/>
                    </a:lnTo>
                    <a:lnTo>
                      <a:pt x="191" y="534"/>
                    </a:lnTo>
                    <a:lnTo>
                      <a:pt x="210" y="495"/>
                    </a:lnTo>
                    <a:lnTo>
                      <a:pt x="248" y="476"/>
                    </a:lnTo>
                    <a:lnTo>
                      <a:pt x="286" y="457"/>
                    </a:lnTo>
                    <a:lnTo>
                      <a:pt x="400" y="419"/>
                    </a:lnTo>
                    <a:lnTo>
                      <a:pt x="438" y="400"/>
                    </a:lnTo>
                    <a:lnTo>
                      <a:pt x="457" y="381"/>
                    </a:lnTo>
                    <a:lnTo>
                      <a:pt x="476" y="343"/>
                    </a:lnTo>
                    <a:lnTo>
                      <a:pt x="515" y="286"/>
                    </a:lnTo>
                    <a:lnTo>
                      <a:pt x="515" y="248"/>
                    </a:lnTo>
                    <a:lnTo>
                      <a:pt x="515" y="229"/>
                    </a:lnTo>
                    <a:lnTo>
                      <a:pt x="496" y="114"/>
                    </a:lnTo>
                    <a:lnTo>
                      <a:pt x="476" y="0"/>
                    </a:lnTo>
                    <a:lnTo>
                      <a:pt x="515" y="57"/>
                    </a:lnTo>
                    <a:lnTo>
                      <a:pt x="533" y="114"/>
                    </a:lnTo>
                    <a:lnTo>
                      <a:pt x="552" y="133"/>
                    </a:lnTo>
                    <a:lnTo>
                      <a:pt x="591" y="152"/>
                    </a:lnTo>
                    <a:lnTo>
                      <a:pt x="629" y="152"/>
                    </a:lnTo>
                    <a:lnTo>
                      <a:pt x="667" y="152"/>
                    </a:lnTo>
                    <a:lnTo>
                      <a:pt x="914" y="133"/>
                    </a:lnTo>
                    <a:lnTo>
                      <a:pt x="933" y="133"/>
                    </a:lnTo>
                    <a:lnTo>
                      <a:pt x="953" y="152"/>
                    </a:lnTo>
                    <a:lnTo>
                      <a:pt x="991" y="229"/>
                    </a:lnTo>
                    <a:lnTo>
                      <a:pt x="1009" y="248"/>
                    </a:lnTo>
                    <a:lnTo>
                      <a:pt x="1067" y="248"/>
                    </a:lnTo>
                    <a:lnTo>
                      <a:pt x="1105" y="229"/>
                    </a:lnTo>
                    <a:lnTo>
                      <a:pt x="1143" y="209"/>
                    </a:lnTo>
                    <a:lnTo>
                      <a:pt x="1162" y="172"/>
                    </a:lnTo>
                    <a:lnTo>
                      <a:pt x="1181" y="152"/>
                    </a:lnTo>
                    <a:lnTo>
                      <a:pt x="1200" y="152"/>
                    </a:lnTo>
                    <a:lnTo>
                      <a:pt x="1314" y="172"/>
                    </a:lnTo>
                    <a:lnTo>
                      <a:pt x="1334" y="152"/>
                    </a:lnTo>
                    <a:lnTo>
                      <a:pt x="1334" y="133"/>
                    </a:lnTo>
                    <a:lnTo>
                      <a:pt x="1353" y="133"/>
                    </a:lnTo>
                    <a:lnTo>
                      <a:pt x="1390" y="133"/>
                    </a:lnTo>
                    <a:lnTo>
                      <a:pt x="1429" y="152"/>
                    </a:lnTo>
                    <a:lnTo>
                      <a:pt x="1467" y="172"/>
                    </a:lnTo>
                    <a:lnTo>
                      <a:pt x="1486" y="190"/>
                    </a:lnTo>
                    <a:lnTo>
                      <a:pt x="1505" y="248"/>
                    </a:lnTo>
                    <a:lnTo>
                      <a:pt x="1505" y="324"/>
                    </a:lnTo>
                    <a:lnTo>
                      <a:pt x="1524" y="343"/>
                    </a:lnTo>
                    <a:lnTo>
                      <a:pt x="1543" y="343"/>
                    </a:lnTo>
                    <a:lnTo>
                      <a:pt x="1562" y="324"/>
                    </a:lnTo>
                    <a:lnTo>
                      <a:pt x="1581" y="286"/>
                    </a:lnTo>
                    <a:lnTo>
                      <a:pt x="1600" y="267"/>
                    </a:lnTo>
                    <a:lnTo>
                      <a:pt x="1619" y="248"/>
                    </a:lnTo>
                    <a:lnTo>
                      <a:pt x="1639" y="267"/>
                    </a:lnTo>
                    <a:lnTo>
                      <a:pt x="1676" y="286"/>
                    </a:lnTo>
                    <a:lnTo>
                      <a:pt x="1715" y="362"/>
                    </a:lnTo>
                    <a:lnTo>
                      <a:pt x="1753" y="362"/>
                    </a:lnTo>
                    <a:lnTo>
                      <a:pt x="1771" y="343"/>
                    </a:lnTo>
                    <a:lnTo>
                      <a:pt x="1791" y="343"/>
                    </a:lnTo>
                    <a:lnTo>
                      <a:pt x="1810" y="362"/>
                    </a:lnTo>
                    <a:lnTo>
                      <a:pt x="1829" y="419"/>
                    </a:lnTo>
                    <a:lnTo>
                      <a:pt x="1829" y="438"/>
                    </a:lnTo>
                    <a:lnTo>
                      <a:pt x="1848" y="457"/>
                    </a:lnTo>
                    <a:lnTo>
                      <a:pt x="1905" y="495"/>
                    </a:lnTo>
                    <a:lnTo>
                      <a:pt x="1943" y="552"/>
                    </a:lnTo>
                    <a:lnTo>
                      <a:pt x="1905" y="590"/>
                    </a:lnTo>
                    <a:lnTo>
                      <a:pt x="1734" y="666"/>
                    </a:lnTo>
                    <a:lnTo>
                      <a:pt x="1695" y="686"/>
                    </a:lnTo>
                    <a:lnTo>
                      <a:pt x="1695" y="724"/>
                    </a:lnTo>
                    <a:lnTo>
                      <a:pt x="1715" y="743"/>
                    </a:lnTo>
                    <a:lnTo>
                      <a:pt x="1715" y="781"/>
                    </a:lnTo>
                    <a:lnTo>
                      <a:pt x="1695" y="857"/>
                    </a:lnTo>
                    <a:lnTo>
                      <a:pt x="1695" y="895"/>
                    </a:lnTo>
                    <a:lnTo>
                      <a:pt x="1715" y="933"/>
                    </a:lnTo>
                    <a:lnTo>
                      <a:pt x="1695" y="971"/>
                    </a:lnTo>
                    <a:lnTo>
                      <a:pt x="1676" y="1010"/>
                    </a:lnTo>
                    <a:lnTo>
                      <a:pt x="1676" y="1047"/>
                    </a:lnTo>
                    <a:lnTo>
                      <a:pt x="1695" y="1086"/>
                    </a:lnTo>
                    <a:lnTo>
                      <a:pt x="1695" y="1124"/>
                    </a:lnTo>
                    <a:lnTo>
                      <a:pt x="1715" y="1162"/>
                    </a:lnTo>
                    <a:lnTo>
                      <a:pt x="1695" y="1219"/>
                    </a:lnTo>
                    <a:lnTo>
                      <a:pt x="1676" y="1276"/>
                    </a:lnTo>
                    <a:lnTo>
                      <a:pt x="1657" y="1314"/>
                    </a:lnTo>
                    <a:lnTo>
                      <a:pt x="1543" y="1448"/>
                    </a:lnTo>
                    <a:lnTo>
                      <a:pt x="1467" y="1543"/>
                    </a:lnTo>
                    <a:lnTo>
                      <a:pt x="1410" y="1600"/>
                    </a:lnTo>
                    <a:lnTo>
                      <a:pt x="1353" y="1676"/>
                    </a:lnTo>
                    <a:lnTo>
                      <a:pt x="1334" y="1714"/>
                    </a:lnTo>
                    <a:lnTo>
                      <a:pt x="1334" y="1733"/>
                    </a:lnTo>
                    <a:lnTo>
                      <a:pt x="1334" y="1753"/>
                    </a:lnTo>
                    <a:lnTo>
                      <a:pt x="1334" y="1772"/>
                    </a:lnTo>
                    <a:lnTo>
                      <a:pt x="1353" y="1772"/>
                    </a:lnTo>
                    <a:lnTo>
                      <a:pt x="1353" y="1809"/>
                    </a:lnTo>
                    <a:lnTo>
                      <a:pt x="1353" y="1829"/>
                    </a:lnTo>
                    <a:lnTo>
                      <a:pt x="1353" y="1848"/>
                    </a:lnTo>
                    <a:lnTo>
                      <a:pt x="1372" y="1867"/>
                    </a:lnTo>
                    <a:lnTo>
                      <a:pt x="1372" y="1886"/>
                    </a:lnTo>
                    <a:lnTo>
                      <a:pt x="1372" y="1905"/>
                    </a:lnTo>
                    <a:lnTo>
                      <a:pt x="1390" y="1924"/>
                    </a:lnTo>
                    <a:lnTo>
                      <a:pt x="1410" y="1962"/>
                    </a:lnTo>
                    <a:lnTo>
                      <a:pt x="1410" y="1981"/>
                    </a:lnTo>
                    <a:lnTo>
                      <a:pt x="1429" y="1981"/>
                    </a:lnTo>
                    <a:lnTo>
                      <a:pt x="1429" y="1962"/>
                    </a:lnTo>
                    <a:lnTo>
                      <a:pt x="1448" y="1962"/>
                    </a:lnTo>
                    <a:lnTo>
                      <a:pt x="1448" y="1943"/>
                    </a:lnTo>
                    <a:lnTo>
                      <a:pt x="1429" y="1924"/>
                    </a:lnTo>
                    <a:lnTo>
                      <a:pt x="1429" y="1905"/>
                    </a:lnTo>
                    <a:lnTo>
                      <a:pt x="1429" y="1867"/>
                    </a:lnTo>
                    <a:lnTo>
                      <a:pt x="1429" y="1848"/>
                    </a:lnTo>
                    <a:lnTo>
                      <a:pt x="1410" y="1848"/>
                    </a:lnTo>
                    <a:lnTo>
                      <a:pt x="1410" y="1829"/>
                    </a:lnTo>
                    <a:lnTo>
                      <a:pt x="1390" y="1809"/>
                    </a:lnTo>
                    <a:lnTo>
                      <a:pt x="1390" y="1790"/>
                    </a:lnTo>
                    <a:lnTo>
                      <a:pt x="1410" y="1753"/>
                    </a:lnTo>
                    <a:lnTo>
                      <a:pt x="1410" y="1733"/>
                    </a:lnTo>
                    <a:lnTo>
                      <a:pt x="1429" y="1714"/>
                    </a:lnTo>
                    <a:lnTo>
                      <a:pt x="1448" y="1714"/>
                    </a:lnTo>
                    <a:lnTo>
                      <a:pt x="1467" y="1695"/>
                    </a:lnTo>
                    <a:lnTo>
                      <a:pt x="1486" y="1657"/>
                    </a:lnTo>
                    <a:lnTo>
                      <a:pt x="1505" y="1638"/>
                    </a:lnTo>
                    <a:lnTo>
                      <a:pt x="1543" y="1657"/>
                    </a:lnTo>
                    <a:lnTo>
                      <a:pt x="1562" y="1657"/>
                    </a:lnTo>
                    <a:lnTo>
                      <a:pt x="1581" y="1657"/>
                    </a:lnTo>
                    <a:lnTo>
                      <a:pt x="1600" y="1657"/>
                    </a:lnTo>
                    <a:lnTo>
                      <a:pt x="1619" y="1676"/>
                    </a:lnTo>
                    <a:lnTo>
                      <a:pt x="1619" y="1695"/>
                    </a:lnTo>
                    <a:lnTo>
                      <a:pt x="1619" y="1714"/>
                    </a:lnTo>
                    <a:lnTo>
                      <a:pt x="1619" y="1753"/>
                    </a:lnTo>
                    <a:lnTo>
                      <a:pt x="1619" y="1772"/>
                    </a:lnTo>
                    <a:lnTo>
                      <a:pt x="1619" y="1790"/>
                    </a:lnTo>
                    <a:lnTo>
                      <a:pt x="1639" y="1809"/>
                    </a:lnTo>
                    <a:lnTo>
                      <a:pt x="1639" y="1829"/>
                    </a:lnTo>
                    <a:lnTo>
                      <a:pt x="1657" y="1848"/>
                    </a:lnTo>
                    <a:lnTo>
                      <a:pt x="1657" y="1867"/>
                    </a:lnTo>
                    <a:lnTo>
                      <a:pt x="1639" y="2000"/>
                    </a:lnTo>
                    <a:lnTo>
                      <a:pt x="1639" y="2019"/>
                    </a:lnTo>
                    <a:lnTo>
                      <a:pt x="1676" y="2095"/>
                    </a:lnTo>
                    <a:lnTo>
                      <a:pt x="1676" y="2114"/>
                    </a:lnTo>
                    <a:lnTo>
                      <a:pt x="1676" y="2134"/>
                    </a:lnTo>
                    <a:lnTo>
                      <a:pt x="1676" y="2171"/>
                    </a:lnTo>
                    <a:lnTo>
                      <a:pt x="1676" y="2190"/>
                    </a:lnTo>
                    <a:lnTo>
                      <a:pt x="1676" y="2210"/>
                    </a:lnTo>
                    <a:lnTo>
                      <a:pt x="1619" y="2324"/>
                    </a:lnTo>
                    <a:lnTo>
                      <a:pt x="1600" y="2381"/>
                    </a:lnTo>
                    <a:lnTo>
                      <a:pt x="1524" y="2495"/>
                    </a:lnTo>
                    <a:lnTo>
                      <a:pt x="1486" y="2571"/>
                    </a:lnTo>
                    <a:lnTo>
                      <a:pt x="1486" y="2591"/>
                    </a:lnTo>
                    <a:lnTo>
                      <a:pt x="1448" y="2610"/>
                    </a:lnTo>
                    <a:lnTo>
                      <a:pt x="1448" y="2629"/>
                    </a:lnTo>
                    <a:lnTo>
                      <a:pt x="1429" y="2647"/>
                    </a:lnTo>
                    <a:lnTo>
                      <a:pt x="1410" y="2743"/>
                    </a:lnTo>
                    <a:lnTo>
                      <a:pt x="1390" y="2819"/>
                    </a:lnTo>
                    <a:lnTo>
                      <a:pt x="1353" y="3048"/>
                    </a:lnTo>
                    <a:lnTo>
                      <a:pt x="1314" y="3200"/>
                    </a:lnTo>
                    <a:lnTo>
                      <a:pt x="1181" y="3524"/>
                    </a:lnTo>
                    <a:lnTo>
                      <a:pt x="953" y="3467"/>
                    </a:lnTo>
                    <a:lnTo>
                      <a:pt x="838" y="3448"/>
                    </a:lnTo>
                    <a:lnTo>
                      <a:pt x="438" y="3200"/>
                    </a:lnTo>
                    <a:lnTo>
                      <a:pt x="381" y="3143"/>
                    </a:lnTo>
                    <a:lnTo>
                      <a:pt x="343" y="3028"/>
                    </a:lnTo>
                    <a:lnTo>
                      <a:pt x="362" y="2933"/>
                    </a:lnTo>
                    <a:lnTo>
                      <a:pt x="343" y="2819"/>
                    </a:lnTo>
                    <a:lnTo>
                      <a:pt x="343" y="2800"/>
                    </a:lnTo>
                    <a:lnTo>
                      <a:pt x="362" y="2762"/>
                    </a:lnTo>
                    <a:lnTo>
                      <a:pt x="362" y="2743"/>
                    </a:lnTo>
                    <a:lnTo>
                      <a:pt x="381" y="2647"/>
                    </a:lnTo>
                    <a:lnTo>
                      <a:pt x="419" y="2495"/>
                    </a:lnTo>
                    <a:lnTo>
                      <a:pt x="419" y="2419"/>
                    </a:lnTo>
                    <a:lnTo>
                      <a:pt x="438" y="2343"/>
                    </a:lnTo>
                    <a:lnTo>
                      <a:pt x="438" y="2248"/>
                    </a:lnTo>
                    <a:lnTo>
                      <a:pt x="438" y="2210"/>
                    </a:lnTo>
                    <a:lnTo>
                      <a:pt x="438" y="2171"/>
                    </a:lnTo>
                    <a:lnTo>
                      <a:pt x="400" y="2114"/>
                    </a:lnTo>
                    <a:lnTo>
                      <a:pt x="381" y="2076"/>
                    </a:lnTo>
                    <a:lnTo>
                      <a:pt x="362" y="2076"/>
                    </a:lnTo>
                    <a:lnTo>
                      <a:pt x="343" y="2076"/>
                    </a:lnTo>
                    <a:lnTo>
                      <a:pt x="324" y="2057"/>
                    </a:lnTo>
                    <a:lnTo>
                      <a:pt x="286" y="2076"/>
                    </a:lnTo>
                    <a:lnTo>
                      <a:pt x="191" y="2095"/>
                    </a:lnTo>
                    <a:lnTo>
                      <a:pt x="171" y="2095"/>
                    </a:lnTo>
                    <a:lnTo>
                      <a:pt x="134" y="2095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8" name="Freeform 44">
                <a:extLst>
                  <a:ext uri="{FF2B5EF4-FFF2-40B4-BE49-F238E27FC236}">
                    <a16:creationId xmlns:a16="http://schemas.microsoft.com/office/drawing/2014/main" id="{C464D24D-9D6A-8D40-BAF7-23D278403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50600" y="1516063"/>
                <a:ext cx="712788" cy="576262"/>
              </a:xfrm>
              <a:custGeom>
                <a:avLst/>
                <a:gdLst>
                  <a:gd name="T0" fmla="*/ 27030921 w 1982"/>
                  <a:gd name="T1" fmla="*/ 155467281 h 1601"/>
                  <a:gd name="T2" fmla="*/ 24702672 w 1982"/>
                  <a:gd name="T3" fmla="*/ 133183471 h 1601"/>
                  <a:gd name="T4" fmla="*/ 17201495 w 1982"/>
                  <a:gd name="T5" fmla="*/ 130721849 h 1601"/>
                  <a:gd name="T6" fmla="*/ 17201495 w 1982"/>
                  <a:gd name="T7" fmla="*/ 118414102 h 1601"/>
                  <a:gd name="T8" fmla="*/ 9958893 w 1982"/>
                  <a:gd name="T9" fmla="*/ 111029598 h 1601"/>
                  <a:gd name="T10" fmla="*/ 4914713 w 1982"/>
                  <a:gd name="T11" fmla="*/ 98721491 h 1601"/>
                  <a:gd name="T12" fmla="*/ 0 w 1982"/>
                  <a:gd name="T13" fmla="*/ 88875366 h 1601"/>
                  <a:gd name="T14" fmla="*/ 29617384 w 1982"/>
                  <a:gd name="T15" fmla="*/ 71514798 h 1601"/>
                  <a:gd name="T16" fmla="*/ 34532097 w 1982"/>
                  <a:gd name="T17" fmla="*/ 66591915 h 1601"/>
                  <a:gd name="T18" fmla="*/ 32074741 w 1982"/>
                  <a:gd name="T19" fmla="*/ 59207051 h 1601"/>
                  <a:gd name="T20" fmla="*/ 46818879 w 1982"/>
                  <a:gd name="T21" fmla="*/ 41976061 h 1601"/>
                  <a:gd name="T22" fmla="*/ 86266049 w 1982"/>
                  <a:gd name="T23" fmla="*/ 24615494 h 1601"/>
                  <a:gd name="T24" fmla="*/ 93638118 w 1982"/>
                  <a:gd name="T25" fmla="*/ 19692611 h 1601"/>
                  <a:gd name="T26" fmla="*/ 98552831 w 1982"/>
                  <a:gd name="T27" fmla="*/ 4923243 h 1601"/>
                  <a:gd name="T28" fmla="*/ 108511364 w 1982"/>
                  <a:gd name="T29" fmla="*/ 0 h 1601"/>
                  <a:gd name="T30" fmla="*/ 130627572 w 1982"/>
                  <a:gd name="T31" fmla="*/ 17230990 h 1601"/>
                  <a:gd name="T32" fmla="*/ 133084928 w 1982"/>
                  <a:gd name="T33" fmla="*/ 27077115 h 1601"/>
                  <a:gd name="T34" fmla="*/ 142914354 w 1982"/>
                  <a:gd name="T35" fmla="*/ 32129936 h 1601"/>
                  <a:gd name="T36" fmla="*/ 152743779 w 1982"/>
                  <a:gd name="T37" fmla="*/ 34461979 h 1601"/>
                  <a:gd name="T38" fmla="*/ 165030561 w 1982"/>
                  <a:gd name="T39" fmla="*/ 32129936 h 1601"/>
                  <a:gd name="T40" fmla="*/ 174859987 w 1982"/>
                  <a:gd name="T41" fmla="*/ 19692611 h 1601"/>
                  <a:gd name="T42" fmla="*/ 197105302 w 1982"/>
                  <a:gd name="T43" fmla="*/ 29538737 h 1601"/>
                  <a:gd name="T44" fmla="*/ 202020015 w 1982"/>
                  <a:gd name="T45" fmla="*/ 41976061 h 1601"/>
                  <a:gd name="T46" fmla="*/ 251296250 w 1982"/>
                  <a:gd name="T47" fmla="*/ 64130294 h 1601"/>
                  <a:gd name="T48" fmla="*/ 253753607 w 1982"/>
                  <a:gd name="T49" fmla="*/ 69053177 h 1601"/>
                  <a:gd name="T50" fmla="*/ 229180402 w 1982"/>
                  <a:gd name="T51" fmla="*/ 88875366 h 1601"/>
                  <a:gd name="T52" fmla="*/ 209392084 w 1982"/>
                  <a:gd name="T53" fmla="*/ 86284166 h 1601"/>
                  <a:gd name="T54" fmla="*/ 214306797 w 1982"/>
                  <a:gd name="T55" fmla="*/ 101183113 h 1601"/>
                  <a:gd name="T56" fmla="*/ 214306797 w 1982"/>
                  <a:gd name="T57" fmla="*/ 111029598 h 1601"/>
                  <a:gd name="T58" fmla="*/ 219350977 w 1982"/>
                  <a:gd name="T59" fmla="*/ 125798966 h 1601"/>
                  <a:gd name="T60" fmla="*/ 204477371 w 1982"/>
                  <a:gd name="T61" fmla="*/ 130721849 h 1601"/>
                  <a:gd name="T62" fmla="*/ 147829066 w 1982"/>
                  <a:gd name="T63" fmla="*/ 153005660 h 1601"/>
                  <a:gd name="T64" fmla="*/ 140456997 w 1982"/>
                  <a:gd name="T65" fmla="*/ 160390164 h 1601"/>
                  <a:gd name="T66" fmla="*/ 115753966 w 1982"/>
                  <a:gd name="T67" fmla="*/ 165313407 h 1601"/>
                  <a:gd name="T68" fmla="*/ 105924900 w 1982"/>
                  <a:gd name="T69" fmla="*/ 177750731 h 1601"/>
                  <a:gd name="T70" fmla="*/ 101010187 w 1982"/>
                  <a:gd name="T71" fmla="*/ 182544396 h 1601"/>
                  <a:gd name="T72" fmla="*/ 73979267 w 1982"/>
                  <a:gd name="T73" fmla="*/ 175159532 h 1601"/>
                  <a:gd name="T74" fmla="*/ 66477730 w 1982"/>
                  <a:gd name="T75" fmla="*/ 182544396 h 1601"/>
                  <a:gd name="T76" fmla="*/ 59235128 w 1982"/>
                  <a:gd name="T77" fmla="*/ 199904964 h 1601"/>
                  <a:gd name="T78" fmla="*/ 34532097 w 1982"/>
                  <a:gd name="T79" fmla="*/ 207289468 h 1601"/>
                  <a:gd name="T80" fmla="*/ 29617384 w 1982"/>
                  <a:gd name="T81" fmla="*/ 202366225 h 1601"/>
                  <a:gd name="T82" fmla="*/ 22245315 w 1982"/>
                  <a:gd name="T83" fmla="*/ 194852143 h 1601"/>
                  <a:gd name="T84" fmla="*/ 19787959 w 1982"/>
                  <a:gd name="T85" fmla="*/ 182544396 h 16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82" h="1601">
                    <a:moveTo>
                      <a:pt x="133" y="1333"/>
                    </a:moveTo>
                    <a:lnTo>
                      <a:pt x="191" y="1257"/>
                    </a:lnTo>
                    <a:lnTo>
                      <a:pt x="209" y="1200"/>
                    </a:lnTo>
                    <a:lnTo>
                      <a:pt x="209" y="1143"/>
                    </a:lnTo>
                    <a:lnTo>
                      <a:pt x="209" y="1067"/>
                    </a:lnTo>
                    <a:lnTo>
                      <a:pt x="191" y="1028"/>
                    </a:lnTo>
                    <a:lnTo>
                      <a:pt x="172" y="1028"/>
                    </a:lnTo>
                    <a:lnTo>
                      <a:pt x="153" y="1009"/>
                    </a:lnTo>
                    <a:lnTo>
                      <a:pt x="133" y="1009"/>
                    </a:lnTo>
                    <a:lnTo>
                      <a:pt x="133" y="971"/>
                    </a:lnTo>
                    <a:lnTo>
                      <a:pt x="114" y="952"/>
                    </a:lnTo>
                    <a:lnTo>
                      <a:pt x="133" y="914"/>
                    </a:lnTo>
                    <a:lnTo>
                      <a:pt x="114" y="895"/>
                    </a:lnTo>
                    <a:lnTo>
                      <a:pt x="114" y="876"/>
                    </a:lnTo>
                    <a:lnTo>
                      <a:pt x="77" y="857"/>
                    </a:lnTo>
                    <a:lnTo>
                      <a:pt x="57" y="838"/>
                    </a:lnTo>
                    <a:lnTo>
                      <a:pt x="57" y="800"/>
                    </a:lnTo>
                    <a:lnTo>
                      <a:pt x="38" y="762"/>
                    </a:lnTo>
                    <a:lnTo>
                      <a:pt x="19" y="705"/>
                    </a:lnTo>
                    <a:lnTo>
                      <a:pt x="0" y="686"/>
                    </a:lnTo>
                    <a:lnTo>
                      <a:pt x="38" y="610"/>
                    </a:lnTo>
                    <a:lnTo>
                      <a:pt x="95" y="590"/>
                    </a:lnTo>
                    <a:lnTo>
                      <a:pt x="229" y="552"/>
                    </a:lnTo>
                    <a:lnTo>
                      <a:pt x="248" y="533"/>
                    </a:lnTo>
                    <a:lnTo>
                      <a:pt x="267" y="533"/>
                    </a:lnTo>
                    <a:lnTo>
                      <a:pt x="267" y="514"/>
                    </a:lnTo>
                    <a:lnTo>
                      <a:pt x="267" y="495"/>
                    </a:lnTo>
                    <a:lnTo>
                      <a:pt x="248" y="476"/>
                    </a:lnTo>
                    <a:lnTo>
                      <a:pt x="248" y="457"/>
                    </a:lnTo>
                    <a:lnTo>
                      <a:pt x="267" y="419"/>
                    </a:lnTo>
                    <a:lnTo>
                      <a:pt x="305" y="362"/>
                    </a:lnTo>
                    <a:lnTo>
                      <a:pt x="362" y="324"/>
                    </a:lnTo>
                    <a:lnTo>
                      <a:pt x="572" y="209"/>
                    </a:lnTo>
                    <a:lnTo>
                      <a:pt x="610" y="190"/>
                    </a:lnTo>
                    <a:lnTo>
                      <a:pt x="667" y="190"/>
                    </a:lnTo>
                    <a:lnTo>
                      <a:pt x="686" y="190"/>
                    </a:lnTo>
                    <a:lnTo>
                      <a:pt x="705" y="171"/>
                    </a:lnTo>
                    <a:lnTo>
                      <a:pt x="724" y="152"/>
                    </a:lnTo>
                    <a:lnTo>
                      <a:pt x="724" y="114"/>
                    </a:lnTo>
                    <a:lnTo>
                      <a:pt x="743" y="76"/>
                    </a:lnTo>
                    <a:lnTo>
                      <a:pt x="762" y="38"/>
                    </a:lnTo>
                    <a:lnTo>
                      <a:pt x="781" y="38"/>
                    </a:lnTo>
                    <a:lnTo>
                      <a:pt x="819" y="19"/>
                    </a:lnTo>
                    <a:lnTo>
                      <a:pt x="839" y="0"/>
                    </a:lnTo>
                    <a:lnTo>
                      <a:pt x="991" y="76"/>
                    </a:lnTo>
                    <a:lnTo>
                      <a:pt x="991" y="95"/>
                    </a:lnTo>
                    <a:lnTo>
                      <a:pt x="1010" y="133"/>
                    </a:lnTo>
                    <a:lnTo>
                      <a:pt x="1010" y="190"/>
                    </a:lnTo>
                    <a:lnTo>
                      <a:pt x="1010" y="209"/>
                    </a:lnTo>
                    <a:lnTo>
                      <a:pt x="1029" y="209"/>
                    </a:lnTo>
                    <a:lnTo>
                      <a:pt x="1067" y="228"/>
                    </a:lnTo>
                    <a:lnTo>
                      <a:pt x="1105" y="248"/>
                    </a:lnTo>
                    <a:lnTo>
                      <a:pt x="1124" y="266"/>
                    </a:lnTo>
                    <a:lnTo>
                      <a:pt x="1162" y="266"/>
                    </a:lnTo>
                    <a:lnTo>
                      <a:pt x="1181" y="266"/>
                    </a:lnTo>
                    <a:lnTo>
                      <a:pt x="1238" y="266"/>
                    </a:lnTo>
                    <a:lnTo>
                      <a:pt x="1257" y="248"/>
                    </a:lnTo>
                    <a:lnTo>
                      <a:pt x="1276" y="248"/>
                    </a:lnTo>
                    <a:lnTo>
                      <a:pt x="1296" y="228"/>
                    </a:lnTo>
                    <a:lnTo>
                      <a:pt x="1315" y="209"/>
                    </a:lnTo>
                    <a:lnTo>
                      <a:pt x="1352" y="152"/>
                    </a:lnTo>
                    <a:lnTo>
                      <a:pt x="1429" y="171"/>
                    </a:lnTo>
                    <a:lnTo>
                      <a:pt x="1448" y="171"/>
                    </a:lnTo>
                    <a:lnTo>
                      <a:pt x="1524" y="228"/>
                    </a:lnTo>
                    <a:lnTo>
                      <a:pt x="1543" y="248"/>
                    </a:lnTo>
                    <a:lnTo>
                      <a:pt x="1562" y="285"/>
                    </a:lnTo>
                    <a:lnTo>
                      <a:pt x="1562" y="324"/>
                    </a:lnTo>
                    <a:lnTo>
                      <a:pt x="1581" y="343"/>
                    </a:lnTo>
                    <a:lnTo>
                      <a:pt x="1600" y="362"/>
                    </a:lnTo>
                    <a:lnTo>
                      <a:pt x="1943" y="495"/>
                    </a:lnTo>
                    <a:lnTo>
                      <a:pt x="1962" y="514"/>
                    </a:lnTo>
                    <a:lnTo>
                      <a:pt x="1962" y="533"/>
                    </a:lnTo>
                    <a:lnTo>
                      <a:pt x="1981" y="552"/>
                    </a:lnTo>
                    <a:lnTo>
                      <a:pt x="1981" y="571"/>
                    </a:lnTo>
                    <a:lnTo>
                      <a:pt x="1772" y="686"/>
                    </a:lnTo>
                    <a:lnTo>
                      <a:pt x="1714" y="705"/>
                    </a:lnTo>
                    <a:lnTo>
                      <a:pt x="1638" y="666"/>
                    </a:lnTo>
                    <a:lnTo>
                      <a:pt x="1619" y="666"/>
                    </a:lnTo>
                    <a:lnTo>
                      <a:pt x="1619" y="686"/>
                    </a:lnTo>
                    <a:lnTo>
                      <a:pt x="1638" y="762"/>
                    </a:lnTo>
                    <a:lnTo>
                      <a:pt x="1657" y="781"/>
                    </a:lnTo>
                    <a:lnTo>
                      <a:pt x="1657" y="800"/>
                    </a:lnTo>
                    <a:lnTo>
                      <a:pt x="1657" y="819"/>
                    </a:lnTo>
                    <a:lnTo>
                      <a:pt x="1657" y="857"/>
                    </a:lnTo>
                    <a:lnTo>
                      <a:pt x="1696" y="876"/>
                    </a:lnTo>
                    <a:lnTo>
                      <a:pt x="1696" y="914"/>
                    </a:lnTo>
                    <a:lnTo>
                      <a:pt x="1696" y="971"/>
                    </a:lnTo>
                    <a:lnTo>
                      <a:pt x="1657" y="991"/>
                    </a:lnTo>
                    <a:lnTo>
                      <a:pt x="1619" y="1009"/>
                    </a:lnTo>
                    <a:lnTo>
                      <a:pt x="1581" y="1009"/>
                    </a:lnTo>
                    <a:lnTo>
                      <a:pt x="1524" y="1028"/>
                    </a:lnTo>
                    <a:lnTo>
                      <a:pt x="1333" y="1123"/>
                    </a:lnTo>
                    <a:lnTo>
                      <a:pt x="1143" y="1181"/>
                    </a:lnTo>
                    <a:lnTo>
                      <a:pt x="1124" y="1200"/>
                    </a:lnTo>
                    <a:lnTo>
                      <a:pt x="1105" y="1238"/>
                    </a:lnTo>
                    <a:lnTo>
                      <a:pt x="1086" y="1238"/>
                    </a:lnTo>
                    <a:lnTo>
                      <a:pt x="1048" y="1257"/>
                    </a:lnTo>
                    <a:lnTo>
                      <a:pt x="1010" y="1257"/>
                    </a:lnTo>
                    <a:lnTo>
                      <a:pt x="895" y="1276"/>
                    </a:lnTo>
                    <a:lnTo>
                      <a:pt x="876" y="1295"/>
                    </a:lnTo>
                    <a:lnTo>
                      <a:pt x="857" y="1314"/>
                    </a:lnTo>
                    <a:lnTo>
                      <a:pt x="819" y="1372"/>
                    </a:lnTo>
                    <a:lnTo>
                      <a:pt x="819" y="1390"/>
                    </a:lnTo>
                    <a:lnTo>
                      <a:pt x="800" y="1409"/>
                    </a:lnTo>
                    <a:lnTo>
                      <a:pt x="781" y="1409"/>
                    </a:lnTo>
                    <a:lnTo>
                      <a:pt x="743" y="1409"/>
                    </a:lnTo>
                    <a:lnTo>
                      <a:pt x="667" y="1372"/>
                    </a:lnTo>
                    <a:lnTo>
                      <a:pt x="572" y="1352"/>
                    </a:lnTo>
                    <a:lnTo>
                      <a:pt x="534" y="1372"/>
                    </a:lnTo>
                    <a:lnTo>
                      <a:pt x="514" y="1372"/>
                    </a:lnTo>
                    <a:lnTo>
                      <a:pt x="514" y="1409"/>
                    </a:lnTo>
                    <a:lnTo>
                      <a:pt x="514" y="1467"/>
                    </a:lnTo>
                    <a:lnTo>
                      <a:pt x="495" y="1524"/>
                    </a:lnTo>
                    <a:lnTo>
                      <a:pt x="458" y="1543"/>
                    </a:lnTo>
                    <a:lnTo>
                      <a:pt x="381" y="1581"/>
                    </a:lnTo>
                    <a:lnTo>
                      <a:pt x="324" y="1600"/>
                    </a:lnTo>
                    <a:lnTo>
                      <a:pt x="267" y="1600"/>
                    </a:lnTo>
                    <a:lnTo>
                      <a:pt x="248" y="1600"/>
                    </a:lnTo>
                    <a:lnTo>
                      <a:pt x="229" y="1581"/>
                    </a:lnTo>
                    <a:lnTo>
                      <a:pt x="229" y="1562"/>
                    </a:lnTo>
                    <a:lnTo>
                      <a:pt x="229" y="1543"/>
                    </a:lnTo>
                    <a:lnTo>
                      <a:pt x="209" y="1524"/>
                    </a:lnTo>
                    <a:lnTo>
                      <a:pt x="172" y="1504"/>
                    </a:lnTo>
                    <a:lnTo>
                      <a:pt x="172" y="1467"/>
                    </a:lnTo>
                    <a:lnTo>
                      <a:pt x="153" y="1448"/>
                    </a:lnTo>
                    <a:lnTo>
                      <a:pt x="153" y="1409"/>
                    </a:lnTo>
                    <a:lnTo>
                      <a:pt x="153" y="1352"/>
                    </a:lnTo>
                    <a:lnTo>
                      <a:pt x="133" y="1333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9" name="Freeform 45">
                <a:extLst>
                  <a:ext uri="{FF2B5EF4-FFF2-40B4-BE49-F238E27FC236}">
                    <a16:creationId xmlns:a16="http://schemas.microsoft.com/office/drawing/2014/main" id="{D97B0653-8BEE-734E-A5E0-49FD22F1A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31500" y="1619250"/>
                <a:ext cx="493713" cy="419100"/>
              </a:xfrm>
              <a:custGeom>
                <a:avLst/>
                <a:gdLst>
                  <a:gd name="T0" fmla="*/ 152929401 w 1372"/>
                  <a:gd name="T1" fmla="*/ 54447715 h 1164"/>
                  <a:gd name="T2" fmla="*/ 155389689 w 1372"/>
                  <a:gd name="T3" fmla="*/ 61837053 h 1164"/>
                  <a:gd name="T4" fmla="*/ 157849978 w 1372"/>
                  <a:gd name="T5" fmla="*/ 71689503 h 1164"/>
                  <a:gd name="T6" fmla="*/ 165230843 w 1372"/>
                  <a:gd name="T7" fmla="*/ 76615369 h 1164"/>
                  <a:gd name="T8" fmla="*/ 167691492 w 1372"/>
                  <a:gd name="T9" fmla="*/ 81541594 h 1164"/>
                  <a:gd name="T10" fmla="*/ 167691492 w 1372"/>
                  <a:gd name="T11" fmla="*/ 88930932 h 1164"/>
                  <a:gd name="T12" fmla="*/ 170281326 w 1372"/>
                  <a:gd name="T13" fmla="*/ 93857157 h 1164"/>
                  <a:gd name="T14" fmla="*/ 175201903 w 1372"/>
                  <a:gd name="T15" fmla="*/ 96320270 h 1164"/>
                  <a:gd name="T16" fmla="*/ 177532646 w 1372"/>
                  <a:gd name="T17" fmla="*/ 111228564 h 1164"/>
                  <a:gd name="T18" fmla="*/ 175201903 w 1372"/>
                  <a:gd name="T19" fmla="*/ 126007240 h 1164"/>
                  <a:gd name="T20" fmla="*/ 162770555 w 1372"/>
                  <a:gd name="T21" fmla="*/ 138322803 h 1164"/>
                  <a:gd name="T22" fmla="*/ 152929401 w 1372"/>
                  <a:gd name="T23" fmla="*/ 140915534 h 1164"/>
                  <a:gd name="T24" fmla="*/ 140627599 w 1372"/>
                  <a:gd name="T25" fmla="*/ 150767985 h 1164"/>
                  <a:gd name="T26" fmla="*/ 138167310 w 1372"/>
                  <a:gd name="T27" fmla="*/ 148175253 h 1164"/>
                  <a:gd name="T28" fmla="*/ 135707022 w 1372"/>
                  <a:gd name="T29" fmla="*/ 140915534 h 1164"/>
                  <a:gd name="T30" fmla="*/ 111103777 w 1372"/>
                  <a:gd name="T31" fmla="*/ 126007240 h 1164"/>
                  <a:gd name="T32" fmla="*/ 106053295 w 1372"/>
                  <a:gd name="T33" fmla="*/ 128470352 h 1164"/>
                  <a:gd name="T34" fmla="*/ 98672429 w 1372"/>
                  <a:gd name="T35" fmla="*/ 130933465 h 1164"/>
                  <a:gd name="T36" fmla="*/ 83910339 w 1372"/>
                  <a:gd name="T37" fmla="*/ 138322803 h 1164"/>
                  <a:gd name="T38" fmla="*/ 66558414 w 1372"/>
                  <a:gd name="T39" fmla="*/ 145712141 h 1164"/>
                  <a:gd name="T40" fmla="*/ 66558414 w 1372"/>
                  <a:gd name="T41" fmla="*/ 148175253 h 1164"/>
                  <a:gd name="T42" fmla="*/ 64227671 w 1372"/>
                  <a:gd name="T43" fmla="*/ 150767985 h 1164"/>
                  <a:gd name="T44" fmla="*/ 61767383 w 1372"/>
                  <a:gd name="T45" fmla="*/ 150767985 h 1164"/>
                  <a:gd name="T46" fmla="*/ 46875746 w 1372"/>
                  <a:gd name="T47" fmla="*/ 133396578 h 1164"/>
                  <a:gd name="T48" fmla="*/ 49336395 w 1372"/>
                  <a:gd name="T49" fmla="*/ 118617902 h 1164"/>
                  <a:gd name="T50" fmla="*/ 14891636 w 1372"/>
                  <a:gd name="T51" fmla="*/ 79078481 h 1164"/>
                  <a:gd name="T52" fmla="*/ 2589834 w 1372"/>
                  <a:gd name="T53" fmla="*/ 76615369 h 1164"/>
                  <a:gd name="T54" fmla="*/ 0 w 1372"/>
                  <a:gd name="T55" fmla="*/ 71689503 h 1164"/>
                  <a:gd name="T56" fmla="*/ 2589834 w 1372"/>
                  <a:gd name="T57" fmla="*/ 66763278 h 1164"/>
                  <a:gd name="T58" fmla="*/ 7380865 w 1372"/>
                  <a:gd name="T59" fmla="*/ 61837053 h 1164"/>
                  <a:gd name="T60" fmla="*/ 14891636 w 1372"/>
                  <a:gd name="T61" fmla="*/ 59373940 h 1164"/>
                  <a:gd name="T62" fmla="*/ 34574304 w 1372"/>
                  <a:gd name="T63" fmla="*/ 54447715 h 1164"/>
                  <a:gd name="T64" fmla="*/ 39494881 w 1372"/>
                  <a:gd name="T65" fmla="*/ 49391871 h 1164"/>
                  <a:gd name="T66" fmla="*/ 34574304 w 1372"/>
                  <a:gd name="T67" fmla="*/ 37076308 h 1164"/>
                  <a:gd name="T68" fmla="*/ 34574304 w 1372"/>
                  <a:gd name="T69" fmla="*/ 32150083 h 1164"/>
                  <a:gd name="T70" fmla="*/ 39494881 w 1372"/>
                  <a:gd name="T71" fmla="*/ 29686970 h 1164"/>
                  <a:gd name="T72" fmla="*/ 41955169 w 1372"/>
                  <a:gd name="T73" fmla="*/ 27223857 h 1164"/>
                  <a:gd name="T74" fmla="*/ 44415458 w 1372"/>
                  <a:gd name="T75" fmla="*/ 22297632 h 1164"/>
                  <a:gd name="T76" fmla="*/ 54256972 w 1372"/>
                  <a:gd name="T77" fmla="*/ 9982069 h 1164"/>
                  <a:gd name="T78" fmla="*/ 69019062 w 1372"/>
                  <a:gd name="T79" fmla="*/ 9982069 h 1164"/>
                  <a:gd name="T80" fmla="*/ 83910339 w 1372"/>
                  <a:gd name="T81" fmla="*/ 0 h 1164"/>
                  <a:gd name="T82" fmla="*/ 86370627 w 1372"/>
                  <a:gd name="T83" fmla="*/ 2592731 h 1164"/>
                  <a:gd name="T84" fmla="*/ 101132718 w 1372"/>
                  <a:gd name="T85" fmla="*/ 12445182 h 1164"/>
                  <a:gd name="T86" fmla="*/ 140627599 w 1372"/>
                  <a:gd name="T87" fmla="*/ 12445182 h 1164"/>
                  <a:gd name="T88" fmla="*/ 145548176 w 1372"/>
                  <a:gd name="T89" fmla="*/ 14908294 h 1164"/>
                  <a:gd name="T90" fmla="*/ 145548176 w 1372"/>
                  <a:gd name="T91" fmla="*/ 19834520 h 1164"/>
                  <a:gd name="T92" fmla="*/ 143087887 w 1372"/>
                  <a:gd name="T93" fmla="*/ 22297632 h 1164"/>
                  <a:gd name="T94" fmla="*/ 138167310 w 1372"/>
                  <a:gd name="T95" fmla="*/ 22297632 h 1164"/>
                  <a:gd name="T96" fmla="*/ 130786445 w 1372"/>
                  <a:gd name="T97" fmla="*/ 19834520 h 1164"/>
                  <a:gd name="T98" fmla="*/ 128325797 w 1372"/>
                  <a:gd name="T99" fmla="*/ 22297632 h 1164"/>
                  <a:gd name="T100" fmla="*/ 125865508 w 1372"/>
                  <a:gd name="T101" fmla="*/ 24760745 h 1164"/>
                  <a:gd name="T102" fmla="*/ 128325797 w 1372"/>
                  <a:gd name="T103" fmla="*/ 32150083 h 1164"/>
                  <a:gd name="T104" fmla="*/ 128325797 w 1372"/>
                  <a:gd name="T105" fmla="*/ 34613195 h 1164"/>
                  <a:gd name="T106" fmla="*/ 125865508 w 1372"/>
                  <a:gd name="T107" fmla="*/ 37076308 h 1164"/>
                  <a:gd name="T108" fmla="*/ 120944931 w 1372"/>
                  <a:gd name="T109" fmla="*/ 39539421 h 1164"/>
                  <a:gd name="T110" fmla="*/ 123405220 w 1372"/>
                  <a:gd name="T111" fmla="*/ 44595264 h 1164"/>
                  <a:gd name="T112" fmla="*/ 128325797 w 1372"/>
                  <a:gd name="T113" fmla="*/ 46928759 h 1164"/>
                  <a:gd name="T114" fmla="*/ 150469113 w 1372"/>
                  <a:gd name="T115" fmla="*/ 51984602 h 11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372" h="1164">
                    <a:moveTo>
                      <a:pt x="1162" y="401"/>
                    </a:moveTo>
                    <a:lnTo>
                      <a:pt x="1181" y="420"/>
                    </a:lnTo>
                    <a:lnTo>
                      <a:pt x="1200" y="477"/>
                    </a:lnTo>
                    <a:lnTo>
                      <a:pt x="1219" y="515"/>
                    </a:lnTo>
                    <a:lnTo>
                      <a:pt x="1219" y="553"/>
                    </a:lnTo>
                    <a:lnTo>
                      <a:pt x="1239" y="572"/>
                    </a:lnTo>
                    <a:lnTo>
                      <a:pt x="1276" y="591"/>
                    </a:lnTo>
                    <a:lnTo>
                      <a:pt x="1276" y="610"/>
                    </a:lnTo>
                    <a:lnTo>
                      <a:pt x="1295" y="629"/>
                    </a:lnTo>
                    <a:lnTo>
                      <a:pt x="1276" y="667"/>
                    </a:lnTo>
                    <a:lnTo>
                      <a:pt x="1295" y="686"/>
                    </a:lnTo>
                    <a:lnTo>
                      <a:pt x="1295" y="724"/>
                    </a:lnTo>
                    <a:lnTo>
                      <a:pt x="1315" y="724"/>
                    </a:lnTo>
                    <a:lnTo>
                      <a:pt x="1334" y="743"/>
                    </a:lnTo>
                    <a:lnTo>
                      <a:pt x="1353" y="743"/>
                    </a:lnTo>
                    <a:lnTo>
                      <a:pt x="1371" y="782"/>
                    </a:lnTo>
                    <a:lnTo>
                      <a:pt x="1371" y="858"/>
                    </a:lnTo>
                    <a:lnTo>
                      <a:pt x="1371" y="915"/>
                    </a:lnTo>
                    <a:lnTo>
                      <a:pt x="1353" y="972"/>
                    </a:lnTo>
                    <a:lnTo>
                      <a:pt x="1295" y="1048"/>
                    </a:lnTo>
                    <a:lnTo>
                      <a:pt x="1257" y="1067"/>
                    </a:lnTo>
                    <a:lnTo>
                      <a:pt x="1219" y="1067"/>
                    </a:lnTo>
                    <a:lnTo>
                      <a:pt x="1181" y="1087"/>
                    </a:lnTo>
                    <a:lnTo>
                      <a:pt x="1124" y="1143"/>
                    </a:lnTo>
                    <a:lnTo>
                      <a:pt x="1086" y="1163"/>
                    </a:lnTo>
                    <a:lnTo>
                      <a:pt x="1067" y="1163"/>
                    </a:lnTo>
                    <a:lnTo>
                      <a:pt x="1067" y="1143"/>
                    </a:lnTo>
                    <a:lnTo>
                      <a:pt x="1067" y="1105"/>
                    </a:lnTo>
                    <a:lnTo>
                      <a:pt x="1048" y="1087"/>
                    </a:lnTo>
                    <a:lnTo>
                      <a:pt x="877" y="972"/>
                    </a:lnTo>
                    <a:lnTo>
                      <a:pt x="858" y="972"/>
                    </a:lnTo>
                    <a:lnTo>
                      <a:pt x="838" y="972"/>
                    </a:lnTo>
                    <a:lnTo>
                      <a:pt x="819" y="991"/>
                    </a:lnTo>
                    <a:lnTo>
                      <a:pt x="800" y="1010"/>
                    </a:lnTo>
                    <a:lnTo>
                      <a:pt x="762" y="1010"/>
                    </a:lnTo>
                    <a:lnTo>
                      <a:pt x="667" y="1048"/>
                    </a:lnTo>
                    <a:lnTo>
                      <a:pt x="648" y="1067"/>
                    </a:lnTo>
                    <a:lnTo>
                      <a:pt x="610" y="1087"/>
                    </a:lnTo>
                    <a:lnTo>
                      <a:pt x="514" y="1124"/>
                    </a:lnTo>
                    <a:lnTo>
                      <a:pt x="514" y="1143"/>
                    </a:lnTo>
                    <a:lnTo>
                      <a:pt x="514" y="1163"/>
                    </a:lnTo>
                    <a:lnTo>
                      <a:pt x="496" y="1163"/>
                    </a:lnTo>
                    <a:lnTo>
                      <a:pt x="477" y="1163"/>
                    </a:lnTo>
                    <a:lnTo>
                      <a:pt x="419" y="1105"/>
                    </a:lnTo>
                    <a:lnTo>
                      <a:pt x="362" y="1029"/>
                    </a:lnTo>
                    <a:lnTo>
                      <a:pt x="381" y="934"/>
                    </a:lnTo>
                    <a:lnTo>
                      <a:pt x="381" y="915"/>
                    </a:lnTo>
                    <a:lnTo>
                      <a:pt x="286" y="782"/>
                    </a:lnTo>
                    <a:lnTo>
                      <a:pt x="115" y="610"/>
                    </a:lnTo>
                    <a:lnTo>
                      <a:pt x="76" y="591"/>
                    </a:lnTo>
                    <a:lnTo>
                      <a:pt x="20" y="591"/>
                    </a:lnTo>
                    <a:lnTo>
                      <a:pt x="0" y="572"/>
                    </a:lnTo>
                    <a:lnTo>
                      <a:pt x="0" y="553"/>
                    </a:lnTo>
                    <a:lnTo>
                      <a:pt x="0" y="534"/>
                    </a:lnTo>
                    <a:lnTo>
                      <a:pt x="20" y="515"/>
                    </a:lnTo>
                    <a:lnTo>
                      <a:pt x="38" y="496"/>
                    </a:lnTo>
                    <a:lnTo>
                      <a:pt x="57" y="477"/>
                    </a:lnTo>
                    <a:lnTo>
                      <a:pt x="96" y="458"/>
                    </a:lnTo>
                    <a:lnTo>
                      <a:pt x="115" y="458"/>
                    </a:lnTo>
                    <a:lnTo>
                      <a:pt x="152" y="439"/>
                    </a:lnTo>
                    <a:lnTo>
                      <a:pt x="267" y="420"/>
                    </a:lnTo>
                    <a:lnTo>
                      <a:pt x="305" y="420"/>
                    </a:lnTo>
                    <a:lnTo>
                      <a:pt x="305" y="381"/>
                    </a:lnTo>
                    <a:lnTo>
                      <a:pt x="305" y="344"/>
                    </a:lnTo>
                    <a:lnTo>
                      <a:pt x="267" y="286"/>
                    </a:lnTo>
                    <a:lnTo>
                      <a:pt x="267" y="267"/>
                    </a:lnTo>
                    <a:lnTo>
                      <a:pt x="267" y="248"/>
                    </a:lnTo>
                    <a:lnTo>
                      <a:pt x="286" y="248"/>
                    </a:lnTo>
                    <a:lnTo>
                      <a:pt x="305" y="229"/>
                    </a:lnTo>
                    <a:lnTo>
                      <a:pt x="324" y="229"/>
                    </a:lnTo>
                    <a:lnTo>
                      <a:pt x="324" y="210"/>
                    </a:lnTo>
                    <a:lnTo>
                      <a:pt x="324" y="191"/>
                    </a:lnTo>
                    <a:lnTo>
                      <a:pt x="343" y="172"/>
                    </a:lnTo>
                    <a:lnTo>
                      <a:pt x="343" y="58"/>
                    </a:lnTo>
                    <a:lnTo>
                      <a:pt x="419" y="77"/>
                    </a:lnTo>
                    <a:lnTo>
                      <a:pt x="496" y="77"/>
                    </a:lnTo>
                    <a:lnTo>
                      <a:pt x="533" y="77"/>
                    </a:lnTo>
                    <a:lnTo>
                      <a:pt x="629" y="0"/>
                    </a:lnTo>
                    <a:lnTo>
                      <a:pt x="648" y="0"/>
                    </a:lnTo>
                    <a:lnTo>
                      <a:pt x="667" y="20"/>
                    </a:lnTo>
                    <a:lnTo>
                      <a:pt x="667" y="39"/>
                    </a:lnTo>
                    <a:lnTo>
                      <a:pt x="781" y="96"/>
                    </a:lnTo>
                    <a:lnTo>
                      <a:pt x="858" y="115"/>
                    </a:lnTo>
                    <a:lnTo>
                      <a:pt x="1086" y="96"/>
                    </a:lnTo>
                    <a:lnTo>
                      <a:pt x="1105" y="115"/>
                    </a:lnTo>
                    <a:lnTo>
                      <a:pt x="1124" y="115"/>
                    </a:lnTo>
                    <a:lnTo>
                      <a:pt x="1124" y="134"/>
                    </a:lnTo>
                    <a:lnTo>
                      <a:pt x="1124" y="153"/>
                    </a:lnTo>
                    <a:lnTo>
                      <a:pt x="1105" y="172"/>
                    </a:lnTo>
                    <a:lnTo>
                      <a:pt x="1086" y="172"/>
                    </a:lnTo>
                    <a:lnTo>
                      <a:pt x="1067" y="172"/>
                    </a:lnTo>
                    <a:lnTo>
                      <a:pt x="1029" y="153"/>
                    </a:lnTo>
                    <a:lnTo>
                      <a:pt x="1010" y="153"/>
                    </a:lnTo>
                    <a:lnTo>
                      <a:pt x="1010" y="172"/>
                    </a:lnTo>
                    <a:lnTo>
                      <a:pt x="991" y="172"/>
                    </a:lnTo>
                    <a:lnTo>
                      <a:pt x="991" y="191"/>
                    </a:lnTo>
                    <a:lnTo>
                      <a:pt x="972" y="191"/>
                    </a:lnTo>
                    <a:lnTo>
                      <a:pt x="972" y="210"/>
                    </a:lnTo>
                    <a:lnTo>
                      <a:pt x="991" y="248"/>
                    </a:lnTo>
                    <a:lnTo>
                      <a:pt x="991" y="267"/>
                    </a:lnTo>
                    <a:lnTo>
                      <a:pt x="972" y="267"/>
                    </a:lnTo>
                    <a:lnTo>
                      <a:pt x="972" y="286"/>
                    </a:lnTo>
                    <a:lnTo>
                      <a:pt x="953" y="305"/>
                    </a:lnTo>
                    <a:lnTo>
                      <a:pt x="934" y="305"/>
                    </a:lnTo>
                    <a:lnTo>
                      <a:pt x="934" y="325"/>
                    </a:lnTo>
                    <a:lnTo>
                      <a:pt x="953" y="344"/>
                    </a:lnTo>
                    <a:lnTo>
                      <a:pt x="972" y="344"/>
                    </a:lnTo>
                    <a:lnTo>
                      <a:pt x="991" y="362"/>
                    </a:lnTo>
                    <a:lnTo>
                      <a:pt x="1029" y="362"/>
                    </a:lnTo>
                    <a:lnTo>
                      <a:pt x="1162" y="401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0" name="Freeform 46">
                <a:extLst>
                  <a:ext uri="{FF2B5EF4-FFF2-40B4-BE49-F238E27FC236}">
                    <a16:creationId xmlns:a16="http://schemas.microsoft.com/office/drawing/2014/main" id="{CA3FD1E1-885F-ED48-A26A-4E260C9DD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4625" y="1606550"/>
                <a:ext cx="534988" cy="617538"/>
              </a:xfrm>
              <a:custGeom>
                <a:avLst/>
                <a:gdLst>
                  <a:gd name="T0" fmla="*/ 56770651 w 1486"/>
                  <a:gd name="T1" fmla="*/ 199932519 h 1715"/>
                  <a:gd name="T2" fmla="*/ 54178516 w 1486"/>
                  <a:gd name="T3" fmla="*/ 160516670 h 1715"/>
                  <a:gd name="T4" fmla="*/ 46920176 w 1486"/>
                  <a:gd name="T5" fmla="*/ 152996390 h 1715"/>
                  <a:gd name="T6" fmla="*/ 44327680 w 1486"/>
                  <a:gd name="T7" fmla="*/ 145735367 h 1715"/>
                  <a:gd name="T8" fmla="*/ 39402622 w 1486"/>
                  <a:gd name="T9" fmla="*/ 133288466 h 1715"/>
                  <a:gd name="T10" fmla="*/ 46920176 w 1486"/>
                  <a:gd name="T11" fmla="*/ 125897814 h 1715"/>
                  <a:gd name="T12" fmla="*/ 41865151 w 1486"/>
                  <a:gd name="T13" fmla="*/ 116043852 h 1715"/>
                  <a:gd name="T14" fmla="*/ 32014676 w 1486"/>
                  <a:gd name="T15" fmla="*/ 111116871 h 1715"/>
                  <a:gd name="T16" fmla="*/ 34477204 w 1486"/>
                  <a:gd name="T17" fmla="*/ 78961685 h 1715"/>
                  <a:gd name="T18" fmla="*/ 27089258 w 1486"/>
                  <a:gd name="T19" fmla="*/ 59253761 h 1715"/>
                  <a:gd name="T20" fmla="*/ 12313364 w 1486"/>
                  <a:gd name="T21" fmla="*/ 56790091 h 1715"/>
                  <a:gd name="T22" fmla="*/ 7387947 w 1486"/>
                  <a:gd name="T23" fmla="*/ 46936129 h 1715"/>
                  <a:gd name="T24" fmla="*/ 7387947 w 1486"/>
                  <a:gd name="T25" fmla="*/ 29561886 h 1715"/>
                  <a:gd name="T26" fmla="*/ 0 w 1486"/>
                  <a:gd name="T27" fmla="*/ 19707924 h 1715"/>
                  <a:gd name="T28" fmla="*/ 17238782 w 1486"/>
                  <a:gd name="T29" fmla="*/ 19707924 h 1715"/>
                  <a:gd name="T30" fmla="*/ 32014676 w 1486"/>
                  <a:gd name="T31" fmla="*/ 24634905 h 1715"/>
                  <a:gd name="T32" fmla="*/ 49253098 w 1486"/>
                  <a:gd name="T33" fmla="*/ 19707924 h 1715"/>
                  <a:gd name="T34" fmla="*/ 56770651 w 1486"/>
                  <a:gd name="T35" fmla="*/ 9853962 h 1715"/>
                  <a:gd name="T36" fmla="*/ 74009433 w 1486"/>
                  <a:gd name="T37" fmla="*/ 4797352 h 1715"/>
                  <a:gd name="T38" fmla="*/ 103561220 w 1486"/>
                  <a:gd name="T39" fmla="*/ 12317633 h 1715"/>
                  <a:gd name="T40" fmla="*/ 120929609 w 1486"/>
                  <a:gd name="T41" fmla="*/ 9853962 h 1715"/>
                  <a:gd name="T42" fmla="*/ 123392138 w 1486"/>
                  <a:gd name="T43" fmla="*/ 4797352 h 1715"/>
                  <a:gd name="T44" fmla="*/ 138168031 w 1486"/>
                  <a:gd name="T45" fmla="*/ 0 h 1715"/>
                  <a:gd name="T46" fmla="*/ 143093449 w 1486"/>
                  <a:gd name="T47" fmla="*/ 4797352 h 1715"/>
                  <a:gd name="T48" fmla="*/ 187550736 w 1486"/>
                  <a:gd name="T49" fmla="*/ 12317633 h 1715"/>
                  <a:gd name="T50" fmla="*/ 185088207 w 1486"/>
                  <a:gd name="T51" fmla="*/ 32025557 h 1715"/>
                  <a:gd name="T52" fmla="*/ 180162789 w 1486"/>
                  <a:gd name="T53" fmla="*/ 36952538 h 1715"/>
                  <a:gd name="T54" fmla="*/ 177700260 w 1486"/>
                  <a:gd name="T55" fmla="*/ 41879519 h 1715"/>
                  <a:gd name="T56" fmla="*/ 182625678 w 1486"/>
                  <a:gd name="T57" fmla="*/ 59253761 h 1715"/>
                  <a:gd name="T58" fmla="*/ 157998949 w 1486"/>
                  <a:gd name="T59" fmla="*/ 64180742 h 1715"/>
                  <a:gd name="T60" fmla="*/ 148018867 w 1486"/>
                  <a:gd name="T61" fmla="*/ 69107723 h 1715"/>
                  <a:gd name="T62" fmla="*/ 143093449 w 1486"/>
                  <a:gd name="T63" fmla="*/ 76498015 h 1715"/>
                  <a:gd name="T64" fmla="*/ 152943925 w 1486"/>
                  <a:gd name="T65" fmla="*/ 81425356 h 1715"/>
                  <a:gd name="T66" fmla="*/ 192476154 w 1486"/>
                  <a:gd name="T67" fmla="*/ 123434504 h 1715"/>
                  <a:gd name="T68" fmla="*/ 187550736 w 1486"/>
                  <a:gd name="T69" fmla="*/ 138215447 h 1715"/>
                  <a:gd name="T70" fmla="*/ 172774843 w 1486"/>
                  <a:gd name="T71" fmla="*/ 145735367 h 1715"/>
                  <a:gd name="T72" fmla="*/ 162794760 w 1486"/>
                  <a:gd name="T73" fmla="*/ 160516670 h 1715"/>
                  <a:gd name="T74" fmla="*/ 160331871 w 1486"/>
                  <a:gd name="T75" fmla="*/ 180224594 h 1715"/>
                  <a:gd name="T76" fmla="*/ 138168031 w 1486"/>
                  <a:gd name="T77" fmla="*/ 195135166 h 1715"/>
                  <a:gd name="T78" fmla="*/ 106153356 w 1486"/>
                  <a:gd name="T79" fmla="*/ 202396189 h 1715"/>
                  <a:gd name="T80" fmla="*/ 101098691 w 1486"/>
                  <a:gd name="T81" fmla="*/ 209786481 h 1715"/>
                  <a:gd name="T82" fmla="*/ 71546545 w 1486"/>
                  <a:gd name="T83" fmla="*/ 219770072 h 17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86" h="1715">
                    <a:moveTo>
                      <a:pt x="457" y="1657"/>
                    </a:moveTo>
                    <a:lnTo>
                      <a:pt x="457" y="1581"/>
                    </a:lnTo>
                    <a:lnTo>
                      <a:pt x="438" y="1542"/>
                    </a:lnTo>
                    <a:lnTo>
                      <a:pt x="457" y="1314"/>
                    </a:lnTo>
                    <a:lnTo>
                      <a:pt x="457" y="1276"/>
                    </a:lnTo>
                    <a:lnTo>
                      <a:pt x="418" y="1238"/>
                    </a:lnTo>
                    <a:lnTo>
                      <a:pt x="399" y="1219"/>
                    </a:lnTo>
                    <a:lnTo>
                      <a:pt x="380" y="1200"/>
                    </a:lnTo>
                    <a:lnTo>
                      <a:pt x="362" y="1180"/>
                    </a:lnTo>
                    <a:lnTo>
                      <a:pt x="362" y="1161"/>
                    </a:lnTo>
                    <a:lnTo>
                      <a:pt x="362" y="1142"/>
                    </a:lnTo>
                    <a:lnTo>
                      <a:pt x="342" y="1124"/>
                    </a:lnTo>
                    <a:lnTo>
                      <a:pt x="323" y="1085"/>
                    </a:lnTo>
                    <a:lnTo>
                      <a:pt x="304" y="1066"/>
                    </a:lnTo>
                    <a:lnTo>
                      <a:pt x="304" y="1028"/>
                    </a:lnTo>
                    <a:lnTo>
                      <a:pt x="323" y="1009"/>
                    </a:lnTo>
                    <a:lnTo>
                      <a:pt x="342" y="990"/>
                    </a:lnTo>
                    <a:lnTo>
                      <a:pt x="362" y="971"/>
                    </a:lnTo>
                    <a:lnTo>
                      <a:pt x="362" y="933"/>
                    </a:lnTo>
                    <a:lnTo>
                      <a:pt x="362" y="914"/>
                    </a:lnTo>
                    <a:lnTo>
                      <a:pt x="323" y="895"/>
                    </a:lnTo>
                    <a:lnTo>
                      <a:pt x="285" y="914"/>
                    </a:lnTo>
                    <a:lnTo>
                      <a:pt x="266" y="895"/>
                    </a:lnTo>
                    <a:lnTo>
                      <a:pt x="247" y="857"/>
                    </a:lnTo>
                    <a:lnTo>
                      <a:pt x="247" y="819"/>
                    </a:lnTo>
                    <a:lnTo>
                      <a:pt x="266" y="761"/>
                    </a:lnTo>
                    <a:lnTo>
                      <a:pt x="266" y="609"/>
                    </a:lnTo>
                    <a:lnTo>
                      <a:pt x="247" y="514"/>
                    </a:lnTo>
                    <a:lnTo>
                      <a:pt x="228" y="476"/>
                    </a:lnTo>
                    <a:lnTo>
                      <a:pt x="209" y="457"/>
                    </a:lnTo>
                    <a:lnTo>
                      <a:pt x="171" y="438"/>
                    </a:lnTo>
                    <a:lnTo>
                      <a:pt x="133" y="457"/>
                    </a:lnTo>
                    <a:lnTo>
                      <a:pt x="95" y="438"/>
                    </a:lnTo>
                    <a:lnTo>
                      <a:pt x="76" y="418"/>
                    </a:lnTo>
                    <a:lnTo>
                      <a:pt x="57" y="399"/>
                    </a:lnTo>
                    <a:lnTo>
                      <a:pt x="57" y="362"/>
                    </a:lnTo>
                    <a:lnTo>
                      <a:pt x="57" y="285"/>
                    </a:lnTo>
                    <a:lnTo>
                      <a:pt x="57" y="247"/>
                    </a:lnTo>
                    <a:lnTo>
                      <a:pt x="57" y="228"/>
                    </a:lnTo>
                    <a:lnTo>
                      <a:pt x="37" y="209"/>
                    </a:lnTo>
                    <a:lnTo>
                      <a:pt x="18" y="190"/>
                    </a:lnTo>
                    <a:lnTo>
                      <a:pt x="0" y="152"/>
                    </a:lnTo>
                    <a:lnTo>
                      <a:pt x="76" y="133"/>
                    </a:lnTo>
                    <a:lnTo>
                      <a:pt x="95" y="133"/>
                    </a:lnTo>
                    <a:lnTo>
                      <a:pt x="133" y="152"/>
                    </a:lnTo>
                    <a:lnTo>
                      <a:pt x="152" y="171"/>
                    </a:lnTo>
                    <a:lnTo>
                      <a:pt x="209" y="190"/>
                    </a:lnTo>
                    <a:lnTo>
                      <a:pt x="247" y="190"/>
                    </a:lnTo>
                    <a:lnTo>
                      <a:pt x="323" y="171"/>
                    </a:lnTo>
                    <a:lnTo>
                      <a:pt x="362" y="171"/>
                    </a:lnTo>
                    <a:lnTo>
                      <a:pt x="380" y="152"/>
                    </a:lnTo>
                    <a:lnTo>
                      <a:pt x="380" y="114"/>
                    </a:lnTo>
                    <a:lnTo>
                      <a:pt x="399" y="95"/>
                    </a:lnTo>
                    <a:lnTo>
                      <a:pt x="438" y="76"/>
                    </a:lnTo>
                    <a:lnTo>
                      <a:pt x="494" y="37"/>
                    </a:lnTo>
                    <a:lnTo>
                      <a:pt x="533" y="37"/>
                    </a:lnTo>
                    <a:lnTo>
                      <a:pt x="571" y="37"/>
                    </a:lnTo>
                    <a:lnTo>
                      <a:pt x="628" y="57"/>
                    </a:lnTo>
                    <a:lnTo>
                      <a:pt x="743" y="76"/>
                    </a:lnTo>
                    <a:lnTo>
                      <a:pt x="799" y="95"/>
                    </a:lnTo>
                    <a:lnTo>
                      <a:pt x="875" y="95"/>
                    </a:lnTo>
                    <a:lnTo>
                      <a:pt x="895" y="95"/>
                    </a:lnTo>
                    <a:lnTo>
                      <a:pt x="933" y="76"/>
                    </a:lnTo>
                    <a:lnTo>
                      <a:pt x="952" y="57"/>
                    </a:lnTo>
                    <a:lnTo>
                      <a:pt x="952" y="37"/>
                    </a:lnTo>
                    <a:lnTo>
                      <a:pt x="1009" y="18"/>
                    </a:lnTo>
                    <a:lnTo>
                      <a:pt x="1047" y="0"/>
                    </a:lnTo>
                    <a:lnTo>
                      <a:pt x="1066" y="0"/>
                    </a:lnTo>
                    <a:lnTo>
                      <a:pt x="1085" y="0"/>
                    </a:lnTo>
                    <a:lnTo>
                      <a:pt x="1085" y="37"/>
                    </a:lnTo>
                    <a:lnTo>
                      <a:pt x="1104" y="37"/>
                    </a:lnTo>
                    <a:lnTo>
                      <a:pt x="1124" y="57"/>
                    </a:lnTo>
                    <a:lnTo>
                      <a:pt x="1352" y="95"/>
                    </a:lnTo>
                    <a:lnTo>
                      <a:pt x="1447" y="95"/>
                    </a:lnTo>
                    <a:lnTo>
                      <a:pt x="1447" y="209"/>
                    </a:lnTo>
                    <a:lnTo>
                      <a:pt x="1428" y="228"/>
                    </a:lnTo>
                    <a:lnTo>
                      <a:pt x="1428" y="247"/>
                    </a:lnTo>
                    <a:lnTo>
                      <a:pt x="1428" y="266"/>
                    </a:lnTo>
                    <a:lnTo>
                      <a:pt x="1409" y="266"/>
                    </a:lnTo>
                    <a:lnTo>
                      <a:pt x="1390" y="285"/>
                    </a:lnTo>
                    <a:lnTo>
                      <a:pt x="1371" y="285"/>
                    </a:lnTo>
                    <a:lnTo>
                      <a:pt x="1371" y="304"/>
                    </a:lnTo>
                    <a:lnTo>
                      <a:pt x="1371" y="323"/>
                    </a:lnTo>
                    <a:lnTo>
                      <a:pt x="1409" y="381"/>
                    </a:lnTo>
                    <a:lnTo>
                      <a:pt x="1409" y="418"/>
                    </a:lnTo>
                    <a:lnTo>
                      <a:pt x="1409" y="457"/>
                    </a:lnTo>
                    <a:lnTo>
                      <a:pt x="1371" y="457"/>
                    </a:lnTo>
                    <a:lnTo>
                      <a:pt x="1256" y="476"/>
                    </a:lnTo>
                    <a:lnTo>
                      <a:pt x="1219" y="495"/>
                    </a:lnTo>
                    <a:lnTo>
                      <a:pt x="1200" y="495"/>
                    </a:lnTo>
                    <a:lnTo>
                      <a:pt x="1161" y="514"/>
                    </a:lnTo>
                    <a:lnTo>
                      <a:pt x="1142" y="533"/>
                    </a:lnTo>
                    <a:lnTo>
                      <a:pt x="1124" y="552"/>
                    </a:lnTo>
                    <a:lnTo>
                      <a:pt x="1104" y="571"/>
                    </a:lnTo>
                    <a:lnTo>
                      <a:pt x="1104" y="590"/>
                    </a:lnTo>
                    <a:lnTo>
                      <a:pt x="1104" y="609"/>
                    </a:lnTo>
                    <a:lnTo>
                      <a:pt x="1124" y="628"/>
                    </a:lnTo>
                    <a:lnTo>
                      <a:pt x="1180" y="628"/>
                    </a:lnTo>
                    <a:lnTo>
                      <a:pt x="1219" y="647"/>
                    </a:lnTo>
                    <a:lnTo>
                      <a:pt x="1390" y="819"/>
                    </a:lnTo>
                    <a:lnTo>
                      <a:pt x="1485" y="952"/>
                    </a:lnTo>
                    <a:lnTo>
                      <a:pt x="1485" y="971"/>
                    </a:lnTo>
                    <a:lnTo>
                      <a:pt x="1466" y="1066"/>
                    </a:lnTo>
                    <a:lnTo>
                      <a:pt x="1447" y="1066"/>
                    </a:lnTo>
                    <a:lnTo>
                      <a:pt x="1428" y="1066"/>
                    </a:lnTo>
                    <a:lnTo>
                      <a:pt x="1390" y="1085"/>
                    </a:lnTo>
                    <a:lnTo>
                      <a:pt x="1333" y="1124"/>
                    </a:lnTo>
                    <a:lnTo>
                      <a:pt x="1295" y="1161"/>
                    </a:lnTo>
                    <a:lnTo>
                      <a:pt x="1256" y="1200"/>
                    </a:lnTo>
                    <a:lnTo>
                      <a:pt x="1256" y="1238"/>
                    </a:lnTo>
                    <a:lnTo>
                      <a:pt x="1256" y="1314"/>
                    </a:lnTo>
                    <a:lnTo>
                      <a:pt x="1256" y="1352"/>
                    </a:lnTo>
                    <a:lnTo>
                      <a:pt x="1237" y="1390"/>
                    </a:lnTo>
                    <a:lnTo>
                      <a:pt x="1219" y="1428"/>
                    </a:lnTo>
                    <a:lnTo>
                      <a:pt x="1161" y="1466"/>
                    </a:lnTo>
                    <a:lnTo>
                      <a:pt x="1066" y="1505"/>
                    </a:lnTo>
                    <a:lnTo>
                      <a:pt x="933" y="1542"/>
                    </a:lnTo>
                    <a:lnTo>
                      <a:pt x="857" y="1561"/>
                    </a:lnTo>
                    <a:lnTo>
                      <a:pt x="819" y="1561"/>
                    </a:lnTo>
                    <a:lnTo>
                      <a:pt x="799" y="1581"/>
                    </a:lnTo>
                    <a:lnTo>
                      <a:pt x="780" y="1600"/>
                    </a:lnTo>
                    <a:lnTo>
                      <a:pt x="780" y="1618"/>
                    </a:lnTo>
                    <a:lnTo>
                      <a:pt x="780" y="1695"/>
                    </a:lnTo>
                    <a:lnTo>
                      <a:pt x="628" y="1714"/>
                    </a:lnTo>
                    <a:lnTo>
                      <a:pt x="552" y="1695"/>
                    </a:lnTo>
                    <a:lnTo>
                      <a:pt x="533" y="1676"/>
                    </a:lnTo>
                    <a:lnTo>
                      <a:pt x="457" y="1657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1" name="Freeform 47">
                <a:extLst>
                  <a:ext uri="{FF2B5EF4-FFF2-40B4-BE49-F238E27FC236}">
                    <a16:creationId xmlns:a16="http://schemas.microsoft.com/office/drawing/2014/main" id="{36BCEE6B-2F3B-0347-834C-881D8C2F1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15613" y="1968500"/>
                <a:ext cx="1166812" cy="623888"/>
              </a:xfrm>
              <a:custGeom>
                <a:avLst/>
                <a:gdLst>
                  <a:gd name="T0" fmla="*/ 121132012 w 3240"/>
                  <a:gd name="T1" fmla="*/ 118320683 h 1734"/>
                  <a:gd name="T2" fmla="*/ 106346991 w 3240"/>
                  <a:gd name="T3" fmla="*/ 118320683 h 1734"/>
                  <a:gd name="T4" fmla="*/ 81576004 w 3240"/>
                  <a:gd name="T5" fmla="*/ 123369714 h 1734"/>
                  <a:gd name="T6" fmla="*/ 81576004 w 3240"/>
                  <a:gd name="T7" fmla="*/ 113401538 h 1734"/>
                  <a:gd name="T8" fmla="*/ 76647664 w 3240"/>
                  <a:gd name="T9" fmla="*/ 103563249 h 1734"/>
                  <a:gd name="T10" fmla="*/ 59269008 w 3240"/>
                  <a:gd name="T11" fmla="*/ 101103317 h 1734"/>
                  <a:gd name="T12" fmla="*/ 46948337 w 3240"/>
                  <a:gd name="T13" fmla="*/ 91265028 h 1734"/>
                  <a:gd name="T14" fmla="*/ 34627667 w 3240"/>
                  <a:gd name="T15" fmla="*/ 98643745 h 1734"/>
                  <a:gd name="T16" fmla="*/ 0 w 3240"/>
                  <a:gd name="T17" fmla="*/ 78837280 h 1734"/>
                  <a:gd name="T18" fmla="*/ 5057986 w 3240"/>
                  <a:gd name="T19" fmla="*/ 71458563 h 1734"/>
                  <a:gd name="T20" fmla="*/ 37091657 w 3240"/>
                  <a:gd name="T21" fmla="*/ 64209013 h 1734"/>
                  <a:gd name="T22" fmla="*/ 59269008 w 3240"/>
                  <a:gd name="T23" fmla="*/ 49322052 h 1734"/>
                  <a:gd name="T24" fmla="*/ 61733358 w 3240"/>
                  <a:gd name="T25" fmla="*/ 29645114 h 1734"/>
                  <a:gd name="T26" fmla="*/ 71719324 w 3240"/>
                  <a:gd name="T27" fmla="*/ 14887321 h 1734"/>
                  <a:gd name="T28" fmla="*/ 86504345 w 3240"/>
                  <a:gd name="T29" fmla="*/ 7378717 h 1734"/>
                  <a:gd name="T30" fmla="*/ 103883001 w 3240"/>
                  <a:gd name="T31" fmla="*/ 24725610 h 1734"/>
                  <a:gd name="T32" fmla="*/ 108681695 w 3240"/>
                  <a:gd name="T33" fmla="*/ 24725610 h 1734"/>
                  <a:gd name="T34" fmla="*/ 108681695 w 3240"/>
                  <a:gd name="T35" fmla="*/ 19676938 h 1734"/>
                  <a:gd name="T36" fmla="*/ 128524342 w 3240"/>
                  <a:gd name="T37" fmla="*/ 9838649 h 1734"/>
                  <a:gd name="T38" fmla="*/ 148237342 w 3240"/>
                  <a:gd name="T39" fmla="*/ 2459572 h 1734"/>
                  <a:gd name="T40" fmla="*/ 155759679 w 3240"/>
                  <a:gd name="T41" fmla="*/ 0 h 1734"/>
                  <a:gd name="T42" fmla="*/ 180401019 w 3240"/>
                  <a:gd name="T43" fmla="*/ 22136510 h 1734"/>
                  <a:gd name="T44" fmla="*/ 187793350 w 3240"/>
                  <a:gd name="T45" fmla="*/ 22136510 h 1734"/>
                  <a:gd name="T46" fmla="*/ 205042360 w 3240"/>
                  <a:gd name="T47" fmla="*/ 12298221 h 1734"/>
                  <a:gd name="T48" fmla="*/ 212564336 w 3240"/>
                  <a:gd name="T49" fmla="*/ 19676938 h 1734"/>
                  <a:gd name="T50" fmla="*/ 215028686 w 3240"/>
                  <a:gd name="T51" fmla="*/ 31975159 h 1734"/>
                  <a:gd name="T52" fmla="*/ 222421017 w 3240"/>
                  <a:gd name="T53" fmla="*/ 39483403 h 1734"/>
                  <a:gd name="T54" fmla="*/ 227349357 w 3240"/>
                  <a:gd name="T55" fmla="*/ 44402548 h 1734"/>
                  <a:gd name="T56" fmla="*/ 252120343 w 3240"/>
                  <a:gd name="T57" fmla="*/ 37023831 h 1734"/>
                  <a:gd name="T58" fmla="*/ 259383028 w 3240"/>
                  <a:gd name="T59" fmla="*/ 19676938 h 1734"/>
                  <a:gd name="T60" fmla="*/ 266905364 w 3240"/>
                  <a:gd name="T61" fmla="*/ 12298221 h 1734"/>
                  <a:gd name="T62" fmla="*/ 286618365 w 3240"/>
                  <a:gd name="T63" fmla="*/ 34564259 h 1734"/>
                  <a:gd name="T64" fmla="*/ 311389351 w 3240"/>
                  <a:gd name="T65" fmla="*/ 71458563 h 1734"/>
                  <a:gd name="T66" fmla="*/ 326174372 w 3240"/>
                  <a:gd name="T67" fmla="*/ 86345883 h 1734"/>
                  <a:gd name="T68" fmla="*/ 343423382 w 3240"/>
                  <a:gd name="T69" fmla="*/ 96184173 h 1734"/>
                  <a:gd name="T70" fmla="*/ 365600373 w 3240"/>
                  <a:gd name="T71" fmla="*/ 108482394 h 1734"/>
                  <a:gd name="T72" fmla="*/ 373122709 w 3240"/>
                  <a:gd name="T73" fmla="*/ 101103317 h 1734"/>
                  <a:gd name="T74" fmla="*/ 378051049 w 3240"/>
                  <a:gd name="T75" fmla="*/ 91265028 h 1734"/>
                  <a:gd name="T76" fmla="*/ 385443380 w 3240"/>
                  <a:gd name="T77" fmla="*/ 81297212 h 1734"/>
                  <a:gd name="T78" fmla="*/ 400228040 w 3240"/>
                  <a:gd name="T79" fmla="*/ 81297212 h 1734"/>
                  <a:gd name="T80" fmla="*/ 420071047 w 3240"/>
                  <a:gd name="T81" fmla="*/ 106022822 h 1734"/>
                  <a:gd name="T82" fmla="*/ 420071047 w 3240"/>
                  <a:gd name="T83" fmla="*/ 110941966 h 1734"/>
                  <a:gd name="T84" fmla="*/ 410214366 w 3240"/>
                  <a:gd name="T85" fmla="*/ 145506225 h 1734"/>
                  <a:gd name="T86" fmla="*/ 415013061 w 3240"/>
                  <a:gd name="T87" fmla="*/ 170102308 h 1734"/>
                  <a:gd name="T88" fmla="*/ 405156380 w 3240"/>
                  <a:gd name="T89" fmla="*/ 177481384 h 1734"/>
                  <a:gd name="T90" fmla="*/ 340959032 w 3240"/>
                  <a:gd name="T91" fmla="*/ 224343505 h 1734"/>
                  <a:gd name="T92" fmla="*/ 326174372 w 3240"/>
                  <a:gd name="T93" fmla="*/ 209585711 h 1734"/>
                  <a:gd name="T94" fmla="*/ 321246032 w 3240"/>
                  <a:gd name="T95" fmla="*/ 197287849 h 1734"/>
                  <a:gd name="T96" fmla="*/ 316317691 w 3240"/>
                  <a:gd name="T97" fmla="*/ 199747422 h 1734"/>
                  <a:gd name="T98" fmla="*/ 301533031 w 3240"/>
                  <a:gd name="T99" fmla="*/ 187449200 h 1734"/>
                  <a:gd name="T100" fmla="*/ 294010695 w 3240"/>
                  <a:gd name="T101" fmla="*/ 189908773 h 1734"/>
                  <a:gd name="T102" fmla="*/ 286618365 w 3240"/>
                  <a:gd name="T103" fmla="*/ 197287849 h 1734"/>
                  <a:gd name="T104" fmla="*/ 281690024 w 3240"/>
                  <a:gd name="T105" fmla="*/ 177481384 h 1734"/>
                  <a:gd name="T106" fmla="*/ 269239708 w 3240"/>
                  <a:gd name="T107" fmla="*/ 170102308 h 1734"/>
                  <a:gd name="T108" fmla="*/ 261977024 w 3240"/>
                  <a:gd name="T109" fmla="*/ 172561880 h 1734"/>
                  <a:gd name="T110" fmla="*/ 259383028 w 3240"/>
                  <a:gd name="T111" fmla="*/ 175150979 h 1734"/>
                  <a:gd name="T112" fmla="*/ 242134017 w 3240"/>
                  <a:gd name="T113" fmla="*/ 172561880 h 1734"/>
                  <a:gd name="T114" fmla="*/ 232277697 w 3240"/>
                  <a:gd name="T115" fmla="*/ 182530056 h 1734"/>
                  <a:gd name="T116" fmla="*/ 217492676 w 3240"/>
                  <a:gd name="T117" fmla="*/ 182530056 h 1734"/>
                  <a:gd name="T118" fmla="*/ 207506350 w 3240"/>
                  <a:gd name="T119" fmla="*/ 170102308 h 1734"/>
                  <a:gd name="T120" fmla="*/ 165615999 w 3240"/>
                  <a:gd name="T121" fmla="*/ 172561880 h 1734"/>
                  <a:gd name="T122" fmla="*/ 155759679 w 3240"/>
                  <a:gd name="T123" fmla="*/ 160264018 h 17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240" h="1734">
                    <a:moveTo>
                      <a:pt x="1162" y="1181"/>
                    </a:moveTo>
                    <a:lnTo>
                      <a:pt x="1029" y="990"/>
                    </a:lnTo>
                    <a:lnTo>
                      <a:pt x="934" y="914"/>
                    </a:lnTo>
                    <a:lnTo>
                      <a:pt x="896" y="914"/>
                    </a:lnTo>
                    <a:lnTo>
                      <a:pt x="857" y="914"/>
                    </a:lnTo>
                    <a:lnTo>
                      <a:pt x="820" y="914"/>
                    </a:lnTo>
                    <a:lnTo>
                      <a:pt x="705" y="953"/>
                    </a:lnTo>
                    <a:lnTo>
                      <a:pt x="667" y="972"/>
                    </a:lnTo>
                    <a:lnTo>
                      <a:pt x="629" y="953"/>
                    </a:lnTo>
                    <a:lnTo>
                      <a:pt x="629" y="933"/>
                    </a:lnTo>
                    <a:lnTo>
                      <a:pt x="629" y="895"/>
                    </a:lnTo>
                    <a:lnTo>
                      <a:pt x="629" y="876"/>
                    </a:lnTo>
                    <a:lnTo>
                      <a:pt x="629" y="838"/>
                    </a:lnTo>
                    <a:lnTo>
                      <a:pt x="610" y="819"/>
                    </a:lnTo>
                    <a:lnTo>
                      <a:pt x="591" y="800"/>
                    </a:lnTo>
                    <a:lnTo>
                      <a:pt x="496" y="781"/>
                    </a:lnTo>
                    <a:lnTo>
                      <a:pt x="457" y="781"/>
                    </a:lnTo>
                    <a:lnTo>
                      <a:pt x="439" y="762"/>
                    </a:lnTo>
                    <a:lnTo>
                      <a:pt x="381" y="724"/>
                    </a:lnTo>
                    <a:lnTo>
                      <a:pt x="362" y="705"/>
                    </a:lnTo>
                    <a:lnTo>
                      <a:pt x="344" y="724"/>
                    </a:lnTo>
                    <a:lnTo>
                      <a:pt x="305" y="762"/>
                    </a:lnTo>
                    <a:lnTo>
                      <a:pt x="267" y="762"/>
                    </a:lnTo>
                    <a:lnTo>
                      <a:pt x="229" y="762"/>
                    </a:lnTo>
                    <a:lnTo>
                      <a:pt x="0" y="686"/>
                    </a:lnTo>
                    <a:lnTo>
                      <a:pt x="0" y="609"/>
                    </a:lnTo>
                    <a:lnTo>
                      <a:pt x="0" y="591"/>
                    </a:lnTo>
                    <a:lnTo>
                      <a:pt x="19" y="572"/>
                    </a:lnTo>
                    <a:lnTo>
                      <a:pt x="39" y="552"/>
                    </a:lnTo>
                    <a:lnTo>
                      <a:pt x="77" y="552"/>
                    </a:lnTo>
                    <a:lnTo>
                      <a:pt x="153" y="533"/>
                    </a:lnTo>
                    <a:lnTo>
                      <a:pt x="286" y="496"/>
                    </a:lnTo>
                    <a:lnTo>
                      <a:pt x="381" y="457"/>
                    </a:lnTo>
                    <a:lnTo>
                      <a:pt x="439" y="419"/>
                    </a:lnTo>
                    <a:lnTo>
                      <a:pt x="457" y="381"/>
                    </a:lnTo>
                    <a:lnTo>
                      <a:pt x="476" y="343"/>
                    </a:lnTo>
                    <a:lnTo>
                      <a:pt x="476" y="305"/>
                    </a:lnTo>
                    <a:lnTo>
                      <a:pt x="476" y="229"/>
                    </a:lnTo>
                    <a:lnTo>
                      <a:pt x="476" y="191"/>
                    </a:lnTo>
                    <a:lnTo>
                      <a:pt x="515" y="152"/>
                    </a:lnTo>
                    <a:lnTo>
                      <a:pt x="553" y="115"/>
                    </a:lnTo>
                    <a:lnTo>
                      <a:pt x="610" y="76"/>
                    </a:lnTo>
                    <a:lnTo>
                      <a:pt x="648" y="57"/>
                    </a:lnTo>
                    <a:lnTo>
                      <a:pt x="667" y="57"/>
                    </a:lnTo>
                    <a:lnTo>
                      <a:pt x="686" y="57"/>
                    </a:lnTo>
                    <a:lnTo>
                      <a:pt x="743" y="133"/>
                    </a:lnTo>
                    <a:lnTo>
                      <a:pt x="801" y="191"/>
                    </a:lnTo>
                    <a:lnTo>
                      <a:pt x="820" y="191"/>
                    </a:lnTo>
                    <a:lnTo>
                      <a:pt x="838" y="191"/>
                    </a:lnTo>
                    <a:lnTo>
                      <a:pt x="838" y="171"/>
                    </a:lnTo>
                    <a:lnTo>
                      <a:pt x="838" y="152"/>
                    </a:lnTo>
                    <a:lnTo>
                      <a:pt x="934" y="115"/>
                    </a:lnTo>
                    <a:lnTo>
                      <a:pt x="972" y="95"/>
                    </a:lnTo>
                    <a:lnTo>
                      <a:pt x="991" y="76"/>
                    </a:lnTo>
                    <a:lnTo>
                      <a:pt x="1086" y="38"/>
                    </a:lnTo>
                    <a:lnTo>
                      <a:pt x="1124" y="38"/>
                    </a:lnTo>
                    <a:lnTo>
                      <a:pt x="1143" y="19"/>
                    </a:lnTo>
                    <a:lnTo>
                      <a:pt x="1162" y="0"/>
                    </a:lnTo>
                    <a:lnTo>
                      <a:pt x="1182" y="0"/>
                    </a:lnTo>
                    <a:lnTo>
                      <a:pt x="1201" y="0"/>
                    </a:lnTo>
                    <a:lnTo>
                      <a:pt x="1372" y="115"/>
                    </a:lnTo>
                    <a:lnTo>
                      <a:pt x="1391" y="133"/>
                    </a:lnTo>
                    <a:lnTo>
                      <a:pt x="1391" y="171"/>
                    </a:lnTo>
                    <a:lnTo>
                      <a:pt x="1391" y="191"/>
                    </a:lnTo>
                    <a:lnTo>
                      <a:pt x="1410" y="191"/>
                    </a:lnTo>
                    <a:lnTo>
                      <a:pt x="1448" y="171"/>
                    </a:lnTo>
                    <a:lnTo>
                      <a:pt x="1505" y="115"/>
                    </a:lnTo>
                    <a:lnTo>
                      <a:pt x="1543" y="95"/>
                    </a:lnTo>
                    <a:lnTo>
                      <a:pt x="1581" y="95"/>
                    </a:lnTo>
                    <a:lnTo>
                      <a:pt x="1619" y="76"/>
                    </a:lnTo>
                    <a:lnTo>
                      <a:pt x="1639" y="95"/>
                    </a:lnTo>
                    <a:lnTo>
                      <a:pt x="1639" y="152"/>
                    </a:lnTo>
                    <a:lnTo>
                      <a:pt x="1639" y="191"/>
                    </a:lnTo>
                    <a:lnTo>
                      <a:pt x="1658" y="210"/>
                    </a:lnTo>
                    <a:lnTo>
                      <a:pt x="1658" y="247"/>
                    </a:lnTo>
                    <a:lnTo>
                      <a:pt x="1695" y="267"/>
                    </a:lnTo>
                    <a:lnTo>
                      <a:pt x="1715" y="286"/>
                    </a:lnTo>
                    <a:lnTo>
                      <a:pt x="1715" y="305"/>
                    </a:lnTo>
                    <a:lnTo>
                      <a:pt x="1715" y="324"/>
                    </a:lnTo>
                    <a:lnTo>
                      <a:pt x="1734" y="343"/>
                    </a:lnTo>
                    <a:lnTo>
                      <a:pt x="1753" y="343"/>
                    </a:lnTo>
                    <a:lnTo>
                      <a:pt x="1810" y="343"/>
                    </a:lnTo>
                    <a:lnTo>
                      <a:pt x="1867" y="324"/>
                    </a:lnTo>
                    <a:lnTo>
                      <a:pt x="1944" y="286"/>
                    </a:lnTo>
                    <a:lnTo>
                      <a:pt x="1981" y="267"/>
                    </a:lnTo>
                    <a:lnTo>
                      <a:pt x="2000" y="210"/>
                    </a:lnTo>
                    <a:lnTo>
                      <a:pt x="2000" y="152"/>
                    </a:lnTo>
                    <a:lnTo>
                      <a:pt x="2000" y="115"/>
                    </a:lnTo>
                    <a:lnTo>
                      <a:pt x="2020" y="115"/>
                    </a:lnTo>
                    <a:lnTo>
                      <a:pt x="2058" y="95"/>
                    </a:lnTo>
                    <a:lnTo>
                      <a:pt x="2153" y="115"/>
                    </a:lnTo>
                    <a:lnTo>
                      <a:pt x="2229" y="152"/>
                    </a:lnTo>
                    <a:lnTo>
                      <a:pt x="2210" y="267"/>
                    </a:lnTo>
                    <a:lnTo>
                      <a:pt x="2305" y="438"/>
                    </a:lnTo>
                    <a:lnTo>
                      <a:pt x="2362" y="533"/>
                    </a:lnTo>
                    <a:lnTo>
                      <a:pt x="2401" y="552"/>
                    </a:lnTo>
                    <a:lnTo>
                      <a:pt x="2457" y="628"/>
                    </a:lnTo>
                    <a:lnTo>
                      <a:pt x="2496" y="667"/>
                    </a:lnTo>
                    <a:lnTo>
                      <a:pt x="2515" y="667"/>
                    </a:lnTo>
                    <a:lnTo>
                      <a:pt x="2591" y="705"/>
                    </a:lnTo>
                    <a:lnTo>
                      <a:pt x="2629" y="724"/>
                    </a:lnTo>
                    <a:lnTo>
                      <a:pt x="2648" y="743"/>
                    </a:lnTo>
                    <a:lnTo>
                      <a:pt x="2667" y="819"/>
                    </a:lnTo>
                    <a:lnTo>
                      <a:pt x="2706" y="838"/>
                    </a:lnTo>
                    <a:lnTo>
                      <a:pt x="2819" y="838"/>
                    </a:lnTo>
                    <a:lnTo>
                      <a:pt x="2858" y="838"/>
                    </a:lnTo>
                    <a:lnTo>
                      <a:pt x="2877" y="819"/>
                    </a:lnTo>
                    <a:lnTo>
                      <a:pt x="2877" y="781"/>
                    </a:lnTo>
                    <a:lnTo>
                      <a:pt x="2877" y="762"/>
                    </a:lnTo>
                    <a:lnTo>
                      <a:pt x="2877" y="743"/>
                    </a:lnTo>
                    <a:lnTo>
                      <a:pt x="2915" y="705"/>
                    </a:lnTo>
                    <a:lnTo>
                      <a:pt x="2934" y="686"/>
                    </a:lnTo>
                    <a:lnTo>
                      <a:pt x="2953" y="648"/>
                    </a:lnTo>
                    <a:lnTo>
                      <a:pt x="2972" y="628"/>
                    </a:lnTo>
                    <a:lnTo>
                      <a:pt x="2991" y="609"/>
                    </a:lnTo>
                    <a:lnTo>
                      <a:pt x="3048" y="609"/>
                    </a:lnTo>
                    <a:lnTo>
                      <a:pt x="3086" y="628"/>
                    </a:lnTo>
                    <a:lnTo>
                      <a:pt x="3105" y="648"/>
                    </a:lnTo>
                    <a:lnTo>
                      <a:pt x="3239" y="781"/>
                    </a:lnTo>
                    <a:lnTo>
                      <a:pt x="3239" y="819"/>
                    </a:lnTo>
                    <a:lnTo>
                      <a:pt x="3239" y="838"/>
                    </a:lnTo>
                    <a:lnTo>
                      <a:pt x="3239" y="857"/>
                    </a:lnTo>
                    <a:lnTo>
                      <a:pt x="3239" y="876"/>
                    </a:lnTo>
                    <a:lnTo>
                      <a:pt x="3163" y="1048"/>
                    </a:lnTo>
                    <a:lnTo>
                      <a:pt x="3163" y="1124"/>
                    </a:lnTo>
                    <a:lnTo>
                      <a:pt x="3163" y="1162"/>
                    </a:lnTo>
                    <a:lnTo>
                      <a:pt x="3200" y="1276"/>
                    </a:lnTo>
                    <a:lnTo>
                      <a:pt x="3200" y="1314"/>
                    </a:lnTo>
                    <a:lnTo>
                      <a:pt x="3200" y="1353"/>
                    </a:lnTo>
                    <a:lnTo>
                      <a:pt x="3163" y="1371"/>
                    </a:lnTo>
                    <a:lnTo>
                      <a:pt x="3124" y="1371"/>
                    </a:lnTo>
                    <a:lnTo>
                      <a:pt x="3105" y="1390"/>
                    </a:lnTo>
                    <a:lnTo>
                      <a:pt x="3067" y="1390"/>
                    </a:lnTo>
                    <a:lnTo>
                      <a:pt x="2629" y="1733"/>
                    </a:lnTo>
                    <a:lnTo>
                      <a:pt x="2591" y="1676"/>
                    </a:lnTo>
                    <a:lnTo>
                      <a:pt x="2534" y="1638"/>
                    </a:lnTo>
                    <a:lnTo>
                      <a:pt x="2515" y="1619"/>
                    </a:lnTo>
                    <a:lnTo>
                      <a:pt x="2515" y="1600"/>
                    </a:lnTo>
                    <a:lnTo>
                      <a:pt x="2496" y="1543"/>
                    </a:lnTo>
                    <a:lnTo>
                      <a:pt x="2477" y="1524"/>
                    </a:lnTo>
                    <a:lnTo>
                      <a:pt x="2457" y="1524"/>
                    </a:lnTo>
                    <a:lnTo>
                      <a:pt x="2439" y="1543"/>
                    </a:lnTo>
                    <a:lnTo>
                      <a:pt x="2401" y="1543"/>
                    </a:lnTo>
                    <a:lnTo>
                      <a:pt x="2362" y="1467"/>
                    </a:lnTo>
                    <a:lnTo>
                      <a:pt x="2325" y="1448"/>
                    </a:lnTo>
                    <a:lnTo>
                      <a:pt x="2305" y="1429"/>
                    </a:lnTo>
                    <a:lnTo>
                      <a:pt x="2286" y="1448"/>
                    </a:lnTo>
                    <a:lnTo>
                      <a:pt x="2267" y="1467"/>
                    </a:lnTo>
                    <a:lnTo>
                      <a:pt x="2248" y="1505"/>
                    </a:lnTo>
                    <a:lnTo>
                      <a:pt x="2229" y="1524"/>
                    </a:lnTo>
                    <a:lnTo>
                      <a:pt x="2210" y="1524"/>
                    </a:lnTo>
                    <a:lnTo>
                      <a:pt x="2191" y="1505"/>
                    </a:lnTo>
                    <a:lnTo>
                      <a:pt x="2191" y="1429"/>
                    </a:lnTo>
                    <a:lnTo>
                      <a:pt x="2172" y="1371"/>
                    </a:lnTo>
                    <a:lnTo>
                      <a:pt x="2153" y="1353"/>
                    </a:lnTo>
                    <a:lnTo>
                      <a:pt x="2115" y="1333"/>
                    </a:lnTo>
                    <a:lnTo>
                      <a:pt x="2076" y="1314"/>
                    </a:lnTo>
                    <a:lnTo>
                      <a:pt x="2039" y="1314"/>
                    </a:lnTo>
                    <a:lnTo>
                      <a:pt x="2020" y="1314"/>
                    </a:lnTo>
                    <a:lnTo>
                      <a:pt x="2020" y="1333"/>
                    </a:lnTo>
                    <a:lnTo>
                      <a:pt x="2000" y="1353"/>
                    </a:lnTo>
                    <a:lnTo>
                      <a:pt x="1886" y="1333"/>
                    </a:lnTo>
                    <a:lnTo>
                      <a:pt x="1867" y="1333"/>
                    </a:lnTo>
                    <a:lnTo>
                      <a:pt x="1848" y="1353"/>
                    </a:lnTo>
                    <a:lnTo>
                      <a:pt x="1829" y="1390"/>
                    </a:lnTo>
                    <a:lnTo>
                      <a:pt x="1791" y="1410"/>
                    </a:lnTo>
                    <a:lnTo>
                      <a:pt x="1753" y="1429"/>
                    </a:lnTo>
                    <a:lnTo>
                      <a:pt x="1695" y="1429"/>
                    </a:lnTo>
                    <a:lnTo>
                      <a:pt x="1677" y="1410"/>
                    </a:lnTo>
                    <a:lnTo>
                      <a:pt x="1639" y="1333"/>
                    </a:lnTo>
                    <a:lnTo>
                      <a:pt x="1619" y="1314"/>
                    </a:lnTo>
                    <a:lnTo>
                      <a:pt x="1600" y="1314"/>
                    </a:lnTo>
                    <a:lnTo>
                      <a:pt x="1353" y="1333"/>
                    </a:lnTo>
                    <a:lnTo>
                      <a:pt x="1315" y="1333"/>
                    </a:lnTo>
                    <a:lnTo>
                      <a:pt x="1277" y="1333"/>
                    </a:lnTo>
                    <a:lnTo>
                      <a:pt x="1238" y="1314"/>
                    </a:lnTo>
                    <a:lnTo>
                      <a:pt x="1219" y="1295"/>
                    </a:lnTo>
                    <a:lnTo>
                      <a:pt x="1201" y="1238"/>
                    </a:lnTo>
                    <a:lnTo>
                      <a:pt x="1162" y="118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2" name="Freeform 48">
                <a:extLst>
                  <a:ext uri="{FF2B5EF4-FFF2-40B4-BE49-F238E27FC236}">
                    <a16:creationId xmlns:a16="http://schemas.microsoft.com/office/drawing/2014/main" id="{752753E5-82C1-354F-B224-E26832DB8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7350" y="2724150"/>
                <a:ext cx="1741488" cy="1419225"/>
              </a:xfrm>
              <a:custGeom>
                <a:avLst/>
                <a:gdLst>
                  <a:gd name="T0" fmla="*/ 32120539 w 4839"/>
                  <a:gd name="T1" fmla="*/ 310798757 h 3943"/>
                  <a:gd name="T2" fmla="*/ 27069180 w 4839"/>
                  <a:gd name="T3" fmla="*/ 298491128 h 3943"/>
                  <a:gd name="T4" fmla="*/ 9843240 w 4839"/>
                  <a:gd name="T5" fmla="*/ 273746294 h 3943"/>
                  <a:gd name="T6" fmla="*/ 0 w 4839"/>
                  <a:gd name="T7" fmla="*/ 239285366 h 3943"/>
                  <a:gd name="T8" fmla="*/ 14765040 w 4839"/>
                  <a:gd name="T9" fmla="*/ 212078935 h 3943"/>
                  <a:gd name="T10" fmla="*/ 44424679 w 4839"/>
                  <a:gd name="T11" fmla="*/ 175156409 h 3943"/>
                  <a:gd name="T12" fmla="*/ 66572059 w 4839"/>
                  <a:gd name="T13" fmla="*/ 155334410 h 3943"/>
                  <a:gd name="T14" fmla="*/ 83927557 w 4839"/>
                  <a:gd name="T15" fmla="*/ 155334410 h 3943"/>
                  <a:gd name="T16" fmla="*/ 130813136 w 4839"/>
                  <a:gd name="T17" fmla="*/ 143027142 h 3943"/>
                  <a:gd name="T18" fmla="*/ 150499616 w 4839"/>
                  <a:gd name="T19" fmla="*/ 140565544 h 3943"/>
                  <a:gd name="T20" fmla="*/ 190002855 w 4839"/>
                  <a:gd name="T21" fmla="*/ 133181111 h 3943"/>
                  <a:gd name="T22" fmla="*/ 209689335 w 4839"/>
                  <a:gd name="T23" fmla="*/ 105974679 h 3943"/>
                  <a:gd name="T24" fmla="*/ 244270773 w 4839"/>
                  <a:gd name="T25" fmla="*/ 78898184 h 3943"/>
                  <a:gd name="T26" fmla="*/ 281312752 w 4839"/>
                  <a:gd name="T27" fmla="*/ 78898184 h 3943"/>
                  <a:gd name="T28" fmla="*/ 325607872 w 4839"/>
                  <a:gd name="T29" fmla="*/ 69052153 h 3943"/>
                  <a:gd name="T30" fmla="*/ 340502471 w 4839"/>
                  <a:gd name="T31" fmla="*/ 61667360 h 3943"/>
                  <a:gd name="T32" fmla="*/ 350345711 w 4839"/>
                  <a:gd name="T33" fmla="*/ 51691752 h 3943"/>
                  <a:gd name="T34" fmla="*/ 335451472 w 4839"/>
                  <a:gd name="T35" fmla="*/ 34461288 h 3943"/>
                  <a:gd name="T36" fmla="*/ 374954351 w 4839"/>
                  <a:gd name="T37" fmla="*/ 12307629 h 3943"/>
                  <a:gd name="T38" fmla="*/ 404613989 w 4839"/>
                  <a:gd name="T39" fmla="*/ 2332021 h 3943"/>
                  <a:gd name="T40" fmla="*/ 443987309 w 4839"/>
                  <a:gd name="T41" fmla="*/ 19692062 h 3943"/>
                  <a:gd name="T42" fmla="*/ 441655968 w 4839"/>
                  <a:gd name="T43" fmla="*/ 29538093 h 3943"/>
                  <a:gd name="T44" fmla="*/ 431683169 w 4839"/>
                  <a:gd name="T45" fmla="*/ 54153350 h 3943"/>
                  <a:gd name="T46" fmla="*/ 429222269 w 4839"/>
                  <a:gd name="T47" fmla="*/ 78898184 h 3943"/>
                  <a:gd name="T48" fmla="*/ 446577768 w 4839"/>
                  <a:gd name="T49" fmla="*/ 91205453 h 3943"/>
                  <a:gd name="T50" fmla="*/ 456421008 w 4839"/>
                  <a:gd name="T51" fmla="*/ 71513391 h 3943"/>
                  <a:gd name="T52" fmla="*/ 468725148 w 4839"/>
                  <a:gd name="T53" fmla="*/ 71513391 h 3943"/>
                  <a:gd name="T54" fmla="*/ 473646948 w 4839"/>
                  <a:gd name="T55" fmla="*/ 86282617 h 3943"/>
                  <a:gd name="T56" fmla="*/ 486080647 w 4839"/>
                  <a:gd name="T57" fmla="*/ 88744215 h 3943"/>
                  <a:gd name="T58" fmla="*/ 495923887 w 4839"/>
                  <a:gd name="T59" fmla="*/ 86282617 h 3943"/>
                  <a:gd name="T60" fmla="*/ 508228027 w 4839"/>
                  <a:gd name="T61" fmla="*/ 73974989 h 3943"/>
                  <a:gd name="T62" fmla="*/ 535426766 w 4839"/>
                  <a:gd name="T63" fmla="*/ 69052153 h 3943"/>
                  <a:gd name="T64" fmla="*/ 552652705 w 4839"/>
                  <a:gd name="T65" fmla="*/ 73974989 h 3943"/>
                  <a:gd name="T66" fmla="*/ 555113605 w 4839"/>
                  <a:gd name="T67" fmla="*/ 88744215 h 3943"/>
                  <a:gd name="T68" fmla="*/ 550191806 w 4839"/>
                  <a:gd name="T69" fmla="*/ 125796317 h 3943"/>
                  <a:gd name="T70" fmla="*/ 560035405 w 4839"/>
                  <a:gd name="T71" fmla="*/ 143027142 h 3943"/>
                  <a:gd name="T72" fmla="*/ 577261345 w 4839"/>
                  <a:gd name="T73" fmla="*/ 157925585 h 3943"/>
                  <a:gd name="T74" fmla="*/ 587234144 w 4839"/>
                  <a:gd name="T75" fmla="*/ 152873172 h 3943"/>
                  <a:gd name="T76" fmla="*/ 611842424 w 4839"/>
                  <a:gd name="T77" fmla="*/ 147949977 h 3943"/>
                  <a:gd name="T78" fmla="*/ 619225124 w 4839"/>
                  <a:gd name="T79" fmla="*/ 150411575 h 3943"/>
                  <a:gd name="T80" fmla="*/ 626607464 w 4839"/>
                  <a:gd name="T81" fmla="*/ 172694811 h 3943"/>
                  <a:gd name="T82" fmla="*/ 619225124 w 4839"/>
                  <a:gd name="T83" fmla="*/ 224386563 h 3943"/>
                  <a:gd name="T84" fmla="*/ 614303324 w 4839"/>
                  <a:gd name="T85" fmla="*/ 246669799 h 3943"/>
                  <a:gd name="T86" fmla="*/ 597077384 w 4839"/>
                  <a:gd name="T87" fmla="*/ 286183500 h 3943"/>
                  <a:gd name="T88" fmla="*/ 567417745 w 4839"/>
                  <a:gd name="T89" fmla="*/ 288645098 h 3943"/>
                  <a:gd name="T90" fmla="*/ 552652705 w 4839"/>
                  <a:gd name="T91" fmla="*/ 281260664 h 3943"/>
                  <a:gd name="T92" fmla="*/ 495923887 w 4839"/>
                  <a:gd name="T93" fmla="*/ 256645407 h 3943"/>
                  <a:gd name="T94" fmla="*/ 293616892 w 4839"/>
                  <a:gd name="T95" fmla="*/ 244208202 h 3943"/>
                  <a:gd name="T96" fmla="*/ 273800853 w 4839"/>
                  <a:gd name="T97" fmla="*/ 239285366 h 3943"/>
                  <a:gd name="T98" fmla="*/ 268879053 w 4839"/>
                  <a:gd name="T99" fmla="*/ 254054233 h 3943"/>
                  <a:gd name="T100" fmla="*/ 249192573 w 4839"/>
                  <a:gd name="T101" fmla="*/ 263900264 h 3943"/>
                  <a:gd name="T102" fmla="*/ 244270773 w 4839"/>
                  <a:gd name="T103" fmla="*/ 278799067 h 3943"/>
                  <a:gd name="T104" fmla="*/ 273800853 w 4839"/>
                  <a:gd name="T105" fmla="*/ 308337159 h 3943"/>
                  <a:gd name="T106" fmla="*/ 291156352 w 4839"/>
                  <a:gd name="T107" fmla="*/ 345389622 h 3943"/>
                  <a:gd name="T108" fmla="*/ 278851852 w 4839"/>
                  <a:gd name="T109" fmla="*/ 436724651 h 3943"/>
                  <a:gd name="T110" fmla="*/ 229505733 w 4839"/>
                  <a:gd name="T111" fmla="*/ 510699640 h 3943"/>
                  <a:gd name="T112" fmla="*/ 37041979 w 4839"/>
                  <a:gd name="T113" fmla="*/ 387364920 h 3943"/>
                  <a:gd name="T114" fmla="*/ 27069180 w 4839"/>
                  <a:gd name="T115" fmla="*/ 342928024 h 3943"/>
                  <a:gd name="T116" fmla="*/ 7382340 w 4839"/>
                  <a:gd name="T117" fmla="*/ 335543591 h 3943"/>
                  <a:gd name="T118" fmla="*/ 7382340 w 4839"/>
                  <a:gd name="T119" fmla="*/ 323106386 h 39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39" h="3943">
                    <a:moveTo>
                      <a:pt x="57" y="2438"/>
                    </a:moveTo>
                    <a:lnTo>
                      <a:pt x="191" y="2418"/>
                    </a:lnTo>
                    <a:lnTo>
                      <a:pt x="209" y="2418"/>
                    </a:lnTo>
                    <a:lnTo>
                      <a:pt x="248" y="2399"/>
                    </a:lnTo>
                    <a:lnTo>
                      <a:pt x="248" y="2362"/>
                    </a:lnTo>
                    <a:lnTo>
                      <a:pt x="228" y="2342"/>
                    </a:lnTo>
                    <a:lnTo>
                      <a:pt x="209" y="2304"/>
                    </a:lnTo>
                    <a:lnTo>
                      <a:pt x="191" y="2285"/>
                    </a:lnTo>
                    <a:lnTo>
                      <a:pt x="152" y="2209"/>
                    </a:lnTo>
                    <a:lnTo>
                      <a:pt x="114" y="2152"/>
                    </a:lnTo>
                    <a:lnTo>
                      <a:pt x="76" y="2113"/>
                    </a:lnTo>
                    <a:lnTo>
                      <a:pt x="38" y="1904"/>
                    </a:lnTo>
                    <a:lnTo>
                      <a:pt x="38" y="1885"/>
                    </a:lnTo>
                    <a:lnTo>
                      <a:pt x="19" y="1866"/>
                    </a:lnTo>
                    <a:lnTo>
                      <a:pt x="0" y="1847"/>
                    </a:lnTo>
                    <a:lnTo>
                      <a:pt x="0" y="1809"/>
                    </a:lnTo>
                    <a:lnTo>
                      <a:pt x="19" y="1771"/>
                    </a:lnTo>
                    <a:lnTo>
                      <a:pt x="95" y="1676"/>
                    </a:lnTo>
                    <a:lnTo>
                      <a:pt x="114" y="1637"/>
                    </a:lnTo>
                    <a:lnTo>
                      <a:pt x="133" y="1580"/>
                    </a:lnTo>
                    <a:lnTo>
                      <a:pt x="172" y="1542"/>
                    </a:lnTo>
                    <a:lnTo>
                      <a:pt x="305" y="1390"/>
                    </a:lnTo>
                    <a:lnTo>
                      <a:pt x="343" y="1352"/>
                    </a:lnTo>
                    <a:lnTo>
                      <a:pt x="400" y="1256"/>
                    </a:lnTo>
                    <a:lnTo>
                      <a:pt x="438" y="1219"/>
                    </a:lnTo>
                    <a:lnTo>
                      <a:pt x="476" y="1199"/>
                    </a:lnTo>
                    <a:lnTo>
                      <a:pt x="514" y="1199"/>
                    </a:lnTo>
                    <a:lnTo>
                      <a:pt x="533" y="1199"/>
                    </a:lnTo>
                    <a:lnTo>
                      <a:pt x="590" y="1199"/>
                    </a:lnTo>
                    <a:lnTo>
                      <a:pt x="629" y="1199"/>
                    </a:lnTo>
                    <a:lnTo>
                      <a:pt x="648" y="1199"/>
                    </a:lnTo>
                    <a:lnTo>
                      <a:pt x="724" y="1180"/>
                    </a:lnTo>
                    <a:lnTo>
                      <a:pt x="819" y="1161"/>
                    </a:lnTo>
                    <a:lnTo>
                      <a:pt x="971" y="1104"/>
                    </a:lnTo>
                    <a:lnTo>
                      <a:pt x="1010" y="1104"/>
                    </a:lnTo>
                    <a:lnTo>
                      <a:pt x="1048" y="1104"/>
                    </a:lnTo>
                    <a:lnTo>
                      <a:pt x="1086" y="1104"/>
                    </a:lnTo>
                    <a:lnTo>
                      <a:pt x="1143" y="1085"/>
                    </a:lnTo>
                    <a:lnTo>
                      <a:pt x="1162" y="1085"/>
                    </a:lnTo>
                    <a:lnTo>
                      <a:pt x="1200" y="1085"/>
                    </a:lnTo>
                    <a:lnTo>
                      <a:pt x="1219" y="1085"/>
                    </a:lnTo>
                    <a:lnTo>
                      <a:pt x="1410" y="1047"/>
                    </a:lnTo>
                    <a:lnTo>
                      <a:pt x="1467" y="1028"/>
                    </a:lnTo>
                    <a:lnTo>
                      <a:pt x="1543" y="971"/>
                    </a:lnTo>
                    <a:lnTo>
                      <a:pt x="1600" y="894"/>
                    </a:lnTo>
                    <a:lnTo>
                      <a:pt x="1619" y="857"/>
                    </a:lnTo>
                    <a:lnTo>
                      <a:pt x="1619" y="818"/>
                    </a:lnTo>
                    <a:lnTo>
                      <a:pt x="1619" y="476"/>
                    </a:lnTo>
                    <a:lnTo>
                      <a:pt x="1676" y="494"/>
                    </a:lnTo>
                    <a:lnTo>
                      <a:pt x="1809" y="552"/>
                    </a:lnTo>
                    <a:lnTo>
                      <a:pt x="1886" y="609"/>
                    </a:lnTo>
                    <a:lnTo>
                      <a:pt x="1981" y="628"/>
                    </a:lnTo>
                    <a:lnTo>
                      <a:pt x="2057" y="628"/>
                    </a:lnTo>
                    <a:lnTo>
                      <a:pt x="2114" y="628"/>
                    </a:lnTo>
                    <a:lnTo>
                      <a:pt x="2172" y="609"/>
                    </a:lnTo>
                    <a:lnTo>
                      <a:pt x="2209" y="571"/>
                    </a:lnTo>
                    <a:lnTo>
                      <a:pt x="2248" y="552"/>
                    </a:lnTo>
                    <a:lnTo>
                      <a:pt x="2286" y="533"/>
                    </a:lnTo>
                    <a:lnTo>
                      <a:pt x="2514" y="533"/>
                    </a:lnTo>
                    <a:lnTo>
                      <a:pt x="2553" y="513"/>
                    </a:lnTo>
                    <a:lnTo>
                      <a:pt x="2590" y="513"/>
                    </a:lnTo>
                    <a:lnTo>
                      <a:pt x="2610" y="494"/>
                    </a:lnTo>
                    <a:lnTo>
                      <a:pt x="2629" y="476"/>
                    </a:lnTo>
                    <a:lnTo>
                      <a:pt x="2667" y="457"/>
                    </a:lnTo>
                    <a:lnTo>
                      <a:pt x="2686" y="437"/>
                    </a:lnTo>
                    <a:lnTo>
                      <a:pt x="2705" y="418"/>
                    </a:lnTo>
                    <a:lnTo>
                      <a:pt x="2705" y="399"/>
                    </a:lnTo>
                    <a:lnTo>
                      <a:pt x="2686" y="381"/>
                    </a:lnTo>
                    <a:lnTo>
                      <a:pt x="2686" y="361"/>
                    </a:lnTo>
                    <a:lnTo>
                      <a:pt x="2667" y="342"/>
                    </a:lnTo>
                    <a:lnTo>
                      <a:pt x="2590" y="266"/>
                    </a:lnTo>
                    <a:lnTo>
                      <a:pt x="2571" y="247"/>
                    </a:lnTo>
                    <a:lnTo>
                      <a:pt x="2590" y="228"/>
                    </a:lnTo>
                    <a:lnTo>
                      <a:pt x="2724" y="190"/>
                    </a:lnTo>
                    <a:lnTo>
                      <a:pt x="2895" y="95"/>
                    </a:lnTo>
                    <a:lnTo>
                      <a:pt x="2971" y="56"/>
                    </a:lnTo>
                    <a:lnTo>
                      <a:pt x="3086" y="0"/>
                    </a:lnTo>
                    <a:lnTo>
                      <a:pt x="3105" y="0"/>
                    </a:lnTo>
                    <a:lnTo>
                      <a:pt x="3124" y="18"/>
                    </a:lnTo>
                    <a:lnTo>
                      <a:pt x="3200" y="76"/>
                    </a:lnTo>
                    <a:lnTo>
                      <a:pt x="3352" y="132"/>
                    </a:lnTo>
                    <a:lnTo>
                      <a:pt x="3391" y="132"/>
                    </a:lnTo>
                    <a:lnTo>
                      <a:pt x="3428" y="152"/>
                    </a:lnTo>
                    <a:lnTo>
                      <a:pt x="3448" y="152"/>
                    </a:lnTo>
                    <a:lnTo>
                      <a:pt x="3448" y="171"/>
                    </a:lnTo>
                    <a:lnTo>
                      <a:pt x="3428" y="209"/>
                    </a:lnTo>
                    <a:lnTo>
                      <a:pt x="3410" y="228"/>
                    </a:lnTo>
                    <a:lnTo>
                      <a:pt x="3333" y="304"/>
                    </a:lnTo>
                    <a:lnTo>
                      <a:pt x="3314" y="323"/>
                    </a:lnTo>
                    <a:lnTo>
                      <a:pt x="3296" y="342"/>
                    </a:lnTo>
                    <a:lnTo>
                      <a:pt x="3333" y="418"/>
                    </a:lnTo>
                    <a:lnTo>
                      <a:pt x="3314" y="457"/>
                    </a:lnTo>
                    <a:lnTo>
                      <a:pt x="3296" y="533"/>
                    </a:lnTo>
                    <a:lnTo>
                      <a:pt x="3296" y="571"/>
                    </a:lnTo>
                    <a:lnTo>
                      <a:pt x="3314" y="609"/>
                    </a:lnTo>
                    <a:lnTo>
                      <a:pt x="3352" y="647"/>
                    </a:lnTo>
                    <a:lnTo>
                      <a:pt x="3391" y="666"/>
                    </a:lnTo>
                    <a:lnTo>
                      <a:pt x="3410" y="704"/>
                    </a:lnTo>
                    <a:lnTo>
                      <a:pt x="3448" y="704"/>
                    </a:lnTo>
                    <a:lnTo>
                      <a:pt x="3467" y="685"/>
                    </a:lnTo>
                    <a:lnTo>
                      <a:pt x="3486" y="666"/>
                    </a:lnTo>
                    <a:lnTo>
                      <a:pt x="3524" y="590"/>
                    </a:lnTo>
                    <a:lnTo>
                      <a:pt x="3524" y="552"/>
                    </a:lnTo>
                    <a:lnTo>
                      <a:pt x="3543" y="552"/>
                    </a:lnTo>
                    <a:lnTo>
                      <a:pt x="3562" y="533"/>
                    </a:lnTo>
                    <a:lnTo>
                      <a:pt x="3581" y="552"/>
                    </a:lnTo>
                    <a:lnTo>
                      <a:pt x="3619" y="552"/>
                    </a:lnTo>
                    <a:lnTo>
                      <a:pt x="3638" y="571"/>
                    </a:lnTo>
                    <a:lnTo>
                      <a:pt x="3638" y="609"/>
                    </a:lnTo>
                    <a:lnTo>
                      <a:pt x="3657" y="628"/>
                    </a:lnTo>
                    <a:lnTo>
                      <a:pt x="3657" y="666"/>
                    </a:lnTo>
                    <a:lnTo>
                      <a:pt x="3677" y="666"/>
                    </a:lnTo>
                    <a:lnTo>
                      <a:pt x="3677" y="685"/>
                    </a:lnTo>
                    <a:lnTo>
                      <a:pt x="3714" y="685"/>
                    </a:lnTo>
                    <a:lnTo>
                      <a:pt x="3753" y="685"/>
                    </a:lnTo>
                    <a:lnTo>
                      <a:pt x="3791" y="666"/>
                    </a:lnTo>
                    <a:lnTo>
                      <a:pt x="3829" y="666"/>
                    </a:lnTo>
                    <a:lnTo>
                      <a:pt x="3848" y="666"/>
                    </a:lnTo>
                    <a:lnTo>
                      <a:pt x="3848" y="628"/>
                    </a:lnTo>
                    <a:lnTo>
                      <a:pt x="3867" y="609"/>
                    </a:lnTo>
                    <a:lnTo>
                      <a:pt x="3924" y="571"/>
                    </a:lnTo>
                    <a:lnTo>
                      <a:pt x="3962" y="552"/>
                    </a:lnTo>
                    <a:lnTo>
                      <a:pt x="3981" y="552"/>
                    </a:lnTo>
                    <a:lnTo>
                      <a:pt x="4038" y="552"/>
                    </a:lnTo>
                    <a:lnTo>
                      <a:pt x="4134" y="533"/>
                    </a:lnTo>
                    <a:lnTo>
                      <a:pt x="4171" y="513"/>
                    </a:lnTo>
                    <a:lnTo>
                      <a:pt x="4210" y="513"/>
                    </a:lnTo>
                    <a:lnTo>
                      <a:pt x="4248" y="533"/>
                    </a:lnTo>
                    <a:lnTo>
                      <a:pt x="4267" y="571"/>
                    </a:lnTo>
                    <a:lnTo>
                      <a:pt x="4286" y="590"/>
                    </a:lnTo>
                    <a:lnTo>
                      <a:pt x="4305" y="628"/>
                    </a:lnTo>
                    <a:lnTo>
                      <a:pt x="4286" y="647"/>
                    </a:lnTo>
                    <a:lnTo>
                      <a:pt x="4286" y="685"/>
                    </a:lnTo>
                    <a:lnTo>
                      <a:pt x="4267" y="723"/>
                    </a:lnTo>
                    <a:lnTo>
                      <a:pt x="4267" y="742"/>
                    </a:lnTo>
                    <a:lnTo>
                      <a:pt x="4267" y="838"/>
                    </a:lnTo>
                    <a:lnTo>
                      <a:pt x="4248" y="971"/>
                    </a:lnTo>
                    <a:lnTo>
                      <a:pt x="4248" y="1009"/>
                    </a:lnTo>
                    <a:lnTo>
                      <a:pt x="4267" y="1047"/>
                    </a:lnTo>
                    <a:lnTo>
                      <a:pt x="4286" y="1085"/>
                    </a:lnTo>
                    <a:lnTo>
                      <a:pt x="4324" y="1104"/>
                    </a:lnTo>
                    <a:lnTo>
                      <a:pt x="4381" y="1180"/>
                    </a:lnTo>
                    <a:lnTo>
                      <a:pt x="4400" y="1199"/>
                    </a:lnTo>
                    <a:lnTo>
                      <a:pt x="4419" y="1199"/>
                    </a:lnTo>
                    <a:lnTo>
                      <a:pt x="4457" y="1219"/>
                    </a:lnTo>
                    <a:lnTo>
                      <a:pt x="4476" y="1219"/>
                    </a:lnTo>
                    <a:lnTo>
                      <a:pt x="4515" y="1199"/>
                    </a:lnTo>
                    <a:lnTo>
                      <a:pt x="4534" y="1199"/>
                    </a:lnTo>
                    <a:lnTo>
                      <a:pt x="4534" y="1180"/>
                    </a:lnTo>
                    <a:lnTo>
                      <a:pt x="4571" y="1180"/>
                    </a:lnTo>
                    <a:lnTo>
                      <a:pt x="4591" y="1180"/>
                    </a:lnTo>
                    <a:lnTo>
                      <a:pt x="4686" y="1161"/>
                    </a:lnTo>
                    <a:lnTo>
                      <a:pt x="4724" y="1142"/>
                    </a:lnTo>
                    <a:lnTo>
                      <a:pt x="4743" y="1161"/>
                    </a:lnTo>
                    <a:lnTo>
                      <a:pt x="4762" y="1161"/>
                    </a:lnTo>
                    <a:lnTo>
                      <a:pt x="4781" y="1161"/>
                    </a:lnTo>
                    <a:lnTo>
                      <a:pt x="4800" y="1199"/>
                    </a:lnTo>
                    <a:lnTo>
                      <a:pt x="4838" y="1256"/>
                    </a:lnTo>
                    <a:lnTo>
                      <a:pt x="4838" y="1295"/>
                    </a:lnTo>
                    <a:lnTo>
                      <a:pt x="4838" y="1333"/>
                    </a:lnTo>
                    <a:lnTo>
                      <a:pt x="4838" y="1428"/>
                    </a:lnTo>
                    <a:lnTo>
                      <a:pt x="4819" y="1504"/>
                    </a:lnTo>
                    <a:lnTo>
                      <a:pt x="4819" y="1580"/>
                    </a:lnTo>
                    <a:lnTo>
                      <a:pt x="4781" y="1732"/>
                    </a:lnTo>
                    <a:lnTo>
                      <a:pt x="4762" y="1828"/>
                    </a:lnTo>
                    <a:lnTo>
                      <a:pt x="4762" y="1847"/>
                    </a:lnTo>
                    <a:lnTo>
                      <a:pt x="4743" y="1885"/>
                    </a:lnTo>
                    <a:lnTo>
                      <a:pt x="4743" y="1904"/>
                    </a:lnTo>
                    <a:lnTo>
                      <a:pt x="4762" y="2018"/>
                    </a:lnTo>
                    <a:lnTo>
                      <a:pt x="4743" y="2113"/>
                    </a:lnTo>
                    <a:lnTo>
                      <a:pt x="4686" y="2171"/>
                    </a:lnTo>
                    <a:lnTo>
                      <a:pt x="4610" y="2209"/>
                    </a:lnTo>
                    <a:lnTo>
                      <a:pt x="4552" y="2228"/>
                    </a:lnTo>
                    <a:lnTo>
                      <a:pt x="4476" y="2247"/>
                    </a:lnTo>
                    <a:lnTo>
                      <a:pt x="4419" y="2247"/>
                    </a:lnTo>
                    <a:lnTo>
                      <a:pt x="4381" y="2228"/>
                    </a:lnTo>
                    <a:lnTo>
                      <a:pt x="4362" y="2228"/>
                    </a:lnTo>
                    <a:lnTo>
                      <a:pt x="4324" y="2209"/>
                    </a:lnTo>
                    <a:lnTo>
                      <a:pt x="4286" y="2190"/>
                    </a:lnTo>
                    <a:lnTo>
                      <a:pt x="4267" y="2171"/>
                    </a:lnTo>
                    <a:lnTo>
                      <a:pt x="4267" y="2133"/>
                    </a:lnTo>
                    <a:lnTo>
                      <a:pt x="4248" y="2113"/>
                    </a:lnTo>
                    <a:lnTo>
                      <a:pt x="4134" y="2076"/>
                    </a:lnTo>
                    <a:lnTo>
                      <a:pt x="3829" y="1981"/>
                    </a:lnTo>
                    <a:lnTo>
                      <a:pt x="3791" y="1981"/>
                    </a:lnTo>
                    <a:lnTo>
                      <a:pt x="3428" y="2057"/>
                    </a:lnTo>
                    <a:lnTo>
                      <a:pt x="2438" y="1942"/>
                    </a:lnTo>
                    <a:lnTo>
                      <a:pt x="2267" y="1885"/>
                    </a:lnTo>
                    <a:lnTo>
                      <a:pt x="2153" y="1828"/>
                    </a:lnTo>
                    <a:lnTo>
                      <a:pt x="2133" y="1828"/>
                    </a:lnTo>
                    <a:lnTo>
                      <a:pt x="2114" y="1847"/>
                    </a:lnTo>
                    <a:lnTo>
                      <a:pt x="2114" y="1866"/>
                    </a:lnTo>
                    <a:lnTo>
                      <a:pt x="2114" y="1904"/>
                    </a:lnTo>
                    <a:lnTo>
                      <a:pt x="2114" y="1942"/>
                    </a:lnTo>
                    <a:lnTo>
                      <a:pt x="2076" y="1961"/>
                    </a:lnTo>
                    <a:lnTo>
                      <a:pt x="2057" y="1981"/>
                    </a:lnTo>
                    <a:lnTo>
                      <a:pt x="1981" y="2018"/>
                    </a:lnTo>
                    <a:lnTo>
                      <a:pt x="1943" y="2018"/>
                    </a:lnTo>
                    <a:lnTo>
                      <a:pt x="1924" y="2037"/>
                    </a:lnTo>
                    <a:lnTo>
                      <a:pt x="1924" y="2076"/>
                    </a:lnTo>
                    <a:lnTo>
                      <a:pt x="1905" y="2095"/>
                    </a:lnTo>
                    <a:lnTo>
                      <a:pt x="1886" y="2133"/>
                    </a:lnTo>
                    <a:lnTo>
                      <a:pt x="1886" y="2152"/>
                    </a:lnTo>
                    <a:lnTo>
                      <a:pt x="1905" y="2171"/>
                    </a:lnTo>
                    <a:lnTo>
                      <a:pt x="1905" y="2190"/>
                    </a:lnTo>
                    <a:lnTo>
                      <a:pt x="2038" y="2304"/>
                    </a:lnTo>
                    <a:lnTo>
                      <a:pt x="2114" y="2380"/>
                    </a:lnTo>
                    <a:lnTo>
                      <a:pt x="2172" y="2475"/>
                    </a:lnTo>
                    <a:lnTo>
                      <a:pt x="2190" y="2514"/>
                    </a:lnTo>
                    <a:lnTo>
                      <a:pt x="2229" y="2590"/>
                    </a:lnTo>
                    <a:lnTo>
                      <a:pt x="2248" y="2666"/>
                    </a:lnTo>
                    <a:lnTo>
                      <a:pt x="2248" y="2723"/>
                    </a:lnTo>
                    <a:lnTo>
                      <a:pt x="2248" y="2838"/>
                    </a:lnTo>
                    <a:lnTo>
                      <a:pt x="2172" y="3314"/>
                    </a:lnTo>
                    <a:lnTo>
                      <a:pt x="2153" y="3371"/>
                    </a:lnTo>
                    <a:lnTo>
                      <a:pt x="2133" y="3409"/>
                    </a:lnTo>
                    <a:lnTo>
                      <a:pt x="2057" y="3504"/>
                    </a:lnTo>
                    <a:lnTo>
                      <a:pt x="1943" y="3618"/>
                    </a:lnTo>
                    <a:lnTo>
                      <a:pt x="1772" y="3942"/>
                    </a:lnTo>
                    <a:lnTo>
                      <a:pt x="419" y="3123"/>
                    </a:lnTo>
                    <a:lnTo>
                      <a:pt x="343" y="3066"/>
                    </a:lnTo>
                    <a:lnTo>
                      <a:pt x="305" y="3028"/>
                    </a:lnTo>
                    <a:lnTo>
                      <a:pt x="286" y="2990"/>
                    </a:lnTo>
                    <a:lnTo>
                      <a:pt x="267" y="2933"/>
                    </a:lnTo>
                    <a:lnTo>
                      <a:pt x="228" y="2704"/>
                    </a:lnTo>
                    <a:lnTo>
                      <a:pt x="228" y="2685"/>
                    </a:lnTo>
                    <a:lnTo>
                      <a:pt x="209" y="2647"/>
                    </a:lnTo>
                    <a:lnTo>
                      <a:pt x="191" y="2647"/>
                    </a:lnTo>
                    <a:lnTo>
                      <a:pt x="133" y="2628"/>
                    </a:lnTo>
                    <a:lnTo>
                      <a:pt x="95" y="2609"/>
                    </a:lnTo>
                    <a:lnTo>
                      <a:pt x="57" y="2590"/>
                    </a:lnTo>
                    <a:lnTo>
                      <a:pt x="57" y="2571"/>
                    </a:lnTo>
                    <a:lnTo>
                      <a:pt x="38" y="2552"/>
                    </a:lnTo>
                    <a:lnTo>
                      <a:pt x="57" y="2514"/>
                    </a:lnTo>
                    <a:lnTo>
                      <a:pt x="57" y="2494"/>
                    </a:lnTo>
                    <a:lnTo>
                      <a:pt x="57" y="2438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3" name="Freeform 49">
                <a:extLst>
                  <a:ext uri="{FF2B5EF4-FFF2-40B4-BE49-F238E27FC236}">
                    <a16:creationId xmlns:a16="http://schemas.microsoft.com/office/drawing/2014/main" id="{0825DDCA-A6D6-6847-829F-5BA8E1868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8300" y="2290763"/>
                <a:ext cx="1927225" cy="2447925"/>
              </a:xfrm>
              <a:custGeom>
                <a:avLst/>
                <a:gdLst>
                  <a:gd name="T0" fmla="*/ 439375624 w 5354"/>
                  <a:gd name="T1" fmla="*/ 767477578 h 6801"/>
                  <a:gd name="T2" fmla="*/ 212237363 w 5354"/>
                  <a:gd name="T3" fmla="*/ 525600560 h 6801"/>
                  <a:gd name="T4" fmla="*/ 197466411 w 5354"/>
                  <a:gd name="T5" fmla="*/ 468855924 h 6801"/>
                  <a:gd name="T6" fmla="*/ 167794561 w 5354"/>
                  <a:gd name="T7" fmla="*/ 461600693 h 6801"/>
                  <a:gd name="T8" fmla="*/ 135660946 w 5354"/>
                  <a:gd name="T9" fmla="*/ 486215999 h 6801"/>
                  <a:gd name="T10" fmla="*/ 113504338 w 5354"/>
                  <a:gd name="T11" fmla="*/ 505908099 h 6801"/>
                  <a:gd name="T12" fmla="*/ 86423839 w 5354"/>
                  <a:gd name="T13" fmla="*/ 515754150 h 6801"/>
                  <a:gd name="T14" fmla="*/ 83962073 w 5354"/>
                  <a:gd name="T15" fmla="*/ 567575941 h 6801"/>
                  <a:gd name="T16" fmla="*/ 41981037 w 5354"/>
                  <a:gd name="T17" fmla="*/ 557729891 h 6801"/>
                  <a:gd name="T18" fmla="*/ 49366693 w 5354"/>
                  <a:gd name="T19" fmla="*/ 510831304 h 6801"/>
                  <a:gd name="T20" fmla="*/ 29542264 w 5354"/>
                  <a:gd name="T21" fmla="*/ 478701974 h 6801"/>
                  <a:gd name="T22" fmla="*/ 14770952 w 5354"/>
                  <a:gd name="T23" fmla="*/ 431932965 h 6801"/>
                  <a:gd name="T24" fmla="*/ 0 w 5354"/>
                  <a:gd name="T25" fmla="*/ 399803634 h 6801"/>
                  <a:gd name="T26" fmla="*/ 17233077 w 5354"/>
                  <a:gd name="T27" fmla="*/ 352905048 h 6801"/>
                  <a:gd name="T28" fmla="*/ 41981037 w 5354"/>
                  <a:gd name="T29" fmla="*/ 281391156 h 6801"/>
                  <a:gd name="T30" fmla="*/ 78908957 w 5354"/>
                  <a:gd name="T31" fmla="*/ 236954173 h 6801"/>
                  <a:gd name="T32" fmla="*/ 22286194 w 5354"/>
                  <a:gd name="T33" fmla="*/ 182671139 h 6801"/>
                  <a:gd name="T34" fmla="*/ 19694843 w 5354"/>
                  <a:gd name="T35" fmla="*/ 162849461 h 6801"/>
                  <a:gd name="T36" fmla="*/ 7385656 w 5354"/>
                  <a:gd name="T37" fmla="*/ 150541808 h 6801"/>
                  <a:gd name="T38" fmla="*/ 46904567 w 5354"/>
                  <a:gd name="T39" fmla="*/ 93797172 h 6801"/>
                  <a:gd name="T40" fmla="*/ 83962073 w 5354"/>
                  <a:gd name="T41" fmla="*/ 111027670 h 6801"/>
                  <a:gd name="T42" fmla="*/ 103656916 w 5354"/>
                  <a:gd name="T43" fmla="*/ 98720017 h 6801"/>
                  <a:gd name="T44" fmla="*/ 145637953 w 5354"/>
                  <a:gd name="T45" fmla="*/ 59335816 h 6801"/>
                  <a:gd name="T46" fmla="*/ 148099718 w 5354"/>
                  <a:gd name="T47" fmla="*/ 37052536 h 6801"/>
                  <a:gd name="T48" fmla="*/ 145637953 w 5354"/>
                  <a:gd name="T49" fmla="*/ 12307653 h 6801"/>
                  <a:gd name="T50" fmla="*/ 155485374 w 5354"/>
                  <a:gd name="T51" fmla="*/ 2461603 h 6801"/>
                  <a:gd name="T52" fmla="*/ 175180217 w 5354"/>
                  <a:gd name="T53" fmla="*/ 14769255 h 6801"/>
                  <a:gd name="T54" fmla="*/ 185027638 w 5354"/>
                  <a:gd name="T55" fmla="*/ 29667728 h 6801"/>
                  <a:gd name="T56" fmla="*/ 222084784 w 5354"/>
                  <a:gd name="T57" fmla="*/ 34590933 h 6801"/>
                  <a:gd name="T58" fmla="*/ 236856096 w 5354"/>
                  <a:gd name="T59" fmla="*/ 2461603 h 6801"/>
                  <a:gd name="T60" fmla="*/ 249294869 w 5354"/>
                  <a:gd name="T61" fmla="*/ 17360075 h 6801"/>
                  <a:gd name="T62" fmla="*/ 283760664 w 5354"/>
                  <a:gd name="T63" fmla="*/ 44436983 h 6801"/>
                  <a:gd name="T64" fmla="*/ 343104363 w 5354"/>
                  <a:gd name="T65" fmla="*/ 96258415 h 6801"/>
                  <a:gd name="T66" fmla="*/ 340642238 w 5354"/>
                  <a:gd name="T67" fmla="*/ 121003298 h 6801"/>
                  <a:gd name="T68" fmla="*/ 335589122 w 5354"/>
                  <a:gd name="T69" fmla="*/ 135772553 h 6801"/>
                  <a:gd name="T70" fmla="*/ 288813780 w 5354"/>
                  <a:gd name="T71" fmla="*/ 194978792 h 6801"/>
                  <a:gd name="T72" fmla="*/ 308508623 w 5354"/>
                  <a:gd name="T73" fmla="*/ 227108123 h 6801"/>
                  <a:gd name="T74" fmla="*/ 320818170 w 5354"/>
                  <a:gd name="T75" fmla="*/ 229569725 h 6801"/>
                  <a:gd name="T76" fmla="*/ 313432514 w 5354"/>
                  <a:gd name="T77" fmla="*/ 241877378 h 6801"/>
                  <a:gd name="T78" fmla="*/ 318356044 w 5354"/>
                  <a:gd name="T79" fmla="*/ 256646274 h 6801"/>
                  <a:gd name="T80" fmla="*/ 320818170 w 5354"/>
                  <a:gd name="T81" fmla="*/ 276468311 h 6801"/>
                  <a:gd name="T82" fmla="*/ 333127357 w 5354"/>
                  <a:gd name="T83" fmla="*/ 293698809 h 6801"/>
                  <a:gd name="T84" fmla="*/ 345436543 w 5354"/>
                  <a:gd name="T85" fmla="*/ 308468065 h 6801"/>
                  <a:gd name="T86" fmla="*/ 399856352 w 5354"/>
                  <a:gd name="T87" fmla="*/ 315982090 h 6801"/>
                  <a:gd name="T88" fmla="*/ 409703774 w 5354"/>
                  <a:gd name="T89" fmla="*/ 377649931 h 6801"/>
                  <a:gd name="T90" fmla="*/ 429398617 w 5354"/>
                  <a:gd name="T91" fmla="*/ 419495735 h 6801"/>
                  <a:gd name="T92" fmla="*/ 456608341 w 5354"/>
                  <a:gd name="T93" fmla="*/ 454086668 h 6801"/>
                  <a:gd name="T94" fmla="*/ 471379653 w 5354"/>
                  <a:gd name="T95" fmla="*/ 481292794 h 6801"/>
                  <a:gd name="T96" fmla="*/ 481227075 w 5354"/>
                  <a:gd name="T97" fmla="*/ 496062049 h 6801"/>
                  <a:gd name="T98" fmla="*/ 498589378 w 5354"/>
                  <a:gd name="T99" fmla="*/ 535576187 h 6801"/>
                  <a:gd name="T100" fmla="*/ 693594023 w 5354"/>
                  <a:gd name="T101" fmla="*/ 666295958 h 68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54" h="6801">
                    <a:moveTo>
                      <a:pt x="5086" y="6800"/>
                    </a:moveTo>
                    <a:lnTo>
                      <a:pt x="3562" y="6362"/>
                    </a:lnTo>
                    <a:lnTo>
                      <a:pt x="3543" y="6286"/>
                    </a:lnTo>
                    <a:lnTo>
                      <a:pt x="3448" y="6057"/>
                    </a:lnTo>
                    <a:lnTo>
                      <a:pt x="3391" y="5924"/>
                    </a:lnTo>
                    <a:lnTo>
                      <a:pt x="3333" y="5867"/>
                    </a:lnTo>
                    <a:lnTo>
                      <a:pt x="3276" y="5810"/>
                    </a:lnTo>
                    <a:lnTo>
                      <a:pt x="2552" y="5163"/>
                    </a:lnTo>
                    <a:lnTo>
                      <a:pt x="1772" y="4286"/>
                    </a:lnTo>
                    <a:lnTo>
                      <a:pt x="1638" y="4057"/>
                    </a:lnTo>
                    <a:lnTo>
                      <a:pt x="1619" y="4000"/>
                    </a:lnTo>
                    <a:lnTo>
                      <a:pt x="1600" y="3943"/>
                    </a:lnTo>
                    <a:lnTo>
                      <a:pt x="1581" y="3772"/>
                    </a:lnTo>
                    <a:lnTo>
                      <a:pt x="1543" y="3639"/>
                    </a:lnTo>
                    <a:lnTo>
                      <a:pt x="1524" y="3619"/>
                    </a:lnTo>
                    <a:lnTo>
                      <a:pt x="1467" y="3600"/>
                    </a:lnTo>
                    <a:lnTo>
                      <a:pt x="1391" y="3600"/>
                    </a:lnTo>
                    <a:lnTo>
                      <a:pt x="1352" y="3600"/>
                    </a:lnTo>
                    <a:lnTo>
                      <a:pt x="1333" y="3600"/>
                    </a:lnTo>
                    <a:lnTo>
                      <a:pt x="1295" y="3563"/>
                    </a:lnTo>
                    <a:lnTo>
                      <a:pt x="1276" y="3563"/>
                    </a:lnTo>
                    <a:lnTo>
                      <a:pt x="1238" y="3563"/>
                    </a:lnTo>
                    <a:lnTo>
                      <a:pt x="1219" y="3581"/>
                    </a:lnTo>
                    <a:lnTo>
                      <a:pt x="1066" y="3715"/>
                    </a:lnTo>
                    <a:lnTo>
                      <a:pt x="1047" y="3753"/>
                    </a:lnTo>
                    <a:lnTo>
                      <a:pt x="1029" y="3772"/>
                    </a:lnTo>
                    <a:lnTo>
                      <a:pt x="1010" y="3829"/>
                    </a:lnTo>
                    <a:lnTo>
                      <a:pt x="990" y="3848"/>
                    </a:lnTo>
                    <a:lnTo>
                      <a:pt x="971" y="3867"/>
                    </a:lnTo>
                    <a:lnTo>
                      <a:pt x="876" y="3905"/>
                    </a:lnTo>
                    <a:lnTo>
                      <a:pt x="705" y="3924"/>
                    </a:lnTo>
                    <a:lnTo>
                      <a:pt x="685" y="3924"/>
                    </a:lnTo>
                    <a:lnTo>
                      <a:pt x="685" y="3943"/>
                    </a:lnTo>
                    <a:lnTo>
                      <a:pt x="667" y="3962"/>
                    </a:lnTo>
                    <a:lnTo>
                      <a:pt x="667" y="3981"/>
                    </a:lnTo>
                    <a:lnTo>
                      <a:pt x="685" y="4229"/>
                    </a:lnTo>
                    <a:lnTo>
                      <a:pt x="667" y="4305"/>
                    </a:lnTo>
                    <a:lnTo>
                      <a:pt x="667" y="4362"/>
                    </a:lnTo>
                    <a:lnTo>
                      <a:pt x="648" y="4381"/>
                    </a:lnTo>
                    <a:lnTo>
                      <a:pt x="590" y="4381"/>
                    </a:lnTo>
                    <a:lnTo>
                      <a:pt x="438" y="4362"/>
                    </a:lnTo>
                    <a:lnTo>
                      <a:pt x="381" y="4362"/>
                    </a:lnTo>
                    <a:lnTo>
                      <a:pt x="343" y="4343"/>
                    </a:lnTo>
                    <a:lnTo>
                      <a:pt x="324" y="4305"/>
                    </a:lnTo>
                    <a:lnTo>
                      <a:pt x="324" y="4191"/>
                    </a:lnTo>
                    <a:lnTo>
                      <a:pt x="324" y="4153"/>
                    </a:lnTo>
                    <a:lnTo>
                      <a:pt x="324" y="4096"/>
                    </a:lnTo>
                    <a:lnTo>
                      <a:pt x="362" y="3981"/>
                    </a:lnTo>
                    <a:lnTo>
                      <a:pt x="381" y="3943"/>
                    </a:lnTo>
                    <a:lnTo>
                      <a:pt x="362" y="3905"/>
                    </a:lnTo>
                    <a:lnTo>
                      <a:pt x="343" y="3848"/>
                    </a:lnTo>
                    <a:lnTo>
                      <a:pt x="324" y="3810"/>
                    </a:lnTo>
                    <a:lnTo>
                      <a:pt x="286" y="3772"/>
                    </a:lnTo>
                    <a:lnTo>
                      <a:pt x="228" y="3695"/>
                    </a:lnTo>
                    <a:lnTo>
                      <a:pt x="190" y="3658"/>
                    </a:lnTo>
                    <a:lnTo>
                      <a:pt x="190" y="3619"/>
                    </a:lnTo>
                    <a:lnTo>
                      <a:pt x="152" y="3410"/>
                    </a:lnTo>
                    <a:lnTo>
                      <a:pt x="133" y="3353"/>
                    </a:lnTo>
                    <a:lnTo>
                      <a:pt x="114" y="3334"/>
                    </a:lnTo>
                    <a:lnTo>
                      <a:pt x="95" y="3296"/>
                    </a:lnTo>
                    <a:lnTo>
                      <a:pt x="57" y="3258"/>
                    </a:lnTo>
                    <a:lnTo>
                      <a:pt x="19" y="3219"/>
                    </a:lnTo>
                    <a:lnTo>
                      <a:pt x="19" y="3162"/>
                    </a:lnTo>
                    <a:lnTo>
                      <a:pt x="0" y="3086"/>
                    </a:lnTo>
                    <a:lnTo>
                      <a:pt x="19" y="2953"/>
                    </a:lnTo>
                    <a:lnTo>
                      <a:pt x="38" y="2877"/>
                    </a:lnTo>
                    <a:lnTo>
                      <a:pt x="57" y="2819"/>
                    </a:lnTo>
                    <a:lnTo>
                      <a:pt x="114" y="2762"/>
                    </a:lnTo>
                    <a:lnTo>
                      <a:pt x="133" y="2724"/>
                    </a:lnTo>
                    <a:lnTo>
                      <a:pt x="133" y="2705"/>
                    </a:lnTo>
                    <a:lnTo>
                      <a:pt x="133" y="2572"/>
                    </a:lnTo>
                    <a:lnTo>
                      <a:pt x="152" y="2381"/>
                    </a:lnTo>
                    <a:lnTo>
                      <a:pt x="286" y="2248"/>
                    </a:lnTo>
                    <a:lnTo>
                      <a:pt x="324" y="2172"/>
                    </a:lnTo>
                    <a:lnTo>
                      <a:pt x="419" y="1943"/>
                    </a:lnTo>
                    <a:lnTo>
                      <a:pt x="438" y="1867"/>
                    </a:lnTo>
                    <a:lnTo>
                      <a:pt x="571" y="1829"/>
                    </a:lnTo>
                    <a:lnTo>
                      <a:pt x="609" y="1829"/>
                    </a:lnTo>
                    <a:lnTo>
                      <a:pt x="629" y="1810"/>
                    </a:lnTo>
                    <a:lnTo>
                      <a:pt x="609" y="1772"/>
                    </a:lnTo>
                    <a:lnTo>
                      <a:pt x="590" y="1753"/>
                    </a:lnTo>
                    <a:lnTo>
                      <a:pt x="190" y="1410"/>
                    </a:lnTo>
                    <a:lnTo>
                      <a:pt x="172" y="1410"/>
                    </a:lnTo>
                    <a:lnTo>
                      <a:pt x="172" y="1391"/>
                    </a:lnTo>
                    <a:lnTo>
                      <a:pt x="172" y="1353"/>
                    </a:lnTo>
                    <a:lnTo>
                      <a:pt x="172" y="1333"/>
                    </a:lnTo>
                    <a:lnTo>
                      <a:pt x="172" y="1296"/>
                    </a:lnTo>
                    <a:lnTo>
                      <a:pt x="152" y="1257"/>
                    </a:lnTo>
                    <a:lnTo>
                      <a:pt x="133" y="1201"/>
                    </a:lnTo>
                    <a:lnTo>
                      <a:pt x="114" y="1181"/>
                    </a:lnTo>
                    <a:lnTo>
                      <a:pt x="76" y="1162"/>
                    </a:lnTo>
                    <a:lnTo>
                      <a:pt x="57" y="1162"/>
                    </a:lnTo>
                    <a:lnTo>
                      <a:pt x="19" y="1143"/>
                    </a:lnTo>
                    <a:lnTo>
                      <a:pt x="0" y="1124"/>
                    </a:lnTo>
                    <a:lnTo>
                      <a:pt x="0" y="1105"/>
                    </a:lnTo>
                    <a:lnTo>
                      <a:pt x="0" y="857"/>
                    </a:lnTo>
                    <a:lnTo>
                      <a:pt x="362" y="724"/>
                    </a:lnTo>
                    <a:lnTo>
                      <a:pt x="457" y="705"/>
                    </a:lnTo>
                    <a:lnTo>
                      <a:pt x="457" y="724"/>
                    </a:lnTo>
                    <a:lnTo>
                      <a:pt x="590" y="820"/>
                    </a:lnTo>
                    <a:lnTo>
                      <a:pt x="629" y="838"/>
                    </a:lnTo>
                    <a:lnTo>
                      <a:pt x="648" y="857"/>
                    </a:lnTo>
                    <a:lnTo>
                      <a:pt x="685" y="857"/>
                    </a:lnTo>
                    <a:lnTo>
                      <a:pt x="724" y="838"/>
                    </a:lnTo>
                    <a:lnTo>
                      <a:pt x="743" y="820"/>
                    </a:lnTo>
                    <a:lnTo>
                      <a:pt x="781" y="800"/>
                    </a:lnTo>
                    <a:lnTo>
                      <a:pt x="800" y="762"/>
                    </a:lnTo>
                    <a:lnTo>
                      <a:pt x="838" y="705"/>
                    </a:lnTo>
                    <a:lnTo>
                      <a:pt x="857" y="667"/>
                    </a:lnTo>
                    <a:lnTo>
                      <a:pt x="895" y="629"/>
                    </a:lnTo>
                    <a:lnTo>
                      <a:pt x="1124" y="458"/>
                    </a:lnTo>
                    <a:lnTo>
                      <a:pt x="1143" y="438"/>
                    </a:lnTo>
                    <a:lnTo>
                      <a:pt x="1143" y="419"/>
                    </a:lnTo>
                    <a:lnTo>
                      <a:pt x="1162" y="381"/>
                    </a:lnTo>
                    <a:lnTo>
                      <a:pt x="1162" y="362"/>
                    </a:lnTo>
                    <a:lnTo>
                      <a:pt x="1143" y="286"/>
                    </a:lnTo>
                    <a:lnTo>
                      <a:pt x="1143" y="267"/>
                    </a:lnTo>
                    <a:lnTo>
                      <a:pt x="1143" y="229"/>
                    </a:lnTo>
                    <a:lnTo>
                      <a:pt x="1143" y="191"/>
                    </a:lnTo>
                    <a:lnTo>
                      <a:pt x="1124" y="134"/>
                    </a:lnTo>
                    <a:lnTo>
                      <a:pt x="1124" y="95"/>
                    </a:lnTo>
                    <a:lnTo>
                      <a:pt x="1124" y="58"/>
                    </a:lnTo>
                    <a:lnTo>
                      <a:pt x="1143" y="38"/>
                    </a:lnTo>
                    <a:lnTo>
                      <a:pt x="1181" y="19"/>
                    </a:lnTo>
                    <a:lnTo>
                      <a:pt x="1200" y="19"/>
                    </a:lnTo>
                    <a:lnTo>
                      <a:pt x="1257" y="0"/>
                    </a:lnTo>
                    <a:lnTo>
                      <a:pt x="1314" y="19"/>
                    </a:lnTo>
                    <a:lnTo>
                      <a:pt x="1333" y="38"/>
                    </a:lnTo>
                    <a:lnTo>
                      <a:pt x="1333" y="58"/>
                    </a:lnTo>
                    <a:lnTo>
                      <a:pt x="1352" y="114"/>
                    </a:lnTo>
                    <a:lnTo>
                      <a:pt x="1371" y="153"/>
                    </a:lnTo>
                    <a:lnTo>
                      <a:pt x="1371" y="172"/>
                    </a:lnTo>
                    <a:lnTo>
                      <a:pt x="1410" y="191"/>
                    </a:lnTo>
                    <a:lnTo>
                      <a:pt x="1428" y="210"/>
                    </a:lnTo>
                    <a:lnTo>
                      <a:pt x="1428" y="229"/>
                    </a:lnTo>
                    <a:lnTo>
                      <a:pt x="1447" y="286"/>
                    </a:lnTo>
                    <a:lnTo>
                      <a:pt x="1467" y="305"/>
                    </a:lnTo>
                    <a:lnTo>
                      <a:pt x="1505" y="324"/>
                    </a:lnTo>
                    <a:lnTo>
                      <a:pt x="1676" y="286"/>
                    </a:lnTo>
                    <a:lnTo>
                      <a:pt x="1714" y="267"/>
                    </a:lnTo>
                    <a:lnTo>
                      <a:pt x="1733" y="248"/>
                    </a:lnTo>
                    <a:lnTo>
                      <a:pt x="1752" y="210"/>
                    </a:lnTo>
                    <a:lnTo>
                      <a:pt x="1772" y="95"/>
                    </a:lnTo>
                    <a:lnTo>
                      <a:pt x="1791" y="58"/>
                    </a:lnTo>
                    <a:lnTo>
                      <a:pt x="1828" y="19"/>
                    </a:lnTo>
                    <a:lnTo>
                      <a:pt x="1848" y="19"/>
                    </a:lnTo>
                    <a:lnTo>
                      <a:pt x="1867" y="38"/>
                    </a:lnTo>
                    <a:lnTo>
                      <a:pt x="1886" y="77"/>
                    </a:lnTo>
                    <a:lnTo>
                      <a:pt x="1905" y="95"/>
                    </a:lnTo>
                    <a:lnTo>
                      <a:pt x="1924" y="134"/>
                    </a:lnTo>
                    <a:lnTo>
                      <a:pt x="1943" y="134"/>
                    </a:lnTo>
                    <a:lnTo>
                      <a:pt x="1981" y="134"/>
                    </a:lnTo>
                    <a:lnTo>
                      <a:pt x="2057" y="134"/>
                    </a:lnTo>
                    <a:lnTo>
                      <a:pt x="2171" y="324"/>
                    </a:lnTo>
                    <a:lnTo>
                      <a:pt x="2190" y="343"/>
                    </a:lnTo>
                    <a:lnTo>
                      <a:pt x="2324" y="458"/>
                    </a:lnTo>
                    <a:lnTo>
                      <a:pt x="2362" y="476"/>
                    </a:lnTo>
                    <a:lnTo>
                      <a:pt x="2400" y="515"/>
                    </a:lnTo>
                    <a:lnTo>
                      <a:pt x="2629" y="724"/>
                    </a:lnTo>
                    <a:lnTo>
                      <a:pt x="2648" y="743"/>
                    </a:lnTo>
                    <a:lnTo>
                      <a:pt x="2648" y="781"/>
                    </a:lnTo>
                    <a:lnTo>
                      <a:pt x="2666" y="820"/>
                    </a:lnTo>
                    <a:lnTo>
                      <a:pt x="2648" y="857"/>
                    </a:lnTo>
                    <a:lnTo>
                      <a:pt x="2648" y="896"/>
                    </a:lnTo>
                    <a:lnTo>
                      <a:pt x="2629" y="934"/>
                    </a:lnTo>
                    <a:lnTo>
                      <a:pt x="2610" y="952"/>
                    </a:lnTo>
                    <a:lnTo>
                      <a:pt x="2610" y="972"/>
                    </a:lnTo>
                    <a:lnTo>
                      <a:pt x="2590" y="991"/>
                    </a:lnTo>
                    <a:lnTo>
                      <a:pt x="2590" y="1010"/>
                    </a:lnTo>
                    <a:lnTo>
                      <a:pt x="2590" y="1048"/>
                    </a:lnTo>
                    <a:lnTo>
                      <a:pt x="2610" y="1124"/>
                    </a:lnTo>
                    <a:lnTo>
                      <a:pt x="2610" y="1162"/>
                    </a:lnTo>
                    <a:lnTo>
                      <a:pt x="2590" y="1201"/>
                    </a:lnTo>
                    <a:lnTo>
                      <a:pt x="2571" y="1219"/>
                    </a:lnTo>
                    <a:lnTo>
                      <a:pt x="2229" y="1505"/>
                    </a:lnTo>
                    <a:lnTo>
                      <a:pt x="2248" y="1524"/>
                    </a:lnTo>
                    <a:lnTo>
                      <a:pt x="2324" y="1714"/>
                    </a:lnTo>
                    <a:lnTo>
                      <a:pt x="2343" y="1753"/>
                    </a:lnTo>
                    <a:lnTo>
                      <a:pt x="2362" y="1753"/>
                    </a:lnTo>
                    <a:lnTo>
                      <a:pt x="2381" y="1753"/>
                    </a:lnTo>
                    <a:lnTo>
                      <a:pt x="2457" y="1714"/>
                    </a:lnTo>
                    <a:lnTo>
                      <a:pt x="2476" y="1714"/>
                    </a:lnTo>
                    <a:lnTo>
                      <a:pt x="2495" y="1714"/>
                    </a:lnTo>
                    <a:lnTo>
                      <a:pt x="2495" y="1734"/>
                    </a:lnTo>
                    <a:lnTo>
                      <a:pt x="2476" y="1772"/>
                    </a:lnTo>
                    <a:lnTo>
                      <a:pt x="2476" y="1791"/>
                    </a:lnTo>
                    <a:lnTo>
                      <a:pt x="2457" y="1810"/>
                    </a:lnTo>
                    <a:lnTo>
                      <a:pt x="2438" y="1829"/>
                    </a:lnTo>
                    <a:lnTo>
                      <a:pt x="2419" y="1848"/>
                    </a:lnTo>
                    <a:lnTo>
                      <a:pt x="2419" y="1867"/>
                    </a:lnTo>
                    <a:lnTo>
                      <a:pt x="2438" y="1905"/>
                    </a:lnTo>
                    <a:lnTo>
                      <a:pt x="2457" y="1962"/>
                    </a:lnTo>
                    <a:lnTo>
                      <a:pt x="2457" y="1981"/>
                    </a:lnTo>
                    <a:lnTo>
                      <a:pt x="2476" y="2000"/>
                    </a:lnTo>
                    <a:lnTo>
                      <a:pt x="2457" y="2058"/>
                    </a:lnTo>
                    <a:lnTo>
                      <a:pt x="2457" y="2076"/>
                    </a:lnTo>
                    <a:lnTo>
                      <a:pt x="2457" y="2115"/>
                    </a:lnTo>
                    <a:lnTo>
                      <a:pt x="2476" y="2134"/>
                    </a:lnTo>
                    <a:lnTo>
                      <a:pt x="2495" y="2172"/>
                    </a:lnTo>
                    <a:lnTo>
                      <a:pt x="2514" y="2191"/>
                    </a:lnTo>
                    <a:lnTo>
                      <a:pt x="2552" y="2210"/>
                    </a:lnTo>
                    <a:lnTo>
                      <a:pt x="2571" y="2229"/>
                    </a:lnTo>
                    <a:lnTo>
                      <a:pt x="2571" y="2267"/>
                    </a:lnTo>
                    <a:lnTo>
                      <a:pt x="2571" y="2286"/>
                    </a:lnTo>
                    <a:lnTo>
                      <a:pt x="2590" y="2324"/>
                    </a:lnTo>
                    <a:lnTo>
                      <a:pt x="2610" y="2362"/>
                    </a:lnTo>
                    <a:lnTo>
                      <a:pt x="2648" y="2381"/>
                    </a:lnTo>
                    <a:lnTo>
                      <a:pt x="2666" y="2381"/>
                    </a:lnTo>
                    <a:lnTo>
                      <a:pt x="2743" y="2362"/>
                    </a:lnTo>
                    <a:lnTo>
                      <a:pt x="2762" y="2362"/>
                    </a:lnTo>
                    <a:lnTo>
                      <a:pt x="3047" y="2420"/>
                    </a:lnTo>
                    <a:lnTo>
                      <a:pt x="3067" y="2439"/>
                    </a:lnTo>
                    <a:lnTo>
                      <a:pt x="3086" y="2439"/>
                    </a:lnTo>
                    <a:lnTo>
                      <a:pt x="3086" y="2476"/>
                    </a:lnTo>
                    <a:lnTo>
                      <a:pt x="3086" y="2534"/>
                    </a:lnTo>
                    <a:lnTo>
                      <a:pt x="3086" y="2591"/>
                    </a:lnTo>
                    <a:lnTo>
                      <a:pt x="3086" y="2629"/>
                    </a:lnTo>
                    <a:lnTo>
                      <a:pt x="3162" y="2915"/>
                    </a:lnTo>
                    <a:lnTo>
                      <a:pt x="3200" y="2991"/>
                    </a:lnTo>
                    <a:lnTo>
                      <a:pt x="3295" y="3124"/>
                    </a:lnTo>
                    <a:lnTo>
                      <a:pt x="3295" y="3162"/>
                    </a:lnTo>
                    <a:lnTo>
                      <a:pt x="3314" y="3200"/>
                    </a:lnTo>
                    <a:lnTo>
                      <a:pt x="3314" y="3238"/>
                    </a:lnTo>
                    <a:lnTo>
                      <a:pt x="3295" y="3277"/>
                    </a:lnTo>
                    <a:lnTo>
                      <a:pt x="3295" y="3314"/>
                    </a:lnTo>
                    <a:lnTo>
                      <a:pt x="3314" y="3353"/>
                    </a:lnTo>
                    <a:lnTo>
                      <a:pt x="3352" y="3410"/>
                    </a:lnTo>
                    <a:lnTo>
                      <a:pt x="3524" y="3505"/>
                    </a:lnTo>
                    <a:lnTo>
                      <a:pt x="3543" y="3543"/>
                    </a:lnTo>
                    <a:lnTo>
                      <a:pt x="3600" y="3619"/>
                    </a:lnTo>
                    <a:lnTo>
                      <a:pt x="3638" y="3639"/>
                    </a:lnTo>
                    <a:lnTo>
                      <a:pt x="3638" y="3695"/>
                    </a:lnTo>
                    <a:lnTo>
                      <a:pt x="3638" y="3715"/>
                    </a:lnTo>
                    <a:lnTo>
                      <a:pt x="3619" y="3753"/>
                    </a:lnTo>
                    <a:lnTo>
                      <a:pt x="3638" y="3772"/>
                    </a:lnTo>
                    <a:lnTo>
                      <a:pt x="3638" y="3791"/>
                    </a:lnTo>
                    <a:lnTo>
                      <a:pt x="3676" y="3810"/>
                    </a:lnTo>
                    <a:lnTo>
                      <a:pt x="3714" y="3829"/>
                    </a:lnTo>
                    <a:lnTo>
                      <a:pt x="3772" y="3848"/>
                    </a:lnTo>
                    <a:lnTo>
                      <a:pt x="3790" y="3848"/>
                    </a:lnTo>
                    <a:lnTo>
                      <a:pt x="3809" y="3886"/>
                    </a:lnTo>
                    <a:lnTo>
                      <a:pt x="3809" y="3905"/>
                    </a:lnTo>
                    <a:lnTo>
                      <a:pt x="3848" y="4134"/>
                    </a:lnTo>
                    <a:lnTo>
                      <a:pt x="3867" y="4191"/>
                    </a:lnTo>
                    <a:lnTo>
                      <a:pt x="3886" y="4229"/>
                    </a:lnTo>
                    <a:lnTo>
                      <a:pt x="3924" y="4267"/>
                    </a:lnTo>
                    <a:lnTo>
                      <a:pt x="4000" y="4324"/>
                    </a:lnTo>
                    <a:lnTo>
                      <a:pt x="5353" y="5143"/>
                    </a:lnTo>
                    <a:lnTo>
                      <a:pt x="5143" y="5429"/>
                    </a:lnTo>
                    <a:lnTo>
                      <a:pt x="5086" y="5676"/>
                    </a:lnTo>
                    <a:lnTo>
                      <a:pt x="5028" y="5886"/>
                    </a:lnTo>
                    <a:lnTo>
                      <a:pt x="5086" y="6800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16391" name="Group 2">
              <a:extLst>
                <a:ext uri="{FF2B5EF4-FFF2-40B4-BE49-F238E27FC236}">
                  <a16:creationId xmlns:a16="http://schemas.microsoft.com/office/drawing/2014/main" id="{B2125CC5-6DF1-6942-9310-C327A9F3C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0488" y="128588"/>
              <a:ext cx="3867150" cy="1044575"/>
              <a:chOff x="17959388" y="255588"/>
              <a:chExt cx="7735251" cy="2090737"/>
            </a:xfrm>
          </p:grpSpPr>
          <p:sp>
            <p:nvSpPr>
              <p:cNvPr id="16395" name="Freeform 59">
                <a:extLst>
                  <a:ext uri="{FF2B5EF4-FFF2-40B4-BE49-F238E27FC236}">
                    <a16:creationId xmlns:a16="http://schemas.microsoft.com/office/drawing/2014/main" id="{C9CBEEF4-00CA-F74B-B082-9FE9957C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3300" y="1639888"/>
                <a:ext cx="534988" cy="706437"/>
              </a:xfrm>
              <a:custGeom>
                <a:avLst/>
                <a:gdLst>
                  <a:gd name="T0" fmla="*/ 96302880 w 1486"/>
                  <a:gd name="T1" fmla="*/ 0 h 1963"/>
                  <a:gd name="T2" fmla="*/ 96302880 w 1486"/>
                  <a:gd name="T3" fmla="*/ 0 h 1963"/>
                  <a:gd name="T4" fmla="*/ 0 w 1486"/>
                  <a:gd name="T5" fmla="*/ 96226580 h 1963"/>
                  <a:gd name="T6" fmla="*/ 14775893 w 1486"/>
                  <a:gd name="T7" fmla="*/ 145570287 h 1963"/>
                  <a:gd name="T8" fmla="*/ 88785327 w 1486"/>
                  <a:gd name="T9" fmla="*/ 249049452 h 1963"/>
                  <a:gd name="T10" fmla="*/ 96302880 w 1486"/>
                  <a:gd name="T11" fmla="*/ 254100315 h 1963"/>
                  <a:gd name="T12" fmla="*/ 103561220 w 1486"/>
                  <a:gd name="T13" fmla="*/ 249049452 h 1963"/>
                  <a:gd name="T14" fmla="*/ 175237372 w 1486"/>
                  <a:gd name="T15" fmla="*/ 145570287 h 1963"/>
                  <a:gd name="T16" fmla="*/ 192476154 w 1486"/>
                  <a:gd name="T17" fmla="*/ 96226580 h 1963"/>
                  <a:gd name="T18" fmla="*/ 96302880 w 1486"/>
                  <a:gd name="T19" fmla="*/ 0 h 1963"/>
                  <a:gd name="T20" fmla="*/ 96302880 w 1486"/>
                  <a:gd name="T21" fmla="*/ 133266839 h 1963"/>
                  <a:gd name="T22" fmla="*/ 96302880 w 1486"/>
                  <a:gd name="T23" fmla="*/ 133266839 h 1963"/>
                  <a:gd name="T24" fmla="*/ 59233540 w 1486"/>
                  <a:gd name="T25" fmla="*/ 96226580 h 1963"/>
                  <a:gd name="T26" fmla="*/ 96302880 w 1486"/>
                  <a:gd name="T27" fmla="*/ 56725847 h 1963"/>
                  <a:gd name="T28" fmla="*/ 133242614 w 1486"/>
                  <a:gd name="T29" fmla="*/ 96226580 h 1963"/>
                  <a:gd name="T30" fmla="*/ 96302880 w 1486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6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2" y="0"/>
                      <a:pt x="18" y="323"/>
                      <a:pt x="0" y="743"/>
                    </a:cubicBezTo>
                    <a:cubicBezTo>
                      <a:pt x="0" y="876"/>
                      <a:pt x="57" y="1009"/>
                      <a:pt x="114" y="1124"/>
                    </a:cubicBezTo>
                    <a:cubicBezTo>
                      <a:pt x="685" y="1923"/>
                      <a:pt x="685" y="1923"/>
                      <a:pt x="685" y="1923"/>
                    </a:cubicBezTo>
                    <a:cubicBezTo>
                      <a:pt x="704" y="1943"/>
                      <a:pt x="723" y="1962"/>
                      <a:pt x="743" y="1962"/>
                    </a:cubicBezTo>
                    <a:cubicBezTo>
                      <a:pt x="761" y="1962"/>
                      <a:pt x="780" y="1943"/>
                      <a:pt x="799" y="1923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09"/>
                      <a:pt x="1466" y="876"/>
                      <a:pt x="1485" y="743"/>
                    </a:cubicBezTo>
                    <a:cubicBezTo>
                      <a:pt x="1466" y="323"/>
                      <a:pt x="1142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1" y="1029"/>
                      <a:pt x="457" y="895"/>
                      <a:pt x="457" y="743"/>
                    </a:cubicBezTo>
                    <a:cubicBezTo>
                      <a:pt x="457" y="571"/>
                      <a:pt x="571" y="438"/>
                      <a:pt x="743" y="438"/>
                    </a:cubicBezTo>
                    <a:cubicBezTo>
                      <a:pt x="895" y="438"/>
                      <a:pt x="1028" y="571"/>
                      <a:pt x="1028" y="743"/>
                    </a:cubicBezTo>
                    <a:cubicBezTo>
                      <a:pt x="1028" y="895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31F2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396" name="Text Box 60">
                <a:extLst>
                  <a:ext uri="{FF2B5EF4-FFF2-40B4-BE49-F238E27FC236}">
                    <a16:creationId xmlns:a16="http://schemas.microsoft.com/office/drawing/2014/main" id="{B324540F-84AD-DA41-A18D-8F65CA3CF1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58213" y="255588"/>
                <a:ext cx="2129107" cy="66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Algiers</a:t>
                </a:r>
              </a:p>
            </p:txBody>
          </p:sp>
          <p:sp>
            <p:nvSpPr>
              <p:cNvPr id="3133" name="Text Box 61">
                <a:extLst>
                  <a:ext uri="{FF2B5EF4-FFF2-40B4-BE49-F238E27FC236}">
                    <a16:creationId xmlns:a16="http://schemas.microsoft.com/office/drawing/2014/main" id="{143CB0BE-7379-AA4D-85BF-A959C36EF2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4715" y="430345"/>
                <a:ext cx="1609924" cy="4384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Annaba</a:t>
                </a:r>
              </a:p>
            </p:txBody>
          </p:sp>
          <p:sp>
            <p:nvSpPr>
              <p:cNvPr id="3134" name="Text Box 62">
                <a:extLst>
                  <a:ext uri="{FF2B5EF4-FFF2-40B4-BE49-F238E27FC236}">
                    <a16:creationId xmlns:a16="http://schemas.microsoft.com/office/drawing/2014/main" id="{D4D7F379-7284-204A-B355-5BB079D741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9388" y="1316844"/>
                <a:ext cx="1060580" cy="4384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Oran</a:t>
                </a:r>
              </a:p>
            </p:txBody>
          </p:sp>
          <p:sp>
            <p:nvSpPr>
              <p:cNvPr id="16399" name="Freeform 63">
                <a:extLst>
                  <a:ext uri="{FF2B5EF4-FFF2-40B4-BE49-F238E27FC236}">
                    <a16:creationId xmlns:a16="http://schemas.microsoft.com/office/drawing/2014/main" id="{6577AF5B-2D3E-D047-B77B-94A68B4D3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9925" y="858838"/>
                <a:ext cx="534988" cy="706437"/>
              </a:xfrm>
              <a:custGeom>
                <a:avLst/>
                <a:gdLst>
                  <a:gd name="T0" fmla="*/ 96173357 w 1487"/>
                  <a:gd name="T1" fmla="*/ 0 h 1963"/>
                  <a:gd name="T2" fmla="*/ 96173357 w 1487"/>
                  <a:gd name="T3" fmla="*/ 0 h 1963"/>
                  <a:gd name="T4" fmla="*/ 0 w 1487"/>
                  <a:gd name="T5" fmla="*/ 96226580 h 1963"/>
                  <a:gd name="T6" fmla="*/ 17215317 w 1487"/>
                  <a:gd name="T7" fmla="*/ 145570287 h 1963"/>
                  <a:gd name="T8" fmla="*/ 88795416 w 1487"/>
                  <a:gd name="T9" fmla="*/ 246718174 h 1963"/>
                  <a:gd name="T10" fmla="*/ 96173357 w 1487"/>
                  <a:gd name="T11" fmla="*/ 254100315 h 1963"/>
                  <a:gd name="T12" fmla="*/ 103551299 w 1487"/>
                  <a:gd name="T13" fmla="*/ 246718174 h 1963"/>
                  <a:gd name="T14" fmla="*/ 177461312 w 1487"/>
                  <a:gd name="T15" fmla="*/ 145570287 h 1963"/>
                  <a:gd name="T16" fmla="*/ 192346715 w 1487"/>
                  <a:gd name="T17" fmla="*/ 96226580 h 1963"/>
                  <a:gd name="T18" fmla="*/ 96173357 w 1487"/>
                  <a:gd name="T19" fmla="*/ 0 h 1963"/>
                  <a:gd name="T20" fmla="*/ 96173357 w 1487"/>
                  <a:gd name="T21" fmla="*/ 133266839 h 1963"/>
                  <a:gd name="T22" fmla="*/ 96173357 w 1487"/>
                  <a:gd name="T23" fmla="*/ 133266839 h 1963"/>
                  <a:gd name="T24" fmla="*/ 59153771 w 1487"/>
                  <a:gd name="T25" fmla="*/ 93765746 h 1963"/>
                  <a:gd name="T26" fmla="*/ 96173357 w 1487"/>
                  <a:gd name="T27" fmla="*/ 56725847 h 1963"/>
                  <a:gd name="T28" fmla="*/ 133192944 w 1487"/>
                  <a:gd name="T29" fmla="*/ 93765746 h 1963"/>
                  <a:gd name="T30" fmla="*/ 96173357 w 1487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7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19" y="324"/>
                      <a:pt x="0" y="743"/>
                    </a:cubicBezTo>
                    <a:cubicBezTo>
                      <a:pt x="0" y="876"/>
                      <a:pt x="57" y="1010"/>
                      <a:pt x="133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5" y="1943"/>
                      <a:pt x="724" y="1962"/>
                      <a:pt x="743" y="1962"/>
                    </a:cubicBezTo>
                    <a:cubicBezTo>
                      <a:pt x="762" y="1962"/>
                      <a:pt x="781" y="1943"/>
                      <a:pt x="800" y="1905"/>
                    </a:cubicBezTo>
                    <a:cubicBezTo>
                      <a:pt x="1371" y="1124"/>
                      <a:pt x="1371" y="1124"/>
                      <a:pt x="1371" y="1124"/>
                    </a:cubicBezTo>
                    <a:cubicBezTo>
                      <a:pt x="1429" y="1010"/>
                      <a:pt x="1486" y="876"/>
                      <a:pt x="1486" y="743"/>
                    </a:cubicBezTo>
                    <a:cubicBezTo>
                      <a:pt x="1467" y="324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90" y="1029"/>
                      <a:pt x="457" y="895"/>
                      <a:pt x="457" y="724"/>
                    </a:cubicBezTo>
                    <a:cubicBezTo>
                      <a:pt x="457" y="572"/>
                      <a:pt x="590" y="438"/>
                      <a:pt x="743" y="438"/>
                    </a:cubicBezTo>
                    <a:cubicBezTo>
                      <a:pt x="914" y="438"/>
                      <a:pt x="1029" y="572"/>
                      <a:pt x="1029" y="724"/>
                    </a:cubicBezTo>
                    <a:cubicBezTo>
                      <a:pt x="1029" y="895"/>
                      <a:pt x="914" y="1029"/>
                      <a:pt x="743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31F2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0" name="Freeform 64">
                <a:extLst>
                  <a:ext uri="{FF2B5EF4-FFF2-40B4-BE49-F238E27FC236}">
                    <a16:creationId xmlns:a16="http://schemas.microsoft.com/office/drawing/2014/main" id="{72A5F575-30AF-4F4D-B355-0853F8D4A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1675" y="728663"/>
                <a:ext cx="528638" cy="706437"/>
              </a:xfrm>
              <a:custGeom>
                <a:avLst/>
                <a:gdLst>
                  <a:gd name="T0" fmla="*/ 93886541 w 1468"/>
                  <a:gd name="T1" fmla="*/ 0 h 1964"/>
                  <a:gd name="T2" fmla="*/ 93886541 w 1468"/>
                  <a:gd name="T3" fmla="*/ 0 h 1964"/>
                  <a:gd name="T4" fmla="*/ 0 w 1468"/>
                  <a:gd name="T5" fmla="*/ 96128667 h 1964"/>
                  <a:gd name="T6" fmla="*/ 14912777 w 1468"/>
                  <a:gd name="T7" fmla="*/ 147880213 h 1964"/>
                  <a:gd name="T8" fmla="*/ 86494972 w 1468"/>
                  <a:gd name="T9" fmla="*/ 248925163 h 1964"/>
                  <a:gd name="T10" fmla="*/ 93886541 w 1468"/>
                  <a:gd name="T11" fmla="*/ 253970936 h 1964"/>
                  <a:gd name="T12" fmla="*/ 101278110 w 1468"/>
                  <a:gd name="T13" fmla="*/ 248925163 h 1964"/>
                  <a:gd name="T14" fmla="*/ 175453800 w 1468"/>
                  <a:gd name="T15" fmla="*/ 147880213 h 1964"/>
                  <a:gd name="T16" fmla="*/ 190236938 w 1468"/>
                  <a:gd name="T17" fmla="*/ 96128667 h 1964"/>
                  <a:gd name="T18" fmla="*/ 93886541 w 1468"/>
                  <a:gd name="T19" fmla="*/ 0 h 1964"/>
                  <a:gd name="T20" fmla="*/ 93886541 w 1468"/>
                  <a:gd name="T21" fmla="*/ 133131002 h 1964"/>
                  <a:gd name="T22" fmla="*/ 93886541 w 1468"/>
                  <a:gd name="T23" fmla="*/ 133131002 h 1964"/>
                  <a:gd name="T24" fmla="*/ 56798696 w 1468"/>
                  <a:gd name="T25" fmla="*/ 96128667 h 1964"/>
                  <a:gd name="T26" fmla="*/ 93886541 w 1468"/>
                  <a:gd name="T27" fmla="*/ 56797319 h 1964"/>
                  <a:gd name="T28" fmla="*/ 133438242 w 1468"/>
                  <a:gd name="T29" fmla="*/ 96128667 h 1964"/>
                  <a:gd name="T30" fmla="*/ 93886541 w 1468"/>
                  <a:gd name="T31" fmla="*/ 133131002 h 19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4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43"/>
                      <a:pt x="0" y="743"/>
                    </a:cubicBezTo>
                    <a:cubicBezTo>
                      <a:pt x="0" y="896"/>
                      <a:pt x="38" y="1029"/>
                      <a:pt x="115" y="1143"/>
                    </a:cubicBezTo>
                    <a:cubicBezTo>
                      <a:pt x="667" y="1924"/>
                      <a:pt x="667" y="1924"/>
                      <a:pt x="667" y="1924"/>
                    </a:cubicBezTo>
                    <a:cubicBezTo>
                      <a:pt x="686" y="1943"/>
                      <a:pt x="705" y="1963"/>
                      <a:pt x="724" y="1963"/>
                    </a:cubicBezTo>
                    <a:cubicBezTo>
                      <a:pt x="743" y="1963"/>
                      <a:pt x="781" y="1943"/>
                      <a:pt x="781" y="1924"/>
                    </a:cubicBezTo>
                    <a:cubicBezTo>
                      <a:pt x="1353" y="1143"/>
                      <a:pt x="1353" y="1143"/>
                      <a:pt x="1353" y="1143"/>
                    </a:cubicBezTo>
                    <a:cubicBezTo>
                      <a:pt x="1429" y="1029"/>
                      <a:pt x="1467" y="896"/>
                      <a:pt x="1467" y="743"/>
                    </a:cubicBezTo>
                    <a:cubicBezTo>
                      <a:pt x="1467" y="343"/>
                      <a:pt x="1143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2" y="1029"/>
                      <a:pt x="438" y="896"/>
                      <a:pt x="438" y="743"/>
                    </a:cubicBezTo>
                    <a:cubicBezTo>
                      <a:pt x="438" y="572"/>
                      <a:pt x="572" y="439"/>
                      <a:pt x="724" y="439"/>
                    </a:cubicBezTo>
                    <a:cubicBezTo>
                      <a:pt x="895" y="439"/>
                      <a:pt x="1029" y="572"/>
                      <a:pt x="1029" y="743"/>
                    </a:cubicBezTo>
                    <a:cubicBezTo>
                      <a:pt x="1029" y="896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31F2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2AAAC3-C103-8C4B-95FE-98C336E6E723}"/>
              </a:ext>
            </a:extLst>
          </p:cNvPr>
          <p:cNvGrpSpPr/>
          <p:nvPr/>
        </p:nvGrpSpPr>
        <p:grpSpPr>
          <a:xfrm>
            <a:off x="846667" y="1756834"/>
            <a:ext cx="4889500" cy="3454136"/>
            <a:chOff x="1016000" y="2108200"/>
            <a:chExt cx="5867400" cy="4144963"/>
          </a:xfrm>
        </p:grpSpPr>
        <p:sp>
          <p:nvSpPr>
            <p:cNvPr id="3122" name="Text Box 50">
              <a:extLst>
                <a:ext uri="{FF2B5EF4-FFF2-40B4-BE49-F238E27FC236}">
                  <a16:creationId xmlns:a16="http://schemas.microsoft.com/office/drawing/2014/main" id="{5C7901E0-B388-BE44-BC46-C1790739D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3313113"/>
              <a:ext cx="1192212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ALGIERS</a:t>
              </a:r>
            </a:p>
          </p:txBody>
        </p:sp>
        <p:sp>
          <p:nvSpPr>
            <p:cNvPr id="3123" name="Text Box 51">
              <a:extLst>
                <a:ext uri="{FF2B5EF4-FFF2-40B4-BE49-F238E27FC236}">
                  <a16:creationId xmlns:a16="http://schemas.microsoft.com/office/drawing/2014/main" id="{F451A629-BF8F-DF4B-8759-C6F4AEC6C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343400"/>
              <a:ext cx="86201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ORAN</a:t>
              </a:r>
            </a:p>
          </p:txBody>
        </p:sp>
        <p:sp>
          <p:nvSpPr>
            <p:cNvPr id="3124" name="Text Box 52">
              <a:extLst>
                <a:ext uri="{FF2B5EF4-FFF2-40B4-BE49-F238E27FC236}">
                  <a16:creationId xmlns:a16="http://schemas.microsoft.com/office/drawing/2014/main" id="{FA11F492-E6C8-7544-BEB9-56844D8A2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376863"/>
              <a:ext cx="1273175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ANNABA</a:t>
              </a:r>
            </a:p>
          </p:txBody>
        </p:sp>
        <p:sp>
          <p:nvSpPr>
            <p:cNvPr id="3125" name="Text Box 53">
              <a:extLst>
                <a:ext uri="{FF2B5EF4-FFF2-40B4-BE49-F238E27FC236}">
                  <a16:creationId xmlns:a16="http://schemas.microsoft.com/office/drawing/2014/main" id="{F2C08652-8F3C-0D49-AA49-7610F9F0E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2688" y="2108200"/>
              <a:ext cx="4430712" cy="85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ALGERIA</a:t>
              </a:r>
            </a:p>
          </p:txBody>
        </p:sp>
        <p:grpSp>
          <p:nvGrpSpPr>
            <p:cNvPr id="16390" name="Group 1">
              <a:extLst>
                <a:ext uri="{FF2B5EF4-FFF2-40B4-BE49-F238E27FC236}">
                  <a16:creationId xmlns:a16="http://schemas.microsoft.com/office/drawing/2014/main" id="{150313BF-4041-224A-B61F-2BBF74A17E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8875" y="2182813"/>
              <a:ext cx="895350" cy="596900"/>
              <a:chOff x="2317750" y="4486275"/>
              <a:chExt cx="1790700" cy="1193800"/>
            </a:xfrm>
          </p:grpSpPr>
          <p:sp>
            <p:nvSpPr>
              <p:cNvPr id="16401" name="Freeform 54">
                <a:extLst>
                  <a:ext uri="{FF2B5EF4-FFF2-40B4-BE49-F238E27FC236}">
                    <a16:creationId xmlns:a16="http://schemas.microsoft.com/office/drawing/2014/main" id="{77BFA43B-0992-814F-9D53-4B71432FA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750" y="4486275"/>
                <a:ext cx="1790700" cy="1193800"/>
              </a:xfrm>
              <a:custGeom>
                <a:avLst/>
                <a:gdLst>
                  <a:gd name="T0" fmla="*/ 0 w 4972"/>
                  <a:gd name="T1" fmla="*/ 0 h 3315"/>
                  <a:gd name="T2" fmla="*/ 644803266 w 4972"/>
                  <a:gd name="T3" fmla="*/ 0 h 3315"/>
                  <a:gd name="T4" fmla="*/ 644803266 w 4972"/>
                  <a:gd name="T5" fmla="*/ 429782405 h 3315"/>
                  <a:gd name="T6" fmla="*/ 0 w 4972"/>
                  <a:gd name="T7" fmla="*/ 429782405 h 3315"/>
                  <a:gd name="T8" fmla="*/ 0 w 4972"/>
                  <a:gd name="T9" fmla="*/ 0 h 3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72" h="3315">
                    <a:moveTo>
                      <a:pt x="0" y="0"/>
                    </a:moveTo>
                    <a:lnTo>
                      <a:pt x="4971" y="0"/>
                    </a:lnTo>
                    <a:lnTo>
                      <a:pt x="4971" y="3314"/>
                    </a:lnTo>
                    <a:lnTo>
                      <a:pt x="0" y="33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2" name="Freeform 55">
                <a:extLst>
                  <a:ext uri="{FF2B5EF4-FFF2-40B4-BE49-F238E27FC236}">
                    <a16:creationId xmlns:a16="http://schemas.microsoft.com/office/drawing/2014/main" id="{C7D6C196-54D3-0F46-B66A-7E710C69E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750" y="4486275"/>
                <a:ext cx="892175" cy="1193800"/>
              </a:xfrm>
              <a:custGeom>
                <a:avLst/>
                <a:gdLst>
                  <a:gd name="T0" fmla="*/ 0 w 2477"/>
                  <a:gd name="T1" fmla="*/ 0 h 3315"/>
                  <a:gd name="T2" fmla="*/ 321217217 w 2477"/>
                  <a:gd name="T3" fmla="*/ 0 h 3315"/>
                  <a:gd name="T4" fmla="*/ 321217217 w 2477"/>
                  <a:gd name="T5" fmla="*/ 429782405 h 3315"/>
                  <a:gd name="T6" fmla="*/ 0 w 2477"/>
                  <a:gd name="T7" fmla="*/ 429782405 h 3315"/>
                  <a:gd name="T8" fmla="*/ 0 w 2477"/>
                  <a:gd name="T9" fmla="*/ 0 h 3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77" h="3315">
                    <a:moveTo>
                      <a:pt x="0" y="0"/>
                    </a:moveTo>
                    <a:lnTo>
                      <a:pt x="2476" y="0"/>
                    </a:lnTo>
                    <a:lnTo>
                      <a:pt x="2476" y="3314"/>
                    </a:lnTo>
                    <a:lnTo>
                      <a:pt x="0" y="33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2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3" name="Freeform 56">
                <a:extLst>
                  <a:ext uri="{FF2B5EF4-FFF2-40B4-BE49-F238E27FC236}">
                    <a16:creationId xmlns:a16="http://schemas.microsoft.com/office/drawing/2014/main" id="{6A7F485D-F9F0-5041-A6CB-42114F051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4650" y="4787900"/>
                <a:ext cx="596900" cy="596900"/>
              </a:xfrm>
              <a:custGeom>
                <a:avLst/>
                <a:gdLst>
                  <a:gd name="T0" fmla="*/ 106151055 w 1659"/>
                  <a:gd name="T1" fmla="*/ 0 h 1658"/>
                  <a:gd name="T2" fmla="*/ 106151055 w 1659"/>
                  <a:gd name="T3" fmla="*/ 0 h 1658"/>
                  <a:gd name="T4" fmla="*/ 214632143 w 1659"/>
                  <a:gd name="T5" fmla="*/ 106149557 h 1658"/>
                  <a:gd name="T6" fmla="*/ 106151055 w 1659"/>
                  <a:gd name="T7" fmla="*/ 214761596 h 1658"/>
                  <a:gd name="T8" fmla="*/ 0 w 1659"/>
                  <a:gd name="T9" fmla="*/ 106149557 h 1658"/>
                  <a:gd name="T10" fmla="*/ 106151055 w 1659"/>
                  <a:gd name="T11" fmla="*/ 0 h 1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59" h="1658">
                    <a:moveTo>
                      <a:pt x="820" y="0"/>
                    </a:moveTo>
                    <a:lnTo>
                      <a:pt x="820" y="0"/>
                    </a:lnTo>
                    <a:cubicBezTo>
                      <a:pt x="1277" y="0"/>
                      <a:pt x="1658" y="362"/>
                      <a:pt x="1658" y="819"/>
                    </a:cubicBezTo>
                    <a:cubicBezTo>
                      <a:pt x="1658" y="1276"/>
                      <a:pt x="1277" y="1657"/>
                      <a:pt x="820" y="1657"/>
                    </a:cubicBezTo>
                    <a:cubicBezTo>
                      <a:pt x="362" y="1657"/>
                      <a:pt x="0" y="1276"/>
                      <a:pt x="0" y="819"/>
                    </a:cubicBezTo>
                    <a:cubicBezTo>
                      <a:pt x="0" y="362"/>
                      <a:pt x="362" y="0"/>
                      <a:pt x="820" y="0"/>
                    </a:cubicBezTo>
                  </a:path>
                </a:pathLst>
              </a:custGeom>
              <a:solidFill>
                <a:srgbClr val="D2103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4" name="Freeform 57">
                <a:extLst>
                  <a:ext uri="{FF2B5EF4-FFF2-40B4-BE49-F238E27FC236}">
                    <a16:creationId xmlns:a16="http://schemas.microsoft.com/office/drawing/2014/main" id="{5C197964-4839-4045-A717-E62B6B02B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5" y="4945063"/>
                <a:ext cx="274638" cy="280987"/>
              </a:xfrm>
              <a:custGeom>
                <a:avLst/>
                <a:gdLst>
                  <a:gd name="T0" fmla="*/ 0 w 763"/>
                  <a:gd name="T1" fmla="*/ 81209914 h 782"/>
                  <a:gd name="T2" fmla="*/ 36924593 w 763"/>
                  <a:gd name="T3" fmla="*/ 68815585 h 782"/>
                  <a:gd name="T4" fmla="*/ 61670809 w 763"/>
                  <a:gd name="T5" fmla="*/ 100834808 h 782"/>
                  <a:gd name="T6" fmla="*/ 61670809 w 763"/>
                  <a:gd name="T7" fmla="*/ 61456384 h 782"/>
                  <a:gd name="T8" fmla="*/ 98724982 w 763"/>
                  <a:gd name="T9" fmla="*/ 49190691 h 782"/>
                  <a:gd name="T10" fmla="*/ 61670809 w 763"/>
                  <a:gd name="T11" fmla="*/ 36796362 h 782"/>
                  <a:gd name="T12" fmla="*/ 61670809 w 763"/>
                  <a:gd name="T13" fmla="*/ 0 h 782"/>
                  <a:gd name="T14" fmla="*/ 36924593 w 763"/>
                  <a:gd name="T15" fmla="*/ 29566156 h 782"/>
                  <a:gd name="T16" fmla="*/ 0 w 763"/>
                  <a:gd name="T17" fmla="*/ 17171468 h 782"/>
                  <a:gd name="T18" fmla="*/ 24616635 w 763"/>
                  <a:gd name="T19" fmla="*/ 49190691 h 782"/>
                  <a:gd name="T20" fmla="*/ 0 w 763"/>
                  <a:gd name="T21" fmla="*/ 81209914 h 7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3" h="782">
                    <a:moveTo>
                      <a:pt x="0" y="629"/>
                    </a:moveTo>
                    <a:lnTo>
                      <a:pt x="285" y="533"/>
                    </a:lnTo>
                    <a:lnTo>
                      <a:pt x="476" y="781"/>
                    </a:lnTo>
                    <a:lnTo>
                      <a:pt x="476" y="476"/>
                    </a:lnTo>
                    <a:lnTo>
                      <a:pt x="762" y="381"/>
                    </a:lnTo>
                    <a:lnTo>
                      <a:pt x="476" y="285"/>
                    </a:lnTo>
                    <a:lnTo>
                      <a:pt x="476" y="0"/>
                    </a:lnTo>
                    <a:lnTo>
                      <a:pt x="285" y="229"/>
                    </a:lnTo>
                    <a:lnTo>
                      <a:pt x="0" y="133"/>
                    </a:lnTo>
                    <a:lnTo>
                      <a:pt x="190" y="381"/>
                    </a:lnTo>
                    <a:lnTo>
                      <a:pt x="0" y="629"/>
                    </a:lnTo>
                  </a:path>
                </a:pathLst>
              </a:custGeom>
              <a:solidFill>
                <a:srgbClr val="D2103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5" name="Freeform 58">
                <a:extLst>
                  <a:ext uri="{FF2B5EF4-FFF2-40B4-BE49-F238E27FC236}">
                    <a16:creationId xmlns:a16="http://schemas.microsoft.com/office/drawing/2014/main" id="{FEC34075-C358-A445-B859-869F8A167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750" y="4486275"/>
                <a:ext cx="1790700" cy="1193800"/>
              </a:xfrm>
              <a:custGeom>
                <a:avLst/>
                <a:gdLst>
                  <a:gd name="T0" fmla="*/ 644803266 w 4972"/>
                  <a:gd name="T1" fmla="*/ 429782405 h 3315"/>
                  <a:gd name="T2" fmla="*/ 0 w 4972"/>
                  <a:gd name="T3" fmla="*/ 429782405 h 3315"/>
                  <a:gd name="T4" fmla="*/ 0 w 4972"/>
                  <a:gd name="T5" fmla="*/ 0 h 3315"/>
                  <a:gd name="T6" fmla="*/ 644803266 w 4972"/>
                  <a:gd name="T7" fmla="*/ 0 h 3315"/>
                  <a:gd name="T8" fmla="*/ 644803266 w 4972"/>
                  <a:gd name="T9" fmla="*/ 429782405 h 3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72" h="3315">
                    <a:moveTo>
                      <a:pt x="4971" y="3314"/>
                    </a:moveTo>
                    <a:lnTo>
                      <a:pt x="0" y="3314"/>
                    </a:lnTo>
                    <a:lnTo>
                      <a:pt x="0" y="0"/>
                    </a:lnTo>
                    <a:lnTo>
                      <a:pt x="4971" y="0"/>
                    </a:lnTo>
                    <a:lnTo>
                      <a:pt x="4971" y="3314"/>
                    </a:lnTo>
                  </a:path>
                </a:pathLst>
              </a:custGeom>
              <a:noFill/>
              <a:ln w="9525" cap="flat">
                <a:solidFill>
                  <a:srgbClr val="231F20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16392" name="Google Shape;615;p19">
              <a:extLst>
                <a:ext uri="{FF2B5EF4-FFF2-40B4-BE49-F238E27FC236}">
                  <a16:creationId xmlns:a16="http://schemas.microsoft.com/office/drawing/2014/main" id="{87F688E9-8EA7-B949-A530-6A46F873A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0" y="35639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93" name="Google Shape;615;p19">
              <a:extLst>
                <a:ext uri="{FF2B5EF4-FFF2-40B4-BE49-F238E27FC236}">
                  <a16:creationId xmlns:a16="http://schemas.microsoft.com/office/drawing/2014/main" id="{ACEC5B46-4A61-B245-861A-6F2E52E05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0" y="45926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94" name="Google Shape;615;p19">
              <a:extLst>
                <a:ext uri="{FF2B5EF4-FFF2-40B4-BE49-F238E27FC236}">
                  <a16:creationId xmlns:a16="http://schemas.microsoft.com/office/drawing/2014/main" id="{13884DDD-A9D7-3E45-A36C-2D7D9A3E1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113" y="5661025"/>
              <a:ext cx="4202112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0E4E05C-C3FC-1245-82D3-E8D6D0DC3C4A}"/>
              </a:ext>
            </a:extLst>
          </p:cNvPr>
          <p:cNvGrpSpPr/>
          <p:nvPr/>
        </p:nvGrpSpPr>
        <p:grpSpPr>
          <a:xfrm>
            <a:off x="5675313" y="469636"/>
            <a:ext cx="5982229" cy="5967677"/>
            <a:chOff x="6810375" y="563563"/>
            <a:chExt cx="7178675" cy="7161212"/>
          </a:xfrm>
        </p:grpSpPr>
        <p:grpSp>
          <p:nvGrpSpPr>
            <p:cNvPr id="53249" name="Group 3">
              <a:extLst>
                <a:ext uri="{FF2B5EF4-FFF2-40B4-BE49-F238E27FC236}">
                  <a16:creationId xmlns:a16="http://schemas.microsoft.com/office/drawing/2014/main" id="{D6EB8867-823D-E74E-A786-37F7C36F1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0375" y="563563"/>
              <a:ext cx="7178675" cy="7161212"/>
              <a:chOff x="13619163" y="1125538"/>
              <a:chExt cx="14358937" cy="14324012"/>
            </a:xfrm>
          </p:grpSpPr>
          <p:sp>
            <p:nvSpPr>
              <p:cNvPr id="53261" name="Freeform 2">
                <a:extLst>
                  <a:ext uri="{FF2B5EF4-FFF2-40B4-BE49-F238E27FC236}">
                    <a16:creationId xmlns:a16="http://schemas.microsoft.com/office/drawing/2014/main" id="{C6B1EFD8-A26F-464B-9C9A-35F9AF08B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4163" y="8929688"/>
                <a:ext cx="4060825" cy="3813175"/>
              </a:xfrm>
              <a:custGeom>
                <a:avLst/>
                <a:gdLst>
                  <a:gd name="T0" fmla="*/ 955761864 w 11278"/>
                  <a:gd name="T1" fmla="*/ 1261433355 h 10592"/>
                  <a:gd name="T2" fmla="*/ 938518661 w 11278"/>
                  <a:gd name="T3" fmla="*/ 1310812387 h 10592"/>
                  <a:gd name="T4" fmla="*/ 933592237 w 11278"/>
                  <a:gd name="T5" fmla="*/ 1350341317 h 10592"/>
                  <a:gd name="T6" fmla="*/ 913756198 w 11278"/>
                  <a:gd name="T7" fmla="*/ 1372633198 h 10592"/>
                  <a:gd name="T8" fmla="*/ 879140167 w 11278"/>
                  <a:gd name="T9" fmla="*/ 1340491575 h 10592"/>
                  <a:gd name="T10" fmla="*/ 829744505 w 11278"/>
                  <a:gd name="T11" fmla="*/ 1305887156 h 10592"/>
                  <a:gd name="T12" fmla="*/ 790331674 w 11278"/>
                  <a:gd name="T13" fmla="*/ 1320662129 h 10592"/>
                  <a:gd name="T14" fmla="*/ 736009228 w 11278"/>
                  <a:gd name="T15" fmla="*/ 1315737258 h 10592"/>
                  <a:gd name="T16" fmla="*/ 679223571 w 11278"/>
                  <a:gd name="T17" fmla="*/ 1323254166 h 10592"/>
                  <a:gd name="T18" fmla="*/ 649534324 w 11278"/>
                  <a:gd name="T19" fmla="*/ 1281132839 h 10592"/>
                  <a:gd name="T20" fmla="*/ 602601873 w 11278"/>
                  <a:gd name="T21" fmla="*/ 1266358226 h 10592"/>
                  <a:gd name="T22" fmla="*/ 575505462 w 11278"/>
                  <a:gd name="T23" fmla="*/ 1264025392 h 10592"/>
                  <a:gd name="T24" fmla="*/ 560596207 w 11278"/>
                  <a:gd name="T25" fmla="*/ 1271283097 h 10592"/>
                  <a:gd name="T26" fmla="*/ 501346977 w 11278"/>
                  <a:gd name="T27" fmla="*/ 1236808639 h 10592"/>
                  <a:gd name="T28" fmla="*/ 449488103 w 11278"/>
                  <a:gd name="T29" fmla="*/ 1214646360 h 10592"/>
                  <a:gd name="T30" fmla="*/ 377922814 w 11278"/>
                  <a:gd name="T31" fmla="*/ 1189892043 h 10592"/>
                  <a:gd name="T32" fmla="*/ 360679610 w 11278"/>
                  <a:gd name="T33" fmla="*/ 1184966812 h 10592"/>
                  <a:gd name="T34" fmla="*/ 343306783 w 11278"/>
                  <a:gd name="T35" fmla="*/ 1162675290 h 10592"/>
                  <a:gd name="T36" fmla="*/ 244515459 w 11278"/>
                  <a:gd name="T37" fmla="*/ 1145437881 h 10592"/>
                  <a:gd name="T38" fmla="*/ 204972644 w 11278"/>
                  <a:gd name="T39" fmla="*/ 1093596414 h 10592"/>
                  <a:gd name="T40" fmla="*/ 103847732 w 11278"/>
                  <a:gd name="T41" fmla="*/ 1086209107 h 10592"/>
                  <a:gd name="T42" fmla="*/ 74158485 w 11278"/>
                  <a:gd name="T43" fmla="*/ 1056529559 h 10592"/>
                  <a:gd name="T44" fmla="*/ 74158485 w 11278"/>
                  <a:gd name="T45" fmla="*/ 999763220 h 10592"/>
                  <a:gd name="T46" fmla="*/ 46932450 w 11278"/>
                  <a:gd name="T47" fmla="*/ 952846624 h 10592"/>
                  <a:gd name="T48" fmla="*/ 76621697 w 11278"/>
                  <a:gd name="T49" fmla="*/ 878842876 h 10592"/>
                  <a:gd name="T50" fmla="*/ 133407355 w 11278"/>
                  <a:gd name="T51" fmla="*/ 738093446 h 10592"/>
                  <a:gd name="T52" fmla="*/ 242051887 w 11278"/>
                  <a:gd name="T53" fmla="*/ 646722688 h 10592"/>
                  <a:gd name="T54" fmla="*/ 261887926 w 11278"/>
                  <a:gd name="T55" fmla="*/ 688714414 h 10592"/>
                  <a:gd name="T56" fmla="*/ 323600368 w 11278"/>
                  <a:gd name="T57" fmla="*/ 767643032 h 10592"/>
                  <a:gd name="T58" fmla="*/ 246978671 w 11278"/>
                  <a:gd name="T59" fmla="*/ 589956349 h 10592"/>
                  <a:gd name="T60" fmla="*/ 0 w 11278"/>
                  <a:gd name="T61" fmla="*/ 424581844 h 10592"/>
                  <a:gd name="T62" fmla="*/ 98791324 w 11278"/>
                  <a:gd name="T63" fmla="*/ 301069463 h 10592"/>
                  <a:gd name="T64" fmla="*/ 242051887 w 11278"/>
                  <a:gd name="T65" fmla="*/ 125845215 h 10592"/>
                  <a:gd name="T66" fmla="*/ 345769995 w 11278"/>
                  <a:gd name="T67" fmla="*/ 98758064 h 10592"/>
                  <a:gd name="T68" fmla="*/ 414872073 w 11278"/>
                  <a:gd name="T69" fmla="*/ 34474457 h 10592"/>
                  <a:gd name="T70" fmla="*/ 496420553 w 11278"/>
                  <a:gd name="T71" fmla="*/ 0 h 10592"/>
                  <a:gd name="T72" fmla="*/ 711246405 w 11278"/>
                  <a:gd name="T73" fmla="*/ 34474457 h 10592"/>
                  <a:gd name="T74" fmla="*/ 745862436 w 11278"/>
                  <a:gd name="T75" fmla="*/ 115995473 h 10592"/>
                  <a:gd name="T76" fmla="*/ 807574518 w 11278"/>
                  <a:gd name="T77" fmla="*/ 180149118 h 10592"/>
                  <a:gd name="T78" fmla="*/ 856970540 w 11278"/>
                  <a:gd name="T79" fmla="*/ 219678409 h 10592"/>
                  <a:gd name="T80" fmla="*/ 876806579 w 11278"/>
                  <a:gd name="T81" fmla="*/ 276444747 h 10592"/>
                  <a:gd name="T82" fmla="*/ 938518661 w 11278"/>
                  <a:gd name="T83" fmla="*/ 311048806 h 10592"/>
                  <a:gd name="T84" fmla="*/ 918682622 w 11278"/>
                  <a:gd name="T85" fmla="*/ 375202812 h 10592"/>
                  <a:gd name="T86" fmla="*/ 881733003 w 11278"/>
                  <a:gd name="T87" fmla="*/ 449206559 h 10592"/>
                  <a:gd name="T88" fmla="*/ 1153344873 w 11278"/>
                  <a:gd name="T89" fmla="*/ 456723468 h 10592"/>
                  <a:gd name="T90" fmla="*/ 1390469976 w 11278"/>
                  <a:gd name="T91" fmla="*/ 513490166 h 10592"/>
                  <a:gd name="T92" fmla="*/ 1427419595 w 11278"/>
                  <a:gd name="T93" fmla="*/ 540577317 h 10592"/>
                  <a:gd name="T94" fmla="*/ 1429883167 w 11278"/>
                  <a:gd name="T95" fmla="*/ 592418785 h 10592"/>
                  <a:gd name="T96" fmla="*/ 1363244301 w 11278"/>
                  <a:gd name="T97" fmla="*/ 676401876 h 10592"/>
                  <a:gd name="T98" fmla="*/ 1296605436 w 11278"/>
                  <a:gd name="T99" fmla="*/ 733168215 h 10592"/>
                  <a:gd name="T100" fmla="*/ 1311385067 w 11278"/>
                  <a:gd name="T101" fmla="*/ 802247091 h 10592"/>
                  <a:gd name="T102" fmla="*/ 1266916189 w 11278"/>
                  <a:gd name="T103" fmla="*/ 871455570 h 10592"/>
                  <a:gd name="T104" fmla="*/ 1205203747 w 11278"/>
                  <a:gd name="T105" fmla="*/ 933146779 h 10592"/>
                  <a:gd name="T106" fmla="*/ 1064406396 w 11278"/>
                  <a:gd name="T107" fmla="*/ 945459317 h 10592"/>
                  <a:gd name="T108" fmla="*/ 980524687 w 11278"/>
                  <a:gd name="T109" fmla="*/ 967751199 h 10592"/>
                  <a:gd name="T110" fmla="*/ 886659787 w 11278"/>
                  <a:gd name="T111" fmla="*/ 982525812 h 10592"/>
                  <a:gd name="T112" fmla="*/ 889122999 w 11278"/>
                  <a:gd name="T113" fmla="*/ 1088671543 h 10592"/>
                  <a:gd name="T114" fmla="*/ 901439418 w 11278"/>
                  <a:gd name="T115" fmla="*/ 1130662908 h 10592"/>
                  <a:gd name="T116" fmla="*/ 943445445 w 11278"/>
                  <a:gd name="T117" fmla="*/ 1212054322 h 10592"/>
                  <a:gd name="T118" fmla="*/ 995304319 w 11278"/>
                  <a:gd name="T119" fmla="*/ 1256508123 h 105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278" h="10592">
                    <a:moveTo>
                      <a:pt x="7658" y="9809"/>
                    </a:moveTo>
                    <a:lnTo>
                      <a:pt x="7543" y="9733"/>
                    </a:lnTo>
                    <a:lnTo>
                      <a:pt x="7429" y="9695"/>
                    </a:lnTo>
                    <a:lnTo>
                      <a:pt x="7372" y="9733"/>
                    </a:lnTo>
                    <a:lnTo>
                      <a:pt x="7315" y="9790"/>
                    </a:lnTo>
                    <a:lnTo>
                      <a:pt x="7239" y="9867"/>
                    </a:lnTo>
                    <a:lnTo>
                      <a:pt x="7182" y="9962"/>
                    </a:lnTo>
                    <a:lnTo>
                      <a:pt x="7239" y="10114"/>
                    </a:lnTo>
                    <a:lnTo>
                      <a:pt x="7239" y="10190"/>
                    </a:lnTo>
                    <a:lnTo>
                      <a:pt x="7220" y="10305"/>
                    </a:lnTo>
                    <a:lnTo>
                      <a:pt x="7220" y="10362"/>
                    </a:lnTo>
                    <a:lnTo>
                      <a:pt x="7201" y="10419"/>
                    </a:lnTo>
                    <a:lnTo>
                      <a:pt x="7162" y="10457"/>
                    </a:lnTo>
                    <a:lnTo>
                      <a:pt x="7106" y="10495"/>
                    </a:lnTo>
                    <a:lnTo>
                      <a:pt x="7106" y="10514"/>
                    </a:lnTo>
                    <a:lnTo>
                      <a:pt x="7048" y="10591"/>
                    </a:lnTo>
                    <a:lnTo>
                      <a:pt x="7010" y="10552"/>
                    </a:lnTo>
                    <a:lnTo>
                      <a:pt x="6972" y="10476"/>
                    </a:lnTo>
                    <a:lnTo>
                      <a:pt x="6877" y="10400"/>
                    </a:lnTo>
                    <a:lnTo>
                      <a:pt x="6781" y="10343"/>
                    </a:lnTo>
                    <a:lnTo>
                      <a:pt x="6686" y="10305"/>
                    </a:lnTo>
                    <a:lnTo>
                      <a:pt x="6591" y="10247"/>
                    </a:lnTo>
                    <a:lnTo>
                      <a:pt x="6496" y="10152"/>
                    </a:lnTo>
                    <a:lnTo>
                      <a:pt x="6400" y="10076"/>
                    </a:lnTo>
                    <a:lnTo>
                      <a:pt x="6286" y="10114"/>
                    </a:lnTo>
                    <a:lnTo>
                      <a:pt x="6191" y="10171"/>
                    </a:lnTo>
                    <a:lnTo>
                      <a:pt x="6096" y="10190"/>
                    </a:lnTo>
                    <a:lnTo>
                      <a:pt x="6001" y="10171"/>
                    </a:lnTo>
                    <a:lnTo>
                      <a:pt x="5887" y="10133"/>
                    </a:lnTo>
                    <a:lnTo>
                      <a:pt x="5753" y="10114"/>
                    </a:lnTo>
                    <a:lnTo>
                      <a:pt x="5677" y="10152"/>
                    </a:lnTo>
                    <a:lnTo>
                      <a:pt x="5582" y="10210"/>
                    </a:lnTo>
                    <a:lnTo>
                      <a:pt x="5467" y="10229"/>
                    </a:lnTo>
                    <a:lnTo>
                      <a:pt x="5315" y="10229"/>
                    </a:lnTo>
                    <a:lnTo>
                      <a:pt x="5239" y="10210"/>
                    </a:lnTo>
                    <a:lnTo>
                      <a:pt x="5181" y="10152"/>
                    </a:lnTo>
                    <a:lnTo>
                      <a:pt x="5144" y="10095"/>
                    </a:lnTo>
                    <a:lnTo>
                      <a:pt x="5086" y="9962"/>
                    </a:lnTo>
                    <a:lnTo>
                      <a:pt x="5010" y="9885"/>
                    </a:lnTo>
                    <a:lnTo>
                      <a:pt x="4800" y="9733"/>
                    </a:lnTo>
                    <a:lnTo>
                      <a:pt x="4744" y="9714"/>
                    </a:lnTo>
                    <a:lnTo>
                      <a:pt x="4705" y="9733"/>
                    </a:lnTo>
                    <a:lnTo>
                      <a:pt x="4648" y="9771"/>
                    </a:lnTo>
                    <a:lnTo>
                      <a:pt x="4610" y="9771"/>
                    </a:lnTo>
                    <a:lnTo>
                      <a:pt x="4572" y="9771"/>
                    </a:lnTo>
                    <a:lnTo>
                      <a:pt x="4496" y="9753"/>
                    </a:lnTo>
                    <a:lnTo>
                      <a:pt x="4439" y="9753"/>
                    </a:lnTo>
                    <a:lnTo>
                      <a:pt x="4419" y="9753"/>
                    </a:lnTo>
                    <a:lnTo>
                      <a:pt x="4382" y="9809"/>
                    </a:lnTo>
                    <a:lnTo>
                      <a:pt x="4343" y="9809"/>
                    </a:lnTo>
                    <a:lnTo>
                      <a:pt x="4324" y="9809"/>
                    </a:lnTo>
                    <a:lnTo>
                      <a:pt x="4210" y="9753"/>
                    </a:lnTo>
                    <a:lnTo>
                      <a:pt x="4115" y="9733"/>
                    </a:lnTo>
                    <a:lnTo>
                      <a:pt x="4077" y="9733"/>
                    </a:lnTo>
                    <a:lnTo>
                      <a:pt x="3867" y="9543"/>
                    </a:lnTo>
                    <a:lnTo>
                      <a:pt x="3677" y="9372"/>
                    </a:lnTo>
                    <a:lnTo>
                      <a:pt x="3620" y="9333"/>
                    </a:lnTo>
                    <a:lnTo>
                      <a:pt x="3544" y="9333"/>
                    </a:lnTo>
                    <a:lnTo>
                      <a:pt x="3467" y="9372"/>
                    </a:lnTo>
                    <a:lnTo>
                      <a:pt x="3410" y="9428"/>
                    </a:lnTo>
                    <a:lnTo>
                      <a:pt x="3353" y="9390"/>
                    </a:lnTo>
                    <a:lnTo>
                      <a:pt x="3086" y="9295"/>
                    </a:lnTo>
                    <a:lnTo>
                      <a:pt x="2915" y="9181"/>
                    </a:lnTo>
                    <a:lnTo>
                      <a:pt x="2877" y="9162"/>
                    </a:lnTo>
                    <a:lnTo>
                      <a:pt x="2819" y="9181"/>
                    </a:lnTo>
                    <a:lnTo>
                      <a:pt x="2800" y="9162"/>
                    </a:lnTo>
                    <a:lnTo>
                      <a:pt x="2782" y="9143"/>
                    </a:lnTo>
                    <a:lnTo>
                      <a:pt x="2763" y="9086"/>
                    </a:lnTo>
                    <a:lnTo>
                      <a:pt x="2743" y="9047"/>
                    </a:lnTo>
                    <a:lnTo>
                      <a:pt x="2705" y="8991"/>
                    </a:lnTo>
                    <a:lnTo>
                      <a:pt x="2648" y="8971"/>
                    </a:lnTo>
                    <a:lnTo>
                      <a:pt x="2382" y="8952"/>
                    </a:lnTo>
                    <a:lnTo>
                      <a:pt x="2077" y="8876"/>
                    </a:lnTo>
                    <a:lnTo>
                      <a:pt x="1925" y="8876"/>
                    </a:lnTo>
                    <a:lnTo>
                      <a:pt x="1886" y="8838"/>
                    </a:lnTo>
                    <a:lnTo>
                      <a:pt x="1829" y="8762"/>
                    </a:lnTo>
                    <a:lnTo>
                      <a:pt x="1753" y="8590"/>
                    </a:lnTo>
                    <a:lnTo>
                      <a:pt x="1715" y="8533"/>
                    </a:lnTo>
                    <a:lnTo>
                      <a:pt x="1581" y="8438"/>
                    </a:lnTo>
                    <a:lnTo>
                      <a:pt x="1429" y="8400"/>
                    </a:lnTo>
                    <a:lnTo>
                      <a:pt x="953" y="8419"/>
                    </a:lnTo>
                    <a:lnTo>
                      <a:pt x="877" y="8400"/>
                    </a:lnTo>
                    <a:lnTo>
                      <a:pt x="801" y="8381"/>
                    </a:lnTo>
                    <a:lnTo>
                      <a:pt x="724" y="8324"/>
                    </a:lnTo>
                    <a:lnTo>
                      <a:pt x="591" y="8190"/>
                    </a:lnTo>
                    <a:lnTo>
                      <a:pt x="572" y="8171"/>
                    </a:lnTo>
                    <a:lnTo>
                      <a:pt x="572" y="8152"/>
                    </a:lnTo>
                    <a:lnTo>
                      <a:pt x="534" y="7924"/>
                    </a:lnTo>
                    <a:lnTo>
                      <a:pt x="572" y="7886"/>
                    </a:lnTo>
                    <a:lnTo>
                      <a:pt x="629" y="7867"/>
                    </a:lnTo>
                    <a:lnTo>
                      <a:pt x="572" y="7714"/>
                    </a:lnTo>
                    <a:lnTo>
                      <a:pt x="438" y="7600"/>
                    </a:lnTo>
                    <a:lnTo>
                      <a:pt x="362" y="7523"/>
                    </a:lnTo>
                    <a:lnTo>
                      <a:pt x="286" y="7467"/>
                    </a:lnTo>
                    <a:lnTo>
                      <a:pt x="362" y="7352"/>
                    </a:lnTo>
                    <a:lnTo>
                      <a:pt x="229" y="7219"/>
                    </a:lnTo>
                    <a:lnTo>
                      <a:pt x="58" y="7105"/>
                    </a:lnTo>
                    <a:lnTo>
                      <a:pt x="134" y="6952"/>
                    </a:lnTo>
                    <a:lnTo>
                      <a:pt x="591" y="6781"/>
                    </a:lnTo>
                    <a:lnTo>
                      <a:pt x="801" y="6666"/>
                    </a:lnTo>
                    <a:lnTo>
                      <a:pt x="1086" y="6304"/>
                    </a:lnTo>
                    <a:lnTo>
                      <a:pt x="1105" y="5886"/>
                    </a:lnTo>
                    <a:lnTo>
                      <a:pt x="1029" y="5695"/>
                    </a:lnTo>
                    <a:lnTo>
                      <a:pt x="1048" y="5466"/>
                    </a:lnTo>
                    <a:lnTo>
                      <a:pt x="1182" y="5314"/>
                    </a:lnTo>
                    <a:lnTo>
                      <a:pt x="1410" y="5295"/>
                    </a:lnTo>
                    <a:lnTo>
                      <a:pt x="1867" y="4990"/>
                    </a:lnTo>
                    <a:lnTo>
                      <a:pt x="1962" y="5029"/>
                    </a:lnTo>
                    <a:lnTo>
                      <a:pt x="1981" y="5105"/>
                    </a:lnTo>
                    <a:lnTo>
                      <a:pt x="1962" y="5219"/>
                    </a:lnTo>
                    <a:lnTo>
                      <a:pt x="2020" y="5314"/>
                    </a:lnTo>
                    <a:lnTo>
                      <a:pt x="2020" y="5428"/>
                    </a:lnTo>
                    <a:lnTo>
                      <a:pt x="2039" y="5524"/>
                    </a:lnTo>
                    <a:lnTo>
                      <a:pt x="2343" y="5923"/>
                    </a:lnTo>
                    <a:lnTo>
                      <a:pt x="2496" y="5923"/>
                    </a:lnTo>
                    <a:lnTo>
                      <a:pt x="2648" y="5905"/>
                    </a:lnTo>
                    <a:lnTo>
                      <a:pt x="2782" y="5943"/>
                    </a:lnTo>
                    <a:lnTo>
                      <a:pt x="2763" y="5695"/>
                    </a:lnTo>
                    <a:lnTo>
                      <a:pt x="1905" y="4552"/>
                    </a:lnTo>
                    <a:lnTo>
                      <a:pt x="1734" y="4381"/>
                    </a:lnTo>
                    <a:lnTo>
                      <a:pt x="1048" y="3924"/>
                    </a:lnTo>
                    <a:lnTo>
                      <a:pt x="58" y="3409"/>
                    </a:lnTo>
                    <a:lnTo>
                      <a:pt x="0" y="3276"/>
                    </a:lnTo>
                    <a:lnTo>
                      <a:pt x="96" y="2971"/>
                    </a:lnTo>
                    <a:lnTo>
                      <a:pt x="248" y="2667"/>
                    </a:lnTo>
                    <a:lnTo>
                      <a:pt x="381" y="2476"/>
                    </a:lnTo>
                    <a:lnTo>
                      <a:pt x="762" y="2323"/>
                    </a:lnTo>
                    <a:lnTo>
                      <a:pt x="896" y="2057"/>
                    </a:lnTo>
                    <a:lnTo>
                      <a:pt x="1029" y="1657"/>
                    </a:lnTo>
                    <a:lnTo>
                      <a:pt x="1029" y="1257"/>
                    </a:lnTo>
                    <a:lnTo>
                      <a:pt x="1867" y="971"/>
                    </a:lnTo>
                    <a:lnTo>
                      <a:pt x="2057" y="876"/>
                    </a:lnTo>
                    <a:lnTo>
                      <a:pt x="2324" y="876"/>
                    </a:lnTo>
                    <a:lnTo>
                      <a:pt x="2572" y="838"/>
                    </a:lnTo>
                    <a:lnTo>
                      <a:pt x="2667" y="762"/>
                    </a:lnTo>
                    <a:lnTo>
                      <a:pt x="2896" y="381"/>
                    </a:lnTo>
                    <a:lnTo>
                      <a:pt x="2934" y="285"/>
                    </a:lnTo>
                    <a:lnTo>
                      <a:pt x="3029" y="247"/>
                    </a:lnTo>
                    <a:lnTo>
                      <a:pt x="3200" y="266"/>
                    </a:lnTo>
                    <a:lnTo>
                      <a:pt x="3315" y="190"/>
                    </a:lnTo>
                    <a:lnTo>
                      <a:pt x="3410" y="114"/>
                    </a:lnTo>
                    <a:lnTo>
                      <a:pt x="3525" y="76"/>
                    </a:lnTo>
                    <a:lnTo>
                      <a:pt x="3829" y="0"/>
                    </a:lnTo>
                    <a:lnTo>
                      <a:pt x="4134" y="76"/>
                    </a:lnTo>
                    <a:lnTo>
                      <a:pt x="4401" y="247"/>
                    </a:lnTo>
                    <a:lnTo>
                      <a:pt x="4686" y="324"/>
                    </a:lnTo>
                    <a:lnTo>
                      <a:pt x="5486" y="266"/>
                    </a:lnTo>
                    <a:lnTo>
                      <a:pt x="5601" y="361"/>
                    </a:lnTo>
                    <a:lnTo>
                      <a:pt x="5677" y="495"/>
                    </a:lnTo>
                    <a:lnTo>
                      <a:pt x="5734" y="686"/>
                    </a:lnTo>
                    <a:lnTo>
                      <a:pt x="5753" y="895"/>
                    </a:lnTo>
                    <a:lnTo>
                      <a:pt x="5848" y="1028"/>
                    </a:lnTo>
                    <a:lnTo>
                      <a:pt x="6001" y="1085"/>
                    </a:lnTo>
                    <a:lnTo>
                      <a:pt x="6134" y="1219"/>
                    </a:lnTo>
                    <a:lnTo>
                      <a:pt x="6229" y="1390"/>
                    </a:lnTo>
                    <a:lnTo>
                      <a:pt x="6286" y="1466"/>
                    </a:lnTo>
                    <a:lnTo>
                      <a:pt x="6344" y="1543"/>
                    </a:lnTo>
                    <a:lnTo>
                      <a:pt x="6553" y="1600"/>
                    </a:lnTo>
                    <a:lnTo>
                      <a:pt x="6610" y="1695"/>
                    </a:lnTo>
                    <a:lnTo>
                      <a:pt x="6629" y="1790"/>
                    </a:lnTo>
                    <a:lnTo>
                      <a:pt x="6686" y="1943"/>
                    </a:lnTo>
                    <a:lnTo>
                      <a:pt x="6705" y="2095"/>
                    </a:lnTo>
                    <a:lnTo>
                      <a:pt x="6763" y="2133"/>
                    </a:lnTo>
                    <a:lnTo>
                      <a:pt x="6839" y="2152"/>
                    </a:lnTo>
                    <a:lnTo>
                      <a:pt x="6991" y="2266"/>
                    </a:lnTo>
                    <a:lnTo>
                      <a:pt x="7143" y="2342"/>
                    </a:lnTo>
                    <a:lnTo>
                      <a:pt x="7239" y="2400"/>
                    </a:lnTo>
                    <a:lnTo>
                      <a:pt x="7315" y="2476"/>
                    </a:lnTo>
                    <a:lnTo>
                      <a:pt x="7258" y="2571"/>
                    </a:lnTo>
                    <a:lnTo>
                      <a:pt x="7182" y="2667"/>
                    </a:lnTo>
                    <a:lnTo>
                      <a:pt x="7086" y="2895"/>
                    </a:lnTo>
                    <a:lnTo>
                      <a:pt x="6991" y="3048"/>
                    </a:lnTo>
                    <a:lnTo>
                      <a:pt x="6896" y="3180"/>
                    </a:lnTo>
                    <a:lnTo>
                      <a:pt x="6820" y="3314"/>
                    </a:lnTo>
                    <a:lnTo>
                      <a:pt x="6801" y="3466"/>
                    </a:lnTo>
                    <a:lnTo>
                      <a:pt x="6858" y="3561"/>
                    </a:lnTo>
                    <a:lnTo>
                      <a:pt x="6991" y="3581"/>
                    </a:lnTo>
                    <a:lnTo>
                      <a:pt x="8706" y="3505"/>
                    </a:lnTo>
                    <a:lnTo>
                      <a:pt x="8896" y="3524"/>
                    </a:lnTo>
                    <a:lnTo>
                      <a:pt x="9429" y="3638"/>
                    </a:lnTo>
                    <a:lnTo>
                      <a:pt x="9563" y="3733"/>
                    </a:lnTo>
                    <a:lnTo>
                      <a:pt x="9734" y="3790"/>
                    </a:lnTo>
                    <a:lnTo>
                      <a:pt x="10725" y="3962"/>
                    </a:lnTo>
                    <a:lnTo>
                      <a:pt x="10763" y="4057"/>
                    </a:lnTo>
                    <a:lnTo>
                      <a:pt x="10743" y="4152"/>
                    </a:lnTo>
                    <a:lnTo>
                      <a:pt x="10839" y="4171"/>
                    </a:lnTo>
                    <a:lnTo>
                      <a:pt x="11010" y="4171"/>
                    </a:lnTo>
                    <a:lnTo>
                      <a:pt x="11182" y="4228"/>
                    </a:lnTo>
                    <a:lnTo>
                      <a:pt x="11277" y="4323"/>
                    </a:lnTo>
                    <a:lnTo>
                      <a:pt x="11201" y="4438"/>
                    </a:lnTo>
                    <a:lnTo>
                      <a:pt x="11029" y="4571"/>
                    </a:lnTo>
                    <a:lnTo>
                      <a:pt x="10839" y="4628"/>
                    </a:lnTo>
                    <a:lnTo>
                      <a:pt x="10743" y="4743"/>
                    </a:lnTo>
                    <a:lnTo>
                      <a:pt x="10611" y="5047"/>
                    </a:lnTo>
                    <a:lnTo>
                      <a:pt x="10515" y="5219"/>
                    </a:lnTo>
                    <a:lnTo>
                      <a:pt x="10382" y="5314"/>
                    </a:lnTo>
                    <a:lnTo>
                      <a:pt x="10230" y="5371"/>
                    </a:lnTo>
                    <a:lnTo>
                      <a:pt x="10096" y="5486"/>
                    </a:lnTo>
                    <a:lnTo>
                      <a:pt x="10001" y="5657"/>
                    </a:lnTo>
                    <a:lnTo>
                      <a:pt x="9925" y="5809"/>
                    </a:lnTo>
                    <a:lnTo>
                      <a:pt x="9982" y="5962"/>
                    </a:lnTo>
                    <a:lnTo>
                      <a:pt x="10058" y="6076"/>
                    </a:lnTo>
                    <a:lnTo>
                      <a:pt x="10115" y="6190"/>
                    </a:lnTo>
                    <a:lnTo>
                      <a:pt x="10077" y="6438"/>
                    </a:lnTo>
                    <a:lnTo>
                      <a:pt x="9982" y="6685"/>
                    </a:lnTo>
                    <a:lnTo>
                      <a:pt x="9886" y="6743"/>
                    </a:lnTo>
                    <a:lnTo>
                      <a:pt x="9772" y="6724"/>
                    </a:lnTo>
                    <a:lnTo>
                      <a:pt x="9639" y="6781"/>
                    </a:lnTo>
                    <a:lnTo>
                      <a:pt x="9524" y="6857"/>
                    </a:lnTo>
                    <a:lnTo>
                      <a:pt x="9429" y="7047"/>
                    </a:lnTo>
                    <a:lnTo>
                      <a:pt x="9296" y="7200"/>
                    </a:lnTo>
                    <a:lnTo>
                      <a:pt x="9125" y="7257"/>
                    </a:lnTo>
                    <a:lnTo>
                      <a:pt x="8934" y="7257"/>
                    </a:lnTo>
                    <a:lnTo>
                      <a:pt x="8591" y="7219"/>
                    </a:lnTo>
                    <a:lnTo>
                      <a:pt x="8210" y="7295"/>
                    </a:lnTo>
                    <a:lnTo>
                      <a:pt x="8001" y="7314"/>
                    </a:lnTo>
                    <a:lnTo>
                      <a:pt x="7791" y="7295"/>
                    </a:lnTo>
                    <a:lnTo>
                      <a:pt x="7601" y="7371"/>
                    </a:lnTo>
                    <a:lnTo>
                      <a:pt x="7563" y="7467"/>
                    </a:lnTo>
                    <a:lnTo>
                      <a:pt x="7467" y="7505"/>
                    </a:lnTo>
                    <a:lnTo>
                      <a:pt x="7182" y="7409"/>
                    </a:lnTo>
                    <a:lnTo>
                      <a:pt x="6991" y="7447"/>
                    </a:lnTo>
                    <a:lnTo>
                      <a:pt x="6839" y="7581"/>
                    </a:lnTo>
                    <a:lnTo>
                      <a:pt x="6629" y="7924"/>
                    </a:lnTo>
                    <a:lnTo>
                      <a:pt x="6649" y="8114"/>
                    </a:lnTo>
                    <a:lnTo>
                      <a:pt x="6763" y="8248"/>
                    </a:lnTo>
                    <a:lnTo>
                      <a:pt x="6858" y="8400"/>
                    </a:lnTo>
                    <a:lnTo>
                      <a:pt x="6915" y="8571"/>
                    </a:lnTo>
                    <a:lnTo>
                      <a:pt x="6839" y="8610"/>
                    </a:lnTo>
                    <a:lnTo>
                      <a:pt x="6820" y="8705"/>
                    </a:lnTo>
                    <a:lnTo>
                      <a:pt x="6953" y="8724"/>
                    </a:lnTo>
                    <a:lnTo>
                      <a:pt x="6991" y="8781"/>
                    </a:lnTo>
                    <a:lnTo>
                      <a:pt x="6991" y="8895"/>
                    </a:lnTo>
                    <a:lnTo>
                      <a:pt x="7086" y="8991"/>
                    </a:lnTo>
                    <a:lnTo>
                      <a:pt x="7277" y="9352"/>
                    </a:lnTo>
                    <a:lnTo>
                      <a:pt x="7391" y="9504"/>
                    </a:lnTo>
                    <a:lnTo>
                      <a:pt x="7467" y="9524"/>
                    </a:lnTo>
                    <a:lnTo>
                      <a:pt x="7524" y="9543"/>
                    </a:lnTo>
                    <a:lnTo>
                      <a:pt x="7677" y="9695"/>
                    </a:lnTo>
                    <a:lnTo>
                      <a:pt x="7658" y="980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62" name="Freeform 3">
                <a:extLst>
                  <a:ext uri="{FF2B5EF4-FFF2-40B4-BE49-F238E27FC236}">
                    <a16:creationId xmlns:a16="http://schemas.microsoft.com/office/drawing/2014/main" id="{5C546FD1-75DD-E440-91C7-3F2B9A7F5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0175" y="11247438"/>
                <a:ext cx="2517775" cy="2592387"/>
              </a:xfrm>
              <a:custGeom>
                <a:avLst/>
                <a:gdLst>
                  <a:gd name="T0" fmla="*/ 187758605 w 6992"/>
                  <a:gd name="T1" fmla="*/ 483806879 h 7201"/>
                  <a:gd name="T2" fmla="*/ 187758605 w 6992"/>
                  <a:gd name="T3" fmla="*/ 483806879 h 7201"/>
                  <a:gd name="T4" fmla="*/ 165455843 w 6992"/>
                  <a:gd name="T5" fmla="*/ 469032325 h 7201"/>
                  <a:gd name="T6" fmla="*/ 145746116 w 6992"/>
                  <a:gd name="T7" fmla="*/ 446740533 h 7201"/>
                  <a:gd name="T8" fmla="*/ 135891432 w 6992"/>
                  <a:gd name="T9" fmla="*/ 436890830 h 7201"/>
                  <a:gd name="T10" fmla="*/ 135891432 w 6992"/>
                  <a:gd name="T11" fmla="*/ 422115916 h 7201"/>
                  <a:gd name="T12" fmla="*/ 108661508 w 6992"/>
                  <a:gd name="T13" fmla="*/ 399954086 h 7201"/>
                  <a:gd name="T14" fmla="*/ 84024619 w 6992"/>
                  <a:gd name="T15" fmla="*/ 377662293 h 7201"/>
                  <a:gd name="T16" fmla="*/ 46939651 w 6992"/>
                  <a:gd name="T17" fmla="*/ 318433757 h 7201"/>
                  <a:gd name="T18" fmla="*/ 42012129 w 6992"/>
                  <a:gd name="T19" fmla="*/ 296271926 h 7201"/>
                  <a:gd name="T20" fmla="*/ 27230284 w 6992"/>
                  <a:gd name="T21" fmla="*/ 281497012 h 7201"/>
                  <a:gd name="T22" fmla="*/ 29693685 w 6992"/>
                  <a:gd name="T23" fmla="*/ 254280368 h 7201"/>
                  <a:gd name="T24" fmla="*/ 2593395 w 6992"/>
                  <a:gd name="T25" fmla="*/ 217214022 h 7201"/>
                  <a:gd name="T26" fmla="*/ 27230284 w 6992"/>
                  <a:gd name="T27" fmla="*/ 148135783 h 7201"/>
                  <a:gd name="T28" fmla="*/ 71706174 w 6992"/>
                  <a:gd name="T29" fmla="*/ 125844351 h 7201"/>
                  <a:gd name="T30" fmla="*/ 121109227 w 6992"/>
                  <a:gd name="T31" fmla="*/ 133361229 h 7201"/>
                  <a:gd name="T32" fmla="*/ 150673638 w 6992"/>
                  <a:gd name="T33" fmla="*/ 111069437 h 7201"/>
                  <a:gd name="T34" fmla="*/ 205004212 w 6992"/>
                  <a:gd name="T35" fmla="*/ 111069437 h 7201"/>
                  <a:gd name="T36" fmla="*/ 298883515 w 6992"/>
                  <a:gd name="T37" fmla="*/ 106144586 h 7201"/>
                  <a:gd name="T38" fmla="*/ 345823166 w 6992"/>
                  <a:gd name="T39" fmla="*/ 98757309 h 7201"/>
                  <a:gd name="T40" fmla="*/ 375387217 w 6992"/>
                  <a:gd name="T41" fmla="*/ 54303686 h 7201"/>
                  <a:gd name="T42" fmla="*/ 407544663 w 6992"/>
                  <a:gd name="T43" fmla="*/ 37066346 h 7201"/>
                  <a:gd name="T44" fmla="*/ 434774947 w 6992"/>
                  <a:gd name="T45" fmla="*/ 32011893 h 7201"/>
                  <a:gd name="T46" fmla="*/ 513742410 w 6992"/>
                  <a:gd name="T47" fmla="*/ 19699765 h 7201"/>
                  <a:gd name="T48" fmla="*/ 627460714 w 6992"/>
                  <a:gd name="T49" fmla="*/ 86445180 h 7201"/>
                  <a:gd name="T50" fmla="*/ 666879809 w 6992"/>
                  <a:gd name="T51" fmla="*/ 204901894 h 7201"/>
                  <a:gd name="T52" fmla="*/ 748440667 w 6992"/>
                  <a:gd name="T53" fmla="*/ 195052191 h 7201"/>
                  <a:gd name="T54" fmla="*/ 765686274 w 6992"/>
                  <a:gd name="T55" fmla="*/ 182739703 h 7201"/>
                  <a:gd name="T56" fmla="*/ 807698763 w 6992"/>
                  <a:gd name="T57" fmla="*/ 239376213 h 7201"/>
                  <a:gd name="T58" fmla="*/ 904041467 w 6992"/>
                  <a:gd name="T59" fmla="*/ 330875846 h 7201"/>
                  <a:gd name="T60" fmla="*/ 891723022 w 6992"/>
                  <a:gd name="T61" fmla="*/ 367812591 h 7201"/>
                  <a:gd name="T62" fmla="*/ 852174654 w 6992"/>
                  <a:gd name="T63" fmla="*/ 392566449 h 7201"/>
                  <a:gd name="T64" fmla="*/ 820016848 w 6992"/>
                  <a:gd name="T65" fmla="*/ 417191065 h 7201"/>
                  <a:gd name="T66" fmla="*/ 760759112 w 6992"/>
                  <a:gd name="T67" fmla="*/ 469032325 h 7201"/>
                  <a:gd name="T68" fmla="*/ 684255049 w 6992"/>
                  <a:gd name="T69" fmla="*/ 535647779 h 7201"/>
                  <a:gd name="T70" fmla="*/ 632258602 w 6992"/>
                  <a:gd name="T71" fmla="*/ 557939571 h 7201"/>
                  <a:gd name="T72" fmla="*/ 637315398 w 6992"/>
                  <a:gd name="T73" fmla="*/ 582564187 h 7201"/>
                  <a:gd name="T74" fmla="*/ 654561364 w 6992"/>
                  <a:gd name="T75" fmla="*/ 609780831 h 7201"/>
                  <a:gd name="T76" fmla="*/ 671806971 w 6992"/>
                  <a:gd name="T77" fmla="*/ 661621731 h 7201"/>
                  <a:gd name="T78" fmla="*/ 637315398 w 6992"/>
                  <a:gd name="T79" fmla="*/ 750399735 h 7201"/>
                  <a:gd name="T80" fmla="*/ 612549235 w 6992"/>
                  <a:gd name="T81" fmla="*/ 770228742 h 7201"/>
                  <a:gd name="T82" fmla="*/ 580521063 w 6992"/>
                  <a:gd name="T83" fmla="*/ 775153593 h 7201"/>
                  <a:gd name="T84" fmla="*/ 565739217 w 6992"/>
                  <a:gd name="T85" fmla="*/ 819607576 h 7201"/>
                  <a:gd name="T86" fmla="*/ 489105521 w 6992"/>
                  <a:gd name="T87" fmla="*/ 868986051 h 7201"/>
                  <a:gd name="T88" fmla="*/ 427384024 w 6992"/>
                  <a:gd name="T89" fmla="*/ 925752162 h 7201"/>
                  <a:gd name="T90" fmla="*/ 397689979 w 6992"/>
                  <a:gd name="T91" fmla="*/ 933139439 h 7201"/>
                  <a:gd name="T92" fmla="*/ 387835295 w 6992"/>
                  <a:gd name="T93" fmla="*/ 928214587 h 7201"/>
                  <a:gd name="T94" fmla="*/ 372923456 w 6992"/>
                  <a:gd name="T95" fmla="*/ 930677013 h 7201"/>
                  <a:gd name="T96" fmla="*/ 375387217 w 6992"/>
                  <a:gd name="T97" fmla="*/ 923289736 h 7201"/>
                  <a:gd name="T98" fmla="*/ 380444373 w 6992"/>
                  <a:gd name="T99" fmla="*/ 906052397 h 7201"/>
                  <a:gd name="T100" fmla="*/ 368125928 w 6992"/>
                  <a:gd name="T101" fmla="*/ 881298179 h 7201"/>
                  <a:gd name="T102" fmla="*/ 375387217 w 6992"/>
                  <a:gd name="T103" fmla="*/ 819607576 h 7201"/>
                  <a:gd name="T104" fmla="*/ 375387217 w 6992"/>
                  <a:gd name="T105" fmla="*/ 807295088 h 7201"/>
                  <a:gd name="T106" fmla="*/ 365532533 w 6992"/>
                  <a:gd name="T107" fmla="*/ 772691168 h 7201"/>
                  <a:gd name="T108" fmla="*/ 348286927 w 6992"/>
                  <a:gd name="T109" fmla="*/ 718387842 h 7201"/>
                  <a:gd name="T110" fmla="*/ 353214089 w 6992"/>
                  <a:gd name="T111" fmla="*/ 706075354 h 7201"/>
                  <a:gd name="T112" fmla="*/ 353214089 w 6992"/>
                  <a:gd name="T113" fmla="*/ 693633624 h 7201"/>
                  <a:gd name="T114" fmla="*/ 333504721 w 6992"/>
                  <a:gd name="T115" fmla="*/ 656696880 h 7201"/>
                  <a:gd name="T116" fmla="*/ 279174147 w 6992"/>
                  <a:gd name="T117" fmla="*/ 587618640 h 7201"/>
                  <a:gd name="T118" fmla="*/ 271782864 w 6992"/>
                  <a:gd name="T119" fmla="*/ 577639336 h 7201"/>
                  <a:gd name="T120" fmla="*/ 256871385 w 6992"/>
                  <a:gd name="T121" fmla="*/ 565326848 h 7201"/>
                  <a:gd name="T122" fmla="*/ 251943863 w 6992"/>
                  <a:gd name="T123" fmla="*/ 553014720 h 7201"/>
                  <a:gd name="T124" fmla="*/ 249480102 w 6992"/>
                  <a:gd name="T125" fmla="*/ 538240166 h 72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992" h="7201">
                    <a:moveTo>
                      <a:pt x="1810" y="4114"/>
                    </a:moveTo>
                    <a:lnTo>
                      <a:pt x="1448" y="3733"/>
                    </a:lnTo>
                    <a:lnTo>
                      <a:pt x="1353" y="3676"/>
                    </a:lnTo>
                    <a:lnTo>
                      <a:pt x="1276" y="3619"/>
                    </a:lnTo>
                    <a:lnTo>
                      <a:pt x="1258" y="3600"/>
                    </a:lnTo>
                    <a:lnTo>
                      <a:pt x="1124" y="3447"/>
                    </a:lnTo>
                    <a:lnTo>
                      <a:pt x="1086" y="3410"/>
                    </a:lnTo>
                    <a:lnTo>
                      <a:pt x="1048" y="3371"/>
                    </a:lnTo>
                    <a:lnTo>
                      <a:pt x="1029" y="3371"/>
                    </a:lnTo>
                    <a:lnTo>
                      <a:pt x="1048" y="3257"/>
                    </a:lnTo>
                    <a:lnTo>
                      <a:pt x="895" y="3105"/>
                    </a:lnTo>
                    <a:lnTo>
                      <a:pt x="838" y="3086"/>
                    </a:lnTo>
                    <a:lnTo>
                      <a:pt x="762" y="3066"/>
                    </a:lnTo>
                    <a:lnTo>
                      <a:pt x="648" y="2914"/>
                    </a:lnTo>
                    <a:lnTo>
                      <a:pt x="457" y="2553"/>
                    </a:lnTo>
                    <a:lnTo>
                      <a:pt x="362" y="2457"/>
                    </a:lnTo>
                    <a:lnTo>
                      <a:pt x="362" y="2343"/>
                    </a:lnTo>
                    <a:lnTo>
                      <a:pt x="324" y="2286"/>
                    </a:lnTo>
                    <a:lnTo>
                      <a:pt x="191" y="2267"/>
                    </a:lnTo>
                    <a:lnTo>
                      <a:pt x="210" y="2172"/>
                    </a:lnTo>
                    <a:lnTo>
                      <a:pt x="286" y="2133"/>
                    </a:lnTo>
                    <a:lnTo>
                      <a:pt x="229" y="1962"/>
                    </a:lnTo>
                    <a:lnTo>
                      <a:pt x="134" y="1810"/>
                    </a:lnTo>
                    <a:lnTo>
                      <a:pt x="20" y="1676"/>
                    </a:lnTo>
                    <a:lnTo>
                      <a:pt x="0" y="1486"/>
                    </a:lnTo>
                    <a:lnTo>
                      <a:pt x="210" y="1143"/>
                    </a:lnTo>
                    <a:lnTo>
                      <a:pt x="362" y="1009"/>
                    </a:lnTo>
                    <a:lnTo>
                      <a:pt x="553" y="971"/>
                    </a:lnTo>
                    <a:lnTo>
                      <a:pt x="838" y="1067"/>
                    </a:lnTo>
                    <a:lnTo>
                      <a:pt x="934" y="1029"/>
                    </a:lnTo>
                    <a:lnTo>
                      <a:pt x="972" y="933"/>
                    </a:lnTo>
                    <a:lnTo>
                      <a:pt x="1162" y="857"/>
                    </a:lnTo>
                    <a:lnTo>
                      <a:pt x="1372" y="876"/>
                    </a:lnTo>
                    <a:lnTo>
                      <a:pt x="1581" y="857"/>
                    </a:lnTo>
                    <a:lnTo>
                      <a:pt x="1962" y="781"/>
                    </a:lnTo>
                    <a:lnTo>
                      <a:pt x="2305" y="819"/>
                    </a:lnTo>
                    <a:lnTo>
                      <a:pt x="2496" y="819"/>
                    </a:lnTo>
                    <a:lnTo>
                      <a:pt x="2667" y="762"/>
                    </a:lnTo>
                    <a:lnTo>
                      <a:pt x="2800" y="609"/>
                    </a:lnTo>
                    <a:lnTo>
                      <a:pt x="2895" y="419"/>
                    </a:lnTo>
                    <a:lnTo>
                      <a:pt x="3010" y="343"/>
                    </a:lnTo>
                    <a:lnTo>
                      <a:pt x="3143" y="286"/>
                    </a:lnTo>
                    <a:lnTo>
                      <a:pt x="3257" y="305"/>
                    </a:lnTo>
                    <a:lnTo>
                      <a:pt x="3353" y="247"/>
                    </a:lnTo>
                    <a:lnTo>
                      <a:pt x="3448" y="0"/>
                    </a:lnTo>
                    <a:lnTo>
                      <a:pt x="3962" y="152"/>
                    </a:lnTo>
                    <a:lnTo>
                      <a:pt x="3962" y="343"/>
                    </a:lnTo>
                    <a:lnTo>
                      <a:pt x="4839" y="667"/>
                    </a:lnTo>
                    <a:lnTo>
                      <a:pt x="4800" y="1314"/>
                    </a:lnTo>
                    <a:lnTo>
                      <a:pt x="5143" y="1581"/>
                    </a:lnTo>
                    <a:lnTo>
                      <a:pt x="5505" y="1600"/>
                    </a:lnTo>
                    <a:lnTo>
                      <a:pt x="5772" y="1505"/>
                    </a:lnTo>
                    <a:lnTo>
                      <a:pt x="5829" y="1466"/>
                    </a:lnTo>
                    <a:lnTo>
                      <a:pt x="5905" y="1410"/>
                    </a:lnTo>
                    <a:lnTo>
                      <a:pt x="5982" y="1448"/>
                    </a:lnTo>
                    <a:lnTo>
                      <a:pt x="6229" y="1847"/>
                    </a:lnTo>
                    <a:lnTo>
                      <a:pt x="6915" y="2381"/>
                    </a:lnTo>
                    <a:lnTo>
                      <a:pt x="6972" y="2553"/>
                    </a:lnTo>
                    <a:lnTo>
                      <a:pt x="6991" y="2743"/>
                    </a:lnTo>
                    <a:lnTo>
                      <a:pt x="6877" y="2838"/>
                    </a:lnTo>
                    <a:lnTo>
                      <a:pt x="6743" y="2934"/>
                    </a:lnTo>
                    <a:lnTo>
                      <a:pt x="6572" y="3029"/>
                    </a:lnTo>
                    <a:lnTo>
                      <a:pt x="6439" y="3105"/>
                    </a:lnTo>
                    <a:lnTo>
                      <a:pt x="6324" y="3219"/>
                    </a:lnTo>
                    <a:lnTo>
                      <a:pt x="6191" y="3315"/>
                    </a:lnTo>
                    <a:lnTo>
                      <a:pt x="5867" y="3619"/>
                    </a:lnTo>
                    <a:lnTo>
                      <a:pt x="5619" y="3733"/>
                    </a:lnTo>
                    <a:lnTo>
                      <a:pt x="5277" y="4133"/>
                    </a:lnTo>
                    <a:lnTo>
                      <a:pt x="4991" y="4229"/>
                    </a:lnTo>
                    <a:lnTo>
                      <a:pt x="4876" y="4305"/>
                    </a:lnTo>
                    <a:lnTo>
                      <a:pt x="4839" y="4400"/>
                    </a:lnTo>
                    <a:lnTo>
                      <a:pt x="4915" y="4495"/>
                    </a:lnTo>
                    <a:lnTo>
                      <a:pt x="4991" y="4571"/>
                    </a:lnTo>
                    <a:lnTo>
                      <a:pt x="5048" y="4705"/>
                    </a:lnTo>
                    <a:lnTo>
                      <a:pt x="5029" y="4895"/>
                    </a:lnTo>
                    <a:lnTo>
                      <a:pt x="5181" y="5105"/>
                    </a:lnTo>
                    <a:lnTo>
                      <a:pt x="5220" y="5352"/>
                    </a:lnTo>
                    <a:lnTo>
                      <a:pt x="4915" y="5790"/>
                    </a:lnTo>
                    <a:lnTo>
                      <a:pt x="4858" y="5905"/>
                    </a:lnTo>
                    <a:lnTo>
                      <a:pt x="4724" y="5943"/>
                    </a:lnTo>
                    <a:lnTo>
                      <a:pt x="4591" y="5943"/>
                    </a:lnTo>
                    <a:lnTo>
                      <a:pt x="4477" y="5981"/>
                    </a:lnTo>
                    <a:lnTo>
                      <a:pt x="4381" y="6076"/>
                    </a:lnTo>
                    <a:lnTo>
                      <a:pt x="4363" y="6324"/>
                    </a:lnTo>
                    <a:lnTo>
                      <a:pt x="4058" y="6571"/>
                    </a:lnTo>
                    <a:lnTo>
                      <a:pt x="3772" y="6705"/>
                    </a:lnTo>
                    <a:lnTo>
                      <a:pt x="3601" y="6952"/>
                    </a:lnTo>
                    <a:lnTo>
                      <a:pt x="3296" y="7143"/>
                    </a:lnTo>
                    <a:lnTo>
                      <a:pt x="3181" y="7200"/>
                    </a:lnTo>
                    <a:lnTo>
                      <a:pt x="3067" y="7200"/>
                    </a:lnTo>
                    <a:lnTo>
                      <a:pt x="3029" y="7181"/>
                    </a:lnTo>
                    <a:lnTo>
                      <a:pt x="2991" y="7162"/>
                    </a:lnTo>
                    <a:lnTo>
                      <a:pt x="2895" y="7181"/>
                    </a:lnTo>
                    <a:lnTo>
                      <a:pt x="2876" y="7181"/>
                    </a:lnTo>
                    <a:lnTo>
                      <a:pt x="2876" y="7162"/>
                    </a:lnTo>
                    <a:lnTo>
                      <a:pt x="2895" y="7124"/>
                    </a:lnTo>
                    <a:lnTo>
                      <a:pt x="2915" y="7028"/>
                    </a:lnTo>
                    <a:lnTo>
                      <a:pt x="2934" y="6991"/>
                    </a:lnTo>
                    <a:lnTo>
                      <a:pt x="2915" y="6933"/>
                    </a:lnTo>
                    <a:lnTo>
                      <a:pt x="2839" y="6800"/>
                    </a:lnTo>
                    <a:lnTo>
                      <a:pt x="2819" y="6724"/>
                    </a:lnTo>
                    <a:lnTo>
                      <a:pt x="2895" y="6324"/>
                    </a:lnTo>
                    <a:lnTo>
                      <a:pt x="2895" y="6286"/>
                    </a:lnTo>
                    <a:lnTo>
                      <a:pt x="2895" y="6229"/>
                    </a:lnTo>
                    <a:lnTo>
                      <a:pt x="2858" y="6153"/>
                    </a:lnTo>
                    <a:lnTo>
                      <a:pt x="2819" y="5962"/>
                    </a:lnTo>
                    <a:lnTo>
                      <a:pt x="2705" y="5676"/>
                    </a:lnTo>
                    <a:lnTo>
                      <a:pt x="2686" y="5543"/>
                    </a:lnTo>
                    <a:lnTo>
                      <a:pt x="2686" y="5505"/>
                    </a:lnTo>
                    <a:lnTo>
                      <a:pt x="2724" y="5448"/>
                    </a:lnTo>
                    <a:lnTo>
                      <a:pt x="2724" y="5391"/>
                    </a:lnTo>
                    <a:lnTo>
                      <a:pt x="2724" y="5352"/>
                    </a:lnTo>
                    <a:lnTo>
                      <a:pt x="2686" y="5238"/>
                    </a:lnTo>
                    <a:lnTo>
                      <a:pt x="2572" y="5067"/>
                    </a:lnTo>
                    <a:lnTo>
                      <a:pt x="2534" y="4991"/>
                    </a:lnTo>
                    <a:lnTo>
                      <a:pt x="2153" y="4534"/>
                    </a:lnTo>
                    <a:lnTo>
                      <a:pt x="2096" y="4457"/>
                    </a:lnTo>
                    <a:lnTo>
                      <a:pt x="2077" y="4457"/>
                    </a:lnTo>
                    <a:lnTo>
                      <a:pt x="1981" y="4362"/>
                    </a:lnTo>
                    <a:lnTo>
                      <a:pt x="1962" y="4343"/>
                    </a:lnTo>
                    <a:lnTo>
                      <a:pt x="1943" y="4267"/>
                    </a:lnTo>
                    <a:lnTo>
                      <a:pt x="1943" y="4190"/>
                    </a:lnTo>
                    <a:lnTo>
                      <a:pt x="1924" y="4153"/>
                    </a:lnTo>
                    <a:lnTo>
                      <a:pt x="1810" y="4114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63" name="Freeform 4">
                <a:extLst>
                  <a:ext uri="{FF2B5EF4-FFF2-40B4-BE49-F238E27FC236}">
                    <a16:creationId xmlns:a16="http://schemas.microsoft.com/office/drawing/2014/main" id="{6D9182FB-8183-2C48-9112-E1D71B5AA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5225" y="12028488"/>
                <a:ext cx="4649788" cy="3421062"/>
              </a:xfrm>
              <a:custGeom>
                <a:avLst/>
                <a:gdLst>
                  <a:gd name="T0" fmla="*/ 39522298 w 12917"/>
                  <a:gd name="T1" fmla="*/ 651347890 h 9505"/>
                  <a:gd name="T2" fmla="*/ 195020035 w 12917"/>
                  <a:gd name="T3" fmla="*/ 505740220 h 9505"/>
                  <a:gd name="T4" fmla="*/ 303739113 w 12917"/>
                  <a:gd name="T5" fmla="*/ 411950213 h 9505"/>
                  <a:gd name="T6" fmla="*/ 254368638 w 12917"/>
                  <a:gd name="T7" fmla="*/ 288624257 h 9505"/>
                  <a:gd name="T8" fmla="*/ 429562729 w 12917"/>
                  <a:gd name="T9" fmla="*/ 148068818 h 9505"/>
                  <a:gd name="T10" fmla="*/ 533227767 w 12917"/>
                  <a:gd name="T11" fmla="*/ 73969803 h 9505"/>
                  <a:gd name="T12" fmla="*/ 627044988 w 12917"/>
                  <a:gd name="T13" fmla="*/ 9845316 h 9505"/>
                  <a:gd name="T14" fmla="*/ 636893165 w 12917"/>
                  <a:gd name="T15" fmla="*/ 118403298 h 9505"/>
                  <a:gd name="T16" fmla="*/ 594908643 w 12917"/>
                  <a:gd name="T17" fmla="*/ 207270647 h 9505"/>
                  <a:gd name="T18" fmla="*/ 562901888 w 12917"/>
                  <a:gd name="T19" fmla="*/ 300931082 h 9505"/>
                  <a:gd name="T20" fmla="*/ 698573681 w 12917"/>
                  <a:gd name="T21" fmla="*/ 256626800 h 9505"/>
                  <a:gd name="T22" fmla="*/ 740558203 w 12917"/>
                  <a:gd name="T23" fmla="*/ 271394774 h 9505"/>
                  <a:gd name="T24" fmla="*/ 886207764 w 12917"/>
                  <a:gd name="T25" fmla="*/ 214524882 h 9505"/>
                  <a:gd name="T26" fmla="*/ 910828206 w 12917"/>
                  <a:gd name="T27" fmla="*/ 204679566 h 9505"/>
                  <a:gd name="T28" fmla="*/ 947888640 w 12917"/>
                  <a:gd name="T29" fmla="*/ 372439376 h 9505"/>
                  <a:gd name="T30" fmla="*/ 1142908675 w 12917"/>
                  <a:gd name="T31" fmla="*/ 222038621 h 9505"/>
                  <a:gd name="T32" fmla="*/ 1145370899 w 12917"/>
                  <a:gd name="T33" fmla="*/ 308314890 h 9505"/>
                  <a:gd name="T34" fmla="*/ 1115696778 w 12917"/>
                  <a:gd name="T35" fmla="*/ 488510737 h 9505"/>
                  <a:gd name="T36" fmla="*/ 1555107684 w 12917"/>
                  <a:gd name="T37" fmla="*/ 651347890 h 9505"/>
                  <a:gd name="T38" fmla="*/ 1602015934 w 12917"/>
                  <a:gd name="T39" fmla="*/ 742676388 h 9505"/>
                  <a:gd name="T40" fmla="*/ 1636614144 w 12917"/>
                  <a:gd name="T41" fmla="*/ 1004225846 h 9505"/>
                  <a:gd name="T42" fmla="*/ 1567417725 w 12917"/>
                  <a:gd name="T43" fmla="*/ 1033761794 h 9505"/>
                  <a:gd name="T44" fmla="*/ 1540335058 w 12917"/>
                  <a:gd name="T45" fmla="*/ 1110322678 h 9505"/>
                  <a:gd name="T46" fmla="*/ 1525562793 w 12917"/>
                  <a:gd name="T47" fmla="*/ 1147372006 h 9505"/>
                  <a:gd name="T48" fmla="*/ 1426821843 w 12917"/>
                  <a:gd name="T49" fmla="*/ 1189344352 h 9505"/>
                  <a:gd name="T50" fmla="*/ 1384707730 w 12917"/>
                  <a:gd name="T51" fmla="*/ 1221341809 h 9505"/>
                  <a:gd name="T52" fmla="*/ 1328080894 w 12917"/>
                  <a:gd name="T53" fmla="*/ 1218880300 h 9505"/>
                  <a:gd name="T54" fmla="*/ 1298406412 w 12917"/>
                  <a:gd name="T55" fmla="*/ 1213957642 h 9505"/>
                  <a:gd name="T56" fmla="*/ 1174915430 w 12917"/>
                  <a:gd name="T57" fmla="*/ 1164601489 h 9505"/>
                  <a:gd name="T58" fmla="*/ 1100924513 w 12917"/>
                  <a:gd name="T59" fmla="*/ 1162139980 h 9505"/>
                  <a:gd name="T60" fmla="*/ 1031857324 w 12917"/>
                  <a:gd name="T61" fmla="*/ 1199189668 h 9505"/>
                  <a:gd name="T62" fmla="*/ 994797250 w 12917"/>
                  <a:gd name="T63" fmla="*/ 1221341809 h 9505"/>
                  <a:gd name="T64" fmla="*/ 920676383 w 12917"/>
                  <a:gd name="T65" fmla="*/ 1223803318 h 9505"/>
                  <a:gd name="T66" fmla="*/ 851609554 w 12917"/>
                  <a:gd name="T67" fmla="*/ 1209034984 h 9505"/>
                  <a:gd name="T68" fmla="*/ 797314991 w 12917"/>
                  <a:gd name="T69" fmla="*/ 1213957642 h 9505"/>
                  <a:gd name="T70" fmla="*/ 762716781 w 12917"/>
                  <a:gd name="T71" fmla="*/ 1186883203 h 9505"/>
                  <a:gd name="T72" fmla="*/ 740558203 w 12917"/>
                  <a:gd name="T73" fmla="*/ 1149833515 h 9505"/>
                  <a:gd name="T74" fmla="*/ 696111817 w 12917"/>
                  <a:gd name="T75" fmla="*/ 1125220225 h 9505"/>
                  <a:gd name="T76" fmla="*/ 661513607 w 12917"/>
                  <a:gd name="T77" fmla="*/ 1100477002 h 9505"/>
                  <a:gd name="T78" fmla="*/ 594908643 w 12917"/>
                  <a:gd name="T79" fmla="*/ 1075863712 h 9505"/>
                  <a:gd name="T80" fmla="*/ 535689991 w 12917"/>
                  <a:gd name="T81" fmla="*/ 1127551802 h 9505"/>
                  <a:gd name="T82" fmla="*/ 486319516 w 12917"/>
                  <a:gd name="T83" fmla="*/ 1164601489 h 9505"/>
                  <a:gd name="T84" fmla="*/ 454183171 w 12917"/>
                  <a:gd name="T85" fmla="*/ 1174576377 h 9505"/>
                  <a:gd name="T86" fmla="*/ 436948681 w 12917"/>
                  <a:gd name="T87" fmla="*/ 1157217322 h 9505"/>
                  <a:gd name="T88" fmla="*/ 409866375 w 12917"/>
                  <a:gd name="T89" fmla="*/ 1162139980 h 9505"/>
                  <a:gd name="T90" fmla="*/ 182709994 w 12917"/>
                  <a:gd name="T91" fmla="*/ 1149833515 h 9505"/>
                  <a:gd name="T92" fmla="*/ 175323682 w 12917"/>
                  <a:gd name="T93" fmla="*/ 1100477002 h 9505"/>
                  <a:gd name="T94" fmla="*/ 145649560 w 12917"/>
                  <a:gd name="T95" fmla="*/ 1058505017 h 9505"/>
                  <a:gd name="T96" fmla="*/ 91354997 w 12917"/>
                  <a:gd name="T97" fmla="*/ 1043736683 h 9505"/>
                  <a:gd name="T98" fmla="*/ 83968685 w 12917"/>
                  <a:gd name="T99" fmla="*/ 1014071162 h 9505"/>
                  <a:gd name="T100" fmla="*/ 64272331 w 12917"/>
                  <a:gd name="T101" fmla="*/ 974560325 h 9505"/>
                  <a:gd name="T102" fmla="*/ 41984522 w 12917"/>
                  <a:gd name="T103" fmla="*/ 954869693 h 9505"/>
                  <a:gd name="T104" fmla="*/ 9977768 w 12917"/>
                  <a:gd name="T105" fmla="*/ 870925002 h 9505"/>
                  <a:gd name="T106" fmla="*/ 37060434 w 12917"/>
                  <a:gd name="T107" fmla="*/ 764828529 h 9505"/>
                  <a:gd name="T108" fmla="*/ 37060434 w 12917"/>
                  <a:gd name="T109" fmla="*/ 740214879 h 9505"/>
                  <a:gd name="T110" fmla="*/ 24750033 w 12917"/>
                  <a:gd name="T111" fmla="*/ 690858726 h 9505"/>
                  <a:gd name="T112" fmla="*/ 9977768 w 12917"/>
                  <a:gd name="T113" fmla="*/ 671168094 h 950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917" h="9505">
                    <a:moveTo>
                      <a:pt x="0" y="5009"/>
                    </a:moveTo>
                    <a:lnTo>
                      <a:pt x="19" y="5009"/>
                    </a:lnTo>
                    <a:lnTo>
                      <a:pt x="115" y="4990"/>
                    </a:lnTo>
                    <a:lnTo>
                      <a:pt x="153" y="5009"/>
                    </a:lnTo>
                    <a:lnTo>
                      <a:pt x="191" y="5028"/>
                    </a:lnTo>
                    <a:lnTo>
                      <a:pt x="305" y="5028"/>
                    </a:lnTo>
                    <a:lnTo>
                      <a:pt x="420" y="4971"/>
                    </a:lnTo>
                    <a:lnTo>
                      <a:pt x="725" y="4780"/>
                    </a:lnTo>
                    <a:lnTo>
                      <a:pt x="896" y="4533"/>
                    </a:lnTo>
                    <a:lnTo>
                      <a:pt x="1182" y="4399"/>
                    </a:lnTo>
                    <a:lnTo>
                      <a:pt x="1487" y="4152"/>
                    </a:lnTo>
                    <a:lnTo>
                      <a:pt x="1505" y="3904"/>
                    </a:lnTo>
                    <a:lnTo>
                      <a:pt x="1601" y="3809"/>
                    </a:lnTo>
                    <a:lnTo>
                      <a:pt x="1715" y="3771"/>
                    </a:lnTo>
                    <a:lnTo>
                      <a:pt x="1848" y="3771"/>
                    </a:lnTo>
                    <a:lnTo>
                      <a:pt x="1982" y="3733"/>
                    </a:lnTo>
                    <a:lnTo>
                      <a:pt x="2039" y="3618"/>
                    </a:lnTo>
                    <a:lnTo>
                      <a:pt x="2344" y="3180"/>
                    </a:lnTo>
                    <a:lnTo>
                      <a:pt x="2305" y="2933"/>
                    </a:lnTo>
                    <a:lnTo>
                      <a:pt x="2153" y="2723"/>
                    </a:lnTo>
                    <a:lnTo>
                      <a:pt x="2172" y="2533"/>
                    </a:lnTo>
                    <a:lnTo>
                      <a:pt x="2115" y="2399"/>
                    </a:lnTo>
                    <a:lnTo>
                      <a:pt x="2039" y="2323"/>
                    </a:lnTo>
                    <a:lnTo>
                      <a:pt x="1963" y="2228"/>
                    </a:lnTo>
                    <a:lnTo>
                      <a:pt x="2000" y="2133"/>
                    </a:lnTo>
                    <a:lnTo>
                      <a:pt x="2115" y="2057"/>
                    </a:lnTo>
                    <a:lnTo>
                      <a:pt x="2401" y="1961"/>
                    </a:lnTo>
                    <a:lnTo>
                      <a:pt x="2743" y="1561"/>
                    </a:lnTo>
                    <a:lnTo>
                      <a:pt x="2991" y="1447"/>
                    </a:lnTo>
                    <a:lnTo>
                      <a:pt x="3315" y="1143"/>
                    </a:lnTo>
                    <a:lnTo>
                      <a:pt x="3448" y="1047"/>
                    </a:lnTo>
                    <a:lnTo>
                      <a:pt x="3563" y="933"/>
                    </a:lnTo>
                    <a:lnTo>
                      <a:pt x="3696" y="857"/>
                    </a:lnTo>
                    <a:lnTo>
                      <a:pt x="3867" y="762"/>
                    </a:lnTo>
                    <a:lnTo>
                      <a:pt x="4001" y="666"/>
                    </a:lnTo>
                    <a:lnTo>
                      <a:pt x="4115" y="571"/>
                    </a:lnTo>
                    <a:lnTo>
                      <a:pt x="4267" y="533"/>
                    </a:lnTo>
                    <a:lnTo>
                      <a:pt x="4401" y="476"/>
                    </a:lnTo>
                    <a:lnTo>
                      <a:pt x="4610" y="266"/>
                    </a:lnTo>
                    <a:lnTo>
                      <a:pt x="4858" y="0"/>
                    </a:lnTo>
                    <a:lnTo>
                      <a:pt x="4858" y="37"/>
                    </a:lnTo>
                    <a:lnTo>
                      <a:pt x="4839" y="76"/>
                    </a:lnTo>
                    <a:lnTo>
                      <a:pt x="4839" y="133"/>
                    </a:lnTo>
                    <a:lnTo>
                      <a:pt x="4858" y="209"/>
                    </a:lnTo>
                    <a:lnTo>
                      <a:pt x="4877" y="476"/>
                    </a:lnTo>
                    <a:lnTo>
                      <a:pt x="4915" y="609"/>
                    </a:lnTo>
                    <a:lnTo>
                      <a:pt x="4972" y="723"/>
                    </a:lnTo>
                    <a:lnTo>
                      <a:pt x="4915" y="914"/>
                    </a:lnTo>
                    <a:lnTo>
                      <a:pt x="4782" y="1047"/>
                    </a:lnTo>
                    <a:lnTo>
                      <a:pt x="4724" y="1161"/>
                    </a:lnTo>
                    <a:lnTo>
                      <a:pt x="4706" y="1275"/>
                    </a:lnTo>
                    <a:lnTo>
                      <a:pt x="4743" y="1371"/>
                    </a:lnTo>
                    <a:lnTo>
                      <a:pt x="4706" y="1447"/>
                    </a:lnTo>
                    <a:lnTo>
                      <a:pt x="4591" y="1600"/>
                    </a:lnTo>
                    <a:lnTo>
                      <a:pt x="4420" y="1866"/>
                    </a:lnTo>
                    <a:lnTo>
                      <a:pt x="4344" y="1923"/>
                    </a:lnTo>
                    <a:lnTo>
                      <a:pt x="4267" y="1923"/>
                    </a:lnTo>
                    <a:lnTo>
                      <a:pt x="4210" y="1961"/>
                    </a:lnTo>
                    <a:lnTo>
                      <a:pt x="4191" y="2190"/>
                    </a:lnTo>
                    <a:lnTo>
                      <a:pt x="4344" y="2323"/>
                    </a:lnTo>
                    <a:lnTo>
                      <a:pt x="4858" y="2304"/>
                    </a:lnTo>
                    <a:lnTo>
                      <a:pt x="4991" y="2323"/>
                    </a:lnTo>
                    <a:lnTo>
                      <a:pt x="5124" y="2304"/>
                    </a:lnTo>
                    <a:lnTo>
                      <a:pt x="5182" y="2228"/>
                    </a:lnTo>
                    <a:lnTo>
                      <a:pt x="5220" y="2133"/>
                    </a:lnTo>
                    <a:lnTo>
                      <a:pt x="5391" y="1981"/>
                    </a:lnTo>
                    <a:lnTo>
                      <a:pt x="5544" y="1942"/>
                    </a:lnTo>
                    <a:lnTo>
                      <a:pt x="5544" y="1981"/>
                    </a:lnTo>
                    <a:lnTo>
                      <a:pt x="5563" y="2018"/>
                    </a:lnTo>
                    <a:lnTo>
                      <a:pt x="5601" y="2000"/>
                    </a:lnTo>
                    <a:lnTo>
                      <a:pt x="5620" y="2037"/>
                    </a:lnTo>
                    <a:lnTo>
                      <a:pt x="5715" y="2095"/>
                    </a:lnTo>
                    <a:lnTo>
                      <a:pt x="6039" y="2018"/>
                    </a:lnTo>
                    <a:lnTo>
                      <a:pt x="6248" y="2057"/>
                    </a:lnTo>
                    <a:lnTo>
                      <a:pt x="6553" y="2000"/>
                    </a:lnTo>
                    <a:lnTo>
                      <a:pt x="6592" y="2000"/>
                    </a:lnTo>
                    <a:lnTo>
                      <a:pt x="6687" y="1885"/>
                    </a:lnTo>
                    <a:lnTo>
                      <a:pt x="6839" y="1656"/>
                    </a:lnTo>
                    <a:lnTo>
                      <a:pt x="6877" y="1561"/>
                    </a:lnTo>
                    <a:lnTo>
                      <a:pt x="6877" y="1390"/>
                    </a:lnTo>
                    <a:lnTo>
                      <a:pt x="6953" y="1371"/>
                    </a:lnTo>
                    <a:lnTo>
                      <a:pt x="6991" y="1352"/>
                    </a:lnTo>
                    <a:lnTo>
                      <a:pt x="7029" y="1466"/>
                    </a:lnTo>
                    <a:lnTo>
                      <a:pt x="7029" y="1580"/>
                    </a:lnTo>
                    <a:lnTo>
                      <a:pt x="7144" y="1866"/>
                    </a:lnTo>
                    <a:lnTo>
                      <a:pt x="7296" y="2133"/>
                    </a:lnTo>
                    <a:lnTo>
                      <a:pt x="7182" y="2437"/>
                    </a:lnTo>
                    <a:lnTo>
                      <a:pt x="6972" y="2704"/>
                    </a:lnTo>
                    <a:lnTo>
                      <a:pt x="7068" y="2875"/>
                    </a:lnTo>
                    <a:lnTo>
                      <a:pt x="7315" y="2875"/>
                    </a:lnTo>
                    <a:lnTo>
                      <a:pt x="7658" y="2685"/>
                    </a:lnTo>
                    <a:lnTo>
                      <a:pt x="7963" y="2418"/>
                    </a:lnTo>
                    <a:lnTo>
                      <a:pt x="8172" y="2171"/>
                    </a:lnTo>
                    <a:lnTo>
                      <a:pt x="8420" y="1961"/>
                    </a:lnTo>
                    <a:lnTo>
                      <a:pt x="8705" y="1771"/>
                    </a:lnTo>
                    <a:lnTo>
                      <a:pt x="8820" y="1714"/>
                    </a:lnTo>
                    <a:lnTo>
                      <a:pt x="9144" y="1466"/>
                    </a:lnTo>
                    <a:lnTo>
                      <a:pt x="9430" y="1390"/>
                    </a:lnTo>
                    <a:lnTo>
                      <a:pt x="9372" y="1619"/>
                    </a:lnTo>
                    <a:lnTo>
                      <a:pt x="9277" y="1828"/>
                    </a:lnTo>
                    <a:lnTo>
                      <a:pt x="9125" y="2057"/>
                    </a:lnTo>
                    <a:lnTo>
                      <a:pt x="8839" y="2380"/>
                    </a:lnTo>
                    <a:lnTo>
                      <a:pt x="8534" y="2647"/>
                    </a:lnTo>
                    <a:lnTo>
                      <a:pt x="8439" y="2857"/>
                    </a:lnTo>
                    <a:lnTo>
                      <a:pt x="8420" y="3085"/>
                    </a:lnTo>
                    <a:lnTo>
                      <a:pt x="8439" y="3352"/>
                    </a:lnTo>
                    <a:lnTo>
                      <a:pt x="8420" y="3618"/>
                    </a:lnTo>
                    <a:lnTo>
                      <a:pt x="8610" y="3771"/>
                    </a:lnTo>
                    <a:lnTo>
                      <a:pt x="9487" y="4114"/>
                    </a:lnTo>
                    <a:lnTo>
                      <a:pt x="11525" y="4628"/>
                    </a:lnTo>
                    <a:lnTo>
                      <a:pt x="11715" y="4742"/>
                    </a:lnTo>
                    <a:lnTo>
                      <a:pt x="11810" y="4800"/>
                    </a:lnTo>
                    <a:lnTo>
                      <a:pt x="11925" y="4895"/>
                    </a:lnTo>
                    <a:lnTo>
                      <a:pt x="12001" y="5028"/>
                    </a:lnTo>
                    <a:lnTo>
                      <a:pt x="12039" y="5123"/>
                    </a:lnTo>
                    <a:lnTo>
                      <a:pt x="12077" y="5200"/>
                    </a:lnTo>
                    <a:lnTo>
                      <a:pt x="12173" y="5371"/>
                    </a:lnTo>
                    <a:lnTo>
                      <a:pt x="12210" y="5542"/>
                    </a:lnTo>
                    <a:lnTo>
                      <a:pt x="12287" y="5638"/>
                    </a:lnTo>
                    <a:lnTo>
                      <a:pt x="12363" y="5733"/>
                    </a:lnTo>
                    <a:lnTo>
                      <a:pt x="12553" y="6076"/>
                    </a:lnTo>
                    <a:lnTo>
                      <a:pt x="12667" y="6837"/>
                    </a:lnTo>
                    <a:lnTo>
                      <a:pt x="12916" y="7714"/>
                    </a:lnTo>
                    <a:lnTo>
                      <a:pt x="12839" y="7714"/>
                    </a:lnTo>
                    <a:lnTo>
                      <a:pt x="12630" y="7752"/>
                    </a:lnTo>
                    <a:lnTo>
                      <a:pt x="12591" y="7790"/>
                    </a:lnTo>
                    <a:lnTo>
                      <a:pt x="12553" y="7809"/>
                    </a:lnTo>
                    <a:lnTo>
                      <a:pt x="12401" y="7809"/>
                    </a:lnTo>
                    <a:lnTo>
                      <a:pt x="12344" y="7828"/>
                    </a:lnTo>
                    <a:lnTo>
                      <a:pt x="12115" y="7961"/>
                    </a:lnTo>
                    <a:lnTo>
                      <a:pt x="12096" y="7980"/>
                    </a:lnTo>
                    <a:lnTo>
                      <a:pt x="12077" y="8038"/>
                    </a:lnTo>
                    <a:lnTo>
                      <a:pt x="12020" y="8209"/>
                    </a:lnTo>
                    <a:lnTo>
                      <a:pt x="11982" y="8266"/>
                    </a:lnTo>
                    <a:lnTo>
                      <a:pt x="12001" y="8323"/>
                    </a:lnTo>
                    <a:lnTo>
                      <a:pt x="11906" y="8476"/>
                    </a:lnTo>
                    <a:lnTo>
                      <a:pt x="11887" y="8571"/>
                    </a:lnTo>
                    <a:lnTo>
                      <a:pt x="11906" y="8628"/>
                    </a:lnTo>
                    <a:lnTo>
                      <a:pt x="11925" y="8666"/>
                    </a:lnTo>
                    <a:lnTo>
                      <a:pt x="11925" y="8704"/>
                    </a:lnTo>
                    <a:lnTo>
                      <a:pt x="11906" y="8762"/>
                    </a:lnTo>
                    <a:lnTo>
                      <a:pt x="11849" y="8800"/>
                    </a:lnTo>
                    <a:lnTo>
                      <a:pt x="11773" y="8857"/>
                    </a:lnTo>
                    <a:lnTo>
                      <a:pt x="11506" y="8971"/>
                    </a:lnTo>
                    <a:lnTo>
                      <a:pt x="11353" y="9104"/>
                    </a:lnTo>
                    <a:lnTo>
                      <a:pt x="11277" y="9143"/>
                    </a:lnTo>
                    <a:lnTo>
                      <a:pt x="11201" y="9162"/>
                    </a:lnTo>
                    <a:lnTo>
                      <a:pt x="11087" y="9162"/>
                    </a:lnTo>
                    <a:lnTo>
                      <a:pt x="11011" y="9181"/>
                    </a:lnTo>
                    <a:lnTo>
                      <a:pt x="10877" y="9238"/>
                    </a:lnTo>
                    <a:lnTo>
                      <a:pt x="10801" y="9257"/>
                    </a:lnTo>
                    <a:lnTo>
                      <a:pt x="10744" y="9276"/>
                    </a:lnTo>
                    <a:lnTo>
                      <a:pt x="10725" y="9333"/>
                    </a:lnTo>
                    <a:lnTo>
                      <a:pt x="10706" y="9390"/>
                    </a:lnTo>
                    <a:lnTo>
                      <a:pt x="10686" y="9428"/>
                    </a:lnTo>
                    <a:lnTo>
                      <a:pt x="10649" y="9447"/>
                    </a:lnTo>
                    <a:lnTo>
                      <a:pt x="10630" y="9466"/>
                    </a:lnTo>
                    <a:lnTo>
                      <a:pt x="10554" y="9466"/>
                    </a:lnTo>
                    <a:lnTo>
                      <a:pt x="10477" y="9466"/>
                    </a:lnTo>
                    <a:lnTo>
                      <a:pt x="10287" y="9428"/>
                    </a:lnTo>
                    <a:lnTo>
                      <a:pt x="10249" y="9409"/>
                    </a:lnTo>
                    <a:lnTo>
                      <a:pt x="10191" y="9333"/>
                    </a:lnTo>
                    <a:lnTo>
                      <a:pt x="10153" y="9314"/>
                    </a:lnTo>
                    <a:lnTo>
                      <a:pt x="10115" y="9314"/>
                    </a:lnTo>
                    <a:lnTo>
                      <a:pt x="10077" y="9333"/>
                    </a:lnTo>
                    <a:lnTo>
                      <a:pt x="10058" y="9352"/>
                    </a:lnTo>
                    <a:lnTo>
                      <a:pt x="10020" y="9371"/>
                    </a:lnTo>
                    <a:lnTo>
                      <a:pt x="9887" y="9371"/>
                    </a:lnTo>
                    <a:lnTo>
                      <a:pt x="9734" y="9371"/>
                    </a:lnTo>
                    <a:lnTo>
                      <a:pt x="9411" y="9295"/>
                    </a:lnTo>
                    <a:lnTo>
                      <a:pt x="9296" y="9238"/>
                    </a:lnTo>
                    <a:lnTo>
                      <a:pt x="9163" y="9123"/>
                    </a:lnTo>
                    <a:lnTo>
                      <a:pt x="9067" y="8990"/>
                    </a:lnTo>
                    <a:lnTo>
                      <a:pt x="9010" y="8876"/>
                    </a:lnTo>
                    <a:lnTo>
                      <a:pt x="8954" y="8914"/>
                    </a:lnTo>
                    <a:lnTo>
                      <a:pt x="8934" y="8933"/>
                    </a:lnTo>
                    <a:lnTo>
                      <a:pt x="8896" y="8952"/>
                    </a:lnTo>
                    <a:lnTo>
                      <a:pt x="8553" y="8990"/>
                    </a:lnTo>
                    <a:lnTo>
                      <a:pt x="8496" y="8971"/>
                    </a:lnTo>
                    <a:lnTo>
                      <a:pt x="8401" y="8914"/>
                    </a:lnTo>
                    <a:lnTo>
                      <a:pt x="8324" y="8914"/>
                    </a:lnTo>
                    <a:lnTo>
                      <a:pt x="8306" y="8895"/>
                    </a:lnTo>
                    <a:lnTo>
                      <a:pt x="8229" y="8914"/>
                    </a:lnTo>
                    <a:lnTo>
                      <a:pt x="8077" y="9104"/>
                    </a:lnTo>
                    <a:lnTo>
                      <a:pt x="7963" y="9257"/>
                    </a:lnTo>
                    <a:lnTo>
                      <a:pt x="7943" y="9295"/>
                    </a:lnTo>
                    <a:lnTo>
                      <a:pt x="7887" y="9314"/>
                    </a:lnTo>
                    <a:lnTo>
                      <a:pt x="7753" y="9371"/>
                    </a:lnTo>
                    <a:lnTo>
                      <a:pt x="7715" y="9390"/>
                    </a:lnTo>
                    <a:lnTo>
                      <a:pt x="7696" y="9428"/>
                    </a:lnTo>
                    <a:lnTo>
                      <a:pt x="7677" y="9428"/>
                    </a:lnTo>
                    <a:lnTo>
                      <a:pt x="7582" y="9447"/>
                    </a:lnTo>
                    <a:lnTo>
                      <a:pt x="7525" y="9466"/>
                    </a:lnTo>
                    <a:lnTo>
                      <a:pt x="7296" y="9504"/>
                    </a:lnTo>
                    <a:lnTo>
                      <a:pt x="7220" y="9504"/>
                    </a:lnTo>
                    <a:lnTo>
                      <a:pt x="7144" y="9447"/>
                    </a:lnTo>
                    <a:lnTo>
                      <a:pt x="7105" y="9447"/>
                    </a:lnTo>
                    <a:lnTo>
                      <a:pt x="7086" y="9428"/>
                    </a:lnTo>
                    <a:lnTo>
                      <a:pt x="7068" y="9333"/>
                    </a:lnTo>
                    <a:lnTo>
                      <a:pt x="7049" y="9314"/>
                    </a:lnTo>
                    <a:lnTo>
                      <a:pt x="6610" y="9314"/>
                    </a:lnTo>
                    <a:lnTo>
                      <a:pt x="6592" y="9314"/>
                    </a:lnTo>
                    <a:lnTo>
                      <a:pt x="6572" y="9333"/>
                    </a:lnTo>
                    <a:lnTo>
                      <a:pt x="6553" y="9352"/>
                    </a:lnTo>
                    <a:lnTo>
                      <a:pt x="6439" y="9371"/>
                    </a:lnTo>
                    <a:lnTo>
                      <a:pt x="6306" y="9409"/>
                    </a:lnTo>
                    <a:lnTo>
                      <a:pt x="6248" y="9428"/>
                    </a:lnTo>
                    <a:lnTo>
                      <a:pt x="6211" y="9409"/>
                    </a:lnTo>
                    <a:lnTo>
                      <a:pt x="6153" y="9371"/>
                    </a:lnTo>
                    <a:lnTo>
                      <a:pt x="6115" y="9371"/>
                    </a:lnTo>
                    <a:lnTo>
                      <a:pt x="5962" y="9390"/>
                    </a:lnTo>
                    <a:lnTo>
                      <a:pt x="5906" y="9371"/>
                    </a:lnTo>
                    <a:lnTo>
                      <a:pt x="5886" y="9295"/>
                    </a:lnTo>
                    <a:lnTo>
                      <a:pt x="5867" y="9219"/>
                    </a:lnTo>
                    <a:lnTo>
                      <a:pt x="5886" y="9162"/>
                    </a:lnTo>
                    <a:lnTo>
                      <a:pt x="5867" y="9085"/>
                    </a:lnTo>
                    <a:lnTo>
                      <a:pt x="5867" y="9009"/>
                    </a:lnTo>
                    <a:lnTo>
                      <a:pt x="5848" y="8933"/>
                    </a:lnTo>
                    <a:lnTo>
                      <a:pt x="5772" y="8895"/>
                    </a:lnTo>
                    <a:lnTo>
                      <a:pt x="5753" y="8895"/>
                    </a:lnTo>
                    <a:lnTo>
                      <a:pt x="5715" y="8876"/>
                    </a:lnTo>
                    <a:lnTo>
                      <a:pt x="5696" y="8857"/>
                    </a:lnTo>
                    <a:lnTo>
                      <a:pt x="5677" y="8818"/>
                    </a:lnTo>
                    <a:lnTo>
                      <a:pt x="5639" y="8818"/>
                    </a:lnTo>
                    <a:lnTo>
                      <a:pt x="5544" y="8781"/>
                    </a:lnTo>
                    <a:lnTo>
                      <a:pt x="5505" y="8781"/>
                    </a:lnTo>
                    <a:lnTo>
                      <a:pt x="5372" y="8686"/>
                    </a:lnTo>
                    <a:lnTo>
                      <a:pt x="5296" y="8647"/>
                    </a:lnTo>
                    <a:lnTo>
                      <a:pt x="5258" y="8666"/>
                    </a:lnTo>
                    <a:lnTo>
                      <a:pt x="5182" y="8686"/>
                    </a:lnTo>
                    <a:lnTo>
                      <a:pt x="5105" y="8647"/>
                    </a:lnTo>
                    <a:lnTo>
                      <a:pt x="5087" y="8571"/>
                    </a:lnTo>
                    <a:lnTo>
                      <a:pt x="5105" y="8495"/>
                    </a:lnTo>
                    <a:lnTo>
                      <a:pt x="5048" y="8419"/>
                    </a:lnTo>
                    <a:lnTo>
                      <a:pt x="5010" y="8381"/>
                    </a:lnTo>
                    <a:lnTo>
                      <a:pt x="4858" y="8381"/>
                    </a:lnTo>
                    <a:lnTo>
                      <a:pt x="4839" y="8381"/>
                    </a:lnTo>
                    <a:lnTo>
                      <a:pt x="4743" y="8342"/>
                    </a:lnTo>
                    <a:lnTo>
                      <a:pt x="4591" y="8305"/>
                    </a:lnTo>
                    <a:lnTo>
                      <a:pt x="4534" y="8342"/>
                    </a:lnTo>
                    <a:lnTo>
                      <a:pt x="4420" y="8495"/>
                    </a:lnTo>
                    <a:lnTo>
                      <a:pt x="4362" y="8533"/>
                    </a:lnTo>
                    <a:lnTo>
                      <a:pt x="4172" y="8571"/>
                    </a:lnTo>
                    <a:lnTo>
                      <a:pt x="4096" y="8609"/>
                    </a:lnTo>
                    <a:lnTo>
                      <a:pt x="4134" y="8704"/>
                    </a:lnTo>
                    <a:lnTo>
                      <a:pt x="4096" y="8723"/>
                    </a:lnTo>
                    <a:lnTo>
                      <a:pt x="4039" y="8781"/>
                    </a:lnTo>
                    <a:lnTo>
                      <a:pt x="4020" y="8838"/>
                    </a:lnTo>
                    <a:lnTo>
                      <a:pt x="3981" y="8914"/>
                    </a:lnTo>
                    <a:lnTo>
                      <a:pt x="3963" y="8933"/>
                    </a:lnTo>
                    <a:lnTo>
                      <a:pt x="3753" y="8990"/>
                    </a:lnTo>
                    <a:lnTo>
                      <a:pt x="3658" y="9028"/>
                    </a:lnTo>
                    <a:lnTo>
                      <a:pt x="3600" y="9009"/>
                    </a:lnTo>
                    <a:lnTo>
                      <a:pt x="3544" y="8990"/>
                    </a:lnTo>
                    <a:lnTo>
                      <a:pt x="3505" y="8990"/>
                    </a:lnTo>
                    <a:lnTo>
                      <a:pt x="3505" y="9067"/>
                    </a:lnTo>
                    <a:lnTo>
                      <a:pt x="3468" y="9047"/>
                    </a:lnTo>
                    <a:lnTo>
                      <a:pt x="3448" y="9028"/>
                    </a:lnTo>
                    <a:lnTo>
                      <a:pt x="3429" y="8990"/>
                    </a:lnTo>
                    <a:lnTo>
                      <a:pt x="3410" y="8971"/>
                    </a:lnTo>
                    <a:lnTo>
                      <a:pt x="3372" y="8952"/>
                    </a:lnTo>
                    <a:lnTo>
                      <a:pt x="3372" y="8933"/>
                    </a:lnTo>
                    <a:lnTo>
                      <a:pt x="3353" y="8952"/>
                    </a:lnTo>
                    <a:lnTo>
                      <a:pt x="3334" y="8952"/>
                    </a:lnTo>
                    <a:lnTo>
                      <a:pt x="3315" y="8952"/>
                    </a:lnTo>
                    <a:lnTo>
                      <a:pt x="3277" y="8990"/>
                    </a:lnTo>
                    <a:lnTo>
                      <a:pt x="3258" y="8990"/>
                    </a:lnTo>
                    <a:lnTo>
                      <a:pt x="3163" y="8971"/>
                    </a:lnTo>
                    <a:lnTo>
                      <a:pt x="3143" y="8971"/>
                    </a:lnTo>
                    <a:lnTo>
                      <a:pt x="3106" y="8952"/>
                    </a:lnTo>
                    <a:lnTo>
                      <a:pt x="3106" y="8914"/>
                    </a:lnTo>
                    <a:lnTo>
                      <a:pt x="2953" y="8933"/>
                    </a:lnTo>
                    <a:lnTo>
                      <a:pt x="1410" y="8914"/>
                    </a:lnTo>
                    <a:lnTo>
                      <a:pt x="1410" y="8876"/>
                    </a:lnTo>
                    <a:lnTo>
                      <a:pt x="1410" y="8686"/>
                    </a:lnTo>
                    <a:lnTo>
                      <a:pt x="1410" y="8628"/>
                    </a:lnTo>
                    <a:lnTo>
                      <a:pt x="1391" y="8590"/>
                    </a:lnTo>
                    <a:lnTo>
                      <a:pt x="1372" y="8552"/>
                    </a:lnTo>
                    <a:lnTo>
                      <a:pt x="1353" y="8533"/>
                    </a:lnTo>
                    <a:lnTo>
                      <a:pt x="1353" y="8495"/>
                    </a:lnTo>
                    <a:lnTo>
                      <a:pt x="1315" y="8476"/>
                    </a:lnTo>
                    <a:lnTo>
                      <a:pt x="1277" y="8437"/>
                    </a:lnTo>
                    <a:lnTo>
                      <a:pt x="1238" y="8323"/>
                    </a:lnTo>
                    <a:lnTo>
                      <a:pt x="1182" y="8266"/>
                    </a:lnTo>
                    <a:lnTo>
                      <a:pt x="1162" y="8247"/>
                    </a:lnTo>
                    <a:lnTo>
                      <a:pt x="1124" y="8171"/>
                    </a:lnTo>
                    <a:lnTo>
                      <a:pt x="1067" y="8114"/>
                    </a:lnTo>
                    <a:lnTo>
                      <a:pt x="972" y="8057"/>
                    </a:lnTo>
                    <a:lnTo>
                      <a:pt x="820" y="8000"/>
                    </a:lnTo>
                    <a:lnTo>
                      <a:pt x="781" y="8000"/>
                    </a:lnTo>
                    <a:lnTo>
                      <a:pt x="762" y="8019"/>
                    </a:lnTo>
                    <a:lnTo>
                      <a:pt x="705" y="8057"/>
                    </a:lnTo>
                    <a:lnTo>
                      <a:pt x="686" y="8057"/>
                    </a:lnTo>
                    <a:lnTo>
                      <a:pt x="667" y="8019"/>
                    </a:lnTo>
                    <a:lnTo>
                      <a:pt x="591" y="7866"/>
                    </a:lnTo>
                    <a:lnTo>
                      <a:pt x="610" y="7866"/>
                    </a:lnTo>
                    <a:lnTo>
                      <a:pt x="629" y="7828"/>
                    </a:lnTo>
                    <a:lnTo>
                      <a:pt x="648" y="7828"/>
                    </a:lnTo>
                    <a:lnTo>
                      <a:pt x="648" y="7809"/>
                    </a:lnTo>
                    <a:lnTo>
                      <a:pt x="591" y="7771"/>
                    </a:lnTo>
                    <a:lnTo>
                      <a:pt x="553" y="7714"/>
                    </a:lnTo>
                    <a:lnTo>
                      <a:pt x="515" y="7638"/>
                    </a:lnTo>
                    <a:lnTo>
                      <a:pt x="515" y="7562"/>
                    </a:lnTo>
                    <a:lnTo>
                      <a:pt x="496" y="7523"/>
                    </a:lnTo>
                    <a:lnTo>
                      <a:pt x="477" y="7485"/>
                    </a:lnTo>
                    <a:lnTo>
                      <a:pt x="439" y="7466"/>
                    </a:lnTo>
                    <a:lnTo>
                      <a:pt x="381" y="7447"/>
                    </a:lnTo>
                    <a:lnTo>
                      <a:pt x="363" y="7428"/>
                    </a:lnTo>
                    <a:lnTo>
                      <a:pt x="344" y="7390"/>
                    </a:lnTo>
                    <a:lnTo>
                      <a:pt x="324" y="7371"/>
                    </a:lnTo>
                    <a:lnTo>
                      <a:pt x="153" y="7218"/>
                    </a:lnTo>
                    <a:lnTo>
                      <a:pt x="134" y="7142"/>
                    </a:lnTo>
                    <a:lnTo>
                      <a:pt x="115" y="7047"/>
                    </a:lnTo>
                    <a:lnTo>
                      <a:pt x="77" y="6895"/>
                    </a:lnTo>
                    <a:lnTo>
                      <a:pt x="58" y="6819"/>
                    </a:lnTo>
                    <a:lnTo>
                      <a:pt x="77" y="6723"/>
                    </a:lnTo>
                    <a:lnTo>
                      <a:pt x="172" y="6590"/>
                    </a:lnTo>
                    <a:lnTo>
                      <a:pt x="248" y="6438"/>
                    </a:lnTo>
                    <a:lnTo>
                      <a:pt x="248" y="6400"/>
                    </a:lnTo>
                    <a:lnTo>
                      <a:pt x="248" y="6228"/>
                    </a:lnTo>
                    <a:lnTo>
                      <a:pt x="305" y="5999"/>
                    </a:lnTo>
                    <a:lnTo>
                      <a:pt x="286" y="5904"/>
                    </a:lnTo>
                    <a:lnTo>
                      <a:pt x="305" y="5866"/>
                    </a:lnTo>
                    <a:lnTo>
                      <a:pt x="363" y="5828"/>
                    </a:lnTo>
                    <a:lnTo>
                      <a:pt x="344" y="5790"/>
                    </a:lnTo>
                    <a:lnTo>
                      <a:pt x="324" y="5752"/>
                    </a:lnTo>
                    <a:lnTo>
                      <a:pt x="305" y="5752"/>
                    </a:lnTo>
                    <a:lnTo>
                      <a:pt x="286" y="5714"/>
                    </a:lnTo>
                    <a:lnTo>
                      <a:pt x="267" y="5714"/>
                    </a:lnTo>
                    <a:lnTo>
                      <a:pt x="248" y="5676"/>
                    </a:lnTo>
                    <a:lnTo>
                      <a:pt x="305" y="5599"/>
                    </a:lnTo>
                    <a:lnTo>
                      <a:pt x="305" y="5504"/>
                    </a:lnTo>
                    <a:lnTo>
                      <a:pt x="267" y="5428"/>
                    </a:lnTo>
                    <a:lnTo>
                      <a:pt x="191" y="5333"/>
                    </a:lnTo>
                    <a:lnTo>
                      <a:pt x="172" y="5314"/>
                    </a:lnTo>
                    <a:lnTo>
                      <a:pt x="172" y="5257"/>
                    </a:lnTo>
                    <a:lnTo>
                      <a:pt x="172" y="5200"/>
                    </a:lnTo>
                    <a:lnTo>
                      <a:pt x="134" y="5200"/>
                    </a:lnTo>
                    <a:lnTo>
                      <a:pt x="115" y="5200"/>
                    </a:lnTo>
                    <a:lnTo>
                      <a:pt x="77" y="5181"/>
                    </a:lnTo>
                    <a:lnTo>
                      <a:pt x="58" y="5142"/>
                    </a:lnTo>
                    <a:lnTo>
                      <a:pt x="19" y="5085"/>
                    </a:lnTo>
                    <a:lnTo>
                      <a:pt x="0" y="5047"/>
                    </a:lnTo>
                    <a:lnTo>
                      <a:pt x="0" y="5009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64" name="Freeform 5">
                <a:extLst>
                  <a:ext uri="{FF2B5EF4-FFF2-40B4-BE49-F238E27FC236}">
                    <a16:creationId xmlns:a16="http://schemas.microsoft.com/office/drawing/2014/main" id="{563607DB-025F-5844-824F-A72A6F808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9163" y="3579813"/>
                <a:ext cx="2509837" cy="4957762"/>
              </a:xfrm>
              <a:custGeom>
                <a:avLst/>
                <a:gdLst>
                  <a:gd name="T0" fmla="*/ 73996633 w 6972"/>
                  <a:gd name="T1" fmla="*/ 765239132 h 13772"/>
                  <a:gd name="T2" fmla="*/ 91362099 w 6972"/>
                  <a:gd name="T3" fmla="*/ 733230033 h 13772"/>
                  <a:gd name="T4" fmla="*/ 121038437 w 6972"/>
                  <a:gd name="T5" fmla="*/ 730767711 h 13772"/>
                  <a:gd name="T6" fmla="*/ 202421666 w 6972"/>
                  <a:gd name="T7" fmla="*/ 676339246 h 13772"/>
                  <a:gd name="T8" fmla="*/ 279010213 w 6972"/>
                  <a:gd name="T9" fmla="*/ 572795385 h 13772"/>
                  <a:gd name="T10" fmla="*/ 355469165 w 6972"/>
                  <a:gd name="T11" fmla="*/ 444370198 h 13772"/>
                  <a:gd name="T12" fmla="*/ 372575439 w 6972"/>
                  <a:gd name="T13" fmla="*/ 412231503 h 13772"/>
                  <a:gd name="T14" fmla="*/ 397327500 w 6972"/>
                  <a:gd name="T15" fmla="*/ 345621025 h 13772"/>
                  <a:gd name="T16" fmla="*/ 424541520 w 6972"/>
                  <a:gd name="T17" fmla="*/ 320869294 h 13772"/>
                  <a:gd name="T18" fmla="*/ 436852753 w 6972"/>
                  <a:gd name="T19" fmla="*/ 313482330 h 13772"/>
                  <a:gd name="T20" fmla="*/ 498538153 w 6972"/>
                  <a:gd name="T21" fmla="*/ 276548947 h 13772"/>
                  <a:gd name="T22" fmla="*/ 510849386 w 6972"/>
                  <a:gd name="T23" fmla="*/ 229636682 h 13772"/>
                  <a:gd name="T24" fmla="*/ 550374639 w 6972"/>
                  <a:gd name="T25" fmla="*/ 217325434 h 13772"/>
                  <a:gd name="T26" fmla="*/ 579921742 w 6972"/>
                  <a:gd name="T27" fmla="*/ 180262095 h 13772"/>
                  <a:gd name="T28" fmla="*/ 582513296 w 6972"/>
                  <a:gd name="T29" fmla="*/ 138274473 h 13772"/>
                  <a:gd name="T30" fmla="*/ 567610509 w 6972"/>
                  <a:gd name="T31" fmla="*/ 106135778 h 13772"/>
                  <a:gd name="T32" fmla="*/ 607135762 w 6972"/>
                  <a:gd name="T33" fmla="*/ 54298870 h 13772"/>
                  <a:gd name="T34" fmla="*/ 696035542 w 6972"/>
                  <a:gd name="T35" fmla="*/ 41987622 h 13772"/>
                  <a:gd name="T36" fmla="*/ 671283481 w 6972"/>
                  <a:gd name="T37" fmla="*/ 170413169 h 13772"/>
                  <a:gd name="T38" fmla="*/ 728044604 w 6972"/>
                  <a:gd name="T39" fmla="*/ 214733517 h 13772"/>
                  <a:gd name="T40" fmla="*/ 767569857 w 6972"/>
                  <a:gd name="T41" fmla="*/ 298709120 h 13772"/>
                  <a:gd name="T42" fmla="*/ 812019747 w 6972"/>
                  <a:gd name="T43" fmla="*/ 434521272 h 13772"/>
                  <a:gd name="T44" fmla="*/ 834179894 w 6972"/>
                  <a:gd name="T45" fmla="*/ 641867824 h 13772"/>
                  <a:gd name="T46" fmla="*/ 868780870 w 6972"/>
                  <a:gd name="T47" fmla="*/ 745541280 h 13772"/>
                  <a:gd name="T48" fmla="*/ 895865654 w 6972"/>
                  <a:gd name="T49" fmla="*/ 871374910 h 13772"/>
                  <a:gd name="T50" fmla="*/ 856469637 w 6972"/>
                  <a:gd name="T51" fmla="*/ 955350154 h 13772"/>
                  <a:gd name="T52" fmla="*/ 816944384 w 6972"/>
                  <a:gd name="T53" fmla="*/ 987489209 h 13772"/>
                  <a:gd name="T54" fmla="*/ 789859599 w 6972"/>
                  <a:gd name="T55" fmla="*/ 1039196162 h 13772"/>
                  <a:gd name="T56" fmla="*/ 700960179 w 6972"/>
                  <a:gd name="T57" fmla="*/ 1268832843 h 13772"/>
                  <a:gd name="T58" fmla="*/ 663896885 w 6972"/>
                  <a:gd name="T59" fmla="*/ 1197298083 h 13772"/>
                  <a:gd name="T60" fmla="*/ 641736738 w 6972"/>
                  <a:gd name="T61" fmla="*/ 1152718544 h 13772"/>
                  <a:gd name="T62" fmla="*/ 579921742 w 6972"/>
                  <a:gd name="T63" fmla="*/ 1145461535 h 13772"/>
                  <a:gd name="T64" fmla="*/ 542988043 w 6972"/>
                  <a:gd name="T65" fmla="*/ 1123171765 h 13772"/>
                  <a:gd name="T66" fmla="*/ 298708402 w 6972"/>
                  <a:gd name="T67" fmla="*/ 1189781883 h 13772"/>
                  <a:gd name="T68" fmla="*/ 296246083 w 6972"/>
                  <a:gd name="T69" fmla="*/ 1500931486 h 13772"/>
                  <a:gd name="T70" fmla="*/ 379962035 w 6972"/>
                  <a:gd name="T71" fmla="*/ 1676010107 h 13772"/>
                  <a:gd name="T72" fmla="*/ 279010213 w 6972"/>
                  <a:gd name="T73" fmla="*/ 1750006829 h 13772"/>
                  <a:gd name="T74" fmla="*/ 207346303 w 6972"/>
                  <a:gd name="T75" fmla="*/ 1732771298 h 13772"/>
                  <a:gd name="T76" fmla="*/ 83975143 w 6972"/>
                  <a:gd name="T77" fmla="*/ 1653849933 h 13772"/>
                  <a:gd name="T78" fmla="*/ 59223441 w 6972"/>
                  <a:gd name="T79" fmla="*/ 1621840473 h 13772"/>
                  <a:gd name="T80" fmla="*/ 76458952 w 6972"/>
                  <a:gd name="T81" fmla="*/ 1518167377 h 13772"/>
                  <a:gd name="T82" fmla="*/ 115984204 w 6972"/>
                  <a:gd name="T83" fmla="*/ 1508188495 h 13772"/>
                  <a:gd name="T84" fmla="*/ 172745327 w 6972"/>
                  <a:gd name="T85" fmla="*/ 1434191773 h 13772"/>
                  <a:gd name="T86" fmla="*/ 71663910 w 6972"/>
                  <a:gd name="T87" fmla="*/ 1236694148 h 13772"/>
                  <a:gd name="T88" fmla="*/ 91362099 w 6972"/>
                  <a:gd name="T89" fmla="*/ 1175008313 h 13772"/>
                  <a:gd name="T90" fmla="*/ 101211013 w 6972"/>
                  <a:gd name="T91" fmla="*/ 1157772783 h 13772"/>
                  <a:gd name="T92" fmla="*/ 103672972 w 6972"/>
                  <a:gd name="T93" fmla="*/ 1125633727 h 13772"/>
                  <a:gd name="T94" fmla="*/ 98748694 w 6972"/>
                  <a:gd name="T95" fmla="*/ 1113322479 h 13772"/>
                  <a:gd name="T96" fmla="*/ 108597609 w 6972"/>
                  <a:gd name="T97" fmla="*/ 1105935875 h 13772"/>
                  <a:gd name="T98" fmla="*/ 86437462 w 6972"/>
                  <a:gd name="T99" fmla="*/ 1044120805 h 13772"/>
                  <a:gd name="T100" fmla="*/ 81513184 w 6972"/>
                  <a:gd name="T101" fmla="*/ 1031809557 h 13772"/>
                  <a:gd name="T102" fmla="*/ 41987571 w 6972"/>
                  <a:gd name="T103" fmla="*/ 1007187062 h 13772"/>
                  <a:gd name="T104" fmla="*/ 9848914 w 6972"/>
                  <a:gd name="T105" fmla="*/ 987489209 h 13772"/>
                  <a:gd name="T106" fmla="*/ 7386596 w 6972"/>
                  <a:gd name="T107" fmla="*/ 960274797 h 137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972" h="13772">
                    <a:moveTo>
                      <a:pt x="229" y="5924"/>
                    </a:moveTo>
                    <a:lnTo>
                      <a:pt x="343" y="5962"/>
                    </a:lnTo>
                    <a:lnTo>
                      <a:pt x="495" y="5962"/>
                    </a:lnTo>
                    <a:lnTo>
                      <a:pt x="514" y="5981"/>
                    </a:lnTo>
                    <a:lnTo>
                      <a:pt x="553" y="5943"/>
                    </a:lnTo>
                    <a:lnTo>
                      <a:pt x="571" y="5905"/>
                    </a:lnTo>
                    <a:lnTo>
                      <a:pt x="571" y="5848"/>
                    </a:lnTo>
                    <a:lnTo>
                      <a:pt x="590" y="5810"/>
                    </a:lnTo>
                    <a:lnTo>
                      <a:pt x="610" y="5772"/>
                    </a:lnTo>
                    <a:lnTo>
                      <a:pt x="667" y="5753"/>
                    </a:lnTo>
                    <a:lnTo>
                      <a:pt x="686" y="5715"/>
                    </a:lnTo>
                    <a:lnTo>
                      <a:pt x="705" y="5658"/>
                    </a:lnTo>
                    <a:lnTo>
                      <a:pt x="705" y="5639"/>
                    </a:lnTo>
                    <a:lnTo>
                      <a:pt x="762" y="5619"/>
                    </a:lnTo>
                    <a:lnTo>
                      <a:pt x="800" y="5619"/>
                    </a:lnTo>
                    <a:lnTo>
                      <a:pt x="838" y="5639"/>
                    </a:lnTo>
                    <a:lnTo>
                      <a:pt x="915" y="5639"/>
                    </a:lnTo>
                    <a:lnTo>
                      <a:pt x="934" y="5639"/>
                    </a:lnTo>
                    <a:lnTo>
                      <a:pt x="1124" y="5543"/>
                    </a:lnTo>
                    <a:lnTo>
                      <a:pt x="1257" y="5410"/>
                    </a:lnTo>
                    <a:lnTo>
                      <a:pt x="1391" y="5353"/>
                    </a:lnTo>
                    <a:lnTo>
                      <a:pt x="1428" y="5314"/>
                    </a:lnTo>
                    <a:lnTo>
                      <a:pt x="1505" y="5277"/>
                    </a:lnTo>
                    <a:lnTo>
                      <a:pt x="1562" y="5219"/>
                    </a:lnTo>
                    <a:lnTo>
                      <a:pt x="1657" y="4991"/>
                    </a:lnTo>
                    <a:lnTo>
                      <a:pt x="1695" y="4933"/>
                    </a:lnTo>
                    <a:lnTo>
                      <a:pt x="1943" y="4724"/>
                    </a:lnTo>
                    <a:lnTo>
                      <a:pt x="2058" y="4591"/>
                    </a:lnTo>
                    <a:lnTo>
                      <a:pt x="2134" y="4438"/>
                    </a:lnTo>
                    <a:lnTo>
                      <a:pt x="2153" y="4420"/>
                    </a:lnTo>
                    <a:lnTo>
                      <a:pt x="2210" y="4286"/>
                    </a:lnTo>
                    <a:lnTo>
                      <a:pt x="2267" y="4019"/>
                    </a:lnTo>
                    <a:lnTo>
                      <a:pt x="2305" y="3943"/>
                    </a:lnTo>
                    <a:lnTo>
                      <a:pt x="2495" y="3734"/>
                    </a:lnTo>
                    <a:lnTo>
                      <a:pt x="2648" y="3505"/>
                    </a:lnTo>
                    <a:lnTo>
                      <a:pt x="2743" y="3429"/>
                    </a:lnTo>
                    <a:lnTo>
                      <a:pt x="2895" y="3486"/>
                    </a:lnTo>
                    <a:lnTo>
                      <a:pt x="2914" y="3429"/>
                    </a:lnTo>
                    <a:lnTo>
                      <a:pt x="2895" y="3372"/>
                    </a:lnTo>
                    <a:lnTo>
                      <a:pt x="2875" y="3314"/>
                    </a:lnTo>
                    <a:lnTo>
                      <a:pt x="2856" y="3257"/>
                    </a:lnTo>
                    <a:lnTo>
                      <a:pt x="2875" y="3181"/>
                    </a:lnTo>
                    <a:lnTo>
                      <a:pt x="2895" y="3105"/>
                    </a:lnTo>
                    <a:lnTo>
                      <a:pt x="3047" y="2876"/>
                    </a:lnTo>
                    <a:lnTo>
                      <a:pt x="3066" y="2800"/>
                    </a:lnTo>
                    <a:lnTo>
                      <a:pt x="3066" y="2743"/>
                    </a:lnTo>
                    <a:lnTo>
                      <a:pt x="3066" y="2667"/>
                    </a:lnTo>
                    <a:lnTo>
                      <a:pt x="3085" y="2629"/>
                    </a:lnTo>
                    <a:lnTo>
                      <a:pt x="3180" y="2553"/>
                    </a:lnTo>
                    <a:lnTo>
                      <a:pt x="3199" y="2534"/>
                    </a:lnTo>
                    <a:lnTo>
                      <a:pt x="3218" y="2495"/>
                    </a:lnTo>
                    <a:lnTo>
                      <a:pt x="3218" y="2476"/>
                    </a:lnTo>
                    <a:lnTo>
                      <a:pt x="3276" y="2476"/>
                    </a:lnTo>
                    <a:lnTo>
                      <a:pt x="3295" y="2476"/>
                    </a:lnTo>
                    <a:lnTo>
                      <a:pt x="3371" y="2476"/>
                    </a:lnTo>
                    <a:lnTo>
                      <a:pt x="3371" y="2457"/>
                    </a:lnTo>
                    <a:lnTo>
                      <a:pt x="3371" y="2439"/>
                    </a:lnTo>
                    <a:lnTo>
                      <a:pt x="3371" y="2419"/>
                    </a:lnTo>
                    <a:lnTo>
                      <a:pt x="3466" y="2400"/>
                    </a:lnTo>
                    <a:lnTo>
                      <a:pt x="3504" y="2381"/>
                    </a:lnTo>
                    <a:lnTo>
                      <a:pt x="3523" y="2362"/>
                    </a:lnTo>
                    <a:lnTo>
                      <a:pt x="3580" y="2305"/>
                    </a:lnTo>
                    <a:lnTo>
                      <a:pt x="3752" y="2229"/>
                    </a:lnTo>
                    <a:lnTo>
                      <a:pt x="3847" y="2134"/>
                    </a:lnTo>
                    <a:lnTo>
                      <a:pt x="3847" y="2038"/>
                    </a:lnTo>
                    <a:lnTo>
                      <a:pt x="3733" y="1981"/>
                    </a:lnTo>
                    <a:lnTo>
                      <a:pt x="3713" y="1962"/>
                    </a:lnTo>
                    <a:lnTo>
                      <a:pt x="3789" y="1886"/>
                    </a:lnTo>
                    <a:lnTo>
                      <a:pt x="3847" y="1810"/>
                    </a:lnTo>
                    <a:lnTo>
                      <a:pt x="3942" y="1772"/>
                    </a:lnTo>
                    <a:lnTo>
                      <a:pt x="4038" y="1733"/>
                    </a:lnTo>
                    <a:lnTo>
                      <a:pt x="4075" y="1714"/>
                    </a:lnTo>
                    <a:lnTo>
                      <a:pt x="4114" y="1696"/>
                    </a:lnTo>
                    <a:lnTo>
                      <a:pt x="4133" y="1657"/>
                    </a:lnTo>
                    <a:lnTo>
                      <a:pt x="4152" y="1619"/>
                    </a:lnTo>
                    <a:lnTo>
                      <a:pt x="4247" y="1677"/>
                    </a:lnTo>
                    <a:lnTo>
                      <a:pt x="4342" y="1657"/>
                    </a:lnTo>
                    <a:lnTo>
                      <a:pt x="4437" y="1600"/>
                    </a:lnTo>
                    <a:lnTo>
                      <a:pt x="4495" y="1505"/>
                    </a:lnTo>
                    <a:lnTo>
                      <a:pt x="4495" y="1486"/>
                    </a:lnTo>
                    <a:lnTo>
                      <a:pt x="4475" y="1410"/>
                    </a:lnTo>
                    <a:lnTo>
                      <a:pt x="4475" y="1391"/>
                    </a:lnTo>
                    <a:lnTo>
                      <a:pt x="4532" y="1315"/>
                    </a:lnTo>
                    <a:lnTo>
                      <a:pt x="4551" y="1219"/>
                    </a:lnTo>
                    <a:lnTo>
                      <a:pt x="4571" y="1181"/>
                    </a:lnTo>
                    <a:lnTo>
                      <a:pt x="4551" y="1124"/>
                    </a:lnTo>
                    <a:lnTo>
                      <a:pt x="4551" y="1105"/>
                    </a:lnTo>
                    <a:lnTo>
                      <a:pt x="4495" y="1067"/>
                    </a:lnTo>
                    <a:lnTo>
                      <a:pt x="4475" y="1048"/>
                    </a:lnTo>
                    <a:lnTo>
                      <a:pt x="4495" y="1029"/>
                    </a:lnTo>
                    <a:lnTo>
                      <a:pt x="4495" y="971"/>
                    </a:lnTo>
                    <a:lnTo>
                      <a:pt x="4495" y="953"/>
                    </a:lnTo>
                    <a:lnTo>
                      <a:pt x="4475" y="895"/>
                    </a:lnTo>
                    <a:lnTo>
                      <a:pt x="4380" y="819"/>
                    </a:lnTo>
                    <a:lnTo>
                      <a:pt x="4361" y="762"/>
                    </a:lnTo>
                    <a:lnTo>
                      <a:pt x="4380" y="705"/>
                    </a:lnTo>
                    <a:lnTo>
                      <a:pt x="4495" y="572"/>
                    </a:lnTo>
                    <a:lnTo>
                      <a:pt x="4514" y="553"/>
                    </a:lnTo>
                    <a:lnTo>
                      <a:pt x="4609" y="495"/>
                    </a:lnTo>
                    <a:lnTo>
                      <a:pt x="4685" y="419"/>
                    </a:lnTo>
                    <a:lnTo>
                      <a:pt x="4742" y="324"/>
                    </a:lnTo>
                    <a:lnTo>
                      <a:pt x="5104" y="0"/>
                    </a:lnTo>
                    <a:lnTo>
                      <a:pt x="5257" y="57"/>
                    </a:lnTo>
                    <a:lnTo>
                      <a:pt x="5352" y="229"/>
                    </a:lnTo>
                    <a:lnTo>
                      <a:pt x="5352" y="286"/>
                    </a:lnTo>
                    <a:lnTo>
                      <a:pt x="5371" y="324"/>
                    </a:lnTo>
                    <a:lnTo>
                      <a:pt x="5409" y="343"/>
                    </a:lnTo>
                    <a:lnTo>
                      <a:pt x="5428" y="362"/>
                    </a:lnTo>
                    <a:lnTo>
                      <a:pt x="5428" y="648"/>
                    </a:lnTo>
                    <a:lnTo>
                      <a:pt x="5333" y="895"/>
                    </a:lnTo>
                    <a:lnTo>
                      <a:pt x="5199" y="1124"/>
                    </a:lnTo>
                    <a:lnTo>
                      <a:pt x="5180" y="1315"/>
                    </a:lnTo>
                    <a:lnTo>
                      <a:pt x="5218" y="1352"/>
                    </a:lnTo>
                    <a:lnTo>
                      <a:pt x="5257" y="1352"/>
                    </a:lnTo>
                    <a:lnTo>
                      <a:pt x="5313" y="1296"/>
                    </a:lnTo>
                    <a:lnTo>
                      <a:pt x="5390" y="1257"/>
                    </a:lnTo>
                    <a:lnTo>
                      <a:pt x="5580" y="1391"/>
                    </a:lnTo>
                    <a:lnTo>
                      <a:pt x="5618" y="1657"/>
                    </a:lnTo>
                    <a:lnTo>
                      <a:pt x="5714" y="1924"/>
                    </a:lnTo>
                    <a:lnTo>
                      <a:pt x="5790" y="2038"/>
                    </a:lnTo>
                    <a:lnTo>
                      <a:pt x="5866" y="2172"/>
                    </a:lnTo>
                    <a:lnTo>
                      <a:pt x="5923" y="2305"/>
                    </a:lnTo>
                    <a:lnTo>
                      <a:pt x="5923" y="2439"/>
                    </a:lnTo>
                    <a:lnTo>
                      <a:pt x="5923" y="2553"/>
                    </a:lnTo>
                    <a:lnTo>
                      <a:pt x="5961" y="2686"/>
                    </a:lnTo>
                    <a:lnTo>
                      <a:pt x="5980" y="2934"/>
                    </a:lnTo>
                    <a:lnTo>
                      <a:pt x="6056" y="3162"/>
                    </a:lnTo>
                    <a:lnTo>
                      <a:pt x="6266" y="3353"/>
                    </a:lnTo>
                    <a:lnTo>
                      <a:pt x="6495" y="3848"/>
                    </a:lnTo>
                    <a:lnTo>
                      <a:pt x="6552" y="4153"/>
                    </a:lnTo>
                    <a:lnTo>
                      <a:pt x="6532" y="4324"/>
                    </a:lnTo>
                    <a:lnTo>
                      <a:pt x="6418" y="4667"/>
                    </a:lnTo>
                    <a:lnTo>
                      <a:pt x="6400" y="4857"/>
                    </a:lnTo>
                    <a:lnTo>
                      <a:pt x="6437" y="4953"/>
                    </a:lnTo>
                    <a:lnTo>
                      <a:pt x="6456" y="5086"/>
                    </a:lnTo>
                    <a:lnTo>
                      <a:pt x="6495" y="5124"/>
                    </a:lnTo>
                    <a:lnTo>
                      <a:pt x="6495" y="5200"/>
                    </a:lnTo>
                    <a:lnTo>
                      <a:pt x="6590" y="5391"/>
                    </a:lnTo>
                    <a:lnTo>
                      <a:pt x="6704" y="5581"/>
                    </a:lnTo>
                    <a:lnTo>
                      <a:pt x="6704" y="5753"/>
                    </a:lnTo>
                    <a:lnTo>
                      <a:pt x="6723" y="5924"/>
                    </a:lnTo>
                    <a:lnTo>
                      <a:pt x="6837" y="5905"/>
                    </a:lnTo>
                    <a:lnTo>
                      <a:pt x="6876" y="6000"/>
                    </a:lnTo>
                    <a:lnTo>
                      <a:pt x="6913" y="6267"/>
                    </a:lnTo>
                    <a:lnTo>
                      <a:pt x="6971" y="6553"/>
                    </a:lnTo>
                    <a:lnTo>
                      <a:pt x="6913" y="6724"/>
                    </a:lnTo>
                    <a:lnTo>
                      <a:pt x="6894" y="6762"/>
                    </a:lnTo>
                    <a:lnTo>
                      <a:pt x="6685" y="6838"/>
                    </a:lnTo>
                    <a:lnTo>
                      <a:pt x="6609" y="6877"/>
                    </a:lnTo>
                    <a:lnTo>
                      <a:pt x="6590" y="6953"/>
                    </a:lnTo>
                    <a:lnTo>
                      <a:pt x="6628" y="7334"/>
                    </a:lnTo>
                    <a:lnTo>
                      <a:pt x="6609" y="7372"/>
                    </a:lnTo>
                    <a:lnTo>
                      <a:pt x="6437" y="7467"/>
                    </a:lnTo>
                    <a:lnTo>
                      <a:pt x="6361" y="7505"/>
                    </a:lnTo>
                    <a:lnTo>
                      <a:pt x="6361" y="7524"/>
                    </a:lnTo>
                    <a:lnTo>
                      <a:pt x="6342" y="7581"/>
                    </a:lnTo>
                    <a:lnTo>
                      <a:pt x="6323" y="7600"/>
                    </a:lnTo>
                    <a:lnTo>
                      <a:pt x="6304" y="7620"/>
                    </a:lnTo>
                    <a:lnTo>
                      <a:pt x="6209" y="7657"/>
                    </a:lnTo>
                    <a:lnTo>
                      <a:pt x="6037" y="7791"/>
                    </a:lnTo>
                    <a:lnTo>
                      <a:pt x="6019" y="7810"/>
                    </a:lnTo>
                    <a:lnTo>
                      <a:pt x="6037" y="7867"/>
                    </a:lnTo>
                    <a:lnTo>
                      <a:pt x="6075" y="7924"/>
                    </a:lnTo>
                    <a:lnTo>
                      <a:pt x="6095" y="8019"/>
                    </a:lnTo>
                    <a:lnTo>
                      <a:pt x="5923" y="8514"/>
                    </a:lnTo>
                    <a:lnTo>
                      <a:pt x="5885" y="8953"/>
                    </a:lnTo>
                    <a:lnTo>
                      <a:pt x="6019" y="9524"/>
                    </a:lnTo>
                    <a:lnTo>
                      <a:pt x="5942" y="9657"/>
                    </a:lnTo>
                    <a:lnTo>
                      <a:pt x="5694" y="9715"/>
                    </a:lnTo>
                    <a:lnTo>
                      <a:pt x="5409" y="9791"/>
                    </a:lnTo>
                    <a:lnTo>
                      <a:pt x="5313" y="9505"/>
                    </a:lnTo>
                    <a:lnTo>
                      <a:pt x="5276" y="9448"/>
                    </a:lnTo>
                    <a:lnTo>
                      <a:pt x="5218" y="9391"/>
                    </a:lnTo>
                    <a:lnTo>
                      <a:pt x="5199" y="9353"/>
                    </a:lnTo>
                    <a:lnTo>
                      <a:pt x="5161" y="9257"/>
                    </a:lnTo>
                    <a:lnTo>
                      <a:pt x="5123" y="9239"/>
                    </a:lnTo>
                    <a:lnTo>
                      <a:pt x="5104" y="9220"/>
                    </a:lnTo>
                    <a:lnTo>
                      <a:pt x="5066" y="9181"/>
                    </a:lnTo>
                    <a:lnTo>
                      <a:pt x="5047" y="9143"/>
                    </a:lnTo>
                    <a:lnTo>
                      <a:pt x="5047" y="8991"/>
                    </a:lnTo>
                    <a:lnTo>
                      <a:pt x="5009" y="8915"/>
                    </a:lnTo>
                    <a:lnTo>
                      <a:pt x="4952" y="8895"/>
                    </a:lnTo>
                    <a:lnTo>
                      <a:pt x="4895" y="8915"/>
                    </a:lnTo>
                    <a:lnTo>
                      <a:pt x="4799" y="9067"/>
                    </a:lnTo>
                    <a:lnTo>
                      <a:pt x="4761" y="9124"/>
                    </a:lnTo>
                    <a:lnTo>
                      <a:pt x="4666" y="9048"/>
                    </a:lnTo>
                    <a:lnTo>
                      <a:pt x="4571" y="8895"/>
                    </a:lnTo>
                    <a:lnTo>
                      <a:pt x="4475" y="8839"/>
                    </a:lnTo>
                    <a:lnTo>
                      <a:pt x="4456" y="8839"/>
                    </a:lnTo>
                    <a:lnTo>
                      <a:pt x="4399" y="8839"/>
                    </a:lnTo>
                    <a:lnTo>
                      <a:pt x="4380" y="8839"/>
                    </a:lnTo>
                    <a:lnTo>
                      <a:pt x="4342" y="8819"/>
                    </a:lnTo>
                    <a:lnTo>
                      <a:pt x="4304" y="8743"/>
                    </a:lnTo>
                    <a:lnTo>
                      <a:pt x="4190" y="8667"/>
                    </a:lnTo>
                    <a:lnTo>
                      <a:pt x="4018" y="8648"/>
                    </a:lnTo>
                    <a:lnTo>
                      <a:pt x="3009" y="8648"/>
                    </a:lnTo>
                    <a:lnTo>
                      <a:pt x="2875" y="8743"/>
                    </a:lnTo>
                    <a:lnTo>
                      <a:pt x="2629" y="9010"/>
                    </a:lnTo>
                    <a:lnTo>
                      <a:pt x="2495" y="9143"/>
                    </a:lnTo>
                    <a:lnTo>
                      <a:pt x="2305" y="9181"/>
                    </a:lnTo>
                    <a:lnTo>
                      <a:pt x="1524" y="9181"/>
                    </a:lnTo>
                    <a:lnTo>
                      <a:pt x="1467" y="9276"/>
                    </a:lnTo>
                    <a:lnTo>
                      <a:pt x="1791" y="9562"/>
                    </a:lnTo>
                    <a:lnTo>
                      <a:pt x="1943" y="9867"/>
                    </a:lnTo>
                    <a:lnTo>
                      <a:pt x="2171" y="11277"/>
                    </a:lnTo>
                    <a:lnTo>
                      <a:pt x="2286" y="11582"/>
                    </a:lnTo>
                    <a:lnTo>
                      <a:pt x="2495" y="12000"/>
                    </a:lnTo>
                    <a:lnTo>
                      <a:pt x="2610" y="12324"/>
                    </a:lnTo>
                    <a:lnTo>
                      <a:pt x="2781" y="12420"/>
                    </a:lnTo>
                    <a:lnTo>
                      <a:pt x="2895" y="12553"/>
                    </a:lnTo>
                    <a:lnTo>
                      <a:pt x="2856" y="12781"/>
                    </a:lnTo>
                    <a:lnTo>
                      <a:pt x="2932" y="12933"/>
                    </a:lnTo>
                    <a:lnTo>
                      <a:pt x="2951" y="13104"/>
                    </a:lnTo>
                    <a:lnTo>
                      <a:pt x="2591" y="13333"/>
                    </a:lnTo>
                    <a:lnTo>
                      <a:pt x="2495" y="13657"/>
                    </a:lnTo>
                    <a:lnTo>
                      <a:pt x="2400" y="13771"/>
                    </a:lnTo>
                    <a:lnTo>
                      <a:pt x="2190" y="13581"/>
                    </a:lnTo>
                    <a:lnTo>
                      <a:pt x="2153" y="13504"/>
                    </a:lnTo>
                    <a:lnTo>
                      <a:pt x="2134" y="13428"/>
                    </a:lnTo>
                    <a:lnTo>
                      <a:pt x="2076" y="13371"/>
                    </a:lnTo>
                    <a:lnTo>
                      <a:pt x="2000" y="13333"/>
                    </a:lnTo>
                    <a:lnTo>
                      <a:pt x="1924" y="13314"/>
                    </a:lnTo>
                    <a:lnTo>
                      <a:pt x="1772" y="13314"/>
                    </a:lnTo>
                    <a:lnTo>
                      <a:pt x="1600" y="13371"/>
                    </a:lnTo>
                    <a:lnTo>
                      <a:pt x="1333" y="13523"/>
                    </a:lnTo>
                    <a:lnTo>
                      <a:pt x="1314" y="13428"/>
                    </a:lnTo>
                    <a:lnTo>
                      <a:pt x="1276" y="13390"/>
                    </a:lnTo>
                    <a:lnTo>
                      <a:pt x="1143" y="13314"/>
                    </a:lnTo>
                    <a:lnTo>
                      <a:pt x="971" y="13161"/>
                    </a:lnTo>
                    <a:lnTo>
                      <a:pt x="648" y="12762"/>
                    </a:lnTo>
                    <a:lnTo>
                      <a:pt x="610" y="12686"/>
                    </a:lnTo>
                    <a:lnTo>
                      <a:pt x="590" y="12648"/>
                    </a:lnTo>
                    <a:lnTo>
                      <a:pt x="495" y="12629"/>
                    </a:lnTo>
                    <a:lnTo>
                      <a:pt x="457" y="12591"/>
                    </a:lnTo>
                    <a:lnTo>
                      <a:pt x="438" y="12553"/>
                    </a:lnTo>
                    <a:lnTo>
                      <a:pt x="457" y="12515"/>
                    </a:lnTo>
                    <a:lnTo>
                      <a:pt x="495" y="12458"/>
                    </a:lnTo>
                    <a:lnTo>
                      <a:pt x="514" y="12362"/>
                    </a:lnTo>
                    <a:lnTo>
                      <a:pt x="495" y="12115"/>
                    </a:lnTo>
                    <a:lnTo>
                      <a:pt x="495" y="11886"/>
                    </a:lnTo>
                    <a:lnTo>
                      <a:pt x="514" y="11810"/>
                    </a:lnTo>
                    <a:lnTo>
                      <a:pt x="590" y="11715"/>
                    </a:lnTo>
                    <a:lnTo>
                      <a:pt x="667" y="11638"/>
                    </a:lnTo>
                    <a:lnTo>
                      <a:pt x="724" y="11601"/>
                    </a:lnTo>
                    <a:lnTo>
                      <a:pt x="762" y="11601"/>
                    </a:lnTo>
                    <a:lnTo>
                      <a:pt x="819" y="11638"/>
                    </a:lnTo>
                    <a:lnTo>
                      <a:pt x="857" y="11638"/>
                    </a:lnTo>
                    <a:lnTo>
                      <a:pt x="895" y="11638"/>
                    </a:lnTo>
                    <a:lnTo>
                      <a:pt x="1124" y="11410"/>
                    </a:lnTo>
                    <a:lnTo>
                      <a:pt x="1219" y="11353"/>
                    </a:lnTo>
                    <a:lnTo>
                      <a:pt x="1296" y="11353"/>
                    </a:lnTo>
                    <a:lnTo>
                      <a:pt x="1296" y="11277"/>
                    </a:lnTo>
                    <a:lnTo>
                      <a:pt x="1314" y="11143"/>
                    </a:lnTo>
                    <a:lnTo>
                      <a:pt x="1333" y="11067"/>
                    </a:lnTo>
                    <a:lnTo>
                      <a:pt x="1296" y="10896"/>
                    </a:lnTo>
                    <a:lnTo>
                      <a:pt x="895" y="10019"/>
                    </a:lnTo>
                    <a:lnTo>
                      <a:pt x="819" y="9924"/>
                    </a:lnTo>
                    <a:lnTo>
                      <a:pt x="648" y="9772"/>
                    </a:lnTo>
                    <a:lnTo>
                      <a:pt x="571" y="9657"/>
                    </a:lnTo>
                    <a:lnTo>
                      <a:pt x="553" y="9543"/>
                    </a:lnTo>
                    <a:lnTo>
                      <a:pt x="553" y="9467"/>
                    </a:lnTo>
                    <a:lnTo>
                      <a:pt x="590" y="9372"/>
                    </a:lnTo>
                    <a:lnTo>
                      <a:pt x="629" y="9296"/>
                    </a:lnTo>
                    <a:lnTo>
                      <a:pt x="686" y="9239"/>
                    </a:lnTo>
                    <a:lnTo>
                      <a:pt x="705" y="9162"/>
                    </a:lnTo>
                    <a:lnTo>
                      <a:pt x="705" y="9067"/>
                    </a:lnTo>
                    <a:lnTo>
                      <a:pt x="705" y="8991"/>
                    </a:lnTo>
                    <a:lnTo>
                      <a:pt x="705" y="8934"/>
                    </a:lnTo>
                    <a:lnTo>
                      <a:pt x="724" y="8934"/>
                    </a:lnTo>
                    <a:lnTo>
                      <a:pt x="743" y="8915"/>
                    </a:lnTo>
                    <a:lnTo>
                      <a:pt x="781" y="8934"/>
                    </a:lnTo>
                    <a:lnTo>
                      <a:pt x="781" y="8895"/>
                    </a:lnTo>
                    <a:lnTo>
                      <a:pt x="762" y="8819"/>
                    </a:lnTo>
                    <a:lnTo>
                      <a:pt x="781" y="8781"/>
                    </a:lnTo>
                    <a:lnTo>
                      <a:pt x="819" y="8743"/>
                    </a:lnTo>
                    <a:lnTo>
                      <a:pt x="819" y="8724"/>
                    </a:lnTo>
                    <a:lnTo>
                      <a:pt x="800" y="8686"/>
                    </a:lnTo>
                    <a:lnTo>
                      <a:pt x="800" y="8648"/>
                    </a:lnTo>
                    <a:lnTo>
                      <a:pt x="781" y="8629"/>
                    </a:lnTo>
                    <a:lnTo>
                      <a:pt x="762" y="8629"/>
                    </a:lnTo>
                    <a:lnTo>
                      <a:pt x="743" y="8629"/>
                    </a:lnTo>
                    <a:lnTo>
                      <a:pt x="743" y="8610"/>
                    </a:lnTo>
                    <a:lnTo>
                      <a:pt x="762" y="8591"/>
                    </a:lnTo>
                    <a:lnTo>
                      <a:pt x="781" y="8591"/>
                    </a:lnTo>
                    <a:lnTo>
                      <a:pt x="800" y="8591"/>
                    </a:lnTo>
                    <a:lnTo>
                      <a:pt x="819" y="8572"/>
                    </a:lnTo>
                    <a:lnTo>
                      <a:pt x="819" y="8553"/>
                    </a:lnTo>
                    <a:lnTo>
                      <a:pt x="838" y="8534"/>
                    </a:lnTo>
                    <a:lnTo>
                      <a:pt x="857" y="8477"/>
                    </a:lnTo>
                    <a:lnTo>
                      <a:pt x="838" y="8400"/>
                    </a:lnTo>
                    <a:lnTo>
                      <a:pt x="819" y="8305"/>
                    </a:lnTo>
                    <a:lnTo>
                      <a:pt x="781" y="8229"/>
                    </a:lnTo>
                    <a:lnTo>
                      <a:pt x="705" y="8115"/>
                    </a:lnTo>
                    <a:lnTo>
                      <a:pt x="667" y="8057"/>
                    </a:lnTo>
                    <a:lnTo>
                      <a:pt x="686" y="8019"/>
                    </a:lnTo>
                    <a:lnTo>
                      <a:pt x="705" y="8001"/>
                    </a:lnTo>
                    <a:lnTo>
                      <a:pt x="705" y="7981"/>
                    </a:lnTo>
                    <a:lnTo>
                      <a:pt x="686" y="7962"/>
                    </a:lnTo>
                    <a:lnTo>
                      <a:pt x="667" y="7962"/>
                    </a:lnTo>
                    <a:lnTo>
                      <a:pt x="629" y="7962"/>
                    </a:lnTo>
                    <a:lnTo>
                      <a:pt x="629" y="7943"/>
                    </a:lnTo>
                    <a:lnTo>
                      <a:pt x="571" y="7867"/>
                    </a:lnTo>
                    <a:lnTo>
                      <a:pt x="534" y="7848"/>
                    </a:lnTo>
                    <a:lnTo>
                      <a:pt x="457" y="7829"/>
                    </a:lnTo>
                    <a:lnTo>
                      <a:pt x="362" y="7772"/>
                    </a:lnTo>
                    <a:lnTo>
                      <a:pt x="324" y="7772"/>
                    </a:lnTo>
                    <a:lnTo>
                      <a:pt x="305" y="7734"/>
                    </a:lnTo>
                    <a:lnTo>
                      <a:pt x="286" y="7696"/>
                    </a:lnTo>
                    <a:lnTo>
                      <a:pt x="267" y="7676"/>
                    </a:lnTo>
                    <a:lnTo>
                      <a:pt x="229" y="7657"/>
                    </a:lnTo>
                    <a:lnTo>
                      <a:pt x="190" y="7639"/>
                    </a:lnTo>
                    <a:lnTo>
                      <a:pt x="76" y="7620"/>
                    </a:lnTo>
                    <a:lnTo>
                      <a:pt x="0" y="7600"/>
                    </a:lnTo>
                    <a:lnTo>
                      <a:pt x="0" y="7581"/>
                    </a:lnTo>
                    <a:lnTo>
                      <a:pt x="114" y="7486"/>
                    </a:lnTo>
                    <a:lnTo>
                      <a:pt x="114" y="7467"/>
                    </a:lnTo>
                    <a:lnTo>
                      <a:pt x="95" y="7429"/>
                    </a:lnTo>
                    <a:lnTo>
                      <a:pt x="57" y="7410"/>
                    </a:lnTo>
                    <a:lnTo>
                      <a:pt x="38" y="7372"/>
                    </a:lnTo>
                    <a:lnTo>
                      <a:pt x="38" y="7334"/>
                    </a:lnTo>
                    <a:lnTo>
                      <a:pt x="38" y="7067"/>
                    </a:lnTo>
                    <a:lnTo>
                      <a:pt x="209" y="6152"/>
                    </a:lnTo>
                    <a:lnTo>
                      <a:pt x="229" y="592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65" name="Freeform 6">
                <a:extLst>
                  <a:ext uri="{FF2B5EF4-FFF2-40B4-BE49-F238E27FC236}">
                    <a16:creationId xmlns:a16="http://schemas.microsoft.com/office/drawing/2014/main" id="{D32C1DA9-D488-B940-8440-0F302D1AB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7800" y="6694488"/>
                <a:ext cx="3633788" cy="3462337"/>
              </a:xfrm>
              <a:custGeom>
                <a:avLst/>
                <a:gdLst>
                  <a:gd name="T0" fmla="*/ 192282639 w 10095"/>
                  <a:gd name="T1" fmla="*/ 577329847 h 9619"/>
                  <a:gd name="T2" fmla="*/ 170255656 w 10095"/>
                  <a:gd name="T3" fmla="*/ 488709281 h 9619"/>
                  <a:gd name="T4" fmla="*/ 91217618 w 10095"/>
                  <a:gd name="T5" fmla="*/ 340619596 h 9619"/>
                  <a:gd name="T6" fmla="*/ 7385643 w 10095"/>
                  <a:gd name="T7" fmla="*/ 69056688 h 9619"/>
                  <a:gd name="T8" fmla="*/ 182435595 w 10095"/>
                  <a:gd name="T9" fmla="*/ 12308412 h 9619"/>
                  <a:gd name="T10" fmla="*/ 367591762 w 10095"/>
                  <a:gd name="T11" fmla="*/ 12308412 h 9619"/>
                  <a:gd name="T12" fmla="*/ 387286569 w 10095"/>
                  <a:gd name="T13" fmla="*/ 24746405 h 9619"/>
                  <a:gd name="T14" fmla="*/ 426805769 w 10095"/>
                  <a:gd name="T15" fmla="*/ 61671640 h 9619"/>
                  <a:gd name="T16" fmla="*/ 458938965 w 10095"/>
                  <a:gd name="T17" fmla="*/ 34593134 h 9619"/>
                  <a:gd name="T18" fmla="*/ 471248490 w 10095"/>
                  <a:gd name="T19" fmla="*/ 74109634 h 9619"/>
                  <a:gd name="T20" fmla="*/ 486019415 w 10095"/>
                  <a:gd name="T21" fmla="*/ 96264775 h 9619"/>
                  <a:gd name="T22" fmla="*/ 508305568 w 10095"/>
                  <a:gd name="T23" fmla="*/ 160398098 h 9619"/>
                  <a:gd name="T24" fmla="*/ 498328579 w 10095"/>
                  <a:gd name="T25" fmla="*/ 187606185 h 9619"/>
                  <a:gd name="T26" fmla="*/ 537847779 w 10095"/>
                  <a:gd name="T27" fmla="*/ 214684691 h 9619"/>
                  <a:gd name="T28" fmla="*/ 547694822 w 10095"/>
                  <a:gd name="T29" fmla="*/ 222199319 h 9619"/>
                  <a:gd name="T30" fmla="*/ 552748289 w 10095"/>
                  <a:gd name="T31" fmla="*/ 241892778 h 9619"/>
                  <a:gd name="T32" fmla="*/ 552748289 w 10095"/>
                  <a:gd name="T33" fmla="*/ 261586237 h 9619"/>
                  <a:gd name="T34" fmla="*/ 567519214 w 10095"/>
                  <a:gd name="T35" fmla="*/ 271562548 h 9619"/>
                  <a:gd name="T36" fmla="*/ 604576653 w 10095"/>
                  <a:gd name="T37" fmla="*/ 286332642 h 9619"/>
                  <a:gd name="T38" fmla="*/ 649019374 w 10095"/>
                  <a:gd name="T39" fmla="*/ 291256007 h 9619"/>
                  <a:gd name="T40" fmla="*/ 695794271 w 10095"/>
                  <a:gd name="T41" fmla="*/ 303564419 h 9619"/>
                  <a:gd name="T42" fmla="*/ 727927827 w 10095"/>
                  <a:gd name="T43" fmla="*/ 303564419 h 9619"/>
                  <a:gd name="T44" fmla="*/ 779755831 w 10095"/>
                  <a:gd name="T45" fmla="*/ 306026101 h 9619"/>
                  <a:gd name="T46" fmla="*/ 809427627 w 10095"/>
                  <a:gd name="T47" fmla="*/ 291256007 h 9619"/>
                  <a:gd name="T48" fmla="*/ 829122434 w 10095"/>
                  <a:gd name="T49" fmla="*/ 276356332 h 9619"/>
                  <a:gd name="T50" fmla="*/ 873565155 w 10095"/>
                  <a:gd name="T51" fmla="*/ 251739508 h 9619"/>
                  <a:gd name="T52" fmla="*/ 885874319 w 10095"/>
                  <a:gd name="T53" fmla="*/ 259124555 h 9619"/>
                  <a:gd name="T54" fmla="*/ 903107365 w 10095"/>
                  <a:gd name="T55" fmla="*/ 264047920 h 9619"/>
                  <a:gd name="T56" fmla="*/ 940164444 w 10095"/>
                  <a:gd name="T57" fmla="*/ 266509602 h 9619"/>
                  <a:gd name="T58" fmla="*/ 984607165 w 10095"/>
                  <a:gd name="T59" fmla="*/ 283870960 h 9619"/>
                  <a:gd name="T60" fmla="*/ 999378090 w 10095"/>
                  <a:gd name="T61" fmla="*/ 306026101 h 9619"/>
                  <a:gd name="T62" fmla="*/ 1006893318 w 10095"/>
                  <a:gd name="T63" fmla="*/ 350466325 h 9619"/>
                  <a:gd name="T64" fmla="*/ 1041359050 w 10095"/>
                  <a:gd name="T65" fmla="*/ 424446377 h 9619"/>
                  <a:gd name="T66" fmla="*/ 1095649175 w 10095"/>
                  <a:gd name="T67" fmla="*/ 466424559 h 9619"/>
                  <a:gd name="T68" fmla="*/ 1107958339 w 10095"/>
                  <a:gd name="T69" fmla="*/ 473809606 h 9619"/>
                  <a:gd name="T70" fmla="*/ 1115473567 w 10095"/>
                  <a:gd name="T71" fmla="*/ 491170964 h 9619"/>
                  <a:gd name="T72" fmla="*/ 1157324582 w 10095"/>
                  <a:gd name="T73" fmla="*/ 508402740 h 9619"/>
                  <a:gd name="T74" fmla="*/ 1199305542 w 10095"/>
                  <a:gd name="T75" fmla="*/ 560098070 h 9619"/>
                  <a:gd name="T76" fmla="*/ 1300500149 w 10095"/>
                  <a:gd name="T77" fmla="*/ 589767840 h 9619"/>
                  <a:gd name="T78" fmla="*/ 1300500149 w 10095"/>
                  <a:gd name="T79" fmla="*/ 619308028 h 9619"/>
                  <a:gd name="T80" fmla="*/ 1233900860 w 10095"/>
                  <a:gd name="T81" fmla="*/ 720496168 h 9619"/>
                  <a:gd name="T82" fmla="*/ 1219000349 w 10095"/>
                  <a:gd name="T83" fmla="*/ 917949443 h 9619"/>
                  <a:gd name="T84" fmla="*/ 1068568725 w 10095"/>
                  <a:gd name="T85" fmla="*/ 1070962493 h 9619"/>
                  <a:gd name="T86" fmla="*/ 964912358 w 10095"/>
                  <a:gd name="T87" fmla="*/ 1189382409 h 9619"/>
                  <a:gd name="T88" fmla="*/ 777294070 w 10095"/>
                  <a:gd name="T89" fmla="*/ 1219052179 h 9619"/>
                  <a:gd name="T90" fmla="*/ 688538213 w 10095"/>
                  <a:gd name="T91" fmla="*/ 1014214217 h 9619"/>
                  <a:gd name="T92" fmla="*/ 495866818 w 10095"/>
                  <a:gd name="T93" fmla="*/ 940104584 h 9619"/>
                  <a:gd name="T94" fmla="*/ 330534684 w 10095"/>
                  <a:gd name="T95" fmla="*/ 826607672 h 9619"/>
                  <a:gd name="T96" fmla="*/ 246702349 w 10095"/>
                  <a:gd name="T97" fmla="*/ 824145990 h 9619"/>
                  <a:gd name="T98" fmla="*/ 192282639 w 10095"/>
                  <a:gd name="T99" fmla="*/ 752498039 h 9619"/>
                  <a:gd name="T100" fmla="*/ 160408253 w 10095"/>
                  <a:gd name="T101" fmla="*/ 693288081 h 96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095" h="9619">
                    <a:moveTo>
                      <a:pt x="933" y="5123"/>
                    </a:moveTo>
                    <a:lnTo>
                      <a:pt x="1028" y="5009"/>
                    </a:lnTo>
                    <a:lnTo>
                      <a:pt x="1124" y="4685"/>
                    </a:lnTo>
                    <a:lnTo>
                      <a:pt x="1484" y="4456"/>
                    </a:lnTo>
                    <a:lnTo>
                      <a:pt x="1465" y="4285"/>
                    </a:lnTo>
                    <a:lnTo>
                      <a:pt x="1389" y="4133"/>
                    </a:lnTo>
                    <a:lnTo>
                      <a:pt x="1428" y="3905"/>
                    </a:lnTo>
                    <a:lnTo>
                      <a:pt x="1314" y="3772"/>
                    </a:lnTo>
                    <a:lnTo>
                      <a:pt x="1143" y="3676"/>
                    </a:lnTo>
                    <a:lnTo>
                      <a:pt x="1028" y="3352"/>
                    </a:lnTo>
                    <a:lnTo>
                      <a:pt x="819" y="2934"/>
                    </a:lnTo>
                    <a:lnTo>
                      <a:pt x="704" y="2629"/>
                    </a:lnTo>
                    <a:lnTo>
                      <a:pt x="476" y="1219"/>
                    </a:lnTo>
                    <a:lnTo>
                      <a:pt x="324" y="914"/>
                    </a:lnTo>
                    <a:lnTo>
                      <a:pt x="0" y="628"/>
                    </a:lnTo>
                    <a:lnTo>
                      <a:pt x="57" y="533"/>
                    </a:lnTo>
                    <a:lnTo>
                      <a:pt x="838" y="533"/>
                    </a:lnTo>
                    <a:lnTo>
                      <a:pt x="1028" y="495"/>
                    </a:lnTo>
                    <a:lnTo>
                      <a:pt x="1162" y="362"/>
                    </a:lnTo>
                    <a:lnTo>
                      <a:pt x="1408" y="95"/>
                    </a:lnTo>
                    <a:lnTo>
                      <a:pt x="1542" y="0"/>
                    </a:lnTo>
                    <a:lnTo>
                      <a:pt x="2551" y="0"/>
                    </a:lnTo>
                    <a:lnTo>
                      <a:pt x="2723" y="19"/>
                    </a:lnTo>
                    <a:lnTo>
                      <a:pt x="2837" y="95"/>
                    </a:lnTo>
                    <a:lnTo>
                      <a:pt x="2875" y="171"/>
                    </a:lnTo>
                    <a:lnTo>
                      <a:pt x="2913" y="191"/>
                    </a:lnTo>
                    <a:lnTo>
                      <a:pt x="2932" y="191"/>
                    </a:lnTo>
                    <a:lnTo>
                      <a:pt x="2989" y="191"/>
                    </a:lnTo>
                    <a:lnTo>
                      <a:pt x="3008" y="191"/>
                    </a:lnTo>
                    <a:lnTo>
                      <a:pt x="3104" y="247"/>
                    </a:lnTo>
                    <a:lnTo>
                      <a:pt x="3199" y="400"/>
                    </a:lnTo>
                    <a:lnTo>
                      <a:pt x="3294" y="476"/>
                    </a:lnTo>
                    <a:lnTo>
                      <a:pt x="3332" y="419"/>
                    </a:lnTo>
                    <a:lnTo>
                      <a:pt x="3428" y="267"/>
                    </a:lnTo>
                    <a:lnTo>
                      <a:pt x="3485" y="247"/>
                    </a:lnTo>
                    <a:lnTo>
                      <a:pt x="3542" y="267"/>
                    </a:lnTo>
                    <a:lnTo>
                      <a:pt x="3580" y="343"/>
                    </a:lnTo>
                    <a:lnTo>
                      <a:pt x="3580" y="495"/>
                    </a:lnTo>
                    <a:lnTo>
                      <a:pt x="3599" y="533"/>
                    </a:lnTo>
                    <a:lnTo>
                      <a:pt x="3637" y="572"/>
                    </a:lnTo>
                    <a:lnTo>
                      <a:pt x="3656" y="591"/>
                    </a:lnTo>
                    <a:lnTo>
                      <a:pt x="3694" y="609"/>
                    </a:lnTo>
                    <a:lnTo>
                      <a:pt x="3732" y="705"/>
                    </a:lnTo>
                    <a:lnTo>
                      <a:pt x="3751" y="743"/>
                    </a:lnTo>
                    <a:lnTo>
                      <a:pt x="3809" y="800"/>
                    </a:lnTo>
                    <a:lnTo>
                      <a:pt x="3846" y="857"/>
                    </a:lnTo>
                    <a:lnTo>
                      <a:pt x="3942" y="1143"/>
                    </a:lnTo>
                    <a:lnTo>
                      <a:pt x="3923" y="1238"/>
                    </a:lnTo>
                    <a:lnTo>
                      <a:pt x="3827" y="1295"/>
                    </a:lnTo>
                    <a:lnTo>
                      <a:pt x="3809" y="1334"/>
                    </a:lnTo>
                    <a:lnTo>
                      <a:pt x="3827" y="1390"/>
                    </a:lnTo>
                    <a:lnTo>
                      <a:pt x="3846" y="1448"/>
                    </a:lnTo>
                    <a:lnTo>
                      <a:pt x="3866" y="1448"/>
                    </a:lnTo>
                    <a:lnTo>
                      <a:pt x="3885" y="1466"/>
                    </a:lnTo>
                    <a:lnTo>
                      <a:pt x="4132" y="1638"/>
                    </a:lnTo>
                    <a:lnTo>
                      <a:pt x="4151" y="1657"/>
                    </a:lnTo>
                    <a:lnTo>
                      <a:pt x="4189" y="1657"/>
                    </a:lnTo>
                    <a:lnTo>
                      <a:pt x="4208" y="1657"/>
                    </a:lnTo>
                    <a:lnTo>
                      <a:pt x="4227" y="1676"/>
                    </a:lnTo>
                    <a:lnTo>
                      <a:pt x="4227" y="1715"/>
                    </a:lnTo>
                    <a:lnTo>
                      <a:pt x="4208" y="1733"/>
                    </a:lnTo>
                    <a:lnTo>
                      <a:pt x="4227" y="1771"/>
                    </a:lnTo>
                    <a:lnTo>
                      <a:pt x="4247" y="1810"/>
                    </a:lnTo>
                    <a:lnTo>
                      <a:pt x="4266" y="1867"/>
                    </a:lnTo>
                    <a:lnTo>
                      <a:pt x="4247" y="1943"/>
                    </a:lnTo>
                    <a:lnTo>
                      <a:pt x="4247" y="1962"/>
                    </a:lnTo>
                    <a:lnTo>
                      <a:pt x="4266" y="2000"/>
                    </a:lnTo>
                    <a:lnTo>
                      <a:pt x="4266" y="2019"/>
                    </a:lnTo>
                    <a:lnTo>
                      <a:pt x="4247" y="2076"/>
                    </a:lnTo>
                    <a:lnTo>
                      <a:pt x="4247" y="2096"/>
                    </a:lnTo>
                    <a:lnTo>
                      <a:pt x="4303" y="2114"/>
                    </a:lnTo>
                    <a:lnTo>
                      <a:pt x="4380" y="2096"/>
                    </a:lnTo>
                    <a:lnTo>
                      <a:pt x="4437" y="2076"/>
                    </a:lnTo>
                    <a:lnTo>
                      <a:pt x="4513" y="2057"/>
                    </a:lnTo>
                    <a:lnTo>
                      <a:pt x="4589" y="2076"/>
                    </a:lnTo>
                    <a:lnTo>
                      <a:pt x="4666" y="2210"/>
                    </a:lnTo>
                    <a:lnTo>
                      <a:pt x="4723" y="2267"/>
                    </a:lnTo>
                    <a:lnTo>
                      <a:pt x="4780" y="2248"/>
                    </a:lnTo>
                    <a:lnTo>
                      <a:pt x="4856" y="2228"/>
                    </a:lnTo>
                    <a:lnTo>
                      <a:pt x="5009" y="2248"/>
                    </a:lnTo>
                    <a:lnTo>
                      <a:pt x="5065" y="2210"/>
                    </a:lnTo>
                    <a:lnTo>
                      <a:pt x="5199" y="2305"/>
                    </a:lnTo>
                    <a:lnTo>
                      <a:pt x="5275" y="2324"/>
                    </a:lnTo>
                    <a:lnTo>
                      <a:pt x="5370" y="2343"/>
                    </a:lnTo>
                    <a:lnTo>
                      <a:pt x="5427" y="2324"/>
                    </a:lnTo>
                    <a:lnTo>
                      <a:pt x="5504" y="2305"/>
                    </a:lnTo>
                    <a:lnTo>
                      <a:pt x="5561" y="2305"/>
                    </a:lnTo>
                    <a:lnTo>
                      <a:pt x="5618" y="2343"/>
                    </a:lnTo>
                    <a:lnTo>
                      <a:pt x="5656" y="2286"/>
                    </a:lnTo>
                    <a:lnTo>
                      <a:pt x="5694" y="2267"/>
                    </a:lnTo>
                    <a:lnTo>
                      <a:pt x="5980" y="2362"/>
                    </a:lnTo>
                    <a:lnTo>
                      <a:pt x="6018" y="2362"/>
                    </a:lnTo>
                    <a:lnTo>
                      <a:pt x="6056" y="2324"/>
                    </a:lnTo>
                    <a:lnTo>
                      <a:pt x="6189" y="2267"/>
                    </a:lnTo>
                    <a:lnTo>
                      <a:pt x="6247" y="2267"/>
                    </a:lnTo>
                    <a:lnTo>
                      <a:pt x="6247" y="2248"/>
                    </a:lnTo>
                    <a:lnTo>
                      <a:pt x="6266" y="2228"/>
                    </a:lnTo>
                    <a:lnTo>
                      <a:pt x="6304" y="2191"/>
                    </a:lnTo>
                    <a:lnTo>
                      <a:pt x="6323" y="2172"/>
                    </a:lnTo>
                    <a:lnTo>
                      <a:pt x="6399" y="2133"/>
                    </a:lnTo>
                    <a:lnTo>
                      <a:pt x="6475" y="2076"/>
                    </a:lnTo>
                    <a:lnTo>
                      <a:pt x="6551" y="2019"/>
                    </a:lnTo>
                    <a:lnTo>
                      <a:pt x="6628" y="1962"/>
                    </a:lnTo>
                    <a:lnTo>
                      <a:pt x="6742" y="1943"/>
                    </a:lnTo>
                    <a:lnTo>
                      <a:pt x="6761" y="1943"/>
                    </a:lnTo>
                    <a:lnTo>
                      <a:pt x="6780" y="1962"/>
                    </a:lnTo>
                    <a:lnTo>
                      <a:pt x="6818" y="2000"/>
                    </a:lnTo>
                    <a:lnTo>
                      <a:pt x="6837" y="2000"/>
                    </a:lnTo>
                    <a:lnTo>
                      <a:pt x="6856" y="2000"/>
                    </a:lnTo>
                    <a:lnTo>
                      <a:pt x="6875" y="1981"/>
                    </a:lnTo>
                    <a:lnTo>
                      <a:pt x="6894" y="1981"/>
                    </a:lnTo>
                    <a:lnTo>
                      <a:pt x="6970" y="2038"/>
                    </a:lnTo>
                    <a:lnTo>
                      <a:pt x="7142" y="2057"/>
                    </a:lnTo>
                    <a:lnTo>
                      <a:pt x="7199" y="2076"/>
                    </a:lnTo>
                    <a:lnTo>
                      <a:pt x="7256" y="2038"/>
                    </a:lnTo>
                    <a:lnTo>
                      <a:pt x="7256" y="2057"/>
                    </a:lnTo>
                    <a:lnTo>
                      <a:pt x="7485" y="2133"/>
                    </a:lnTo>
                    <a:lnTo>
                      <a:pt x="7561" y="2133"/>
                    </a:lnTo>
                    <a:lnTo>
                      <a:pt x="7580" y="2152"/>
                    </a:lnTo>
                    <a:lnTo>
                      <a:pt x="7599" y="2191"/>
                    </a:lnTo>
                    <a:lnTo>
                      <a:pt x="7599" y="2228"/>
                    </a:lnTo>
                    <a:lnTo>
                      <a:pt x="7618" y="2267"/>
                    </a:lnTo>
                    <a:lnTo>
                      <a:pt x="7637" y="2305"/>
                    </a:lnTo>
                    <a:lnTo>
                      <a:pt x="7713" y="2362"/>
                    </a:lnTo>
                    <a:lnTo>
                      <a:pt x="7732" y="2400"/>
                    </a:lnTo>
                    <a:lnTo>
                      <a:pt x="7752" y="2457"/>
                    </a:lnTo>
                    <a:lnTo>
                      <a:pt x="7752" y="2648"/>
                    </a:lnTo>
                    <a:lnTo>
                      <a:pt x="7771" y="2705"/>
                    </a:lnTo>
                    <a:lnTo>
                      <a:pt x="7828" y="2781"/>
                    </a:lnTo>
                    <a:lnTo>
                      <a:pt x="7885" y="3029"/>
                    </a:lnTo>
                    <a:lnTo>
                      <a:pt x="7942" y="3162"/>
                    </a:lnTo>
                    <a:lnTo>
                      <a:pt x="8037" y="3276"/>
                    </a:lnTo>
                    <a:lnTo>
                      <a:pt x="8133" y="3391"/>
                    </a:lnTo>
                    <a:lnTo>
                      <a:pt x="8209" y="3447"/>
                    </a:lnTo>
                    <a:lnTo>
                      <a:pt x="8399" y="3562"/>
                    </a:lnTo>
                    <a:lnTo>
                      <a:pt x="8456" y="3600"/>
                    </a:lnTo>
                    <a:lnTo>
                      <a:pt x="8475" y="3600"/>
                    </a:lnTo>
                    <a:lnTo>
                      <a:pt x="8533" y="3619"/>
                    </a:lnTo>
                    <a:lnTo>
                      <a:pt x="8551" y="3638"/>
                    </a:lnTo>
                    <a:lnTo>
                      <a:pt x="8551" y="3657"/>
                    </a:lnTo>
                    <a:lnTo>
                      <a:pt x="8551" y="3696"/>
                    </a:lnTo>
                    <a:lnTo>
                      <a:pt x="8551" y="3714"/>
                    </a:lnTo>
                    <a:lnTo>
                      <a:pt x="8590" y="3772"/>
                    </a:lnTo>
                    <a:lnTo>
                      <a:pt x="8609" y="3791"/>
                    </a:lnTo>
                    <a:lnTo>
                      <a:pt x="8647" y="3810"/>
                    </a:lnTo>
                    <a:lnTo>
                      <a:pt x="8780" y="3867"/>
                    </a:lnTo>
                    <a:lnTo>
                      <a:pt x="8837" y="3924"/>
                    </a:lnTo>
                    <a:lnTo>
                      <a:pt x="8932" y="3924"/>
                    </a:lnTo>
                    <a:lnTo>
                      <a:pt x="8971" y="3943"/>
                    </a:lnTo>
                    <a:lnTo>
                      <a:pt x="9009" y="4000"/>
                    </a:lnTo>
                    <a:lnTo>
                      <a:pt x="9142" y="4209"/>
                    </a:lnTo>
                    <a:lnTo>
                      <a:pt x="9256" y="4323"/>
                    </a:lnTo>
                    <a:lnTo>
                      <a:pt x="9408" y="4380"/>
                    </a:lnTo>
                    <a:lnTo>
                      <a:pt x="9942" y="4437"/>
                    </a:lnTo>
                    <a:lnTo>
                      <a:pt x="10018" y="4475"/>
                    </a:lnTo>
                    <a:lnTo>
                      <a:pt x="10037" y="4552"/>
                    </a:lnTo>
                    <a:lnTo>
                      <a:pt x="10056" y="4589"/>
                    </a:lnTo>
                    <a:lnTo>
                      <a:pt x="10094" y="4647"/>
                    </a:lnTo>
                    <a:lnTo>
                      <a:pt x="10075" y="4723"/>
                    </a:lnTo>
                    <a:lnTo>
                      <a:pt x="10037" y="4780"/>
                    </a:lnTo>
                    <a:lnTo>
                      <a:pt x="9961" y="4875"/>
                    </a:lnTo>
                    <a:lnTo>
                      <a:pt x="9847" y="4951"/>
                    </a:lnTo>
                    <a:lnTo>
                      <a:pt x="9637" y="5218"/>
                    </a:lnTo>
                    <a:lnTo>
                      <a:pt x="9523" y="5561"/>
                    </a:lnTo>
                    <a:lnTo>
                      <a:pt x="9523" y="5942"/>
                    </a:lnTo>
                    <a:lnTo>
                      <a:pt x="9542" y="6323"/>
                    </a:lnTo>
                    <a:lnTo>
                      <a:pt x="9504" y="6704"/>
                    </a:lnTo>
                    <a:lnTo>
                      <a:pt x="9408" y="7085"/>
                    </a:lnTo>
                    <a:lnTo>
                      <a:pt x="9218" y="7180"/>
                    </a:lnTo>
                    <a:lnTo>
                      <a:pt x="8380" y="7466"/>
                    </a:lnTo>
                    <a:lnTo>
                      <a:pt x="8380" y="7866"/>
                    </a:lnTo>
                    <a:lnTo>
                      <a:pt x="8247" y="8266"/>
                    </a:lnTo>
                    <a:lnTo>
                      <a:pt x="8113" y="8532"/>
                    </a:lnTo>
                    <a:lnTo>
                      <a:pt x="7732" y="8685"/>
                    </a:lnTo>
                    <a:lnTo>
                      <a:pt x="7599" y="8876"/>
                    </a:lnTo>
                    <a:lnTo>
                      <a:pt x="7447" y="9180"/>
                    </a:lnTo>
                    <a:lnTo>
                      <a:pt x="7351" y="9485"/>
                    </a:lnTo>
                    <a:lnTo>
                      <a:pt x="7409" y="9618"/>
                    </a:lnTo>
                    <a:lnTo>
                      <a:pt x="6589" y="9485"/>
                    </a:lnTo>
                    <a:lnTo>
                      <a:pt x="5999" y="9409"/>
                    </a:lnTo>
                    <a:lnTo>
                      <a:pt x="5523" y="9313"/>
                    </a:lnTo>
                    <a:lnTo>
                      <a:pt x="5427" y="8799"/>
                    </a:lnTo>
                    <a:lnTo>
                      <a:pt x="5351" y="8228"/>
                    </a:lnTo>
                    <a:lnTo>
                      <a:pt x="5314" y="7828"/>
                    </a:lnTo>
                    <a:lnTo>
                      <a:pt x="5123" y="7580"/>
                    </a:lnTo>
                    <a:lnTo>
                      <a:pt x="4513" y="7542"/>
                    </a:lnTo>
                    <a:lnTo>
                      <a:pt x="3999" y="7504"/>
                    </a:lnTo>
                    <a:lnTo>
                      <a:pt x="3827" y="7256"/>
                    </a:lnTo>
                    <a:lnTo>
                      <a:pt x="3827" y="6932"/>
                    </a:lnTo>
                    <a:lnTo>
                      <a:pt x="3675" y="6456"/>
                    </a:lnTo>
                    <a:lnTo>
                      <a:pt x="3351" y="6342"/>
                    </a:lnTo>
                    <a:lnTo>
                      <a:pt x="2551" y="6380"/>
                    </a:lnTo>
                    <a:lnTo>
                      <a:pt x="2151" y="6494"/>
                    </a:lnTo>
                    <a:lnTo>
                      <a:pt x="2094" y="6533"/>
                    </a:lnTo>
                    <a:lnTo>
                      <a:pt x="1923" y="6418"/>
                    </a:lnTo>
                    <a:lnTo>
                      <a:pt x="1904" y="6361"/>
                    </a:lnTo>
                    <a:lnTo>
                      <a:pt x="1809" y="6304"/>
                    </a:lnTo>
                    <a:lnTo>
                      <a:pt x="1561" y="6037"/>
                    </a:lnTo>
                    <a:lnTo>
                      <a:pt x="1504" y="5885"/>
                    </a:lnTo>
                    <a:lnTo>
                      <a:pt x="1484" y="5808"/>
                    </a:lnTo>
                    <a:lnTo>
                      <a:pt x="1484" y="5752"/>
                    </a:lnTo>
                    <a:lnTo>
                      <a:pt x="1351" y="5580"/>
                    </a:lnTo>
                    <a:lnTo>
                      <a:pt x="1257" y="5390"/>
                    </a:lnTo>
                    <a:lnTo>
                      <a:pt x="1238" y="5351"/>
                    </a:lnTo>
                    <a:lnTo>
                      <a:pt x="1162" y="5332"/>
                    </a:lnTo>
                    <a:lnTo>
                      <a:pt x="1104" y="5295"/>
                    </a:lnTo>
                    <a:lnTo>
                      <a:pt x="933" y="5123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66" name="Freeform 7">
                <a:extLst>
                  <a:ext uri="{FF2B5EF4-FFF2-40B4-BE49-F238E27FC236}">
                    <a16:creationId xmlns:a16="http://schemas.microsoft.com/office/drawing/2014/main" id="{5DC33AAE-443E-7346-88D7-05EFD1034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11375" y="8977313"/>
                <a:ext cx="2982913" cy="2894012"/>
              </a:xfrm>
              <a:custGeom>
                <a:avLst/>
                <a:gdLst>
                  <a:gd name="T0" fmla="*/ 194947833 w 8288"/>
                  <a:gd name="T1" fmla="*/ 0 h 8039"/>
                  <a:gd name="T2" fmla="*/ 278885450 w 8288"/>
                  <a:gd name="T3" fmla="*/ 150592303 h 8039"/>
                  <a:gd name="T4" fmla="*/ 454014619 w 8288"/>
                  <a:gd name="T5" fmla="*/ 244420715 h 8039"/>
                  <a:gd name="T6" fmla="*/ 614376785 w 8288"/>
                  <a:gd name="T7" fmla="*/ 407324899 h 8039"/>
                  <a:gd name="T8" fmla="*/ 959842235 w 8288"/>
                  <a:gd name="T9" fmla="*/ 572691459 h 8039"/>
                  <a:gd name="T10" fmla="*/ 1036396710 w 8288"/>
                  <a:gd name="T11" fmla="*/ 750369540 h 8039"/>
                  <a:gd name="T12" fmla="*/ 974738804 w 8288"/>
                  <a:gd name="T13" fmla="*/ 671444624 h 8039"/>
                  <a:gd name="T14" fmla="*/ 954920140 w 8288"/>
                  <a:gd name="T15" fmla="*/ 629454990 h 8039"/>
                  <a:gd name="T16" fmla="*/ 846370972 w 8288"/>
                  <a:gd name="T17" fmla="*/ 720821386 h 8039"/>
                  <a:gd name="T18" fmla="*/ 789635520 w 8288"/>
                  <a:gd name="T19" fmla="*/ 861564184 h 8039"/>
                  <a:gd name="T20" fmla="*/ 759972307 w 8288"/>
                  <a:gd name="T21" fmla="*/ 935564348 h 8039"/>
                  <a:gd name="T22" fmla="*/ 787174473 w 8288"/>
                  <a:gd name="T23" fmla="*/ 982478734 h 8039"/>
                  <a:gd name="T24" fmla="*/ 787174473 w 8288"/>
                  <a:gd name="T25" fmla="*/ 1039242265 h 8039"/>
                  <a:gd name="T26" fmla="*/ 767485376 w 8288"/>
                  <a:gd name="T27" fmla="*/ 1041704641 h 8039"/>
                  <a:gd name="T28" fmla="*/ 732899709 w 8288"/>
                  <a:gd name="T29" fmla="*/ 1029392760 h 8039"/>
                  <a:gd name="T30" fmla="*/ 688469853 w 8288"/>
                  <a:gd name="T31" fmla="*/ 1036779889 h 8039"/>
                  <a:gd name="T32" fmla="*/ 616967398 w 8288"/>
                  <a:gd name="T33" fmla="*/ 955392596 h 8039"/>
                  <a:gd name="T34" fmla="*/ 570076496 w 8288"/>
                  <a:gd name="T35" fmla="*/ 970166853 h 8039"/>
                  <a:gd name="T36" fmla="*/ 500905522 w 8288"/>
                  <a:gd name="T37" fmla="*/ 896037091 h 8039"/>
                  <a:gd name="T38" fmla="*/ 468910828 w 8288"/>
                  <a:gd name="T39" fmla="*/ 851714680 h 8039"/>
                  <a:gd name="T40" fmla="*/ 436786569 w 8288"/>
                  <a:gd name="T41" fmla="*/ 829424055 h 8039"/>
                  <a:gd name="T42" fmla="*/ 416967905 w 8288"/>
                  <a:gd name="T43" fmla="*/ 822036927 h 8039"/>
                  <a:gd name="T44" fmla="*/ 407123356 w 8288"/>
                  <a:gd name="T45" fmla="*/ 809725046 h 8039"/>
                  <a:gd name="T46" fmla="*/ 372667616 w 8288"/>
                  <a:gd name="T47" fmla="*/ 822036927 h 8039"/>
                  <a:gd name="T48" fmla="*/ 352848952 w 8288"/>
                  <a:gd name="T49" fmla="*/ 822036927 h 8039"/>
                  <a:gd name="T50" fmla="*/ 320854258 w 8288"/>
                  <a:gd name="T51" fmla="*/ 809725046 h 8039"/>
                  <a:gd name="T52" fmla="*/ 315931804 w 8288"/>
                  <a:gd name="T53" fmla="*/ 787434421 h 8039"/>
                  <a:gd name="T54" fmla="*/ 301165161 w 8288"/>
                  <a:gd name="T55" fmla="*/ 715896634 h 8039"/>
                  <a:gd name="T56" fmla="*/ 261657400 w 8288"/>
                  <a:gd name="T57" fmla="*/ 686218881 h 8039"/>
                  <a:gd name="T58" fmla="*/ 249222237 w 8288"/>
                  <a:gd name="T59" fmla="*/ 668982247 h 8039"/>
                  <a:gd name="T60" fmla="*/ 227072093 w 8288"/>
                  <a:gd name="T61" fmla="*/ 651616016 h 8039"/>
                  <a:gd name="T62" fmla="*/ 227072093 w 8288"/>
                  <a:gd name="T63" fmla="*/ 636842118 h 8039"/>
                  <a:gd name="T64" fmla="*/ 219688591 w 8288"/>
                  <a:gd name="T65" fmla="*/ 624530238 h 8039"/>
                  <a:gd name="T66" fmla="*/ 214766497 w 8288"/>
                  <a:gd name="T67" fmla="*/ 599906836 h 8039"/>
                  <a:gd name="T68" fmla="*/ 224611045 w 8288"/>
                  <a:gd name="T69" fmla="*/ 597444460 h 8039"/>
                  <a:gd name="T70" fmla="*/ 207253429 w 8288"/>
                  <a:gd name="T71" fmla="*/ 577615851 h 8039"/>
                  <a:gd name="T72" fmla="*/ 197408880 w 8288"/>
                  <a:gd name="T73" fmla="*/ 540550970 h 8039"/>
                  <a:gd name="T74" fmla="*/ 170336281 w 8288"/>
                  <a:gd name="T75" fmla="*/ 506078064 h 8039"/>
                  <a:gd name="T76" fmla="*/ 145595523 w 8288"/>
                  <a:gd name="T77" fmla="*/ 466550806 h 8039"/>
                  <a:gd name="T78" fmla="*/ 108678375 w 8288"/>
                  <a:gd name="T79" fmla="*/ 375184770 h 8039"/>
                  <a:gd name="T80" fmla="*/ 81476570 w 8288"/>
                  <a:gd name="T81" fmla="*/ 355485761 h 8039"/>
                  <a:gd name="T82" fmla="*/ 64248520 w 8288"/>
                  <a:gd name="T83" fmla="*/ 328399983 h 8039"/>
                  <a:gd name="T84" fmla="*/ 51813357 w 8288"/>
                  <a:gd name="T85" fmla="*/ 264119725 h 8039"/>
                  <a:gd name="T86" fmla="*/ 56865018 w 8288"/>
                  <a:gd name="T87" fmla="*/ 224592467 h 8039"/>
                  <a:gd name="T88" fmla="*/ 24740758 w 8288"/>
                  <a:gd name="T89" fmla="*/ 140742798 h 8039"/>
                  <a:gd name="T90" fmla="*/ 19818664 w 8288"/>
                  <a:gd name="T91" fmla="*/ 125839302 h 8039"/>
                  <a:gd name="T92" fmla="*/ 0 w 8288"/>
                  <a:gd name="T93" fmla="*/ 98753165 h 8039"/>
                  <a:gd name="T94" fmla="*/ 12305596 w 8288"/>
                  <a:gd name="T95" fmla="*/ 98753165 h 8039"/>
                  <a:gd name="T96" fmla="*/ 29663213 w 8288"/>
                  <a:gd name="T97" fmla="*/ 74129763 h 8039"/>
                  <a:gd name="T98" fmla="*/ 39507761 w 8288"/>
                  <a:gd name="T99" fmla="*/ 54301515 h 80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288" h="8039">
                    <a:moveTo>
                      <a:pt x="248" y="191"/>
                    </a:moveTo>
                    <a:lnTo>
                      <a:pt x="305" y="152"/>
                    </a:lnTo>
                    <a:lnTo>
                      <a:pt x="705" y="38"/>
                    </a:lnTo>
                    <a:lnTo>
                      <a:pt x="1505" y="0"/>
                    </a:lnTo>
                    <a:lnTo>
                      <a:pt x="1829" y="114"/>
                    </a:lnTo>
                    <a:lnTo>
                      <a:pt x="1981" y="590"/>
                    </a:lnTo>
                    <a:lnTo>
                      <a:pt x="1981" y="914"/>
                    </a:lnTo>
                    <a:lnTo>
                      <a:pt x="2153" y="1162"/>
                    </a:lnTo>
                    <a:lnTo>
                      <a:pt x="2667" y="1200"/>
                    </a:lnTo>
                    <a:lnTo>
                      <a:pt x="3277" y="1238"/>
                    </a:lnTo>
                    <a:lnTo>
                      <a:pt x="3468" y="1486"/>
                    </a:lnTo>
                    <a:lnTo>
                      <a:pt x="3505" y="1886"/>
                    </a:lnTo>
                    <a:lnTo>
                      <a:pt x="3581" y="2457"/>
                    </a:lnTo>
                    <a:lnTo>
                      <a:pt x="3677" y="2971"/>
                    </a:lnTo>
                    <a:lnTo>
                      <a:pt x="4153" y="3067"/>
                    </a:lnTo>
                    <a:lnTo>
                      <a:pt x="4743" y="3143"/>
                    </a:lnTo>
                    <a:lnTo>
                      <a:pt x="5563" y="3276"/>
                    </a:lnTo>
                    <a:lnTo>
                      <a:pt x="6553" y="3791"/>
                    </a:lnTo>
                    <a:lnTo>
                      <a:pt x="7239" y="4248"/>
                    </a:lnTo>
                    <a:lnTo>
                      <a:pt x="7410" y="4419"/>
                    </a:lnTo>
                    <a:lnTo>
                      <a:pt x="8268" y="5562"/>
                    </a:lnTo>
                    <a:lnTo>
                      <a:pt x="8287" y="5810"/>
                    </a:lnTo>
                    <a:lnTo>
                      <a:pt x="8153" y="5772"/>
                    </a:lnTo>
                    <a:lnTo>
                      <a:pt x="8001" y="5790"/>
                    </a:lnTo>
                    <a:lnTo>
                      <a:pt x="7848" y="5790"/>
                    </a:lnTo>
                    <a:lnTo>
                      <a:pt x="7544" y="5391"/>
                    </a:lnTo>
                    <a:lnTo>
                      <a:pt x="7525" y="5295"/>
                    </a:lnTo>
                    <a:lnTo>
                      <a:pt x="7525" y="5181"/>
                    </a:lnTo>
                    <a:lnTo>
                      <a:pt x="7467" y="5086"/>
                    </a:lnTo>
                    <a:lnTo>
                      <a:pt x="7486" y="4972"/>
                    </a:lnTo>
                    <a:lnTo>
                      <a:pt x="7467" y="4896"/>
                    </a:lnTo>
                    <a:lnTo>
                      <a:pt x="7372" y="4857"/>
                    </a:lnTo>
                    <a:lnTo>
                      <a:pt x="6915" y="5162"/>
                    </a:lnTo>
                    <a:lnTo>
                      <a:pt x="6687" y="5181"/>
                    </a:lnTo>
                    <a:lnTo>
                      <a:pt x="6553" y="5333"/>
                    </a:lnTo>
                    <a:lnTo>
                      <a:pt x="6534" y="5562"/>
                    </a:lnTo>
                    <a:lnTo>
                      <a:pt x="6610" y="5753"/>
                    </a:lnTo>
                    <a:lnTo>
                      <a:pt x="6591" y="6171"/>
                    </a:lnTo>
                    <a:lnTo>
                      <a:pt x="6306" y="6533"/>
                    </a:lnTo>
                    <a:lnTo>
                      <a:pt x="6096" y="6648"/>
                    </a:lnTo>
                    <a:lnTo>
                      <a:pt x="5639" y="6819"/>
                    </a:lnTo>
                    <a:lnTo>
                      <a:pt x="5563" y="6972"/>
                    </a:lnTo>
                    <a:lnTo>
                      <a:pt x="5734" y="7086"/>
                    </a:lnTo>
                    <a:lnTo>
                      <a:pt x="5867" y="7219"/>
                    </a:lnTo>
                    <a:lnTo>
                      <a:pt x="5791" y="7334"/>
                    </a:lnTo>
                    <a:lnTo>
                      <a:pt x="5867" y="7390"/>
                    </a:lnTo>
                    <a:lnTo>
                      <a:pt x="5943" y="7467"/>
                    </a:lnTo>
                    <a:lnTo>
                      <a:pt x="6077" y="7581"/>
                    </a:lnTo>
                    <a:lnTo>
                      <a:pt x="6134" y="7734"/>
                    </a:lnTo>
                    <a:lnTo>
                      <a:pt x="6077" y="7753"/>
                    </a:lnTo>
                    <a:lnTo>
                      <a:pt x="6039" y="7791"/>
                    </a:lnTo>
                    <a:lnTo>
                      <a:pt x="6077" y="8019"/>
                    </a:lnTo>
                    <a:lnTo>
                      <a:pt x="6077" y="8038"/>
                    </a:lnTo>
                    <a:lnTo>
                      <a:pt x="6020" y="8019"/>
                    </a:lnTo>
                    <a:lnTo>
                      <a:pt x="6001" y="8019"/>
                    </a:lnTo>
                    <a:lnTo>
                      <a:pt x="5925" y="8038"/>
                    </a:lnTo>
                    <a:lnTo>
                      <a:pt x="5886" y="8038"/>
                    </a:lnTo>
                    <a:lnTo>
                      <a:pt x="5848" y="8019"/>
                    </a:lnTo>
                    <a:lnTo>
                      <a:pt x="5753" y="7962"/>
                    </a:lnTo>
                    <a:lnTo>
                      <a:pt x="5658" y="7943"/>
                    </a:lnTo>
                    <a:lnTo>
                      <a:pt x="5601" y="7981"/>
                    </a:lnTo>
                    <a:lnTo>
                      <a:pt x="5544" y="8019"/>
                    </a:lnTo>
                    <a:lnTo>
                      <a:pt x="5467" y="8038"/>
                    </a:lnTo>
                    <a:lnTo>
                      <a:pt x="5315" y="8000"/>
                    </a:lnTo>
                    <a:lnTo>
                      <a:pt x="5239" y="7867"/>
                    </a:lnTo>
                    <a:lnTo>
                      <a:pt x="5239" y="7676"/>
                    </a:lnTo>
                    <a:lnTo>
                      <a:pt x="5296" y="7524"/>
                    </a:lnTo>
                    <a:lnTo>
                      <a:pt x="4763" y="7372"/>
                    </a:lnTo>
                    <a:lnTo>
                      <a:pt x="4667" y="7390"/>
                    </a:lnTo>
                    <a:lnTo>
                      <a:pt x="4534" y="7448"/>
                    </a:lnTo>
                    <a:lnTo>
                      <a:pt x="4477" y="7486"/>
                    </a:lnTo>
                    <a:lnTo>
                      <a:pt x="4401" y="7486"/>
                    </a:lnTo>
                    <a:lnTo>
                      <a:pt x="4325" y="7448"/>
                    </a:lnTo>
                    <a:lnTo>
                      <a:pt x="3981" y="7181"/>
                    </a:lnTo>
                    <a:lnTo>
                      <a:pt x="3886" y="7067"/>
                    </a:lnTo>
                    <a:lnTo>
                      <a:pt x="3867" y="6914"/>
                    </a:lnTo>
                    <a:lnTo>
                      <a:pt x="3867" y="6762"/>
                    </a:lnTo>
                    <a:lnTo>
                      <a:pt x="3848" y="6667"/>
                    </a:lnTo>
                    <a:lnTo>
                      <a:pt x="3772" y="6610"/>
                    </a:lnTo>
                    <a:lnTo>
                      <a:pt x="3620" y="6572"/>
                    </a:lnTo>
                    <a:lnTo>
                      <a:pt x="3563" y="6533"/>
                    </a:lnTo>
                    <a:lnTo>
                      <a:pt x="3486" y="6438"/>
                    </a:lnTo>
                    <a:lnTo>
                      <a:pt x="3429" y="6419"/>
                    </a:lnTo>
                    <a:lnTo>
                      <a:pt x="3372" y="6400"/>
                    </a:lnTo>
                    <a:lnTo>
                      <a:pt x="3334" y="6419"/>
                    </a:lnTo>
                    <a:lnTo>
                      <a:pt x="3277" y="6419"/>
                    </a:lnTo>
                    <a:lnTo>
                      <a:pt x="3219" y="6381"/>
                    </a:lnTo>
                    <a:lnTo>
                      <a:pt x="3219" y="6343"/>
                    </a:lnTo>
                    <a:lnTo>
                      <a:pt x="3201" y="6286"/>
                    </a:lnTo>
                    <a:lnTo>
                      <a:pt x="3182" y="6267"/>
                    </a:lnTo>
                    <a:lnTo>
                      <a:pt x="3163" y="6248"/>
                    </a:lnTo>
                    <a:lnTo>
                      <a:pt x="3143" y="6248"/>
                    </a:lnTo>
                    <a:lnTo>
                      <a:pt x="3143" y="6267"/>
                    </a:lnTo>
                    <a:lnTo>
                      <a:pt x="3105" y="6267"/>
                    </a:lnTo>
                    <a:lnTo>
                      <a:pt x="3067" y="6286"/>
                    </a:lnTo>
                    <a:lnTo>
                      <a:pt x="2877" y="6343"/>
                    </a:lnTo>
                    <a:lnTo>
                      <a:pt x="2858" y="6362"/>
                    </a:lnTo>
                    <a:lnTo>
                      <a:pt x="2820" y="6381"/>
                    </a:lnTo>
                    <a:lnTo>
                      <a:pt x="2762" y="6362"/>
                    </a:lnTo>
                    <a:lnTo>
                      <a:pt x="2724" y="6343"/>
                    </a:lnTo>
                    <a:lnTo>
                      <a:pt x="2667" y="6248"/>
                    </a:lnTo>
                    <a:lnTo>
                      <a:pt x="2610" y="6210"/>
                    </a:lnTo>
                    <a:lnTo>
                      <a:pt x="2534" y="6210"/>
                    </a:lnTo>
                    <a:lnTo>
                      <a:pt x="2477" y="6248"/>
                    </a:lnTo>
                    <a:lnTo>
                      <a:pt x="2477" y="6134"/>
                    </a:lnTo>
                    <a:lnTo>
                      <a:pt x="2477" y="6095"/>
                    </a:lnTo>
                    <a:lnTo>
                      <a:pt x="2439" y="6076"/>
                    </a:lnTo>
                    <a:lnTo>
                      <a:pt x="2362" y="6019"/>
                    </a:lnTo>
                    <a:lnTo>
                      <a:pt x="2362" y="5867"/>
                    </a:lnTo>
                    <a:lnTo>
                      <a:pt x="2401" y="5638"/>
                    </a:lnTo>
                    <a:lnTo>
                      <a:pt x="2325" y="5524"/>
                    </a:lnTo>
                    <a:lnTo>
                      <a:pt x="2115" y="5391"/>
                    </a:lnTo>
                    <a:lnTo>
                      <a:pt x="2039" y="5277"/>
                    </a:lnTo>
                    <a:lnTo>
                      <a:pt x="2039" y="5295"/>
                    </a:lnTo>
                    <a:lnTo>
                      <a:pt x="2020" y="5295"/>
                    </a:lnTo>
                    <a:lnTo>
                      <a:pt x="2020" y="5314"/>
                    </a:lnTo>
                    <a:lnTo>
                      <a:pt x="1981" y="5257"/>
                    </a:lnTo>
                    <a:lnTo>
                      <a:pt x="1924" y="5162"/>
                    </a:lnTo>
                    <a:lnTo>
                      <a:pt x="1886" y="5105"/>
                    </a:lnTo>
                    <a:lnTo>
                      <a:pt x="1829" y="5086"/>
                    </a:lnTo>
                    <a:lnTo>
                      <a:pt x="1791" y="5067"/>
                    </a:lnTo>
                    <a:lnTo>
                      <a:pt x="1753" y="5028"/>
                    </a:lnTo>
                    <a:lnTo>
                      <a:pt x="1734" y="4972"/>
                    </a:lnTo>
                    <a:lnTo>
                      <a:pt x="1734" y="4933"/>
                    </a:lnTo>
                    <a:lnTo>
                      <a:pt x="1753" y="4914"/>
                    </a:lnTo>
                    <a:lnTo>
                      <a:pt x="1734" y="4876"/>
                    </a:lnTo>
                    <a:lnTo>
                      <a:pt x="1734" y="4857"/>
                    </a:lnTo>
                    <a:lnTo>
                      <a:pt x="1715" y="4857"/>
                    </a:lnTo>
                    <a:lnTo>
                      <a:pt x="1696" y="4819"/>
                    </a:lnTo>
                    <a:lnTo>
                      <a:pt x="1677" y="4743"/>
                    </a:lnTo>
                    <a:lnTo>
                      <a:pt x="1658" y="4724"/>
                    </a:lnTo>
                    <a:lnTo>
                      <a:pt x="1658" y="4667"/>
                    </a:lnTo>
                    <a:lnTo>
                      <a:pt x="1658" y="4629"/>
                    </a:lnTo>
                    <a:lnTo>
                      <a:pt x="1696" y="4629"/>
                    </a:lnTo>
                    <a:lnTo>
                      <a:pt x="1715" y="4667"/>
                    </a:lnTo>
                    <a:lnTo>
                      <a:pt x="1734" y="4610"/>
                    </a:lnTo>
                    <a:lnTo>
                      <a:pt x="1715" y="4534"/>
                    </a:lnTo>
                    <a:lnTo>
                      <a:pt x="1696" y="4476"/>
                    </a:lnTo>
                    <a:lnTo>
                      <a:pt x="1658" y="4419"/>
                    </a:lnTo>
                    <a:lnTo>
                      <a:pt x="1600" y="4457"/>
                    </a:lnTo>
                    <a:lnTo>
                      <a:pt x="1582" y="4476"/>
                    </a:lnTo>
                    <a:lnTo>
                      <a:pt x="1543" y="4400"/>
                    </a:lnTo>
                    <a:lnTo>
                      <a:pt x="1524" y="4343"/>
                    </a:lnTo>
                    <a:lnTo>
                      <a:pt x="1524" y="4171"/>
                    </a:lnTo>
                    <a:lnTo>
                      <a:pt x="1505" y="4134"/>
                    </a:lnTo>
                    <a:lnTo>
                      <a:pt x="1429" y="4019"/>
                    </a:lnTo>
                    <a:lnTo>
                      <a:pt x="1391" y="3962"/>
                    </a:lnTo>
                    <a:lnTo>
                      <a:pt x="1315" y="3905"/>
                    </a:lnTo>
                    <a:lnTo>
                      <a:pt x="1277" y="3848"/>
                    </a:lnTo>
                    <a:lnTo>
                      <a:pt x="1258" y="3733"/>
                    </a:lnTo>
                    <a:lnTo>
                      <a:pt x="1219" y="3677"/>
                    </a:lnTo>
                    <a:lnTo>
                      <a:pt x="1124" y="3600"/>
                    </a:lnTo>
                    <a:lnTo>
                      <a:pt x="915" y="3029"/>
                    </a:lnTo>
                    <a:lnTo>
                      <a:pt x="877" y="2991"/>
                    </a:lnTo>
                    <a:lnTo>
                      <a:pt x="857" y="2952"/>
                    </a:lnTo>
                    <a:lnTo>
                      <a:pt x="839" y="2895"/>
                    </a:lnTo>
                    <a:lnTo>
                      <a:pt x="820" y="2838"/>
                    </a:lnTo>
                    <a:lnTo>
                      <a:pt x="781" y="2819"/>
                    </a:lnTo>
                    <a:lnTo>
                      <a:pt x="667" y="2762"/>
                    </a:lnTo>
                    <a:lnTo>
                      <a:pt x="629" y="2743"/>
                    </a:lnTo>
                    <a:lnTo>
                      <a:pt x="610" y="2686"/>
                    </a:lnTo>
                    <a:lnTo>
                      <a:pt x="591" y="2610"/>
                    </a:lnTo>
                    <a:lnTo>
                      <a:pt x="553" y="2571"/>
                    </a:lnTo>
                    <a:lnTo>
                      <a:pt x="496" y="2534"/>
                    </a:lnTo>
                    <a:lnTo>
                      <a:pt x="476" y="2495"/>
                    </a:lnTo>
                    <a:lnTo>
                      <a:pt x="324" y="2229"/>
                    </a:lnTo>
                    <a:lnTo>
                      <a:pt x="381" y="2114"/>
                    </a:lnTo>
                    <a:lnTo>
                      <a:pt x="400" y="2038"/>
                    </a:lnTo>
                    <a:lnTo>
                      <a:pt x="362" y="2000"/>
                    </a:lnTo>
                    <a:lnTo>
                      <a:pt x="362" y="1962"/>
                    </a:lnTo>
                    <a:lnTo>
                      <a:pt x="420" y="1791"/>
                    </a:lnTo>
                    <a:lnTo>
                      <a:pt x="439" y="1733"/>
                    </a:lnTo>
                    <a:lnTo>
                      <a:pt x="400" y="1581"/>
                    </a:lnTo>
                    <a:lnTo>
                      <a:pt x="248" y="1238"/>
                    </a:lnTo>
                    <a:lnTo>
                      <a:pt x="210" y="1105"/>
                    </a:lnTo>
                    <a:lnTo>
                      <a:pt x="191" y="1086"/>
                    </a:lnTo>
                    <a:lnTo>
                      <a:pt x="134" y="1066"/>
                    </a:lnTo>
                    <a:lnTo>
                      <a:pt x="134" y="1029"/>
                    </a:lnTo>
                    <a:lnTo>
                      <a:pt x="153" y="990"/>
                    </a:lnTo>
                    <a:lnTo>
                      <a:pt x="153" y="971"/>
                    </a:lnTo>
                    <a:lnTo>
                      <a:pt x="134" y="914"/>
                    </a:lnTo>
                    <a:lnTo>
                      <a:pt x="95" y="838"/>
                    </a:lnTo>
                    <a:lnTo>
                      <a:pt x="58" y="800"/>
                    </a:lnTo>
                    <a:lnTo>
                      <a:pt x="0" y="762"/>
                    </a:lnTo>
                    <a:lnTo>
                      <a:pt x="19" y="724"/>
                    </a:lnTo>
                    <a:lnTo>
                      <a:pt x="39" y="724"/>
                    </a:lnTo>
                    <a:lnTo>
                      <a:pt x="58" y="743"/>
                    </a:lnTo>
                    <a:lnTo>
                      <a:pt x="95" y="762"/>
                    </a:lnTo>
                    <a:lnTo>
                      <a:pt x="191" y="762"/>
                    </a:lnTo>
                    <a:lnTo>
                      <a:pt x="248" y="724"/>
                    </a:lnTo>
                    <a:lnTo>
                      <a:pt x="248" y="667"/>
                    </a:lnTo>
                    <a:lnTo>
                      <a:pt x="229" y="572"/>
                    </a:lnTo>
                    <a:lnTo>
                      <a:pt x="229" y="514"/>
                    </a:lnTo>
                    <a:lnTo>
                      <a:pt x="248" y="476"/>
                    </a:lnTo>
                    <a:lnTo>
                      <a:pt x="286" y="438"/>
                    </a:lnTo>
                    <a:lnTo>
                      <a:pt x="305" y="419"/>
                    </a:lnTo>
                    <a:lnTo>
                      <a:pt x="305" y="267"/>
                    </a:lnTo>
                    <a:lnTo>
                      <a:pt x="267" y="191"/>
                    </a:lnTo>
                    <a:lnTo>
                      <a:pt x="248" y="191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67" name="Freeform 8">
                <a:extLst>
                  <a:ext uri="{FF2B5EF4-FFF2-40B4-BE49-F238E27FC236}">
                    <a16:creationId xmlns:a16="http://schemas.microsoft.com/office/drawing/2014/main" id="{67351314-74B1-E24B-ACF2-8BF3E969A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1838" y="1125538"/>
                <a:ext cx="2022475" cy="2660650"/>
              </a:xfrm>
              <a:custGeom>
                <a:avLst/>
                <a:gdLst>
                  <a:gd name="T0" fmla="*/ 113448252 w 5620"/>
                  <a:gd name="T1" fmla="*/ 668758985 h 7392"/>
                  <a:gd name="T2" fmla="*/ 165250962 w 5620"/>
                  <a:gd name="T3" fmla="*/ 663835774 h 7392"/>
                  <a:gd name="T4" fmla="*/ 202289965 w 5620"/>
                  <a:gd name="T5" fmla="*/ 646605258 h 7392"/>
                  <a:gd name="T6" fmla="*/ 221975268 w 5620"/>
                  <a:gd name="T7" fmla="*/ 508370957 h 7392"/>
                  <a:gd name="T8" fmla="*/ 197239535 w 5620"/>
                  <a:gd name="T9" fmla="*/ 451625901 h 7392"/>
                  <a:gd name="T10" fmla="*/ 194908291 w 5620"/>
                  <a:gd name="T11" fmla="*/ 419496537 h 7392"/>
                  <a:gd name="T12" fmla="*/ 202289965 w 5620"/>
                  <a:gd name="T13" fmla="*/ 362751840 h 7392"/>
                  <a:gd name="T14" fmla="*/ 199699973 w 5620"/>
                  <a:gd name="T15" fmla="*/ 288646691 h 7392"/>
                  <a:gd name="T16" fmla="*/ 162790524 w 5620"/>
                  <a:gd name="T17" fmla="*/ 251723693 h 7392"/>
                  <a:gd name="T18" fmla="*/ 155408490 w 5620"/>
                  <a:gd name="T19" fmla="*/ 199902208 h 7392"/>
                  <a:gd name="T20" fmla="*/ 88712519 w 5620"/>
                  <a:gd name="T21" fmla="*/ 167772843 h 7392"/>
                  <a:gd name="T22" fmla="*/ 69027216 w 5620"/>
                  <a:gd name="T23" fmla="*/ 143157511 h 7392"/>
                  <a:gd name="T24" fmla="*/ 49342272 w 5620"/>
                  <a:gd name="T25" fmla="*/ 101181726 h 7392"/>
                  <a:gd name="T26" fmla="*/ 31988213 w 5620"/>
                  <a:gd name="T27" fmla="*/ 83951210 h 7392"/>
                  <a:gd name="T28" fmla="*/ 29527775 w 5620"/>
                  <a:gd name="T29" fmla="*/ 64129512 h 7392"/>
                  <a:gd name="T30" fmla="*/ 29527775 w 5620"/>
                  <a:gd name="T31" fmla="*/ 37052575 h 7392"/>
                  <a:gd name="T32" fmla="*/ 54263508 w 5620"/>
                  <a:gd name="T33" fmla="*/ 41975425 h 7392"/>
                  <a:gd name="T34" fmla="*/ 130672758 w 5620"/>
                  <a:gd name="T35" fmla="*/ 19692121 h 7392"/>
                  <a:gd name="T36" fmla="*/ 229357302 w 5620"/>
                  <a:gd name="T37" fmla="*/ 7384456 h 7392"/>
                  <a:gd name="T38" fmla="*/ 653622535 w 5620"/>
                  <a:gd name="T39" fmla="*/ 7384456 h 7392"/>
                  <a:gd name="T40" fmla="*/ 670976594 w 5620"/>
                  <a:gd name="T41" fmla="*/ 17230876 h 7392"/>
                  <a:gd name="T42" fmla="*/ 683279504 w 5620"/>
                  <a:gd name="T43" fmla="*/ 19692121 h 7392"/>
                  <a:gd name="T44" fmla="*/ 683279504 w 5620"/>
                  <a:gd name="T45" fmla="*/ 34461392 h 7392"/>
                  <a:gd name="T46" fmla="*/ 690661537 w 5620"/>
                  <a:gd name="T47" fmla="*/ 74105149 h 7392"/>
                  <a:gd name="T48" fmla="*/ 670976594 w 5620"/>
                  <a:gd name="T49" fmla="*/ 172825271 h 7392"/>
                  <a:gd name="T50" fmla="*/ 658673324 w 5620"/>
                  <a:gd name="T51" fmla="*/ 236954782 h 7392"/>
                  <a:gd name="T52" fmla="*/ 638858827 w 5620"/>
                  <a:gd name="T53" fmla="*/ 301083934 h 7392"/>
                  <a:gd name="T54" fmla="*/ 606870254 w 5620"/>
                  <a:gd name="T55" fmla="*/ 419496537 h 7392"/>
                  <a:gd name="T56" fmla="*/ 574752488 w 5620"/>
                  <a:gd name="T57" fmla="*/ 503447747 h 7392"/>
                  <a:gd name="T58" fmla="*/ 591976993 w 5620"/>
                  <a:gd name="T59" fmla="*/ 495933714 h 7392"/>
                  <a:gd name="T60" fmla="*/ 611791850 w 5620"/>
                  <a:gd name="T61" fmla="*/ 498524536 h 7392"/>
                  <a:gd name="T62" fmla="*/ 614252288 w 5620"/>
                  <a:gd name="T63" fmla="*/ 520678263 h 7392"/>
                  <a:gd name="T64" fmla="*/ 609331052 w 5620"/>
                  <a:gd name="T65" fmla="*/ 550346382 h 7392"/>
                  <a:gd name="T66" fmla="*/ 589516555 w 5620"/>
                  <a:gd name="T67" fmla="*/ 624321954 h 7392"/>
                  <a:gd name="T68" fmla="*/ 547685510 w 5620"/>
                  <a:gd name="T69" fmla="*/ 651528108 h 7392"/>
                  <a:gd name="T70" fmla="*/ 288542046 w 5620"/>
                  <a:gd name="T71" fmla="*/ 737811347 h 7392"/>
                  <a:gd name="T72" fmla="*/ 224435706 w 5620"/>
                  <a:gd name="T73" fmla="*/ 925405888 h 7392"/>
                  <a:gd name="T74" fmla="*/ 162790524 w 5620"/>
                  <a:gd name="T75" fmla="*/ 955073648 h 7392"/>
                  <a:gd name="T76" fmla="*/ 118369488 w 5620"/>
                  <a:gd name="T77" fmla="*/ 947559615 h 7392"/>
                  <a:gd name="T78" fmla="*/ 101015429 w 5620"/>
                  <a:gd name="T79" fmla="*/ 932790344 h 7392"/>
                  <a:gd name="T80" fmla="*/ 39370247 w 5620"/>
                  <a:gd name="T81" fmla="*/ 932790344 h 7392"/>
                  <a:gd name="T82" fmla="*/ 29527775 w 5620"/>
                  <a:gd name="T83" fmla="*/ 913098223 h 7392"/>
                  <a:gd name="T84" fmla="*/ 17224506 w 5620"/>
                  <a:gd name="T85" fmla="*/ 856353526 h 7392"/>
                  <a:gd name="T86" fmla="*/ 41830685 w 5620"/>
                  <a:gd name="T87" fmla="*/ 797147225 h 7392"/>
                  <a:gd name="T88" fmla="*/ 7382034 w 5620"/>
                  <a:gd name="T89" fmla="*/ 784709982 h 7392"/>
                  <a:gd name="T90" fmla="*/ 51673517 w 5620"/>
                  <a:gd name="T91" fmla="*/ 693374316 h 7392"/>
                  <a:gd name="T92" fmla="*/ 646370055 w 5620"/>
                  <a:gd name="T93" fmla="*/ 528063078 h 7392"/>
                  <a:gd name="T94" fmla="*/ 663465007 w 5620"/>
                  <a:gd name="T95" fmla="*/ 542832349 h 7392"/>
                  <a:gd name="T96" fmla="*/ 648701299 w 5620"/>
                  <a:gd name="T97" fmla="*/ 550346382 h 7392"/>
                  <a:gd name="T98" fmla="*/ 683279504 w 5620"/>
                  <a:gd name="T99" fmla="*/ 365213446 h 7392"/>
                  <a:gd name="T100" fmla="*/ 708015596 w 5620"/>
                  <a:gd name="T101" fmla="*/ 308468749 h 7392"/>
                  <a:gd name="T102" fmla="*/ 693122335 w 5620"/>
                  <a:gd name="T103" fmla="*/ 333213298 h 7392"/>
                  <a:gd name="T104" fmla="*/ 688200740 w 5620"/>
                  <a:gd name="T105" fmla="*/ 303545539 h 7392"/>
                  <a:gd name="T106" fmla="*/ 725240102 w 5620"/>
                  <a:gd name="T107" fmla="*/ 315853205 h 73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620" h="7392">
                    <a:moveTo>
                      <a:pt x="533" y="5200"/>
                    </a:moveTo>
                    <a:lnTo>
                      <a:pt x="590" y="5162"/>
                    </a:lnTo>
                    <a:lnTo>
                      <a:pt x="685" y="5162"/>
                    </a:lnTo>
                    <a:lnTo>
                      <a:pt x="762" y="5200"/>
                    </a:lnTo>
                    <a:lnTo>
                      <a:pt x="838" y="5181"/>
                    </a:lnTo>
                    <a:lnTo>
                      <a:pt x="876" y="5162"/>
                    </a:lnTo>
                    <a:lnTo>
                      <a:pt x="933" y="5047"/>
                    </a:lnTo>
                    <a:lnTo>
                      <a:pt x="971" y="5029"/>
                    </a:lnTo>
                    <a:lnTo>
                      <a:pt x="1009" y="5010"/>
                    </a:lnTo>
                    <a:lnTo>
                      <a:pt x="1047" y="5029"/>
                    </a:lnTo>
                    <a:lnTo>
                      <a:pt x="1257" y="5124"/>
                    </a:lnTo>
                    <a:lnTo>
                      <a:pt x="1276" y="5124"/>
                    </a:lnTo>
                    <a:lnTo>
                      <a:pt x="1314" y="5124"/>
                    </a:lnTo>
                    <a:lnTo>
                      <a:pt x="1333" y="5105"/>
                    </a:lnTo>
                    <a:lnTo>
                      <a:pt x="1390" y="5086"/>
                    </a:lnTo>
                    <a:lnTo>
                      <a:pt x="1447" y="5067"/>
                    </a:lnTo>
                    <a:lnTo>
                      <a:pt x="1505" y="5029"/>
                    </a:lnTo>
                    <a:lnTo>
                      <a:pt x="1562" y="4991"/>
                    </a:lnTo>
                    <a:lnTo>
                      <a:pt x="1600" y="4933"/>
                    </a:lnTo>
                    <a:lnTo>
                      <a:pt x="1600" y="4857"/>
                    </a:lnTo>
                    <a:lnTo>
                      <a:pt x="1600" y="4610"/>
                    </a:lnTo>
                    <a:lnTo>
                      <a:pt x="1619" y="4438"/>
                    </a:lnTo>
                    <a:lnTo>
                      <a:pt x="1752" y="4038"/>
                    </a:lnTo>
                    <a:lnTo>
                      <a:pt x="1714" y="3924"/>
                    </a:lnTo>
                    <a:lnTo>
                      <a:pt x="1676" y="3867"/>
                    </a:lnTo>
                    <a:lnTo>
                      <a:pt x="1619" y="3810"/>
                    </a:lnTo>
                    <a:lnTo>
                      <a:pt x="1562" y="3791"/>
                    </a:lnTo>
                    <a:lnTo>
                      <a:pt x="1486" y="3791"/>
                    </a:lnTo>
                    <a:lnTo>
                      <a:pt x="1542" y="3581"/>
                    </a:lnTo>
                    <a:lnTo>
                      <a:pt x="1523" y="3486"/>
                    </a:lnTo>
                    <a:lnTo>
                      <a:pt x="1410" y="3467"/>
                    </a:lnTo>
                    <a:lnTo>
                      <a:pt x="1428" y="3447"/>
                    </a:lnTo>
                    <a:lnTo>
                      <a:pt x="1466" y="3410"/>
                    </a:lnTo>
                    <a:lnTo>
                      <a:pt x="1523" y="3371"/>
                    </a:lnTo>
                    <a:lnTo>
                      <a:pt x="1486" y="3295"/>
                    </a:lnTo>
                    <a:lnTo>
                      <a:pt x="1505" y="3238"/>
                    </a:lnTo>
                    <a:lnTo>
                      <a:pt x="1542" y="3200"/>
                    </a:lnTo>
                    <a:lnTo>
                      <a:pt x="1562" y="3124"/>
                    </a:lnTo>
                    <a:lnTo>
                      <a:pt x="1542" y="2990"/>
                    </a:lnTo>
                    <a:lnTo>
                      <a:pt x="1523" y="2952"/>
                    </a:lnTo>
                    <a:lnTo>
                      <a:pt x="1562" y="2838"/>
                    </a:lnTo>
                    <a:lnTo>
                      <a:pt x="1562" y="2800"/>
                    </a:lnTo>
                    <a:lnTo>
                      <a:pt x="1523" y="2762"/>
                    </a:lnTo>
                    <a:lnTo>
                      <a:pt x="1523" y="2743"/>
                    </a:lnTo>
                    <a:lnTo>
                      <a:pt x="1523" y="2705"/>
                    </a:lnTo>
                    <a:lnTo>
                      <a:pt x="1562" y="2400"/>
                    </a:lnTo>
                    <a:lnTo>
                      <a:pt x="1562" y="2324"/>
                    </a:lnTo>
                    <a:lnTo>
                      <a:pt x="1542" y="2228"/>
                    </a:lnTo>
                    <a:lnTo>
                      <a:pt x="1447" y="2267"/>
                    </a:lnTo>
                    <a:lnTo>
                      <a:pt x="1390" y="2228"/>
                    </a:lnTo>
                    <a:lnTo>
                      <a:pt x="1371" y="2133"/>
                    </a:lnTo>
                    <a:lnTo>
                      <a:pt x="1333" y="2019"/>
                    </a:lnTo>
                    <a:lnTo>
                      <a:pt x="1314" y="1981"/>
                    </a:lnTo>
                    <a:lnTo>
                      <a:pt x="1257" y="1943"/>
                    </a:lnTo>
                    <a:lnTo>
                      <a:pt x="1200" y="1847"/>
                    </a:lnTo>
                    <a:lnTo>
                      <a:pt x="1181" y="1810"/>
                    </a:lnTo>
                    <a:lnTo>
                      <a:pt x="1200" y="1791"/>
                    </a:lnTo>
                    <a:lnTo>
                      <a:pt x="1219" y="1733"/>
                    </a:lnTo>
                    <a:lnTo>
                      <a:pt x="1219" y="1638"/>
                    </a:lnTo>
                    <a:lnTo>
                      <a:pt x="1200" y="1543"/>
                    </a:lnTo>
                    <a:lnTo>
                      <a:pt x="1124" y="1505"/>
                    </a:lnTo>
                    <a:lnTo>
                      <a:pt x="1047" y="1486"/>
                    </a:lnTo>
                    <a:lnTo>
                      <a:pt x="819" y="1410"/>
                    </a:lnTo>
                    <a:lnTo>
                      <a:pt x="780" y="1390"/>
                    </a:lnTo>
                    <a:lnTo>
                      <a:pt x="724" y="1334"/>
                    </a:lnTo>
                    <a:lnTo>
                      <a:pt x="685" y="1295"/>
                    </a:lnTo>
                    <a:lnTo>
                      <a:pt x="571" y="1257"/>
                    </a:lnTo>
                    <a:lnTo>
                      <a:pt x="533" y="1219"/>
                    </a:lnTo>
                    <a:lnTo>
                      <a:pt x="514" y="1162"/>
                    </a:lnTo>
                    <a:lnTo>
                      <a:pt x="514" y="1143"/>
                    </a:lnTo>
                    <a:lnTo>
                      <a:pt x="514" y="1124"/>
                    </a:lnTo>
                    <a:lnTo>
                      <a:pt x="533" y="1105"/>
                    </a:lnTo>
                    <a:lnTo>
                      <a:pt x="533" y="1085"/>
                    </a:lnTo>
                    <a:lnTo>
                      <a:pt x="533" y="1067"/>
                    </a:lnTo>
                    <a:lnTo>
                      <a:pt x="495" y="1009"/>
                    </a:lnTo>
                    <a:lnTo>
                      <a:pt x="476" y="933"/>
                    </a:lnTo>
                    <a:lnTo>
                      <a:pt x="399" y="819"/>
                    </a:lnTo>
                    <a:lnTo>
                      <a:pt x="381" y="781"/>
                    </a:lnTo>
                    <a:lnTo>
                      <a:pt x="362" y="686"/>
                    </a:lnTo>
                    <a:lnTo>
                      <a:pt x="343" y="648"/>
                    </a:lnTo>
                    <a:lnTo>
                      <a:pt x="304" y="628"/>
                    </a:lnTo>
                    <a:lnTo>
                      <a:pt x="286" y="628"/>
                    </a:lnTo>
                    <a:lnTo>
                      <a:pt x="267" y="648"/>
                    </a:lnTo>
                    <a:lnTo>
                      <a:pt x="247" y="648"/>
                    </a:lnTo>
                    <a:lnTo>
                      <a:pt x="209" y="628"/>
                    </a:lnTo>
                    <a:lnTo>
                      <a:pt x="209" y="609"/>
                    </a:lnTo>
                    <a:lnTo>
                      <a:pt x="209" y="572"/>
                    </a:lnTo>
                    <a:lnTo>
                      <a:pt x="228" y="552"/>
                    </a:lnTo>
                    <a:lnTo>
                      <a:pt x="228" y="533"/>
                    </a:lnTo>
                    <a:lnTo>
                      <a:pt x="228" y="495"/>
                    </a:lnTo>
                    <a:lnTo>
                      <a:pt x="171" y="457"/>
                    </a:lnTo>
                    <a:lnTo>
                      <a:pt x="152" y="419"/>
                    </a:lnTo>
                    <a:lnTo>
                      <a:pt x="171" y="362"/>
                    </a:lnTo>
                    <a:lnTo>
                      <a:pt x="190" y="324"/>
                    </a:lnTo>
                    <a:lnTo>
                      <a:pt x="228" y="305"/>
                    </a:lnTo>
                    <a:lnTo>
                      <a:pt x="228" y="286"/>
                    </a:lnTo>
                    <a:lnTo>
                      <a:pt x="247" y="266"/>
                    </a:lnTo>
                    <a:lnTo>
                      <a:pt x="304" y="266"/>
                    </a:lnTo>
                    <a:lnTo>
                      <a:pt x="323" y="286"/>
                    </a:lnTo>
                    <a:lnTo>
                      <a:pt x="343" y="305"/>
                    </a:lnTo>
                    <a:lnTo>
                      <a:pt x="362" y="324"/>
                    </a:lnTo>
                    <a:lnTo>
                      <a:pt x="419" y="324"/>
                    </a:lnTo>
                    <a:lnTo>
                      <a:pt x="476" y="305"/>
                    </a:lnTo>
                    <a:lnTo>
                      <a:pt x="666" y="286"/>
                    </a:lnTo>
                    <a:lnTo>
                      <a:pt x="743" y="286"/>
                    </a:lnTo>
                    <a:lnTo>
                      <a:pt x="838" y="324"/>
                    </a:lnTo>
                    <a:lnTo>
                      <a:pt x="876" y="286"/>
                    </a:lnTo>
                    <a:lnTo>
                      <a:pt x="1009" y="152"/>
                    </a:lnTo>
                    <a:lnTo>
                      <a:pt x="1066" y="114"/>
                    </a:lnTo>
                    <a:lnTo>
                      <a:pt x="1200" y="76"/>
                    </a:lnTo>
                    <a:lnTo>
                      <a:pt x="1352" y="0"/>
                    </a:lnTo>
                    <a:lnTo>
                      <a:pt x="1466" y="38"/>
                    </a:lnTo>
                    <a:lnTo>
                      <a:pt x="1523" y="57"/>
                    </a:lnTo>
                    <a:lnTo>
                      <a:pt x="1771" y="57"/>
                    </a:lnTo>
                    <a:lnTo>
                      <a:pt x="2438" y="57"/>
                    </a:lnTo>
                    <a:lnTo>
                      <a:pt x="3124" y="57"/>
                    </a:lnTo>
                    <a:lnTo>
                      <a:pt x="3200" y="57"/>
                    </a:lnTo>
                    <a:lnTo>
                      <a:pt x="3790" y="57"/>
                    </a:lnTo>
                    <a:lnTo>
                      <a:pt x="4457" y="57"/>
                    </a:lnTo>
                    <a:lnTo>
                      <a:pt x="5047" y="57"/>
                    </a:lnTo>
                    <a:lnTo>
                      <a:pt x="4991" y="152"/>
                    </a:lnTo>
                    <a:lnTo>
                      <a:pt x="4991" y="228"/>
                    </a:lnTo>
                    <a:lnTo>
                      <a:pt x="5028" y="247"/>
                    </a:lnTo>
                    <a:lnTo>
                      <a:pt x="5105" y="228"/>
                    </a:lnTo>
                    <a:lnTo>
                      <a:pt x="5162" y="191"/>
                    </a:lnTo>
                    <a:lnTo>
                      <a:pt x="5181" y="133"/>
                    </a:lnTo>
                    <a:lnTo>
                      <a:pt x="5200" y="57"/>
                    </a:lnTo>
                    <a:lnTo>
                      <a:pt x="5238" y="57"/>
                    </a:lnTo>
                    <a:lnTo>
                      <a:pt x="5238" y="76"/>
                    </a:lnTo>
                    <a:lnTo>
                      <a:pt x="5238" y="114"/>
                    </a:lnTo>
                    <a:lnTo>
                      <a:pt x="5257" y="133"/>
                    </a:lnTo>
                    <a:lnTo>
                      <a:pt x="5276" y="152"/>
                    </a:lnTo>
                    <a:lnTo>
                      <a:pt x="5295" y="133"/>
                    </a:lnTo>
                    <a:lnTo>
                      <a:pt x="5333" y="114"/>
                    </a:lnTo>
                    <a:lnTo>
                      <a:pt x="5372" y="152"/>
                    </a:lnTo>
                    <a:lnTo>
                      <a:pt x="5352" y="191"/>
                    </a:lnTo>
                    <a:lnTo>
                      <a:pt x="5295" y="247"/>
                    </a:lnTo>
                    <a:lnTo>
                      <a:pt x="5276" y="266"/>
                    </a:lnTo>
                    <a:lnTo>
                      <a:pt x="5295" y="324"/>
                    </a:lnTo>
                    <a:lnTo>
                      <a:pt x="5295" y="381"/>
                    </a:lnTo>
                    <a:lnTo>
                      <a:pt x="5295" y="419"/>
                    </a:lnTo>
                    <a:lnTo>
                      <a:pt x="5295" y="476"/>
                    </a:lnTo>
                    <a:lnTo>
                      <a:pt x="5314" y="514"/>
                    </a:lnTo>
                    <a:lnTo>
                      <a:pt x="5333" y="572"/>
                    </a:lnTo>
                    <a:lnTo>
                      <a:pt x="5352" y="609"/>
                    </a:lnTo>
                    <a:lnTo>
                      <a:pt x="5352" y="628"/>
                    </a:lnTo>
                    <a:lnTo>
                      <a:pt x="5314" y="724"/>
                    </a:lnTo>
                    <a:lnTo>
                      <a:pt x="5295" y="1067"/>
                    </a:lnTo>
                    <a:lnTo>
                      <a:pt x="5257" y="1181"/>
                    </a:lnTo>
                    <a:lnTo>
                      <a:pt x="5181" y="1334"/>
                    </a:lnTo>
                    <a:lnTo>
                      <a:pt x="5162" y="1486"/>
                    </a:lnTo>
                    <a:lnTo>
                      <a:pt x="5123" y="1562"/>
                    </a:lnTo>
                    <a:lnTo>
                      <a:pt x="5105" y="1619"/>
                    </a:lnTo>
                    <a:lnTo>
                      <a:pt x="5105" y="1733"/>
                    </a:lnTo>
                    <a:lnTo>
                      <a:pt x="5105" y="1791"/>
                    </a:lnTo>
                    <a:lnTo>
                      <a:pt x="5086" y="1829"/>
                    </a:lnTo>
                    <a:lnTo>
                      <a:pt x="4933" y="1771"/>
                    </a:lnTo>
                    <a:lnTo>
                      <a:pt x="4914" y="1867"/>
                    </a:lnTo>
                    <a:lnTo>
                      <a:pt x="4933" y="2038"/>
                    </a:lnTo>
                    <a:lnTo>
                      <a:pt x="4895" y="2133"/>
                    </a:lnTo>
                    <a:lnTo>
                      <a:pt x="4952" y="2248"/>
                    </a:lnTo>
                    <a:lnTo>
                      <a:pt x="4933" y="2324"/>
                    </a:lnTo>
                    <a:lnTo>
                      <a:pt x="4876" y="2419"/>
                    </a:lnTo>
                    <a:lnTo>
                      <a:pt x="4819" y="2533"/>
                    </a:lnTo>
                    <a:lnTo>
                      <a:pt x="4781" y="2838"/>
                    </a:lnTo>
                    <a:lnTo>
                      <a:pt x="4724" y="2934"/>
                    </a:lnTo>
                    <a:lnTo>
                      <a:pt x="4705" y="2990"/>
                    </a:lnTo>
                    <a:lnTo>
                      <a:pt x="4686" y="3238"/>
                    </a:lnTo>
                    <a:lnTo>
                      <a:pt x="4647" y="3352"/>
                    </a:lnTo>
                    <a:lnTo>
                      <a:pt x="4476" y="3543"/>
                    </a:lnTo>
                    <a:lnTo>
                      <a:pt x="4438" y="3638"/>
                    </a:lnTo>
                    <a:lnTo>
                      <a:pt x="4419" y="3733"/>
                    </a:lnTo>
                    <a:lnTo>
                      <a:pt x="4400" y="3867"/>
                    </a:lnTo>
                    <a:lnTo>
                      <a:pt x="4438" y="3886"/>
                    </a:lnTo>
                    <a:lnTo>
                      <a:pt x="4457" y="3867"/>
                    </a:lnTo>
                    <a:lnTo>
                      <a:pt x="4476" y="3828"/>
                    </a:lnTo>
                    <a:lnTo>
                      <a:pt x="4495" y="3828"/>
                    </a:lnTo>
                    <a:lnTo>
                      <a:pt x="4533" y="3828"/>
                    </a:lnTo>
                    <a:lnTo>
                      <a:pt x="4552" y="3828"/>
                    </a:lnTo>
                    <a:lnTo>
                      <a:pt x="4571" y="3828"/>
                    </a:lnTo>
                    <a:lnTo>
                      <a:pt x="4610" y="3828"/>
                    </a:lnTo>
                    <a:lnTo>
                      <a:pt x="4647" y="3810"/>
                    </a:lnTo>
                    <a:lnTo>
                      <a:pt x="4666" y="3772"/>
                    </a:lnTo>
                    <a:lnTo>
                      <a:pt x="4705" y="3752"/>
                    </a:lnTo>
                    <a:lnTo>
                      <a:pt x="4762" y="3752"/>
                    </a:lnTo>
                    <a:lnTo>
                      <a:pt x="4724" y="3848"/>
                    </a:lnTo>
                    <a:lnTo>
                      <a:pt x="4705" y="3905"/>
                    </a:lnTo>
                    <a:lnTo>
                      <a:pt x="4686" y="3924"/>
                    </a:lnTo>
                    <a:lnTo>
                      <a:pt x="4686" y="3943"/>
                    </a:lnTo>
                    <a:lnTo>
                      <a:pt x="4686" y="3962"/>
                    </a:lnTo>
                    <a:lnTo>
                      <a:pt x="4724" y="4000"/>
                    </a:lnTo>
                    <a:lnTo>
                      <a:pt x="4743" y="4019"/>
                    </a:lnTo>
                    <a:lnTo>
                      <a:pt x="4724" y="4057"/>
                    </a:lnTo>
                    <a:lnTo>
                      <a:pt x="4686" y="4114"/>
                    </a:lnTo>
                    <a:lnTo>
                      <a:pt x="4666" y="4153"/>
                    </a:lnTo>
                    <a:lnTo>
                      <a:pt x="4666" y="4190"/>
                    </a:lnTo>
                    <a:lnTo>
                      <a:pt x="4705" y="4229"/>
                    </a:lnTo>
                    <a:lnTo>
                      <a:pt x="4705" y="4248"/>
                    </a:lnTo>
                    <a:lnTo>
                      <a:pt x="4647" y="4400"/>
                    </a:lnTo>
                    <a:lnTo>
                      <a:pt x="4629" y="4419"/>
                    </a:lnTo>
                    <a:lnTo>
                      <a:pt x="4629" y="4457"/>
                    </a:lnTo>
                    <a:lnTo>
                      <a:pt x="4552" y="4686"/>
                    </a:lnTo>
                    <a:lnTo>
                      <a:pt x="4571" y="4781"/>
                    </a:lnTo>
                    <a:lnTo>
                      <a:pt x="4552" y="4819"/>
                    </a:lnTo>
                    <a:lnTo>
                      <a:pt x="4514" y="4857"/>
                    </a:lnTo>
                    <a:lnTo>
                      <a:pt x="4495" y="4895"/>
                    </a:lnTo>
                    <a:lnTo>
                      <a:pt x="4495" y="4915"/>
                    </a:lnTo>
                    <a:lnTo>
                      <a:pt x="4476" y="4991"/>
                    </a:lnTo>
                    <a:lnTo>
                      <a:pt x="4495" y="5047"/>
                    </a:lnTo>
                    <a:lnTo>
                      <a:pt x="4229" y="5029"/>
                    </a:lnTo>
                    <a:lnTo>
                      <a:pt x="3505" y="4705"/>
                    </a:lnTo>
                    <a:lnTo>
                      <a:pt x="3333" y="4686"/>
                    </a:lnTo>
                    <a:lnTo>
                      <a:pt x="3142" y="4743"/>
                    </a:lnTo>
                    <a:lnTo>
                      <a:pt x="2895" y="4781"/>
                    </a:lnTo>
                    <a:lnTo>
                      <a:pt x="2781" y="4762"/>
                    </a:lnTo>
                    <a:lnTo>
                      <a:pt x="2228" y="5695"/>
                    </a:lnTo>
                    <a:lnTo>
                      <a:pt x="1828" y="5886"/>
                    </a:lnTo>
                    <a:lnTo>
                      <a:pt x="1695" y="6248"/>
                    </a:lnTo>
                    <a:lnTo>
                      <a:pt x="1867" y="6419"/>
                    </a:lnTo>
                    <a:lnTo>
                      <a:pt x="2057" y="6591"/>
                    </a:lnTo>
                    <a:lnTo>
                      <a:pt x="2095" y="6819"/>
                    </a:lnTo>
                    <a:lnTo>
                      <a:pt x="1733" y="7143"/>
                    </a:lnTo>
                    <a:lnTo>
                      <a:pt x="1676" y="7238"/>
                    </a:lnTo>
                    <a:lnTo>
                      <a:pt x="1600" y="7314"/>
                    </a:lnTo>
                    <a:lnTo>
                      <a:pt x="1505" y="7372"/>
                    </a:lnTo>
                    <a:lnTo>
                      <a:pt x="1523" y="7333"/>
                    </a:lnTo>
                    <a:lnTo>
                      <a:pt x="1428" y="7333"/>
                    </a:lnTo>
                    <a:lnTo>
                      <a:pt x="1257" y="7372"/>
                    </a:lnTo>
                    <a:lnTo>
                      <a:pt x="1181" y="7391"/>
                    </a:lnTo>
                    <a:lnTo>
                      <a:pt x="1124" y="7372"/>
                    </a:lnTo>
                    <a:lnTo>
                      <a:pt x="1047" y="7314"/>
                    </a:lnTo>
                    <a:lnTo>
                      <a:pt x="1009" y="7295"/>
                    </a:lnTo>
                    <a:lnTo>
                      <a:pt x="952" y="7295"/>
                    </a:lnTo>
                    <a:lnTo>
                      <a:pt x="914" y="7314"/>
                    </a:lnTo>
                    <a:lnTo>
                      <a:pt x="876" y="7314"/>
                    </a:lnTo>
                    <a:lnTo>
                      <a:pt x="838" y="7314"/>
                    </a:lnTo>
                    <a:lnTo>
                      <a:pt x="819" y="7295"/>
                    </a:lnTo>
                    <a:lnTo>
                      <a:pt x="819" y="7238"/>
                    </a:lnTo>
                    <a:lnTo>
                      <a:pt x="800" y="7219"/>
                    </a:lnTo>
                    <a:lnTo>
                      <a:pt x="780" y="7200"/>
                    </a:lnTo>
                    <a:lnTo>
                      <a:pt x="743" y="7181"/>
                    </a:lnTo>
                    <a:lnTo>
                      <a:pt x="495" y="7048"/>
                    </a:lnTo>
                    <a:lnTo>
                      <a:pt x="476" y="7028"/>
                    </a:lnTo>
                    <a:lnTo>
                      <a:pt x="419" y="7048"/>
                    </a:lnTo>
                    <a:lnTo>
                      <a:pt x="381" y="7086"/>
                    </a:lnTo>
                    <a:lnTo>
                      <a:pt x="304" y="7200"/>
                    </a:lnTo>
                    <a:lnTo>
                      <a:pt x="286" y="7200"/>
                    </a:lnTo>
                    <a:lnTo>
                      <a:pt x="267" y="7143"/>
                    </a:lnTo>
                    <a:lnTo>
                      <a:pt x="228" y="7124"/>
                    </a:lnTo>
                    <a:lnTo>
                      <a:pt x="209" y="7086"/>
                    </a:lnTo>
                    <a:lnTo>
                      <a:pt x="228" y="7048"/>
                    </a:lnTo>
                    <a:lnTo>
                      <a:pt x="171" y="7028"/>
                    </a:lnTo>
                    <a:lnTo>
                      <a:pt x="114" y="6972"/>
                    </a:lnTo>
                    <a:lnTo>
                      <a:pt x="19" y="6857"/>
                    </a:lnTo>
                    <a:lnTo>
                      <a:pt x="0" y="6800"/>
                    </a:lnTo>
                    <a:lnTo>
                      <a:pt x="57" y="6724"/>
                    </a:lnTo>
                    <a:lnTo>
                      <a:pt x="133" y="6610"/>
                    </a:lnTo>
                    <a:lnTo>
                      <a:pt x="133" y="6515"/>
                    </a:lnTo>
                    <a:lnTo>
                      <a:pt x="152" y="6457"/>
                    </a:lnTo>
                    <a:lnTo>
                      <a:pt x="171" y="6400"/>
                    </a:lnTo>
                    <a:lnTo>
                      <a:pt x="381" y="6190"/>
                    </a:lnTo>
                    <a:lnTo>
                      <a:pt x="399" y="6114"/>
                    </a:lnTo>
                    <a:lnTo>
                      <a:pt x="323" y="6153"/>
                    </a:lnTo>
                    <a:lnTo>
                      <a:pt x="190" y="6210"/>
                    </a:lnTo>
                    <a:lnTo>
                      <a:pt x="114" y="6229"/>
                    </a:lnTo>
                    <a:lnTo>
                      <a:pt x="38" y="6229"/>
                    </a:lnTo>
                    <a:lnTo>
                      <a:pt x="0" y="6190"/>
                    </a:lnTo>
                    <a:lnTo>
                      <a:pt x="19" y="6095"/>
                    </a:lnTo>
                    <a:lnTo>
                      <a:pt x="57" y="6057"/>
                    </a:lnTo>
                    <a:lnTo>
                      <a:pt x="133" y="5981"/>
                    </a:lnTo>
                    <a:lnTo>
                      <a:pt x="171" y="5924"/>
                    </a:lnTo>
                    <a:lnTo>
                      <a:pt x="190" y="5886"/>
                    </a:lnTo>
                    <a:lnTo>
                      <a:pt x="209" y="5772"/>
                    </a:lnTo>
                    <a:lnTo>
                      <a:pt x="362" y="5428"/>
                    </a:lnTo>
                    <a:lnTo>
                      <a:pt x="399" y="5352"/>
                    </a:lnTo>
                    <a:lnTo>
                      <a:pt x="533" y="5200"/>
                    </a:lnTo>
                    <a:close/>
                    <a:moveTo>
                      <a:pt x="5009" y="4248"/>
                    </a:moveTo>
                    <a:lnTo>
                      <a:pt x="4991" y="4229"/>
                    </a:lnTo>
                    <a:lnTo>
                      <a:pt x="4971" y="4172"/>
                    </a:lnTo>
                    <a:lnTo>
                      <a:pt x="4971" y="4114"/>
                    </a:lnTo>
                    <a:lnTo>
                      <a:pt x="4991" y="4076"/>
                    </a:lnTo>
                    <a:lnTo>
                      <a:pt x="5009" y="4019"/>
                    </a:lnTo>
                    <a:lnTo>
                      <a:pt x="5047" y="4057"/>
                    </a:lnTo>
                    <a:lnTo>
                      <a:pt x="5028" y="4095"/>
                    </a:lnTo>
                    <a:lnTo>
                      <a:pt x="5047" y="4153"/>
                    </a:lnTo>
                    <a:lnTo>
                      <a:pt x="5086" y="4190"/>
                    </a:lnTo>
                    <a:lnTo>
                      <a:pt x="5123" y="4190"/>
                    </a:lnTo>
                    <a:lnTo>
                      <a:pt x="5200" y="4209"/>
                    </a:lnTo>
                    <a:lnTo>
                      <a:pt x="5181" y="4229"/>
                    </a:lnTo>
                    <a:lnTo>
                      <a:pt x="5105" y="4267"/>
                    </a:lnTo>
                    <a:lnTo>
                      <a:pt x="5105" y="4286"/>
                    </a:lnTo>
                    <a:lnTo>
                      <a:pt x="5047" y="4267"/>
                    </a:lnTo>
                    <a:lnTo>
                      <a:pt x="5009" y="4248"/>
                    </a:lnTo>
                    <a:close/>
                    <a:moveTo>
                      <a:pt x="5162" y="2990"/>
                    </a:moveTo>
                    <a:lnTo>
                      <a:pt x="5200" y="2952"/>
                    </a:lnTo>
                    <a:lnTo>
                      <a:pt x="5238" y="2895"/>
                    </a:lnTo>
                    <a:lnTo>
                      <a:pt x="5238" y="2819"/>
                    </a:lnTo>
                    <a:lnTo>
                      <a:pt x="5257" y="2819"/>
                    </a:lnTo>
                    <a:lnTo>
                      <a:pt x="5276" y="2819"/>
                    </a:lnTo>
                    <a:lnTo>
                      <a:pt x="5295" y="2838"/>
                    </a:lnTo>
                    <a:lnTo>
                      <a:pt x="5276" y="2914"/>
                    </a:lnTo>
                    <a:lnTo>
                      <a:pt x="5257" y="2971"/>
                    </a:lnTo>
                    <a:lnTo>
                      <a:pt x="5143" y="3066"/>
                    </a:lnTo>
                    <a:lnTo>
                      <a:pt x="5162" y="2990"/>
                    </a:lnTo>
                    <a:close/>
                    <a:moveTo>
                      <a:pt x="5467" y="2381"/>
                    </a:moveTo>
                    <a:lnTo>
                      <a:pt x="5467" y="2495"/>
                    </a:lnTo>
                    <a:lnTo>
                      <a:pt x="5428" y="2590"/>
                    </a:lnTo>
                    <a:lnTo>
                      <a:pt x="5314" y="2800"/>
                    </a:lnTo>
                    <a:lnTo>
                      <a:pt x="5352" y="2628"/>
                    </a:lnTo>
                    <a:lnTo>
                      <a:pt x="5352" y="2572"/>
                    </a:lnTo>
                    <a:lnTo>
                      <a:pt x="5352" y="2590"/>
                    </a:lnTo>
                    <a:lnTo>
                      <a:pt x="5372" y="2590"/>
                    </a:lnTo>
                    <a:lnTo>
                      <a:pt x="5372" y="2457"/>
                    </a:lnTo>
                    <a:lnTo>
                      <a:pt x="5352" y="2400"/>
                    </a:lnTo>
                    <a:lnTo>
                      <a:pt x="5314" y="2343"/>
                    </a:lnTo>
                    <a:lnTo>
                      <a:pt x="5428" y="2305"/>
                    </a:lnTo>
                    <a:lnTo>
                      <a:pt x="5448" y="2305"/>
                    </a:lnTo>
                    <a:lnTo>
                      <a:pt x="5543" y="2362"/>
                    </a:lnTo>
                    <a:lnTo>
                      <a:pt x="5600" y="2419"/>
                    </a:lnTo>
                    <a:lnTo>
                      <a:pt x="5600" y="2438"/>
                    </a:lnTo>
                    <a:lnTo>
                      <a:pt x="5619" y="2495"/>
                    </a:lnTo>
                    <a:lnTo>
                      <a:pt x="5467" y="2381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68" name="Freeform 9">
                <a:extLst>
                  <a:ext uri="{FF2B5EF4-FFF2-40B4-BE49-F238E27FC236}">
                    <a16:creationId xmlns:a16="http://schemas.microsoft.com/office/drawing/2014/main" id="{91D63325-21A4-B34E-B1F0-A62A823E3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4838" y="13290550"/>
                <a:ext cx="3243262" cy="1728788"/>
              </a:xfrm>
              <a:custGeom>
                <a:avLst/>
                <a:gdLst>
                  <a:gd name="T0" fmla="*/ 1122889577 w 9011"/>
                  <a:gd name="T1" fmla="*/ 209838934 h 4802"/>
                  <a:gd name="T2" fmla="*/ 1036483333 w 9011"/>
                  <a:gd name="T3" fmla="*/ 273995977 h 4802"/>
                  <a:gd name="T4" fmla="*/ 950077449 w 9011"/>
                  <a:gd name="T5" fmla="*/ 335820129 h 4802"/>
                  <a:gd name="T6" fmla="*/ 760036188 w 9011"/>
                  <a:gd name="T7" fmla="*/ 412290017 h 4802"/>
                  <a:gd name="T8" fmla="*/ 614428446 w 9011"/>
                  <a:gd name="T9" fmla="*/ 496277361 h 4802"/>
                  <a:gd name="T10" fmla="*/ 570124140 w 9011"/>
                  <a:gd name="T11" fmla="*/ 503665211 h 4802"/>
                  <a:gd name="T12" fmla="*/ 508331559 w 9011"/>
                  <a:gd name="T13" fmla="*/ 501202714 h 4802"/>
                  <a:gd name="T14" fmla="*/ 407157693 w 9011"/>
                  <a:gd name="T15" fmla="*/ 520903409 h 4802"/>
                  <a:gd name="T16" fmla="*/ 365314899 w 9011"/>
                  <a:gd name="T17" fmla="*/ 550584057 h 4802"/>
                  <a:gd name="T18" fmla="*/ 338110513 w 9011"/>
                  <a:gd name="T19" fmla="*/ 548121560 h 4802"/>
                  <a:gd name="T20" fmla="*/ 296138147 w 9011"/>
                  <a:gd name="T21" fmla="*/ 575339710 h 4802"/>
                  <a:gd name="T22" fmla="*/ 222168306 w 9011"/>
                  <a:gd name="T23" fmla="*/ 614741100 h 4802"/>
                  <a:gd name="T24" fmla="*/ 123455590 w 9011"/>
                  <a:gd name="T25" fmla="*/ 557971907 h 4802"/>
                  <a:gd name="T26" fmla="*/ 81483224 w 9011"/>
                  <a:gd name="T27" fmla="*/ 560434404 h 4802"/>
                  <a:gd name="T28" fmla="*/ 61792581 w 9011"/>
                  <a:gd name="T29" fmla="*/ 548121560 h 4802"/>
                  <a:gd name="T30" fmla="*/ 51817688 w 9011"/>
                  <a:gd name="T31" fmla="*/ 545659063 h 4802"/>
                  <a:gd name="T32" fmla="*/ 47024600 w 9011"/>
                  <a:gd name="T33" fmla="*/ 545659063 h 4802"/>
                  <a:gd name="T34" fmla="*/ 98712716 w 9011"/>
                  <a:gd name="T35" fmla="*/ 315989829 h 4802"/>
                  <a:gd name="T36" fmla="*/ 320751449 w 9011"/>
                  <a:gd name="T37" fmla="*/ 195063233 h 4802"/>
                  <a:gd name="T38" fmla="*/ 385005541 w 9011"/>
                  <a:gd name="T39" fmla="*/ 202451083 h 4802"/>
                  <a:gd name="T40" fmla="*/ 476334086 w 9011"/>
                  <a:gd name="T41" fmla="*/ 162920088 h 4802"/>
                  <a:gd name="T42" fmla="*/ 572585651 w 9011"/>
                  <a:gd name="T43" fmla="*/ 130906189 h 4802"/>
                  <a:gd name="T44" fmla="*/ 607044275 w 9011"/>
                  <a:gd name="T45" fmla="*/ 133369046 h 4802"/>
                  <a:gd name="T46" fmla="*/ 656400812 w 9011"/>
                  <a:gd name="T47" fmla="*/ 101225542 h 4802"/>
                  <a:gd name="T48" fmla="*/ 730499865 w 9011"/>
                  <a:gd name="T49" fmla="*/ 167974687 h 4802"/>
                  <a:gd name="T50" fmla="*/ 779856403 w 9011"/>
                  <a:gd name="T51" fmla="*/ 224614635 h 4802"/>
                  <a:gd name="T52" fmla="*/ 792162874 w 9011"/>
                  <a:gd name="T53" fmla="*/ 165382585 h 4802"/>
                  <a:gd name="T54" fmla="*/ 814315027 w 9011"/>
                  <a:gd name="T55" fmla="*/ 98763045 h 4802"/>
                  <a:gd name="T56" fmla="*/ 942693278 w 9011"/>
                  <a:gd name="T57" fmla="*/ 24755654 h 4802"/>
                  <a:gd name="T58" fmla="*/ 955000109 w 9011"/>
                  <a:gd name="T59" fmla="*/ 32143504 h 4802"/>
                  <a:gd name="T60" fmla="*/ 950077449 w 9011"/>
                  <a:gd name="T61" fmla="*/ 2462497 h 4802"/>
                  <a:gd name="T62" fmla="*/ 984665645 w 9011"/>
                  <a:gd name="T63" fmla="*/ 9979953 h 4802"/>
                  <a:gd name="T64" fmla="*/ 1016663118 w 9011"/>
                  <a:gd name="T65" fmla="*/ 19830300 h 4802"/>
                  <a:gd name="T66" fmla="*/ 1014331180 w 9011"/>
                  <a:gd name="T67" fmla="*/ 44456349 h 4802"/>
                  <a:gd name="T68" fmla="*/ 1011740458 w 9011"/>
                  <a:gd name="T69" fmla="*/ 61824152 h 4802"/>
                  <a:gd name="T70" fmla="*/ 1016663118 w 9011"/>
                  <a:gd name="T71" fmla="*/ 69212002 h 4802"/>
                  <a:gd name="T72" fmla="*/ 1031431100 w 9011"/>
                  <a:gd name="T73" fmla="*/ 69212002 h 4802"/>
                  <a:gd name="T74" fmla="*/ 1041405993 w 9011"/>
                  <a:gd name="T75" fmla="*/ 64157044 h 4802"/>
                  <a:gd name="T76" fmla="*/ 1066019656 w 9011"/>
                  <a:gd name="T77" fmla="*/ 76599493 h 4802"/>
                  <a:gd name="T78" fmla="*/ 1070942317 w 9011"/>
                  <a:gd name="T79" fmla="*/ 71674499 h 4802"/>
                  <a:gd name="T80" fmla="*/ 1073533039 w 9011"/>
                  <a:gd name="T81" fmla="*/ 66619540 h 4802"/>
                  <a:gd name="T82" fmla="*/ 1073533039 w 9011"/>
                  <a:gd name="T83" fmla="*/ 41993852 h 4802"/>
                  <a:gd name="T84" fmla="*/ 1093223681 w 9011"/>
                  <a:gd name="T85" fmla="*/ 64157044 h 4802"/>
                  <a:gd name="T86" fmla="*/ 1120298494 w 9011"/>
                  <a:gd name="T87" fmla="*/ 111075889 h 4802"/>
                  <a:gd name="T88" fmla="*/ 1154886691 w 9011"/>
                  <a:gd name="T89" fmla="*/ 111075889 h 4802"/>
                  <a:gd name="T90" fmla="*/ 1142580219 w 9011"/>
                  <a:gd name="T91" fmla="*/ 88912697 h 4802"/>
                  <a:gd name="T92" fmla="*/ 1157348201 w 9011"/>
                  <a:gd name="T93" fmla="*/ 83987344 h 4802"/>
                  <a:gd name="T94" fmla="*/ 1167193522 w 9011"/>
                  <a:gd name="T95" fmla="*/ 106150895 h 4802"/>
                  <a:gd name="T96" fmla="*/ 1152425540 w 9011"/>
                  <a:gd name="T97" fmla="*/ 128443692 h 4802"/>
                  <a:gd name="T98" fmla="*/ 1157348201 w 9011"/>
                  <a:gd name="T99" fmla="*/ 150606884 h 4802"/>
                  <a:gd name="T100" fmla="*/ 1162270861 w 9011"/>
                  <a:gd name="T101" fmla="*/ 167974687 h 48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011" h="4802">
                    <a:moveTo>
                      <a:pt x="8972" y="1296"/>
                    </a:moveTo>
                    <a:lnTo>
                      <a:pt x="8915" y="1410"/>
                    </a:lnTo>
                    <a:lnTo>
                      <a:pt x="8801" y="1524"/>
                    </a:lnTo>
                    <a:lnTo>
                      <a:pt x="8668" y="1619"/>
                    </a:lnTo>
                    <a:lnTo>
                      <a:pt x="8420" y="1696"/>
                    </a:lnTo>
                    <a:lnTo>
                      <a:pt x="8287" y="1810"/>
                    </a:lnTo>
                    <a:lnTo>
                      <a:pt x="8077" y="2019"/>
                    </a:lnTo>
                    <a:lnTo>
                      <a:pt x="8001" y="2114"/>
                    </a:lnTo>
                    <a:lnTo>
                      <a:pt x="7962" y="2153"/>
                    </a:lnTo>
                    <a:lnTo>
                      <a:pt x="7848" y="2191"/>
                    </a:lnTo>
                    <a:lnTo>
                      <a:pt x="7391" y="2553"/>
                    </a:lnTo>
                    <a:lnTo>
                      <a:pt x="7334" y="2591"/>
                    </a:lnTo>
                    <a:lnTo>
                      <a:pt x="6953" y="2743"/>
                    </a:lnTo>
                    <a:lnTo>
                      <a:pt x="6572" y="3010"/>
                    </a:lnTo>
                    <a:lnTo>
                      <a:pt x="6496" y="3048"/>
                    </a:lnTo>
                    <a:lnTo>
                      <a:pt x="5867" y="3181"/>
                    </a:lnTo>
                    <a:lnTo>
                      <a:pt x="5581" y="3201"/>
                    </a:lnTo>
                    <a:lnTo>
                      <a:pt x="5524" y="3219"/>
                    </a:lnTo>
                    <a:lnTo>
                      <a:pt x="5468" y="3257"/>
                    </a:lnTo>
                    <a:lnTo>
                      <a:pt x="4743" y="3829"/>
                    </a:lnTo>
                    <a:lnTo>
                      <a:pt x="4667" y="3886"/>
                    </a:lnTo>
                    <a:lnTo>
                      <a:pt x="4572" y="3905"/>
                    </a:lnTo>
                    <a:lnTo>
                      <a:pt x="4477" y="3905"/>
                    </a:lnTo>
                    <a:lnTo>
                      <a:pt x="4401" y="3886"/>
                    </a:lnTo>
                    <a:lnTo>
                      <a:pt x="4248" y="3791"/>
                    </a:lnTo>
                    <a:lnTo>
                      <a:pt x="4153" y="3772"/>
                    </a:lnTo>
                    <a:lnTo>
                      <a:pt x="4039" y="3829"/>
                    </a:lnTo>
                    <a:lnTo>
                      <a:pt x="3924" y="3867"/>
                    </a:lnTo>
                    <a:lnTo>
                      <a:pt x="3429" y="3848"/>
                    </a:lnTo>
                    <a:lnTo>
                      <a:pt x="3315" y="3886"/>
                    </a:lnTo>
                    <a:lnTo>
                      <a:pt x="3220" y="3981"/>
                    </a:lnTo>
                    <a:lnTo>
                      <a:pt x="3143" y="4019"/>
                    </a:lnTo>
                    <a:lnTo>
                      <a:pt x="3067" y="4039"/>
                    </a:lnTo>
                    <a:lnTo>
                      <a:pt x="3029" y="4076"/>
                    </a:lnTo>
                    <a:lnTo>
                      <a:pt x="2877" y="4210"/>
                    </a:lnTo>
                    <a:lnTo>
                      <a:pt x="2820" y="4248"/>
                    </a:lnTo>
                    <a:lnTo>
                      <a:pt x="2762" y="4248"/>
                    </a:lnTo>
                    <a:lnTo>
                      <a:pt x="2686" y="4229"/>
                    </a:lnTo>
                    <a:lnTo>
                      <a:pt x="2648" y="4210"/>
                    </a:lnTo>
                    <a:lnTo>
                      <a:pt x="2610" y="4229"/>
                    </a:lnTo>
                    <a:lnTo>
                      <a:pt x="2534" y="4267"/>
                    </a:lnTo>
                    <a:lnTo>
                      <a:pt x="2420" y="4286"/>
                    </a:lnTo>
                    <a:lnTo>
                      <a:pt x="2362" y="4343"/>
                    </a:lnTo>
                    <a:lnTo>
                      <a:pt x="2286" y="4439"/>
                    </a:lnTo>
                    <a:lnTo>
                      <a:pt x="1924" y="4686"/>
                    </a:lnTo>
                    <a:lnTo>
                      <a:pt x="1829" y="4801"/>
                    </a:lnTo>
                    <a:lnTo>
                      <a:pt x="1715" y="4743"/>
                    </a:lnTo>
                    <a:lnTo>
                      <a:pt x="1429" y="4667"/>
                    </a:lnTo>
                    <a:lnTo>
                      <a:pt x="1296" y="4610"/>
                    </a:lnTo>
                    <a:lnTo>
                      <a:pt x="1086" y="4381"/>
                    </a:lnTo>
                    <a:lnTo>
                      <a:pt x="953" y="4305"/>
                    </a:lnTo>
                    <a:lnTo>
                      <a:pt x="800" y="4267"/>
                    </a:lnTo>
                    <a:lnTo>
                      <a:pt x="762" y="4286"/>
                    </a:lnTo>
                    <a:lnTo>
                      <a:pt x="667" y="4305"/>
                    </a:lnTo>
                    <a:lnTo>
                      <a:pt x="629" y="4324"/>
                    </a:lnTo>
                    <a:lnTo>
                      <a:pt x="591" y="4305"/>
                    </a:lnTo>
                    <a:lnTo>
                      <a:pt x="515" y="4248"/>
                    </a:lnTo>
                    <a:lnTo>
                      <a:pt x="477" y="4248"/>
                    </a:lnTo>
                    <a:lnTo>
                      <a:pt x="477" y="4229"/>
                    </a:lnTo>
                    <a:lnTo>
                      <a:pt x="458" y="4210"/>
                    </a:lnTo>
                    <a:lnTo>
                      <a:pt x="439" y="4191"/>
                    </a:lnTo>
                    <a:lnTo>
                      <a:pt x="419" y="4191"/>
                    </a:lnTo>
                    <a:lnTo>
                      <a:pt x="400" y="4210"/>
                    </a:lnTo>
                    <a:lnTo>
                      <a:pt x="381" y="4210"/>
                    </a:lnTo>
                    <a:lnTo>
                      <a:pt x="363" y="4210"/>
                    </a:lnTo>
                    <a:lnTo>
                      <a:pt x="114" y="3333"/>
                    </a:lnTo>
                    <a:lnTo>
                      <a:pt x="0" y="2572"/>
                    </a:lnTo>
                    <a:lnTo>
                      <a:pt x="629" y="2534"/>
                    </a:lnTo>
                    <a:lnTo>
                      <a:pt x="762" y="2438"/>
                    </a:lnTo>
                    <a:lnTo>
                      <a:pt x="953" y="2172"/>
                    </a:lnTo>
                    <a:lnTo>
                      <a:pt x="1181" y="1943"/>
                    </a:lnTo>
                    <a:lnTo>
                      <a:pt x="2153" y="1524"/>
                    </a:lnTo>
                    <a:lnTo>
                      <a:pt x="2476" y="1505"/>
                    </a:lnTo>
                    <a:lnTo>
                      <a:pt x="2591" y="1448"/>
                    </a:lnTo>
                    <a:lnTo>
                      <a:pt x="2725" y="1448"/>
                    </a:lnTo>
                    <a:lnTo>
                      <a:pt x="2820" y="1524"/>
                    </a:lnTo>
                    <a:lnTo>
                      <a:pt x="2972" y="1562"/>
                    </a:lnTo>
                    <a:lnTo>
                      <a:pt x="3220" y="1543"/>
                    </a:lnTo>
                    <a:lnTo>
                      <a:pt x="3296" y="1467"/>
                    </a:lnTo>
                    <a:lnTo>
                      <a:pt x="3391" y="1391"/>
                    </a:lnTo>
                    <a:lnTo>
                      <a:pt x="3677" y="1257"/>
                    </a:lnTo>
                    <a:lnTo>
                      <a:pt x="3848" y="1200"/>
                    </a:lnTo>
                    <a:lnTo>
                      <a:pt x="4153" y="1029"/>
                    </a:lnTo>
                    <a:lnTo>
                      <a:pt x="4305" y="971"/>
                    </a:lnTo>
                    <a:lnTo>
                      <a:pt x="4420" y="1010"/>
                    </a:lnTo>
                    <a:lnTo>
                      <a:pt x="4439" y="1124"/>
                    </a:lnTo>
                    <a:lnTo>
                      <a:pt x="4496" y="1220"/>
                    </a:lnTo>
                    <a:lnTo>
                      <a:pt x="4648" y="1181"/>
                    </a:lnTo>
                    <a:lnTo>
                      <a:pt x="4686" y="1029"/>
                    </a:lnTo>
                    <a:lnTo>
                      <a:pt x="4743" y="934"/>
                    </a:lnTo>
                    <a:lnTo>
                      <a:pt x="4858" y="953"/>
                    </a:lnTo>
                    <a:lnTo>
                      <a:pt x="4972" y="895"/>
                    </a:lnTo>
                    <a:lnTo>
                      <a:pt x="5067" y="781"/>
                    </a:lnTo>
                    <a:lnTo>
                      <a:pt x="5143" y="781"/>
                    </a:lnTo>
                    <a:lnTo>
                      <a:pt x="5239" y="762"/>
                    </a:lnTo>
                    <a:lnTo>
                      <a:pt x="5524" y="953"/>
                    </a:lnTo>
                    <a:lnTo>
                      <a:pt x="5639" y="1296"/>
                    </a:lnTo>
                    <a:lnTo>
                      <a:pt x="5696" y="1352"/>
                    </a:lnTo>
                    <a:lnTo>
                      <a:pt x="5753" y="1410"/>
                    </a:lnTo>
                    <a:lnTo>
                      <a:pt x="5867" y="1657"/>
                    </a:lnTo>
                    <a:lnTo>
                      <a:pt x="6020" y="1733"/>
                    </a:lnTo>
                    <a:lnTo>
                      <a:pt x="6134" y="1638"/>
                    </a:lnTo>
                    <a:lnTo>
                      <a:pt x="6229" y="1505"/>
                    </a:lnTo>
                    <a:lnTo>
                      <a:pt x="6210" y="1372"/>
                    </a:lnTo>
                    <a:lnTo>
                      <a:pt x="6115" y="1276"/>
                    </a:lnTo>
                    <a:lnTo>
                      <a:pt x="6115" y="1181"/>
                    </a:lnTo>
                    <a:lnTo>
                      <a:pt x="6172" y="1029"/>
                    </a:lnTo>
                    <a:lnTo>
                      <a:pt x="6191" y="876"/>
                    </a:lnTo>
                    <a:lnTo>
                      <a:pt x="6286" y="762"/>
                    </a:lnTo>
                    <a:lnTo>
                      <a:pt x="6439" y="705"/>
                    </a:lnTo>
                    <a:lnTo>
                      <a:pt x="7029" y="362"/>
                    </a:lnTo>
                    <a:lnTo>
                      <a:pt x="7163" y="267"/>
                    </a:lnTo>
                    <a:lnTo>
                      <a:pt x="7277" y="191"/>
                    </a:lnTo>
                    <a:lnTo>
                      <a:pt x="7277" y="229"/>
                    </a:lnTo>
                    <a:lnTo>
                      <a:pt x="7315" y="343"/>
                    </a:lnTo>
                    <a:lnTo>
                      <a:pt x="7353" y="305"/>
                    </a:lnTo>
                    <a:lnTo>
                      <a:pt x="7372" y="248"/>
                    </a:lnTo>
                    <a:lnTo>
                      <a:pt x="7372" y="172"/>
                    </a:lnTo>
                    <a:lnTo>
                      <a:pt x="7353" y="114"/>
                    </a:lnTo>
                    <a:lnTo>
                      <a:pt x="7315" y="38"/>
                    </a:lnTo>
                    <a:lnTo>
                      <a:pt x="7334" y="19"/>
                    </a:lnTo>
                    <a:lnTo>
                      <a:pt x="7372" y="0"/>
                    </a:lnTo>
                    <a:lnTo>
                      <a:pt x="7449" y="19"/>
                    </a:lnTo>
                    <a:lnTo>
                      <a:pt x="7486" y="38"/>
                    </a:lnTo>
                    <a:lnTo>
                      <a:pt x="7601" y="77"/>
                    </a:lnTo>
                    <a:lnTo>
                      <a:pt x="7677" y="96"/>
                    </a:lnTo>
                    <a:lnTo>
                      <a:pt x="7830" y="153"/>
                    </a:lnTo>
                    <a:lnTo>
                      <a:pt x="7848" y="153"/>
                    </a:lnTo>
                    <a:lnTo>
                      <a:pt x="7867" y="191"/>
                    </a:lnTo>
                    <a:lnTo>
                      <a:pt x="7867" y="248"/>
                    </a:lnTo>
                    <a:lnTo>
                      <a:pt x="7830" y="286"/>
                    </a:lnTo>
                    <a:lnTo>
                      <a:pt x="7830" y="343"/>
                    </a:lnTo>
                    <a:lnTo>
                      <a:pt x="7848" y="419"/>
                    </a:lnTo>
                    <a:lnTo>
                      <a:pt x="7867" y="438"/>
                    </a:lnTo>
                    <a:lnTo>
                      <a:pt x="7830" y="458"/>
                    </a:lnTo>
                    <a:lnTo>
                      <a:pt x="7810" y="477"/>
                    </a:lnTo>
                    <a:lnTo>
                      <a:pt x="7791" y="495"/>
                    </a:lnTo>
                    <a:lnTo>
                      <a:pt x="7810" y="534"/>
                    </a:lnTo>
                    <a:lnTo>
                      <a:pt x="7830" y="534"/>
                    </a:lnTo>
                    <a:lnTo>
                      <a:pt x="7848" y="534"/>
                    </a:lnTo>
                    <a:lnTo>
                      <a:pt x="7867" y="514"/>
                    </a:lnTo>
                    <a:lnTo>
                      <a:pt x="7925" y="553"/>
                    </a:lnTo>
                    <a:lnTo>
                      <a:pt x="7962" y="572"/>
                    </a:lnTo>
                    <a:lnTo>
                      <a:pt x="7962" y="534"/>
                    </a:lnTo>
                    <a:lnTo>
                      <a:pt x="7982" y="495"/>
                    </a:lnTo>
                    <a:lnTo>
                      <a:pt x="7982" y="477"/>
                    </a:lnTo>
                    <a:lnTo>
                      <a:pt x="8001" y="477"/>
                    </a:lnTo>
                    <a:lnTo>
                      <a:pt x="8039" y="495"/>
                    </a:lnTo>
                    <a:lnTo>
                      <a:pt x="8096" y="514"/>
                    </a:lnTo>
                    <a:lnTo>
                      <a:pt x="8172" y="591"/>
                    </a:lnTo>
                    <a:lnTo>
                      <a:pt x="8229" y="629"/>
                    </a:lnTo>
                    <a:lnTo>
                      <a:pt x="8229" y="591"/>
                    </a:lnTo>
                    <a:lnTo>
                      <a:pt x="8229" y="572"/>
                    </a:lnTo>
                    <a:lnTo>
                      <a:pt x="8229" y="553"/>
                    </a:lnTo>
                    <a:lnTo>
                      <a:pt x="8248" y="514"/>
                    </a:lnTo>
                    <a:lnTo>
                      <a:pt x="8267" y="553"/>
                    </a:lnTo>
                    <a:lnTo>
                      <a:pt x="8306" y="553"/>
                    </a:lnTo>
                    <a:lnTo>
                      <a:pt x="8324" y="534"/>
                    </a:lnTo>
                    <a:lnTo>
                      <a:pt x="8343" y="514"/>
                    </a:lnTo>
                    <a:lnTo>
                      <a:pt x="8287" y="514"/>
                    </a:lnTo>
                    <a:lnTo>
                      <a:pt x="8096" y="419"/>
                    </a:lnTo>
                    <a:lnTo>
                      <a:pt x="8229" y="267"/>
                    </a:lnTo>
                    <a:lnTo>
                      <a:pt x="8267" y="286"/>
                    </a:lnTo>
                    <a:lnTo>
                      <a:pt x="8287" y="324"/>
                    </a:lnTo>
                    <a:lnTo>
                      <a:pt x="8306" y="381"/>
                    </a:lnTo>
                    <a:lnTo>
                      <a:pt x="8324" y="419"/>
                    </a:lnTo>
                    <a:lnTo>
                      <a:pt x="8363" y="458"/>
                    </a:lnTo>
                    <a:lnTo>
                      <a:pt x="8439" y="495"/>
                    </a:lnTo>
                    <a:lnTo>
                      <a:pt x="8477" y="514"/>
                    </a:lnTo>
                    <a:lnTo>
                      <a:pt x="8496" y="553"/>
                    </a:lnTo>
                    <a:lnTo>
                      <a:pt x="8610" y="819"/>
                    </a:lnTo>
                    <a:lnTo>
                      <a:pt x="8648" y="857"/>
                    </a:lnTo>
                    <a:lnTo>
                      <a:pt x="8668" y="857"/>
                    </a:lnTo>
                    <a:lnTo>
                      <a:pt x="8782" y="876"/>
                    </a:lnTo>
                    <a:lnTo>
                      <a:pt x="8801" y="876"/>
                    </a:lnTo>
                    <a:lnTo>
                      <a:pt x="8915" y="857"/>
                    </a:lnTo>
                    <a:lnTo>
                      <a:pt x="8934" y="781"/>
                    </a:lnTo>
                    <a:lnTo>
                      <a:pt x="8896" y="724"/>
                    </a:lnTo>
                    <a:lnTo>
                      <a:pt x="8820" y="724"/>
                    </a:lnTo>
                    <a:lnTo>
                      <a:pt x="8820" y="686"/>
                    </a:lnTo>
                    <a:lnTo>
                      <a:pt x="8820" y="648"/>
                    </a:lnTo>
                    <a:lnTo>
                      <a:pt x="8858" y="629"/>
                    </a:lnTo>
                    <a:lnTo>
                      <a:pt x="8896" y="629"/>
                    </a:lnTo>
                    <a:lnTo>
                      <a:pt x="8934" y="648"/>
                    </a:lnTo>
                    <a:lnTo>
                      <a:pt x="8953" y="667"/>
                    </a:lnTo>
                    <a:lnTo>
                      <a:pt x="8972" y="705"/>
                    </a:lnTo>
                    <a:lnTo>
                      <a:pt x="8991" y="743"/>
                    </a:lnTo>
                    <a:lnTo>
                      <a:pt x="9010" y="819"/>
                    </a:lnTo>
                    <a:lnTo>
                      <a:pt x="8991" y="876"/>
                    </a:lnTo>
                    <a:lnTo>
                      <a:pt x="8934" y="934"/>
                    </a:lnTo>
                    <a:lnTo>
                      <a:pt x="8877" y="991"/>
                    </a:lnTo>
                    <a:lnTo>
                      <a:pt x="8896" y="991"/>
                    </a:lnTo>
                    <a:lnTo>
                      <a:pt x="8953" y="991"/>
                    </a:lnTo>
                    <a:lnTo>
                      <a:pt x="8972" y="991"/>
                    </a:lnTo>
                    <a:lnTo>
                      <a:pt x="8934" y="1105"/>
                    </a:lnTo>
                    <a:lnTo>
                      <a:pt x="8934" y="1162"/>
                    </a:lnTo>
                    <a:lnTo>
                      <a:pt x="8934" y="1181"/>
                    </a:lnTo>
                    <a:lnTo>
                      <a:pt x="8953" y="1220"/>
                    </a:lnTo>
                    <a:lnTo>
                      <a:pt x="8972" y="1238"/>
                    </a:lnTo>
                    <a:lnTo>
                      <a:pt x="8972" y="129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69" name="Freeform 10">
                <a:extLst>
                  <a:ext uri="{FF2B5EF4-FFF2-40B4-BE49-F238E27FC236}">
                    <a16:creationId xmlns:a16="http://schemas.microsoft.com/office/drawing/2014/main" id="{06B51DCC-6B12-EA47-A24E-8F0A150AB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5475" y="1214438"/>
                <a:ext cx="2819400" cy="1906587"/>
              </a:xfrm>
              <a:custGeom>
                <a:avLst/>
                <a:gdLst>
                  <a:gd name="T0" fmla="*/ 847037419 w 7830"/>
                  <a:gd name="T1" fmla="*/ 241878834 h 5297"/>
                  <a:gd name="T2" fmla="*/ 1007550218 w 7830"/>
                  <a:gd name="T3" fmla="*/ 540502477 h 5297"/>
                  <a:gd name="T4" fmla="*/ 688987544 w 7830"/>
                  <a:gd name="T5" fmla="*/ 686121884 h 5297"/>
                  <a:gd name="T6" fmla="*/ 580336582 w 7830"/>
                  <a:gd name="T7" fmla="*/ 621862667 h 5297"/>
                  <a:gd name="T8" fmla="*/ 439660765 w 7830"/>
                  <a:gd name="T9" fmla="*/ 545425337 h 5297"/>
                  <a:gd name="T10" fmla="*/ 313635745 w 7830"/>
                  <a:gd name="T11" fmla="*/ 542964087 h 5297"/>
                  <a:gd name="T12" fmla="*/ 256846980 w 7830"/>
                  <a:gd name="T13" fmla="*/ 491142138 h 5297"/>
                  <a:gd name="T14" fmla="*/ 199928227 w 7830"/>
                  <a:gd name="T15" fmla="*/ 525733177 h 5297"/>
                  <a:gd name="T16" fmla="*/ 96333821 w 7830"/>
                  <a:gd name="T17" fmla="*/ 525733177 h 5297"/>
                  <a:gd name="T18" fmla="*/ 59252410 w 7830"/>
                  <a:gd name="T19" fmla="*/ 515887096 h 5297"/>
                  <a:gd name="T20" fmla="*/ 4926929 w 7830"/>
                  <a:gd name="T21" fmla="*/ 518348346 h 5297"/>
                  <a:gd name="T22" fmla="*/ 0 w 7830"/>
                  <a:gd name="T23" fmla="*/ 500988219 h 5297"/>
                  <a:gd name="T24" fmla="*/ 4926929 w 7830"/>
                  <a:gd name="T25" fmla="*/ 481295698 h 5297"/>
                  <a:gd name="T26" fmla="*/ 4926929 w 7830"/>
                  <a:gd name="T27" fmla="*/ 471449618 h 5297"/>
                  <a:gd name="T28" fmla="*/ 22170998 w 7830"/>
                  <a:gd name="T29" fmla="*/ 473911228 h 5297"/>
                  <a:gd name="T30" fmla="*/ 39415068 w 7830"/>
                  <a:gd name="T31" fmla="*/ 473911228 h 5297"/>
                  <a:gd name="T32" fmla="*/ 46935268 w 7830"/>
                  <a:gd name="T33" fmla="*/ 466526758 h 5297"/>
                  <a:gd name="T34" fmla="*/ 54325481 w 7830"/>
                  <a:gd name="T35" fmla="*/ 459141927 h 5297"/>
                  <a:gd name="T36" fmla="*/ 84016680 w 7830"/>
                  <a:gd name="T37" fmla="*/ 471449618 h 5297"/>
                  <a:gd name="T38" fmla="*/ 91277265 w 7830"/>
                  <a:gd name="T39" fmla="*/ 436858579 h 5297"/>
                  <a:gd name="T40" fmla="*/ 165440088 w 7830"/>
                  <a:gd name="T41" fmla="*/ 459141927 h 5297"/>
                  <a:gd name="T42" fmla="*/ 162976443 w 7830"/>
                  <a:gd name="T43" fmla="*/ 439320189 h 5297"/>
                  <a:gd name="T44" fmla="*/ 158049515 w 7830"/>
                  <a:gd name="T45" fmla="*/ 434396969 h 5297"/>
                  <a:gd name="T46" fmla="*/ 118504819 w 7830"/>
                  <a:gd name="T47" fmla="*/ 427012499 h 5297"/>
                  <a:gd name="T48" fmla="*/ 118504819 w 7830"/>
                  <a:gd name="T49" fmla="*/ 394882711 h 5297"/>
                  <a:gd name="T50" fmla="*/ 86479964 w 7830"/>
                  <a:gd name="T51" fmla="*/ 402267541 h 5297"/>
                  <a:gd name="T52" fmla="*/ 46935268 w 7830"/>
                  <a:gd name="T53" fmla="*/ 407319978 h 5297"/>
                  <a:gd name="T54" fmla="*/ 51862197 w 7830"/>
                  <a:gd name="T55" fmla="*/ 387498240 h 5297"/>
                  <a:gd name="T56" fmla="*/ 113577891 w 7830"/>
                  <a:gd name="T57" fmla="*/ 372728940 h 5297"/>
                  <a:gd name="T58" fmla="*/ 158049515 w 7830"/>
                  <a:gd name="T59" fmla="*/ 362882860 h 5297"/>
                  <a:gd name="T60" fmla="*/ 175293945 w 7830"/>
                  <a:gd name="T61" fmla="*/ 335676292 h 5297"/>
                  <a:gd name="T62" fmla="*/ 204984783 w 7830"/>
                  <a:gd name="T63" fmla="*/ 335676292 h 5297"/>
                  <a:gd name="T64" fmla="*/ 165440088 w 7830"/>
                  <a:gd name="T65" fmla="*/ 306008473 h 5297"/>
                  <a:gd name="T66" fmla="*/ 234546354 w 7830"/>
                  <a:gd name="T67" fmla="*/ 293700423 h 5297"/>
                  <a:gd name="T68" fmla="*/ 222228853 w 7830"/>
                  <a:gd name="T69" fmla="*/ 276469872 h 5297"/>
                  <a:gd name="T70" fmla="*/ 222228853 w 7830"/>
                  <a:gd name="T71" fmla="*/ 251854492 h 5297"/>
                  <a:gd name="T72" fmla="*/ 195130926 w 7830"/>
                  <a:gd name="T73" fmla="*/ 246801694 h 5297"/>
                  <a:gd name="T74" fmla="*/ 227155781 w 7830"/>
                  <a:gd name="T75" fmla="*/ 222186313 h 5297"/>
                  <a:gd name="T76" fmla="*/ 217301924 w 7830"/>
                  <a:gd name="T77" fmla="*/ 194979745 h 5297"/>
                  <a:gd name="T78" fmla="*/ 249326780 w 7830"/>
                  <a:gd name="T79" fmla="*/ 207287436 h 5297"/>
                  <a:gd name="T80" fmla="*/ 286408191 w 7830"/>
                  <a:gd name="T81" fmla="*/ 204955763 h 5297"/>
                  <a:gd name="T82" fmla="*/ 331009803 w 7830"/>
                  <a:gd name="T83" fmla="*/ 227109534 h 5297"/>
                  <a:gd name="T84" fmla="*/ 348124245 w 7830"/>
                  <a:gd name="T85" fmla="*/ 224647924 h 5297"/>
                  <a:gd name="T86" fmla="*/ 348124245 w 7830"/>
                  <a:gd name="T87" fmla="*/ 212340233 h 5297"/>
                  <a:gd name="T88" fmla="*/ 323489602 w 7830"/>
                  <a:gd name="T89" fmla="*/ 202494153 h 5297"/>
                  <a:gd name="T90" fmla="*/ 303782248 w 7830"/>
                  <a:gd name="T91" fmla="*/ 182672055 h 5297"/>
                  <a:gd name="T92" fmla="*/ 271627765 w 7830"/>
                  <a:gd name="T93" fmla="*/ 170364365 h 5297"/>
                  <a:gd name="T94" fmla="*/ 288871835 w 7830"/>
                  <a:gd name="T95" fmla="*/ 160518284 h 5297"/>
                  <a:gd name="T96" fmla="*/ 283944907 w 7830"/>
                  <a:gd name="T97" fmla="*/ 125927246 h 5297"/>
                  <a:gd name="T98" fmla="*/ 358107729 w 7830"/>
                  <a:gd name="T99" fmla="*/ 135773326 h 5297"/>
                  <a:gd name="T100" fmla="*/ 370424871 w 7830"/>
                  <a:gd name="T101" fmla="*/ 150672204 h 5297"/>
                  <a:gd name="T102" fmla="*/ 340863300 w 7830"/>
                  <a:gd name="T103" fmla="*/ 113619555 h 5297"/>
                  <a:gd name="T104" fmla="*/ 316099390 w 7830"/>
                  <a:gd name="T105" fmla="*/ 96259068 h 5297"/>
                  <a:gd name="T106" fmla="*/ 370424871 w 7830"/>
                  <a:gd name="T107" fmla="*/ 37052648 h 5297"/>
                  <a:gd name="T108" fmla="*/ 390262212 w 7830"/>
                  <a:gd name="T109" fmla="*/ 17360488 h 529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30" h="5297">
                    <a:moveTo>
                      <a:pt x="3181" y="0"/>
                    </a:moveTo>
                    <a:lnTo>
                      <a:pt x="3371" y="115"/>
                    </a:lnTo>
                    <a:lnTo>
                      <a:pt x="4153" y="553"/>
                    </a:lnTo>
                    <a:lnTo>
                      <a:pt x="4952" y="991"/>
                    </a:lnTo>
                    <a:lnTo>
                      <a:pt x="5543" y="1315"/>
                    </a:lnTo>
                    <a:lnTo>
                      <a:pt x="5733" y="1429"/>
                    </a:lnTo>
                    <a:lnTo>
                      <a:pt x="6533" y="1867"/>
                    </a:lnTo>
                    <a:lnTo>
                      <a:pt x="7314" y="2306"/>
                    </a:lnTo>
                    <a:lnTo>
                      <a:pt x="7486" y="2401"/>
                    </a:lnTo>
                    <a:lnTo>
                      <a:pt x="7409" y="3848"/>
                    </a:lnTo>
                    <a:lnTo>
                      <a:pt x="7429" y="4020"/>
                    </a:lnTo>
                    <a:lnTo>
                      <a:pt x="7562" y="4115"/>
                    </a:lnTo>
                    <a:lnTo>
                      <a:pt x="7771" y="4172"/>
                    </a:lnTo>
                    <a:lnTo>
                      <a:pt x="7829" y="4363"/>
                    </a:lnTo>
                    <a:lnTo>
                      <a:pt x="7771" y="4572"/>
                    </a:lnTo>
                    <a:lnTo>
                      <a:pt x="7676" y="4763"/>
                    </a:lnTo>
                    <a:lnTo>
                      <a:pt x="7581" y="4800"/>
                    </a:lnTo>
                    <a:lnTo>
                      <a:pt x="7486" y="4839"/>
                    </a:lnTo>
                    <a:lnTo>
                      <a:pt x="7333" y="5277"/>
                    </a:lnTo>
                    <a:lnTo>
                      <a:pt x="5314" y="5296"/>
                    </a:lnTo>
                    <a:lnTo>
                      <a:pt x="5181" y="5220"/>
                    </a:lnTo>
                    <a:lnTo>
                      <a:pt x="4971" y="5086"/>
                    </a:lnTo>
                    <a:lnTo>
                      <a:pt x="4876" y="5086"/>
                    </a:lnTo>
                    <a:lnTo>
                      <a:pt x="4762" y="5105"/>
                    </a:lnTo>
                    <a:lnTo>
                      <a:pt x="4666" y="5049"/>
                    </a:lnTo>
                    <a:lnTo>
                      <a:pt x="4571" y="4915"/>
                    </a:lnTo>
                    <a:lnTo>
                      <a:pt x="4476" y="4800"/>
                    </a:lnTo>
                    <a:lnTo>
                      <a:pt x="4209" y="4648"/>
                    </a:lnTo>
                    <a:lnTo>
                      <a:pt x="4076" y="4553"/>
                    </a:lnTo>
                    <a:lnTo>
                      <a:pt x="4000" y="4420"/>
                    </a:lnTo>
                    <a:lnTo>
                      <a:pt x="3904" y="4382"/>
                    </a:lnTo>
                    <a:lnTo>
                      <a:pt x="3809" y="4363"/>
                    </a:lnTo>
                    <a:lnTo>
                      <a:pt x="3524" y="4210"/>
                    </a:lnTo>
                    <a:lnTo>
                      <a:pt x="3391" y="4210"/>
                    </a:lnTo>
                    <a:lnTo>
                      <a:pt x="3276" y="4191"/>
                    </a:lnTo>
                    <a:lnTo>
                      <a:pt x="3029" y="3962"/>
                    </a:lnTo>
                    <a:lnTo>
                      <a:pt x="2933" y="4020"/>
                    </a:lnTo>
                    <a:lnTo>
                      <a:pt x="2914" y="4153"/>
                    </a:lnTo>
                    <a:lnTo>
                      <a:pt x="2762" y="4172"/>
                    </a:lnTo>
                    <a:lnTo>
                      <a:pt x="2514" y="4153"/>
                    </a:lnTo>
                    <a:lnTo>
                      <a:pt x="2419" y="4191"/>
                    </a:lnTo>
                    <a:lnTo>
                      <a:pt x="2286" y="4115"/>
                    </a:lnTo>
                    <a:lnTo>
                      <a:pt x="2286" y="4077"/>
                    </a:lnTo>
                    <a:lnTo>
                      <a:pt x="2228" y="3943"/>
                    </a:lnTo>
                    <a:lnTo>
                      <a:pt x="2114" y="3829"/>
                    </a:lnTo>
                    <a:lnTo>
                      <a:pt x="1981" y="3791"/>
                    </a:lnTo>
                    <a:lnTo>
                      <a:pt x="1867" y="3848"/>
                    </a:lnTo>
                    <a:lnTo>
                      <a:pt x="1847" y="3867"/>
                    </a:lnTo>
                    <a:lnTo>
                      <a:pt x="1771" y="3906"/>
                    </a:lnTo>
                    <a:lnTo>
                      <a:pt x="1676" y="3982"/>
                    </a:lnTo>
                    <a:lnTo>
                      <a:pt x="1638" y="4001"/>
                    </a:lnTo>
                    <a:lnTo>
                      <a:pt x="1581" y="4020"/>
                    </a:lnTo>
                    <a:lnTo>
                      <a:pt x="1542" y="4058"/>
                    </a:lnTo>
                    <a:lnTo>
                      <a:pt x="1447" y="4153"/>
                    </a:lnTo>
                    <a:lnTo>
                      <a:pt x="1314" y="4077"/>
                    </a:lnTo>
                    <a:lnTo>
                      <a:pt x="1124" y="4058"/>
                    </a:lnTo>
                    <a:lnTo>
                      <a:pt x="1105" y="4039"/>
                    </a:lnTo>
                    <a:lnTo>
                      <a:pt x="1066" y="4039"/>
                    </a:lnTo>
                    <a:lnTo>
                      <a:pt x="876" y="4039"/>
                    </a:lnTo>
                    <a:lnTo>
                      <a:pt x="743" y="4058"/>
                    </a:lnTo>
                    <a:lnTo>
                      <a:pt x="704" y="4058"/>
                    </a:lnTo>
                    <a:lnTo>
                      <a:pt x="667" y="4058"/>
                    </a:lnTo>
                    <a:lnTo>
                      <a:pt x="590" y="4096"/>
                    </a:lnTo>
                    <a:lnTo>
                      <a:pt x="533" y="4096"/>
                    </a:lnTo>
                    <a:lnTo>
                      <a:pt x="514" y="4058"/>
                    </a:lnTo>
                    <a:lnTo>
                      <a:pt x="495" y="4020"/>
                    </a:lnTo>
                    <a:lnTo>
                      <a:pt x="457" y="3982"/>
                    </a:lnTo>
                    <a:lnTo>
                      <a:pt x="419" y="3962"/>
                    </a:lnTo>
                    <a:lnTo>
                      <a:pt x="362" y="3925"/>
                    </a:lnTo>
                    <a:lnTo>
                      <a:pt x="304" y="3906"/>
                    </a:lnTo>
                    <a:lnTo>
                      <a:pt x="267" y="3886"/>
                    </a:lnTo>
                    <a:lnTo>
                      <a:pt x="171" y="3886"/>
                    </a:lnTo>
                    <a:lnTo>
                      <a:pt x="114" y="3925"/>
                    </a:lnTo>
                    <a:lnTo>
                      <a:pt x="38" y="4001"/>
                    </a:lnTo>
                    <a:lnTo>
                      <a:pt x="19" y="3962"/>
                    </a:lnTo>
                    <a:lnTo>
                      <a:pt x="0" y="3943"/>
                    </a:lnTo>
                    <a:lnTo>
                      <a:pt x="0" y="3925"/>
                    </a:lnTo>
                    <a:lnTo>
                      <a:pt x="0" y="3906"/>
                    </a:lnTo>
                    <a:lnTo>
                      <a:pt x="0" y="3886"/>
                    </a:lnTo>
                    <a:lnTo>
                      <a:pt x="0" y="3867"/>
                    </a:lnTo>
                    <a:lnTo>
                      <a:pt x="19" y="3810"/>
                    </a:lnTo>
                    <a:lnTo>
                      <a:pt x="38" y="3772"/>
                    </a:lnTo>
                    <a:lnTo>
                      <a:pt x="38" y="3753"/>
                    </a:lnTo>
                    <a:lnTo>
                      <a:pt x="38" y="3734"/>
                    </a:lnTo>
                    <a:lnTo>
                      <a:pt x="38" y="3715"/>
                    </a:lnTo>
                    <a:lnTo>
                      <a:pt x="38" y="3696"/>
                    </a:lnTo>
                    <a:lnTo>
                      <a:pt x="19" y="3677"/>
                    </a:lnTo>
                    <a:lnTo>
                      <a:pt x="19" y="3658"/>
                    </a:lnTo>
                    <a:lnTo>
                      <a:pt x="38" y="3639"/>
                    </a:lnTo>
                    <a:lnTo>
                      <a:pt x="57" y="3639"/>
                    </a:lnTo>
                    <a:lnTo>
                      <a:pt x="57" y="3658"/>
                    </a:lnTo>
                    <a:lnTo>
                      <a:pt x="152" y="3658"/>
                    </a:lnTo>
                    <a:lnTo>
                      <a:pt x="171" y="3658"/>
                    </a:lnTo>
                    <a:lnTo>
                      <a:pt x="267" y="3677"/>
                    </a:lnTo>
                    <a:lnTo>
                      <a:pt x="286" y="3696"/>
                    </a:lnTo>
                    <a:lnTo>
                      <a:pt x="304" y="3658"/>
                    </a:lnTo>
                    <a:lnTo>
                      <a:pt x="304" y="3601"/>
                    </a:lnTo>
                    <a:lnTo>
                      <a:pt x="267" y="3544"/>
                    </a:lnTo>
                    <a:lnTo>
                      <a:pt x="209" y="3525"/>
                    </a:lnTo>
                    <a:lnTo>
                      <a:pt x="267" y="3486"/>
                    </a:lnTo>
                    <a:lnTo>
                      <a:pt x="323" y="3525"/>
                    </a:lnTo>
                    <a:lnTo>
                      <a:pt x="362" y="3581"/>
                    </a:lnTo>
                    <a:lnTo>
                      <a:pt x="362" y="3601"/>
                    </a:lnTo>
                    <a:lnTo>
                      <a:pt x="381" y="3601"/>
                    </a:lnTo>
                    <a:lnTo>
                      <a:pt x="400" y="3658"/>
                    </a:lnTo>
                    <a:lnTo>
                      <a:pt x="419" y="3658"/>
                    </a:lnTo>
                    <a:lnTo>
                      <a:pt x="419" y="3544"/>
                    </a:lnTo>
                    <a:lnTo>
                      <a:pt x="476" y="3544"/>
                    </a:lnTo>
                    <a:lnTo>
                      <a:pt x="571" y="3639"/>
                    </a:lnTo>
                    <a:lnTo>
                      <a:pt x="628" y="3677"/>
                    </a:lnTo>
                    <a:lnTo>
                      <a:pt x="628" y="3658"/>
                    </a:lnTo>
                    <a:lnTo>
                      <a:pt x="648" y="3639"/>
                    </a:lnTo>
                    <a:lnTo>
                      <a:pt x="667" y="3639"/>
                    </a:lnTo>
                    <a:lnTo>
                      <a:pt x="704" y="3620"/>
                    </a:lnTo>
                    <a:lnTo>
                      <a:pt x="590" y="3467"/>
                    </a:lnTo>
                    <a:lnTo>
                      <a:pt x="704" y="3372"/>
                    </a:lnTo>
                    <a:lnTo>
                      <a:pt x="819" y="3410"/>
                    </a:lnTo>
                    <a:lnTo>
                      <a:pt x="1048" y="3581"/>
                    </a:lnTo>
                    <a:lnTo>
                      <a:pt x="1219" y="3581"/>
                    </a:lnTo>
                    <a:lnTo>
                      <a:pt x="1238" y="3581"/>
                    </a:lnTo>
                    <a:lnTo>
                      <a:pt x="1257" y="3581"/>
                    </a:lnTo>
                    <a:lnTo>
                      <a:pt x="1257" y="3563"/>
                    </a:lnTo>
                    <a:lnTo>
                      <a:pt x="1276" y="3544"/>
                    </a:lnTo>
                    <a:lnTo>
                      <a:pt x="1295" y="3505"/>
                    </a:lnTo>
                    <a:lnTo>
                      <a:pt x="1314" y="3486"/>
                    </a:lnTo>
                    <a:lnTo>
                      <a:pt x="1333" y="3449"/>
                    </a:lnTo>
                    <a:lnTo>
                      <a:pt x="1333" y="3429"/>
                    </a:lnTo>
                    <a:lnTo>
                      <a:pt x="1314" y="3410"/>
                    </a:lnTo>
                    <a:lnTo>
                      <a:pt x="1276" y="3372"/>
                    </a:lnTo>
                    <a:lnTo>
                      <a:pt x="1257" y="3391"/>
                    </a:lnTo>
                    <a:lnTo>
                      <a:pt x="1238" y="3391"/>
                    </a:lnTo>
                    <a:lnTo>
                      <a:pt x="1219" y="3391"/>
                    </a:lnTo>
                    <a:lnTo>
                      <a:pt x="1200" y="3372"/>
                    </a:lnTo>
                    <a:lnTo>
                      <a:pt x="1219" y="3372"/>
                    </a:lnTo>
                    <a:lnTo>
                      <a:pt x="1219" y="3353"/>
                    </a:lnTo>
                    <a:lnTo>
                      <a:pt x="1085" y="3315"/>
                    </a:lnTo>
                    <a:lnTo>
                      <a:pt x="971" y="3296"/>
                    </a:lnTo>
                    <a:lnTo>
                      <a:pt x="914" y="3296"/>
                    </a:lnTo>
                    <a:lnTo>
                      <a:pt x="1029" y="3239"/>
                    </a:lnTo>
                    <a:lnTo>
                      <a:pt x="1029" y="3220"/>
                    </a:lnTo>
                    <a:lnTo>
                      <a:pt x="990" y="3163"/>
                    </a:lnTo>
                    <a:lnTo>
                      <a:pt x="914" y="3124"/>
                    </a:lnTo>
                    <a:lnTo>
                      <a:pt x="895" y="3086"/>
                    </a:lnTo>
                    <a:lnTo>
                      <a:pt x="914" y="3048"/>
                    </a:lnTo>
                    <a:lnTo>
                      <a:pt x="876" y="3048"/>
                    </a:lnTo>
                    <a:lnTo>
                      <a:pt x="838" y="3048"/>
                    </a:lnTo>
                    <a:lnTo>
                      <a:pt x="800" y="3068"/>
                    </a:lnTo>
                    <a:lnTo>
                      <a:pt x="800" y="3105"/>
                    </a:lnTo>
                    <a:lnTo>
                      <a:pt x="667" y="3105"/>
                    </a:lnTo>
                    <a:lnTo>
                      <a:pt x="514" y="3200"/>
                    </a:lnTo>
                    <a:lnTo>
                      <a:pt x="381" y="3277"/>
                    </a:lnTo>
                    <a:lnTo>
                      <a:pt x="362" y="3258"/>
                    </a:lnTo>
                    <a:lnTo>
                      <a:pt x="267" y="3200"/>
                    </a:lnTo>
                    <a:lnTo>
                      <a:pt x="343" y="3144"/>
                    </a:lnTo>
                    <a:lnTo>
                      <a:pt x="362" y="3144"/>
                    </a:lnTo>
                    <a:lnTo>
                      <a:pt x="362" y="3105"/>
                    </a:lnTo>
                    <a:lnTo>
                      <a:pt x="362" y="3086"/>
                    </a:lnTo>
                    <a:lnTo>
                      <a:pt x="362" y="3048"/>
                    </a:lnTo>
                    <a:lnTo>
                      <a:pt x="381" y="3048"/>
                    </a:lnTo>
                    <a:lnTo>
                      <a:pt x="400" y="3010"/>
                    </a:lnTo>
                    <a:lnTo>
                      <a:pt x="400" y="2991"/>
                    </a:lnTo>
                    <a:lnTo>
                      <a:pt x="438" y="2877"/>
                    </a:lnTo>
                    <a:lnTo>
                      <a:pt x="476" y="2839"/>
                    </a:lnTo>
                    <a:lnTo>
                      <a:pt x="571" y="2763"/>
                    </a:lnTo>
                    <a:lnTo>
                      <a:pt x="648" y="2743"/>
                    </a:lnTo>
                    <a:lnTo>
                      <a:pt x="876" y="2743"/>
                    </a:lnTo>
                    <a:lnTo>
                      <a:pt x="838" y="2839"/>
                    </a:lnTo>
                    <a:lnTo>
                      <a:pt x="876" y="2877"/>
                    </a:lnTo>
                    <a:lnTo>
                      <a:pt x="952" y="2896"/>
                    </a:lnTo>
                    <a:lnTo>
                      <a:pt x="1029" y="2896"/>
                    </a:lnTo>
                    <a:lnTo>
                      <a:pt x="1085" y="2877"/>
                    </a:lnTo>
                    <a:lnTo>
                      <a:pt x="1124" y="2839"/>
                    </a:lnTo>
                    <a:lnTo>
                      <a:pt x="1143" y="2819"/>
                    </a:lnTo>
                    <a:lnTo>
                      <a:pt x="1162" y="2801"/>
                    </a:lnTo>
                    <a:lnTo>
                      <a:pt x="1219" y="2801"/>
                    </a:lnTo>
                    <a:lnTo>
                      <a:pt x="1257" y="2782"/>
                    </a:lnTo>
                    <a:lnTo>
                      <a:pt x="1276" y="2763"/>
                    </a:lnTo>
                    <a:lnTo>
                      <a:pt x="1295" y="2724"/>
                    </a:lnTo>
                    <a:lnTo>
                      <a:pt x="1314" y="2667"/>
                    </a:lnTo>
                    <a:lnTo>
                      <a:pt x="1314" y="2648"/>
                    </a:lnTo>
                    <a:lnTo>
                      <a:pt x="1314" y="2629"/>
                    </a:lnTo>
                    <a:lnTo>
                      <a:pt x="1352" y="2591"/>
                    </a:lnTo>
                    <a:lnTo>
                      <a:pt x="1352" y="2610"/>
                    </a:lnTo>
                    <a:lnTo>
                      <a:pt x="1486" y="2629"/>
                    </a:lnTo>
                    <a:lnTo>
                      <a:pt x="1505" y="2648"/>
                    </a:lnTo>
                    <a:lnTo>
                      <a:pt x="1542" y="2667"/>
                    </a:lnTo>
                    <a:lnTo>
                      <a:pt x="1581" y="2648"/>
                    </a:lnTo>
                    <a:lnTo>
                      <a:pt x="1600" y="2610"/>
                    </a:lnTo>
                    <a:lnTo>
                      <a:pt x="1581" y="2591"/>
                    </a:lnTo>
                    <a:lnTo>
                      <a:pt x="1486" y="2515"/>
                    </a:lnTo>
                    <a:lnTo>
                      <a:pt x="1447" y="2496"/>
                    </a:lnTo>
                    <a:lnTo>
                      <a:pt x="1429" y="2515"/>
                    </a:lnTo>
                    <a:lnTo>
                      <a:pt x="1390" y="2458"/>
                    </a:lnTo>
                    <a:lnTo>
                      <a:pt x="1371" y="2439"/>
                    </a:lnTo>
                    <a:lnTo>
                      <a:pt x="1352" y="2420"/>
                    </a:lnTo>
                    <a:lnTo>
                      <a:pt x="1276" y="2362"/>
                    </a:lnTo>
                    <a:lnTo>
                      <a:pt x="1257" y="2343"/>
                    </a:lnTo>
                    <a:lnTo>
                      <a:pt x="1219" y="2286"/>
                    </a:lnTo>
                    <a:lnTo>
                      <a:pt x="1238" y="2267"/>
                    </a:lnTo>
                    <a:lnTo>
                      <a:pt x="1371" y="2286"/>
                    </a:lnTo>
                    <a:lnTo>
                      <a:pt x="1752" y="2286"/>
                    </a:lnTo>
                    <a:lnTo>
                      <a:pt x="1791" y="2286"/>
                    </a:lnTo>
                    <a:lnTo>
                      <a:pt x="1809" y="2267"/>
                    </a:lnTo>
                    <a:lnTo>
                      <a:pt x="1828" y="2229"/>
                    </a:lnTo>
                    <a:lnTo>
                      <a:pt x="1847" y="2191"/>
                    </a:lnTo>
                    <a:lnTo>
                      <a:pt x="1828" y="2153"/>
                    </a:lnTo>
                    <a:lnTo>
                      <a:pt x="1809" y="2115"/>
                    </a:lnTo>
                    <a:lnTo>
                      <a:pt x="1771" y="2134"/>
                    </a:lnTo>
                    <a:lnTo>
                      <a:pt x="1733" y="2134"/>
                    </a:lnTo>
                    <a:lnTo>
                      <a:pt x="1714" y="2134"/>
                    </a:lnTo>
                    <a:lnTo>
                      <a:pt x="1676" y="2115"/>
                    </a:lnTo>
                    <a:lnTo>
                      <a:pt x="1714" y="2077"/>
                    </a:lnTo>
                    <a:lnTo>
                      <a:pt x="1752" y="2077"/>
                    </a:lnTo>
                    <a:lnTo>
                      <a:pt x="1752" y="2020"/>
                    </a:lnTo>
                    <a:lnTo>
                      <a:pt x="1752" y="2001"/>
                    </a:lnTo>
                    <a:lnTo>
                      <a:pt x="1714" y="1944"/>
                    </a:lnTo>
                    <a:lnTo>
                      <a:pt x="1657" y="1962"/>
                    </a:lnTo>
                    <a:lnTo>
                      <a:pt x="1638" y="1962"/>
                    </a:lnTo>
                    <a:lnTo>
                      <a:pt x="1600" y="1925"/>
                    </a:lnTo>
                    <a:lnTo>
                      <a:pt x="1600" y="1886"/>
                    </a:lnTo>
                    <a:lnTo>
                      <a:pt x="1562" y="1905"/>
                    </a:lnTo>
                    <a:lnTo>
                      <a:pt x="1524" y="1905"/>
                    </a:lnTo>
                    <a:lnTo>
                      <a:pt x="1505" y="1905"/>
                    </a:lnTo>
                    <a:lnTo>
                      <a:pt x="1486" y="1886"/>
                    </a:lnTo>
                    <a:lnTo>
                      <a:pt x="1524" y="1848"/>
                    </a:lnTo>
                    <a:lnTo>
                      <a:pt x="1581" y="1848"/>
                    </a:lnTo>
                    <a:lnTo>
                      <a:pt x="1638" y="1848"/>
                    </a:lnTo>
                    <a:lnTo>
                      <a:pt x="1695" y="1829"/>
                    </a:lnTo>
                    <a:lnTo>
                      <a:pt x="1733" y="1772"/>
                    </a:lnTo>
                    <a:lnTo>
                      <a:pt x="1752" y="1715"/>
                    </a:lnTo>
                    <a:lnTo>
                      <a:pt x="1733" y="1677"/>
                    </a:lnTo>
                    <a:lnTo>
                      <a:pt x="1676" y="1677"/>
                    </a:lnTo>
                    <a:lnTo>
                      <a:pt x="1657" y="1639"/>
                    </a:lnTo>
                    <a:lnTo>
                      <a:pt x="1619" y="1620"/>
                    </a:lnTo>
                    <a:lnTo>
                      <a:pt x="1600" y="1582"/>
                    </a:lnTo>
                    <a:lnTo>
                      <a:pt x="1638" y="1544"/>
                    </a:lnTo>
                    <a:lnTo>
                      <a:pt x="1676" y="1505"/>
                    </a:lnTo>
                    <a:lnTo>
                      <a:pt x="1733" y="1524"/>
                    </a:lnTo>
                    <a:lnTo>
                      <a:pt x="1809" y="1563"/>
                    </a:lnTo>
                    <a:lnTo>
                      <a:pt x="1828" y="1563"/>
                    </a:lnTo>
                    <a:lnTo>
                      <a:pt x="1828" y="1582"/>
                    </a:lnTo>
                    <a:lnTo>
                      <a:pt x="1867" y="1600"/>
                    </a:lnTo>
                    <a:lnTo>
                      <a:pt x="1886" y="1620"/>
                    </a:lnTo>
                    <a:lnTo>
                      <a:pt x="1923" y="1600"/>
                    </a:lnTo>
                    <a:lnTo>
                      <a:pt x="1981" y="1563"/>
                    </a:lnTo>
                    <a:lnTo>
                      <a:pt x="2000" y="1563"/>
                    </a:lnTo>
                    <a:lnTo>
                      <a:pt x="2057" y="1563"/>
                    </a:lnTo>
                    <a:lnTo>
                      <a:pt x="2114" y="1582"/>
                    </a:lnTo>
                    <a:lnTo>
                      <a:pt x="2133" y="1582"/>
                    </a:lnTo>
                    <a:lnTo>
                      <a:pt x="2152" y="1544"/>
                    </a:lnTo>
                    <a:lnTo>
                      <a:pt x="2209" y="1582"/>
                    </a:lnTo>
                    <a:lnTo>
                      <a:pt x="2228" y="1639"/>
                    </a:lnTo>
                    <a:lnTo>
                      <a:pt x="2267" y="1696"/>
                    </a:lnTo>
                    <a:lnTo>
                      <a:pt x="2324" y="1715"/>
                    </a:lnTo>
                    <a:lnTo>
                      <a:pt x="2419" y="1715"/>
                    </a:lnTo>
                    <a:lnTo>
                      <a:pt x="2457" y="1715"/>
                    </a:lnTo>
                    <a:lnTo>
                      <a:pt x="2495" y="1715"/>
                    </a:lnTo>
                    <a:lnTo>
                      <a:pt x="2553" y="1753"/>
                    </a:lnTo>
                    <a:lnTo>
                      <a:pt x="2590" y="1753"/>
                    </a:lnTo>
                    <a:lnTo>
                      <a:pt x="2609" y="1753"/>
                    </a:lnTo>
                    <a:lnTo>
                      <a:pt x="2629" y="1734"/>
                    </a:lnTo>
                    <a:lnTo>
                      <a:pt x="2629" y="1715"/>
                    </a:lnTo>
                    <a:lnTo>
                      <a:pt x="2648" y="1715"/>
                    </a:lnTo>
                    <a:lnTo>
                      <a:pt x="2685" y="1734"/>
                    </a:lnTo>
                    <a:lnTo>
                      <a:pt x="2705" y="1734"/>
                    </a:lnTo>
                    <a:lnTo>
                      <a:pt x="2724" y="1734"/>
                    </a:lnTo>
                    <a:lnTo>
                      <a:pt x="2743" y="1715"/>
                    </a:lnTo>
                    <a:lnTo>
                      <a:pt x="2724" y="1696"/>
                    </a:lnTo>
                    <a:lnTo>
                      <a:pt x="2705" y="1677"/>
                    </a:lnTo>
                    <a:lnTo>
                      <a:pt x="2685" y="1677"/>
                    </a:lnTo>
                    <a:lnTo>
                      <a:pt x="2685" y="1639"/>
                    </a:lnTo>
                    <a:lnTo>
                      <a:pt x="2666" y="1600"/>
                    </a:lnTo>
                    <a:lnTo>
                      <a:pt x="2629" y="1582"/>
                    </a:lnTo>
                    <a:lnTo>
                      <a:pt x="2609" y="1582"/>
                    </a:lnTo>
                    <a:lnTo>
                      <a:pt x="2571" y="1600"/>
                    </a:lnTo>
                    <a:lnTo>
                      <a:pt x="2514" y="1639"/>
                    </a:lnTo>
                    <a:lnTo>
                      <a:pt x="2514" y="1600"/>
                    </a:lnTo>
                    <a:lnTo>
                      <a:pt x="2495" y="1563"/>
                    </a:lnTo>
                    <a:lnTo>
                      <a:pt x="2457" y="1544"/>
                    </a:lnTo>
                    <a:lnTo>
                      <a:pt x="2438" y="1524"/>
                    </a:lnTo>
                    <a:lnTo>
                      <a:pt x="2419" y="1544"/>
                    </a:lnTo>
                    <a:lnTo>
                      <a:pt x="2381" y="1468"/>
                    </a:lnTo>
                    <a:lnTo>
                      <a:pt x="2362" y="1429"/>
                    </a:lnTo>
                    <a:lnTo>
                      <a:pt x="2343" y="1410"/>
                    </a:lnTo>
                    <a:lnTo>
                      <a:pt x="2343" y="1391"/>
                    </a:lnTo>
                    <a:lnTo>
                      <a:pt x="2304" y="1391"/>
                    </a:lnTo>
                    <a:lnTo>
                      <a:pt x="2286" y="1372"/>
                    </a:lnTo>
                    <a:lnTo>
                      <a:pt x="2209" y="1391"/>
                    </a:lnTo>
                    <a:lnTo>
                      <a:pt x="2190" y="1391"/>
                    </a:lnTo>
                    <a:lnTo>
                      <a:pt x="2133" y="1353"/>
                    </a:lnTo>
                    <a:lnTo>
                      <a:pt x="2095" y="1315"/>
                    </a:lnTo>
                    <a:lnTo>
                      <a:pt x="2095" y="1258"/>
                    </a:lnTo>
                    <a:lnTo>
                      <a:pt x="2152" y="1239"/>
                    </a:lnTo>
                    <a:lnTo>
                      <a:pt x="2381" y="1315"/>
                    </a:lnTo>
                    <a:lnTo>
                      <a:pt x="2362" y="1258"/>
                    </a:lnTo>
                    <a:lnTo>
                      <a:pt x="2324" y="1239"/>
                    </a:lnTo>
                    <a:lnTo>
                      <a:pt x="2286" y="1219"/>
                    </a:lnTo>
                    <a:lnTo>
                      <a:pt x="2228" y="1239"/>
                    </a:lnTo>
                    <a:lnTo>
                      <a:pt x="2248" y="1201"/>
                    </a:lnTo>
                    <a:lnTo>
                      <a:pt x="2267" y="1182"/>
                    </a:lnTo>
                    <a:lnTo>
                      <a:pt x="2172" y="1087"/>
                    </a:lnTo>
                    <a:lnTo>
                      <a:pt x="2133" y="1029"/>
                    </a:lnTo>
                    <a:lnTo>
                      <a:pt x="2190" y="972"/>
                    </a:lnTo>
                    <a:lnTo>
                      <a:pt x="2248" y="1010"/>
                    </a:lnTo>
                    <a:lnTo>
                      <a:pt x="2476" y="972"/>
                    </a:lnTo>
                    <a:lnTo>
                      <a:pt x="2553" y="991"/>
                    </a:lnTo>
                    <a:lnTo>
                      <a:pt x="2590" y="991"/>
                    </a:lnTo>
                    <a:lnTo>
                      <a:pt x="2666" y="1029"/>
                    </a:lnTo>
                    <a:lnTo>
                      <a:pt x="2724" y="1048"/>
                    </a:lnTo>
                    <a:lnTo>
                      <a:pt x="2762" y="1048"/>
                    </a:lnTo>
                    <a:lnTo>
                      <a:pt x="2819" y="1105"/>
                    </a:lnTo>
                    <a:lnTo>
                      <a:pt x="2800" y="1105"/>
                    </a:lnTo>
                    <a:lnTo>
                      <a:pt x="2781" y="1143"/>
                    </a:lnTo>
                    <a:lnTo>
                      <a:pt x="2781" y="1163"/>
                    </a:lnTo>
                    <a:lnTo>
                      <a:pt x="2781" y="1182"/>
                    </a:lnTo>
                    <a:lnTo>
                      <a:pt x="2819" y="1182"/>
                    </a:lnTo>
                    <a:lnTo>
                      <a:pt x="2857" y="1163"/>
                    </a:lnTo>
                    <a:lnTo>
                      <a:pt x="2857" y="1124"/>
                    </a:lnTo>
                    <a:lnTo>
                      <a:pt x="2857" y="1087"/>
                    </a:lnTo>
                    <a:lnTo>
                      <a:pt x="2838" y="1029"/>
                    </a:lnTo>
                    <a:lnTo>
                      <a:pt x="2781" y="972"/>
                    </a:lnTo>
                    <a:lnTo>
                      <a:pt x="2705" y="915"/>
                    </a:lnTo>
                    <a:lnTo>
                      <a:pt x="2629" y="896"/>
                    </a:lnTo>
                    <a:lnTo>
                      <a:pt x="2629" y="877"/>
                    </a:lnTo>
                    <a:lnTo>
                      <a:pt x="2648" y="877"/>
                    </a:lnTo>
                    <a:lnTo>
                      <a:pt x="2648" y="838"/>
                    </a:lnTo>
                    <a:lnTo>
                      <a:pt x="2666" y="820"/>
                    </a:lnTo>
                    <a:lnTo>
                      <a:pt x="2629" y="820"/>
                    </a:lnTo>
                    <a:lnTo>
                      <a:pt x="2571" y="858"/>
                    </a:lnTo>
                    <a:lnTo>
                      <a:pt x="2476" y="820"/>
                    </a:lnTo>
                    <a:lnTo>
                      <a:pt x="2438" y="743"/>
                    </a:lnTo>
                    <a:lnTo>
                      <a:pt x="2476" y="629"/>
                    </a:lnTo>
                    <a:lnTo>
                      <a:pt x="2533" y="572"/>
                    </a:lnTo>
                    <a:lnTo>
                      <a:pt x="2590" y="534"/>
                    </a:lnTo>
                    <a:lnTo>
                      <a:pt x="2705" y="477"/>
                    </a:lnTo>
                    <a:lnTo>
                      <a:pt x="2762" y="439"/>
                    </a:lnTo>
                    <a:lnTo>
                      <a:pt x="2876" y="305"/>
                    </a:lnTo>
                    <a:lnTo>
                      <a:pt x="2857" y="286"/>
                    </a:lnTo>
                    <a:lnTo>
                      <a:pt x="2819" y="229"/>
                    </a:lnTo>
                    <a:lnTo>
                      <a:pt x="2819" y="191"/>
                    </a:lnTo>
                    <a:lnTo>
                      <a:pt x="2876" y="172"/>
                    </a:lnTo>
                    <a:lnTo>
                      <a:pt x="2952" y="172"/>
                    </a:lnTo>
                    <a:lnTo>
                      <a:pt x="2990" y="172"/>
                    </a:lnTo>
                    <a:lnTo>
                      <a:pt x="3010" y="153"/>
                    </a:lnTo>
                    <a:lnTo>
                      <a:pt x="3010" y="134"/>
                    </a:lnTo>
                    <a:lnTo>
                      <a:pt x="3029" y="115"/>
                    </a:lnTo>
                    <a:lnTo>
                      <a:pt x="3047" y="96"/>
                    </a:lnTo>
                    <a:lnTo>
                      <a:pt x="3162" y="19"/>
                    </a:lnTo>
                    <a:lnTo>
                      <a:pt x="3181" y="0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0" name="Freeform 11">
                <a:extLst>
                  <a:ext uri="{FF2B5EF4-FFF2-40B4-BE49-F238E27FC236}">
                    <a16:creationId xmlns:a16="http://schemas.microsoft.com/office/drawing/2014/main" id="{39CDA8EF-EFF9-364F-AE85-038B715D2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2238" y="2079625"/>
                <a:ext cx="3538537" cy="3209925"/>
              </a:xfrm>
              <a:custGeom>
                <a:avLst/>
                <a:gdLst>
                  <a:gd name="T0" fmla="*/ 419582295 w 9830"/>
                  <a:gd name="T1" fmla="*/ 103584262 h 8915"/>
                  <a:gd name="T2" fmla="*/ 725652066 w 9830"/>
                  <a:gd name="T3" fmla="*/ 274063865 h 8915"/>
                  <a:gd name="T4" fmla="*/ 1031721838 w 9830"/>
                  <a:gd name="T5" fmla="*/ 444414206 h 8915"/>
                  <a:gd name="T6" fmla="*/ 1273649057 w 9830"/>
                  <a:gd name="T7" fmla="*/ 580279548 h 8915"/>
                  <a:gd name="T8" fmla="*/ 1211968721 w 9830"/>
                  <a:gd name="T9" fmla="*/ 557980741 h 8915"/>
                  <a:gd name="T10" fmla="*/ 1169984321 w 9830"/>
                  <a:gd name="T11" fmla="*/ 550720873 h 8915"/>
                  <a:gd name="T12" fmla="*/ 1115690277 w 9830"/>
                  <a:gd name="T13" fmla="*/ 563037048 h 8915"/>
                  <a:gd name="T14" fmla="*/ 1058933655 w 9830"/>
                  <a:gd name="T15" fmla="*/ 607374699 h 8915"/>
                  <a:gd name="T16" fmla="*/ 1016949616 w 9830"/>
                  <a:gd name="T17" fmla="*/ 669214093 h 8915"/>
                  <a:gd name="T18" fmla="*/ 1049085507 w 9830"/>
                  <a:gd name="T19" fmla="*/ 711218203 h 8915"/>
                  <a:gd name="T20" fmla="*/ 1100918055 w 9830"/>
                  <a:gd name="T21" fmla="*/ 851880249 h 8915"/>
                  <a:gd name="T22" fmla="*/ 1061395872 w 9830"/>
                  <a:gd name="T23" fmla="*/ 879105022 h 8915"/>
                  <a:gd name="T24" fmla="*/ 1002177394 w 9830"/>
                  <a:gd name="T25" fmla="*/ 903737371 h 8915"/>
                  <a:gd name="T26" fmla="*/ 965117428 w 9830"/>
                  <a:gd name="T27" fmla="*/ 906330155 h 8915"/>
                  <a:gd name="T28" fmla="*/ 913284881 w 9830"/>
                  <a:gd name="T29" fmla="*/ 901273848 h 8915"/>
                  <a:gd name="T30" fmla="*/ 908360807 w 9830"/>
                  <a:gd name="T31" fmla="*/ 918645969 h 8915"/>
                  <a:gd name="T32" fmla="*/ 878687132 w 9830"/>
                  <a:gd name="T33" fmla="*/ 930962144 h 8915"/>
                  <a:gd name="T34" fmla="*/ 834370466 w 9830"/>
                  <a:gd name="T35" fmla="*/ 990208754 h 8915"/>
                  <a:gd name="T36" fmla="*/ 849142688 w 9830"/>
                  <a:gd name="T37" fmla="*/ 1133463584 h 8915"/>
                  <a:gd name="T38" fmla="*/ 819468653 w 9830"/>
                  <a:gd name="T39" fmla="*/ 1133463584 h 8915"/>
                  <a:gd name="T40" fmla="*/ 762712392 w 9830"/>
                  <a:gd name="T41" fmla="*/ 1143316235 h 8915"/>
                  <a:gd name="T42" fmla="*/ 713342061 w 9830"/>
                  <a:gd name="T43" fmla="*/ 1145779398 h 8915"/>
                  <a:gd name="T44" fmla="*/ 567693286 w 9830"/>
                  <a:gd name="T45" fmla="*/ 923442674 h 8915"/>
                  <a:gd name="T46" fmla="*/ 498626660 w 9830"/>
                  <a:gd name="T47" fmla="*/ 980355742 h 8915"/>
                  <a:gd name="T48" fmla="*/ 476468507 w 9830"/>
                  <a:gd name="T49" fmla="*/ 1012377580 h 8915"/>
                  <a:gd name="T50" fmla="*/ 481392581 w 9830"/>
                  <a:gd name="T51" fmla="*/ 911126860 h 8915"/>
                  <a:gd name="T52" fmla="*/ 459104477 w 9830"/>
                  <a:gd name="T53" fmla="*/ 918645969 h 8915"/>
                  <a:gd name="T54" fmla="*/ 394961925 w 9830"/>
                  <a:gd name="T55" fmla="*/ 970373470 h 8915"/>
                  <a:gd name="T56" fmla="*/ 350516028 w 9830"/>
                  <a:gd name="T57" fmla="*/ 965576765 h 8915"/>
                  <a:gd name="T58" fmla="*/ 357901959 w 9830"/>
                  <a:gd name="T59" fmla="*/ 928498981 h 8915"/>
                  <a:gd name="T60" fmla="*/ 298683480 w 9830"/>
                  <a:gd name="T61" fmla="*/ 913590022 h 8915"/>
                  <a:gd name="T62" fmla="*/ 232079071 w 9830"/>
                  <a:gd name="T63" fmla="*/ 965576765 h 8915"/>
                  <a:gd name="T64" fmla="*/ 160550587 w 9830"/>
                  <a:gd name="T65" fmla="*/ 997598242 h 8915"/>
                  <a:gd name="T66" fmla="*/ 145648775 w 9830"/>
                  <a:gd name="T67" fmla="*/ 1017433527 h 8915"/>
                  <a:gd name="T68" fmla="*/ 83968439 w 9830"/>
                  <a:gd name="T69" fmla="*/ 1042065515 h 8915"/>
                  <a:gd name="T70" fmla="*/ 4924074 w 9830"/>
                  <a:gd name="T71" fmla="*/ 1000061405 h 8915"/>
                  <a:gd name="T72" fmla="*/ 14901812 w 9830"/>
                  <a:gd name="T73" fmla="*/ 943277958 h 8915"/>
                  <a:gd name="T74" fmla="*/ 34598109 w 9830"/>
                  <a:gd name="T75" fmla="*/ 916182806 h 8915"/>
                  <a:gd name="T76" fmla="*/ 66604410 w 9830"/>
                  <a:gd name="T77" fmla="*/ 901273848 h 8915"/>
                  <a:gd name="T78" fmla="*/ 106126592 w 9830"/>
                  <a:gd name="T79" fmla="*/ 577816025 h 8915"/>
                  <a:gd name="T80" fmla="*/ 143186558 w 9830"/>
                  <a:gd name="T81" fmla="*/ 597521688 h 8915"/>
                  <a:gd name="T82" fmla="*/ 190095031 w 9830"/>
                  <a:gd name="T83" fmla="*/ 553054415 h 8915"/>
                  <a:gd name="T84" fmla="*/ 237003145 w 9830"/>
                  <a:gd name="T85" fmla="*/ 316068335 h 8915"/>
                  <a:gd name="T86" fmla="*/ 273933520 w 9830"/>
                  <a:gd name="T87" fmla="*/ 281453713 h 8915"/>
                  <a:gd name="T88" fmla="*/ 246851293 w 9830"/>
                  <a:gd name="T89" fmla="*/ 222207103 h 8915"/>
                  <a:gd name="T90" fmla="*/ 237003145 w 9830"/>
                  <a:gd name="T91" fmla="*/ 0 h 89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830" h="8915">
                    <a:moveTo>
                      <a:pt x="1829" y="0"/>
                    </a:moveTo>
                    <a:lnTo>
                      <a:pt x="2438" y="342"/>
                    </a:lnTo>
                    <a:lnTo>
                      <a:pt x="3238" y="799"/>
                    </a:lnTo>
                    <a:lnTo>
                      <a:pt x="4019" y="1238"/>
                    </a:lnTo>
                    <a:lnTo>
                      <a:pt x="4820" y="1676"/>
                    </a:lnTo>
                    <a:lnTo>
                      <a:pt x="5600" y="2114"/>
                    </a:lnTo>
                    <a:lnTo>
                      <a:pt x="6381" y="2552"/>
                    </a:lnTo>
                    <a:lnTo>
                      <a:pt x="7182" y="2990"/>
                    </a:lnTo>
                    <a:lnTo>
                      <a:pt x="7962" y="3428"/>
                    </a:lnTo>
                    <a:lnTo>
                      <a:pt x="8762" y="3886"/>
                    </a:lnTo>
                    <a:lnTo>
                      <a:pt x="9544" y="4324"/>
                    </a:lnTo>
                    <a:lnTo>
                      <a:pt x="9829" y="4476"/>
                    </a:lnTo>
                    <a:lnTo>
                      <a:pt x="9658" y="4438"/>
                    </a:lnTo>
                    <a:lnTo>
                      <a:pt x="9353" y="4304"/>
                    </a:lnTo>
                    <a:lnTo>
                      <a:pt x="9239" y="4248"/>
                    </a:lnTo>
                    <a:lnTo>
                      <a:pt x="9105" y="4228"/>
                    </a:lnTo>
                    <a:lnTo>
                      <a:pt x="9029" y="4248"/>
                    </a:lnTo>
                    <a:lnTo>
                      <a:pt x="8972" y="4228"/>
                    </a:lnTo>
                    <a:lnTo>
                      <a:pt x="8782" y="4228"/>
                    </a:lnTo>
                    <a:lnTo>
                      <a:pt x="8610" y="4343"/>
                    </a:lnTo>
                    <a:lnTo>
                      <a:pt x="8401" y="4533"/>
                    </a:lnTo>
                    <a:lnTo>
                      <a:pt x="8305" y="4629"/>
                    </a:lnTo>
                    <a:lnTo>
                      <a:pt x="8172" y="4685"/>
                    </a:lnTo>
                    <a:lnTo>
                      <a:pt x="7944" y="4743"/>
                    </a:lnTo>
                    <a:lnTo>
                      <a:pt x="7848" y="4990"/>
                    </a:lnTo>
                    <a:lnTo>
                      <a:pt x="7848" y="5162"/>
                    </a:lnTo>
                    <a:lnTo>
                      <a:pt x="7886" y="5333"/>
                    </a:lnTo>
                    <a:lnTo>
                      <a:pt x="7981" y="5428"/>
                    </a:lnTo>
                    <a:lnTo>
                      <a:pt x="8096" y="5486"/>
                    </a:lnTo>
                    <a:lnTo>
                      <a:pt x="8343" y="5638"/>
                    </a:lnTo>
                    <a:lnTo>
                      <a:pt x="8496" y="5904"/>
                    </a:lnTo>
                    <a:lnTo>
                      <a:pt x="8496" y="6571"/>
                    </a:lnTo>
                    <a:lnTo>
                      <a:pt x="8362" y="6610"/>
                    </a:lnTo>
                    <a:lnTo>
                      <a:pt x="8248" y="6686"/>
                    </a:lnTo>
                    <a:lnTo>
                      <a:pt x="8191" y="6781"/>
                    </a:lnTo>
                    <a:lnTo>
                      <a:pt x="8096" y="6857"/>
                    </a:lnTo>
                    <a:lnTo>
                      <a:pt x="7829" y="6876"/>
                    </a:lnTo>
                    <a:lnTo>
                      <a:pt x="7734" y="6971"/>
                    </a:lnTo>
                    <a:lnTo>
                      <a:pt x="7639" y="7105"/>
                    </a:lnTo>
                    <a:lnTo>
                      <a:pt x="7524" y="7123"/>
                    </a:lnTo>
                    <a:lnTo>
                      <a:pt x="7448" y="6991"/>
                    </a:lnTo>
                    <a:lnTo>
                      <a:pt x="7391" y="6952"/>
                    </a:lnTo>
                    <a:lnTo>
                      <a:pt x="7314" y="6933"/>
                    </a:lnTo>
                    <a:lnTo>
                      <a:pt x="7048" y="6952"/>
                    </a:lnTo>
                    <a:lnTo>
                      <a:pt x="7029" y="6971"/>
                    </a:lnTo>
                    <a:lnTo>
                      <a:pt x="7029" y="7009"/>
                    </a:lnTo>
                    <a:lnTo>
                      <a:pt x="7010" y="7086"/>
                    </a:lnTo>
                    <a:lnTo>
                      <a:pt x="6934" y="7105"/>
                    </a:lnTo>
                    <a:lnTo>
                      <a:pt x="6857" y="7162"/>
                    </a:lnTo>
                    <a:lnTo>
                      <a:pt x="6781" y="7181"/>
                    </a:lnTo>
                    <a:lnTo>
                      <a:pt x="6705" y="7200"/>
                    </a:lnTo>
                    <a:lnTo>
                      <a:pt x="6496" y="7504"/>
                    </a:lnTo>
                    <a:lnTo>
                      <a:pt x="6439" y="7638"/>
                    </a:lnTo>
                    <a:lnTo>
                      <a:pt x="6457" y="8076"/>
                    </a:lnTo>
                    <a:lnTo>
                      <a:pt x="6553" y="8533"/>
                    </a:lnTo>
                    <a:lnTo>
                      <a:pt x="6553" y="8743"/>
                    </a:lnTo>
                    <a:lnTo>
                      <a:pt x="6496" y="8762"/>
                    </a:lnTo>
                    <a:lnTo>
                      <a:pt x="6439" y="8743"/>
                    </a:lnTo>
                    <a:lnTo>
                      <a:pt x="6324" y="8743"/>
                    </a:lnTo>
                    <a:lnTo>
                      <a:pt x="6229" y="8781"/>
                    </a:lnTo>
                    <a:lnTo>
                      <a:pt x="6058" y="8781"/>
                    </a:lnTo>
                    <a:lnTo>
                      <a:pt x="5886" y="8819"/>
                    </a:lnTo>
                    <a:lnTo>
                      <a:pt x="5848" y="8895"/>
                    </a:lnTo>
                    <a:lnTo>
                      <a:pt x="5677" y="8914"/>
                    </a:lnTo>
                    <a:lnTo>
                      <a:pt x="5505" y="8838"/>
                    </a:lnTo>
                    <a:lnTo>
                      <a:pt x="4667" y="7638"/>
                    </a:lnTo>
                    <a:lnTo>
                      <a:pt x="4495" y="7314"/>
                    </a:lnTo>
                    <a:lnTo>
                      <a:pt x="4381" y="7123"/>
                    </a:lnTo>
                    <a:lnTo>
                      <a:pt x="4153" y="7200"/>
                    </a:lnTo>
                    <a:lnTo>
                      <a:pt x="3981" y="7448"/>
                    </a:lnTo>
                    <a:lnTo>
                      <a:pt x="3848" y="7562"/>
                    </a:lnTo>
                    <a:lnTo>
                      <a:pt x="3753" y="7676"/>
                    </a:lnTo>
                    <a:lnTo>
                      <a:pt x="3753" y="7790"/>
                    </a:lnTo>
                    <a:lnTo>
                      <a:pt x="3677" y="7809"/>
                    </a:lnTo>
                    <a:lnTo>
                      <a:pt x="3581" y="7562"/>
                    </a:lnTo>
                    <a:lnTo>
                      <a:pt x="3619" y="7295"/>
                    </a:lnTo>
                    <a:lnTo>
                      <a:pt x="3715" y="7028"/>
                    </a:lnTo>
                    <a:lnTo>
                      <a:pt x="3657" y="6857"/>
                    </a:lnTo>
                    <a:lnTo>
                      <a:pt x="3562" y="6838"/>
                    </a:lnTo>
                    <a:lnTo>
                      <a:pt x="3543" y="7086"/>
                    </a:lnTo>
                    <a:lnTo>
                      <a:pt x="3467" y="7219"/>
                    </a:lnTo>
                    <a:lnTo>
                      <a:pt x="3029" y="7333"/>
                    </a:lnTo>
                    <a:lnTo>
                      <a:pt x="3048" y="7485"/>
                    </a:lnTo>
                    <a:lnTo>
                      <a:pt x="2991" y="7581"/>
                    </a:lnTo>
                    <a:lnTo>
                      <a:pt x="2819" y="7562"/>
                    </a:lnTo>
                    <a:lnTo>
                      <a:pt x="2705" y="7448"/>
                    </a:lnTo>
                    <a:lnTo>
                      <a:pt x="2781" y="7314"/>
                    </a:lnTo>
                    <a:lnTo>
                      <a:pt x="2876" y="7219"/>
                    </a:lnTo>
                    <a:lnTo>
                      <a:pt x="2762" y="7162"/>
                    </a:lnTo>
                    <a:lnTo>
                      <a:pt x="2610" y="7123"/>
                    </a:lnTo>
                    <a:lnTo>
                      <a:pt x="2477" y="7047"/>
                    </a:lnTo>
                    <a:lnTo>
                      <a:pt x="2305" y="7047"/>
                    </a:lnTo>
                    <a:lnTo>
                      <a:pt x="2077" y="7295"/>
                    </a:lnTo>
                    <a:lnTo>
                      <a:pt x="1924" y="7352"/>
                    </a:lnTo>
                    <a:lnTo>
                      <a:pt x="1791" y="7448"/>
                    </a:lnTo>
                    <a:lnTo>
                      <a:pt x="1696" y="7485"/>
                    </a:lnTo>
                    <a:lnTo>
                      <a:pt x="1581" y="7485"/>
                    </a:lnTo>
                    <a:lnTo>
                      <a:pt x="1239" y="7695"/>
                    </a:lnTo>
                    <a:lnTo>
                      <a:pt x="1200" y="7733"/>
                    </a:lnTo>
                    <a:lnTo>
                      <a:pt x="1181" y="7790"/>
                    </a:lnTo>
                    <a:lnTo>
                      <a:pt x="1124" y="7848"/>
                    </a:lnTo>
                    <a:lnTo>
                      <a:pt x="914" y="7905"/>
                    </a:lnTo>
                    <a:lnTo>
                      <a:pt x="781" y="7981"/>
                    </a:lnTo>
                    <a:lnTo>
                      <a:pt x="648" y="8038"/>
                    </a:lnTo>
                    <a:lnTo>
                      <a:pt x="514" y="8114"/>
                    </a:lnTo>
                    <a:lnTo>
                      <a:pt x="267" y="7924"/>
                    </a:lnTo>
                    <a:lnTo>
                      <a:pt x="38" y="7714"/>
                    </a:lnTo>
                    <a:lnTo>
                      <a:pt x="0" y="7562"/>
                    </a:lnTo>
                    <a:lnTo>
                      <a:pt x="19" y="7428"/>
                    </a:lnTo>
                    <a:lnTo>
                      <a:pt x="115" y="7276"/>
                    </a:lnTo>
                    <a:lnTo>
                      <a:pt x="229" y="7162"/>
                    </a:lnTo>
                    <a:lnTo>
                      <a:pt x="267" y="7105"/>
                    </a:lnTo>
                    <a:lnTo>
                      <a:pt x="267" y="7067"/>
                    </a:lnTo>
                    <a:lnTo>
                      <a:pt x="343" y="7028"/>
                    </a:lnTo>
                    <a:lnTo>
                      <a:pt x="419" y="7047"/>
                    </a:lnTo>
                    <a:lnTo>
                      <a:pt x="514" y="6952"/>
                    </a:lnTo>
                    <a:lnTo>
                      <a:pt x="553" y="4324"/>
                    </a:lnTo>
                    <a:lnTo>
                      <a:pt x="686" y="4343"/>
                    </a:lnTo>
                    <a:lnTo>
                      <a:pt x="819" y="4457"/>
                    </a:lnTo>
                    <a:lnTo>
                      <a:pt x="914" y="4590"/>
                    </a:lnTo>
                    <a:lnTo>
                      <a:pt x="1048" y="4647"/>
                    </a:lnTo>
                    <a:lnTo>
                      <a:pt x="1105" y="4609"/>
                    </a:lnTo>
                    <a:lnTo>
                      <a:pt x="1162" y="4552"/>
                    </a:lnTo>
                    <a:lnTo>
                      <a:pt x="1371" y="4457"/>
                    </a:lnTo>
                    <a:lnTo>
                      <a:pt x="1467" y="4266"/>
                    </a:lnTo>
                    <a:lnTo>
                      <a:pt x="1715" y="3219"/>
                    </a:lnTo>
                    <a:lnTo>
                      <a:pt x="1676" y="2876"/>
                    </a:lnTo>
                    <a:lnTo>
                      <a:pt x="1829" y="2438"/>
                    </a:lnTo>
                    <a:lnTo>
                      <a:pt x="1924" y="2399"/>
                    </a:lnTo>
                    <a:lnTo>
                      <a:pt x="2019" y="2362"/>
                    </a:lnTo>
                    <a:lnTo>
                      <a:pt x="2114" y="2171"/>
                    </a:lnTo>
                    <a:lnTo>
                      <a:pt x="2172" y="1962"/>
                    </a:lnTo>
                    <a:lnTo>
                      <a:pt x="2114" y="1771"/>
                    </a:lnTo>
                    <a:lnTo>
                      <a:pt x="1905" y="1714"/>
                    </a:lnTo>
                    <a:lnTo>
                      <a:pt x="1772" y="1619"/>
                    </a:lnTo>
                    <a:lnTo>
                      <a:pt x="1752" y="1447"/>
                    </a:lnTo>
                    <a:lnTo>
                      <a:pt x="1829" y="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1" name="Freeform 12">
                <a:extLst>
                  <a:ext uri="{FF2B5EF4-FFF2-40B4-BE49-F238E27FC236}">
                    <a16:creationId xmlns:a16="http://schemas.microsoft.com/office/drawing/2014/main" id="{8398BD62-0B4C-4E4E-AC29-2413614B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66400" y="3600450"/>
                <a:ext cx="2022475" cy="2366963"/>
              </a:xfrm>
              <a:custGeom>
                <a:avLst/>
                <a:gdLst>
                  <a:gd name="T0" fmla="*/ 323120251 w 5620"/>
                  <a:gd name="T1" fmla="*/ 69116544 h 6573"/>
                  <a:gd name="T2" fmla="*/ 367670840 w 5620"/>
                  <a:gd name="T3" fmla="*/ 101405621 h 6573"/>
                  <a:gd name="T4" fmla="*/ 377513312 w 5620"/>
                  <a:gd name="T5" fmla="*/ 160667201 h 6573"/>
                  <a:gd name="T6" fmla="*/ 379974110 w 5620"/>
                  <a:gd name="T7" fmla="*/ 219928422 h 6573"/>
                  <a:gd name="T8" fmla="*/ 372462523 w 5620"/>
                  <a:gd name="T9" fmla="*/ 229783745 h 6573"/>
                  <a:gd name="T10" fmla="*/ 365080489 w 5620"/>
                  <a:gd name="T11" fmla="*/ 239639069 h 6573"/>
                  <a:gd name="T12" fmla="*/ 342934748 w 5620"/>
                  <a:gd name="T13" fmla="*/ 254422055 h 6573"/>
                  <a:gd name="T14" fmla="*/ 333092276 w 5620"/>
                  <a:gd name="T15" fmla="*/ 266741210 h 6573"/>
                  <a:gd name="T16" fmla="*/ 330631838 w 5620"/>
                  <a:gd name="T17" fmla="*/ 276596533 h 6573"/>
                  <a:gd name="T18" fmla="*/ 333092276 w 5620"/>
                  <a:gd name="T19" fmla="*/ 286581495 h 6573"/>
                  <a:gd name="T20" fmla="*/ 342934748 w 5620"/>
                  <a:gd name="T21" fmla="*/ 289045326 h 6573"/>
                  <a:gd name="T22" fmla="*/ 338013512 w 5620"/>
                  <a:gd name="T23" fmla="*/ 306291782 h 6573"/>
                  <a:gd name="T24" fmla="*/ 362620051 w 5620"/>
                  <a:gd name="T25" fmla="*/ 313683275 h 6573"/>
                  <a:gd name="T26" fmla="*/ 382304994 w 5620"/>
                  <a:gd name="T27" fmla="*/ 316147106 h 6573"/>
                  <a:gd name="T28" fmla="*/ 397198256 w 5620"/>
                  <a:gd name="T29" fmla="*/ 326002430 h 6573"/>
                  <a:gd name="T30" fmla="*/ 409501525 w 5620"/>
                  <a:gd name="T31" fmla="*/ 363089531 h 6573"/>
                  <a:gd name="T32" fmla="*/ 421804795 w 5620"/>
                  <a:gd name="T33" fmla="*/ 382929816 h 6573"/>
                  <a:gd name="T34" fmla="*/ 488500766 w 5620"/>
                  <a:gd name="T35" fmla="*/ 429871882 h 6573"/>
                  <a:gd name="T36" fmla="*/ 569831252 w 5620"/>
                  <a:gd name="T37" fmla="*/ 489133462 h 6573"/>
                  <a:gd name="T38" fmla="*/ 651291291 w 5620"/>
                  <a:gd name="T39" fmla="*/ 548394682 h 6573"/>
                  <a:gd name="T40" fmla="*/ 727700540 w 5620"/>
                  <a:gd name="T41" fmla="*/ 602728601 h 6573"/>
                  <a:gd name="T42" fmla="*/ 564910016 w 5620"/>
                  <a:gd name="T43" fmla="*/ 837440008 h 6573"/>
                  <a:gd name="T44" fmla="*/ 532792249 w 5620"/>
                  <a:gd name="T45" fmla="*/ 837440008 h 6573"/>
                  <a:gd name="T46" fmla="*/ 515567744 w 5620"/>
                  <a:gd name="T47" fmla="*/ 824991216 h 6573"/>
                  <a:gd name="T48" fmla="*/ 503264834 w 5620"/>
                  <a:gd name="T49" fmla="*/ 820063554 h 6573"/>
                  <a:gd name="T50" fmla="*/ 466225831 w 5620"/>
                  <a:gd name="T51" fmla="*/ 817599723 h 6573"/>
                  <a:gd name="T52" fmla="*/ 439158854 w 5620"/>
                  <a:gd name="T53" fmla="*/ 829918878 h 6573"/>
                  <a:gd name="T54" fmla="*/ 416883559 w 5620"/>
                  <a:gd name="T55" fmla="*/ 827455047 h 6573"/>
                  <a:gd name="T56" fmla="*/ 342934748 w 5620"/>
                  <a:gd name="T57" fmla="*/ 778048790 h 6573"/>
                  <a:gd name="T58" fmla="*/ 305895745 w 5620"/>
                  <a:gd name="T59" fmla="*/ 755874672 h 6573"/>
                  <a:gd name="T60" fmla="*/ 291132037 w 5620"/>
                  <a:gd name="T61" fmla="*/ 691685430 h 6573"/>
                  <a:gd name="T62" fmla="*/ 291132037 w 5620"/>
                  <a:gd name="T63" fmla="*/ 639815702 h 6573"/>
                  <a:gd name="T64" fmla="*/ 298514071 w 5620"/>
                  <a:gd name="T65" fmla="*/ 607656263 h 6573"/>
                  <a:gd name="T66" fmla="*/ 296053273 w 5620"/>
                  <a:gd name="T67" fmla="*/ 582888316 h 6573"/>
                  <a:gd name="T68" fmla="*/ 278828768 w 5620"/>
                  <a:gd name="T69" fmla="*/ 536075888 h 6573"/>
                  <a:gd name="T70" fmla="*/ 276238776 w 5620"/>
                  <a:gd name="T71" fmla="*/ 459437853 h 6573"/>
                  <a:gd name="T72" fmla="*/ 254093035 w 5620"/>
                  <a:gd name="T73" fmla="*/ 412495788 h 6573"/>
                  <a:gd name="T74" fmla="*/ 212132796 w 5620"/>
                  <a:gd name="T75" fmla="*/ 355698039 h 6573"/>
                  <a:gd name="T76" fmla="*/ 197368729 w 5620"/>
                  <a:gd name="T77" fmla="*/ 311219444 h 6573"/>
                  <a:gd name="T78" fmla="*/ 177554232 w 5620"/>
                  <a:gd name="T79" fmla="*/ 303827951 h 6573"/>
                  <a:gd name="T80" fmla="*/ 157869288 w 5620"/>
                  <a:gd name="T81" fmla="*/ 291509157 h 6573"/>
                  <a:gd name="T82" fmla="*/ 143105221 w 5620"/>
                  <a:gd name="T83" fmla="*/ 284117664 h 6573"/>
                  <a:gd name="T84" fmla="*/ 120959839 w 5620"/>
                  <a:gd name="T85" fmla="*/ 301364120 h 6573"/>
                  <a:gd name="T86" fmla="*/ 96223747 w 5620"/>
                  <a:gd name="T87" fmla="*/ 301364120 h 6573"/>
                  <a:gd name="T88" fmla="*/ 83920477 w 5620"/>
                  <a:gd name="T89" fmla="*/ 217334953 h 6573"/>
                  <a:gd name="T90" fmla="*/ 32117767 w 5620"/>
                  <a:gd name="T91" fmla="*/ 163131032 h 6573"/>
                  <a:gd name="T92" fmla="*/ 4921236 w 5620"/>
                  <a:gd name="T93" fmla="*/ 143290747 h 6573"/>
                  <a:gd name="T94" fmla="*/ 0 w 5620"/>
                  <a:gd name="T95" fmla="*/ 98812153 h 6573"/>
                  <a:gd name="T96" fmla="*/ 41960238 w 5620"/>
                  <a:gd name="T97" fmla="*/ 59261220 h 6573"/>
                  <a:gd name="T98" fmla="*/ 71617567 w 5620"/>
                  <a:gd name="T99" fmla="*/ 39550933 h 6573"/>
                  <a:gd name="T100" fmla="*/ 120959839 w 5620"/>
                  <a:gd name="T101" fmla="*/ 0 h 6573"/>
                  <a:gd name="T102" fmla="*/ 152948052 w 5620"/>
                  <a:gd name="T103" fmla="*/ 2593468 h 6573"/>
                  <a:gd name="T104" fmla="*/ 180144583 w 5620"/>
                  <a:gd name="T105" fmla="*/ 2593468 h 6573"/>
                  <a:gd name="T106" fmla="*/ 234408091 w 5620"/>
                  <a:gd name="T107" fmla="*/ 27231778 h 65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620" h="6573">
                    <a:moveTo>
                      <a:pt x="1981" y="248"/>
                    </a:moveTo>
                    <a:lnTo>
                      <a:pt x="2495" y="533"/>
                    </a:lnTo>
                    <a:lnTo>
                      <a:pt x="2781" y="705"/>
                    </a:lnTo>
                    <a:lnTo>
                      <a:pt x="2839" y="782"/>
                    </a:lnTo>
                    <a:lnTo>
                      <a:pt x="2915" y="1181"/>
                    </a:lnTo>
                    <a:lnTo>
                      <a:pt x="2915" y="1239"/>
                    </a:lnTo>
                    <a:lnTo>
                      <a:pt x="2991" y="1696"/>
                    </a:lnTo>
                    <a:lnTo>
                      <a:pt x="2934" y="1696"/>
                    </a:lnTo>
                    <a:lnTo>
                      <a:pt x="2895" y="1734"/>
                    </a:lnTo>
                    <a:lnTo>
                      <a:pt x="2876" y="1772"/>
                    </a:lnTo>
                    <a:lnTo>
                      <a:pt x="2876" y="1848"/>
                    </a:lnTo>
                    <a:lnTo>
                      <a:pt x="2819" y="1848"/>
                    </a:lnTo>
                    <a:lnTo>
                      <a:pt x="2724" y="1886"/>
                    </a:lnTo>
                    <a:lnTo>
                      <a:pt x="2648" y="1962"/>
                    </a:lnTo>
                    <a:lnTo>
                      <a:pt x="2590" y="2019"/>
                    </a:lnTo>
                    <a:lnTo>
                      <a:pt x="2572" y="2057"/>
                    </a:lnTo>
                    <a:lnTo>
                      <a:pt x="2553" y="2096"/>
                    </a:lnTo>
                    <a:lnTo>
                      <a:pt x="2553" y="2133"/>
                    </a:lnTo>
                    <a:lnTo>
                      <a:pt x="2553" y="2172"/>
                    </a:lnTo>
                    <a:lnTo>
                      <a:pt x="2572" y="2210"/>
                    </a:lnTo>
                    <a:lnTo>
                      <a:pt x="2629" y="2210"/>
                    </a:lnTo>
                    <a:lnTo>
                      <a:pt x="2648" y="2229"/>
                    </a:lnTo>
                    <a:lnTo>
                      <a:pt x="2648" y="2305"/>
                    </a:lnTo>
                    <a:lnTo>
                      <a:pt x="2610" y="2362"/>
                    </a:lnTo>
                    <a:lnTo>
                      <a:pt x="2629" y="2419"/>
                    </a:lnTo>
                    <a:lnTo>
                      <a:pt x="2800" y="2419"/>
                    </a:lnTo>
                    <a:lnTo>
                      <a:pt x="2876" y="2419"/>
                    </a:lnTo>
                    <a:lnTo>
                      <a:pt x="2952" y="2438"/>
                    </a:lnTo>
                    <a:lnTo>
                      <a:pt x="3029" y="2477"/>
                    </a:lnTo>
                    <a:lnTo>
                      <a:pt x="3067" y="2514"/>
                    </a:lnTo>
                    <a:lnTo>
                      <a:pt x="3105" y="2572"/>
                    </a:lnTo>
                    <a:lnTo>
                      <a:pt x="3162" y="2800"/>
                    </a:lnTo>
                    <a:lnTo>
                      <a:pt x="3200" y="2877"/>
                    </a:lnTo>
                    <a:lnTo>
                      <a:pt x="3257" y="2953"/>
                    </a:lnTo>
                    <a:lnTo>
                      <a:pt x="3448" y="3086"/>
                    </a:lnTo>
                    <a:lnTo>
                      <a:pt x="3772" y="3315"/>
                    </a:lnTo>
                    <a:lnTo>
                      <a:pt x="4076" y="3543"/>
                    </a:lnTo>
                    <a:lnTo>
                      <a:pt x="4400" y="3772"/>
                    </a:lnTo>
                    <a:lnTo>
                      <a:pt x="4705" y="4000"/>
                    </a:lnTo>
                    <a:lnTo>
                      <a:pt x="5029" y="4229"/>
                    </a:lnTo>
                    <a:lnTo>
                      <a:pt x="5333" y="4439"/>
                    </a:lnTo>
                    <a:lnTo>
                      <a:pt x="5619" y="4648"/>
                    </a:lnTo>
                    <a:lnTo>
                      <a:pt x="4362" y="6458"/>
                    </a:lnTo>
                    <a:lnTo>
                      <a:pt x="4210" y="6572"/>
                    </a:lnTo>
                    <a:lnTo>
                      <a:pt x="4114" y="6458"/>
                    </a:lnTo>
                    <a:lnTo>
                      <a:pt x="4019" y="6381"/>
                    </a:lnTo>
                    <a:lnTo>
                      <a:pt x="3981" y="6362"/>
                    </a:lnTo>
                    <a:lnTo>
                      <a:pt x="3924" y="6344"/>
                    </a:lnTo>
                    <a:lnTo>
                      <a:pt x="3886" y="6324"/>
                    </a:lnTo>
                    <a:lnTo>
                      <a:pt x="3829" y="6305"/>
                    </a:lnTo>
                    <a:lnTo>
                      <a:pt x="3600" y="6305"/>
                    </a:lnTo>
                    <a:lnTo>
                      <a:pt x="3524" y="6305"/>
                    </a:lnTo>
                    <a:lnTo>
                      <a:pt x="3391" y="6400"/>
                    </a:lnTo>
                    <a:lnTo>
                      <a:pt x="3315" y="6400"/>
                    </a:lnTo>
                    <a:lnTo>
                      <a:pt x="3219" y="6381"/>
                    </a:lnTo>
                    <a:lnTo>
                      <a:pt x="2952" y="6172"/>
                    </a:lnTo>
                    <a:lnTo>
                      <a:pt x="2648" y="6000"/>
                    </a:lnTo>
                    <a:lnTo>
                      <a:pt x="2553" y="5981"/>
                    </a:lnTo>
                    <a:lnTo>
                      <a:pt x="2362" y="5829"/>
                    </a:lnTo>
                    <a:lnTo>
                      <a:pt x="2248" y="5619"/>
                    </a:lnTo>
                    <a:lnTo>
                      <a:pt x="2248" y="5334"/>
                    </a:lnTo>
                    <a:lnTo>
                      <a:pt x="2267" y="5067"/>
                    </a:lnTo>
                    <a:lnTo>
                      <a:pt x="2248" y="4934"/>
                    </a:lnTo>
                    <a:lnTo>
                      <a:pt x="2248" y="4820"/>
                    </a:lnTo>
                    <a:lnTo>
                      <a:pt x="2305" y="4686"/>
                    </a:lnTo>
                    <a:lnTo>
                      <a:pt x="2305" y="4591"/>
                    </a:lnTo>
                    <a:lnTo>
                      <a:pt x="2286" y="4495"/>
                    </a:lnTo>
                    <a:lnTo>
                      <a:pt x="2209" y="4210"/>
                    </a:lnTo>
                    <a:lnTo>
                      <a:pt x="2153" y="4134"/>
                    </a:lnTo>
                    <a:lnTo>
                      <a:pt x="2133" y="3943"/>
                    </a:lnTo>
                    <a:lnTo>
                      <a:pt x="2133" y="3543"/>
                    </a:lnTo>
                    <a:lnTo>
                      <a:pt x="2077" y="3372"/>
                    </a:lnTo>
                    <a:lnTo>
                      <a:pt x="1962" y="3181"/>
                    </a:lnTo>
                    <a:lnTo>
                      <a:pt x="1828" y="2953"/>
                    </a:lnTo>
                    <a:lnTo>
                      <a:pt x="1638" y="2743"/>
                    </a:lnTo>
                    <a:lnTo>
                      <a:pt x="1524" y="2477"/>
                    </a:lnTo>
                    <a:lnTo>
                      <a:pt x="1524" y="2400"/>
                    </a:lnTo>
                    <a:lnTo>
                      <a:pt x="1486" y="2343"/>
                    </a:lnTo>
                    <a:lnTo>
                      <a:pt x="1371" y="2343"/>
                    </a:lnTo>
                    <a:lnTo>
                      <a:pt x="1276" y="2305"/>
                    </a:lnTo>
                    <a:lnTo>
                      <a:pt x="1219" y="2248"/>
                    </a:lnTo>
                    <a:lnTo>
                      <a:pt x="1181" y="2191"/>
                    </a:lnTo>
                    <a:lnTo>
                      <a:pt x="1105" y="2191"/>
                    </a:lnTo>
                    <a:lnTo>
                      <a:pt x="1029" y="2210"/>
                    </a:lnTo>
                    <a:lnTo>
                      <a:pt x="934" y="2324"/>
                    </a:lnTo>
                    <a:lnTo>
                      <a:pt x="838" y="2305"/>
                    </a:lnTo>
                    <a:lnTo>
                      <a:pt x="743" y="2324"/>
                    </a:lnTo>
                    <a:lnTo>
                      <a:pt x="648" y="2343"/>
                    </a:lnTo>
                    <a:lnTo>
                      <a:pt x="648" y="1676"/>
                    </a:lnTo>
                    <a:lnTo>
                      <a:pt x="495" y="1410"/>
                    </a:lnTo>
                    <a:lnTo>
                      <a:pt x="248" y="1258"/>
                    </a:lnTo>
                    <a:lnTo>
                      <a:pt x="133" y="1200"/>
                    </a:lnTo>
                    <a:lnTo>
                      <a:pt x="38" y="1105"/>
                    </a:lnTo>
                    <a:lnTo>
                      <a:pt x="0" y="934"/>
                    </a:lnTo>
                    <a:lnTo>
                      <a:pt x="0" y="762"/>
                    </a:lnTo>
                    <a:lnTo>
                      <a:pt x="96" y="515"/>
                    </a:lnTo>
                    <a:lnTo>
                      <a:pt x="324" y="457"/>
                    </a:lnTo>
                    <a:lnTo>
                      <a:pt x="457" y="401"/>
                    </a:lnTo>
                    <a:lnTo>
                      <a:pt x="553" y="305"/>
                    </a:lnTo>
                    <a:lnTo>
                      <a:pt x="762" y="115"/>
                    </a:lnTo>
                    <a:lnTo>
                      <a:pt x="934" y="0"/>
                    </a:lnTo>
                    <a:lnTo>
                      <a:pt x="1124" y="0"/>
                    </a:lnTo>
                    <a:lnTo>
                      <a:pt x="1181" y="20"/>
                    </a:lnTo>
                    <a:lnTo>
                      <a:pt x="1257" y="0"/>
                    </a:lnTo>
                    <a:lnTo>
                      <a:pt x="1391" y="20"/>
                    </a:lnTo>
                    <a:lnTo>
                      <a:pt x="1505" y="76"/>
                    </a:lnTo>
                    <a:lnTo>
                      <a:pt x="1810" y="210"/>
                    </a:lnTo>
                    <a:lnTo>
                      <a:pt x="1981" y="248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2" name="Freeform 13">
                <a:extLst>
                  <a:ext uri="{FF2B5EF4-FFF2-40B4-BE49-F238E27FC236}">
                    <a16:creationId xmlns:a16="http://schemas.microsoft.com/office/drawing/2014/main" id="{39429829-5D7A-CB44-ABF8-525470AD0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9763" y="5273675"/>
                <a:ext cx="2859087" cy="2647950"/>
              </a:xfrm>
              <a:custGeom>
                <a:avLst/>
                <a:gdLst>
                  <a:gd name="T0" fmla="*/ 688331674 w 7944"/>
                  <a:gd name="T1" fmla="*/ 32153113 h 7354"/>
                  <a:gd name="T2" fmla="*/ 809314530 w 7944"/>
                  <a:gd name="T3" fmla="*/ 121093123 h 7354"/>
                  <a:gd name="T4" fmla="*/ 932628853 w 7944"/>
                  <a:gd name="T5" fmla="*/ 207439913 h 7354"/>
                  <a:gd name="T6" fmla="*/ 1016565226 w 7944"/>
                  <a:gd name="T7" fmla="*/ 269282904 h 7354"/>
                  <a:gd name="T8" fmla="*/ 1026409714 w 7944"/>
                  <a:gd name="T9" fmla="*/ 301306392 h 7354"/>
                  <a:gd name="T10" fmla="*/ 1014104195 w 7944"/>
                  <a:gd name="T11" fmla="*/ 321013348 h 7354"/>
                  <a:gd name="T12" fmla="*/ 1026409714 w 7944"/>
                  <a:gd name="T13" fmla="*/ 333329880 h 7354"/>
                  <a:gd name="T14" fmla="*/ 1021358084 w 7944"/>
                  <a:gd name="T15" fmla="*/ 360556524 h 7354"/>
                  <a:gd name="T16" fmla="*/ 996747046 w 7944"/>
                  <a:gd name="T17" fmla="*/ 385189948 h 7354"/>
                  <a:gd name="T18" fmla="*/ 1004259707 w 7944"/>
                  <a:gd name="T19" fmla="*/ 358093289 h 7354"/>
                  <a:gd name="T20" fmla="*/ 984441527 w 7944"/>
                  <a:gd name="T21" fmla="*/ 382726714 h 7354"/>
                  <a:gd name="T22" fmla="*/ 984441527 w 7944"/>
                  <a:gd name="T23" fmla="*/ 400099700 h 7354"/>
                  <a:gd name="T24" fmla="*/ 979519103 w 7944"/>
                  <a:gd name="T25" fmla="*/ 432123188 h 7354"/>
                  <a:gd name="T26" fmla="*/ 967213584 w 7944"/>
                  <a:gd name="T27" fmla="*/ 434586422 h 7354"/>
                  <a:gd name="T28" fmla="*/ 969674616 w 7944"/>
                  <a:gd name="T29" fmla="*/ 449496174 h 7354"/>
                  <a:gd name="T30" fmla="*/ 989363591 w 7944"/>
                  <a:gd name="T31" fmla="*/ 461813066 h 7354"/>
                  <a:gd name="T32" fmla="*/ 969674616 w 7944"/>
                  <a:gd name="T33" fmla="*/ 486576115 h 7354"/>
                  <a:gd name="T34" fmla="*/ 942472980 w 7944"/>
                  <a:gd name="T35" fmla="*/ 533379730 h 7354"/>
                  <a:gd name="T36" fmla="*/ 949856436 w 7944"/>
                  <a:gd name="T37" fmla="*/ 535972949 h 7354"/>
                  <a:gd name="T38" fmla="*/ 940011948 w 7944"/>
                  <a:gd name="T39" fmla="*/ 592629862 h 7354"/>
                  <a:gd name="T40" fmla="*/ 922784366 w 7944"/>
                  <a:gd name="T41" fmla="*/ 614929677 h 7354"/>
                  <a:gd name="T42" fmla="*/ 912810312 w 7944"/>
                  <a:gd name="T43" fmla="*/ 627246569 h 7354"/>
                  <a:gd name="T44" fmla="*/ 920323334 w 7944"/>
                  <a:gd name="T45" fmla="*/ 637229492 h 7354"/>
                  <a:gd name="T46" fmla="*/ 900504793 w 7944"/>
                  <a:gd name="T47" fmla="*/ 691423169 h 7354"/>
                  <a:gd name="T48" fmla="*/ 875893755 w 7944"/>
                  <a:gd name="T49" fmla="*/ 728503111 h 7354"/>
                  <a:gd name="T50" fmla="*/ 868510300 w 7944"/>
                  <a:gd name="T51" fmla="*/ 770509522 h 7354"/>
                  <a:gd name="T52" fmla="*/ 843770056 w 7944"/>
                  <a:gd name="T53" fmla="*/ 812516292 h 7354"/>
                  <a:gd name="T54" fmla="*/ 836386600 w 7944"/>
                  <a:gd name="T55" fmla="*/ 864376000 h 7354"/>
                  <a:gd name="T56" fmla="*/ 829003145 w 7944"/>
                  <a:gd name="T57" fmla="*/ 876692893 h 7354"/>
                  <a:gd name="T58" fmla="*/ 787034958 w 7944"/>
                  <a:gd name="T59" fmla="*/ 876692893 h 7354"/>
                  <a:gd name="T60" fmla="*/ 764755386 w 7944"/>
                  <a:gd name="T61" fmla="*/ 884082956 h 7354"/>
                  <a:gd name="T62" fmla="*/ 737683316 w 7944"/>
                  <a:gd name="T63" fmla="*/ 896399488 h 7354"/>
                  <a:gd name="T64" fmla="*/ 698305727 w 7944"/>
                  <a:gd name="T65" fmla="*/ 906382771 h 7354"/>
                  <a:gd name="T66" fmla="*/ 673565123 w 7944"/>
                  <a:gd name="T67" fmla="*/ 906382771 h 7354"/>
                  <a:gd name="T68" fmla="*/ 646363487 w 7944"/>
                  <a:gd name="T69" fmla="*/ 903919537 h 7354"/>
                  <a:gd name="T70" fmla="*/ 609446929 w 7944"/>
                  <a:gd name="T71" fmla="*/ 891602644 h 7354"/>
                  <a:gd name="T72" fmla="*/ 560095287 w 7944"/>
                  <a:gd name="T73" fmla="*/ 861912766 h 7354"/>
                  <a:gd name="T74" fmla="*/ 483542009 w 7944"/>
                  <a:gd name="T75" fmla="*/ 829759653 h 7354"/>
                  <a:gd name="T76" fmla="*/ 424345880 w 7944"/>
                  <a:gd name="T77" fmla="*/ 829759653 h 7354"/>
                  <a:gd name="T78" fmla="*/ 333026051 w 7944"/>
                  <a:gd name="T79" fmla="*/ 852059468 h 7354"/>
                  <a:gd name="T80" fmla="*/ 308415012 w 7944"/>
                  <a:gd name="T81" fmla="*/ 879156127 h 7354"/>
                  <a:gd name="T82" fmla="*/ 259063370 w 7944"/>
                  <a:gd name="T83" fmla="*/ 881619722 h 7354"/>
                  <a:gd name="T84" fmla="*/ 204789664 w 7944"/>
                  <a:gd name="T85" fmla="*/ 817442761 h 7354"/>
                  <a:gd name="T86" fmla="*/ 182510092 w 7944"/>
                  <a:gd name="T87" fmla="*/ 812516292 h 7354"/>
                  <a:gd name="T88" fmla="*/ 172665965 w 7944"/>
                  <a:gd name="T89" fmla="*/ 805126229 h 7354"/>
                  <a:gd name="T90" fmla="*/ 140541905 w 7944"/>
                  <a:gd name="T91" fmla="*/ 866839595 h 7354"/>
                  <a:gd name="T92" fmla="*/ 93651295 w 7944"/>
                  <a:gd name="T93" fmla="*/ 906382771 h 7354"/>
                  <a:gd name="T94" fmla="*/ 51812674 w 7944"/>
                  <a:gd name="T95" fmla="*/ 953316010 h 7354"/>
                  <a:gd name="T96" fmla="*/ 27072070 w 7944"/>
                  <a:gd name="T97" fmla="*/ 928552961 h 7354"/>
                  <a:gd name="T98" fmla="*/ 34455525 w 7944"/>
                  <a:gd name="T99" fmla="*/ 898863083 h 7354"/>
                  <a:gd name="T100" fmla="*/ 0 w 7944"/>
                  <a:gd name="T101" fmla="*/ 837149717 h 7354"/>
                  <a:gd name="T102" fmla="*/ 81345776 w 7944"/>
                  <a:gd name="T103" fmla="*/ 716186219 h 7354"/>
                  <a:gd name="T104" fmla="*/ 145593535 w 7944"/>
                  <a:gd name="T105" fmla="*/ 602612784 h 7354"/>
                  <a:gd name="T106" fmla="*/ 152847424 w 7944"/>
                  <a:gd name="T107" fmla="*/ 530916495 h 7354"/>
                  <a:gd name="T108" fmla="*/ 251550709 w 7944"/>
                  <a:gd name="T109" fmla="*/ 409952998 h 7354"/>
                  <a:gd name="T110" fmla="*/ 328103987 w 7944"/>
                  <a:gd name="T111" fmla="*/ 424733124 h 7354"/>
                  <a:gd name="T112" fmla="*/ 412040361 w 7944"/>
                  <a:gd name="T113" fmla="*/ 405026529 h 7354"/>
                  <a:gd name="T114" fmla="*/ 446495886 w 7944"/>
                  <a:gd name="T115" fmla="*/ 419806656 h 7354"/>
                  <a:gd name="T116" fmla="*/ 458801405 w 7944"/>
                  <a:gd name="T117" fmla="*/ 390246402 h 7354"/>
                  <a:gd name="T118" fmla="*/ 439112791 w 7944"/>
                  <a:gd name="T119" fmla="*/ 348239632 h 7354"/>
                  <a:gd name="T120" fmla="*/ 436651399 w 7944"/>
                  <a:gd name="T121" fmla="*/ 274080108 h 7354"/>
                  <a:gd name="T122" fmla="*/ 643902455 w 7944"/>
                  <a:gd name="T123" fmla="*/ 0 h 73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44" h="7354">
                    <a:moveTo>
                      <a:pt x="4971" y="0"/>
                    </a:moveTo>
                    <a:lnTo>
                      <a:pt x="5010" y="19"/>
                    </a:lnTo>
                    <a:lnTo>
                      <a:pt x="5314" y="248"/>
                    </a:lnTo>
                    <a:lnTo>
                      <a:pt x="5619" y="476"/>
                    </a:lnTo>
                    <a:lnTo>
                      <a:pt x="5943" y="705"/>
                    </a:lnTo>
                    <a:lnTo>
                      <a:pt x="6248" y="934"/>
                    </a:lnTo>
                    <a:lnTo>
                      <a:pt x="6571" y="1162"/>
                    </a:lnTo>
                    <a:lnTo>
                      <a:pt x="6876" y="1391"/>
                    </a:lnTo>
                    <a:lnTo>
                      <a:pt x="7200" y="1600"/>
                    </a:lnTo>
                    <a:lnTo>
                      <a:pt x="7505" y="1828"/>
                    </a:lnTo>
                    <a:lnTo>
                      <a:pt x="7829" y="2057"/>
                    </a:lnTo>
                    <a:lnTo>
                      <a:pt x="7848" y="2077"/>
                    </a:lnTo>
                    <a:lnTo>
                      <a:pt x="7905" y="2095"/>
                    </a:lnTo>
                    <a:lnTo>
                      <a:pt x="7943" y="2209"/>
                    </a:lnTo>
                    <a:lnTo>
                      <a:pt x="7924" y="2324"/>
                    </a:lnTo>
                    <a:lnTo>
                      <a:pt x="7848" y="2381"/>
                    </a:lnTo>
                    <a:lnTo>
                      <a:pt x="7753" y="2438"/>
                    </a:lnTo>
                    <a:lnTo>
                      <a:pt x="7829" y="2476"/>
                    </a:lnTo>
                    <a:lnTo>
                      <a:pt x="7885" y="2476"/>
                    </a:lnTo>
                    <a:lnTo>
                      <a:pt x="7924" y="2495"/>
                    </a:lnTo>
                    <a:lnTo>
                      <a:pt x="7924" y="2571"/>
                    </a:lnTo>
                    <a:lnTo>
                      <a:pt x="7924" y="2648"/>
                    </a:lnTo>
                    <a:lnTo>
                      <a:pt x="7905" y="2724"/>
                    </a:lnTo>
                    <a:lnTo>
                      <a:pt x="7885" y="2781"/>
                    </a:lnTo>
                    <a:lnTo>
                      <a:pt x="7772" y="2971"/>
                    </a:lnTo>
                    <a:lnTo>
                      <a:pt x="7714" y="3029"/>
                    </a:lnTo>
                    <a:lnTo>
                      <a:pt x="7695" y="2971"/>
                    </a:lnTo>
                    <a:lnTo>
                      <a:pt x="7714" y="2895"/>
                    </a:lnTo>
                    <a:lnTo>
                      <a:pt x="7733" y="2819"/>
                    </a:lnTo>
                    <a:lnTo>
                      <a:pt x="7753" y="2762"/>
                    </a:lnTo>
                    <a:lnTo>
                      <a:pt x="7714" y="2686"/>
                    </a:lnTo>
                    <a:lnTo>
                      <a:pt x="7657" y="2876"/>
                    </a:lnTo>
                    <a:lnTo>
                      <a:pt x="7600" y="2952"/>
                    </a:lnTo>
                    <a:lnTo>
                      <a:pt x="7524" y="2934"/>
                    </a:lnTo>
                    <a:lnTo>
                      <a:pt x="7581" y="3048"/>
                    </a:lnTo>
                    <a:lnTo>
                      <a:pt x="7600" y="3086"/>
                    </a:lnTo>
                    <a:lnTo>
                      <a:pt x="7600" y="3296"/>
                    </a:lnTo>
                    <a:lnTo>
                      <a:pt x="7600" y="3333"/>
                    </a:lnTo>
                    <a:lnTo>
                      <a:pt x="7562" y="3333"/>
                    </a:lnTo>
                    <a:lnTo>
                      <a:pt x="7505" y="3314"/>
                    </a:lnTo>
                    <a:lnTo>
                      <a:pt x="7486" y="3333"/>
                    </a:lnTo>
                    <a:lnTo>
                      <a:pt x="7467" y="3352"/>
                    </a:lnTo>
                    <a:lnTo>
                      <a:pt x="7428" y="3428"/>
                    </a:lnTo>
                    <a:lnTo>
                      <a:pt x="7428" y="3486"/>
                    </a:lnTo>
                    <a:lnTo>
                      <a:pt x="7486" y="3467"/>
                    </a:lnTo>
                    <a:lnTo>
                      <a:pt x="7600" y="3428"/>
                    </a:lnTo>
                    <a:lnTo>
                      <a:pt x="7600" y="3486"/>
                    </a:lnTo>
                    <a:lnTo>
                      <a:pt x="7638" y="3562"/>
                    </a:lnTo>
                    <a:lnTo>
                      <a:pt x="7638" y="3600"/>
                    </a:lnTo>
                    <a:lnTo>
                      <a:pt x="7638" y="3638"/>
                    </a:lnTo>
                    <a:lnTo>
                      <a:pt x="7486" y="3753"/>
                    </a:lnTo>
                    <a:lnTo>
                      <a:pt x="7467" y="3791"/>
                    </a:lnTo>
                    <a:lnTo>
                      <a:pt x="7391" y="3943"/>
                    </a:lnTo>
                    <a:lnTo>
                      <a:pt x="7276" y="4114"/>
                    </a:lnTo>
                    <a:lnTo>
                      <a:pt x="7276" y="4134"/>
                    </a:lnTo>
                    <a:lnTo>
                      <a:pt x="7295" y="4153"/>
                    </a:lnTo>
                    <a:lnTo>
                      <a:pt x="7333" y="4134"/>
                    </a:lnTo>
                    <a:lnTo>
                      <a:pt x="7391" y="4058"/>
                    </a:lnTo>
                    <a:lnTo>
                      <a:pt x="7409" y="4095"/>
                    </a:lnTo>
                    <a:lnTo>
                      <a:pt x="7257" y="4571"/>
                    </a:lnTo>
                    <a:lnTo>
                      <a:pt x="7219" y="4648"/>
                    </a:lnTo>
                    <a:lnTo>
                      <a:pt x="7162" y="4724"/>
                    </a:lnTo>
                    <a:lnTo>
                      <a:pt x="7124" y="4743"/>
                    </a:lnTo>
                    <a:lnTo>
                      <a:pt x="7086" y="4762"/>
                    </a:lnTo>
                    <a:lnTo>
                      <a:pt x="7047" y="4800"/>
                    </a:lnTo>
                    <a:lnTo>
                      <a:pt x="7047" y="4838"/>
                    </a:lnTo>
                    <a:lnTo>
                      <a:pt x="7067" y="4876"/>
                    </a:lnTo>
                    <a:lnTo>
                      <a:pt x="7086" y="4896"/>
                    </a:lnTo>
                    <a:lnTo>
                      <a:pt x="7105" y="4915"/>
                    </a:lnTo>
                    <a:lnTo>
                      <a:pt x="7124" y="4972"/>
                    </a:lnTo>
                    <a:lnTo>
                      <a:pt x="7067" y="5105"/>
                    </a:lnTo>
                    <a:lnTo>
                      <a:pt x="6952" y="5333"/>
                    </a:lnTo>
                    <a:lnTo>
                      <a:pt x="6838" y="5524"/>
                    </a:lnTo>
                    <a:lnTo>
                      <a:pt x="6705" y="5600"/>
                    </a:lnTo>
                    <a:lnTo>
                      <a:pt x="6762" y="5619"/>
                    </a:lnTo>
                    <a:lnTo>
                      <a:pt x="6743" y="5695"/>
                    </a:lnTo>
                    <a:lnTo>
                      <a:pt x="6743" y="5867"/>
                    </a:lnTo>
                    <a:lnTo>
                      <a:pt x="6705" y="5943"/>
                    </a:lnTo>
                    <a:lnTo>
                      <a:pt x="6648" y="6000"/>
                    </a:lnTo>
                    <a:lnTo>
                      <a:pt x="6590" y="6134"/>
                    </a:lnTo>
                    <a:lnTo>
                      <a:pt x="6514" y="6267"/>
                    </a:lnTo>
                    <a:lnTo>
                      <a:pt x="6476" y="6343"/>
                    </a:lnTo>
                    <a:lnTo>
                      <a:pt x="6457" y="6419"/>
                    </a:lnTo>
                    <a:lnTo>
                      <a:pt x="6457" y="6667"/>
                    </a:lnTo>
                    <a:lnTo>
                      <a:pt x="6457" y="6705"/>
                    </a:lnTo>
                    <a:lnTo>
                      <a:pt x="6419" y="6724"/>
                    </a:lnTo>
                    <a:lnTo>
                      <a:pt x="6400" y="6762"/>
                    </a:lnTo>
                    <a:lnTo>
                      <a:pt x="6381" y="6800"/>
                    </a:lnTo>
                    <a:lnTo>
                      <a:pt x="6076" y="6762"/>
                    </a:lnTo>
                    <a:lnTo>
                      <a:pt x="6019" y="6800"/>
                    </a:lnTo>
                    <a:lnTo>
                      <a:pt x="5943" y="6819"/>
                    </a:lnTo>
                    <a:lnTo>
                      <a:pt x="5904" y="6819"/>
                    </a:lnTo>
                    <a:lnTo>
                      <a:pt x="5848" y="6819"/>
                    </a:lnTo>
                    <a:lnTo>
                      <a:pt x="5772" y="6896"/>
                    </a:lnTo>
                    <a:lnTo>
                      <a:pt x="5695" y="6914"/>
                    </a:lnTo>
                    <a:lnTo>
                      <a:pt x="5486" y="7010"/>
                    </a:lnTo>
                    <a:lnTo>
                      <a:pt x="5447" y="6991"/>
                    </a:lnTo>
                    <a:lnTo>
                      <a:pt x="5391" y="6991"/>
                    </a:lnTo>
                    <a:lnTo>
                      <a:pt x="5314" y="6991"/>
                    </a:lnTo>
                    <a:lnTo>
                      <a:pt x="5238" y="6972"/>
                    </a:lnTo>
                    <a:lnTo>
                      <a:pt x="5200" y="6991"/>
                    </a:lnTo>
                    <a:lnTo>
                      <a:pt x="5162" y="7029"/>
                    </a:lnTo>
                    <a:lnTo>
                      <a:pt x="5047" y="7010"/>
                    </a:lnTo>
                    <a:lnTo>
                      <a:pt x="4990" y="6972"/>
                    </a:lnTo>
                    <a:lnTo>
                      <a:pt x="4933" y="6914"/>
                    </a:lnTo>
                    <a:lnTo>
                      <a:pt x="4819" y="6914"/>
                    </a:lnTo>
                    <a:lnTo>
                      <a:pt x="4705" y="6877"/>
                    </a:lnTo>
                    <a:lnTo>
                      <a:pt x="4609" y="6743"/>
                    </a:lnTo>
                    <a:lnTo>
                      <a:pt x="4457" y="6705"/>
                    </a:lnTo>
                    <a:lnTo>
                      <a:pt x="4324" y="6648"/>
                    </a:lnTo>
                    <a:lnTo>
                      <a:pt x="4209" y="6533"/>
                    </a:lnTo>
                    <a:lnTo>
                      <a:pt x="3981" y="6419"/>
                    </a:lnTo>
                    <a:lnTo>
                      <a:pt x="3733" y="6400"/>
                    </a:lnTo>
                    <a:lnTo>
                      <a:pt x="3638" y="6438"/>
                    </a:lnTo>
                    <a:lnTo>
                      <a:pt x="3524" y="6457"/>
                    </a:lnTo>
                    <a:lnTo>
                      <a:pt x="3276" y="6400"/>
                    </a:lnTo>
                    <a:lnTo>
                      <a:pt x="2724" y="6552"/>
                    </a:lnTo>
                    <a:lnTo>
                      <a:pt x="2667" y="6610"/>
                    </a:lnTo>
                    <a:lnTo>
                      <a:pt x="2571" y="6572"/>
                    </a:lnTo>
                    <a:lnTo>
                      <a:pt x="2514" y="6629"/>
                    </a:lnTo>
                    <a:lnTo>
                      <a:pt x="2514" y="6724"/>
                    </a:lnTo>
                    <a:lnTo>
                      <a:pt x="2381" y="6781"/>
                    </a:lnTo>
                    <a:lnTo>
                      <a:pt x="2171" y="6762"/>
                    </a:lnTo>
                    <a:lnTo>
                      <a:pt x="2076" y="6877"/>
                    </a:lnTo>
                    <a:lnTo>
                      <a:pt x="2000" y="6800"/>
                    </a:lnTo>
                    <a:lnTo>
                      <a:pt x="1752" y="6515"/>
                    </a:lnTo>
                    <a:lnTo>
                      <a:pt x="1714" y="6343"/>
                    </a:lnTo>
                    <a:lnTo>
                      <a:pt x="1581" y="6305"/>
                    </a:lnTo>
                    <a:lnTo>
                      <a:pt x="1524" y="6286"/>
                    </a:lnTo>
                    <a:lnTo>
                      <a:pt x="1466" y="6248"/>
                    </a:lnTo>
                    <a:lnTo>
                      <a:pt x="1409" y="6267"/>
                    </a:lnTo>
                    <a:lnTo>
                      <a:pt x="1352" y="6248"/>
                    </a:lnTo>
                    <a:lnTo>
                      <a:pt x="1352" y="6210"/>
                    </a:lnTo>
                    <a:lnTo>
                      <a:pt x="1333" y="6210"/>
                    </a:lnTo>
                    <a:lnTo>
                      <a:pt x="1200" y="6171"/>
                    </a:lnTo>
                    <a:lnTo>
                      <a:pt x="1162" y="6267"/>
                    </a:lnTo>
                    <a:lnTo>
                      <a:pt x="1085" y="6686"/>
                    </a:lnTo>
                    <a:lnTo>
                      <a:pt x="971" y="6800"/>
                    </a:lnTo>
                    <a:lnTo>
                      <a:pt x="838" y="6838"/>
                    </a:lnTo>
                    <a:lnTo>
                      <a:pt x="723" y="6991"/>
                    </a:lnTo>
                    <a:lnTo>
                      <a:pt x="571" y="7105"/>
                    </a:lnTo>
                    <a:lnTo>
                      <a:pt x="495" y="7258"/>
                    </a:lnTo>
                    <a:lnTo>
                      <a:pt x="400" y="7353"/>
                    </a:lnTo>
                    <a:lnTo>
                      <a:pt x="286" y="7295"/>
                    </a:lnTo>
                    <a:lnTo>
                      <a:pt x="209" y="7200"/>
                    </a:lnTo>
                    <a:lnTo>
                      <a:pt x="209" y="7162"/>
                    </a:lnTo>
                    <a:lnTo>
                      <a:pt x="190" y="7143"/>
                    </a:lnTo>
                    <a:lnTo>
                      <a:pt x="190" y="7048"/>
                    </a:lnTo>
                    <a:lnTo>
                      <a:pt x="266" y="6933"/>
                    </a:lnTo>
                    <a:lnTo>
                      <a:pt x="171" y="6896"/>
                    </a:lnTo>
                    <a:lnTo>
                      <a:pt x="57" y="6838"/>
                    </a:lnTo>
                    <a:lnTo>
                      <a:pt x="0" y="6457"/>
                    </a:lnTo>
                    <a:lnTo>
                      <a:pt x="438" y="6153"/>
                    </a:lnTo>
                    <a:lnTo>
                      <a:pt x="552" y="5962"/>
                    </a:lnTo>
                    <a:lnTo>
                      <a:pt x="628" y="5524"/>
                    </a:lnTo>
                    <a:lnTo>
                      <a:pt x="704" y="5333"/>
                    </a:lnTo>
                    <a:lnTo>
                      <a:pt x="1028" y="4896"/>
                    </a:lnTo>
                    <a:lnTo>
                      <a:pt x="1124" y="4648"/>
                    </a:lnTo>
                    <a:lnTo>
                      <a:pt x="1200" y="4305"/>
                    </a:lnTo>
                    <a:lnTo>
                      <a:pt x="1200" y="4190"/>
                    </a:lnTo>
                    <a:lnTo>
                      <a:pt x="1180" y="4095"/>
                    </a:lnTo>
                    <a:lnTo>
                      <a:pt x="1200" y="4000"/>
                    </a:lnTo>
                    <a:lnTo>
                      <a:pt x="1752" y="3352"/>
                    </a:lnTo>
                    <a:lnTo>
                      <a:pt x="1942" y="3162"/>
                    </a:lnTo>
                    <a:lnTo>
                      <a:pt x="2133" y="3162"/>
                    </a:lnTo>
                    <a:lnTo>
                      <a:pt x="2304" y="3238"/>
                    </a:lnTo>
                    <a:lnTo>
                      <a:pt x="2533" y="3276"/>
                    </a:lnTo>
                    <a:lnTo>
                      <a:pt x="2762" y="3238"/>
                    </a:lnTo>
                    <a:lnTo>
                      <a:pt x="2933" y="3162"/>
                    </a:lnTo>
                    <a:lnTo>
                      <a:pt x="3181" y="3124"/>
                    </a:lnTo>
                    <a:lnTo>
                      <a:pt x="3257" y="3105"/>
                    </a:lnTo>
                    <a:lnTo>
                      <a:pt x="3352" y="3181"/>
                    </a:lnTo>
                    <a:lnTo>
                      <a:pt x="3447" y="3238"/>
                    </a:lnTo>
                    <a:lnTo>
                      <a:pt x="3619" y="3238"/>
                    </a:lnTo>
                    <a:lnTo>
                      <a:pt x="3600" y="3105"/>
                    </a:lnTo>
                    <a:lnTo>
                      <a:pt x="3542" y="3010"/>
                    </a:lnTo>
                    <a:lnTo>
                      <a:pt x="3486" y="2915"/>
                    </a:lnTo>
                    <a:lnTo>
                      <a:pt x="3466" y="2781"/>
                    </a:lnTo>
                    <a:lnTo>
                      <a:pt x="3390" y="2686"/>
                    </a:lnTo>
                    <a:lnTo>
                      <a:pt x="3333" y="2534"/>
                    </a:lnTo>
                    <a:lnTo>
                      <a:pt x="3352" y="2362"/>
                    </a:lnTo>
                    <a:lnTo>
                      <a:pt x="3371" y="2114"/>
                    </a:lnTo>
                    <a:lnTo>
                      <a:pt x="3562" y="1924"/>
                    </a:lnTo>
                    <a:lnTo>
                      <a:pt x="3714" y="1810"/>
                    </a:lnTo>
                    <a:lnTo>
                      <a:pt x="4971" y="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3" name="Freeform 14">
                <a:extLst>
                  <a:ext uri="{FF2B5EF4-FFF2-40B4-BE49-F238E27FC236}">
                    <a16:creationId xmlns:a16="http://schemas.microsoft.com/office/drawing/2014/main" id="{B83D8350-16CA-A14D-BD34-9D3AAB627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47350" y="10361613"/>
                <a:ext cx="4108450" cy="3854450"/>
              </a:xfrm>
              <a:custGeom>
                <a:avLst/>
                <a:gdLst>
                  <a:gd name="T0" fmla="*/ 1160585459 w 11411"/>
                  <a:gd name="T1" fmla="*/ 229556151 h 10706"/>
                  <a:gd name="T2" fmla="*/ 1185215636 w 11411"/>
                  <a:gd name="T3" fmla="*/ 311086805 h 10706"/>
                  <a:gd name="T4" fmla="*/ 1202456293 w 11411"/>
                  <a:gd name="T5" fmla="*/ 380173843 h 10706"/>
                  <a:gd name="T6" fmla="*/ 1224753032 w 11411"/>
                  <a:gd name="T7" fmla="*/ 390025265 h 10706"/>
                  <a:gd name="T8" fmla="*/ 1241993688 w 11411"/>
                  <a:gd name="T9" fmla="*/ 422170643 h 10706"/>
                  <a:gd name="T10" fmla="*/ 1276605336 w 11411"/>
                  <a:gd name="T11" fmla="*/ 466630388 h 10706"/>
                  <a:gd name="T12" fmla="*/ 1254438572 w 11411"/>
                  <a:gd name="T13" fmla="*/ 466630388 h 10706"/>
                  <a:gd name="T14" fmla="*/ 1219826924 w 11411"/>
                  <a:gd name="T15" fmla="*/ 442002375 h 10706"/>
                  <a:gd name="T16" fmla="*/ 1207512016 w 11411"/>
                  <a:gd name="T17" fmla="*/ 464167443 h 10706"/>
                  <a:gd name="T18" fmla="*/ 1239530994 w 11411"/>
                  <a:gd name="T19" fmla="*/ 476481449 h 10706"/>
                  <a:gd name="T20" fmla="*/ 1246919796 w 11411"/>
                  <a:gd name="T21" fmla="*/ 508497218 h 10706"/>
                  <a:gd name="T22" fmla="*/ 1249382849 w 11411"/>
                  <a:gd name="T23" fmla="*/ 528328950 h 10706"/>
                  <a:gd name="T24" fmla="*/ 1254438572 w 11411"/>
                  <a:gd name="T25" fmla="*/ 535717426 h 10706"/>
                  <a:gd name="T26" fmla="*/ 1254438572 w 11411"/>
                  <a:gd name="T27" fmla="*/ 560474689 h 10706"/>
                  <a:gd name="T28" fmla="*/ 1274142282 w 11411"/>
                  <a:gd name="T29" fmla="*/ 557882494 h 10706"/>
                  <a:gd name="T30" fmla="*/ 1321068839 w 11411"/>
                  <a:gd name="T31" fmla="*/ 600008543 h 10706"/>
                  <a:gd name="T32" fmla="*/ 1321068839 w 11411"/>
                  <a:gd name="T33" fmla="*/ 641875733 h 10706"/>
                  <a:gd name="T34" fmla="*/ 1323531533 w 11411"/>
                  <a:gd name="T35" fmla="*/ 681409588 h 10706"/>
                  <a:gd name="T36" fmla="*/ 1298772100 w 11411"/>
                  <a:gd name="T37" fmla="*/ 701112070 h 10706"/>
                  <a:gd name="T38" fmla="*/ 1283994137 w 11411"/>
                  <a:gd name="T39" fmla="*/ 725869333 h 10706"/>
                  <a:gd name="T40" fmla="*/ 1308623955 w 11411"/>
                  <a:gd name="T41" fmla="*/ 713555326 h 10706"/>
                  <a:gd name="T42" fmla="*/ 1323531533 w 11411"/>
                  <a:gd name="T43" fmla="*/ 723406387 h 10706"/>
                  <a:gd name="T44" fmla="*/ 1338309495 w 11411"/>
                  <a:gd name="T45" fmla="*/ 752959571 h 10706"/>
                  <a:gd name="T46" fmla="*/ 1358013565 w 11411"/>
                  <a:gd name="T47" fmla="*/ 804807432 h 10706"/>
                  <a:gd name="T48" fmla="*/ 1365531982 w 11411"/>
                  <a:gd name="T49" fmla="*/ 824639164 h 10706"/>
                  <a:gd name="T50" fmla="*/ 1355680127 w 11411"/>
                  <a:gd name="T51" fmla="*/ 856784903 h 10706"/>
                  <a:gd name="T52" fmla="*/ 1372921143 w 11411"/>
                  <a:gd name="T53" fmla="*/ 871561494 h 10706"/>
                  <a:gd name="T54" fmla="*/ 1392624853 w 11411"/>
                  <a:gd name="T55" fmla="*/ 901114678 h 10706"/>
                  <a:gd name="T56" fmla="*/ 1372921143 w 11411"/>
                  <a:gd name="T57" fmla="*/ 933260416 h 10706"/>
                  <a:gd name="T58" fmla="*/ 1370458090 w 11411"/>
                  <a:gd name="T59" fmla="*/ 965406155 h 10706"/>
                  <a:gd name="T60" fmla="*/ 1355680127 w 11411"/>
                  <a:gd name="T61" fmla="*/ 1002347454 h 10706"/>
                  <a:gd name="T62" fmla="*/ 1387699106 w 11411"/>
                  <a:gd name="T63" fmla="*/ 985108277 h 10706"/>
                  <a:gd name="T64" fmla="*/ 1432162249 w 11411"/>
                  <a:gd name="T65" fmla="*/ 997421924 h 10706"/>
                  <a:gd name="T66" fmla="*/ 1464310843 w 11411"/>
                  <a:gd name="T67" fmla="*/ 1088803999 h 10706"/>
                  <a:gd name="T68" fmla="*/ 1335846802 w 11411"/>
                  <a:gd name="T69" fmla="*/ 1187573830 h 10706"/>
                  <a:gd name="T70" fmla="*/ 1330920694 w 11411"/>
                  <a:gd name="T71" fmla="*/ 1266512289 h 10706"/>
                  <a:gd name="T72" fmla="*/ 1266753481 w 11411"/>
                  <a:gd name="T73" fmla="*/ 1222182154 h 10706"/>
                  <a:gd name="T74" fmla="*/ 1180289529 w 11411"/>
                  <a:gd name="T75" fmla="*/ 1170205044 h 10706"/>
                  <a:gd name="T76" fmla="*/ 1118585370 w 11411"/>
                  <a:gd name="T77" fmla="*/ 1212331093 h 10706"/>
                  <a:gd name="T78" fmla="*/ 1034584471 w 11411"/>
                  <a:gd name="T79" fmla="*/ 1209738898 h 10706"/>
                  <a:gd name="T80" fmla="*/ 921027648 w 11411"/>
                  <a:gd name="T81" fmla="*/ 1256661228 h 10706"/>
                  <a:gd name="T82" fmla="*/ 814859985 w 11411"/>
                  <a:gd name="T83" fmla="*/ 1251735698 h 10706"/>
                  <a:gd name="T84" fmla="*/ 535764419 w 11411"/>
                  <a:gd name="T85" fmla="*/ 1387576798 h 10706"/>
                  <a:gd name="T86" fmla="*/ 474060259 w 11411"/>
                  <a:gd name="T87" fmla="*/ 1274030015 h 10706"/>
                  <a:gd name="T88" fmla="*/ 427133703 w 11411"/>
                  <a:gd name="T89" fmla="*/ 1214664429 h 10706"/>
                  <a:gd name="T90" fmla="*/ 2463054 w 11411"/>
                  <a:gd name="T91" fmla="*/ 1034493193 h 10706"/>
                  <a:gd name="T92" fmla="*/ 91389700 w 11411"/>
                  <a:gd name="T93" fmla="*/ 866635964 h 10706"/>
                  <a:gd name="T94" fmla="*/ 175260983 w 11411"/>
                  <a:gd name="T95" fmla="*/ 649393819 h 10706"/>
                  <a:gd name="T96" fmla="*/ 237095117 w 11411"/>
                  <a:gd name="T97" fmla="*/ 557882494 h 10706"/>
                  <a:gd name="T98" fmla="*/ 207409577 w 11411"/>
                  <a:gd name="T99" fmla="*/ 417245113 h 10706"/>
                  <a:gd name="T100" fmla="*/ 244354303 w 11411"/>
                  <a:gd name="T101" fmla="*/ 303698330 h 10706"/>
                  <a:gd name="T102" fmla="*/ 256798827 w 11411"/>
                  <a:gd name="T103" fmla="*/ 246925298 h 10706"/>
                  <a:gd name="T104" fmla="*/ 296336223 w 11411"/>
                  <a:gd name="T105" fmla="*/ 195077437 h 10706"/>
                  <a:gd name="T106" fmla="*/ 318503347 w 11411"/>
                  <a:gd name="T107" fmla="*/ 158006168 h 10706"/>
                  <a:gd name="T108" fmla="*/ 360503436 w 11411"/>
                  <a:gd name="T109" fmla="*/ 118472314 h 10706"/>
                  <a:gd name="T110" fmla="*/ 382670560 w 11411"/>
                  <a:gd name="T111" fmla="*/ 78938099 h 10706"/>
                  <a:gd name="T112" fmla="*/ 390059361 w 11411"/>
                  <a:gd name="T113" fmla="*/ 61698922 h 10706"/>
                  <a:gd name="T114" fmla="*/ 429596756 w 11411"/>
                  <a:gd name="T115" fmla="*/ 22165068 h 10706"/>
                  <a:gd name="T116" fmla="*/ 511134601 w 11411"/>
                  <a:gd name="T117" fmla="*/ 51847861 h 10706"/>
                  <a:gd name="T118" fmla="*/ 718544178 w 11411"/>
                  <a:gd name="T119" fmla="*/ 150617692 h 10706"/>
                  <a:gd name="T120" fmla="*/ 819786093 w 11411"/>
                  <a:gd name="T121" fmla="*/ 266627420 h 10706"/>
                  <a:gd name="T122" fmla="*/ 908712739 w 11411"/>
                  <a:gd name="T123" fmla="*/ 202335943 h 10706"/>
                  <a:gd name="T124" fmla="*/ 1101214738 w 11411"/>
                  <a:gd name="T125" fmla="*/ 165394644 h 107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411" h="10706">
                    <a:moveTo>
                      <a:pt x="8876" y="1390"/>
                    </a:moveTo>
                    <a:lnTo>
                      <a:pt x="8895" y="1447"/>
                    </a:lnTo>
                    <a:lnTo>
                      <a:pt x="8934" y="1561"/>
                    </a:lnTo>
                    <a:lnTo>
                      <a:pt x="8953" y="1657"/>
                    </a:lnTo>
                    <a:lnTo>
                      <a:pt x="8953" y="1771"/>
                    </a:lnTo>
                    <a:lnTo>
                      <a:pt x="8934" y="1981"/>
                    </a:lnTo>
                    <a:lnTo>
                      <a:pt x="8934" y="2095"/>
                    </a:lnTo>
                    <a:lnTo>
                      <a:pt x="9067" y="2209"/>
                    </a:lnTo>
                    <a:lnTo>
                      <a:pt x="9105" y="2304"/>
                    </a:lnTo>
                    <a:lnTo>
                      <a:pt x="9143" y="2400"/>
                    </a:lnTo>
                    <a:lnTo>
                      <a:pt x="9162" y="2476"/>
                    </a:lnTo>
                    <a:lnTo>
                      <a:pt x="9143" y="2800"/>
                    </a:lnTo>
                    <a:lnTo>
                      <a:pt x="9124" y="2857"/>
                    </a:lnTo>
                    <a:lnTo>
                      <a:pt x="9257" y="2895"/>
                    </a:lnTo>
                    <a:lnTo>
                      <a:pt x="9276" y="2933"/>
                    </a:lnTo>
                    <a:lnTo>
                      <a:pt x="9296" y="2952"/>
                    </a:lnTo>
                    <a:lnTo>
                      <a:pt x="9296" y="2971"/>
                    </a:lnTo>
                    <a:lnTo>
                      <a:pt x="9352" y="2990"/>
                    </a:lnTo>
                    <a:lnTo>
                      <a:pt x="9410" y="2990"/>
                    </a:lnTo>
                    <a:lnTo>
                      <a:pt x="9448" y="3009"/>
                    </a:lnTo>
                    <a:lnTo>
                      <a:pt x="9448" y="3066"/>
                    </a:lnTo>
                    <a:lnTo>
                      <a:pt x="9448" y="3143"/>
                    </a:lnTo>
                    <a:lnTo>
                      <a:pt x="9486" y="3200"/>
                    </a:lnTo>
                    <a:lnTo>
                      <a:pt x="9524" y="3238"/>
                    </a:lnTo>
                    <a:lnTo>
                      <a:pt x="9581" y="3257"/>
                    </a:lnTo>
                    <a:lnTo>
                      <a:pt x="9619" y="3276"/>
                    </a:lnTo>
                    <a:lnTo>
                      <a:pt x="9657" y="3333"/>
                    </a:lnTo>
                    <a:lnTo>
                      <a:pt x="9696" y="3466"/>
                    </a:lnTo>
                    <a:lnTo>
                      <a:pt x="9733" y="3524"/>
                    </a:lnTo>
                    <a:lnTo>
                      <a:pt x="9848" y="3600"/>
                    </a:lnTo>
                    <a:lnTo>
                      <a:pt x="9867" y="3638"/>
                    </a:lnTo>
                    <a:lnTo>
                      <a:pt x="9810" y="3657"/>
                    </a:lnTo>
                    <a:lnTo>
                      <a:pt x="9772" y="3657"/>
                    </a:lnTo>
                    <a:lnTo>
                      <a:pt x="9733" y="3638"/>
                    </a:lnTo>
                    <a:lnTo>
                      <a:pt x="9677" y="3600"/>
                    </a:lnTo>
                    <a:lnTo>
                      <a:pt x="9601" y="3524"/>
                    </a:lnTo>
                    <a:lnTo>
                      <a:pt x="9543" y="3428"/>
                    </a:lnTo>
                    <a:lnTo>
                      <a:pt x="9486" y="3410"/>
                    </a:lnTo>
                    <a:lnTo>
                      <a:pt x="9410" y="3410"/>
                    </a:lnTo>
                    <a:lnTo>
                      <a:pt x="9372" y="3428"/>
                    </a:lnTo>
                    <a:lnTo>
                      <a:pt x="9352" y="3428"/>
                    </a:lnTo>
                    <a:lnTo>
                      <a:pt x="9334" y="3447"/>
                    </a:lnTo>
                    <a:lnTo>
                      <a:pt x="9257" y="3542"/>
                    </a:lnTo>
                    <a:lnTo>
                      <a:pt x="9315" y="3581"/>
                    </a:lnTo>
                    <a:lnTo>
                      <a:pt x="9524" y="3542"/>
                    </a:lnTo>
                    <a:lnTo>
                      <a:pt x="9486" y="3619"/>
                    </a:lnTo>
                    <a:lnTo>
                      <a:pt x="9467" y="3657"/>
                    </a:lnTo>
                    <a:lnTo>
                      <a:pt x="9505" y="3676"/>
                    </a:lnTo>
                    <a:lnTo>
                      <a:pt x="9562" y="3676"/>
                    </a:lnTo>
                    <a:lnTo>
                      <a:pt x="9638" y="3695"/>
                    </a:lnTo>
                    <a:lnTo>
                      <a:pt x="9638" y="3752"/>
                    </a:lnTo>
                    <a:lnTo>
                      <a:pt x="9619" y="3828"/>
                    </a:lnTo>
                    <a:lnTo>
                      <a:pt x="9601" y="3905"/>
                    </a:lnTo>
                    <a:lnTo>
                      <a:pt x="9619" y="3923"/>
                    </a:lnTo>
                    <a:lnTo>
                      <a:pt x="9657" y="3943"/>
                    </a:lnTo>
                    <a:lnTo>
                      <a:pt x="9657" y="3962"/>
                    </a:lnTo>
                    <a:lnTo>
                      <a:pt x="9657" y="4038"/>
                    </a:lnTo>
                    <a:lnTo>
                      <a:pt x="9638" y="4076"/>
                    </a:lnTo>
                    <a:lnTo>
                      <a:pt x="9638" y="4095"/>
                    </a:lnTo>
                    <a:lnTo>
                      <a:pt x="9657" y="4095"/>
                    </a:lnTo>
                    <a:lnTo>
                      <a:pt x="9677" y="4114"/>
                    </a:lnTo>
                    <a:lnTo>
                      <a:pt x="9677" y="4133"/>
                    </a:lnTo>
                    <a:lnTo>
                      <a:pt x="9677" y="4171"/>
                    </a:lnTo>
                    <a:lnTo>
                      <a:pt x="9657" y="4190"/>
                    </a:lnTo>
                    <a:lnTo>
                      <a:pt x="9638" y="4228"/>
                    </a:lnTo>
                    <a:lnTo>
                      <a:pt x="9638" y="4267"/>
                    </a:lnTo>
                    <a:lnTo>
                      <a:pt x="9677" y="4324"/>
                    </a:lnTo>
                    <a:lnTo>
                      <a:pt x="9677" y="4362"/>
                    </a:lnTo>
                    <a:lnTo>
                      <a:pt x="9657" y="4400"/>
                    </a:lnTo>
                    <a:lnTo>
                      <a:pt x="9714" y="4381"/>
                    </a:lnTo>
                    <a:lnTo>
                      <a:pt x="9772" y="4343"/>
                    </a:lnTo>
                    <a:lnTo>
                      <a:pt x="9829" y="4304"/>
                    </a:lnTo>
                    <a:lnTo>
                      <a:pt x="9867" y="4285"/>
                    </a:lnTo>
                    <a:lnTo>
                      <a:pt x="9924" y="4267"/>
                    </a:lnTo>
                    <a:lnTo>
                      <a:pt x="9962" y="4324"/>
                    </a:lnTo>
                    <a:lnTo>
                      <a:pt x="10134" y="4533"/>
                    </a:lnTo>
                    <a:lnTo>
                      <a:pt x="10191" y="4629"/>
                    </a:lnTo>
                    <a:lnTo>
                      <a:pt x="10210" y="4743"/>
                    </a:lnTo>
                    <a:lnTo>
                      <a:pt x="10153" y="4857"/>
                    </a:lnTo>
                    <a:lnTo>
                      <a:pt x="10153" y="4895"/>
                    </a:lnTo>
                    <a:lnTo>
                      <a:pt x="10172" y="4914"/>
                    </a:lnTo>
                    <a:lnTo>
                      <a:pt x="10191" y="4952"/>
                    </a:lnTo>
                    <a:lnTo>
                      <a:pt x="10210" y="4971"/>
                    </a:lnTo>
                    <a:lnTo>
                      <a:pt x="10210" y="5028"/>
                    </a:lnTo>
                    <a:lnTo>
                      <a:pt x="10191" y="5105"/>
                    </a:lnTo>
                    <a:lnTo>
                      <a:pt x="10191" y="5124"/>
                    </a:lnTo>
                    <a:lnTo>
                      <a:pt x="10210" y="5257"/>
                    </a:lnTo>
                    <a:lnTo>
                      <a:pt x="10191" y="5295"/>
                    </a:lnTo>
                    <a:lnTo>
                      <a:pt x="10134" y="5371"/>
                    </a:lnTo>
                    <a:lnTo>
                      <a:pt x="10095" y="5409"/>
                    </a:lnTo>
                    <a:lnTo>
                      <a:pt x="10058" y="5409"/>
                    </a:lnTo>
                    <a:lnTo>
                      <a:pt x="10019" y="5409"/>
                    </a:lnTo>
                    <a:lnTo>
                      <a:pt x="9962" y="5409"/>
                    </a:lnTo>
                    <a:lnTo>
                      <a:pt x="9924" y="5428"/>
                    </a:lnTo>
                    <a:lnTo>
                      <a:pt x="9905" y="5467"/>
                    </a:lnTo>
                    <a:lnTo>
                      <a:pt x="9905" y="5523"/>
                    </a:lnTo>
                    <a:lnTo>
                      <a:pt x="9905" y="5600"/>
                    </a:lnTo>
                    <a:lnTo>
                      <a:pt x="9943" y="5581"/>
                    </a:lnTo>
                    <a:lnTo>
                      <a:pt x="9981" y="5562"/>
                    </a:lnTo>
                    <a:lnTo>
                      <a:pt x="10058" y="5562"/>
                    </a:lnTo>
                    <a:lnTo>
                      <a:pt x="10077" y="5523"/>
                    </a:lnTo>
                    <a:lnTo>
                      <a:pt x="10095" y="5505"/>
                    </a:lnTo>
                    <a:lnTo>
                      <a:pt x="10134" y="5523"/>
                    </a:lnTo>
                    <a:lnTo>
                      <a:pt x="10153" y="5562"/>
                    </a:lnTo>
                    <a:lnTo>
                      <a:pt x="10172" y="5562"/>
                    </a:lnTo>
                    <a:lnTo>
                      <a:pt x="10210" y="5581"/>
                    </a:lnTo>
                    <a:lnTo>
                      <a:pt x="10229" y="5619"/>
                    </a:lnTo>
                    <a:lnTo>
                      <a:pt x="10210" y="5657"/>
                    </a:lnTo>
                    <a:lnTo>
                      <a:pt x="10210" y="5695"/>
                    </a:lnTo>
                    <a:lnTo>
                      <a:pt x="10248" y="5733"/>
                    </a:lnTo>
                    <a:lnTo>
                      <a:pt x="10324" y="5809"/>
                    </a:lnTo>
                    <a:lnTo>
                      <a:pt x="10362" y="5886"/>
                    </a:lnTo>
                    <a:lnTo>
                      <a:pt x="10400" y="6095"/>
                    </a:lnTo>
                    <a:lnTo>
                      <a:pt x="10439" y="6133"/>
                    </a:lnTo>
                    <a:lnTo>
                      <a:pt x="10495" y="6171"/>
                    </a:lnTo>
                    <a:lnTo>
                      <a:pt x="10476" y="6209"/>
                    </a:lnTo>
                    <a:lnTo>
                      <a:pt x="10458" y="6229"/>
                    </a:lnTo>
                    <a:lnTo>
                      <a:pt x="10439" y="6248"/>
                    </a:lnTo>
                    <a:lnTo>
                      <a:pt x="10458" y="6305"/>
                    </a:lnTo>
                    <a:lnTo>
                      <a:pt x="10476" y="6324"/>
                    </a:lnTo>
                    <a:lnTo>
                      <a:pt x="10534" y="6362"/>
                    </a:lnTo>
                    <a:lnTo>
                      <a:pt x="10553" y="6419"/>
                    </a:lnTo>
                    <a:lnTo>
                      <a:pt x="10534" y="6495"/>
                    </a:lnTo>
                    <a:lnTo>
                      <a:pt x="10572" y="6552"/>
                    </a:lnTo>
                    <a:lnTo>
                      <a:pt x="10534" y="6590"/>
                    </a:lnTo>
                    <a:lnTo>
                      <a:pt x="10458" y="6610"/>
                    </a:lnTo>
                    <a:lnTo>
                      <a:pt x="10400" y="6666"/>
                    </a:lnTo>
                    <a:lnTo>
                      <a:pt x="10381" y="6705"/>
                    </a:lnTo>
                    <a:lnTo>
                      <a:pt x="10419" y="6724"/>
                    </a:lnTo>
                    <a:lnTo>
                      <a:pt x="10572" y="6705"/>
                    </a:lnTo>
                    <a:lnTo>
                      <a:pt x="10591" y="6724"/>
                    </a:lnTo>
                    <a:lnTo>
                      <a:pt x="10610" y="6743"/>
                    </a:lnTo>
                    <a:lnTo>
                      <a:pt x="10629" y="6838"/>
                    </a:lnTo>
                    <a:lnTo>
                      <a:pt x="10648" y="6876"/>
                    </a:lnTo>
                    <a:lnTo>
                      <a:pt x="10724" y="6933"/>
                    </a:lnTo>
                    <a:lnTo>
                      <a:pt x="10743" y="6952"/>
                    </a:lnTo>
                    <a:lnTo>
                      <a:pt x="10762" y="6991"/>
                    </a:lnTo>
                    <a:lnTo>
                      <a:pt x="10800" y="7105"/>
                    </a:lnTo>
                    <a:lnTo>
                      <a:pt x="10762" y="7181"/>
                    </a:lnTo>
                    <a:lnTo>
                      <a:pt x="10705" y="7219"/>
                    </a:lnTo>
                    <a:lnTo>
                      <a:pt x="10591" y="7200"/>
                    </a:lnTo>
                    <a:lnTo>
                      <a:pt x="10629" y="7257"/>
                    </a:lnTo>
                    <a:lnTo>
                      <a:pt x="10724" y="7333"/>
                    </a:lnTo>
                    <a:lnTo>
                      <a:pt x="10724" y="7372"/>
                    </a:lnTo>
                    <a:lnTo>
                      <a:pt x="10686" y="7390"/>
                    </a:lnTo>
                    <a:lnTo>
                      <a:pt x="10572" y="7448"/>
                    </a:lnTo>
                    <a:lnTo>
                      <a:pt x="10458" y="7467"/>
                    </a:lnTo>
                    <a:lnTo>
                      <a:pt x="10458" y="7524"/>
                    </a:lnTo>
                    <a:lnTo>
                      <a:pt x="10495" y="7619"/>
                    </a:lnTo>
                    <a:lnTo>
                      <a:pt x="10495" y="7676"/>
                    </a:lnTo>
                    <a:lnTo>
                      <a:pt x="10458" y="7733"/>
                    </a:lnTo>
                    <a:lnTo>
                      <a:pt x="10419" y="7771"/>
                    </a:lnTo>
                    <a:lnTo>
                      <a:pt x="10362" y="7809"/>
                    </a:lnTo>
                    <a:lnTo>
                      <a:pt x="10458" y="7790"/>
                    </a:lnTo>
                    <a:lnTo>
                      <a:pt x="10629" y="7581"/>
                    </a:lnTo>
                    <a:lnTo>
                      <a:pt x="10705" y="7600"/>
                    </a:lnTo>
                    <a:lnTo>
                      <a:pt x="10762" y="7619"/>
                    </a:lnTo>
                    <a:lnTo>
                      <a:pt x="10857" y="7619"/>
                    </a:lnTo>
                    <a:lnTo>
                      <a:pt x="10934" y="7695"/>
                    </a:lnTo>
                    <a:lnTo>
                      <a:pt x="10991" y="7695"/>
                    </a:lnTo>
                    <a:lnTo>
                      <a:pt x="11048" y="7695"/>
                    </a:lnTo>
                    <a:lnTo>
                      <a:pt x="11086" y="7714"/>
                    </a:lnTo>
                    <a:lnTo>
                      <a:pt x="11181" y="7771"/>
                    </a:lnTo>
                    <a:lnTo>
                      <a:pt x="11410" y="8152"/>
                    </a:lnTo>
                    <a:lnTo>
                      <a:pt x="11410" y="8324"/>
                    </a:lnTo>
                    <a:lnTo>
                      <a:pt x="11296" y="8400"/>
                    </a:lnTo>
                    <a:lnTo>
                      <a:pt x="11162" y="8495"/>
                    </a:lnTo>
                    <a:lnTo>
                      <a:pt x="10572" y="8838"/>
                    </a:lnTo>
                    <a:lnTo>
                      <a:pt x="10419" y="8895"/>
                    </a:lnTo>
                    <a:lnTo>
                      <a:pt x="10324" y="9009"/>
                    </a:lnTo>
                    <a:lnTo>
                      <a:pt x="10305" y="9162"/>
                    </a:lnTo>
                    <a:lnTo>
                      <a:pt x="10248" y="9314"/>
                    </a:lnTo>
                    <a:lnTo>
                      <a:pt x="10248" y="9409"/>
                    </a:lnTo>
                    <a:lnTo>
                      <a:pt x="10343" y="9505"/>
                    </a:lnTo>
                    <a:lnTo>
                      <a:pt x="10362" y="9638"/>
                    </a:lnTo>
                    <a:lnTo>
                      <a:pt x="10267" y="9771"/>
                    </a:lnTo>
                    <a:lnTo>
                      <a:pt x="10153" y="9866"/>
                    </a:lnTo>
                    <a:lnTo>
                      <a:pt x="10000" y="9790"/>
                    </a:lnTo>
                    <a:lnTo>
                      <a:pt x="9886" y="9543"/>
                    </a:lnTo>
                    <a:lnTo>
                      <a:pt x="9829" y="9485"/>
                    </a:lnTo>
                    <a:lnTo>
                      <a:pt x="9772" y="9429"/>
                    </a:lnTo>
                    <a:lnTo>
                      <a:pt x="9657" y="9086"/>
                    </a:lnTo>
                    <a:lnTo>
                      <a:pt x="9372" y="8895"/>
                    </a:lnTo>
                    <a:lnTo>
                      <a:pt x="9276" y="8914"/>
                    </a:lnTo>
                    <a:lnTo>
                      <a:pt x="9200" y="8914"/>
                    </a:lnTo>
                    <a:lnTo>
                      <a:pt x="9105" y="9028"/>
                    </a:lnTo>
                    <a:lnTo>
                      <a:pt x="8991" y="9086"/>
                    </a:lnTo>
                    <a:lnTo>
                      <a:pt x="8876" y="9067"/>
                    </a:lnTo>
                    <a:lnTo>
                      <a:pt x="8819" y="9162"/>
                    </a:lnTo>
                    <a:lnTo>
                      <a:pt x="8781" y="9314"/>
                    </a:lnTo>
                    <a:lnTo>
                      <a:pt x="8629" y="9353"/>
                    </a:lnTo>
                    <a:lnTo>
                      <a:pt x="8572" y="9257"/>
                    </a:lnTo>
                    <a:lnTo>
                      <a:pt x="8553" y="9143"/>
                    </a:lnTo>
                    <a:lnTo>
                      <a:pt x="8438" y="9104"/>
                    </a:lnTo>
                    <a:lnTo>
                      <a:pt x="8286" y="9162"/>
                    </a:lnTo>
                    <a:lnTo>
                      <a:pt x="7981" y="9333"/>
                    </a:lnTo>
                    <a:lnTo>
                      <a:pt x="7810" y="9390"/>
                    </a:lnTo>
                    <a:lnTo>
                      <a:pt x="7524" y="9524"/>
                    </a:lnTo>
                    <a:lnTo>
                      <a:pt x="7429" y="9600"/>
                    </a:lnTo>
                    <a:lnTo>
                      <a:pt x="7353" y="9676"/>
                    </a:lnTo>
                    <a:lnTo>
                      <a:pt x="7105" y="9695"/>
                    </a:lnTo>
                    <a:lnTo>
                      <a:pt x="6953" y="9657"/>
                    </a:lnTo>
                    <a:lnTo>
                      <a:pt x="6858" y="9581"/>
                    </a:lnTo>
                    <a:lnTo>
                      <a:pt x="6724" y="9581"/>
                    </a:lnTo>
                    <a:lnTo>
                      <a:pt x="6609" y="9638"/>
                    </a:lnTo>
                    <a:lnTo>
                      <a:pt x="6286" y="9657"/>
                    </a:lnTo>
                    <a:lnTo>
                      <a:pt x="5314" y="10076"/>
                    </a:lnTo>
                    <a:lnTo>
                      <a:pt x="5086" y="10305"/>
                    </a:lnTo>
                    <a:lnTo>
                      <a:pt x="4895" y="10571"/>
                    </a:lnTo>
                    <a:lnTo>
                      <a:pt x="4762" y="10667"/>
                    </a:lnTo>
                    <a:lnTo>
                      <a:pt x="4133" y="10705"/>
                    </a:lnTo>
                    <a:lnTo>
                      <a:pt x="3943" y="10362"/>
                    </a:lnTo>
                    <a:lnTo>
                      <a:pt x="3867" y="10267"/>
                    </a:lnTo>
                    <a:lnTo>
                      <a:pt x="3790" y="10171"/>
                    </a:lnTo>
                    <a:lnTo>
                      <a:pt x="3753" y="10000"/>
                    </a:lnTo>
                    <a:lnTo>
                      <a:pt x="3657" y="9829"/>
                    </a:lnTo>
                    <a:lnTo>
                      <a:pt x="3619" y="9752"/>
                    </a:lnTo>
                    <a:lnTo>
                      <a:pt x="3581" y="9657"/>
                    </a:lnTo>
                    <a:lnTo>
                      <a:pt x="3505" y="9524"/>
                    </a:lnTo>
                    <a:lnTo>
                      <a:pt x="3390" y="9429"/>
                    </a:lnTo>
                    <a:lnTo>
                      <a:pt x="3295" y="9371"/>
                    </a:lnTo>
                    <a:lnTo>
                      <a:pt x="3105" y="9257"/>
                    </a:lnTo>
                    <a:lnTo>
                      <a:pt x="1067" y="8743"/>
                    </a:lnTo>
                    <a:lnTo>
                      <a:pt x="190" y="8400"/>
                    </a:lnTo>
                    <a:lnTo>
                      <a:pt x="0" y="8247"/>
                    </a:lnTo>
                    <a:lnTo>
                      <a:pt x="19" y="7981"/>
                    </a:lnTo>
                    <a:lnTo>
                      <a:pt x="0" y="7714"/>
                    </a:lnTo>
                    <a:lnTo>
                      <a:pt x="19" y="7486"/>
                    </a:lnTo>
                    <a:lnTo>
                      <a:pt x="114" y="7276"/>
                    </a:lnTo>
                    <a:lnTo>
                      <a:pt x="419" y="7009"/>
                    </a:lnTo>
                    <a:lnTo>
                      <a:pt x="705" y="6686"/>
                    </a:lnTo>
                    <a:lnTo>
                      <a:pt x="857" y="6457"/>
                    </a:lnTo>
                    <a:lnTo>
                      <a:pt x="952" y="6248"/>
                    </a:lnTo>
                    <a:lnTo>
                      <a:pt x="1010" y="6019"/>
                    </a:lnTo>
                    <a:lnTo>
                      <a:pt x="1295" y="5124"/>
                    </a:lnTo>
                    <a:lnTo>
                      <a:pt x="1352" y="5010"/>
                    </a:lnTo>
                    <a:lnTo>
                      <a:pt x="1391" y="4895"/>
                    </a:lnTo>
                    <a:lnTo>
                      <a:pt x="1428" y="4666"/>
                    </a:lnTo>
                    <a:lnTo>
                      <a:pt x="1600" y="4514"/>
                    </a:lnTo>
                    <a:lnTo>
                      <a:pt x="1790" y="4457"/>
                    </a:lnTo>
                    <a:lnTo>
                      <a:pt x="1829" y="4304"/>
                    </a:lnTo>
                    <a:lnTo>
                      <a:pt x="1714" y="4152"/>
                    </a:lnTo>
                    <a:lnTo>
                      <a:pt x="1753" y="3923"/>
                    </a:lnTo>
                    <a:lnTo>
                      <a:pt x="1657" y="3676"/>
                    </a:lnTo>
                    <a:lnTo>
                      <a:pt x="1657" y="3562"/>
                    </a:lnTo>
                    <a:lnTo>
                      <a:pt x="1600" y="3219"/>
                    </a:lnTo>
                    <a:lnTo>
                      <a:pt x="1619" y="3105"/>
                    </a:lnTo>
                    <a:lnTo>
                      <a:pt x="1790" y="2781"/>
                    </a:lnTo>
                    <a:lnTo>
                      <a:pt x="1867" y="2495"/>
                    </a:lnTo>
                    <a:lnTo>
                      <a:pt x="1885" y="2419"/>
                    </a:lnTo>
                    <a:lnTo>
                      <a:pt x="1885" y="2343"/>
                    </a:lnTo>
                    <a:lnTo>
                      <a:pt x="1867" y="2286"/>
                    </a:lnTo>
                    <a:lnTo>
                      <a:pt x="1809" y="2171"/>
                    </a:lnTo>
                    <a:lnTo>
                      <a:pt x="1829" y="2076"/>
                    </a:lnTo>
                    <a:lnTo>
                      <a:pt x="1905" y="1962"/>
                    </a:lnTo>
                    <a:lnTo>
                      <a:pt x="1981" y="1905"/>
                    </a:lnTo>
                    <a:lnTo>
                      <a:pt x="2038" y="1810"/>
                    </a:lnTo>
                    <a:lnTo>
                      <a:pt x="2152" y="1619"/>
                    </a:lnTo>
                    <a:lnTo>
                      <a:pt x="2229" y="1524"/>
                    </a:lnTo>
                    <a:lnTo>
                      <a:pt x="2248" y="1505"/>
                    </a:lnTo>
                    <a:lnTo>
                      <a:pt x="2286" y="1505"/>
                    </a:lnTo>
                    <a:lnTo>
                      <a:pt x="2324" y="1485"/>
                    </a:lnTo>
                    <a:lnTo>
                      <a:pt x="2343" y="1447"/>
                    </a:lnTo>
                    <a:lnTo>
                      <a:pt x="2362" y="1390"/>
                    </a:lnTo>
                    <a:lnTo>
                      <a:pt x="2419" y="1314"/>
                    </a:lnTo>
                    <a:lnTo>
                      <a:pt x="2457" y="1219"/>
                    </a:lnTo>
                    <a:lnTo>
                      <a:pt x="2591" y="1009"/>
                    </a:lnTo>
                    <a:lnTo>
                      <a:pt x="2610" y="971"/>
                    </a:lnTo>
                    <a:lnTo>
                      <a:pt x="2667" y="952"/>
                    </a:lnTo>
                    <a:lnTo>
                      <a:pt x="2724" y="933"/>
                    </a:lnTo>
                    <a:lnTo>
                      <a:pt x="2781" y="914"/>
                    </a:lnTo>
                    <a:lnTo>
                      <a:pt x="2819" y="857"/>
                    </a:lnTo>
                    <a:lnTo>
                      <a:pt x="2819" y="800"/>
                    </a:lnTo>
                    <a:lnTo>
                      <a:pt x="2857" y="743"/>
                    </a:lnTo>
                    <a:lnTo>
                      <a:pt x="2952" y="628"/>
                    </a:lnTo>
                    <a:lnTo>
                      <a:pt x="2952" y="609"/>
                    </a:lnTo>
                    <a:lnTo>
                      <a:pt x="2952" y="590"/>
                    </a:lnTo>
                    <a:lnTo>
                      <a:pt x="2952" y="552"/>
                    </a:lnTo>
                    <a:lnTo>
                      <a:pt x="2972" y="514"/>
                    </a:lnTo>
                    <a:lnTo>
                      <a:pt x="2991" y="495"/>
                    </a:lnTo>
                    <a:lnTo>
                      <a:pt x="3009" y="476"/>
                    </a:lnTo>
                    <a:lnTo>
                      <a:pt x="3028" y="438"/>
                    </a:lnTo>
                    <a:lnTo>
                      <a:pt x="3105" y="323"/>
                    </a:lnTo>
                    <a:lnTo>
                      <a:pt x="3162" y="266"/>
                    </a:lnTo>
                    <a:lnTo>
                      <a:pt x="3219" y="209"/>
                    </a:lnTo>
                    <a:lnTo>
                      <a:pt x="3314" y="171"/>
                    </a:lnTo>
                    <a:lnTo>
                      <a:pt x="3333" y="133"/>
                    </a:lnTo>
                    <a:lnTo>
                      <a:pt x="3353" y="114"/>
                    </a:lnTo>
                    <a:lnTo>
                      <a:pt x="3390" y="38"/>
                    </a:lnTo>
                    <a:lnTo>
                      <a:pt x="3429" y="0"/>
                    </a:lnTo>
                    <a:lnTo>
                      <a:pt x="3943" y="400"/>
                    </a:lnTo>
                    <a:lnTo>
                      <a:pt x="4115" y="514"/>
                    </a:lnTo>
                    <a:lnTo>
                      <a:pt x="4552" y="667"/>
                    </a:lnTo>
                    <a:lnTo>
                      <a:pt x="5009" y="762"/>
                    </a:lnTo>
                    <a:lnTo>
                      <a:pt x="5219" y="857"/>
                    </a:lnTo>
                    <a:lnTo>
                      <a:pt x="5543" y="1162"/>
                    </a:lnTo>
                    <a:lnTo>
                      <a:pt x="5734" y="1295"/>
                    </a:lnTo>
                    <a:lnTo>
                      <a:pt x="6000" y="1543"/>
                    </a:lnTo>
                    <a:lnTo>
                      <a:pt x="6057" y="1905"/>
                    </a:lnTo>
                    <a:lnTo>
                      <a:pt x="6115" y="2057"/>
                    </a:lnTo>
                    <a:lnTo>
                      <a:pt x="6324" y="2057"/>
                    </a:lnTo>
                    <a:lnTo>
                      <a:pt x="6495" y="1962"/>
                    </a:lnTo>
                    <a:lnTo>
                      <a:pt x="6591" y="1752"/>
                    </a:lnTo>
                    <a:lnTo>
                      <a:pt x="6667" y="1600"/>
                    </a:lnTo>
                    <a:lnTo>
                      <a:pt x="6934" y="1543"/>
                    </a:lnTo>
                    <a:lnTo>
                      <a:pt x="7010" y="1561"/>
                    </a:lnTo>
                    <a:lnTo>
                      <a:pt x="7029" y="1619"/>
                    </a:lnTo>
                    <a:lnTo>
                      <a:pt x="7105" y="1638"/>
                    </a:lnTo>
                    <a:lnTo>
                      <a:pt x="7334" y="1581"/>
                    </a:lnTo>
                    <a:lnTo>
                      <a:pt x="7791" y="1429"/>
                    </a:lnTo>
                    <a:lnTo>
                      <a:pt x="8495" y="1276"/>
                    </a:lnTo>
                    <a:lnTo>
                      <a:pt x="8686" y="1276"/>
                    </a:lnTo>
                    <a:lnTo>
                      <a:pt x="8819" y="1371"/>
                    </a:lnTo>
                    <a:lnTo>
                      <a:pt x="8876" y="139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4" name="Freeform 15">
                <a:extLst>
                  <a:ext uri="{FF2B5EF4-FFF2-40B4-BE49-F238E27FC236}">
                    <a16:creationId xmlns:a16="http://schemas.microsoft.com/office/drawing/2014/main" id="{193C9A82-F0DE-924D-A9B0-B5E6FFA3D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0838" y="7578725"/>
                <a:ext cx="2790825" cy="3524250"/>
              </a:xfrm>
              <a:custGeom>
                <a:avLst/>
                <a:gdLst>
                  <a:gd name="T0" fmla="*/ 755170679 w 7753"/>
                  <a:gd name="T1" fmla="*/ 676057047 h 9791"/>
                  <a:gd name="T2" fmla="*/ 745323059 w 7753"/>
                  <a:gd name="T3" fmla="*/ 695880098 h 9791"/>
                  <a:gd name="T4" fmla="*/ 737937254 w 7753"/>
                  <a:gd name="T5" fmla="*/ 727881987 h 9791"/>
                  <a:gd name="T6" fmla="*/ 701007868 w 7753"/>
                  <a:gd name="T7" fmla="*/ 846431911 h 9791"/>
                  <a:gd name="T8" fmla="*/ 710855849 w 7753"/>
                  <a:gd name="T9" fmla="*/ 920412006 h 9791"/>
                  <a:gd name="T10" fmla="*/ 737937254 w 7753"/>
                  <a:gd name="T11" fmla="*/ 910565271 h 9791"/>
                  <a:gd name="T12" fmla="*/ 779919858 w 7753"/>
                  <a:gd name="T13" fmla="*/ 950081792 h 9791"/>
                  <a:gd name="T14" fmla="*/ 784843848 w 7753"/>
                  <a:gd name="T15" fmla="*/ 1021600203 h 9791"/>
                  <a:gd name="T16" fmla="*/ 737937254 w 7753"/>
                  <a:gd name="T17" fmla="*/ 1127712127 h 9791"/>
                  <a:gd name="T18" fmla="*/ 728089274 w 7753"/>
                  <a:gd name="T19" fmla="*/ 1159843597 h 9791"/>
                  <a:gd name="T20" fmla="*/ 713317664 w 7753"/>
                  <a:gd name="T21" fmla="*/ 1172152016 h 9791"/>
                  <a:gd name="T22" fmla="*/ 565212076 w 7753"/>
                  <a:gd name="T23" fmla="*/ 1187051700 h 9791"/>
                  <a:gd name="T24" fmla="*/ 409720324 w 7753"/>
                  <a:gd name="T25" fmla="*/ 1228900324 h 9791"/>
                  <a:gd name="T26" fmla="*/ 273924171 w 7753"/>
                  <a:gd name="T27" fmla="*/ 1152458546 h 9791"/>
                  <a:gd name="T28" fmla="*/ 2461815 w 7753"/>
                  <a:gd name="T29" fmla="*/ 996853784 h 9791"/>
                  <a:gd name="T30" fmla="*/ 17233785 w 7753"/>
                  <a:gd name="T31" fmla="*/ 952543476 h 9791"/>
                  <a:gd name="T32" fmla="*/ 32005396 w 7753"/>
                  <a:gd name="T33" fmla="*/ 846431911 h 9791"/>
                  <a:gd name="T34" fmla="*/ 187626376 w 7753"/>
                  <a:gd name="T35" fmla="*/ 811838757 h 9791"/>
                  <a:gd name="T36" fmla="*/ 281310336 w 7753"/>
                  <a:gd name="T37" fmla="*/ 639131790 h 9791"/>
                  <a:gd name="T38" fmla="*/ 330678746 w 7753"/>
                  <a:gd name="T39" fmla="*/ 540405277 h 9791"/>
                  <a:gd name="T40" fmla="*/ 271462356 w 7753"/>
                  <a:gd name="T41" fmla="*/ 530428961 h 9791"/>
                  <a:gd name="T42" fmla="*/ 239327372 w 7753"/>
                  <a:gd name="T43" fmla="*/ 402161882 h 9791"/>
                  <a:gd name="T44" fmla="*/ 140590194 w 7753"/>
                  <a:gd name="T45" fmla="*/ 389853464 h 9791"/>
                  <a:gd name="T46" fmla="*/ 91221785 w 7753"/>
                  <a:gd name="T47" fmla="*/ 350336942 h 9791"/>
                  <a:gd name="T48" fmla="*/ 98737178 w 7753"/>
                  <a:gd name="T49" fmla="*/ 175298232 h 9791"/>
                  <a:gd name="T50" fmla="*/ 61678204 w 7753"/>
                  <a:gd name="T51" fmla="*/ 125934616 h 9791"/>
                  <a:gd name="T52" fmla="*/ 71526185 w 7753"/>
                  <a:gd name="T53" fmla="*/ 0 h 9791"/>
                  <a:gd name="T54" fmla="*/ 224555762 w 7753"/>
                  <a:gd name="T55" fmla="*/ 39516521 h 9791"/>
                  <a:gd name="T56" fmla="*/ 315907135 w 7753"/>
                  <a:gd name="T57" fmla="*/ 81494727 h 9791"/>
                  <a:gd name="T58" fmla="*/ 384971145 w 7753"/>
                  <a:gd name="T59" fmla="*/ 66595043 h 9791"/>
                  <a:gd name="T60" fmla="*/ 473860703 w 7753"/>
                  <a:gd name="T61" fmla="*/ 51824940 h 9791"/>
                  <a:gd name="T62" fmla="*/ 473860703 w 7753"/>
                  <a:gd name="T63" fmla="*/ 108573248 h 9791"/>
                  <a:gd name="T64" fmla="*/ 503533512 w 7753"/>
                  <a:gd name="T65" fmla="*/ 170374865 h 9791"/>
                  <a:gd name="T66" fmla="*/ 510789729 w 7753"/>
                  <a:gd name="T67" fmla="*/ 251610429 h 9791"/>
                  <a:gd name="T68" fmla="*/ 533077092 w 7753"/>
                  <a:gd name="T69" fmla="*/ 283741899 h 9791"/>
                  <a:gd name="T70" fmla="*/ 552902281 w 7753"/>
                  <a:gd name="T71" fmla="*/ 296050318 h 9791"/>
                  <a:gd name="T72" fmla="*/ 582445501 w 7753"/>
                  <a:gd name="T73" fmla="*/ 296050318 h 9791"/>
                  <a:gd name="T74" fmla="*/ 626890281 w 7753"/>
                  <a:gd name="T75" fmla="*/ 340490207 h 9791"/>
                  <a:gd name="T76" fmla="*/ 577521511 w 7753"/>
                  <a:gd name="T77" fmla="*/ 446601772 h 9791"/>
                  <a:gd name="T78" fmla="*/ 619504475 w 7753"/>
                  <a:gd name="T79" fmla="*/ 508273807 h 9791"/>
                  <a:gd name="T80" fmla="*/ 587369492 w 7753"/>
                  <a:gd name="T81" fmla="*/ 569945482 h 9791"/>
                  <a:gd name="T82" fmla="*/ 649047696 w 7753"/>
                  <a:gd name="T83" fmla="*/ 557637063 h 9791"/>
                  <a:gd name="T84" fmla="*/ 708264085 w 7753"/>
                  <a:gd name="T85" fmla="*/ 525635174 h 9791"/>
                  <a:gd name="T86" fmla="*/ 770072238 w 7753"/>
                  <a:gd name="T87" fmla="*/ 629155474 h 9791"/>
                  <a:gd name="T88" fmla="*/ 974802811 w 7753"/>
                  <a:gd name="T89" fmla="*/ 950081792 h 9791"/>
                  <a:gd name="T90" fmla="*/ 964954831 w 7753"/>
                  <a:gd name="T91" fmla="*/ 982083681 h 9791"/>
                  <a:gd name="T92" fmla="*/ 915586422 w 7753"/>
                  <a:gd name="T93" fmla="*/ 1016676835 h 9791"/>
                  <a:gd name="T94" fmla="*/ 853907858 w 7753"/>
                  <a:gd name="T95" fmla="*/ 1001906732 h 9791"/>
                  <a:gd name="T96" fmla="*/ 871271231 w 7753"/>
                  <a:gd name="T97" fmla="*/ 989598314 h 9791"/>
                  <a:gd name="T98" fmla="*/ 905738442 w 7753"/>
                  <a:gd name="T99" fmla="*/ 942696741 h 9791"/>
                  <a:gd name="T100" fmla="*/ 955107211 w 7753"/>
                  <a:gd name="T101" fmla="*/ 922873689 h 9791"/>
                  <a:gd name="T102" fmla="*/ 967546234 w 7753"/>
                  <a:gd name="T103" fmla="*/ 908103587 h 9791"/>
                  <a:gd name="T104" fmla="*/ 994628000 w 7753"/>
                  <a:gd name="T105" fmla="*/ 861202014 h 9791"/>
                  <a:gd name="T106" fmla="*/ 925563630 w 7753"/>
                  <a:gd name="T107" fmla="*/ 1061116724 h 97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753" h="9791">
                    <a:moveTo>
                      <a:pt x="6000" y="4914"/>
                    </a:moveTo>
                    <a:lnTo>
                      <a:pt x="5962" y="4951"/>
                    </a:lnTo>
                    <a:lnTo>
                      <a:pt x="5943" y="5009"/>
                    </a:lnTo>
                    <a:lnTo>
                      <a:pt x="5943" y="5085"/>
                    </a:lnTo>
                    <a:lnTo>
                      <a:pt x="5923" y="5123"/>
                    </a:lnTo>
                    <a:lnTo>
                      <a:pt x="5886" y="5180"/>
                    </a:lnTo>
                    <a:lnTo>
                      <a:pt x="5828" y="5218"/>
                    </a:lnTo>
                    <a:lnTo>
                      <a:pt x="5809" y="5237"/>
                    </a:lnTo>
                    <a:lnTo>
                      <a:pt x="5771" y="5237"/>
                    </a:lnTo>
                    <a:lnTo>
                      <a:pt x="5752" y="5237"/>
                    </a:lnTo>
                    <a:lnTo>
                      <a:pt x="5752" y="5276"/>
                    </a:lnTo>
                    <a:lnTo>
                      <a:pt x="5771" y="5314"/>
                    </a:lnTo>
                    <a:lnTo>
                      <a:pt x="5771" y="5332"/>
                    </a:lnTo>
                    <a:lnTo>
                      <a:pt x="5752" y="5371"/>
                    </a:lnTo>
                    <a:lnTo>
                      <a:pt x="5714" y="5390"/>
                    </a:lnTo>
                    <a:lnTo>
                      <a:pt x="5638" y="5390"/>
                    </a:lnTo>
                    <a:lnTo>
                      <a:pt x="5600" y="5390"/>
                    </a:lnTo>
                    <a:lnTo>
                      <a:pt x="5638" y="5447"/>
                    </a:lnTo>
                    <a:lnTo>
                      <a:pt x="5676" y="5485"/>
                    </a:lnTo>
                    <a:lnTo>
                      <a:pt x="5695" y="5542"/>
                    </a:lnTo>
                    <a:lnTo>
                      <a:pt x="5695" y="5618"/>
                    </a:lnTo>
                    <a:lnTo>
                      <a:pt x="5676" y="5676"/>
                    </a:lnTo>
                    <a:lnTo>
                      <a:pt x="5657" y="5752"/>
                    </a:lnTo>
                    <a:lnTo>
                      <a:pt x="5619" y="5809"/>
                    </a:lnTo>
                    <a:lnTo>
                      <a:pt x="5524" y="5904"/>
                    </a:lnTo>
                    <a:lnTo>
                      <a:pt x="5466" y="6038"/>
                    </a:lnTo>
                    <a:lnTo>
                      <a:pt x="5410" y="6456"/>
                    </a:lnTo>
                    <a:lnTo>
                      <a:pt x="5410" y="6533"/>
                    </a:lnTo>
                    <a:lnTo>
                      <a:pt x="5428" y="6609"/>
                    </a:lnTo>
                    <a:lnTo>
                      <a:pt x="5466" y="6723"/>
                    </a:lnTo>
                    <a:lnTo>
                      <a:pt x="5486" y="6800"/>
                    </a:lnTo>
                    <a:lnTo>
                      <a:pt x="5466" y="6837"/>
                    </a:lnTo>
                    <a:lnTo>
                      <a:pt x="5447" y="6895"/>
                    </a:lnTo>
                    <a:lnTo>
                      <a:pt x="5505" y="7028"/>
                    </a:lnTo>
                    <a:lnTo>
                      <a:pt x="5486" y="7104"/>
                    </a:lnTo>
                    <a:lnTo>
                      <a:pt x="5333" y="7295"/>
                    </a:lnTo>
                    <a:lnTo>
                      <a:pt x="5447" y="7257"/>
                    </a:lnTo>
                    <a:lnTo>
                      <a:pt x="5524" y="7181"/>
                    </a:lnTo>
                    <a:lnTo>
                      <a:pt x="5562" y="7047"/>
                    </a:lnTo>
                    <a:lnTo>
                      <a:pt x="5600" y="6932"/>
                    </a:lnTo>
                    <a:lnTo>
                      <a:pt x="5657" y="6971"/>
                    </a:lnTo>
                    <a:lnTo>
                      <a:pt x="5695" y="7028"/>
                    </a:lnTo>
                    <a:lnTo>
                      <a:pt x="5714" y="7085"/>
                    </a:lnTo>
                    <a:lnTo>
                      <a:pt x="5657" y="7142"/>
                    </a:lnTo>
                    <a:lnTo>
                      <a:pt x="5791" y="7123"/>
                    </a:lnTo>
                    <a:lnTo>
                      <a:pt x="5847" y="7123"/>
                    </a:lnTo>
                    <a:lnTo>
                      <a:pt x="5923" y="7181"/>
                    </a:lnTo>
                    <a:lnTo>
                      <a:pt x="6019" y="7276"/>
                    </a:lnTo>
                    <a:lnTo>
                      <a:pt x="6019" y="7333"/>
                    </a:lnTo>
                    <a:lnTo>
                      <a:pt x="6000" y="7409"/>
                    </a:lnTo>
                    <a:lnTo>
                      <a:pt x="5943" y="7542"/>
                    </a:lnTo>
                    <a:lnTo>
                      <a:pt x="5943" y="7580"/>
                    </a:lnTo>
                    <a:lnTo>
                      <a:pt x="5981" y="7714"/>
                    </a:lnTo>
                    <a:lnTo>
                      <a:pt x="5981" y="7866"/>
                    </a:lnTo>
                    <a:lnTo>
                      <a:pt x="6000" y="7923"/>
                    </a:lnTo>
                    <a:lnTo>
                      <a:pt x="6057" y="7885"/>
                    </a:lnTo>
                    <a:lnTo>
                      <a:pt x="6076" y="7866"/>
                    </a:lnTo>
                    <a:lnTo>
                      <a:pt x="6076" y="7980"/>
                    </a:lnTo>
                    <a:lnTo>
                      <a:pt x="6019" y="8095"/>
                    </a:lnTo>
                    <a:lnTo>
                      <a:pt x="5905" y="8285"/>
                    </a:lnTo>
                    <a:lnTo>
                      <a:pt x="5771" y="8609"/>
                    </a:lnTo>
                    <a:lnTo>
                      <a:pt x="5733" y="8704"/>
                    </a:lnTo>
                    <a:lnTo>
                      <a:pt x="5695" y="8704"/>
                    </a:lnTo>
                    <a:lnTo>
                      <a:pt x="5676" y="8704"/>
                    </a:lnTo>
                    <a:lnTo>
                      <a:pt x="5657" y="8704"/>
                    </a:lnTo>
                    <a:lnTo>
                      <a:pt x="5676" y="8761"/>
                    </a:lnTo>
                    <a:lnTo>
                      <a:pt x="5676" y="8895"/>
                    </a:lnTo>
                    <a:lnTo>
                      <a:pt x="5676" y="8971"/>
                    </a:lnTo>
                    <a:lnTo>
                      <a:pt x="5619" y="8952"/>
                    </a:lnTo>
                    <a:lnTo>
                      <a:pt x="5619" y="8971"/>
                    </a:lnTo>
                    <a:lnTo>
                      <a:pt x="5600" y="9047"/>
                    </a:lnTo>
                    <a:lnTo>
                      <a:pt x="5542" y="8971"/>
                    </a:lnTo>
                    <a:lnTo>
                      <a:pt x="5505" y="8952"/>
                    </a:lnTo>
                    <a:lnTo>
                      <a:pt x="5486" y="8952"/>
                    </a:lnTo>
                    <a:lnTo>
                      <a:pt x="5505" y="8990"/>
                    </a:lnTo>
                    <a:lnTo>
                      <a:pt x="5505" y="9047"/>
                    </a:lnTo>
                    <a:lnTo>
                      <a:pt x="5486" y="9066"/>
                    </a:lnTo>
                    <a:lnTo>
                      <a:pt x="5428" y="9085"/>
                    </a:lnTo>
                    <a:lnTo>
                      <a:pt x="5447" y="9123"/>
                    </a:lnTo>
                    <a:lnTo>
                      <a:pt x="5390" y="9104"/>
                    </a:lnTo>
                    <a:lnTo>
                      <a:pt x="5257" y="9009"/>
                    </a:lnTo>
                    <a:lnTo>
                      <a:pt x="5066" y="9009"/>
                    </a:lnTo>
                    <a:lnTo>
                      <a:pt x="4362" y="9162"/>
                    </a:lnTo>
                    <a:lnTo>
                      <a:pt x="3905" y="9314"/>
                    </a:lnTo>
                    <a:lnTo>
                      <a:pt x="3676" y="9371"/>
                    </a:lnTo>
                    <a:lnTo>
                      <a:pt x="3600" y="9352"/>
                    </a:lnTo>
                    <a:lnTo>
                      <a:pt x="3581" y="9294"/>
                    </a:lnTo>
                    <a:lnTo>
                      <a:pt x="3505" y="9276"/>
                    </a:lnTo>
                    <a:lnTo>
                      <a:pt x="3238" y="9333"/>
                    </a:lnTo>
                    <a:lnTo>
                      <a:pt x="3162" y="9485"/>
                    </a:lnTo>
                    <a:lnTo>
                      <a:pt x="3066" y="9695"/>
                    </a:lnTo>
                    <a:lnTo>
                      <a:pt x="2895" y="9790"/>
                    </a:lnTo>
                    <a:lnTo>
                      <a:pt x="2686" y="9790"/>
                    </a:lnTo>
                    <a:lnTo>
                      <a:pt x="2628" y="9638"/>
                    </a:lnTo>
                    <a:lnTo>
                      <a:pt x="2571" y="9276"/>
                    </a:lnTo>
                    <a:lnTo>
                      <a:pt x="2305" y="9028"/>
                    </a:lnTo>
                    <a:lnTo>
                      <a:pt x="2114" y="8895"/>
                    </a:lnTo>
                    <a:lnTo>
                      <a:pt x="1790" y="8590"/>
                    </a:lnTo>
                    <a:lnTo>
                      <a:pt x="1580" y="8495"/>
                    </a:lnTo>
                    <a:lnTo>
                      <a:pt x="1123" y="8400"/>
                    </a:lnTo>
                    <a:lnTo>
                      <a:pt x="686" y="8247"/>
                    </a:lnTo>
                    <a:lnTo>
                      <a:pt x="514" y="8133"/>
                    </a:lnTo>
                    <a:lnTo>
                      <a:pt x="0" y="7733"/>
                    </a:lnTo>
                    <a:lnTo>
                      <a:pt x="19" y="7694"/>
                    </a:lnTo>
                    <a:lnTo>
                      <a:pt x="38" y="7657"/>
                    </a:lnTo>
                    <a:lnTo>
                      <a:pt x="38" y="7580"/>
                    </a:lnTo>
                    <a:lnTo>
                      <a:pt x="76" y="7409"/>
                    </a:lnTo>
                    <a:lnTo>
                      <a:pt x="95" y="7390"/>
                    </a:lnTo>
                    <a:lnTo>
                      <a:pt x="114" y="7371"/>
                    </a:lnTo>
                    <a:lnTo>
                      <a:pt x="133" y="7352"/>
                    </a:lnTo>
                    <a:lnTo>
                      <a:pt x="152" y="7313"/>
                    </a:lnTo>
                    <a:lnTo>
                      <a:pt x="171" y="7295"/>
                    </a:lnTo>
                    <a:lnTo>
                      <a:pt x="190" y="7276"/>
                    </a:lnTo>
                    <a:lnTo>
                      <a:pt x="190" y="7085"/>
                    </a:lnTo>
                    <a:lnTo>
                      <a:pt x="228" y="6914"/>
                    </a:lnTo>
                    <a:lnTo>
                      <a:pt x="228" y="6723"/>
                    </a:lnTo>
                    <a:lnTo>
                      <a:pt x="247" y="6533"/>
                    </a:lnTo>
                    <a:lnTo>
                      <a:pt x="361" y="6438"/>
                    </a:lnTo>
                    <a:lnTo>
                      <a:pt x="495" y="6380"/>
                    </a:lnTo>
                    <a:lnTo>
                      <a:pt x="838" y="6323"/>
                    </a:lnTo>
                    <a:lnTo>
                      <a:pt x="971" y="6342"/>
                    </a:lnTo>
                    <a:lnTo>
                      <a:pt x="1085" y="6380"/>
                    </a:lnTo>
                    <a:lnTo>
                      <a:pt x="1276" y="6342"/>
                    </a:lnTo>
                    <a:lnTo>
                      <a:pt x="1448" y="6266"/>
                    </a:lnTo>
                    <a:lnTo>
                      <a:pt x="2038" y="6171"/>
                    </a:lnTo>
                    <a:lnTo>
                      <a:pt x="2076" y="6038"/>
                    </a:lnTo>
                    <a:lnTo>
                      <a:pt x="2000" y="5885"/>
                    </a:lnTo>
                    <a:lnTo>
                      <a:pt x="1828" y="5428"/>
                    </a:lnTo>
                    <a:lnTo>
                      <a:pt x="1924" y="5142"/>
                    </a:lnTo>
                    <a:lnTo>
                      <a:pt x="2038" y="5009"/>
                    </a:lnTo>
                    <a:lnTo>
                      <a:pt x="2171" y="4933"/>
                    </a:lnTo>
                    <a:lnTo>
                      <a:pt x="2305" y="4914"/>
                    </a:lnTo>
                    <a:lnTo>
                      <a:pt x="2400" y="4761"/>
                    </a:lnTo>
                    <a:lnTo>
                      <a:pt x="2533" y="4590"/>
                    </a:lnTo>
                    <a:lnTo>
                      <a:pt x="2609" y="4399"/>
                    </a:lnTo>
                    <a:lnTo>
                      <a:pt x="2590" y="4342"/>
                    </a:lnTo>
                    <a:lnTo>
                      <a:pt x="2552" y="4304"/>
                    </a:lnTo>
                    <a:lnTo>
                      <a:pt x="2552" y="4171"/>
                    </a:lnTo>
                    <a:lnTo>
                      <a:pt x="2476" y="4113"/>
                    </a:lnTo>
                    <a:lnTo>
                      <a:pt x="2381" y="4133"/>
                    </a:lnTo>
                    <a:lnTo>
                      <a:pt x="2323" y="4094"/>
                    </a:lnTo>
                    <a:lnTo>
                      <a:pt x="2247" y="4076"/>
                    </a:lnTo>
                    <a:lnTo>
                      <a:pt x="2190" y="4094"/>
                    </a:lnTo>
                    <a:lnTo>
                      <a:pt x="2133" y="4113"/>
                    </a:lnTo>
                    <a:lnTo>
                      <a:pt x="2095" y="4094"/>
                    </a:lnTo>
                    <a:lnTo>
                      <a:pt x="2057" y="4057"/>
                    </a:lnTo>
                    <a:lnTo>
                      <a:pt x="2000" y="4018"/>
                    </a:lnTo>
                    <a:lnTo>
                      <a:pt x="1924" y="4018"/>
                    </a:lnTo>
                    <a:lnTo>
                      <a:pt x="1771" y="3809"/>
                    </a:lnTo>
                    <a:lnTo>
                      <a:pt x="1809" y="3600"/>
                    </a:lnTo>
                    <a:lnTo>
                      <a:pt x="1905" y="3371"/>
                    </a:lnTo>
                    <a:lnTo>
                      <a:pt x="1847" y="3104"/>
                    </a:lnTo>
                    <a:lnTo>
                      <a:pt x="1771" y="3085"/>
                    </a:lnTo>
                    <a:lnTo>
                      <a:pt x="1714" y="3085"/>
                    </a:lnTo>
                    <a:lnTo>
                      <a:pt x="1657" y="3104"/>
                    </a:lnTo>
                    <a:lnTo>
                      <a:pt x="1638" y="3142"/>
                    </a:lnTo>
                    <a:lnTo>
                      <a:pt x="1543" y="3161"/>
                    </a:lnTo>
                    <a:lnTo>
                      <a:pt x="1448" y="3142"/>
                    </a:lnTo>
                    <a:lnTo>
                      <a:pt x="1085" y="3009"/>
                    </a:lnTo>
                    <a:lnTo>
                      <a:pt x="990" y="2952"/>
                    </a:lnTo>
                    <a:lnTo>
                      <a:pt x="876" y="2933"/>
                    </a:lnTo>
                    <a:lnTo>
                      <a:pt x="800" y="2914"/>
                    </a:lnTo>
                    <a:lnTo>
                      <a:pt x="781" y="2818"/>
                    </a:lnTo>
                    <a:lnTo>
                      <a:pt x="723" y="2761"/>
                    </a:lnTo>
                    <a:lnTo>
                      <a:pt x="686" y="2704"/>
                    </a:lnTo>
                    <a:lnTo>
                      <a:pt x="704" y="2704"/>
                    </a:lnTo>
                    <a:lnTo>
                      <a:pt x="704" y="2628"/>
                    </a:lnTo>
                    <a:lnTo>
                      <a:pt x="781" y="2552"/>
                    </a:lnTo>
                    <a:lnTo>
                      <a:pt x="876" y="2342"/>
                    </a:lnTo>
                    <a:lnTo>
                      <a:pt x="952" y="1772"/>
                    </a:lnTo>
                    <a:lnTo>
                      <a:pt x="933" y="1467"/>
                    </a:lnTo>
                    <a:lnTo>
                      <a:pt x="857" y="1391"/>
                    </a:lnTo>
                    <a:lnTo>
                      <a:pt x="762" y="1353"/>
                    </a:lnTo>
                    <a:lnTo>
                      <a:pt x="800" y="1315"/>
                    </a:lnTo>
                    <a:lnTo>
                      <a:pt x="857" y="1295"/>
                    </a:lnTo>
                    <a:lnTo>
                      <a:pt x="762" y="1295"/>
                    </a:lnTo>
                    <a:lnTo>
                      <a:pt x="666" y="1257"/>
                    </a:lnTo>
                    <a:lnTo>
                      <a:pt x="609" y="1181"/>
                    </a:lnTo>
                    <a:lnTo>
                      <a:pt x="571" y="1086"/>
                    </a:lnTo>
                    <a:lnTo>
                      <a:pt x="476" y="972"/>
                    </a:lnTo>
                    <a:lnTo>
                      <a:pt x="381" y="743"/>
                    </a:lnTo>
                    <a:lnTo>
                      <a:pt x="305" y="686"/>
                    </a:lnTo>
                    <a:lnTo>
                      <a:pt x="285" y="572"/>
                    </a:lnTo>
                    <a:lnTo>
                      <a:pt x="285" y="477"/>
                    </a:lnTo>
                    <a:lnTo>
                      <a:pt x="171" y="286"/>
                    </a:lnTo>
                    <a:lnTo>
                      <a:pt x="0" y="152"/>
                    </a:lnTo>
                    <a:lnTo>
                      <a:pt x="552" y="0"/>
                    </a:lnTo>
                    <a:lnTo>
                      <a:pt x="800" y="57"/>
                    </a:lnTo>
                    <a:lnTo>
                      <a:pt x="914" y="38"/>
                    </a:lnTo>
                    <a:lnTo>
                      <a:pt x="1009" y="0"/>
                    </a:lnTo>
                    <a:lnTo>
                      <a:pt x="1257" y="19"/>
                    </a:lnTo>
                    <a:lnTo>
                      <a:pt x="1485" y="133"/>
                    </a:lnTo>
                    <a:lnTo>
                      <a:pt x="1600" y="248"/>
                    </a:lnTo>
                    <a:lnTo>
                      <a:pt x="1733" y="305"/>
                    </a:lnTo>
                    <a:lnTo>
                      <a:pt x="1885" y="343"/>
                    </a:lnTo>
                    <a:lnTo>
                      <a:pt x="1981" y="477"/>
                    </a:lnTo>
                    <a:lnTo>
                      <a:pt x="2095" y="514"/>
                    </a:lnTo>
                    <a:lnTo>
                      <a:pt x="2209" y="514"/>
                    </a:lnTo>
                    <a:lnTo>
                      <a:pt x="2266" y="572"/>
                    </a:lnTo>
                    <a:lnTo>
                      <a:pt x="2323" y="610"/>
                    </a:lnTo>
                    <a:lnTo>
                      <a:pt x="2438" y="629"/>
                    </a:lnTo>
                    <a:lnTo>
                      <a:pt x="2476" y="591"/>
                    </a:lnTo>
                    <a:lnTo>
                      <a:pt x="2514" y="572"/>
                    </a:lnTo>
                    <a:lnTo>
                      <a:pt x="2590" y="591"/>
                    </a:lnTo>
                    <a:lnTo>
                      <a:pt x="2667" y="591"/>
                    </a:lnTo>
                    <a:lnTo>
                      <a:pt x="2723" y="591"/>
                    </a:lnTo>
                    <a:lnTo>
                      <a:pt x="2762" y="610"/>
                    </a:lnTo>
                    <a:lnTo>
                      <a:pt x="2971" y="514"/>
                    </a:lnTo>
                    <a:lnTo>
                      <a:pt x="3048" y="496"/>
                    </a:lnTo>
                    <a:lnTo>
                      <a:pt x="3124" y="419"/>
                    </a:lnTo>
                    <a:lnTo>
                      <a:pt x="3180" y="419"/>
                    </a:lnTo>
                    <a:lnTo>
                      <a:pt x="3219" y="419"/>
                    </a:lnTo>
                    <a:lnTo>
                      <a:pt x="3295" y="400"/>
                    </a:lnTo>
                    <a:lnTo>
                      <a:pt x="3352" y="362"/>
                    </a:lnTo>
                    <a:lnTo>
                      <a:pt x="3657" y="400"/>
                    </a:lnTo>
                    <a:lnTo>
                      <a:pt x="3638" y="496"/>
                    </a:lnTo>
                    <a:lnTo>
                      <a:pt x="3600" y="572"/>
                    </a:lnTo>
                    <a:lnTo>
                      <a:pt x="3581" y="648"/>
                    </a:lnTo>
                    <a:lnTo>
                      <a:pt x="3581" y="743"/>
                    </a:lnTo>
                    <a:lnTo>
                      <a:pt x="3600" y="762"/>
                    </a:lnTo>
                    <a:lnTo>
                      <a:pt x="3638" y="819"/>
                    </a:lnTo>
                    <a:lnTo>
                      <a:pt x="3657" y="838"/>
                    </a:lnTo>
                    <a:lnTo>
                      <a:pt x="3695" y="990"/>
                    </a:lnTo>
                    <a:lnTo>
                      <a:pt x="3714" y="1029"/>
                    </a:lnTo>
                    <a:lnTo>
                      <a:pt x="3733" y="1048"/>
                    </a:lnTo>
                    <a:lnTo>
                      <a:pt x="3810" y="1105"/>
                    </a:lnTo>
                    <a:lnTo>
                      <a:pt x="3866" y="1143"/>
                    </a:lnTo>
                    <a:lnTo>
                      <a:pt x="3886" y="1162"/>
                    </a:lnTo>
                    <a:lnTo>
                      <a:pt x="3886" y="1315"/>
                    </a:lnTo>
                    <a:lnTo>
                      <a:pt x="3886" y="1391"/>
                    </a:lnTo>
                    <a:lnTo>
                      <a:pt x="3866" y="1486"/>
                    </a:lnTo>
                    <a:lnTo>
                      <a:pt x="3810" y="1524"/>
                    </a:lnTo>
                    <a:lnTo>
                      <a:pt x="3847" y="1620"/>
                    </a:lnTo>
                    <a:lnTo>
                      <a:pt x="3847" y="1828"/>
                    </a:lnTo>
                    <a:lnTo>
                      <a:pt x="3905" y="1923"/>
                    </a:lnTo>
                    <a:lnTo>
                      <a:pt x="3942" y="1942"/>
                    </a:lnTo>
                    <a:lnTo>
                      <a:pt x="3981" y="1980"/>
                    </a:lnTo>
                    <a:lnTo>
                      <a:pt x="4019" y="1999"/>
                    </a:lnTo>
                    <a:lnTo>
                      <a:pt x="4038" y="2037"/>
                    </a:lnTo>
                    <a:lnTo>
                      <a:pt x="4038" y="2076"/>
                    </a:lnTo>
                    <a:lnTo>
                      <a:pt x="4057" y="2113"/>
                    </a:lnTo>
                    <a:lnTo>
                      <a:pt x="4076" y="2152"/>
                    </a:lnTo>
                    <a:lnTo>
                      <a:pt x="4114" y="2190"/>
                    </a:lnTo>
                    <a:lnTo>
                      <a:pt x="4133" y="2209"/>
                    </a:lnTo>
                    <a:lnTo>
                      <a:pt x="4152" y="2209"/>
                    </a:lnTo>
                    <a:lnTo>
                      <a:pt x="4209" y="2209"/>
                    </a:lnTo>
                    <a:lnTo>
                      <a:pt x="4228" y="2228"/>
                    </a:lnTo>
                    <a:lnTo>
                      <a:pt x="4247" y="2247"/>
                    </a:lnTo>
                    <a:lnTo>
                      <a:pt x="4247" y="2266"/>
                    </a:lnTo>
                    <a:lnTo>
                      <a:pt x="4267" y="2285"/>
                    </a:lnTo>
                    <a:lnTo>
                      <a:pt x="4304" y="2304"/>
                    </a:lnTo>
                    <a:lnTo>
                      <a:pt x="4419" y="2304"/>
                    </a:lnTo>
                    <a:lnTo>
                      <a:pt x="4457" y="2323"/>
                    </a:lnTo>
                    <a:lnTo>
                      <a:pt x="4495" y="2342"/>
                    </a:lnTo>
                    <a:lnTo>
                      <a:pt x="4533" y="2323"/>
                    </a:lnTo>
                    <a:lnTo>
                      <a:pt x="4533" y="2304"/>
                    </a:lnTo>
                    <a:lnTo>
                      <a:pt x="4495" y="2285"/>
                    </a:lnTo>
                    <a:lnTo>
                      <a:pt x="4438" y="2266"/>
                    </a:lnTo>
                    <a:lnTo>
                      <a:pt x="4362" y="2209"/>
                    </a:lnTo>
                    <a:lnTo>
                      <a:pt x="4476" y="2247"/>
                    </a:lnTo>
                    <a:lnTo>
                      <a:pt x="4552" y="2285"/>
                    </a:lnTo>
                    <a:lnTo>
                      <a:pt x="4743" y="2476"/>
                    </a:lnTo>
                    <a:lnTo>
                      <a:pt x="4876" y="2628"/>
                    </a:lnTo>
                    <a:lnTo>
                      <a:pt x="4838" y="2628"/>
                    </a:lnTo>
                    <a:lnTo>
                      <a:pt x="4781" y="2704"/>
                    </a:lnTo>
                    <a:lnTo>
                      <a:pt x="4704" y="2761"/>
                    </a:lnTo>
                    <a:lnTo>
                      <a:pt x="4648" y="2933"/>
                    </a:lnTo>
                    <a:lnTo>
                      <a:pt x="4628" y="3104"/>
                    </a:lnTo>
                    <a:lnTo>
                      <a:pt x="4571" y="3275"/>
                    </a:lnTo>
                    <a:lnTo>
                      <a:pt x="4476" y="3390"/>
                    </a:lnTo>
                    <a:lnTo>
                      <a:pt x="4457" y="3447"/>
                    </a:lnTo>
                    <a:lnTo>
                      <a:pt x="4552" y="3466"/>
                    </a:lnTo>
                    <a:lnTo>
                      <a:pt x="4590" y="3504"/>
                    </a:lnTo>
                    <a:lnTo>
                      <a:pt x="4590" y="3561"/>
                    </a:lnTo>
                    <a:lnTo>
                      <a:pt x="4628" y="3695"/>
                    </a:lnTo>
                    <a:lnTo>
                      <a:pt x="4724" y="3771"/>
                    </a:lnTo>
                    <a:lnTo>
                      <a:pt x="4743" y="3828"/>
                    </a:lnTo>
                    <a:lnTo>
                      <a:pt x="4781" y="3923"/>
                    </a:lnTo>
                    <a:lnTo>
                      <a:pt x="4743" y="3980"/>
                    </a:lnTo>
                    <a:lnTo>
                      <a:pt x="4667" y="4037"/>
                    </a:lnTo>
                    <a:lnTo>
                      <a:pt x="4628" y="4113"/>
                    </a:lnTo>
                    <a:lnTo>
                      <a:pt x="4609" y="4190"/>
                    </a:lnTo>
                    <a:lnTo>
                      <a:pt x="4533" y="4266"/>
                    </a:lnTo>
                    <a:lnTo>
                      <a:pt x="4495" y="4361"/>
                    </a:lnTo>
                    <a:lnTo>
                      <a:pt x="4533" y="4399"/>
                    </a:lnTo>
                    <a:lnTo>
                      <a:pt x="4609" y="4380"/>
                    </a:lnTo>
                    <a:lnTo>
                      <a:pt x="4685" y="4438"/>
                    </a:lnTo>
                    <a:lnTo>
                      <a:pt x="4781" y="4399"/>
                    </a:lnTo>
                    <a:lnTo>
                      <a:pt x="4819" y="4304"/>
                    </a:lnTo>
                    <a:lnTo>
                      <a:pt x="4895" y="4247"/>
                    </a:lnTo>
                    <a:lnTo>
                      <a:pt x="4952" y="4285"/>
                    </a:lnTo>
                    <a:lnTo>
                      <a:pt x="5009" y="4304"/>
                    </a:lnTo>
                    <a:lnTo>
                      <a:pt x="5066" y="4247"/>
                    </a:lnTo>
                    <a:lnTo>
                      <a:pt x="5105" y="4190"/>
                    </a:lnTo>
                    <a:lnTo>
                      <a:pt x="5161" y="4190"/>
                    </a:lnTo>
                    <a:lnTo>
                      <a:pt x="5219" y="4190"/>
                    </a:lnTo>
                    <a:lnTo>
                      <a:pt x="5295" y="4076"/>
                    </a:lnTo>
                    <a:lnTo>
                      <a:pt x="5428" y="4057"/>
                    </a:lnTo>
                    <a:lnTo>
                      <a:pt x="5466" y="4057"/>
                    </a:lnTo>
                    <a:lnTo>
                      <a:pt x="5524" y="4057"/>
                    </a:lnTo>
                    <a:lnTo>
                      <a:pt x="5619" y="4057"/>
                    </a:lnTo>
                    <a:lnTo>
                      <a:pt x="5714" y="4094"/>
                    </a:lnTo>
                    <a:lnTo>
                      <a:pt x="5809" y="4209"/>
                    </a:lnTo>
                    <a:lnTo>
                      <a:pt x="5905" y="4342"/>
                    </a:lnTo>
                    <a:lnTo>
                      <a:pt x="5905" y="4875"/>
                    </a:lnTo>
                    <a:lnTo>
                      <a:pt x="5943" y="4856"/>
                    </a:lnTo>
                    <a:lnTo>
                      <a:pt x="6000" y="4914"/>
                    </a:lnTo>
                    <a:close/>
                    <a:moveTo>
                      <a:pt x="7695" y="6609"/>
                    </a:moveTo>
                    <a:lnTo>
                      <a:pt x="7752" y="6666"/>
                    </a:lnTo>
                    <a:lnTo>
                      <a:pt x="7733" y="6780"/>
                    </a:lnTo>
                    <a:lnTo>
                      <a:pt x="7676" y="7028"/>
                    </a:lnTo>
                    <a:lnTo>
                      <a:pt x="7581" y="7276"/>
                    </a:lnTo>
                    <a:lnTo>
                      <a:pt x="7523" y="7333"/>
                    </a:lnTo>
                    <a:lnTo>
                      <a:pt x="7523" y="7371"/>
                    </a:lnTo>
                    <a:lnTo>
                      <a:pt x="7523" y="7390"/>
                    </a:lnTo>
                    <a:lnTo>
                      <a:pt x="7523" y="7409"/>
                    </a:lnTo>
                    <a:lnTo>
                      <a:pt x="7486" y="7485"/>
                    </a:lnTo>
                    <a:lnTo>
                      <a:pt x="7486" y="7504"/>
                    </a:lnTo>
                    <a:lnTo>
                      <a:pt x="7447" y="7562"/>
                    </a:lnTo>
                    <a:lnTo>
                      <a:pt x="7447" y="7580"/>
                    </a:lnTo>
                    <a:lnTo>
                      <a:pt x="7428" y="7618"/>
                    </a:lnTo>
                    <a:lnTo>
                      <a:pt x="7371" y="7618"/>
                    </a:lnTo>
                    <a:lnTo>
                      <a:pt x="7276" y="7599"/>
                    </a:lnTo>
                    <a:lnTo>
                      <a:pt x="7162" y="7638"/>
                    </a:lnTo>
                    <a:lnTo>
                      <a:pt x="7124" y="7714"/>
                    </a:lnTo>
                    <a:lnTo>
                      <a:pt x="7105" y="7790"/>
                    </a:lnTo>
                    <a:lnTo>
                      <a:pt x="7066" y="7847"/>
                    </a:lnTo>
                    <a:lnTo>
                      <a:pt x="6914" y="7904"/>
                    </a:lnTo>
                    <a:lnTo>
                      <a:pt x="6838" y="7923"/>
                    </a:lnTo>
                    <a:lnTo>
                      <a:pt x="6781" y="7923"/>
                    </a:lnTo>
                    <a:lnTo>
                      <a:pt x="6705" y="7885"/>
                    </a:lnTo>
                    <a:lnTo>
                      <a:pt x="6609" y="7790"/>
                    </a:lnTo>
                    <a:lnTo>
                      <a:pt x="6552" y="7752"/>
                    </a:lnTo>
                    <a:lnTo>
                      <a:pt x="6590" y="7733"/>
                    </a:lnTo>
                    <a:lnTo>
                      <a:pt x="6648" y="7733"/>
                    </a:lnTo>
                    <a:lnTo>
                      <a:pt x="6685" y="7714"/>
                    </a:lnTo>
                    <a:lnTo>
                      <a:pt x="6685" y="7676"/>
                    </a:lnTo>
                    <a:lnTo>
                      <a:pt x="6705" y="7657"/>
                    </a:lnTo>
                    <a:lnTo>
                      <a:pt x="6724" y="7638"/>
                    </a:lnTo>
                    <a:lnTo>
                      <a:pt x="6743" y="7618"/>
                    </a:lnTo>
                    <a:lnTo>
                      <a:pt x="6762" y="7618"/>
                    </a:lnTo>
                    <a:lnTo>
                      <a:pt x="6781" y="7618"/>
                    </a:lnTo>
                    <a:lnTo>
                      <a:pt x="6952" y="7466"/>
                    </a:lnTo>
                    <a:lnTo>
                      <a:pt x="6990" y="7371"/>
                    </a:lnTo>
                    <a:lnTo>
                      <a:pt x="6971" y="7333"/>
                    </a:lnTo>
                    <a:lnTo>
                      <a:pt x="6990" y="7276"/>
                    </a:lnTo>
                    <a:lnTo>
                      <a:pt x="7029" y="7237"/>
                    </a:lnTo>
                    <a:lnTo>
                      <a:pt x="7086" y="7237"/>
                    </a:lnTo>
                    <a:lnTo>
                      <a:pt x="7143" y="7237"/>
                    </a:lnTo>
                    <a:lnTo>
                      <a:pt x="7219" y="7218"/>
                    </a:lnTo>
                    <a:lnTo>
                      <a:pt x="7333" y="7181"/>
                    </a:lnTo>
                    <a:lnTo>
                      <a:pt x="7391" y="7161"/>
                    </a:lnTo>
                    <a:lnTo>
                      <a:pt x="7371" y="7123"/>
                    </a:lnTo>
                    <a:lnTo>
                      <a:pt x="7333" y="7123"/>
                    </a:lnTo>
                    <a:lnTo>
                      <a:pt x="7238" y="7142"/>
                    </a:lnTo>
                    <a:lnTo>
                      <a:pt x="7238" y="7104"/>
                    </a:lnTo>
                    <a:lnTo>
                      <a:pt x="7276" y="7104"/>
                    </a:lnTo>
                    <a:lnTo>
                      <a:pt x="7314" y="7085"/>
                    </a:lnTo>
                    <a:lnTo>
                      <a:pt x="7391" y="7028"/>
                    </a:lnTo>
                    <a:lnTo>
                      <a:pt x="7467" y="7009"/>
                    </a:lnTo>
                    <a:lnTo>
                      <a:pt x="7505" y="6971"/>
                    </a:lnTo>
                    <a:lnTo>
                      <a:pt x="7523" y="6876"/>
                    </a:lnTo>
                    <a:lnTo>
                      <a:pt x="7562" y="6818"/>
                    </a:lnTo>
                    <a:lnTo>
                      <a:pt x="7600" y="6780"/>
                    </a:lnTo>
                    <a:lnTo>
                      <a:pt x="7619" y="6761"/>
                    </a:lnTo>
                    <a:lnTo>
                      <a:pt x="7638" y="6742"/>
                    </a:lnTo>
                    <a:lnTo>
                      <a:pt x="7676" y="6647"/>
                    </a:lnTo>
                    <a:lnTo>
                      <a:pt x="7695" y="6609"/>
                    </a:lnTo>
                    <a:close/>
                    <a:moveTo>
                      <a:pt x="7124" y="7923"/>
                    </a:moveTo>
                    <a:lnTo>
                      <a:pt x="7238" y="7904"/>
                    </a:lnTo>
                    <a:lnTo>
                      <a:pt x="7333" y="7923"/>
                    </a:lnTo>
                    <a:lnTo>
                      <a:pt x="7333" y="7961"/>
                    </a:lnTo>
                    <a:lnTo>
                      <a:pt x="7295" y="8019"/>
                    </a:lnTo>
                    <a:lnTo>
                      <a:pt x="7143" y="8190"/>
                    </a:lnTo>
                    <a:lnTo>
                      <a:pt x="7047" y="8285"/>
                    </a:lnTo>
                    <a:lnTo>
                      <a:pt x="6971" y="8285"/>
                    </a:lnTo>
                    <a:lnTo>
                      <a:pt x="6952" y="8228"/>
                    </a:lnTo>
                    <a:lnTo>
                      <a:pt x="6971" y="8133"/>
                    </a:lnTo>
                    <a:lnTo>
                      <a:pt x="7029" y="8056"/>
                    </a:lnTo>
                    <a:lnTo>
                      <a:pt x="7124" y="7923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5" name="Freeform 16">
                <a:extLst>
                  <a:ext uri="{FF2B5EF4-FFF2-40B4-BE49-F238E27FC236}">
                    <a16:creationId xmlns:a16="http://schemas.microsoft.com/office/drawing/2014/main" id="{FFEEDB0A-21D4-1C4B-999F-CC5A9807A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5800" y="8524875"/>
                <a:ext cx="712788" cy="823913"/>
              </a:xfrm>
              <a:custGeom>
                <a:avLst/>
                <a:gdLst>
                  <a:gd name="T0" fmla="*/ 66477730 w 1982"/>
                  <a:gd name="T1" fmla="*/ 7397925 h 2287"/>
                  <a:gd name="T2" fmla="*/ 76436623 w 1982"/>
                  <a:gd name="T3" fmla="*/ 24659388 h 2287"/>
                  <a:gd name="T4" fmla="*/ 88723405 w 1982"/>
                  <a:gd name="T5" fmla="*/ 34523288 h 2287"/>
                  <a:gd name="T6" fmla="*/ 96095474 w 1982"/>
                  <a:gd name="T7" fmla="*/ 42050906 h 2287"/>
                  <a:gd name="T8" fmla="*/ 98552831 w 1982"/>
                  <a:gd name="T9" fmla="*/ 54380780 h 2287"/>
                  <a:gd name="T10" fmla="*/ 108382256 w 1982"/>
                  <a:gd name="T11" fmla="*/ 79040168 h 2287"/>
                  <a:gd name="T12" fmla="*/ 125583392 w 1982"/>
                  <a:gd name="T13" fmla="*/ 79040168 h 2287"/>
                  <a:gd name="T14" fmla="*/ 125583392 w 1982"/>
                  <a:gd name="T15" fmla="*/ 111227174 h 2287"/>
                  <a:gd name="T16" fmla="*/ 135542284 w 1982"/>
                  <a:gd name="T17" fmla="*/ 136016616 h 2287"/>
                  <a:gd name="T18" fmla="*/ 133084928 w 1982"/>
                  <a:gd name="T19" fmla="*/ 123557048 h 2287"/>
                  <a:gd name="T20" fmla="*/ 140327530 w 1982"/>
                  <a:gd name="T21" fmla="*/ 121091074 h 2287"/>
                  <a:gd name="T22" fmla="*/ 160115848 w 1982"/>
                  <a:gd name="T23" fmla="*/ 130954973 h 2287"/>
                  <a:gd name="T24" fmla="*/ 182361164 w 1982"/>
                  <a:gd name="T25" fmla="*/ 136016616 h 2287"/>
                  <a:gd name="T26" fmla="*/ 194647946 w 1982"/>
                  <a:gd name="T27" fmla="*/ 140948566 h 2287"/>
                  <a:gd name="T28" fmla="*/ 216764153 w 1982"/>
                  <a:gd name="T29" fmla="*/ 143284487 h 2287"/>
                  <a:gd name="T30" fmla="*/ 226593579 w 1982"/>
                  <a:gd name="T31" fmla="*/ 160676004 h 2287"/>
                  <a:gd name="T32" fmla="*/ 253753607 w 1982"/>
                  <a:gd name="T33" fmla="*/ 205192885 h 2287"/>
                  <a:gd name="T34" fmla="*/ 253753607 w 1982"/>
                  <a:gd name="T35" fmla="*/ 215056784 h 2287"/>
                  <a:gd name="T36" fmla="*/ 251296250 w 1982"/>
                  <a:gd name="T37" fmla="*/ 219988374 h 2287"/>
                  <a:gd name="T38" fmla="*/ 253753607 w 1982"/>
                  <a:gd name="T39" fmla="*/ 252175740 h 2287"/>
                  <a:gd name="T40" fmla="*/ 246381538 w 1982"/>
                  <a:gd name="T41" fmla="*/ 264505254 h 2287"/>
                  <a:gd name="T42" fmla="*/ 236423005 w 1982"/>
                  <a:gd name="T43" fmla="*/ 284362746 h 2287"/>
                  <a:gd name="T44" fmla="*/ 229050935 w 1982"/>
                  <a:gd name="T45" fmla="*/ 294226646 h 2287"/>
                  <a:gd name="T46" fmla="*/ 221808333 w 1982"/>
                  <a:gd name="T47" fmla="*/ 289165003 h 2287"/>
                  <a:gd name="T48" fmla="*/ 199562658 w 1982"/>
                  <a:gd name="T49" fmla="*/ 296692620 h 2287"/>
                  <a:gd name="T50" fmla="*/ 199562658 w 1982"/>
                  <a:gd name="T51" fmla="*/ 296692620 h 2287"/>
                  <a:gd name="T52" fmla="*/ 187275876 w 1982"/>
                  <a:gd name="T53" fmla="*/ 291630977 h 2287"/>
                  <a:gd name="T54" fmla="*/ 174859987 w 1982"/>
                  <a:gd name="T55" fmla="*/ 205192885 h 2287"/>
                  <a:gd name="T56" fmla="*/ 150286423 w 1982"/>
                  <a:gd name="T57" fmla="*/ 185465446 h 2287"/>
                  <a:gd name="T58" fmla="*/ 130498105 w 1982"/>
                  <a:gd name="T59" fmla="*/ 185465446 h 2287"/>
                  <a:gd name="T60" fmla="*/ 108382256 w 1982"/>
                  <a:gd name="T61" fmla="*/ 187931061 h 2287"/>
                  <a:gd name="T62" fmla="*/ 91051295 w 1982"/>
                  <a:gd name="T63" fmla="*/ 202726910 h 2287"/>
                  <a:gd name="T64" fmla="*/ 78764513 w 1982"/>
                  <a:gd name="T65" fmla="*/ 210124834 h 2287"/>
                  <a:gd name="T66" fmla="*/ 64020374 w 1982"/>
                  <a:gd name="T67" fmla="*/ 215056784 h 2287"/>
                  <a:gd name="T68" fmla="*/ 46818879 w 1982"/>
                  <a:gd name="T69" fmla="*/ 217522759 h 2287"/>
                  <a:gd name="T70" fmla="*/ 29488277 w 1982"/>
                  <a:gd name="T71" fmla="*/ 234913916 h 2287"/>
                  <a:gd name="T72" fmla="*/ 9829426 w 1982"/>
                  <a:gd name="T73" fmla="*/ 229852273 h 2287"/>
                  <a:gd name="T74" fmla="*/ 9829426 w 1982"/>
                  <a:gd name="T75" fmla="*/ 212590809 h 2287"/>
                  <a:gd name="T76" fmla="*/ 22116208 w 1982"/>
                  <a:gd name="T77" fmla="*/ 192733317 h 2287"/>
                  <a:gd name="T78" fmla="*/ 36989454 w 1982"/>
                  <a:gd name="T79" fmla="*/ 175471853 h 2287"/>
                  <a:gd name="T80" fmla="*/ 36989454 w 1982"/>
                  <a:gd name="T81" fmla="*/ 155744055 h 2287"/>
                  <a:gd name="T82" fmla="*/ 22116208 w 1982"/>
                  <a:gd name="T83" fmla="*/ 138482591 h 2287"/>
                  <a:gd name="T84" fmla="*/ 17201495 w 1982"/>
                  <a:gd name="T85" fmla="*/ 113693149 h 2287"/>
                  <a:gd name="T86" fmla="*/ 0 w 1982"/>
                  <a:gd name="T87" fmla="*/ 106295225 h 2287"/>
                  <a:gd name="T88" fmla="*/ 14744138 w 1982"/>
                  <a:gd name="T89" fmla="*/ 83972118 h 2287"/>
                  <a:gd name="T90" fmla="*/ 24702672 w 1982"/>
                  <a:gd name="T91" fmla="*/ 39584931 h 2287"/>
                  <a:gd name="T92" fmla="*/ 41904166 w 1982"/>
                  <a:gd name="T93" fmla="*/ 9863899 h 2287"/>
                  <a:gd name="T94" fmla="*/ 54190948 w 1982"/>
                  <a:gd name="T95" fmla="*/ 0 h 22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982" h="2287">
                    <a:moveTo>
                      <a:pt x="419" y="0"/>
                    </a:moveTo>
                    <a:lnTo>
                      <a:pt x="514" y="57"/>
                    </a:lnTo>
                    <a:lnTo>
                      <a:pt x="533" y="95"/>
                    </a:lnTo>
                    <a:lnTo>
                      <a:pt x="591" y="190"/>
                    </a:lnTo>
                    <a:lnTo>
                      <a:pt x="628" y="228"/>
                    </a:lnTo>
                    <a:lnTo>
                      <a:pt x="686" y="266"/>
                    </a:lnTo>
                    <a:lnTo>
                      <a:pt x="724" y="286"/>
                    </a:lnTo>
                    <a:lnTo>
                      <a:pt x="743" y="324"/>
                    </a:lnTo>
                    <a:lnTo>
                      <a:pt x="762" y="381"/>
                    </a:lnTo>
                    <a:lnTo>
                      <a:pt x="762" y="419"/>
                    </a:lnTo>
                    <a:lnTo>
                      <a:pt x="781" y="514"/>
                    </a:lnTo>
                    <a:lnTo>
                      <a:pt x="838" y="609"/>
                    </a:lnTo>
                    <a:lnTo>
                      <a:pt x="914" y="667"/>
                    </a:lnTo>
                    <a:lnTo>
                      <a:pt x="971" y="609"/>
                    </a:lnTo>
                    <a:lnTo>
                      <a:pt x="990" y="705"/>
                    </a:lnTo>
                    <a:lnTo>
                      <a:pt x="971" y="857"/>
                    </a:lnTo>
                    <a:lnTo>
                      <a:pt x="971" y="990"/>
                    </a:lnTo>
                    <a:lnTo>
                      <a:pt x="1048" y="1048"/>
                    </a:lnTo>
                    <a:lnTo>
                      <a:pt x="1048" y="990"/>
                    </a:lnTo>
                    <a:lnTo>
                      <a:pt x="1029" y="952"/>
                    </a:lnTo>
                    <a:lnTo>
                      <a:pt x="1029" y="933"/>
                    </a:lnTo>
                    <a:lnTo>
                      <a:pt x="1085" y="933"/>
                    </a:lnTo>
                    <a:lnTo>
                      <a:pt x="1143" y="952"/>
                    </a:lnTo>
                    <a:lnTo>
                      <a:pt x="1238" y="1009"/>
                    </a:lnTo>
                    <a:lnTo>
                      <a:pt x="1295" y="1028"/>
                    </a:lnTo>
                    <a:lnTo>
                      <a:pt x="1410" y="1048"/>
                    </a:lnTo>
                    <a:lnTo>
                      <a:pt x="1466" y="1067"/>
                    </a:lnTo>
                    <a:lnTo>
                      <a:pt x="1505" y="1086"/>
                    </a:lnTo>
                    <a:lnTo>
                      <a:pt x="1638" y="1086"/>
                    </a:lnTo>
                    <a:lnTo>
                      <a:pt x="1676" y="1104"/>
                    </a:lnTo>
                    <a:lnTo>
                      <a:pt x="1695" y="1162"/>
                    </a:lnTo>
                    <a:lnTo>
                      <a:pt x="1752" y="1238"/>
                    </a:lnTo>
                    <a:lnTo>
                      <a:pt x="1791" y="1352"/>
                    </a:lnTo>
                    <a:lnTo>
                      <a:pt x="1962" y="1581"/>
                    </a:lnTo>
                    <a:lnTo>
                      <a:pt x="1981" y="1619"/>
                    </a:lnTo>
                    <a:lnTo>
                      <a:pt x="1962" y="1657"/>
                    </a:lnTo>
                    <a:lnTo>
                      <a:pt x="1962" y="1676"/>
                    </a:lnTo>
                    <a:lnTo>
                      <a:pt x="1943" y="1695"/>
                    </a:lnTo>
                    <a:lnTo>
                      <a:pt x="1924" y="1714"/>
                    </a:lnTo>
                    <a:lnTo>
                      <a:pt x="1962" y="1943"/>
                    </a:lnTo>
                    <a:lnTo>
                      <a:pt x="1943" y="2057"/>
                    </a:lnTo>
                    <a:lnTo>
                      <a:pt x="1905" y="2038"/>
                    </a:lnTo>
                    <a:lnTo>
                      <a:pt x="1867" y="2095"/>
                    </a:lnTo>
                    <a:lnTo>
                      <a:pt x="1828" y="2191"/>
                    </a:lnTo>
                    <a:lnTo>
                      <a:pt x="1810" y="2228"/>
                    </a:lnTo>
                    <a:lnTo>
                      <a:pt x="1771" y="2267"/>
                    </a:lnTo>
                    <a:lnTo>
                      <a:pt x="1733" y="2267"/>
                    </a:lnTo>
                    <a:lnTo>
                      <a:pt x="1715" y="2228"/>
                    </a:lnTo>
                    <a:lnTo>
                      <a:pt x="1695" y="2171"/>
                    </a:lnTo>
                    <a:lnTo>
                      <a:pt x="1543" y="2286"/>
                    </a:lnTo>
                    <a:lnTo>
                      <a:pt x="1486" y="2228"/>
                    </a:lnTo>
                    <a:lnTo>
                      <a:pt x="1448" y="2247"/>
                    </a:lnTo>
                    <a:lnTo>
                      <a:pt x="1448" y="1714"/>
                    </a:lnTo>
                    <a:lnTo>
                      <a:pt x="1352" y="1581"/>
                    </a:lnTo>
                    <a:lnTo>
                      <a:pt x="1257" y="1466"/>
                    </a:lnTo>
                    <a:lnTo>
                      <a:pt x="1162" y="1429"/>
                    </a:lnTo>
                    <a:lnTo>
                      <a:pt x="1067" y="1429"/>
                    </a:lnTo>
                    <a:lnTo>
                      <a:pt x="1009" y="1429"/>
                    </a:lnTo>
                    <a:lnTo>
                      <a:pt x="971" y="1429"/>
                    </a:lnTo>
                    <a:lnTo>
                      <a:pt x="838" y="1448"/>
                    </a:lnTo>
                    <a:lnTo>
                      <a:pt x="762" y="1562"/>
                    </a:lnTo>
                    <a:lnTo>
                      <a:pt x="704" y="1562"/>
                    </a:lnTo>
                    <a:lnTo>
                      <a:pt x="648" y="1562"/>
                    </a:lnTo>
                    <a:lnTo>
                      <a:pt x="609" y="1619"/>
                    </a:lnTo>
                    <a:lnTo>
                      <a:pt x="552" y="1676"/>
                    </a:lnTo>
                    <a:lnTo>
                      <a:pt x="495" y="1657"/>
                    </a:lnTo>
                    <a:lnTo>
                      <a:pt x="438" y="1619"/>
                    </a:lnTo>
                    <a:lnTo>
                      <a:pt x="362" y="1676"/>
                    </a:lnTo>
                    <a:lnTo>
                      <a:pt x="324" y="1771"/>
                    </a:lnTo>
                    <a:lnTo>
                      <a:pt x="228" y="1810"/>
                    </a:lnTo>
                    <a:lnTo>
                      <a:pt x="152" y="1752"/>
                    </a:lnTo>
                    <a:lnTo>
                      <a:pt x="76" y="1771"/>
                    </a:lnTo>
                    <a:lnTo>
                      <a:pt x="38" y="1733"/>
                    </a:lnTo>
                    <a:lnTo>
                      <a:pt x="76" y="1638"/>
                    </a:lnTo>
                    <a:lnTo>
                      <a:pt x="152" y="1562"/>
                    </a:lnTo>
                    <a:lnTo>
                      <a:pt x="171" y="1485"/>
                    </a:lnTo>
                    <a:lnTo>
                      <a:pt x="210" y="1409"/>
                    </a:lnTo>
                    <a:lnTo>
                      <a:pt x="286" y="1352"/>
                    </a:lnTo>
                    <a:lnTo>
                      <a:pt x="324" y="1295"/>
                    </a:lnTo>
                    <a:lnTo>
                      <a:pt x="286" y="1200"/>
                    </a:lnTo>
                    <a:lnTo>
                      <a:pt x="267" y="1143"/>
                    </a:lnTo>
                    <a:lnTo>
                      <a:pt x="171" y="1067"/>
                    </a:lnTo>
                    <a:lnTo>
                      <a:pt x="133" y="933"/>
                    </a:lnTo>
                    <a:lnTo>
                      <a:pt x="133" y="876"/>
                    </a:lnTo>
                    <a:lnTo>
                      <a:pt x="95" y="838"/>
                    </a:lnTo>
                    <a:lnTo>
                      <a:pt x="0" y="819"/>
                    </a:lnTo>
                    <a:lnTo>
                      <a:pt x="19" y="762"/>
                    </a:lnTo>
                    <a:lnTo>
                      <a:pt x="114" y="647"/>
                    </a:lnTo>
                    <a:lnTo>
                      <a:pt x="171" y="476"/>
                    </a:lnTo>
                    <a:lnTo>
                      <a:pt x="191" y="305"/>
                    </a:lnTo>
                    <a:lnTo>
                      <a:pt x="247" y="133"/>
                    </a:lnTo>
                    <a:lnTo>
                      <a:pt x="324" y="76"/>
                    </a:lnTo>
                    <a:lnTo>
                      <a:pt x="381" y="0"/>
                    </a:lnTo>
                    <a:lnTo>
                      <a:pt x="419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6" name="Freeform 17">
                <a:extLst>
                  <a:ext uri="{FF2B5EF4-FFF2-40B4-BE49-F238E27FC236}">
                    <a16:creationId xmlns:a16="http://schemas.microsoft.com/office/drawing/2014/main" id="{0E64721E-BCF5-C845-9014-A87847B8A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8700" y="7777163"/>
                <a:ext cx="398463" cy="609600"/>
              </a:xfrm>
              <a:custGeom>
                <a:avLst/>
                <a:gdLst>
                  <a:gd name="T0" fmla="*/ 54353599 w 1105"/>
                  <a:gd name="T1" fmla="*/ 0 h 1695"/>
                  <a:gd name="T2" fmla="*/ 64366018 w 1105"/>
                  <a:gd name="T3" fmla="*/ 22117870 h 1695"/>
                  <a:gd name="T4" fmla="*/ 74248622 w 1105"/>
                  <a:gd name="T5" fmla="*/ 31948435 h 1695"/>
                  <a:gd name="T6" fmla="*/ 71777791 w 1105"/>
                  <a:gd name="T7" fmla="*/ 41778639 h 1695"/>
                  <a:gd name="T8" fmla="*/ 71777791 w 1105"/>
                  <a:gd name="T9" fmla="*/ 56523766 h 1695"/>
                  <a:gd name="T10" fmla="*/ 74248622 w 1105"/>
                  <a:gd name="T11" fmla="*/ 68940905 h 1695"/>
                  <a:gd name="T12" fmla="*/ 71777791 w 1105"/>
                  <a:gd name="T13" fmla="*/ 81228930 h 1695"/>
                  <a:gd name="T14" fmla="*/ 66706673 w 1105"/>
                  <a:gd name="T15" fmla="*/ 91059135 h 1695"/>
                  <a:gd name="T16" fmla="*/ 79189563 w 1105"/>
                  <a:gd name="T17" fmla="*/ 91059135 h 1695"/>
                  <a:gd name="T18" fmla="*/ 86601696 w 1105"/>
                  <a:gd name="T19" fmla="*/ 101018812 h 1695"/>
                  <a:gd name="T20" fmla="*/ 91542637 w 1105"/>
                  <a:gd name="T21" fmla="*/ 88730787 h 1695"/>
                  <a:gd name="T22" fmla="*/ 96483939 w 1105"/>
                  <a:gd name="T23" fmla="*/ 93516596 h 1695"/>
                  <a:gd name="T24" fmla="*/ 99084586 w 1105"/>
                  <a:gd name="T25" fmla="*/ 93516596 h 1695"/>
                  <a:gd name="T26" fmla="*/ 99084586 w 1105"/>
                  <a:gd name="T27" fmla="*/ 91059135 h 1695"/>
                  <a:gd name="T28" fmla="*/ 108967190 w 1105"/>
                  <a:gd name="T29" fmla="*/ 81228930 h 1695"/>
                  <a:gd name="T30" fmla="*/ 106366543 w 1105"/>
                  <a:gd name="T31" fmla="*/ 56523766 h 1695"/>
                  <a:gd name="T32" fmla="*/ 118849433 w 1105"/>
                  <a:gd name="T33" fmla="*/ 81228930 h 1695"/>
                  <a:gd name="T34" fmla="*/ 128732036 w 1105"/>
                  <a:gd name="T35" fmla="*/ 157671691 h 1695"/>
                  <a:gd name="T36" fmla="*/ 141085111 w 1105"/>
                  <a:gd name="T37" fmla="*/ 199450331 h 1695"/>
                  <a:gd name="T38" fmla="*/ 111437660 w 1105"/>
                  <a:gd name="T39" fmla="*/ 219110740 h 1695"/>
                  <a:gd name="T40" fmla="*/ 86601696 w 1105"/>
                  <a:gd name="T41" fmla="*/ 209280535 h 1695"/>
                  <a:gd name="T42" fmla="*/ 76719092 w 1105"/>
                  <a:gd name="T43" fmla="*/ 189490653 h 1695"/>
                  <a:gd name="T44" fmla="*/ 66706673 w 1105"/>
                  <a:gd name="T45" fmla="*/ 142797092 h 1695"/>
                  <a:gd name="T46" fmla="*/ 56824069 w 1105"/>
                  <a:gd name="T47" fmla="*/ 150299308 h 1695"/>
                  <a:gd name="T48" fmla="*/ 64366018 w 1105"/>
                  <a:gd name="T49" fmla="*/ 164915322 h 1695"/>
                  <a:gd name="T50" fmla="*/ 61895548 w 1105"/>
                  <a:gd name="T51" fmla="*/ 177202988 h 1695"/>
                  <a:gd name="T52" fmla="*/ 49542473 w 1105"/>
                  <a:gd name="T53" fmla="*/ 162586973 h 1695"/>
                  <a:gd name="T54" fmla="*/ 34588752 w 1105"/>
                  <a:gd name="T55" fmla="*/ 142797092 h 1695"/>
                  <a:gd name="T56" fmla="*/ 14823545 w 1105"/>
                  <a:gd name="T57" fmla="*/ 115763939 h 1695"/>
                  <a:gd name="T58" fmla="*/ 14823545 w 1105"/>
                  <a:gd name="T59" fmla="*/ 103476273 h 1695"/>
                  <a:gd name="T60" fmla="*/ 0 w 1105"/>
                  <a:gd name="T61" fmla="*/ 83686392 h 1695"/>
                  <a:gd name="T62" fmla="*/ 2340655 w 1105"/>
                  <a:gd name="T63" fmla="*/ 34405896 h 1695"/>
                  <a:gd name="T64" fmla="*/ 0 w 1105"/>
                  <a:gd name="T65" fmla="*/ 14745487 h 1695"/>
                  <a:gd name="T66" fmla="*/ 51882767 w 1105"/>
                  <a:gd name="T67" fmla="*/ 0 h 16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05" h="1695">
                    <a:moveTo>
                      <a:pt x="418" y="0"/>
                    </a:moveTo>
                    <a:lnTo>
                      <a:pt x="418" y="0"/>
                    </a:lnTo>
                    <a:lnTo>
                      <a:pt x="476" y="171"/>
                    </a:lnTo>
                    <a:lnTo>
                      <a:pt x="495" y="171"/>
                    </a:lnTo>
                    <a:lnTo>
                      <a:pt x="571" y="190"/>
                    </a:lnTo>
                    <a:lnTo>
                      <a:pt x="571" y="247"/>
                    </a:lnTo>
                    <a:lnTo>
                      <a:pt x="571" y="285"/>
                    </a:lnTo>
                    <a:lnTo>
                      <a:pt x="552" y="323"/>
                    </a:lnTo>
                    <a:lnTo>
                      <a:pt x="552" y="381"/>
                    </a:lnTo>
                    <a:lnTo>
                      <a:pt x="552" y="437"/>
                    </a:lnTo>
                    <a:lnTo>
                      <a:pt x="552" y="495"/>
                    </a:lnTo>
                    <a:lnTo>
                      <a:pt x="571" y="533"/>
                    </a:lnTo>
                    <a:lnTo>
                      <a:pt x="590" y="571"/>
                    </a:lnTo>
                    <a:lnTo>
                      <a:pt x="552" y="628"/>
                    </a:lnTo>
                    <a:lnTo>
                      <a:pt x="533" y="666"/>
                    </a:lnTo>
                    <a:lnTo>
                      <a:pt x="513" y="704"/>
                    </a:lnTo>
                    <a:lnTo>
                      <a:pt x="571" y="686"/>
                    </a:lnTo>
                    <a:lnTo>
                      <a:pt x="609" y="704"/>
                    </a:lnTo>
                    <a:lnTo>
                      <a:pt x="628" y="742"/>
                    </a:lnTo>
                    <a:lnTo>
                      <a:pt x="666" y="781"/>
                    </a:lnTo>
                    <a:lnTo>
                      <a:pt x="666" y="723"/>
                    </a:lnTo>
                    <a:lnTo>
                      <a:pt x="704" y="686"/>
                    </a:lnTo>
                    <a:lnTo>
                      <a:pt x="723" y="686"/>
                    </a:lnTo>
                    <a:lnTo>
                      <a:pt x="742" y="723"/>
                    </a:lnTo>
                    <a:lnTo>
                      <a:pt x="762" y="723"/>
                    </a:lnTo>
                    <a:lnTo>
                      <a:pt x="762" y="704"/>
                    </a:lnTo>
                    <a:lnTo>
                      <a:pt x="838" y="723"/>
                    </a:lnTo>
                    <a:lnTo>
                      <a:pt x="838" y="628"/>
                    </a:lnTo>
                    <a:lnTo>
                      <a:pt x="818" y="533"/>
                    </a:lnTo>
                    <a:lnTo>
                      <a:pt x="818" y="437"/>
                    </a:lnTo>
                    <a:lnTo>
                      <a:pt x="875" y="533"/>
                    </a:lnTo>
                    <a:lnTo>
                      <a:pt x="914" y="628"/>
                    </a:lnTo>
                    <a:lnTo>
                      <a:pt x="990" y="1181"/>
                    </a:lnTo>
                    <a:lnTo>
                      <a:pt x="990" y="1219"/>
                    </a:lnTo>
                    <a:lnTo>
                      <a:pt x="1104" y="1389"/>
                    </a:lnTo>
                    <a:lnTo>
                      <a:pt x="1085" y="1542"/>
                    </a:lnTo>
                    <a:lnTo>
                      <a:pt x="990" y="1656"/>
                    </a:lnTo>
                    <a:lnTo>
                      <a:pt x="857" y="1694"/>
                    </a:lnTo>
                    <a:lnTo>
                      <a:pt x="723" y="1656"/>
                    </a:lnTo>
                    <a:lnTo>
                      <a:pt x="666" y="1618"/>
                    </a:lnTo>
                    <a:lnTo>
                      <a:pt x="609" y="1542"/>
                    </a:lnTo>
                    <a:lnTo>
                      <a:pt x="590" y="1465"/>
                    </a:lnTo>
                    <a:lnTo>
                      <a:pt x="513" y="1162"/>
                    </a:lnTo>
                    <a:lnTo>
                      <a:pt x="513" y="1104"/>
                    </a:lnTo>
                    <a:lnTo>
                      <a:pt x="437" y="1123"/>
                    </a:lnTo>
                    <a:lnTo>
                      <a:pt x="437" y="1162"/>
                    </a:lnTo>
                    <a:lnTo>
                      <a:pt x="476" y="1219"/>
                    </a:lnTo>
                    <a:lnTo>
                      <a:pt x="495" y="1275"/>
                    </a:lnTo>
                    <a:lnTo>
                      <a:pt x="495" y="1351"/>
                    </a:lnTo>
                    <a:lnTo>
                      <a:pt x="476" y="1370"/>
                    </a:lnTo>
                    <a:lnTo>
                      <a:pt x="361" y="1332"/>
                    </a:lnTo>
                    <a:lnTo>
                      <a:pt x="381" y="1257"/>
                    </a:lnTo>
                    <a:lnTo>
                      <a:pt x="361" y="1199"/>
                    </a:lnTo>
                    <a:lnTo>
                      <a:pt x="266" y="1104"/>
                    </a:lnTo>
                    <a:lnTo>
                      <a:pt x="152" y="933"/>
                    </a:lnTo>
                    <a:lnTo>
                      <a:pt x="114" y="895"/>
                    </a:lnTo>
                    <a:lnTo>
                      <a:pt x="114" y="876"/>
                    </a:lnTo>
                    <a:lnTo>
                      <a:pt x="114" y="800"/>
                    </a:lnTo>
                    <a:lnTo>
                      <a:pt x="37" y="723"/>
                    </a:lnTo>
                    <a:lnTo>
                      <a:pt x="0" y="647"/>
                    </a:lnTo>
                    <a:lnTo>
                      <a:pt x="0" y="552"/>
                    </a:lnTo>
                    <a:lnTo>
                      <a:pt x="18" y="266"/>
                    </a:lnTo>
                    <a:lnTo>
                      <a:pt x="0" y="190"/>
                    </a:lnTo>
                    <a:lnTo>
                      <a:pt x="0" y="114"/>
                    </a:lnTo>
                    <a:lnTo>
                      <a:pt x="266" y="95"/>
                    </a:lnTo>
                    <a:lnTo>
                      <a:pt x="399" y="0"/>
                    </a:lnTo>
                    <a:lnTo>
                      <a:pt x="418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7" name="Freeform 18">
                <a:extLst>
                  <a:ext uri="{FF2B5EF4-FFF2-40B4-BE49-F238E27FC236}">
                    <a16:creationId xmlns:a16="http://schemas.microsoft.com/office/drawing/2014/main" id="{76E7D001-48F7-F64E-8BF5-C6C06CECA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11225" y="7400925"/>
                <a:ext cx="268288" cy="419100"/>
              </a:xfrm>
              <a:custGeom>
                <a:avLst/>
                <a:gdLst>
                  <a:gd name="T0" fmla="*/ 5071148 w 744"/>
                  <a:gd name="T1" fmla="*/ 150897622 h 1163"/>
                  <a:gd name="T2" fmla="*/ 0 w 744"/>
                  <a:gd name="T3" fmla="*/ 131028750 h 1163"/>
                  <a:gd name="T4" fmla="*/ 2600663 w 744"/>
                  <a:gd name="T5" fmla="*/ 103888151 h 1163"/>
                  <a:gd name="T6" fmla="*/ 0 w 744"/>
                  <a:gd name="T7" fmla="*/ 98953366 h 1163"/>
                  <a:gd name="T8" fmla="*/ 2600663 w 744"/>
                  <a:gd name="T9" fmla="*/ 94018580 h 1163"/>
                  <a:gd name="T10" fmla="*/ 2600663 w 744"/>
                  <a:gd name="T11" fmla="*/ 89084155 h 1163"/>
                  <a:gd name="T12" fmla="*/ 5071148 w 744"/>
                  <a:gd name="T13" fmla="*/ 84019640 h 1163"/>
                  <a:gd name="T14" fmla="*/ 7541994 w 744"/>
                  <a:gd name="T15" fmla="*/ 86616763 h 1163"/>
                  <a:gd name="T16" fmla="*/ 9882663 w 744"/>
                  <a:gd name="T17" fmla="*/ 91551548 h 1163"/>
                  <a:gd name="T18" fmla="*/ 12483325 w 744"/>
                  <a:gd name="T19" fmla="*/ 94018580 h 1163"/>
                  <a:gd name="T20" fmla="*/ 19895142 w 744"/>
                  <a:gd name="T21" fmla="*/ 81552247 h 1163"/>
                  <a:gd name="T22" fmla="*/ 37189621 w 744"/>
                  <a:gd name="T23" fmla="*/ 69215284 h 1163"/>
                  <a:gd name="T24" fmla="*/ 44601798 w 744"/>
                  <a:gd name="T25" fmla="*/ 59346074 h 1163"/>
                  <a:gd name="T26" fmla="*/ 47072284 w 744"/>
                  <a:gd name="T27" fmla="*/ 44542078 h 1163"/>
                  <a:gd name="T28" fmla="*/ 52143432 w 744"/>
                  <a:gd name="T29" fmla="*/ 7402178 h 1163"/>
                  <a:gd name="T30" fmla="*/ 59425431 w 744"/>
                  <a:gd name="T31" fmla="*/ 0 h 1163"/>
                  <a:gd name="T32" fmla="*/ 66967425 w 744"/>
                  <a:gd name="T33" fmla="*/ 14803996 h 1163"/>
                  <a:gd name="T34" fmla="*/ 79320573 w 744"/>
                  <a:gd name="T35" fmla="*/ 39607292 h 1163"/>
                  <a:gd name="T36" fmla="*/ 84261905 w 744"/>
                  <a:gd name="T37" fmla="*/ 56878681 h 1163"/>
                  <a:gd name="T38" fmla="*/ 79320573 w 744"/>
                  <a:gd name="T39" fmla="*/ 76747192 h 1163"/>
                  <a:gd name="T40" fmla="*/ 79320573 w 744"/>
                  <a:gd name="T41" fmla="*/ 84019640 h 1163"/>
                  <a:gd name="T42" fmla="*/ 81791419 w 744"/>
                  <a:gd name="T43" fmla="*/ 91551548 h 1163"/>
                  <a:gd name="T44" fmla="*/ 86732750 w 744"/>
                  <a:gd name="T45" fmla="*/ 106355544 h 1163"/>
                  <a:gd name="T46" fmla="*/ 86732750 w 744"/>
                  <a:gd name="T47" fmla="*/ 113757362 h 1163"/>
                  <a:gd name="T48" fmla="*/ 89203236 w 744"/>
                  <a:gd name="T49" fmla="*/ 121159540 h 1163"/>
                  <a:gd name="T50" fmla="*/ 96615052 w 744"/>
                  <a:gd name="T51" fmla="*/ 136093266 h 1163"/>
                  <a:gd name="T52" fmla="*/ 96615052 w 744"/>
                  <a:gd name="T53" fmla="*/ 136093266 h 1163"/>
                  <a:gd name="T54" fmla="*/ 94144567 w 744"/>
                  <a:gd name="T55" fmla="*/ 136093266 h 1163"/>
                  <a:gd name="T56" fmla="*/ 76850088 w 744"/>
                  <a:gd name="T57" fmla="*/ 148430229 h 1163"/>
                  <a:gd name="T58" fmla="*/ 42261130 w 744"/>
                  <a:gd name="T59" fmla="*/ 150897622 h 1163"/>
                  <a:gd name="T60" fmla="*/ 24836473 w 744"/>
                  <a:gd name="T61" fmla="*/ 148430229 h 1163"/>
                  <a:gd name="T62" fmla="*/ 7541994 w 744"/>
                  <a:gd name="T63" fmla="*/ 150897622 h 1163"/>
                  <a:gd name="T64" fmla="*/ 5071148 w 744"/>
                  <a:gd name="T65" fmla="*/ 150897622 h 1163"/>
                  <a:gd name="T66" fmla="*/ 17424657 w 744"/>
                  <a:gd name="T67" fmla="*/ 24673567 h 1163"/>
                  <a:gd name="T68" fmla="*/ 17424657 w 744"/>
                  <a:gd name="T69" fmla="*/ 29738082 h 1163"/>
                  <a:gd name="T70" fmla="*/ 19895142 w 744"/>
                  <a:gd name="T71" fmla="*/ 39607292 h 1163"/>
                  <a:gd name="T72" fmla="*/ 24836473 w 744"/>
                  <a:gd name="T73" fmla="*/ 44542078 h 1163"/>
                  <a:gd name="T74" fmla="*/ 22365988 w 744"/>
                  <a:gd name="T75" fmla="*/ 49476863 h 1163"/>
                  <a:gd name="T76" fmla="*/ 24836473 w 744"/>
                  <a:gd name="T77" fmla="*/ 56878681 h 1163"/>
                  <a:gd name="T78" fmla="*/ 24836473 w 744"/>
                  <a:gd name="T79" fmla="*/ 66748252 h 1163"/>
                  <a:gd name="T80" fmla="*/ 17424657 w 744"/>
                  <a:gd name="T81" fmla="*/ 66748252 h 1163"/>
                  <a:gd name="T82" fmla="*/ 12483325 w 744"/>
                  <a:gd name="T83" fmla="*/ 66748252 h 1163"/>
                  <a:gd name="T84" fmla="*/ 12483325 w 744"/>
                  <a:gd name="T85" fmla="*/ 59346074 h 1163"/>
                  <a:gd name="T86" fmla="*/ 12483325 w 744"/>
                  <a:gd name="T87" fmla="*/ 51943895 h 1163"/>
                  <a:gd name="T88" fmla="*/ 14953811 w 744"/>
                  <a:gd name="T89" fmla="*/ 37139900 h 1163"/>
                  <a:gd name="T90" fmla="*/ 12483325 w 744"/>
                  <a:gd name="T91" fmla="*/ 27270689 h 1163"/>
                  <a:gd name="T92" fmla="*/ 17424657 w 744"/>
                  <a:gd name="T93" fmla="*/ 24673567 h 116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44" h="1163">
                    <a:moveTo>
                      <a:pt x="39" y="1162"/>
                    </a:moveTo>
                    <a:lnTo>
                      <a:pt x="0" y="1009"/>
                    </a:lnTo>
                    <a:lnTo>
                      <a:pt x="20" y="800"/>
                    </a:lnTo>
                    <a:lnTo>
                      <a:pt x="0" y="762"/>
                    </a:lnTo>
                    <a:lnTo>
                      <a:pt x="20" y="724"/>
                    </a:lnTo>
                    <a:lnTo>
                      <a:pt x="20" y="686"/>
                    </a:lnTo>
                    <a:lnTo>
                      <a:pt x="39" y="647"/>
                    </a:lnTo>
                    <a:lnTo>
                      <a:pt x="58" y="667"/>
                    </a:lnTo>
                    <a:lnTo>
                      <a:pt x="76" y="705"/>
                    </a:lnTo>
                    <a:lnTo>
                      <a:pt x="96" y="724"/>
                    </a:lnTo>
                    <a:lnTo>
                      <a:pt x="153" y="628"/>
                    </a:lnTo>
                    <a:lnTo>
                      <a:pt x="286" y="533"/>
                    </a:lnTo>
                    <a:lnTo>
                      <a:pt x="343" y="457"/>
                    </a:lnTo>
                    <a:lnTo>
                      <a:pt x="362" y="343"/>
                    </a:lnTo>
                    <a:lnTo>
                      <a:pt x="401" y="57"/>
                    </a:lnTo>
                    <a:lnTo>
                      <a:pt x="457" y="0"/>
                    </a:lnTo>
                    <a:lnTo>
                      <a:pt x="515" y="114"/>
                    </a:lnTo>
                    <a:lnTo>
                      <a:pt x="610" y="305"/>
                    </a:lnTo>
                    <a:lnTo>
                      <a:pt x="648" y="438"/>
                    </a:lnTo>
                    <a:lnTo>
                      <a:pt x="610" y="591"/>
                    </a:lnTo>
                    <a:lnTo>
                      <a:pt x="610" y="647"/>
                    </a:lnTo>
                    <a:lnTo>
                      <a:pt x="629" y="705"/>
                    </a:lnTo>
                    <a:lnTo>
                      <a:pt x="667" y="819"/>
                    </a:lnTo>
                    <a:lnTo>
                      <a:pt x="667" y="876"/>
                    </a:lnTo>
                    <a:lnTo>
                      <a:pt x="686" y="933"/>
                    </a:lnTo>
                    <a:lnTo>
                      <a:pt x="743" y="1048"/>
                    </a:lnTo>
                    <a:lnTo>
                      <a:pt x="724" y="1048"/>
                    </a:lnTo>
                    <a:lnTo>
                      <a:pt x="591" y="1143"/>
                    </a:lnTo>
                    <a:lnTo>
                      <a:pt x="325" y="1162"/>
                    </a:lnTo>
                    <a:lnTo>
                      <a:pt x="191" y="1143"/>
                    </a:lnTo>
                    <a:lnTo>
                      <a:pt x="58" y="1162"/>
                    </a:lnTo>
                    <a:lnTo>
                      <a:pt x="39" y="1162"/>
                    </a:lnTo>
                    <a:close/>
                    <a:moveTo>
                      <a:pt x="134" y="190"/>
                    </a:moveTo>
                    <a:lnTo>
                      <a:pt x="134" y="229"/>
                    </a:lnTo>
                    <a:lnTo>
                      <a:pt x="153" y="305"/>
                    </a:lnTo>
                    <a:lnTo>
                      <a:pt x="191" y="343"/>
                    </a:lnTo>
                    <a:lnTo>
                      <a:pt x="172" y="381"/>
                    </a:lnTo>
                    <a:lnTo>
                      <a:pt x="191" y="438"/>
                    </a:lnTo>
                    <a:lnTo>
                      <a:pt x="191" y="514"/>
                    </a:lnTo>
                    <a:lnTo>
                      <a:pt x="134" y="514"/>
                    </a:lnTo>
                    <a:lnTo>
                      <a:pt x="96" y="514"/>
                    </a:lnTo>
                    <a:lnTo>
                      <a:pt x="96" y="457"/>
                    </a:lnTo>
                    <a:lnTo>
                      <a:pt x="96" y="400"/>
                    </a:lnTo>
                    <a:lnTo>
                      <a:pt x="115" y="286"/>
                    </a:lnTo>
                    <a:lnTo>
                      <a:pt x="96" y="210"/>
                    </a:lnTo>
                    <a:lnTo>
                      <a:pt x="134" y="19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8" name="Freeform 19">
                <a:extLst>
                  <a:ext uri="{FF2B5EF4-FFF2-40B4-BE49-F238E27FC236}">
                    <a16:creationId xmlns:a16="http://schemas.microsoft.com/office/drawing/2014/main" id="{F0DBB7BA-E2DF-2544-8691-4FC0EF2B1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8525" y="7812088"/>
                <a:ext cx="171450" cy="377825"/>
              </a:xfrm>
              <a:custGeom>
                <a:avLst/>
                <a:gdLst>
                  <a:gd name="T0" fmla="*/ 61495916 w 477"/>
                  <a:gd name="T1" fmla="*/ 103781576 h 1049"/>
                  <a:gd name="T2" fmla="*/ 59040982 w 477"/>
                  <a:gd name="T3" fmla="*/ 101316889 h 1049"/>
                  <a:gd name="T4" fmla="*/ 51547862 w 477"/>
                  <a:gd name="T5" fmla="*/ 103781576 h 1049"/>
                  <a:gd name="T6" fmla="*/ 51547862 w 477"/>
                  <a:gd name="T7" fmla="*/ 108711310 h 1049"/>
                  <a:gd name="T8" fmla="*/ 54002437 w 477"/>
                  <a:gd name="T9" fmla="*/ 108711310 h 1049"/>
                  <a:gd name="T10" fmla="*/ 54002437 w 477"/>
                  <a:gd name="T11" fmla="*/ 108711310 h 1049"/>
                  <a:gd name="T12" fmla="*/ 54002437 w 477"/>
                  <a:gd name="T13" fmla="*/ 111175997 h 1049"/>
                  <a:gd name="T14" fmla="*/ 56586408 w 477"/>
                  <a:gd name="T15" fmla="*/ 113640684 h 1049"/>
                  <a:gd name="T16" fmla="*/ 49093288 w 477"/>
                  <a:gd name="T17" fmla="*/ 111175997 h 1049"/>
                  <a:gd name="T18" fmla="*/ 46767750 w 477"/>
                  <a:gd name="T19" fmla="*/ 118570417 h 1049"/>
                  <a:gd name="T20" fmla="*/ 49093288 w 477"/>
                  <a:gd name="T21" fmla="*/ 128429885 h 1049"/>
                  <a:gd name="T22" fmla="*/ 54002437 w 477"/>
                  <a:gd name="T23" fmla="*/ 133359259 h 1049"/>
                  <a:gd name="T24" fmla="*/ 51547862 w 477"/>
                  <a:gd name="T25" fmla="*/ 135953969 h 1049"/>
                  <a:gd name="T26" fmla="*/ 51547862 w 477"/>
                  <a:gd name="T27" fmla="*/ 135953969 h 1049"/>
                  <a:gd name="T28" fmla="*/ 49093288 w 477"/>
                  <a:gd name="T29" fmla="*/ 135953969 h 1049"/>
                  <a:gd name="T30" fmla="*/ 46767750 w 477"/>
                  <a:gd name="T31" fmla="*/ 133359259 h 1049"/>
                  <a:gd name="T32" fmla="*/ 41729205 w 477"/>
                  <a:gd name="T33" fmla="*/ 130894572 h 1049"/>
                  <a:gd name="T34" fmla="*/ 39274630 w 477"/>
                  <a:gd name="T35" fmla="*/ 128429885 h 1049"/>
                  <a:gd name="T36" fmla="*/ 39274630 w 477"/>
                  <a:gd name="T37" fmla="*/ 128429885 h 1049"/>
                  <a:gd name="T38" fmla="*/ 14598770 w 477"/>
                  <a:gd name="T39" fmla="*/ 98851842 h 1049"/>
                  <a:gd name="T40" fmla="*/ 9818658 w 477"/>
                  <a:gd name="T41" fmla="*/ 91457422 h 1049"/>
                  <a:gd name="T42" fmla="*/ 4780112 w 477"/>
                  <a:gd name="T43" fmla="*/ 71609183 h 1049"/>
                  <a:gd name="T44" fmla="*/ 0 w 477"/>
                  <a:gd name="T45" fmla="*/ 61750076 h 1049"/>
                  <a:gd name="T46" fmla="*/ 17182741 w 477"/>
                  <a:gd name="T47" fmla="*/ 42031501 h 1049"/>
                  <a:gd name="T48" fmla="*/ 12273232 w 477"/>
                  <a:gd name="T49" fmla="*/ 12324154 h 1049"/>
                  <a:gd name="T50" fmla="*/ 9818658 w 477"/>
                  <a:gd name="T51" fmla="*/ 2464687 h 1049"/>
                  <a:gd name="T52" fmla="*/ 12273232 w 477"/>
                  <a:gd name="T53" fmla="*/ 2464687 h 1049"/>
                  <a:gd name="T54" fmla="*/ 29455973 w 477"/>
                  <a:gd name="T55" fmla="*/ 0 h 1049"/>
                  <a:gd name="T56" fmla="*/ 46767750 w 477"/>
                  <a:gd name="T57" fmla="*/ 2464687 h 1049"/>
                  <a:gd name="T58" fmla="*/ 46767750 w 477"/>
                  <a:gd name="T59" fmla="*/ 12324154 h 1049"/>
                  <a:gd name="T60" fmla="*/ 49093288 w 477"/>
                  <a:gd name="T61" fmla="*/ 22183262 h 1049"/>
                  <a:gd name="T62" fmla="*/ 46767750 w 477"/>
                  <a:gd name="T63" fmla="*/ 59285389 h 1049"/>
                  <a:gd name="T64" fmla="*/ 46767750 w 477"/>
                  <a:gd name="T65" fmla="*/ 71609183 h 1049"/>
                  <a:gd name="T66" fmla="*/ 51547862 w 477"/>
                  <a:gd name="T67" fmla="*/ 81468651 h 1049"/>
                  <a:gd name="T68" fmla="*/ 61495916 w 477"/>
                  <a:gd name="T69" fmla="*/ 91457422 h 1049"/>
                  <a:gd name="T70" fmla="*/ 61495916 w 477"/>
                  <a:gd name="T71" fmla="*/ 101316889 h 1049"/>
                  <a:gd name="T72" fmla="*/ 61495916 w 477"/>
                  <a:gd name="T73" fmla="*/ 103781576 h 10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77" h="1049">
                    <a:moveTo>
                      <a:pt x="476" y="800"/>
                    </a:moveTo>
                    <a:lnTo>
                      <a:pt x="457" y="781"/>
                    </a:lnTo>
                    <a:lnTo>
                      <a:pt x="399" y="800"/>
                    </a:lnTo>
                    <a:lnTo>
                      <a:pt x="399" y="838"/>
                    </a:lnTo>
                    <a:lnTo>
                      <a:pt x="418" y="838"/>
                    </a:lnTo>
                    <a:lnTo>
                      <a:pt x="418" y="857"/>
                    </a:lnTo>
                    <a:lnTo>
                      <a:pt x="438" y="876"/>
                    </a:lnTo>
                    <a:lnTo>
                      <a:pt x="380" y="857"/>
                    </a:lnTo>
                    <a:lnTo>
                      <a:pt x="362" y="914"/>
                    </a:lnTo>
                    <a:lnTo>
                      <a:pt x="380" y="990"/>
                    </a:lnTo>
                    <a:lnTo>
                      <a:pt x="418" y="1028"/>
                    </a:lnTo>
                    <a:lnTo>
                      <a:pt x="399" y="1048"/>
                    </a:lnTo>
                    <a:lnTo>
                      <a:pt x="380" y="1048"/>
                    </a:lnTo>
                    <a:lnTo>
                      <a:pt x="362" y="1028"/>
                    </a:lnTo>
                    <a:lnTo>
                      <a:pt x="323" y="1009"/>
                    </a:lnTo>
                    <a:lnTo>
                      <a:pt x="304" y="990"/>
                    </a:lnTo>
                    <a:lnTo>
                      <a:pt x="113" y="762"/>
                    </a:lnTo>
                    <a:lnTo>
                      <a:pt x="76" y="705"/>
                    </a:lnTo>
                    <a:lnTo>
                      <a:pt x="37" y="552"/>
                    </a:lnTo>
                    <a:lnTo>
                      <a:pt x="0" y="476"/>
                    </a:lnTo>
                    <a:lnTo>
                      <a:pt x="133" y="324"/>
                    </a:lnTo>
                    <a:lnTo>
                      <a:pt x="95" y="95"/>
                    </a:lnTo>
                    <a:lnTo>
                      <a:pt x="76" y="19"/>
                    </a:lnTo>
                    <a:lnTo>
                      <a:pt x="95" y="19"/>
                    </a:lnTo>
                    <a:lnTo>
                      <a:pt x="228" y="0"/>
                    </a:lnTo>
                    <a:lnTo>
                      <a:pt x="362" y="19"/>
                    </a:lnTo>
                    <a:lnTo>
                      <a:pt x="362" y="95"/>
                    </a:lnTo>
                    <a:lnTo>
                      <a:pt x="380" y="171"/>
                    </a:lnTo>
                    <a:lnTo>
                      <a:pt x="362" y="457"/>
                    </a:lnTo>
                    <a:lnTo>
                      <a:pt x="362" y="552"/>
                    </a:lnTo>
                    <a:lnTo>
                      <a:pt x="399" y="628"/>
                    </a:lnTo>
                    <a:lnTo>
                      <a:pt x="476" y="705"/>
                    </a:lnTo>
                    <a:lnTo>
                      <a:pt x="476" y="781"/>
                    </a:lnTo>
                    <a:lnTo>
                      <a:pt x="476" y="80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79" name="Freeform 20">
                <a:extLst>
                  <a:ext uri="{FF2B5EF4-FFF2-40B4-BE49-F238E27FC236}">
                    <a16:creationId xmlns:a16="http://schemas.microsoft.com/office/drawing/2014/main" id="{18B3BC31-F5EF-0043-BED7-531DA357F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9225" y="6653213"/>
                <a:ext cx="377825" cy="425450"/>
              </a:xfrm>
              <a:custGeom>
                <a:avLst/>
                <a:gdLst>
                  <a:gd name="T0" fmla="*/ 135953969 w 1049"/>
                  <a:gd name="T1" fmla="*/ 34462170 h 1182"/>
                  <a:gd name="T2" fmla="*/ 135953969 w 1049"/>
                  <a:gd name="T3" fmla="*/ 46770345 h 1182"/>
                  <a:gd name="T4" fmla="*/ 116235394 w 1049"/>
                  <a:gd name="T5" fmla="*/ 93669908 h 1182"/>
                  <a:gd name="T6" fmla="*/ 111175997 w 1049"/>
                  <a:gd name="T7" fmla="*/ 101184392 h 1182"/>
                  <a:gd name="T8" fmla="*/ 108711310 w 1049"/>
                  <a:gd name="T9" fmla="*/ 113492207 h 1182"/>
                  <a:gd name="T10" fmla="*/ 103781576 w 1049"/>
                  <a:gd name="T11" fmla="*/ 120877112 h 1182"/>
                  <a:gd name="T12" fmla="*/ 103781576 w 1049"/>
                  <a:gd name="T13" fmla="*/ 108568937 h 1182"/>
                  <a:gd name="T14" fmla="*/ 96387155 w 1049"/>
                  <a:gd name="T15" fmla="*/ 115953842 h 1182"/>
                  <a:gd name="T16" fmla="*/ 93922469 w 1049"/>
                  <a:gd name="T17" fmla="*/ 120877112 h 1182"/>
                  <a:gd name="T18" fmla="*/ 91457422 w 1049"/>
                  <a:gd name="T19" fmla="*/ 130723292 h 1182"/>
                  <a:gd name="T20" fmla="*/ 79133627 w 1049"/>
                  <a:gd name="T21" fmla="*/ 140699410 h 1182"/>
                  <a:gd name="T22" fmla="*/ 74074230 w 1049"/>
                  <a:gd name="T23" fmla="*/ 140699410 h 1182"/>
                  <a:gd name="T24" fmla="*/ 79133627 w 1049"/>
                  <a:gd name="T25" fmla="*/ 135646562 h 1182"/>
                  <a:gd name="T26" fmla="*/ 74074230 w 1049"/>
                  <a:gd name="T27" fmla="*/ 133184927 h 1182"/>
                  <a:gd name="T28" fmla="*/ 64214762 w 1049"/>
                  <a:gd name="T29" fmla="*/ 135646562 h 1182"/>
                  <a:gd name="T30" fmla="*/ 44496187 w 1049"/>
                  <a:gd name="T31" fmla="*/ 130723292 h 1182"/>
                  <a:gd name="T32" fmla="*/ 34637080 w 1049"/>
                  <a:gd name="T33" fmla="*/ 123338747 h 1182"/>
                  <a:gd name="T34" fmla="*/ 37101767 w 1049"/>
                  <a:gd name="T35" fmla="*/ 98722757 h 1182"/>
                  <a:gd name="T36" fmla="*/ 37101767 w 1049"/>
                  <a:gd name="T37" fmla="*/ 86285363 h 1182"/>
                  <a:gd name="T38" fmla="*/ 61750076 w 1049"/>
                  <a:gd name="T39" fmla="*/ 88876217 h 1182"/>
                  <a:gd name="T40" fmla="*/ 46961234 w 1049"/>
                  <a:gd name="T41" fmla="*/ 69053918 h 1182"/>
                  <a:gd name="T42" fmla="*/ 51890968 w 1049"/>
                  <a:gd name="T43" fmla="*/ 64131008 h 1182"/>
                  <a:gd name="T44" fmla="*/ 69274160 w 1049"/>
                  <a:gd name="T45" fmla="*/ 64131008 h 1182"/>
                  <a:gd name="T46" fmla="*/ 69274160 w 1049"/>
                  <a:gd name="T47" fmla="*/ 56746103 h 1182"/>
                  <a:gd name="T48" fmla="*/ 59285389 w 1049"/>
                  <a:gd name="T49" fmla="*/ 54284468 h 1182"/>
                  <a:gd name="T50" fmla="*/ 64214762 w 1049"/>
                  <a:gd name="T51" fmla="*/ 49361199 h 1182"/>
                  <a:gd name="T52" fmla="*/ 84063001 w 1049"/>
                  <a:gd name="T53" fmla="*/ 46770345 h 1182"/>
                  <a:gd name="T54" fmla="*/ 96387155 w 1049"/>
                  <a:gd name="T55" fmla="*/ 49361199 h 1182"/>
                  <a:gd name="T56" fmla="*/ 91457422 w 1049"/>
                  <a:gd name="T57" fmla="*/ 41976654 h 1182"/>
                  <a:gd name="T58" fmla="*/ 56820342 w 1049"/>
                  <a:gd name="T59" fmla="*/ 27077625 h 1182"/>
                  <a:gd name="T60" fmla="*/ 46961234 w 1049"/>
                  <a:gd name="T61" fmla="*/ 27077625 h 1182"/>
                  <a:gd name="T62" fmla="*/ 37101767 w 1049"/>
                  <a:gd name="T63" fmla="*/ 17231085 h 1182"/>
                  <a:gd name="T64" fmla="*/ 46961234 w 1049"/>
                  <a:gd name="T65" fmla="*/ 19692720 h 1182"/>
                  <a:gd name="T66" fmla="*/ 54355655 w 1049"/>
                  <a:gd name="T67" fmla="*/ 19692720 h 1182"/>
                  <a:gd name="T68" fmla="*/ 74074230 w 1049"/>
                  <a:gd name="T69" fmla="*/ 22154355 h 1182"/>
                  <a:gd name="T70" fmla="*/ 79133627 w 1049"/>
                  <a:gd name="T71" fmla="*/ 19692720 h 1182"/>
                  <a:gd name="T72" fmla="*/ 81598314 w 1049"/>
                  <a:gd name="T73" fmla="*/ 2461635 h 1182"/>
                  <a:gd name="T74" fmla="*/ 98851842 w 1049"/>
                  <a:gd name="T75" fmla="*/ 0 h 1182"/>
                  <a:gd name="T76" fmla="*/ 101316889 w 1049"/>
                  <a:gd name="T77" fmla="*/ 12307815 h 1182"/>
                  <a:gd name="T78" fmla="*/ 113640684 w 1049"/>
                  <a:gd name="T79" fmla="*/ 22154355 h 1182"/>
                  <a:gd name="T80" fmla="*/ 135953969 w 1049"/>
                  <a:gd name="T81" fmla="*/ 12307815 h 1182"/>
                  <a:gd name="T82" fmla="*/ 7394421 w 1049"/>
                  <a:gd name="T83" fmla="*/ 115953842 h 1182"/>
                  <a:gd name="T84" fmla="*/ 17383552 w 1049"/>
                  <a:gd name="T85" fmla="*/ 128261657 h 1182"/>
                  <a:gd name="T86" fmla="*/ 32172393 w 1049"/>
                  <a:gd name="T87" fmla="*/ 138237776 h 1182"/>
                  <a:gd name="T88" fmla="*/ 44496187 w 1049"/>
                  <a:gd name="T89" fmla="*/ 145492742 h 1182"/>
                  <a:gd name="T90" fmla="*/ 29707346 w 1049"/>
                  <a:gd name="T91" fmla="*/ 153007225 h 1182"/>
                  <a:gd name="T92" fmla="*/ 14788841 w 1049"/>
                  <a:gd name="T93" fmla="*/ 138237776 h 1182"/>
                  <a:gd name="T94" fmla="*/ 4929734 w 1049"/>
                  <a:gd name="T95" fmla="*/ 125800022 h 1182"/>
                  <a:gd name="T96" fmla="*/ 2464687 w 1049"/>
                  <a:gd name="T97" fmla="*/ 113492207 h 11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49" h="1182">
                    <a:moveTo>
                      <a:pt x="1048" y="95"/>
                    </a:moveTo>
                    <a:lnTo>
                      <a:pt x="1048" y="266"/>
                    </a:lnTo>
                    <a:lnTo>
                      <a:pt x="1028" y="324"/>
                    </a:lnTo>
                    <a:lnTo>
                      <a:pt x="1048" y="361"/>
                    </a:lnTo>
                    <a:lnTo>
                      <a:pt x="1010" y="400"/>
                    </a:lnTo>
                    <a:lnTo>
                      <a:pt x="896" y="723"/>
                    </a:lnTo>
                    <a:lnTo>
                      <a:pt x="857" y="781"/>
                    </a:lnTo>
                    <a:lnTo>
                      <a:pt x="838" y="819"/>
                    </a:lnTo>
                    <a:lnTo>
                      <a:pt x="838" y="876"/>
                    </a:lnTo>
                    <a:lnTo>
                      <a:pt x="819" y="914"/>
                    </a:lnTo>
                    <a:lnTo>
                      <a:pt x="800" y="933"/>
                    </a:lnTo>
                    <a:lnTo>
                      <a:pt x="781" y="895"/>
                    </a:lnTo>
                    <a:lnTo>
                      <a:pt x="800" y="838"/>
                    </a:lnTo>
                    <a:lnTo>
                      <a:pt x="781" y="838"/>
                    </a:lnTo>
                    <a:lnTo>
                      <a:pt x="743" y="895"/>
                    </a:lnTo>
                    <a:lnTo>
                      <a:pt x="743" y="914"/>
                    </a:lnTo>
                    <a:lnTo>
                      <a:pt x="724" y="933"/>
                    </a:lnTo>
                    <a:lnTo>
                      <a:pt x="724" y="971"/>
                    </a:lnTo>
                    <a:lnTo>
                      <a:pt x="705" y="1009"/>
                    </a:lnTo>
                    <a:lnTo>
                      <a:pt x="667" y="1047"/>
                    </a:lnTo>
                    <a:lnTo>
                      <a:pt x="610" y="1086"/>
                    </a:lnTo>
                    <a:lnTo>
                      <a:pt x="591" y="1104"/>
                    </a:lnTo>
                    <a:lnTo>
                      <a:pt x="571" y="1086"/>
                    </a:lnTo>
                    <a:lnTo>
                      <a:pt x="591" y="1067"/>
                    </a:lnTo>
                    <a:lnTo>
                      <a:pt x="610" y="1047"/>
                    </a:lnTo>
                    <a:lnTo>
                      <a:pt x="610" y="1009"/>
                    </a:lnTo>
                    <a:lnTo>
                      <a:pt x="571" y="1028"/>
                    </a:lnTo>
                    <a:lnTo>
                      <a:pt x="534" y="1047"/>
                    </a:lnTo>
                    <a:lnTo>
                      <a:pt x="495" y="1047"/>
                    </a:lnTo>
                    <a:lnTo>
                      <a:pt x="476" y="1009"/>
                    </a:lnTo>
                    <a:lnTo>
                      <a:pt x="343" y="1009"/>
                    </a:lnTo>
                    <a:lnTo>
                      <a:pt x="286" y="990"/>
                    </a:lnTo>
                    <a:lnTo>
                      <a:pt x="267" y="952"/>
                    </a:lnTo>
                    <a:lnTo>
                      <a:pt x="267" y="819"/>
                    </a:lnTo>
                    <a:lnTo>
                      <a:pt x="286" y="762"/>
                    </a:lnTo>
                    <a:lnTo>
                      <a:pt x="324" y="705"/>
                    </a:lnTo>
                    <a:lnTo>
                      <a:pt x="286" y="666"/>
                    </a:lnTo>
                    <a:lnTo>
                      <a:pt x="343" y="666"/>
                    </a:lnTo>
                    <a:lnTo>
                      <a:pt x="476" y="686"/>
                    </a:lnTo>
                    <a:lnTo>
                      <a:pt x="438" y="628"/>
                    </a:lnTo>
                    <a:lnTo>
                      <a:pt x="362" y="533"/>
                    </a:lnTo>
                    <a:lnTo>
                      <a:pt x="343" y="476"/>
                    </a:lnTo>
                    <a:lnTo>
                      <a:pt x="400" y="495"/>
                    </a:lnTo>
                    <a:lnTo>
                      <a:pt x="476" y="495"/>
                    </a:lnTo>
                    <a:lnTo>
                      <a:pt x="534" y="495"/>
                    </a:lnTo>
                    <a:lnTo>
                      <a:pt x="571" y="457"/>
                    </a:lnTo>
                    <a:lnTo>
                      <a:pt x="534" y="438"/>
                    </a:lnTo>
                    <a:lnTo>
                      <a:pt x="495" y="438"/>
                    </a:lnTo>
                    <a:lnTo>
                      <a:pt x="457" y="419"/>
                    </a:lnTo>
                    <a:lnTo>
                      <a:pt x="438" y="381"/>
                    </a:lnTo>
                    <a:lnTo>
                      <a:pt x="495" y="381"/>
                    </a:lnTo>
                    <a:lnTo>
                      <a:pt x="591" y="361"/>
                    </a:lnTo>
                    <a:lnTo>
                      <a:pt x="648" y="361"/>
                    </a:lnTo>
                    <a:lnTo>
                      <a:pt x="705" y="381"/>
                    </a:lnTo>
                    <a:lnTo>
                      <a:pt x="743" y="381"/>
                    </a:lnTo>
                    <a:lnTo>
                      <a:pt x="781" y="305"/>
                    </a:lnTo>
                    <a:lnTo>
                      <a:pt x="705" y="324"/>
                    </a:lnTo>
                    <a:lnTo>
                      <a:pt x="610" y="305"/>
                    </a:lnTo>
                    <a:lnTo>
                      <a:pt x="438" y="209"/>
                    </a:lnTo>
                    <a:lnTo>
                      <a:pt x="400" y="229"/>
                    </a:lnTo>
                    <a:lnTo>
                      <a:pt x="362" y="209"/>
                    </a:lnTo>
                    <a:lnTo>
                      <a:pt x="324" y="171"/>
                    </a:lnTo>
                    <a:lnTo>
                      <a:pt x="286" y="133"/>
                    </a:lnTo>
                    <a:lnTo>
                      <a:pt x="324" y="133"/>
                    </a:lnTo>
                    <a:lnTo>
                      <a:pt x="362" y="152"/>
                    </a:lnTo>
                    <a:lnTo>
                      <a:pt x="381" y="171"/>
                    </a:lnTo>
                    <a:lnTo>
                      <a:pt x="419" y="152"/>
                    </a:lnTo>
                    <a:lnTo>
                      <a:pt x="457" y="171"/>
                    </a:lnTo>
                    <a:lnTo>
                      <a:pt x="571" y="171"/>
                    </a:lnTo>
                    <a:lnTo>
                      <a:pt x="648" y="171"/>
                    </a:lnTo>
                    <a:lnTo>
                      <a:pt x="610" y="152"/>
                    </a:lnTo>
                    <a:lnTo>
                      <a:pt x="648" y="76"/>
                    </a:lnTo>
                    <a:lnTo>
                      <a:pt x="629" y="19"/>
                    </a:lnTo>
                    <a:lnTo>
                      <a:pt x="667" y="0"/>
                    </a:lnTo>
                    <a:lnTo>
                      <a:pt x="762" y="0"/>
                    </a:lnTo>
                    <a:lnTo>
                      <a:pt x="800" y="38"/>
                    </a:lnTo>
                    <a:lnTo>
                      <a:pt x="781" y="95"/>
                    </a:lnTo>
                    <a:lnTo>
                      <a:pt x="800" y="152"/>
                    </a:lnTo>
                    <a:lnTo>
                      <a:pt x="876" y="171"/>
                    </a:lnTo>
                    <a:lnTo>
                      <a:pt x="952" y="133"/>
                    </a:lnTo>
                    <a:lnTo>
                      <a:pt x="1048" y="95"/>
                    </a:lnTo>
                    <a:close/>
                    <a:moveTo>
                      <a:pt x="19" y="876"/>
                    </a:moveTo>
                    <a:lnTo>
                      <a:pt x="57" y="895"/>
                    </a:lnTo>
                    <a:lnTo>
                      <a:pt x="95" y="933"/>
                    </a:lnTo>
                    <a:lnTo>
                      <a:pt x="134" y="990"/>
                    </a:lnTo>
                    <a:lnTo>
                      <a:pt x="190" y="1047"/>
                    </a:lnTo>
                    <a:lnTo>
                      <a:pt x="248" y="1067"/>
                    </a:lnTo>
                    <a:lnTo>
                      <a:pt x="305" y="1086"/>
                    </a:lnTo>
                    <a:lnTo>
                      <a:pt x="343" y="1123"/>
                    </a:lnTo>
                    <a:lnTo>
                      <a:pt x="324" y="1181"/>
                    </a:lnTo>
                    <a:lnTo>
                      <a:pt x="229" y="1181"/>
                    </a:lnTo>
                    <a:lnTo>
                      <a:pt x="171" y="1123"/>
                    </a:lnTo>
                    <a:lnTo>
                      <a:pt x="114" y="1067"/>
                    </a:lnTo>
                    <a:lnTo>
                      <a:pt x="76" y="1028"/>
                    </a:lnTo>
                    <a:lnTo>
                      <a:pt x="38" y="971"/>
                    </a:lnTo>
                    <a:lnTo>
                      <a:pt x="0" y="914"/>
                    </a:lnTo>
                    <a:lnTo>
                      <a:pt x="19" y="876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0" name="Freeform 21">
                <a:extLst>
                  <a:ext uri="{FF2B5EF4-FFF2-40B4-BE49-F238E27FC236}">
                    <a16:creationId xmlns:a16="http://schemas.microsoft.com/office/drawing/2014/main" id="{F657FCDF-C952-9D4A-81F2-954AE6293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55750" y="6296025"/>
                <a:ext cx="268288" cy="419100"/>
              </a:xfrm>
              <a:custGeom>
                <a:avLst/>
                <a:gdLst>
                  <a:gd name="T0" fmla="*/ 27306958 w 744"/>
                  <a:gd name="T1" fmla="*/ 128691448 h 1163"/>
                  <a:gd name="T2" fmla="*/ 22235810 w 744"/>
                  <a:gd name="T3" fmla="*/ 126094325 h 1163"/>
                  <a:gd name="T4" fmla="*/ 22235810 w 744"/>
                  <a:gd name="T5" fmla="*/ 118821877 h 1163"/>
                  <a:gd name="T6" fmla="*/ 12353148 w 744"/>
                  <a:gd name="T7" fmla="*/ 116224754 h 1163"/>
                  <a:gd name="T8" fmla="*/ 9882663 w 744"/>
                  <a:gd name="T9" fmla="*/ 113757362 h 1163"/>
                  <a:gd name="T10" fmla="*/ 12353148 w 744"/>
                  <a:gd name="T11" fmla="*/ 108952667 h 1163"/>
                  <a:gd name="T12" fmla="*/ 9882663 w 744"/>
                  <a:gd name="T13" fmla="*/ 96485973 h 1163"/>
                  <a:gd name="T14" fmla="*/ 17424657 w 744"/>
                  <a:gd name="T15" fmla="*/ 91551548 h 1163"/>
                  <a:gd name="T16" fmla="*/ 24706296 w 744"/>
                  <a:gd name="T17" fmla="*/ 91551548 h 1163"/>
                  <a:gd name="T18" fmla="*/ 19895142 w 744"/>
                  <a:gd name="T19" fmla="*/ 84149370 h 1163"/>
                  <a:gd name="T20" fmla="*/ 2470485 w 744"/>
                  <a:gd name="T21" fmla="*/ 74280160 h 1163"/>
                  <a:gd name="T22" fmla="*/ 9882663 w 744"/>
                  <a:gd name="T23" fmla="*/ 64280859 h 1163"/>
                  <a:gd name="T24" fmla="*/ 4941331 w 744"/>
                  <a:gd name="T25" fmla="*/ 64280859 h 1163"/>
                  <a:gd name="T26" fmla="*/ 2470485 w 744"/>
                  <a:gd name="T27" fmla="*/ 47009470 h 1163"/>
                  <a:gd name="T28" fmla="*/ 17424657 w 744"/>
                  <a:gd name="T29" fmla="*/ 49476863 h 1163"/>
                  <a:gd name="T30" fmla="*/ 14823994 w 744"/>
                  <a:gd name="T31" fmla="*/ 37139900 h 1163"/>
                  <a:gd name="T32" fmla="*/ 2470485 w 744"/>
                  <a:gd name="T33" fmla="*/ 27270689 h 1163"/>
                  <a:gd name="T34" fmla="*/ 4941331 w 744"/>
                  <a:gd name="T35" fmla="*/ 7402178 h 1163"/>
                  <a:gd name="T36" fmla="*/ 4941331 w 744"/>
                  <a:gd name="T37" fmla="*/ 2467393 h 1163"/>
                  <a:gd name="T38" fmla="*/ 7411817 w 744"/>
                  <a:gd name="T39" fmla="*/ 7402178 h 1163"/>
                  <a:gd name="T40" fmla="*/ 12353148 w 744"/>
                  <a:gd name="T41" fmla="*/ 9999301 h 1163"/>
                  <a:gd name="T42" fmla="*/ 17424657 w 744"/>
                  <a:gd name="T43" fmla="*/ 19868511 h 1163"/>
                  <a:gd name="T44" fmla="*/ 22235810 w 744"/>
                  <a:gd name="T45" fmla="*/ 19868511 h 1163"/>
                  <a:gd name="T46" fmla="*/ 27306958 w 744"/>
                  <a:gd name="T47" fmla="*/ 12466693 h 1163"/>
                  <a:gd name="T48" fmla="*/ 32248290 w 744"/>
                  <a:gd name="T49" fmla="*/ 12466693 h 1163"/>
                  <a:gd name="T50" fmla="*/ 39660467 w 744"/>
                  <a:gd name="T51" fmla="*/ 22335904 h 1163"/>
                  <a:gd name="T52" fmla="*/ 66967425 w 744"/>
                  <a:gd name="T53" fmla="*/ 39607292 h 1163"/>
                  <a:gd name="T54" fmla="*/ 69438271 w 744"/>
                  <a:gd name="T55" fmla="*/ 49476863 h 1163"/>
                  <a:gd name="T56" fmla="*/ 74249425 w 744"/>
                  <a:gd name="T57" fmla="*/ 47009470 h 1163"/>
                  <a:gd name="T58" fmla="*/ 71778579 w 744"/>
                  <a:gd name="T59" fmla="*/ 39607292 h 1163"/>
                  <a:gd name="T60" fmla="*/ 76850088 w 744"/>
                  <a:gd name="T61" fmla="*/ 27270689 h 1163"/>
                  <a:gd name="T62" fmla="*/ 79320573 w 744"/>
                  <a:gd name="T63" fmla="*/ 34672507 h 1163"/>
                  <a:gd name="T64" fmla="*/ 84132088 w 744"/>
                  <a:gd name="T65" fmla="*/ 29738082 h 1163"/>
                  <a:gd name="T66" fmla="*/ 86732750 w 744"/>
                  <a:gd name="T67" fmla="*/ 9999301 h 1163"/>
                  <a:gd name="T68" fmla="*/ 94144567 w 744"/>
                  <a:gd name="T69" fmla="*/ 7402178 h 1163"/>
                  <a:gd name="T70" fmla="*/ 91674082 w 744"/>
                  <a:gd name="T71" fmla="*/ 29738082 h 1163"/>
                  <a:gd name="T72" fmla="*/ 91674082 w 744"/>
                  <a:gd name="T73" fmla="*/ 56878681 h 1163"/>
                  <a:gd name="T74" fmla="*/ 76850088 w 744"/>
                  <a:gd name="T75" fmla="*/ 66748252 h 1163"/>
                  <a:gd name="T76" fmla="*/ 76850088 w 744"/>
                  <a:gd name="T77" fmla="*/ 84149370 h 1163"/>
                  <a:gd name="T78" fmla="*/ 74249425 w 744"/>
                  <a:gd name="T79" fmla="*/ 101420759 h 1163"/>
                  <a:gd name="T80" fmla="*/ 79320573 w 744"/>
                  <a:gd name="T81" fmla="*/ 118821877 h 1163"/>
                  <a:gd name="T82" fmla="*/ 84132088 w 744"/>
                  <a:gd name="T83" fmla="*/ 113757362 h 1163"/>
                  <a:gd name="T84" fmla="*/ 84132088 w 744"/>
                  <a:gd name="T85" fmla="*/ 106355544 h 1163"/>
                  <a:gd name="T86" fmla="*/ 89203236 w 744"/>
                  <a:gd name="T87" fmla="*/ 116224754 h 1163"/>
                  <a:gd name="T88" fmla="*/ 86732750 w 744"/>
                  <a:gd name="T89" fmla="*/ 141028051 h 1163"/>
                  <a:gd name="T90" fmla="*/ 64366763 w 744"/>
                  <a:gd name="T91" fmla="*/ 150897622 h 1163"/>
                  <a:gd name="T92" fmla="*/ 52013615 w 744"/>
                  <a:gd name="T93" fmla="*/ 141028051 h 1163"/>
                  <a:gd name="T94" fmla="*/ 49542769 w 744"/>
                  <a:gd name="T95" fmla="*/ 128691448 h 1163"/>
                  <a:gd name="T96" fmla="*/ 32248290 w 744"/>
                  <a:gd name="T97" fmla="*/ 131158840 h 11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44" h="1163">
                    <a:moveTo>
                      <a:pt x="248" y="1010"/>
                    </a:moveTo>
                    <a:lnTo>
                      <a:pt x="210" y="991"/>
                    </a:lnTo>
                    <a:lnTo>
                      <a:pt x="153" y="1048"/>
                    </a:lnTo>
                    <a:lnTo>
                      <a:pt x="171" y="971"/>
                    </a:lnTo>
                    <a:lnTo>
                      <a:pt x="190" y="934"/>
                    </a:lnTo>
                    <a:lnTo>
                      <a:pt x="171" y="915"/>
                    </a:lnTo>
                    <a:lnTo>
                      <a:pt x="134" y="895"/>
                    </a:lnTo>
                    <a:lnTo>
                      <a:pt x="95" y="895"/>
                    </a:lnTo>
                    <a:lnTo>
                      <a:pt x="57" y="915"/>
                    </a:lnTo>
                    <a:lnTo>
                      <a:pt x="76" y="876"/>
                    </a:lnTo>
                    <a:lnTo>
                      <a:pt x="76" y="857"/>
                    </a:lnTo>
                    <a:lnTo>
                      <a:pt x="95" y="839"/>
                    </a:lnTo>
                    <a:lnTo>
                      <a:pt x="76" y="800"/>
                    </a:lnTo>
                    <a:lnTo>
                      <a:pt x="76" y="743"/>
                    </a:lnTo>
                    <a:lnTo>
                      <a:pt x="95" y="705"/>
                    </a:lnTo>
                    <a:lnTo>
                      <a:pt x="134" y="705"/>
                    </a:lnTo>
                    <a:lnTo>
                      <a:pt x="171" y="724"/>
                    </a:lnTo>
                    <a:lnTo>
                      <a:pt x="190" y="705"/>
                    </a:lnTo>
                    <a:lnTo>
                      <a:pt x="190" y="686"/>
                    </a:lnTo>
                    <a:lnTo>
                      <a:pt x="153" y="648"/>
                    </a:lnTo>
                    <a:lnTo>
                      <a:pt x="134" y="629"/>
                    </a:lnTo>
                    <a:lnTo>
                      <a:pt x="19" y="572"/>
                    </a:lnTo>
                    <a:lnTo>
                      <a:pt x="19" y="534"/>
                    </a:lnTo>
                    <a:lnTo>
                      <a:pt x="76" y="495"/>
                    </a:lnTo>
                    <a:lnTo>
                      <a:pt x="95" y="458"/>
                    </a:lnTo>
                    <a:lnTo>
                      <a:pt x="38" y="495"/>
                    </a:lnTo>
                    <a:lnTo>
                      <a:pt x="0" y="419"/>
                    </a:lnTo>
                    <a:lnTo>
                      <a:pt x="19" y="362"/>
                    </a:lnTo>
                    <a:lnTo>
                      <a:pt x="76" y="343"/>
                    </a:lnTo>
                    <a:lnTo>
                      <a:pt x="134" y="381"/>
                    </a:lnTo>
                    <a:lnTo>
                      <a:pt x="153" y="324"/>
                    </a:lnTo>
                    <a:lnTo>
                      <a:pt x="114" y="286"/>
                    </a:lnTo>
                    <a:lnTo>
                      <a:pt x="57" y="267"/>
                    </a:lnTo>
                    <a:lnTo>
                      <a:pt x="19" y="210"/>
                    </a:lnTo>
                    <a:lnTo>
                      <a:pt x="0" y="172"/>
                    </a:lnTo>
                    <a:lnTo>
                      <a:pt x="38" y="57"/>
                    </a:lnTo>
                    <a:lnTo>
                      <a:pt x="38" y="0"/>
                    </a:lnTo>
                    <a:lnTo>
                      <a:pt x="38" y="19"/>
                    </a:lnTo>
                    <a:lnTo>
                      <a:pt x="57" y="38"/>
                    </a:lnTo>
                    <a:lnTo>
                      <a:pt x="57" y="57"/>
                    </a:lnTo>
                    <a:lnTo>
                      <a:pt x="76" y="57"/>
                    </a:lnTo>
                    <a:lnTo>
                      <a:pt x="95" y="77"/>
                    </a:lnTo>
                    <a:lnTo>
                      <a:pt x="114" y="114"/>
                    </a:lnTo>
                    <a:lnTo>
                      <a:pt x="134" y="153"/>
                    </a:lnTo>
                    <a:lnTo>
                      <a:pt x="171" y="153"/>
                    </a:lnTo>
                    <a:lnTo>
                      <a:pt x="190" y="133"/>
                    </a:lnTo>
                    <a:lnTo>
                      <a:pt x="210" y="96"/>
                    </a:lnTo>
                    <a:lnTo>
                      <a:pt x="229" y="77"/>
                    </a:lnTo>
                    <a:lnTo>
                      <a:pt x="248" y="96"/>
                    </a:lnTo>
                    <a:lnTo>
                      <a:pt x="305" y="153"/>
                    </a:lnTo>
                    <a:lnTo>
                      <a:pt x="305" y="172"/>
                    </a:lnTo>
                    <a:lnTo>
                      <a:pt x="476" y="267"/>
                    </a:lnTo>
                    <a:lnTo>
                      <a:pt x="515" y="305"/>
                    </a:lnTo>
                    <a:lnTo>
                      <a:pt x="515" y="343"/>
                    </a:lnTo>
                    <a:lnTo>
                      <a:pt x="534" y="381"/>
                    </a:lnTo>
                    <a:lnTo>
                      <a:pt x="571" y="362"/>
                    </a:lnTo>
                    <a:lnTo>
                      <a:pt x="552" y="324"/>
                    </a:lnTo>
                    <a:lnTo>
                      <a:pt x="552" y="305"/>
                    </a:lnTo>
                    <a:lnTo>
                      <a:pt x="552" y="248"/>
                    </a:lnTo>
                    <a:lnTo>
                      <a:pt x="591" y="210"/>
                    </a:lnTo>
                    <a:lnTo>
                      <a:pt x="591" y="229"/>
                    </a:lnTo>
                    <a:lnTo>
                      <a:pt x="610" y="267"/>
                    </a:lnTo>
                    <a:lnTo>
                      <a:pt x="610" y="286"/>
                    </a:lnTo>
                    <a:lnTo>
                      <a:pt x="647" y="229"/>
                    </a:lnTo>
                    <a:lnTo>
                      <a:pt x="667" y="153"/>
                    </a:lnTo>
                    <a:lnTo>
                      <a:pt x="667" y="77"/>
                    </a:lnTo>
                    <a:lnTo>
                      <a:pt x="667" y="38"/>
                    </a:lnTo>
                    <a:lnTo>
                      <a:pt x="724" y="57"/>
                    </a:lnTo>
                    <a:lnTo>
                      <a:pt x="724" y="133"/>
                    </a:lnTo>
                    <a:lnTo>
                      <a:pt x="705" y="229"/>
                    </a:lnTo>
                    <a:lnTo>
                      <a:pt x="743" y="362"/>
                    </a:lnTo>
                    <a:lnTo>
                      <a:pt x="705" y="438"/>
                    </a:lnTo>
                    <a:lnTo>
                      <a:pt x="647" y="476"/>
                    </a:lnTo>
                    <a:lnTo>
                      <a:pt x="591" y="514"/>
                    </a:lnTo>
                    <a:lnTo>
                      <a:pt x="610" y="572"/>
                    </a:lnTo>
                    <a:lnTo>
                      <a:pt x="591" y="648"/>
                    </a:lnTo>
                    <a:lnTo>
                      <a:pt x="571" y="724"/>
                    </a:lnTo>
                    <a:lnTo>
                      <a:pt x="571" y="781"/>
                    </a:lnTo>
                    <a:lnTo>
                      <a:pt x="591" y="895"/>
                    </a:lnTo>
                    <a:lnTo>
                      <a:pt x="610" y="915"/>
                    </a:lnTo>
                    <a:lnTo>
                      <a:pt x="629" y="895"/>
                    </a:lnTo>
                    <a:lnTo>
                      <a:pt x="647" y="876"/>
                    </a:lnTo>
                    <a:lnTo>
                      <a:pt x="629" y="839"/>
                    </a:lnTo>
                    <a:lnTo>
                      <a:pt x="647" y="819"/>
                    </a:lnTo>
                    <a:lnTo>
                      <a:pt x="686" y="839"/>
                    </a:lnTo>
                    <a:lnTo>
                      <a:pt x="686" y="895"/>
                    </a:lnTo>
                    <a:lnTo>
                      <a:pt x="667" y="1048"/>
                    </a:lnTo>
                    <a:lnTo>
                      <a:pt x="667" y="1086"/>
                    </a:lnTo>
                    <a:lnTo>
                      <a:pt x="571" y="1124"/>
                    </a:lnTo>
                    <a:lnTo>
                      <a:pt x="495" y="1162"/>
                    </a:lnTo>
                    <a:lnTo>
                      <a:pt x="419" y="1143"/>
                    </a:lnTo>
                    <a:lnTo>
                      <a:pt x="400" y="1086"/>
                    </a:lnTo>
                    <a:lnTo>
                      <a:pt x="419" y="1029"/>
                    </a:lnTo>
                    <a:lnTo>
                      <a:pt x="381" y="991"/>
                    </a:lnTo>
                    <a:lnTo>
                      <a:pt x="286" y="991"/>
                    </a:lnTo>
                    <a:lnTo>
                      <a:pt x="248" y="101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1" name="Freeform 22">
                <a:extLst>
                  <a:ext uri="{FF2B5EF4-FFF2-40B4-BE49-F238E27FC236}">
                    <a16:creationId xmlns:a16="http://schemas.microsoft.com/office/drawing/2014/main" id="{6E56AE0D-DBFA-934F-AEE8-A7AF9F0E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00" y="7496175"/>
                <a:ext cx="4211638" cy="5567363"/>
              </a:xfrm>
              <a:custGeom>
                <a:avLst/>
                <a:gdLst>
                  <a:gd name="T0" fmla="*/ 1150851597 w 11697"/>
                  <a:gd name="T1" fmla="*/ 1058673651 h 15467"/>
                  <a:gd name="T2" fmla="*/ 1118829538 w 11697"/>
                  <a:gd name="T3" fmla="*/ 1098190878 h 15467"/>
                  <a:gd name="T4" fmla="*/ 1098993756 w 11697"/>
                  <a:gd name="T5" fmla="*/ 1135246399 h 15467"/>
                  <a:gd name="T6" fmla="*/ 1069434877 w 11697"/>
                  <a:gd name="T7" fmla="*/ 1162325517 h 15467"/>
                  <a:gd name="T8" fmla="*/ 1029893656 w 11697"/>
                  <a:gd name="T9" fmla="*/ 1226589739 h 15467"/>
                  <a:gd name="T10" fmla="*/ 980498995 w 11697"/>
                  <a:gd name="T11" fmla="*/ 1285800608 h 15467"/>
                  <a:gd name="T12" fmla="*/ 975572636 w 11697"/>
                  <a:gd name="T13" fmla="*/ 1354858658 h 15467"/>
                  <a:gd name="T14" fmla="*/ 960793196 w 11697"/>
                  <a:gd name="T15" fmla="*/ 1539877101 h 15467"/>
                  <a:gd name="T16" fmla="*/ 913862075 w 11697"/>
                  <a:gd name="T17" fmla="*/ 1665814258 h 15467"/>
                  <a:gd name="T18" fmla="*/ 770475551 w 11697"/>
                  <a:gd name="T19" fmla="*/ 1860809104 h 15467"/>
                  <a:gd name="T20" fmla="*/ 558247810 w 11697"/>
                  <a:gd name="T21" fmla="*/ 2003848615 h 15467"/>
                  <a:gd name="T22" fmla="*/ 553191828 w 11697"/>
                  <a:gd name="T23" fmla="*/ 1821291877 h 15467"/>
                  <a:gd name="T24" fmla="*/ 508853509 w 11697"/>
                  <a:gd name="T25" fmla="*/ 1875579696 h 15467"/>
                  <a:gd name="T26" fmla="*/ 370522967 w 11697"/>
                  <a:gd name="T27" fmla="*/ 1895273338 h 15467"/>
                  <a:gd name="T28" fmla="*/ 318665486 w 11697"/>
                  <a:gd name="T29" fmla="*/ 1907711447 h 15467"/>
                  <a:gd name="T30" fmla="*/ 185261663 w 11697"/>
                  <a:gd name="T31" fmla="*/ 1915096922 h 15467"/>
                  <a:gd name="T32" fmla="*/ 252028206 w 11697"/>
                  <a:gd name="T33" fmla="*/ 1818830172 h 15467"/>
                  <a:gd name="T34" fmla="*/ 286513805 w 11697"/>
                  <a:gd name="T35" fmla="*/ 1725025127 h 15467"/>
                  <a:gd name="T36" fmla="*/ 271734365 w 11697"/>
                  <a:gd name="T37" fmla="*/ 1636143852 h 15467"/>
                  <a:gd name="T38" fmla="*/ 172945404 w 11697"/>
                  <a:gd name="T39" fmla="*/ 1680714072 h 15467"/>
                  <a:gd name="T40" fmla="*/ 17372242 w 11697"/>
                  <a:gd name="T41" fmla="*/ 1544930094 h 15467"/>
                  <a:gd name="T42" fmla="*/ 9982702 w 11697"/>
                  <a:gd name="T43" fmla="*/ 1453587114 h 15467"/>
                  <a:gd name="T44" fmla="*/ 140923345 w 11697"/>
                  <a:gd name="T45" fmla="*/ 1411608182 h 15467"/>
                  <a:gd name="T46" fmla="*/ 185261663 w 11697"/>
                  <a:gd name="T47" fmla="*/ 1364705480 h 15467"/>
                  <a:gd name="T48" fmla="*/ 363133427 w 11697"/>
                  <a:gd name="T49" fmla="*/ 1174634044 h 15467"/>
                  <a:gd name="T50" fmla="*/ 471775108 w 11697"/>
                  <a:gd name="T51" fmla="*/ 1115423175 h 15467"/>
                  <a:gd name="T52" fmla="*/ 518706589 w 11697"/>
                  <a:gd name="T53" fmla="*/ 1046365125 h 15467"/>
                  <a:gd name="T54" fmla="*/ 723674052 w 11697"/>
                  <a:gd name="T55" fmla="*/ 955021785 h 15467"/>
                  <a:gd name="T56" fmla="*/ 755696111 w 11697"/>
                  <a:gd name="T57" fmla="*/ 888425440 h 15467"/>
                  <a:gd name="T58" fmla="*/ 698911910 w 11697"/>
                  <a:gd name="T59" fmla="*/ 888425440 h 15467"/>
                  <a:gd name="T60" fmla="*/ 691522011 w 11697"/>
                  <a:gd name="T61" fmla="*/ 858755394 h 15467"/>
                  <a:gd name="T62" fmla="*/ 647054070 w 11697"/>
                  <a:gd name="T63" fmla="*/ 846446508 h 15467"/>
                  <a:gd name="T64" fmla="*/ 585343509 w 11697"/>
                  <a:gd name="T65" fmla="*/ 824291160 h 15467"/>
                  <a:gd name="T66" fmla="*/ 568100890 w 11697"/>
                  <a:gd name="T67" fmla="*/ 715715883 h 15467"/>
                  <a:gd name="T68" fmla="*/ 627348270 w 11697"/>
                  <a:gd name="T69" fmla="*/ 560108322 h 15467"/>
                  <a:gd name="T70" fmla="*/ 639664530 w 11697"/>
                  <a:gd name="T71" fmla="*/ 399707291 h 15467"/>
                  <a:gd name="T72" fmla="*/ 681669291 w 11697"/>
                  <a:gd name="T73" fmla="*/ 313417304 h 15467"/>
                  <a:gd name="T74" fmla="*/ 755696111 w 11697"/>
                  <a:gd name="T75" fmla="*/ 91472562 h 15467"/>
                  <a:gd name="T76" fmla="*/ 849558353 w 11697"/>
                  <a:gd name="T77" fmla="*/ 125936796 h 15467"/>
                  <a:gd name="T78" fmla="*/ 898953013 w 11697"/>
                  <a:gd name="T79" fmla="*/ 121013386 h 15467"/>
                  <a:gd name="T80" fmla="*/ 980498995 w 11697"/>
                  <a:gd name="T81" fmla="*/ 0 h 15467"/>
                  <a:gd name="T82" fmla="*/ 1022503756 w 11697"/>
                  <a:gd name="T83" fmla="*/ 14899814 h 15467"/>
                  <a:gd name="T84" fmla="*/ 1106383656 w 11697"/>
                  <a:gd name="T85" fmla="*/ 76572748 h 15467"/>
                  <a:gd name="T86" fmla="*/ 1178076919 w 11697"/>
                  <a:gd name="T87" fmla="*/ 49364048 h 15467"/>
                  <a:gd name="T88" fmla="*/ 1239787479 w 11697"/>
                  <a:gd name="T89" fmla="*/ 155607202 h 15467"/>
                  <a:gd name="T90" fmla="*/ 1281792240 w 11697"/>
                  <a:gd name="T91" fmla="*/ 200047839 h 15467"/>
                  <a:gd name="T92" fmla="*/ 1279329060 w 11697"/>
                  <a:gd name="T93" fmla="*/ 360319647 h 15467"/>
                  <a:gd name="T94" fmla="*/ 1281792240 w 11697"/>
                  <a:gd name="T95" fmla="*/ 407221990 h 15467"/>
                  <a:gd name="T96" fmla="*/ 1390433921 w 11697"/>
                  <a:gd name="T97" fmla="*/ 436762813 h 15467"/>
                  <a:gd name="T98" fmla="*/ 1412603261 w 11697"/>
                  <a:gd name="T99" fmla="*/ 496103624 h 15467"/>
                  <a:gd name="T100" fmla="*/ 1454608022 w 11697"/>
                  <a:gd name="T101" fmla="*/ 562570027 h 15467"/>
                  <a:gd name="T102" fmla="*/ 1508928682 w 11697"/>
                  <a:gd name="T103" fmla="*/ 570085085 h 15467"/>
                  <a:gd name="T104" fmla="*/ 1476906623 w 11697"/>
                  <a:gd name="T105" fmla="*/ 666351476 h 15467"/>
                  <a:gd name="T106" fmla="*/ 1447218122 w 11697"/>
                  <a:gd name="T107" fmla="*/ 811982274 h 15467"/>
                  <a:gd name="T108" fmla="*/ 1286718600 w 11697"/>
                  <a:gd name="T109" fmla="*/ 848908213 h 15467"/>
                  <a:gd name="T110" fmla="*/ 1202709078 w 11697"/>
                  <a:gd name="T111" fmla="*/ 947636669 h 15467"/>
                  <a:gd name="T112" fmla="*/ 1192856358 w 11697"/>
                  <a:gd name="T113" fmla="*/ 984692190 h 15467"/>
                  <a:gd name="T114" fmla="*/ 1178076919 w 11697"/>
                  <a:gd name="T115" fmla="*/ 1031594533 h 154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1697" h="15467">
                    <a:moveTo>
                      <a:pt x="9087" y="7962"/>
                    </a:moveTo>
                    <a:lnTo>
                      <a:pt x="9048" y="8000"/>
                    </a:lnTo>
                    <a:lnTo>
                      <a:pt x="9011" y="8076"/>
                    </a:lnTo>
                    <a:lnTo>
                      <a:pt x="8991" y="8095"/>
                    </a:lnTo>
                    <a:lnTo>
                      <a:pt x="8972" y="8133"/>
                    </a:lnTo>
                    <a:lnTo>
                      <a:pt x="8877" y="8171"/>
                    </a:lnTo>
                    <a:lnTo>
                      <a:pt x="8820" y="8228"/>
                    </a:lnTo>
                    <a:lnTo>
                      <a:pt x="8763" y="8285"/>
                    </a:lnTo>
                    <a:lnTo>
                      <a:pt x="8686" y="8400"/>
                    </a:lnTo>
                    <a:lnTo>
                      <a:pt x="8667" y="8438"/>
                    </a:lnTo>
                    <a:lnTo>
                      <a:pt x="8649" y="8457"/>
                    </a:lnTo>
                    <a:lnTo>
                      <a:pt x="8630" y="8476"/>
                    </a:lnTo>
                    <a:lnTo>
                      <a:pt x="8610" y="8514"/>
                    </a:lnTo>
                    <a:lnTo>
                      <a:pt x="8610" y="8552"/>
                    </a:lnTo>
                    <a:lnTo>
                      <a:pt x="8610" y="8571"/>
                    </a:lnTo>
                    <a:lnTo>
                      <a:pt x="8610" y="8590"/>
                    </a:lnTo>
                    <a:lnTo>
                      <a:pt x="8515" y="8705"/>
                    </a:lnTo>
                    <a:lnTo>
                      <a:pt x="8477" y="8762"/>
                    </a:lnTo>
                    <a:lnTo>
                      <a:pt x="8477" y="8819"/>
                    </a:lnTo>
                    <a:lnTo>
                      <a:pt x="8439" y="8876"/>
                    </a:lnTo>
                    <a:lnTo>
                      <a:pt x="8382" y="8895"/>
                    </a:lnTo>
                    <a:lnTo>
                      <a:pt x="8325" y="8914"/>
                    </a:lnTo>
                    <a:lnTo>
                      <a:pt x="8268" y="8933"/>
                    </a:lnTo>
                    <a:lnTo>
                      <a:pt x="8249" y="8971"/>
                    </a:lnTo>
                    <a:lnTo>
                      <a:pt x="8115" y="9181"/>
                    </a:lnTo>
                    <a:lnTo>
                      <a:pt x="8077" y="9276"/>
                    </a:lnTo>
                    <a:lnTo>
                      <a:pt x="8020" y="9352"/>
                    </a:lnTo>
                    <a:lnTo>
                      <a:pt x="8001" y="9409"/>
                    </a:lnTo>
                    <a:lnTo>
                      <a:pt x="7982" y="9447"/>
                    </a:lnTo>
                    <a:lnTo>
                      <a:pt x="7944" y="9467"/>
                    </a:lnTo>
                    <a:lnTo>
                      <a:pt x="7906" y="9467"/>
                    </a:lnTo>
                    <a:lnTo>
                      <a:pt x="7887" y="9486"/>
                    </a:lnTo>
                    <a:lnTo>
                      <a:pt x="7810" y="9581"/>
                    </a:lnTo>
                    <a:lnTo>
                      <a:pt x="7696" y="9772"/>
                    </a:lnTo>
                    <a:lnTo>
                      <a:pt x="7639" y="9867"/>
                    </a:lnTo>
                    <a:lnTo>
                      <a:pt x="7563" y="9924"/>
                    </a:lnTo>
                    <a:lnTo>
                      <a:pt x="7487" y="10038"/>
                    </a:lnTo>
                    <a:lnTo>
                      <a:pt x="7467" y="10133"/>
                    </a:lnTo>
                    <a:lnTo>
                      <a:pt x="7525" y="10248"/>
                    </a:lnTo>
                    <a:lnTo>
                      <a:pt x="7543" y="10305"/>
                    </a:lnTo>
                    <a:lnTo>
                      <a:pt x="7543" y="10381"/>
                    </a:lnTo>
                    <a:lnTo>
                      <a:pt x="7525" y="10457"/>
                    </a:lnTo>
                    <a:lnTo>
                      <a:pt x="7448" y="10743"/>
                    </a:lnTo>
                    <a:lnTo>
                      <a:pt x="7277" y="11067"/>
                    </a:lnTo>
                    <a:lnTo>
                      <a:pt x="7258" y="11181"/>
                    </a:lnTo>
                    <a:lnTo>
                      <a:pt x="7315" y="11524"/>
                    </a:lnTo>
                    <a:lnTo>
                      <a:pt x="7315" y="11638"/>
                    </a:lnTo>
                    <a:lnTo>
                      <a:pt x="7411" y="11885"/>
                    </a:lnTo>
                    <a:lnTo>
                      <a:pt x="7372" y="12114"/>
                    </a:lnTo>
                    <a:lnTo>
                      <a:pt x="7487" y="12266"/>
                    </a:lnTo>
                    <a:lnTo>
                      <a:pt x="7448" y="12419"/>
                    </a:lnTo>
                    <a:lnTo>
                      <a:pt x="7258" y="12476"/>
                    </a:lnTo>
                    <a:lnTo>
                      <a:pt x="7086" y="12628"/>
                    </a:lnTo>
                    <a:lnTo>
                      <a:pt x="7049" y="12857"/>
                    </a:lnTo>
                    <a:lnTo>
                      <a:pt x="7010" y="12972"/>
                    </a:lnTo>
                    <a:lnTo>
                      <a:pt x="6953" y="13086"/>
                    </a:lnTo>
                    <a:lnTo>
                      <a:pt x="6668" y="13981"/>
                    </a:lnTo>
                    <a:lnTo>
                      <a:pt x="6382" y="14057"/>
                    </a:lnTo>
                    <a:lnTo>
                      <a:pt x="6058" y="14305"/>
                    </a:lnTo>
                    <a:lnTo>
                      <a:pt x="5943" y="14362"/>
                    </a:lnTo>
                    <a:lnTo>
                      <a:pt x="5658" y="14552"/>
                    </a:lnTo>
                    <a:lnTo>
                      <a:pt x="5410" y="14762"/>
                    </a:lnTo>
                    <a:lnTo>
                      <a:pt x="5201" y="15009"/>
                    </a:lnTo>
                    <a:lnTo>
                      <a:pt x="4896" y="15276"/>
                    </a:lnTo>
                    <a:lnTo>
                      <a:pt x="4553" y="15466"/>
                    </a:lnTo>
                    <a:lnTo>
                      <a:pt x="4306" y="15466"/>
                    </a:lnTo>
                    <a:lnTo>
                      <a:pt x="4210" y="15295"/>
                    </a:lnTo>
                    <a:lnTo>
                      <a:pt x="4420" y="15028"/>
                    </a:lnTo>
                    <a:lnTo>
                      <a:pt x="4534" y="14724"/>
                    </a:lnTo>
                    <a:lnTo>
                      <a:pt x="4382" y="14457"/>
                    </a:lnTo>
                    <a:lnTo>
                      <a:pt x="4267" y="14171"/>
                    </a:lnTo>
                    <a:lnTo>
                      <a:pt x="4267" y="14057"/>
                    </a:lnTo>
                    <a:lnTo>
                      <a:pt x="4229" y="13943"/>
                    </a:lnTo>
                    <a:lnTo>
                      <a:pt x="4191" y="13962"/>
                    </a:lnTo>
                    <a:lnTo>
                      <a:pt x="4115" y="13981"/>
                    </a:lnTo>
                    <a:lnTo>
                      <a:pt x="4115" y="14152"/>
                    </a:lnTo>
                    <a:lnTo>
                      <a:pt x="4077" y="14247"/>
                    </a:lnTo>
                    <a:lnTo>
                      <a:pt x="3925" y="14476"/>
                    </a:lnTo>
                    <a:lnTo>
                      <a:pt x="3830" y="14591"/>
                    </a:lnTo>
                    <a:lnTo>
                      <a:pt x="3791" y="14591"/>
                    </a:lnTo>
                    <a:lnTo>
                      <a:pt x="3486" y="14648"/>
                    </a:lnTo>
                    <a:lnTo>
                      <a:pt x="3277" y="14609"/>
                    </a:lnTo>
                    <a:lnTo>
                      <a:pt x="2953" y="14686"/>
                    </a:lnTo>
                    <a:lnTo>
                      <a:pt x="2858" y="14628"/>
                    </a:lnTo>
                    <a:lnTo>
                      <a:pt x="2839" y="14591"/>
                    </a:lnTo>
                    <a:lnTo>
                      <a:pt x="2801" y="14609"/>
                    </a:lnTo>
                    <a:lnTo>
                      <a:pt x="2782" y="14572"/>
                    </a:lnTo>
                    <a:lnTo>
                      <a:pt x="2782" y="14533"/>
                    </a:lnTo>
                    <a:lnTo>
                      <a:pt x="2629" y="14572"/>
                    </a:lnTo>
                    <a:lnTo>
                      <a:pt x="2458" y="14724"/>
                    </a:lnTo>
                    <a:lnTo>
                      <a:pt x="2420" y="14819"/>
                    </a:lnTo>
                    <a:lnTo>
                      <a:pt x="2362" y="14895"/>
                    </a:lnTo>
                    <a:lnTo>
                      <a:pt x="2229" y="14914"/>
                    </a:lnTo>
                    <a:lnTo>
                      <a:pt x="2096" y="14895"/>
                    </a:lnTo>
                    <a:lnTo>
                      <a:pt x="1582" y="14914"/>
                    </a:lnTo>
                    <a:lnTo>
                      <a:pt x="1429" y="14781"/>
                    </a:lnTo>
                    <a:lnTo>
                      <a:pt x="1448" y="14552"/>
                    </a:lnTo>
                    <a:lnTo>
                      <a:pt x="1505" y="14514"/>
                    </a:lnTo>
                    <a:lnTo>
                      <a:pt x="1582" y="14514"/>
                    </a:lnTo>
                    <a:lnTo>
                      <a:pt x="1658" y="14457"/>
                    </a:lnTo>
                    <a:lnTo>
                      <a:pt x="1829" y="14191"/>
                    </a:lnTo>
                    <a:lnTo>
                      <a:pt x="1944" y="14038"/>
                    </a:lnTo>
                    <a:lnTo>
                      <a:pt x="1981" y="13962"/>
                    </a:lnTo>
                    <a:lnTo>
                      <a:pt x="1944" y="13866"/>
                    </a:lnTo>
                    <a:lnTo>
                      <a:pt x="1962" y="13752"/>
                    </a:lnTo>
                    <a:lnTo>
                      <a:pt x="2020" y="13638"/>
                    </a:lnTo>
                    <a:lnTo>
                      <a:pt x="2153" y="13505"/>
                    </a:lnTo>
                    <a:lnTo>
                      <a:pt x="2210" y="13314"/>
                    </a:lnTo>
                    <a:lnTo>
                      <a:pt x="2153" y="13200"/>
                    </a:lnTo>
                    <a:lnTo>
                      <a:pt x="2115" y="13067"/>
                    </a:lnTo>
                    <a:lnTo>
                      <a:pt x="2096" y="12800"/>
                    </a:lnTo>
                    <a:lnTo>
                      <a:pt x="2077" y="12724"/>
                    </a:lnTo>
                    <a:lnTo>
                      <a:pt x="2077" y="12667"/>
                    </a:lnTo>
                    <a:lnTo>
                      <a:pt x="2096" y="12628"/>
                    </a:lnTo>
                    <a:lnTo>
                      <a:pt x="2096" y="12591"/>
                    </a:lnTo>
                    <a:lnTo>
                      <a:pt x="1848" y="12857"/>
                    </a:lnTo>
                    <a:lnTo>
                      <a:pt x="1639" y="13067"/>
                    </a:lnTo>
                    <a:lnTo>
                      <a:pt x="1505" y="13124"/>
                    </a:lnTo>
                    <a:lnTo>
                      <a:pt x="1353" y="13162"/>
                    </a:lnTo>
                    <a:lnTo>
                      <a:pt x="1334" y="12972"/>
                    </a:lnTo>
                    <a:lnTo>
                      <a:pt x="1277" y="12800"/>
                    </a:lnTo>
                    <a:lnTo>
                      <a:pt x="591" y="12266"/>
                    </a:lnTo>
                    <a:lnTo>
                      <a:pt x="344" y="11867"/>
                    </a:lnTo>
                    <a:lnTo>
                      <a:pt x="267" y="11829"/>
                    </a:lnTo>
                    <a:lnTo>
                      <a:pt x="191" y="11885"/>
                    </a:lnTo>
                    <a:lnTo>
                      <a:pt x="134" y="11924"/>
                    </a:lnTo>
                    <a:lnTo>
                      <a:pt x="77" y="11771"/>
                    </a:lnTo>
                    <a:lnTo>
                      <a:pt x="96" y="11504"/>
                    </a:lnTo>
                    <a:lnTo>
                      <a:pt x="58" y="11428"/>
                    </a:lnTo>
                    <a:lnTo>
                      <a:pt x="0" y="11409"/>
                    </a:lnTo>
                    <a:lnTo>
                      <a:pt x="0" y="11352"/>
                    </a:lnTo>
                    <a:lnTo>
                      <a:pt x="77" y="11219"/>
                    </a:lnTo>
                    <a:lnTo>
                      <a:pt x="77" y="11047"/>
                    </a:lnTo>
                    <a:lnTo>
                      <a:pt x="20" y="10895"/>
                    </a:lnTo>
                    <a:lnTo>
                      <a:pt x="39" y="10724"/>
                    </a:lnTo>
                    <a:lnTo>
                      <a:pt x="344" y="10724"/>
                    </a:lnTo>
                    <a:lnTo>
                      <a:pt x="667" y="10819"/>
                    </a:lnTo>
                    <a:lnTo>
                      <a:pt x="1087" y="10895"/>
                    </a:lnTo>
                    <a:lnTo>
                      <a:pt x="1143" y="10971"/>
                    </a:lnTo>
                    <a:lnTo>
                      <a:pt x="1163" y="11295"/>
                    </a:lnTo>
                    <a:lnTo>
                      <a:pt x="1239" y="11352"/>
                    </a:lnTo>
                    <a:lnTo>
                      <a:pt x="1296" y="11181"/>
                    </a:lnTo>
                    <a:lnTo>
                      <a:pt x="1277" y="11009"/>
                    </a:lnTo>
                    <a:lnTo>
                      <a:pt x="1429" y="10533"/>
                    </a:lnTo>
                    <a:lnTo>
                      <a:pt x="1524" y="10438"/>
                    </a:lnTo>
                    <a:lnTo>
                      <a:pt x="1867" y="10285"/>
                    </a:lnTo>
                    <a:lnTo>
                      <a:pt x="2134" y="10038"/>
                    </a:lnTo>
                    <a:lnTo>
                      <a:pt x="2267" y="9657"/>
                    </a:lnTo>
                    <a:lnTo>
                      <a:pt x="2515" y="9333"/>
                    </a:lnTo>
                    <a:lnTo>
                      <a:pt x="2801" y="9066"/>
                    </a:lnTo>
                    <a:lnTo>
                      <a:pt x="3124" y="8876"/>
                    </a:lnTo>
                    <a:lnTo>
                      <a:pt x="3258" y="8914"/>
                    </a:lnTo>
                    <a:lnTo>
                      <a:pt x="3391" y="8876"/>
                    </a:lnTo>
                    <a:lnTo>
                      <a:pt x="3601" y="8838"/>
                    </a:lnTo>
                    <a:lnTo>
                      <a:pt x="3658" y="8743"/>
                    </a:lnTo>
                    <a:lnTo>
                      <a:pt x="3639" y="8609"/>
                    </a:lnTo>
                    <a:lnTo>
                      <a:pt x="3620" y="8552"/>
                    </a:lnTo>
                    <a:lnTo>
                      <a:pt x="3620" y="8495"/>
                    </a:lnTo>
                    <a:lnTo>
                      <a:pt x="3620" y="8438"/>
                    </a:lnTo>
                    <a:lnTo>
                      <a:pt x="3620" y="8400"/>
                    </a:lnTo>
                    <a:lnTo>
                      <a:pt x="3734" y="8285"/>
                    </a:lnTo>
                    <a:lnTo>
                      <a:pt x="4001" y="8076"/>
                    </a:lnTo>
                    <a:lnTo>
                      <a:pt x="4324" y="7962"/>
                    </a:lnTo>
                    <a:lnTo>
                      <a:pt x="4668" y="8000"/>
                    </a:lnTo>
                    <a:lnTo>
                      <a:pt x="4991" y="8095"/>
                    </a:lnTo>
                    <a:lnTo>
                      <a:pt x="5277" y="8019"/>
                    </a:lnTo>
                    <a:lnTo>
                      <a:pt x="5410" y="7676"/>
                    </a:lnTo>
                    <a:lnTo>
                      <a:pt x="5582" y="7371"/>
                    </a:lnTo>
                    <a:lnTo>
                      <a:pt x="5829" y="7124"/>
                    </a:lnTo>
                    <a:lnTo>
                      <a:pt x="6020" y="6895"/>
                    </a:lnTo>
                    <a:lnTo>
                      <a:pt x="5943" y="6876"/>
                    </a:lnTo>
                    <a:lnTo>
                      <a:pt x="5906" y="6876"/>
                    </a:lnTo>
                    <a:lnTo>
                      <a:pt x="5887" y="6876"/>
                    </a:lnTo>
                    <a:lnTo>
                      <a:pt x="5829" y="6857"/>
                    </a:lnTo>
                    <a:lnTo>
                      <a:pt x="5658" y="6838"/>
                    </a:lnTo>
                    <a:lnTo>
                      <a:pt x="5620" y="6838"/>
                    </a:lnTo>
                    <a:lnTo>
                      <a:pt x="5582" y="6857"/>
                    </a:lnTo>
                    <a:lnTo>
                      <a:pt x="5525" y="6876"/>
                    </a:lnTo>
                    <a:lnTo>
                      <a:pt x="5467" y="6876"/>
                    </a:lnTo>
                    <a:lnTo>
                      <a:pt x="5391" y="6857"/>
                    </a:lnTo>
                    <a:lnTo>
                      <a:pt x="5372" y="6819"/>
                    </a:lnTo>
                    <a:lnTo>
                      <a:pt x="5353" y="6781"/>
                    </a:lnTo>
                    <a:lnTo>
                      <a:pt x="5372" y="6667"/>
                    </a:lnTo>
                    <a:lnTo>
                      <a:pt x="5372" y="6648"/>
                    </a:lnTo>
                    <a:lnTo>
                      <a:pt x="5334" y="6628"/>
                    </a:lnTo>
                    <a:lnTo>
                      <a:pt x="5315" y="6609"/>
                    </a:lnTo>
                    <a:lnTo>
                      <a:pt x="5258" y="6590"/>
                    </a:lnTo>
                    <a:lnTo>
                      <a:pt x="5163" y="6590"/>
                    </a:lnTo>
                    <a:lnTo>
                      <a:pt x="5086" y="6552"/>
                    </a:lnTo>
                    <a:lnTo>
                      <a:pt x="5010" y="6533"/>
                    </a:lnTo>
                    <a:lnTo>
                      <a:pt x="4991" y="6533"/>
                    </a:lnTo>
                    <a:lnTo>
                      <a:pt x="4953" y="6476"/>
                    </a:lnTo>
                    <a:lnTo>
                      <a:pt x="4896" y="6438"/>
                    </a:lnTo>
                    <a:lnTo>
                      <a:pt x="4820" y="6400"/>
                    </a:lnTo>
                    <a:lnTo>
                      <a:pt x="4648" y="6362"/>
                    </a:lnTo>
                    <a:lnTo>
                      <a:pt x="4610" y="6362"/>
                    </a:lnTo>
                    <a:lnTo>
                      <a:pt x="4515" y="6362"/>
                    </a:lnTo>
                    <a:lnTo>
                      <a:pt x="4477" y="6381"/>
                    </a:lnTo>
                    <a:lnTo>
                      <a:pt x="4363" y="6323"/>
                    </a:lnTo>
                    <a:lnTo>
                      <a:pt x="4306" y="6209"/>
                    </a:lnTo>
                    <a:lnTo>
                      <a:pt x="4210" y="5847"/>
                    </a:lnTo>
                    <a:lnTo>
                      <a:pt x="4343" y="5695"/>
                    </a:lnTo>
                    <a:lnTo>
                      <a:pt x="4382" y="5524"/>
                    </a:lnTo>
                    <a:lnTo>
                      <a:pt x="4324" y="5352"/>
                    </a:lnTo>
                    <a:lnTo>
                      <a:pt x="4306" y="5162"/>
                    </a:lnTo>
                    <a:lnTo>
                      <a:pt x="4363" y="4990"/>
                    </a:lnTo>
                    <a:lnTo>
                      <a:pt x="4515" y="4667"/>
                    </a:lnTo>
                    <a:lnTo>
                      <a:pt x="4820" y="4476"/>
                    </a:lnTo>
                    <a:lnTo>
                      <a:pt x="4839" y="4323"/>
                    </a:lnTo>
                    <a:lnTo>
                      <a:pt x="4820" y="3657"/>
                    </a:lnTo>
                    <a:lnTo>
                      <a:pt x="4896" y="3371"/>
                    </a:lnTo>
                    <a:lnTo>
                      <a:pt x="4953" y="3295"/>
                    </a:lnTo>
                    <a:lnTo>
                      <a:pt x="4953" y="3199"/>
                    </a:lnTo>
                    <a:lnTo>
                      <a:pt x="4915" y="3143"/>
                    </a:lnTo>
                    <a:lnTo>
                      <a:pt x="4934" y="3085"/>
                    </a:lnTo>
                    <a:lnTo>
                      <a:pt x="4972" y="3104"/>
                    </a:lnTo>
                    <a:lnTo>
                      <a:pt x="5029" y="3104"/>
                    </a:lnTo>
                    <a:lnTo>
                      <a:pt x="5068" y="3047"/>
                    </a:lnTo>
                    <a:lnTo>
                      <a:pt x="5086" y="2971"/>
                    </a:lnTo>
                    <a:lnTo>
                      <a:pt x="5163" y="2781"/>
                    </a:lnTo>
                    <a:lnTo>
                      <a:pt x="5258" y="2419"/>
                    </a:lnTo>
                    <a:lnTo>
                      <a:pt x="5410" y="2342"/>
                    </a:lnTo>
                    <a:lnTo>
                      <a:pt x="5620" y="2039"/>
                    </a:lnTo>
                    <a:lnTo>
                      <a:pt x="5506" y="1163"/>
                    </a:lnTo>
                    <a:lnTo>
                      <a:pt x="5525" y="953"/>
                    </a:lnTo>
                    <a:lnTo>
                      <a:pt x="5620" y="782"/>
                    </a:lnTo>
                    <a:lnTo>
                      <a:pt x="5829" y="706"/>
                    </a:lnTo>
                    <a:lnTo>
                      <a:pt x="6363" y="286"/>
                    </a:lnTo>
                    <a:lnTo>
                      <a:pt x="6420" y="667"/>
                    </a:lnTo>
                    <a:lnTo>
                      <a:pt x="6534" y="725"/>
                    </a:lnTo>
                    <a:lnTo>
                      <a:pt x="6629" y="762"/>
                    </a:lnTo>
                    <a:lnTo>
                      <a:pt x="6553" y="877"/>
                    </a:lnTo>
                    <a:lnTo>
                      <a:pt x="6553" y="972"/>
                    </a:lnTo>
                    <a:lnTo>
                      <a:pt x="6572" y="991"/>
                    </a:lnTo>
                    <a:lnTo>
                      <a:pt x="6572" y="1029"/>
                    </a:lnTo>
                    <a:lnTo>
                      <a:pt x="6649" y="1124"/>
                    </a:lnTo>
                    <a:lnTo>
                      <a:pt x="6763" y="1182"/>
                    </a:lnTo>
                    <a:lnTo>
                      <a:pt x="6858" y="1087"/>
                    </a:lnTo>
                    <a:lnTo>
                      <a:pt x="6934" y="934"/>
                    </a:lnTo>
                    <a:lnTo>
                      <a:pt x="7086" y="820"/>
                    </a:lnTo>
                    <a:lnTo>
                      <a:pt x="7201" y="667"/>
                    </a:lnTo>
                    <a:lnTo>
                      <a:pt x="7334" y="629"/>
                    </a:lnTo>
                    <a:lnTo>
                      <a:pt x="7448" y="515"/>
                    </a:lnTo>
                    <a:lnTo>
                      <a:pt x="7525" y="96"/>
                    </a:lnTo>
                    <a:lnTo>
                      <a:pt x="7563" y="0"/>
                    </a:lnTo>
                    <a:lnTo>
                      <a:pt x="7696" y="39"/>
                    </a:lnTo>
                    <a:lnTo>
                      <a:pt x="7715" y="39"/>
                    </a:lnTo>
                    <a:lnTo>
                      <a:pt x="7715" y="77"/>
                    </a:lnTo>
                    <a:lnTo>
                      <a:pt x="7772" y="96"/>
                    </a:lnTo>
                    <a:lnTo>
                      <a:pt x="7829" y="77"/>
                    </a:lnTo>
                    <a:lnTo>
                      <a:pt x="7887" y="115"/>
                    </a:lnTo>
                    <a:lnTo>
                      <a:pt x="7944" y="134"/>
                    </a:lnTo>
                    <a:lnTo>
                      <a:pt x="8077" y="172"/>
                    </a:lnTo>
                    <a:lnTo>
                      <a:pt x="8115" y="344"/>
                    </a:lnTo>
                    <a:lnTo>
                      <a:pt x="8363" y="629"/>
                    </a:lnTo>
                    <a:lnTo>
                      <a:pt x="8439" y="706"/>
                    </a:lnTo>
                    <a:lnTo>
                      <a:pt x="8534" y="591"/>
                    </a:lnTo>
                    <a:lnTo>
                      <a:pt x="8744" y="610"/>
                    </a:lnTo>
                    <a:lnTo>
                      <a:pt x="8877" y="553"/>
                    </a:lnTo>
                    <a:lnTo>
                      <a:pt x="8877" y="458"/>
                    </a:lnTo>
                    <a:lnTo>
                      <a:pt x="8934" y="401"/>
                    </a:lnTo>
                    <a:lnTo>
                      <a:pt x="9030" y="439"/>
                    </a:lnTo>
                    <a:lnTo>
                      <a:pt x="9087" y="381"/>
                    </a:lnTo>
                    <a:lnTo>
                      <a:pt x="9258" y="515"/>
                    </a:lnTo>
                    <a:lnTo>
                      <a:pt x="9372" y="706"/>
                    </a:lnTo>
                    <a:lnTo>
                      <a:pt x="9372" y="801"/>
                    </a:lnTo>
                    <a:lnTo>
                      <a:pt x="9392" y="915"/>
                    </a:lnTo>
                    <a:lnTo>
                      <a:pt x="9468" y="972"/>
                    </a:lnTo>
                    <a:lnTo>
                      <a:pt x="9563" y="1201"/>
                    </a:lnTo>
                    <a:lnTo>
                      <a:pt x="9658" y="1315"/>
                    </a:lnTo>
                    <a:lnTo>
                      <a:pt x="9696" y="1410"/>
                    </a:lnTo>
                    <a:lnTo>
                      <a:pt x="9753" y="1486"/>
                    </a:lnTo>
                    <a:lnTo>
                      <a:pt x="9849" y="1524"/>
                    </a:lnTo>
                    <a:lnTo>
                      <a:pt x="9944" y="1524"/>
                    </a:lnTo>
                    <a:lnTo>
                      <a:pt x="9887" y="1544"/>
                    </a:lnTo>
                    <a:lnTo>
                      <a:pt x="9849" y="1582"/>
                    </a:lnTo>
                    <a:lnTo>
                      <a:pt x="9944" y="1620"/>
                    </a:lnTo>
                    <a:lnTo>
                      <a:pt x="10020" y="1696"/>
                    </a:lnTo>
                    <a:lnTo>
                      <a:pt x="10039" y="2001"/>
                    </a:lnTo>
                    <a:lnTo>
                      <a:pt x="9963" y="2571"/>
                    </a:lnTo>
                    <a:lnTo>
                      <a:pt x="9868" y="2781"/>
                    </a:lnTo>
                    <a:lnTo>
                      <a:pt x="9791" y="2857"/>
                    </a:lnTo>
                    <a:lnTo>
                      <a:pt x="9791" y="2933"/>
                    </a:lnTo>
                    <a:lnTo>
                      <a:pt x="9773" y="2933"/>
                    </a:lnTo>
                    <a:lnTo>
                      <a:pt x="9810" y="2990"/>
                    </a:lnTo>
                    <a:lnTo>
                      <a:pt x="9868" y="3047"/>
                    </a:lnTo>
                    <a:lnTo>
                      <a:pt x="9887" y="3143"/>
                    </a:lnTo>
                    <a:lnTo>
                      <a:pt x="9963" y="3162"/>
                    </a:lnTo>
                    <a:lnTo>
                      <a:pt x="10077" y="3181"/>
                    </a:lnTo>
                    <a:lnTo>
                      <a:pt x="10172" y="3238"/>
                    </a:lnTo>
                    <a:lnTo>
                      <a:pt x="10535" y="3371"/>
                    </a:lnTo>
                    <a:lnTo>
                      <a:pt x="10630" y="3390"/>
                    </a:lnTo>
                    <a:lnTo>
                      <a:pt x="10725" y="3371"/>
                    </a:lnTo>
                    <a:lnTo>
                      <a:pt x="10744" y="3333"/>
                    </a:lnTo>
                    <a:lnTo>
                      <a:pt x="10801" y="3314"/>
                    </a:lnTo>
                    <a:lnTo>
                      <a:pt x="10858" y="3314"/>
                    </a:lnTo>
                    <a:lnTo>
                      <a:pt x="10934" y="3333"/>
                    </a:lnTo>
                    <a:lnTo>
                      <a:pt x="10992" y="3600"/>
                    </a:lnTo>
                    <a:lnTo>
                      <a:pt x="10896" y="3829"/>
                    </a:lnTo>
                    <a:lnTo>
                      <a:pt x="10858" y="4038"/>
                    </a:lnTo>
                    <a:lnTo>
                      <a:pt x="11011" y="4247"/>
                    </a:lnTo>
                    <a:lnTo>
                      <a:pt x="11087" y="4247"/>
                    </a:lnTo>
                    <a:lnTo>
                      <a:pt x="11144" y="4286"/>
                    </a:lnTo>
                    <a:lnTo>
                      <a:pt x="11182" y="4323"/>
                    </a:lnTo>
                    <a:lnTo>
                      <a:pt x="11220" y="4342"/>
                    </a:lnTo>
                    <a:lnTo>
                      <a:pt x="11277" y="4323"/>
                    </a:lnTo>
                    <a:lnTo>
                      <a:pt x="11334" y="4305"/>
                    </a:lnTo>
                    <a:lnTo>
                      <a:pt x="11410" y="4323"/>
                    </a:lnTo>
                    <a:lnTo>
                      <a:pt x="11468" y="4362"/>
                    </a:lnTo>
                    <a:lnTo>
                      <a:pt x="11563" y="4342"/>
                    </a:lnTo>
                    <a:lnTo>
                      <a:pt x="11639" y="4400"/>
                    </a:lnTo>
                    <a:lnTo>
                      <a:pt x="11639" y="4533"/>
                    </a:lnTo>
                    <a:lnTo>
                      <a:pt x="11677" y="4571"/>
                    </a:lnTo>
                    <a:lnTo>
                      <a:pt x="11696" y="4628"/>
                    </a:lnTo>
                    <a:lnTo>
                      <a:pt x="11620" y="4819"/>
                    </a:lnTo>
                    <a:lnTo>
                      <a:pt x="11487" y="4990"/>
                    </a:lnTo>
                    <a:lnTo>
                      <a:pt x="11392" y="5143"/>
                    </a:lnTo>
                    <a:lnTo>
                      <a:pt x="11258" y="5162"/>
                    </a:lnTo>
                    <a:lnTo>
                      <a:pt x="11125" y="5238"/>
                    </a:lnTo>
                    <a:lnTo>
                      <a:pt x="11011" y="5371"/>
                    </a:lnTo>
                    <a:lnTo>
                      <a:pt x="10915" y="5657"/>
                    </a:lnTo>
                    <a:lnTo>
                      <a:pt x="11087" y="6114"/>
                    </a:lnTo>
                    <a:lnTo>
                      <a:pt x="11163" y="6267"/>
                    </a:lnTo>
                    <a:lnTo>
                      <a:pt x="11125" y="6400"/>
                    </a:lnTo>
                    <a:lnTo>
                      <a:pt x="10535" y="6495"/>
                    </a:lnTo>
                    <a:lnTo>
                      <a:pt x="10363" y="6571"/>
                    </a:lnTo>
                    <a:lnTo>
                      <a:pt x="10172" y="6609"/>
                    </a:lnTo>
                    <a:lnTo>
                      <a:pt x="10058" y="6571"/>
                    </a:lnTo>
                    <a:lnTo>
                      <a:pt x="9925" y="6552"/>
                    </a:lnTo>
                    <a:lnTo>
                      <a:pt x="9582" y="6609"/>
                    </a:lnTo>
                    <a:lnTo>
                      <a:pt x="9448" y="6667"/>
                    </a:lnTo>
                    <a:lnTo>
                      <a:pt x="9334" y="6762"/>
                    </a:lnTo>
                    <a:lnTo>
                      <a:pt x="9315" y="6952"/>
                    </a:lnTo>
                    <a:lnTo>
                      <a:pt x="9315" y="7143"/>
                    </a:lnTo>
                    <a:lnTo>
                      <a:pt x="9277" y="7314"/>
                    </a:lnTo>
                    <a:lnTo>
                      <a:pt x="9277" y="7505"/>
                    </a:lnTo>
                    <a:lnTo>
                      <a:pt x="9258" y="7524"/>
                    </a:lnTo>
                    <a:lnTo>
                      <a:pt x="9239" y="7542"/>
                    </a:lnTo>
                    <a:lnTo>
                      <a:pt x="9220" y="7581"/>
                    </a:lnTo>
                    <a:lnTo>
                      <a:pt x="9201" y="7600"/>
                    </a:lnTo>
                    <a:lnTo>
                      <a:pt x="9182" y="7619"/>
                    </a:lnTo>
                    <a:lnTo>
                      <a:pt x="9163" y="7638"/>
                    </a:lnTo>
                    <a:lnTo>
                      <a:pt x="9125" y="7809"/>
                    </a:lnTo>
                    <a:lnTo>
                      <a:pt x="9125" y="7886"/>
                    </a:lnTo>
                    <a:lnTo>
                      <a:pt x="9106" y="7923"/>
                    </a:lnTo>
                    <a:lnTo>
                      <a:pt x="9087" y="796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2" name="Freeform 23">
                <a:extLst>
                  <a:ext uri="{FF2B5EF4-FFF2-40B4-BE49-F238E27FC236}">
                    <a16:creationId xmlns:a16="http://schemas.microsoft.com/office/drawing/2014/main" id="{F08C725D-2B60-2742-A9F4-CAE3FCB77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400" y="5364163"/>
                <a:ext cx="2379663" cy="4237037"/>
              </a:xfrm>
              <a:custGeom>
                <a:avLst/>
                <a:gdLst>
                  <a:gd name="T0" fmla="*/ 841671433 w 6611"/>
                  <a:gd name="T1" fmla="*/ 918118872 h 11771"/>
                  <a:gd name="T2" fmla="*/ 809538603 w 6611"/>
                  <a:gd name="T3" fmla="*/ 1080856224 h 11771"/>
                  <a:gd name="T4" fmla="*/ 784920916 w 6611"/>
                  <a:gd name="T5" fmla="*/ 1162224900 h 11771"/>
                  <a:gd name="T6" fmla="*/ 767558843 w 6611"/>
                  <a:gd name="T7" fmla="*/ 1167148733 h 11771"/>
                  <a:gd name="T8" fmla="*/ 770020576 w 6611"/>
                  <a:gd name="T9" fmla="*/ 1194357774 h 11771"/>
                  <a:gd name="T10" fmla="*/ 755249819 w 6611"/>
                  <a:gd name="T11" fmla="*/ 1327553933 h 11771"/>
                  <a:gd name="T12" fmla="*/ 693575836 w 6611"/>
                  <a:gd name="T13" fmla="*/ 1413975665 h 11771"/>
                  <a:gd name="T14" fmla="*/ 696037569 w 6611"/>
                  <a:gd name="T15" fmla="*/ 1483164885 h 11771"/>
                  <a:gd name="T16" fmla="*/ 671289938 w 6611"/>
                  <a:gd name="T17" fmla="*/ 1512706439 h 11771"/>
                  <a:gd name="T18" fmla="*/ 649133983 w 6611"/>
                  <a:gd name="T19" fmla="*/ 1497935662 h 11771"/>
                  <a:gd name="T20" fmla="*/ 607153863 w 6611"/>
                  <a:gd name="T21" fmla="*/ 1502859494 h 11771"/>
                  <a:gd name="T22" fmla="*/ 599768664 w 6611"/>
                  <a:gd name="T23" fmla="*/ 1487959133 h 11771"/>
                  <a:gd name="T24" fmla="*/ 589921373 w 6611"/>
                  <a:gd name="T25" fmla="*/ 1468264884 h 11771"/>
                  <a:gd name="T26" fmla="*/ 575150977 w 6611"/>
                  <a:gd name="T27" fmla="*/ 1458417580 h 11771"/>
                  <a:gd name="T28" fmla="*/ 562712369 w 6611"/>
                  <a:gd name="T29" fmla="*/ 1428746442 h 11771"/>
                  <a:gd name="T30" fmla="*/ 498576294 w 6611"/>
                  <a:gd name="T31" fmla="*/ 1406590457 h 11771"/>
                  <a:gd name="T32" fmla="*/ 476420339 w 6611"/>
                  <a:gd name="T33" fmla="*/ 1406590457 h 11771"/>
                  <a:gd name="T34" fmla="*/ 439364044 w 6611"/>
                  <a:gd name="T35" fmla="*/ 1409052193 h 11771"/>
                  <a:gd name="T36" fmla="*/ 402307749 w 6611"/>
                  <a:gd name="T37" fmla="*/ 1399204889 h 11771"/>
                  <a:gd name="T38" fmla="*/ 382483583 w 6611"/>
                  <a:gd name="T39" fmla="*/ 1389357944 h 11771"/>
                  <a:gd name="T40" fmla="*/ 308500577 w 6611"/>
                  <a:gd name="T41" fmla="*/ 1379381056 h 11771"/>
                  <a:gd name="T42" fmla="*/ 227002428 w 6611"/>
                  <a:gd name="T43" fmla="*/ 1349839502 h 11771"/>
                  <a:gd name="T44" fmla="*/ 214693765 w 6611"/>
                  <a:gd name="T45" fmla="*/ 1327553933 h 11771"/>
                  <a:gd name="T46" fmla="*/ 157942888 w 6611"/>
                  <a:gd name="T47" fmla="*/ 1312783156 h 11771"/>
                  <a:gd name="T48" fmla="*/ 113501394 w 6611"/>
                  <a:gd name="T49" fmla="*/ 1317706628 h 11771"/>
                  <a:gd name="T50" fmla="*/ 9847291 w 6611"/>
                  <a:gd name="T51" fmla="*/ 1307859684 h 11771"/>
                  <a:gd name="T52" fmla="*/ 59212250 w 6611"/>
                  <a:gd name="T53" fmla="*/ 1209128551 h 11771"/>
                  <a:gd name="T54" fmla="*/ 69059541 w 6611"/>
                  <a:gd name="T55" fmla="*/ 1053647183 h 11771"/>
                  <a:gd name="T56" fmla="*/ 74112590 w 6611"/>
                  <a:gd name="T57" fmla="*/ 1001949284 h 11771"/>
                  <a:gd name="T58" fmla="*/ 69059541 w 6611"/>
                  <a:gd name="T59" fmla="*/ 900756775 h 11771"/>
                  <a:gd name="T60" fmla="*/ 101192370 w 6611"/>
                  <a:gd name="T61" fmla="*/ 787255225 h 11771"/>
                  <a:gd name="T62" fmla="*/ 123477909 w 6611"/>
                  <a:gd name="T63" fmla="*/ 735428102 h 11771"/>
                  <a:gd name="T64" fmla="*/ 111039301 w 6611"/>
                  <a:gd name="T65" fmla="*/ 693447924 h 11771"/>
                  <a:gd name="T66" fmla="*/ 96268905 w 6611"/>
                  <a:gd name="T67" fmla="*/ 656391578 h 11771"/>
                  <a:gd name="T68" fmla="*/ 83959881 w 6611"/>
                  <a:gd name="T69" fmla="*/ 646544274 h 11771"/>
                  <a:gd name="T70" fmla="*/ 61674343 w 6611"/>
                  <a:gd name="T71" fmla="*/ 612079248 h 11771"/>
                  <a:gd name="T72" fmla="*/ 29541513 w 6611"/>
                  <a:gd name="T73" fmla="*/ 550275237 h 11771"/>
                  <a:gd name="T74" fmla="*/ 14770756 w 6611"/>
                  <a:gd name="T75" fmla="*/ 493654226 h 11771"/>
                  <a:gd name="T76" fmla="*/ 7385198 w 6611"/>
                  <a:gd name="T77" fmla="*/ 444288839 h 11771"/>
                  <a:gd name="T78" fmla="*/ 135786933 w 6611"/>
                  <a:gd name="T79" fmla="*/ 335581177 h 11771"/>
                  <a:gd name="T80" fmla="*/ 145634224 w 6611"/>
                  <a:gd name="T81" fmla="*/ 323272137 h 11771"/>
                  <a:gd name="T82" fmla="*/ 224540696 w 6611"/>
                  <a:gd name="T83" fmla="*/ 306039624 h 11771"/>
                  <a:gd name="T84" fmla="*/ 286215038 w 6611"/>
                  <a:gd name="T85" fmla="*/ 182561186 h 11771"/>
                  <a:gd name="T86" fmla="*/ 273906014 w 6611"/>
                  <a:gd name="T87" fmla="*/ 150557896 h 11771"/>
                  <a:gd name="T88" fmla="*/ 291268088 w 6611"/>
                  <a:gd name="T89" fmla="*/ 143043103 h 11771"/>
                  <a:gd name="T90" fmla="*/ 352942430 w 6611"/>
                  <a:gd name="T91" fmla="*/ 88883829 h 11771"/>
                  <a:gd name="T92" fmla="*/ 377689701 w 6611"/>
                  <a:gd name="T93" fmla="*/ 91345565 h 11771"/>
                  <a:gd name="T94" fmla="*/ 424463704 w 6611"/>
                  <a:gd name="T95" fmla="*/ 78906940 h 11771"/>
                  <a:gd name="T96" fmla="*/ 456596533 w 6611"/>
                  <a:gd name="T97" fmla="*/ 44312330 h 11771"/>
                  <a:gd name="T98" fmla="*/ 592253882 w 6611"/>
                  <a:gd name="T99" fmla="*/ 140581367 h 11771"/>
                  <a:gd name="T100" fmla="*/ 617001154 w 6611"/>
                  <a:gd name="T101" fmla="*/ 219617891 h 11771"/>
                  <a:gd name="T102" fmla="*/ 594845199 w 6611"/>
                  <a:gd name="T103" fmla="*/ 446620991 h 11771"/>
                  <a:gd name="T104" fmla="*/ 560250636 w 6611"/>
                  <a:gd name="T105" fmla="*/ 528119251 h 11771"/>
                  <a:gd name="T106" fmla="*/ 562712369 w 6611"/>
                  <a:gd name="T107" fmla="*/ 607026192 h 11771"/>
                  <a:gd name="T108" fmla="*/ 629310177 w 6611"/>
                  <a:gd name="T109" fmla="*/ 668700619 h 11771"/>
                  <a:gd name="T110" fmla="*/ 688522427 w 6611"/>
                  <a:gd name="T111" fmla="*/ 732966366 h 11771"/>
                  <a:gd name="T112" fmla="*/ 750326354 w 6611"/>
                  <a:gd name="T113" fmla="*/ 797102529 h 11771"/>
                  <a:gd name="T114" fmla="*/ 824309360 w 6611"/>
                  <a:gd name="T115" fmla="*/ 858906181 h 1177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611" h="11771">
                    <a:moveTo>
                      <a:pt x="6610" y="6705"/>
                    </a:moveTo>
                    <a:lnTo>
                      <a:pt x="6515" y="6876"/>
                    </a:lnTo>
                    <a:lnTo>
                      <a:pt x="6496" y="7086"/>
                    </a:lnTo>
                    <a:lnTo>
                      <a:pt x="6610" y="7962"/>
                    </a:lnTo>
                    <a:lnTo>
                      <a:pt x="6400" y="8265"/>
                    </a:lnTo>
                    <a:lnTo>
                      <a:pt x="6248" y="8342"/>
                    </a:lnTo>
                    <a:lnTo>
                      <a:pt x="6153" y="8704"/>
                    </a:lnTo>
                    <a:lnTo>
                      <a:pt x="6076" y="8894"/>
                    </a:lnTo>
                    <a:lnTo>
                      <a:pt x="6058" y="8970"/>
                    </a:lnTo>
                    <a:lnTo>
                      <a:pt x="6019" y="9027"/>
                    </a:lnTo>
                    <a:lnTo>
                      <a:pt x="5962" y="9027"/>
                    </a:lnTo>
                    <a:lnTo>
                      <a:pt x="5924" y="9008"/>
                    </a:lnTo>
                    <a:lnTo>
                      <a:pt x="5905" y="9066"/>
                    </a:lnTo>
                    <a:lnTo>
                      <a:pt x="5943" y="9122"/>
                    </a:lnTo>
                    <a:lnTo>
                      <a:pt x="5943" y="9218"/>
                    </a:lnTo>
                    <a:lnTo>
                      <a:pt x="5886" y="9294"/>
                    </a:lnTo>
                    <a:lnTo>
                      <a:pt x="5810" y="9580"/>
                    </a:lnTo>
                    <a:lnTo>
                      <a:pt x="5829" y="10246"/>
                    </a:lnTo>
                    <a:lnTo>
                      <a:pt x="5810" y="10399"/>
                    </a:lnTo>
                    <a:lnTo>
                      <a:pt x="5505" y="10590"/>
                    </a:lnTo>
                    <a:lnTo>
                      <a:pt x="5353" y="10913"/>
                    </a:lnTo>
                    <a:lnTo>
                      <a:pt x="5296" y="11085"/>
                    </a:lnTo>
                    <a:lnTo>
                      <a:pt x="5314" y="11275"/>
                    </a:lnTo>
                    <a:lnTo>
                      <a:pt x="5372" y="11447"/>
                    </a:lnTo>
                    <a:lnTo>
                      <a:pt x="5333" y="11618"/>
                    </a:lnTo>
                    <a:lnTo>
                      <a:pt x="5200" y="11770"/>
                    </a:lnTo>
                    <a:lnTo>
                      <a:pt x="5181" y="11675"/>
                    </a:lnTo>
                    <a:lnTo>
                      <a:pt x="5162" y="11618"/>
                    </a:lnTo>
                    <a:lnTo>
                      <a:pt x="5105" y="11580"/>
                    </a:lnTo>
                    <a:lnTo>
                      <a:pt x="5010" y="11561"/>
                    </a:lnTo>
                    <a:lnTo>
                      <a:pt x="4838" y="11561"/>
                    </a:lnTo>
                    <a:lnTo>
                      <a:pt x="4743" y="11599"/>
                    </a:lnTo>
                    <a:lnTo>
                      <a:pt x="4686" y="11599"/>
                    </a:lnTo>
                    <a:lnTo>
                      <a:pt x="4648" y="11580"/>
                    </a:lnTo>
                    <a:lnTo>
                      <a:pt x="4629" y="11542"/>
                    </a:lnTo>
                    <a:lnTo>
                      <a:pt x="4629" y="11484"/>
                    </a:lnTo>
                    <a:lnTo>
                      <a:pt x="4610" y="11447"/>
                    </a:lnTo>
                    <a:lnTo>
                      <a:pt x="4591" y="11428"/>
                    </a:lnTo>
                    <a:lnTo>
                      <a:pt x="4553" y="11332"/>
                    </a:lnTo>
                    <a:lnTo>
                      <a:pt x="4515" y="11313"/>
                    </a:lnTo>
                    <a:lnTo>
                      <a:pt x="4457" y="11275"/>
                    </a:lnTo>
                    <a:lnTo>
                      <a:pt x="4439" y="11256"/>
                    </a:lnTo>
                    <a:lnTo>
                      <a:pt x="4419" y="11180"/>
                    </a:lnTo>
                    <a:lnTo>
                      <a:pt x="4381" y="11103"/>
                    </a:lnTo>
                    <a:lnTo>
                      <a:pt x="4343" y="11027"/>
                    </a:lnTo>
                    <a:lnTo>
                      <a:pt x="4267" y="11008"/>
                    </a:lnTo>
                    <a:lnTo>
                      <a:pt x="4190" y="10989"/>
                    </a:lnTo>
                    <a:lnTo>
                      <a:pt x="3848" y="10856"/>
                    </a:lnTo>
                    <a:lnTo>
                      <a:pt x="3809" y="10856"/>
                    </a:lnTo>
                    <a:lnTo>
                      <a:pt x="3733" y="10856"/>
                    </a:lnTo>
                    <a:lnTo>
                      <a:pt x="3677" y="10856"/>
                    </a:lnTo>
                    <a:lnTo>
                      <a:pt x="3657" y="10837"/>
                    </a:lnTo>
                    <a:lnTo>
                      <a:pt x="3600" y="10818"/>
                    </a:lnTo>
                    <a:lnTo>
                      <a:pt x="3391" y="10875"/>
                    </a:lnTo>
                    <a:lnTo>
                      <a:pt x="3315" y="10856"/>
                    </a:lnTo>
                    <a:lnTo>
                      <a:pt x="3162" y="10818"/>
                    </a:lnTo>
                    <a:lnTo>
                      <a:pt x="3105" y="10799"/>
                    </a:lnTo>
                    <a:lnTo>
                      <a:pt x="3048" y="10780"/>
                    </a:lnTo>
                    <a:lnTo>
                      <a:pt x="2991" y="10723"/>
                    </a:lnTo>
                    <a:lnTo>
                      <a:pt x="2952" y="10723"/>
                    </a:lnTo>
                    <a:lnTo>
                      <a:pt x="2629" y="10646"/>
                    </a:lnTo>
                    <a:lnTo>
                      <a:pt x="2495" y="10646"/>
                    </a:lnTo>
                    <a:lnTo>
                      <a:pt x="2381" y="10646"/>
                    </a:lnTo>
                    <a:lnTo>
                      <a:pt x="2114" y="10494"/>
                    </a:lnTo>
                    <a:lnTo>
                      <a:pt x="1943" y="10437"/>
                    </a:lnTo>
                    <a:lnTo>
                      <a:pt x="1752" y="10418"/>
                    </a:lnTo>
                    <a:lnTo>
                      <a:pt x="1696" y="10380"/>
                    </a:lnTo>
                    <a:lnTo>
                      <a:pt x="1696" y="10323"/>
                    </a:lnTo>
                    <a:lnTo>
                      <a:pt x="1657" y="10246"/>
                    </a:lnTo>
                    <a:lnTo>
                      <a:pt x="1581" y="10209"/>
                    </a:lnTo>
                    <a:lnTo>
                      <a:pt x="1410" y="10151"/>
                    </a:lnTo>
                    <a:lnTo>
                      <a:pt x="1219" y="10132"/>
                    </a:lnTo>
                    <a:lnTo>
                      <a:pt x="1105" y="10151"/>
                    </a:lnTo>
                    <a:lnTo>
                      <a:pt x="971" y="10151"/>
                    </a:lnTo>
                    <a:lnTo>
                      <a:pt x="876" y="10170"/>
                    </a:lnTo>
                    <a:lnTo>
                      <a:pt x="800" y="10246"/>
                    </a:lnTo>
                    <a:lnTo>
                      <a:pt x="438" y="10323"/>
                    </a:lnTo>
                    <a:lnTo>
                      <a:pt x="76" y="10094"/>
                    </a:lnTo>
                    <a:lnTo>
                      <a:pt x="57" y="9694"/>
                    </a:lnTo>
                    <a:lnTo>
                      <a:pt x="0" y="9351"/>
                    </a:lnTo>
                    <a:lnTo>
                      <a:pt x="457" y="9332"/>
                    </a:lnTo>
                    <a:lnTo>
                      <a:pt x="553" y="9085"/>
                    </a:lnTo>
                    <a:lnTo>
                      <a:pt x="495" y="8456"/>
                    </a:lnTo>
                    <a:lnTo>
                      <a:pt x="533" y="8132"/>
                    </a:lnTo>
                    <a:lnTo>
                      <a:pt x="590" y="7999"/>
                    </a:lnTo>
                    <a:lnTo>
                      <a:pt x="590" y="7867"/>
                    </a:lnTo>
                    <a:lnTo>
                      <a:pt x="572" y="7733"/>
                    </a:lnTo>
                    <a:lnTo>
                      <a:pt x="495" y="7600"/>
                    </a:lnTo>
                    <a:lnTo>
                      <a:pt x="457" y="7276"/>
                    </a:lnTo>
                    <a:lnTo>
                      <a:pt x="533" y="6952"/>
                    </a:lnTo>
                    <a:lnTo>
                      <a:pt x="553" y="6514"/>
                    </a:lnTo>
                    <a:lnTo>
                      <a:pt x="686" y="6209"/>
                    </a:lnTo>
                    <a:lnTo>
                      <a:pt x="781" y="6076"/>
                    </a:lnTo>
                    <a:lnTo>
                      <a:pt x="819" y="5923"/>
                    </a:lnTo>
                    <a:lnTo>
                      <a:pt x="838" y="5771"/>
                    </a:lnTo>
                    <a:lnTo>
                      <a:pt x="953" y="5676"/>
                    </a:lnTo>
                    <a:lnTo>
                      <a:pt x="1029" y="5581"/>
                    </a:lnTo>
                    <a:lnTo>
                      <a:pt x="971" y="5486"/>
                    </a:lnTo>
                    <a:lnTo>
                      <a:pt x="857" y="5352"/>
                    </a:lnTo>
                    <a:lnTo>
                      <a:pt x="762" y="5200"/>
                    </a:lnTo>
                    <a:lnTo>
                      <a:pt x="762" y="5124"/>
                    </a:lnTo>
                    <a:lnTo>
                      <a:pt x="743" y="5066"/>
                    </a:lnTo>
                    <a:lnTo>
                      <a:pt x="705" y="5047"/>
                    </a:lnTo>
                    <a:lnTo>
                      <a:pt x="686" y="5029"/>
                    </a:lnTo>
                    <a:lnTo>
                      <a:pt x="648" y="4990"/>
                    </a:lnTo>
                    <a:lnTo>
                      <a:pt x="590" y="4952"/>
                    </a:lnTo>
                    <a:lnTo>
                      <a:pt x="514" y="4838"/>
                    </a:lnTo>
                    <a:lnTo>
                      <a:pt x="476" y="4724"/>
                    </a:lnTo>
                    <a:lnTo>
                      <a:pt x="381" y="4609"/>
                    </a:lnTo>
                    <a:lnTo>
                      <a:pt x="286" y="4495"/>
                    </a:lnTo>
                    <a:lnTo>
                      <a:pt x="228" y="4247"/>
                    </a:lnTo>
                    <a:lnTo>
                      <a:pt x="172" y="4095"/>
                    </a:lnTo>
                    <a:lnTo>
                      <a:pt x="114" y="3942"/>
                    </a:lnTo>
                    <a:lnTo>
                      <a:pt x="114" y="3810"/>
                    </a:lnTo>
                    <a:lnTo>
                      <a:pt x="114" y="3676"/>
                    </a:lnTo>
                    <a:lnTo>
                      <a:pt x="38" y="3561"/>
                    </a:lnTo>
                    <a:lnTo>
                      <a:pt x="57" y="3429"/>
                    </a:lnTo>
                    <a:lnTo>
                      <a:pt x="953" y="2819"/>
                    </a:lnTo>
                    <a:lnTo>
                      <a:pt x="990" y="2723"/>
                    </a:lnTo>
                    <a:lnTo>
                      <a:pt x="1048" y="2590"/>
                    </a:lnTo>
                    <a:lnTo>
                      <a:pt x="1029" y="2457"/>
                    </a:lnTo>
                    <a:lnTo>
                      <a:pt x="1086" y="2476"/>
                    </a:lnTo>
                    <a:lnTo>
                      <a:pt x="1124" y="2495"/>
                    </a:lnTo>
                    <a:lnTo>
                      <a:pt x="1467" y="2533"/>
                    </a:lnTo>
                    <a:lnTo>
                      <a:pt x="1657" y="2495"/>
                    </a:lnTo>
                    <a:lnTo>
                      <a:pt x="1733" y="2362"/>
                    </a:lnTo>
                    <a:lnTo>
                      <a:pt x="1981" y="1847"/>
                    </a:lnTo>
                    <a:lnTo>
                      <a:pt x="2172" y="1543"/>
                    </a:lnTo>
                    <a:lnTo>
                      <a:pt x="2209" y="1409"/>
                    </a:lnTo>
                    <a:lnTo>
                      <a:pt x="2133" y="1276"/>
                    </a:lnTo>
                    <a:lnTo>
                      <a:pt x="2114" y="1219"/>
                    </a:lnTo>
                    <a:lnTo>
                      <a:pt x="2114" y="1162"/>
                    </a:lnTo>
                    <a:lnTo>
                      <a:pt x="2133" y="1104"/>
                    </a:lnTo>
                    <a:lnTo>
                      <a:pt x="2172" y="1067"/>
                    </a:lnTo>
                    <a:lnTo>
                      <a:pt x="2248" y="1104"/>
                    </a:lnTo>
                    <a:lnTo>
                      <a:pt x="2534" y="914"/>
                    </a:lnTo>
                    <a:lnTo>
                      <a:pt x="2686" y="762"/>
                    </a:lnTo>
                    <a:lnTo>
                      <a:pt x="2724" y="686"/>
                    </a:lnTo>
                    <a:lnTo>
                      <a:pt x="2781" y="647"/>
                    </a:lnTo>
                    <a:lnTo>
                      <a:pt x="2857" y="686"/>
                    </a:lnTo>
                    <a:lnTo>
                      <a:pt x="2915" y="705"/>
                    </a:lnTo>
                    <a:lnTo>
                      <a:pt x="3010" y="666"/>
                    </a:lnTo>
                    <a:lnTo>
                      <a:pt x="3086" y="609"/>
                    </a:lnTo>
                    <a:lnTo>
                      <a:pt x="3276" y="609"/>
                    </a:lnTo>
                    <a:lnTo>
                      <a:pt x="3391" y="419"/>
                    </a:lnTo>
                    <a:lnTo>
                      <a:pt x="3429" y="400"/>
                    </a:lnTo>
                    <a:lnTo>
                      <a:pt x="3524" y="342"/>
                    </a:lnTo>
                    <a:lnTo>
                      <a:pt x="3638" y="266"/>
                    </a:lnTo>
                    <a:lnTo>
                      <a:pt x="4553" y="0"/>
                    </a:lnTo>
                    <a:lnTo>
                      <a:pt x="4571" y="1085"/>
                    </a:lnTo>
                    <a:lnTo>
                      <a:pt x="4610" y="1295"/>
                    </a:lnTo>
                    <a:lnTo>
                      <a:pt x="4667" y="1504"/>
                    </a:lnTo>
                    <a:lnTo>
                      <a:pt x="4762" y="1695"/>
                    </a:lnTo>
                    <a:lnTo>
                      <a:pt x="4781" y="1809"/>
                    </a:lnTo>
                    <a:lnTo>
                      <a:pt x="4724" y="2552"/>
                    </a:lnTo>
                    <a:lnTo>
                      <a:pt x="4591" y="3447"/>
                    </a:lnTo>
                    <a:lnTo>
                      <a:pt x="4515" y="3695"/>
                    </a:lnTo>
                    <a:lnTo>
                      <a:pt x="4400" y="3886"/>
                    </a:lnTo>
                    <a:lnTo>
                      <a:pt x="4324" y="4076"/>
                    </a:lnTo>
                    <a:lnTo>
                      <a:pt x="4362" y="4323"/>
                    </a:lnTo>
                    <a:lnTo>
                      <a:pt x="4305" y="4514"/>
                    </a:lnTo>
                    <a:lnTo>
                      <a:pt x="4343" y="4685"/>
                    </a:lnTo>
                    <a:lnTo>
                      <a:pt x="4495" y="4838"/>
                    </a:lnTo>
                    <a:lnTo>
                      <a:pt x="4686" y="4990"/>
                    </a:lnTo>
                    <a:lnTo>
                      <a:pt x="4857" y="5161"/>
                    </a:lnTo>
                    <a:lnTo>
                      <a:pt x="4952" y="5352"/>
                    </a:lnTo>
                    <a:lnTo>
                      <a:pt x="5086" y="5524"/>
                    </a:lnTo>
                    <a:lnTo>
                      <a:pt x="5314" y="5657"/>
                    </a:lnTo>
                    <a:lnTo>
                      <a:pt x="5543" y="5771"/>
                    </a:lnTo>
                    <a:lnTo>
                      <a:pt x="5695" y="5943"/>
                    </a:lnTo>
                    <a:lnTo>
                      <a:pt x="5791" y="6152"/>
                    </a:lnTo>
                    <a:lnTo>
                      <a:pt x="5924" y="6362"/>
                    </a:lnTo>
                    <a:lnTo>
                      <a:pt x="6115" y="6533"/>
                    </a:lnTo>
                    <a:lnTo>
                      <a:pt x="6362" y="6629"/>
                    </a:lnTo>
                    <a:lnTo>
                      <a:pt x="6610" y="6705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3" name="Freeform 24">
                <a:extLst>
                  <a:ext uri="{FF2B5EF4-FFF2-40B4-BE49-F238E27FC236}">
                    <a16:creationId xmlns:a16="http://schemas.microsoft.com/office/drawing/2014/main" id="{07A48047-FD54-4B49-BE73-19F3D015F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9400" y="4389438"/>
                <a:ext cx="4203700" cy="3387725"/>
              </a:xfrm>
              <a:custGeom>
                <a:avLst/>
                <a:gdLst>
                  <a:gd name="T0" fmla="*/ 915717622 w 11678"/>
                  <a:gd name="T1" fmla="*/ 1209518618 h 9411"/>
                  <a:gd name="T2" fmla="*/ 829290155 w 11678"/>
                  <a:gd name="T3" fmla="*/ 1120625304 h 9411"/>
                  <a:gd name="T4" fmla="*/ 733014698 w 11678"/>
                  <a:gd name="T5" fmla="*/ 1044042417 h 9411"/>
                  <a:gd name="T6" fmla="*/ 654102631 w 11678"/>
                  <a:gd name="T7" fmla="*/ 957610972 h 9411"/>
                  <a:gd name="T8" fmla="*/ 661488444 w 11678"/>
                  <a:gd name="T9" fmla="*/ 854074954 h 9411"/>
                  <a:gd name="T10" fmla="*/ 710856901 w 11678"/>
                  <a:gd name="T11" fmla="*/ 584933144 h 9411"/>
                  <a:gd name="T12" fmla="*/ 683645881 w 11678"/>
                  <a:gd name="T13" fmla="*/ 491115732 h 9411"/>
                  <a:gd name="T14" fmla="*/ 535669377 w 11678"/>
                  <a:gd name="T15" fmla="*/ 402352010 h 9411"/>
                  <a:gd name="T16" fmla="*/ 481376925 w 11678"/>
                  <a:gd name="T17" fmla="*/ 436821059 h 9411"/>
                  <a:gd name="T18" fmla="*/ 444317915 w 11678"/>
                  <a:gd name="T19" fmla="*/ 439412519 h 9411"/>
                  <a:gd name="T20" fmla="*/ 372791661 w 11678"/>
                  <a:gd name="T21" fmla="*/ 488783454 h 9411"/>
                  <a:gd name="T22" fmla="*/ 367738438 w 11678"/>
                  <a:gd name="T23" fmla="*/ 515866175 h 9411"/>
                  <a:gd name="T24" fmla="*/ 315907803 w 11678"/>
                  <a:gd name="T25" fmla="*/ 656591933 h 9411"/>
                  <a:gd name="T26" fmla="*/ 232071742 w 11678"/>
                  <a:gd name="T27" fmla="*/ 671364589 h 9411"/>
                  <a:gd name="T28" fmla="*/ 150567909 w 11678"/>
                  <a:gd name="T29" fmla="*/ 619531784 h 9411"/>
                  <a:gd name="T30" fmla="*/ 96275457 w 11678"/>
                  <a:gd name="T31" fmla="*/ 552926325 h 9411"/>
                  <a:gd name="T32" fmla="*/ 0 w 11678"/>
                  <a:gd name="T33" fmla="*/ 444207026 h 9411"/>
                  <a:gd name="T34" fmla="*/ 69194025 w 11678"/>
                  <a:gd name="T35" fmla="*/ 298556810 h 9411"/>
                  <a:gd name="T36" fmla="*/ 44444822 w 11678"/>
                  <a:gd name="T37" fmla="*/ 202407119 h 9411"/>
                  <a:gd name="T38" fmla="*/ 98737274 w 11678"/>
                  <a:gd name="T39" fmla="*/ 170270709 h 9411"/>
                  <a:gd name="T40" fmla="*/ 175317112 w 11678"/>
                  <a:gd name="T41" fmla="*/ 133339790 h 9411"/>
                  <a:gd name="T42" fmla="*/ 264206757 w 11678"/>
                  <a:gd name="T43" fmla="*/ 81377395 h 9411"/>
                  <a:gd name="T44" fmla="*/ 303597996 w 11678"/>
                  <a:gd name="T45" fmla="*/ 115976035 h 9411"/>
                  <a:gd name="T46" fmla="*/ 338194828 w 11678"/>
                  <a:gd name="T47" fmla="*/ 138134298 h 9411"/>
                  <a:gd name="T48" fmla="*/ 404797088 w 11678"/>
                  <a:gd name="T49" fmla="*/ 54295034 h 9411"/>
                  <a:gd name="T50" fmla="*/ 407259265 w 11678"/>
                  <a:gd name="T51" fmla="*/ 148112086 h 9411"/>
                  <a:gd name="T52" fmla="*/ 441856098 w 11678"/>
                  <a:gd name="T53" fmla="*/ 148112086 h 9411"/>
                  <a:gd name="T54" fmla="*/ 525692159 w 11678"/>
                  <a:gd name="T55" fmla="*/ 115976035 h 9411"/>
                  <a:gd name="T56" fmla="*/ 701009271 w 11678"/>
                  <a:gd name="T57" fmla="*/ 320845024 h 9411"/>
                  <a:gd name="T58" fmla="*/ 762687536 w 11678"/>
                  <a:gd name="T59" fmla="*/ 301148630 h 9411"/>
                  <a:gd name="T60" fmla="*/ 792360733 w 11678"/>
                  <a:gd name="T61" fmla="*/ 273936318 h 9411"/>
                  <a:gd name="T62" fmla="*/ 812056353 w 11678"/>
                  <a:gd name="T63" fmla="*/ 101203380 h 9411"/>
                  <a:gd name="T64" fmla="*/ 851577180 w 11678"/>
                  <a:gd name="T65" fmla="*/ 86431084 h 9411"/>
                  <a:gd name="T66" fmla="*/ 890968420 w 11678"/>
                  <a:gd name="T67" fmla="*/ 66605100 h 9411"/>
                  <a:gd name="T68" fmla="*/ 933081013 w 11678"/>
                  <a:gd name="T69" fmla="*/ 88893314 h 9411"/>
                  <a:gd name="T70" fmla="*/ 1004607267 w 11678"/>
                  <a:gd name="T71" fmla="*/ 46908706 h 9411"/>
                  <a:gd name="T72" fmla="*/ 1056437902 w 11678"/>
                  <a:gd name="T73" fmla="*/ 17234524 h 9411"/>
                  <a:gd name="T74" fmla="*/ 1103344541 w 11678"/>
                  <a:gd name="T75" fmla="*/ 0 h 9411"/>
                  <a:gd name="T76" fmla="*/ 1137811786 w 11678"/>
                  <a:gd name="T77" fmla="*/ 19696394 h 9411"/>
                  <a:gd name="T78" fmla="*/ 1172408978 w 11678"/>
                  <a:gd name="T79" fmla="*/ 71529198 h 9411"/>
                  <a:gd name="T80" fmla="*/ 1236549060 w 11678"/>
                  <a:gd name="T81" fmla="*/ 175194807 h 9411"/>
                  <a:gd name="T82" fmla="*/ 1256374268 w 11678"/>
                  <a:gd name="T83" fmla="*/ 298556810 h 9411"/>
                  <a:gd name="T84" fmla="*/ 1251450633 w 11678"/>
                  <a:gd name="T85" fmla="*/ 355443664 h 9411"/>
                  <a:gd name="T86" fmla="*/ 1266222258 w 11678"/>
                  <a:gd name="T87" fmla="*/ 471419339 h 9411"/>
                  <a:gd name="T88" fmla="*/ 1377269340 w 11678"/>
                  <a:gd name="T89" fmla="*/ 542948537 h 9411"/>
                  <a:gd name="T90" fmla="*/ 1426638157 w 11678"/>
                  <a:gd name="T91" fmla="*/ 533100340 h 9411"/>
                  <a:gd name="T92" fmla="*/ 1476006614 w 11678"/>
                  <a:gd name="T93" fmla="*/ 540486667 h 9411"/>
                  <a:gd name="T94" fmla="*/ 1480930609 w 11678"/>
                  <a:gd name="T95" fmla="*/ 592319472 h 9411"/>
                  <a:gd name="T96" fmla="*/ 1493240416 w 11678"/>
                  <a:gd name="T97" fmla="*/ 678750556 h 9411"/>
                  <a:gd name="T98" fmla="*/ 1513065624 w 11678"/>
                  <a:gd name="T99" fmla="*/ 737969688 h 9411"/>
                  <a:gd name="T100" fmla="*/ 1456310995 w 11678"/>
                  <a:gd name="T101" fmla="*/ 723197393 h 9411"/>
                  <a:gd name="T102" fmla="*/ 1342672507 w 11678"/>
                  <a:gd name="T103" fmla="*/ 737969688 h 9411"/>
                  <a:gd name="T104" fmla="*/ 1199619998 w 11678"/>
                  <a:gd name="T105" fmla="*/ 836711199 h 9411"/>
                  <a:gd name="T106" fmla="*/ 1189772009 w 11678"/>
                  <a:gd name="T107" fmla="*/ 920680414 h 9411"/>
                  <a:gd name="T108" fmla="*/ 1115654349 w 11678"/>
                  <a:gd name="T109" fmla="*/ 1090951123 h 94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678" h="9411">
                    <a:moveTo>
                      <a:pt x="8058" y="8914"/>
                    </a:moveTo>
                    <a:lnTo>
                      <a:pt x="7524" y="9334"/>
                    </a:lnTo>
                    <a:lnTo>
                      <a:pt x="7315" y="9410"/>
                    </a:lnTo>
                    <a:lnTo>
                      <a:pt x="7067" y="9334"/>
                    </a:lnTo>
                    <a:lnTo>
                      <a:pt x="6820" y="9238"/>
                    </a:lnTo>
                    <a:lnTo>
                      <a:pt x="6629" y="9067"/>
                    </a:lnTo>
                    <a:lnTo>
                      <a:pt x="6496" y="8857"/>
                    </a:lnTo>
                    <a:lnTo>
                      <a:pt x="6400" y="8648"/>
                    </a:lnTo>
                    <a:lnTo>
                      <a:pt x="6248" y="8476"/>
                    </a:lnTo>
                    <a:lnTo>
                      <a:pt x="6019" y="8362"/>
                    </a:lnTo>
                    <a:lnTo>
                      <a:pt x="5791" y="8229"/>
                    </a:lnTo>
                    <a:lnTo>
                      <a:pt x="5657" y="8057"/>
                    </a:lnTo>
                    <a:lnTo>
                      <a:pt x="5562" y="7866"/>
                    </a:lnTo>
                    <a:lnTo>
                      <a:pt x="5391" y="7695"/>
                    </a:lnTo>
                    <a:lnTo>
                      <a:pt x="5200" y="7543"/>
                    </a:lnTo>
                    <a:lnTo>
                      <a:pt x="5048" y="7390"/>
                    </a:lnTo>
                    <a:lnTo>
                      <a:pt x="5010" y="7219"/>
                    </a:lnTo>
                    <a:lnTo>
                      <a:pt x="5067" y="7028"/>
                    </a:lnTo>
                    <a:lnTo>
                      <a:pt x="5029" y="6781"/>
                    </a:lnTo>
                    <a:lnTo>
                      <a:pt x="5105" y="6591"/>
                    </a:lnTo>
                    <a:lnTo>
                      <a:pt x="5220" y="6400"/>
                    </a:lnTo>
                    <a:lnTo>
                      <a:pt x="5296" y="6152"/>
                    </a:lnTo>
                    <a:lnTo>
                      <a:pt x="5429" y="5257"/>
                    </a:lnTo>
                    <a:lnTo>
                      <a:pt x="5486" y="4514"/>
                    </a:lnTo>
                    <a:lnTo>
                      <a:pt x="5467" y="4400"/>
                    </a:lnTo>
                    <a:lnTo>
                      <a:pt x="5372" y="4209"/>
                    </a:lnTo>
                    <a:lnTo>
                      <a:pt x="5315" y="4000"/>
                    </a:lnTo>
                    <a:lnTo>
                      <a:pt x="5276" y="3790"/>
                    </a:lnTo>
                    <a:lnTo>
                      <a:pt x="5258" y="2705"/>
                    </a:lnTo>
                    <a:lnTo>
                      <a:pt x="4343" y="2971"/>
                    </a:lnTo>
                    <a:lnTo>
                      <a:pt x="4229" y="3047"/>
                    </a:lnTo>
                    <a:lnTo>
                      <a:pt x="4134" y="3105"/>
                    </a:lnTo>
                    <a:lnTo>
                      <a:pt x="4096" y="3124"/>
                    </a:lnTo>
                    <a:lnTo>
                      <a:pt x="3981" y="3314"/>
                    </a:lnTo>
                    <a:lnTo>
                      <a:pt x="3791" y="3314"/>
                    </a:lnTo>
                    <a:lnTo>
                      <a:pt x="3715" y="3371"/>
                    </a:lnTo>
                    <a:lnTo>
                      <a:pt x="3620" y="3410"/>
                    </a:lnTo>
                    <a:lnTo>
                      <a:pt x="3562" y="3391"/>
                    </a:lnTo>
                    <a:lnTo>
                      <a:pt x="3486" y="3352"/>
                    </a:lnTo>
                    <a:lnTo>
                      <a:pt x="3429" y="3391"/>
                    </a:lnTo>
                    <a:lnTo>
                      <a:pt x="3391" y="3467"/>
                    </a:lnTo>
                    <a:lnTo>
                      <a:pt x="3239" y="3619"/>
                    </a:lnTo>
                    <a:lnTo>
                      <a:pt x="2953" y="3809"/>
                    </a:lnTo>
                    <a:lnTo>
                      <a:pt x="2877" y="3772"/>
                    </a:lnTo>
                    <a:lnTo>
                      <a:pt x="2838" y="3809"/>
                    </a:lnTo>
                    <a:lnTo>
                      <a:pt x="2819" y="3867"/>
                    </a:lnTo>
                    <a:lnTo>
                      <a:pt x="2819" y="3924"/>
                    </a:lnTo>
                    <a:lnTo>
                      <a:pt x="2838" y="3981"/>
                    </a:lnTo>
                    <a:lnTo>
                      <a:pt x="2914" y="4114"/>
                    </a:lnTo>
                    <a:lnTo>
                      <a:pt x="2877" y="4248"/>
                    </a:lnTo>
                    <a:lnTo>
                      <a:pt x="2686" y="4552"/>
                    </a:lnTo>
                    <a:lnTo>
                      <a:pt x="2438" y="5067"/>
                    </a:lnTo>
                    <a:lnTo>
                      <a:pt x="2362" y="5200"/>
                    </a:lnTo>
                    <a:lnTo>
                      <a:pt x="2172" y="5238"/>
                    </a:lnTo>
                    <a:lnTo>
                      <a:pt x="1829" y="5200"/>
                    </a:lnTo>
                    <a:lnTo>
                      <a:pt x="1791" y="5181"/>
                    </a:lnTo>
                    <a:lnTo>
                      <a:pt x="1734" y="5162"/>
                    </a:lnTo>
                    <a:lnTo>
                      <a:pt x="1524" y="5086"/>
                    </a:lnTo>
                    <a:lnTo>
                      <a:pt x="1372" y="4819"/>
                    </a:lnTo>
                    <a:lnTo>
                      <a:pt x="1162" y="4781"/>
                    </a:lnTo>
                    <a:lnTo>
                      <a:pt x="1010" y="4686"/>
                    </a:lnTo>
                    <a:lnTo>
                      <a:pt x="1010" y="4534"/>
                    </a:lnTo>
                    <a:lnTo>
                      <a:pt x="972" y="4381"/>
                    </a:lnTo>
                    <a:lnTo>
                      <a:pt x="743" y="4267"/>
                    </a:lnTo>
                    <a:lnTo>
                      <a:pt x="591" y="3962"/>
                    </a:lnTo>
                    <a:lnTo>
                      <a:pt x="420" y="3752"/>
                    </a:lnTo>
                    <a:lnTo>
                      <a:pt x="171" y="3619"/>
                    </a:lnTo>
                    <a:lnTo>
                      <a:pt x="0" y="3428"/>
                    </a:lnTo>
                    <a:lnTo>
                      <a:pt x="134" y="3047"/>
                    </a:lnTo>
                    <a:lnTo>
                      <a:pt x="324" y="2705"/>
                    </a:lnTo>
                    <a:lnTo>
                      <a:pt x="552" y="2419"/>
                    </a:lnTo>
                    <a:lnTo>
                      <a:pt x="534" y="2304"/>
                    </a:lnTo>
                    <a:lnTo>
                      <a:pt x="229" y="1962"/>
                    </a:lnTo>
                    <a:lnTo>
                      <a:pt x="76" y="1695"/>
                    </a:lnTo>
                    <a:lnTo>
                      <a:pt x="210" y="1619"/>
                    </a:lnTo>
                    <a:lnTo>
                      <a:pt x="343" y="1562"/>
                    </a:lnTo>
                    <a:lnTo>
                      <a:pt x="476" y="1486"/>
                    </a:lnTo>
                    <a:lnTo>
                      <a:pt x="686" y="1429"/>
                    </a:lnTo>
                    <a:lnTo>
                      <a:pt x="743" y="1371"/>
                    </a:lnTo>
                    <a:lnTo>
                      <a:pt x="762" y="1314"/>
                    </a:lnTo>
                    <a:lnTo>
                      <a:pt x="801" y="1276"/>
                    </a:lnTo>
                    <a:lnTo>
                      <a:pt x="1143" y="1066"/>
                    </a:lnTo>
                    <a:lnTo>
                      <a:pt x="1258" y="1066"/>
                    </a:lnTo>
                    <a:lnTo>
                      <a:pt x="1353" y="1029"/>
                    </a:lnTo>
                    <a:lnTo>
                      <a:pt x="1486" y="933"/>
                    </a:lnTo>
                    <a:lnTo>
                      <a:pt x="1639" y="876"/>
                    </a:lnTo>
                    <a:lnTo>
                      <a:pt x="1867" y="628"/>
                    </a:lnTo>
                    <a:lnTo>
                      <a:pt x="2039" y="628"/>
                    </a:lnTo>
                    <a:lnTo>
                      <a:pt x="2172" y="704"/>
                    </a:lnTo>
                    <a:lnTo>
                      <a:pt x="2324" y="743"/>
                    </a:lnTo>
                    <a:lnTo>
                      <a:pt x="2438" y="800"/>
                    </a:lnTo>
                    <a:lnTo>
                      <a:pt x="2343" y="895"/>
                    </a:lnTo>
                    <a:lnTo>
                      <a:pt x="2267" y="1029"/>
                    </a:lnTo>
                    <a:lnTo>
                      <a:pt x="2381" y="1143"/>
                    </a:lnTo>
                    <a:lnTo>
                      <a:pt x="2553" y="1162"/>
                    </a:lnTo>
                    <a:lnTo>
                      <a:pt x="2610" y="1066"/>
                    </a:lnTo>
                    <a:lnTo>
                      <a:pt x="2591" y="914"/>
                    </a:lnTo>
                    <a:lnTo>
                      <a:pt x="3029" y="800"/>
                    </a:lnTo>
                    <a:lnTo>
                      <a:pt x="3105" y="667"/>
                    </a:lnTo>
                    <a:lnTo>
                      <a:pt x="3124" y="419"/>
                    </a:lnTo>
                    <a:lnTo>
                      <a:pt x="3219" y="438"/>
                    </a:lnTo>
                    <a:lnTo>
                      <a:pt x="3277" y="609"/>
                    </a:lnTo>
                    <a:lnTo>
                      <a:pt x="3181" y="876"/>
                    </a:lnTo>
                    <a:lnTo>
                      <a:pt x="3143" y="1143"/>
                    </a:lnTo>
                    <a:lnTo>
                      <a:pt x="3239" y="1390"/>
                    </a:lnTo>
                    <a:lnTo>
                      <a:pt x="3315" y="1371"/>
                    </a:lnTo>
                    <a:lnTo>
                      <a:pt x="3315" y="1257"/>
                    </a:lnTo>
                    <a:lnTo>
                      <a:pt x="3410" y="1143"/>
                    </a:lnTo>
                    <a:lnTo>
                      <a:pt x="3543" y="1029"/>
                    </a:lnTo>
                    <a:lnTo>
                      <a:pt x="3715" y="781"/>
                    </a:lnTo>
                    <a:lnTo>
                      <a:pt x="3943" y="704"/>
                    </a:lnTo>
                    <a:lnTo>
                      <a:pt x="4057" y="895"/>
                    </a:lnTo>
                    <a:lnTo>
                      <a:pt x="4229" y="1219"/>
                    </a:lnTo>
                    <a:lnTo>
                      <a:pt x="5067" y="2419"/>
                    </a:lnTo>
                    <a:lnTo>
                      <a:pt x="5239" y="2495"/>
                    </a:lnTo>
                    <a:lnTo>
                      <a:pt x="5410" y="2476"/>
                    </a:lnTo>
                    <a:lnTo>
                      <a:pt x="5448" y="2400"/>
                    </a:lnTo>
                    <a:lnTo>
                      <a:pt x="5620" y="2362"/>
                    </a:lnTo>
                    <a:lnTo>
                      <a:pt x="5791" y="2362"/>
                    </a:lnTo>
                    <a:lnTo>
                      <a:pt x="5886" y="2324"/>
                    </a:lnTo>
                    <a:lnTo>
                      <a:pt x="6001" y="2324"/>
                    </a:lnTo>
                    <a:lnTo>
                      <a:pt x="6058" y="2343"/>
                    </a:lnTo>
                    <a:lnTo>
                      <a:pt x="6115" y="2324"/>
                    </a:lnTo>
                    <a:lnTo>
                      <a:pt x="6115" y="2114"/>
                    </a:lnTo>
                    <a:lnTo>
                      <a:pt x="6019" y="1657"/>
                    </a:lnTo>
                    <a:lnTo>
                      <a:pt x="6001" y="1219"/>
                    </a:lnTo>
                    <a:lnTo>
                      <a:pt x="6058" y="1085"/>
                    </a:lnTo>
                    <a:lnTo>
                      <a:pt x="6267" y="781"/>
                    </a:lnTo>
                    <a:lnTo>
                      <a:pt x="6343" y="762"/>
                    </a:lnTo>
                    <a:lnTo>
                      <a:pt x="6419" y="743"/>
                    </a:lnTo>
                    <a:lnTo>
                      <a:pt x="6496" y="686"/>
                    </a:lnTo>
                    <a:lnTo>
                      <a:pt x="6572" y="667"/>
                    </a:lnTo>
                    <a:lnTo>
                      <a:pt x="6591" y="590"/>
                    </a:lnTo>
                    <a:lnTo>
                      <a:pt x="6591" y="552"/>
                    </a:lnTo>
                    <a:lnTo>
                      <a:pt x="6610" y="533"/>
                    </a:lnTo>
                    <a:lnTo>
                      <a:pt x="6876" y="514"/>
                    </a:lnTo>
                    <a:lnTo>
                      <a:pt x="6953" y="533"/>
                    </a:lnTo>
                    <a:lnTo>
                      <a:pt x="7010" y="572"/>
                    </a:lnTo>
                    <a:lnTo>
                      <a:pt x="7086" y="704"/>
                    </a:lnTo>
                    <a:lnTo>
                      <a:pt x="7201" y="686"/>
                    </a:lnTo>
                    <a:lnTo>
                      <a:pt x="7296" y="552"/>
                    </a:lnTo>
                    <a:lnTo>
                      <a:pt x="7391" y="457"/>
                    </a:lnTo>
                    <a:lnTo>
                      <a:pt x="7658" y="438"/>
                    </a:lnTo>
                    <a:lnTo>
                      <a:pt x="7753" y="362"/>
                    </a:lnTo>
                    <a:lnTo>
                      <a:pt x="7810" y="267"/>
                    </a:lnTo>
                    <a:lnTo>
                      <a:pt x="7924" y="191"/>
                    </a:lnTo>
                    <a:lnTo>
                      <a:pt x="8058" y="152"/>
                    </a:lnTo>
                    <a:lnTo>
                      <a:pt x="8153" y="133"/>
                    </a:lnTo>
                    <a:lnTo>
                      <a:pt x="8248" y="114"/>
                    </a:lnTo>
                    <a:lnTo>
                      <a:pt x="8344" y="133"/>
                    </a:lnTo>
                    <a:lnTo>
                      <a:pt x="8439" y="19"/>
                    </a:lnTo>
                    <a:lnTo>
                      <a:pt x="8515" y="0"/>
                    </a:lnTo>
                    <a:lnTo>
                      <a:pt x="8591" y="0"/>
                    </a:lnTo>
                    <a:lnTo>
                      <a:pt x="8629" y="57"/>
                    </a:lnTo>
                    <a:lnTo>
                      <a:pt x="8686" y="114"/>
                    </a:lnTo>
                    <a:lnTo>
                      <a:pt x="8781" y="152"/>
                    </a:lnTo>
                    <a:lnTo>
                      <a:pt x="8896" y="152"/>
                    </a:lnTo>
                    <a:lnTo>
                      <a:pt x="8934" y="209"/>
                    </a:lnTo>
                    <a:lnTo>
                      <a:pt x="8934" y="286"/>
                    </a:lnTo>
                    <a:lnTo>
                      <a:pt x="9048" y="552"/>
                    </a:lnTo>
                    <a:lnTo>
                      <a:pt x="9238" y="762"/>
                    </a:lnTo>
                    <a:lnTo>
                      <a:pt x="9372" y="990"/>
                    </a:lnTo>
                    <a:lnTo>
                      <a:pt x="9487" y="1181"/>
                    </a:lnTo>
                    <a:lnTo>
                      <a:pt x="9543" y="1352"/>
                    </a:lnTo>
                    <a:lnTo>
                      <a:pt x="9543" y="1752"/>
                    </a:lnTo>
                    <a:lnTo>
                      <a:pt x="9563" y="1943"/>
                    </a:lnTo>
                    <a:lnTo>
                      <a:pt x="9619" y="2019"/>
                    </a:lnTo>
                    <a:lnTo>
                      <a:pt x="9696" y="2304"/>
                    </a:lnTo>
                    <a:lnTo>
                      <a:pt x="9715" y="2400"/>
                    </a:lnTo>
                    <a:lnTo>
                      <a:pt x="9715" y="2495"/>
                    </a:lnTo>
                    <a:lnTo>
                      <a:pt x="9658" y="2629"/>
                    </a:lnTo>
                    <a:lnTo>
                      <a:pt x="9658" y="2743"/>
                    </a:lnTo>
                    <a:lnTo>
                      <a:pt x="9677" y="2876"/>
                    </a:lnTo>
                    <a:lnTo>
                      <a:pt x="9658" y="3143"/>
                    </a:lnTo>
                    <a:lnTo>
                      <a:pt x="9658" y="3428"/>
                    </a:lnTo>
                    <a:lnTo>
                      <a:pt x="9772" y="3638"/>
                    </a:lnTo>
                    <a:lnTo>
                      <a:pt x="9963" y="3790"/>
                    </a:lnTo>
                    <a:lnTo>
                      <a:pt x="10058" y="3809"/>
                    </a:lnTo>
                    <a:lnTo>
                      <a:pt x="10362" y="3981"/>
                    </a:lnTo>
                    <a:lnTo>
                      <a:pt x="10629" y="4190"/>
                    </a:lnTo>
                    <a:lnTo>
                      <a:pt x="10725" y="4209"/>
                    </a:lnTo>
                    <a:lnTo>
                      <a:pt x="10801" y="4209"/>
                    </a:lnTo>
                    <a:lnTo>
                      <a:pt x="10934" y="4114"/>
                    </a:lnTo>
                    <a:lnTo>
                      <a:pt x="11010" y="4114"/>
                    </a:lnTo>
                    <a:lnTo>
                      <a:pt x="11239" y="4114"/>
                    </a:lnTo>
                    <a:lnTo>
                      <a:pt x="11296" y="4133"/>
                    </a:lnTo>
                    <a:lnTo>
                      <a:pt x="11334" y="4153"/>
                    </a:lnTo>
                    <a:lnTo>
                      <a:pt x="11391" y="4171"/>
                    </a:lnTo>
                    <a:lnTo>
                      <a:pt x="11429" y="4190"/>
                    </a:lnTo>
                    <a:lnTo>
                      <a:pt x="11524" y="4267"/>
                    </a:lnTo>
                    <a:lnTo>
                      <a:pt x="11620" y="4381"/>
                    </a:lnTo>
                    <a:lnTo>
                      <a:pt x="11429" y="4571"/>
                    </a:lnTo>
                    <a:lnTo>
                      <a:pt x="11410" y="4819"/>
                    </a:lnTo>
                    <a:lnTo>
                      <a:pt x="11391" y="4991"/>
                    </a:lnTo>
                    <a:lnTo>
                      <a:pt x="11448" y="5143"/>
                    </a:lnTo>
                    <a:lnTo>
                      <a:pt x="11524" y="5238"/>
                    </a:lnTo>
                    <a:lnTo>
                      <a:pt x="11544" y="5372"/>
                    </a:lnTo>
                    <a:lnTo>
                      <a:pt x="11600" y="5467"/>
                    </a:lnTo>
                    <a:lnTo>
                      <a:pt x="11658" y="5562"/>
                    </a:lnTo>
                    <a:lnTo>
                      <a:pt x="11677" y="5695"/>
                    </a:lnTo>
                    <a:lnTo>
                      <a:pt x="11505" y="5695"/>
                    </a:lnTo>
                    <a:lnTo>
                      <a:pt x="11410" y="5638"/>
                    </a:lnTo>
                    <a:lnTo>
                      <a:pt x="11315" y="5562"/>
                    </a:lnTo>
                    <a:lnTo>
                      <a:pt x="11239" y="5581"/>
                    </a:lnTo>
                    <a:lnTo>
                      <a:pt x="10991" y="5619"/>
                    </a:lnTo>
                    <a:lnTo>
                      <a:pt x="10820" y="5695"/>
                    </a:lnTo>
                    <a:lnTo>
                      <a:pt x="10591" y="5733"/>
                    </a:lnTo>
                    <a:lnTo>
                      <a:pt x="10362" y="5695"/>
                    </a:lnTo>
                    <a:lnTo>
                      <a:pt x="10191" y="5619"/>
                    </a:lnTo>
                    <a:lnTo>
                      <a:pt x="10000" y="5619"/>
                    </a:lnTo>
                    <a:lnTo>
                      <a:pt x="9810" y="5809"/>
                    </a:lnTo>
                    <a:lnTo>
                      <a:pt x="9258" y="6457"/>
                    </a:lnTo>
                    <a:lnTo>
                      <a:pt x="9238" y="6552"/>
                    </a:lnTo>
                    <a:lnTo>
                      <a:pt x="9258" y="6647"/>
                    </a:lnTo>
                    <a:lnTo>
                      <a:pt x="9258" y="6762"/>
                    </a:lnTo>
                    <a:lnTo>
                      <a:pt x="9182" y="7105"/>
                    </a:lnTo>
                    <a:lnTo>
                      <a:pt x="9086" y="7353"/>
                    </a:lnTo>
                    <a:lnTo>
                      <a:pt x="8762" y="7790"/>
                    </a:lnTo>
                    <a:lnTo>
                      <a:pt x="8686" y="7981"/>
                    </a:lnTo>
                    <a:lnTo>
                      <a:pt x="8610" y="8419"/>
                    </a:lnTo>
                    <a:lnTo>
                      <a:pt x="8496" y="8610"/>
                    </a:lnTo>
                    <a:lnTo>
                      <a:pt x="8058" y="8914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4" name="Freeform 25">
                <a:extLst>
                  <a:ext uri="{FF2B5EF4-FFF2-40B4-BE49-F238E27FC236}">
                    <a16:creationId xmlns:a16="http://schemas.microsoft.com/office/drawing/2014/main" id="{4F931224-870C-6D4F-92E4-F4D7A7D9F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9013" y="4856163"/>
                <a:ext cx="2462212" cy="4916487"/>
              </a:xfrm>
              <a:custGeom>
                <a:avLst/>
                <a:gdLst>
                  <a:gd name="T0" fmla="*/ 878683549 w 6840"/>
                  <a:gd name="T1" fmla="*/ 535629605 h 13657"/>
                  <a:gd name="T2" fmla="*/ 755323128 w 6840"/>
                  <a:gd name="T3" fmla="*/ 644232956 h 13657"/>
                  <a:gd name="T4" fmla="*/ 765171256 w 6840"/>
                  <a:gd name="T5" fmla="*/ 693609864 h 13657"/>
                  <a:gd name="T6" fmla="*/ 787458954 w 6840"/>
                  <a:gd name="T7" fmla="*/ 765277823 h 13657"/>
                  <a:gd name="T8" fmla="*/ 817003338 w 6840"/>
                  <a:gd name="T9" fmla="*/ 809729965 h 13657"/>
                  <a:gd name="T10" fmla="*/ 839291037 w 6840"/>
                  <a:gd name="T11" fmla="*/ 834483039 h 13657"/>
                  <a:gd name="T12" fmla="*/ 849139165 w 6840"/>
                  <a:gd name="T13" fmla="*/ 846794956 h 13657"/>
                  <a:gd name="T14" fmla="*/ 876221337 w 6840"/>
                  <a:gd name="T15" fmla="*/ 893709481 h 13657"/>
                  <a:gd name="T16" fmla="*/ 858987293 w 6840"/>
                  <a:gd name="T17" fmla="*/ 930645233 h 13657"/>
                  <a:gd name="T18" fmla="*/ 839291037 w 6840"/>
                  <a:gd name="T19" fmla="*/ 987409292 h 13657"/>
                  <a:gd name="T20" fmla="*/ 809617062 w 6840"/>
                  <a:gd name="T21" fmla="*/ 1125690484 h 13657"/>
                  <a:gd name="T22" fmla="*/ 826851466 w 6840"/>
                  <a:gd name="T23" fmla="*/ 1202283210 h 13657"/>
                  <a:gd name="T24" fmla="*/ 814541126 w 6840"/>
                  <a:gd name="T25" fmla="*/ 1278616378 h 13657"/>
                  <a:gd name="T26" fmla="*/ 750399064 w 6840"/>
                  <a:gd name="T27" fmla="*/ 1394606879 h 13657"/>
                  <a:gd name="T28" fmla="*/ 740550936 w 6840"/>
                  <a:gd name="T29" fmla="*/ 1485973546 h 13657"/>
                  <a:gd name="T30" fmla="*/ 683794789 w 6840"/>
                  <a:gd name="T31" fmla="*/ 1476124012 h 13657"/>
                  <a:gd name="T32" fmla="*/ 656583027 w 6840"/>
                  <a:gd name="T33" fmla="*/ 1493360696 h 13657"/>
                  <a:gd name="T34" fmla="*/ 612136861 w 6840"/>
                  <a:gd name="T35" fmla="*/ 1525501281 h 13657"/>
                  <a:gd name="T36" fmla="*/ 449254698 w 6840"/>
                  <a:gd name="T37" fmla="*/ 1634104632 h 13657"/>
                  <a:gd name="T38" fmla="*/ 414656659 w 6840"/>
                  <a:gd name="T39" fmla="*/ 1685943924 h 13657"/>
                  <a:gd name="T40" fmla="*/ 350514597 w 6840"/>
                  <a:gd name="T41" fmla="*/ 1681019157 h 13657"/>
                  <a:gd name="T42" fmla="*/ 296220302 w 6840"/>
                  <a:gd name="T43" fmla="*/ 1718084148 h 13657"/>
                  <a:gd name="T44" fmla="*/ 195018350 w 6840"/>
                  <a:gd name="T45" fmla="*/ 1759944307 h 13657"/>
                  <a:gd name="T46" fmla="*/ 157958099 w 6840"/>
                  <a:gd name="T47" fmla="*/ 1737783216 h 13657"/>
                  <a:gd name="T48" fmla="*/ 145648119 w 6840"/>
                  <a:gd name="T49" fmla="*/ 1685943924 h 13657"/>
                  <a:gd name="T50" fmla="*/ 103664165 w 6840"/>
                  <a:gd name="T51" fmla="*/ 1656265723 h 13657"/>
                  <a:gd name="T52" fmla="*/ 66733865 w 6840"/>
                  <a:gd name="T53" fmla="*/ 1606888814 h 13657"/>
                  <a:gd name="T54" fmla="*/ 32135826 w 6840"/>
                  <a:gd name="T55" fmla="*/ 1555179121 h 13657"/>
                  <a:gd name="T56" fmla="*/ 0 w 6840"/>
                  <a:gd name="T57" fmla="*/ 1500747847 h 13657"/>
                  <a:gd name="T58" fmla="*/ 19825846 w 6840"/>
                  <a:gd name="T59" fmla="*/ 1357671487 h 13657"/>
                  <a:gd name="T60" fmla="*/ 46908018 w 6840"/>
                  <a:gd name="T61" fmla="*/ 1315681369 h 13657"/>
                  <a:gd name="T62" fmla="*/ 148110331 w 6840"/>
                  <a:gd name="T63" fmla="*/ 1239089003 h 13657"/>
                  <a:gd name="T64" fmla="*/ 175322093 w 6840"/>
                  <a:gd name="T65" fmla="*/ 1229239469 h 13657"/>
                  <a:gd name="T66" fmla="*/ 251774496 w 6840"/>
                  <a:gd name="T67" fmla="*/ 1155368325 h 13657"/>
                  <a:gd name="T68" fmla="*/ 246850432 w 6840"/>
                  <a:gd name="T69" fmla="*/ 1083700726 h 13657"/>
                  <a:gd name="T70" fmla="*/ 274062194 w 6840"/>
                  <a:gd name="T71" fmla="*/ 938032384 h 13657"/>
                  <a:gd name="T72" fmla="*/ 298682514 w 6840"/>
                  <a:gd name="T73" fmla="*/ 900967033 h 13657"/>
                  <a:gd name="T74" fmla="*/ 271599982 w 6840"/>
                  <a:gd name="T75" fmla="*/ 856644490 h 13657"/>
                  <a:gd name="T76" fmla="*/ 343128321 w 6840"/>
                  <a:gd name="T77" fmla="*/ 780051764 h 13657"/>
                  <a:gd name="T78" fmla="*/ 303606578 w 6840"/>
                  <a:gd name="T79" fmla="*/ 703588997 h 13657"/>
                  <a:gd name="T80" fmla="*/ 249312284 w 6840"/>
                  <a:gd name="T81" fmla="*/ 666524006 h 13657"/>
                  <a:gd name="T82" fmla="*/ 207328330 w 6840"/>
                  <a:gd name="T83" fmla="*/ 624533888 h 13657"/>
                  <a:gd name="T84" fmla="*/ 212381984 w 6840"/>
                  <a:gd name="T85" fmla="*/ 548071121 h 13657"/>
                  <a:gd name="T86" fmla="*/ 222230112 w 6840"/>
                  <a:gd name="T87" fmla="*/ 454242071 h 13657"/>
                  <a:gd name="T88" fmla="*/ 227154176 w 6840"/>
                  <a:gd name="T89" fmla="*/ 328272437 h 13657"/>
                  <a:gd name="T90" fmla="*/ 328356129 w 6840"/>
                  <a:gd name="T91" fmla="*/ 170292177 h 13657"/>
                  <a:gd name="T92" fmla="*/ 370340083 w 6840"/>
                  <a:gd name="T93" fmla="*/ 163034626 h 13657"/>
                  <a:gd name="T94" fmla="*/ 380188211 w 6840"/>
                  <a:gd name="T95" fmla="*/ 133356785 h 13657"/>
                  <a:gd name="T96" fmla="*/ 429558441 w 6840"/>
                  <a:gd name="T97" fmla="*/ 88904283 h 13657"/>
                  <a:gd name="T98" fmla="*/ 473874658 w 6840"/>
                  <a:gd name="T99" fmla="*/ 59226442 h 13657"/>
                  <a:gd name="T100" fmla="*/ 577668413 w 6840"/>
                  <a:gd name="T101" fmla="*/ 12311917 h 13657"/>
                  <a:gd name="T102" fmla="*/ 636886771 w 6840"/>
                  <a:gd name="T103" fmla="*/ 27215457 h 13657"/>
                  <a:gd name="T104" fmla="*/ 728240956 w 6840"/>
                  <a:gd name="T105" fmla="*/ 130764802 h 13657"/>
                  <a:gd name="T106" fmla="*/ 676408873 w 6840"/>
                  <a:gd name="T107" fmla="*/ 227056236 h 13657"/>
                  <a:gd name="T108" fmla="*/ 713468764 w 6840"/>
                  <a:gd name="T109" fmla="*/ 318422903 h 13657"/>
                  <a:gd name="T110" fmla="*/ 784996742 w 6840"/>
                  <a:gd name="T111" fmla="*/ 399940396 h 13657"/>
                  <a:gd name="T112" fmla="*/ 809617062 w 6840"/>
                  <a:gd name="T113" fmla="*/ 451779688 h 13657"/>
                  <a:gd name="T114" fmla="*/ 883737203 w 6840"/>
                  <a:gd name="T115" fmla="*/ 501156596 h 136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840" h="13657">
                    <a:moveTo>
                      <a:pt x="6820" y="3867"/>
                    </a:moveTo>
                    <a:lnTo>
                      <a:pt x="6839" y="4000"/>
                    </a:lnTo>
                    <a:lnTo>
                      <a:pt x="6781" y="4133"/>
                    </a:lnTo>
                    <a:lnTo>
                      <a:pt x="6744" y="4229"/>
                    </a:lnTo>
                    <a:lnTo>
                      <a:pt x="5848" y="4839"/>
                    </a:lnTo>
                    <a:lnTo>
                      <a:pt x="5829" y="4971"/>
                    </a:lnTo>
                    <a:lnTo>
                      <a:pt x="5905" y="5086"/>
                    </a:lnTo>
                    <a:lnTo>
                      <a:pt x="5905" y="5220"/>
                    </a:lnTo>
                    <a:lnTo>
                      <a:pt x="5905" y="5352"/>
                    </a:lnTo>
                    <a:lnTo>
                      <a:pt x="5963" y="5505"/>
                    </a:lnTo>
                    <a:lnTo>
                      <a:pt x="6019" y="5657"/>
                    </a:lnTo>
                    <a:lnTo>
                      <a:pt x="6077" y="5905"/>
                    </a:lnTo>
                    <a:lnTo>
                      <a:pt x="6172" y="6019"/>
                    </a:lnTo>
                    <a:lnTo>
                      <a:pt x="6267" y="6134"/>
                    </a:lnTo>
                    <a:lnTo>
                      <a:pt x="6305" y="6248"/>
                    </a:lnTo>
                    <a:lnTo>
                      <a:pt x="6381" y="6362"/>
                    </a:lnTo>
                    <a:lnTo>
                      <a:pt x="6439" y="6400"/>
                    </a:lnTo>
                    <a:lnTo>
                      <a:pt x="6477" y="6439"/>
                    </a:lnTo>
                    <a:lnTo>
                      <a:pt x="6496" y="6457"/>
                    </a:lnTo>
                    <a:lnTo>
                      <a:pt x="6534" y="6476"/>
                    </a:lnTo>
                    <a:lnTo>
                      <a:pt x="6553" y="6534"/>
                    </a:lnTo>
                    <a:lnTo>
                      <a:pt x="6553" y="6610"/>
                    </a:lnTo>
                    <a:lnTo>
                      <a:pt x="6648" y="6762"/>
                    </a:lnTo>
                    <a:lnTo>
                      <a:pt x="6762" y="6896"/>
                    </a:lnTo>
                    <a:lnTo>
                      <a:pt x="6820" y="6991"/>
                    </a:lnTo>
                    <a:lnTo>
                      <a:pt x="6744" y="7086"/>
                    </a:lnTo>
                    <a:lnTo>
                      <a:pt x="6629" y="7181"/>
                    </a:lnTo>
                    <a:lnTo>
                      <a:pt x="6610" y="7333"/>
                    </a:lnTo>
                    <a:lnTo>
                      <a:pt x="6572" y="7486"/>
                    </a:lnTo>
                    <a:lnTo>
                      <a:pt x="6477" y="7619"/>
                    </a:lnTo>
                    <a:lnTo>
                      <a:pt x="6344" y="7924"/>
                    </a:lnTo>
                    <a:lnTo>
                      <a:pt x="6324" y="8362"/>
                    </a:lnTo>
                    <a:lnTo>
                      <a:pt x="6248" y="8686"/>
                    </a:lnTo>
                    <a:lnTo>
                      <a:pt x="6286" y="9010"/>
                    </a:lnTo>
                    <a:lnTo>
                      <a:pt x="6363" y="9143"/>
                    </a:lnTo>
                    <a:lnTo>
                      <a:pt x="6381" y="9277"/>
                    </a:lnTo>
                    <a:lnTo>
                      <a:pt x="6381" y="9409"/>
                    </a:lnTo>
                    <a:lnTo>
                      <a:pt x="6324" y="9542"/>
                    </a:lnTo>
                    <a:lnTo>
                      <a:pt x="6286" y="9866"/>
                    </a:lnTo>
                    <a:lnTo>
                      <a:pt x="6344" y="10495"/>
                    </a:lnTo>
                    <a:lnTo>
                      <a:pt x="6248" y="10742"/>
                    </a:lnTo>
                    <a:lnTo>
                      <a:pt x="5791" y="10761"/>
                    </a:lnTo>
                    <a:lnTo>
                      <a:pt x="5848" y="11104"/>
                    </a:lnTo>
                    <a:lnTo>
                      <a:pt x="5867" y="11504"/>
                    </a:lnTo>
                    <a:lnTo>
                      <a:pt x="5715" y="11466"/>
                    </a:lnTo>
                    <a:lnTo>
                      <a:pt x="5562" y="11447"/>
                    </a:lnTo>
                    <a:lnTo>
                      <a:pt x="5410" y="11409"/>
                    </a:lnTo>
                    <a:lnTo>
                      <a:pt x="5277" y="11390"/>
                    </a:lnTo>
                    <a:lnTo>
                      <a:pt x="5220" y="11447"/>
                    </a:lnTo>
                    <a:lnTo>
                      <a:pt x="5143" y="11485"/>
                    </a:lnTo>
                    <a:lnTo>
                      <a:pt x="5067" y="11523"/>
                    </a:lnTo>
                    <a:lnTo>
                      <a:pt x="5010" y="11561"/>
                    </a:lnTo>
                    <a:lnTo>
                      <a:pt x="4858" y="11656"/>
                    </a:lnTo>
                    <a:lnTo>
                      <a:pt x="4724" y="11771"/>
                    </a:lnTo>
                    <a:lnTo>
                      <a:pt x="4686" y="12114"/>
                    </a:lnTo>
                    <a:lnTo>
                      <a:pt x="4534" y="12381"/>
                    </a:lnTo>
                    <a:lnTo>
                      <a:pt x="3467" y="12609"/>
                    </a:lnTo>
                    <a:lnTo>
                      <a:pt x="3276" y="12838"/>
                    </a:lnTo>
                    <a:lnTo>
                      <a:pt x="3276" y="12952"/>
                    </a:lnTo>
                    <a:lnTo>
                      <a:pt x="3200" y="13009"/>
                    </a:lnTo>
                    <a:lnTo>
                      <a:pt x="3029" y="13028"/>
                    </a:lnTo>
                    <a:lnTo>
                      <a:pt x="2858" y="13028"/>
                    </a:lnTo>
                    <a:lnTo>
                      <a:pt x="2705" y="12971"/>
                    </a:lnTo>
                    <a:lnTo>
                      <a:pt x="2534" y="12971"/>
                    </a:lnTo>
                    <a:lnTo>
                      <a:pt x="2401" y="13104"/>
                    </a:lnTo>
                    <a:lnTo>
                      <a:pt x="2286" y="13257"/>
                    </a:lnTo>
                    <a:lnTo>
                      <a:pt x="1981" y="13466"/>
                    </a:lnTo>
                    <a:lnTo>
                      <a:pt x="1657" y="13656"/>
                    </a:lnTo>
                    <a:lnTo>
                      <a:pt x="1505" y="13580"/>
                    </a:lnTo>
                    <a:lnTo>
                      <a:pt x="1353" y="13466"/>
                    </a:lnTo>
                    <a:lnTo>
                      <a:pt x="1277" y="13447"/>
                    </a:lnTo>
                    <a:lnTo>
                      <a:pt x="1219" y="13409"/>
                    </a:lnTo>
                    <a:lnTo>
                      <a:pt x="1200" y="13257"/>
                    </a:lnTo>
                    <a:lnTo>
                      <a:pt x="1143" y="13104"/>
                    </a:lnTo>
                    <a:lnTo>
                      <a:pt x="1124" y="13009"/>
                    </a:lnTo>
                    <a:lnTo>
                      <a:pt x="1067" y="12914"/>
                    </a:lnTo>
                    <a:lnTo>
                      <a:pt x="858" y="12857"/>
                    </a:lnTo>
                    <a:lnTo>
                      <a:pt x="800" y="12780"/>
                    </a:lnTo>
                    <a:lnTo>
                      <a:pt x="743" y="12704"/>
                    </a:lnTo>
                    <a:lnTo>
                      <a:pt x="648" y="12533"/>
                    </a:lnTo>
                    <a:lnTo>
                      <a:pt x="515" y="12399"/>
                    </a:lnTo>
                    <a:lnTo>
                      <a:pt x="362" y="12342"/>
                    </a:lnTo>
                    <a:lnTo>
                      <a:pt x="267" y="12209"/>
                    </a:lnTo>
                    <a:lnTo>
                      <a:pt x="248" y="12000"/>
                    </a:lnTo>
                    <a:lnTo>
                      <a:pt x="191" y="11809"/>
                    </a:lnTo>
                    <a:lnTo>
                      <a:pt x="115" y="11675"/>
                    </a:lnTo>
                    <a:lnTo>
                      <a:pt x="0" y="11580"/>
                    </a:lnTo>
                    <a:lnTo>
                      <a:pt x="153" y="11257"/>
                    </a:lnTo>
                    <a:lnTo>
                      <a:pt x="134" y="10876"/>
                    </a:lnTo>
                    <a:lnTo>
                      <a:pt x="153" y="10476"/>
                    </a:lnTo>
                    <a:lnTo>
                      <a:pt x="115" y="10400"/>
                    </a:lnTo>
                    <a:lnTo>
                      <a:pt x="305" y="10190"/>
                    </a:lnTo>
                    <a:lnTo>
                      <a:pt x="362" y="10152"/>
                    </a:lnTo>
                    <a:lnTo>
                      <a:pt x="629" y="10056"/>
                    </a:lnTo>
                    <a:lnTo>
                      <a:pt x="991" y="9675"/>
                    </a:lnTo>
                    <a:lnTo>
                      <a:pt x="1143" y="9561"/>
                    </a:lnTo>
                    <a:lnTo>
                      <a:pt x="1219" y="9542"/>
                    </a:lnTo>
                    <a:lnTo>
                      <a:pt x="1315" y="9523"/>
                    </a:lnTo>
                    <a:lnTo>
                      <a:pt x="1353" y="9485"/>
                    </a:lnTo>
                    <a:lnTo>
                      <a:pt x="1486" y="9277"/>
                    </a:lnTo>
                    <a:lnTo>
                      <a:pt x="1696" y="9105"/>
                    </a:lnTo>
                    <a:lnTo>
                      <a:pt x="1943" y="8915"/>
                    </a:lnTo>
                    <a:lnTo>
                      <a:pt x="1943" y="8801"/>
                    </a:lnTo>
                    <a:lnTo>
                      <a:pt x="1886" y="8667"/>
                    </a:lnTo>
                    <a:lnTo>
                      <a:pt x="1905" y="8362"/>
                    </a:lnTo>
                    <a:lnTo>
                      <a:pt x="2096" y="7638"/>
                    </a:lnTo>
                    <a:lnTo>
                      <a:pt x="2096" y="7315"/>
                    </a:lnTo>
                    <a:lnTo>
                      <a:pt x="2115" y="7238"/>
                    </a:lnTo>
                    <a:lnTo>
                      <a:pt x="2134" y="7181"/>
                    </a:lnTo>
                    <a:lnTo>
                      <a:pt x="2229" y="7105"/>
                    </a:lnTo>
                    <a:lnTo>
                      <a:pt x="2305" y="6952"/>
                    </a:lnTo>
                    <a:lnTo>
                      <a:pt x="2286" y="6781"/>
                    </a:lnTo>
                    <a:lnTo>
                      <a:pt x="2191" y="6705"/>
                    </a:lnTo>
                    <a:lnTo>
                      <a:pt x="2096" y="6610"/>
                    </a:lnTo>
                    <a:lnTo>
                      <a:pt x="2267" y="6362"/>
                    </a:lnTo>
                    <a:lnTo>
                      <a:pt x="2496" y="6153"/>
                    </a:lnTo>
                    <a:lnTo>
                      <a:pt x="2648" y="6019"/>
                    </a:lnTo>
                    <a:lnTo>
                      <a:pt x="2743" y="5848"/>
                    </a:lnTo>
                    <a:lnTo>
                      <a:pt x="2667" y="5753"/>
                    </a:lnTo>
                    <a:lnTo>
                      <a:pt x="2343" y="5429"/>
                    </a:lnTo>
                    <a:lnTo>
                      <a:pt x="2210" y="5334"/>
                    </a:lnTo>
                    <a:lnTo>
                      <a:pt x="2096" y="5238"/>
                    </a:lnTo>
                    <a:lnTo>
                      <a:pt x="1924" y="5143"/>
                    </a:lnTo>
                    <a:lnTo>
                      <a:pt x="1734" y="5067"/>
                    </a:lnTo>
                    <a:lnTo>
                      <a:pt x="1639" y="4971"/>
                    </a:lnTo>
                    <a:lnTo>
                      <a:pt x="1600" y="4819"/>
                    </a:lnTo>
                    <a:lnTo>
                      <a:pt x="1581" y="4648"/>
                    </a:lnTo>
                    <a:lnTo>
                      <a:pt x="1676" y="4362"/>
                    </a:lnTo>
                    <a:lnTo>
                      <a:pt x="1639" y="4229"/>
                    </a:lnTo>
                    <a:lnTo>
                      <a:pt x="1581" y="4038"/>
                    </a:lnTo>
                    <a:lnTo>
                      <a:pt x="1581" y="3867"/>
                    </a:lnTo>
                    <a:lnTo>
                      <a:pt x="1715" y="3505"/>
                    </a:lnTo>
                    <a:lnTo>
                      <a:pt x="1715" y="3181"/>
                    </a:lnTo>
                    <a:lnTo>
                      <a:pt x="1657" y="2876"/>
                    </a:lnTo>
                    <a:lnTo>
                      <a:pt x="1753" y="2533"/>
                    </a:lnTo>
                    <a:lnTo>
                      <a:pt x="2191" y="1981"/>
                    </a:lnTo>
                    <a:lnTo>
                      <a:pt x="2343" y="1638"/>
                    </a:lnTo>
                    <a:lnTo>
                      <a:pt x="2534" y="1314"/>
                    </a:lnTo>
                    <a:lnTo>
                      <a:pt x="2610" y="1238"/>
                    </a:lnTo>
                    <a:lnTo>
                      <a:pt x="2724" y="1276"/>
                    </a:lnTo>
                    <a:lnTo>
                      <a:pt x="2858" y="1258"/>
                    </a:lnTo>
                    <a:lnTo>
                      <a:pt x="2877" y="1143"/>
                    </a:lnTo>
                    <a:lnTo>
                      <a:pt x="2915" y="1086"/>
                    </a:lnTo>
                    <a:lnTo>
                      <a:pt x="2934" y="1029"/>
                    </a:lnTo>
                    <a:lnTo>
                      <a:pt x="2953" y="857"/>
                    </a:lnTo>
                    <a:lnTo>
                      <a:pt x="3086" y="743"/>
                    </a:lnTo>
                    <a:lnTo>
                      <a:pt x="3315" y="686"/>
                    </a:lnTo>
                    <a:lnTo>
                      <a:pt x="3410" y="591"/>
                    </a:lnTo>
                    <a:lnTo>
                      <a:pt x="3525" y="496"/>
                    </a:lnTo>
                    <a:lnTo>
                      <a:pt x="3657" y="457"/>
                    </a:lnTo>
                    <a:lnTo>
                      <a:pt x="3791" y="438"/>
                    </a:lnTo>
                    <a:lnTo>
                      <a:pt x="4400" y="171"/>
                    </a:lnTo>
                    <a:lnTo>
                      <a:pt x="4458" y="95"/>
                    </a:lnTo>
                    <a:lnTo>
                      <a:pt x="4553" y="19"/>
                    </a:lnTo>
                    <a:lnTo>
                      <a:pt x="4686" y="0"/>
                    </a:lnTo>
                    <a:lnTo>
                      <a:pt x="4915" y="210"/>
                    </a:lnTo>
                    <a:lnTo>
                      <a:pt x="5162" y="400"/>
                    </a:lnTo>
                    <a:lnTo>
                      <a:pt x="5315" y="667"/>
                    </a:lnTo>
                    <a:lnTo>
                      <a:pt x="5620" y="1009"/>
                    </a:lnTo>
                    <a:lnTo>
                      <a:pt x="5638" y="1124"/>
                    </a:lnTo>
                    <a:lnTo>
                      <a:pt x="5410" y="1410"/>
                    </a:lnTo>
                    <a:lnTo>
                      <a:pt x="5220" y="1752"/>
                    </a:lnTo>
                    <a:lnTo>
                      <a:pt x="5086" y="2133"/>
                    </a:lnTo>
                    <a:lnTo>
                      <a:pt x="5257" y="2324"/>
                    </a:lnTo>
                    <a:lnTo>
                      <a:pt x="5506" y="2457"/>
                    </a:lnTo>
                    <a:lnTo>
                      <a:pt x="5677" y="2667"/>
                    </a:lnTo>
                    <a:lnTo>
                      <a:pt x="5829" y="2972"/>
                    </a:lnTo>
                    <a:lnTo>
                      <a:pt x="6058" y="3086"/>
                    </a:lnTo>
                    <a:lnTo>
                      <a:pt x="6096" y="3239"/>
                    </a:lnTo>
                    <a:lnTo>
                      <a:pt x="6096" y="3391"/>
                    </a:lnTo>
                    <a:lnTo>
                      <a:pt x="6248" y="3486"/>
                    </a:lnTo>
                    <a:lnTo>
                      <a:pt x="6458" y="3524"/>
                    </a:lnTo>
                    <a:lnTo>
                      <a:pt x="6610" y="3791"/>
                    </a:lnTo>
                    <a:lnTo>
                      <a:pt x="6820" y="3867"/>
                    </a:lnTo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5" name="Freeform 26">
                <a:extLst>
                  <a:ext uri="{FF2B5EF4-FFF2-40B4-BE49-F238E27FC236}">
                    <a16:creationId xmlns:a16="http://schemas.microsoft.com/office/drawing/2014/main" id="{5EEB5F98-7FFE-DE47-884A-920B3636D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17813" y="4959350"/>
                <a:ext cx="4313237" cy="4286250"/>
              </a:xfrm>
              <a:custGeom>
                <a:avLst/>
                <a:gdLst>
                  <a:gd name="T0" fmla="*/ 1540223383 w 11982"/>
                  <a:gd name="T1" fmla="*/ 125997748 h 11905"/>
                  <a:gd name="T2" fmla="*/ 1453791614 w 11982"/>
                  <a:gd name="T3" fmla="*/ 219718108 h 11905"/>
                  <a:gd name="T4" fmla="*/ 1374745840 w 11982"/>
                  <a:gd name="T5" fmla="*/ 464194934 h 11905"/>
                  <a:gd name="T6" fmla="*/ 1377208079 w 11982"/>
                  <a:gd name="T7" fmla="*/ 587600050 h 11905"/>
                  <a:gd name="T8" fmla="*/ 1456253852 w 11982"/>
                  <a:gd name="T9" fmla="*/ 654358259 h 11905"/>
                  <a:gd name="T10" fmla="*/ 1493314501 w 11982"/>
                  <a:gd name="T11" fmla="*/ 760522965 h 11905"/>
                  <a:gd name="T12" fmla="*/ 1468563965 w 11982"/>
                  <a:gd name="T13" fmla="*/ 864095039 h 11905"/>
                  <a:gd name="T14" fmla="*/ 1441481142 w 11982"/>
                  <a:gd name="T15" fmla="*/ 953019335 h 11905"/>
                  <a:gd name="T16" fmla="*/ 1389648142 w 11982"/>
                  <a:gd name="T17" fmla="*/ 1143182299 h 11905"/>
                  <a:gd name="T18" fmla="*/ 1317988724 w 11982"/>
                  <a:gd name="T19" fmla="*/ 1202292585 h 11905"/>
                  <a:gd name="T20" fmla="*/ 1184777304 w 11982"/>
                  <a:gd name="T21" fmla="*/ 1311049563 h 11905"/>
                  <a:gd name="T22" fmla="*/ 1066209004 w 11982"/>
                  <a:gd name="T23" fmla="*/ 1471528131 h 11905"/>
                  <a:gd name="T24" fmla="*/ 900861053 w 11982"/>
                  <a:gd name="T25" fmla="*/ 1444306393 h 11905"/>
                  <a:gd name="T26" fmla="*/ 834255343 w 11982"/>
                  <a:gd name="T27" fmla="*/ 1478916827 h 11905"/>
                  <a:gd name="T28" fmla="*/ 737974980 w 11982"/>
                  <a:gd name="T29" fmla="*/ 1493694578 h 11905"/>
                  <a:gd name="T30" fmla="*/ 782421984 w 11982"/>
                  <a:gd name="T31" fmla="*/ 1266457801 h 11905"/>
                  <a:gd name="T32" fmla="*/ 809504807 w 11982"/>
                  <a:gd name="T33" fmla="*/ 1219532995 h 11905"/>
                  <a:gd name="T34" fmla="*/ 705838449 w 11982"/>
                  <a:gd name="T35" fmla="*/ 1185052175 h 11905"/>
                  <a:gd name="T36" fmla="*/ 651543211 w 11982"/>
                  <a:gd name="T37" fmla="*/ 1133330585 h 11905"/>
                  <a:gd name="T38" fmla="*/ 614482563 w 11982"/>
                  <a:gd name="T39" fmla="*/ 1106109207 h 11905"/>
                  <a:gd name="T40" fmla="*/ 604634329 w 11982"/>
                  <a:gd name="T41" fmla="*/ 1091331455 h 11905"/>
                  <a:gd name="T42" fmla="*/ 547876853 w 11982"/>
                  <a:gd name="T43" fmla="*/ 1049332326 h 11905"/>
                  <a:gd name="T44" fmla="*/ 510945796 w 11982"/>
                  <a:gd name="T45" fmla="*/ 967926340 h 11905"/>
                  <a:gd name="T46" fmla="*/ 493581615 w 11982"/>
                  <a:gd name="T47" fmla="*/ 918538514 h 11905"/>
                  <a:gd name="T48" fmla="*/ 476347026 w 11982"/>
                  <a:gd name="T49" fmla="*/ 901168491 h 11905"/>
                  <a:gd name="T50" fmla="*/ 409611725 w 11982"/>
                  <a:gd name="T51" fmla="*/ 888853758 h 11905"/>
                  <a:gd name="T52" fmla="*/ 389915257 w 11982"/>
                  <a:gd name="T53" fmla="*/ 883928081 h 11905"/>
                  <a:gd name="T54" fmla="*/ 355316487 w 11982"/>
                  <a:gd name="T55" fmla="*/ 886390739 h 11905"/>
                  <a:gd name="T56" fmla="*/ 318385430 w 11982"/>
                  <a:gd name="T57" fmla="*/ 913482864 h 11905"/>
                  <a:gd name="T58" fmla="*/ 286248899 w 11982"/>
                  <a:gd name="T59" fmla="*/ 930852887 h 11905"/>
                  <a:gd name="T60" fmla="*/ 227029544 w 11982"/>
                  <a:gd name="T61" fmla="*/ 923464192 h 11905"/>
                  <a:gd name="T62" fmla="*/ 180120302 w 11982"/>
                  <a:gd name="T63" fmla="*/ 923464192 h 11905"/>
                  <a:gd name="T64" fmla="*/ 118438709 w 11982"/>
                  <a:gd name="T65" fmla="*/ 918538514 h 11905"/>
                  <a:gd name="T66" fmla="*/ 73992065 w 11982"/>
                  <a:gd name="T67" fmla="*/ 896372067 h 11905"/>
                  <a:gd name="T68" fmla="*/ 59219355 w 11982"/>
                  <a:gd name="T69" fmla="*/ 883928081 h 11905"/>
                  <a:gd name="T70" fmla="*/ 54165646 w 11982"/>
                  <a:gd name="T71" fmla="*/ 854243324 h 11905"/>
                  <a:gd name="T72" fmla="*/ 49241529 w 11982"/>
                  <a:gd name="T73" fmla="*/ 839465933 h 11905"/>
                  <a:gd name="T74" fmla="*/ 4794525 w 11982"/>
                  <a:gd name="T75" fmla="*/ 812373809 h 11905"/>
                  <a:gd name="T76" fmla="*/ 17234589 w 11982"/>
                  <a:gd name="T77" fmla="*/ 772837338 h 11905"/>
                  <a:gd name="T78" fmla="*/ 83840299 w 11982"/>
                  <a:gd name="T79" fmla="*/ 607303479 h 11905"/>
                  <a:gd name="T80" fmla="*/ 98612650 w 11982"/>
                  <a:gd name="T81" fmla="*/ 513583119 h 11905"/>
                  <a:gd name="T82" fmla="*/ 140597415 w 11982"/>
                  <a:gd name="T83" fmla="*/ 478972686 h 11905"/>
                  <a:gd name="T84" fmla="*/ 170272068 w 11982"/>
                  <a:gd name="T85" fmla="*/ 404955395 h 11905"/>
                  <a:gd name="T86" fmla="*/ 219643189 w 11982"/>
                  <a:gd name="T87" fmla="*/ 353104551 h 11905"/>
                  <a:gd name="T88" fmla="*/ 185044419 w 11982"/>
                  <a:gd name="T89" fmla="*/ 249402864 h 11905"/>
                  <a:gd name="T90" fmla="*/ 231953661 w 11982"/>
                  <a:gd name="T91" fmla="*/ 170330282 h 11905"/>
                  <a:gd name="T92" fmla="*/ 293634894 w 11982"/>
                  <a:gd name="T93" fmla="*/ 125997748 h 11905"/>
                  <a:gd name="T94" fmla="*/ 414665433 w 11982"/>
                  <a:gd name="T95" fmla="*/ 101239029 h 11905"/>
                  <a:gd name="T96" fmla="*/ 446672733 w 11982"/>
                  <a:gd name="T97" fmla="*/ 200014679 h 11905"/>
                  <a:gd name="T98" fmla="*/ 523256268 w 11982"/>
                  <a:gd name="T99" fmla="*/ 217255089 h 11905"/>
                  <a:gd name="T100" fmla="*/ 656467328 w 11982"/>
                  <a:gd name="T101" fmla="*/ 237088131 h 11905"/>
                  <a:gd name="T102" fmla="*/ 678755626 w 11982"/>
                  <a:gd name="T103" fmla="*/ 167867264 h 11905"/>
                  <a:gd name="T104" fmla="*/ 740437218 w 11982"/>
                  <a:gd name="T105" fmla="*/ 160478568 h 11905"/>
                  <a:gd name="T106" fmla="*/ 802118811 w 11982"/>
                  <a:gd name="T107" fmla="*/ 177718978 h 11905"/>
                  <a:gd name="T108" fmla="*/ 774906397 w 11982"/>
                  <a:gd name="T109" fmla="*/ 118479439 h 11905"/>
                  <a:gd name="T110" fmla="*/ 802118811 w 11982"/>
                  <a:gd name="T111" fmla="*/ 46925167 h 11905"/>
                  <a:gd name="T112" fmla="*/ 908247048 w 11982"/>
                  <a:gd name="T113" fmla="*/ 22166087 h 11905"/>
                  <a:gd name="T114" fmla="*/ 1026815709 w 11982"/>
                  <a:gd name="T115" fmla="*/ 37073452 h 11905"/>
                  <a:gd name="T116" fmla="*/ 1194625538 w 11982"/>
                  <a:gd name="T117" fmla="*/ 7388696 h 11905"/>
                  <a:gd name="T118" fmla="*/ 1276003599 w 11982"/>
                  <a:gd name="T119" fmla="*/ 22166087 h 11905"/>
                  <a:gd name="T120" fmla="*/ 1384594434 w 11982"/>
                  <a:gd name="T121" fmla="*/ 44332534 h 11905"/>
                  <a:gd name="T122" fmla="*/ 1448867497 w 11982"/>
                  <a:gd name="T123" fmla="*/ 69091254 h 11905"/>
                  <a:gd name="T124" fmla="*/ 1508086851 w 11982"/>
                  <a:gd name="T125" fmla="*/ 91387314 h 119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982" h="11905">
                    <a:moveTo>
                      <a:pt x="11981" y="571"/>
                    </a:moveTo>
                    <a:lnTo>
                      <a:pt x="11962" y="743"/>
                    </a:lnTo>
                    <a:lnTo>
                      <a:pt x="11943" y="800"/>
                    </a:lnTo>
                    <a:lnTo>
                      <a:pt x="11905" y="857"/>
                    </a:lnTo>
                    <a:lnTo>
                      <a:pt x="11886" y="972"/>
                    </a:lnTo>
                    <a:lnTo>
                      <a:pt x="11752" y="990"/>
                    </a:lnTo>
                    <a:lnTo>
                      <a:pt x="11638" y="952"/>
                    </a:lnTo>
                    <a:lnTo>
                      <a:pt x="11562" y="1028"/>
                    </a:lnTo>
                    <a:lnTo>
                      <a:pt x="11371" y="1352"/>
                    </a:lnTo>
                    <a:lnTo>
                      <a:pt x="11219" y="1695"/>
                    </a:lnTo>
                    <a:lnTo>
                      <a:pt x="10781" y="2247"/>
                    </a:lnTo>
                    <a:lnTo>
                      <a:pt x="10685" y="2590"/>
                    </a:lnTo>
                    <a:lnTo>
                      <a:pt x="10743" y="2895"/>
                    </a:lnTo>
                    <a:lnTo>
                      <a:pt x="10743" y="3219"/>
                    </a:lnTo>
                    <a:lnTo>
                      <a:pt x="10609" y="3581"/>
                    </a:lnTo>
                    <a:lnTo>
                      <a:pt x="10609" y="3752"/>
                    </a:lnTo>
                    <a:lnTo>
                      <a:pt x="10667" y="3943"/>
                    </a:lnTo>
                    <a:lnTo>
                      <a:pt x="10704" y="4076"/>
                    </a:lnTo>
                    <a:lnTo>
                      <a:pt x="10609" y="4362"/>
                    </a:lnTo>
                    <a:lnTo>
                      <a:pt x="10628" y="4533"/>
                    </a:lnTo>
                    <a:lnTo>
                      <a:pt x="10667" y="4685"/>
                    </a:lnTo>
                    <a:lnTo>
                      <a:pt x="10762" y="4781"/>
                    </a:lnTo>
                    <a:lnTo>
                      <a:pt x="10952" y="4857"/>
                    </a:lnTo>
                    <a:lnTo>
                      <a:pt x="11124" y="4952"/>
                    </a:lnTo>
                    <a:lnTo>
                      <a:pt x="11238" y="5048"/>
                    </a:lnTo>
                    <a:lnTo>
                      <a:pt x="11371" y="5143"/>
                    </a:lnTo>
                    <a:lnTo>
                      <a:pt x="11695" y="5467"/>
                    </a:lnTo>
                    <a:lnTo>
                      <a:pt x="11771" y="5562"/>
                    </a:lnTo>
                    <a:lnTo>
                      <a:pt x="11676" y="5733"/>
                    </a:lnTo>
                    <a:lnTo>
                      <a:pt x="11524" y="5867"/>
                    </a:lnTo>
                    <a:lnTo>
                      <a:pt x="11295" y="6076"/>
                    </a:lnTo>
                    <a:lnTo>
                      <a:pt x="11124" y="6324"/>
                    </a:lnTo>
                    <a:lnTo>
                      <a:pt x="11219" y="6419"/>
                    </a:lnTo>
                    <a:lnTo>
                      <a:pt x="11314" y="6495"/>
                    </a:lnTo>
                    <a:lnTo>
                      <a:pt x="11333" y="6666"/>
                    </a:lnTo>
                    <a:lnTo>
                      <a:pt x="11257" y="6819"/>
                    </a:lnTo>
                    <a:lnTo>
                      <a:pt x="11162" y="6895"/>
                    </a:lnTo>
                    <a:lnTo>
                      <a:pt x="11143" y="6952"/>
                    </a:lnTo>
                    <a:lnTo>
                      <a:pt x="11124" y="7029"/>
                    </a:lnTo>
                    <a:lnTo>
                      <a:pt x="11124" y="7352"/>
                    </a:lnTo>
                    <a:lnTo>
                      <a:pt x="10933" y="8076"/>
                    </a:lnTo>
                    <a:lnTo>
                      <a:pt x="10914" y="8381"/>
                    </a:lnTo>
                    <a:lnTo>
                      <a:pt x="10971" y="8515"/>
                    </a:lnTo>
                    <a:lnTo>
                      <a:pt x="10971" y="8629"/>
                    </a:lnTo>
                    <a:lnTo>
                      <a:pt x="10724" y="8819"/>
                    </a:lnTo>
                    <a:lnTo>
                      <a:pt x="10514" y="8991"/>
                    </a:lnTo>
                    <a:lnTo>
                      <a:pt x="10381" y="9199"/>
                    </a:lnTo>
                    <a:lnTo>
                      <a:pt x="10343" y="9237"/>
                    </a:lnTo>
                    <a:lnTo>
                      <a:pt x="10247" y="9256"/>
                    </a:lnTo>
                    <a:lnTo>
                      <a:pt x="10171" y="9275"/>
                    </a:lnTo>
                    <a:lnTo>
                      <a:pt x="10019" y="9389"/>
                    </a:lnTo>
                    <a:lnTo>
                      <a:pt x="9657" y="9770"/>
                    </a:lnTo>
                    <a:lnTo>
                      <a:pt x="9390" y="9866"/>
                    </a:lnTo>
                    <a:lnTo>
                      <a:pt x="9333" y="9904"/>
                    </a:lnTo>
                    <a:lnTo>
                      <a:pt x="9143" y="10114"/>
                    </a:lnTo>
                    <a:lnTo>
                      <a:pt x="9181" y="10190"/>
                    </a:lnTo>
                    <a:lnTo>
                      <a:pt x="9162" y="10590"/>
                    </a:lnTo>
                    <a:lnTo>
                      <a:pt x="9181" y="10971"/>
                    </a:lnTo>
                    <a:lnTo>
                      <a:pt x="9028" y="11294"/>
                    </a:lnTo>
                    <a:lnTo>
                      <a:pt x="8228" y="11352"/>
                    </a:lnTo>
                    <a:lnTo>
                      <a:pt x="7943" y="11275"/>
                    </a:lnTo>
                    <a:lnTo>
                      <a:pt x="7676" y="11104"/>
                    </a:lnTo>
                    <a:lnTo>
                      <a:pt x="7371" y="11028"/>
                    </a:lnTo>
                    <a:lnTo>
                      <a:pt x="7067" y="11104"/>
                    </a:lnTo>
                    <a:lnTo>
                      <a:pt x="6952" y="11142"/>
                    </a:lnTo>
                    <a:lnTo>
                      <a:pt x="6857" y="11218"/>
                    </a:lnTo>
                    <a:lnTo>
                      <a:pt x="6742" y="11294"/>
                    </a:lnTo>
                    <a:lnTo>
                      <a:pt x="6571" y="11275"/>
                    </a:lnTo>
                    <a:lnTo>
                      <a:pt x="6476" y="11313"/>
                    </a:lnTo>
                    <a:lnTo>
                      <a:pt x="6438" y="11409"/>
                    </a:lnTo>
                    <a:lnTo>
                      <a:pt x="6209" y="11790"/>
                    </a:lnTo>
                    <a:lnTo>
                      <a:pt x="6114" y="11866"/>
                    </a:lnTo>
                    <a:lnTo>
                      <a:pt x="5866" y="11904"/>
                    </a:lnTo>
                    <a:lnTo>
                      <a:pt x="5599" y="11904"/>
                    </a:lnTo>
                    <a:lnTo>
                      <a:pt x="5695" y="11523"/>
                    </a:lnTo>
                    <a:lnTo>
                      <a:pt x="5733" y="11142"/>
                    </a:lnTo>
                    <a:lnTo>
                      <a:pt x="5714" y="10761"/>
                    </a:lnTo>
                    <a:lnTo>
                      <a:pt x="5714" y="10380"/>
                    </a:lnTo>
                    <a:lnTo>
                      <a:pt x="5828" y="10037"/>
                    </a:lnTo>
                    <a:lnTo>
                      <a:pt x="6038" y="9770"/>
                    </a:lnTo>
                    <a:lnTo>
                      <a:pt x="6152" y="9694"/>
                    </a:lnTo>
                    <a:lnTo>
                      <a:pt x="6228" y="9599"/>
                    </a:lnTo>
                    <a:lnTo>
                      <a:pt x="6266" y="9542"/>
                    </a:lnTo>
                    <a:lnTo>
                      <a:pt x="6285" y="9466"/>
                    </a:lnTo>
                    <a:lnTo>
                      <a:pt x="6247" y="9408"/>
                    </a:lnTo>
                    <a:lnTo>
                      <a:pt x="6228" y="9371"/>
                    </a:lnTo>
                    <a:lnTo>
                      <a:pt x="6209" y="9294"/>
                    </a:lnTo>
                    <a:lnTo>
                      <a:pt x="6133" y="9256"/>
                    </a:lnTo>
                    <a:lnTo>
                      <a:pt x="5599" y="9199"/>
                    </a:lnTo>
                    <a:lnTo>
                      <a:pt x="5447" y="9142"/>
                    </a:lnTo>
                    <a:lnTo>
                      <a:pt x="5333" y="9028"/>
                    </a:lnTo>
                    <a:lnTo>
                      <a:pt x="5200" y="8819"/>
                    </a:lnTo>
                    <a:lnTo>
                      <a:pt x="5162" y="8762"/>
                    </a:lnTo>
                    <a:lnTo>
                      <a:pt x="5123" y="8743"/>
                    </a:lnTo>
                    <a:lnTo>
                      <a:pt x="5028" y="8743"/>
                    </a:lnTo>
                    <a:lnTo>
                      <a:pt x="4971" y="8686"/>
                    </a:lnTo>
                    <a:lnTo>
                      <a:pt x="4838" y="8629"/>
                    </a:lnTo>
                    <a:lnTo>
                      <a:pt x="4800" y="8610"/>
                    </a:lnTo>
                    <a:lnTo>
                      <a:pt x="4781" y="8591"/>
                    </a:lnTo>
                    <a:lnTo>
                      <a:pt x="4742" y="8533"/>
                    </a:lnTo>
                    <a:lnTo>
                      <a:pt x="4742" y="8515"/>
                    </a:lnTo>
                    <a:lnTo>
                      <a:pt x="4742" y="8476"/>
                    </a:lnTo>
                    <a:lnTo>
                      <a:pt x="4742" y="8457"/>
                    </a:lnTo>
                    <a:lnTo>
                      <a:pt x="4724" y="8438"/>
                    </a:lnTo>
                    <a:lnTo>
                      <a:pt x="4666" y="8419"/>
                    </a:lnTo>
                    <a:lnTo>
                      <a:pt x="4647" y="8419"/>
                    </a:lnTo>
                    <a:lnTo>
                      <a:pt x="4590" y="8381"/>
                    </a:lnTo>
                    <a:lnTo>
                      <a:pt x="4400" y="8266"/>
                    </a:lnTo>
                    <a:lnTo>
                      <a:pt x="4324" y="8210"/>
                    </a:lnTo>
                    <a:lnTo>
                      <a:pt x="4228" y="8095"/>
                    </a:lnTo>
                    <a:lnTo>
                      <a:pt x="4133" y="7981"/>
                    </a:lnTo>
                    <a:lnTo>
                      <a:pt x="4076" y="7848"/>
                    </a:lnTo>
                    <a:lnTo>
                      <a:pt x="4019" y="7600"/>
                    </a:lnTo>
                    <a:lnTo>
                      <a:pt x="3962" y="7524"/>
                    </a:lnTo>
                    <a:lnTo>
                      <a:pt x="3943" y="7467"/>
                    </a:lnTo>
                    <a:lnTo>
                      <a:pt x="3943" y="7276"/>
                    </a:lnTo>
                    <a:lnTo>
                      <a:pt x="3923" y="7219"/>
                    </a:lnTo>
                    <a:lnTo>
                      <a:pt x="3904" y="7181"/>
                    </a:lnTo>
                    <a:lnTo>
                      <a:pt x="3828" y="7124"/>
                    </a:lnTo>
                    <a:lnTo>
                      <a:pt x="3809" y="7086"/>
                    </a:lnTo>
                    <a:lnTo>
                      <a:pt x="3790" y="7047"/>
                    </a:lnTo>
                    <a:lnTo>
                      <a:pt x="3790" y="7010"/>
                    </a:lnTo>
                    <a:lnTo>
                      <a:pt x="3771" y="6971"/>
                    </a:lnTo>
                    <a:lnTo>
                      <a:pt x="3752" y="6952"/>
                    </a:lnTo>
                    <a:lnTo>
                      <a:pt x="3676" y="6952"/>
                    </a:lnTo>
                    <a:lnTo>
                      <a:pt x="3447" y="6876"/>
                    </a:lnTo>
                    <a:lnTo>
                      <a:pt x="3447" y="6857"/>
                    </a:lnTo>
                    <a:lnTo>
                      <a:pt x="3390" y="6895"/>
                    </a:lnTo>
                    <a:lnTo>
                      <a:pt x="3333" y="6876"/>
                    </a:lnTo>
                    <a:lnTo>
                      <a:pt x="3161" y="6857"/>
                    </a:lnTo>
                    <a:lnTo>
                      <a:pt x="3085" y="6800"/>
                    </a:lnTo>
                    <a:lnTo>
                      <a:pt x="3066" y="6800"/>
                    </a:lnTo>
                    <a:lnTo>
                      <a:pt x="3047" y="6819"/>
                    </a:lnTo>
                    <a:lnTo>
                      <a:pt x="3028" y="6819"/>
                    </a:lnTo>
                    <a:lnTo>
                      <a:pt x="3009" y="6819"/>
                    </a:lnTo>
                    <a:lnTo>
                      <a:pt x="2971" y="6781"/>
                    </a:lnTo>
                    <a:lnTo>
                      <a:pt x="2952" y="6762"/>
                    </a:lnTo>
                    <a:lnTo>
                      <a:pt x="2933" y="6762"/>
                    </a:lnTo>
                    <a:lnTo>
                      <a:pt x="2819" y="6781"/>
                    </a:lnTo>
                    <a:lnTo>
                      <a:pt x="2742" y="6838"/>
                    </a:lnTo>
                    <a:lnTo>
                      <a:pt x="2666" y="6895"/>
                    </a:lnTo>
                    <a:lnTo>
                      <a:pt x="2590" y="6952"/>
                    </a:lnTo>
                    <a:lnTo>
                      <a:pt x="2514" y="6991"/>
                    </a:lnTo>
                    <a:lnTo>
                      <a:pt x="2495" y="7010"/>
                    </a:lnTo>
                    <a:lnTo>
                      <a:pt x="2457" y="7047"/>
                    </a:lnTo>
                    <a:lnTo>
                      <a:pt x="2438" y="7067"/>
                    </a:lnTo>
                    <a:lnTo>
                      <a:pt x="2438" y="7086"/>
                    </a:lnTo>
                    <a:lnTo>
                      <a:pt x="2380" y="7086"/>
                    </a:lnTo>
                    <a:lnTo>
                      <a:pt x="2247" y="7143"/>
                    </a:lnTo>
                    <a:lnTo>
                      <a:pt x="2209" y="7181"/>
                    </a:lnTo>
                    <a:lnTo>
                      <a:pt x="2171" y="7181"/>
                    </a:lnTo>
                    <a:lnTo>
                      <a:pt x="1885" y="7086"/>
                    </a:lnTo>
                    <a:lnTo>
                      <a:pt x="1847" y="7105"/>
                    </a:lnTo>
                    <a:lnTo>
                      <a:pt x="1809" y="7162"/>
                    </a:lnTo>
                    <a:lnTo>
                      <a:pt x="1752" y="7124"/>
                    </a:lnTo>
                    <a:lnTo>
                      <a:pt x="1695" y="7124"/>
                    </a:lnTo>
                    <a:lnTo>
                      <a:pt x="1618" y="7143"/>
                    </a:lnTo>
                    <a:lnTo>
                      <a:pt x="1561" y="7162"/>
                    </a:lnTo>
                    <a:lnTo>
                      <a:pt x="1466" y="7143"/>
                    </a:lnTo>
                    <a:lnTo>
                      <a:pt x="1390" y="7124"/>
                    </a:lnTo>
                    <a:lnTo>
                      <a:pt x="1256" y="7029"/>
                    </a:lnTo>
                    <a:lnTo>
                      <a:pt x="1200" y="7067"/>
                    </a:lnTo>
                    <a:lnTo>
                      <a:pt x="1047" y="7047"/>
                    </a:lnTo>
                    <a:lnTo>
                      <a:pt x="971" y="7067"/>
                    </a:lnTo>
                    <a:lnTo>
                      <a:pt x="914" y="7086"/>
                    </a:lnTo>
                    <a:lnTo>
                      <a:pt x="857" y="7029"/>
                    </a:lnTo>
                    <a:lnTo>
                      <a:pt x="780" y="6895"/>
                    </a:lnTo>
                    <a:lnTo>
                      <a:pt x="704" y="6876"/>
                    </a:lnTo>
                    <a:lnTo>
                      <a:pt x="628" y="6895"/>
                    </a:lnTo>
                    <a:lnTo>
                      <a:pt x="571" y="6915"/>
                    </a:lnTo>
                    <a:lnTo>
                      <a:pt x="494" y="6933"/>
                    </a:lnTo>
                    <a:lnTo>
                      <a:pt x="438" y="6915"/>
                    </a:lnTo>
                    <a:lnTo>
                      <a:pt x="438" y="6895"/>
                    </a:lnTo>
                    <a:lnTo>
                      <a:pt x="457" y="6838"/>
                    </a:lnTo>
                    <a:lnTo>
                      <a:pt x="457" y="6819"/>
                    </a:lnTo>
                    <a:lnTo>
                      <a:pt x="438" y="6781"/>
                    </a:lnTo>
                    <a:lnTo>
                      <a:pt x="438" y="6762"/>
                    </a:lnTo>
                    <a:lnTo>
                      <a:pt x="457" y="6686"/>
                    </a:lnTo>
                    <a:lnTo>
                      <a:pt x="438" y="6629"/>
                    </a:lnTo>
                    <a:lnTo>
                      <a:pt x="418" y="6590"/>
                    </a:lnTo>
                    <a:lnTo>
                      <a:pt x="399" y="6552"/>
                    </a:lnTo>
                    <a:lnTo>
                      <a:pt x="418" y="6534"/>
                    </a:lnTo>
                    <a:lnTo>
                      <a:pt x="418" y="6495"/>
                    </a:lnTo>
                    <a:lnTo>
                      <a:pt x="399" y="6476"/>
                    </a:lnTo>
                    <a:lnTo>
                      <a:pt x="380" y="6476"/>
                    </a:lnTo>
                    <a:lnTo>
                      <a:pt x="342" y="6476"/>
                    </a:lnTo>
                    <a:lnTo>
                      <a:pt x="323" y="6457"/>
                    </a:lnTo>
                    <a:lnTo>
                      <a:pt x="76" y="6285"/>
                    </a:lnTo>
                    <a:lnTo>
                      <a:pt x="57" y="6267"/>
                    </a:lnTo>
                    <a:lnTo>
                      <a:pt x="37" y="6267"/>
                    </a:lnTo>
                    <a:lnTo>
                      <a:pt x="18" y="6209"/>
                    </a:lnTo>
                    <a:lnTo>
                      <a:pt x="0" y="6153"/>
                    </a:lnTo>
                    <a:lnTo>
                      <a:pt x="18" y="6114"/>
                    </a:lnTo>
                    <a:lnTo>
                      <a:pt x="114" y="6057"/>
                    </a:lnTo>
                    <a:lnTo>
                      <a:pt x="133" y="5962"/>
                    </a:lnTo>
                    <a:lnTo>
                      <a:pt x="418" y="5886"/>
                    </a:lnTo>
                    <a:lnTo>
                      <a:pt x="666" y="5828"/>
                    </a:lnTo>
                    <a:lnTo>
                      <a:pt x="743" y="5695"/>
                    </a:lnTo>
                    <a:lnTo>
                      <a:pt x="609" y="5124"/>
                    </a:lnTo>
                    <a:lnTo>
                      <a:pt x="647" y="4685"/>
                    </a:lnTo>
                    <a:lnTo>
                      <a:pt x="819" y="4190"/>
                    </a:lnTo>
                    <a:lnTo>
                      <a:pt x="799" y="4095"/>
                    </a:lnTo>
                    <a:lnTo>
                      <a:pt x="761" y="4038"/>
                    </a:lnTo>
                    <a:lnTo>
                      <a:pt x="743" y="3981"/>
                    </a:lnTo>
                    <a:lnTo>
                      <a:pt x="761" y="3962"/>
                    </a:lnTo>
                    <a:lnTo>
                      <a:pt x="933" y="3828"/>
                    </a:lnTo>
                    <a:lnTo>
                      <a:pt x="1028" y="3791"/>
                    </a:lnTo>
                    <a:lnTo>
                      <a:pt x="1047" y="3771"/>
                    </a:lnTo>
                    <a:lnTo>
                      <a:pt x="1066" y="3752"/>
                    </a:lnTo>
                    <a:lnTo>
                      <a:pt x="1085" y="3695"/>
                    </a:lnTo>
                    <a:lnTo>
                      <a:pt x="1085" y="3676"/>
                    </a:lnTo>
                    <a:lnTo>
                      <a:pt x="1161" y="3638"/>
                    </a:lnTo>
                    <a:lnTo>
                      <a:pt x="1333" y="3543"/>
                    </a:lnTo>
                    <a:lnTo>
                      <a:pt x="1352" y="3505"/>
                    </a:lnTo>
                    <a:lnTo>
                      <a:pt x="1314" y="3124"/>
                    </a:lnTo>
                    <a:lnTo>
                      <a:pt x="1333" y="3048"/>
                    </a:lnTo>
                    <a:lnTo>
                      <a:pt x="1409" y="3009"/>
                    </a:lnTo>
                    <a:lnTo>
                      <a:pt x="1618" y="2933"/>
                    </a:lnTo>
                    <a:lnTo>
                      <a:pt x="1637" y="2895"/>
                    </a:lnTo>
                    <a:lnTo>
                      <a:pt x="1695" y="2724"/>
                    </a:lnTo>
                    <a:lnTo>
                      <a:pt x="1637" y="2438"/>
                    </a:lnTo>
                    <a:lnTo>
                      <a:pt x="1600" y="2171"/>
                    </a:lnTo>
                    <a:lnTo>
                      <a:pt x="1561" y="2076"/>
                    </a:lnTo>
                    <a:lnTo>
                      <a:pt x="1447" y="2095"/>
                    </a:lnTo>
                    <a:lnTo>
                      <a:pt x="1428" y="1924"/>
                    </a:lnTo>
                    <a:lnTo>
                      <a:pt x="1428" y="1752"/>
                    </a:lnTo>
                    <a:lnTo>
                      <a:pt x="1505" y="1619"/>
                    </a:lnTo>
                    <a:lnTo>
                      <a:pt x="1542" y="1466"/>
                    </a:lnTo>
                    <a:lnTo>
                      <a:pt x="1637" y="1352"/>
                    </a:lnTo>
                    <a:lnTo>
                      <a:pt x="1790" y="1314"/>
                    </a:lnTo>
                    <a:lnTo>
                      <a:pt x="2152" y="1352"/>
                    </a:lnTo>
                    <a:lnTo>
                      <a:pt x="2399" y="1219"/>
                    </a:lnTo>
                    <a:lnTo>
                      <a:pt x="2380" y="1124"/>
                    </a:lnTo>
                    <a:lnTo>
                      <a:pt x="2343" y="1028"/>
                    </a:lnTo>
                    <a:lnTo>
                      <a:pt x="2266" y="972"/>
                    </a:lnTo>
                    <a:lnTo>
                      <a:pt x="2228" y="914"/>
                    </a:lnTo>
                    <a:lnTo>
                      <a:pt x="2285" y="800"/>
                    </a:lnTo>
                    <a:lnTo>
                      <a:pt x="2438" y="571"/>
                    </a:lnTo>
                    <a:lnTo>
                      <a:pt x="2856" y="705"/>
                    </a:lnTo>
                    <a:lnTo>
                      <a:pt x="3200" y="781"/>
                    </a:lnTo>
                    <a:lnTo>
                      <a:pt x="3314" y="876"/>
                    </a:lnTo>
                    <a:lnTo>
                      <a:pt x="3428" y="972"/>
                    </a:lnTo>
                    <a:lnTo>
                      <a:pt x="3447" y="1162"/>
                    </a:lnTo>
                    <a:lnTo>
                      <a:pt x="3447" y="1352"/>
                    </a:lnTo>
                    <a:lnTo>
                      <a:pt x="3447" y="1543"/>
                    </a:lnTo>
                    <a:lnTo>
                      <a:pt x="3504" y="1733"/>
                    </a:lnTo>
                    <a:lnTo>
                      <a:pt x="3504" y="1886"/>
                    </a:lnTo>
                    <a:lnTo>
                      <a:pt x="3466" y="2019"/>
                    </a:lnTo>
                    <a:lnTo>
                      <a:pt x="3733" y="1905"/>
                    </a:lnTo>
                    <a:lnTo>
                      <a:pt x="4038" y="1676"/>
                    </a:lnTo>
                    <a:lnTo>
                      <a:pt x="4343" y="1600"/>
                    </a:lnTo>
                    <a:lnTo>
                      <a:pt x="4647" y="1695"/>
                    </a:lnTo>
                    <a:lnTo>
                      <a:pt x="4781" y="1790"/>
                    </a:lnTo>
                    <a:lnTo>
                      <a:pt x="4933" y="1866"/>
                    </a:lnTo>
                    <a:lnTo>
                      <a:pt x="5066" y="1829"/>
                    </a:lnTo>
                    <a:lnTo>
                      <a:pt x="5162" y="1714"/>
                    </a:lnTo>
                    <a:lnTo>
                      <a:pt x="5218" y="1676"/>
                    </a:lnTo>
                    <a:lnTo>
                      <a:pt x="5238" y="1581"/>
                    </a:lnTo>
                    <a:lnTo>
                      <a:pt x="5200" y="1448"/>
                    </a:lnTo>
                    <a:lnTo>
                      <a:pt x="5238" y="1295"/>
                    </a:lnTo>
                    <a:lnTo>
                      <a:pt x="5295" y="1200"/>
                    </a:lnTo>
                    <a:lnTo>
                      <a:pt x="5390" y="1200"/>
                    </a:lnTo>
                    <a:lnTo>
                      <a:pt x="5523" y="1124"/>
                    </a:lnTo>
                    <a:lnTo>
                      <a:pt x="5638" y="1162"/>
                    </a:lnTo>
                    <a:lnTo>
                      <a:pt x="5714" y="1238"/>
                    </a:lnTo>
                    <a:lnTo>
                      <a:pt x="5752" y="1352"/>
                    </a:lnTo>
                    <a:lnTo>
                      <a:pt x="5733" y="1409"/>
                    </a:lnTo>
                    <a:lnTo>
                      <a:pt x="5752" y="1485"/>
                    </a:lnTo>
                    <a:lnTo>
                      <a:pt x="5828" y="1485"/>
                    </a:lnTo>
                    <a:lnTo>
                      <a:pt x="6190" y="1371"/>
                    </a:lnTo>
                    <a:lnTo>
                      <a:pt x="6266" y="1181"/>
                    </a:lnTo>
                    <a:lnTo>
                      <a:pt x="6095" y="1124"/>
                    </a:lnTo>
                    <a:lnTo>
                      <a:pt x="6019" y="1048"/>
                    </a:lnTo>
                    <a:lnTo>
                      <a:pt x="5962" y="972"/>
                    </a:lnTo>
                    <a:lnTo>
                      <a:pt x="5980" y="914"/>
                    </a:lnTo>
                    <a:lnTo>
                      <a:pt x="6057" y="857"/>
                    </a:lnTo>
                    <a:lnTo>
                      <a:pt x="6095" y="800"/>
                    </a:lnTo>
                    <a:lnTo>
                      <a:pt x="6171" y="781"/>
                    </a:lnTo>
                    <a:lnTo>
                      <a:pt x="6228" y="571"/>
                    </a:lnTo>
                    <a:lnTo>
                      <a:pt x="6190" y="362"/>
                    </a:lnTo>
                    <a:lnTo>
                      <a:pt x="6400" y="305"/>
                    </a:lnTo>
                    <a:lnTo>
                      <a:pt x="6628" y="190"/>
                    </a:lnTo>
                    <a:lnTo>
                      <a:pt x="6686" y="152"/>
                    </a:lnTo>
                    <a:lnTo>
                      <a:pt x="6742" y="114"/>
                    </a:lnTo>
                    <a:lnTo>
                      <a:pt x="7009" y="171"/>
                    </a:lnTo>
                    <a:lnTo>
                      <a:pt x="7181" y="95"/>
                    </a:lnTo>
                    <a:lnTo>
                      <a:pt x="7333" y="133"/>
                    </a:lnTo>
                    <a:lnTo>
                      <a:pt x="7504" y="286"/>
                    </a:lnTo>
                    <a:lnTo>
                      <a:pt x="7714" y="305"/>
                    </a:lnTo>
                    <a:lnTo>
                      <a:pt x="7924" y="286"/>
                    </a:lnTo>
                    <a:lnTo>
                      <a:pt x="8247" y="133"/>
                    </a:lnTo>
                    <a:lnTo>
                      <a:pt x="8667" y="38"/>
                    </a:lnTo>
                    <a:lnTo>
                      <a:pt x="8876" y="95"/>
                    </a:lnTo>
                    <a:lnTo>
                      <a:pt x="9124" y="95"/>
                    </a:lnTo>
                    <a:lnTo>
                      <a:pt x="9219" y="57"/>
                    </a:lnTo>
                    <a:lnTo>
                      <a:pt x="9429" y="0"/>
                    </a:lnTo>
                    <a:lnTo>
                      <a:pt x="9638" y="38"/>
                    </a:lnTo>
                    <a:lnTo>
                      <a:pt x="9657" y="133"/>
                    </a:lnTo>
                    <a:lnTo>
                      <a:pt x="9733" y="190"/>
                    </a:lnTo>
                    <a:lnTo>
                      <a:pt x="9847" y="171"/>
                    </a:lnTo>
                    <a:lnTo>
                      <a:pt x="9981" y="171"/>
                    </a:lnTo>
                    <a:lnTo>
                      <a:pt x="10247" y="266"/>
                    </a:lnTo>
                    <a:lnTo>
                      <a:pt x="10476" y="266"/>
                    </a:lnTo>
                    <a:lnTo>
                      <a:pt x="10590" y="286"/>
                    </a:lnTo>
                    <a:lnTo>
                      <a:pt x="10685" y="342"/>
                    </a:lnTo>
                    <a:lnTo>
                      <a:pt x="10762" y="457"/>
                    </a:lnTo>
                    <a:lnTo>
                      <a:pt x="10857" y="514"/>
                    </a:lnTo>
                    <a:lnTo>
                      <a:pt x="10990" y="552"/>
                    </a:lnTo>
                    <a:lnTo>
                      <a:pt x="11105" y="552"/>
                    </a:lnTo>
                    <a:lnTo>
                      <a:pt x="11181" y="533"/>
                    </a:lnTo>
                    <a:lnTo>
                      <a:pt x="11257" y="552"/>
                    </a:lnTo>
                    <a:lnTo>
                      <a:pt x="11314" y="609"/>
                    </a:lnTo>
                    <a:lnTo>
                      <a:pt x="11390" y="628"/>
                    </a:lnTo>
                    <a:lnTo>
                      <a:pt x="11524" y="647"/>
                    </a:lnTo>
                    <a:lnTo>
                      <a:pt x="11638" y="705"/>
                    </a:lnTo>
                    <a:lnTo>
                      <a:pt x="11752" y="686"/>
                    </a:lnTo>
                    <a:lnTo>
                      <a:pt x="11791" y="609"/>
                    </a:lnTo>
                    <a:lnTo>
                      <a:pt x="11867" y="552"/>
                    </a:lnTo>
                    <a:lnTo>
                      <a:pt x="11981" y="571"/>
                    </a:lnTo>
                  </a:path>
                </a:pathLst>
              </a:cu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6" name="Freeform 27">
                <a:extLst>
                  <a:ext uri="{FF2B5EF4-FFF2-40B4-BE49-F238E27FC236}">
                    <a16:creationId xmlns:a16="http://schemas.microsoft.com/office/drawing/2014/main" id="{CAB45403-2983-4348-BD3E-A83D6CB9D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2088" y="8956675"/>
                <a:ext cx="4135437" cy="2867025"/>
              </a:xfrm>
              <a:custGeom>
                <a:avLst/>
                <a:gdLst>
                  <a:gd name="T0" fmla="*/ 1288685620 w 11487"/>
                  <a:gd name="T1" fmla="*/ 301263012 h 7963"/>
                  <a:gd name="T2" fmla="*/ 1333141117 w 11487"/>
                  <a:gd name="T3" fmla="*/ 303726069 h 7963"/>
                  <a:gd name="T4" fmla="*/ 1357766534 w 11487"/>
                  <a:gd name="T5" fmla="*/ 320966743 h 7963"/>
                  <a:gd name="T6" fmla="*/ 1397296732 w 11487"/>
                  <a:gd name="T7" fmla="*/ 330818969 h 7963"/>
                  <a:gd name="T8" fmla="*/ 1404684141 w 11487"/>
                  <a:gd name="T9" fmla="*/ 338337393 h 7963"/>
                  <a:gd name="T10" fmla="*/ 1416996850 w 11487"/>
                  <a:gd name="T11" fmla="*/ 365430294 h 7963"/>
                  <a:gd name="T12" fmla="*/ 1441751870 w 11487"/>
                  <a:gd name="T13" fmla="*/ 360504181 h 7963"/>
                  <a:gd name="T14" fmla="*/ 1478689995 w 11487"/>
                  <a:gd name="T15" fmla="*/ 365430294 h 7963"/>
                  <a:gd name="T16" fmla="*/ 1409609441 w 11487"/>
                  <a:gd name="T17" fmla="*/ 469135373 h 7963"/>
                  <a:gd name="T18" fmla="*/ 1268855899 w 11487"/>
                  <a:gd name="T19" fmla="*/ 506209754 h 7963"/>
                  <a:gd name="T20" fmla="*/ 1177612397 w 11487"/>
                  <a:gd name="T21" fmla="*/ 567914339 h 7963"/>
                  <a:gd name="T22" fmla="*/ 1182537336 w 11487"/>
                  <a:gd name="T23" fmla="*/ 607451777 h 7963"/>
                  <a:gd name="T24" fmla="*/ 1113326818 w 11487"/>
                  <a:gd name="T25" fmla="*/ 624692812 h 7963"/>
                  <a:gd name="T26" fmla="*/ 985015588 w 11487"/>
                  <a:gd name="T27" fmla="*/ 775324138 h 7963"/>
                  <a:gd name="T28" fmla="*/ 873942366 w 11487"/>
                  <a:gd name="T29" fmla="*/ 901196004 h 7963"/>
                  <a:gd name="T30" fmla="*/ 856574754 w 11487"/>
                  <a:gd name="T31" fmla="*/ 896270252 h 7963"/>
                  <a:gd name="T32" fmla="*/ 713488346 w 11487"/>
                  <a:gd name="T33" fmla="*/ 864251239 h 7963"/>
                  <a:gd name="T34" fmla="*/ 708433803 w 11487"/>
                  <a:gd name="T35" fmla="*/ 945659555 h 7963"/>
                  <a:gd name="T36" fmla="*/ 718413285 w 11487"/>
                  <a:gd name="T37" fmla="*/ 999974971 h 7963"/>
                  <a:gd name="T38" fmla="*/ 599822690 w 11487"/>
                  <a:gd name="T39" fmla="*/ 995049218 h 7963"/>
                  <a:gd name="T40" fmla="*/ 424593493 w 11487"/>
                  <a:gd name="T41" fmla="*/ 824713801 h 7963"/>
                  <a:gd name="T42" fmla="*/ 404893375 w 11487"/>
                  <a:gd name="T43" fmla="*/ 743175509 h 7963"/>
                  <a:gd name="T44" fmla="*/ 464123691 w 11487"/>
                  <a:gd name="T45" fmla="*/ 679008228 h 7963"/>
                  <a:gd name="T46" fmla="*/ 523354367 w 11487"/>
                  <a:gd name="T47" fmla="*/ 590081127 h 7963"/>
                  <a:gd name="T48" fmla="*/ 567809865 w 11487"/>
                  <a:gd name="T49" fmla="*/ 538228767 h 7963"/>
                  <a:gd name="T50" fmla="*/ 513504128 w 11487"/>
                  <a:gd name="T51" fmla="*/ 516061620 h 7963"/>
                  <a:gd name="T52" fmla="*/ 340608157 w 11487"/>
                  <a:gd name="T53" fmla="*/ 461746204 h 7963"/>
                  <a:gd name="T54" fmla="*/ 7387769 w 11487"/>
                  <a:gd name="T55" fmla="*/ 451764723 h 7963"/>
                  <a:gd name="T56" fmla="*/ 24625417 w 11487"/>
                  <a:gd name="T57" fmla="*/ 385264000 h 7963"/>
                  <a:gd name="T58" fmla="*/ 66618085 w 11487"/>
                  <a:gd name="T59" fmla="*/ 311114878 h 7963"/>
                  <a:gd name="T60" fmla="*/ 125848761 w 11487"/>
                  <a:gd name="T61" fmla="*/ 242021483 h 7963"/>
                  <a:gd name="T62" fmla="*/ 199984218 w 11487"/>
                  <a:gd name="T63" fmla="*/ 212335911 h 7963"/>
                  <a:gd name="T64" fmla="*/ 254159991 w 11487"/>
                  <a:gd name="T65" fmla="*/ 187706067 h 7963"/>
                  <a:gd name="T66" fmla="*/ 441831500 w 11487"/>
                  <a:gd name="T67" fmla="*/ 49389663 h 7963"/>
                  <a:gd name="T68" fmla="*/ 496136877 w 11487"/>
                  <a:gd name="T69" fmla="*/ 12314922 h 7963"/>
                  <a:gd name="T70" fmla="*/ 550442253 w 11487"/>
                  <a:gd name="T71" fmla="*/ 7388809 h 7963"/>
                  <a:gd name="T72" fmla="*/ 683808386 w 11487"/>
                  <a:gd name="T73" fmla="*/ 34482069 h 7963"/>
                  <a:gd name="T74" fmla="*/ 738113763 w 11487"/>
                  <a:gd name="T75" fmla="*/ 19704091 h 7963"/>
                  <a:gd name="T76" fmla="*/ 799936512 w 11487"/>
                  <a:gd name="T77" fmla="*/ 44463550 h 7963"/>
                  <a:gd name="T78" fmla="*/ 854112285 w 11487"/>
                  <a:gd name="T79" fmla="*/ 66630338 h 7963"/>
                  <a:gd name="T80" fmla="*/ 962723397 w 11487"/>
                  <a:gd name="T81" fmla="*/ 96315910 h 7963"/>
                  <a:gd name="T82" fmla="*/ 989940887 w 11487"/>
                  <a:gd name="T83" fmla="*/ 108630832 h 7963"/>
                  <a:gd name="T84" fmla="*/ 1054096503 w 11487"/>
                  <a:gd name="T85" fmla="*/ 111093888 h 7963"/>
                  <a:gd name="T86" fmla="*/ 1078851523 w 11487"/>
                  <a:gd name="T87" fmla="*/ 113556945 h 7963"/>
                  <a:gd name="T88" fmla="*/ 1147932077 w 11487"/>
                  <a:gd name="T89" fmla="*/ 145575958 h 7963"/>
                  <a:gd name="T90" fmla="*/ 1165299689 w 11487"/>
                  <a:gd name="T91" fmla="*/ 172798473 h 7963"/>
                  <a:gd name="T92" fmla="*/ 1180074867 w 11487"/>
                  <a:gd name="T93" fmla="*/ 194965261 h 7963"/>
                  <a:gd name="T94" fmla="*/ 1194850045 w 11487"/>
                  <a:gd name="T95" fmla="*/ 209872855 h 7963"/>
                  <a:gd name="T96" fmla="*/ 1249155421 w 11487"/>
                  <a:gd name="T97" fmla="*/ 212335911 h 79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487" h="7963">
                    <a:moveTo>
                      <a:pt x="9676" y="1790"/>
                    </a:moveTo>
                    <a:lnTo>
                      <a:pt x="9772" y="2152"/>
                    </a:lnTo>
                    <a:lnTo>
                      <a:pt x="9829" y="2266"/>
                    </a:lnTo>
                    <a:lnTo>
                      <a:pt x="9943" y="2324"/>
                    </a:lnTo>
                    <a:lnTo>
                      <a:pt x="9981" y="2305"/>
                    </a:lnTo>
                    <a:lnTo>
                      <a:pt x="10076" y="2305"/>
                    </a:lnTo>
                    <a:lnTo>
                      <a:pt x="10114" y="2305"/>
                    </a:lnTo>
                    <a:lnTo>
                      <a:pt x="10286" y="2343"/>
                    </a:lnTo>
                    <a:lnTo>
                      <a:pt x="10362" y="2381"/>
                    </a:lnTo>
                    <a:lnTo>
                      <a:pt x="10419" y="2419"/>
                    </a:lnTo>
                    <a:lnTo>
                      <a:pt x="10457" y="2476"/>
                    </a:lnTo>
                    <a:lnTo>
                      <a:pt x="10476" y="2476"/>
                    </a:lnTo>
                    <a:lnTo>
                      <a:pt x="10552" y="2495"/>
                    </a:lnTo>
                    <a:lnTo>
                      <a:pt x="10629" y="2533"/>
                    </a:lnTo>
                    <a:lnTo>
                      <a:pt x="10724" y="2533"/>
                    </a:lnTo>
                    <a:lnTo>
                      <a:pt x="10781" y="2552"/>
                    </a:lnTo>
                    <a:lnTo>
                      <a:pt x="10800" y="2571"/>
                    </a:lnTo>
                    <a:lnTo>
                      <a:pt x="10838" y="2591"/>
                    </a:lnTo>
                    <a:lnTo>
                      <a:pt x="10838" y="2610"/>
                    </a:lnTo>
                    <a:lnTo>
                      <a:pt x="10819" y="2724"/>
                    </a:lnTo>
                    <a:lnTo>
                      <a:pt x="10838" y="2762"/>
                    </a:lnTo>
                    <a:lnTo>
                      <a:pt x="10857" y="2800"/>
                    </a:lnTo>
                    <a:lnTo>
                      <a:pt x="10933" y="2819"/>
                    </a:lnTo>
                    <a:lnTo>
                      <a:pt x="10991" y="2819"/>
                    </a:lnTo>
                    <a:lnTo>
                      <a:pt x="11048" y="2800"/>
                    </a:lnTo>
                    <a:lnTo>
                      <a:pt x="11086" y="2781"/>
                    </a:lnTo>
                    <a:lnTo>
                      <a:pt x="11124" y="2781"/>
                    </a:lnTo>
                    <a:lnTo>
                      <a:pt x="11295" y="2800"/>
                    </a:lnTo>
                    <a:lnTo>
                      <a:pt x="11353" y="2819"/>
                    </a:lnTo>
                    <a:lnTo>
                      <a:pt x="11372" y="2819"/>
                    </a:lnTo>
                    <a:lnTo>
                      <a:pt x="11409" y="2819"/>
                    </a:lnTo>
                    <a:lnTo>
                      <a:pt x="11486" y="2838"/>
                    </a:lnTo>
                    <a:lnTo>
                      <a:pt x="11295" y="3067"/>
                    </a:lnTo>
                    <a:lnTo>
                      <a:pt x="11048" y="3314"/>
                    </a:lnTo>
                    <a:lnTo>
                      <a:pt x="10876" y="3619"/>
                    </a:lnTo>
                    <a:lnTo>
                      <a:pt x="10743" y="3962"/>
                    </a:lnTo>
                    <a:lnTo>
                      <a:pt x="10457" y="4038"/>
                    </a:lnTo>
                    <a:lnTo>
                      <a:pt x="10134" y="3943"/>
                    </a:lnTo>
                    <a:lnTo>
                      <a:pt x="9790" y="3905"/>
                    </a:lnTo>
                    <a:lnTo>
                      <a:pt x="9467" y="4019"/>
                    </a:lnTo>
                    <a:lnTo>
                      <a:pt x="9200" y="4228"/>
                    </a:lnTo>
                    <a:lnTo>
                      <a:pt x="9086" y="4343"/>
                    </a:lnTo>
                    <a:lnTo>
                      <a:pt x="9086" y="4381"/>
                    </a:lnTo>
                    <a:lnTo>
                      <a:pt x="9086" y="4438"/>
                    </a:lnTo>
                    <a:lnTo>
                      <a:pt x="9086" y="4495"/>
                    </a:lnTo>
                    <a:lnTo>
                      <a:pt x="9105" y="4552"/>
                    </a:lnTo>
                    <a:lnTo>
                      <a:pt x="9124" y="4686"/>
                    </a:lnTo>
                    <a:lnTo>
                      <a:pt x="9067" y="4781"/>
                    </a:lnTo>
                    <a:lnTo>
                      <a:pt x="8857" y="4819"/>
                    </a:lnTo>
                    <a:lnTo>
                      <a:pt x="8724" y="4857"/>
                    </a:lnTo>
                    <a:lnTo>
                      <a:pt x="8590" y="4819"/>
                    </a:lnTo>
                    <a:lnTo>
                      <a:pt x="8267" y="5009"/>
                    </a:lnTo>
                    <a:lnTo>
                      <a:pt x="7981" y="5276"/>
                    </a:lnTo>
                    <a:lnTo>
                      <a:pt x="7733" y="5600"/>
                    </a:lnTo>
                    <a:lnTo>
                      <a:pt x="7600" y="5981"/>
                    </a:lnTo>
                    <a:lnTo>
                      <a:pt x="7333" y="6228"/>
                    </a:lnTo>
                    <a:lnTo>
                      <a:pt x="6990" y="6381"/>
                    </a:lnTo>
                    <a:lnTo>
                      <a:pt x="6895" y="6476"/>
                    </a:lnTo>
                    <a:lnTo>
                      <a:pt x="6743" y="6952"/>
                    </a:lnTo>
                    <a:lnTo>
                      <a:pt x="6762" y="7124"/>
                    </a:lnTo>
                    <a:lnTo>
                      <a:pt x="6705" y="7295"/>
                    </a:lnTo>
                    <a:lnTo>
                      <a:pt x="6629" y="7238"/>
                    </a:lnTo>
                    <a:lnTo>
                      <a:pt x="6609" y="6914"/>
                    </a:lnTo>
                    <a:lnTo>
                      <a:pt x="6553" y="6838"/>
                    </a:lnTo>
                    <a:lnTo>
                      <a:pt x="6133" y="6762"/>
                    </a:lnTo>
                    <a:lnTo>
                      <a:pt x="5810" y="6667"/>
                    </a:lnTo>
                    <a:lnTo>
                      <a:pt x="5505" y="6667"/>
                    </a:lnTo>
                    <a:lnTo>
                      <a:pt x="5486" y="6838"/>
                    </a:lnTo>
                    <a:lnTo>
                      <a:pt x="5543" y="6990"/>
                    </a:lnTo>
                    <a:lnTo>
                      <a:pt x="5543" y="7162"/>
                    </a:lnTo>
                    <a:lnTo>
                      <a:pt x="5466" y="7295"/>
                    </a:lnTo>
                    <a:lnTo>
                      <a:pt x="5466" y="7352"/>
                    </a:lnTo>
                    <a:lnTo>
                      <a:pt x="5524" y="7371"/>
                    </a:lnTo>
                    <a:lnTo>
                      <a:pt x="5562" y="7447"/>
                    </a:lnTo>
                    <a:lnTo>
                      <a:pt x="5543" y="7714"/>
                    </a:lnTo>
                    <a:lnTo>
                      <a:pt x="5600" y="7867"/>
                    </a:lnTo>
                    <a:lnTo>
                      <a:pt x="5333" y="7962"/>
                    </a:lnTo>
                    <a:lnTo>
                      <a:pt x="4971" y="7943"/>
                    </a:lnTo>
                    <a:lnTo>
                      <a:pt x="4628" y="7676"/>
                    </a:lnTo>
                    <a:lnTo>
                      <a:pt x="4667" y="7029"/>
                    </a:lnTo>
                    <a:lnTo>
                      <a:pt x="3790" y="6705"/>
                    </a:lnTo>
                    <a:lnTo>
                      <a:pt x="3790" y="6514"/>
                    </a:lnTo>
                    <a:lnTo>
                      <a:pt x="3276" y="6362"/>
                    </a:lnTo>
                    <a:lnTo>
                      <a:pt x="3314" y="6114"/>
                    </a:lnTo>
                    <a:lnTo>
                      <a:pt x="3257" y="6000"/>
                    </a:lnTo>
                    <a:lnTo>
                      <a:pt x="3181" y="5886"/>
                    </a:lnTo>
                    <a:lnTo>
                      <a:pt x="3124" y="5733"/>
                    </a:lnTo>
                    <a:lnTo>
                      <a:pt x="3200" y="5581"/>
                    </a:lnTo>
                    <a:lnTo>
                      <a:pt x="3295" y="5410"/>
                    </a:lnTo>
                    <a:lnTo>
                      <a:pt x="3429" y="5295"/>
                    </a:lnTo>
                    <a:lnTo>
                      <a:pt x="3581" y="5238"/>
                    </a:lnTo>
                    <a:lnTo>
                      <a:pt x="3714" y="5143"/>
                    </a:lnTo>
                    <a:lnTo>
                      <a:pt x="3810" y="4971"/>
                    </a:lnTo>
                    <a:lnTo>
                      <a:pt x="3942" y="4667"/>
                    </a:lnTo>
                    <a:lnTo>
                      <a:pt x="4038" y="4552"/>
                    </a:lnTo>
                    <a:lnTo>
                      <a:pt x="4228" y="4495"/>
                    </a:lnTo>
                    <a:lnTo>
                      <a:pt x="4400" y="4362"/>
                    </a:lnTo>
                    <a:lnTo>
                      <a:pt x="4476" y="4247"/>
                    </a:lnTo>
                    <a:lnTo>
                      <a:pt x="4381" y="4152"/>
                    </a:lnTo>
                    <a:lnTo>
                      <a:pt x="4209" y="4095"/>
                    </a:lnTo>
                    <a:lnTo>
                      <a:pt x="4038" y="4095"/>
                    </a:lnTo>
                    <a:lnTo>
                      <a:pt x="3942" y="4076"/>
                    </a:lnTo>
                    <a:lnTo>
                      <a:pt x="3962" y="3981"/>
                    </a:lnTo>
                    <a:lnTo>
                      <a:pt x="3924" y="3886"/>
                    </a:lnTo>
                    <a:lnTo>
                      <a:pt x="2933" y="3714"/>
                    </a:lnTo>
                    <a:lnTo>
                      <a:pt x="2762" y="3657"/>
                    </a:lnTo>
                    <a:lnTo>
                      <a:pt x="2628" y="3562"/>
                    </a:lnTo>
                    <a:lnTo>
                      <a:pt x="2095" y="3448"/>
                    </a:lnTo>
                    <a:lnTo>
                      <a:pt x="1905" y="3429"/>
                    </a:lnTo>
                    <a:lnTo>
                      <a:pt x="190" y="3505"/>
                    </a:lnTo>
                    <a:lnTo>
                      <a:pt x="57" y="3485"/>
                    </a:lnTo>
                    <a:lnTo>
                      <a:pt x="0" y="3390"/>
                    </a:lnTo>
                    <a:lnTo>
                      <a:pt x="19" y="3238"/>
                    </a:lnTo>
                    <a:lnTo>
                      <a:pt x="95" y="3104"/>
                    </a:lnTo>
                    <a:lnTo>
                      <a:pt x="190" y="2972"/>
                    </a:lnTo>
                    <a:lnTo>
                      <a:pt x="285" y="2819"/>
                    </a:lnTo>
                    <a:lnTo>
                      <a:pt x="381" y="2591"/>
                    </a:lnTo>
                    <a:lnTo>
                      <a:pt x="457" y="2495"/>
                    </a:lnTo>
                    <a:lnTo>
                      <a:pt x="514" y="2400"/>
                    </a:lnTo>
                    <a:lnTo>
                      <a:pt x="438" y="2324"/>
                    </a:lnTo>
                    <a:lnTo>
                      <a:pt x="342" y="2266"/>
                    </a:lnTo>
                    <a:lnTo>
                      <a:pt x="666" y="2076"/>
                    </a:lnTo>
                    <a:lnTo>
                      <a:pt x="971" y="1867"/>
                    </a:lnTo>
                    <a:lnTo>
                      <a:pt x="1086" y="1714"/>
                    </a:lnTo>
                    <a:lnTo>
                      <a:pt x="1219" y="1581"/>
                    </a:lnTo>
                    <a:lnTo>
                      <a:pt x="1390" y="1581"/>
                    </a:lnTo>
                    <a:lnTo>
                      <a:pt x="1543" y="1638"/>
                    </a:lnTo>
                    <a:lnTo>
                      <a:pt x="1714" y="1638"/>
                    </a:lnTo>
                    <a:lnTo>
                      <a:pt x="1885" y="1619"/>
                    </a:lnTo>
                    <a:lnTo>
                      <a:pt x="1961" y="1562"/>
                    </a:lnTo>
                    <a:lnTo>
                      <a:pt x="1961" y="1448"/>
                    </a:lnTo>
                    <a:lnTo>
                      <a:pt x="2152" y="1219"/>
                    </a:lnTo>
                    <a:lnTo>
                      <a:pt x="3219" y="991"/>
                    </a:lnTo>
                    <a:lnTo>
                      <a:pt x="3371" y="724"/>
                    </a:lnTo>
                    <a:lnTo>
                      <a:pt x="3409" y="381"/>
                    </a:lnTo>
                    <a:lnTo>
                      <a:pt x="3543" y="266"/>
                    </a:lnTo>
                    <a:lnTo>
                      <a:pt x="3695" y="171"/>
                    </a:lnTo>
                    <a:lnTo>
                      <a:pt x="3752" y="133"/>
                    </a:lnTo>
                    <a:lnTo>
                      <a:pt x="3828" y="95"/>
                    </a:lnTo>
                    <a:lnTo>
                      <a:pt x="3905" y="57"/>
                    </a:lnTo>
                    <a:lnTo>
                      <a:pt x="3962" y="0"/>
                    </a:lnTo>
                    <a:lnTo>
                      <a:pt x="4095" y="19"/>
                    </a:lnTo>
                    <a:lnTo>
                      <a:pt x="4247" y="57"/>
                    </a:lnTo>
                    <a:lnTo>
                      <a:pt x="4400" y="76"/>
                    </a:lnTo>
                    <a:lnTo>
                      <a:pt x="4552" y="114"/>
                    </a:lnTo>
                    <a:lnTo>
                      <a:pt x="4914" y="343"/>
                    </a:lnTo>
                    <a:lnTo>
                      <a:pt x="5276" y="266"/>
                    </a:lnTo>
                    <a:lnTo>
                      <a:pt x="5352" y="190"/>
                    </a:lnTo>
                    <a:lnTo>
                      <a:pt x="5447" y="171"/>
                    </a:lnTo>
                    <a:lnTo>
                      <a:pt x="5581" y="171"/>
                    </a:lnTo>
                    <a:lnTo>
                      <a:pt x="5695" y="152"/>
                    </a:lnTo>
                    <a:lnTo>
                      <a:pt x="5886" y="171"/>
                    </a:lnTo>
                    <a:lnTo>
                      <a:pt x="6057" y="229"/>
                    </a:lnTo>
                    <a:lnTo>
                      <a:pt x="6133" y="266"/>
                    </a:lnTo>
                    <a:lnTo>
                      <a:pt x="6172" y="343"/>
                    </a:lnTo>
                    <a:lnTo>
                      <a:pt x="6172" y="400"/>
                    </a:lnTo>
                    <a:lnTo>
                      <a:pt x="6228" y="438"/>
                    </a:lnTo>
                    <a:lnTo>
                      <a:pt x="6419" y="457"/>
                    </a:lnTo>
                    <a:lnTo>
                      <a:pt x="6590" y="514"/>
                    </a:lnTo>
                    <a:lnTo>
                      <a:pt x="6857" y="666"/>
                    </a:lnTo>
                    <a:lnTo>
                      <a:pt x="6971" y="666"/>
                    </a:lnTo>
                    <a:lnTo>
                      <a:pt x="7105" y="666"/>
                    </a:lnTo>
                    <a:lnTo>
                      <a:pt x="7428" y="743"/>
                    </a:lnTo>
                    <a:lnTo>
                      <a:pt x="7467" y="743"/>
                    </a:lnTo>
                    <a:lnTo>
                      <a:pt x="7524" y="800"/>
                    </a:lnTo>
                    <a:lnTo>
                      <a:pt x="7581" y="819"/>
                    </a:lnTo>
                    <a:lnTo>
                      <a:pt x="7638" y="838"/>
                    </a:lnTo>
                    <a:lnTo>
                      <a:pt x="7791" y="876"/>
                    </a:lnTo>
                    <a:lnTo>
                      <a:pt x="7867" y="895"/>
                    </a:lnTo>
                    <a:lnTo>
                      <a:pt x="8076" y="838"/>
                    </a:lnTo>
                    <a:lnTo>
                      <a:pt x="8133" y="857"/>
                    </a:lnTo>
                    <a:lnTo>
                      <a:pt x="8153" y="876"/>
                    </a:lnTo>
                    <a:lnTo>
                      <a:pt x="8209" y="876"/>
                    </a:lnTo>
                    <a:lnTo>
                      <a:pt x="8285" y="876"/>
                    </a:lnTo>
                    <a:lnTo>
                      <a:pt x="8324" y="876"/>
                    </a:lnTo>
                    <a:lnTo>
                      <a:pt x="8666" y="1009"/>
                    </a:lnTo>
                    <a:lnTo>
                      <a:pt x="8743" y="1028"/>
                    </a:lnTo>
                    <a:lnTo>
                      <a:pt x="8819" y="1047"/>
                    </a:lnTo>
                    <a:lnTo>
                      <a:pt x="8857" y="1123"/>
                    </a:lnTo>
                    <a:lnTo>
                      <a:pt x="8895" y="1200"/>
                    </a:lnTo>
                    <a:lnTo>
                      <a:pt x="8915" y="1276"/>
                    </a:lnTo>
                    <a:lnTo>
                      <a:pt x="8933" y="1295"/>
                    </a:lnTo>
                    <a:lnTo>
                      <a:pt x="8991" y="1333"/>
                    </a:lnTo>
                    <a:lnTo>
                      <a:pt x="9029" y="1352"/>
                    </a:lnTo>
                    <a:lnTo>
                      <a:pt x="9067" y="1448"/>
                    </a:lnTo>
                    <a:lnTo>
                      <a:pt x="9086" y="1467"/>
                    </a:lnTo>
                    <a:lnTo>
                      <a:pt x="9105" y="1504"/>
                    </a:lnTo>
                    <a:lnTo>
                      <a:pt x="9105" y="1562"/>
                    </a:lnTo>
                    <a:lnTo>
                      <a:pt x="9124" y="1600"/>
                    </a:lnTo>
                    <a:lnTo>
                      <a:pt x="9162" y="1619"/>
                    </a:lnTo>
                    <a:lnTo>
                      <a:pt x="9219" y="1619"/>
                    </a:lnTo>
                    <a:lnTo>
                      <a:pt x="9314" y="1581"/>
                    </a:lnTo>
                    <a:lnTo>
                      <a:pt x="9486" y="1581"/>
                    </a:lnTo>
                    <a:lnTo>
                      <a:pt x="9581" y="1600"/>
                    </a:lnTo>
                    <a:lnTo>
                      <a:pt x="9638" y="1638"/>
                    </a:lnTo>
                    <a:lnTo>
                      <a:pt x="9657" y="1695"/>
                    </a:lnTo>
                    <a:lnTo>
                      <a:pt x="9676" y="179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7" name="Freeform 28">
                <a:extLst>
                  <a:ext uri="{FF2B5EF4-FFF2-40B4-BE49-F238E27FC236}">
                    <a16:creationId xmlns:a16="http://schemas.microsoft.com/office/drawing/2014/main" id="{8F105D19-0D2C-D548-8033-302CD9EA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2250" y="2195513"/>
                <a:ext cx="2435225" cy="2187575"/>
              </a:xfrm>
              <a:custGeom>
                <a:avLst/>
                <a:gdLst>
                  <a:gd name="T0" fmla="*/ 649586817 w 6763"/>
                  <a:gd name="T1" fmla="*/ 49354687 h 6078"/>
                  <a:gd name="T2" fmla="*/ 760703724 w 6763"/>
                  <a:gd name="T3" fmla="*/ 81480870 h 6078"/>
                  <a:gd name="T4" fmla="*/ 768094018 w 6763"/>
                  <a:gd name="T5" fmla="*/ 106222999 h 6078"/>
                  <a:gd name="T6" fmla="*/ 738532122 w 6763"/>
                  <a:gd name="T7" fmla="*/ 111016012 h 6078"/>
                  <a:gd name="T8" fmla="*/ 684075695 w 6763"/>
                  <a:gd name="T9" fmla="*/ 120990389 h 6078"/>
                  <a:gd name="T10" fmla="*/ 654513799 w 6763"/>
                  <a:gd name="T11" fmla="*/ 120990389 h 6078"/>
                  <a:gd name="T12" fmla="*/ 639732851 w 6763"/>
                  <a:gd name="T13" fmla="*/ 125912973 h 6078"/>
                  <a:gd name="T14" fmla="*/ 607577655 w 6763"/>
                  <a:gd name="T15" fmla="*/ 118529278 h 6078"/>
                  <a:gd name="T16" fmla="*/ 607577655 w 6763"/>
                  <a:gd name="T17" fmla="*/ 128374445 h 6078"/>
                  <a:gd name="T18" fmla="*/ 602650672 w 6763"/>
                  <a:gd name="T19" fmla="*/ 153116573 h 6078"/>
                  <a:gd name="T20" fmla="*/ 805176197 w 6763"/>
                  <a:gd name="T21" fmla="*/ 375148237 h 6078"/>
                  <a:gd name="T22" fmla="*/ 785468267 w 6763"/>
                  <a:gd name="T23" fmla="*/ 473857970 h 6078"/>
                  <a:gd name="T24" fmla="*/ 716230891 w 6763"/>
                  <a:gd name="T25" fmla="*/ 671147866 h 6078"/>
                  <a:gd name="T26" fmla="*/ 526022643 w 6763"/>
                  <a:gd name="T27" fmla="*/ 760012432 h 6078"/>
                  <a:gd name="T28" fmla="*/ 385213850 w 6763"/>
                  <a:gd name="T29" fmla="*/ 705734802 h 6078"/>
                  <a:gd name="T30" fmla="*/ 279023925 w 6763"/>
                  <a:gd name="T31" fmla="*/ 752628376 h 6078"/>
                  <a:gd name="T32" fmla="*/ 128361527 w 6763"/>
                  <a:gd name="T33" fmla="*/ 355328693 h 6078"/>
                  <a:gd name="T34" fmla="*/ 71571058 w 6763"/>
                  <a:gd name="T35" fmla="*/ 305974006 h 6078"/>
                  <a:gd name="T36" fmla="*/ 84018323 w 6763"/>
                  <a:gd name="T37" fmla="*/ 278899976 h 6078"/>
                  <a:gd name="T38" fmla="*/ 128361527 w 6763"/>
                  <a:gd name="T39" fmla="*/ 219700122 h 6078"/>
                  <a:gd name="T40" fmla="*/ 172963989 w 6763"/>
                  <a:gd name="T41" fmla="*/ 227083818 h 6078"/>
                  <a:gd name="T42" fmla="*/ 177760983 w 6763"/>
                  <a:gd name="T43" fmla="*/ 266593697 h 6078"/>
                  <a:gd name="T44" fmla="*/ 242071375 w 6763"/>
                  <a:gd name="T45" fmla="*/ 315948384 h 6078"/>
                  <a:gd name="T46" fmla="*/ 288878251 w 6763"/>
                  <a:gd name="T47" fmla="*/ 313487272 h 6078"/>
                  <a:gd name="T48" fmla="*/ 328423741 w 6763"/>
                  <a:gd name="T49" fmla="*/ 303512534 h 6078"/>
                  <a:gd name="T50" fmla="*/ 350724972 w 6763"/>
                  <a:gd name="T51" fmla="*/ 338099830 h 6078"/>
                  <a:gd name="T52" fmla="*/ 402588099 w 6763"/>
                  <a:gd name="T53" fmla="*/ 333177246 h 6078"/>
                  <a:gd name="T54" fmla="*/ 412442064 w 6763"/>
                  <a:gd name="T55" fmla="*/ 367634972 h 6078"/>
                  <a:gd name="T56" fmla="*/ 407515081 w 6763"/>
                  <a:gd name="T57" fmla="*/ 409735533 h 6078"/>
                  <a:gd name="T58" fmla="*/ 439670278 w 6763"/>
                  <a:gd name="T59" fmla="*/ 456499537 h 6078"/>
                  <a:gd name="T60" fmla="*/ 372896574 w 6763"/>
                  <a:gd name="T61" fmla="*/ 518290433 h 6078"/>
                  <a:gd name="T62" fmla="*/ 382880168 w 6763"/>
                  <a:gd name="T63" fmla="*/ 574899245 h 6078"/>
                  <a:gd name="T64" fmla="*/ 437077337 w 6763"/>
                  <a:gd name="T65" fmla="*/ 498470528 h 6078"/>
                  <a:gd name="T66" fmla="*/ 516168678 w 6763"/>
                  <a:gd name="T67" fmla="*/ 515699391 h 6078"/>
                  <a:gd name="T68" fmla="*/ 486476793 w 6763"/>
                  <a:gd name="T69" fmla="*/ 488625721 h 6078"/>
                  <a:gd name="T70" fmla="*/ 459378568 w 6763"/>
                  <a:gd name="T71" fmla="*/ 449115842 h 6078"/>
                  <a:gd name="T72" fmla="*/ 459378568 w 6763"/>
                  <a:gd name="T73" fmla="*/ 419580700 h 6078"/>
                  <a:gd name="T74" fmla="*/ 454451226 w 6763"/>
                  <a:gd name="T75" fmla="*/ 352867581 h 6078"/>
                  <a:gd name="T76" fmla="*/ 540933220 w 6763"/>
                  <a:gd name="T77" fmla="*/ 283822560 h 6078"/>
                  <a:gd name="T78" fmla="*/ 587869364 w 6763"/>
                  <a:gd name="T79" fmla="*/ 333177246 h 6078"/>
                  <a:gd name="T80" fmla="*/ 664367765 w 6763"/>
                  <a:gd name="T81" fmla="*/ 335638718 h 6078"/>
                  <a:gd name="T82" fmla="*/ 689132307 w 6763"/>
                  <a:gd name="T83" fmla="*/ 357790164 h 6078"/>
                  <a:gd name="T84" fmla="*/ 721157874 w 6763"/>
                  <a:gd name="T85" fmla="*/ 338099830 h 6078"/>
                  <a:gd name="T86" fmla="*/ 279023925 w 6763"/>
                  <a:gd name="T87" fmla="*/ 254157848 h 6078"/>
                  <a:gd name="T88" fmla="*/ 254389012 w 6763"/>
                  <a:gd name="T89" fmla="*/ 288745143 h 6078"/>
                  <a:gd name="T90" fmla="*/ 234681081 w 6763"/>
                  <a:gd name="T91" fmla="*/ 229545290 h 6078"/>
                  <a:gd name="T92" fmla="*/ 269169960 w 6763"/>
                  <a:gd name="T93" fmla="*/ 234467873 h 6078"/>
                  <a:gd name="T94" fmla="*/ 585276424 w 6763"/>
                  <a:gd name="T95" fmla="*/ 177729131 h 6078"/>
                  <a:gd name="T96" fmla="*/ 469232534 w 6763"/>
                  <a:gd name="T97" fmla="*/ 143141836 h 6078"/>
                  <a:gd name="T98" fmla="*/ 454451226 w 6763"/>
                  <a:gd name="T99" fmla="*/ 86403454 h 6078"/>
                  <a:gd name="T100" fmla="*/ 432279984 w 6763"/>
                  <a:gd name="T101" fmla="*/ 71635703 h 6078"/>
                  <a:gd name="T102" fmla="*/ 471695845 w 6763"/>
                  <a:gd name="T103" fmla="*/ 69174591 h 6078"/>
                  <a:gd name="T104" fmla="*/ 553250857 w 6763"/>
                  <a:gd name="T105" fmla="*/ 81480870 h 6078"/>
                  <a:gd name="T106" fmla="*/ 587869364 w 6763"/>
                  <a:gd name="T107" fmla="*/ 153116573 h 6078"/>
                  <a:gd name="T108" fmla="*/ 548323874 w 6763"/>
                  <a:gd name="T109" fmla="*/ 7513266 h 6078"/>
                  <a:gd name="T110" fmla="*/ 535876608 w 6763"/>
                  <a:gd name="T111" fmla="*/ 37048407 h 6078"/>
                  <a:gd name="T112" fmla="*/ 501387730 w 6763"/>
                  <a:gd name="T113" fmla="*/ 14896961 h 6078"/>
                  <a:gd name="T114" fmla="*/ 19707931 w 6763"/>
                  <a:gd name="T115" fmla="*/ 271516281 h 6078"/>
                  <a:gd name="T116" fmla="*/ 7390654 w 6763"/>
                  <a:gd name="T117" fmla="*/ 256618960 h 6078"/>
                  <a:gd name="T118" fmla="*/ 29691525 w 6763"/>
                  <a:gd name="T119" fmla="*/ 214777539 h 6078"/>
                  <a:gd name="T120" fmla="*/ 49399816 w 6763"/>
                  <a:gd name="T121" fmla="*/ 232006402 h 60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763" h="6078">
                    <a:moveTo>
                      <a:pt x="5048" y="286"/>
                    </a:moveTo>
                    <a:lnTo>
                      <a:pt x="5048" y="286"/>
                    </a:lnTo>
                    <a:lnTo>
                      <a:pt x="5029" y="324"/>
                    </a:lnTo>
                    <a:lnTo>
                      <a:pt x="5048" y="286"/>
                    </a:lnTo>
                    <a:close/>
                    <a:moveTo>
                      <a:pt x="5010" y="381"/>
                    </a:moveTo>
                    <a:lnTo>
                      <a:pt x="5010" y="420"/>
                    </a:lnTo>
                    <a:lnTo>
                      <a:pt x="4991" y="420"/>
                    </a:lnTo>
                    <a:lnTo>
                      <a:pt x="5010" y="420"/>
                    </a:lnTo>
                    <a:lnTo>
                      <a:pt x="5010" y="381"/>
                    </a:lnTo>
                    <a:close/>
                    <a:moveTo>
                      <a:pt x="5010" y="534"/>
                    </a:moveTo>
                    <a:lnTo>
                      <a:pt x="5029" y="553"/>
                    </a:lnTo>
                    <a:lnTo>
                      <a:pt x="5010" y="534"/>
                    </a:lnTo>
                    <a:close/>
                    <a:moveTo>
                      <a:pt x="5562" y="324"/>
                    </a:moveTo>
                    <a:lnTo>
                      <a:pt x="5562" y="324"/>
                    </a:lnTo>
                    <a:close/>
                    <a:moveTo>
                      <a:pt x="5562" y="572"/>
                    </a:moveTo>
                    <a:lnTo>
                      <a:pt x="5619" y="572"/>
                    </a:lnTo>
                    <a:lnTo>
                      <a:pt x="5562" y="572"/>
                    </a:lnTo>
                    <a:close/>
                    <a:moveTo>
                      <a:pt x="5867" y="629"/>
                    </a:moveTo>
                    <a:lnTo>
                      <a:pt x="5867" y="629"/>
                    </a:lnTo>
                    <a:close/>
                    <a:moveTo>
                      <a:pt x="5848" y="648"/>
                    </a:moveTo>
                    <a:lnTo>
                      <a:pt x="5848" y="648"/>
                    </a:lnTo>
                    <a:close/>
                    <a:moveTo>
                      <a:pt x="5962" y="686"/>
                    </a:moveTo>
                    <a:lnTo>
                      <a:pt x="5981" y="705"/>
                    </a:lnTo>
                    <a:lnTo>
                      <a:pt x="5981" y="725"/>
                    </a:lnTo>
                    <a:lnTo>
                      <a:pt x="5981" y="705"/>
                    </a:lnTo>
                    <a:lnTo>
                      <a:pt x="5962" y="686"/>
                    </a:lnTo>
                    <a:close/>
                    <a:moveTo>
                      <a:pt x="5943" y="781"/>
                    </a:moveTo>
                    <a:lnTo>
                      <a:pt x="5924" y="820"/>
                    </a:lnTo>
                    <a:lnTo>
                      <a:pt x="5905" y="839"/>
                    </a:lnTo>
                    <a:lnTo>
                      <a:pt x="5924" y="820"/>
                    </a:lnTo>
                    <a:lnTo>
                      <a:pt x="5943" y="781"/>
                    </a:lnTo>
                    <a:close/>
                    <a:moveTo>
                      <a:pt x="5886" y="857"/>
                    </a:moveTo>
                    <a:lnTo>
                      <a:pt x="5867" y="857"/>
                    </a:lnTo>
                    <a:lnTo>
                      <a:pt x="5696" y="857"/>
                    </a:lnTo>
                    <a:lnTo>
                      <a:pt x="5467" y="686"/>
                    </a:lnTo>
                    <a:lnTo>
                      <a:pt x="5352" y="648"/>
                    </a:lnTo>
                    <a:lnTo>
                      <a:pt x="5238" y="743"/>
                    </a:lnTo>
                    <a:lnTo>
                      <a:pt x="5352" y="648"/>
                    </a:lnTo>
                    <a:lnTo>
                      <a:pt x="5467" y="686"/>
                    </a:lnTo>
                    <a:lnTo>
                      <a:pt x="5696" y="857"/>
                    </a:lnTo>
                    <a:lnTo>
                      <a:pt x="5867" y="857"/>
                    </a:lnTo>
                    <a:lnTo>
                      <a:pt x="5886" y="857"/>
                    </a:lnTo>
                    <a:close/>
                    <a:moveTo>
                      <a:pt x="5352" y="896"/>
                    </a:moveTo>
                    <a:lnTo>
                      <a:pt x="5352" y="896"/>
                    </a:lnTo>
                    <a:lnTo>
                      <a:pt x="5315" y="915"/>
                    </a:lnTo>
                    <a:lnTo>
                      <a:pt x="5352" y="896"/>
                    </a:lnTo>
                    <a:close/>
                    <a:moveTo>
                      <a:pt x="5296" y="915"/>
                    </a:moveTo>
                    <a:lnTo>
                      <a:pt x="5276" y="934"/>
                    </a:lnTo>
                    <a:lnTo>
                      <a:pt x="5276" y="953"/>
                    </a:lnTo>
                    <a:lnTo>
                      <a:pt x="5276" y="934"/>
                    </a:lnTo>
                    <a:lnTo>
                      <a:pt x="5296" y="915"/>
                    </a:lnTo>
                    <a:close/>
                    <a:moveTo>
                      <a:pt x="5219" y="915"/>
                    </a:moveTo>
                    <a:lnTo>
                      <a:pt x="5124" y="820"/>
                    </a:lnTo>
                    <a:lnTo>
                      <a:pt x="5067" y="820"/>
                    </a:lnTo>
                    <a:lnTo>
                      <a:pt x="5124" y="820"/>
                    </a:lnTo>
                    <a:lnTo>
                      <a:pt x="5219" y="915"/>
                    </a:lnTo>
                    <a:close/>
                    <a:moveTo>
                      <a:pt x="5067" y="934"/>
                    </a:moveTo>
                    <a:lnTo>
                      <a:pt x="5067" y="934"/>
                    </a:lnTo>
                    <a:lnTo>
                      <a:pt x="5048" y="934"/>
                    </a:lnTo>
                    <a:lnTo>
                      <a:pt x="5029" y="877"/>
                    </a:lnTo>
                    <a:lnTo>
                      <a:pt x="5048" y="934"/>
                    </a:lnTo>
                    <a:lnTo>
                      <a:pt x="5067" y="934"/>
                    </a:lnTo>
                    <a:close/>
                    <a:moveTo>
                      <a:pt x="5010" y="857"/>
                    </a:moveTo>
                    <a:lnTo>
                      <a:pt x="4971" y="801"/>
                    </a:lnTo>
                    <a:lnTo>
                      <a:pt x="4915" y="762"/>
                    </a:lnTo>
                    <a:lnTo>
                      <a:pt x="4857" y="801"/>
                    </a:lnTo>
                    <a:lnTo>
                      <a:pt x="4915" y="762"/>
                    </a:lnTo>
                    <a:lnTo>
                      <a:pt x="4971" y="801"/>
                    </a:lnTo>
                    <a:lnTo>
                      <a:pt x="5010" y="857"/>
                    </a:lnTo>
                    <a:close/>
                    <a:moveTo>
                      <a:pt x="4934" y="972"/>
                    </a:moveTo>
                    <a:lnTo>
                      <a:pt x="4934" y="972"/>
                    </a:lnTo>
                    <a:lnTo>
                      <a:pt x="4915" y="953"/>
                    </a:lnTo>
                    <a:lnTo>
                      <a:pt x="4819" y="934"/>
                    </a:lnTo>
                    <a:lnTo>
                      <a:pt x="4915" y="953"/>
                    </a:lnTo>
                    <a:lnTo>
                      <a:pt x="4934" y="972"/>
                    </a:lnTo>
                    <a:close/>
                    <a:moveTo>
                      <a:pt x="4819" y="934"/>
                    </a:moveTo>
                    <a:lnTo>
                      <a:pt x="4819" y="934"/>
                    </a:lnTo>
                    <a:close/>
                    <a:moveTo>
                      <a:pt x="4800" y="934"/>
                    </a:moveTo>
                    <a:lnTo>
                      <a:pt x="4705" y="934"/>
                    </a:lnTo>
                    <a:lnTo>
                      <a:pt x="4705" y="915"/>
                    </a:lnTo>
                    <a:lnTo>
                      <a:pt x="4686" y="915"/>
                    </a:lnTo>
                    <a:lnTo>
                      <a:pt x="4705" y="934"/>
                    </a:lnTo>
                    <a:lnTo>
                      <a:pt x="4800" y="934"/>
                    </a:lnTo>
                    <a:close/>
                    <a:moveTo>
                      <a:pt x="4686" y="915"/>
                    </a:moveTo>
                    <a:lnTo>
                      <a:pt x="4686" y="915"/>
                    </a:lnTo>
                    <a:lnTo>
                      <a:pt x="4667" y="934"/>
                    </a:lnTo>
                    <a:lnTo>
                      <a:pt x="4686" y="915"/>
                    </a:lnTo>
                    <a:close/>
                    <a:moveTo>
                      <a:pt x="4667" y="953"/>
                    </a:moveTo>
                    <a:lnTo>
                      <a:pt x="4667" y="953"/>
                    </a:lnTo>
                    <a:close/>
                    <a:moveTo>
                      <a:pt x="4686" y="972"/>
                    </a:moveTo>
                    <a:lnTo>
                      <a:pt x="4686" y="991"/>
                    </a:lnTo>
                    <a:lnTo>
                      <a:pt x="4686" y="1010"/>
                    </a:lnTo>
                    <a:lnTo>
                      <a:pt x="4686" y="991"/>
                    </a:lnTo>
                    <a:lnTo>
                      <a:pt x="4686" y="972"/>
                    </a:lnTo>
                    <a:close/>
                    <a:moveTo>
                      <a:pt x="4686" y="1048"/>
                    </a:moveTo>
                    <a:lnTo>
                      <a:pt x="4686" y="1048"/>
                    </a:lnTo>
                    <a:lnTo>
                      <a:pt x="4667" y="1086"/>
                    </a:lnTo>
                    <a:lnTo>
                      <a:pt x="4648" y="1143"/>
                    </a:lnTo>
                    <a:lnTo>
                      <a:pt x="4667" y="1086"/>
                    </a:lnTo>
                    <a:lnTo>
                      <a:pt x="4686" y="1048"/>
                    </a:lnTo>
                    <a:close/>
                    <a:moveTo>
                      <a:pt x="4648" y="1162"/>
                    </a:moveTo>
                    <a:lnTo>
                      <a:pt x="4648" y="1182"/>
                    </a:lnTo>
                    <a:lnTo>
                      <a:pt x="4648" y="1201"/>
                    </a:lnTo>
                    <a:lnTo>
                      <a:pt x="4629" y="1182"/>
                    </a:lnTo>
                    <a:lnTo>
                      <a:pt x="4648" y="1162"/>
                    </a:lnTo>
                    <a:close/>
                    <a:moveTo>
                      <a:pt x="4952" y="1182"/>
                    </a:moveTo>
                    <a:lnTo>
                      <a:pt x="5010" y="1201"/>
                    </a:lnTo>
                    <a:lnTo>
                      <a:pt x="5067" y="1238"/>
                    </a:lnTo>
                    <a:lnTo>
                      <a:pt x="5010" y="1201"/>
                    </a:lnTo>
                    <a:lnTo>
                      <a:pt x="4952" y="1182"/>
                    </a:lnTo>
                    <a:close/>
                    <a:moveTo>
                      <a:pt x="5772" y="2401"/>
                    </a:moveTo>
                    <a:lnTo>
                      <a:pt x="6058" y="2724"/>
                    </a:lnTo>
                    <a:lnTo>
                      <a:pt x="6210" y="2896"/>
                    </a:lnTo>
                    <a:lnTo>
                      <a:pt x="6343" y="3010"/>
                    </a:lnTo>
                    <a:lnTo>
                      <a:pt x="6515" y="3086"/>
                    </a:lnTo>
                    <a:lnTo>
                      <a:pt x="6686" y="3200"/>
                    </a:lnTo>
                    <a:lnTo>
                      <a:pt x="6762" y="3353"/>
                    </a:lnTo>
                    <a:lnTo>
                      <a:pt x="6762" y="3467"/>
                    </a:lnTo>
                    <a:lnTo>
                      <a:pt x="6686" y="3544"/>
                    </a:lnTo>
                    <a:lnTo>
                      <a:pt x="6610" y="3524"/>
                    </a:lnTo>
                    <a:lnTo>
                      <a:pt x="6553" y="3563"/>
                    </a:lnTo>
                    <a:lnTo>
                      <a:pt x="6400" y="3677"/>
                    </a:lnTo>
                    <a:lnTo>
                      <a:pt x="6153" y="3600"/>
                    </a:lnTo>
                    <a:lnTo>
                      <a:pt x="6058" y="3658"/>
                    </a:lnTo>
                    <a:lnTo>
                      <a:pt x="5962" y="3677"/>
                    </a:lnTo>
                    <a:lnTo>
                      <a:pt x="5905" y="3734"/>
                    </a:lnTo>
                    <a:lnTo>
                      <a:pt x="5848" y="3810"/>
                    </a:lnTo>
                    <a:lnTo>
                      <a:pt x="5753" y="3829"/>
                    </a:lnTo>
                    <a:lnTo>
                      <a:pt x="5714" y="3925"/>
                    </a:lnTo>
                    <a:lnTo>
                      <a:pt x="5829" y="4343"/>
                    </a:lnTo>
                    <a:lnTo>
                      <a:pt x="5791" y="4477"/>
                    </a:lnTo>
                    <a:lnTo>
                      <a:pt x="5677" y="4801"/>
                    </a:lnTo>
                    <a:lnTo>
                      <a:pt x="5657" y="4972"/>
                    </a:lnTo>
                    <a:lnTo>
                      <a:pt x="5619" y="5086"/>
                    </a:lnTo>
                    <a:lnTo>
                      <a:pt x="5524" y="5181"/>
                    </a:lnTo>
                    <a:lnTo>
                      <a:pt x="5429" y="5448"/>
                    </a:lnTo>
                    <a:lnTo>
                      <a:pt x="5219" y="5562"/>
                    </a:lnTo>
                    <a:lnTo>
                      <a:pt x="5086" y="5601"/>
                    </a:lnTo>
                    <a:lnTo>
                      <a:pt x="4934" y="5639"/>
                    </a:lnTo>
                    <a:lnTo>
                      <a:pt x="4781" y="5601"/>
                    </a:lnTo>
                    <a:lnTo>
                      <a:pt x="4667" y="5639"/>
                    </a:lnTo>
                    <a:lnTo>
                      <a:pt x="4514" y="5906"/>
                    </a:lnTo>
                    <a:lnTo>
                      <a:pt x="4286" y="6020"/>
                    </a:lnTo>
                    <a:lnTo>
                      <a:pt x="4191" y="5982"/>
                    </a:lnTo>
                    <a:lnTo>
                      <a:pt x="4114" y="5906"/>
                    </a:lnTo>
                    <a:lnTo>
                      <a:pt x="4057" y="5867"/>
                    </a:lnTo>
                    <a:lnTo>
                      <a:pt x="3981" y="5867"/>
                    </a:lnTo>
                    <a:lnTo>
                      <a:pt x="3867" y="5810"/>
                    </a:lnTo>
                    <a:lnTo>
                      <a:pt x="3733" y="5772"/>
                    </a:lnTo>
                    <a:lnTo>
                      <a:pt x="3638" y="5696"/>
                    </a:lnTo>
                    <a:lnTo>
                      <a:pt x="3581" y="5562"/>
                    </a:lnTo>
                    <a:lnTo>
                      <a:pt x="3486" y="5467"/>
                    </a:lnTo>
                    <a:lnTo>
                      <a:pt x="3371" y="5372"/>
                    </a:lnTo>
                    <a:lnTo>
                      <a:pt x="3257" y="5391"/>
                    </a:lnTo>
                    <a:lnTo>
                      <a:pt x="3143" y="5429"/>
                    </a:lnTo>
                    <a:lnTo>
                      <a:pt x="3048" y="5410"/>
                    </a:lnTo>
                    <a:lnTo>
                      <a:pt x="2971" y="5448"/>
                    </a:lnTo>
                    <a:lnTo>
                      <a:pt x="2914" y="5562"/>
                    </a:lnTo>
                    <a:lnTo>
                      <a:pt x="2800" y="5620"/>
                    </a:lnTo>
                    <a:lnTo>
                      <a:pt x="2705" y="5620"/>
                    </a:lnTo>
                    <a:lnTo>
                      <a:pt x="2667" y="5715"/>
                    </a:lnTo>
                    <a:lnTo>
                      <a:pt x="2629" y="5848"/>
                    </a:lnTo>
                    <a:lnTo>
                      <a:pt x="2648" y="5962"/>
                    </a:lnTo>
                    <a:lnTo>
                      <a:pt x="2724" y="5982"/>
                    </a:lnTo>
                    <a:lnTo>
                      <a:pt x="2724" y="6077"/>
                    </a:lnTo>
                    <a:lnTo>
                      <a:pt x="2591" y="6077"/>
                    </a:lnTo>
                    <a:lnTo>
                      <a:pt x="2286" y="5906"/>
                    </a:lnTo>
                    <a:lnTo>
                      <a:pt x="2152" y="5810"/>
                    </a:lnTo>
                    <a:lnTo>
                      <a:pt x="2152" y="5620"/>
                    </a:lnTo>
                    <a:lnTo>
                      <a:pt x="2191" y="5410"/>
                    </a:lnTo>
                    <a:lnTo>
                      <a:pt x="2152" y="5277"/>
                    </a:lnTo>
                    <a:lnTo>
                      <a:pt x="2076" y="5163"/>
                    </a:lnTo>
                    <a:lnTo>
                      <a:pt x="2400" y="4286"/>
                    </a:lnTo>
                    <a:lnTo>
                      <a:pt x="2076" y="4020"/>
                    </a:lnTo>
                    <a:lnTo>
                      <a:pt x="2172" y="3734"/>
                    </a:lnTo>
                    <a:lnTo>
                      <a:pt x="1524" y="3372"/>
                    </a:lnTo>
                    <a:lnTo>
                      <a:pt x="1715" y="2991"/>
                    </a:lnTo>
                    <a:lnTo>
                      <a:pt x="1105" y="2896"/>
                    </a:lnTo>
                    <a:lnTo>
                      <a:pt x="990" y="2743"/>
                    </a:lnTo>
                    <a:lnTo>
                      <a:pt x="800" y="2667"/>
                    </a:lnTo>
                    <a:lnTo>
                      <a:pt x="838" y="2648"/>
                    </a:lnTo>
                    <a:lnTo>
                      <a:pt x="819" y="2591"/>
                    </a:lnTo>
                    <a:lnTo>
                      <a:pt x="781" y="2553"/>
                    </a:lnTo>
                    <a:lnTo>
                      <a:pt x="743" y="2534"/>
                    </a:lnTo>
                    <a:lnTo>
                      <a:pt x="686" y="2477"/>
                    </a:lnTo>
                    <a:lnTo>
                      <a:pt x="628" y="2457"/>
                    </a:lnTo>
                    <a:lnTo>
                      <a:pt x="591" y="2457"/>
                    </a:lnTo>
                    <a:lnTo>
                      <a:pt x="591" y="2420"/>
                    </a:lnTo>
                    <a:lnTo>
                      <a:pt x="572" y="2381"/>
                    </a:lnTo>
                    <a:lnTo>
                      <a:pt x="552" y="2362"/>
                    </a:lnTo>
                    <a:lnTo>
                      <a:pt x="533" y="2343"/>
                    </a:lnTo>
                    <a:lnTo>
                      <a:pt x="476" y="2343"/>
                    </a:lnTo>
                    <a:lnTo>
                      <a:pt x="457" y="2325"/>
                    </a:lnTo>
                    <a:lnTo>
                      <a:pt x="438" y="2267"/>
                    </a:lnTo>
                    <a:lnTo>
                      <a:pt x="438" y="2229"/>
                    </a:lnTo>
                    <a:lnTo>
                      <a:pt x="438" y="2172"/>
                    </a:lnTo>
                    <a:lnTo>
                      <a:pt x="457" y="2134"/>
                    </a:lnTo>
                    <a:lnTo>
                      <a:pt x="476" y="2115"/>
                    </a:lnTo>
                    <a:lnTo>
                      <a:pt x="495" y="2115"/>
                    </a:lnTo>
                    <a:lnTo>
                      <a:pt x="628" y="2115"/>
                    </a:lnTo>
                    <a:lnTo>
                      <a:pt x="648" y="2153"/>
                    </a:lnTo>
                    <a:lnTo>
                      <a:pt x="686" y="2191"/>
                    </a:lnTo>
                    <a:lnTo>
                      <a:pt x="743" y="2191"/>
                    </a:lnTo>
                    <a:lnTo>
                      <a:pt x="781" y="2191"/>
                    </a:lnTo>
                    <a:lnTo>
                      <a:pt x="857" y="2115"/>
                    </a:lnTo>
                    <a:lnTo>
                      <a:pt x="953" y="1944"/>
                    </a:lnTo>
                    <a:lnTo>
                      <a:pt x="1009" y="1944"/>
                    </a:lnTo>
                    <a:lnTo>
                      <a:pt x="1029" y="1829"/>
                    </a:lnTo>
                    <a:lnTo>
                      <a:pt x="1029" y="1753"/>
                    </a:lnTo>
                    <a:lnTo>
                      <a:pt x="1009" y="1734"/>
                    </a:lnTo>
                    <a:lnTo>
                      <a:pt x="990" y="1715"/>
                    </a:lnTo>
                    <a:lnTo>
                      <a:pt x="990" y="1696"/>
                    </a:lnTo>
                    <a:lnTo>
                      <a:pt x="1009" y="1677"/>
                    </a:lnTo>
                    <a:lnTo>
                      <a:pt x="1029" y="1677"/>
                    </a:lnTo>
                    <a:lnTo>
                      <a:pt x="1048" y="1696"/>
                    </a:lnTo>
                    <a:lnTo>
                      <a:pt x="1067" y="1772"/>
                    </a:lnTo>
                    <a:lnTo>
                      <a:pt x="1086" y="1791"/>
                    </a:lnTo>
                    <a:lnTo>
                      <a:pt x="1143" y="1810"/>
                    </a:lnTo>
                    <a:lnTo>
                      <a:pt x="1200" y="1791"/>
                    </a:lnTo>
                    <a:lnTo>
                      <a:pt x="1238" y="1772"/>
                    </a:lnTo>
                    <a:lnTo>
                      <a:pt x="1276" y="1753"/>
                    </a:lnTo>
                    <a:lnTo>
                      <a:pt x="1314" y="1753"/>
                    </a:lnTo>
                    <a:lnTo>
                      <a:pt x="1334" y="1753"/>
                    </a:lnTo>
                    <a:lnTo>
                      <a:pt x="1410" y="1924"/>
                    </a:lnTo>
                    <a:lnTo>
                      <a:pt x="1448" y="1944"/>
                    </a:lnTo>
                    <a:lnTo>
                      <a:pt x="1505" y="1962"/>
                    </a:lnTo>
                    <a:lnTo>
                      <a:pt x="1524" y="1962"/>
                    </a:lnTo>
                    <a:lnTo>
                      <a:pt x="1505" y="1981"/>
                    </a:lnTo>
                    <a:lnTo>
                      <a:pt x="1467" y="2020"/>
                    </a:lnTo>
                    <a:lnTo>
                      <a:pt x="1467" y="2000"/>
                    </a:lnTo>
                    <a:lnTo>
                      <a:pt x="1448" y="1981"/>
                    </a:lnTo>
                    <a:lnTo>
                      <a:pt x="1410" y="1981"/>
                    </a:lnTo>
                    <a:lnTo>
                      <a:pt x="1390" y="1981"/>
                    </a:lnTo>
                    <a:lnTo>
                      <a:pt x="1371" y="2058"/>
                    </a:lnTo>
                    <a:lnTo>
                      <a:pt x="1448" y="2153"/>
                    </a:lnTo>
                    <a:lnTo>
                      <a:pt x="1524" y="2248"/>
                    </a:lnTo>
                    <a:lnTo>
                      <a:pt x="1524" y="2286"/>
                    </a:lnTo>
                    <a:lnTo>
                      <a:pt x="1562" y="2343"/>
                    </a:lnTo>
                    <a:lnTo>
                      <a:pt x="1657" y="2362"/>
                    </a:lnTo>
                    <a:lnTo>
                      <a:pt x="1829" y="2362"/>
                    </a:lnTo>
                    <a:lnTo>
                      <a:pt x="1810" y="2381"/>
                    </a:lnTo>
                    <a:lnTo>
                      <a:pt x="1810" y="2420"/>
                    </a:lnTo>
                    <a:lnTo>
                      <a:pt x="1791" y="2439"/>
                    </a:lnTo>
                    <a:lnTo>
                      <a:pt x="1829" y="2439"/>
                    </a:lnTo>
                    <a:lnTo>
                      <a:pt x="1867" y="2439"/>
                    </a:lnTo>
                    <a:lnTo>
                      <a:pt x="1905" y="2439"/>
                    </a:lnTo>
                    <a:lnTo>
                      <a:pt x="1943" y="2457"/>
                    </a:lnTo>
                    <a:lnTo>
                      <a:pt x="1981" y="2439"/>
                    </a:lnTo>
                    <a:lnTo>
                      <a:pt x="2000" y="2439"/>
                    </a:lnTo>
                    <a:lnTo>
                      <a:pt x="2038" y="2457"/>
                    </a:lnTo>
                    <a:lnTo>
                      <a:pt x="2076" y="2496"/>
                    </a:lnTo>
                    <a:lnTo>
                      <a:pt x="2096" y="2457"/>
                    </a:lnTo>
                    <a:lnTo>
                      <a:pt x="2172" y="2401"/>
                    </a:lnTo>
                    <a:lnTo>
                      <a:pt x="2191" y="2362"/>
                    </a:lnTo>
                    <a:lnTo>
                      <a:pt x="2228" y="2362"/>
                    </a:lnTo>
                    <a:lnTo>
                      <a:pt x="2228" y="2420"/>
                    </a:lnTo>
                    <a:lnTo>
                      <a:pt x="2228" y="2477"/>
                    </a:lnTo>
                    <a:lnTo>
                      <a:pt x="2210" y="2534"/>
                    </a:lnTo>
                    <a:lnTo>
                      <a:pt x="2191" y="2572"/>
                    </a:lnTo>
                    <a:lnTo>
                      <a:pt x="2114" y="2629"/>
                    </a:lnTo>
                    <a:lnTo>
                      <a:pt x="2096" y="2667"/>
                    </a:lnTo>
                    <a:lnTo>
                      <a:pt x="2038" y="2762"/>
                    </a:lnTo>
                    <a:lnTo>
                      <a:pt x="2133" y="2801"/>
                    </a:lnTo>
                    <a:lnTo>
                      <a:pt x="2228" y="2743"/>
                    </a:lnTo>
                    <a:lnTo>
                      <a:pt x="2495" y="2477"/>
                    </a:lnTo>
                    <a:lnTo>
                      <a:pt x="2514" y="2420"/>
                    </a:lnTo>
                    <a:lnTo>
                      <a:pt x="2533" y="2343"/>
                    </a:lnTo>
                    <a:lnTo>
                      <a:pt x="2533" y="2305"/>
                    </a:lnTo>
                    <a:lnTo>
                      <a:pt x="2553" y="2248"/>
                    </a:lnTo>
                    <a:lnTo>
                      <a:pt x="2591" y="2191"/>
                    </a:lnTo>
                    <a:lnTo>
                      <a:pt x="2629" y="2153"/>
                    </a:lnTo>
                    <a:lnTo>
                      <a:pt x="2648" y="2229"/>
                    </a:lnTo>
                    <a:lnTo>
                      <a:pt x="2648" y="2286"/>
                    </a:lnTo>
                    <a:lnTo>
                      <a:pt x="2667" y="2362"/>
                    </a:lnTo>
                    <a:lnTo>
                      <a:pt x="2705" y="2420"/>
                    </a:lnTo>
                    <a:lnTo>
                      <a:pt x="2762" y="2496"/>
                    </a:lnTo>
                    <a:lnTo>
                      <a:pt x="2743" y="2553"/>
                    </a:lnTo>
                    <a:lnTo>
                      <a:pt x="2705" y="2610"/>
                    </a:lnTo>
                    <a:lnTo>
                      <a:pt x="2667" y="2667"/>
                    </a:lnTo>
                    <a:lnTo>
                      <a:pt x="2724" y="2629"/>
                    </a:lnTo>
                    <a:lnTo>
                      <a:pt x="2876" y="2534"/>
                    </a:lnTo>
                    <a:lnTo>
                      <a:pt x="2895" y="2572"/>
                    </a:lnTo>
                    <a:lnTo>
                      <a:pt x="2895" y="2591"/>
                    </a:lnTo>
                    <a:lnTo>
                      <a:pt x="2895" y="2667"/>
                    </a:lnTo>
                    <a:lnTo>
                      <a:pt x="2895" y="2724"/>
                    </a:lnTo>
                    <a:lnTo>
                      <a:pt x="2953" y="2686"/>
                    </a:lnTo>
                    <a:lnTo>
                      <a:pt x="3010" y="2591"/>
                    </a:lnTo>
                    <a:lnTo>
                      <a:pt x="3048" y="2572"/>
                    </a:lnTo>
                    <a:lnTo>
                      <a:pt x="3105" y="2572"/>
                    </a:lnTo>
                    <a:lnTo>
                      <a:pt x="3162" y="2534"/>
                    </a:lnTo>
                    <a:lnTo>
                      <a:pt x="3200" y="2553"/>
                    </a:lnTo>
                    <a:lnTo>
                      <a:pt x="3219" y="2591"/>
                    </a:lnTo>
                    <a:lnTo>
                      <a:pt x="3238" y="2610"/>
                    </a:lnTo>
                    <a:lnTo>
                      <a:pt x="3238" y="2629"/>
                    </a:lnTo>
                    <a:lnTo>
                      <a:pt x="3276" y="2648"/>
                    </a:lnTo>
                    <a:lnTo>
                      <a:pt x="3276" y="2667"/>
                    </a:lnTo>
                    <a:lnTo>
                      <a:pt x="3257" y="2706"/>
                    </a:lnTo>
                    <a:lnTo>
                      <a:pt x="3219" y="2743"/>
                    </a:lnTo>
                    <a:lnTo>
                      <a:pt x="3181" y="2782"/>
                    </a:lnTo>
                    <a:lnTo>
                      <a:pt x="3181" y="2838"/>
                    </a:lnTo>
                    <a:lnTo>
                      <a:pt x="3219" y="2838"/>
                    </a:lnTo>
                    <a:lnTo>
                      <a:pt x="3238" y="2838"/>
                    </a:lnTo>
                    <a:lnTo>
                      <a:pt x="3257" y="2877"/>
                    </a:lnTo>
                    <a:lnTo>
                      <a:pt x="3276" y="2915"/>
                    </a:lnTo>
                    <a:lnTo>
                      <a:pt x="3200" y="2934"/>
                    </a:lnTo>
                    <a:lnTo>
                      <a:pt x="3200" y="2972"/>
                    </a:lnTo>
                    <a:lnTo>
                      <a:pt x="3219" y="3048"/>
                    </a:lnTo>
                    <a:lnTo>
                      <a:pt x="3200" y="3124"/>
                    </a:lnTo>
                    <a:lnTo>
                      <a:pt x="3181" y="3105"/>
                    </a:lnTo>
                    <a:lnTo>
                      <a:pt x="3124" y="3086"/>
                    </a:lnTo>
                    <a:lnTo>
                      <a:pt x="3143" y="3163"/>
                    </a:lnTo>
                    <a:lnTo>
                      <a:pt x="3162" y="3182"/>
                    </a:lnTo>
                    <a:lnTo>
                      <a:pt x="3181" y="3219"/>
                    </a:lnTo>
                    <a:lnTo>
                      <a:pt x="3200" y="3200"/>
                    </a:lnTo>
                    <a:lnTo>
                      <a:pt x="3238" y="3200"/>
                    </a:lnTo>
                    <a:lnTo>
                      <a:pt x="3295" y="3239"/>
                    </a:lnTo>
                    <a:lnTo>
                      <a:pt x="3238" y="3296"/>
                    </a:lnTo>
                    <a:lnTo>
                      <a:pt x="3219" y="3353"/>
                    </a:lnTo>
                    <a:lnTo>
                      <a:pt x="3257" y="3391"/>
                    </a:lnTo>
                    <a:lnTo>
                      <a:pt x="3371" y="3391"/>
                    </a:lnTo>
                    <a:lnTo>
                      <a:pt x="3410" y="3448"/>
                    </a:lnTo>
                    <a:lnTo>
                      <a:pt x="3391" y="3524"/>
                    </a:lnTo>
                    <a:lnTo>
                      <a:pt x="3295" y="3677"/>
                    </a:lnTo>
                    <a:lnTo>
                      <a:pt x="3295" y="3715"/>
                    </a:lnTo>
                    <a:lnTo>
                      <a:pt x="3315" y="3753"/>
                    </a:lnTo>
                    <a:lnTo>
                      <a:pt x="3315" y="3791"/>
                    </a:lnTo>
                    <a:lnTo>
                      <a:pt x="3162" y="3829"/>
                    </a:lnTo>
                    <a:lnTo>
                      <a:pt x="3124" y="3829"/>
                    </a:lnTo>
                    <a:lnTo>
                      <a:pt x="3067" y="3829"/>
                    </a:lnTo>
                    <a:lnTo>
                      <a:pt x="2953" y="3905"/>
                    </a:lnTo>
                    <a:lnTo>
                      <a:pt x="2857" y="3925"/>
                    </a:lnTo>
                    <a:lnTo>
                      <a:pt x="2838" y="3962"/>
                    </a:lnTo>
                    <a:lnTo>
                      <a:pt x="2876" y="4001"/>
                    </a:lnTo>
                    <a:lnTo>
                      <a:pt x="2934" y="3981"/>
                    </a:lnTo>
                    <a:lnTo>
                      <a:pt x="3010" y="4020"/>
                    </a:lnTo>
                    <a:lnTo>
                      <a:pt x="3124" y="4096"/>
                    </a:lnTo>
                    <a:lnTo>
                      <a:pt x="3124" y="4134"/>
                    </a:lnTo>
                    <a:lnTo>
                      <a:pt x="3029" y="4134"/>
                    </a:lnTo>
                    <a:lnTo>
                      <a:pt x="3010" y="4172"/>
                    </a:lnTo>
                    <a:lnTo>
                      <a:pt x="3010" y="4229"/>
                    </a:lnTo>
                    <a:lnTo>
                      <a:pt x="2990" y="4267"/>
                    </a:lnTo>
                    <a:lnTo>
                      <a:pt x="2953" y="4324"/>
                    </a:lnTo>
                    <a:lnTo>
                      <a:pt x="2934" y="4382"/>
                    </a:lnTo>
                    <a:lnTo>
                      <a:pt x="2953" y="4438"/>
                    </a:lnTo>
                    <a:lnTo>
                      <a:pt x="2971" y="4477"/>
                    </a:lnTo>
                    <a:lnTo>
                      <a:pt x="3010" y="4477"/>
                    </a:lnTo>
                    <a:lnTo>
                      <a:pt x="3029" y="4438"/>
                    </a:lnTo>
                    <a:lnTo>
                      <a:pt x="3162" y="4324"/>
                    </a:lnTo>
                    <a:lnTo>
                      <a:pt x="3181" y="4286"/>
                    </a:lnTo>
                    <a:lnTo>
                      <a:pt x="3238" y="4153"/>
                    </a:lnTo>
                    <a:lnTo>
                      <a:pt x="3219" y="4096"/>
                    </a:lnTo>
                    <a:lnTo>
                      <a:pt x="3238" y="4020"/>
                    </a:lnTo>
                    <a:lnTo>
                      <a:pt x="3257" y="3943"/>
                    </a:lnTo>
                    <a:lnTo>
                      <a:pt x="3295" y="3886"/>
                    </a:lnTo>
                    <a:lnTo>
                      <a:pt x="3371" y="3848"/>
                    </a:lnTo>
                    <a:lnTo>
                      <a:pt x="3429" y="3810"/>
                    </a:lnTo>
                    <a:lnTo>
                      <a:pt x="3467" y="3772"/>
                    </a:lnTo>
                    <a:lnTo>
                      <a:pt x="3505" y="3696"/>
                    </a:lnTo>
                    <a:lnTo>
                      <a:pt x="3524" y="3696"/>
                    </a:lnTo>
                    <a:lnTo>
                      <a:pt x="3543" y="3791"/>
                    </a:lnTo>
                    <a:lnTo>
                      <a:pt x="3581" y="3848"/>
                    </a:lnTo>
                    <a:lnTo>
                      <a:pt x="3638" y="3886"/>
                    </a:lnTo>
                    <a:lnTo>
                      <a:pt x="3848" y="3981"/>
                    </a:lnTo>
                    <a:lnTo>
                      <a:pt x="3924" y="4001"/>
                    </a:lnTo>
                    <a:lnTo>
                      <a:pt x="3962" y="4001"/>
                    </a:lnTo>
                    <a:lnTo>
                      <a:pt x="3981" y="3981"/>
                    </a:lnTo>
                    <a:lnTo>
                      <a:pt x="3981" y="3962"/>
                    </a:lnTo>
                    <a:lnTo>
                      <a:pt x="3981" y="3925"/>
                    </a:lnTo>
                    <a:lnTo>
                      <a:pt x="3962" y="3905"/>
                    </a:lnTo>
                    <a:lnTo>
                      <a:pt x="3905" y="3867"/>
                    </a:lnTo>
                    <a:lnTo>
                      <a:pt x="3886" y="3867"/>
                    </a:lnTo>
                    <a:lnTo>
                      <a:pt x="3848" y="3886"/>
                    </a:lnTo>
                    <a:lnTo>
                      <a:pt x="3810" y="3886"/>
                    </a:lnTo>
                    <a:lnTo>
                      <a:pt x="3752" y="3848"/>
                    </a:lnTo>
                    <a:lnTo>
                      <a:pt x="3752" y="3829"/>
                    </a:lnTo>
                    <a:lnTo>
                      <a:pt x="3772" y="3791"/>
                    </a:lnTo>
                    <a:lnTo>
                      <a:pt x="3752" y="3772"/>
                    </a:lnTo>
                    <a:lnTo>
                      <a:pt x="3733" y="3772"/>
                    </a:lnTo>
                    <a:lnTo>
                      <a:pt x="3600" y="3772"/>
                    </a:lnTo>
                    <a:lnTo>
                      <a:pt x="3638" y="3715"/>
                    </a:lnTo>
                    <a:lnTo>
                      <a:pt x="3676" y="3677"/>
                    </a:lnTo>
                    <a:lnTo>
                      <a:pt x="3715" y="3658"/>
                    </a:lnTo>
                    <a:lnTo>
                      <a:pt x="3676" y="3600"/>
                    </a:lnTo>
                    <a:lnTo>
                      <a:pt x="3657" y="3581"/>
                    </a:lnTo>
                    <a:lnTo>
                      <a:pt x="3600" y="3563"/>
                    </a:lnTo>
                    <a:lnTo>
                      <a:pt x="3581" y="3544"/>
                    </a:lnTo>
                    <a:lnTo>
                      <a:pt x="3562" y="3524"/>
                    </a:lnTo>
                    <a:lnTo>
                      <a:pt x="3543" y="3467"/>
                    </a:lnTo>
                    <a:lnTo>
                      <a:pt x="3524" y="3448"/>
                    </a:lnTo>
                    <a:lnTo>
                      <a:pt x="3505" y="3429"/>
                    </a:lnTo>
                    <a:lnTo>
                      <a:pt x="3448" y="3372"/>
                    </a:lnTo>
                    <a:lnTo>
                      <a:pt x="3429" y="3353"/>
                    </a:lnTo>
                    <a:lnTo>
                      <a:pt x="3429" y="3296"/>
                    </a:lnTo>
                    <a:lnTo>
                      <a:pt x="3467" y="3277"/>
                    </a:lnTo>
                    <a:lnTo>
                      <a:pt x="3486" y="3296"/>
                    </a:lnTo>
                    <a:lnTo>
                      <a:pt x="3505" y="3296"/>
                    </a:lnTo>
                    <a:lnTo>
                      <a:pt x="3524" y="3258"/>
                    </a:lnTo>
                    <a:lnTo>
                      <a:pt x="3543" y="3258"/>
                    </a:lnTo>
                    <a:lnTo>
                      <a:pt x="3543" y="3239"/>
                    </a:lnTo>
                    <a:lnTo>
                      <a:pt x="3505" y="3200"/>
                    </a:lnTo>
                    <a:lnTo>
                      <a:pt x="3486" y="3182"/>
                    </a:lnTo>
                    <a:lnTo>
                      <a:pt x="3429" y="3124"/>
                    </a:lnTo>
                    <a:lnTo>
                      <a:pt x="3391" y="3086"/>
                    </a:lnTo>
                    <a:lnTo>
                      <a:pt x="3371" y="3029"/>
                    </a:lnTo>
                    <a:lnTo>
                      <a:pt x="3371" y="2972"/>
                    </a:lnTo>
                    <a:lnTo>
                      <a:pt x="3429" y="2953"/>
                    </a:lnTo>
                    <a:lnTo>
                      <a:pt x="3429" y="2915"/>
                    </a:lnTo>
                    <a:lnTo>
                      <a:pt x="3505" y="2801"/>
                    </a:lnTo>
                    <a:lnTo>
                      <a:pt x="3524" y="2782"/>
                    </a:lnTo>
                    <a:lnTo>
                      <a:pt x="3505" y="2724"/>
                    </a:lnTo>
                    <a:lnTo>
                      <a:pt x="3429" y="2629"/>
                    </a:lnTo>
                    <a:lnTo>
                      <a:pt x="3410" y="2572"/>
                    </a:lnTo>
                    <a:lnTo>
                      <a:pt x="3410" y="2515"/>
                    </a:lnTo>
                    <a:lnTo>
                      <a:pt x="3448" y="2477"/>
                    </a:lnTo>
                    <a:lnTo>
                      <a:pt x="3486" y="2477"/>
                    </a:lnTo>
                    <a:lnTo>
                      <a:pt x="3524" y="2496"/>
                    </a:lnTo>
                    <a:lnTo>
                      <a:pt x="3524" y="2362"/>
                    </a:lnTo>
                    <a:lnTo>
                      <a:pt x="3600" y="2267"/>
                    </a:lnTo>
                    <a:lnTo>
                      <a:pt x="3733" y="2191"/>
                    </a:lnTo>
                    <a:lnTo>
                      <a:pt x="3867" y="2153"/>
                    </a:lnTo>
                    <a:lnTo>
                      <a:pt x="4172" y="2191"/>
                    </a:lnTo>
                    <a:lnTo>
                      <a:pt x="4305" y="2229"/>
                    </a:lnTo>
                    <a:lnTo>
                      <a:pt x="4305" y="2286"/>
                    </a:lnTo>
                    <a:lnTo>
                      <a:pt x="4343" y="2343"/>
                    </a:lnTo>
                    <a:lnTo>
                      <a:pt x="4381" y="2420"/>
                    </a:lnTo>
                    <a:lnTo>
                      <a:pt x="4419" y="2457"/>
                    </a:lnTo>
                    <a:lnTo>
                      <a:pt x="4438" y="2457"/>
                    </a:lnTo>
                    <a:lnTo>
                      <a:pt x="4495" y="2477"/>
                    </a:lnTo>
                    <a:lnTo>
                      <a:pt x="4495" y="2496"/>
                    </a:lnTo>
                    <a:lnTo>
                      <a:pt x="4514" y="2496"/>
                    </a:lnTo>
                    <a:lnTo>
                      <a:pt x="4514" y="2553"/>
                    </a:lnTo>
                    <a:lnTo>
                      <a:pt x="4534" y="2572"/>
                    </a:lnTo>
                    <a:lnTo>
                      <a:pt x="4553" y="2572"/>
                    </a:lnTo>
                    <a:lnTo>
                      <a:pt x="4629" y="2648"/>
                    </a:lnTo>
                    <a:lnTo>
                      <a:pt x="4686" y="2667"/>
                    </a:lnTo>
                    <a:lnTo>
                      <a:pt x="4743" y="2667"/>
                    </a:lnTo>
                    <a:lnTo>
                      <a:pt x="4934" y="2629"/>
                    </a:lnTo>
                    <a:lnTo>
                      <a:pt x="5010" y="2610"/>
                    </a:lnTo>
                    <a:lnTo>
                      <a:pt x="5029" y="2629"/>
                    </a:lnTo>
                    <a:lnTo>
                      <a:pt x="5067" y="2648"/>
                    </a:lnTo>
                    <a:lnTo>
                      <a:pt x="5086" y="2667"/>
                    </a:lnTo>
                    <a:lnTo>
                      <a:pt x="5105" y="2610"/>
                    </a:lnTo>
                    <a:lnTo>
                      <a:pt x="5124" y="2591"/>
                    </a:lnTo>
                    <a:lnTo>
                      <a:pt x="5143" y="2572"/>
                    </a:lnTo>
                    <a:lnTo>
                      <a:pt x="5162" y="2591"/>
                    </a:lnTo>
                    <a:lnTo>
                      <a:pt x="5181" y="2610"/>
                    </a:lnTo>
                    <a:lnTo>
                      <a:pt x="5162" y="2648"/>
                    </a:lnTo>
                    <a:lnTo>
                      <a:pt x="5143" y="2686"/>
                    </a:lnTo>
                    <a:lnTo>
                      <a:pt x="5181" y="2706"/>
                    </a:lnTo>
                    <a:lnTo>
                      <a:pt x="5238" y="2724"/>
                    </a:lnTo>
                    <a:lnTo>
                      <a:pt x="5296" y="2706"/>
                    </a:lnTo>
                    <a:lnTo>
                      <a:pt x="5315" y="2706"/>
                    </a:lnTo>
                    <a:lnTo>
                      <a:pt x="5315" y="2762"/>
                    </a:lnTo>
                    <a:lnTo>
                      <a:pt x="5352" y="2782"/>
                    </a:lnTo>
                    <a:lnTo>
                      <a:pt x="5391" y="2801"/>
                    </a:lnTo>
                    <a:lnTo>
                      <a:pt x="5448" y="2801"/>
                    </a:lnTo>
                    <a:lnTo>
                      <a:pt x="5429" y="2762"/>
                    </a:lnTo>
                    <a:lnTo>
                      <a:pt x="5429" y="2743"/>
                    </a:lnTo>
                    <a:lnTo>
                      <a:pt x="5429" y="2724"/>
                    </a:lnTo>
                    <a:lnTo>
                      <a:pt x="5448" y="2686"/>
                    </a:lnTo>
                    <a:lnTo>
                      <a:pt x="5486" y="2706"/>
                    </a:lnTo>
                    <a:lnTo>
                      <a:pt x="5524" y="2706"/>
                    </a:lnTo>
                    <a:lnTo>
                      <a:pt x="5562" y="2648"/>
                    </a:lnTo>
                    <a:lnTo>
                      <a:pt x="5562" y="2610"/>
                    </a:lnTo>
                    <a:lnTo>
                      <a:pt x="5543" y="2572"/>
                    </a:lnTo>
                    <a:lnTo>
                      <a:pt x="5429" y="2515"/>
                    </a:lnTo>
                    <a:lnTo>
                      <a:pt x="5372" y="2477"/>
                    </a:lnTo>
                    <a:lnTo>
                      <a:pt x="5410" y="2477"/>
                    </a:lnTo>
                    <a:lnTo>
                      <a:pt x="5505" y="2420"/>
                    </a:lnTo>
                    <a:lnTo>
                      <a:pt x="5581" y="2401"/>
                    </a:lnTo>
                    <a:lnTo>
                      <a:pt x="5619" y="2362"/>
                    </a:lnTo>
                    <a:lnTo>
                      <a:pt x="5696" y="2401"/>
                    </a:lnTo>
                    <a:lnTo>
                      <a:pt x="5772" y="2401"/>
                    </a:lnTo>
                    <a:close/>
                    <a:moveTo>
                      <a:pt x="2152" y="1962"/>
                    </a:moveTo>
                    <a:lnTo>
                      <a:pt x="2114" y="2020"/>
                    </a:lnTo>
                    <a:lnTo>
                      <a:pt x="2076" y="2076"/>
                    </a:lnTo>
                    <a:lnTo>
                      <a:pt x="2096" y="2134"/>
                    </a:lnTo>
                    <a:lnTo>
                      <a:pt x="2114" y="2115"/>
                    </a:lnTo>
                    <a:lnTo>
                      <a:pt x="2114" y="2172"/>
                    </a:lnTo>
                    <a:lnTo>
                      <a:pt x="2057" y="2210"/>
                    </a:lnTo>
                    <a:lnTo>
                      <a:pt x="2000" y="2248"/>
                    </a:lnTo>
                    <a:lnTo>
                      <a:pt x="1962" y="2229"/>
                    </a:lnTo>
                    <a:lnTo>
                      <a:pt x="1943" y="2267"/>
                    </a:lnTo>
                    <a:lnTo>
                      <a:pt x="1905" y="2305"/>
                    </a:lnTo>
                    <a:lnTo>
                      <a:pt x="1867" y="2305"/>
                    </a:lnTo>
                    <a:lnTo>
                      <a:pt x="1829" y="2286"/>
                    </a:lnTo>
                    <a:lnTo>
                      <a:pt x="1791" y="2229"/>
                    </a:lnTo>
                    <a:lnTo>
                      <a:pt x="1791" y="2153"/>
                    </a:lnTo>
                    <a:lnTo>
                      <a:pt x="1771" y="2096"/>
                    </a:lnTo>
                    <a:lnTo>
                      <a:pt x="1715" y="2058"/>
                    </a:lnTo>
                    <a:lnTo>
                      <a:pt x="1695" y="2020"/>
                    </a:lnTo>
                    <a:lnTo>
                      <a:pt x="1791" y="1734"/>
                    </a:lnTo>
                    <a:lnTo>
                      <a:pt x="1810" y="1772"/>
                    </a:lnTo>
                    <a:lnTo>
                      <a:pt x="1847" y="1810"/>
                    </a:lnTo>
                    <a:lnTo>
                      <a:pt x="1867" y="1791"/>
                    </a:lnTo>
                    <a:lnTo>
                      <a:pt x="1905" y="1753"/>
                    </a:lnTo>
                    <a:lnTo>
                      <a:pt x="1924" y="1753"/>
                    </a:lnTo>
                    <a:lnTo>
                      <a:pt x="1905" y="1905"/>
                    </a:lnTo>
                    <a:lnTo>
                      <a:pt x="1943" y="1944"/>
                    </a:lnTo>
                    <a:lnTo>
                      <a:pt x="2038" y="1944"/>
                    </a:lnTo>
                    <a:lnTo>
                      <a:pt x="2038" y="1905"/>
                    </a:lnTo>
                    <a:lnTo>
                      <a:pt x="2019" y="1810"/>
                    </a:lnTo>
                    <a:lnTo>
                      <a:pt x="2038" y="1810"/>
                    </a:lnTo>
                    <a:lnTo>
                      <a:pt x="2076" y="1810"/>
                    </a:lnTo>
                    <a:lnTo>
                      <a:pt x="2133" y="1791"/>
                    </a:lnTo>
                    <a:lnTo>
                      <a:pt x="2152" y="1810"/>
                    </a:lnTo>
                    <a:lnTo>
                      <a:pt x="2172" y="1886"/>
                    </a:lnTo>
                    <a:lnTo>
                      <a:pt x="2152" y="1962"/>
                    </a:lnTo>
                    <a:close/>
                    <a:moveTo>
                      <a:pt x="4553" y="1238"/>
                    </a:moveTo>
                    <a:lnTo>
                      <a:pt x="4553" y="1258"/>
                    </a:lnTo>
                    <a:lnTo>
                      <a:pt x="4534" y="1296"/>
                    </a:lnTo>
                    <a:lnTo>
                      <a:pt x="4514" y="1296"/>
                    </a:lnTo>
                    <a:lnTo>
                      <a:pt x="4495" y="1296"/>
                    </a:lnTo>
                    <a:lnTo>
                      <a:pt x="4476" y="1334"/>
                    </a:lnTo>
                    <a:lnTo>
                      <a:pt x="4514" y="1372"/>
                    </a:lnTo>
                    <a:lnTo>
                      <a:pt x="4400" y="1372"/>
                    </a:lnTo>
                    <a:lnTo>
                      <a:pt x="4324" y="1315"/>
                    </a:lnTo>
                    <a:lnTo>
                      <a:pt x="4248" y="1258"/>
                    </a:lnTo>
                    <a:lnTo>
                      <a:pt x="4172" y="1201"/>
                    </a:lnTo>
                    <a:lnTo>
                      <a:pt x="4153" y="1238"/>
                    </a:lnTo>
                    <a:lnTo>
                      <a:pt x="4114" y="1277"/>
                    </a:lnTo>
                    <a:lnTo>
                      <a:pt x="4077" y="1277"/>
                    </a:lnTo>
                    <a:lnTo>
                      <a:pt x="4038" y="1258"/>
                    </a:lnTo>
                    <a:lnTo>
                      <a:pt x="3867" y="1124"/>
                    </a:lnTo>
                    <a:lnTo>
                      <a:pt x="3791" y="1105"/>
                    </a:lnTo>
                    <a:lnTo>
                      <a:pt x="3619" y="1105"/>
                    </a:lnTo>
                    <a:lnTo>
                      <a:pt x="3524" y="1067"/>
                    </a:lnTo>
                    <a:lnTo>
                      <a:pt x="3448" y="1010"/>
                    </a:lnTo>
                    <a:lnTo>
                      <a:pt x="3410" y="1010"/>
                    </a:lnTo>
                    <a:lnTo>
                      <a:pt x="3371" y="1010"/>
                    </a:lnTo>
                    <a:lnTo>
                      <a:pt x="3334" y="1029"/>
                    </a:lnTo>
                    <a:lnTo>
                      <a:pt x="3295" y="972"/>
                    </a:lnTo>
                    <a:lnTo>
                      <a:pt x="3315" y="953"/>
                    </a:lnTo>
                    <a:lnTo>
                      <a:pt x="3334" y="915"/>
                    </a:lnTo>
                    <a:lnTo>
                      <a:pt x="3467" y="762"/>
                    </a:lnTo>
                    <a:lnTo>
                      <a:pt x="3505" y="725"/>
                    </a:lnTo>
                    <a:lnTo>
                      <a:pt x="3505" y="667"/>
                    </a:lnTo>
                    <a:lnTo>
                      <a:pt x="3486" y="667"/>
                    </a:lnTo>
                    <a:lnTo>
                      <a:pt x="3371" y="648"/>
                    </a:lnTo>
                    <a:lnTo>
                      <a:pt x="3352" y="648"/>
                    </a:lnTo>
                    <a:lnTo>
                      <a:pt x="3334" y="648"/>
                    </a:lnTo>
                    <a:lnTo>
                      <a:pt x="3315" y="610"/>
                    </a:lnTo>
                    <a:lnTo>
                      <a:pt x="3257" y="553"/>
                    </a:lnTo>
                    <a:lnTo>
                      <a:pt x="3238" y="496"/>
                    </a:lnTo>
                    <a:lnTo>
                      <a:pt x="3276" y="496"/>
                    </a:lnTo>
                    <a:lnTo>
                      <a:pt x="3295" y="496"/>
                    </a:lnTo>
                    <a:lnTo>
                      <a:pt x="3315" y="515"/>
                    </a:lnTo>
                    <a:lnTo>
                      <a:pt x="3334" y="553"/>
                    </a:lnTo>
                    <a:lnTo>
                      <a:pt x="3391" y="515"/>
                    </a:lnTo>
                    <a:lnTo>
                      <a:pt x="3429" y="496"/>
                    </a:lnTo>
                    <a:lnTo>
                      <a:pt x="3505" y="420"/>
                    </a:lnTo>
                    <a:lnTo>
                      <a:pt x="3543" y="381"/>
                    </a:lnTo>
                    <a:lnTo>
                      <a:pt x="3581" y="381"/>
                    </a:lnTo>
                    <a:lnTo>
                      <a:pt x="3600" y="381"/>
                    </a:lnTo>
                    <a:lnTo>
                      <a:pt x="3657" y="400"/>
                    </a:lnTo>
                    <a:lnTo>
                      <a:pt x="3676" y="420"/>
                    </a:lnTo>
                    <a:lnTo>
                      <a:pt x="3676" y="476"/>
                    </a:lnTo>
                    <a:lnTo>
                      <a:pt x="3638" y="534"/>
                    </a:lnTo>
                    <a:lnTo>
                      <a:pt x="3619" y="572"/>
                    </a:lnTo>
                    <a:lnTo>
                      <a:pt x="3657" y="629"/>
                    </a:lnTo>
                    <a:lnTo>
                      <a:pt x="3848" y="725"/>
                    </a:lnTo>
                    <a:lnTo>
                      <a:pt x="3943" y="686"/>
                    </a:lnTo>
                    <a:lnTo>
                      <a:pt x="3962" y="686"/>
                    </a:lnTo>
                    <a:lnTo>
                      <a:pt x="3981" y="667"/>
                    </a:lnTo>
                    <a:lnTo>
                      <a:pt x="4000" y="667"/>
                    </a:lnTo>
                    <a:lnTo>
                      <a:pt x="4038" y="667"/>
                    </a:lnTo>
                    <a:lnTo>
                      <a:pt x="4229" y="629"/>
                    </a:lnTo>
                    <a:lnTo>
                      <a:pt x="4267" y="629"/>
                    </a:lnTo>
                    <a:lnTo>
                      <a:pt x="4286" y="686"/>
                    </a:lnTo>
                    <a:lnTo>
                      <a:pt x="4305" y="743"/>
                    </a:lnTo>
                    <a:lnTo>
                      <a:pt x="4324" y="801"/>
                    </a:lnTo>
                    <a:lnTo>
                      <a:pt x="4248" y="915"/>
                    </a:lnTo>
                    <a:lnTo>
                      <a:pt x="4286" y="953"/>
                    </a:lnTo>
                    <a:lnTo>
                      <a:pt x="4419" y="972"/>
                    </a:lnTo>
                    <a:lnTo>
                      <a:pt x="4419" y="1010"/>
                    </a:lnTo>
                    <a:lnTo>
                      <a:pt x="4362" y="1029"/>
                    </a:lnTo>
                    <a:lnTo>
                      <a:pt x="4400" y="1086"/>
                    </a:lnTo>
                    <a:lnTo>
                      <a:pt x="4514" y="1182"/>
                    </a:lnTo>
                    <a:lnTo>
                      <a:pt x="4534" y="1182"/>
                    </a:lnTo>
                    <a:lnTo>
                      <a:pt x="4553" y="1182"/>
                    </a:lnTo>
                    <a:lnTo>
                      <a:pt x="4572" y="1219"/>
                    </a:lnTo>
                    <a:lnTo>
                      <a:pt x="4553" y="1238"/>
                    </a:lnTo>
                    <a:close/>
                    <a:moveTo>
                      <a:pt x="3905" y="39"/>
                    </a:moveTo>
                    <a:lnTo>
                      <a:pt x="3924" y="19"/>
                    </a:lnTo>
                    <a:lnTo>
                      <a:pt x="4057" y="19"/>
                    </a:lnTo>
                    <a:lnTo>
                      <a:pt x="4133" y="0"/>
                    </a:lnTo>
                    <a:lnTo>
                      <a:pt x="4191" y="0"/>
                    </a:lnTo>
                    <a:lnTo>
                      <a:pt x="4209" y="19"/>
                    </a:lnTo>
                    <a:lnTo>
                      <a:pt x="4229" y="58"/>
                    </a:lnTo>
                    <a:lnTo>
                      <a:pt x="4229" y="77"/>
                    </a:lnTo>
                    <a:lnTo>
                      <a:pt x="4209" y="77"/>
                    </a:lnTo>
                    <a:lnTo>
                      <a:pt x="4191" y="77"/>
                    </a:lnTo>
                    <a:lnTo>
                      <a:pt x="4172" y="77"/>
                    </a:lnTo>
                    <a:lnTo>
                      <a:pt x="4172" y="95"/>
                    </a:lnTo>
                    <a:lnTo>
                      <a:pt x="4209" y="134"/>
                    </a:lnTo>
                    <a:lnTo>
                      <a:pt x="4209" y="153"/>
                    </a:lnTo>
                    <a:lnTo>
                      <a:pt x="4209" y="210"/>
                    </a:lnTo>
                    <a:lnTo>
                      <a:pt x="4191" y="229"/>
                    </a:lnTo>
                    <a:lnTo>
                      <a:pt x="4133" y="286"/>
                    </a:lnTo>
                    <a:lnTo>
                      <a:pt x="4019" y="381"/>
                    </a:lnTo>
                    <a:lnTo>
                      <a:pt x="4000" y="362"/>
                    </a:lnTo>
                    <a:lnTo>
                      <a:pt x="3981" y="362"/>
                    </a:lnTo>
                    <a:lnTo>
                      <a:pt x="3981" y="344"/>
                    </a:lnTo>
                    <a:lnTo>
                      <a:pt x="3962" y="344"/>
                    </a:lnTo>
                    <a:lnTo>
                      <a:pt x="3886" y="286"/>
                    </a:lnTo>
                    <a:lnTo>
                      <a:pt x="3867" y="248"/>
                    </a:lnTo>
                    <a:lnTo>
                      <a:pt x="3867" y="229"/>
                    </a:lnTo>
                    <a:lnTo>
                      <a:pt x="3886" y="210"/>
                    </a:lnTo>
                    <a:lnTo>
                      <a:pt x="3886" y="172"/>
                    </a:lnTo>
                    <a:lnTo>
                      <a:pt x="3867" y="115"/>
                    </a:lnTo>
                    <a:lnTo>
                      <a:pt x="3867" y="95"/>
                    </a:lnTo>
                    <a:lnTo>
                      <a:pt x="3905" y="95"/>
                    </a:lnTo>
                    <a:lnTo>
                      <a:pt x="3905" y="39"/>
                    </a:lnTo>
                    <a:close/>
                    <a:moveTo>
                      <a:pt x="457" y="1829"/>
                    </a:moveTo>
                    <a:lnTo>
                      <a:pt x="381" y="2020"/>
                    </a:lnTo>
                    <a:lnTo>
                      <a:pt x="343" y="2058"/>
                    </a:lnTo>
                    <a:lnTo>
                      <a:pt x="286" y="2076"/>
                    </a:lnTo>
                    <a:lnTo>
                      <a:pt x="210" y="2096"/>
                    </a:lnTo>
                    <a:lnTo>
                      <a:pt x="152" y="2096"/>
                    </a:lnTo>
                    <a:lnTo>
                      <a:pt x="171" y="2096"/>
                    </a:lnTo>
                    <a:lnTo>
                      <a:pt x="152" y="2096"/>
                    </a:lnTo>
                    <a:lnTo>
                      <a:pt x="133" y="2115"/>
                    </a:lnTo>
                    <a:lnTo>
                      <a:pt x="115" y="2115"/>
                    </a:lnTo>
                    <a:lnTo>
                      <a:pt x="115" y="2096"/>
                    </a:lnTo>
                    <a:lnTo>
                      <a:pt x="115" y="2076"/>
                    </a:lnTo>
                    <a:lnTo>
                      <a:pt x="115" y="2058"/>
                    </a:lnTo>
                    <a:lnTo>
                      <a:pt x="95" y="2039"/>
                    </a:lnTo>
                    <a:lnTo>
                      <a:pt x="95" y="2020"/>
                    </a:lnTo>
                    <a:lnTo>
                      <a:pt x="76" y="2020"/>
                    </a:lnTo>
                    <a:lnTo>
                      <a:pt x="38" y="2039"/>
                    </a:lnTo>
                    <a:lnTo>
                      <a:pt x="57" y="1981"/>
                    </a:lnTo>
                    <a:lnTo>
                      <a:pt x="115" y="1944"/>
                    </a:lnTo>
                    <a:lnTo>
                      <a:pt x="152" y="1886"/>
                    </a:lnTo>
                    <a:lnTo>
                      <a:pt x="133" y="1829"/>
                    </a:lnTo>
                    <a:lnTo>
                      <a:pt x="95" y="1829"/>
                    </a:lnTo>
                    <a:lnTo>
                      <a:pt x="19" y="1829"/>
                    </a:lnTo>
                    <a:lnTo>
                      <a:pt x="0" y="1810"/>
                    </a:lnTo>
                    <a:lnTo>
                      <a:pt x="19" y="1772"/>
                    </a:lnTo>
                    <a:lnTo>
                      <a:pt x="57" y="1753"/>
                    </a:lnTo>
                    <a:lnTo>
                      <a:pt x="115" y="1734"/>
                    </a:lnTo>
                    <a:lnTo>
                      <a:pt x="171" y="1696"/>
                    </a:lnTo>
                    <a:lnTo>
                      <a:pt x="229" y="1658"/>
                    </a:lnTo>
                    <a:lnTo>
                      <a:pt x="286" y="1619"/>
                    </a:lnTo>
                    <a:lnTo>
                      <a:pt x="362" y="1600"/>
                    </a:lnTo>
                    <a:lnTo>
                      <a:pt x="362" y="1658"/>
                    </a:lnTo>
                    <a:lnTo>
                      <a:pt x="381" y="1677"/>
                    </a:lnTo>
                    <a:lnTo>
                      <a:pt x="419" y="1658"/>
                    </a:lnTo>
                    <a:lnTo>
                      <a:pt x="400" y="1696"/>
                    </a:lnTo>
                    <a:lnTo>
                      <a:pt x="381" y="1715"/>
                    </a:lnTo>
                    <a:lnTo>
                      <a:pt x="362" y="1753"/>
                    </a:lnTo>
                    <a:lnTo>
                      <a:pt x="362" y="1791"/>
                    </a:lnTo>
                    <a:lnTo>
                      <a:pt x="381" y="1791"/>
                    </a:lnTo>
                    <a:lnTo>
                      <a:pt x="419" y="1734"/>
                    </a:lnTo>
                    <a:lnTo>
                      <a:pt x="457" y="1734"/>
                    </a:lnTo>
                    <a:lnTo>
                      <a:pt x="457" y="1772"/>
                    </a:lnTo>
                    <a:lnTo>
                      <a:pt x="457" y="182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8" name="Freeform 29">
                <a:extLst>
                  <a:ext uri="{FF2B5EF4-FFF2-40B4-BE49-F238E27FC236}">
                    <a16:creationId xmlns:a16="http://schemas.microsoft.com/office/drawing/2014/main" id="{3A8AC05E-9531-6B4F-AA16-D3714FE10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45188" y="2600325"/>
                <a:ext cx="2414587" cy="2468563"/>
              </a:xfrm>
              <a:custGeom>
                <a:avLst/>
                <a:gdLst>
                  <a:gd name="T0" fmla="*/ 209896599 w 6706"/>
                  <a:gd name="T1" fmla="*/ 29661985 h 6859"/>
                  <a:gd name="T2" fmla="*/ 239456026 w 6706"/>
                  <a:gd name="T3" fmla="*/ 39506365 h 6859"/>
                  <a:gd name="T4" fmla="*/ 293777392 w 6706"/>
                  <a:gd name="T5" fmla="*/ 22278970 h 6859"/>
                  <a:gd name="T6" fmla="*/ 353155133 w 6706"/>
                  <a:gd name="T7" fmla="*/ 46889381 h 6859"/>
                  <a:gd name="T8" fmla="*/ 419663574 w 6706"/>
                  <a:gd name="T9" fmla="*/ 69168351 h 6859"/>
                  <a:gd name="T10" fmla="*/ 459205767 w 6706"/>
                  <a:gd name="T11" fmla="*/ 103623141 h 6859"/>
                  <a:gd name="T12" fmla="*/ 518453884 w 6706"/>
                  <a:gd name="T13" fmla="*/ 155564097 h 6859"/>
                  <a:gd name="T14" fmla="*/ 557995717 w 6706"/>
                  <a:gd name="T15" fmla="*/ 160356902 h 6859"/>
                  <a:gd name="T16" fmla="*/ 864219070 w 6706"/>
                  <a:gd name="T17" fmla="*/ 185096877 h 6859"/>
                  <a:gd name="T18" fmla="*/ 824677237 w 6706"/>
                  <a:gd name="T19" fmla="*/ 389882155 h 6859"/>
                  <a:gd name="T20" fmla="*/ 782801472 w 6706"/>
                  <a:gd name="T21" fmla="*/ 414492566 h 6859"/>
                  <a:gd name="T22" fmla="*/ 735869693 w 6706"/>
                  <a:gd name="T23" fmla="*/ 375115765 h 6859"/>
                  <a:gd name="T24" fmla="*/ 701254251 w 6706"/>
                  <a:gd name="T25" fmla="*/ 725361990 h 6859"/>
                  <a:gd name="T26" fmla="*/ 681548326 w 6706"/>
                  <a:gd name="T27" fmla="*/ 732874930 h 6859"/>
                  <a:gd name="T28" fmla="*/ 649396080 w 6706"/>
                  <a:gd name="T29" fmla="*/ 774712736 h 6859"/>
                  <a:gd name="T30" fmla="*/ 634616547 w 6706"/>
                  <a:gd name="T31" fmla="*/ 814219102 h 6859"/>
                  <a:gd name="T32" fmla="*/ 535826236 w 6706"/>
                  <a:gd name="T33" fmla="*/ 868491497 h 6859"/>
                  <a:gd name="T34" fmla="*/ 486431261 w 6706"/>
                  <a:gd name="T35" fmla="*/ 888309462 h 6859"/>
                  <a:gd name="T36" fmla="*/ 417330001 w 6706"/>
                  <a:gd name="T37" fmla="*/ 816680107 h 6859"/>
                  <a:gd name="T38" fmla="*/ 365471471 w 6706"/>
                  <a:gd name="T39" fmla="*/ 690907560 h 6859"/>
                  <a:gd name="T40" fmla="*/ 246845613 w 6706"/>
                  <a:gd name="T41" fmla="*/ 676011605 h 6859"/>
                  <a:gd name="T42" fmla="*/ 195117065 w 6706"/>
                  <a:gd name="T43" fmla="*/ 629251789 h 6859"/>
                  <a:gd name="T44" fmla="*/ 138202520 w 6706"/>
                  <a:gd name="T45" fmla="*/ 634173799 h 6859"/>
                  <a:gd name="T46" fmla="*/ 39412210 w 6706"/>
                  <a:gd name="T47" fmla="*/ 562544083 h 6859"/>
                  <a:gd name="T48" fmla="*/ 39412210 w 6706"/>
                  <a:gd name="T49" fmla="*/ 513193697 h 6859"/>
                  <a:gd name="T50" fmla="*/ 61711313 w 6706"/>
                  <a:gd name="T51" fmla="*/ 434310531 h 6859"/>
                  <a:gd name="T52" fmla="*/ 56784922 w 6706"/>
                  <a:gd name="T53" fmla="*/ 350375790 h 6859"/>
                  <a:gd name="T54" fmla="*/ 83880794 w 6706"/>
                  <a:gd name="T55" fmla="*/ 330687389 h 6859"/>
                  <a:gd name="T56" fmla="*/ 140665716 w 6706"/>
                  <a:gd name="T57" fmla="*/ 330687389 h 6859"/>
                  <a:gd name="T58" fmla="*/ 177744353 w 6706"/>
                  <a:gd name="T59" fmla="*/ 313459994 h 6859"/>
                  <a:gd name="T60" fmla="*/ 177744353 w 6706"/>
                  <a:gd name="T61" fmla="*/ 268902054 h 6859"/>
                  <a:gd name="T62" fmla="*/ 116033039 w 6706"/>
                  <a:gd name="T63" fmla="*/ 229525253 h 6859"/>
                  <a:gd name="T64" fmla="*/ 66638064 w 6706"/>
                  <a:gd name="T65" fmla="*/ 162817907 h 6859"/>
                  <a:gd name="T66" fmla="*/ 59248118 w 6706"/>
                  <a:gd name="T67" fmla="*/ 152973527 h 6859"/>
                  <a:gd name="T68" fmla="*/ 59248118 w 6706"/>
                  <a:gd name="T69" fmla="*/ 143129507 h 6859"/>
                  <a:gd name="T70" fmla="*/ 71564456 w 6706"/>
                  <a:gd name="T71" fmla="*/ 130824122 h 6859"/>
                  <a:gd name="T72" fmla="*/ 106179897 w 6706"/>
                  <a:gd name="T73" fmla="*/ 118519096 h 6859"/>
                  <a:gd name="T74" fmla="*/ 130812573 w 6706"/>
                  <a:gd name="T75" fmla="*/ 101162136 h 6859"/>
                  <a:gd name="T76" fmla="*/ 175281157 w 6706"/>
                  <a:gd name="T77" fmla="*/ 81473736 h 6859"/>
                  <a:gd name="T78" fmla="*/ 212230171 w 6706"/>
                  <a:gd name="T79" fmla="*/ 56863325 h 6859"/>
                  <a:gd name="T80" fmla="*/ 207433403 w 6706"/>
                  <a:gd name="T81" fmla="*/ 46889381 h 6859"/>
                  <a:gd name="T82" fmla="*/ 209896599 w 6706"/>
                  <a:gd name="T83" fmla="*/ 34584355 h 6859"/>
                  <a:gd name="T84" fmla="*/ 0 w 6706"/>
                  <a:gd name="T85" fmla="*/ 27200980 h 6859"/>
                  <a:gd name="T86" fmla="*/ 4796768 w 6706"/>
                  <a:gd name="T87" fmla="*/ 27200980 h 6859"/>
                  <a:gd name="T88" fmla="*/ 56784922 w 6706"/>
                  <a:gd name="T89" fmla="*/ 24739975 h 6859"/>
                  <a:gd name="T90" fmla="*/ 51728548 w 6706"/>
                  <a:gd name="T91" fmla="*/ 24739975 h 6859"/>
                  <a:gd name="T92" fmla="*/ 155574872 w 6706"/>
                  <a:gd name="T93" fmla="*/ 0 h 68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706" h="6859">
                    <a:moveTo>
                      <a:pt x="1561" y="95"/>
                    </a:moveTo>
                    <a:lnTo>
                      <a:pt x="1561" y="95"/>
                    </a:lnTo>
                    <a:lnTo>
                      <a:pt x="1619" y="229"/>
                    </a:lnTo>
                    <a:lnTo>
                      <a:pt x="1619" y="267"/>
                    </a:lnTo>
                    <a:lnTo>
                      <a:pt x="1752" y="343"/>
                    </a:lnTo>
                    <a:lnTo>
                      <a:pt x="1847" y="305"/>
                    </a:lnTo>
                    <a:lnTo>
                      <a:pt x="2095" y="324"/>
                    </a:lnTo>
                    <a:lnTo>
                      <a:pt x="2247" y="305"/>
                    </a:lnTo>
                    <a:lnTo>
                      <a:pt x="2266" y="172"/>
                    </a:lnTo>
                    <a:lnTo>
                      <a:pt x="2362" y="114"/>
                    </a:lnTo>
                    <a:lnTo>
                      <a:pt x="2609" y="343"/>
                    </a:lnTo>
                    <a:lnTo>
                      <a:pt x="2724" y="362"/>
                    </a:lnTo>
                    <a:lnTo>
                      <a:pt x="2857" y="362"/>
                    </a:lnTo>
                    <a:lnTo>
                      <a:pt x="3142" y="515"/>
                    </a:lnTo>
                    <a:lnTo>
                      <a:pt x="3237" y="534"/>
                    </a:lnTo>
                    <a:lnTo>
                      <a:pt x="3333" y="572"/>
                    </a:lnTo>
                    <a:lnTo>
                      <a:pt x="3409" y="705"/>
                    </a:lnTo>
                    <a:lnTo>
                      <a:pt x="3542" y="800"/>
                    </a:lnTo>
                    <a:lnTo>
                      <a:pt x="3809" y="952"/>
                    </a:lnTo>
                    <a:lnTo>
                      <a:pt x="3904" y="1067"/>
                    </a:lnTo>
                    <a:lnTo>
                      <a:pt x="3999" y="1201"/>
                    </a:lnTo>
                    <a:lnTo>
                      <a:pt x="4095" y="1257"/>
                    </a:lnTo>
                    <a:lnTo>
                      <a:pt x="4209" y="1238"/>
                    </a:lnTo>
                    <a:lnTo>
                      <a:pt x="4304" y="1238"/>
                    </a:lnTo>
                    <a:lnTo>
                      <a:pt x="4514" y="1372"/>
                    </a:lnTo>
                    <a:lnTo>
                      <a:pt x="4647" y="1448"/>
                    </a:lnTo>
                    <a:lnTo>
                      <a:pt x="6666" y="1429"/>
                    </a:lnTo>
                    <a:lnTo>
                      <a:pt x="6705" y="1772"/>
                    </a:lnTo>
                    <a:lnTo>
                      <a:pt x="6457" y="2819"/>
                    </a:lnTo>
                    <a:lnTo>
                      <a:pt x="6361" y="3010"/>
                    </a:lnTo>
                    <a:lnTo>
                      <a:pt x="6152" y="3105"/>
                    </a:lnTo>
                    <a:lnTo>
                      <a:pt x="6095" y="3162"/>
                    </a:lnTo>
                    <a:lnTo>
                      <a:pt x="6038" y="3200"/>
                    </a:lnTo>
                    <a:lnTo>
                      <a:pt x="5904" y="3143"/>
                    </a:lnTo>
                    <a:lnTo>
                      <a:pt x="5809" y="3010"/>
                    </a:lnTo>
                    <a:lnTo>
                      <a:pt x="5676" y="2896"/>
                    </a:lnTo>
                    <a:lnTo>
                      <a:pt x="5543" y="2877"/>
                    </a:lnTo>
                    <a:lnTo>
                      <a:pt x="5504" y="5505"/>
                    </a:lnTo>
                    <a:lnTo>
                      <a:pt x="5409" y="5600"/>
                    </a:lnTo>
                    <a:lnTo>
                      <a:pt x="5333" y="5581"/>
                    </a:lnTo>
                    <a:lnTo>
                      <a:pt x="5257" y="5620"/>
                    </a:lnTo>
                    <a:lnTo>
                      <a:pt x="5257" y="5658"/>
                    </a:lnTo>
                    <a:lnTo>
                      <a:pt x="5219" y="5715"/>
                    </a:lnTo>
                    <a:lnTo>
                      <a:pt x="5105" y="5829"/>
                    </a:lnTo>
                    <a:lnTo>
                      <a:pt x="5009" y="5981"/>
                    </a:lnTo>
                    <a:lnTo>
                      <a:pt x="4990" y="6115"/>
                    </a:lnTo>
                    <a:lnTo>
                      <a:pt x="5028" y="6267"/>
                    </a:lnTo>
                    <a:lnTo>
                      <a:pt x="4895" y="6286"/>
                    </a:lnTo>
                    <a:lnTo>
                      <a:pt x="4800" y="6362"/>
                    </a:lnTo>
                    <a:lnTo>
                      <a:pt x="4742" y="6438"/>
                    </a:lnTo>
                    <a:lnTo>
                      <a:pt x="4133" y="6705"/>
                    </a:lnTo>
                    <a:lnTo>
                      <a:pt x="3999" y="6724"/>
                    </a:lnTo>
                    <a:lnTo>
                      <a:pt x="3867" y="6763"/>
                    </a:lnTo>
                    <a:lnTo>
                      <a:pt x="3752" y="6858"/>
                    </a:lnTo>
                    <a:lnTo>
                      <a:pt x="3581" y="6724"/>
                    </a:lnTo>
                    <a:lnTo>
                      <a:pt x="3428" y="6572"/>
                    </a:lnTo>
                    <a:lnTo>
                      <a:pt x="3219" y="6305"/>
                    </a:lnTo>
                    <a:lnTo>
                      <a:pt x="3066" y="5943"/>
                    </a:lnTo>
                    <a:lnTo>
                      <a:pt x="2933" y="5524"/>
                    </a:lnTo>
                    <a:lnTo>
                      <a:pt x="2819" y="5334"/>
                    </a:lnTo>
                    <a:lnTo>
                      <a:pt x="2514" y="5258"/>
                    </a:lnTo>
                    <a:lnTo>
                      <a:pt x="2171" y="5239"/>
                    </a:lnTo>
                    <a:lnTo>
                      <a:pt x="1904" y="5219"/>
                    </a:lnTo>
                    <a:lnTo>
                      <a:pt x="1733" y="5105"/>
                    </a:lnTo>
                    <a:lnTo>
                      <a:pt x="1619" y="4896"/>
                    </a:lnTo>
                    <a:lnTo>
                      <a:pt x="1505" y="4858"/>
                    </a:lnTo>
                    <a:lnTo>
                      <a:pt x="1390" y="4914"/>
                    </a:lnTo>
                    <a:lnTo>
                      <a:pt x="1256" y="4953"/>
                    </a:lnTo>
                    <a:lnTo>
                      <a:pt x="1066" y="4896"/>
                    </a:lnTo>
                    <a:lnTo>
                      <a:pt x="743" y="4743"/>
                    </a:lnTo>
                    <a:lnTo>
                      <a:pt x="476" y="4496"/>
                    </a:lnTo>
                    <a:lnTo>
                      <a:pt x="304" y="4343"/>
                    </a:lnTo>
                    <a:lnTo>
                      <a:pt x="114" y="4324"/>
                    </a:lnTo>
                    <a:lnTo>
                      <a:pt x="209" y="4057"/>
                    </a:lnTo>
                    <a:lnTo>
                      <a:pt x="304" y="3962"/>
                    </a:lnTo>
                    <a:lnTo>
                      <a:pt x="342" y="3848"/>
                    </a:lnTo>
                    <a:lnTo>
                      <a:pt x="362" y="3677"/>
                    </a:lnTo>
                    <a:lnTo>
                      <a:pt x="476" y="3353"/>
                    </a:lnTo>
                    <a:lnTo>
                      <a:pt x="514" y="3219"/>
                    </a:lnTo>
                    <a:lnTo>
                      <a:pt x="399" y="2801"/>
                    </a:lnTo>
                    <a:lnTo>
                      <a:pt x="438" y="2705"/>
                    </a:lnTo>
                    <a:lnTo>
                      <a:pt x="533" y="2686"/>
                    </a:lnTo>
                    <a:lnTo>
                      <a:pt x="590" y="2610"/>
                    </a:lnTo>
                    <a:lnTo>
                      <a:pt x="647" y="2553"/>
                    </a:lnTo>
                    <a:lnTo>
                      <a:pt x="743" y="2534"/>
                    </a:lnTo>
                    <a:lnTo>
                      <a:pt x="838" y="2476"/>
                    </a:lnTo>
                    <a:lnTo>
                      <a:pt x="1085" y="2553"/>
                    </a:lnTo>
                    <a:lnTo>
                      <a:pt x="1238" y="2439"/>
                    </a:lnTo>
                    <a:lnTo>
                      <a:pt x="1295" y="2400"/>
                    </a:lnTo>
                    <a:lnTo>
                      <a:pt x="1371" y="2420"/>
                    </a:lnTo>
                    <a:lnTo>
                      <a:pt x="1447" y="2343"/>
                    </a:lnTo>
                    <a:lnTo>
                      <a:pt x="1447" y="2229"/>
                    </a:lnTo>
                    <a:lnTo>
                      <a:pt x="1371" y="2076"/>
                    </a:lnTo>
                    <a:lnTo>
                      <a:pt x="1200" y="1962"/>
                    </a:lnTo>
                    <a:lnTo>
                      <a:pt x="1028" y="1886"/>
                    </a:lnTo>
                    <a:lnTo>
                      <a:pt x="895" y="1772"/>
                    </a:lnTo>
                    <a:lnTo>
                      <a:pt x="743" y="1600"/>
                    </a:lnTo>
                    <a:lnTo>
                      <a:pt x="457" y="1277"/>
                    </a:lnTo>
                    <a:lnTo>
                      <a:pt x="514" y="1257"/>
                    </a:lnTo>
                    <a:lnTo>
                      <a:pt x="495" y="1201"/>
                    </a:lnTo>
                    <a:lnTo>
                      <a:pt x="476" y="1181"/>
                    </a:lnTo>
                    <a:lnTo>
                      <a:pt x="457" y="1181"/>
                    </a:lnTo>
                    <a:lnTo>
                      <a:pt x="438" y="1162"/>
                    </a:lnTo>
                    <a:lnTo>
                      <a:pt x="438" y="1124"/>
                    </a:lnTo>
                    <a:lnTo>
                      <a:pt x="457" y="1105"/>
                    </a:lnTo>
                    <a:lnTo>
                      <a:pt x="476" y="1067"/>
                    </a:lnTo>
                    <a:lnTo>
                      <a:pt x="514" y="1029"/>
                    </a:lnTo>
                    <a:lnTo>
                      <a:pt x="552" y="1010"/>
                    </a:lnTo>
                    <a:lnTo>
                      <a:pt x="609" y="1010"/>
                    </a:lnTo>
                    <a:lnTo>
                      <a:pt x="762" y="952"/>
                    </a:lnTo>
                    <a:lnTo>
                      <a:pt x="819" y="915"/>
                    </a:lnTo>
                    <a:lnTo>
                      <a:pt x="895" y="800"/>
                    </a:lnTo>
                    <a:lnTo>
                      <a:pt x="952" y="762"/>
                    </a:lnTo>
                    <a:lnTo>
                      <a:pt x="1009" y="781"/>
                    </a:lnTo>
                    <a:lnTo>
                      <a:pt x="1142" y="686"/>
                    </a:lnTo>
                    <a:lnTo>
                      <a:pt x="1180" y="667"/>
                    </a:lnTo>
                    <a:lnTo>
                      <a:pt x="1352" y="629"/>
                    </a:lnTo>
                    <a:lnTo>
                      <a:pt x="1390" y="591"/>
                    </a:lnTo>
                    <a:lnTo>
                      <a:pt x="1428" y="591"/>
                    </a:lnTo>
                    <a:lnTo>
                      <a:pt x="1637" y="439"/>
                    </a:lnTo>
                    <a:lnTo>
                      <a:pt x="1637" y="400"/>
                    </a:lnTo>
                    <a:lnTo>
                      <a:pt x="1619" y="381"/>
                    </a:lnTo>
                    <a:lnTo>
                      <a:pt x="1600" y="362"/>
                    </a:lnTo>
                    <a:lnTo>
                      <a:pt x="1600" y="324"/>
                    </a:lnTo>
                    <a:lnTo>
                      <a:pt x="1619" y="267"/>
                    </a:lnTo>
                    <a:lnTo>
                      <a:pt x="1619" y="229"/>
                    </a:lnTo>
                    <a:lnTo>
                      <a:pt x="1561" y="95"/>
                    </a:lnTo>
                    <a:close/>
                    <a:moveTo>
                      <a:pt x="0" y="210"/>
                    </a:moveTo>
                    <a:lnTo>
                      <a:pt x="37" y="210"/>
                    </a:lnTo>
                    <a:lnTo>
                      <a:pt x="76" y="210"/>
                    </a:lnTo>
                    <a:lnTo>
                      <a:pt x="37" y="210"/>
                    </a:lnTo>
                    <a:lnTo>
                      <a:pt x="0" y="210"/>
                    </a:lnTo>
                    <a:close/>
                    <a:moveTo>
                      <a:pt x="399" y="191"/>
                    </a:moveTo>
                    <a:lnTo>
                      <a:pt x="438" y="191"/>
                    </a:lnTo>
                    <a:lnTo>
                      <a:pt x="457" y="210"/>
                    </a:lnTo>
                    <a:lnTo>
                      <a:pt x="438" y="191"/>
                    </a:lnTo>
                    <a:lnTo>
                      <a:pt x="399" y="191"/>
                    </a:lnTo>
                    <a:close/>
                    <a:moveTo>
                      <a:pt x="1104" y="58"/>
                    </a:moveTo>
                    <a:lnTo>
                      <a:pt x="1180" y="19"/>
                    </a:lnTo>
                    <a:lnTo>
                      <a:pt x="1200" y="0"/>
                    </a:lnTo>
                    <a:lnTo>
                      <a:pt x="1180" y="19"/>
                    </a:lnTo>
                    <a:lnTo>
                      <a:pt x="1104" y="58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89" name="Freeform 30">
                <a:extLst>
                  <a:ext uri="{FF2B5EF4-FFF2-40B4-BE49-F238E27FC236}">
                    <a16:creationId xmlns:a16="http://schemas.microsoft.com/office/drawing/2014/main" id="{B59C794F-5A20-0645-9792-ADC5373EC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13025" y="2709863"/>
                <a:ext cx="2284413" cy="2879725"/>
              </a:xfrm>
              <a:custGeom>
                <a:avLst/>
                <a:gdLst>
                  <a:gd name="T0" fmla="*/ 227173062 w 6344"/>
                  <a:gd name="T1" fmla="*/ 972219059 h 8001"/>
                  <a:gd name="T2" fmla="*/ 239621024 w 6344"/>
                  <a:gd name="T3" fmla="*/ 851355550 h 8001"/>
                  <a:gd name="T4" fmla="*/ 162989123 w 6344"/>
                  <a:gd name="T5" fmla="*/ 661316375 h 8001"/>
                  <a:gd name="T6" fmla="*/ 150670793 w 6344"/>
                  <a:gd name="T7" fmla="*/ 594731417 h 8001"/>
                  <a:gd name="T8" fmla="*/ 113586531 w 6344"/>
                  <a:gd name="T9" fmla="*/ 493558447 h 8001"/>
                  <a:gd name="T10" fmla="*/ 61720561 w 6344"/>
                  <a:gd name="T11" fmla="*/ 483713178 h 8001"/>
                  <a:gd name="T12" fmla="*/ 91413969 w 6344"/>
                  <a:gd name="T13" fmla="*/ 357797463 h 8001"/>
                  <a:gd name="T14" fmla="*/ 51865970 w 6344"/>
                  <a:gd name="T15" fmla="*/ 313364181 h 8001"/>
                  <a:gd name="T16" fmla="*/ 69111415 w 6344"/>
                  <a:gd name="T17" fmla="*/ 167757928 h 8001"/>
                  <a:gd name="T18" fmla="*/ 234693548 w 6344"/>
                  <a:gd name="T19" fmla="*/ 39510648 h 8001"/>
                  <a:gd name="T20" fmla="*/ 387828079 w 6344"/>
                  <a:gd name="T21" fmla="*/ 79021295 h 8001"/>
                  <a:gd name="T22" fmla="*/ 417391855 w 6344"/>
                  <a:gd name="T23" fmla="*/ 76559798 h 8001"/>
                  <a:gd name="T24" fmla="*/ 419855232 w 6344"/>
                  <a:gd name="T25" fmla="*/ 93789199 h 8001"/>
                  <a:gd name="T26" fmla="*/ 437230671 w 6344"/>
                  <a:gd name="T27" fmla="*/ 123324646 h 8001"/>
                  <a:gd name="T28" fmla="*/ 434637300 w 6344"/>
                  <a:gd name="T29" fmla="*/ 145606253 h 8001"/>
                  <a:gd name="T30" fmla="*/ 402609787 w 6344"/>
                  <a:gd name="T31" fmla="*/ 155451522 h 8001"/>
                  <a:gd name="T32" fmla="*/ 417391855 w 6344"/>
                  <a:gd name="T33" fmla="*/ 177732769 h 8001"/>
                  <a:gd name="T34" fmla="*/ 456939494 w 6344"/>
                  <a:gd name="T35" fmla="*/ 202345941 h 8001"/>
                  <a:gd name="T36" fmla="*/ 459403232 w 6344"/>
                  <a:gd name="T37" fmla="*/ 207268576 h 8001"/>
                  <a:gd name="T38" fmla="*/ 449548640 w 6344"/>
                  <a:gd name="T39" fmla="*/ 214652348 h 8001"/>
                  <a:gd name="T40" fmla="*/ 434637300 w 6344"/>
                  <a:gd name="T41" fmla="*/ 219574982 h 8001"/>
                  <a:gd name="T42" fmla="*/ 429709824 w 6344"/>
                  <a:gd name="T43" fmla="*/ 231881748 h 8001"/>
                  <a:gd name="T44" fmla="*/ 432173562 w 6344"/>
                  <a:gd name="T45" fmla="*/ 254162995 h 8001"/>
                  <a:gd name="T46" fmla="*/ 434637300 w 6344"/>
                  <a:gd name="T47" fmla="*/ 301057775 h 8001"/>
                  <a:gd name="T48" fmla="*/ 464330348 w 6344"/>
                  <a:gd name="T49" fmla="*/ 288751008 h 8001"/>
                  <a:gd name="T50" fmla="*/ 456939494 w 6344"/>
                  <a:gd name="T51" fmla="*/ 256624492 h 8001"/>
                  <a:gd name="T52" fmla="*/ 464330348 w 6344"/>
                  <a:gd name="T53" fmla="*/ 236933954 h 8001"/>
                  <a:gd name="T54" fmla="*/ 484039532 w 6344"/>
                  <a:gd name="T55" fmla="*/ 251701858 h 8001"/>
                  <a:gd name="T56" fmla="*/ 489096640 w 6344"/>
                  <a:gd name="T57" fmla="*/ 222036479 h 8001"/>
                  <a:gd name="T58" fmla="*/ 491560018 w 6344"/>
                  <a:gd name="T59" fmla="*/ 219574982 h 8001"/>
                  <a:gd name="T60" fmla="*/ 506342086 w 6344"/>
                  <a:gd name="T61" fmla="*/ 241856589 h 8001"/>
                  <a:gd name="T62" fmla="*/ 528514647 w 6344"/>
                  <a:gd name="T63" fmla="*/ 278776168 h 8001"/>
                  <a:gd name="T64" fmla="*/ 538498872 w 6344"/>
                  <a:gd name="T65" fmla="*/ 254162995 h 8001"/>
                  <a:gd name="T66" fmla="*/ 533442123 w 6344"/>
                  <a:gd name="T67" fmla="*/ 231881748 h 8001"/>
                  <a:gd name="T68" fmla="*/ 516196678 w 6344"/>
                  <a:gd name="T69" fmla="*/ 207268576 h 8001"/>
                  <a:gd name="T70" fmla="*/ 506342086 w 6344"/>
                  <a:gd name="T71" fmla="*/ 197423307 h 8001"/>
                  <a:gd name="T72" fmla="*/ 523587532 w 6344"/>
                  <a:gd name="T73" fmla="*/ 192500672 h 8001"/>
                  <a:gd name="T74" fmla="*/ 536035134 w 6344"/>
                  <a:gd name="T75" fmla="*/ 187578038 h 8001"/>
                  <a:gd name="T76" fmla="*/ 533442123 w 6344"/>
                  <a:gd name="T77" fmla="*/ 165426362 h 8001"/>
                  <a:gd name="T78" fmla="*/ 548353464 w 6344"/>
                  <a:gd name="T79" fmla="*/ 152990025 h 8001"/>
                  <a:gd name="T80" fmla="*/ 553280580 w 6344"/>
                  <a:gd name="T81" fmla="*/ 143144756 h 8001"/>
                  <a:gd name="T82" fmla="*/ 572989763 w 6344"/>
                  <a:gd name="T83" fmla="*/ 157912659 h 8001"/>
                  <a:gd name="T84" fmla="*/ 587901464 w 6344"/>
                  <a:gd name="T85" fmla="*/ 157912659 h 8001"/>
                  <a:gd name="T86" fmla="*/ 602683171 w 6344"/>
                  <a:gd name="T87" fmla="*/ 175271631 h 8001"/>
                  <a:gd name="T88" fmla="*/ 639637801 w 6344"/>
                  <a:gd name="T89" fmla="*/ 170219425 h 8001"/>
                  <a:gd name="T90" fmla="*/ 780454002 w 6344"/>
                  <a:gd name="T91" fmla="*/ 335645428 h 8001"/>
                  <a:gd name="T92" fmla="*/ 721196818 w 6344"/>
                  <a:gd name="T93" fmla="*/ 513248985 h 8001"/>
                  <a:gd name="T94" fmla="*/ 671794586 w 6344"/>
                  <a:gd name="T95" fmla="*/ 513248985 h 8001"/>
                  <a:gd name="T96" fmla="*/ 592698947 w 6344"/>
                  <a:gd name="T97" fmla="*/ 577372445 h 8001"/>
                  <a:gd name="T98" fmla="*/ 508805464 w 6344"/>
                  <a:gd name="T99" fmla="*/ 720517561 h 8001"/>
                  <a:gd name="T100" fmla="*/ 390291817 w 6344"/>
                  <a:gd name="T101" fmla="*/ 883352854 h 8001"/>
                  <a:gd name="T102" fmla="*/ 382771331 w 6344"/>
                  <a:gd name="T103" fmla="*/ 954990018 h 8001"/>
                  <a:gd name="T104" fmla="*/ 274111916 w 6344"/>
                  <a:gd name="T105" fmla="*/ 999293729 h 8001"/>
                  <a:gd name="T106" fmla="*/ 476778310 w 6344"/>
                  <a:gd name="T107" fmla="*/ 128376852 h 8001"/>
                  <a:gd name="T108" fmla="*/ 461866970 w 6344"/>
                  <a:gd name="T109" fmla="*/ 108556742 h 8001"/>
                  <a:gd name="T110" fmla="*/ 449548640 w 6344"/>
                  <a:gd name="T111" fmla="*/ 71507592 h 8001"/>
                  <a:gd name="T112" fmla="*/ 429709824 w 6344"/>
                  <a:gd name="T113" fmla="*/ 49355917 h 8001"/>
                  <a:gd name="T114" fmla="*/ 437230671 w 6344"/>
                  <a:gd name="T115" fmla="*/ 37049150 h 8001"/>
                  <a:gd name="T116" fmla="*/ 454476116 w 6344"/>
                  <a:gd name="T117" fmla="*/ 12306406 h 8001"/>
                  <a:gd name="T118" fmla="*/ 474184940 w 6344"/>
                  <a:gd name="T119" fmla="*/ 61662323 h 8001"/>
                  <a:gd name="T120" fmla="*/ 489096640 w 6344"/>
                  <a:gd name="T121" fmla="*/ 81482433 h 80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344" h="8001">
                    <a:moveTo>
                      <a:pt x="2000" y="8000"/>
                    </a:moveTo>
                    <a:lnTo>
                      <a:pt x="1886" y="7810"/>
                    </a:lnTo>
                    <a:lnTo>
                      <a:pt x="1791" y="7619"/>
                    </a:lnTo>
                    <a:lnTo>
                      <a:pt x="1791" y="7543"/>
                    </a:lnTo>
                    <a:lnTo>
                      <a:pt x="1752" y="7505"/>
                    </a:lnTo>
                    <a:lnTo>
                      <a:pt x="1733" y="7372"/>
                    </a:lnTo>
                    <a:lnTo>
                      <a:pt x="1696" y="7276"/>
                    </a:lnTo>
                    <a:lnTo>
                      <a:pt x="1714" y="7086"/>
                    </a:lnTo>
                    <a:lnTo>
                      <a:pt x="1828" y="6743"/>
                    </a:lnTo>
                    <a:lnTo>
                      <a:pt x="1848" y="6572"/>
                    </a:lnTo>
                    <a:lnTo>
                      <a:pt x="1791" y="6267"/>
                    </a:lnTo>
                    <a:lnTo>
                      <a:pt x="1562" y="5772"/>
                    </a:lnTo>
                    <a:lnTo>
                      <a:pt x="1352" y="5581"/>
                    </a:lnTo>
                    <a:lnTo>
                      <a:pt x="1276" y="5353"/>
                    </a:lnTo>
                    <a:lnTo>
                      <a:pt x="1257" y="5105"/>
                    </a:lnTo>
                    <a:lnTo>
                      <a:pt x="1219" y="4972"/>
                    </a:lnTo>
                    <a:lnTo>
                      <a:pt x="1219" y="4858"/>
                    </a:lnTo>
                    <a:lnTo>
                      <a:pt x="1219" y="4724"/>
                    </a:lnTo>
                    <a:lnTo>
                      <a:pt x="1162" y="4591"/>
                    </a:lnTo>
                    <a:lnTo>
                      <a:pt x="1086" y="4457"/>
                    </a:lnTo>
                    <a:lnTo>
                      <a:pt x="1010" y="4343"/>
                    </a:lnTo>
                    <a:lnTo>
                      <a:pt x="914" y="4076"/>
                    </a:lnTo>
                    <a:lnTo>
                      <a:pt x="876" y="3810"/>
                    </a:lnTo>
                    <a:lnTo>
                      <a:pt x="686" y="3676"/>
                    </a:lnTo>
                    <a:lnTo>
                      <a:pt x="609" y="3715"/>
                    </a:lnTo>
                    <a:lnTo>
                      <a:pt x="553" y="3771"/>
                    </a:lnTo>
                    <a:lnTo>
                      <a:pt x="514" y="3771"/>
                    </a:lnTo>
                    <a:lnTo>
                      <a:pt x="476" y="3734"/>
                    </a:lnTo>
                    <a:lnTo>
                      <a:pt x="495" y="3543"/>
                    </a:lnTo>
                    <a:lnTo>
                      <a:pt x="629" y="3314"/>
                    </a:lnTo>
                    <a:lnTo>
                      <a:pt x="724" y="3067"/>
                    </a:lnTo>
                    <a:lnTo>
                      <a:pt x="724" y="2781"/>
                    </a:lnTo>
                    <a:lnTo>
                      <a:pt x="705" y="2762"/>
                    </a:lnTo>
                    <a:lnTo>
                      <a:pt x="667" y="2743"/>
                    </a:lnTo>
                    <a:lnTo>
                      <a:pt x="648" y="2705"/>
                    </a:lnTo>
                    <a:lnTo>
                      <a:pt x="648" y="2648"/>
                    </a:lnTo>
                    <a:lnTo>
                      <a:pt x="553" y="2476"/>
                    </a:lnTo>
                    <a:lnTo>
                      <a:pt x="400" y="2419"/>
                    </a:lnTo>
                    <a:lnTo>
                      <a:pt x="362" y="2191"/>
                    </a:lnTo>
                    <a:lnTo>
                      <a:pt x="172" y="2019"/>
                    </a:lnTo>
                    <a:lnTo>
                      <a:pt x="0" y="1848"/>
                    </a:lnTo>
                    <a:lnTo>
                      <a:pt x="133" y="1486"/>
                    </a:lnTo>
                    <a:lnTo>
                      <a:pt x="533" y="1295"/>
                    </a:lnTo>
                    <a:lnTo>
                      <a:pt x="1086" y="362"/>
                    </a:lnTo>
                    <a:lnTo>
                      <a:pt x="1200" y="381"/>
                    </a:lnTo>
                    <a:lnTo>
                      <a:pt x="1447" y="343"/>
                    </a:lnTo>
                    <a:lnTo>
                      <a:pt x="1638" y="286"/>
                    </a:lnTo>
                    <a:lnTo>
                      <a:pt x="1810" y="305"/>
                    </a:lnTo>
                    <a:lnTo>
                      <a:pt x="2534" y="629"/>
                    </a:lnTo>
                    <a:lnTo>
                      <a:pt x="2800" y="647"/>
                    </a:lnTo>
                    <a:lnTo>
                      <a:pt x="2819" y="667"/>
                    </a:lnTo>
                    <a:lnTo>
                      <a:pt x="2895" y="667"/>
                    </a:lnTo>
                    <a:lnTo>
                      <a:pt x="2991" y="610"/>
                    </a:lnTo>
                    <a:lnTo>
                      <a:pt x="3048" y="552"/>
                    </a:lnTo>
                    <a:lnTo>
                      <a:pt x="3143" y="515"/>
                    </a:lnTo>
                    <a:lnTo>
                      <a:pt x="3238" y="533"/>
                    </a:lnTo>
                    <a:lnTo>
                      <a:pt x="3238" y="571"/>
                    </a:lnTo>
                    <a:lnTo>
                      <a:pt x="3219" y="591"/>
                    </a:lnTo>
                    <a:lnTo>
                      <a:pt x="3276" y="610"/>
                    </a:lnTo>
                    <a:lnTo>
                      <a:pt x="3314" y="647"/>
                    </a:lnTo>
                    <a:lnTo>
                      <a:pt x="3296" y="667"/>
                    </a:lnTo>
                    <a:lnTo>
                      <a:pt x="3238" y="667"/>
                    </a:lnTo>
                    <a:lnTo>
                      <a:pt x="3238" y="724"/>
                    </a:lnTo>
                    <a:lnTo>
                      <a:pt x="3257" y="781"/>
                    </a:lnTo>
                    <a:lnTo>
                      <a:pt x="3314" y="857"/>
                    </a:lnTo>
                    <a:lnTo>
                      <a:pt x="3372" y="876"/>
                    </a:lnTo>
                    <a:lnTo>
                      <a:pt x="3391" y="896"/>
                    </a:lnTo>
                    <a:lnTo>
                      <a:pt x="3372" y="952"/>
                    </a:lnTo>
                    <a:lnTo>
                      <a:pt x="3372" y="972"/>
                    </a:lnTo>
                    <a:lnTo>
                      <a:pt x="3391" y="1010"/>
                    </a:lnTo>
                    <a:lnTo>
                      <a:pt x="3391" y="1028"/>
                    </a:lnTo>
                    <a:lnTo>
                      <a:pt x="3372" y="1086"/>
                    </a:lnTo>
                    <a:lnTo>
                      <a:pt x="3352" y="1124"/>
                    </a:lnTo>
                    <a:lnTo>
                      <a:pt x="3296" y="1162"/>
                    </a:lnTo>
                    <a:lnTo>
                      <a:pt x="3238" y="1181"/>
                    </a:lnTo>
                    <a:lnTo>
                      <a:pt x="3181" y="1200"/>
                    </a:lnTo>
                    <a:lnTo>
                      <a:pt x="3143" y="1181"/>
                    </a:lnTo>
                    <a:lnTo>
                      <a:pt x="3105" y="1200"/>
                    </a:lnTo>
                    <a:lnTo>
                      <a:pt x="3086" y="1238"/>
                    </a:lnTo>
                    <a:lnTo>
                      <a:pt x="3105" y="1314"/>
                    </a:lnTo>
                    <a:lnTo>
                      <a:pt x="3162" y="1333"/>
                    </a:lnTo>
                    <a:lnTo>
                      <a:pt x="3200" y="1333"/>
                    </a:lnTo>
                    <a:lnTo>
                      <a:pt x="3219" y="1372"/>
                    </a:lnTo>
                    <a:lnTo>
                      <a:pt x="3219" y="1581"/>
                    </a:lnTo>
                    <a:lnTo>
                      <a:pt x="3238" y="1600"/>
                    </a:lnTo>
                    <a:lnTo>
                      <a:pt x="3296" y="1600"/>
                    </a:lnTo>
                    <a:lnTo>
                      <a:pt x="3410" y="1562"/>
                    </a:lnTo>
                    <a:lnTo>
                      <a:pt x="3524" y="1562"/>
                    </a:lnTo>
                    <a:lnTo>
                      <a:pt x="3581" y="1562"/>
                    </a:lnTo>
                    <a:lnTo>
                      <a:pt x="3619" y="1543"/>
                    </a:lnTo>
                    <a:lnTo>
                      <a:pt x="3619" y="1600"/>
                    </a:lnTo>
                    <a:lnTo>
                      <a:pt x="3581" y="1600"/>
                    </a:lnTo>
                    <a:lnTo>
                      <a:pt x="3543" y="1600"/>
                    </a:lnTo>
                    <a:lnTo>
                      <a:pt x="3505" y="1600"/>
                    </a:lnTo>
                    <a:lnTo>
                      <a:pt x="3486" y="1600"/>
                    </a:lnTo>
                    <a:lnTo>
                      <a:pt x="3467" y="1600"/>
                    </a:lnTo>
                    <a:lnTo>
                      <a:pt x="3467" y="1619"/>
                    </a:lnTo>
                    <a:lnTo>
                      <a:pt x="3467" y="1657"/>
                    </a:lnTo>
                    <a:lnTo>
                      <a:pt x="3467" y="1676"/>
                    </a:lnTo>
                    <a:lnTo>
                      <a:pt x="3448" y="1695"/>
                    </a:lnTo>
                    <a:lnTo>
                      <a:pt x="3448" y="1676"/>
                    </a:lnTo>
                    <a:lnTo>
                      <a:pt x="3410" y="1695"/>
                    </a:lnTo>
                    <a:lnTo>
                      <a:pt x="3352" y="1695"/>
                    </a:lnTo>
                    <a:lnTo>
                      <a:pt x="3333" y="1695"/>
                    </a:lnTo>
                    <a:lnTo>
                      <a:pt x="3314" y="1734"/>
                    </a:lnTo>
                    <a:lnTo>
                      <a:pt x="3314" y="1753"/>
                    </a:lnTo>
                    <a:lnTo>
                      <a:pt x="3314" y="1771"/>
                    </a:lnTo>
                    <a:lnTo>
                      <a:pt x="3314" y="1790"/>
                    </a:lnTo>
                    <a:lnTo>
                      <a:pt x="3276" y="1886"/>
                    </a:lnTo>
                    <a:lnTo>
                      <a:pt x="3257" y="1943"/>
                    </a:lnTo>
                    <a:lnTo>
                      <a:pt x="3257" y="1962"/>
                    </a:lnTo>
                    <a:lnTo>
                      <a:pt x="3276" y="1962"/>
                    </a:lnTo>
                    <a:lnTo>
                      <a:pt x="3333" y="1962"/>
                    </a:lnTo>
                    <a:lnTo>
                      <a:pt x="3352" y="1981"/>
                    </a:lnTo>
                    <a:lnTo>
                      <a:pt x="3372" y="2000"/>
                    </a:lnTo>
                    <a:lnTo>
                      <a:pt x="3372" y="2057"/>
                    </a:lnTo>
                    <a:lnTo>
                      <a:pt x="3352" y="2229"/>
                    </a:lnTo>
                    <a:lnTo>
                      <a:pt x="3352" y="2324"/>
                    </a:lnTo>
                    <a:lnTo>
                      <a:pt x="3391" y="2400"/>
                    </a:lnTo>
                    <a:lnTo>
                      <a:pt x="3448" y="2362"/>
                    </a:lnTo>
                    <a:lnTo>
                      <a:pt x="3505" y="2324"/>
                    </a:lnTo>
                    <a:lnTo>
                      <a:pt x="3543" y="2267"/>
                    </a:lnTo>
                    <a:lnTo>
                      <a:pt x="3581" y="2229"/>
                    </a:lnTo>
                    <a:lnTo>
                      <a:pt x="3562" y="2171"/>
                    </a:lnTo>
                    <a:lnTo>
                      <a:pt x="3505" y="2038"/>
                    </a:lnTo>
                    <a:lnTo>
                      <a:pt x="3505" y="2019"/>
                    </a:lnTo>
                    <a:lnTo>
                      <a:pt x="3524" y="2000"/>
                    </a:lnTo>
                    <a:lnTo>
                      <a:pt x="3524" y="1981"/>
                    </a:lnTo>
                    <a:lnTo>
                      <a:pt x="3505" y="1924"/>
                    </a:lnTo>
                    <a:lnTo>
                      <a:pt x="3505" y="1886"/>
                    </a:lnTo>
                    <a:lnTo>
                      <a:pt x="3524" y="1867"/>
                    </a:lnTo>
                    <a:lnTo>
                      <a:pt x="3562" y="1848"/>
                    </a:lnTo>
                    <a:lnTo>
                      <a:pt x="3581" y="1829"/>
                    </a:lnTo>
                    <a:lnTo>
                      <a:pt x="3619" y="1829"/>
                    </a:lnTo>
                    <a:lnTo>
                      <a:pt x="3657" y="1848"/>
                    </a:lnTo>
                    <a:lnTo>
                      <a:pt x="3677" y="1905"/>
                    </a:lnTo>
                    <a:lnTo>
                      <a:pt x="3677" y="1962"/>
                    </a:lnTo>
                    <a:lnTo>
                      <a:pt x="3733" y="1943"/>
                    </a:lnTo>
                    <a:lnTo>
                      <a:pt x="3791" y="1943"/>
                    </a:lnTo>
                    <a:lnTo>
                      <a:pt x="3791" y="1905"/>
                    </a:lnTo>
                    <a:lnTo>
                      <a:pt x="3772" y="1790"/>
                    </a:lnTo>
                    <a:lnTo>
                      <a:pt x="3772" y="1734"/>
                    </a:lnTo>
                    <a:lnTo>
                      <a:pt x="3772" y="1714"/>
                    </a:lnTo>
                    <a:lnTo>
                      <a:pt x="3753" y="1695"/>
                    </a:lnTo>
                    <a:lnTo>
                      <a:pt x="3772" y="1657"/>
                    </a:lnTo>
                    <a:lnTo>
                      <a:pt x="3791" y="1657"/>
                    </a:lnTo>
                    <a:lnTo>
                      <a:pt x="3791" y="1695"/>
                    </a:lnTo>
                    <a:lnTo>
                      <a:pt x="3791" y="1734"/>
                    </a:lnTo>
                    <a:lnTo>
                      <a:pt x="3886" y="1714"/>
                    </a:lnTo>
                    <a:lnTo>
                      <a:pt x="3924" y="1771"/>
                    </a:lnTo>
                    <a:lnTo>
                      <a:pt x="3905" y="1829"/>
                    </a:lnTo>
                    <a:lnTo>
                      <a:pt x="3905" y="1867"/>
                    </a:lnTo>
                    <a:lnTo>
                      <a:pt x="4000" y="1886"/>
                    </a:lnTo>
                    <a:lnTo>
                      <a:pt x="4019" y="1943"/>
                    </a:lnTo>
                    <a:lnTo>
                      <a:pt x="4019" y="2019"/>
                    </a:lnTo>
                    <a:lnTo>
                      <a:pt x="4019" y="2095"/>
                    </a:lnTo>
                    <a:lnTo>
                      <a:pt x="4076" y="2152"/>
                    </a:lnTo>
                    <a:lnTo>
                      <a:pt x="4134" y="2152"/>
                    </a:lnTo>
                    <a:lnTo>
                      <a:pt x="4190" y="2134"/>
                    </a:lnTo>
                    <a:lnTo>
                      <a:pt x="4229" y="2057"/>
                    </a:lnTo>
                    <a:lnTo>
                      <a:pt x="4210" y="2019"/>
                    </a:lnTo>
                    <a:lnTo>
                      <a:pt x="4153" y="1962"/>
                    </a:lnTo>
                    <a:lnTo>
                      <a:pt x="4134" y="1943"/>
                    </a:lnTo>
                    <a:lnTo>
                      <a:pt x="4114" y="1905"/>
                    </a:lnTo>
                    <a:lnTo>
                      <a:pt x="4134" y="1848"/>
                    </a:lnTo>
                    <a:lnTo>
                      <a:pt x="4134" y="1810"/>
                    </a:lnTo>
                    <a:lnTo>
                      <a:pt x="4114" y="1790"/>
                    </a:lnTo>
                    <a:lnTo>
                      <a:pt x="4076" y="1790"/>
                    </a:lnTo>
                    <a:lnTo>
                      <a:pt x="4058" y="1753"/>
                    </a:lnTo>
                    <a:lnTo>
                      <a:pt x="4038" y="1676"/>
                    </a:lnTo>
                    <a:lnTo>
                      <a:pt x="4019" y="1638"/>
                    </a:lnTo>
                    <a:lnTo>
                      <a:pt x="3981" y="1600"/>
                    </a:lnTo>
                    <a:lnTo>
                      <a:pt x="3962" y="1600"/>
                    </a:lnTo>
                    <a:lnTo>
                      <a:pt x="3924" y="1581"/>
                    </a:lnTo>
                    <a:lnTo>
                      <a:pt x="3905" y="1562"/>
                    </a:lnTo>
                    <a:lnTo>
                      <a:pt x="3886" y="1543"/>
                    </a:lnTo>
                    <a:lnTo>
                      <a:pt x="3905" y="1524"/>
                    </a:lnTo>
                    <a:lnTo>
                      <a:pt x="3924" y="1505"/>
                    </a:lnTo>
                    <a:lnTo>
                      <a:pt x="3962" y="1486"/>
                    </a:lnTo>
                    <a:lnTo>
                      <a:pt x="3981" y="1486"/>
                    </a:lnTo>
                    <a:lnTo>
                      <a:pt x="4019" y="1486"/>
                    </a:lnTo>
                    <a:lnTo>
                      <a:pt x="4038" y="1486"/>
                    </a:lnTo>
                    <a:lnTo>
                      <a:pt x="4058" y="1505"/>
                    </a:lnTo>
                    <a:lnTo>
                      <a:pt x="4076" y="1505"/>
                    </a:lnTo>
                    <a:lnTo>
                      <a:pt x="4114" y="1467"/>
                    </a:lnTo>
                    <a:lnTo>
                      <a:pt x="4134" y="1448"/>
                    </a:lnTo>
                    <a:lnTo>
                      <a:pt x="4134" y="1429"/>
                    </a:lnTo>
                    <a:lnTo>
                      <a:pt x="4114" y="1409"/>
                    </a:lnTo>
                    <a:lnTo>
                      <a:pt x="4095" y="1391"/>
                    </a:lnTo>
                    <a:lnTo>
                      <a:pt x="4114" y="1295"/>
                    </a:lnTo>
                    <a:lnTo>
                      <a:pt x="4114" y="1277"/>
                    </a:lnTo>
                    <a:lnTo>
                      <a:pt x="4095" y="1200"/>
                    </a:lnTo>
                    <a:lnTo>
                      <a:pt x="4114" y="1143"/>
                    </a:lnTo>
                    <a:lnTo>
                      <a:pt x="4172" y="1124"/>
                    </a:lnTo>
                    <a:lnTo>
                      <a:pt x="4210" y="1181"/>
                    </a:lnTo>
                    <a:lnTo>
                      <a:pt x="4229" y="1181"/>
                    </a:lnTo>
                    <a:lnTo>
                      <a:pt x="4229" y="1143"/>
                    </a:lnTo>
                    <a:lnTo>
                      <a:pt x="4229" y="1124"/>
                    </a:lnTo>
                    <a:lnTo>
                      <a:pt x="4248" y="1086"/>
                    </a:lnTo>
                    <a:lnTo>
                      <a:pt x="4248" y="1067"/>
                    </a:lnTo>
                    <a:lnTo>
                      <a:pt x="4267" y="1105"/>
                    </a:lnTo>
                    <a:lnTo>
                      <a:pt x="4362" y="1200"/>
                    </a:lnTo>
                    <a:lnTo>
                      <a:pt x="4400" y="1257"/>
                    </a:lnTo>
                    <a:lnTo>
                      <a:pt x="4419" y="1238"/>
                    </a:lnTo>
                    <a:lnTo>
                      <a:pt x="4419" y="1219"/>
                    </a:lnTo>
                    <a:lnTo>
                      <a:pt x="4400" y="1181"/>
                    </a:lnTo>
                    <a:lnTo>
                      <a:pt x="4438" y="1181"/>
                    </a:lnTo>
                    <a:lnTo>
                      <a:pt x="4457" y="1181"/>
                    </a:lnTo>
                    <a:lnTo>
                      <a:pt x="4495" y="1200"/>
                    </a:lnTo>
                    <a:lnTo>
                      <a:pt x="4534" y="1219"/>
                    </a:lnTo>
                    <a:lnTo>
                      <a:pt x="4515" y="1238"/>
                    </a:lnTo>
                    <a:lnTo>
                      <a:pt x="4534" y="1277"/>
                    </a:lnTo>
                    <a:lnTo>
                      <a:pt x="4591" y="1295"/>
                    </a:lnTo>
                    <a:lnTo>
                      <a:pt x="4629" y="1295"/>
                    </a:lnTo>
                    <a:lnTo>
                      <a:pt x="4648" y="1353"/>
                    </a:lnTo>
                    <a:lnTo>
                      <a:pt x="4648" y="1391"/>
                    </a:lnTo>
                    <a:lnTo>
                      <a:pt x="4724" y="1353"/>
                    </a:lnTo>
                    <a:lnTo>
                      <a:pt x="4743" y="1295"/>
                    </a:lnTo>
                    <a:lnTo>
                      <a:pt x="4743" y="1238"/>
                    </a:lnTo>
                    <a:lnTo>
                      <a:pt x="4933" y="1314"/>
                    </a:lnTo>
                    <a:lnTo>
                      <a:pt x="5048" y="1467"/>
                    </a:lnTo>
                    <a:lnTo>
                      <a:pt x="5658" y="1562"/>
                    </a:lnTo>
                    <a:lnTo>
                      <a:pt x="5467" y="1943"/>
                    </a:lnTo>
                    <a:lnTo>
                      <a:pt x="6115" y="2305"/>
                    </a:lnTo>
                    <a:lnTo>
                      <a:pt x="6019" y="2591"/>
                    </a:lnTo>
                    <a:lnTo>
                      <a:pt x="6343" y="2857"/>
                    </a:lnTo>
                    <a:lnTo>
                      <a:pt x="6019" y="3734"/>
                    </a:lnTo>
                    <a:lnTo>
                      <a:pt x="5905" y="3752"/>
                    </a:lnTo>
                    <a:lnTo>
                      <a:pt x="5676" y="3867"/>
                    </a:lnTo>
                    <a:lnTo>
                      <a:pt x="5562" y="3962"/>
                    </a:lnTo>
                    <a:lnTo>
                      <a:pt x="5467" y="4057"/>
                    </a:lnTo>
                    <a:lnTo>
                      <a:pt x="5410" y="4191"/>
                    </a:lnTo>
                    <a:lnTo>
                      <a:pt x="5296" y="4172"/>
                    </a:lnTo>
                    <a:lnTo>
                      <a:pt x="5200" y="4096"/>
                    </a:lnTo>
                    <a:lnTo>
                      <a:pt x="5181" y="3962"/>
                    </a:lnTo>
                    <a:lnTo>
                      <a:pt x="5067" y="3886"/>
                    </a:lnTo>
                    <a:lnTo>
                      <a:pt x="4915" y="3924"/>
                    </a:lnTo>
                    <a:lnTo>
                      <a:pt x="4800" y="4000"/>
                    </a:lnTo>
                    <a:lnTo>
                      <a:pt x="4648" y="4210"/>
                    </a:lnTo>
                    <a:lnTo>
                      <a:pt x="4571" y="4457"/>
                    </a:lnTo>
                    <a:lnTo>
                      <a:pt x="4629" y="4838"/>
                    </a:lnTo>
                    <a:lnTo>
                      <a:pt x="4686" y="5200"/>
                    </a:lnTo>
                    <a:lnTo>
                      <a:pt x="4629" y="5486"/>
                    </a:lnTo>
                    <a:lnTo>
                      <a:pt x="4305" y="5505"/>
                    </a:lnTo>
                    <a:lnTo>
                      <a:pt x="3924" y="5562"/>
                    </a:lnTo>
                    <a:lnTo>
                      <a:pt x="3543" y="5733"/>
                    </a:lnTo>
                    <a:lnTo>
                      <a:pt x="3219" y="6019"/>
                    </a:lnTo>
                    <a:lnTo>
                      <a:pt x="3010" y="6343"/>
                    </a:lnTo>
                    <a:lnTo>
                      <a:pt x="2952" y="6572"/>
                    </a:lnTo>
                    <a:lnTo>
                      <a:pt x="3010" y="6819"/>
                    </a:lnTo>
                    <a:lnTo>
                      <a:pt x="2857" y="7048"/>
                    </a:lnTo>
                    <a:lnTo>
                      <a:pt x="2800" y="7162"/>
                    </a:lnTo>
                    <a:lnTo>
                      <a:pt x="2838" y="7220"/>
                    </a:lnTo>
                    <a:lnTo>
                      <a:pt x="2915" y="7276"/>
                    </a:lnTo>
                    <a:lnTo>
                      <a:pt x="2952" y="7372"/>
                    </a:lnTo>
                    <a:lnTo>
                      <a:pt x="2971" y="7467"/>
                    </a:lnTo>
                    <a:lnTo>
                      <a:pt x="2724" y="7600"/>
                    </a:lnTo>
                    <a:lnTo>
                      <a:pt x="2362" y="7562"/>
                    </a:lnTo>
                    <a:lnTo>
                      <a:pt x="2209" y="7600"/>
                    </a:lnTo>
                    <a:lnTo>
                      <a:pt x="2114" y="7714"/>
                    </a:lnTo>
                    <a:lnTo>
                      <a:pt x="2077" y="7867"/>
                    </a:lnTo>
                    <a:lnTo>
                      <a:pt x="2000" y="8000"/>
                    </a:lnTo>
                    <a:close/>
                    <a:moveTo>
                      <a:pt x="3848" y="857"/>
                    </a:moveTo>
                    <a:lnTo>
                      <a:pt x="3829" y="896"/>
                    </a:lnTo>
                    <a:lnTo>
                      <a:pt x="3677" y="991"/>
                    </a:lnTo>
                    <a:lnTo>
                      <a:pt x="3638" y="1028"/>
                    </a:lnTo>
                    <a:lnTo>
                      <a:pt x="3581" y="1010"/>
                    </a:lnTo>
                    <a:lnTo>
                      <a:pt x="3562" y="952"/>
                    </a:lnTo>
                    <a:lnTo>
                      <a:pt x="3543" y="896"/>
                    </a:lnTo>
                    <a:lnTo>
                      <a:pt x="3562" y="838"/>
                    </a:lnTo>
                    <a:lnTo>
                      <a:pt x="3600" y="762"/>
                    </a:lnTo>
                    <a:lnTo>
                      <a:pt x="3600" y="705"/>
                    </a:lnTo>
                    <a:lnTo>
                      <a:pt x="3581" y="667"/>
                    </a:lnTo>
                    <a:lnTo>
                      <a:pt x="3505" y="610"/>
                    </a:lnTo>
                    <a:lnTo>
                      <a:pt x="3467" y="552"/>
                    </a:lnTo>
                    <a:lnTo>
                      <a:pt x="3524" y="515"/>
                    </a:lnTo>
                    <a:lnTo>
                      <a:pt x="3486" y="495"/>
                    </a:lnTo>
                    <a:lnTo>
                      <a:pt x="3410" y="495"/>
                    </a:lnTo>
                    <a:lnTo>
                      <a:pt x="3352" y="515"/>
                    </a:lnTo>
                    <a:lnTo>
                      <a:pt x="3314" y="381"/>
                    </a:lnTo>
                    <a:lnTo>
                      <a:pt x="3372" y="400"/>
                    </a:lnTo>
                    <a:lnTo>
                      <a:pt x="3410" y="362"/>
                    </a:lnTo>
                    <a:lnTo>
                      <a:pt x="3428" y="305"/>
                    </a:lnTo>
                    <a:lnTo>
                      <a:pt x="3448" y="248"/>
                    </a:lnTo>
                    <a:lnTo>
                      <a:pt x="3372" y="286"/>
                    </a:lnTo>
                    <a:lnTo>
                      <a:pt x="3372" y="190"/>
                    </a:lnTo>
                    <a:lnTo>
                      <a:pt x="3448" y="0"/>
                    </a:lnTo>
                    <a:lnTo>
                      <a:pt x="3467" y="0"/>
                    </a:lnTo>
                    <a:lnTo>
                      <a:pt x="3467" y="76"/>
                    </a:lnTo>
                    <a:lnTo>
                      <a:pt x="3505" y="95"/>
                    </a:lnTo>
                    <a:lnTo>
                      <a:pt x="3562" y="114"/>
                    </a:lnTo>
                    <a:lnTo>
                      <a:pt x="3581" y="153"/>
                    </a:lnTo>
                    <a:lnTo>
                      <a:pt x="3619" y="248"/>
                    </a:lnTo>
                    <a:lnTo>
                      <a:pt x="3638" y="381"/>
                    </a:lnTo>
                    <a:lnTo>
                      <a:pt x="3657" y="476"/>
                    </a:lnTo>
                    <a:lnTo>
                      <a:pt x="3753" y="515"/>
                    </a:lnTo>
                    <a:lnTo>
                      <a:pt x="3809" y="515"/>
                    </a:lnTo>
                    <a:lnTo>
                      <a:pt x="3809" y="533"/>
                    </a:lnTo>
                    <a:lnTo>
                      <a:pt x="3791" y="571"/>
                    </a:lnTo>
                    <a:lnTo>
                      <a:pt x="3772" y="629"/>
                    </a:lnTo>
                    <a:lnTo>
                      <a:pt x="3791" y="686"/>
                    </a:lnTo>
                    <a:lnTo>
                      <a:pt x="3829" y="743"/>
                    </a:lnTo>
                    <a:lnTo>
                      <a:pt x="3848" y="800"/>
                    </a:lnTo>
                    <a:lnTo>
                      <a:pt x="3848" y="85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90" name="Freeform 31">
                <a:extLst>
                  <a:ext uri="{FF2B5EF4-FFF2-40B4-BE49-F238E27FC236}">
                    <a16:creationId xmlns:a16="http://schemas.microsoft.com/office/drawing/2014/main" id="{6F43265B-F120-EA44-8A2C-A2312F6AE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5063" y="4054475"/>
                <a:ext cx="3621087" cy="1631950"/>
              </a:xfrm>
              <a:custGeom>
                <a:avLst/>
                <a:gdLst>
                  <a:gd name="T0" fmla="*/ 1219562590 w 10059"/>
                  <a:gd name="T1" fmla="*/ 404596903 h 4534"/>
                  <a:gd name="T2" fmla="*/ 1184962292 w 10059"/>
                  <a:gd name="T3" fmla="*/ 409520108 h 4534"/>
                  <a:gd name="T4" fmla="*/ 1150361994 w 10059"/>
                  <a:gd name="T5" fmla="*/ 397212455 h 4534"/>
                  <a:gd name="T6" fmla="*/ 1115761696 w 10059"/>
                  <a:gd name="T7" fmla="*/ 397212455 h 4534"/>
                  <a:gd name="T8" fmla="*/ 1076237166 w 10059"/>
                  <a:gd name="T9" fmla="*/ 370005969 h 4534"/>
                  <a:gd name="T10" fmla="*/ 1019476925 w 10059"/>
                  <a:gd name="T11" fmla="*/ 360159919 h 4534"/>
                  <a:gd name="T12" fmla="*/ 952868219 w 10059"/>
                  <a:gd name="T13" fmla="*/ 350313869 h 4534"/>
                  <a:gd name="T14" fmla="*/ 913473283 w 10059"/>
                  <a:gd name="T15" fmla="*/ 325698563 h 4534"/>
                  <a:gd name="T16" fmla="*/ 841810391 w 10059"/>
                  <a:gd name="T17" fmla="*/ 338006216 h 4534"/>
                  <a:gd name="T18" fmla="*/ 718441804 w 10059"/>
                  <a:gd name="T19" fmla="*/ 362751099 h 4534"/>
                  <a:gd name="T20" fmla="*/ 641854680 w 10059"/>
                  <a:gd name="T21" fmla="*/ 342929421 h 4534"/>
                  <a:gd name="T22" fmla="*/ 565267556 w 10059"/>
                  <a:gd name="T23" fmla="*/ 340467818 h 4534"/>
                  <a:gd name="T24" fmla="*/ 520948029 w 10059"/>
                  <a:gd name="T25" fmla="*/ 365212701 h 4534"/>
                  <a:gd name="T26" fmla="*/ 491271963 w 10059"/>
                  <a:gd name="T27" fmla="*/ 426880183 h 4534"/>
                  <a:gd name="T28" fmla="*/ 466520488 w 10059"/>
                  <a:gd name="T29" fmla="*/ 444111041 h 4534"/>
                  <a:gd name="T30" fmla="*/ 481423139 w 10059"/>
                  <a:gd name="T31" fmla="*/ 471317166 h 4534"/>
                  <a:gd name="T32" fmla="*/ 446823201 w 10059"/>
                  <a:gd name="T33" fmla="*/ 518086175 h 4534"/>
                  <a:gd name="T34" fmla="*/ 436974377 w 10059"/>
                  <a:gd name="T35" fmla="*/ 500855677 h 4534"/>
                  <a:gd name="T36" fmla="*/ 407298311 w 10059"/>
                  <a:gd name="T37" fmla="*/ 471317166 h 4534"/>
                  <a:gd name="T38" fmla="*/ 370365671 w 10059"/>
                  <a:gd name="T39" fmla="*/ 493470869 h 4534"/>
                  <a:gd name="T40" fmla="*/ 367773781 w 10059"/>
                  <a:gd name="T41" fmla="*/ 542831058 h 4534"/>
                  <a:gd name="T42" fmla="*/ 330840781 w 10059"/>
                  <a:gd name="T43" fmla="*/ 567446364 h 4534"/>
                  <a:gd name="T44" fmla="*/ 254383252 w 10059"/>
                  <a:gd name="T45" fmla="*/ 532985008 h 4534"/>
                  <a:gd name="T46" fmla="*/ 140733534 w 10059"/>
                  <a:gd name="T47" fmla="*/ 587268042 h 4534"/>
                  <a:gd name="T48" fmla="*/ 138271598 w 10059"/>
                  <a:gd name="T49" fmla="*/ 525600560 h 4534"/>
                  <a:gd name="T50" fmla="*/ 135809302 w 10059"/>
                  <a:gd name="T51" fmla="*/ 451625066 h 4534"/>
                  <a:gd name="T52" fmla="*/ 61684474 w 10059"/>
                  <a:gd name="T53" fmla="*/ 417034132 h 4534"/>
                  <a:gd name="T54" fmla="*/ 7516122 w 10059"/>
                  <a:gd name="T55" fmla="*/ 338006216 h 4534"/>
                  <a:gd name="T56" fmla="*/ 125960478 w 10059"/>
                  <a:gd name="T57" fmla="*/ 236824596 h 4534"/>
                  <a:gd name="T58" fmla="*/ 224707546 w 10059"/>
                  <a:gd name="T59" fmla="*/ 189926010 h 4534"/>
                  <a:gd name="T60" fmla="*/ 219782954 w 10059"/>
                  <a:gd name="T61" fmla="*/ 61667842 h 4534"/>
                  <a:gd name="T62" fmla="*/ 274080899 w 10059"/>
                  <a:gd name="T63" fmla="*/ 19692101 h 4534"/>
                  <a:gd name="T64" fmla="*/ 303756606 w 10059"/>
                  <a:gd name="T65" fmla="*/ 56744636 h 4534"/>
                  <a:gd name="T66" fmla="*/ 338227309 w 10059"/>
                  <a:gd name="T67" fmla="*/ 29538151 h 4534"/>
                  <a:gd name="T68" fmla="*/ 397449487 w 10059"/>
                  <a:gd name="T69" fmla="*/ 0 h 4534"/>
                  <a:gd name="T70" fmla="*/ 407298311 w 10059"/>
                  <a:gd name="T71" fmla="*/ 59206239 h 4534"/>
                  <a:gd name="T72" fmla="*/ 464188147 w 10059"/>
                  <a:gd name="T73" fmla="*/ 118412478 h 4534"/>
                  <a:gd name="T74" fmla="*/ 471574675 w 10059"/>
                  <a:gd name="T75" fmla="*/ 103513645 h 4534"/>
                  <a:gd name="T76" fmla="*/ 478961203 w 10059"/>
                  <a:gd name="T77" fmla="*/ 59206239 h 4534"/>
                  <a:gd name="T78" fmla="*/ 513431906 w 10059"/>
                  <a:gd name="T79" fmla="*/ 36922959 h 4534"/>
                  <a:gd name="T80" fmla="*/ 550494140 w 10059"/>
                  <a:gd name="T81" fmla="*/ 29538151 h 4534"/>
                  <a:gd name="T82" fmla="*/ 592480966 w 10059"/>
                  <a:gd name="T83" fmla="*/ 51691854 h 4534"/>
                  <a:gd name="T84" fmla="*/ 629543560 w 10059"/>
                  <a:gd name="T85" fmla="*/ 83821545 h 4534"/>
                  <a:gd name="T86" fmla="*/ 661551968 w 10059"/>
                  <a:gd name="T87" fmla="*/ 96258415 h 4534"/>
                  <a:gd name="T88" fmla="*/ 713387618 w 10059"/>
                  <a:gd name="T89" fmla="*/ 96258415 h 4534"/>
                  <a:gd name="T90" fmla="*/ 767815158 w 10059"/>
                  <a:gd name="T91" fmla="*/ 61667842 h 4534"/>
                  <a:gd name="T92" fmla="*/ 831961568 w 10059"/>
                  <a:gd name="T93" fmla="*/ 36922959 h 4534"/>
                  <a:gd name="T94" fmla="*/ 913473283 w 10059"/>
                  <a:gd name="T95" fmla="*/ 91205993 h 4534"/>
                  <a:gd name="T96" fmla="*/ 997317341 w 10059"/>
                  <a:gd name="T97" fmla="*/ 113359696 h 4534"/>
                  <a:gd name="T98" fmla="*/ 1041766463 w 10059"/>
                  <a:gd name="T99" fmla="*/ 138104579 h 4534"/>
                  <a:gd name="T100" fmla="*/ 1142975466 w 10059"/>
                  <a:gd name="T101" fmla="*/ 157926256 h 4534"/>
                  <a:gd name="T102" fmla="*/ 1214508404 w 10059"/>
                  <a:gd name="T103" fmla="*/ 246670646 h 4534"/>
                  <a:gd name="T104" fmla="*/ 1281247064 w 10059"/>
                  <a:gd name="T105" fmla="*/ 347852266 h 4534"/>
                  <a:gd name="T106" fmla="*/ 1261419822 w 10059"/>
                  <a:gd name="T107" fmla="*/ 384904802 h 45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059" h="4534">
                    <a:moveTo>
                      <a:pt x="9601" y="3085"/>
                    </a:moveTo>
                    <a:lnTo>
                      <a:pt x="9487" y="3066"/>
                    </a:lnTo>
                    <a:lnTo>
                      <a:pt x="9411" y="3123"/>
                    </a:lnTo>
                    <a:lnTo>
                      <a:pt x="9372" y="3200"/>
                    </a:lnTo>
                    <a:lnTo>
                      <a:pt x="9258" y="3219"/>
                    </a:lnTo>
                    <a:lnTo>
                      <a:pt x="9144" y="3161"/>
                    </a:lnTo>
                    <a:lnTo>
                      <a:pt x="9010" y="3142"/>
                    </a:lnTo>
                    <a:lnTo>
                      <a:pt x="8934" y="3123"/>
                    </a:lnTo>
                    <a:lnTo>
                      <a:pt x="8877" y="3066"/>
                    </a:lnTo>
                    <a:lnTo>
                      <a:pt x="8801" y="3047"/>
                    </a:lnTo>
                    <a:lnTo>
                      <a:pt x="8725" y="3066"/>
                    </a:lnTo>
                    <a:lnTo>
                      <a:pt x="8610" y="3066"/>
                    </a:lnTo>
                    <a:lnTo>
                      <a:pt x="8477" y="3028"/>
                    </a:lnTo>
                    <a:lnTo>
                      <a:pt x="8382" y="2971"/>
                    </a:lnTo>
                    <a:lnTo>
                      <a:pt x="8305" y="2856"/>
                    </a:lnTo>
                    <a:lnTo>
                      <a:pt x="8210" y="2800"/>
                    </a:lnTo>
                    <a:lnTo>
                      <a:pt x="8096" y="2780"/>
                    </a:lnTo>
                    <a:lnTo>
                      <a:pt x="7867" y="2780"/>
                    </a:lnTo>
                    <a:lnTo>
                      <a:pt x="7601" y="2685"/>
                    </a:lnTo>
                    <a:lnTo>
                      <a:pt x="7467" y="2685"/>
                    </a:lnTo>
                    <a:lnTo>
                      <a:pt x="7353" y="2704"/>
                    </a:lnTo>
                    <a:lnTo>
                      <a:pt x="7277" y="2647"/>
                    </a:lnTo>
                    <a:lnTo>
                      <a:pt x="7258" y="2552"/>
                    </a:lnTo>
                    <a:lnTo>
                      <a:pt x="7049" y="2514"/>
                    </a:lnTo>
                    <a:lnTo>
                      <a:pt x="6839" y="2571"/>
                    </a:lnTo>
                    <a:lnTo>
                      <a:pt x="6744" y="2609"/>
                    </a:lnTo>
                    <a:lnTo>
                      <a:pt x="6496" y="2609"/>
                    </a:lnTo>
                    <a:lnTo>
                      <a:pt x="6287" y="2552"/>
                    </a:lnTo>
                    <a:lnTo>
                      <a:pt x="5867" y="2647"/>
                    </a:lnTo>
                    <a:lnTo>
                      <a:pt x="5544" y="2800"/>
                    </a:lnTo>
                    <a:lnTo>
                      <a:pt x="5334" y="2819"/>
                    </a:lnTo>
                    <a:lnTo>
                      <a:pt x="5124" y="2800"/>
                    </a:lnTo>
                    <a:lnTo>
                      <a:pt x="4953" y="2647"/>
                    </a:lnTo>
                    <a:lnTo>
                      <a:pt x="4801" y="2609"/>
                    </a:lnTo>
                    <a:lnTo>
                      <a:pt x="4629" y="2685"/>
                    </a:lnTo>
                    <a:lnTo>
                      <a:pt x="4362" y="2628"/>
                    </a:lnTo>
                    <a:lnTo>
                      <a:pt x="4306" y="2666"/>
                    </a:lnTo>
                    <a:lnTo>
                      <a:pt x="4248" y="2704"/>
                    </a:lnTo>
                    <a:lnTo>
                      <a:pt x="4020" y="2819"/>
                    </a:lnTo>
                    <a:lnTo>
                      <a:pt x="3810" y="2876"/>
                    </a:lnTo>
                    <a:lnTo>
                      <a:pt x="3848" y="3085"/>
                    </a:lnTo>
                    <a:lnTo>
                      <a:pt x="3791" y="3295"/>
                    </a:lnTo>
                    <a:lnTo>
                      <a:pt x="3715" y="3314"/>
                    </a:lnTo>
                    <a:lnTo>
                      <a:pt x="3677" y="3371"/>
                    </a:lnTo>
                    <a:lnTo>
                      <a:pt x="3600" y="3428"/>
                    </a:lnTo>
                    <a:lnTo>
                      <a:pt x="3582" y="3486"/>
                    </a:lnTo>
                    <a:lnTo>
                      <a:pt x="3639" y="3562"/>
                    </a:lnTo>
                    <a:lnTo>
                      <a:pt x="3715" y="3638"/>
                    </a:lnTo>
                    <a:lnTo>
                      <a:pt x="3886" y="3695"/>
                    </a:lnTo>
                    <a:lnTo>
                      <a:pt x="3810" y="3885"/>
                    </a:lnTo>
                    <a:lnTo>
                      <a:pt x="3448" y="3999"/>
                    </a:lnTo>
                    <a:lnTo>
                      <a:pt x="3372" y="3999"/>
                    </a:lnTo>
                    <a:lnTo>
                      <a:pt x="3353" y="3923"/>
                    </a:lnTo>
                    <a:lnTo>
                      <a:pt x="3372" y="3866"/>
                    </a:lnTo>
                    <a:lnTo>
                      <a:pt x="3334" y="3752"/>
                    </a:lnTo>
                    <a:lnTo>
                      <a:pt x="3258" y="3676"/>
                    </a:lnTo>
                    <a:lnTo>
                      <a:pt x="3143" y="3638"/>
                    </a:lnTo>
                    <a:lnTo>
                      <a:pt x="3010" y="3714"/>
                    </a:lnTo>
                    <a:lnTo>
                      <a:pt x="2915" y="3714"/>
                    </a:lnTo>
                    <a:lnTo>
                      <a:pt x="2858" y="3809"/>
                    </a:lnTo>
                    <a:lnTo>
                      <a:pt x="2820" y="3962"/>
                    </a:lnTo>
                    <a:lnTo>
                      <a:pt x="2858" y="4095"/>
                    </a:lnTo>
                    <a:lnTo>
                      <a:pt x="2838" y="4190"/>
                    </a:lnTo>
                    <a:lnTo>
                      <a:pt x="2782" y="4228"/>
                    </a:lnTo>
                    <a:lnTo>
                      <a:pt x="2686" y="4343"/>
                    </a:lnTo>
                    <a:lnTo>
                      <a:pt x="2553" y="4380"/>
                    </a:lnTo>
                    <a:lnTo>
                      <a:pt x="2401" y="4304"/>
                    </a:lnTo>
                    <a:lnTo>
                      <a:pt x="2267" y="4209"/>
                    </a:lnTo>
                    <a:lnTo>
                      <a:pt x="1963" y="4114"/>
                    </a:lnTo>
                    <a:lnTo>
                      <a:pt x="1658" y="4190"/>
                    </a:lnTo>
                    <a:lnTo>
                      <a:pt x="1353" y="4419"/>
                    </a:lnTo>
                    <a:lnTo>
                      <a:pt x="1086" y="4533"/>
                    </a:lnTo>
                    <a:lnTo>
                      <a:pt x="1124" y="4400"/>
                    </a:lnTo>
                    <a:lnTo>
                      <a:pt x="1124" y="4247"/>
                    </a:lnTo>
                    <a:lnTo>
                      <a:pt x="1067" y="4057"/>
                    </a:lnTo>
                    <a:lnTo>
                      <a:pt x="1067" y="3866"/>
                    </a:lnTo>
                    <a:lnTo>
                      <a:pt x="1067" y="3676"/>
                    </a:lnTo>
                    <a:lnTo>
                      <a:pt x="1048" y="3486"/>
                    </a:lnTo>
                    <a:lnTo>
                      <a:pt x="934" y="3390"/>
                    </a:lnTo>
                    <a:lnTo>
                      <a:pt x="820" y="3295"/>
                    </a:lnTo>
                    <a:lnTo>
                      <a:pt x="476" y="3219"/>
                    </a:lnTo>
                    <a:lnTo>
                      <a:pt x="58" y="3085"/>
                    </a:lnTo>
                    <a:lnTo>
                      <a:pt x="0" y="2838"/>
                    </a:lnTo>
                    <a:lnTo>
                      <a:pt x="58" y="2609"/>
                    </a:lnTo>
                    <a:lnTo>
                      <a:pt x="267" y="2285"/>
                    </a:lnTo>
                    <a:lnTo>
                      <a:pt x="591" y="1999"/>
                    </a:lnTo>
                    <a:lnTo>
                      <a:pt x="972" y="1828"/>
                    </a:lnTo>
                    <a:lnTo>
                      <a:pt x="1353" y="1771"/>
                    </a:lnTo>
                    <a:lnTo>
                      <a:pt x="1677" y="1752"/>
                    </a:lnTo>
                    <a:lnTo>
                      <a:pt x="1734" y="1466"/>
                    </a:lnTo>
                    <a:lnTo>
                      <a:pt x="1677" y="1104"/>
                    </a:lnTo>
                    <a:lnTo>
                      <a:pt x="1619" y="723"/>
                    </a:lnTo>
                    <a:lnTo>
                      <a:pt x="1696" y="476"/>
                    </a:lnTo>
                    <a:lnTo>
                      <a:pt x="1848" y="266"/>
                    </a:lnTo>
                    <a:lnTo>
                      <a:pt x="1963" y="190"/>
                    </a:lnTo>
                    <a:lnTo>
                      <a:pt x="2115" y="152"/>
                    </a:lnTo>
                    <a:lnTo>
                      <a:pt x="2229" y="228"/>
                    </a:lnTo>
                    <a:lnTo>
                      <a:pt x="2248" y="362"/>
                    </a:lnTo>
                    <a:lnTo>
                      <a:pt x="2344" y="438"/>
                    </a:lnTo>
                    <a:lnTo>
                      <a:pt x="2458" y="457"/>
                    </a:lnTo>
                    <a:lnTo>
                      <a:pt x="2515" y="323"/>
                    </a:lnTo>
                    <a:lnTo>
                      <a:pt x="2610" y="228"/>
                    </a:lnTo>
                    <a:lnTo>
                      <a:pt x="2724" y="133"/>
                    </a:lnTo>
                    <a:lnTo>
                      <a:pt x="2953" y="18"/>
                    </a:lnTo>
                    <a:lnTo>
                      <a:pt x="3067" y="0"/>
                    </a:lnTo>
                    <a:lnTo>
                      <a:pt x="3143" y="114"/>
                    </a:lnTo>
                    <a:lnTo>
                      <a:pt x="3182" y="247"/>
                    </a:lnTo>
                    <a:lnTo>
                      <a:pt x="3143" y="457"/>
                    </a:lnTo>
                    <a:lnTo>
                      <a:pt x="3143" y="647"/>
                    </a:lnTo>
                    <a:lnTo>
                      <a:pt x="3277" y="743"/>
                    </a:lnTo>
                    <a:lnTo>
                      <a:pt x="3582" y="914"/>
                    </a:lnTo>
                    <a:lnTo>
                      <a:pt x="3715" y="914"/>
                    </a:lnTo>
                    <a:lnTo>
                      <a:pt x="3715" y="819"/>
                    </a:lnTo>
                    <a:lnTo>
                      <a:pt x="3639" y="799"/>
                    </a:lnTo>
                    <a:lnTo>
                      <a:pt x="3620" y="685"/>
                    </a:lnTo>
                    <a:lnTo>
                      <a:pt x="3658" y="552"/>
                    </a:lnTo>
                    <a:lnTo>
                      <a:pt x="3696" y="457"/>
                    </a:lnTo>
                    <a:lnTo>
                      <a:pt x="3791" y="457"/>
                    </a:lnTo>
                    <a:lnTo>
                      <a:pt x="3905" y="399"/>
                    </a:lnTo>
                    <a:lnTo>
                      <a:pt x="3962" y="285"/>
                    </a:lnTo>
                    <a:lnTo>
                      <a:pt x="4039" y="247"/>
                    </a:lnTo>
                    <a:lnTo>
                      <a:pt x="4134" y="266"/>
                    </a:lnTo>
                    <a:lnTo>
                      <a:pt x="4248" y="228"/>
                    </a:lnTo>
                    <a:lnTo>
                      <a:pt x="4362" y="209"/>
                    </a:lnTo>
                    <a:lnTo>
                      <a:pt x="4477" y="304"/>
                    </a:lnTo>
                    <a:lnTo>
                      <a:pt x="4572" y="399"/>
                    </a:lnTo>
                    <a:lnTo>
                      <a:pt x="4629" y="533"/>
                    </a:lnTo>
                    <a:lnTo>
                      <a:pt x="4724" y="609"/>
                    </a:lnTo>
                    <a:lnTo>
                      <a:pt x="4858" y="647"/>
                    </a:lnTo>
                    <a:lnTo>
                      <a:pt x="4972" y="704"/>
                    </a:lnTo>
                    <a:lnTo>
                      <a:pt x="5048" y="704"/>
                    </a:lnTo>
                    <a:lnTo>
                      <a:pt x="5105" y="743"/>
                    </a:lnTo>
                    <a:lnTo>
                      <a:pt x="5182" y="819"/>
                    </a:lnTo>
                    <a:lnTo>
                      <a:pt x="5277" y="857"/>
                    </a:lnTo>
                    <a:lnTo>
                      <a:pt x="5505" y="743"/>
                    </a:lnTo>
                    <a:lnTo>
                      <a:pt x="5658" y="476"/>
                    </a:lnTo>
                    <a:lnTo>
                      <a:pt x="5772" y="438"/>
                    </a:lnTo>
                    <a:lnTo>
                      <a:pt x="5925" y="476"/>
                    </a:lnTo>
                    <a:lnTo>
                      <a:pt x="6077" y="438"/>
                    </a:lnTo>
                    <a:lnTo>
                      <a:pt x="6210" y="399"/>
                    </a:lnTo>
                    <a:lnTo>
                      <a:pt x="6420" y="285"/>
                    </a:lnTo>
                    <a:lnTo>
                      <a:pt x="6610" y="304"/>
                    </a:lnTo>
                    <a:lnTo>
                      <a:pt x="6782" y="457"/>
                    </a:lnTo>
                    <a:lnTo>
                      <a:pt x="7049" y="704"/>
                    </a:lnTo>
                    <a:lnTo>
                      <a:pt x="7372" y="857"/>
                    </a:lnTo>
                    <a:lnTo>
                      <a:pt x="7562" y="914"/>
                    </a:lnTo>
                    <a:lnTo>
                      <a:pt x="7696" y="875"/>
                    </a:lnTo>
                    <a:lnTo>
                      <a:pt x="7811" y="819"/>
                    </a:lnTo>
                    <a:lnTo>
                      <a:pt x="7925" y="857"/>
                    </a:lnTo>
                    <a:lnTo>
                      <a:pt x="8039" y="1066"/>
                    </a:lnTo>
                    <a:lnTo>
                      <a:pt x="8210" y="1180"/>
                    </a:lnTo>
                    <a:lnTo>
                      <a:pt x="8477" y="1200"/>
                    </a:lnTo>
                    <a:lnTo>
                      <a:pt x="8820" y="1219"/>
                    </a:lnTo>
                    <a:lnTo>
                      <a:pt x="9125" y="1295"/>
                    </a:lnTo>
                    <a:lnTo>
                      <a:pt x="9239" y="1485"/>
                    </a:lnTo>
                    <a:lnTo>
                      <a:pt x="9372" y="1904"/>
                    </a:lnTo>
                    <a:lnTo>
                      <a:pt x="9525" y="2266"/>
                    </a:lnTo>
                    <a:lnTo>
                      <a:pt x="9734" y="2533"/>
                    </a:lnTo>
                    <a:lnTo>
                      <a:pt x="9887" y="2685"/>
                    </a:lnTo>
                    <a:lnTo>
                      <a:pt x="10058" y="2819"/>
                    </a:lnTo>
                    <a:lnTo>
                      <a:pt x="9963" y="2914"/>
                    </a:lnTo>
                    <a:lnTo>
                      <a:pt x="9734" y="2971"/>
                    </a:lnTo>
                    <a:lnTo>
                      <a:pt x="9601" y="3085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53253" name="Group 2">
              <a:extLst>
                <a:ext uri="{FF2B5EF4-FFF2-40B4-BE49-F238E27FC236}">
                  <a16:creationId xmlns:a16="http://schemas.microsoft.com/office/drawing/2014/main" id="{C99B887D-9EB2-6845-8C30-2DDA6CBED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79075" y="3244850"/>
              <a:ext cx="3533775" cy="1257300"/>
              <a:chOff x="20756563" y="6488113"/>
              <a:chExt cx="7069363" cy="2516187"/>
            </a:xfrm>
          </p:grpSpPr>
          <p:sp>
            <p:nvSpPr>
              <p:cNvPr id="53257" name="Text Box 42">
                <a:extLst>
                  <a:ext uri="{FF2B5EF4-FFF2-40B4-BE49-F238E27FC236}">
                    <a16:creationId xmlns:a16="http://schemas.microsoft.com/office/drawing/2014/main" id="{60EBFA11-3694-424A-B0CF-3A147181B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56563" y="6488113"/>
                <a:ext cx="2306188" cy="66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Dodoma</a:t>
                </a:r>
              </a:p>
            </p:txBody>
          </p:sp>
          <p:sp>
            <p:nvSpPr>
              <p:cNvPr id="21547" name="Text Box 43">
                <a:extLst>
                  <a:ext uri="{FF2B5EF4-FFF2-40B4-BE49-F238E27FC236}">
                    <a16:creationId xmlns:a16="http://schemas.microsoft.com/office/drawing/2014/main" id="{DAA392AF-F296-FE45-8A8E-BF21065D1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10681" y="7822455"/>
                <a:ext cx="2515245" cy="4384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Dar es Salaam</a:t>
                </a:r>
              </a:p>
            </p:txBody>
          </p:sp>
          <p:sp>
            <p:nvSpPr>
              <p:cNvPr id="53259" name="Freeform 44">
                <a:extLst>
                  <a:ext uri="{FF2B5EF4-FFF2-40B4-BE49-F238E27FC236}">
                    <a16:creationId xmlns:a16="http://schemas.microsoft.com/office/drawing/2014/main" id="{33720D23-5805-D14A-B310-ABB5A862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0263" y="8297863"/>
                <a:ext cx="528637" cy="706437"/>
              </a:xfrm>
              <a:custGeom>
                <a:avLst/>
                <a:gdLst>
                  <a:gd name="T0" fmla="*/ 96349855 w 1468"/>
                  <a:gd name="T1" fmla="*/ 0 h 1963"/>
                  <a:gd name="T2" fmla="*/ 96349855 w 1468"/>
                  <a:gd name="T3" fmla="*/ 0 h 1963"/>
                  <a:gd name="T4" fmla="*/ 0 w 1468"/>
                  <a:gd name="T5" fmla="*/ 96226580 h 1963"/>
                  <a:gd name="T6" fmla="*/ 14783110 w 1468"/>
                  <a:gd name="T7" fmla="*/ 148031120 h 1963"/>
                  <a:gd name="T8" fmla="*/ 88828661 w 1468"/>
                  <a:gd name="T9" fmla="*/ 249179007 h 1963"/>
                  <a:gd name="T10" fmla="*/ 96349855 w 1468"/>
                  <a:gd name="T11" fmla="*/ 254100315 h 1963"/>
                  <a:gd name="T12" fmla="*/ 103741770 w 1468"/>
                  <a:gd name="T13" fmla="*/ 249179007 h 1963"/>
                  <a:gd name="T14" fmla="*/ 175323469 w 1468"/>
                  <a:gd name="T15" fmla="*/ 148031120 h 1963"/>
                  <a:gd name="T16" fmla="*/ 190236218 w 1468"/>
                  <a:gd name="T17" fmla="*/ 96226580 h 1963"/>
                  <a:gd name="T18" fmla="*/ 96349855 w 1468"/>
                  <a:gd name="T19" fmla="*/ 0 h 1963"/>
                  <a:gd name="T20" fmla="*/ 96349855 w 1468"/>
                  <a:gd name="T21" fmla="*/ 133266839 h 1963"/>
                  <a:gd name="T22" fmla="*/ 96349855 w 1468"/>
                  <a:gd name="T23" fmla="*/ 133266839 h 1963"/>
                  <a:gd name="T24" fmla="*/ 56798589 w 1468"/>
                  <a:gd name="T25" fmla="*/ 96226580 h 1963"/>
                  <a:gd name="T26" fmla="*/ 96349855 w 1468"/>
                  <a:gd name="T27" fmla="*/ 56725847 h 1963"/>
                  <a:gd name="T28" fmla="*/ 133437630 w 1468"/>
                  <a:gd name="T29" fmla="*/ 96226580 h 1963"/>
                  <a:gd name="T30" fmla="*/ 96349855 w 1468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0" y="343"/>
                      <a:pt x="0" y="743"/>
                    </a:cubicBezTo>
                    <a:cubicBezTo>
                      <a:pt x="0" y="895"/>
                      <a:pt x="38" y="1029"/>
                      <a:pt x="114" y="1143"/>
                    </a:cubicBezTo>
                    <a:cubicBezTo>
                      <a:pt x="685" y="1924"/>
                      <a:pt x="685" y="1924"/>
                      <a:pt x="685" y="1924"/>
                    </a:cubicBezTo>
                    <a:cubicBezTo>
                      <a:pt x="705" y="1943"/>
                      <a:pt x="724" y="1962"/>
                      <a:pt x="743" y="1962"/>
                    </a:cubicBezTo>
                    <a:cubicBezTo>
                      <a:pt x="762" y="1962"/>
                      <a:pt x="781" y="1943"/>
                      <a:pt x="800" y="1924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9"/>
                      <a:pt x="1467" y="895"/>
                      <a:pt x="1467" y="743"/>
                    </a:cubicBezTo>
                    <a:cubicBezTo>
                      <a:pt x="1467" y="343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1" y="1029"/>
                      <a:pt x="438" y="895"/>
                      <a:pt x="438" y="743"/>
                    </a:cubicBezTo>
                    <a:cubicBezTo>
                      <a:pt x="438" y="572"/>
                      <a:pt x="571" y="438"/>
                      <a:pt x="743" y="438"/>
                    </a:cubicBezTo>
                    <a:cubicBezTo>
                      <a:pt x="895" y="438"/>
                      <a:pt x="1029" y="572"/>
                      <a:pt x="1029" y="743"/>
                    </a:cubicBezTo>
                    <a:cubicBezTo>
                      <a:pt x="1029" y="895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3260" name="Freeform 45">
                <a:extLst>
                  <a:ext uri="{FF2B5EF4-FFF2-40B4-BE49-F238E27FC236}">
                    <a16:creationId xmlns:a16="http://schemas.microsoft.com/office/drawing/2014/main" id="{28869845-D753-5A42-8042-FBBDADADA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4275" y="7256463"/>
                <a:ext cx="528638" cy="706437"/>
              </a:xfrm>
              <a:custGeom>
                <a:avLst/>
                <a:gdLst>
                  <a:gd name="T0" fmla="*/ 96481660 w 1467"/>
                  <a:gd name="T1" fmla="*/ 0 h 1963"/>
                  <a:gd name="T2" fmla="*/ 96481660 w 1467"/>
                  <a:gd name="T3" fmla="*/ 0 h 1963"/>
                  <a:gd name="T4" fmla="*/ 0 w 1467"/>
                  <a:gd name="T5" fmla="*/ 96226580 h 1963"/>
                  <a:gd name="T6" fmla="*/ 14803305 w 1467"/>
                  <a:gd name="T7" fmla="*/ 145570287 h 1963"/>
                  <a:gd name="T8" fmla="*/ 88950280 w 1467"/>
                  <a:gd name="T9" fmla="*/ 249179007 h 1963"/>
                  <a:gd name="T10" fmla="*/ 96481660 w 1467"/>
                  <a:gd name="T11" fmla="*/ 254100315 h 1963"/>
                  <a:gd name="T12" fmla="*/ 103883313 w 1467"/>
                  <a:gd name="T13" fmla="*/ 249179007 h 1963"/>
                  <a:gd name="T14" fmla="*/ 175562950 w 1467"/>
                  <a:gd name="T15" fmla="*/ 145570287 h 1963"/>
                  <a:gd name="T16" fmla="*/ 190366616 w 1467"/>
                  <a:gd name="T17" fmla="*/ 96226580 h 1963"/>
                  <a:gd name="T18" fmla="*/ 96481660 w 1467"/>
                  <a:gd name="T19" fmla="*/ 0 h 1963"/>
                  <a:gd name="T20" fmla="*/ 96481660 w 1467"/>
                  <a:gd name="T21" fmla="*/ 133137283 h 1963"/>
                  <a:gd name="T22" fmla="*/ 96481660 w 1467"/>
                  <a:gd name="T23" fmla="*/ 133137283 h 1963"/>
                  <a:gd name="T24" fmla="*/ 56876332 w 1467"/>
                  <a:gd name="T25" fmla="*/ 96226580 h 1963"/>
                  <a:gd name="T26" fmla="*/ 96481660 w 1467"/>
                  <a:gd name="T27" fmla="*/ 56725847 h 1963"/>
                  <a:gd name="T28" fmla="*/ 133490284 w 1467"/>
                  <a:gd name="T29" fmla="*/ 96226580 h 1963"/>
                  <a:gd name="T30" fmla="*/ 96481660 w 1467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0" y="324"/>
                      <a:pt x="0" y="743"/>
                    </a:cubicBezTo>
                    <a:cubicBezTo>
                      <a:pt x="0" y="895"/>
                      <a:pt x="57" y="1028"/>
                      <a:pt x="114" y="1124"/>
                    </a:cubicBezTo>
                    <a:cubicBezTo>
                      <a:pt x="685" y="1924"/>
                      <a:pt x="685" y="1924"/>
                      <a:pt x="685" y="1924"/>
                    </a:cubicBezTo>
                    <a:cubicBezTo>
                      <a:pt x="704" y="1943"/>
                      <a:pt x="724" y="1962"/>
                      <a:pt x="743" y="1962"/>
                    </a:cubicBezTo>
                    <a:cubicBezTo>
                      <a:pt x="762" y="1962"/>
                      <a:pt x="780" y="1943"/>
                      <a:pt x="800" y="1924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28"/>
                      <a:pt x="1466" y="895"/>
                      <a:pt x="1466" y="743"/>
                    </a:cubicBezTo>
                    <a:cubicBezTo>
                      <a:pt x="1466" y="324"/>
                      <a:pt x="1142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1" y="1028"/>
                      <a:pt x="438" y="895"/>
                      <a:pt x="438" y="743"/>
                    </a:cubicBezTo>
                    <a:cubicBezTo>
                      <a:pt x="438" y="571"/>
                      <a:pt x="571" y="438"/>
                      <a:pt x="743" y="438"/>
                    </a:cubicBezTo>
                    <a:cubicBezTo>
                      <a:pt x="895" y="438"/>
                      <a:pt x="1028" y="571"/>
                      <a:pt x="1028" y="743"/>
                    </a:cubicBezTo>
                    <a:cubicBezTo>
                      <a:pt x="1028" y="895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8F582D-54FB-6D46-8ACC-33A71647A172}"/>
              </a:ext>
            </a:extLst>
          </p:cNvPr>
          <p:cNvGrpSpPr/>
          <p:nvPr/>
        </p:nvGrpSpPr>
        <p:grpSpPr>
          <a:xfrm>
            <a:off x="859896" y="2180167"/>
            <a:ext cx="4276990" cy="2481792"/>
            <a:chOff x="1031875" y="2616200"/>
            <a:chExt cx="5132388" cy="2978150"/>
          </a:xfrm>
        </p:grpSpPr>
        <p:sp>
          <p:nvSpPr>
            <p:cNvPr id="21536" name="Text Box 32">
              <a:extLst>
                <a:ext uri="{FF2B5EF4-FFF2-40B4-BE49-F238E27FC236}">
                  <a16:creationId xmlns:a16="http://schemas.microsoft.com/office/drawing/2014/main" id="{7B6F26F6-3470-9E45-BB6D-28D5543E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806825"/>
              <a:ext cx="1296988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8C0F3C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DODOMA</a:t>
              </a:r>
            </a:p>
          </p:txBody>
        </p:sp>
        <p:sp>
          <p:nvSpPr>
            <p:cNvPr id="21537" name="Text Box 33">
              <a:extLst>
                <a:ext uri="{FF2B5EF4-FFF2-40B4-BE49-F238E27FC236}">
                  <a16:creationId xmlns:a16="http://schemas.microsoft.com/office/drawing/2014/main" id="{C1D98357-2C53-2B44-A4A8-F9510B8CA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4837113"/>
              <a:ext cx="1836737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B51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DAR ES SALAAM</a:t>
              </a:r>
            </a:p>
          </p:txBody>
        </p:sp>
        <p:sp>
          <p:nvSpPr>
            <p:cNvPr id="53252" name="Text Box 34">
              <a:extLst>
                <a:ext uri="{FF2B5EF4-FFF2-40B4-BE49-F238E27FC236}">
                  <a16:creationId xmlns:a16="http://schemas.microsoft.com/office/drawing/2014/main" id="{884AA82B-67FE-3E49-A550-423F8DC1B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213" y="2657475"/>
              <a:ext cx="3829050" cy="75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en-US" altLang="en-UA" sz="4083" b="1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TANZANIA</a:t>
              </a:r>
            </a:p>
          </p:txBody>
        </p:sp>
        <p:pic>
          <p:nvPicPr>
            <p:cNvPr id="53254" name="Picture 1">
              <a:extLst>
                <a:ext uri="{FF2B5EF4-FFF2-40B4-BE49-F238E27FC236}">
                  <a16:creationId xmlns:a16="http://schemas.microsoft.com/office/drawing/2014/main" id="{67008C24-1337-8A42-B662-F39124E01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2616200"/>
              <a:ext cx="1042987" cy="7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5" name="Google Shape;615;p19">
              <a:extLst>
                <a:ext uri="{FF2B5EF4-FFF2-40B4-BE49-F238E27FC236}">
                  <a16:creationId xmlns:a16="http://schemas.microsoft.com/office/drawing/2014/main" id="{B1CCC54F-1C7E-174A-92B7-DAEFFE40C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875" y="405923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56" name="Google Shape;615;p19">
              <a:extLst>
                <a:ext uri="{FF2B5EF4-FFF2-40B4-BE49-F238E27FC236}">
                  <a16:creationId xmlns:a16="http://schemas.microsoft.com/office/drawing/2014/main" id="{C093F7F0-003C-4F42-BE2E-D3164C2D7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875" y="510222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CA8DD8A-D385-C247-B461-A7E7F76A06BB}"/>
              </a:ext>
            </a:extLst>
          </p:cNvPr>
          <p:cNvGrpSpPr/>
          <p:nvPr/>
        </p:nvGrpSpPr>
        <p:grpSpPr>
          <a:xfrm>
            <a:off x="6828896" y="289720"/>
            <a:ext cx="2935553" cy="6213739"/>
            <a:chOff x="8194675" y="347663"/>
            <a:chExt cx="3522663" cy="7456487"/>
          </a:xfrm>
        </p:grpSpPr>
        <p:grpSp>
          <p:nvGrpSpPr>
            <p:cNvPr id="55297" name="Group 3">
              <a:extLst>
                <a:ext uri="{FF2B5EF4-FFF2-40B4-BE49-F238E27FC236}">
                  <a16:creationId xmlns:a16="http://schemas.microsoft.com/office/drawing/2014/main" id="{ADA72969-6B3E-8642-9FCF-9C09BBE451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4675" y="409575"/>
              <a:ext cx="3522663" cy="7394575"/>
              <a:chOff x="16389350" y="817563"/>
              <a:chExt cx="7043738" cy="14790737"/>
            </a:xfrm>
          </p:grpSpPr>
          <p:sp>
            <p:nvSpPr>
              <p:cNvPr id="55314" name="Freeform 2">
                <a:extLst>
                  <a:ext uri="{FF2B5EF4-FFF2-40B4-BE49-F238E27FC236}">
                    <a16:creationId xmlns:a16="http://schemas.microsoft.com/office/drawing/2014/main" id="{5487A754-8D87-2341-B538-B959D15C7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6200" y="9456738"/>
                <a:ext cx="5362575" cy="6151562"/>
              </a:xfrm>
              <a:custGeom>
                <a:avLst/>
                <a:gdLst>
                  <a:gd name="T0" fmla="*/ 1535303387 w 14897"/>
                  <a:gd name="T1" fmla="*/ 906104886 h 17087"/>
                  <a:gd name="T2" fmla="*/ 1461181635 w 14897"/>
                  <a:gd name="T3" fmla="*/ 960411582 h 17087"/>
                  <a:gd name="T4" fmla="*/ 1411940043 w 14897"/>
                  <a:gd name="T5" fmla="*/ 962874079 h 17087"/>
                  <a:gd name="T6" fmla="*/ 1362568499 w 14897"/>
                  <a:gd name="T7" fmla="*/ 1096243126 h 17087"/>
                  <a:gd name="T8" fmla="*/ 1300757596 w 14897"/>
                  <a:gd name="T9" fmla="*/ 1138107013 h 17087"/>
                  <a:gd name="T10" fmla="*/ 1118174463 w 14897"/>
                  <a:gd name="T11" fmla="*/ 1281456012 h 17087"/>
                  <a:gd name="T12" fmla="*/ 1150311035 w 14897"/>
                  <a:gd name="T13" fmla="*/ 1483777491 h 17087"/>
                  <a:gd name="T14" fmla="*/ 1184780257 w 14897"/>
                  <a:gd name="T15" fmla="*/ 1641772227 h 17087"/>
                  <a:gd name="T16" fmla="*/ 1194628504 w 14897"/>
                  <a:gd name="T17" fmla="*/ 1772678776 h 17087"/>
                  <a:gd name="T18" fmla="*/ 955288182 w 14897"/>
                  <a:gd name="T19" fmla="*/ 2123274249 h 17087"/>
                  <a:gd name="T20" fmla="*/ 737977002 w 14897"/>
                  <a:gd name="T21" fmla="*/ 2147483646 h 17087"/>
                  <a:gd name="T22" fmla="*/ 666447084 w 14897"/>
                  <a:gd name="T23" fmla="*/ 1896067511 h 17087"/>
                  <a:gd name="T24" fmla="*/ 597379048 w 14897"/>
                  <a:gd name="T25" fmla="*/ 1577615183 h 17087"/>
                  <a:gd name="T26" fmla="*/ 525719538 w 14897"/>
                  <a:gd name="T27" fmla="*/ 1259163215 h 17087"/>
                  <a:gd name="T28" fmla="*/ 456651501 w 14897"/>
                  <a:gd name="T29" fmla="*/ 935785533 h 17087"/>
                  <a:gd name="T30" fmla="*/ 426977171 w 14897"/>
                  <a:gd name="T31" fmla="*/ 851798189 h 17087"/>
                  <a:gd name="T32" fmla="*/ 17234611 w 14897"/>
                  <a:gd name="T33" fmla="*/ 560564012 h 17087"/>
                  <a:gd name="T34" fmla="*/ 755341205 w 14897"/>
                  <a:gd name="T35" fmla="*/ 380276480 h 17087"/>
                  <a:gd name="T36" fmla="*/ 817022877 w 14897"/>
                  <a:gd name="T37" fmla="*/ 343207982 h 17087"/>
                  <a:gd name="T38" fmla="*/ 868856302 w 14897"/>
                  <a:gd name="T39" fmla="*/ 340745125 h 17087"/>
                  <a:gd name="T40" fmla="*/ 893606510 w 14897"/>
                  <a:gd name="T41" fmla="*/ 353058329 h 17087"/>
                  <a:gd name="T42" fmla="*/ 1002197484 w 14897"/>
                  <a:gd name="T43" fmla="*/ 444433524 h 17087"/>
                  <a:gd name="T44" fmla="*/ 1014507972 w 14897"/>
                  <a:gd name="T45" fmla="*/ 444433524 h 17087"/>
                  <a:gd name="T46" fmla="*/ 987295523 w 14897"/>
                  <a:gd name="T47" fmla="*/ 387663971 h 17087"/>
                  <a:gd name="T48" fmla="*/ 989757404 w 14897"/>
                  <a:gd name="T49" fmla="*/ 333357274 h 17087"/>
                  <a:gd name="T50" fmla="*/ 1014507972 w 14897"/>
                  <a:gd name="T51" fmla="*/ 296288776 h 17087"/>
                  <a:gd name="T52" fmla="*/ 1012045730 w 14897"/>
                  <a:gd name="T53" fmla="*/ 281513435 h 17087"/>
                  <a:gd name="T54" fmla="*/ 1002197484 w 14897"/>
                  <a:gd name="T55" fmla="*/ 229669235 h 17087"/>
                  <a:gd name="T56" fmla="*/ 1007121607 w 14897"/>
                  <a:gd name="T57" fmla="*/ 219818888 h 17087"/>
                  <a:gd name="T58" fmla="*/ 1026818100 w 14897"/>
                  <a:gd name="T59" fmla="*/ 212301432 h 17087"/>
                  <a:gd name="T60" fmla="*/ 1012045730 w 14897"/>
                  <a:gd name="T61" fmla="*/ 185212886 h 17087"/>
                  <a:gd name="T62" fmla="*/ 977446916 w 14897"/>
                  <a:gd name="T63" fmla="*/ 155661844 h 17087"/>
                  <a:gd name="T64" fmla="*/ 1034204465 w 14897"/>
                  <a:gd name="T65" fmla="*/ 135831544 h 17087"/>
                  <a:gd name="T66" fmla="*/ 1086037890 w 14897"/>
                  <a:gd name="T67" fmla="*/ 118593345 h 17087"/>
                  <a:gd name="T68" fmla="*/ 1108196624 w 14897"/>
                  <a:gd name="T69" fmla="*/ 91375195 h 17087"/>
                  <a:gd name="T70" fmla="*/ 1135409074 w 14897"/>
                  <a:gd name="T71" fmla="*/ 83987344 h 17087"/>
                  <a:gd name="T72" fmla="*/ 1182318376 w 14897"/>
                  <a:gd name="T73" fmla="*/ 86449841 h 17087"/>
                  <a:gd name="T74" fmla="*/ 1244000048 w 14897"/>
                  <a:gd name="T75" fmla="*/ 51844200 h 17087"/>
                  <a:gd name="T76" fmla="*/ 1384727594 w 14897"/>
                  <a:gd name="T77" fmla="*/ 4925354 h 17087"/>
                  <a:gd name="T78" fmla="*/ 1441484782 w 14897"/>
                  <a:gd name="T79" fmla="*/ 4925354 h 17087"/>
                  <a:gd name="T80" fmla="*/ 1434098778 w 14897"/>
                  <a:gd name="T81" fmla="*/ 19830300 h 17087"/>
                  <a:gd name="T82" fmla="*/ 1419326048 w 14897"/>
                  <a:gd name="T83" fmla="*/ 32143505 h 17087"/>
                  <a:gd name="T84" fmla="*/ 1416864166 w 14897"/>
                  <a:gd name="T85" fmla="*/ 41993852 h 17087"/>
                  <a:gd name="T86" fmla="*/ 1434098778 w 14897"/>
                  <a:gd name="T87" fmla="*/ 56898798 h 17087"/>
                  <a:gd name="T88" fmla="*/ 1658666730 w 14897"/>
                  <a:gd name="T89" fmla="*/ 148144388 h 17087"/>
                  <a:gd name="T90" fmla="*/ 1668644568 w 14897"/>
                  <a:gd name="T91" fmla="*/ 155661844 h 17087"/>
                  <a:gd name="T92" fmla="*/ 1680955056 w 14897"/>
                  <a:gd name="T93" fmla="*/ 202451084 h 17087"/>
                  <a:gd name="T94" fmla="*/ 1727863998 w 14897"/>
                  <a:gd name="T95" fmla="*/ 241982079 h 17087"/>
                  <a:gd name="T96" fmla="*/ 1737712245 w 14897"/>
                  <a:gd name="T97" fmla="*/ 251832787 h 17087"/>
                  <a:gd name="T98" fmla="*/ 1737712245 w 14897"/>
                  <a:gd name="T99" fmla="*/ 279050578 h 17087"/>
                  <a:gd name="T100" fmla="*/ 1725402117 w 14897"/>
                  <a:gd name="T101" fmla="*/ 323506927 h 17087"/>
                  <a:gd name="T102" fmla="*/ 1720348402 w 14897"/>
                  <a:gd name="T103" fmla="*/ 422269972 h 17087"/>
                  <a:gd name="T104" fmla="*/ 1888288397 w 14897"/>
                  <a:gd name="T105" fmla="*/ 565359761 h 17087"/>
                  <a:gd name="T106" fmla="*/ 1920424970 w 14897"/>
                  <a:gd name="T107" fmla="*/ 567822258 h 17087"/>
                  <a:gd name="T108" fmla="*/ 1927681383 w 14897"/>
                  <a:gd name="T109" fmla="*/ 577672605 h 17087"/>
                  <a:gd name="T110" fmla="*/ 1895674402 w 14897"/>
                  <a:gd name="T111" fmla="*/ 607353253 h 17087"/>
                  <a:gd name="T112" fmla="*/ 1831530849 w 14897"/>
                  <a:gd name="T113" fmla="*/ 639496758 h 170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4897" h="17087">
                    <a:moveTo>
                      <a:pt x="13657" y="5676"/>
                    </a:moveTo>
                    <a:lnTo>
                      <a:pt x="12172" y="6401"/>
                    </a:lnTo>
                    <a:lnTo>
                      <a:pt x="12057" y="6534"/>
                    </a:lnTo>
                    <a:lnTo>
                      <a:pt x="11848" y="6991"/>
                    </a:lnTo>
                    <a:lnTo>
                      <a:pt x="11696" y="7144"/>
                    </a:lnTo>
                    <a:lnTo>
                      <a:pt x="11524" y="7258"/>
                    </a:lnTo>
                    <a:lnTo>
                      <a:pt x="11372" y="7391"/>
                    </a:lnTo>
                    <a:lnTo>
                      <a:pt x="11276" y="7410"/>
                    </a:lnTo>
                    <a:lnTo>
                      <a:pt x="11181" y="7372"/>
                    </a:lnTo>
                    <a:lnTo>
                      <a:pt x="11105" y="7334"/>
                    </a:lnTo>
                    <a:lnTo>
                      <a:pt x="11010" y="7315"/>
                    </a:lnTo>
                    <a:lnTo>
                      <a:pt x="10896" y="7429"/>
                    </a:lnTo>
                    <a:lnTo>
                      <a:pt x="10858" y="7886"/>
                    </a:lnTo>
                    <a:lnTo>
                      <a:pt x="10800" y="8077"/>
                    </a:lnTo>
                    <a:lnTo>
                      <a:pt x="10591" y="8267"/>
                    </a:lnTo>
                    <a:lnTo>
                      <a:pt x="10515" y="8458"/>
                    </a:lnTo>
                    <a:lnTo>
                      <a:pt x="10457" y="8534"/>
                    </a:lnTo>
                    <a:lnTo>
                      <a:pt x="10381" y="8610"/>
                    </a:lnTo>
                    <a:lnTo>
                      <a:pt x="10305" y="8667"/>
                    </a:lnTo>
                    <a:lnTo>
                      <a:pt x="10038" y="8781"/>
                    </a:lnTo>
                    <a:lnTo>
                      <a:pt x="9505" y="8781"/>
                    </a:lnTo>
                    <a:lnTo>
                      <a:pt x="9258" y="8972"/>
                    </a:lnTo>
                    <a:lnTo>
                      <a:pt x="8933" y="9543"/>
                    </a:lnTo>
                    <a:lnTo>
                      <a:pt x="8629" y="9887"/>
                    </a:lnTo>
                    <a:lnTo>
                      <a:pt x="8552" y="10019"/>
                    </a:lnTo>
                    <a:lnTo>
                      <a:pt x="8515" y="10382"/>
                    </a:lnTo>
                    <a:lnTo>
                      <a:pt x="8515" y="10477"/>
                    </a:lnTo>
                    <a:lnTo>
                      <a:pt x="8877" y="11448"/>
                    </a:lnTo>
                    <a:lnTo>
                      <a:pt x="9010" y="12039"/>
                    </a:lnTo>
                    <a:lnTo>
                      <a:pt x="9162" y="12363"/>
                    </a:lnTo>
                    <a:lnTo>
                      <a:pt x="9181" y="12458"/>
                    </a:lnTo>
                    <a:lnTo>
                      <a:pt x="9143" y="12667"/>
                    </a:lnTo>
                    <a:lnTo>
                      <a:pt x="9162" y="12877"/>
                    </a:lnTo>
                    <a:lnTo>
                      <a:pt x="9295" y="13258"/>
                    </a:lnTo>
                    <a:lnTo>
                      <a:pt x="9295" y="13448"/>
                    </a:lnTo>
                    <a:lnTo>
                      <a:pt x="9219" y="13677"/>
                    </a:lnTo>
                    <a:lnTo>
                      <a:pt x="8914" y="14286"/>
                    </a:lnTo>
                    <a:lnTo>
                      <a:pt x="8476" y="14782"/>
                    </a:lnTo>
                    <a:lnTo>
                      <a:pt x="7981" y="15601"/>
                    </a:lnTo>
                    <a:lnTo>
                      <a:pt x="7372" y="16382"/>
                    </a:lnTo>
                    <a:lnTo>
                      <a:pt x="7257" y="16458"/>
                    </a:lnTo>
                    <a:lnTo>
                      <a:pt x="6915" y="16477"/>
                    </a:lnTo>
                    <a:lnTo>
                      <a:pt x="6762" y="16515"/>
                    </a:lnTo>
                    <a:lnTo>
                      <a:pt x="5695" y="17086"/>
                    </a:lnTo>
                    <a:lnTo>
                      <a:pt x="5562" y="16477"/>
                    </a:lnTo>
                    <a:lnTo>
                      <a:pt x="5428" y="15867"/>
                    </a:lnTo>
                    <a:lnTo>
                      <a:pt x="5296" y="15258"/>
                    </a:lnTo>
                    <a:lnTo>
                      <a:pt x="5143" y="14629"/>
                    </a:lnTo>
                    <a:lnTo>
                      <a:pt x="5010" y="14020"/>
                    </a:lnTo>
                    <a:lnTo>
                      <a:pt x="4876" y="13410"/>
                    </a:lnTo>
                    <a:lnTo>
                      <a:pt x="4743" y="12801"/>
                    </a:lnTo>
                    <a:lnTo>
                      <a:pt x="4610" y="12172"/>
                    </a:lnTo>
                    <a:lnTo>
                      <a:pt x="4476" y="11563"/>
                    </a:lnTo>
                    <a:lnTo>
                      <a:pt x="4343" y="10953"/>
                    </a:lnTo>
                    <a:lnTo>
                      <a:pt x="4190" y="10324"/>
                    </a:lnTo>
                    <a:lnTo>
                      <a:pt x="4057" y="9715"/>
                    </a:lnTo>
                    <a:lnTo>
                      <a:pt x="3924" y="9086"/>
                    </a:lnTo>
                    <a:lnTo>
                      <a:pt x="3791" y="8477"/>
                    </a:lnTo>
                    <a:lnTo>
                      <a:pt x="3657" y="7848"/>
                    </a:lnTo>
                    <a:lnTo>
                      <a:pt x="3524" y="7220"/>
                    </a:lnTo>
                    <a:lnTo>
                      <a:pt x="3505" y="7163"/>
                    </a:lnTo>
                    <a:lnTo>
                      <a:pt x="3410" y="6763"/>
                    </a:lnTo>
                    <a:lnTo>
                      <a:pt x="3371" y="6648"/>
                    </a:lnTo>
                    <a:lnTo>
                      <a:pt x="3295" y="6572"/>
                    </a:lnTo>
                    <a:lnTo>
                      <a:pt x="2495" y="6001"/>
                    </a:lnTo>
                    <a:lnTo>
                      <a:pt x="1486" y="5258"/>
                    </a:lnTo>
                    <a:lnTo>
                      <a:pt x="724" y="4705"/>
                    </a:lnTo>
                    <a:lnTo>
                      <a:pt x="133" y="4325"/>
                    </a:lnTo>
                    <a:lnTo>
                      <a:pt x="0" y="4191"/>
                    </a:lnTo>
                    <a:lnTo>
                      <a:pt x="95" y="4153"/>
                    </a:lnTo>
                    <a:lnTo>
                      <a:pt x="5714" y="2991"/>
                    </a:lnTo>
                    <a:lnTo>
                      <a:pt x="5829" y="2934"/>
                    </a:lnTo>
                    <a:lnTo>
                      <a:pt x="5886" y="2915"/>
                    </a:lnTo>
                    <a:lnTo>
                      <a:pt x="6076" y="2743"/>
                    </a:lnTo>
                    <a:lnTo>
                      <a:pt x="6190" y="2686"/>
                    </a:lnTo>
                    <a:lnTo>
                      <a:pt x="6305" y="2648"/>
                    </a:lnTo>
                    <a:lnTo>
                      <a:pt x="6419" y="2610"/>
                    </a:lnTo>
                    <a:lnTo>
                      <a:pt x="6571" y="2610"/>
                    </a:lnTo>
                    <a:lnTo>
                      <a:pt x="6629" y="2610"/>
                    </a:lnTo>
                    <a:lnTo>
                      <a:pt x="6705" y="2629"/>
                    </a:lnTo>
                    <a:lnTo>
                      <a:pt x="6800" y="2648"/>
                    </a:lnTo>
                    <a:lnTo>
                      <a:pt x="6838" y="2686"/>
                    </a:lnTo>
                    <a:lnTo>
                      <a:pt x="6876" y="2705"/>
                    </a:lnTo>
                    <a:lnTo>
                      <a:pt x="6896" y="2724"/>
                    </a:lnTo>
                    <a:lnTo>
                      <a:pt x="7048" y="2915"/>
                    </a:lnTo>
                    <a:lnTo>
                      <a:pt x="7562" y="3334"/>
                    </a:lnTo>
                    <a:lnTo>
                      <a:pt x="7695" y="3410"/>
                    </a:lnTo>
                    <a:lnTo>
                      <a:pt x="7734" y="3429"/>
                    </a:lnTo>
                    <a:lnTo>
                      <a:pt x="7772" y="3429"/>
                    </a:lnTo>
                    <a:lnTo>
                      <a:pt x="7790" y="3429"/>
                    </a:lnTo>
                    <a:lnTo>
                      <a:pt x="7810" y="3429"/>
                    </a:lnTo>
                    <a:lnTo>
                      <a:pt x="7829" y="3429"/>
                    </a:lnTo>
                    <a:lnTo>
                      <a:pt x="7848" y="3410"/>
                    </a:lnTo>
                    <a:lnTo>
                      <a:pt x="7829" y="3353"/>
                    </a:lnTo>
                    <a:lnTo>
                      <a:pt x="7810" y="3334"/>
                    </a:lnTo>
                    <a:lnTo>
                      <a:pt x="7619" y="2991"/>
                    </a:lnTo>
                    <a:lnTo>
                      <a:pt x="7619" y="2972"/>
                    </a:lnTo>
                    <a:lnTo>
                      <a:pt x="7619" y="2915"/>
                    </a:lnTo>
                    <a:lnTo>
                      <a:pt x="7619" y="2686"/>
                    </a:lnTo>
                    <a:lnTo>
                      <a:pt x="7638" y="2572"/>
                    </a:lnTo>
                    <a:lnTo>
                      <a:pt x="7638" y="2553"/>
                    </a:lnTo>
                    <a:lnTo>
                      <a:pt x="7658" y="2534"/>
                    </a:lnTo>
                    <a:lnTo>
                      <a:pt x="7772" y="2381"/>
                    </a:lnTo>
                    <a:lnTo>
                      <a:pt x="7829" y="2286"/>
                    </a:lnTo>
                    <a:lnTo>
                      <a:pt x="7848" y="2267"/>
                    </a:lnTo>
                    <a:lnTo>
                      <a:pt x="7848" y="2248"/>
                    </a:lnTo>
                    <a:lnTo>
                      <a:pt x="7829" y="2210"/>
                    </a:lnTo>
                    <a:lnTo>
                      <a:pt x="7810" y="2172"/>
                    </a:lnTo>
                    <a:lnTo>
                      <a:pt x="7772" y="2115"/>
                    </a:lnTo>
                    <a:lnTo>
                      <a:pt x="7772" y="2058"/>
                    </a:lnTo>
                    <a:lnTo>
                      <a:pt x="7753" y="1886"/>
                    </a:lnTo>
                    <a:lnTo>
                      <a:pt x="7734" y="1772"/>
                    </a:lnTo>
                    <a:lnTo>
                      <a:pt x="7753" y="1753"/>
                    </a:lnTo>
                    <a:lnTo>
                      <a:pt x="7753" y="1734"/>
                    </a:lnTo>
                    <a:lnTo>
                      <a:pt x="7753" y="1714"/>
                    </a:lnTo>
                    <a:lnTo>
                      <a:pt x="7772" y="1696"/>
                    </a:lnTo>
                    <a:lnTo>
                      <a:pt x="7790" y="1677"/>
                    </a:lnTo>
                    <a:lnTo>
                      <a:pt x="7810" y="1677"/>
                    </a:lnTo>
                    <a:lnTo>
                      <a:pt x="7867" y="1658"/>
                    </a:lnTo>
                    <a:lnTo>
                      <a:pt x="7924" y="1638"/>
                    </a:lnTo>
                    <a:lnTo>
                      <a:pt x="7943" y="1619"/>
                    </a:lnTo>
                    <a:lnTo>
                      <a:pt x="7943" y="1600"/>
                    </a:lnTo>
                    <a:lnTo>
                      <a:pt x="7924" y="1562"/>
                    </a:lnTo>
                    <a:lnTo>
                      <a:pt x="7810" y="1429"/>
                    </a:lnTo>
                    <a:lnTo>
                      <a:pt x="7600" y="1277"/>
                    </a:lnTo>
                    <a:lnTo>
                      <a:pt x="7581" y="1257"/>
                    </a:lnTo>
                    <a:lnTo>
                      <a:pt x="7562" y="1238"/>
                    </a:lnTo>
                    <a:lnTo>
                      <a:pt x="7543" y="1201"/>
                    </a:lnTo>
                    <a:lnTo>
                      <a:pt x="7543" y="1162"/>
                    </a:lnTo>
                    <a:lnTo>
                      <a:pt x="7543" y="1143"/>
                    </a:lnTo>
                    <a:lnTo>
                      <a:pt x="7562" y="1067"/>
                    </a:lnTo>
                    <a:lnTo>
                      <a:pt x="7981" y="1048"/>
                    </a:lnTo>
                    <a:lnTo>
                      <a:pt x="8076" y="1029"/>
                    </a:lnTo>
                    <a:lnTo>
                      <a:pt x="8191" y="1010"/>
                    </a:lnTo>
                    <a:lnTo>
                      <a:pt x="8362" y="934"/>
                    </a:lnTo>
                    <a:lnTo>
                      <a:pt x="8381" y="915"/>
                    </a:lnTo>
                    <a:lnTo>
                      <a:pt x="8400" y="896"/>
                    </a:lnTo>
                    <a:lnTo>
                      <a:pt x="8496" y="762"/>
                    </a:lnTo>
                    <a:lnTo>
                      <a:pt x="8515" y="724"/>
                    </a:lnTo>
                    <a:lnTo>
                      <a:pt x="8552" y="705"/>
                    </a:lnTo>
                    <a:lnTo>
                      <a:pt x="8610" y="667"/>
                    </a:lnTo>
                    <a:lnTo>
                      <a:pt x="8648" y="648"/>
                    </a:lnTo>
                    <a:lnTo>
                      <a:pt x="8686" y="629"/>
                    </a:lnTo>
                    <a:lnTo>
                      <a:pt x="8762" y="648"/>
                    </a:lnTo>
                    <a:lnTo>
                      <a:pt x="9010" y="686"/>
                    </a:lnTo>
                    <a:lnTo>
                      <a:pt x="9067" y="686"/>
                    </a:lnTo>
                    <a:lnTo>
                      <a:pt x="9105" y="686"/>
                    </a:lnTo>
                    <a:lnTo>
                      <a:pt x="9124" y="667"/>
                    </a:lnTo>
                    <a:lnTo>
                      <a:pt x="9162" y="610"/>
                    </a:lnTo>
                    <a:lnTo>
                      <a:pt x="9200" y="591"/>
                    </a:lnTo>
                    <a:lnTo>
                      <a:pt x="9524" y="458"/>
                    </a:lnTo>
                    <a:lnTo>
                      <a:pt x="9600" y="400"/>
                    </a:lnTo>
                    <a:lnTo>
                      <a:pt x="10438" y="38"/>
                    </a:lnTo>
                    <a:lnTo>
                      <a:pt x="10477" y="19"/>
                    </a:lnTo>
                    <a:lnTo>
                      <a:pt x="10515" y="19"/>
                    </a:lnTo>
                    <a:lnTo>
                      <a:pt x="10686" y="38"/>
                    </a:lnTo>
                    <a:lnTo>
                      <a:pt x="11048" y="0"/>
                    </a:lnTo>
                    <a:lnTo>
                      <a:pt x="11105" y="0"/>
                    </a:lnTo>
                    <a:lnTo>
                      <a:pt x="11105" y="19"/>
                    </a:lnTo>
                    <a:lnTo>
                      <a:pt x="11124" y="38"/>
                    </a:lnTo>
                    <a:lnTo>
                      <a:pt x="11105" y="58"/>
                    </a:lnTo>
                    <a:lnTo>
                      <a:pt x="11105" y="77"/>
                    </a:lnTo>
                    <a:lnTo>
                      <a:pt x="11067" y="134"/>
                    </a:lnTo>
                    <a:lnTo>
                      <a:pt x="11067" y="153"/>
                    </a:lnTo>
                    <a:lnTo>
                      <a:pt x="11067" y="172"/>
                    </a:lnTo>
                    <a:lnTo>
                      <a:pt x="11048" y="191"/>
                    </a:lnTo>
                    <a:lnTo>
                      <a:pt x="11048" y="210"/>
                    </a:lnTo>
                    <a:lnTo>
                      <a:pt x="10953" y="248"/>
                    </a:lnTo>
                    <a:lnTo>
                      <a:pt x="10934" y="267"/>
                    </a:lnTo>
                    <a:lnTo>
                      <a:pt x="10934" y="286"/>
                    </a:lnTo>
                    <a:lnTo>
                      <a:pt x="10934" y="305"/>
                    </a:lnTo>
                    <a:lnTo>
                      <a:pt x="10934" y="324"/>
                    </a:lnTo>
                    <a:lnTo>
                      <a:pt x="10953" y="343"/>
                    </a:lnTo>
                    <a:lnTo>
                      <a:pt x="10972" y="363"/>
                    </a:lnTo>
                    <a:lnTo>
                      <a:pt x="11010" y="400"/>
                    </a:lnTo>
                    <a:lnTo>
                      <a:pt x="11067" y="439"/>
                    </a:lnTo>
                    <a:lnTo>
                      <a:pt x="11143" y="458"/>
                    </a:lnTo>
                    <a:lnTo>
                      <a:pt x="11372" y="477"/>
                    </a:lnTo>
                    <a:lnTo>
                      <a:pt x="11467" y="515"/>
                    </a:lnTo>
                    <a:lnTo>
                      <a:pt x="12800" y="1143"/>
                    </a:lnTo>
                    <a:lnTo>
                      <a:pt x="12819" y="1162"/>
                    </a:lnTo>
                    <a:lnTo>
                      <a:pt x="12839" y="1181"/>
                    </a:lnTo>
                    <a:lnTo>
                      <a:pt x="12858" y="1181"/>
                    </a:lnTo>
                    <a:lnTo>
                      <a:pt x="12877" y="1201"/>
                    </a:lnTo>
                    <a:lnTo>
                      <a:pt x="12877" y="1220"/>
                    </a:lnTo>
                    <a:lnTo>
                      <a:pt x="12934" y="1486"/>
                    </a:lnTo>
                    <a:lnTo>
                      <a:pt x="12953" y="1524"/>
                    </a:lnTo>
                    <a:lnTo>
                      <a:pt x="12972" y="1562"/>
                    </a:lnTo>
                    <a:lnTo>
                      <a:pt x="13010" y="1600"/>
                    </a:lnTo>
                    <a:lnTo>
                      <a:pt x="13220" y="1791"/>
                    </a:lnTo>
                    <a:lnTo>
                      <a:pt x="13276" y="1829"/>
                    </a:lnTo>
                    <a:lnTo>
                      <a:pt x="13334" y="1867"/>
                    </a:lnTo>
                    <a:lnTo>
                      <a:pt x="13372" y="1886"/>
                    </a:lnTo>
                    <a:lnTo>
                      <a:pt x="13391" y="1905"/>
                    </a:lnTo>
                    <a:lnTo>
                      <a:pt x="13410" y="1924"/>
                    </a:lnTo>
                    <a:lnTo>
                      <a:pt x="13410" y="1943"/>
                    </a:lnTo>
                    <a:lnTo>
                      <a:pt x="13429" y="1981"/>
                    </a:lnTo>
                    <a:lnTo>
                      <a:pt x="13429" y="2000"/>
                    </a:lnTo>
                    <a:lnTo>
                      <a:pt x="13429" y="2058"/>
                    </a:lnTo>
                    <a:lnTo>
                      <a:pt x="13410" y="2153"/>
                    </a:lnTo>
                    <a:lnTo>
                      <a:pt x="13391" y="2248"/>
                    </a:lnTo>
                    <a:lnTo>
                      <a:pt x="13334" y="2400"/>
                    </a:lnTo>
                    <a:lnTo>
                      <a:pt x="13315" y="2439"/>
                    </a:lnTo>
                    <a:lnTo>
                      <a:pt x="13315" y="2496"/>
                    </a:lnTo>
                    <a:lnTo>
                      <a:pt x="13334" y="2991"/>
                    </a:lnTo>
                    <a:lnTo>
                      <a:pt x="13334" y="3048"/>
                    </a:lnTo>
                    <a:lnTo>
                      <a:pt x="13276" y="3238"/>
                    </a:lnTo>
                    <a:lnTo>
                      <a:pt x="13276" y="3258"/>
                    </a:lnTo>
                    <a:lnTo>
                      <a:pt x="13276" y="3277"/>
                    </a:lnTo>
                    <a:lnTo>
                      <a:pt x="13296" y="3296"/>
                    </a:lnTo>
                    <a:lnTo>
                      <a:pt x="13296" y="3315"/>
                    </a:lnTo>
                    <a:lnTo>
                      <a:pt x="14572" y="4362"/>
                    </a:lnTo>
                    <a:lnTo>
                      <a:pt x="14610" y="4401"/>
                    </a:lnTo>
                    <a:lnTo>
                      <a:pt x="14648" y="4401"/>
                    </a:lnTo>
                    <a:lnTo>
                      <a:pt x="14686" y="4420"/>
                    </a:lnTo>
                    <a:lnTo>
                      <a:pt x="14820" y="4381"/>
                    </a:lnTo>
                    <a:lnTo>
                      <a:pt x="14858" y="4381"/>
                    </a:lnTo>
                    <a:lnTo>
                      <a:pt x="14876" y="4401"/>
                    </a:lnTo>
                    <a:lnTo>
                      <a:pt x="14896" y="4420"/>
                    </a:lnTo>
                    <a:lnTo>
                      <a:pt x="14876" y="4457"/>
                    </a:lnTo>
                    <a:lnTo>
                      <a:pt x="14876" y="4477"/>
                    </a:lnTo>
                    <a:lnTo>
                      <a:pt x="14839" y="4515"/>
                    </a:lnTo>
                    <a:lnTo>
                      <a:pt x="14800" y="4553"/>
                    </a:lnTo>
                    <a:lnTo>
                      <a:pt x="14629" y="4686"/>
                    </a:lnTo>
                    <a:lnTo>
                      <a:pt x="14553" y="4724"/>
                    </a:lnTo>
                    <a:lnTo>
                      <a:pt x="14324" y="4801"/>
                    </a:lnTo>
                    <a:lnTo>
                      <a:pt x="14229" y="4858"/>
                    </a:lnTo>
                    <a:lnTo>
                      <a:pt x="14134" y="4934"/>
                    </a:lnTo>
                    <a:lnTo>
                      <a:pt x="14058" y="5010"/>
                    </a:lnTo>
                    <a:lnTo>
                      <a:pt x="13982" y="5105"/>
                    </a:lnTo>
                    <a:lnTo>
                      <a:pt x="13657" y="5676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15" name="Freeform 3">
                <a:extLst>
                  <a:ext uri="{FF2B5EF4-FFF2-40B4-BE49-F238E27FC236}">
                    <a16:creationId xmlns:a16="http://schemas.microsoft.com/office/drawing/2014/main" id="{41EA6C32-4CEA-9C42-98B5-9D6E43EC0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1425" y="8140700"/>
                <a:ext cx="3141663" cy="3359150"/>
              </a:xfrm>
              <a:custGeom>
                <a:avLst/>
                <a:gdLst>
                  <a:gd name="T0" fmla="*/ 893969299 w 8725"/>
                  <a:gd name="T1" fmla="*/ 1208901685 h 9333"/>
                  <a:gd name="T2" fmla="*/ 980449109 w 8725"/>
                  <a:gd name="T3" fmla="*/ 1095551158 h 9333"/>
                  <a:gd name="T4" fmla="*/ 1052018532 w 8725"/>
                  <a:gd name="T5" fmla="*/ 1053578880 h 9333"/>
                  <a:gd name="T6" fmla="*/ 1044757600 w 8725"/>
                  <a:gd name="T7" fmla="*/ 1041142502 h 9333"/>
                  <a:gd name="T8" fmla="*/ 847164101 w 8725"/>
                  <a:gd name="T9" fmla="*/ 903049152 h 9333"/>
                  <a:gd name="T10" fmla="*/ 852090661 w 8725"/>
                  <a:gd name="T11" fmla="*/ 868461029 h 9333"/>
                  <a:gd name="T12" fmla="*/ 859481220 w 8725"/>
                  <a:gd name="T13" fmla="*/ 764825870 h 9333"/>
                  <a:gd name="T14" fmla="*/ 861944500 w 8725"/>
                  <a:gd name="T15" fmla="*/ 725315097 h 9333"/>
                  <a:gd name="T16" fmla="*/ 844570834 w 8725"/>
                  <a:gd name="T17" fmla="*/ 710547146 h 9333"/>
                  <a:gd name="T18" fmla="*/ 800228916 w 8725"/>
                  <a:gd name="T19" fmla="*/ 666113722 h 9333"/>
                  <a:gd name="T20" fmla="*/ 785318529 w 8725"/>
                  <a:gd name="T21" fmla="*/ 624141444 h 9333"/>
                  <a:gd name="T22" fmla="*/ 558163512 w 8725"/>
                  <a:gd name="T23" fmla="*/ 530481517 h 9333"/>
                  <a:gd name="T24" fmla="*/ 540919473 w 8725"/>
                  <a:gd name="T25" fmla="*/ 513122490 h 9333"/>
                  <a:gd name="T26" fmla="*/ 555700232 w 8725"/>
                  <a:gd name="T27" fmla="*/ 498354539 h 9333"/>
                  <a:gd name="T28" fmla="*/ 563090432 w 8725"/>
                  <a:gd name="T29" fmla="*/ 481125443 h 9333"/>
                  <a:gd name="T30" fmla="*/ 508765047 w 8725"/>
                  <a:gd name="T31" fmla="*/ 478534366 h 9333"/>
                  <a:gd name="T32" fmla="*/ 358106373 w 8725"/>
                  <a:gd name="T33" fmla="*/ 532942663 h 9333"/>
                  <a:gd name="T34" fmla="*/ 298854069 w 8725"/>
                  <a:gd name="T35" fmla="*/ 562478564 h 9333"/>
                  <a:gd name="T36" fmla="*/ 239601764 w 8725"/>
                  <a:gd name="T37" fmla="*/ 560017419 h 9333"/>
                  <a:gd name="T38" fmla="*/ 209910979 w 8725"/>
                  <a:gd name="T39" fmla="*/ 592144037 h 9333"/>
                  <a:gd name="T40" fmla="*/ 103723849 w 8725"/>
                  <a:gd name="T41" fmla="*/ 611834998 h 9333"/>
                  <a:gd name="T42" fmla="*/ 113577689 w 8725"/>
                  <a:gd name="T43" fmla="*/ 520636217 h 9333"/>
                  <a:gd name="T44" fmla="*/ 86479810 w 8725"/>
                  <a:gd name="T45" fmla="*/ 505738694 h 9333"/>
                  <a:gd name="T46" fmla="*/ 46935185 w 8725"/>
                  <a:gd name="T47" fmla="*/ 498354539 h 9333"/>
                  <a:gd name="T48" fmla="*/ 32154426 w 8725"/>
                  <a:gd name="T49" fmla="*/ 453921115 h 9333"/>
                  <a:gd name="T50" fmla="*/ 120967888 w 8725"/>
                  <a:gd name="T51" fmla="*/ 444075815 h 9333"/>
                  <a:gd name="T52" fmla="*/ 269163283 w 8725"/>
                  <a:gd name="T53" fmla="*/ 362592762 h 9333"/>
                  <a:gd name="T54" fmla="*/ 350716173 w 8725"/>
                  <a:gd name="T55" fmla="*/ 308314038 h 9333"/>
                  <a:gd name="T56" fmla="*/ 444586183 w 8725"/>
                  <a:gd name="T57" fmla="*/ 182397562 h 9333"/>
                  <a:gd name="T58" fmla="*/ 592781217 w 8725"/>
                  <a:gd name="T59" fmla="*/ 143016360 h 9333"/>
                  <a:gd name="T60" fmla="*/ 590317938 w 8725"/>
                  <a:gd name="T61" fmla="*/ 239267363 h 9333"/>
                  <a:gd name="T62" fmla="*/ 605098697 w 8725"/>
                  <a:gd name="T63" fmla="*/ 308314038 h 9333"/>
                  <a:gd name="T64" fmla="*/ 726066585 w 8725"/>
                  <a:gd name="T65" fmla="*/ 266341759 h 9333"/>
                  <a:gd name="T66" fmla="*/ 723602945 w 8725"/>
                  <a:gd name="T67" fmla="*/ 207140385 h 9333"/>
                  <a:gd name="T68" fmla="*/ 768074490 w 8725"/>
                  <a:gd name="T69" fmla="*/ 187449784 h 9333"/>
                  <a:gd name="T70" fmla="*/ 827456422 w 8725"/>
                  <a:gd name="T71" fmla="*/ 224499053 h 9333"/>
                  <a:gd name="T72" fmla="*/ 849627381 w 8725"/>
                  <a:gd name="T73" fmla="*/ 375029140 h 9333"/>
                  <a:gd name="T74" fmla="*/ 901489126 w 8725"/>
                  <a:gd name="T75" fmla="*/ 429178292 h 9333"/>
                  <a:gd name="T76" fmla="*/ 958278150 w 8725"/>
                  <a:gd name="T77" fmla="*/ 458843766 h 9333"/>
                  <a:gd name="T78" fmla="*/ 861944500 w 8725"/>
                  <a:gd name="T79" fmla="*/ 466227561 h 9333"/>
                  <a:gd name="T80" fmla="*/ 906416045 w 8725"/>
                  <a:gd name="T81" fmla="*/ 510661345 h 9333"/>
                  <a:gd name="T82" fmla="*/ 1049684520 w 8725"/>
                  <a:gd name="T83" fmla="*/ 522967790 h 9333"/>
                  <a:gd name="T84" fmla="*/ 1010139895 w 8725"/>
                  <a:gd name="T85" fmla="*/ 483586588 h 9333"/>
                  <a:gd name="T86" fmla="*/ 1094156065 w 8725"/>
                  <a:gd name="T87" fmla="*/ 532942663 h 9333"/>
                  <a:gd name="T88" fmla="*/ 1064465279 w 8725"/>
                  <a:gd name="T89" fmla="*/ 737751474 h 9333"/>
                  <a:gd name="T90" fmla="*/ 1116327024 w 8725"/>
                  <a:gd name="T91" fmla="*/ 1004222805 h 9333"/>
                  <a:gd name="T92" fmla="*/ 775464690 w 8725"/>
                  <a:gd name="T93" fmla="*/ 39381202 h 9333"/>
                  <a:gd name="T94" fmla="*/ 778057957 w 8725"/>
                  <a:gd name="T95" fmla="*/ 108428237 h 9333"/>
                  <a:gd name="T96" fmla="*/ 750830451 w 8725"/>
                  <a:gd name="T97" fmla="*/ 147939010 h 9333"/>
                  <a:gd name="T98" fmla="*/ 726066585 w 8725"/>
                  <a:gd name="T99" fmla="*/ 165297678 h 9333"/>
                  <a:gd name="T100" fmla="*/ 703895626 w 8725"/>
                  <a:gd name="T101" fmla="*/ 155322806 h 9333"/>
                  <a:gd name="T102" fmla="*/ 652033522 w 8725"/>
                  <a:gd name="T103" fmla="*/ 133171060 h 9333"/>
                  <a:gd name="T104" fmla="*/ 612488896 w 8725"/>
                  <a:gd name="T105" fmla="*/ 103505586 h 9333"/>
                  <a:gd name="T106" fmla="*/ 639716402 w 8725"/>
                  <a:gd name="T107" fmla="*/ 0 h 9333"/>
                  <a:gd name="T108" fmla="*/ 775464690 w 8725"/>
                  <a:gd name="T109" fmla="*/ 39381202 h 93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725" h="9333">
                    <a:moveTo>
                      <a:pt x="8553" y="8457"/>
                    </a:moveTo>
                    <a:lnTo>
                      <a:pt x="8495" y="8514"/>
                    </a:lnTo>
                    <a:lnTo>
                      <a:pt x="8153" y="8742"/>
                    </a:lnTo>
                    <a:lnTo>
                      <a:pt x="6895" y="9332"/>
                    </a:lnTo>
                    <a:lnTo>
                      <a:pt x="7220" y="8761"/>
                    </a:lnTo>
                    <a:lnTo>
                      <a:pt x="7296" y="8666"/>
                    </a:lnTo>
                    <a:lnTo>
                      <a:pt x="7372" y="8590"/>
                    </a:lnTo>
                    <a:lnTo>
                      <a:pt x="7467" y="8514"/>
                    </a:lnTo>
                    <a:lnTo>
                      <a:pt x="7562" y="8457"/>
                    </a:lnTo>
                    <a:lnTo>
                      <a:pt x="7791" y="8380"/>
                    </a:lnTo>
                    <a:lnTo>
                      <a:pt x="7867" y="8342"/>
                    </a:lnTo>
                    <a:lnTo>
                      <a:pt x="8038" y="8209"/>
                    </a:lnTo>
                    <a:lnTo>
                      <a:pt x="8077" y="8171"/>
                    </a:lnTo>
                    <a:lnTo>
                      <a:pt x="8114" y="8133"/>
                    </a:lnTo>
                    <a:lnTo>
                      <a:pt x="8114" y="8113"/>
                    </a:lnTo>
                    <a:lnTo>
                      <a:pt x="8134" y="8076"/>
                    </a:lnTo>
                    <a:lnTo>
                      <a:pt x="8114" y="8057"/>
                    </a:lnTo>
                    <a:lnTo>
                      <a:pt x="8096" y="8037"/>
                    </a:lnTo>
                    <a:lnTo>
                      <a:pt x="8058" y="8037"/>
                    </a:lnTo>
                    <a:lnTo>
                      <a:pt x="7924" y="8076"/>
                    </a:lnTo>
                    <a:lnTo>
                      <a:pt x="7886" y="8057"/>
                    </a:lnTo>
                    <a:lnTo>
                      <a:pt x="7848" y="8057"/>
                    </a:lnTo>
                    <a:lnTo>
                      <a:pt x="7810" y="8018"/>
                    </a:lnTo>
                    <a:lnTo>
                      <a:pt x="6534" y="6971"/>
                    </a:lnTo>
                    <a:lnTo>
                      <a:pt x="6534" y="6952"/>
                    </a:lnTo>
                    <a:lnTo>
                      <a:pt x="6514" y="6933"/>
                    </a:lnTo>
                    <a:lnTo>
                      <a:pt x="6514" y="6914"/>
                    </a:lnTo>
                    <a:lnTo>
                      <a:pt x="6514" y="6894"/>
                    </a:lnTo>
                    <a:lnTo>
                      <a:pt x="6572" y="6704"/>
                    </a:lnTo>
                    <a:lnTo>
                      <a:pt x="6572" y="6647"/>
                    </a:lnTo>
                    <a:lnTo>
                      <a:pt x="6553" y="6152"/>
                    </a:lnTo>
                    <a:lnTo>
                      <a:pt x="6553" y="6095"/>
                    </a:lnTo>
                    <a:lnTo>
                      <a:pt x="6572" y="6056"/>
                    </a:lnTo>
                    <a:lnTo>
                      <a:pt x="6629" y="5904"/>
                    </a:lnTo>
                    <a:lnTo>
                      <a:pt x="6648" y="5809"/>
                    </a:lnTo>
                    <a:lnTo>
                      <a:pt x="6667" y="5714"/>
                    </a:lnTo>
                    <a:lnTo>
                      <a:pt x="6667" y="5656"/>
                    </a:lnTo>
                    <a:lnTo>
                      <a:pt x="6667" y="5637"/>
                    </a:lnTo>
                    <a:lnTo>
                      <a:pt x="6648" y="5599"/>
                    </a:lnTo>
                    <a:lnTo>
                      <a:pt x="6648" y="5580"/>
                    </a:lnTo>
                    <a:lnTo>
                      <a:pt x="6629" y="5561"/>
                    </a:lnTo>
                    <a:lnTo>
                      <a:pt x="6610" y="5542"/>
                    </a:lnTo>
                    <a:lnTo>
                      <a:pt x="6572" y="5523"/>
                    </a:lnTo>
                    <a:lnTo>
                      <a:pt x="6514" y="5485"/>
                    </a:lnTo>
                    <a:lnTo>
                      <a:pt x="6458" y="5447"/>
                    </a:lnTo>
                    <a:lnTo>
                      <a:pt x="6248" y="5256"/>
                    </a:lnTo>
                    <a:lnTo>
                      <a:pt x="6210" y="5218"/>
                    </a:lnTo>
                    <a:lnTo>
                      <a:pt x="6191" y="5180"/>
                    </a:lnTo>
                    <a:lnTo>
                      <a:pt x="6172" y="5142"/>
                    </a:lnTo>
                    <a:lnTo>
                      <a:pt x="6115" y="4876"/>
                    </a:lnTo>
                    <a:lnTo>
                      <a:pt x="6115" y="4857"/>
                    </a:lnTo>
                    <a:lnTo>
                      <a:pt x="6096" y="4837"/>
                    </a:lnTo>
                    <a:lnTo>
                      <a:pt x="6077" y="4837"/>
                    </a:lnTo>
                    <a:lnTo>
                      <a:pt x="6057" y="4818"/>
                    </a:lnTo>
                    <a:lnTo>
                      <a:pt x="6038" y="4799"/>
                    </a:lnTo>
                    <a:lnTo>
                      <a:pt x="4705" y="4171"/>
                    </a:lnTo>
                    <a:lnTo>
                      <a:pt x="4610" y="4133"/>
                    </a:lnTo>
                    <a:lnTo>
                      <a:pt x="4381" y="4114"/>
                    </a:lnTo>
                    <a:lnTo>
                      <a:pt x="4305" y="4095"/>
                    </a:lnTo>
                    <a:lnTo>
                      <a:pt x="4248" y="4056"/>
                    </a:lnTo>
                    <a:lnTo>
                      <a:pt x="4210" y="4019"/>
                    </a:lnTo>
                    <a:lnTo>
                      <a:pt x="4191" y="3999"/>
                    </a:lnTo>
                    <a:lnTo>
                      <a:pt x="4172" y="3980"/>
                    </a:lnTo>
                    <a:lnTo>
                      <a:pt x="4172" y="3961"/>
                    </a:lnTo>
                    <a:lnTo>
                      <a:pt x="4172" y="3942"/>
                    </a:lnTo>
                    <a:lnTo>
                      <a:pt x="4172" y="3923"/>
                    </a:lnTo>
                    <a:lnTo>
                      <a:pt x="4191" y="3904"/>
                    </a:lnTo>
                    <a:lnTo>
                      <a:pt x="4286" y="3866"/>
                    </a:lnTo>
                    <a:lnTo>
                      <a:pt x="4286" y="3847"/>
                    </a:lnTo>
                    <a:lnTo>
                      <a:pt x="4305" y="3828"/>
                    </a:lnTo>
                    <a:lnTo>
                      <a:pt x="4305" y="3809"/>
                    </a:lnTo>
                    <a:lnTo>
                      <a:pt x="4305" y="3790"/>
                    </a:lnTo>
                    <a:lnTo>
                      <a:pt x="4343" y="3733"/>
                    </a:lnTo>
                    <a:lnTo>
                      <a:pt x="4343" y="3714"/>
                    </a:lnTo>
                    <a:lnTo>
                      <a:pt x="4362" y="3694"/>
                    </a:lnTo>
                    <a:lnTo>
                      <a:pt x="4343" y="3675"/>
                    </a:lnTo>
                    <a:lnTo>
                      <a:pt x="4343" y="3656"/>
                    </a:lnTo>
                    <a:lnTo>
                      <a:pt x="4286" y="3656"/>
                    </a:lnTo>
                    <a:lnTo>
                      <a:pt x="3924" y="3694"/>
                    </a:lnTo>
                    <a:lnTo>
                      <a:pt x="3753" y="3675"/>
                    </a:lnTo>
                    <a:lnTo>
                      <a:pt x="3715" y="3675"/>
                    </a:lnTo>
                    <a:lnTo>
                      <a:pt x="3676" y="3694"/>
                    </a:lnTo>
                    <a:lnTo>
                      <a:pt x="2838" y="4056"/>
                    </a:lnTo>
                    <a:lnTo>
                      <a:pt x="2762" y="4114"/>
                    </a:lnTo>
                    <a:lnTo>
                      <a:pt x="2438" y="4247"/>
                    </a:lnTo>
                    <a:lnTo>
                      <a:pt x="2400" y="4266"/>
                    </a:lnTo>
                    <a:lnTo>
                      <a:pt x="2362" y="4323"/>
                    </a:lnTo>
                    <a:lnTo>
                      <a:pt x="2343" y="4342"/>
                    </a:lnTo>
                    <a:lnTo>
                      <a:pt x="2305" y="4342"/>
                    </a:lnTo>
                    <a:lnTo>
                      <a:pt x="2248" y="4342"/>
                    </a:lnTo>
                    <a:lnTo>
                      <a:pt x="2000" y="4304"/>
                    </a:lnTo>
                    <a:lnTo>
                      <a:pt x="1924" y="4285"/>
                    </a:lnTo>
                    <a:lnTo>
                      <a:pt x="1886" y="4304"/>
                    </a:lnTo>
                    <a:lnTo>
                      <a:pt x="1848" y="4323"/>
                    </a:lnTo>
                    <a:lnTo>
                      <a:pt x="1790" y="4361"/>
                    </a:lnTo>
                    <a:lnTo>
                      <a:pt x="1753" y="4380"/>
                    </a:lnTo>
                    <a:lnTo>
                      <a:pt x="1734" y="4418"/>
                    </a:lnTo>
                    <a:lnTo>
                      <a:pt x="1638" y="4552"/>
                    </a:lnTo>
                    <a:lnTo>
                      <a:pt x="1619" y="4571"/>
                    </a:lnTo>
                    <a:lnTo>
                      <a:pt x="1600" y="4590"/>
                    </a:lnTo>
                    <a:lnTo>
                      <a:pt x="1429" y="4666"/>
                    </a:lnTo>
                    <a:lnTo>
                      <a:pt x="1314" y="4685"/>
                    </a:lnTo>
                    <a:lnTo>
                      <a:pt x="1219" y="4704"/>
                    </a:lnTo>
                    <a:lnTo>
                      <a:pt x="800" y="4723"/>
                    </a:lnTo>
                    <a:lnTo>
                      <a:pt x="876" y="4552"/>
                    </a:lnTo>
                    <a:lnTo>
                      <a:pt x="876" y="4513"/>
                    </a:lnTo>
                    <a:lnTo>
                      <a:pt x="896" y="4476"/>
                    </a:lnTo>
                    <a:lnTo>
                      <a:pt x="896" y="4037"/>
                    </a:lnTo>
                    <a:lnTo>
                      <a:pt x="876" y="4019"/>
                    </a:lnTo>
                    <a:lnTo>
                      <a:pt x="876" y="3999"/>
                    </a:lnTo>
                    <a:lnTo>
                      <a:pt x="857" y="3980"/>
                    </a:lnTo>
                    <a:lnTo>
                      <a:pt x="819" y="3942"/>
                    </a:lnTo>
                    <a:lnTo>
                      <a:pt x="724" y="3923"/>
                    </a:lnTo>
                    <a:lnTo>
                      <a:pt x="667" y="3904"/>
                    </a:lnTo>
                    <a:lnTo>
                      <a:pt x="629" y="3904"/>
                    </a:lnTo>
                    <a:lnTo>
                      <a:pt x="591" y="3904"/>
                    </a:lnTo>
                    <a:lnTo>
                      <a:pt x="552" y="3904"/>
                    </a:lnTo>
                    <a:lnTo>
                      <a:pt x="457" y="3885"/>
                    </a:lnTo>
                    <a:lnTo>
                      <a:pt x="362" y="3847"/>
                    </a:lnTo>
                    <a:lnTo>
                      <a:pt x="267" y="3770"/>
                    </a:lnTo>
                    <a:lnTo>
                      <a:pt x="0" y="3485"/>
                    </a:lnTo>
                    <a:lnTo>
                      <a:pt x="76" y="3485"/>
                    </a:lnTo>
                    <a:lnTo>
                      <a:pt x="210" y="3504"/>
                    </a:lnTo>
                    <a:lnTo>
                      <a:pt x="248" y="3504"/>
                    </a:lnTo>
                    <a:lnTo>
                      <a:pt x="286" y="3485"/>
                    </a:lnTo>
                    <a:lnTo>
                      <a:pt x="495" y="3428"/>
                    </a:lnTo>
                    <a:lnTo>
                      <a:pt x="591" y="3409"/>
                    </a:lnTo>
                    <a:lnTo>
                      <a:pt x="838" y="3428"/>
                    </a:lnTo>
                    <a:lnTo>
                      <a:pt x="933" y="3428"/>
                    </a:lnTo>
                    <a:lnTo>
                      <a:pt x="972" y="3428"/>
                    </a:lnTo>
                    <a:lnTo>
                      <a:pt x="1105" y="3352"/>
                    </a:lnTo>
                    <a:lnTo>
                      <a:pt x="1467" y="3275"/>
                    </a:lnTo>
                    <a:lnTo>
                      <a:pt x="1524" y="3257"/>
                    </a:lnTo>
                    <a:lnTo>
                      <a:pt x="2076" y="2799"/>
                    </a:lnTo>
                    <a:lnTo>
                      <a:pt x="2229" y="2742"/>
                    </a:lnTo>
                    <a:lnTo>
                      <a:pt x="2533" y="2647"/>
                    </a:lnTo>
                    <a:lnTo>
                      <a:pt x="2572" y="2628"/>
                    </a:lnTo>
                    <a:lnTo>
                      <a:pt x="2610" y="2590"/>
                    </a:lnTo>
                    <a:lnTo>
                      <a:pt x="2705" y="2380"/>
                    </a:lnTo>
                    <a:lnTo>
                      <a:pt x="2972" y="1961"/>
                    </a:lnTo>
                    <a:lnTo>
                      <a:pt x="2991" y="1904"/>
                    </a:lnTo>
                    <a:lnTo>
                      <a:pt x="3029" y="1847"/>
                    </a:lnTo>
                    <a:lnTo>
                      <a:pt x="3314" y="1485"/>
                    </a:lnTo>
                    <a:lnTo>
                      <a:pt x="3429" y="1408"/>
                    </a:lnTo>
                    <a:lnTo>
                      <a:pt x="3448" y="1390"/>
                    </a:lnTo>
                    <a:lnTo>
                      <a:pt x="3581" y="1428"/>
                    </a:lnTo>
                    <a:lnTo>
                      <a:pt x="3905" y="1390"/>
                    </a:lnTo>
                    <a:lnTo>
                      <a:pt x="4267" y="1276"/>
                    </a:lnTo>
                    <a:lnTo>
                      <a:pt x="4572" y="1104"/>
                    </a:lnTo>
                    <a:lnTo>
                      <a:pt x="4667" y="1085"/>
                    </a:lnTo>
                    <a:lnTo>
                      <a:pt x="4781" y="1294"/>
                    </a:lnTo>
                    <a:lnTo>
                      <a:pt x="4762" y="1694"/>
                    </a:lnTo>
                    <a:lnTo>
                      <a:pt x="4629" y="1809"/>
                    </a:lnTo>
                    <a:lnTo>
                      <a:pt x="4553" y="1847"/>
                    </a:lnTo>
                    <a:lnTo>
                      <a:pt x="4496" y="1923"/>
                    </a:lnTo>
                    <a:lnTo>
                      <a:pt x="4457" y="2018"/>
                    </a:lnTo>
                    <a:lnTo>
                      <a:pt x="4496" y="2114"/>
                    </a:lnTo>
                    <a:lnTo>
                      <a:pt x="4610" y="2304"/>
                    </a:lnTo>
                    <a:lnTo>
                      <a:pt x="4667" y="2380"/>
                    </a:lnTo>
                    <a:lnTo>
                      <a:pt x="4781" y="2399"/>
                    </a:lnTo>
                    <a:lnTo>
                      <a:pt x="4972" y="2361"/>
                    </a:lnTo>
                    <a:lnTo>
                      <a:pt x="5334" y="2133"/>
                    </a:lnTo>
                    <a:lnTo>
                      <a:pt x="5505" y="2094"/>
                    </a:lnTo>
                    <a:lnTo>
                      <a:pt x="5600" y="2056"/>
                    </a:lnTo>
                    <a:lnTo>
                      <a:pt x="5676" y="1961"/>
                    </a:lnTo>
                    <a:lnTo>
                      <a:pt x="5696" y="1847"/>
                    </a:lnTo>
                    <a:lnTo>
                      <a:pt x="5676" y="1752"/>
                    </a:lnTo>
                    <a:lnTo>
                      <a:pt x="5600" y="1657"/>
                    </a:lnTo>
                    <a:lnTo>
                      <a:pt x="5581" y="1599"/>
                    </a:lnTo>
                    <a:lnTo>
                      <a:pt x="5715" y="1485"/>
                    </a:lnTo>
                    <a:lnTo>
                      <a:pt x="5772" y="1523"/>
                    </a:lnTo>
                    <a:lnTo>
                      <a:pt x="5829" y="1542"/>
                    </a:lnTo>
                    <a:lnTo>
                      <a:pt x="5886" y="1523"/>
                    </a:lnTo>
                    <a:lnTo>
                      <a:pt x="5924" y="1447"/>
                    </a:lnTo>
                    <a:lnTo>
                      <a:pt x="5962" y="1447"/>
                    </a:lnTo>
                    <a:lnTo>
                      <a:pt x="6038" y="1504"/>
                    </a:lnTo>
                    <a:lnTo>
                      <a:pt x="6229" y="1599"/>
                    </a:lnTo>
                    <a:lnTo>
                      <a:pt x="6324" y="1657"/>
                    </a:lnTo>
                    <a:lnTo>
                      <a:pt x="6382" y="1733"/>
                    </a:lnTo>
                    <a:lnTo>
                      <a:pt x="6553" y="1999"/>
                    </a:lnTo>
                    <a:lnTo>
                      <a:pt x="6553" y="2056"/>
                    </a:lnTo>
                    <a:lnTo>
                      <a:pt x="6591" y="2342"/>
                    </a:lnTo>
                    <a:lnTo>
                      <a:pt x="6458" y="2532"/>
                    </a:lnTo>
                    <a:lnTo>
                      <a:pt x="6553" y="2895"/>
                    </a:lnTo>
                    <a:lnTo>
                      <a:pt x="6514" y="3066"/>
                    </a:lnTo>
                    <a:lnTo>
                      <a:pt x="6648" y="3009"/>
                    </a:lnTo>
                    <a:lnTo>
                      <a:pt x="6743" y="3123"/>
                    </a:lnTo>
                    <a:lnTo>
                      <a:pt x="6839" y="3237"/>
                    </a:lnTo>
                    <a:lnTo>
                      <a:pt x="6953" y="3313"/>
                    </a:lnTo>
                    <a:lnTo>
                      <a:pt x="7067" y="3333"/>
                    </a:lnTo>
                    <a:lnTo>
                      <a:pt x="7315" y="3466"/>
                    </a:lnTo>
                    <a:lnTo>
                      <a:pt x="7429" y="3504"/>
                    </a:lnTo>
                    <a:lnTo>
                      <a:pt x="7410" y="3523"/>
                    </a:lnTo>
                    <a:lnTo>
                      <a:pt x="7391" y="3542"/>
                    </a:lnTo>
                    <a:lnTo>
                      <a:pt x="7372" y="3542"/>
                    </a:lnTo>
                    <a:lnTo>
                      <a:pt x="6895" y="3389"/>
                    </a:lnTo>
                    <a:lnTo>
                      <a:pt x="6667" y="3352"/>
                    </a:lnTo>
                    <a:lnTo>
                      <a:pt x="6610" y="3542"/>
                    </a:lnTo>
                    <a:lnTo>
                      <a:pt x="6648" y="3599"/>
                    </a:lnTo>
                    <a:lnTo>
                      <a:pt x="6743" y="3675"/>
                    </a:lnTo>
                    <a:lnTo>
                      <a:pt x="6800" y="3752"/>
                    </a:lnTo>
                    <a:lnTo>
                      <a:pt x="6839" y="3885"/>
                    </a:lnTo>
                    <a:lnTo>
                      <a:pt x="6895" y="3942"/>
                    </a:lnTo>
                    <a:lnTo>
                      <a:pt x="6991" y="3942"/>
                    </a:lnTo>
                    <a:lnTo>
                      <a:pt x="7200" y="3904"/>
                    </a:lnTo>
                    <a:lnTo>
                      <a:pt x="7410" y="3942"/>
                    </a:lnTo>
                    <a:lnTo>
                      <a:pt x="7810" y="4095"/>
                    </a:lnTo>
                    <a:lnTo>
                      <a:pt x="8019" y="4095"/>
                    </a:lnTo>
                    <a:lnTo>
                      <a:pt x="8096" y="4037"/>
                    </a:lnTo>
                    <a:lnTo>
                      <a:pt x="8077" y="3961"/>
                    </a:lnTo>
                    <a:lnTo>
                      <a:pt x="8000" y="3885"/>
                    </a:lnTo>
                    <a:lnTo>
                      <a:pt x="7905" y="3866"/>
                    </a:lnTo>
                    <a:lnTo>
                      <a:pt x="7848" y="3828"/>
                    </a:lnTo>
                    <a:lnTo>
                      <a:pt x="7791" y="3733"/>
                    </a:lnTo>
                    <a:lnTo>
                      <a:pt x="7715" y="3656"/>
                    </a:lnTo>
                    <a:lnTo>
                      <a:pt x="8153" y="3980"/>
                    </a:lnTo>
                    <a:lnTo>
                      <a:pt x="8419" y="4095"/>
                    </a:lnTo>
                    <a:lnTo>
                      <a:pt x="8439" y="4114"/>
                    </a:lnTo>
                    <a:lnTo>
                      <a:pt x="8458" y="4361"/>
                    </a:lnTo>
                    <a:lnTo>
                      <a:pt x="8324" y="4913"/>
                    </a:lnTo>
                    <a:lnTo>
                      <a:pt x="8305" y="4990"/>
                    </a:lnTo>
                    <a:lnTo>
                      <a:pt x="8305" y="5314"/>
                    </a:lnTo>
                    <a:lnTo>
                      <a:pt x="8210" y="5695"/>
                    </a:lnTo>
                    <a:lnTo>
                      <a:pt x="8248" y="6285"/>
                    </a:lnTo>
                    <a:lnTo>
                      <a:pt x="8172" y="6894"/>
                    </a:lnTo>
                    <a:lnTo>
                      <a:pt x="8191" y="7199"/>
                    </a:lnTo>
                    <a:lnTo>
                      <a:pt x="8286" y="7428"/>
                    </a:lnTo>
                    <a:lnTo>
                      <a:pt x="8610" y="7752"/>
                    </a:lnTo>
                    <a:lnTo>
                      <a:pt x="8705" y="7942"/>
                    </a:lnTo>
                    <a:lnTo>
                      <a:pt x="8724" y="8190"/>
                    </a:lnTo>
                    <a:lnTo>
                      <a:pt x="8648" y="8361"/>
                    </a:lnTo>
                    <a:lnTo>
                      <a:pt x="8553" y="8457"/>
                    </a:lnTo>
                    <a:close/>
                    <a:moveTo>
                      <a:pt x="5981" y="304"/>
                    </a:moveTo>
                    <a:lnTo>
                      <a:pt x="6077" y="361"/>
                    </a:lnTo>
                    <a:lnTo>
                      <a:pt x="6172" y="418"/>
                    </a:lnTo>
                    <a:lnTo>
                      <a:pt x="6267" y="456"/>
                    </a:lnTo>
                    <a:lnTo>
                      <a:pt x="6324" y="551"/>
                    </a:lnTo>
                    <a:lnTo>
                      <a:pt x="6001" y="837"/>
                    </a:lnTo>
                    <a:lnTo>
                      <a:pt x="5924" y="875"/>
                    </a:lnTo>
                    <a:lnTo>
                      <a:pt x="5886" y="895"/>
                    </a:lnTo>
                    <a:lnTo>
                      <a:pt x="5867" y="951"/>
                    </a:lnTo>
                    <a:lnTo>
                      <a:pt x="5829" y="1142"/>
                    </a:lnTo>
                    <a:lnTo>
                      <a:pt x="5791" y="1142"/>
                    </a:lnTo>
                    <a:lnTo>
                      <a:pt x="5810" y="990"/>
                    </a:lnTo>
                    <a:lnTo>
                      <a:pt x="5829" y="932"/>
                    </a:lnTo>
                    <a:lnTo>
                      <a:pt x="5752" y="971"/>
                    </a:lnTo>
                    <a:lnTo>
                      <a:pt x="5676" y="1142"/>
                    </a:lnTo>
                    <a:lnTo>
                      <a:pt x="5600" y="1276"/>
                    </a:lnTo>
                    <a:lnTo>
                      <a:pt x="5524" y="1371"/>
                    </a:lnTo>
                    <a:lnTo>
                      <a:pt x="5486" y="1466"/>
                    </a:lnTo>
                    <a:lnTo>
                      <a:pt x="5410" y="1390"/>
                    </a:lnTo>
                    <a:lnTo>
                      <a:pt x="5410" y="1294"/>
                    </a:lnTo>
                    <a:lnTo>
                      <a:pt x="5429" y="1199"/>
                    </a:lnTo>
                    <a:lnTo>
                      <a:pt x="5353" y="1066"/>
                    </a:lnTo>
                    <a:lnTo>
                      <a:pt x="5276" y="1028"/>
                    </a:lnTo>
                    <a:lnTo>
                      <a:pt x="5200" y="951"/>
                    </a:lnTo>
                    <a:lnTo>
                      <a:pt x="5105" y="932"/>
                    </a:lnTo>
                    <a:lnTo>
                      <a:pt x="5029" y="1028"/>
                    </a:lnTo>
                    <a:lnTo>
                      <a:pt x="4991" y="1104"/>
                    </a:lnTo>
                    <a:lnTo>
                      <a:pt x="4895" y="1123"/>
                    </a:lnTo>
                    <a:lnTo>
                      <a:pt x="4781" y="1028"/>
                    </a:lnTo>
                    <a:lnTo>
                      <a:pt x="4743" y="951"/>
                    </a:lnTo>
                    <a:lnTo>
                      <a:pt x="4724" y="799"/>
                    </a:lnTo>
                    <a:lnTo>
                      <a:pt x="4724" y="647"/>
                    </a:lnTo>
                    <a:lnTo>
                      <a:pt x="4819" y="475"/>
                    </a:lnTo>
                    <a:lnTo>
                      <a:pt x="4762" y="248"/>
                    </a:lnTo>
                    <a:lnTo>
                      <a:pt x="4762" y="58"/>
                    </a:lnTo>
                    <a:lnTo>
                      <a:pt x="4934" y="0"/>
                    </a:lnTo>
                    <a:lnTo>
                      <a:pt x="5334" y="76"/>
                    </a:lnTo>
                    <a:lnTo>
                      <a:pt x="5543" y="95"/>
                    </a:lnTo>
                    <a:lnTo>
                      <a:pt x="5696" y="0"/>
                    </a:lnTo>
                    <a:lnTo>
                      <a:pt x="5829" y="172"/>
                    </a:lnTo>
                    <a:lnTo>
                      <a:pt x="5981" y="304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16" name="Freeform 4">
                <a:extLst>
                  <a:ext uri="{FF2B5EF4-FFF2-40B4-BE49-F238E27FC236}">
                    <a16:creationId xmlns:a16="http://schemas.microsoft.com/office/drawing/2014/main" id="{D6A45F38-7773-3F4C-A07F-41EB5A75D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5213" y="1524000"/>
                <a:ext cx="1563687" cy="1433513"/>
              </a:xfrm>
              <a:custGeom>
                <a:avLst/>
                <a:gdLst>
                  <a:gd name="T0" fmla="*/ 281306715 w 4344"/>
                  <a:gd name="T1" fmla="*/ 56764163 h 3982"/>
                  <a:gd name="T2" fmla="*/ 340522001 w 4344"/>
                  <a:gd name="T3" fmla="*/ 34473432 h 3982"/>
                  <a:gd name="T4" fmla="*/ 407252992 w 4344"/>
                  <a:gd name="T5" fmla="*/ 29678255 h 3982"/>
                  <a:gd name="T6" fmla="*/ 451697123 w 4344"/>
                  <a:gd name="T7" fmla="*/ 0 h 3982"/>
                  <a:gd name="T8" fmla="*/ 478778354 w 4344"/>
                  <a:gd name="T9" fmla="*/ 29678255 h 3982"/>
                  <a:gd name="T10" fmla="*/ 481369740 w 4344"/>
                  <a:gd name="T11" fmla="*/ 39527447 h 3982"/>
                  <a:gd name="T12" fmla="*/ 466468638 w 4344"/>
                  <a:gd name="T13" fmla="*/ 41989835 h 3982"/>
                  <a:gd name="T14" fmla="*/ 461545040 w 4344"/>
                  <a:gd name="T15" fmla="*/ 46785012 h 3982"/>
                  <a:gd name="T16" fmla="*/ 461545040 w 4344"/>
                  <a:gd name="T17" fmla="*/ 56764163 h 3982"/>
                  <a:gd name="T18" fmla="*/ 486164111 w 4344"/>
                  <a:gd name="T19" fmla="*/ 86312819 h 3982"/>
                  <a:gd name="T20" fmla="*/ 501065213 w 4344"/>
                  <a:gd name="T21" fmla="*/ 113528326 h 3982"/>
                  <a:gd name="T22" fmla="*/ 501065213 w 4344"/>
                  <a:gd name="T23" fmla="*/ 120915490 h 3982"/>
                  <a:gd name="T24" fmla="*/ 473854395 w 4344"/>
                  <a:gd name="T25" fmla="*/ 143076981 h 3982"/>
                  <a:gd name="T26" fmla="*/ 471392596 w 4344"/>
                  <a:gd name="T27" fmla="*/ 148131357 h 3982"/>
                  <a:gd name="T28" fmla="*/ 468930797 w 4344"/>
                  <a:gd name="T29" fmla="*/ 155518521 h 3982"/>
                  <a:gd name="T30" fmla="*/ 466468638 w 4344"/>
                  <a:gd name="T31" fmla="*/ 167830460 h 3982"/>
                  <a:gd name="T32" fmla="*/ 464006839 w 4344"/>
                  <a:gd name="T33" fmla="*/ 175217624 h 3982"/>
                  <a:gd name="T34" fmla="*/ 461545040 w 4344"/>
                  <a:gd name="T35" fmla="*/ 182604788 h 3982"/>
                  <a:gd name="T36" fmla="*/ 466468638 w 4344"/>
                  <a:gd name="T37" fmla="*/ 187658804 h 3982"/>
                  <a:gd name="T38" fmla="*/ 471392596 w 4344"/>
                  <a:gd name="T39" fmla="*/ 192453980 h 3982"/>
                  <a:gd name="T40" fmla="*/ 510912769 w 4344"/>
                  <a:gd name="T41" fmla="*/ 199970744 h 3982"/>
                  <a:gd name="T42" fmla="*/ 520760326 w 4344"/>
                  <a:gd name="T43" fmla="*/ 204895519 h 3982"/>
                  <a:gd name="T44" fmla="*/ 528146083 w 4344"/>
                  <a:gd name="T45" fmla="*/ 214745071 h 3982"/>
                  <a:gd name="T46" fmla="*/ 530737830 w 4344"/>
                  <a:gd name="T47" fmla="*/ 222132235 h 3982"/>
                  <a:gd name="T48" fmla="*/ 528146083 w 4344"/>
                  <a:gd name="T49" fmla="*/ 273971622 h 3982"/>
                  <a:gd name="T50" fmla="*/ 533070041 w 4344"/>
                  <a:gd name="T51" fmla="*/ 283821174 h 3982"/>
                  <a:gd name="T52" fmla="*/ 557818700 w 4344"/>
                  <a:gd name="T53" fmla="*/ 345639712 h 3982"/>
                  <a:gd name="T54" fmla="*/ 562742658 w 4344"/>
                  <a:gd name="T55" fmla="*/ 370263592 h 3982"/>
                  <a:gd name="T56" fmla="*/ 550432943 w 4344"/>
                  <a:gd name="T57" fmla="*/ 382575532 h 3982"/>
                  <a:gd name="T58" fmla="*/ 545509344 w 4344"/>
                  <a:gd name="T59" fmla="*/ 392425084 h 3982"/>
                  <a:gd name="T60" fmla="*/ 543047185 w 4344"/>
                  <a:gd name="T61" fmla="*/ 402274636 h 3982"/>
                  <a:gd name="T62" fmla="*/ 540585386 w 4344"/>
                  <a:gd name="T63" fmla="*/ 427027755 h 3982"/>
                  <a:gd name="T64" fmla="*/ 537994000 w 4344"/>
                  <a:gd name="T65" fmla="*/ 431952531 h 3982"/>
                  <a:gd name="T66" fmla="*/ 523222485 w 4344"/>
                  <a:gd name="T67" fmla="*/ 441802083 h 3982"/>
                  <a:gd name="T68" fmla="*/ 503527012 w 4344"/>
                  <a:gd name="T69" fmla="*/ 436877307 h 3982"/>
                  <a:gd name="T70" fmla="*/ 464006839 w 4344"/>
                  <a:gd name="T71" fmla="*/ 449189247 h 3982"/>
                  <a:gd name="T72" fmla="*/ 261611242 w 4344"/>
                  <a:gd name="T73" fmla="*/ 476405114 h 3982"/>
                  <a:gd name="T74" fmla="*/ 234530012 w 4344"/>
                  <a:gd name="T75" fmla="*/ 486254306 h 3982"/>
                  <a:gd name="T76" fmla="*/ 165337222 w 4344"/>
                  <a:gd name="T77" fmla="*/ 515932561 h 3982"/>
                  <a:gd name="T78" fmla="*/ 115969133 w 4344"/>
                  <a:gd name="T79" fmla="*/ 513470173 h 3982"/>
                  <a:gd name="T80" fmla="*/ 118431292 w 4344"/>
                  <a:gd name="T81" fmla="*/ 471480338 h 3982"/>
                  <a:gd name="T82" fmla="*/ 111045535 w 4344"/>
                  <a:gd name="T83" fmla="*/ 441802083 h 3982"/>
                  <a:gd name="T84" fmla="*/ 91350062 w 4344"/>
                  <a:gd name="T85" fmla="*/ 431952531 h 3982"/>
                  <a:gd name="T86" fmla="*/ 24619071 w 4344"/>
                  <a:gd name="T87" fmla="*/ 419640591 h 3982"/>
                  <a:gd name="T88" fmla="*/ 0 w 4344"/>
                  <a:gd name="T89" fmla="*/ 407328651 h 3982"/>
                  <a:gd name="T90" fmla="*/ 14771515 w 4344"/>
                  <a:gd name="T91" fmla="*/ 365338816 h 3982"/>
                  <a:gd name="T92" fmla="*/ 73987161 w 4344"/>
                  <a:gd name="T93" fmla="*/ 338122949 h 3982"/>
                  <a:gd name="T94" fmla="*/ 162875423 w 4344"/>
                  <a:gd name="T95" fmla="*/ 276434010 h 3982"/>
                  <a:gd name="T96" fmla="*/ 182570536 w 4344"/>
                  <a:gd name="T97" fmla="*/ 222132235 h 3982"/>
                  <a:gd name="T98" fmla="*/ 148103909 w 4344"/>
                  <a:gd name="T99" fmla="*/ 194916368 h 3982"/>
                  <a:gd name="T100" fmla="*/ 170261181 w 4344"/>
                  <a:gd name="T101" fmla="*/ 172755236 h 3982"/>
                  <a:gd name="T102" fmla="*/ 217167111 w 4344"/>
                  <a:gd name="T103" fmla="*/ 170292848 h 3982"/>
                  <a:gd name="T104" fmla="*/ 283898102 w 4344"/>
                  <a:gd name="T105" fmla="*/ 150593745 h 3982"/>
                  <a:gd name="T106" fmla="*/ 293745658 w 4344"/>
                  <a:gd name="T107" fmla="*/ 133227429 h 3982"/>
                  <a:gd name="T108" fmla="*/ 271458799 w 4344"/>
                  <a:gd name="T109" fmla="*/ 91367194 h 3982"/>
                  <a:gd name="T110" fmla="*/ 268997000 w 4344"/>
                  <a:gd name="T111" fmla="*/ 61688939 h 39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44" h="3982">
                    <a:moveTo>
                      <a:pt x="2076" y="476"/>
                    </a:moveTo>
                    <a:lnTo>
                      <a:pt x="2171" y="438"/>
                    </a:lnTo>
                    <a:lnTo>
                      <a:pt x="2514" y="285"/>
                    </a:lnTo>
                    <a:lnTo>
                      <a:pt x="2628" y="266"/>
                    </a:lnTo>
                    <a:lnTo>
                      <a:pt x="3029" y="266"/>
                    </a:lnTo>
                    <a:lnTo>
                      <a:pt x="3143" y="229"/>
                    </a:lnTo>
                    <a:lnTo>
                      <a:pt x="3334" y="57"/>
                    </a:lnTo>
                    <a:lnTo>
                      <a:pt x="3486" y="0"/>
                    </a:lnTo>
                    <a:lnTo>
                      <a:pt x="3695" y="229"/>
                    </a:lnTo>
                    <a:lnTo>
                      <a:pt x="3734" y="285"/>
                    </a:lnTo>
                    <a:lnTo>
                      <a:pt x="3715" y="305"/>
                    </a:lnTo>
                    <a:lnTo>
                      <a:pt x="3619" y="324"/>
                    </a:lnTo>
                    <a:lnTo>
                      <a:pt x="3600" y="324"/>
                    </a:lnTo>
                    <a:lnTo>
                      <a:pt x="3581" y="343"/>
                    </a:lnTo>
                    <a:lnTo>
                      <a:pt x="3562" y="361"/>
                    </a:lnTo>
                    <a:lnTo>
                      <a:pt x="3562" y="400"/>
                    </a:lnTo>
                    <a:lnTo>
                      <a:pt x="3562" y="438"/>
                    </a:lnTo>
                    <a:lnTo>
                      <a:pt x="3581" y="457"/>
                    </a:lnTo>
                    <a:lnTo>
                      <a:pt x="3752" y="666"/>
                    </a:lnTo>
                    <a:lnTo>
                      <a:pt x="3847" y="819"/>
                    </a:lnTo>
                    <a:lnTo>
                      <a:pt x="3867" y="876"/>
                    </a:lnTo>
                    <a:lnTo>
                      <a:pt x="3867" y="914"/>
                    </a:lnTo>
                    <a:lnTo>
                      <a:pt x="3867" y="933"/>
                    </a:lnTo>
                    <a:lnTo>
                      <a:pt x="3847" y="952"/>
                    </a:lnTo>
                    <a:lnTo>
                      <a:pt x="3657" y="1104"/>
                    </a:lnTo>
                    <a:lnTo>
                      <a:pt x="3638" y="1123"/>
                    </a:lnTo>
                    <a:lnTo>
                      <a:pt x="3638" y="1143"/>
                    </a:lnTo>
                    <a:lnTo>
                      <a:pt x="3619" y="1162"/>
                    </a:lnTo>
                    <a:lnTo>
                      <a:pt x="3619" y="1200"/>
                    </a:lnTo>
                    <a:lnTo>
                      <a:pt x="3619" y="1257"/>
                    </a:lnTo>
                    <a:lnTo>
                      <a:pt x="3600" y="1295"/>
                    </a:lnTo>
                    <a:lnTo>
                      <a:pt x="3600" y="1314"/>
                    </a:lnTo>
                    <a:lnTo>
                      <a:pt x="3581" y="1352"/>
                    </a:lnTo>
                    <a:lnTo>
                      <a:pt x="3581" y="1371"/>
                    </a:lnTo>
                    <a:lnTo>
                      <a:pt x="3562" y="1409"/>
                    </a:lnTo>
                    <a:lnTo>
                      <a:pt x="3581" y="1428"/>
                    </a:lnTo>
                    <a:lnTo>
                      <a:pt x="3600" y="1448"/>
                    </a:lnTo>
                    <a:lnTo>
                      <a:pt x="3619" y="1467"/>
                    </a:lnTo>
                    <a:lnTo>
                      <a:pt x="3638" y="1485"/>
                    </a:lnTo>
                    <a:lnTo>
                      <a:pt x="3657" y="1504"/>
                    </a:lnTo>
                    <a:lnTo>
                      <a:pt x="3943" y="1543"/>
                    </a:lnTo>
                    <a:lnTo>
                      <a:pt x="3962" y="1562"/>
                    </a:lnTo>
                    <a:lnTo>
                      <a:pt x="4019" y="1581"/>
                    </a:lnTo>
                    <a:lnTo>
                      <a:pt x="4057" y="1619"/>
                    </a:lnTo>
                    <a:lnTo>
                      <a:pt x="4076" y="1657"/>
                    </a:lnTo>
                    <a:lnTo>
                      <a:pt x="4096" y="1676"/>
                    </a:lnTo>
                    <a:lnTo>
                      <a:pt x="4096" y="1714"/>
                    </a:lnTo>
                    <a:lnTo>
                      <a:pt x="4057" y="2000"/>
                    </a:lnTo>
                    <a:lnTo>
                      <a:pt x="4076" y="2114"/>
                    </a:lnTo>
                    <a:lnTo>
                      <a:pt x="4096" y="2152"/>
                    </a:lnTo>
                    <a:lnTo>
                      <a:pt x="4114" y="2190"/>
                    </a:lnTo>
                    <a:lnTo>
                      <a:pt x="4133" y="2247"/>
                    </a:lnTo>
                    <a:lnTo>
                      <a:pt x="4305" y="2667"/>
                    </a:lnTo>
                    <a:lnTo>
                      <a:pt x="4324" y="2781"/>
                    </a:lnTo>
                    <a:lnTo>
                      <a:pt x="4343" y="2857"/>
                    </a:lnTo>
                    <a:lnTo>
                      <a:pt x="4324" y="2876"/>
                    </a:lnTo>
                    <a:lnTo>
                      <a:pt x="4248" y="2952"/>
                    </a:lnTo>
                    <a:lnTo>
                      <a:pt x="4210" y="3009"/>
                    </a:lnTo>
                    <a:lnTo>
                      <a:pt x="4210" y="3028"/>
                    </a:lnTo>
                    <a:lnTo>
                      <a:pt x="4191" y="3048"/>
                    </a:lnTo>
                    <a:lnTo>
                      <a:pt x="4191" y="3104"/>
                    </a:lnTo>
                    <a:lnTo>
                      <a:pt x="4191" y="3276"/>
                    </a:lnTo>
                    <a:lnTo>
                      <a:pt x="4172" y="3295"/>
                    </a:lnTo>
                    <a:lnTo>
                      <a:pt x="4172" y="3314"/>
                    </a:lnTo>
                    <a:lnTo>
                      <a:pt x="4152" y="3333"/>
                    </a:lnTo>
                    <a:lnTo>
                      <a:pt x="4133" y="3352"/>
                    </a:lnTo>
                    <a:lnTo>
                      <a:pt x="4038" y="3409"/>
                    </a:lnTo>
                    <a:lnTo>
                      <a:pt x="3962" y="3390"/>
                    </a:lnTo>
                    <a:lnTo>
                      <a:pt x="3886" y="3371"/>
                    </a:lnTo>
                    <a:lnTo>
                      <a:pt x="3791" y="3390"/>
                    </a:lnTo>
                    <a:lnTo>
                      <a:pt x="3581" y="3466"/>
                    </a:lnTo>
                    <a:lnTo>
                      <a:pt x="3162" y="3619"/>
                    </a:lnTo>
                    <a:lnTo>
                      <a:pt x="2019" y="3676"/>
                    </a:lnTo>
                    <a:lnTo>
                      <a:pt x="1981" y="3676"/>
                    </a:lnTo>
                    <a:lnTo>
                      <a:pt x="1810" y="3752"/>
                    </a:lnTo>
                    <a:lnTo>
                      <a:pt x="1372" y="3981"/>
                    </a:lnTo>
                    <a:lnTo>
                      <a:pt x="1276" y="3981"/>
                    </a:lnTo>
                    <a:lnTo>
                      <a:pt x="972" y="3942"/>
                    </a:lnTo>
                    <a:lnTo>
                      <a:pt x="895" y="3962"/>
                    </a:lnTo>
                    <a:lnTo>
                      <a:pt x="914" y="3886"/>
                    </a:lnTo>
                    <a:lnTo>
                      <a:pt x="914" y="3638"/>
                    </a:lnTo>
                    <a:lnTo>
                      <a:pt x="914" y="3524"/>
                    </a:lnTo>
                    <a:lnTo>
                      <a:pt x="857" y="3409"/>
                    </a:lnTo>
                    <a:lnTo>
                      <a:pt x="800" y="3371"/>
                    </a:lnTo>
                    <a:lnTo>
                      <a:pt x="705" y="3333"/>
                    </a:lnTo>
                    <a:lnTo>
                      <a:pt x="610" y="3295"/>
                    </a:lnTo>
                    <a:lnTo>
                      <a:pt x="190" y="3238"/>
                    </a:lnTo>
                    <a:lnTo>
                      <a:pt x="0" y="3162"/>
                    </a:lnTo>
                    <a:lnTo>
                      <a:pt x="0" y="3143"/>
                    </a:lnTo>
                    <a:lnTo>
                      <a:pt x="0" y="2952"/>
                    </a:lnTo>
                    <a:lnTo>
                      <a:pt x="114" y="2819"/>
                    </a:lnTo>
                    <a:lnTo>
                      <a:pt x="248" y="2723"/>
                    </a:lnTo>
                    <a:lnTo>
                      <a:pt x="571" y="2609"/>
                    </a:lnTo>
                    <a:lnTo>
                      <a:pt x="1143" y="2247"/>
                    </a:lnTo>
                    <a:lnTo>
                      <a:pt x="1257" y="2133"/>
                    </a:lnTo>
                    <a:lnTo>
                      <a:pt x="1372" y="1924"/>
                    </a:lnTo>
                    <a:lnTo>
                      <a:pt x="1409" y="1714"/>
                    </a:lnTo>
                    <a:lnTo>
                      <a:pt x="1314" y="1581"/>
                    </a:lnTo>
                    <a:lnTo>
                      <a:pt x="1143" y="1504"/>
                    </a:lnTo>
                    <a:lnTo>
                      <a:pt x="1162" y="1409"/>
                    </a:lnTo>
                    <a:lnTo>
                      <a:pt x="1314" y="1333"/>
                    </a:lnTo>
                    <a:lnTo>
                      <a:pt x="1505" y="1314"/>
                    </a:lnTo>
                    <a:lnTo>
                      <a:pt x="1676" y="1314"/>
                    </a:lnTo>
                    <a:lnTo>
                      <a:pt x="1848" y="1295"/>
                    </a:lnTo>
                    <a:lnTo>
                      <a:pt x="2191" y="1162"/>
                    </a:lnTo>
                    <a:lnTo>
                      <a:pt x="2267" y="1086"/>
                    </a:lnTo>
                    <a:lnTo>
                      <a:pt x="2267" y="1028"/>
                    </a:lnTo>
                    <a:lnTo>
                      <a:pt x="2115" y="762"/>
                    </a:lnTo>
                    <a:lnTo>
                      <a:pt x="2095" y="705"/>
                    </a:lnTo>
                    <a:lnTo>
                      <a:pt x="2095" y="628"/>
                    </a:lnTo>
                    <a:lnTo>
                      <a:pt x="2076" y="47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17" name="Freeform 5">
                <a:extLst>
                  <a:ext uri="{FF2B5EF4-FFF2-40B4-BE49-F238E27FC236}">
                    <a16:creationId xmlns:a16="http://schemas.microsoft.com/office/drawing/2014/main" id="{70A6BC7B-64B7-464D-8AF8-E81E28BC1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875" y="7496175"/>
                <a:ext cx="3937000" cy="3470275"/>
              </a:xfrm>
              <a:custGeom>
                <a:avLst/>
                <a:gdLst>
                  <a:gd name="T0" fmla="*/ 130922622 w 10935"/>
                  <a:gd name="T1" fmla="*/ 528321017 h 9639"/>
                  <a:gd name="T2" fmla="*/ 597577554 w 10935"/>
                  <a:gd name="T3" fmla="*/ 86454815 h 9639"/>
                  <a:gd name="T4" fmla="*/ 730962826 w 10935"/>
                  <a:gd name="T5" fmla="*/ 64290274 h 9639"/>
                  <a:gd name="T6" fmla="*/ 800053846 w 10935"/>
                  <a:gd name="T7" fmla="*/ 76603827 h 9639"/>
                  <a:gd name="T8" fmla="*/ 807442516 w 10935"/>
                  <a:gd name="T9" fmla="*/ 74141261 h 9639"/>
                  <a:gd name="T10" fmla="*/ 812368177 w 10935"/>
                  <a:gd name="T11" fmla="*/ 64290274 h 9639"/>
                  <a:gd name="T12" fmla="*/ 814831187 w 10935"/>
                  <a:gd name="T13" fmla="*/ 39533197 h 9639"/>
                  <a:gd name="T14" fmla="*/ 817423810 w 10935"/>
                  <a:gd name="T15" fmla="*/ 32145137 h 9639"/>
                  <a:gd name="T16" fmla="*/ 837126812 w 10935"/>
                  <a:gd name="T17" fmla="*/ 19831583 h 9639"/>
                  <a:gd name="T18" fmla="*/ 876662789 w 10935"/>
                  <a:gd name="T19" fmla="*/ 12443163 h 9639"/>
                  <a:gd name="T20" fmla="*/ 972845841 w 10935"/>
                  <a:gd name="T21" fmla="*/ 12443163 h 9639"/>
                  <a:gd name="T22" fmla="*/ 992678456 w 10935"/>
                  <a:gd name="T23" fmla="*/ 37070630 h 9639"/>
                  <a:gd name="T24" fmla="*/ 1024825763 w 10935"/>
                  <a:gd name="T25" fmla="*/ 61827707 h 9639"/>
                  <a:gd name="T26" fmla="*/ 1012381818 w 10935"/>
                  <a:gd name="T27" fmla="*/ 76603827 h 9639"/>
                  <a:gd name="T28" fmla="*/ 972845841 w 10935"/>
                  <a:gd name="T29" fmla="*/ 106286397 h 9639"/>
                  <a:gd name="T30" fmla="*/ 967919821 w 10935"/>
                  <a:gd name="T31" fmla="*/ 118599951 h 9639"/>
                  <a:gd name="T32" fmla="*/ 970382831 w 10935"/>
                  <a:gd name="T33" fmla="*/ 214905753 h 9639"/>
                  <a:gd name="T34" fmla="*/ 1004993148 w 10935"/>
                  <a:gd name="T35" fmla="*/ 306027204 h 9639"/>
                  <a:gd name="T36" fmla="*/ 1042066114 w 10935"/>
                  <a:gd name="T37" fmla="*/ 367854550 h 9639"/>
                  <a:gd name="T38" fmla="*/ 1076546817 w 10935"/>
                  <a:gd name="T39" fmla="*/ 385093598 h 9639"/>
                  <a:gd name="T40" fmla="*/ 1088990762 w 10935"/>
                  <a:gd name="T41" fmla="*/ 397537120 h 9639"/>
                  <a:gd name="T42" fmla="*/ 1101305453 w 10935"/>
                  <a:gd name="T43" fmla="*/ 419701661 h 9639"/>
                  <a:gd name="T44" fmla="*/ 1111157134 w 10935"/>
                  <a:gd name="T45" fmla="*/ 422164228 h 9639"/>
                  <a:gd name="T46" fmla="*/ 1123601078 w 10935"/>
                  <a:gd name="T47" fmla="*/ 422164228 h 9639"/>
                  <a:gd name="T48" fmla="*/ 1160544432 w 10935"/>
                  <a:gd name="T49" fmla="*/ 454179756 h 9639"/>
                  <a:gd name="T50" fmla="*/ 1167933462 w 10935"/>
                  <a:gd name="T51" fmla="*/ 471548772 h 9639"/>
                  <a:gd name="T52" fmla="*/ 1163007442 w 10935"/>
                  <a:gd name="T53" fmla="*/ 491250386 h 9639"/>
                  <a:gd name="T54" fmla="*/ 1145767090 w 10935"/>
                  <a:gd name="T55" fmla="*/ 520932957 h 9639"/>
                  <a:gd name="T56" fmla="*/ 1145767090 w 10935"/>
                  <a:gd name="T57" fmla="*/ 535709437 h 9639"/>
                  <a:gd name="T58" fmla="*/ 1205006429 w 10935"/>
                  <a:gd name="T59" fmla="*/ 597407175 h 9639"/>
                  <a:gd name="T60" fmla="*/ 1264245768 w 10935"/>
                  <a:gd name="T61" fmla="*/ 683862350 h 9639"/>
                  <a:gd name="T62" fmla="*/ 1323484746 w 10935"/>
                  <a:gd name="T63" fmla="*/ 735709101 h 9639"/>
                  <a:gd name="T64" fmla="*/ 1345780732 w 10935"/>
                  <a:gd name="T65" fmla="*/ 738172028 h 9639"/>
                  <a:gd name="T66" fmla="*/ 1370409754 w 10935"/>
                  <a:gd name="T67" fmla="*/ 743097521 h 9639"/>
                  <a:gd name="T68" fmla="*/ 1377798425 w 10935"/>
                  <a:gd name="T69" fmla="*/ 753078117 h 9639"/>
                  <a:gd name="T70" fmla="*/ 1377798425 w 10935"/>
                  <a:gd name="T71" fmla="*/ 817109173 h 9639"/>
                  <a:gd name="T72" fmla="*/ 1365483733 w 10935"/>
                  <a:gd name="T73" fmla="*/ 854179803 h 9639"/>
                  <a:gd name="T74" fmla="*/ 1367946744 w 10935"/>
                  <a:gd name="T75" fmla="*/ 866493357 h 9639"/>
                  <a:gd name="T76" fmla="*/ 1400094050 w 10935"/>
                  <a:gd name="T77" fmla="*/ 891250434 h 9639"/>
                  <a:gd name="T78" fmla="*/ 1417334401 w 10935"/>
                  <a:gd name="T79" fmla="*/ 915877541 h 9639"/>
                  <a:gd name="T80" fmla="*/ 1400094050 w 10935"/>
                  <a:gd name="T81" fmla="*/ 923395570 h 9639"/>
                  <a:gd name="T82" fmla="*/ 1392705379 w 10935"/>
                  <a:gd name="T83" fmla="*/ 928191455 h 9639"/>
                  <a:gd name="T84" fmla="*/ 1390242369 w 10935"/>
                  <a:gd name="T85" fmla="*/ 935709124 h 9639"/>
                  <a:gd name="T86" fmla="*/ 1395168389 w 10935"/>
                  <a:gd name="T87" fmla="*/ 980167815 h 9639"/>
                  <a:gd name="T88" fmla="*/ 1405019710 w 10935"/>
                  <a:gd name="T89" fmla="*/ 997407222 h 9639"/>
                  <a:gd name="T90" fmla="*/ 1395168389 w 10935"/>
                  <a:gd name="T91" fmla="*/ 1014646270 h 9639"/>
                  <a:gd name="T92" fmla="*/ 1377798425 w 10935"/>
                  <a:gd name="T93" fmla="*/ 1039403346 h 9639"/>
                  <a:gd name="T94" fmla="*/ 1375335414 w 10935"/>
                  <a:gd name="T95" fmla="*/ 1091250097 h 9639"/>
                  <a:gd name="T96" fmla="*/ 1402557060 w 10935"/>
                  <a:gd name="T97" fmla="*/ 1140634641 h 9639"/>
                  <a:gd name="T98" fmla="*/ 1400094050 w 10935"/>
                  <a:gd name="T99" fmla="*/ 1150485269 h 9639"/>
                  <a:gd name="T100" fmla="*/ 1390242369 w 10935"/>
                  <a:gd name="T101" fmla="*/ 1150485269 h 9639"/>
                  <a:gd name="T102" fmla="*/ 1301318734 w 10935"/>
                  <a:gd name="T103" fmla="*/ 1083862037 h 9639"/>
                  <a:gd name="T104" fmla="*/ 1274097449 w 10935"/>
                  <a:gd name="T105" fmla="*/ 1054179467 h 9639"/>
                  <a:gd name="T106" fmla="*/ 1247005416 w 10935"/>
                  <a:gd name="T107" fmla="*/ 1044328480 h 9639"/>
                  <a:gd name="T108" fmla="*/ 1205006429 w 10935"/>
                  <a:gd name="T109" fmla="*/ 1049253973 h 9639"/>
                  <a:gd name="T110" fmla="*/ 1150693111 w 10935"/>
                  <a:gd name="T111" fmla="*/ 1083862037 h 9639"/>
                  <a:gd name="T112" fmla="*/ 400026923 w 10935"/>
                  <a:gd name="T113" fmla="*/ 1244328503 h 9639"/>
                  <a:gd name="T114" fmla="*/ 380323561 w 10935"/>
                  <a:gd name="T115" fmla="*/ 1224496920 h 9639"/>
                  <a:gd name="T116" fmla="*/ 358027936 w 10935"/>
                  <a:gd name="T117" fmla="*/ 1019701372 h 9639"/>
                  <a:gd name="T118" fmla="*/ 222179653 w 10935"/>
                  <a:gd name="T119" fmla="*/ 819571740 h 9639"/>
                  <a:gd name="T120" fmla="*/ 182773290 w 10935"/>
                  <a:gd name="T121" fmla="*/ 817109173 h 9639"/>
                  <a:gd name="T122" fmla="*/ 79071954 w 10935"/>
                  <a:gd name="T123" fmla="*/ 755411075 h 9639"/>
                  <a:gd name="T124" fmla="*/ 9981294 w 10935"/>
                  <a:gd name="T125" fmla="*/ 725858474 h 96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935" h="9639">
                    <a:moveTo>
                      <a:pt x="0" y="4590"/>
                    </a:moveTo>
                    <a:lnTo>
                      <a:pt x="77" y="4533"/>
                    </a:lnTo>
                    <a:lnTo>
                      <a:pt x="1010" y="4076"/>
                    </a:lnTo>
                    <a:lnTo>
                      <a:pt x="3962" y="1677"/>
                    </a:lnTo>
                    <a:lnTo>
                      <a:pt x="4229" y="1353"/>
                    </a:lnTo>
                    <a:lnTo>
                      <a:pt x="4610" y="667"/>
                    </a:lnTo>
                    <a:lnTo>
                      <a:pt x="5429" y="591"/>
                    </a:lnTo>
                    <a:lnTo>
                      <a:pt x="5600" y="515"/>
                    </a:lnTo>
                    <a:lnTo>
                      <a:pt x="5639" y="496"/>
                    </a:lnTo>
                    <a:lnTo>
                      <a:pt x="5677" y="496"/>
                    </a:lnTo>
                    <a:lnTo>
                      <a:pt x="5867" y="553"/>
                    </a:lnTo>
                    <a:lnTo>
                      <a:pt x="6172" y="591"/>
                    </a:lnTo>
                    <a:lnTo>
                      <a:pt x="6191" y="572"/>
                    </a:lnTo>
                    <a:lnTo>
                      <a:pt x="6210" y="572"/>
                    </a:lnTo>
                    <a:lnTo>
                      <a:pt x="6229" y="572"/>
                    </a:lnTo>
                    <a:lnTo>
                      <a:pt x="6248" y="553"/>
                    </a:lnTo>
                    <a:lnTo>
                      <a:pt x="6267" y="534"/>
                    </a:lnTo>
                    <a:lnTo>
                      <a:pt x="6267" y="496"/>
                    </a:lnTo>
                    <a:lnTo>
                      <a:pt x="6267" y="477"/>
                    </a:lnTo>
                    <a:lnTo>
                      <a:pt x="6267" y="344"/>
                    </a:lnTo>
                    <a:lnTo>
                      <a:pt x="6286" y="305"/>
                    </a:lnTo>
                    <a:lnTo>
                      <a:pt x="6286" y="286"/>
                    </a:lnTo>
                    <a:lnTo>
                      <a:pt x="6286" y="267"/>
                    </a:lnTo>
                    <a:lnTo>
                      <a:pt x="6306" y="248"/>
                    </a:lnTo>
                    <a:lnTo>
                      <a:pt x="6324" y="229"/>
                    </a:lnTo>
                    <a:lnTo>
                      <a:pt x="6343" y="210"/>
                    </a:lnTo>
                    <a:lnTo>
                      <a:pt x="6458" y="153"/>
                    </a:lnTo>
                    <a:lnTo>
                      <a:pt x="6629" y="77"/>
                    </a:lnTo>
                    <a:lnTo>
                      <a:pt x="6687" y="77"/>
                    </a:lnTo>
                    <a:lnTo>
                      <a:pt x="6763" y="96"/>
                    </a:lnTo>
                    <a:lnTo>
                      <a:pt x="6839" y="96"/>
                    </a:lnTo>
                    <a:lnTo>
                      <a:pt x="7486" y="0"/>
                    </a:lnTo>
                    <a:lnTo>
                      <a:pt x="7505" y="96"/>
                    </a:lnTo>
                    <a:lnTo>
                      <a:pt x="7562" y="172"/>
                    </a:lnTo>
                    <a:lnTo>
                      <a:pt x="7639" y="267"/>
                    </a:lnTo>
                    <a:lnTo>
                      <a:pt x="7658" y="286"/>
                    </a:lnTo>
                    <a:lnTo>
                      <a:pt x="7886" y="420"/>
                    </a:lnTo>
                    <a:lnTo>
                      <a:pt x="7906" y="439"/>
                    </a:lnTo>
                    <a:lnTo>
                      <a:pt x="7906" y="477"/>
                    </a:lnTo>
                    <a:lnTo>
                      <a:pt x="7906" y="496"/>
                    </a:lnTo>
                    <a:lnTo>
                      <a:pt x="7886" y="515"/>
                    </a:lnTo>
                    <a:lnTo>
                      <a:pt x="7810" y="591"/>
                    </a:lnTo>
                    <a:lnTo>
                      <a:pt x="7620" y="725"/>
                    </a:lnTo>
                    <a:lnTo>
                      <a:pt x="7525" y="801"/>
                    </a:lnTo>
                    <a:lnTo>
                      <a:pt x="7505" y="820"/>
                    </a:lnTo>
                    <a:lnTo>
                      <a:pt x="7505" y="839"/>
                    </a:lnTo>
                    <a:lnTo>
                      <a:pt x="7486" y="877"/>
                    </a:lnTo>
                    <a:lnTo>
                      <a:pt x="7467" y="915"/>
                    </a:lnTo>
                    <a:lnTo>
                      <a:pt x="7429" y="1163"/>
                    </a:lnTo>
                    <a:lnTo>
                      <a:pt x="7448" y="1410"/>
                    </a:lnTo>
                    <a:lnTo>
                      <a:pt x="7486" y="1658"/>
                    </a:lnTo>
                    <a:lnTo>
                      <a:pt x="7544" y="1886"/>
                    </a:lnTo>
                    <a:lnTo>
                      <a:pt x="7620" y="2076"/>
                    </a:lnTo>
                    <a:lnTo>
                      <a:pt x="7753" y="2361"/>
                    </a:lnTo>
                    <a:lnTo>
                      <a:pt x="8001" y="2800"/>
                    </a:lnTo>
                    <a:lnTo>
                      <a:pt x="8020" y="2819"/>
                    </a:lnTo>
                    <a:lnTo>
                      <a:pt x="8039" y="2838"/>
                    </a:lnTo>
                    <a:lnTo>
                      <a:pt x="8058" y="2857"/>
                    </a:lnTo>
                    <a:lnTo>
                      <a:pt x="8267" y="2933"/>
                    </a:lnTo>
                    <a:lnTo>
                      <a:pt x="8305" y="2971"/>
                    </a:lnTo>
                    <a:lnTo>
                      <a:pt x="8363" y="2990"/>
                    </a:lnTo>
                    <a:lnTo>
                      <a:pt x="8363" y="3028"/>
                    </a:lnTo>
                    <a:lnTo>
                      <a:pt x="8401" y="3067"/>
                    </a:lnTo>
                    <a:lnTo>
                      <a:pt x="8458" y="3181"/>
                    </a:lnTo>
                    <a:lnTo>
                      <a:pt x="8477" y="3219"/>
                    </a:lnTo>
                    <a:lnTo>
                      <a:pt x="8496" y="3238"/>
                    </a:lnTo>
                    <a:lnTo>
                      <a:pt x="8515" y="3238"/>
                    </a:lnTo>
                    <a:lnTo>
                      <a:pt x="8553" y="3257"/>
                    </a:lnTo>
                    <a:lnTo>
                      <a:pt x="8572" y="3257"/>
                    </a:lnTo>
                    <a:lnTo>
                      <a:pt x="8591" y="3257"/>
                    </a:lnTo>
                    <a:lnTo>
                      <a:pt x="8648" y="3257"/>
                    </a:lnTo>
                    <a:lnTo>
                      <a:pt x="8668" y="3257"/>
                    </a:lnTo>
                    <a:lnTo>
                      <a:pt x="8705" y="3257"/>
                    </a:lnTo>
                    <a:lnTo>
                      <a:pt x="8724" y="3276"/>
                    </a:lnTo>
                    <a:lnTo>
                      <a:pt x="8953" y="3504"/>
                    </a:lnTo>
                    <a:lnTo>
                      <a:pt x="8991" y="3562"/>
                    </a:lnTo>
                    <a:lnTo>
                      <a:pt x="9010" y="3600"/>
                    </a:lnTo>
                    <a:lnTo>
                      <a:pt x="9010" y="3638"/>
                    </a:lnTo>
                    <a:lnTo>
                      <a:pt x="9010" y="3657"/>
                    </a:lnTo>
                    <a:lnTo>
                      <a:pt x="9010" y="3695"/>
                    </a:lnTo>
                    <a:lnTo>
                      <a:pt x="8972" y="3790"/>
                    </a:lnTo>
                    <a:lnTo>
                      <a:pt x="8953" y="3809"/>
                    </a:lnTo>
                    <a:lnTo>
                      <a:pt x="8839" y="3981"/>
                    </a:lnTo>
                    <a:lnTo>
                      <a:pt x="8839" y="4019"/>
                    </a:lnTo>
                    <a:lnTo>
                      <a:pt x="8820" y="4057"/>
                    </a:lnTo>
                    <a:lnTo>
                      <a:pt x="8820" y="4095"/>
                    </a:lnTo>
                    <a:lnTo>
                      <a:pt x="8839" y="4133"/>
                    </a:lnTo>
                    <a:lnTo>
                      <a:pt x="8858" y="4171"/>
                    </a:lnTo>
                    <a:lnTo>
                      <a:pt x="9220" y="4514"/>
                    </a:lnTo>
                    <a:lnTo>
                      <a:pt x="9296" y="4609"/>
                    </a:lnTo>
                    <a:lnTo>
                      <a:pt x="9486" y="4971"/>
                    </a:lnTo>
                    <a:lnTo>
                      <a:pt x="9543" y="5066"/>
                    </a:lnTo>
                    <a:lnTo>
                      <a:pt x="9753" y="5276"/>
                    </a:lnTo>
                    <a:lnTo>
                      <a:pt x="10020" y="5561"/>
                    </a:lnTo>
                    <a:lnTo>
                      <a:pt x="10115" y="5638"/>
                    </a:lnTo>
                    <a:lnTo>
                      <a:pt x="10210" y="5676"/>
                    </a:lnTo>
                    <a:lnTo>
                      <a:pt x="10305" y="5695"/>
                    </a:lnTo>
                    <a:lnTo>
                      <a:pt x="10344" y="5695"/>
                    </a:lnTo>
                    <a:lnTo>
                      <a:pt x="10382" y="5695"/>
                    </a:lnTo>
                    <a:lnTo>
                      <a:pt x="10420" y="5695"/>
                    </a:lnTo>
                    <a:lnTo>
                      <a:pt x="10477" y="5714"/>
                    </a:lnTo>
                    <a:lnTo>
                      <a:pt x="10572" y="5733"/>
                    </a:lnTo>
                    <a:lnTo>
                      <a:pt x="10610" y="5771"/>
                    </a:lnTo>
                    <a:lnTo>
                      <a:pt x="10629" y="5790"/>
                    </a:lnTo>
                    <a:lnTo>
                      <a:pt x="10629" y="5810"/>
                    </a:lnTo>
                    <a:lnTo>
                      <a:pt x="10649" y="5828"/>
                    </a:lnTo>
                    <a:lnTo>
                      <a:pt x="10649" y="6267"/>
                    </a:lnTo>
                    <a:lnTo>
                      <a:pt x="10629" y="6304"/>
                    </a:lnTo>
                    <a:lnTo>
                      <a:pt x="10629" y="6343"/>
                    </a:lnTo>
                    <a:lnTo>
                      <a:pt x="10553" y="6514"/>
                    </a:lnTo>
                    <a:lnTo>
                      <a:pt x="10534" y="6590"/>
                    </a:lnTo>
                    <a:lnTo>
                      <a:pt x="10534" y="6609"/>
                    </a:lnTo>
                    <a:lnTo>
                      <a:pt x="10534" y="6648"/>
                    </a:lnTo>
                    <a:lnTo>
                      <a:pt x="10553" y="6685"/>
                    </a:lnTo>
                    <a:lnTo>
                      <a:pt x="10572" y="6704"/>
                    </a:lnTo>
                    <a:lnTo>
                      <a:pt x="10591" y="6724"/>
                    </a:lnTo>
                    <a:lnTo>
                      <a:pt x="10801" y="6876"/>
                    </a:lnTo>
                    <a:lnTo>
                      <a:pt x="10915" y="7009"/>
                    </a:lnTo>
                    <a:lnTo>
                      <a:pt x="10934" y="7047"/>
                    </a:lnTo>
                    <a:lnTo>
                      <a:pt x="10934" y="7066"/>
                    </a:lnTo>
                    <a:lnTo>
                      <a:pt x="10915" y="7085"/>
                    </a:lnTo>
                    <a:lnTo>
                      <a:pt x="10858" y="7105"/>
                    </a:lnTo>
                    <a:lnTo>
                      <a:pt x="10801" y="7124"/>
                    </a:lnTo>
                    <a:lnTo>
                      <a:pt x="10781" y="7124"/>
                    </a:lnTo>
                    <a:lnTo>
                      <a:pt x="10763" y="7143"/>
                    </a:lnTo>
                    <a:lnTo>
                      <a:pt x="10744" y="7161"/>
                    </a:lnTo>
                    <a:lnTo>
                      <a:pt x="10744" y="7181"/>
                    </a:lnTo>
                    <a:lnTo>
                      <a:pt x="10744" y="7200"/>
                    </a:lnTo>
                    <a:lnTo>
                      <a:pt x="10725" y="7219"/>
                    </a:lnTo>
                    <a:lnTo>
                      <a:pt x="10744" y="7333"/>
                    </a:lnTo>
                    <a:lnTo>
                      <a:pt x="10763" y="7505"/>
                    </a:lnTo>
                    <a:lnTo>
                      <a:pt x="10763" y="7562"/>
                    </a:lnTo>
                    <a:lnTo>
                      <a:pt x="10801" y="7619"/>
                    </a:lnTo>
                    <a:lnTo>
                      <a:pt x="10820" y="7657"/>
                    </a:lnTo>
                    <a:lnTo>
                      <a:pt x="10839" y="7695"/>
                    </a:lnTo>
                    <a:lnTo>
                      <a:pt x="10839" y="7714"/>
                    </a:lnTo>
                    <a:lnTo>
                      <a:pt x="10820" y="7733"/>
                    </a:lnTo>
                    <a:lnTo>
                      <a:pt x="10763" y="7828"/>
                    </a:lnTo>
                    <a:lnTo>
                      <a:pt x="10649" y="7981"/>
                    </a:lnTo>
                    <a:lnTo>
                      <a:pt x="10629" y="8000"/>
                    </a:lnTo>
                    <a:lnTo>
                      <a:pt x="10629" y="8019"/>
                    </a:lnTo>
                    <a:lnTo>
                      <a:pt x="10610" y="8133"/>
                    </a:lnTo>
                    <a:lnTo>
                      <a:pt x="10610" y="8362"/>
                    </a:lnTo>
                    <a:lnTo>
                      <a:pt x="10610" y="8419"/>
                    </a:lnTo>
                    <a:lnTo>
                      <a:pt x="10610" y="8438"/>
                    </a:lnTo>
                    <a:lnTo>
                      <a:pt x="10801" y="8781"/>
                    </a:lnTo>
                    <a:lnTo>
                      <a:pt x="10820" y="8800"/>
                    </a:lnTo>
                    <a:lnTo>
                      <a:pt x="10839" y="8857"/>
                    </a:lnTo>
                    <a:lnTo>
                      <a:pt x="10820" y="8876"/>
                    </a:lnTo>
                    <a:lnTo>
                      <a:pt x="10801" y="8876"/>
                    </a:lnTo>
                    <a:lnTo>
                      <a:pt x="10781" y="8876"/>
                    </a:lnTo>
                    <a:lnTo>
                      <a:pt x="10763" y="8876"/>
                    </a:lnTo>
                    <a:lnTo>
                      <a:pt x="10725" y="8876"/>
                    </a:lnTo>
                    <a:lnTo>
                      <a:pt x="10686" y="8857"/>
                    </a:lnTo>
                    <a:lnTo>
                      <a:pt x="10553" y="8781"/>
                    </a:lnTo>
                    <a:lnTo>
                      <a:pt x="10039" y="8362"/>
                    </a:lnTo>
                    <a:lnTo>
                      <a:pt x="9887" y="8171"/>
                    </a:lnTo>
                    <a:lnTo>
                      <a:pt x="9867" y="8152"/>
                    </a:lnTo>
                    <a:lnTo>
                      <a:pt x="9829" y="8133"/>
                    </a:lnTo>
                    <a:lnTo>
                      <a:pt x="9791" y="8095"/>
                    </a:lnTo>
                    <a:lnTo>
                      <a:pt x="9696" y="8076"/>
                    </a:lnTo>
                    <a:lnTo>
                      <a:pt x="9620" y="8057"/>
                    </a:lnTo>
                    <a:lnTo>
                      <a:pt x="9562" y="8057"/>
                    </a:lnTo>
                    <a:lnTo>
                      <a:pt x="9410" y="8057"/>
                    </a:lnTo>
                    <a:lnTo>
                      <a:pt x="9296" y="8095"/>
                    </a:lnTo>
                    <a:lnTo>
                      <a:pt x="9181" y="8133"/>
                    </a:lnTo>
                    <a:lnTo>
                      <a:pt x="9067" y="8190"/>
                    </a:lnTo>
                    <a:lnTo>
                      <a:pt x="8877" y="8362"/>
                    </a:lnTo>
                    <a:lnTo>
                      <a:pt x="8820" y="8381"/>
                    </a:lnTo>
                    <a:lnTo>
                      <a:pt x="8705" y="8438"/>
                    </a:lnTo>
                    <a:lnTo>
                      <a:pt x="3086" y="9600"/>
                    </a:lnTo>
                    <a:lnTo>
                      <a:pt x="2991" y="9638"/>
                    </a:lnTo>
                    <a:lnTo>
                      <a:pt x="2991" y="9619"/>
                    </a:lnTo>
                    <a:lnTo>
                      <a:pt x="2934" y="9447"/>
                    </a:lnTo>
                    <a:lnTo>
                      <a:pt x="2896" y="8857"/>
                    </a:lnTo>
                    <a:lnTo>
                      <a:pt x="2820" y="8057"/>
                    </a:lnTo>
                    <a:lnTo>
                      <a:pt x="2762" y="7867"/>
                    </a:lnTo>
                    <a:lnTo>
                      <a:pt x="2267" y="7105"/>
                    </a:lnTo>
                    <a:lnTo>
                      <a:pt x="1810" y="6400"/>
                    </a:lnTo>
                    <a:lnTo>
                      <a:pt x="1714" y="6323"/>
                    </a:lnTo>
                    <a:lnTo>
                      <a:pt x="1619" y="6343"/>
                    </a:lnTo>
                    <a:lnTo>
                      <a:pt x="1505" y="6343"/>
                    </a:lnTo>
                    <a:lnTo>
                      <a:pt x="1410" y="6304"/>
                    </a:lnTo>
                    <a:lnTo>
                      <a:pt x="1315" y="6267"/>
                    </a:lnTo>
                    <a:lnTo>
                      <a:pt x="781" y="5886"/>
                    </a:lnTo>
                    <a:lnTo>
                      <a:pt x="610" y="5828"/>
                    </a:lnTo>
                    <a:lnTo>
                      <a:pt x="381" y="5790"/>
                    </a:lnTo>
                    <a:lnTo>
                      <a:pt x="210" y="5752"/>
                    </a:lnTo>
                    <a:lnTo>
                      <a:pt x="77" y="5600"/>
                    </a:lnTo>
                    <a:lnTo>
                      <a:pt x="0" y="5333"/>
                    </a:lnTo>
                    <a:lnTo>
                      <a:pt x="0" y="459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18" name="Freeform 6">
                <a:extLst>
                  <a:ext uri="{FF2B5EF4-FFF2-40B4-BE49-F238E27FC236}">
                    <a16:creationId xmlns:a16="http://schemas.microsoft.com/office/drawing/2014/main" id="{8B3824CB-7B4B-B84E-AD6A-A4AF3283B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9350" y="6804025"/>
                <a:ext cx="2051050" cy="2344738"/>
              </a:xfrm>
              <a:custGeom>
                <a:avLst/>
                <a:gdLst>
                  <a:gd name="T0" fmla="*/ 140683089 w 5696"/>
                  <a:gd name="T1" fmla="*/ 838943945 h 6514"/>
                  <a:gd name="T2" fmla="*/ 83891402 w 5696"/>
                  <a:gd name="T3" fmla="*/ 727905446 h 6514"/>
                  <a:gd name="T4" fmla="*/ 39546808 w 5696"/>
                  <a:gd name="T5" fmla="*/ 639022455 h 6514"/>
                  <a:gd name="T6" fmla="*/ 14781531 w 5696"/>
                  <a:gd name="T7" fmla="*/ 565040103 h 6514"/>
                  <a:gd name="T8" fmla="*/ 2463709 w 5696"/>
                  <a:gd name="T9" fmla="*/ 510881119 h 6514"/>
                  <a:gd name="T10" fmla="*/ 12317823 w 5696"/>
                  <a:gd name="T11" fmla="*/ 407098206 h 6514"/>
                  <a:gd name="T12" fmla="*/ 22172297 w 5696"/>
                  <a:gd name="T13" fmla="*/ 330654132 h 6514"/>
                  <a:gd name="T14" fmla="*/ 61719105 w 5696"/>
                  <a:gd name="T15" fmla="*/ 291265845 h 6514"/>
                  <a:gd name="T16" fmla="*/ 93745516 w 5696"/>
                  <a:gd name="T17" fmla="*/ 254209698 h 6514"/>
                  <a:gd name="T18" fmla="*/ 158057960 w 5696"/>
                  <a:gd name="T19" fmla="*/ 234385971 h 6514"/>
                  <a:gd name="T20" fmla="*/ 175302840 w 5696"/>
                  <a:gd name="T21" fmla="*/ 219615274 h 6514"/>
                  <a:gd name="T22" fmla="*/ 204865903 w 5696"/>
                  <a:gd name="T23" fmla="*/ 118424027 h 6514"/>
                  <a:gd name="T24" fmla="*/ 241949362 w 5696"/>
                  <a:gd name="T25" fmla="*/ 73982711 h 6514"/>
                  <a:gd name="T26" fmla="*/ 321042978 w 5696"/>
                  <a:gd name="T27" fmla="*/ 32003118 h 6514"/>
                  <a:gd name="T28" fmla="*/ 385225791 w 5696"/>
                  <a:gd name="T29" fmla="*/ 0 h 6514"/>
                  <a:gd name="T30" fmla="*/ 392616197 w 5696"/>
                  <a:gd name="T31" fmla="*/ 17232420 h 6514"/>
                  <a:gd name="T32" fmla="*/ 382762083 w 5696"/>
                  <a:gd name="T33" fmla="*/ 64135459 h 6514"/>
                  <a:gd name="T34" fmla="*/ 385225791 w 5696"/>
                  <a:gd name="T35" fmla="*/ 73982711 h 6514"/>
                  <a:gd name="T36" fmla="*/ 409991068 w 5696"/>
                  <a:gd name="T37" fmla="*/ 98729884 h 6514"/>
                  <a:gd name="T38" fmla="*/ 412325145 w 5696"/>
                  <a:gd name="T39" fmla="*/ 106115052 h 6514"/>
                  <a:gd name="T40" fmla="*/ 407527359 w 5696"/>
                  <a:gd name="T41" fmla="*/ 111038498 h 6514"/>
                  <a:gd name="T42" fmla="*/ 375371317 w 5696"/>
                  <a:gd name="T43" fmla="*/ 115962304 h 6514"/>
                  <a:gd name="T44" fmla="*/ 367980551 w 5696"/>
                  <a:gd name="T45" fmla="*/ 118424027 h 6514"/>
                  <a:gd name="T46" fmla="*/ 343215275 w 5696"/>
                  <a:gd name="T47" fmla="*/ 150426785 h 6514"/>
                  <a:gd name="T48" fmla="*/ 340751566 w 5696"/>
                  <a:gd name="T49" fmla="*/ 162865343 h 6514"/>
                  <a:gd name="T50" fmla="*/ 387689140 w 5696"/>
                  <a:gd name="T51" fmla="*/ 197459407 h 6514"/>
                  <a:gd name="T52" fmla="*/ 405064011 w 5696"/>
                  <a:gd name="T53" fmla="*/ 214691828 h 6514"/>
                  <a:gd name="T54" fmla="*/ 419845542 w 5696"/>
                  <a:gd name="T55" fmla="*/ 241900723 h 6514"/>
                  <a:gd name="T56" fmla="*/ 429699656 w 5696"/>
                  <a:gd name="T57" fmla="*/ 251747975 h 6514"/>
                  <a:gd name="T58" fmla="*/ 434626713 w 5696"/>
                  <a:gd name="T59" fmla="*/ 254209698 h 6514"/>
                  <a:gd name="T60" fmla="*/ 503866215 w 5696"/>
                  <a:gd name="T61" fmla="*/ 271442119 h 6514"/>
                  <a:gd name="T62" fmla="*/ 518647746 w 5696"/>
                  <a:gd name="T63" fmla="*/ 281289010 h 6514"/>
                  <a:gd name="T64" fmla="*/ 528502220 w 5696"/>
                  <a:gd name="T65" fmla="*/ 293727568 h 6514"/>
                  <a:gd name="T66" fmla="*/ 533429277 w 5696"/>
                  <a:gd name="T67" fmla="*/ 308498266 h 6514"/>
                  <a:gd name="T68" fmla="*/ 540820043 w 5696"/>
                  <a:gd name="T69" fmla="*/ 330654132 h 6514"/>
                  <a:gd name="T70" fmla="*/ 681632763 w 5696"/>
                  <a:gd name="T71" fmla="*/ 325730326 h 6514"/>
                  <a:gd name="T72" fmla="*/ 738424811 w 5696"/>
                  <a:gd name="T73" fmla="*/ 335577578 h 6514"/>
                  <a:gd name="T74" fmla="*/ 654403778 w 5696"/>
                  <a:gd name="T75" fmla="*/ 466439803 h 6514"/>
                  <a:gd name="T76" fmla="*/ 150667195 w 5696"/>
                  <a:gd name="T77" fmla="*/ 836482222 h 65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696" h="6514">
                    <a:moveTo>
                      <a:pt x="1085" y="6513"/>
                    </a:moveTo>
                    <a:lnTo>
                      <a:pt x="1085" y="6475"/>
                    </a:lnTo>
                    <a:lnTo>
                      <a:pt x="1009" y="6246"/>
                    </a:lnTo>
                    <a:lnTo>
                      <a:pt x="647" y="5618"/>
                    </a:lnTo>
                    <a:lnTo>
                      <a:pt x="342" y="5085"/>
                    </a:lnTo>
                    <a:lnTo>
                      <a:pt x="305" y="4932"/>
                    </a:lnTo>
                    <a:lnTo>
                      <a:pt x="247" y="4628"/>
                    </a:lnTo>
                    <a:lnTo>
                      <a:pt x="114" y="4361"/>
                    </a:lnTo>
                    <a:lnTo>
                      <a:pt x="76" y="4265"/>
                    </a:lnTo>
                    <a:lnTo>
                      <a:pt x="19" y="3943"/>
                    </a:lnTo>
                    <a:lnTo>
                      <a:pt x="0" y="3714"/>
                    </a:lnTo>
                    <a:lnTo>
                      <a:pt x="95" y="3142"/>
                    </a:lnTo>
                    <a:lnTo>
                      <a:pt x="114" y="2724"/>
                    </a:lnTo>
                    <a:lnTo>
                      <a:pt x="171" y="2552"/>
                    </a:lnTo>
                    <a:lnTo>
                      <a:pt x="285" y="2457"/>
                    </a:lnTo>
                    <a:lnTo>
                      <a:pt x="476" y="2248"/>
                    </a:lnTo>
                    <a:lnTo>
                      <a:pt x="590" y="2095"/>
                    </a:lnTo>
                    <a:lnTo>
                      <a:pt x="723" y="1962"/>
                    </a:lnTo>
                    <a:lnTo>
                      <a:pt x="914" y="1867"/>
                    </a:lnTo>
                    <a:lnTo>
                      <a:pt x="1219" y="1809"/>
                    </a:lnTo>
                    <a:lnTo>
                      <a:pt x="1295" y="1771"/>
                    </a:lnTo>
                    <a:lnTo>
                      <a:pt x="1352" y="1695"/>
                    </a:lnTo>
                    <a:lnTo>
                      <a:pt x="1409" y="1600"/>
                    </a:lnTo>
                    <a:lnTo>
                      <a:pt x="1580" y="914"/>
                    </a:lnTo>
                    <a:lnTo>
                      <a:pt x="1676" y="704"/>
                    </a:lnTo>
                    <a:lnTo>
                      <a:pt x="1866" y="571"/>
                    </a:lnTo>
                    <a:lnTo>
                      <a:pt x="2286" y="381"/>
                    </a:lnTo>
                    <a:lnTo>
                      <a:pt x="2476" y="247"/>
                    </a:lnTo>
                    <a:lnTo>
                      <a:pt x="2933" y="38"/>
                    </a:lnTo>
                    <a:lnTo>
                      <a:pt x="2971" y="0"/>
                    </a:lnTo>
                    <a:lnTo>
                      <a:pt x="2990" y="19"/>
                    </a:lnTo>
                    <a:lnTo>
                      <a:pt x="3028" y="133"/>
                    </a:lnTo>
                    <a:lnTo>
                      <a:pt x="3028" y="190"/>
                    </a:lnTo>
                    <a:lnTo>
                      <a:pt x="2952" y="495"/>
                    </a:lnTo>
                    <a:lnTo>
                      <a:pt x="2952" y="533"/>
                    </a:lnTo>
                    <a:lnTo>
                      <a:pt x="2971" y="571"/>
                    </a:lnTo>
                    <a:lnTo>
                      <a:pt x="3143" y="724"/>
                    </a:lnTo>
                    <a:lnTo>
                      <a:pt x="3162" y="762"/>
                    </a:lnTo>
                    <a:lnTo>
                      <a:pt x="3180" y="800"/>
                    </a:lnTo>
                    <a:lnTo>
                      <a:pt x="3180" y="819"/>
                    </a:lnTo>
                    <a:lnTo>
                      <a:pt x="3162" y="838"/>
                    </a:lnTo>
                    <a:lnTo>
                      <a:pt x="3143" y="857"/>
                    </a:lnTo>
                    <a:lnTo>
                      <a:pt x="2914" y="876"/>
                    </a:lnTo>
                    <a:lnTo>
                      <a:pt x="2895" y="895"/>
                    </a:lnTo>
                    <a:lnTo>
                      <a:pt x="2857" y="895"/>
                    </a:lnTo>
                    <a:lnTo>
                      <a:pt x="2838" y="914"/>
                    </a:lnTo>
                    <a:lnTo>
                      <a:pt x="2667" y="1124"/>
                    </a:lnTo>
                    <a:lnTo>
                      <a:pt x="2647" y="1161"/>
                    </a:lnTo>
                    <a:lnTo>
                      <a:pt x="2609" y="1238"/>
                    </a:lnTo>
                    <a:lnTo>
                      <a:pt x="2628" y="1257"/>
                    </a:lnTo>
                    <a:lnTo>
                      <a:pt x="2628" y="1295"/>
                    </a:lnTo>
                    <a:lnTo>
                      <a:pt x="2990" y="1524"/>
                    </a:lnTo>
                    <a:lnTo>
                      <a:pt x="3066" y="1600"/>
                    </a:lnTo>
                    <a:lnTo>
                      <a:pt x="3124" y="1657"/>
                    </a:lnTo>
                    <a:lnTo>
                      <a:pt x="3180" y="1752"/>
                    </a:lnTo>
                    <a:lnTo>
                      <a:pt x="3238" y="1867"/>
                    </a:lnTo>
                    <a:lnTo>
                      <a:pt x="3276" y="1923"/>
                    </a:lnTo>
                    <a:lnTo>
                      <a:pt x="3314" y="1943"/>
                    </a:lnTo>
                    <a:lnTo>
                      <a:pt x="3333" y="1943"/>
                    </a:lnTo>
                    <a:lnTo>
                      <a:pt x="3352" y="1962"/>
                    </a:lnTo>
                    <a:lnTo>
                      <a:pt x="3524" y="1981"/>
                    </a:lnTo>
                    <a:lnTo>
                      <a:pt x="3886" y="2095"/>
                    </a:lnTo>
                    <a:lnTo>
                      <a:pt x="3923" y="2114"/>
                    </a:lnTo>
                    <a:lnTo>
                      <a:pt x="4000" y="2171"/>
                    </a:lnTo>
                    <a:lnTo>
                      <a:pt x="4057" y="2248"/>
                    </a:lnTo>
                    <a:lnTo>
                      <a:pt x="4076" y="2267"/>
                    </a:lnTo>
                    <a:lnTo>
                      <a:pt x="4095" y="2304"/>
                    </a:lnTo>
                    <a:lnTo>
                      <a:pt x="4114" y="2381"/>
                    </a:lnTo>
                    <a:lnTo>
                      <a:pt x="4152" y="2514"/>
                    </a:lnTo>
                    <a:lnTo>
                      <a:pt x="4171" y="2552"/>
                    </a:lnTo>
                    <a:lnTo>
                      <a:pt x="4209" y="2571"/>
                    </a:lnTo>
                    <a:lnTo>
                      <a:pt x="5257" y="2514"/>
                    </a:lnTo>
                    <a:lnTo>
                      <a:pt x="5428" y="2533"/>
                    </a:lnTo>
                    <a:lnTo>
                      <a:pt x="5695" y="2590"/>
                    </a:lnTo>
                    <a:lnTo>
                      <a:pt x="5314" y="3276"/>
                    </a:lnTo>
                    <a:lnTo>
                      <a:pt x="5047" y="3600"/>
                    </a:lnTo>
                    <a:lnTo>
                      <a:pt x="2095" y="5999"/>
                    </a:lnTo>
                    <a:lnTo>
                      <a:pt x="1162" y="6456"/>
                    </a:lnTo>
                    <a:lnTo>
                      <a:pt x="1085" y="651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19" name="Freeform 7">
                <a:extLst>
                  <a:ext uri="{FF2B5EF4-FFF2-40B4-BE49-F238E27FC236}">
                    <a16:creationId xmlns:a16="http://schemas.microsoft.com/office/drawing/2014/main" id="{356654A6-1D67-8C4B-A936-3E7B9BFD7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9150" y="6351588"/>
                <a:ext cx="2654300" cy="1385887"/>
              </a:xfrm>
              <a:custGeom>
                <a:avLst/>
                <a:gdLst>
                  <a:gd name="T0" fmla="*/ 88906990 w 7373"/>
                  <a:gd name="T1" fmla="*/ 130880964 h 3848"/>
                  <a:gd name="T2" fmla="*/ 98756664 w 7373"/>
                  <a:gd name="T3" fmla="*/ 108699929 h 3848"/>
                  <a:gd name="T4" fmla="*/ 130898066 w 7373"/>
                  <a:gd name="T5" fmla="*/ 78995559 h 3848"/>
                  <a:gd name="T6" fmla="*/ 123381210 w 7373"/>
                  <a:gd name="T7" fmla="*/ 29574713 h 3848"/>
                  <a:gd name="T8" fmla="*/ 153059833 w 7373"/>
                  <a:gd name="T9" fmla="*/ 9858238 h 3848"/>
                  <a:gd name="T10" fmla="*/ 192588491 w 7373"/>
                  <a:gd name="T11" fmla="*/ 22181035 h 3848"/>
                  <a:gd name="T12" fmla="*/ 281365880 w 7373"/>
                  <a:gd name="T13" fmla="*/ 59279083 h 3848"/>
                  <a:gd name="T14" fmla="*/ 338261069 w 7373"/>
                  <a:gd name="T15" fmla="*/ 86389237 h 3848"/>
                  <a:gd name="T16" fmla="*/ 345648324 w 7373"/>
                  <a:gd name="T17" fmla="*/ 64208202 h 3848"/>
                  <a:gd name="T18" fmla="*/ 357960417 w 7373"/>
                  <a:gd name="T19" fmla="*/ 51885405 h 3848"/>
                  <a:gd name="T20" fmla="*/ 454255023 w 7373"/>
                  <a:gd name="T21" fmla="*/ 14787357 h 3848"/>
                  <a:gd name="T22" fmla="*/ 585152729 w 7373"/>
                  <a:gd name="T23" fmla="*/ 41897511 h 3848"/>
                  <a:gd name="T24" fmla="*/ 748062597 w 7373"/>
                  <a:gd name="T25" fmla="*/ 74066440 h 3848"/>
                  <a:gd name="T26" fmla="*/ 757912271 w 7373"/>
                  <a:gd name="T27" fmla="*/ 76531000 h 3848"/>
                  <a:gd name="T28" fmla="*/ 777741220 w 7373"/>
                  <a:gd name="T29" fmla="*/ 69137321 h 3848"/>
                  <a:gd name="T30" fmla="*/ 787590894 w 7373"/>
                  <a:gd name="T31" fmla="*/ 71601881 h 3848"/>
                  <a:gd name="T32" fmla="*/ 772686782 w 7373"/>
                  <a:gd name="T33" fmla="*/ 116093607 h 3848"/>
                  <a:gd name="T34" fmla="*/ 770224364 w 7373"/>
                  <a:gd name="T35" fmla="*/ 125951845 h 3848"/>
                  <a:gd name="T36" fmla="*/ 775149201 w 7373"/>
                  <a:gd name="T37" fmla="*/ 145668321 h 3848"/>
                  <a:gd name="T38" fmla="*/ 797440929 w 7373"/>
                  <a:gd name="T39" fmla="*/ 175372691 h 3848"/>
                  <a:gd name="T40" fmla="*/ 824527533 w 7373"/>
                  <a:gd name="T41" fmla="*/ 195089166 h 3848"/>
                  <a:gd name="T42" fmla="*/ 873905865 w 7373"/>
                  <a:gd name="T43" fmla="*/ 219864418 h 3848"/>
                  <a:gd name="T44" fmla="*/ 891272756 w 7373"/>
                  <a:gd name="T45" fmla="*/ 244510012 h 3848"/>
                  <a:gd name="T46" fmla="*/ 942983905 w 7373"/>
                  <a:gd name="T47" fmla="*/ 274214382 h 3848"/>
                  <a:gd name="T48" fmla="*/ 955425599 w 7373"/>
                  <a:gd name="T49" fmla="*/ 284072620 h 3848"/>
                  <a:gd name="T50" fmla="*/ 940651088 w 7373"/>
                  <a:gd name="T51" fmla="*/ 382914672 h 3848"/>
                  <a:gd name="T52" fmla="*/ 898660011 w 7373"/>
                  <a:gd name="T53" fmla="*/ 400166588 h 3848"/>
                  <a:gd name="T54" fmla="*/ 809753021 w 7373"/>
                  <a:gd name="T55" fmla="*/ 395367126 h 3848"/>
                  <a:gd name="T56" fmla="*/ 678984556 w 7373"/>
                  <a:gd name="T57" fmla="*/ 424941839 h 3848"/>
                  <a:gd name="T58" fmla="*/ 639455898 w 7373"/>
                  <a:gd name="T59" fmla="*/ 432335517 h 3848"/>
                  <a:gd name="T60" fmla="*/ 619756550 w 7373"/>
                  <a:gd name="T61" fmla="*/ 444658314 h 3848"/>
                  <a:gd name="T62" fmla="*/ 617164530 w 7373"/>
                  <a:gd name="T63" fmla="*/ 452051993 h 3848"/>
                  <a:gd name="T64" fmla="*/ 614702112 w 7373"/>
                  <a:gd name="T65" fmla="*/ 476827244 h 3848"/>
                  <a:gd name="T66" fmla="*/ 609777275 w 7373"/>
                  <a:gd name="T67" fmla="*/ 486685482 h 3848"/>
                  <a:gd name="T68" fmla="*/ 602390019 w 7373"/>
                  <a:gd name="T69" fmla="*/ 489150041 h 3848"/>
                  <a:gd name="T70" fmla="*/ 533311978 w 7373"/>
                  <a:gd name="T71" fmla="*/ 476827244 h 3848"/>
                  <a:gd name="T72" fmla="*/ 399951494 w 7373"/>
                  <a:gd name="T73" fmla="*/ 499008279 h 3848"/>
                  <a:gd name="T74" fmla="*/ 207363002 w 7373"/>
                  <a:gd name="T75" fmla="*/ 496543720 h 3848"/>
                  <a:gd name="T76" fmla="*/ 195050910 w 7373"/>
                  <a:gd name="T77" fmla="*/ 471898125 h 3848"/>
                  <a:gd name="T78" fmla="*/ 187663654 w 7373"/>
                  <a:gd name="T79" fmla="*/ 454646209 h 3848"/>
                  <a:gd name="T80" fmla="*/ 165501527 w 7373"/>
                  <a:gd name="T81" fmla="*/ 434800077 h 3848"/>
                  <a:gd name="T82" fmla="*/ 93831827 w 7373"/>
                  <a:gd name="T83" fmla="*/ 415083601 h 3848"/>
                  <a:gd name="T84" fmla="*/ 81519734 w 7373"/>
                  <a:gd name="T85" fmla="*/ 405225363 h 3848"/>
                  <a:gd name="T86" fmla="*/ 59228006 w 7373"/>
                  <a:gd name="T87" fmla="*/ 370591874 h 3848"/>
                  <a:gd name="T88" fmla="*/ 2462419 w 7373"/>
                  <a:gd name="T89" fmla="*/ 326100148 h 3848"/>
                  <a:gd name="T90" fmla="*/ 7516857 w 7373"/>
                  <a:gd name="T91" fmla="*/ 308848231 h 3848"/>
                  <a:gd name="T92" fmla="*/ 37066239 w 7373"/>
                  <a:gd name="T93" fmla="*/ 279143501 h 3848"/>
                  <a:gd name="T94" fmla="*/ 71670060 w 7373"/>
                  <a:gd name="T95" fmla="*/ 271749823 h 3848"/>
                  <a:gd name="T96" fmla="*/ 71670060 w 7373"/>
                  <a:gd name="T97" fmla="*/ 261891585 h 3848"/>
                  <a:gd name="T98" fmla="*/ 44453495 w 7373"/>
                  <a:gd name="T99" fmla="*/ 232187215 h 3848"/>
                  <a:gd name="T100" fmla="*/ 54303169 w 7373"/>
                  <a:gd name="T101" fmla="*/ 180301810 h 38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373" h="3848">
                    <a:moveTo>
                      <a:pt x="362" y="1257"/>
                    </a:moveTo>
                    <a:lnTo>
                      <a:pt x="571" y="1085"/>
                    </a:lnTo>
                    <a:lnTo>
                      <a:pt x="686" y="1009"/>
                    </a:lnTo>
                    <a:lnTo>
                      <a:pt x="724" y="971"/>
                    </a:lnTo>
                    <a:lnTo>
                      <a:pt x="743" y="933"/>
                    </a:lnTo>
                    <a:lnTo>
                      <a:pt x="762" y="838"/>
                    </a:lnTo>
                    <a:lnTo>
                      <a:pt x="800" y="781"/>
                    </a:lnTo>
                    <a:lnTo>
                      <a:pt x="972" y="666"/>
                    </a:lnTo>
                    <a:lnTo>
                      <a:pt x="1010" y="609"/>
                    </a:lnTo>
                    <a:lnTo>
                      <a:pt x="896" y="419"/>
                    </a:lnTo>
                    <a:lnTo>
                      <a:pt x="896" y="323"/>
                    </a:lnTo>
                    <a:lnTo>
                      <a:pt x="952" y="228"/>
                    </a:lnTo>
                    <a:lnTo>
                      <a:pt x="1105" y="76"/>
                    </a:lnTo>
                    <a:lnTo>
                      <a:pt x="1124" y="57"/>
                    </a:lnTo>
                    <a:lnTo>
                      <a:pt x="1181" y="76"/>
                    </a:lnTo>
                    <a:lnTo>
                      <a:pt x="1353" y="95"/>
                    </a:lnTo>
                    <a:lnTo>
                      <a:pt x="1429" y="114"/>
                    </a:lnTo>
                    <a:lnTo>
                      <a:pt x="1486" y="171"/>
                    </a:lnTo>
                    <a:lnTo>
                      <a:pt x="1581" y="228"/>
                    </a:lnTo>
                    <a:lnTo>
                      <a:pt x="2095" y="400"/>
                    </a:lnTo>
                    <a:lnTo>
                      <a:pt x="2171" y="457"/>
                    </a:lnTo>
                    <a:lnTo>
                      <a:pt x="2496" y="647"/>
                    </a:lnTo>
                    <a:lnTo>
                      <a:pt x="2572" y="666"/>
                    </a:lnTo>
                    <a:lnTo>
                      <a:pt x="2610" y="666"/>
                    </a:lnTo>
                    <a:lnTo>
                      <a:pt x="2629" y="628"/>
                    </a:lnTo>
                    <a:lnTo>
                      <a:pt x="2648" y="514"/>
                    </a:lnTo>
                    <a:lnTo>
                      <a:pt x="2667" y="495"/>
                    </a:lnTo>
                    <a:lnTo>
                      <a:pt x="2667" y="476"/>
                    </a:lnTo>
                    <a:lnTo>
                      <a:pt x="2705" y="437"/>
                    </a:lnTo>
                    <a:lnTo>
                      <a:pt x="2762" y="400"/>
                    </a:lnTo>
                    <a:lnTo>
                      <a:pt x="3258" y="171"/>
                    </a:lnTo>
                    <a:lnTo>
                      <a:pt x="3295" y="152"/>
                    </a:lnTo>
                    <a:lnTo>
                      <a:pt x="3505" y="114"/>
                    </a:lnTo>
                    <a:lnTo>
                      <a:pt x="3600" y="76"/>
                    </a:lnTo>
                    <a:lnTo>
                      <a:pt x="3734" y="0"/>
                    </a:lnTo>
                    <a:lnTo>
                      <a:pt x="4515" y="323"/>
                    </a:lnTo>
                    <a:lnTo>
                      <a:pt x="4972" y="323"/>
                    </a:lnTo>
                    <a:lnTo>
                      <a:pt x="5467" y="419"/>
                    </a:lnTo>
                    <a:lnTo>
                      <a:pt x="5772" y="571"/>
                    </a:lnTo>
                    <a:lnTo>
                      <a:pt x="5810" y="590"/>
                    </a:lnTo>
                    <a:lnTo>
                      <a:pt x="5829" y="590"/>
                    </a:lnTo>
                    <a:lnTo>
                      <a:pt x="5848" y="590"/>
                    </a:lnTo>
                    <a:lnTo>
                      <a:pt x="5886" y="571"/>
                    </a:lnTo>
                    <a:lnTo>
                      <a:pt x="5962" y="533"/>
                    </a:lnTo>
                    <a:lnTo>
                      <a:pt x="6001" y="533"/>
                    </a:lnTo>
                    <a:lnTo>
                      <a:pt x="6038" y="514"/>
                    </a:lnTo>
                    <a:lnTo>
                      <a:pt x="6057" y="533"/>
                    </a:lnTo>
                    <a:lnTo>
                      <a:pt x="6077" y="552"/>
                    </a:lnTo>
                    <a:lnTo>
                      <a:pt x="6077" y="571"/>
                    </a:lnTo>
                    <a:lnTo>
                      <a:pt x="6077" y="590"/>
                    </a:lnTo>
                    <a:lnTo>
                      <a:pt x="5962" y="895"/>
                    </a:lnTo>
                    <a:lnTo>
                      <a:pt x="5943" y="933"/>
                    </a:lnTo>
                    <a:lnTo>
                      <a:pt x="5943" y="952"/>
                    </a:lnTo>
                    <a:lnTo>
                      <a:pt x="5943" y="971"/>
                    </a:lnTo>
                    <a:lnTo>
                      <a:pt x="5943" y="1009"/>
                    </a:lnTo>
                    <a:lnTo>
                      <a:pt x="5962" y="1047"/>
                    </a:lnTo>
                    <a:lnTo>
                      <a:pt x="5981" y="1123"/>
                    </a:lnTo>
                    <a:lnTo>
                      <a:pt x="6001" y="1162"/>
                    </a:lnTo>
                    <a:lnTo>
                      <a:pt x="6057" y="1238"/>
                    </a:lnTo>
                    <a:lnTo>
                      <a:pt x="6153" y="1352"/>
                    </a:lnTo>
                    <a:lnTo>
                      <a:pt x="6286" y="1466"/>
                    </a:lnTo>
                    <a:lnTo>
                      <a:pt x="6324" y="1485"/>
                    </a:lnTo>
                    <a:lnTo>
                      <a:pt x="6362" y="1504"/>
                    </a:lnTo>
                    <a:lnTo>
                      <a:pt x="6667" y="1619"/>
                    </a:lnTo>
                    <a:lnTo>
                      <a:pt x="6705" y="1638"/>
                    </a:lnTo>
                    <a:lnTo>
                      <a:pt x="6743" y="1695"/>
                    </a:lnTo>
                    <a:lnTo>
                      <a:pt x="6819" y="1809"/>
                    </a:lnTo>
                    <a:lnTo>
                      <a:pt x="6839" y="1847"/>
                    </a:lnTo>
                    <a:lnTo>
                      <a:pt x="6877" y="1885"/>
                    </a:lnTo>
                    <a:lnTo>
                      <a:pt x="7010" y="1981"/>
                    </a:lnTo>
                    <a:lnTo>
                      <a:pt x="7048" y="2000"/>
                    </a:lnTo>
                    <a:lnTo>
                      <a:pt x="7276" y="2114"/>
                    </a:lnTo>
                    <a:lnTo>
                      <a:pt x="7315" y="2152"/>
                    </a:lnTo>
                    <a:lnTo>
                      <a:pt x="7353" y="2171"/>
                    </a:lnTo>
                    <a:lnTo>
                      <a:pt x="7372" y="2190"/>
                    </a:lnTo>
                    <a:lnTo>
                      <a:pt x="7372" y="2228"/>
                    </a:lnTo>
                    <a:lnTo>
                      <a:pt x="7353" y="2914"/>
                    </a:lnTo>
                    <a:lnTo>
                      <a:pt x="7258" y="2952"/>
                    </a:lnTo>
                    <a:lnTo>
                      <a:pt x="7181" y="2971"/>
                    </a:lnTo>
                    <a:lnTo>
                      <a:pt x="6972" y="3085"/>
                    </a:lnTo>
                    <a:lnTo>
                      <a:pt x="6934" y="3085"/>
                    </a:lnTo>
                    <a:lnTo>
                      <a:pt x="6895" y="3085"/>
                    </a:lnTo>
                    <a:lnTo>
                      <a:pt x="6343" y="3028"/>
                    </a:lnTo>
                    <a:lnTo>
                      <a:pt x="6248" y="3048"/>
                    </a:lnTo>
                    <a:lnTo>
                      <a:pt x="5962" y="3180"/>
                    </a:lnTo>
                    <a:lnTo>
                      <a:pt x="5315" y="3276"/>
                    </a:lnTo>
                    <a:lnTo>
                      <a:pt x="5239" y="3276"/>
                    </a:lnTo>
                    <a:lnTo>
                      <a:pt x="5163" y="3257"/>
                    </a:lnTo>
                    <a:lnTo>
                      <a:pt x="5105" y="3257"/>
                    </a:lnTo>
                    <a:lnTo>
                      <a:pt x="4934" y="3333"/>
                    </a:lnTo>
                    <a:lnTo>
                      <a:pt x="4819" y="3390"/>
                    </a:lnTo>
                    <a:lnTo>
                      <a:pt x="4800" y="3409"/>
                    </a:lnTo>
                    <a:lnTo>
                      <a:pt x="4782" y="3428"/>
                    </a:lnTo>
                    <a:lnTo>
                      <a:pt x="4762" y="3447"/>
                    </a:lnTo>
                    <a:lnTo>
                      <a:pt x="4762" y="3466"/>
                    </a:lnTo>
                    <a:lnTo>
                      <a:pt x="4762" y="3485"/>
                    </a:lnTo>
                    <a:lnTo>
                      <a:pt x="4743" y="3524"/>
                    </a:lnTo>
                    <a:lnTo>
                      <a:pt x="4743" y="3657"/>
                    </a:lnTo>
                    <a:lnTo>
                      <a:pt x="4743" y="3676"/>
                    </a:lnTo>
                    <a:lnTo>
                      <a:pt x="4743" y="3714"/>
                    </a:lnTo>
                    <a:lnTo>
                      <a:pt x="4724" y="3733"/>
                    </a:lnTo>
                    <a:lnTo>
                      <a:pt x="4705" y="3752"/>
                    </a:lnTo>
                    <a:lnTo>
                      <a:pt x="4686" y="3752"/>
                    </a:lnTo>
                    <a:lnTo>
                      <a:pt x="4667" y="3752"/>
                    </a:lnTo>
                    <a:lnTo>
                      <a:pt x="4648" y="3771"/>
                    </a:lnTo>
                    <a:lnTo>
                      <a:pt x="4343" y="3733"/>
                    </a:lnTo>
                    <a:lnTo>
                      <a:pt x="4153" y="3676"/>
                    </a:lnTo>
                    <a:lnTo>
                      <a:pt x="4115" y="3676"/>
                    </a:lnTo>
                    <a:lnTo>
                      <a:pt x="4076" y="3695"/>
                    </a:lnTo>
                    <a:lnTo>
                      <a:pt x="3905" y="3771"/>
                    </a:lnTo>
                    <a:lnTo>
                      <a:pt x="3086" y="3847"/>
                    </a:lnTo>
                    <a:lnTo>
                      <a:pt x="2819" y="3790"/>
                    </a:lnTo>
                    <a:lnTo>
                      <a:pt x="2648" y="3771"/>
                    </a:lnTo>
                    <a:lnTo>
                      <a:pt x="1600" y="3828"/>
                    </a:lnTo>
                    <a:lnTo>
                      <a:pt x="1562" y="3809"/>
                    </a:lnTo>
                    <a:lnTo>
                      <a:pt x="1543" y="3771"/>
                    </a:lnTo>
                    <a:lnTo>
                      <a:pt x="1505" y="3638"/>
                    </a:lnTo>
                    <a:lnTo>
                      <a:pt x="1486" y="3561"/>
                    </a:lnTo>
                    <a:lnTo>
                      <a:pt x="1467" y="3524"/>
                    </a:lnTo>
                    <a:lnTo>
                      <a:pt x="1448" y="3505"/>
                    </a:lnTo>
                    <a:lnTo>
                      <a:pt x="1391" y="3428"/>
                    </a:lnTo>
                    <a:lnTo>
                      <a:pt x="1314" y="3371"/>
                    </a:lnTo>
                    <a:lnTo>
                      <a:pt x="1277" y="3352"/>
                    </a:lnTo>
                    <a:lnTo>
                      <a:pt x="915" y="3238"/>
                    </a:lnTo>
                    <a:lnTo>
                      <a:pt x="743" y="3219"/>
                    </a:lnTo>
                    <a:lnTo>
                      <a:pt x="724" y="3200"/>
                    </a:lnTo>
                    <a:lnTo>
                      <a:pt x="705" y="3200"/>
                    </a:lnTo>
                    <a:lnTo>
                      <a:pt x="667" y="3180"/>
                    </a:lnTo>
                    <a:lnTo>
                      <a:pt x="629" y="3124"/>
                    </a:lnTo>
                    <a:lnTo>
                      <a:pt x="571" y="3009"/>
                    </a:lnTo>
                    <a:lnTo>
                      <a:pt x="515" y="2914"/>
                    </a:lnTo>
                    <a:lnTo>
                      <a:pt x="457" y="2857"/>
                    </a:lnTo>
                    <a:lnTo>
                      <a:pt x="381" y="2781"/>
                    </a:lnTo>
                    <a:lnTo>
                      <a:pt x="19" y="2552"/>
                    </a:lnTo>
                    <a:lnTo>
                      <a:pt x="19" y="2514"/>
                    </a:lnTo>
                    <a:lnTo>
                      <a:pt x="0" y="2495"/>
                    </a:lnTo>
                    <a:lnTo>
                      <a:pt x="38" y="2418"/>
                    </a:lnTo>
                    <a:lnTo>
                      <a:pt x="58" y="2381"/>
                    </a:lnTo>
                    <a:lnTo>
                      <a:pt x="229" y="2171"/>
                    </a:lnTo>
                    <a:lnTo>
                      <a:pt x="248" y="2152"/>
                    </a:lnTo>
                    <a:lnTo>
                      <a:pt x="286" y="2152"/>
                    </a:lnTo>
                    <a:lnTo>
                      <a:pt x="305" y="2133"/>
                    </a:lnTo>
                    <a:lnTo>
                      <a:pt x="534" y="2114"/>
                    </a:lnTo>
                    <a:lnTo>
                      <a:pt x="553" y="2095"/>
                    </a:lnTo>
                    <a:lnTo>
                      <a:pt x="571" y="2076"/>
                    </a:lnTo>
                    <a:lnTo>
                      <a:pt x="571" y="2057"/>
                    </a:lnTo>
                    <a:lnTo>
                      <a:pt x="553" y="2019"/>
                    </a:lnTo>
                    <a:lnTo>
                      <a:pt x="534" y="1981"/>
                    </a:lnTo>
                    <a:lnTo>
                      <a:pt x="362" y="1828"/>
                    </a:lnTo>
                    <a:lnTo>
                      <a:pt x="343" y="1790"/>
                    </a:lnTo>
                    <a:lnTo>
                      <a:pt x="343" y="1752"/>
                    </a:lnTo>
                    <a:lnTo>
                      <a:pt x="419" y="1447"/>
                    </a:lnTo>
                    <a:lnTo>
                      <a:pt x="419" y="1390"/>
                    </a:lnTo>
                    <a:lnTo>
                      <a:pt x="381" y="1276"/>
                    </a:lnTo>
                    <a:lnTo>
                      <a:pt x="362" y="1257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0" name="Freeform 8">
                <a:extLst>
                  <a:ext uri="{FF2B5EF4-FFF2-40B4-BE49-F238E27FC236}">
                    <a16:creationId xmlns:a16="http://schemas.microsoft.com/office/drawing/2014/main" id="{969F6326-1FCC-B24D-9B83-1B94F04AD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3325" y="4170363"/>
                <a:ext cx="1858963" cy="2420937"/>
              </a:xfrm>
              <a:custGeom>
                <a:avLst/>
                <a:gdLst>
                  <a:gd name="T0" fmla="*/ 12315675 w 5163"/>
                  <a:gd name="T1" fmla="*/ 775226866 h 6725"/>
                  <a:gd name="T2" fmla="*/ 7389405 w 5163"/>
                  <a:gd name="T3" fmla="*/ 641875536 h 6725"/>
                  <a:gd name="T4" fmla="*/ 39540139 w 5163"/>
                  <a:gd name="T5" fmla="*/ 518502787 h 6725"/>
                  <a:gd name="T6" fmla="*/ 113564168 w 5163"/>
                  <a:gd name="T7" fmla="*/ 414698408 h 6725"/>
                  <a:gd name="T8" fmla="*/ 42003274 w 5163"/>
                  <a:gd name="T9" fmla="*/ 377634853 h 6725"/>
                  <a:gd name="T10" fmla="*/ 27224465 w 5163"/>
                  <a:gd name="T11" fmla="*/ 291325659 h 6725"/>
                  <a:gd name="T12" fmla="*/ 54318949 w 5163"/>
                  <a:gd name="T13" fmla="*/ 187650877 h 6725"/>
                  <a:gd name="T14" fmla="*/ 79079919 w 5163"/>
                  <a:gd name="T15" fmla="*/ 120910414 h 6725"/>
                  <a:gd name="T16" fmla="*/ 118490438 w 5163"/>
                  <a:gd name="T17" fmla="*/ 91363102 h 6725"/>
                  <a:gd name="T18" fmla="*/ 138325138 w 5163"/>
                  <a:gd name="T19" fmla="*/ 83976455 h 6725"/>
                  <a:gd name="T20" fmla="*/ 170346253 w 5163"/>
                  <a:gd name="T21" fmla="*/ 101212446 h 6725"/>
                  <a:gd name="T22" fmla="*/ 219738932 w 5163"/>
                  <a:gd name="T23" fmla="*/ 103804019 h 6725"/>
                  <a:gd name="T24" fmla="*/ 227128337 w 5163"/>
                  <a:gd name="T25" fmla="*/ 91363102 h 6725"/>
                  <a:gd name="T26" fmla="*/ 232054607 w 5163"/>
                  <a:gd name="T27" fmla="*/ 41988227 h 6725"/>
                  <a:gd name="T28" fmla="*/ 239573632 w 5163"/>
                  <a:gd name="T29" fmla="*/ 27214572 h 6725"/>
                  <a:gd name="T30" fmla="*/ 261742206 w 5163"/>
                  <a:gd name="T31" fmla="*/ 5054268 h 6725"/>
                  <a:gd name="T32" fmla="*/ 278984151 w 5163"/>
                  <a:gd name="T33" fmla="*/ 0 h 6725"/>
                  <a:gd name="T34" fmla="*/ 469165104 w 5163"/>
                  <a:gd name="T35" fmla="*/ 61686555 h 6725"/>
                  <a:gd name="T36" fmla="*/ 521020918 w 5163"/>
                  <a:gd name="T37" fmla="*/ 130889354 h 6725"/>
                  <a:gd name="T38" fmla="*/ 528410323 w 5163"/>
                  <a:gd name="T39" fmla="*/ 130889354 h 6725"/>
                  <a:gd name="T40" fmla="*/ 543319112 w 5163"/>
                  <a:gd name="T41" fmla="*/ 125964682 h 6725"/>
                  <a:gd name="T42" fmla="*/ 575339867 w 5163"/>
                  <a:gd name="T43" fmla="*/ 140738338 h 6725"/>
                  <a:gd name="T44" fmla="*/ 592711792 w 5163"/>
                  <a:gd name="T45" fmla="*/ 170285649 h 6725"/>
                  <a:gd name="T46" fmla="*/ 614880007 w 5163"/>
                  <a:gd name="T47" fmla="*/ 177801893 h 6725"/>
                  <a:gd name="T48" fmla="*/ 654420146 w 5163"/>
                  <a:gd name="T49" fmla="*/ 202424532 h 6725"/>
                  <a:gd name="T50" fmla="*/ 666735821 w 5163"/>
                  <a:gd name="T51" fmla="*/ 222252456 h 6725"/>
                  <a:gd name="T52" fmla="*/ 669198956 w 5163"/>
                  <a:gd name="T53" fmla="*/ 244412760 h 6725"/>
                  <a:gd name="T54" fmla="*/ 661809551 w 5163"/>
                  <a:gd name="T55" fmla="*/ 266573423 h 6725"/>
                  <a:gd name="T56" fmla="*/ 624732546 w 5163"/>
                  <a:gd name="T57" fmla="*/ 293787995 h 6725"/>
                  <a:gd name="T58" fmla="*/ 609953737 w 5163"/>
                  <a:gd name="T59" fmla="*/ 308561650 h 6725"/>
                  <a:gd name="T60" fmla="*/ 597508442 w 5163"/>
                  <a:gd name="T61" fmla="*/ 338238558 h 6725"/>
                  <a:gd name="T62" fmla="*/ 577803002 w 5163"/>
                  <a:gd name="T63" fmla="*/ 353011854 h 6725"/>
                  <a:gd name="T64" fmla="*/ 563024192 w 5163"/>
                  <a:gd name="T65" fmla="*/ 387613433 h 6725"/>
                  <a:gd name="T66" fmla="*/ 558097922 w 5163"/>
                  <a:gd name="T67" fmla="*/ 404849425 h 6725"/>
                  <a:gd name="T68" fmla="*/ 560561057 w 5163"/>
                  <a:gd name="T69" fmla="*/ 412236072 h 6725"/>
                  <a:gd name="T70" fmla="*/ 567950462 w 5163"/>
                  <a:gd name="T71" fmla="*/ 419752677 h 6725"/>
                  <a:gd name="T72" fmla="*/ 624732546 w 5163"/>
                  <a:gd name="T73" fmla="*/ 439450644 h 6725"/>
                  <a:gd name="T74" fmla="*/ 629658816 w 5163"/>
                  <a:gd name="T75" fmla="*/ 446837652 h 6725"/>
                  <a:gd name="T76" fmla="*/ 632121951 w 5163"/>
                  <a:gd name="T77" fmla="*/ 461611307 h 6725"/>
                  <a:gd name="T78" fmla="*/ 627195681 w 5163"/>
                  <a:gd name="T79" fmla="*/ 515910854 h 6725"/>
                  <a:gd name="T80" fmla="*/ 637048221 w 5163"/>
                  <a:gd name="T81" fmla="*/ 543125426 h 6725"/>
                  <a:gd name="T82" fmla="*/ 637048221 w 5163"/>
                  <a:gd name="T83" fmla="*/ 550512074 h 6725"/>
                  <a:gd name="T84" fmla="*/ 634585086 w 5163"/>
                  <a:gd name="T85" fmla="*/ 557899082 h 6725"/>
                  <a:gd name="T86" fmla="*/ 612416872 w 5163"/>
                  <a:gd name="T87" fmla="*/ 575134713 h 6725"/>
                  <a:gd name="T88" fmla="*/ 555634787 w 5163"/>
                  <a:gd name="T89" fmla="*/ 597424973 h 6725"/>
                  <a:gd name="T90" fmla="*/ 538263223 w 5163"/>
                  <a:gd name="T91" fmla="*/ 594962637 h 6725"/>
                  <a:gd name="T92" fmla="*/ 523484053 w 5163"/>
                  <a:gd name="T93" fmla="*/ 607273957 h 6725"/>
                  <a:gd name="T94" fmla="*/ 513631513 w 5163"/>
                  <a:gd name="T95" fmla="*/ 629563857 h 6725"/>
                  <a:gd name="T96" fmla="*/ 486407408 w 5163"/>
                  <a:gd name="T97" fmla="*/ 664035840 h 6725"/>
                  <a:gd name="T98" fmla="*/ 486407408 w 5163"/>
                  <a:gd name="T99" fmla="*/ 676476756 h 6725"/>
                  <a:gd name="T100" fmla="*/ 491463298 w 5163"/>
                  <a:gd name="T101" fmla="*/ 683734167 h 6725"/>
                  <a:gd name="T102" fmla="*/ 503778973 w 5163"/>
                  <a:gd name="T103" fmla="*/ 693712748 h 6725"/>
                  <a:gd name="T104" fmla="*/ 328376831 w 5163"/>
                  <a:gd name="T105" fmla="*/ 794925194 h 6725"/>
                  <a:gd name="T106" fmla="*/ 284040041 w 5163"/>
                  <a:gd name="T107" fmla="*/ 807236513 h 6725"/>
                  <a:gd name="T108" fmla="*/ 207423257 w 5163"/>
                  <a:gd name="T109" fmla="*/ 846762405 h 6725"/>
                  <a:gd name="T110" fmla="*/ 202496987 w 5163"/>
                  <a:gd name="T111" fmla="*/ 866460372 h 6725"/>
                  <a:gd name="T112" fmla="*/ 185254682 w 5163"/>
                  <a:gd name="T113" fmla="*/ 868922708 h 6725"/>
                  <a:gd name="T114" fmla="*/ 66634624 w 5163"/>
                  <a:gd name="T115" fmla="*/ 814623161 h 6725"/>
                  <a:gd name="T116" fmla="*/ 37077004 w 5163"/>
                  <a:gd name="T117" fmla="*/ 797387170 h 67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163" h="6725">
                    <a:moveTo>
                      <a:pt x="57" y="6115"/>
                    </a:moveTo>
                    <a:lnTo>
                      <a:pt x="95" y="6077"/>
                    </a:lnTo>
                    <a:lnTo>
                      <a:pt x="95" y="5982"/>
                    </a:lnTo>
                    <a:lnTo>
                      <a:pt x="19" y="5391"/>
                    </a:lnTo>
                    <a:lnTo>
                      <a:pt x="0" y="5181"/>
                    </a:lnTo>
                    <a:lnTo>
                      <a:pt x="57" y="4953"/>
                    </a:lnTo>
                    <a:lnTo>
                      <a:pt x="171" y="4648"/>
                    </a:lnTo>
                    <a:lnTo>
                      <a:pt x="247" y="4210"/>
                    </a:lnTo>
                    <a:lnTo>
                      <a:pt x="305" y="4001"/>
                    </a:lnTo>
                    <a:lnTo>
                      <a:pt x="533" y="3753"/>
                    </a:lnTo>
                    <a:lnTo>
                      <a:pt x="838" y="3315"/>
                    </a:lnTo>
                    <a:lnTo>
                      <a:pt x="876" y="3200"/>
                    </a:lnTo>
                    <a:lnTo>
                      <a:pt x="705" y="3067"/>
                    </a:lnTo>
                    <a:lnTo>
                      <a:pt x="514" y="3010"/>
                    </a:lnTo>
                    <a:lnTo>
                      <a:pt x="324" y="2914"/>
                    </a:lnTo>
                    <a:lnTo>
                      <a:pt x="229" y="2705"/>
                    </a:lnTo>
                    <a:lnTo>
                      <a:pt x="190" y="2457"/>
                    </a:lnTo>
                    <a:lnTo>
                      <a:pt x="210" y="2248"/>
                    </a:lnTo>
                    <a:lnTo>
                      <a:pt x="247" y="2039"/>
                    </a:lnTo>
                    <a:lnTo>
                      <a:pt x="419" y="1619"/>
                    </a:lnTo>
                    <a:lnTo>
                      <a:pt x="419" y="1448"/>
                    </a:lnTo>
                    <a:lnTo>
                      <a:pt x="381" y="953"/>
                    </a:lnTo>
                    <a:lnTo>
                      <a:pt x="457" y="953"/>
                    </a:lnTo>
                    <a:lnTo>
                      <a:pt x="610" y="933"/>
                    </a:lnTo>
                    <a:lnTo>
                      <a:pt x="667" y="915"/>
                    </a:lnTo>
                    <a:lnTo>
                      <a:pt x="762" y="838"/>
                    </a:lnTo>
                    <a:lnTo>
                      <a:pt x="914" y="705"/>
                    </a:lnTo>
                    <a:lnTo>
                      <a:pt x="972" y="667"/>
                    </a:lnTo>
                    <a:lnTo>
                      <a:pt x="1028" y="648"/>
                    </a:lnTo>
                    <a:lnTo>
                      <a:pt x="1067" y="648"/>
                    </a:lnTo>
                    <a:lnTo>
                      <a:pt x="1086" y="667"/>
                    </a:lnTo>
                    <a:lnTo>
                      <a:pt x="1104" y="667"/>
                    </a:lnTo>
                    <a:lnTo>
                      <a:pt x="1314" y="781"/>
                    </a:lnTo>
                    <a:lnTo>
                      <a:pt x="1371" y="801"/>
                    </a:lnTo>
                    <a:lnTo>
                      <a:pt x="1600" y="819"/>
                    </a:lnTo>
                    <a:lnTo>
                      <a:pt x="1695" y="801"/>
                    </a:lnTo>
                    <a:lnTo>
                      <a:pt x="1714" y="781"/>
                    </a:lnTo>
                    <a:lnTo>
                      <a:pt x="1734" y="743"/>
                    </a:lnTo>
                    <a:lnTo>
                      <a:pt x="1752" y="705"/>
                    </a:lnTo>
                    <a:lnTo>
                      <a:pt x="1771" y="629"/>
                    </a:lnTo>
                    <a:lnTo>
                      <a:pt x="1790" y="381"/>
                    </a:lnTo>
                    <a:lnTo>
                      <a:pt x="1790" y="324"/>
                    </a:lnTo>
                    <a:lnTo>
                      <a:pt x="1810" y="267"/>
                    </a:lnTo>
                    <a:lnTo>
                      <a:pt x="1829" y="229"/>
                    </a:lnTo>
                    <a:lnTo>
                      <a:pt x="1848" y="210"/>
                    </a:lnTo>
                    <a:lnTo>
                      <a:pt x="1866" y="172"/>
                    </a:lnTo>
                    <a:lnTo>
                      <a:pt x="1924" y="134"/>
                    </a:lnTo>
                    <a:lnTo>
                      <a:pt x="2019" y="39"/>
                    </a:lnTo>
                    <a:lnTo>
                      <a:pt x="2076" y="19"/>
                    </a:lnTo>
                    <a:lnTo>
                      <a:pt x="2115" y="0"/>
                    </a:lnTo>
                    <a:lnTo>
                      <a:pt x="2152" y="0"/>
                    </a:lnTo>
                    <a:lnTo>
                      <a:pt x="2552" y="115"/>
                    </a:lnTo>
                    <a:lnTo>
                      <a:pt x="3371" y="457"/>
                    </a:lnTo>
                    <a:lnTo>
                      <a:pt x="3619" y="476"/>
                    </a:lnTo>
                    <a:lnTo>
                      <a:pt x="3905" y="896"/>
                    </a:lnTo>
                    <a:lnTo>
                      <a:pt x="4000" y="1010"/>
                    </a:lnTo>
                    <a:lnTo>
                      <a:pt x="4019" y="1010"/>
                    </a:lnTo>
                    <a:lnTo>
                      <a:pt x="4038" y="1010"/>
                    </a:lnTo>
                    <a:lnTo>
                      <a:pt x="4057" y="1010"/>
                    </a:lnTo>
                    <a:lnTo>
                      <a:pt x="4076" y="1010"/>
                    </a:lnTo>
                    <a:lnTo>
                      <a:pt x="4152" y="972"/>
                    </a:lnTo>
                    <a:lnTo>
                      <a:pt x="4172" y="972"/>
                    </a:lnTo>
                    <a:lnTo>
                      <a:pt x="4191" y="972"/>
                    </a:lnTo>
                    <a:lnTo>
                      <a:pt x="4210" y="972"/>
                    </a:lnTo>
                    <a:lnTo>
                      <a:pt x="4400" y="1067"/>
                    </a:lnTo>
                    <a:lnTo>
                      <a:pt x="4438" y="1086"/>
                    </a:lnTo>
                    <a:lnTo>
                      <a:pt x="4477" y="1124"/>
                    </a:lnTo>
                    <a:lnTo>
                      <a:pt x="4533" y="1258"/>
                    </a:lnTo>
                    <a:lnTo>
                      <a:pt x="4572" y="1314"/>
                    </a:lnTo>
                    <a:lnTo>
                      <a:pt x="4590" y="1334"/>
                    </a:lnTo>
                    <a:lnTo>
                      <a:pt x="4629" y="1353"/>
                    </a:lnTo>
                    <a:lnTo>
                      <a:pt x="4743" y="1372"/>
                    </a:lnTo>
                    <a:lnTo>
                      <a:pt x="4838" y="1429"/>
                    </a:lnTo>
                    <a:lnTo>
                      <a:pt x="5010" y="1524"/>
                    </a:lnTo>
                    <a:lnTo>
                      <a:pt x="5048" y="1562"/>
                    </a:lnTo>
                    <a:lnTo>
                      <a:pt x="5086" y="1600"/>
                    </a:lnTo>
                    <a:lnTo>
                      <a:pt x="5124" y="1639"/>
                    </a:lnTo>
                    <a:lnTo>
                      <a:pt x="5143" y="1715"/>
                    </a:lnTo>
                    <a:lnTo>
                      <a:pt x="5162" y="1753"/>
                    </a:lnTo>
                    <a:lnTo>
                      <a:pt x="5162" y="1791"/>
                    </a:lnTo>
                    <a:lnTo>
                      <a:pt x="5162" y="1886"/>
                    </a:lnTo>
                    <a:lnTo>
                      <a:pt x="5143" y="1981"/>
                    </a:lnTo>
                    <a:lnTo>
                      <a:pt x="5124" y="2020"/>
                    </a:lnTo>
                    <a:lnTo>
                      <a:pt x="5105" y="2057"/>
                    </a:lnTo>
                    <a:lnTo>
                      <a:pt x="5048" y="2115"/>
                    </a:lnTo>
                    <a:lnTo>
                      <a:pt x="4971" y="2172"/>
                    </a:lnTo>
                    <a:lnTo>
                      <a:pt x="4819" y="2267"/>
                    </a:lnTo>
                    <a:lnTo>
                      <a:pt x="4762" y="2305"/>
                    </a:lnTo>
                    <a:lnTo>
                      <a:pt x="4724" y="2343"/>
                    </a:lnTo>
                    <a:lnTo>
                      <a:pt x="4705" y="2381"/>
                    </a:lnTo>
                    <a:lnTo>
                      <a:pt x="4686" y="2419"/>
                    </a:lnTo>
                    <a:lnTo>
                      <a:pt x="4629" y="2572"/>
                    </a:lnTo>
                    <a:lnTo>
                      <a:pt x="4609" y="2610"/>
                    </a:lnTo>
                    <a:lnTo>
                      <a:pt x="4590" y="2629"/>
                    </a:lnTo>
                    <a:lnTo>
                      <a:pt x="4514" y="2705"/>
                    </a:lnTo>
                    <a:lnTo>
                      <a:pt x="4457" y="2724"/>
                    </a:lnTo>
                    <a:lnTo>
                      <a:pt x="4438" y="2762"/>
                    </a:lnTo>
                    <a:lnTo>
                      <a:pt x="4419" y="2800"/>
                    </a:lnTo>
                    <a:lnTo>
                      <a:pt x="4343" y="2991"/>
                    </a:lnTo>
                    <a:lnTo>
                      <a:pt x="4324" y="3086"/>
                    </a:lnTo>
                    <a:lnTo>
                      <a:pt x="4305" y="3105"/>
                    </a:lnTo>
                    <a:lnTo>
                      <a:pt x="4305" y="3124"/>
                    </a:lnTo>
                    <a:lnTo>
                      <a:pt x="4305" y="3143"/>
                    </a:lnTo>
                    <a:lnTo>
                      <a:pt x="4324" y="3163"/>
                    </a:lnTo>
                    <a:lnTo>
                      <a:pt x="4324" y="3181"/>
                    </a:lnTo>
                    <a:lnTo>
                      <a:pt x="4324" y="3200"/>
                    </a:lnTo>
                    <a:lnTo>
                      <a:pt x="4343" y="3219"/>
                    </a:lnTo>
                    <a:lnTo>
                      <a:pt x="4381" y="3239"/>
                    </a:lnTo>
                    <a:lnTo>
                      <a:pt x="4400" y="3258"/>
                    </a:lnTo>
                    <a:lnTo>
                      <a:pt x="4762" y="3372"/>
                    </a:lnTo>
                    <a:lnTo>
                      <a:pt x="4819" y="3391"/>
                    </a:lnTo>
                    <a:lnTo>
                      <a:pt x="4838" y="3410"/>
                    </a:lnTo>
                    <a:lnTo>
                      <a:pt x="4857" y="3429"/>
                    </a:lnTo>
                    <a:lnTo>
                      <a:pt x="4857" y="3448"/>
                    </a:lnTo>
                    <a:lnTo>
                      <a:pt x="4876" y="3467"/>
                    </a:lnTo>
                    <a:lnTo>
                      <a:pt x="4876" y="3505"/>
                    </a:lnTo>
                    <a:lnTo>
                      <a:pt x="4876" y="3562"/>
                    </a:lnTo>
                    <a:lnTo>
                      <a:pt x="4838" y="3810"/>
                    </a:lnTo>
                    <a:lnTo>
                      <a:pt x="4838" y="3886"/>
                    </a:lnTo>
                    <a:lnTo>
                      <a:pt x="4838" y="3981"/>
                    </a:lnTo>
                    <a:lnTo>
                      <a:pt x="4838" y="4038"/>
                    </a:lnTo>
                    <a:lnTo>
                      <a:pt x="4857" y="4096"/>
                    </a:lnTo>
                    <a:lnTo>
                      <a:pt x="4914" y="4191"/>
                    </a:lnTo>
                    <a:lnTo>
                      <a:pt x="4914" y="4210"/>
                    </a:lnTo>
                    <a:lnTo>
                      <a:pt x="4914" y="4229"/>
                    </a:lnTo>
                    <a:lnTo>
                      <a:pt x="4914" y="4248"/>
                    </a:lnTo>
                    <a:lnTo>
                      <a:pt x="4914" y="4267"/>
                    </a:lnTo>
                    <a:lnTo>
                      <a:pt x="4914" y="4286"/>
                    </a:lnTo>
                    <a:lnTo>
                      <a:pt x="4895" y="4305"/>
                    </a:lnTo>
                    <a:lnTo>
                      <a:pt x="4876" y="4324"/>
                    </a:lnTo>
                    <a:lnTo>
                      <a:pt x="4838" y="4362"/>
                    </a:lnTo>
                    <a:lnTo>
                      <a:pt x="4724" y="4438"/>
                    </a:lnTo>
                    <a:lnTo>
                      <a:pt x="4477" y="4514"/>
                    </a:lnTo>
                    <a:lnTo>
                      <a:pt x="4286" y="4610"/>
                    </a:lnTo>
                    <a:lnTo>
                      <a:pt x="4267" y="4610"/>
                    </a:lnTo>
                    <a:lnTo>
                      <a:pt x="4228" y="4610"/>
                    </a:lnTo>
                    <a:lnTo>
                      <a:pt x="4152" y="4591"/>
                    </a:lnTo>
                    <a:lnTo>
                      <a:pt x="4114" y="4591"/>
                    </a:lnTo>
                    <a:lnTo>
                      <a:pt x="4096" y="4629"/>
                    </a:lnTo>
                    <a:lnTo>
                      <a:pt x="4038" y="4686"/>
                    </a:lnTo>
                    <a:lnTo>
                      <a:pt x="4000" y="4763"/>
                    </a:lnTo>
                    <a:lnTo>
                      <a:pt x="4000" y="4781"/>
                    </a:lnTo>
                    <a:lnTo>
                      <a:pt x="3962" y="4858"/>
                    </a:lnTo>
                    <a:lnTo>
                      <a:pt x="3924" y="4915"/>
                    </a:lnTo>
                    <a:lnTo>
                      <a:pt x="3771" y="5086"/>
                    </a:lnTo>
                    <a:lnTo>
                      <a:pt x="3752" y="5124"/>
                    </a:lnTo>
                    <a:lnTo>
                      <a:pt x="3733" y="5162"/>
                    </a:lnTo>
                    <a:lnTo>
                      <a:pt x="3733" y="5200"/>
                    </a:lnTo>
                    <a:lnTo>
                      <a:pt x="3752" y="5220"/>
                    </a:lnTo>
                    <a:lnTo>
                      <a:pt x="3752" y="5239"/>
                    </a:lnTo>
                    <a:lnTo>
                      <a:pt x="3771" y="5258"/>
                    </a:lnTo>
                    <a:lnTo>
                      <a:pt x="3791" y="5276"/>
                    </a:lnTo>
                    <a:lnTo>
                      <a:pt x="3867" y="5315"/>
                    </a:lnTo>
                    <a:lnTo>
                      <a:pt x="3886" y="5334"/>
                    </a:lnTo>
                    <a:lnTo>
                      <a:pt x="3886" y="5353"/>
                    </a:lnTo>
                    <a:lnTo>
                      <a:pt x="3847" y="5391"/>
                    </a:lnTo>
                    <a:lnTo>
                      <a:pt x="2667" y="6058"/>
                    </a:lnTo>
                    <a:lnTo>
                      <a:pt x="2533" y="6134"/>
                    </a:lnTo>
                    <a:lnTo>
                      <a:pt x="2438" y="6172"/>
                    </a:lnTo>
                    <a:lnTo>
                      <a:pt x="2228" y="6210"/>
                    </a:lnTo>
                    <a:lnTo>
                      <a:pt x="2191" y="6229"/>
                    </a:lnTo>
                    <a:lnTo>
                      <a:pt x="1695" y="6458"/>
                    </a:lnTo>
                    <a:lnTo>
                      <a:pt x="1638" y="6495"/>
                    </a:lnTo>
                    <a:lnTo>
                      <a:pt x="1600" y="6534"/>
                    </a:lnTo>
                    <a:lnTo>
                      <a:pt x="1600" y="6553"/>
                    </a:lnTo>
                    <a:lnTo>
                      <a:pt x="1581" y="6572"/>
                    </a:lnTo>
                    <a:lnTo>
                      <a:pt x="1562" y="6686"/>
                    </a:lnTo>
                    <a:lnTo>
                      <a:pt x="1543" y="6724"/>
                    </a:lnTo>
                    <a:lnTo>
                      <a:pt x="1505" y="6724"/>
                    </a:lnTo>
                    <a:lnTo>
                      <a:pt x="1429" y="6705"/>
                    </a:lnTo>
                    <a:lnTo>
                      <a:pt x="1104" y="6515"/>
                    </a:lnTo>
                    <a:lnTo>
                      <a:pt x="1028" y="6458"/>
                    </a:lnTo>
                    <a:lnTo>
                      <a:pt x="514" y="6286"/>
                    </a:lnTo>
                    <a:lnTo>
                      <a:pt x="419" y="6229"/>
                    </a:lnTo>
                    <a:lnTo>
                      <a:pt x="362" y="6172"/>
                    </a:lnTo>
                    <a:lnTo>
                      <a:pt x="286" y="6153"/>
                    </a:lnTo>
                    <a:lnTo>
                      <a:pt x="114" y="6134"/>
                    </a:lnTo>
                    <a:lnTo>
                      <a:pt x="57" y="6115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1" name="Freeform 9">
                <a:extLst>
                  <a:ext uri="{FF2B5EF4-FFF2-40B4-BE49-F238E27FC236}">
                    <a16:creationId xmlns:a16="http://schemas.microsoft.com/office/drawing/2014/main" id="{10D9B11A-59E8-8A45-A0FA-81D2EBB9B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038" y="2771775"/>
                <a:ext cx="1570037" cy="1743075"/>
              </a:xfrm>
              <a:custGeom>
                <a:avLst/>
                <a:gdLst>
                  <a:gd name="T0" fmla="*/ 51797547 w 4363"/>
                  <a:gd name="T1" fmla="*/ 605311965 h 4840"/>
                  <a:gd name="T2" fmla="*/ 9841609 w 4363"/>
                  <a:gd name="T3" fmla="*/ 528788812 h 4840"/>
                  <a:gd name="T4" fmla="*/ 0 w 4363"/>
                  <a:gd name="T5" fmla="*/ 469515618 h 4840"/>
                  <a:gd name="T6" fmla="*/ 17222547 w 4363"/>
                  <a:gd name="T7" fmla="*/ 360826609 h 4840"/>
                  <a:gd name="T8" fmla="*/ 22143531 w 4363"/>
                  <a:gd name="T9" fmla="*/ 308816708 h 4840"/>
                  <a:gd name="T10" fmla="*/ 41955937 w 4363"/>
                  <a:gd name="T11" fmla="*/ 239686498 h 4840"/>
                  <a:gd name="T12" fmla="*/ 46876922 w 4363"/>
                  <a:gd name="T13" fmla="*/ 212579161 h 4840"/>
                  <a:gd name="T14" fmla="*/ 39366078 w 4363"/>
                  <a:gd name="T15" fmla="*/ 182877739 h 4840"/>
                  <a:gd name="T16" fmla="*/ 71480765 w 4363"/>
                  <a:gd name="T17" fmla="*/ 66795786 h 4840"/>
                  <a:gd name="T18" fmla="*/ 81451562 w 4363"/>
                  <a:gd name="T19" fmla="*/ 61737268 h 4840"/>
                  <a:gd name="T20" fmla="*/ 133249109 w 4363"/>
                  <a:gd name="T21" fmla="*/ 66795786 h 4840"/>
                  <a:gd name="T22" fmla="*/ 212111171 w 4363"/>
                  <a:gd name="T23" fmla="*/ 27236987 h 4840"/>
                  <a:gd name="T24" fmla="*/ 365043498 w 4363"/>
                  <a:gd name="T25" fmla="*/ 19844045 h 4840"/>
                  <a:gd name="T26" fmla="*/ 448955373 w 4363"/>
                  <a:gd name="T27" fmla="*/ 44616958 h 4840"/>
                  <a:gd name="T28" fmla="*/ 456336670 w 4363"/>
                  <a:gd name="T29" fmla="*/ 64331352 h 4840"/>
                  <a:gd name="T30" fmla="*/ 456336670 w 4363"/>
                  <a:gd name="T31" fmla="*/ 76652804 h 4840"/>
                  <a:gd name="T32" fmla="*/ 453746810 w 4363"/>
                  <a:gd name="T33" fmla="*/ 84045746 h 4840"/>
                  <a:gd name="T34" fmla="*/ 448955373 w 4363"/>
                  <a:gd name="T35" fmla="*/ 91438689 h 4840"/>
                  <a:gd name="T36" fmla="*/ 446495060 w 4363"/>
                  <a:gd name="T37" fmla="*/ 106354225 h 4840"/>
                  <a:gd name="T38" fmla="*/ 448955373 w 4363"/>
                  <a:gd name="T39" fmla="*/ 116211603 h 4840"/>
                  <a:gd name="T40" fmla="*/ 471098904 w 4363"/>
                  <a:gd name="T41" fmla="*/ 148247448 h 4840"/>
                  <a:gd name="T42" fmla="*/ 485990685 w 4363"/>
                  <a:gd name="T43" fmla="*/ 173020362 h 4840"/>
                  <a:gd name="T44" fmla="*/ 488321451 w 4363"/>
                  <a:gd name="T45" fmla="*/ 185341813 h 4840"/>
                  <a:gd name="T46" fmla="*/ 488321451 w 4363"/>
                  <a:gd name="T47" fmla="*/ 212579161 h 4840"/>
                  <a:gd name="T48" fmla="*/ 488321451 w 4363"/>
                  <a:gd name="T49" fmla="*/ 227364686 h 4840"/>
                  <a:gd name="T50" fmla="*/ 493242435 w 4363"/>
                  <a:gd name="T51" fmla="*/ 237222063 h 4840"/>
                  <a:gd name="T52" fmla="*/ 540118997 w 4363"/>
                  <a:gd name="T53" fmla="*/ 261994977 h 4840"/>
                  <a:gd name="T54" fmla="*/ 550090154 w 4363"/>
                  <a:gd name="T55" fmla="*/ 274316428 h 4840"/>
                  <a:gd name="T56" fmla="*/ 562392075 w 4363"/>
                  <a:gd name="T57" fmla="*/ 296495257 h 4840"/>
                  <a:gd name="T58" fmla="*/ 564852388 w 4363"/>
                  <a:gd name="T59" fmla="*/ 316339301 h 4840"/>
                  <a:gd name="T60" fmla="*/ 557471451 w 4363"/>
                  <a:gd name="T61" fmla="*/ 355768450 h 4840"/>
                  <a:gd name="T62" fmla="*/ 550090154 w 4363"/>
                  <a:gd name="T63" fmla="*/ 368089902 h 4840"/>
                  <a:gd name="T64" fmla="*/ 525356763 w 4363"/>
                  <a:gd name="T65" fmla="*/ 400385408 h 4840"/>
                  <a:gd name="T66" fmla="*/ 520436138 w 4363"/>
                  <a:gd name="T67" fmla="*/ 417505718 h 4840"/>
                  <a:gd name="T68" fmla="*/ 517975466 w 4363"/>
                  <a:gd name="T69" fmla="*/ 429956819 h 4840"/>
                  <a:gd name="T70" fmla="*/ 513054841 w 4363"/>
                  <a:gd name="T71" fmla="*/ 434885688 h 4840"/>
                  <a:gd name="T72" fmla="*/ 488321451 w 4363"/>
                  <a:gd name="T73" fmla="*/ 457064157 h 4840"/>
                  <a:gd name="T74" fmla="*/ 485990685 w 4363"/>
                  <a:gd name="T75" fmla="*/ 462122675 h 4840"/>
                  <a:gd name="T76" fmla="*/ 485990685 w 4363"/>
                  <a:gd name="T77" fmla="*/ 471980053 h 4840"/>
                  <a:gd name="T78" fmla="*/ 483400826 w 4363"/>
                  <a:gd name="T79" fmla="*/ 531252886 h 4840"/>
                  <a:gd name="T80" fmla="*/ 473559216 w 4363"/>
                  <a:gd name="T81" fmla="*/ 565753166 h 4840"/>
                  <a:gd name="T82" fmla="*/ 335389123 w 4363"/>
                  <a:gd name="T83" fmla="*/ 518931434 h 4840"/>
                  <a:gd name="T84" fmla="*/ 278800499 w 4363"/>
                  <a:gd name="T85" fmla="*/ 504015898 h 4840"/>
                  <a:gd name="T86" fmla="*/ 266369030 w 4363"/>
                  <a:gd name="T87" fmla="*/ 509074057 h 4840"/>
                  <a:gd name="T88" fmla="*/ 246556264 w 4363"/>
                  <a:gd name="T89" fmla="*/ 526324377 h 4840"/>
                  <a:gd name="T90" fmla="*/ 241765186 w 4363"/>
                  <a:gd name="T91" fmla="*/ 533717320 h 4840"/>
                  <a:gd name="T92" fmla="*/ 236715015 w 4363"/>
                  <a:gd name="T93" fmla="*/ 546038772 h 4840"/>
                  <a:gd name="T94" fmla="*/ 234254342 w 4363"/>
                  <a:gd name="T95" fmla="*/ 585597571 h 4840"/>
                  <a:gd name="T96" fmla="*/ 229463265 w 4363"/>
                  <a:gd name="T97" fmla="*/ 600383456 h 4840"/>
                  <a:gd name="T98" fmla="*/ 224413093 w 4363"/>
                  <a:gd name="T99" fmla="*/ 607906050 h 4840"/>
                  <a:gd name="T100" fmla="*/ 182456796 w 4363"/>
                  <a:gd name="T101" fmla="*/ 607906050 h 4840"/>
                  <a:gd name="T102" fmla="*/ 147882156 w 4363"/>
                  <a:gd name="T103" fmla="*/ 590526079 h 4840"/>
                  <a:gd name="T104" fmla="*/ 143090718 w 4363"/>
                  <a:gd name="T105" fmla="*/ 588061645 h 4840"/>
                  <a:gd name="T106" fmla="*/ 130788796 w 4363"/>
                  <a:gd name="T107" fmla="*/ 590526079 h 4840"/>
                  <a:gd name="T108" fmla="*/ 103595093 w 4363"/>
                  <a:gd name="T109" fmla="*/ 612704908 h 4840"/>
                  <a:gd name="T110" fmla="*/ 83912234 w 4363"/>
                  <a:gd name="T111" fmla="*/ 625026359 h 4840"/>
                  <a:gd name="T112" fmla="*/ 54257859 w 4363"/>
                  <a:gd name="T113" fmla="*/ 627620444 h 484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363" h="4840">
                    <a:moveTo>
                      <a:pt x="419" y="4839"/>
                    </a:moveTo>
                    <a:lnTo>
                      <a:pt x="400" y="4667"/>
                    </a:lnTo>
                    <a:lnTo>
                      <a:pt x="324" y="4477"/>
                    </a:lnTo>
                    <a:lnTo>
                      <a:pt x="76" y="4077"/>
                    </a:lnTo>
                    <a:lnTo>
                      <a:pt x="19" y="3886"/>
                    </a:lnTo>
                    <a:lnTo>
                      <a:pt x="0" y="3620"/>
                    </a:lnTo>
                    <a:lnTo>
                      <a:pt x="38" y="3163"/>
                    </a:lnTo>
                    <a:lnTo>
                      <a:pt x="133" y="2782"/>
                    </a:lnTo>
                    <a:lnTo>
                      <a:pt x="152" y="2724"/>
                    </a:lnTo>
                    <a:lnTo>
                      <a:pt x="171" y="2381"/>
                    </a:lnTo>
                    <a:lnTo>
                      <a:pt x="267" y="1963"/>
                    </a:lnTo>
                    <a:lnTo>
                      <a:pt x="324" y="1848"/>
                    </a:lnTo>
                    <a:lnTo>
                      <a:pt x="362" y="1734"/>
                    </a:lnTo>
                    <a:lnTo>
                      <a:pt x="362" y="1639"/>
                    </a:lnTo>
                    <a:lnTo>
                      <a:pt x="324" y="1524"/>
                    </a:lnTo>
                    <a:lnTo>
                      <a:pt x="304" y="1410"/>
                    </a:lnTo>
                    <a:lnTo>
                      <a:pt x="324" y="1162"/>
                    </a:lnTo>
                    <a:lnTo>
                      <a:pt x="552" y="515"/>
                    </a:lnTo>
                    <a:lnTo>
                      <a:pt x="552" y="496"/>
                    </a:lnTo>
                    <a:lnTo>
                      <a:pt x="629" y="476"/>
                    </a:lnTo>
                    <a:lnTo>
                      <a:pt x="933" y="515"/>
                    </a:lnTo>
                    <a:lnTo>
                      <a:pt x="1029" y="515"/>
                    </a:lnTo>
                    <a:lnTo>
                      <a:pt x="1467" y="286"/>
                    </a:lnTo>
                    <a:lnTo>
                      <a:pt x="1638" y="210"/>
                    </a:lnTo>
                    <a:lnTo>
                      <a:pt x="1676" y="210"/>
                    </a:lnTo>
                    <a:lnTo>
                      <a:pt x="2819" y="153"/>
                    </a:lnTo>
                    <a:lnTo>
                      <a:pt x="3238" y="0"/>
                    </a:lnTo>
                    <a:lnTo>
                      <a:pt x="3467" y="344"/>
                    </a:lnTo>
                    <a:lnTo>
                      <a:pt x="3524" y="476"/>
                    </a:lnTo>
                    <a:lnTo>
                      <a:pt x="3524" y="496"/>
                    </a:lnTo>
                    <a:lnTo>
                      <a:pt x="3543" y="534"/>
                    </a:lnTo>
                    <a:lnTo>
                      <a:pt x="3524" y="591"/>
                    </a:lnTo>
                    <a:lnTo>
                      <a:pt x="3524" y="610"/>
                    </a:lnTo>
                    <a:lnTo>
                      <a:pt x="3504" y="648"/>
                    </a:lnTo>
                    <a:lnTo>
                      <a:pt x="3486" y="667"/>
                    </a:lnTo>
                    <a:lnTo>
                      <a:pt x="3467" y="705"/>
                    </a:lnTo>
                    <a:lnTo>
                      <a:pt x="3448" y="743"/>
                    </a:lnTo>
                    <a:lnTo>
                      <a:pt x="3448" y="820"/>
                    </a:lnTo>
                    <a:lnTo>
                      <a:pt x="3467" y="877"/>
                    </a:lnTo>
                    <a:lnTo>
                      <a:pt x="3467" y="896"/>
                    </a:lnTo>
                    <a:lnTo>
                      <a:pt x="3524" y="991"/>
                    </a:lnTo>
                    <a:lnTo>
                      <a:pt x="3638" y="1143"/>
                    </a:lnTo>
                    <a:lnTo>
                      <a:pt x="3733" y="1296"/>
                    </a:lnTo>
                    <a:lnTo>
                      <a:pt x="3753" y="1334"/>
                    </a:lnTo>
                    <a:lnTo>
                      <a:pt x="3771" y="1372"/>
                    </a:lnTo>
                    <a:lnTo>
                      <a:pt x="3771" y="1429"/>
                    </a:lnTo>
                    <a:lnTo>
                      <a:pt x="3771" y="1505"/>
                    </a:lnTo>
                    <a:lnTo>
                      <a:pt x="3771" y="1639"/>
                    </a:lnTo>
                    <a:lnTo>
                      <a:pt x="3771" y="1677"/>
                    </a:lnTo>
                    <a:lnTo>
                      <a:pt x="3771" y="1753"/>
                    </a:lnTo>
                    <a:lnTo>
                      <a:pt x="3790" y="1791"/>
                    </a:lnTo>
                    <a:lnTo>
                      <a:pt x="3809" y="1829"/>
                    </a:lnTo>
                    <a:lnTo>
                      <a:pt x="3867" y="1867"/>
                    </a:lnTo>
                    <a:lnTo>
                      <a:pt x="4171" y="2020"/>
                    </a:lnTo>
                    <a:lnTo>
                      <a:pt x="4210" y="2058"/>
                    </a:lnTo>
                    <a:lnTo>
                      <a:pt x="4248" y="2115"/>
                    </a:lnTo>
                    <a:lnTo>
                      <a:pt x="4324" y="2229"/>
                    </a:lnTo>
                    <a:lnTo>
                      <a:pt x="4343" y="2286"/>
                    </a:lnTo>
                    <a:lnTo>
                      <a:pt x="4362" y="2343"/>
                    </a:lnTo>
                    <a:lnTo>
                      <a:pt x="4362" y="2439"/>
                    </a:lnTo>
                    <a:lnTo>
                      <a:pt x="4324" y="2610"/>
                    </a:lnTo>
                    <a:lnTo>
                      <a:pt x="4305" y="2743"/>
                    </a:lnTo>
                    <a:lnTo>
                      <a:pt x="4266" y="2801"/>
                    </a:lnTo>
                    <a:lnTo>
                      <a:pt x="4248" y="2838"/>
                    </a:lnTo>
                    <a:lnTo>
                      <a:pt x="4134" y="2972"/>
                    </a:lnTo>
                    <a:lnTo>
                      <a:pt x="4057" y="3087"/>
                    </a:lnTo>
                    <a:lnTo>
                      <a:pt x="4038" y="3124"/>
                    </a:lnTo>
                    <a:lnTo>
                      <a:pt x="4019" y="3219"/>
                    </a:lnTo>
                    <a:lnTo>
                      <a:pt x="4019" y="3258"/>
                    </a:lnTo>
                    <a:lnTo>
                      <a:pt x="4000" y="3315"/>
                    </a:lnTo>
                    <a:lnTo>
                      <a:pt x="3981" y="3334"/>
                    </a:lnTo>
                    <a:lnTo>
                      <a:pt x="3962" y="3353"/>
                    </a:lnTo>
                    <a:lnTo>
                      <a:pt x="3790" y="3505"/>
                    </a:lnTo>
                    <a:lnTo>
                      <a:pt x="3771" y="3524"/>
                    </a:lnTo>
                    <a:lnTo>
                      <a:pt x="3771" y="3544"/>
                    </a:lnTo>
                    <a:lnTo>
                      <a:pt x="3753" y="3563"/>
                    </a:lnTo>
                    <a:lnTo>
                      <a:pt x="3753" y="3581"/>
                    </a:lnTo>
                    <a:lnTo>
                      <a:pt x="3753" y="3639"/>
                    </a:lnTo>
                    <a:lnTo>
                      <a:pt x="3753" y="3867"/>
                    </a:lnTo>
                    <a:lnTo>
                      <a:pt x="3733" y="4096"/>
                    </a:lnTo>
                    <a:lnTo>
                      <a:pt x="3714" y="4134"/>
                    </a:lnTo>
                    <a:lnTo>
                      <a:pt x="3657" y="4362"/>
                    </a:lnTo>
                    <a:lnTo>
                      <a:pt x="3409" y="4343"/>
                    </a:lnTo>
                    <a:lnTo>
                      <a:pt x="2590" y="4001"/>
                    </a:lnTo>
                    <a:lnTo>
                      <a:pt x="2190" y="3886"/>
                    </a:lnTo>
                    <a:lnTo>
                      <a:pt x="2153" y="3886"/>
                    </a:lnTo>
                    <a:lnTo>
                      <a:pt x="2114" y="3905"/>
                    </a:lnTo>
                    <a:lnTo>
                      <a:pt x="2057" y="3925"/>
                    </a:lnTo>
                    <a:lnTo>
                      <a:pt x="1962" y="4020"/>
                    </a:lnTo>
                    <a:lnTo>
                      <a:pt x="1904" y="4058"/>
                    </a:lnTo>
                    <a:lnTo>
                      <a:pt x="1886" y="4096"/>
                    </a:lnTo>
                    <a:lnTo>
                      <a:pt x="1867" y="4115"/>
                    </a:lnTo>
                    <a:lnTo>
                      <a:pt x="1848" y="4153"/>
                    </a:lnTo>
                    <a:lnTo>
                      <a:pt x="1828" y="4210"/>
                    </a:lnTo>
                    <a:lnTo>
                      <a:pt x="1828" y="4267"/>
                    </a:lnTo>
                    <a:lnTo>
                      <a:pt x="1809" y="4515"/>
                    </a:lnTo>
                    <a:lnTo>
                      <a:pt x="1790" y="4591"/>
                    </a:lnTo>
                    <a:lnTo>
                      <a:pt x="1772" y="4629"/>
                    </a:lnTo>
                    <a:lnTo>
                      <a:pt x="1752" y="4667"/>
                    </a:lnTo>
                    <a:lnTo>
                      <a:pt x="1733" y="4687"/>
                    </a:lnTo>
                    <a:lnTo>
                      <a:pt x="1638" y="4705"/>
                    </a:lnTo>
                    <a:lnTo>
                      <a:pt x="1409" y="4687"/>
                    </a:lnTo>
                    <a:lnTo>
                      <a:pt x="1352" y="4667"/>
                    </a:lnTo>
                    <a:lnTo>
                      <a:pt x="1142" y="4553"/>
                    </a:lnTo>
                    <a:lnTo>
                      <a:pt x="1124" y="4553"/>
                    </a:lnTo>
                    <a:lnTo>
                      <a:pt x="1105" y="4534"/>
                    </a:lnTo>
                    <a:lnTo>
                      <a:pt x="1066" y="4534"/>
                    </a:lnTo>
                    <a:lnTo>
                      <a:pt x="1010" y="4553"/>
                    </a:lnTo>
                    <a:lnTo>
                      <a:pt x="952" y="4591"/>
                    </a:lnTo>
                    <a:lnTo>
                      <a:pt x="800" y="4724"/>
                    </a:lnTo>
                    <a:lnTo>
                      <a:pt x="705" y="4801"/>
                    </a:lnTo>
                    <a:lnTo>
                      <a:pt x="648" y="4819"/>
                    </a:lnTo>
                    <a:lnTo>
                      <a:pt x="495" y="4839"/>
                    </a:lnTo>
                    <a:lnTo>
                      <a:pt x="419" y="483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2" name="Freeform 10">
                <a:extLst>
                  <a:ext uri="{FF2B5EF4-FFF2-40B4-BE49-F238E27FC236}">
                    <a16:creationId xmlns:a16="http://schemas.microsoft.com/office/drawing/2014/main" id="{59FB424E-E525-2349-83EE-DF53F7A25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4813" y="7312025"/>
                <a:ext cx="2078037" cy="2090738"/>
              </a:xfrm>
              <a:custGeom>
                <a:avLst/>
                <a:gdLst>
                  <a:gd name="T0" fmla="*/ 468912847 w 5773"/>
                  <a:gd name="T1" fmla="*/ 105961798 h 5809"/>
                  <a:gd name="T2" fmla="*/ 473836351 w 5773"/>
                  <a:gd name="T3" fmla="*/ 165160744 h 5809"/>
                  <a:gd name="T4" fmla="*/ 491198561 w 5773"/>
                  <a:gd name="T5" fmla="*/ 231872526 h 5809"/>
                  <a:gd name="T6" fmla="*/ 567644981 w 5773"/>
                  <a:gd name="T7" fmla="*/ 347679400 h 5809"/>
                  <a:gd name="T8" fmla="*/ 688662830 w 5773"/>
                  <a:gd name="T9" fmla="*/ 456232216 h 5809"/>
                  <a:gd name="T10" fmla="*/ 745414513 w 5773"/>
                  <a:gd name="T11" fmla="*/ 480844186 h 5809"/>
                  <a:gd name="T12" fmla="*/ 688662830 w 5773"/>
                  <a:gd name="T13" fmla="*/ 545094879 h 5809"/>
                  <a:gd name="T14" fmla="*/ 639296762 w 5773"/>
                  <a:gd name="T15" fmla="*/ 633957903 h 5809"/>
                  <a:gd name="T16" fmla="*/ 589930695 w 5773"/>
                  <a:gd name="T17" fmla="*/ 653647695 h 5809"/>
                  <a:gd name="T18" fmla="*/ 491198561 w 5773"/>
                  <a:gd name="T19" fmla="*/ 722691357 h 5809"/>
                  <a:gd name="T20" fmla="*/ 422008531 w 5773"/>
                  <a:gd name="T21" fmla="*/ 742510718 h 5809"/>
                  <a:gd name="T22" fmla="*/ 365256848 w 5773"/>
                  <a:gd name="T23" fmla="*/ 742510718 h 5809"/>
                  <a:gd name="T24" fmla="*/ 328329486 w 5773"/>
                  <a:gd name="T25" fmla="*/ 752355434 h 5809"/>
                  <a:gd name="T26" fmla="*/ 273910330 w 5773"/>
                  <a:gd name="T27" fmla="*/ 722691357 h 5809"/>
                  <a:gd name="T28" fmla="*/ 232059464 w 5773"/>
                  <a:gd name="T29" fmla="*/ 651186606 h 5809"/>
                  <a:gd name="T30" fmla="*/ 180231284 w 5773"/>
                  <a:gd name="T31" fmla="*/ 596910198 h 5809"/>
                  <a:gd name="T32" fmla="*/ 182693396 w 5773"/>
                  <a:gd name="T33" fmla="*/ 582142944 h 5809"/>
                  <a:gd name="T34" fmla="*/ 204849525 w 5773"/>
                  <a:gd name="T35" fmla="*/ 545094879 h 5809"/>
                  <a:gd name="T36" fmla="*/ 204849525 w 5773"/>
                  <a:gd name="T37" fmla="*/ 532789074 h 5809"/>
                  <a:gd name="T38" fmla="*/ 167792579 w 5773"/>
                  <a:gd name="T39" fmla="*/ 490818831 h 5809"/>
                  <a:gd name="T40" fmla="*/ 157945570 w 5773"/>
                  <a:gd name="T41" fmla="*/ 488357382 h 5809"/>
                  <a:gd name="T42" fmla="*/ 145636450 w 5773"/>
                  <a:gd name="T43" fmla="*/ 488357382 h 5809"/>
                  <a:gd name="T44" fmla="*/ 135789081 w 5773"/>
                  <a:gd name="T45" fmla="*/ 483434844 h 5809"/>
                  <a:gd name="T46" fmla="*/ 121018208 w 5773"/>
                  <a:gd name="T47" fmla="*/ 458693305 h 5809"/>
                  <a:gd name="T48" fmla="*/ 108579503 w 5773"/>
                  <a:gd name="T49" fmla="*/ 446387140 h 5809"/>
                  <a:gd name="T50" fmla="*/ 76575645 w 5773"/>
                  <a:gd name="T51" fmla="*/ 431619885 h 5809"/>
                  <a:gd name="T52" fmla="*/ 24747826 w 5773"/>
                  <a:gd name="T53" fmla="*/ 335373235 h 5809"/>
                  <a:gd name="T54" fmla="*/ 2461752 w 5773"/>
                  <a:gd name="T55" fmla="*/ 249101229 h 5809"/>
                  <a:gd name="T56" fmla="*/ 7385616 w 5773"/>
                  <a:gd name="T57" fmla="*/ 180057567 h 5809"/>
                  <a:gd name="T58" fmla="*/ 12438705 w 5773"/>
                  <a:gd name="T59" fmla="*/ 170212491 h 5809"/>
                  <a:gd name="T60" fmla="*/ 59213436 w 5773"/>
                  <a:gd name="T61" fmla="*/ 133164786 h 5809"/>
                  <a:gd name="T62" fmla="*/ 61804773 w 5773"/>
                  <a:gd name="T63" fmla="*/ 123320070 h 5809"/>
                  <a:gd name="T64" fmla="*/ 27209578 w 5773"/>
                  <a:gd name="T65" fmla="*/ 101039620 h 5809"/>
                  <a:gd name="T66" fmla="*/ 7385616 w 5773"/>
                  <a:gd name="T67" fmla="*/ 66453004 h 5809"/>
                  <a:gd name="T68" fmla="*/ 128273880 w 5773"/>
                  <a:gd name="T69" fmla="*/ 54146839 h 5809"/>
                  <a:gd name="T70" fmla="*/ 165330827 w 5773"/>
                  <a:gd name="T71" fmla="*/ 39379585 h 5809"/>
                  <a:gd name="T72" fmla="*/ 204849525 w 5773"/>
                  <a:gd name="T73" fmla="*/ 14767254 h 5809"/>
                  <a:gd name="T74" fmla="*/ 244368584 w 5773"/>
                  <a:gd name="T75" fmla="*/ 0 h 5809"/>
                  <a:gd name="T76" fmla="*/ 269116410 w 5773"/>
                  <a:gd name="T77" fmla="*/ 12306165 h 5809"/>
                  <a:gd name="T78" fmla="*/ 278963419 w 5773"/>
                  <a:gd name="T79" fmla="*/ 22150881 h 5809"/>
                  <a:gd name="T80" fmla="*/ 291272539 w 5773"/>
                  <a:gd name="T81" fmla="*/ 44301763 h 5809"/>
                  <a:gd name="T82" fmla="*/ 313429028 w 5773"/>
                  <a:gd name="T83" fmla="*/ 56607928 h 5809"/>
                  <a:gd name="T84" fmla="*/ 335715102 w 5773"/>
                  <a:gd name="T85" fmla="*/ 59198946 h 5809"/>
                  <a:gd name="T86" fmla="*/ 362795096 w 5773"/>
                  <a:gd name="T87" fmla="*/ 54146839 h 5809"/>
                  <a:gd name="T88" fmla="*/ 377695553 w 5773"/>
                  <a:gd name="T89" fmla="*/ 66453004 h 5809"/>
                  <a:gd name="T90" fmla="*/ 407237659 w 5773"/>
                  <a:gd name="T91" fmla="*/ 96117082 h 5809"/>
                  <a:gd name="T92" fmla="*/ 436908989 w 5773"/>
                  <a:gd name="T93" fmla="*/ 103500709 h 5809"/>
                  <a:gd name="T94" fmla="*/ 444294605 w 5773"/>
                  <a:gd name="T95" fmla="*/ 98578171 h 5809"/>
                  <a:gd name="T96" fmla="*/ 444294605 w 5773"/>
                  <a:gd name="T97" fmla="*/ 83810916 h 5809"/>
                  <a:gd name="T98" fmla="*/ 449218110 w 5773"/>
                  <a:gd name="T99" fmla="*/ 76427289 h 5809"/>
                  <a:gd name="T100" fmla="*/ 466580319 w 5773"/>
                  <a:gd name="T101" fmla="*/ 91194544 h 580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773" h="5809">
                    <a:moveTo>
                      <a:pt x="3601" y="704"/>
                    </a:moveTo>
                    <a:lnTo>
                      <a:pt x="3581" y="704"/>
                    </a:lnTo>
                    <a:lnTo>
                      <a:pt x="3619" y="818"/>
                    </a:lnTo>
                    <a:lnTo>
                      <a:pt x="3638" y="933"/>
                    </a:lnTo>
                    <a:lnTo>
                      <a:pt x="3638" y="1161"/>
                    </a:lnTo>
                    <a:lnTo>
                      <a:pt x="3657" y="1275"/>
                    </a:lnTo>
                    <a:lnTo>
                      <a:pt x="3733" y="1504"/>
                    </a:lnTo>
                    <a:lnTo>
                      <a:pt x="3753" y="1600"/>
                    </a:lnTo>
                    <a:lnTo>
                      <a:pt x="3791" y="1790"/>
                    </a:lnTo>
                    <a:lnTo>
                      <a:pt x="3905" y="2018"/>
                    </a:lnTo>
                    <a:lnTo>
                      <a:pt x="4343" y="2646"/>
                    </a:lnTo>
                    <a:lnTo>
                      <a:pt x="4381" y="2684"/>
                    </a:lnTo>
                    <a:lnTo>
                      <a:pt x="4458" y="2722"/>
                    </a:lnTo>
                    <a:lnTo>
                      <a:pt x="5143" y="3408"/>
                    </a:lnTo>
                    <a:lnTo>
                      <a:pt x="5315" y="3522"/>
                    </a:lnTo>
                    <a:lnTo>
                      <a:pt x="5696" y="3694"/>
                    </a:lnTo>
                    <a:lnTo>
                      <a:pt x="5772" y="3694"/>
                    </a:lnTo>
                    <a:lnTo>
                      <a:pt x="5753" y="3712"/>
                    </a:lnTo>
                    <a:lnTo>
                      <a:pt x="5638" y="3789"/>
                    </a:lnTo>
                    <a:lnTo>
                      <a:pt x="5353" y="4151"/>
                    </a:lnTo>
                    <a:lnTo>
                      <a:pt x="5315" y="4208"/>
                    </a:lnTo>
                    <a:lnTo>
                      <a:pt x="5296" y="4265"/>
                    </a:lnTo>
                    <a:lnTo>
                      <a:pt x="5029" y="4684"/>
                    </a:lnTo>
                    <a:lnTo>
                      <a:pt x="4934" y="4894"/>
                    </a:lnTo>
                    <a:lnTo>
                      <a:pt x="4896" y="4932"/>
                    </a:lnTo>
                    <a:lnTo>
                      <a:pt x="4857" y="4951"/>
                    </a:lnTo>
                    <a:lnTo>
                      <a:pt x="4553" y="5046"/>
                    </a:lnTo>
                    <a:lnTo>
                      <a:pt x="4400" y="5103"/>
                    </a:lnTo>
                    <a:lnTo>
                      <a:pt x="3848" y="5561"/>
                    </a:lnTo>
                    <a:lnTo>
                      <a:pt x="3791" y="5579"/>
                    </a:lnTo>
                    <a:lnTo>
                      <a:pt x="3429" y="5656"/>
                    </a:lnTo>
                    <a:lnTo>
                      <a:pt x="3296" y="5732"/>
                    </a:lnTo>
                    <a:lnTo>
                      <a:pt x="3257" y="5732"/>
                    </a:lnTo>
                    <a:lnTo>
                      <a:pt x="3162" y="5732"/>
                    </a:lnTo>
                    <a:lnTo>
                      <a:pt x="2915" y="5713"/>
                    </a:lnTo>
                    <a:lnTo>
                      <a:pt x="2819" y="5732"/>
                    </a:lnTo>
                    <a:lnTo>
                      <a:pt x="2610" y="5789"/>
                    </a:lnTo>
                    <a:lnTo>
                      <a:pt x="2572" y="5808"/>
                    </a:lnTo>
                    <a:lnTo>
                      <a:pt x="2534" y="5808"/>
                    </a:lnTo>
                    <a:lnTo>
                      <a:pt x="2400" y="5789"/>
                    </a:lnTo>
                    <a:lnTo>
                      <a:pt x="2324" y="5789"/>
                    </a:lnTo>
                    <a:lnTo>
                      <a:pt x="2114" y="5579"/>
                    </a:lnTo>
                    <a:lnTo>
                      <a:pt x="2057" y="5484"/>
                    </a:lnTo>
                    <a:lnTo>
                      <a:pt x="1867" y="5122"/>
                    </a:lnTo>
                    <a:lnTo>
                      <a:pt x="1791" y="5027"/>
                    </a:lnTo>
                    <a:lnTo>
                      <a:pt x="1429" y="4684"/>
                    </a:lnTo>
                    <a:lnTo>
                      <a:pt x="1410" y="4646"/>
                    </a:lnTo>
                    <a:lnTo>
                      <a:pt x="1391" y="4608"/>
                    </a:lnTo>
                    <a:lnTo>
                      <a:pt x="1391" y="4570"/>
                    </a:lnTo>
                    <a:lnTo>
                      <a:pt x="1410" y="4532"/>
                    </a:lnTo>
                    <a:lnTo>
                      <a:pt x="1410" y="4494"/>
                    </a:lnTo>
                    <a:lnTo>
                      <a:pt x="1524" y="4322"/>
                    </a:lnTo>
                    <a:lnTo>
                      <a:pt x="1543" y="4303"/>
                    </a:lnTo>
                    <a:lnTo>
                      <a:pt x="1581" y="4208"/>
                    </a:lnTo>
                    <a:lnTo>
                      <a:pt x="1581" y="4170"/>
                    </a:lnTo>
                    <a:lnTo>
                      <a:pt x="1581" y="4151"/>
                    </a:lnTo>
                    <a:lnTo>
                      <a:pt x="1581" y="4113"/>
                    </a:lnTo>
                    <a:lnTo>
                      <a:pt x="1562" y="4075"/>
                    </a:lnTo>
                    <a:lnTo>
                      <a:pt x="1524" y="4017"/>
                    </a:lnTo>
                    <a:lnTo>
                      <a:pt x="1295" y="3789"/>
                    </a:lnTo>
                    <a:lnTo>
                      <a:pt x="1276" y="3770"/>
                    </a:lnTo>
                    <a:lnTo>
                      <a:pt x="1239" y="3770"/>
                    </a:lnTo>
                    <a:lnTo>
                      <a:pt x="1219" y="3770"/>
                    </a:lnTo>
                    <a:lnTo>
                      <a:pt x="1162" y="3770"/>
                    </a:lnTo>
                    <a:lnTo>
                      <a:pt x="1143" y="3770"/>
                    </a:lnTo>
                    <a:lnTo>
                      <a:pt x="1124" y="3770"/>
                    </a:lnTo>
                    <a:lnTo>
                      <a:pt x="1086" y="3751"/>
                    </a:lnTo>
                    <a:lnTo>
                      <a:pt x="1067" y="3751"/>
                    </a:lnTo>
                    <a:lnTo>
                      <a:pt x="1048" y="3732"/>
                    </a:lnTo>
                    <a:lnTo>
                      <a:pt x="1029" y="3694"/>
                    </a:lnTo>
                    <a:lnTo>
                      <a:pt x="972" y="3580"/>
                    </a:lnTo>
                    <a:lnTo>
                      <a:pt x="934" y="3541"/>
                    </a:lnTo>
                    <a:lnTo>
                      <a:pt x="934" y="3503"/>
                    </a:lnTo>
                    <a:lnTo>
                      <a:pt x="876" y="3484"/>
                    </a:lnTo>
                    <a:lnTo>
                      <a:pt x="838" y="3446"/>
                    </a:lnTo>
                    <a:lnTo>
                      <a:pt x="629" y="3370"/>
                    </a:lnTo>
                    <a:lnTo>
                      <a:pt x="610" y="3351"/>
                    </a:lnTo>
                    <a:lnTo>
                      <a:pt x="591" y="3332"/>
                    </a:lnTo>
                    <a:lnTo>
                      <a:pt x="572" y="3313"/>
                    </a:lnTo>
                    <a:lnTo>
                      <a:pt x="324" y="2874"/>
                    </a:lnTo>
                    <a:lnTo>
                      <a:pt x="191" y="2589"/>
                    </a:lnTo>
                    <a:lnTo>
                      <a:pt x="115" y="2399"/>
                    </a:lnTo>
                    <a:lnTo>
                      <a:pt x="57" y="2171"/>
                    </a:lnTo>
                    <a:lnTo>
                      <a:pt x="19" y="1923"/>
                    </a:lnTo>
                    <a:lnTo>
                      <a:pt x="0" y="1676"/>
                    </a:lnTo>
                    <a:lnTo>
                      <a:pt x="38" y="1428"/>
                    </a:lnTo>
                    <a:lnTo>
                      <a:pt x="57" y="1390"/>
                    </a:lnTo>
                    <a:lnTo>
                      <a:pt x="76" y="1352"/>
                    </a:lnTo>
                    <a:lnTo>
                      <a:pt x="76" y="1333"/>
                    </a:lnTo>
                    <a:lnTo>
                      <a:pt x="96" y="1314"/>
                    </a:lnTo>
                    <a:lnTo>
                      <a:pt x="191" y="1238"/>
                    </a:lnTo>
                    <a:lnTo>
                      <a:pt x="381" y="1104"/>
                    </a:lnTo>
                    <a:lnTo>
                      <a:pt x="457" y="1028"/>
                    </a:lnTo>
                    <a:lnTo>
                      <a:pt x="477" y="1009"/>
                    </a:lnTo>
                    <a:lnTo>
                      <a:pt x="477" y="990"/>
                    </a:lnTo>
                    <a:lnTo>
                      <a:pt x="477" y="952"/>
                    </a:lnTo>
                    <a:lnTo>
                      <a:pt x="457" y="933"/>
                    </a:lnTo>
                    <a:lnTo>
                      <a:pt x="229" y="799"/>
                    </a:lnTo>
                    <a:lnTo>
                      <a:pt x="210" y="780"/>
                    </a:lnTo>
                    <a:lnTo>
                      <a:pt x="133" y="685"/>
                    </a:lnTo>
                    <a:lnTo>
                      <a:pt x="76" y="609"/>
                    </a:lnTo>
                    <a:lnTo>
                      <a:pt x="57" y="513"/>
                    </a:lnTo>
                    <a:lnTo>
                      <a:pt x="343" y="381"/>
                    </a:lnTo>
                    <a:lnTo>
                      <a:pt x="438" y="361"/>
                    </a:lnTo>
                    <a:lnTo>
                      <a:pt x="990" y="418"/>
                    </a:lnTo>
                    <a:lnTo>
                      <a:pt x="1029" y="418"/>
                    </a:lnTo>
                    <a:lnTo>
                      <a:pt x="1067" y="418"/>
                    </a:lnTo>
                    <a:lnTo>
                      <a:pt x="1276" y="304"/>
                    </a:lnTo>
                    <a:lnTo>
                      <a:pt x="1353" y="285"/>
                    </a:lnTo>
                    <a:lnTo>
                      <a:pt x="1448" y="247"/>
                    </a:lnTo>
                    <a:lnTo>
                      <a:pt x="1581" y="114"/>
                    </a:lnTo>
                    <a:lnTo>
                      <a:pt x="1638" y="76"/>
                    </a:lnTo>
                    <a:lnTo>
                      <a:pt x="1848" y="18"/>
                    </a:lnTo>
                    <a:lnTo>
                      <a:pt x="1886" y="0"/>
                    </a:lnTo>
                    <a:lnTo>
                      <a:pt x="1924" y="0"/>
                    </a:lnTo>
                    <a:lnTo>
                      <a:pt x="1981" y="18"/>
                    </a:lnTo>
                    <a:lnTo>
                      <a:pt x="2077" y="95"/>
                    </a:lnTo>
                    <a:lnTo>
                      <a:pt x="2114" y="132"/>
                    </a:lnTo>
                    <a:lnTo>
                      <a:pt x="2133" y="152"/>
                    </a:lnTo>
                    <a:lnTo>
                      <a:pt x="2153" y="171"/>
                    </a:lnTo>
                    <a:lnTo>
                      <a:pt x="2172" y="209"/>
                    </a:lnTo>
                    <a:lnTo>
                      <a:pt x="2191" y="266"/>
                    </a:lnTo>
                    <a:lnTo>
                      <a:pt x="2248" y="342"/>
                    </a:lnTo>
                    <a:lnTo>
                      <a:pt x="2286" y="399"/>
                    </a:lnTo>
                    <a:lnTo>
                      <a:pt x="2324" y="418"/>
                    </a:lnTo>
                    <a:lnTo>
                      <a:pt x="2419" y="437"/>
                    </a:lnTo>
                    <a:lnTo>
                      <a:pt x="2477" y="457"/>
                    </a:lnTo>
                    <a:lnTo>
                      <a:pt x="2495" y="457"/>
                    </a:lnTo>
                    <a:lnTo>
                      <a:pt x="2591" y="457"/>
                    </a:lnTo>
                    <a:lnTo>
                      <a:pt x="2686" y="437"/>
                    </a:lnTo>
                    <a:lnTo>
                      <a:pt x="2724" y="418"/>
                    </a:lnTo>
                    <a:lnTo>
                      <a:pt x="2800" y="418"/>
                    </a:lnTo>
                    <a:lnTo>
                      <a:pt x="2839" y="437"/>
                    </a:lnTo>
                    <a:lnTo>
                      <a:pt x="2876" y="457"/>
                    </a:lnTo>
                    <a:lnTo>
                      <a:pt x="2915" y="513"/>
                    </a:lnTo>
                    <a:lnTo>
                      <a:pt x="2972" y="609"/>
                    </a:lnTo>
                    <a:lnTo>
                      <a:pt x="3048" y="666"/>
                    </a:lnTo>
                    <a:lnTo>
                      <a:pt x="3143" y="742"/>
                    </a:lnTo>
                    <a:lnTo>
                      <a:pt x="3220" y="780"/>
                    </a:lnTo>
                    <a:lnTo>
                      <a:pt x="3334" y="799"/>
                    </a:lnTo>
                    <a:lnTo>
                      <a:pt x="3372" y="799"/>
                    </a:lnTo>
                    <a:lnTo>
                      <a:pt x="3391" y="799"/>
                    </a:lnTo>
                    <a:lnTo>
                      <a:pt x="3410" y="780"/>
                    </a:lnTo>
                    <a:lnTo>
                      <a:pt x="3429" y="761"/>
                    </a:lnTo>
                    <a:lnTo>
                      <a:pt x="3429" y="742"/>
                    </a:lnTo>
                    <a:lnTo>
                      <a:pt x="3429" y="666"/>
                    </a:lnTo>
                    <a:lnTo>
                      <a:pt x="3429" y="647"/>
                    </a:lnTo>
                    <a:lnTo>
                      <a:pt x="3429" y="609"/>
                    </a:lnTo>
                    <a:lnTo>
                      <a:pt x="3448" y="590"/>
                    </a:lnTo>
                    <a:lnTo>
                      <a:pt x="3467" y="590"/>
                    </a:lnTo>
                    <a:lnTo>
                      <a:pt x="3486" y="590"/>
                    </a:lnTo>
                    <a:lnTo>
                      <a:pt x="3505" y="609"/>
                    </a:lnTo>
                    <a:lnTo>
                      <a:pt x="3601" y="704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3" name="Freeform 11">
                <a:extLst>
                  <a:ext uri="{FF2B5EF4-FFF2-40B4-BE49-F238E27FC236}">
                    <a16:creationId xmlns:a16="http://schemas.microsoft.com/office/drawing/2014/main" id="{084D4EF7-8F05-1341-95AF-D1F36F6DA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3800" y="5254625"/>
                <a:ext cx="2743200" cy="2344738"/>
              </a:xfrm>
              <a:custGeom>
                <a:avLst/>
                <a:gdLst>
                  <a:gd name="T0" fmla="*/ 765288000 w 7620"/>
                  <a:gd name="T1" fmla="*/ 219548094 h 6515"/>
                  <a:gd name="T2" fmla="*/ 720835200 w 7620"/>
                  <a:gd name="T3" fmla="*/ 320708333 h 6515"/>
                  <a:gd name="T4" fmla="*/ 718372800 w 7620"/>
                  <a:gd name="T5" fmla="*/ 360214019 h 6515"/>
                  <a:gd name="T6" fmla="*/ 639316800 w 7620"/>
                  <a:gd name="T7" fmla="*/ 434303421 h 6515"/>
                  <a:gd name="T8" fmla="*/ 565315200 w 7620"/>
                  <a:gd name="T9" fmla="*/ 483653408 h 6515"/>
                  <a:gd name="T10" fmla="*/ 553003200 w 7620"/>
                  <a:gd name="T11" fmla="*/ 530412486 h 6515"/>
                  <a:gd name="T12" fmla="*/ 466560000 w 7620"/>
                  <a:gd name="T13" fmla="*/ 574840143 h 6515"/>
                  <a:gd name="T14" fmla="*/ 370267200 w 7620"/>
                  <a:gd name="T15" fmla="*/ 646338996 h 6515"/>
                  <a:gd name="T16" fmla="*/ 335664000 w 7620"/>
                  <a:gd name="T17" fmla="*/ 676000742 h 6515"/>
                  <a:gd name="T18" fmla="*/ 256737600 w 7620"/>
                  <a:gd name="T19" fmla="*/ 715506428 h 6515"/>
                  <a:gd name="T20" fmla="*/ 189993600 w 7620"/>
                  <a:gd name="T21" fmla="*/ 824049982 h 6515"/>
                  <a:gd name="T22" fmla="*/ 165369600 w 7620"/>
                  <a:gd name="T23" fmla="*/ 816666667 h 6515"/>
                  <a:gd name="T24" fmla="*/ 160444800 w 7620"/>
                  <a:gd name="T25" fmla="*/ 836354908 h 6515"/>
                  <a:gd name="T26" fmla="*/ 148132800 w 7620"/>
                  <a:gd name="T27" fmla="*/ 843737864 h 6515"/>
                  <a:gd name="T28" fmla="*/ 93830400 w 7620"/>
                  <a:gd name="T29" fmla="*/ 806693163 h 6515"/>
                  <a:gd name="T30" fmla="*/ 64152000 w 7620"/>
                  <a:gd name="T31" fmla="*/ 796849222 h 6515"/>
                  <a:gd name="T32" fmla="*/ 17236800 w 7620"/>
                  <a:gd name="T33" fmla="*/ 794388237 h 6515"/>
                  <a:gd name="T34" fmla="*/ 17236800 w 7620"/>
                  <a:gd name="T35" fmla="*/ 782082951 h 6515"/>
                  <a:gd name="T36" fmla="*/ 29548800 w 7620"/>
                  <a:gd name="T37" fmla="*/ 777160981 h 6515"/>
                  <a:gd name="T38" fmla="*/ 22161600 w 7620"/>
                  <a:gd name="T39" fmla="*/ 745038610 h 6515"/>
                  <a:gd name="T40" fmla="*/ 2462400 w 7620"/>
                  <a:gd name="T41" fmla="*/ 720428398 h 6515"/>
                  <a:gd name="T42" fmla="*/ 34603200 w 7620"/>
                  <a:gd name="T43" fmla="*/ 688305668 h 6515"/>
                  <a:gd name="T44" fmla="*/ 118454400 w 7620"/>
                  <a:gd name="T45" fmla="*/ 641546589 h 6515"/>
                  <a:gd name="T46" fmla="*/ 148132800 w 7620"/>
                  <a:gd name="T47" fmla="*/ 638956041 h 6515"/>
                  <a:gd name="T48" fmla="*/ 199843200 w 7620"/>
                  <a:gd name="T49" fmla="*/ 604501888 h 6515"/>
                  <a:gd name="T50" fmla="*/ 209822400 w 7620"/>
                  <a:gd name="T51" fmla="*/ 589606054 h 6515"/>
                  <a:gd name="T52" fmla="*/ 212284800 w 7620"/>
                  <a:gd name="T53" fmla="*/ 552690916 h 6515"/>
                  <a:gd name="T54" fmla="*/ 76464000 w 7620"/>
                  <a:gd name="T55" fmla="*/ 510724245 h 6515"/>
                  <a:gd name="T56" fmla="*/ 66614400 w 7620"/>
                  <a:gd name="T57" fmla="*/ 481062859 h 6515"/>
                  <a:gd name="T58" fmla="*/ 160444800 w 7620"/>
                  <a:gd name="T59" fmla="*/ 305942422 h 6515"/>
                  <a:gd name="T60" fmla="*/ 283824000 w 7620"/>
                  <a:gd name="T61" fmla="*/ 108543554 h 6515"/>
                  <a:gd name="T62" fmla="*/ 394891200 w 7620"/>
                  <a:gd name="T63" fmla="*/ 111004540 h 6515"/>
                  <a:gd name="T64" fmla="*/ 429494400 w 7620"/>
                  <a:gd name="T65" fmla="*/ 125770451 h 6515"/>
                  <a:gd name="T66" fmla="*/ 533174400 w 7620"/>
                  <a:gd name="T67" fmla="*/ 69037868 h 6515"/>
                  <a:gd name="T68" fmla="*/ 533174400 w 7620"/>
                  <a:gd name="T69" fmla="*/ 56732582 h 6515"/>
                  <a:gd name="T70" fmla="*/ 553003200 w 7620"/>
                  <a:gd name="T71" fmla="*/ 39505686 h 6515"/>
                  <a:gd name="T72" fmla="*/ 560390400 w 7620"/>
                  <a:gd name="T73" fmla="*/ 24610212 h 6515"/>
                  <a:gd name="T74" fmla="*/ 634392000 w 7620"/>
                  <a:gd name="T75" fmla="*/ 36915138 h 6515"/>
                  <a:gd name="T76" fmla="*/ 656683200 w 7620"/>
                  <a:gd name="T77" fmla="*/ 0 h 6515"/>
                  <a:gd name="T78" fmla="*/ 676382400 w 7620"/>
                  <a:gd name="T79" fmla="*/ 22149227 h 6515"/>
                  <a:gd name="T80" fmla="*/ 698673600 w 7620"/>
                  <a:gd name="T81" fmla="*/ 91316298 h 6515"/>
                  <a:gd name="T82" fmla="*/ 728222400 w 7620"/>
                  <a:gd name="T83" fmla="*/ 79011372 h 6515"/>
                  <a:gd name="T84" fmla="*/ 752846400 w 7620"/>
                  <a:gd name="T85" fmla="*/ 96238629 h 6515"/>
                  <a:gd name="T86" fmla="*/ 782524800 w 7620"/>
                  <a:gd name="T87" fmla="*/ 461374618 h 6515"/>
                  <a:gd name="T88" fmla="*/ 831902400 w 7620"/>
                  <a:gd name="T89" fmla="*/ 493497349 h 6515"/>
                  <a:gd name="T90" fmla="*/ 962798400 w 7620"/>
                  <a:gd name="T91" fmla="*/ 377441275 h 6515"/>
                  <a:gd name="T92" fmla="*/ 923270400 w 7620"/>
                  <a:gd name="T93" fmla="*/ 439096188 h 6515"/>
                  <a:gd name="T94" fmla="*/ 893592000 w 7620"/>
                  <a:gd name="T95" fmla="*/ 429251887 h 6515"/>
                  <a:gd name="T96" fmla="*/ 910828800 w 7620"/>
                  <a:gd name="T97" fmla="*/ 387414780 h 6515"/>
                  <a:gd name="T98" fmla="*/ 933120000 w 7620"/>
                  <a:gd name="T99" fmla="*/ 372519305 h 6515"/>
                  <a:gd name="T100" fmla="*/ 967723200 w 7620"/>
                  <a:gd name="T101" fmla="*/ 345448108 h 6515"/>
                  <a:gd name="T102" fmla="*/ 965260800 w 7620"/>
                  <a:gd name="T103" fmla="*/ 370058320 h 65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620" h="6515">
                    <a:moveTo>
                      <a:pt x="6229" y="1047"/>
                    </a:moveTo>
                    <a:lnTo>
                      <a:pt x="6266" y="1219"/>
                    </a:lnTo>
                    <a:lnTo>
                      <a:pt x="6248" y="1390"/>
                    </a:lnTo>
                    <a:lnTo>
                      <a:pt x="6076" y="1600"/>
                    </a:lnTo>
                    <a:lnTo>
                      <a:pt x="5905" y="1695"/>
                    </a:lnTo>
                    <a:lnTo>
                      <a:pt x="5771" y="1848"/>
                    </a:lnTo>
                    <a:lnTo>
                      <a:pt x="5809" y="1981"/>
                    </a:lnTo>
                    <a:lnTo>
                      <a:pt x="5753" y="2114"/>
                    </a:lnTo>
                    <a:lnTo>
                      <a:pt x="5753" y="2343"/>
                    </a:lnTo>
                    <a:lnTo>
                      <a:pt x="5562" y="2476"/>
                    </a:lnTo>
                    <a:lnTo>
                      <a:pt x="5524" y="2533"/>
                    </a:lnTo>
                    <a:lnTo>
                      <a:pt x="5486" y="2552"/>
                    </a:lnTo>
                    <a:lnTo>
                      <a:pt x="5467" y="2591"/>
                    </a:lnTo>
                    <a:lnTo>
                      <a:pt x="5524" y="2705"/>
                    </a:lnTo>
                    <a:lnTo>
                      <a:pt x="5543" y="2781"/>
                    </a:lnTo>
                    <a:lnTo>
                      <a:pt x="5372" y="2857"/>
                    </a:lnTo>
                    <a:lnTo>
                      <a:pt x="5257" y="2952"/>
                    </a:lnTo>
                    <a:lnTo>
                      <a:pt x="5105" y="3124"/>
                    </a:lnTo>
                    <a:lnTo>
                      <a:pt x="5028" y="3276"/>
                    </a:lnTo>
                    <a:lnTo>
                      <a:pt x="4933" y="3353"/>
                    </a:lnTo>
                    <a:lnTo>
                      <a:pt x="4895" y="3467"/>
                    </a:lnTo>
                    <a:lnTo>
                      <a:pt x="4800" y="3562"/>
                    </a:lnTo>
                    <a:lnTo>
                      <a:pt x="4724" y="3600"/>
                    </a:lnTo>
                    <a:lnTo>
                      <a:pt x="4400" y="3714"/>
                    </a:lnTo>
                    <a:lnTo>
                      <a:pt x="4362" y="3734"/>
                    </a:lnTo>
                    <a:lnTo>
                      <a:pt x="4343" y="3771"/>
                    </a:lnTo>
                    <a:lnTo>
                      <a:pt x="4343" y="3848"/>
                    </a:lnTo>
                    <a:lnTo>
                      <a:pt x="4324" y="3905"/>
                    </a:lnTo>
                    <a:lnTo>
                      <a:pt x="4285" y="3981"/>
                    </a:lnTo>
                    <a:lnTo>
                      <a:pt x="4267" y="4095"/>
                    </a:lnTo>
                    <a:lnTo>
                      <a:pt x="4229" y="4152"/>
                    </a:lnTo>
                    <a:lnTo>
                      <a:pt x="4229" y="4247"/>
                    </a:lnTo>
                    <a:lnTo>
                      <a:pt x="4153" y="4324"/>
                    </a:lnTo>
                    <a:lnTo>
                      <a:pt x="4057" y="4381"/>
                    </a:lnTo>
                    <a:lnTo>
                      <a:pt x="3600" y="4438"/>
                    </a:lnTo>
                    <a:lnTo>
                      <a:pt x="3428" y="4533"/>
                    </a:lnTo>
                    <a:lnTo>
                      <a:pt x="3181" y="4972"/>
                    </a:lnTo>
                    <a:lnTo>
                      <a:pt x="2952" y="5029"/>
                    </a:lnTo>
                    <a:lnTo>
                      <a:pt x="2895" y="5029"/>
                    </a:lnTo>
                    <a:lnTo>
                      <a:pt x="2857" y="4990"/>
                    </a:lnTo>
                    <a:lnTo>
                      <a:pt x="2800" y="4990"/>
                    </a:lnTo>
                    <a:lnTo>
                      <a:pt x="2743" y="5009"/>
                    </a:lnTo>
                    <a:lnTo>
                      <a:pt x="2724" y="5048"/>
                    </a:lnTo>
                    <a:lnTo>
                      <a:pt x="2705" y="5086"/>
                    </a:lnTo>
                    <a:lnTo>
                      <a:pt x="2590" y="5219"/>
                    </a:lnTo>
                    <a:lnTo>
                      <a:pt x="2552" y="5257"/>
                    </a:lnTo>
                    <a:lnTo>
                      <a:pt x="2495" y="5276"/>
                    </a:lnTo>
                    <a:lnTo>
                      <a:pt x="2267" y="5371"/>
                    </a:lnTo>
                    <a:lnTo>
                      <a:pt x="2171" y="5448"/>
                    </a:lnTo>
                    <a:lnTo>
                      <a:pt x="1981" y="5524"/>
                    </a:lnTo>
                    <a:lnTo>
                      <a:pt x="1847" y="5657"/>
                    </a:lnTo>
                    <a:lnTo>
                      <a:pt x="1791" y="5829"/>
                    </a:lnTo>
                    <a:lnTo>
                      <a:pt x="1619" y="6172"/>
                    </a:lnTo>
                    <a:lnTo>
                      <a:pt x="1524" y="6343"/>
                    </a:lnTo>
                    <a:lnTo>
                      <a:pt x="1466" y="6362"/>
                    </a:lnTo>
                    <a:lnTo>
                      <a:pt x="1410" y="6419"/>
                    </a:lnTo>
                    <a:lnTo>
                      <a:pt x="1314" y="6324"/>
                    </a:lnTo>
                    <a:lnTo>
                      <a:pt x="1295" y="6305"/>
                    </a:lnTo>
                    <a:lnTo>
                      <a:pt x="1276" y="6305"/>
                    </a:lnTo>
                    <a:lnTo>
                      <a:pt x="1257" y="6305"/>
                    </a:lnTo>
                    <a:lnTo>
                      <a:pt x="1238" y="6324"/>
                    </a:lnTo>
                    <a:lnTo>
                      <a:pt x="1238" y="6362"/>
                    </a:lnTo>
                    <a:lnTo>
                      <a:pt x="1238" y="6381"/>
                    </a:lnTo>
                    <a:lnTo>
                      <a:pt x="1238" y="6457"/>
                    </a:lnTo>
                    <a:lnTo>
                      <a:pt x="1238" y="6476"/>
                    </a:lnTo>
                    <a:lnTo>
                      <a:pt x="1219" y="6495"/>
                    </a:lnTo>
                    <a:lnTo>
                      <a:pt x="1200" y="6514"/>
                    </a:lnTo>
                    <a:lnTo>
                      <a:pt x="1181" y="6514"/>
                    </a:lnTo>
                    <a:lnTo>
                      <a:pt x="1143" y="6514"/>
                    </a:lnTo>
                    <a:lnTo>
                      <a:pt x="1029" y="6495"/>
                    </a:lnTo>
                    <a:lnTo>
                      <a:pt x="952" y="6457"/>
                    </a:lnTo>
                    <a:lnTo>
                      <a:pt x="857" y="6381"/>
                    </a:lnTo>
                    <a:lnTo>
                      <a:pt x="781" y="6324"/>
                    </a:lnTo>
                    <a:lnTo>
                      <a:pt x="724" y="6228"/>
                    </a:lnTo>
                    <a:lnTo>
                      <a:pt x="685" y="6172"/>
                    </a:lnTo>
                    <a:lnTo>
                      <a:pt x="648" y="6152"/>
                    </a:lnTo>
                    <a:lnTo>
                      <a:pt x="609" y="6133"/>
                    </a:lnTo>
                    <a:lnTo>
                      <a:pt x="533" y="6133"/>
                    </a:lnTo>
                    <a:lnTo>
                      <a:pt x="495" y="6152"/>
                    </a:lnTo>
                    <a:lnTo>
                      <a:pt x="400" y="6172"/>
                    </a:lnTo>
                    <a:lnTo>
                      <a:pt x="304" y="6172"/>
                    </a:lnTo>
                    <a:lnTo>
                      <a:pt x="286" y="6172"/>
                    </a:lnTo>
                    <a:lnTo>
                      <a:pt x="228" y="6152"/>
                    </a:lnTo>
                    <a:lnTo>
                      <a:pt x="133" y="6133"/>
                    </a:lnTo>
                    <a:lnTo>
                      <a:pt x="95" y="6114"/>
                    </a:lnTo>
                    <a:lnTo>
                      <a:pt x="57" y="6057"/>
                    </a:lnTo>
                    <a:lnTo>
                      <a:pt x="0" y="5981"/>
                    </a:lnTo>
                    <a:lnTo>
                      <a:pt x="95" y="6019"/>
                    </a:lnTo>
                    <a:lnTo>
                      <a:pt x="133" y="6038"/>
                    </a:lnTo>
                    <a:lnTo>
                      <a:pt x="152" y="6038"/>
                    </a:lnTo>
                    <a:lnTo>
                      <a:pt x="171" y="6038"/>
                    </a:lnTo>
                    <a:lnTo>
                      <a:pt x="190" y="6038"/>
                    </a:lnTo>
                    <a:lnTo>
                      <a:pt x="209" y="6019"/>
                    </a:lnTo>
                    <a:lnTo>
                      <a:pt x="228" y="6000"/>
                    </a:lnTo>
                    <a:lnTo>
                      <a:pt x="228" y="5981"/>
                    </a:lnTo>
                    <a:lnTo>
                      <a:pt x="228" y="5905"/>
                    </a:lnTo>
                    <a:lnTo>
                      <a:pt x="228" y="5867"/>
                    </a:lnTo>
                    <a:lnTo>
                      <a:pt x="209" y="5847"/>
                    </a:lnTo>
                    <a:lnTo>
                      <a:pt x="171" y="5752"/>
                    </a:lnTo>
                    <a:lnTo>
                      <a:pt x="152" y="5715"/>
                    </a:lnTo>
                    <a:lnTo>
                      <a:pt x="114" y="5676"/>
                    </a:lnTo>
                    <a:lnTo>
                      <a:pt x="38" y="5600"/>
                    </a:lnTo>
                    <a:lnTo>
                      <a:pt x="19" y="5581"/>
                    </a:lnTo>
                    <a:lnTo>
                      <a:pt x="19" y="5562"/>
                    </a:lnTo>
                    <a:lnTo>
                      <a:pt x="19" y="5543"/>
                    </a:lnTo>
                    <a:lnTo>
                      <a:pt x="38" y="5505"/>
                    </a:lnTo>
                    <a:lnTo>
                      <a:pt x="76" y="5448"/>
                    </a:lnTo>
                    <a:lnTo>
                      <a:pt x="133" y="5390"/>
                    </a:lnTo>
                    <a:lnTo>
                      <a:pt x="267" y="5314"/>
                    </a:lnTo>
                    <a:lnTo>
                      <a:pt x="571" y="5219"/>
                    </a:lnTo>
                    <a:lnTo>
                      <a:pt x="667" y="5181"/>
                    </a:lnTo>
                    <a:lnTo>
                      <a:pt x="704" y="5143"/>
                    </a:lnTo>
                    <a:lnTo>
                      <a:pt x="876" y="4990"/>
                    </a:lnTo>
                    <a:lnTo>
                      <a:pt x="914" y="4953"/>
                    </a:lnTo>
                    <a:lnTo>
                      <a:pt x="952" y="4933"/>
                    </a:lnTo>
                    <a:lnTo>
                      <a:pt x="971" y="4933"/>
                    </a:lnTo>
                    <a:lnTo>
                      <a:pt x="1009" y="4933"/>
                    </a:lnTo>
                    <a:lnTo>
                      <a:pt x="1124" y="4933"/>
                    </a:lnTo>
                    <a:lnTo>
                      <a:pt x="1143" y="4933"/>
                    </a:lnTo>
                    <a:lnTo>
                      <a:pt x="1161" y="4914"/>
                    </a:lnTo>
                    <a:lnTo>
                      <a:pt x="1200" y="4895"/>
                    </a:lnTo>
                    <a:lnTo>
                      <a:pt x="1257" y="4819"/>
                    </a:lnTo>
                    <a:lnTo>
                      <a:pt x="1314" y="4781"/>
                    </a:lnTo>
                    <a:lnTo>
                      <a:pt x="1542" y="4667"/>
                    </a:lnTo>
                    <a:lnTo>
                      <a:pt x="1562" y="4648"/>
                    </a:lnTo>
                    <a:lnTo>
                      <a:pt x="1581" y="4628"/>
                    </a:lnTo>
                    <a:lnTo>
                      <a:pt x="1581" y="4609"/>
                    </a:lnTo>
                    <a:lnTo>
                      <a:pt x="1600" y="4591"/>
                    </a:lnTo>
                    <a:lnTo>
                      <a:pt x="1619" y="4552"/>
                    </a:lnTo>
                    <a:lnTo>
                      <a:pt x="1638" y="4438"/>
                    </a:lnTo>
                    <a:lnTo>
                      <a:pt x="1657" y="4343"/>
                    </a:lnTo>
                    <a:lnTo>
                      <a:pt x="1657" y="4324"/>
                    </a:lnTo>
                    <a:lnTo>
                      <a:pt x="1657" y="4286"/>
                    </a:lnTo>
                    <a:lnTo>
                      <a:pt x="1638" y="4267"/>
                    </a:lnTo>
                    <a:lnTo>
                      <a:pt x="1600" y="4247"/>
                    </a:lnTo>
                    <a:lnTo>
                      <a:pt x="1219" y="4057"/>
                    </a:lnTo>
                    <a:lnTo>
                      <a:pt x="1124" y="4019"/>
                    </a:lnTo>
                    <a:lnTo>
                      <a:pt x="590" y="3962"/>
                    </a:lnTo>
                    <a:lnTo>
                      <a:pt x="590" y="3943"/>
                    </a:lnTo>
                    <a:lnTo>
                      <a:pt x="571" y="3943"/>
                    </a:lnTo>
                    <a:lnTo>
                      <a:pt x="552" y="3924"/>
                    </a:lnTo>
                    <a:lnTo>
                      <a:pt x="552" y="3905"/>
                    </a:lnTo>
                    <a:lnTo>
                      <a:pt x="514" y="3771"/>
                    </a:lnTo>
                    <a:lnTo>
                      <a:pt x="514" y="3714"/>
                    </a:lnTo>
                    <a:lnTo>
                      <a:pt x="533" y="3638"/>
                    </a:lnTo>
                    <a:lnTo>
                      <a:pt x="552" y="3581"/>
                    </a:lnTo>
                    <a:lnTo>
                      <a:pt x="590" y="3505"/>
                    </a:lnTo>
                    <a:lnTo>
                      <a:pt x="685" y="3276"/>
                    </a:lnTo>
                    <a:lnTo>
                      <a:pt x="1238" y="2362"/>
                    </a:lnTo>
                    <a:lnTo>
                      <a:pt x="1619" y="1524"/>
                    </a:lnTo>
                    <a:lnTo>
                      <a:pt x="1657" y="1448"/>
                    </a:lnTo>
                    <a:lnTo>
                      <a:pt x="1733" y="1295"/>
                    </a:lnTo>
                    <a:lnTo>
                      <a:pt x="2000" y="1010"/>
                    </a:lnTo>
                    <a:lnTo>
                      <a:pt x="2190" y="838"/>
                    </a:lnTo>
                    <a:lnTo>
                      <a:pt x="2285" y="781"/>
                    </a:lnTo>
                    <a:lnTo>
                      <a:pt x="2343" y="762"/>
                    </a:lnTo>
                    <a:lnTo>
                      <a:pt x="2457" y="743"/>
                    </a:lnTo>
                    <a:lnTo>
                      <a:pt x="3010" y="838"/>
                    </a:lnTo>
                    <a:lnTo>
                      <a:pt x="3047" y="857"/>
                    </a:lnTo>
                    <a:lnTo>
                      <a:pt x="3086" y="857"/>
                    </a:lnTo>
                    <a:lnTo>
                      <a:pt x="3219" y="952"/>
                    </a:lnTo>
                    <a:lnTo>
                      <a:pt x="3257" y="971"/>
                    </a:lnTo>
                    <a:lnTo>
                      <a:pt x="3276" y="991"/>
                    </a:lnTo>
                    <a:lnTo>
                      <a:pt x="3314" y="971"/>
                    </a:lnTo>
                    <a:lnTo>
                      <a:pt x="3391" y="971"/>
                    </a:lnTo>
                    <a:lnTo>
                      <a:pt x="3924" y="705"/>
                    </a:lnTo>
                    <a:lnTo>
                      <a:pt x="4019" y="647"/>
                    </a:lnTo>
                    <a:lnTo>
                      <a:pt x="4095" y="571"/>
                    </a:lnTo>
                    <a:lnTo>
                      <a:pt x="4114" y="533"/>
                    </a:lnTo>
                    <a:lnTo>
                      <a:pt x="4114" y="514"/>
                    </a:lnTo>
                    <a:lnTo>
                      <a:pt x="4133" y="495"/>
                    </a:lnTo>
                    <a:lnTo>
                      <a:pt x="4114" y="457"/>
                    </a:lnTo>
                    <a:lnTo>
                      <a:pt x="4114" y="438"/>
                    </a:lnTo>
                    <a:lnTo>
                      <a:pt x="4133" y="419"/>
                    </a:lnTo>
                    <a:lnTo>
                      <a:pt x="4133" y="400"/>
                    </a:lnTo>
                    <a:lnTo>
                      <a:pt x="4153" y="381"/>
                    </a:lnTo>
                    <a:lnTo>
                      <a:pt x="4248" y="324"/>
                    </a:lnTo>
                    <a:lnTo>
                      <a:pt x="4267" y="305"/>
                    </a:lnTo>
                    <a:lnTo>
                      <a:pt x="4267" y="285"/>
                    </a:lnTo>
                    <a:lnTo>
                      <a:pt x="4285" y="267"/>
                    </a:lnTo>
                    <a:lnTo>
                      <a:pt x="4285" y="229"/>
                    </a:lnTo>
                    <a:lnTo>
                      <a:pt x="4305" y="209"/>
                    </a:lnTo>
                    <a:lnTo>
                      <a:pt x="4324" y="190"/>
                    </a:lnTo>
                    <a:lnTo>
                      <a:pt x="4343" y="190"/>
                    </a:lnTo>
                    <a:lnTo>
                      <a:pt x="4362" y="171"/>
                    </a:lnTo>
                    <a:lnTo>
                      <a:pt x="4781" y="305"/>
                    </a:lnTo>
                    <a:lnTo>
                      <a:pt x="4838" y="305"/>
                    </a:lnTo>
                    <a:lnTo>
                      <a:pt x="4895" y="285"/>
                    </a:lnTo>
                    <a:lnTo>
                      <a:pt x="4914" y="267"/>
                    </a:lnTo>
                    <a:lnTo>
                      <a:pt x="4933" y="248"/>
                    </a:lnTo>
                    <a:lnTo>
                      <a:pt x="4952" y="209"/>
                    </a:lnTo>
                    <a:lnTo>
                      <a:pt x="4991" y="171"/>
                    </a:lnTo>
                    <a:lnTo>
                      <a:pt x="5067" y="0"/>
                    </a:lnTo>
                    <a:lnTo>
                      <a:pt x="5086" y="0"/>
                    </a:lnTo>
                    <a:lnTo>
                      <a:pt x="5105" y="19"/>
                    </a:lnTo>
                    <a:lnTo>
                      <a:pt x="5162" y="95"/>
                    </a:lnTo>
                    <a:lnTo>
                      <a:pt x="5200" y="133"/>
                    </a:lnTo>
                    <a:lnTo>
                      <a:pt x="5219" y="171"/>
                    </a:lnTo>
                    <a:lnTo>
                      <a:pt x="5257" y="381"/>
                    </a:lnTo>
                    <a:lnTo>
                      <a:pt x="5276" y="457"/>
                    </a:lnTo>
                    <a:lnTo>
                      <a:pt x="5333" y="629"/>
                    </a:lnTo>
                    <a:lnTo>
                      <a:pt x="5352" y="686"/>
                    </a:lnTo>
                    <a:lnTo>
                      <a:pt x="5391" y="705"/>
                    </a:lnTo>
                    <a:lnTo>
                      <a:pt x="5428" y="724"/>
                    </a:lnTo>
                    <a:lnTo>
                      <a:pt x="5486" y="724"/>
                    </a:lnTo>
                    <a:lnTo>
                      <a:pt x="5524" y="705"/>
                    </a:lnTo>
                    <a:lnTo>
                      <a:pt x="5562" y="705"/>
                    </a:lnTo>
                    <a:lnTo>
                      <a:pt x="5619" y="610"/>
                    </a:lnTo>
                    <a:lnTo>
                      <a:pt x="5638" y="590"/>
                    </a:lnTo>
                    <a:lnTo>
                      <a:pt x="5657" y="590"/>
                    </a:lnTo>
                    <a:lnTo>
                      <a:pt x="5695" y="610"/>
                    </a:lnTo>
                    <a:lnTo>
                      <a:pt x="5753" y="666"/>
                    </a:lnTo>
                    <a:lnTo>
                      <a:pt x="5809" y="743"/>
                    </a:lnTo>
                    <a:lnTo>
                      <a:pt x="5943" y="971"/>
                    </a:lnTo>
                    <a:lnTo>
                      <a:pt x="6000" y="1010"/>
                    </a:lnTo>
                    <a:lnTo>
                      <a:pt x="6229" y="1047"/>
                    </a:lnTo>
                    <a:close/>
                    <a:moveTo>
                      <a:pt x="5981" y="3600"/>
                    </a:moveTo>
                    <a:lnTo>
                      <a:pt x="6038" y="3562"/>
                    </a:lnTo>
                    <a:lnTo>
                      <a:pt x="6095" y="3524"/>
                    </a:lnTo>
                    <a:lnTo>
                      <a:pt x="6647" y="3524"/>
                    </a:lnTo>
                    <a:lnTo>
                      <a:pt x="6686" y="3581"/>
                    </a:lnTo>
                    <a:lnTo>
                      <a:pt x="6628" y="3657"/>
                    </a:lnTo>
                    <a:lnTo>
                      <a:pt x="6419" y="3810"/>
                    </a:lnTo>
                    <a:lnTo>
                      <a:pt x="6343" y="3790"/>
                    </a:lnTo>
                    <a:lnTo>
                      <a:pt x="6248" y="3752"/>
                    </a:lnTo>
                    <a:lnTo>
                      <a:pt x="6076" y="3657"/>
                    </a:lnTo>
                    <a:lnTo>
                      <a:pt x="5981" y="3600"/>
                    </a:lnTo>
                    <a:close/>
                    <a:moveTo>
                      <a:pt x="7429" y="2914"/>
                    </a:moveTo>
                    <a:lnTo>
                      <a:pt x="7486" y="2933"/>
                    </a:lnTo>
                    <a:lnTo>
                      <a:pt x="7505" y="2991"/>
                    </a:lnTo>
                    <a:lnTo>
                      <a:pt x="7619" y="3105"/>
                    </a:lnTo>
                    <a:lnTo>
                      <a:pt x="7581" y="3181"/>
                    </a:lnTo>
                    <a:lnTo>
                      <a:pt x="7124" y="3390"/>
                    </a:lnTo>
                    <a:lnTo>
                      <a:pt x="6876" y="3524"/>
                    </a:lnTo>
                    <a:lnTo>
                      <a:pt x="6781" y="3562"/>
                    </a:lnTo>
                    <a:lnTo>
                      <a:pt x="6743" y="3467"/>
                    </a:lnTo>
                    <a:lnTo>
                      <a:pt x="6819" y="3390"/>
                    </a:lnTo>
                    <a:lnTo>
                      <a:pt x="6895" y="3314"/>
                    </a:lnTo>
                    <a:lnTo>
                      <a:pt x="6972" y="3181"/>
                    </a:lnTo>
                    <a:lnTo>
                      <a:pt x="6991" y="3105"/>
                    </a:lnTo>
                    <a:lnTo>
                      <a:pt x="6991" y="3067"/>
                    </a:lnTo>
                    <a:lnTo>
                      <a:pt x="6991" y="3009"/>
                    </a:lnTo>
                    <a:lnTo>
                      <a:pt x="7028" y="2991"/>
                    </a:lnTo>
                    <a:lnTo>
                      <a:pt x="7028" y="3048"/>
                    </a:lnTo>
                    <a:lnTo>
                      <a:pt x="7105" y="3086"/>
                    </a:lnTo>
                    <a:lnTo>
                      <a:pt x="7219" y="3067"/>
                    </a:lnTo>
                    <a:lnTo>
                      <a:pt x="7238" y="2933"/>
                    </a:lnTo>
                    <a:lnTo>
                      <a:pt x="7200" y="2876"/>
                    </a:lnTo>
                    <a:lnTo>
                      <a:pt x="7238" y="2800"/>
                    </a:lnTo>
                    <a:lnTo>
                      <a:pt x="7295" y="2743"/>
                    </a:lnTo>
                    <a:lnTo>
                      <a:pt x="7333" y="2686"/>
                    </a:lnTo>
                    <a:lnTo>
                      <a:pt x="7372" y="2610"/>
                    </a:lnTo>
                    <a:lnTo>
                      <a:pt x="7467" y="2667"/>
                    </a:lnTo>
                    <a:lnTo>
                      <a:pt x="7600" y="2686"/>
                    </a:lnTo>
                    <a:lnTo>
                      <a:pt x="7619" y="2743"/>
                    </a:lnTo>
                    <a:lnTo>
                      <a:pt x="7486" y="2781"/>
                    </a:lnTo>
                    <a:lnTo>
                      <a:pt x="7467" y="2819"/>
                    </a:lnTo>
                    <a:lnTo>
                      <a:pt x="7448" y="2857"/>
                    </a:lnTo>
                    <a:lnTo>
                      <a:pt x="7429" y="2914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4" name="Freeform 12">
                <a:extLst>
                  <a:ext uri="{FF2B5EF4-FFF2-40B4-BE49-F238E27FC236}">
                    <a16:creationId xmlns:a16="http://schemas.microsoft.com/office/drawing/2014/main" id="{D7C5141A-A00D-D943-A834-A90F16413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39138" y="4608513"/>
                <a:ext cx="1700212" cy="1022350"/>
              </a:xfrm>
              <a:custGeom>
                <a:avLst/>
                <a:gdLst>
                  <a:gd name="T0" fmla="*/ 525300018 w 4725"/>
                  <a:gd name="T1" fmla="*/ 32160272 h 2839"/>
                  <a:gd name="T2" fmla="*/ 547570816 w 4725"/>
                  <a:gd name="T3" fmla="*/ 69248278 h 2839"/>
                  <a:gd name="T4" fmla="*/ 542650457 w 4725"/>
                  <a:gd name="T5" fmla="*/ 140831143 h 2839"/>
                  <a:gd name="T6" fmla="*/ 552490816 w 4725"/>
                  <a:gd name="T7" fmla="*/ 209949782 h 2839"/>
                  <a:gd name="T8" fmla="*/ 601822872 w 4725"/>
                  <a:gd name="T9" fmla="*/ 254429389 h 2839"/>
                  <a:gd name="T10" fmla="*/ 591982513 w 4725"/>
                  <a:gd name="T11" fmla="*/ 274270325 h 2839"/>
                  <a:gd name="T12" fmla="*/ 550030996 w 4725"/>
                  <a:gd name="T13" fmla="*/ 323678027 h 2839"/>
                  <a:gd name="T14" fmla="*/ 520509559 w 4725"/>
                  <a:gd name="T15" fmla="*/ 368027995 h 2839"/>
                  <a:gd name="T16" fmla="*/ 483478042 w 4725"/>
                  <a:gd name="T17" fmla="*/ 358172526 h 2839"/>
                  <a:gd name="T18" fmla="*/ 451367244 w 4725"/>
                  <a:gd name="T19" fmla="*/ 311358331 h 2839"/>
                  <a:gd name="T20" fmla="*/ 441526525 w 4725"/>
                  <a:gd name="T21" fmla="*/ 311358331 h 2839"/>
                  <a:gd name="T22" fmla="*/ 424305626 w 4725"/>
                  <a:gd name="T23" fmla="*/ 326141894 h 2839"/>
                  <a:gd name="T24" fmla="*/ 406955548 w 4725"/>
                  <a:gd name="T25" fmla="*/ 321213799 h 2839"/>
                  <a:gd name="T26" fmla="*/ 394655009 w 4725"/>
                  <a:gd name="T27" fmla="*/ 281661926 h 2839"/>
                  <a:gd name="T28" fmla="*/ 382354470 w 4725"/>
                  <a:gd name="T29" fmla="*/ 244573920 h 2839"/>
                  <a:gd name="T30" fmla="*/ 370053571 w 4725"/>
                  <a:gd name="T31" fmla="*/ 232254585 h 2839"/>
                  <a:gd name="T32" fmla="*/ 352703492 w 4725"/>
                  <a:gd name="T33" fmla="*/ 264414857 h 2839"/>
                  <a:gd name="T34" fmla="*/ 340402953 w 4725"/>
                  <a:gd name="T35" fmla="*/ 271806458 h 2839"/>
                  <a:gd name="T36" fmla="*/ 276310178 w 4725"/>
                  <a:gd name="T37" fmla="*/ 256893256 h 2839"/>
                  <a:gd name="T38" fmla="*/ 268800459 w 4725"/>
                  <a:gd name="T39" fmla="*/ 261950990 h 2839"/>
                  <a:gd name="T40" fmla="*/ 266469819 w 4725"/>
                  <a:gd name="T41" fmla="*/ 271806458 h 2839"/>
                  <a:gd name="T42" fmla="*/ 249119380 w 4725"/>
                  <a:gd name="T43" fmla="*/ 284125793 h 2839"/>
                  <a:gd name="T44" fmla="*/ 246659200 w 4725"/>
                  <a:gd name="T45" fmla="*/ 291517395 h 2839"/>
                  <a:gd name="T46" fmla="*/ 246659200 w 4725"/>
                  <a:gd name="T47" fmla="*/ 298909356 h 2839"/>
                  <a:gd name="T48" fmla="*/ 234358661 w 4725"/>
                  <a:gd name="T49" fmla="*/ 316156426 h 2839"/>
                  <a:gd name="T50" fmla="*/ 143075449 w 4725"/>
                  <a:gd name="T51" fmla="*/ 358172526 h 2839"/>
                  <a:gd name="T52" fmla="*/ 130774910 w 4725"/>
                  <a:gd name="T53" fmla="*/ 355708659 h 2839"/>
                  <a:gd name="T54" fmla="*/ 103713292 w 4725"/>
                  <a:gd name="T55" fmla="*/ 340925096 h 2839"/>
                  <a:gd name="T56" fmla="*/ 32111157 w 4725"/>
                  <a:gd name="T57" fmla="*/ 289053528 h 2839"/>
                  <a:gd name="T58" fmla="*/ 14890259 w 4725"/>
                  <a:gd name="T59" fmla="*/ 259357123 h 2839"/>
                  <a:gd name="T60" fmla="*/ 9840359 w 4725"/>
                  <a:gd name="T61" fmla="*/ 247037788 h 2839"/>
                  <a:gd name="T62" fmla="*/ 12300539 w 4725"/>
                  <a:gd name="T63" fmla="*/ 217471022 h 2839"/>
                  <a:gd name="T64" fmla="*/ 9840359 w 4725"/>
                  <a:gd name="T65" fmla="*/ 190238485 h 2839"/>
                  <a:gd name="T66" fmla="*/ 0 w 4725"/>
                  <a:gd name="T67" fmla="*/ 170397548 h 2839"/>
                  <a:gd name="T68" fmla="*/ 2460180 w 4725"/>
                  <a:gd name="T69" fmla="*/ 150686612 h 2839"/>
                  <a:gd name="T70" fmla="*/ 41951517 w 4725"/>
                  <a:gd name="T71" fmla="*/ 76640239 h 2839"/>
                  <a:gd name="T72" fmla="*/ 44411696 w 4725"/>
                  <a:gd name="T73" fmla="*/ 59263170 h 2839"/>
                  <a:gd name="T74" fmla="*/ 34570977 w 4725"/>
                  <a:gd name="T75" fmla="*/ 27232538 h 2839"/>
                  <a:gd name="T76" fmla="*/ 54381596 w 4725"/>
                  <a:gd name="T77" fmla="*/ 9985108 h 2839"/>
                  <a:gd name="T78" fmla="*/ 76522494 w 4725"/>
                  <a:gd name="T79" fmla="*/ 24768670 h 2839"/>
                  <a:gd name="T80" fmla="*/ 78982674 w 4725"/>
                  <a:gd name="T81" fmla="*/ 37088006 h 2839"/>
                  <a:gd name="T82" fmla="*/ 96203572 w 4725"/>
                  <a:gd name="T83" fmla="*/ 54465075 h 2839"/>
                  <a:gd name="T84" fmla="*/ 113554011 w 4725"/>
                  <a:gd name="T85" fmla="*/ 64320543 h 2839"/>
                  <a:gd name="T86" fmla="*/ 160296347 w 4725"/>
                  <a:gd name="T87" fmla="*/ 66784411 h 2839"/>
                  <a:gd name="T88" fmla="*/ 167806067 w 4725"/>
                  <a:gd name="T89" fmla="*/ 74176012 h 2839"/>
                  <a:gd name="T90" fmla="*/ 172726426 w 4725"/>
                  <a:gd name="T91" fmla="*/ 96351176 h 2839"/>
                  <a:gd name="T92" fmla="*/ 177646426 w 4725"/>
                  <a:gd name="T93" fmla="*/ 103872417 h 2839"/>
                  <a:gd name="T94" fmla="*/ 222058122 w 4725"/>
                  <a:gd name="T95" fmla="*/ 121119846 h 2839"/>
                  <a:gd name="T96" fmla="*/ 231898482 w 4725"/>
                  <a:gd name="T97" fmla="*/ 111134739 h 2839"/>
                  <a:gd name="T98" fmla="*/ 239279021 w 4725"/>
                  <a:gd name="T99" fmla="*/ 96351176 h 2839"/>
                  <a:gd name="T100" fmla="*/ 258959740 w 4725"/>
                  <a:gd name="T101" fmla="*/ 79104106 h 2839"/>
                  <a:gd name="T102" fmla="*/ 377434110 w 4725"/>
                  <a:gd name="T103" fmla="*/ 88959575 h 2839"/>
                  <a:gd name="T104" fmla="*/ 412005087 w 4725"/>
                  <a:gd name="T105" fmla="*/ 88959575 h 2839"/>
                  <a:gd name="T106" fmla="*/ 426636266 w 4725"/>
                  <a:gd name="T107" fmla="*/ 64320543 h 2839"/>
                  <a:gd name="T108" fmla="*/ 453827064 w 4725"/>
                  <a:gd name="T109" fmla="*/ 37088006 h 28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725" h="2839">
                    <a:moveTo>
                      <a:pt x="4020" y="77"/>
                    </a:moveTo>
                    <a:lnTo>
                      <a:pt x="4020" y="134"/>
                    </a:lnTo>
                    <a:lnTo>
                      <a:pt x="4057" y="248"/>
                    </a:lnTo>
                    <a:lnTo>
                      <a:pt x="4134" y="343"/>
                    </a:lnTo>
                    <a:lnTo>
                      <a:pt x="4362" y="420"/>
                    </a:lnTo>
                    <a:lnTo>
                      <a:pt x="4229" y="534"/>
                    </a:lnTo>
                    <a:lnTo>
                      <a:pt x="4191" y="686"/>
                    </a:lnTo>
                    <a:lnTo>
                      <a:pt x="4172" y="838"/>
                    </a:lnTo>
                    <a:lnTo>
                      <a:pt x="4191" y="1086"/>
                    </a:lnTo>
                    <a:lnTo>
                      <a:pt x="4134" y="1219"/>
                    </a:lnTo>
                    <a:lnTo>
                      <a:pt x="4153" y="1429"/>
                    </a:lnTo>
                    <a:lnTo>
                      <a:pt x="4267" y="1619"/>
                    </a:lnTo>
                    <a:lnTo>
                      <a:pt x="4438" y="1829"/>
                    </a:lnTo>
                    <a:lnTo>
                      <a:pt x="4534" y="1905"/>
                    </a:lnTo>
                    <a:lnTo>
                      <a:pt x="4648" y="1962"/>
                    </a:lnTo>
                    <a:lnTo>
                      <a:pt x="4724" y="2000"/>
                    </a:lnTo>
                    <a:lnTo>
                      <a:pt x="4705" y="2115"/>
                    </a:lnTo>
                    <a:lnTo>
                      <a:pt x="4572" y="2115"/>
                    </a:lnTo>
                    <a:lnTo>
                      <a:pt x="4477" y="2191"/>
                    </a:lnTo>
                    <a:lnTo>
                      <a:pt x="4401" y="2362"/>
                    </a:lnTo>
                    <a:lnTo>
                      <a:pt x="4248" y="2496"/>
                    </a:lnTo>
                    <a:lnTo>
                      <a:pt x="4191" y="2629"/>
                    </a:lnTo>
                    <a:lnTo>
                      <a:pt x="4115" y="2762"/>
                    </a:lnTo>
                    <a:lnTo>
                      <a:pt x="4020" y="2838"/>
                    </a:lnTo>
                    <a:lnTo>
                      <a:pt x="3791" y="2801"/>
                    </a:lnTo>
                    <a:lnTo>
                      <a:pt x="3734" y="2762"/>
                    </a:lnTo>
                    <a:lnTo>
                      <a:pt x="3600" y="2534"/>
                    </a:lnTo>
                    <a:lnTo>
                      <a:pt x="3544" y="2457"/>
                    </a:lnTo>
                    <a:lnTo>
                      <a:pt x="3486" y="2401"/>
                    </a:lnTo>
                    <a:lnTo>
                      <a:pt x="3448" y="2381"/>
                    </a:lnTo>
                    <a:lnTo>
                      <a:pt x="3429" y="2381"/>
                    </a:lnTo>
                    <a:lnTo>
                      <a:pt x="3410" y="2401"/>
                    </a:lnTo>
                    <a:lnTo>
                      <a:pt x="3353" y="2496"/>
                    </a:lnTo>
                    <a:lnTo>
                      <a:pt x="3315" y="2496"/>
                    </a:lnTo>
                    <a:lnTo>
                      <a:pt x="3277" y="2515"/>
                    </a:lnTo>
                    <a:lnTo>
                      <a:pt x="3219" y="2515"/>
                    </a:lnTo>
                    <a:lnTo>
                      <a:pt x="3182" y="2496"/>
                    </a:lnTo>
                    <a:lnTo>
                      <a:pt x="3143" y="2477"/>
                    </a:lnTo>
                    <a:lnTo>
                      <a:pt x="3124" y="2420"/>
                    </a:lnTo>
                    <a:lnTo>
                      <a:pt x="3067" y="2248"/>
                    </a:lnTo>
                    <a:lnTo>
                      <a:pt x="3048" y="2172"/>
                    </a:lnTo>
                    <a:lnTo>
                      <a:pt x="3010" y="1962"/>
                    </a:lnTo>
                    <a:lnTo>
                      <a:pt x="2991" y="1924"/>
                    </a:lnTo>
                    <a:lnTo>
                      <a:pt x="2953" y="1886"/>
                    </a:lnTo>
                    <a:lnTo>
                      <a:pt x="2896" y="1810"/>
                    </a:lnTo>
                    <a:lnTo>
                      <a:pt x="2877" y="1791"/>
                    </a:lnTo>
                    <a:lnTo>
                      <a:pt x="2858" y="1791"/>
                    </a:lnTo>
                    <a:lnTo>
                      <a:pt x="2782" y="1962"/>
                    </a:lnTo>
                    <a:lnTo>
                      <a:pt x="2743" y="2000"/>
                    </a:lnTo>
                    <a:lnTo>
                      <a:pt x="2724" y="2039"/>
                    </a:lnTo>
                    <a:lnTo>
                      <a:pt x="2705" y="2058"/>
                    </a:lnTo>
                    <a:lnTo>
                      <a:pt x="2686" y="2076"/>
                    </a:lnTo>
                    <a:lnTo>
                      <a:pt x="2629" y="2096"/>
                    </a:lnTo>
                    <a:lnTo>
                      <a:pt x="2572" y="2096"/>
                    </a:lnTo>
                    <a:lnTo>
                      <a:pt x="2153" y="1962"/>
                    </a:lnTo>
                    <a:lnTo>
                      <a:pt x="2134" y="1981"/>
                    </a:lnTo>
                    <a:lnTo>
                      <a:pt x="2115" y="1981"/>
                    </a:lnTo>
                    <a:lnTo>
                      <a:pt x="2096" y="2000"/>
                    </a:lnTo>
                    <a:lnTo>
                      <a:pt x="2076" y="2020"/>
                    </a:lnTo>
                    <a:lnTo>
                      <a:pt x="2076" y="2058"/>
                    </a:lnTo>
                    <a:lnTo>
                      <a:pt x="2058" y="2076"/>
                    </a:lnTo>
                    <a:lnTo>
                      <a:pt x="2058" y="2096"/>
                    </a:lnTo>
                    <a:lnTo>
                      <a:pt x="2039" y="2115"/>
                    </a:lnTo>
                    <a:lnTo>
                      <a:pt x="1944" y="2172"/>
                    </a:lnTo>
                    <a:lnTo>
                      <a:pt x="1924" y="2191"/>
                    </a:lnTo>
                    <a:lnTo>
                      <a:pt x="1924" y="2210"/>
                    </a:lnTo>
                    <a:lnTo>
                      <a:pt x="1905" y="2229"/>
                    </a:lnTo>
                    <a:lnTo>
                      <a:pt x="1905" y="2248"/>
                    </a:lnTo>
                    <a:lnTo>
                      <a:pt x="1924" y="2286"/>
                    </a:lnTo>
                    <a:lnTo>
                      <a:pt x="1905" y="2305"/>
                    </a:lnTo>
                    <a:lnTo>
                      <a:pt x="1905" y="2324"/>
                    </a:lnTo>
                    <a:lnTo>
                      <a:pt x="1886" y="2362"/>
                    </a:lnTo>
                    <a:lnTo>
                      <a:pt x="1810" y="2438"/>
                    </a:lnTo>
                    <a:lnTo>
                      <a:pt x="1715" y="2496"/>
                    </a:lnTo>
                    <a:lnTo>
                      <a:pt x="1182" y="2762"/>
                    </a:lnTo>
                    <a:lnTo>
                      <a:pt x="1105" y="2762"/>
                    </a:lnTo>
                    <a:lnTo>
                      <a:pt x="1067" y="2782"/>
                    </a:lnTo>
                    <a:lnTo>
                      <a:pt x="1048" y="2762"/>
                    </a:lnTo>
                    <a:lnTo>
                      <a:pt x="1010" y="2743"/>
                    </a:lnTo>
                    <a:lnTo>
                      <a:pt x="877" y="2648"/>
                    </a:lnTo>
                    <a:lnTo>
                      <a:pt x="838" y="2648"/>
                    </a:lnTo>
                    <a:lnTo>
                      <a:pt x="801" y="2629"/>
                    </a:lnTo>
                    <a:lnTo>
                      <a:pt x="248" y="2534"/>
                    </a:lnTo>
                    <a:lnTo>
                      <a:pt x="267" y="2305"/>
                    </a:lnTo>
                    <a:lnTo>
                      <a:pt x="248" y="2229"/>
                    </a:lnTo>
                    <a:lnTo>
                      <a:pt x="248" y="2210"/>
                    </a:lnTo>
                    <a:lnTo>
                      <a:pt x="229" y="2172"/>
                    </a:lnTo>
                    <a:lnTo>
                      <a:pt x="115" y="2000"/>
                    </a:lnTo>
                    <a:lnTo>
                      <a:pt x="95" y="1962"/>
                    </a:lnTo>
                    <a:lnTo>
                      <a:pt x="76" y="1924"/>
                    </a:lnTo>
                    <a:lnTo>
                      <a:pt x="76" y="1905"/>
                    </a:lnTo>
                    <a:lnTo>
                      <a:pt x="76" y="1886"/>
                    </a:lnTo>
                    <a:lnTo>
                      <a:pt x="76" y="1829"/>
                    </a:lnTo>
                    <a:lnTo>
                      <a:pt x="95" y="1677"/>
                    </a:lnTo>
                    <a:lnTo>
                      <a:pt x="95" y="1600"/>
                    </a:lnTo>
                    <a:lnTo>
                      <a:pt x="76" y="1505"/>
                    </a:lnTo>
                    <a:lnTo>
                      <a:pt x="76" y="1467"/>
                    </a:lnTo>
                    <a:lnTo>
                      <a:pt x="58" y="1429"/>
                    </a:lnTo>
                    <a:lnTo>
                      <a:pt x="19" y="1353"/>
                    </a:lnTo>
                    <a:lnTo>
                      <a:pt x="0" y="1314"/>
                    </a:lnTo>
                    <a:lnTo>
                      <a:pt x="0" y="1277"/>
                    </a:lnTo>
                    <a:lnTo>
                      <a:pt x="0" y="1238"/>
                    </a:lnTo>
                    <a:lnTo>
                      <a:pt x="19" y="1162"/>
                    </a:lnTo>
                    <a:lnTo>
                      <a:pt x="172" y="801"/>
                    </a:lnTo>
                    <a:lnTo>
                      <a:pt x="229" y="705"/>
                    </a:lnTo>
                    <a:lnTo>
                      <a:pt x="324" y="591"/>
                    </a:lnTo>
                    <a:lnTo>
                      <a:pt x="343" y="553"/>
                    </a:lnTo>
                    <a:lnTo>
                      <a:pt x="343" y="496"/>
                    </a:lnTo>
                    <a:lnTo>
                      <a:pt x="343" y="457"/>
                    </a:lnTo>
                    <a:lnTo>
                      <a:pt x="267" y="267"/>
                    </a:lnTo>
                    <a:lnTo>
                      <a:pt x="267" y="248"/>
                    </a:lnTo>
                    <a:lnTo>
                      <a:pt x="267" y="210"/>
                    </a:lnTo>
                    <a:lnTo>
                      <a:pt x="286" y="191"/>
                    </a:lnTo>
                    <a:lnTo>
                      <a:pt x="324" y="134"/>
                    </a:lnTo>
                    <a:lnTo>
                      <a:pt x="420" y="77"/>
                    </a:lnTo>
                    <a:lnTo>
                      <a:pt x="629" y="0"/>
                    </a:lnTo>
                    <a:lnTo>
                      <a:pt x="591" y="153"/>
                    </a:lnTo>
                    <a:lnTo>
                      <a:pt x="591" y="191"/>
                    </a:lnTo>
                    <a:lnTo>
                      <a:pt x="591" y="229"/>
                    </a:lnTo>
                    <a:lnTo>
                      <a:pt x="591" y="248"/>
                    </a:lnTo>
                    <a:lnTo>
                      <a:pt x="610" y="286"/>
                    </a:lnTo>
                    <a:lnTo>
                      <a:pt x="610" y="305"/>
                    </a:lnTo>
                    <a:lnTo>
                      <a:pt x="648" y="324"/>
                    </a:lnTo>
                    <a:lnTo>
                      <a:pt x="743" y="420"/>
                    </a:lnTo>
                    <a:lnTo>
                      <a:pt x="801" y="476"/>
                    </a:lnTo>
                    <a:lnTo>
                      <a:pt x="838" y="496"/>
                    </a:lnTo>
                    <a:lnTo>
                      <a:pt x="877" y="496"/>
                    </a:lnTo>
                    <a:lnTo>
                      <a:pt x="1029" y="457"/>
                    </a:lnTo>
                    <a:lnTo>
                      <a:pt x="1067" y="476"/>
                    </a:lnTo>
                    <a:lnTo>
                      <a:pt x="1238" y="515"/>
                    </a:lnTo>
                    <a:lnTo>
                      <a:pt x="1258" y="534"/>
                    </a:lnTo>
                    <a:lnTo>
                      <a:pt x="1277" y="553"/>
                    </a:lnTo>
                    <a:lnTo>
                      <a:pt x="1296" y="572"/>
                    </a:lnTo>
                    <a:lnTo>
                      <a:pt x="1314" y="591"/>
                    </a:lnTo>
                    <a:lnTo>
                      <a:pt x="1314" y="629"/>
                    </a:lnTo>
                    <a:lnTo>
                      <a:pt x="1334" y="743"/>
                    </a:lnTo>
                    <a:lnTo>
                      <a:pt x="1334" y="762"/>
                    </a:lnTo>
                    <a:lnTo>
                      <a:pt x="1353" y="801"/>
                    </a:lnTo>
                    <a:lnTo>
                      <a:pt x="1372" y="801"/>
                    </a:lnTo>
                    <a:lnTo>
                      <a:pt x="1658" y="934"/>
                    </a:lnTo>
                    <a:lnTo>
                      <a:pt x="1677" y="934"/>
                    </a:lnTo>
                    <a:lnTo>
                      <a:pt x="1715" y="934"/>
                    </a:lnTo>
                    <a:lnTo>
                      <a:pt x="1734" y="934"/>
                    </a:lnTo>
                    <a:lnTo>
                      <a:pt x="1772" y="896"/>
                    </a:lnTo>
                    <a:lnTo>
                      <a:pt x="1791" y="857"/>
                    </a:lnTo>
                    <a:lnTo>
                      <a:pt x="1810" y="801"/>
                    </a:lnTo>
                    <a:lnTo>
                      <a:pt x="1829" y="762"/>
                    </a:lnTo>
                    <a:lnTo>
                      <a:pt x="1848" y="743"/>
                    </a:lnTo>
                    <a:lnTo>
                      <a:pt x="1962" y="667"/>
                    </a:lnTo>
                    <a:lnTo>
                      <a:pt x="1981" y="648"/>
                    </a:lnTo>
                    <a:lnTo>
                      <a:pt x="2000" y="610"/>
                    </a:lnTo>
                    <a:lnTo>
                      <a:pt x="2039" y="439"/>
                    </a:lnTo>
                    <a:lnTo>
                      <a:pt x="2591" y="629"/>
                    </a:lnTo>
                    <a:lnTo>
                      <a:pt x="2915" y="686"/>
                    </a:lnTo>
                    <a:lnTo>
                      <a:pt x="3105" y="705"/>
                    </a:lnTo>
                    <a:lnTo>
                      <a:pt x="3143" y="705"/>
                    </a:lnTo>
                    <a:lnTo>
                      <a:pt x="3182" y="686"/>
                    </a:lnTo>
                    <a:lnTo>
                      <a:pt x="3200" y="667"/>
                    </a:lnTo>
                    <a:lnTo>
                      <a:pt x="3239" y="572"/>
                    </a:lnTo>
                    <a:lnTo>
                      <a:pt x="3295" y="496"/>
                    </a:lnTo>
                    <a:lnTo>
                      <a:pt x="3334" y="439"/>
                    </a:lnTo>
                    <a:lnTo>
                      <a:pt x="3410" y="381"/>
                    </a:lnTo>
                    <a:lnTo>
                      <a:pt x="3505" y="286"/>
                    </a:lnTo>
                    <a:lnTo>
                      <a:pt x="3620" y="229"/>
                    </a:lnTo>
                    <a:lnTo>
                      <a:pt x="4020" y="77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5" name="Freeform 13">
                <a:extLst>
                  <a:ext uri="{FF2B5EF4-FFF2-40B4-BE49-F238E27FC236}">
                    <a16:creationId xmlns:a16="http://schemas.microsoft.com/office/drawing/2014/main" id="{7D0AEDFE-5E65-B346-B330-19F6483CF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9838" y="4156075"/>
                <a:ext cx="995362" cy="706438"/>
              </a:xfrm>
              <a:custGeom>
                <a:avLst/>
                <a:gdLst>
                  <a:gd name="T0" fmla="*/ 133541340 w 2763"/>
                  <a:gd name="T1" fmla="*/ 2460837 h 1963"/>
                  <a:gd name="T2" fmla="*/ 165596463 w 2763"/>
                  <a:gd name="T3" fmla="*/ 14764302 h 1963"/>
                  <a:gd name="T4" fmla="*/ 210110363 w 2763"/>
                  <a:gd name="T5" fmla="*/ 4921314 h 1963"/>
                  <a:gd name="T6" fmla="*/ 225034669 w 2763"/>
                  <a:gd name="T7" fmla="*/ 17225139 h 1963"/>
                  <a:gd name="T8" fmla="*/ 215041782 w 2763"/>
                  <a:gd name="T9" fmla="*/ 44422462 h 1963"/>
                  <a:gd name="T10" fmla="*/ 225034669 w 2763"/>
                  <a:gd name="T11" fmla="*/ 69158949 h 1963"/>
                  <a:gd name="T12" fmla="*/ 306535111 w 2763"/>
                  <a:gd name="T13" fmla="*/ 103608867 h 1963"/>
                  <a:gd name="T14" fmla="*/ 351049011 w 2763"/>
                  <a:gd name="T15" fmla="*/ 115912693 h 1963"/>
                  <a:gd name="T16" fmla="*/ 336254394 w 2763"/>
                  <a:gd name="T17" fmla="*/ 143110016 h 1963"/>
                  <a:gd name="T18" fmla="*/ 333788504 w 2763"/>
                  <a:gd name="T19" fmla="*/ 172768176 h 1963"/>
                  <a:gd name="T20" fmla="*/ 281877296 w 2763"/>
                  <a:gd name="T21" fmla="*/ 192453792 h 1963"/>
                  <a:gd name="T22" fmla="*/ 254623903 w 2763"/>
                  <a:gd name="T23" fmla="*/ 212139409 h 1963"/>
                  <a:gd name="T24" fmla="*/ 239699597 w 2763"/>
                  <a:gd name="T25" fmla="*/ 227033267 h 1963"/>
                  <a:gd name="T26" fmla="*/ 227370509 w 2763"/>
                  <a:gd name="T27" fmla="*/ 249179720 h 1963"/>
                  <a:gd name="T28" fmla="*/ 219973201 w 2763"/>
                  <a:gd name="T29" fmla="*/ 254101034 h 1963"/>
                  <a:gd name="T30" fmla="*/ 190383967 w 2763"/>
                  <a:gd name="T31" fmla="*/ 251640197 h 1963"/>
                  <a:gd name="T32" fmla="*/ 76698712 w 2763"/>
                  <a:gd name="T33" fmla="*/ 219651116 h 1963"/>
                  <a:gd name="T34" fmla="*/ 56842627 w 2763"/>
                  <a:gd name="T35" fmla="*/ 209678572 h 1963"/>
                  <a:gd name="T36" fmla="*/ 49445319 w 2763"/>
                  <a:gd name="T37" fmla="*/ 209678572 h 1963"/>
                  <a:gd name="T38" fmla="*/ 44513900 w 2763"/>
                  <a:gd name="T39" fmla="*/ 214600246 h 1963"/>
                  <a:gd name="T40" fmla="*/ 42048010 w 2763"/>
                  <a:gd name="T41" fmla="*/ 221982397 h 1963"/>
                  <a:gd name="T42" fmla="*/ 37116591 w 2763"/>
                  <a:gd name="T43" fmla="*/ 231954581 h 1963"/>
                  <a:gd name="T44" fmla="*/ 29719283 w 2763"/>
                  <a:gd name="T45" fmla="*/ 234415418 h 1963"/>
                  <a:gd name="T46" fmla="*/ 12328727 w 2763"/>
                  <a:gd name="T47" fmla="*/ 231954581 h 1963"/>
                  <a:gd name="T48" fmla="*/ 7397308 w 2763"/>
                  <a:gd name="T49" fmla="*/ 229494104 h 1963"/>
                  <a:gd name="T50" fmla="*/ 2465890 w 2763"/>
                  <a:gd name="T51" fmla="*/ 224442874 h 1963"/>
                  <a:gd name="T52" fmla="*/ 0 w 2763"/>
                  <a:gd name="T53" fmla="*/ 219651116 h 1963"/>
                  <a:gd name="T54" fmla="*/ 2465890 w 2763"/>
                  <a:gd name="T55" fmla="*/ 207218095 h 1963"/>
                  <a:gd name="T56" fmla="*/ 7397308 w 2763"/>
                  <a:gd name="T57" fmla="*/ 199835943 h 1963"/>
                  <a:gd name="T58" fmla="*/ 32055123 w 2763"/>
                  <a:gd name="T59" fmla="*/ 187532118 h 1963"/>
                  <a:gd name="T60" fmla="*/ 34650702 w 2763"/>
                  <a:gd name="T61" fmla="*/ 182610804 h 1963"/>
                  <a:gd name="T62" fmla="*/ 34650702 w 2763"/>
                  <a:gd name="T63" fmla="*/ 172768176 h 1963"/>
                  <a:gd name="T64" fmla="*/ 27253393 w 2763"/>
                  <a:gd name="T65" fmla="*/ 160334795 h 1963"/>
                  <a:gd name="T66" fmla="*/ 34650702 w 2763"/>
                  <a:gd name="T67" fmla="*/ 152952644 h 1963"/>
                  <a:gd name="T68" fmla="*/ 42048010 w 2763"/>
                  <a:gd name="T69" fmla="*/ 150492167 h 1963"/>
                  <a:gd name="T70" fmla="*/ 79164602 w 2763"/>
                  <a:gd name="T71" fmla="*/ 140649179 h 1963"/>
                  <a:gd name="T72" fmla="*/ 93959219 w 2763"/>
                  <a:gd name="T73" fmla="*/ 128345713 h 1963"/>
                  <a:gd name="T74" fmla="*/ 98890638 w 2763"/>
                  <a:gd name="T75" fmla="*/ 115912693 h 1963"/>
                  <a:gd name="T76" fmla="*/ 103822057 w 2763"/>
                  <a:gd name="T77" fmla="*/ 86384088 h 1963"/>
                  <a:gd name="T78" fmla="*/ 101356527 w 2763"/>
                  <a:gd name="T79" fmla="*/ 46882940 h 1963"/>
                  <a:gd name="T80" fmla="*/ 106287946 w 2763"/>
                  <a:gd name="T81" fmla="*/ 32118637 h 1963"/>
                  <a:gd name="T82" fmla="*/ 133541340 w 2763"/>
                  <a:gd name="T83" fmla="*/ 0 h 19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63" h="1963">
                    <a:moveTo>
                      <a:pt x="1029" y="0"/>
                    </a:moveTo>
                    <a:lnTo>
                      <a:pt x="1029" y="19"/>
                    </a:lnTo>
                    <a:lnTo>
                      <a:pt x="1124" y="57"/>
                    </a:lnTo>
                    <a:lnTo>
                      <a:pt x="1276" y="114"/>
                    </a:lnTo>
                    <a:lnTo>
                      <a:pt x="1562" y="19"/>
                    </a:lnTo>
                    <a:lnTo>
                      <a:pt x="1619" y="38"/>
                    </a:lnTo>
                    <a:lnTo>
                      <a:pt x="1657" y="57"/>
                    </a:lnTo>
                    <a:lnTo>
                      <a:pt x="1734" y="133"/>
                    </a:lnTo>
                    <a:lnTo>
                      <a:pt x="1695" y="229"/>
                    </a:lnTo>
                    <a:lnTo>
                      <a:pt x="1657" y="343"/>
                    </a:lnTo>
                    <a:lnTo>
                      <a:pt x="1695" y="458"/>
                    </a:lnTo>
                    <a:lnTo>
                      <a:pt x="1734" y="534"/>
                    </a:lnTo>
                    <a:lnTo>
                      <a:pt x="1943" y="629"/>
                    </a:lnTo>
                    <a:lnTo>
                      <a:pt x="2362" y="800"/>
                    </a:lnTo>
                    <a:lnTo>
                      <a:pt x="2553" y="781"/>
                    </a:lnTo>
                    <a:lnTo>
                      <a:pt x="2705" y="895"/>
                    </a:lnTo>
                    <a:lnTo>
                      <a:pt x="2762" y="1029"/>
                    </a:lnTo>
                    <a:lnTo>
                      <a:pt x="2591" y="1105"/>
                    </a:lnTo>
                    <a:lnTo>
                      <a:pt x="2553" y="1238"/>
                    </a:lnTo>
                    <a:lnTo>
                      <a:pt x="2572" y="1334"/>
                    </a:lnTo>
                    <a:lnTo>
                      <a:pt x="2172" y="1486"/>
                    </a:lnTo>
                    <a:lnTo>
                      <a:pt x="2057" y="1543"/>
                    </a:lnTo>
                    <a:lnTo>
                      <a:pt x="1962" y="1638"/>
                    </a:lnTo>
                    <a:lnTo>
                      <a:pt x="1886" y="1696"/>
                    </a:lnTo>
                    <a:lnTo>
                      <a:pt x="1847" y="1753"/>
                    </a:lnTo>
                    <a:lnTo>
                      <a:pt x="1791" y="1829"/>
                    </a:lnTo>
                    <a:lnTo>
                      <a:pt x="1752" y="1924"/>
                    </a:lnTo>
                    <a:lnTo>
                      <a:pt x="1734" y="1943"/>
                    </a:lnTo>
                    <a:lnTo>
                      <a:pt x="1695" y="1962"/>
                    </a:lnTo>
                    <a:lnTo>
                      <a:pt x="1657" y="1962"/>
                    </a:lnTo>
                    <a:lnTo>
                      <a:pt x="1467" y="1943"/>
                    </a:lnTo>
                    <a:lnTo>
                      <a:pt x="1143" y="1886"/>
                    </a:lnTo>
                    <a:lnTo>
                      <a:pt x="591" y="1696"/>
                    </a:lnTo>
                    <a:lnTo>
                      <a:pt x="552" y="1657"/>
                    </a:lnTo>
                    <a:lnTo>
                      <a:pt x="438" y="1619"/>
                    </a:lnTo>
                    <a:lnTo>
                      <a:pt x="400" y="1619"/>
                    </a:lnTo>
                    <a:lnTo>
                      <a:pt x="381" y="1619"/>
                    </a:lnTo>
                    <a:lnTo>
                      <a:pt x="362" y="1638"/>
                    </a:lnTo>
                    <a:lnTo>
                      <a:pt x="343" y="1657"/>
                    </a:lnTo>
                    <a:lnTo>
                      <a:pt x="324" y="1714"/>
                    </a:lnTo>
                    <a:lnTo>
                      <a:pt x="305" y="1753"/>
                    </a:lnTo>
                    <a:lnTo>
                      <a:pt x="286" y="1791"/>
                    </a:lnTo>
                    <a:lnTo>
                      <a:pt x="247" y="1810"/>
                    </a:lnTo>
                    <a:lnTo>
                      <a:pt x="229" y="1810"/>
                    </a:lnTo>
                    <a:lnTo>
                      <a:pt x="115" y="1810"/>
                    </a:lnTo>
                    <a:lnTo>
                      <a:pt x="95" y="1791"/>
                    </a:lnTo>
                    <a:lnTo>
                      <a:pt x="76" y="1791"/>
                    </a:lnTo>
                    <a:lnTo>
                      <a:pt x="57" y="1772"/>
                    </a:lnTo>
                    <a:lnTo>
                      <a:pt x="38" y="1753"/>
                    </a:lnTo>
                    <a:lnTo>
                      <a:pt x="19" y="1733"/>
                    </a:lnTo>
                    <a:lnTo>
                      <a:pt x="19" y="1714"/>
                    </a:lnTo>
                    <a:lnTo>
                      <a:pt x="0" y="1696"/>
                    </a:lnTo>
                    <a:lnTo>
                      <a:pt x="0" y="1657"/>
                    </a:lnTo>
                    <a:lnTo>
                      <a:pt x="19" y="1600"/>
                    </a:lnTo>
                    <a:lnTo>
                      <a:pt x="19" y="1562"/>
                    </a:lnTo>
                    <a:lnTo>
                      <a:pt x="57" y="1543"/>
                    </a:lnTo>
                    <a:lnTo>
                      <a:pt x="210" y="1486"/>
                    </a:lnTo>
                    <a:lnTo>
                      <a:pt x="247" y="1448"/>
                    </a:lnTo>
                    <a:lnTo>
                      <a:pt x="267" y="1429"/>
                    </a:lnTo>
                    <a:lnTo>
                      <a:pt x="267" y="1410"/>
                    </a:lnTo>
                    <a:lnTo>
                      <a:pt x="267" y="1352"/>
                    </a:lnTo>
                    <a:lnTo>
                      <a:pt x="267" y="1334"/>
                    </a:lnTo>
                    <a:lnTo>
                      <a:pt x="210" y="1276"/>
                    </a:lnTo>
                    <a:lnTo>
                      <a:pt x="210" y="1238"/>
                    </a:lnTo>
                    <a:lnTo>
                      <a:pt x="229" y="1220"/>
                    </a:lnTo>
                    <a:lnTo>
                      <a:pt x="267" y="1181"/>
                    </a:lnTo>
                    <a:lnTo>
                      <a:pt x="305" y="1181"/>
                    </a:lnTo>
                    <a:lnTo>
                      <a:pt x="324" y="1162"/>
                    </a:lnTo>
                    <a:lnTo>
                      <a:pt x="438" y="1143"/>
                    </a:lnTo>
                    <a:lnTo>
                      <a:pt x="610" y="1086"/>
                    </a:lnTo>
                    <a:lnTo>
                      <a:pt x="686" y="1029"/>
                    </a:lnTo>
                    <a:lnTo>
                      <a:pt x="724" y="991"/>
                    </a:lnTo>
                    <a:lnTo>
                      <a:pt x="743" y="953"/>
                    </a:lnTo>
                    <a:lnTo>
                      <a:pt x="762" y="895"/>
                    </a:lnTo>
                    <a:lnTo>
                      <a:pt x="800" y="705"/>
                    </a:lnTo>
                    <a:lnTo>
                      <a:pt x="800" y="667"/>
                    </a:lnTo>
                    <a:lnTo>
                      <a:pt x="781" y="476"/>
                    </a:lnTo>
                    <a:lnTo>
                      <a:pt x="781" y="362"/>
                    </a:lnTo>
                    <a:lnTo>
                      <a:pt x="781" y="343"/>
                    </a:lnTo>
                    <a:lnTo>
                      <a:pt x="819" y="248"/>
                    </a:lnTo>
                    <a:lnTo>
                      <a:pt x="1009" y="19"/>
                    </a:lnTo>
                    <a:lnTo>
                      <a:pt x="1029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6" name="Freeform 14">
                <a:extLst>
                  <a:ext uri="{FF2B5EF4-FFF2-40B4-BE49-F238E27FC236}">
                    <a16:creationId xmlns:a16="http://schemas.microsoft.com/office/drawing/2014/main" id="{3814E85C-BE3E-1443-9E81-325591A29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0563" y="2908300"/>
                <a:ext cx="919162" cy="2036763"/>
              </a:xfrm>
              <a:custGeom>
                <a:avLst/>
                <a:gdLst>
                  <a:gd name="T0" fmla="*/ 214617489 w 2554"/>
                  <a:gd name="T1" fmla="*/ 59328865 h 5659"/>
                  <a:gd name="T2" fmla="*/ 197390939 w 2554"/>
                  <a:gd name="T3" fmla="*/ 160369802 h 5659"/>
                  <a:gd name="T4" fmla="*/ 207234682 w 2554"/>
                  <a:gd name="T5" fmla="*/ 254156278 h 5659"/>
                  <a:gd name="T6" fmla="*/ 217078425 w 2554"/>
                  <a:gd name="T7" fmla="*/ 278898323 h 5659"/>
                  <a:gd name="T8" fmla="*/ 236895111 w 2554"/>
                  <a:gd name="T9" fmla="*/ 325791381 h 5659"/>
                  <a:gd name="T10" fmla="*/ 261633669 w 2554"/>
                  <a:gd name="T11" fmla="*/ 347942753 h 5659"/>
                  <a:gd name="T12" fmla="*/ 330668709 w 2554"/>
                  <a:gd name="T13" fmla="*/ 449112900 h 5659"/>
                  <a:gd name="T14" fmla="*/ 298547345 w 2554"/>
                  <a:gd name="T15" fmla="*/ 493544854 h 5659"/>
                  <a:gd name="T16" fmla="*/ 301008280 w 2554"/>
                  <a:gd name="T17" fmla="*/ 535515705 h 5659"/>
                  <a:gd name="T18" fmla="*/ 293625473 w 2554"/>
                  <a:gd name="T19" fmla="*/ 572563628 h 5659"/>
                  <a:gd name="T20" fmla="*/ 276399283 w 2554"/>
                  <a:gd name="T21" fmla="*/ 589792433 h 5659"/>
                  <a:gd name="T22" fmla="*/ 236895111 w 2554"/>
                  <a:gd name="T23" fmla="*/ 602098671 h 5659"/>
                  <a:gd name="T24" fmla="*/ 224590433 w 2554"/>
                  <a:gd name="T25" fmla="*/ 609482342 h 5659"/>
                  <a:gd name="T26" fmla="*/ 231973240 w 2554"/>
                  <a:gd name="T27" fmla="*/ 624250044 h 5659"/>
                  <a:gd name="T28" fmla="*/ 229382743 w 2554"/>
                  <a:gd name="T29" fmla="*/ 636685851 h 5659"/>
                  <a:gd name="T30" fmla="*/ 199851875 w 2554"/>
                  <a:gd name="T31" fmla="*/ 651453193 h 5659"/>
                  <a:gd name="T32" fmla="*/ 197390939 w 2554"/>
                  <a:gd name="T33" fmla="*/ 668811568 h 5659"/>
                  <a:gd name="T34" fmla="*/ 202312811 w 2554"/>
                  <a:gd name="T35" fmla="*/ 676195238 h 5659"/>
                  <a:gd name="T36" fmla="*/ 209695618 w 2554"/>
                  <a:gd name="T37" fmla="*/ 681117806 h 5659"/>
                  <a:gd name="T38" fmla="*/ 229382743 w 2554"/>
                  <a:gd name="T39" fmla="*/ 683578909 h 5659"/>
                  <a:gd name="T40" fmla="*/ 239356047 w 2554"/>
                  <a:gd name="T41" fmla="*/ 671143102 h 5659"/>
                  <a:gd name="T42" fmla="*/ 244277918 w 2554"/>
                  <a:gd name="T43" fmla="*/ 661298327 h 5659"/>
                  <a:gd name="T44" fmla="*/ 254121301 w 2554"/>
                  <a:gd name="T45" fmla="*/ 658836864 h 5659"/>
                  <a:gd name="T46" fmla="*/ 268886915 w 2554"/>
                  <a:gd name="T47" fmla="*/ 690962580 h 5659"/>
                  <a:gd name="T48" fmla="*/ 249199790 w 2554"/>
                  <a:gd name="T49" fmla="*/ 708191385 h 5659"/>
                  <a:gd name="T50" fmla="*/ 241816983 w 2554"/>
                  <a:gd name="T51" fmla="*/ 722959086 h 5659"/>
                  <a:gd name="T52" fmla="*/ 231973240 w 2554"/>
                  <a:gd name="T53" fmla="*/ 732933431 h 5659"/>
                  <a:gd name="T54" fmla="*/ 187547196 w 2554"/>
                  <a:gd name="T55" fmla="*/ 715704625 h 5659"/>
                  <a:gd name="T56" fmla="*/ 182625685 w 2554"/>
                  <a:gd name="T57" fmla="*/ 708191385 h 5659"/>
                  <a:gd name="T58" fmla="*/ 177703814 w 2554"/>
                  <a:gd name="T59" fmla="*/ 686040373 h 5659"/>
                  <a:gd name="T60" fmla="*/ 170191446 w 2554"/>
                  <a:gd name="T61" fmla="*/ 678656342 h 5659"/>
                  <a:gd name="T62" fmla="*/ 123434027 w 2554"/>
                  <a:gd name="T63" fmla="*/ 676195238 h 5659"/>
                  <a:gd name="T64" fmla="*/ 106078277 w 2554"/>
                  <a:gd name="T65" fmla="*/ 666350104 h 5659"/>
                  <a:gd name="T66" fmla="*/ 88851727 w 2554"/>
                  <a:gd name="T67" fmla="*/ 648992089 h 5659"/>
                  <a:gd name="T68" fmla="*/ 86390791 w 2554"/>
                  <a:gd name="T69" fmla="*/ 636685851 h 5659"/>
                  <a:gd name="T70" fmla="*/ 83929855 w 2554"/>
                  <a:gd name="T71" fmla="*/ 587331330 h 5659"/>
                  <a:gd name="T72" fmla="*/ 2460936 w 2554"/>
                  <a:gd name="T73" fmla="*/ 426961528 h 5659"/>
                  <a:gd name="T74" fmla="*/ 0 w 2554"/>
                  <a:gd name="T75" fmla="*/ 414525720 h 5659"/>
                  <a:gd name="T76" fmla="*/ 39504172 w 2554"/>
                  <a:gd name="T77" fmla="*/ 360378561 h 5659"/>
                  <a:gd name="T78" fmla="*/ 51808491 w 2554"/>
                  <a:gd name="T79" fmla="*/ 318278141 h 5659"/>
                  <a:gd name="T80" fmla="*/ 54269426 w 2554"/>
                  <a:gd name="T81" fmla="*/ 273975756 h 5659"/>
                  <a:gd name="T82" fmla="*/ 41965108 w 2554"/>
                  <a:gd name="T83" fmla="*/ 254156278 h 5659"/>
                  <a:gd name="T84" fmla="*/ 29660429 w 2554"/>
                  <a:gd name="T85" fmla="*/ 185111848 h 5659"/>
                  <a:gd name="T86" fmla="*/ 56730362 w 2554"/>
                  <a:gd name="T87" fmla="*/ 172805610 h 5659"/>
                  <a:gd name="T88" fmla="*/ 64242730 w 2554"/>
                  <a:gd name="T89" fmla="*/ 157908339 h 5659"/>
                  <a:gd name="T90" fmla="*/ 69035040 w 2554"/>
                  <a:gd name="T91" fmla="*/ 133295863 h 5659"/>
                  <a:gd name="T92" fmla="*/ 66703666 w 2554"/>
                  <a:gd name="T93" fmla="*/ 118528521 h 5659"/>
                  <a:gd name="T94" fmla="*/ 118382955 w 2554"/>
                  <a:gd name="T95" fmla="*/ 103760820 h 5659"/>
                  <a:gd name="T96" fmla="*/ 120843531 w 2554"/>
                  <a:gd name="T97" fmla="*/ 88863909 h 5659"/>
                  <a:gd name="T98" fmla="*/ 113590645 w 2554"/>
                  <a:gd name="T99" fmla="*/ 79019134 h 5659"/>
                  <a:gd name="T100" fmla="*/ 125894963 w 2554"/>
                  <a:gd name="T101" fmla="*/ 64251433 h 5659"/>
                  <a:gd name="T102" fmla="*/ 148043384 w 2554"/>
                  <a:gd name="T103" fmla="*/ 5052137 h 5659"/>
                  <a:gd name="T104" fmla="*/ 182625685 w 2554"/>
                  <a:gd name="T105" fmla="*/ 7513240 h 5659"/>
                  <a:gd name="T106" fmla="*/ 197390939 w 2554"/>
                  <a:gd name="T107" fmla="*/ 7513240 h 5659"/>
                  <a:gd name="T108" fmla="*/ 214617489 w 2554"/>
                  <a:gd name="T109" fmla="*/ 0 h 5659"/>
                  <a:gd name="T110" fmla="*/ 222129497 w 2554"/>
                  <a:gd name="T111" fmla="*/ 2461104 h 5659"/>
                  <a:gd name="T112" fmla="*/ 229382743 w 2554"/>
                  <a:gd name="T113" fmla="*/ 19819478 h 56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554" h="5659">
                    <a:moveTo>
                      <a:pt x="1771" y="153"/>
                    </a:moveTo>
                    <a:lnTo>
                      <a:pt x="1715" y="229"/>
                    </a:lnTo>
                    <a:lnTo>
                      <a:pt x="1657" y="458"/>
                    </a:lnTo>
                    <a:lnTo>
                      <a:pt x="1581" y="686"/>
                    </a:lnTo>
                    <a:lnTo>
                      <a:pt x="1524" y="934"/>
                    </a:lnTo>
                    <a:lnTo>
                      <a:pt x="1524" y="1238"/>
                    </a:lnTo>
                    <a:lnTo>
                      <a:pt x="1505" y="1563"/>
                    </a:lnTo>
                    <a:lnTo>
                      <a:pt x="1524" y="1753"/>
                    </a:lnTo>
                    <a:lnTo>
                      <a:pt x="1600" y="1962"/>
                    </a:lnTo>
                    <a:lnTo>
                      <a:pt x="1639" y="2058"/>
                    </a:lnTo>
                    <a:lnTo>
                      <a:pt x="1657" y="2096"/>
                    </a:lnTo>
                    <a:lnTo>
                      <a:pt x="1676" y="2153"/>
                    </a:lnTo>
                    <a:lnTo>
                      <a:pt x="1695" y="2286"/>
                    </a:lnTo>
                    <a:lnTo>
                      <a:pt x="1715" y="2343"/>
                    </a:lnTo>
                    <a:lnTo>
                      <a:pt x="1829" y="2515"/>
                    </a:lnTo>
                    <a:lnTo>
                      <a:pt x="1905" y="2591"/>
                    </a:lnTo>
                    <a:lnTo>
                      <a:pt x="1962" y="2629"/>
                    </a:lnTo>
                    <a:lnTo>
                      <a:pt x="2020" y="2686"/>
                    </a:lnTo>
                    <a:lnTo>
                      <a:pt x="2152" y="3086"/>
                    </a:lnTo>
                    <a:lnTo>
                      <a:pt x="2210" y="3163"/>
                    </a:lnTo>
                    <a:lnTo>
                      <a:pt x="2553" y="3467"/>
                    </a:lnTo>
                    <a:lnTo>
                      <a:pt x="2533" y="3486"/>
                    </a:lnTo>
                    <a:lnTo>
                      <a:pt x="2343" y="3715"/>
                    </a:lnTo>
                    <a:lnTo>
                      <a:pt x="2305" y="3810"/>
                    </a:lnTo>
                    <a:lnTo>
                      <a:pt x="2305" y="3829"/>
                    </a:lnTo>
                    <a:lnTo>
                      <a:pt x="2305" y="3943"/>
                    </a:lnTo>
                    <a:lnTo>
                      <a:pt x="2324" y="4134"/>
                    </a:lnTo>
                    <a:lnTo>
                      <a:pt x="2324" y="4172"/>
                    </a:lnTo>
                    <a:lnTo>
                      <a:pt x="2286" y="4362"/>
                    </a:lnTo>
                    <a:lnTo>
                      <a:pt x="2267" y="4420"/>
                    </a:lnTo>
                    <a:lnTo>
                      <a:pt x="2248" y="4458"/>
                    </a:lnTo>
                    <a:lnTo>
                      <a:pt x="2210" y="4496"/>
                    </a:lnTo>
                    <a:lnTo>
                      <a:pt x="2134" y="4553"/>
                    </a:lnTo>
                    <a:lnTo>
                      <a:pt x="1962" y="4610"/>
                    </a:lnTo>
                    <a:lnTo>
                      <a:pt x="1848" y="4629"/>
                    </a:lnTo>
                    <a:lnTo>
                      <a:pt x="1829" y="4648"/>
                    </a:lnTo>
                    <a:lnTo>
                      <a:pt x="1791" y="4648"/>
                    </a:lnTo>
                    <a:lnTo>
                      <a:pt x="1753" y="4687"/>
                    </a:lnTo>
                    <a:lnTo>
                      <a:pt x="1734" y="4705"/>
                    </a:lnTo>
                    <a:lnTo>
                      <a:pt x="1734" y="4743"/>
                    </a:lnTo>
                    <a:lnTo>
                      <a:pt x="1791" y="4801"/>
                    </a:lnTo>
                    <a:lnTo>
                      <a:pt x="1791" y="4819"/>
                    </a:lnTo>
                    <a:lnTo>
                      <a:pt x="1791" y="4877"/>
                    </a:lnTo>
                    <a:lnTo>
                      <a:pt x="1791" y="4896"/>
                    </a:lnTo>
                    <a:lnTo>
                      <a:pt x="1771" y="4915"/>
                    </a:lnTo>
                    <a:lnTo>
                      <a:pt x="1734" y="4953"/>
                    </a:lnTo>
                    <a:lnTo>
                      <a:pt x="1581" y="5010"/>
                    </a:lnTo>
                    <a:lnTo>
                      <a:pt x="1543" y="5029"/>
                    </a:lnTo>
                    <a:lnTo>
                      <a:pt x="1543" y="5067"/>
                    </a:lnTo>
                    <a:lnTo>
                      <a:pt x="1524" y="5124"/>
                    </a:lnTo>
                    <a:lnTo>
                      <a:pt x="1524" y="5163"/>
                    </a:lnTo>
                    <a:lnTo>
                      <a:pt x="1543" y="5181"/>
                    </a:lnTo>
                    <a:lnTo>
                      <a:pt x="1543" y="5200"/>
                    </a:lnTo>
                    <a:lnTo>
                      <a:pt x="1562" y="5220"/>
                    </a:lnTo>
                    <a:lnTo>
                      <a:pt x="1581" y="5239"/>
                    </a:lnTo>
                    <a:lnTo>
                      <a:pt x="1600" y="5258"/>
                    </a:lnTo>
                    <a:lnTo>
                      <a:pt x="1619" y="5258"/>
                    </a:lnTo>
                    <a:lnTo>
                      <a:pt x="1639" y="5277"/>
                    </a:lnTo>
                    <a:lnTo>
                      <a:pt x="1753" y="5277"/>
                    </a:lnTo>
                    <a:lnTo>
                      <a:pt x="1771" y="5277"/>
                    </a:lnTo>
                    <a:lnTo>
                      <a:pt x="1810" y="5258"/>
                    </a:lnTo>
                    <a:lnTo>
                      <a:pt x="1829" y="5220"/>
                    </a:lnTo>
                    <a:lnTo>
                      <a:pt x="1848" y="5181"/>
                    </a:lnTo>
                    <a:lnTo>
                      <a:pt x="1867" y="5124"/>
                    </a:lnTo>
                    <a:lnTo>
                      <a:pt x="1886" y="5105"/>
                    </a:lnTo>
                    <a:lnTo>
                      <a:pt x="1905" y="5086"/>
                    </a:lnTo>
                    <a:lnTo>
                      <a:pt x="1924" y="5086"/>
                    </a:lnTo>
                    <a:lnTo>
                      <a:pt x="1962" y="5086"/>
                    </a:lnTo>
                    <a:lnTo>
                      <a:pt x="2076" y="5124"/>
                    </a:lnTo>
                    <a:lnTo>
                      <a:pt x="2115" y="5163"/>
                    </a:lnTo>
                    <a:lnTo>
                      <a:pt x="2076" y="5334"/>
                    </a:lnTo>
                    <a:lnTo>
                      <a:pt x="2057" y="5372"/>
                    </a:lnTo>
                    <a:lnTo>
                      <a:pt x="2038" y="5391"/>
                    </a:lnTo>
                    <a:lnTo>
                      <a:pt x="1924" y="5467"/>
                    </a:lnTo>
                    <a:lnTo>
                      <a:pt x="1905" y="5486"/>
                    </a:lnTo>
                    <a:lnTo>
                      <a:pt x="1886" y="5525"/>
                    </a:lnTo>
                    <a:lnTo>
                      <a:pt x="1867" y="5581"/>
                    </a:lnTo>
                    <a:lnTo>
                      <a:pt x="1848" y="5620"/>
                    </a:lnTo>
                    <a:lnTo>
                      <a:pt x="1810" y="5658"/>
                    </a:lnTo>
                    <a:lnTo>
                      <a:pt x="1791" y="5658"/>
                    </a:lnTo>
                    <a:lnTo>
                      <a:pt x="1753" y="5658"/>
                    </a:lnTo>
                    <a:lnTo>
                      <a:pt x="1734" y="5658"/>
                    </a:lnTo>
                    <a:lnTo>
                      <a:pt x="1448" y="5525"/>
                    </a:lnTo>
                    <a:lnTo>
                      <a:pt x="1429" y="5525"/>
                    </a:lnTo>
                    <a:lnTo>
                      <a:pt x="1410" y="5486"/>
                    </a:lnTo>
                    <a:lnTo>
                      <a:pt x="1410" y="5467"/>
                    </a:lnTo>
                    <a:lnTo>
                      <a:pt x="1390" y="5353"/>
                    </a:lnTo>
                    <a:lnTo>
                      <a:pt x="1390" y="5315"/>
                    </a:lnTo>
                    <a:lnTo>
                      <a:pt x="1372" y="5296"/>
                    </a:lnTo>
                    <a:lnTo>
                      <a:pt x="1353" y="5277"/>
                    </a:lnTo>
                    <a:lnTo>
                      <a:pt x="1334" y="5258"/>
                    </a:lnTo>
                    <a:lnTo>
                      <a:pt x="1314" y="5239"/>
                    </a:lnTo>
                    <a:lnTo>
                      <a:pt x="1143" y="5200"/>
                    </a:lnTo>
                    <a:lnTo>
                      <a:pt x="1105" y="5181"/>
                    </a:lnTo>
                    <a:lnTo>
                      <a:pt x="953" y="5220"/>
                    </a:lnTo>
                    <a:lnTo>
                      <a:pt x="914" y="5220"/>
                    </a:lnTo>
                    <a:lnTo>
                      <a:pt x="877" y="5200"/>
                    </a:lnTo>
                    <a:lnTo>
                      <a:pt x="819" y="5144"/>
                    </a:lnTo>
                    <a:lnTo>
                      <a:pt x="724" y="5048"/>
                    </a:lnTo>
                    <a:lnTo>
                      <a:pt x="686" y="5029"/>
                    </a:lnTo>
                    <a:lnTo>
                      <a:pt x="686" y="5010"/>
                    </a:lnTo>
                    <a:lnTo>
                      <a:pt x="667" y="4972"/>
                    </a:lnTo>
                    <a:lnTo>
                      <a:pt x="667" y="4953"/>
                    </a:lnTo>
                    <a:lnTo>
                      <a:pt x="667" y="4915"/>
                    </a:lnTo>
                    <a:lnTo>
                      <a:pt x="667" y="4877"/>
                    </a:lnTo>
                    <a:lnTo>
                      <a:pt x="705" y="4724"/>
                    </a:lnTo>
                    <a:lnTo>
                      <a:pt x="648" y="4534"/>
                    </a:lnTo>
                    <a:lnTo>
                      <a:pt x="610" y="4458"/>
                    </a:lnTo>
                    <a:lnTo>
                      <a:pt x="552" y="4401"/>
                    </a:lnTo>
                    <a:lnTo>
                      <a:pt x="19" y="3296"/>
                    </a:lnTo>
                    <a:lnTo>
                      <a:pt x="0" y="3258"/>
                    </a:lnTo>
                    <a:lnTo>
                      <a:pt x="0" y="3219"/>
                    </a:lnTo>
                    <a:lnTo>
                      <a:pt x="0" y="3200"/>
                    </a:lnTo>
                    <a:lnTo>
                      <a:pt x="38" y="3163"/>
                    </a:lnTo>
                    <a:lnTo>
                      <a:pt x="248" y="2877"/>
                    </a:lnTo>
                    <a:lnTo>
                      <a:pt x="305" y="2782"/>
                    </a:lnTo>
                    <a:lnTo>
                      <a:pt x="324" y="2762"/>
                    </a:lnTo>
                    <a:lnTo>
                      <a:pt x="343" y="2686"/>
                    </a:lnTo>
                    <a:lnTo>
                      <a:pt x="400" y="2457"/>
                    </a:lnTo>
                    <a:lnTo>
                      <a:pt x="457" y="2191"/>
                    </a:lnTo>
                    <a:lnTo>
                      <a:pt x="438" y="2153"/>
                    </a:lnTo>
                    <a:lnTo>
                      <a:pt x="419" y="2115"/>
                    </a:lnTo>
                    <a:lnTo>
                      <a:pt x="381" y="2020"/>
                    </a:lnTo>
                    <a:lnTo>
                      <a:pt x="362" y="1981"/>
                    </a:lnTo>
                    <a:lnTo>
                      <a:pt x="324" y="1962"/>
                    </a:lnTo>
                    <a:lnTo>
                      <a:pt x="76" y="1810"/>
                    </a:lnTo>
                    <a:lnTo>
                      <a:pt x="57" y="1734"/>
                    </a:lnTo>
                    <a:lnTo>
                      <a:pt x="229" y="1429"/>
                    </a:lnTo>
                    <a:lnTo>
                      <a:pt x="343" y="1391"/>
                    </a:lnTo>
                    <a:lnTo>
                      <a:pt x="400" y="1353"/>
                    </a:lnTo>
                    <a:lnTo>
                      <a:pt x="438" y="1334"/>
                    </a:lnTo>
                    <a:lnTo>
                      <a:pt x="457" y="1315"/>
                    </a:lnTo>
                    <a:lnTo>
                      <a:pt x="476" y="1277"/>
                    </a:lnTo>
                    <a:lnTo>
                      <a:pt x="496" y="1219"/>
                    </a:lnTo>
                    <a:lnTo>
                      <a:pt x="515" y="1124"/>
                    </a:lnTo>
                    <a:lnTo>
                      <a:pt x="533" y="1067"/>
                    </a:lnTo>
                    <a:lnTo>
                      <a:pt x="533" y="1029"/>
                    </a:lnTo>
                    <a:lnTo>
                      <a:pt x="496" y="953"/>
                    </a:lnTo>
                    <a:lnTo>
                      <a:pt x="496" y="934"/>
                    </a:lnTo>
                    <a:lnTo>
                      <a:pt x="515" y="915"/>
                    </a:lnTo>
                    <a:lnTo>
                      <a:pt x="552" y="896"/>
                    </a:lnTo>
                    <a:lnTo>
                      <a:pt x="572" y="877"/>
                    </a:lnTo>
                    <a:lnTo>
                      <a:pt x="914" y="801"/>
                    </a:lnTo>
                    <a:lnTo>
                      <a:pt x="933" y="781"/>
                    </a:lnTo>
                    <a:lnTo>
                      <a:pt x="953" y="762"/>
                    </a:lnTo>
                    <a:lnTo>
                      <a:pt x="933" y="686"/>
                    </a:lnTo>
                    <a:lnTo>
                      <a:pt x="914" y="648"/>
                    </a:lnTo>
                    <a:lnTo>
                      <a:pt x="896" y="629"/>
                    </a:lnTo>
                    <a:lnTo>
                      <a:pt x="877" y="610"/>
                    </a:lnTo>
                    <a:lnTo>
                      <a:pt x="877" y="572"/>
                    </a:lnTo>
                    <a:lnTo>
                      <a:pt x="914" y="553"/>
                    </a:lnTo>
                    <a:lnTo>
                      <a:pt x="972" y="496"/>
                    </a:lnTo>
                    <a:lnTo>
                      <a:pt x="991" y="400"/>
                    </a:lnTo>
                    <a:lnTo>
                      <a:pt x="991" y="58"/>
                    </a:lnTo>
                    <a:lnTo>
                      <a:pt x="1143" y="39"/>
                    </a:lnTo>
                    <a:lnTo>
                      <a:pt x="1276" y="0"/>
                    </a:lnTo>
                    <a:lnTo>
                      <a:pt x="1372" y="19"/>
                    </a:lnTo>
                    <a:lnTo>
                      <a:pt x="1410" y="58"/>
                    </a:lnTo>
                    <a:lnTo>
                      <a:pt x="1467" y="77"/>
                    </a:lnTo>
                    <a:lnTo>
                      <a:pt x="1486" y="77"/>
                    </a:lnTo>
                    <a:lnTo>
                      <a:pt x="1524" y="58"/>
                    </a:lnTo>
                    <a:lnTo>
                      <a:pt x="1562" y="39"/>
                    </a:lnTo>
                    <a:lnTo>
                      <a:pt x="1619" y="19"/>
                    </a:lnTo>
                    <a:lnTo>
                      <a:pt x="1657" y="0"/>
                    </a:lnTo>
                    <a:lnTo>
                      <a:pt x="1676" y="0"/>
                    </a:lnTo>
                    <a:lnTo>
                      <a:pt x="1695" y="19"/>
                    </a:lnTo>
                    <a:lnTo>
                      <a:pt x="1715" y="19"/>
                    </a:lnTo>
                    <a:lnTo>
                      <a:pt x="1715" y="39"/>
                    </a:lnTo>
                    <a:lnTo>
                      <a:pt x="1753" y="95"/>
                    </a:lnTo>
                    <a:lnTo>
                      <a:pt x="1771" y="153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7" name="Freeform 15">
                <a:extLst>
                  <a:ext uri="{FF2B5EF4-FFF2-40B4-BE49-F238E27FC236}">
                    <a16:creationId xmlns:a16="http://schemas.microsoft.com/office/drawing/2014/main" id="{937CA14F-DAB8-754A-923B-C1F33EB46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0125" y="1373188"/>
                <a:ext cx="1379538" cy="1590675"/>
              </a:xfrm>
              <a:custGeom>
                <a:avLst/>
                <a:gdLst>
                  <a:gd name="T0" fmla="*/ 61885426 w 3830"/>
                  <a:gd name="T1" fmla="*/ 278715050 h 4420"/>
                  <a:gd name="T2" fmla="*/ 111315750 w 3830"/>
                  <a:gd name="T3" fmla="*/ 259028828 h 4420"/>
                  <a:gd name="T4" fmla="*/ 128571141 w 3830"/>
                  <a:gd name="T5" fmla="*/ 224448561 h 4420"/>
                  <a:gd name="T6" fmla="*/ 140896214 w 3830"/>
                  <a:gd name="T7" fmla="*/ 175103447 h 4420"/>
                  <a:gd name="T8" fmla="*/ 165676391 w 3830"/>
                  <a:gd name="T9" fmla="*/ 162799828 h 4420"/>
                  <a:gd name="T10" fmla="*/ 222501830 w 3830"/>
                  <a:gd name="T11" fmla="*/ 160338960 h 4420"/>
                  <a:gd name="T12" fmla="*/ 276862471 w 3830"/>
                  <a:gd name="T13" fmla="*/ 128219201 h 4420"/>
                  <a:gd name="T14" fmla="*/ 301512978 w 3830"/>
                  <a:gd name="T15" fmla="*/ 103611603 h 4420"/>
                  <a:gd name="T16" fmla="*/ 306442935 w 3830"/>
                  <a:gd name="T17" fmla="*/ 93768492 h 4420"/>
                  <a:gd name="T18" fmla="*/ 346013344 w 3830"/>
                  <a:gd name="T19" fmla="*/ 56727357 h 4420"/>
                  <a:gd name="T20" fmla="*/ 346013344 w 3830"/>
                  <a:gd name="T21" fmla="*/ 44423378 h 4420"/>
                  <a:gd name="T22" fmla="*/ 350943301 w 3830"/>
                  <a:gd name="T23" fmla="*/ 29529334 h 4420"/>
                  <a:gd name="T24" fmla="*/ 395443667 w 3830"/>
                  <a:gd name="T25" fmla="*/ 22147090 h 4420"/>
                  <a:gd name="T26" fmla="*/ 432548917 w 3830"/>
                  <a:gd name="T27" fmla="*/ 0 h 4420"/>
                  <a:gd name="T28" fmla="*/ 449804308 w 3830"/>
                  <a:gd name="T29" fmla="*/ 19686223 h 4420"/>
                  <a:gd name="T30" fmla="*/ 442409192 w 3830"/>
                  <a:gd name="T31" fmla="*/ 36911577 h 4420"/>
                  <a:gd name="T32" fmla="*/ 442409192 w 3830"/>
                  <a:gd name="T33" fmla="*/ 51676424 h 4420"/>
                  <a:gd name="T34" fmla="*/ 449804308 w 3830"/>
                  <a:gd name="T35" fmla="*/ 71491844 h 4420"/>
                  <a:gd name="T36" fmla="*/ 462129382 w 3830"/>
                  <a:gd name="T37" fmla="*/ 91178067 h 4420"/>
                  <a:gd name="T38" fmla="*/ 467189368 w 3830"/>
                  <a:gd name="T39" fmla="*/ 108532979 h 4420"/>
                  <a:gd name="T40" fmla="*/ 469654527 w 3830"/>
                  <a:gd name="T41" fmla="*/ 133270494 h 4420"/>
                  <a:gd name="T42" fmla="*/ 477049643 w 3830"/>
                  <a:gd name="T43" fmla="*/ 145574113 h 4420"/>
                  <a:gd name="T44" fmla="*/ 484444759 w 3830"/>
                  <a:gd name="T45" fmla="*/ 152956717 h 4420"/>
                  <a:gd name="T46" fmla="*/ 496769833 w 3830"/>
                  <a:gd name="T47" fmla="*/ 170182072 h 4420"/>
                  <a:gd name="T48" fmla="*/ 484444759 w 3830"/>
                  <a:gd name="T49" fmla="*/ 194919227 h 4420"/>
                  <a:gd name="T50" fmla="*/ 425024132 w 3830"/>
                  <a:gd name="T51" fmla="*/ 231830805 h 4420"/>
                  <a:gd name="T52" fmla="*/ 380653435 w 3830"/>
                  <a:gd name="T53" fmla="*/ 305913074 h 4420"/>
                  <a:gd name="T54" fmla="*/ 303977776 w 3830"/>
                  <a:gd name="T55" fmla="*/ 471173770 h 4420"/>
                  <a:gd name="T56" fmla="*/ 234827264 w 3830"/>
                  <a:gd name="T57" fmla="*/ 505624479 h 4420"/>
                  <a:gd name="T58" fmla="*/ 153221648 w 3830"/>
                  <a:gd name="T59" fmla="*/ 535283370 h 4420"/>
                  <a:gd name="T60" fmla="*/ 118581196 w 3830"/>
                  <a:gd name="T61" fmla="*/ 572324505 h 4420"/>
                  <a:gd name="T62" fmla="*/ 111315750 w 3830"/>
                  <a:gd name="T63" fmla="*/ 557560018 h 4420"/>
                  <a:gd name="T64" fmla="*/ 108720922 w 3830"/>
                  <a:gd name="T65" fmla="*/ 554969593 h 4420"/>
                  <a:gd name="T66" fmla="*/ 103790964 w 3830"/>
                  <a:gd name="T67" fmla="*/ 552508725 h 4420"/>
                  <a:gd name="T68" fmla="*/ 91465891 w 3830"/>
                  <a:gd name="T69" fmla="*/ 557560018 h 4420"/>
                  <a:gd name="T70" fmla="*/ 81605616 w 3830"/>
                  <a:gd name="T71" fmla="*/ 562481394 h 4420"/>
                  <a:gd name="T72" fmla="*/ 71745701 w 3830"/>
                  <a:gd name="T73" fmla="*/ 560020526 h 4420"/>
                  <a:gd name="T74" fmla="*/ 54360641 w 3830"/>
                  <a:gd name="T75" fmla="*/ 552508725 h 4420"/>
                  <a:gd name="T76" fmla="*/ 17385060 w 3830"/>
                  <a:gd name="T77" fmla="*/ 560020526 h 4420"/>
                  <a:gd name="T78" fmla="*/ 9860275 w 3830"/>
                  <a:gd name="T79" fmla="*/ 560020526 h 4420"/>
                  <a:gd name="T80" fmla="*/ 5059987 w 3830"/>
                  <a:gd name="T81" fmla="*/ 554969593 h 4420"/>
                  <a:gd name="T82" fmla="*/ 2594828 w 3830"/>
                  <a:gd name="T83" fmla="*/ 550048217 h 4420"/>
                  <a:gd name="T84" fmla="*/ 2594828 w 3830"/>
                  <a:gd name="T85" fmla="*/ 478556013 h 4420"/>
                  <a:gd name="T86" fmla="*/ 9860275 w 3830"/>
                  <a:gd name="T87" fmla="*/ 392169765 h 4420"/>
                  <a:gd name="T88" fmla="*/ 9860275 w 3830"/>
                  <a:gd name="T89" fmla="*/ 379866146 h 4420"/>
                  <a:gd name="T90" fmla="*/ 46965525 w 3830"/>
                  <a:gd name="T91" fmla="*/ 283636786 h 4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30" h="4420">
                    <a:moveTo>
                      <a:pt x="381" y="2152"/>
                    </a:moveTo>
                    <a:lnTo>
                      <a:pt x="477" y="2152"/>
                    </a:lnTo>
                    <a:lnTo>
                      <a:pt x="705" y="2038"/>
                    </a:lnTo>
                    <a:lnTo>
                      <a:pt x="858" y="2000"/>
                    </a:lnTo>
                    <a:lnTo>
                      <a:pt x="953" y="1904"/>
                    </a:lnTo>
                    <a:lnTo>
                      <a:pt x="991" y="1733"/>
                    </a:lnTo>
                    <a:lnTo>
                      <a:pt x="1029" y="1600"/>
                    </a:lnTo>
                    <a:lnTo>
                      <a:pt x="1086" y="1352"/>
                    </a:lnTo>
                    <a:lnTo>
                      <a:pt x="1181" y="1276"/>
                    </a:lnTo>
                    <a:lnTo>
                      <a:pt x="1277" y="1257"/>
                    </a:lnTo>
                    <a:lnTo>
                      <a:pt x="1505" y="1276"/>
                    </a:lnTo>
                    <a:lnTo>
                      <a:pt x="1715" y="1238"/>
                    </a:lnTo>
                    <a:lnTo>
                      <a:pt x="1886" y="1161"/>
                    </a:lnTo>
                    <a:lnTo>
                      <a:pt x="2134" y="990"/>
                    </a:lnTo>
                    <a:lnTo>
                      <a:pt x="2286" y="819"/>
                    </a:lnTo>
                    <a:lnTo>
                      <a:pt x="2324" y="800"/>
                    </a:lnTo>
                    <a:lnTo>
                      <a:pt x="2343" y="743"/>
                    </a:lnTo>
                    <a:lnTo>
                      <a:pt x="2362" y="724"/>
                    </a:lnTo>
                    <a:lnTo>
                      <a:pt x="2629" y="495"/>
                    </a:lnTo>
                    <a:lnTo>
                      <a:pt x="2667" y="438"/>
                    </a:lnTo>
                    <a:lnTo>
                      <a:pt x="2686" y="381"/>
                    </a:lnTo>
                    <a:lnTo>
                      <a:pt x="2667" y="343"/>
                    </a:lnTo>
                    <a:lnTo>
                      <a:pt x="2648" y="304"/>
                    </a:lnTo>
                    <a:lnTo>
                      <a:pt x="2705" y="228"/>
                    </a:lnTo>
                    <a:lnTo>
                      <a:pt x="2800" y="190"/>
                    </a:lnTo>
                    <a:lnTo>
                      <a:pt x="3048" y="171"/>
                    </a:lnTo>
                    <a:lnTo>
                      <a:pt x="3239" y="19"/>
                    </a:lnTo>
                    <a:lnTo>
                      <a:pt x="3334" y="0"/>
                    </a:lnTo>
                    <a:lnTo>
                      <a:pt x="3410" y="57"/>
                    </a:lnTo>
                    <a:lnTo>
                      <a:pt x="3467" y="152"/>
                    </a:lnTo>
                    <a:lnTo>
                      <a:pt x="3448" y="209"/>
                    </a:lnTo>
                    <a:lnTo>
                      <a:pt x="3410" y="285"/>
                    </a:lnTo>
                    <a:lnTo>
                      <a:pt x="3391" y="343"/>
                    </a:lnTo>
                    <a:lnTo>
                      <a:pt x="3410" y="399"/>
                    </a:lnTo>
                    <a:lnTo>
                      <a:pt x="3448" y="495"/>
                    </a:lnTo>
                    <a:lnTo>
                      <a:pt x="3467" y="552"/>
                    </a:lnTo>
                    <a:lnTo>
                      <a:pt x="3467" y="590"/>
                    </a:lnTo>
                    <a:lnTo>
                      <a:pt x="3562" y="704"/>
                    </a:lnTo>
                    <a:lnTo>
                      <a:pt x="3581" y="780"/>
                    </a:lnTo>
                    <a:lnTo>
                      <a:pt x="3601" y="838"/>
                    </a:lnTo>
                    <a:lnTo>
                      <a:pt x="3601" y="952"/>
                    </a:lnTo>
                    <a:lnTo>
                      <a:pt x="3620" y="1029"/>
                    </a:lnTo>
                    <a:lnTo>
                      <a:pt x="3638" y="1066"/>
                    </a:lnTo>
                    <a:lnTo>
                      <a:pt x="3677" y="1124"/>
                    </a:lnTo>
                    <a:lnTo>
                      <a:pt x="3715" y="1161"/>
                    </a:lnTo>
                    <a:lnTo>
                      <a:pt x="3734" y="1181"/>
                    </a:lnTo>
                    <a:lnTo>
                      <a:pt x="3772" y="1219"/>
                    </a:lnTo>
                    <a:lnTo>
                      <a:pt x="3829" y="1314"/>
                    </a:lnTo>
                    <a:lnTo>
                      <a:pt x="3791" y="1409"/>
                    </a:lnTo>
                    <a:lnTo>
                      <a:pt x="3734" y="1505"/>
                    </a:lnTo>
                    <a:lnTo>
                      <a:pt x="3543" y="1581"/>
                    </a:lnTo>
                    <a:lnTo>
                      <a:pt x="3276" y="1790"/>
                    </a:lnTo>
                    <a:lnTo>
                      <a:pt x="3144" y="2057"/>
                    </a:lnTo>
                    <a:lnTo>
                      <a:pt x="2934" y="2362"/>
                    </a:lnTo>
                    <a:lnTo>
                      <a:pt x="2591" y="2990"/>
                    </a:lnTo>
                    <a:lnTo>
                      <a:pt x="2343" y="3638"/>
                    </a:lnTo>
                    <a:lnTo>
                      <a:pt x="2210" y="3809"/>
                    </a:lnTo>
                    <a:lnTo>
                      <a:pt x="1810" y="3904"/>
                    </a:lnTo>
                    <a:lnTo>
                      <a:pt x="1353" y="4171"/>
                    </a:lnTo>
                    <a:lnTo>
                      <a:pt x="1181" y="4133"/>
                    </a:lnTo>
                    <a:lnTo>
                      <a:pt x="1010" y="4247"/>
                    </a:lnTo>
                    <a:lnTo>
                      <a:pt x="914" y="4419"/>
                    </a:lnTo>
                    <a:lnTo>
                      <a:pt x="896" y="4361"/>
                    </a:lnTo>
                    <a:lnTo>
                      <a:pt x="858" y="4305"/>
                    </a:lnTo>
                    <a:lnTo>
                      <a:pt x="858" y="4285"/>
                    </a:lnTo>
                    <a:lnTo>
                      <a:pt x="838" y="4285"/>
                    </a:lnTo>
                    <a:lnTo>
                      <a:pt x="819" y="4266"/>
                    </a:lnTo>
                    <a:lnTo>
                      <a:pt x="800" y="4266"/>
                    </a:lnTo>
                    <a:lnTo>
                      <a:pt x="762" y="4285"/>
                    </a:lnTo>
                    <a:lnTo>
                      <a:pt x="705" y="4305"/>
                    </a:lnTo>
                    <a:lnTo>
                      <a:pt x="667" y="4324"/>
                    </a:lnTo>
                    <a:lnTo>
                      <a:pt x="629" y="4343"/>
                    </a:lnTo>
                    <a:lnTo>
                      <a:pt x="610" y="4343"/>
                    </a:lnTo>
                    <a:lnTo>
                      <a:pt x="553" y="4324"/>
                    </a:lnTo>
                    <a:lnTo>
                      <a:pt x="515" y="4285"/>
                    </a:lnTo>
                    <a:lnTo>
                      <a:pt x="419" y="4266"/>
                    </a:lnTo>
                    <a:lnTo>
                      <a:pt x="286" y="4305"/>
                    </a:lnTo>
                    <a:lnTo>
                      <a:pt x="134" y="4324"/>
                    </a:lnTo>
                    <a:lnTo>
                      <a:pt x="96" y="4324"/>
                    </a:lnTo>
                    <a:lnTo>
                      <a:pt x="76" y="4324"/>
                    </a:lnTo>
                    <a:lnTo>
                      <a:pt x="57" y="4305"/>
                    </a:lnTo>
                    <a:lnTo>
                      <a:pt x="39" y="4285"/>
                    </a:lnTo>
                    <a:lnTo>
                      <a:pt x="20" y="4266"/>
                    </a:lnTo>
                    <a:lnTo>
                      <a:pt x="20" y="4247"/>
                    </a:lnTo>
                    <a:lnTo>
                      <a:pt x="0" y="4114"/>
                    </a:lnTo>
                    <a:lnTo>
                      <a:pt x="20" y="3695"/>
                    </a:lnTo>
                    <a:lnTo>
                      <a:pt x="96" y="3162"/>
                    </a:lnTo>
                    <a:lnTo>
                      <a:pt x="76" y="3028"/>
                    </a:lnTo>
                    <a:lnTo>
                      <a:pt x="76" y="2990"/>
                    </a:lnTo>
                    <a:lnTo>
                      <a:pt x="76" y="2933"/>
                    </a:lnTo>
                    <a:lnTo>
                      <a:pt x="267" y="2552"/>
                    </a:lnTo>
                    <a:lnTo>
                      <a:pt x="362" y="2190"/>
                    </a:lnTo>
                    <a:lnTo>
                      <a:pt x="381" y="2152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8" name="Freeform 16">
                <a:extLst>
                  <a:ext uri="{FF2B5EF4-FFF2-40B4-BE49-F238E27FC236}">
                    <a16:creationId xmlns:a16="http://schemas.microsoft.com/office/drawing/2014/main" id="{E36B45E0-C85C-3F49-8F71-8508C48B1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8300" y="1962150"/>
                <a:ext cx="768350" cy="803275"/>
              </a:xfrm>
              <a:custGeom>
                <a:avLst/>
                <a:gdLst>
                  <a:gd name="T0" fmla="*/ 175269492 w 2134"/>
                  <a:gd name="T1" fmla="*/ 17257085 h 2230"/>
                  <a:gd name="T2" fmla="*/ 200030237 w 2134"/>
                  <a:gd name="T3" fmla="*/ 29713611 h 2230"/>
                  <a:gd name="T4" fmla="*/ 236976566 w 2134"/>
                  <a:gd name="T5" fmla="*/ 64227780 h 2230"/>
                  <a:gd name="T6" fmla="*/ 276515987 w 2134"/>
                  <a:gd name="T7" fmla="*/ 66693078 h 2230"/>
                  <a:gd name="T8" fmla="*/ 261737311 w 2134"/>
                  <a:gd name="T9" fmla="*/ 118594729 h 2230"/>
                  <a:gd name="T10" fmla="*/ 236976566 w 2134"/>
                  <a:gd name="T11" fmla="*/ 175426615 h 2230"/>
                  <a:gd name="T12" fmla="*/ 239569298 w 2134"/>
                  <a:gd name="T13" fmla="*/ 197744332 h 2230"/>
                  <a:gd name="T14" fmla="*/ 214808553 w 2134"/>
                  <a:gd name="T15" fmla="*/ 269368005 h 2230"/>
                  <a:gd name="T16" fmla="*/ 202493350 w 2134"/>
                  <a:gd name="T17" fmla="*/ 271833303 h 2230"/>
                  <a:gd name="T18" fmla="*/ 177732605 w 2134"/>
                  <a:gd name="T19" fmla="*/ 286755127 h 2230"/>
                  <a:gd name="T20" fmla="*/ 170343267 w 2134"/>
                  <a:gd name="T21" fmla="*/ 286755127 h 2230"/>
                  <a:gd name="T22" fmla="*/ 162953929 w 2134"/>
                  <a:gd name="T23" fmla="*/ 274298601 h 2230"/>
                  <a:gd name="T24" fmla="*/ 162953929 w 2134"/>
                  <a:gd name="T25" fmla="*/ 266902707 h 2230"/>
                  <a:gd name="T26" fmla="*/ 158027704 w 2134"/>
                  <a:gd name="T27" fmla="*/ 257041516 h 2230"/>
                  <a:gd name="T28" fmla="*/ 101246495 w 2134"/>
                  <a:gd name="T29" fmla="*/ 202674928 h 2230"/>
                  <a:gd name="T30" fmla="*/ 59244322 w 2134"/>
                  <a:gd name="T31" fmla="*/ 178021589 h 2230"/>
                  <a:gd name="T32" fmla="*/ 42002533 w 2134"/>
                  <a:gd name="T33" fmla="*/ 172961317 h 2230"/>
                  <a:gd name="T34" fmla="*/ 29557352 w 2134"/>
                  <a:gd name="T35" fmla="*/ 175426615 h 2230"/>
                  <a:gd name="T36" fmla="*/ 22297632 w 2134"/>
                  <a:gd name="T37" fmla="*/ 172961317 h 2230"/>
                  <a:gd name="T38" fmla="*/ 12315563 w 2134"/>
                  <a:gd name="T39" fmla="*/ 163100126 h 2230"/>
                  <a:gd name="T40" fmla="*/ 7389338 w 2134"/>
                  <a:gd name="T41" fmla="*/ 138446788 h 2230"/>
                  <a:gd name="T42" fmla="*/ 51854984 w 2134"/>
                  <a:gd name="T43" fmla="*/ 96277011 h 2230"/>
                  <a:gd name="T44" fmla="*/ 64170547 w 2134"/>
                  <a:gd name="T45" fmla="*/ 101337284 h 2230"/>
                  <a:gd name="T46" fmla="*/ 86467819 w 2134"/>
                  <a:gd name="T47" fmla="*/ 98871986 h 2230"/>
                  <a:gd name="T48" fmla="*/ 93857157 w 2134"/>
                  <a:gd name="T49" fmla="*/ 93941390 h 2230"/>
                  <a:gd name="T50" fmla="*/ 106172720 w 2134"/>
                  <a:gd name="T51" fmla="*/ 76554629 h 2230"/>
                  <a:gd name="T52" fmla="*/ 120951396 w 2134"/>
                  <a:gd name="T53" fmla="*/ 79149603 h 2230"/>
                  <a:gd name="T54" fmla="*/ 133396578 w 2134"/>
                  <a:gd name="T55" fmla="*/ 76554629 h 2230"/>
                  <a:gd name="T56" fmla="*/ 143249028 w 2134"/>
                  <a:gd name="T57" fmla="*/ 76554629 h 2230"/>
                  <a:gd name="T58" fmla="*/ 155564591 w 2134"/>
                  <a:gd name="T59" fmla="*/ 64227780 h 2230"/>
                  <a:gd name="T60" fmla="*/ 167880154 w 2134"/>
                  <a:gd name="T61" fmla="*/ 49435993 h 2230"/>
                  <a:gd name="T62" fmla="*/ 175269492 w 2134"/>
                  <a:gd name="T63" fmla="*/ 17257085 h 22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134" h="2230">
                    <a:moveTo>
                      <a:pt x="1352" y="133"/>
                    </a:moveTo>
                    <a:lnTo>
                      <a:pt x="1352" y="133"/>
                    </a:lnTo>
                    <a:lnTo>
                      <a:pt x="1428" y="0"/>
                    </a:lnTo>
                    <a:lnTo>
                      <a:pt x="1543" y="229"/>
                    </a:lnTo>
                    <a:lnTo>
                      <a:pt x="1657" y="400"/>
                    </a:lnTo>
                    <a:lnTo>
                      <a:pt x="1828" y="495"/>
                    </a:lnTo>
                    <a:lnTo>
                      <a:pt x="2057" y="533"/>
                    </a:lnTo>
                    <a:lnTo>
                      <a:pt x="2133" y="514"/>
                    </a:lnTo>
                    <a:lnTo>
                      <a:pt x="2114" y="552"/>
                    </a:lnTo>
                    <a:lnTo>
                      <a:pt x="2019" y="914"/>
                    </a:lnTo>
                    <a:lnTo>
                      <a:pt x="1828" y="1295"/>
                    </a:lnTo>
                    <a:lnTo>
                      <a:pt x="1828" y="1352"/>
                    </a:lnTo>
                    <a:lnTo>
                      <a:pt x="1828" y="1390"/>
                    </a:lnTo>
                    <a:lnTo>
                      <a:pt x="1848" y="1524"/>
                    </a:lnTo>
                    <a:lnTo>
                      <a:pt x="1772" y="2057"/>
                    </a:lnTo>
                    <a:lnTo>
                      <a:pt x="1657" y="2076"/>
                    </a:lnTo>
                    <a:lnTo>
                      <a:pt x="1619" y="2076"/>
                    </a:lnTo>
                    <a:lnTo>
                      <a:pt x="1562" y="2095"/>
                    </a:lnTo>
                    <a:lnTo>
                      <a:pt x="1391" y="2210"/>
                    </a:lnTo>
                    <a:lnTo>
                      <a:pt x="1371" y="2210"/>
                    </a:lnTo>
                    <a:lnTo>
                      <a:pt x="1333" y="2229"/>
                    </a:lnTo>
                    <a:lnTo>
                      <a:pt x="1314" y="2210"/>
                    </a:lnTo>
                    <a:lnTo>
                      <a:pt x="1276" y="2152"/>
                    </a:lnTo>
                    <a:lnTo>
                      <a:pt x="1257" y="2114"/>
                    </a:lnTo>
                    <a:lnTo>
                      <a:pt x="1257" y="2095"/>
                    </a:lnTo>
                    <a:lnTo>
                      <a:pt x="1257" y="2057"/>
                    </a:lnTo>
                    <a:lnTo>
                      <a:pt x="1276" y="2038"/>
                    </a:lnTo>
                    <a:lnTo>
                      <a:pt x="1219" y="1981"/>
                    </a:lnTo>
                    <a:lnTo>
                      <a:pt x="800" y="1581"/>
                    </a:lnTo>
                    <a:lnTo>
                      <a:pt x="781" y="1562"/>
                    </a:lnTo>
                    <a:lnTo>
                      <a:pt x="648" y="1467"/>
                    </a:lnTo>
                    <a:lnTo>
                      <a:pt x="457" y="1372"/>
                    </a:lnTo>
                    <a:lnTo>
                      <a:pt x="381" y="1333"/>
                    </a:lnTo>
                    <a:lnTo>
                      <a:pt x="324" y="1333"/>
                    </a:lnTo>
                    <a:lnTo>
                      <a:pt x="267" y="1352"/>
                    </a:lnTo>
                    <a:lnTo>
                      <a:pt x="228" y="1352"/>
                    </a:lnTo>
                    <a:lnTo>
                      <a:pt x="190" y="1352"/>
                    </a:lnTo>
                    <a:lnTo>
                      <a:pt x="172" y="1333"/>
                    </a:lnTo>
                    <a:lnTo>
                      <a:pt x="114" y="1295"/>
                    </a:lnTo>
                    <a:lnTo>
                      <a:pt x="95" y="1257"/>
                    </a:lnTo>
                    <a:lnTo>
                      <a:pt x="0" y="1067"/>
                    </a:lnTo>
                    <a:lnTo>
                      <a:pt x="57" y="1067"/>
                    </a:lnTo>
                    <a:lnTo>
                      <a:pt x="152" y="991"/>
                    </a:lnTo>
                    <a:lnTo>
                      <a:pt x="400" y="742"/>
                    </a:lnTo>
                    <a:lnTo>
                      <a:pt x="438" y="762"/>
                    </a:lnTo>
                    <a:lnTo>
                      <a:pt x="495" y="781"/>
                    </a:lnTo>
                    <a:lnTo>
                      <a:pt x="553" y="781"/>
                    </a:lnTo>
                    <a:lnTo>
                      <a:pt x="667" y="762"/>
                    </a:lnTo>
                    <a:lnTo>
                      <a:pt x="685" y="742"/>
                    </a:lnTo>
                    <a:lnTo>
                      <a:pt x="724" y="724"/>
                    </a:lnTo>
                    <a:lnTo>
                      <a:pt x="800" y="628"/>
                    </a:lnTo>
                    <a:lnTo>
                      <a:pt x="819" y="590"/>
                    </a:lnTo>
                    <a:lnTo>
                      <a:pt x="857" y="590"/>
                    </a:lnTo>
                    <a:lnTo>
                      <a:pt x="933" y="610"/>
                    </a:lnTo>
                    <a:lnTo>
                      <a:pt x="971" y="610"/>
                    </a:lnTo>
                    <a:lnTo>
                      <a:pt x="1029" y="590"/>
                    </a:lnTo>
                    <a:lnTo>
                      <a:pt x="1066" y="590"/>
                    </a:lnTo>
                    <a:lnTo>
                      <a:pt x="1105" y="590"/>
                    </a:lnTo>
                    <a:lnTo>
                      <a:pt x="1143" y="552"/>
                    </a:lnTo>
                    <a:lnTo>
                      <a:pt x="1200" y="495"/>
                    </a:lnTo>
                    <a:lnTo>
                      <a:pt x="1276" y="438"/>
                    </a:lnTo>
                    <a:lnTo>
                      <a:pt x="1295" y="381"/>
                    </a:lnTo>
                    <a:lnTo>
                      <a:pt x="1352" y="171"/>
                    </a:lnTo>
                    <a:lnTo>
                      <a:pt x="1352" y="13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29" name="Freeform 17">
                <a:extLst>
                  <a:ext uri="{FF2B5EF4-FFF2-40B4-BE49-F238E27FC236}">
                    <a16:creationId xmlns:a16="http://schemas.microsoft.com/office/drawing/2014/main" id="{AC71FC5F-AA6C-1F41-856A-57C76C9F8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9575" y="1797050"/>
                <a:ext cx="604838" cy="446088"/>
              </a:xfrm>
              <a:custGeom>
                <a:avLst/>
                <a:gdLst>
                  <a:gd name="T0" fmla="*/ 217885140 w 1678"/>
                  <a:gd name="T1" fmla="*/ 9851740 h 1239"/>
                  <a:gd name="T2" fmla="*/ 200474961 w 1678"/>
                  <a:gd name="T3" fmla="*/ 32018245 h 1239"/>
                  <a:gd name="T4" fmla="*/ 188132012 w 1678"/>
                  <a:gd name="T5" fmla="*/ 54314004 h 1239"/>
                  <a:gd name="T6" fmla="*/ 170722194 w 1678"/>
                  <a:gd name="T7" fmla="*/ 49388314 h 1239"/>
                  <a:gd name="T8" fmla="*/ 170722194 w 1678"/>
                  <a:gd name="T9" fmla="*/ 34480910 h 1239"/>
                  <a:gd name="T10" fmla="*/ 138630456 w 1678"/>
                  <a:gd name="T11" fmla="*/ 41999599 h 1239"/>
                  <a:gd name="T12" fmla="*/ 121220277 w 1678"/>
                  <a:gd name="T13" fmla="*/ 61702719 h 1239"/>
                  <a:gd name="T14" fmla="*/ 128756241 w 1678"/>
                  <a:gd name="T15" fmla="*/ 76480509 h 1239"/>
                  <a:gd name="T16" fmla="*/ 155910511 w 1678"/>
                  <a:gd name="T17" fmla="*/ 81406199 h 1239"/>
                  <a:gd name="T18" fmla="*/ 160847619 w 1678"/>
                  <a:gd name="T19" fmla="*/ 81406199 h 1239"/>
                  <a:gd name="T20" fmla="*/ 150973404 w 1678"/>
                  <a:gd name="T21" fmla="*/ 116017084 h 1239"/>
                  <a:gd name="T22" fmla="*/ 133693348 w 1678"/>
                  <a:gd name="T23" fmla="*/ 130794514 h 1239"/>
                  <a:gd name="T24" fmla="*/ 123689011 w 1678"/>
                  <a:gd name="T25" fmla="*/ 135720564 h 1239"/>
                  <a:gd name="T26" fmla="*/ 111346062 w 1678"/>
                  <a:gd name="T27" fmla="*/ 138312843 h 1239"/>
                  <a:gd name="T28" fmla="*/ 96534740 w 1678"/>
                  <a:gd name="T29" fmla="*/ 135720564 h 1239"/>
                  <a:gd name="T30" fmla="*/ 89128899 w 1678"/>
                  <a:gd name="T31" fmla="*/ 140646254 h 1239"/>
                  <a:gd name="T32" fmla="*/ 74187454 w 1678"/>
                  <a:gd name="T33" fmla="*/ 155423684 h 1239"/>
                  <a:gd name="T34" fmla="*/ 57037161 w 1678"/>
                  <a:gd name="T35" fmla="*/ 160479348 h 1239"/>
                  <a:gd name="T36" fmla="*/ 42095716 w 1678"/>
                  <a:gd name="T37" fmla="*/ 158016323 h 1239"/>
                  <a:gd name="T38" fmla="*/ 37158608 w 1678"/>
                  <a:gd name="T39" fmla="*/ 148164583 h 1239"/>
                  <a:gd name="T40" fmla="*/ 37158608 w 1678"/>
                  <a:gd name="T41" fmla="*/ 140646254 h 1239"/>
                  <a:gd name="T42" fmla="*/ 34690235 w 1678"/>
                  <a:gd name="T43" fmla="*/ 135720564 h 1239"/>
                  <a:gd name="T44" fmla="*/ 17410179 w 1678"/>
                  <a:gd name="T45" fmla="*/ 123405799 h 1239"/>
                  <a:gd name="T46" fmla="*/ 14811322 w 1678"/>
                  <a:gd name="T47" fmla="*/ 118479749 h 1239"/>
                  <a:gd name="T48" fmla="*/ 12342949 w 1678"/>
                  <a:gd name="T49" fmla="*/ 111091034 h 1239"/>
                  <a:gd name="T50" fmla="*/ 12342949 w 1678"/>
                  <a:gd name="T51" fmla="*/ 106165344 h 1239"/>
                  <a:gd name="T52" fmla="*/ 4937107 w 1678"/>
                  <a:gd name="T53" fmla="*/ 101239294 h 1239"/>
                  <a:gd name="T54" fmla="*/ 0 w 1678"/>
                  <a:gd name="T55" fmla="*/ 98646655 h 1239"/>
                  <a:gd name="T56" fmla="*/ 0 w 1678"/>
                  <a:gd name="T57" fmla="*/ 93720965 h 1239"/>
                  <a:gd name="T58" fmla="*/ 17410179 w 1678"/>
                  <a:gd name="T59" fmla="*/ 81406199 h 1239"/>
                  <a:gd name="T60" fmla="*/ 121220277 w 1678"/>
                  <a:gd name="T61" fmla="*/ 29555220 h 1239"/>
                  <a:gd name="T62" fmla="*/ 212817909 w 1678"/>
                  <a:gd name="T63" fmla="*/ 0 h 1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78" h="1239">
                    <a:moveTo>
                      <a:pt x="1638" y="0"/>
                    </a:moveTo>
                    <a:lnTo>
                      <a:pt x="1677" y="76"/>
                    </a:lnTo>
                    <a:lnTo>
                      <a:pt x="1658" y="133"/>
                    </a:lnTo>
                    <a:lnTo>
                      <a:pt x="1543" y="247"/>
                    </a:lnTo>
                    <a:lnTo>
                      <a:pt x="1505" y="361"/>
                    </a:lnTo>
                    <a:lnTo>
                      <a:pt x="1448" y="419"/>
                    </a:lnTo>
                    <a:lnTo>
                      <a:pt x="1391" y="438"/>
                    </a:lnTo>
                    <a:lnTo>
                      <a:pt x="1314" y="381"/>
                    </a:lnTo>
                    <a:lnTo>
                      <a:pt x="1353" y="285"/>
                    </a:lnTo>
                    <a:lnTo>
                      <a:pt x="1314" y="266"/>
                    </a:lnTo>
                    <a:lnTo>
                      <a:pt x="1219" y="266"/>
                    </a:lnTo>
                    <a:lnTo>
                      <a:pt x="1067" y="324"/>
                    </a:lnTo>
                    <a:lnTo>
                      <a:pt x="1029" y="361"/>
                    </a:lnTo>
                    <a:lnTo>
                      <a:pt x="933" y="476"/>
                    </a:lnTo>
                    <a:lnTo>
                      <a:pt x="915" y="571"/>
                    </a:lnTo>
                    <a:lnTo>
                      <a:pt x="991" y="590"/>
                    </a:lnTo>
                    <a:lnTo>
                      <a:pt x="1143" y="590"/>
                    </a:lnTo>
                    <a:lnTo>
                      <a:pt x="1200" y="628"/>
                    </a:lnTo>
                    <a:lnTo>
                      <a:pt x="1238" y="590"/>
                    </a:lnTo>
                    <a:lnTo>
                      <a:pt x="1238" y="628"/>
                    </a:lnTo>
                    <a:lnTo>
                      <a:pt x="1181" y="838"/>
                    </a:lnTo>
                    <a:lnTo>
                      <a:pt x="1162" y="895"/>
                    </a:lnTo>
                    <a:lnTo>
                      <a:pt x="1086" y="952"/>
                    </a:lnTo>
                    <a:lnTo>
                      <a:pt x="1029" y="1009"/>
                    </a:lnTo>
                    <a:lnTo>
                      <a:pt x="991" y="1047"/>
                    </a:lnTo>
                    <a:lnTo>
                      <a:pt x="952" y="1047"/>
                    </a:lnTo>
                    <a:lnTo>
                      <a:pt x="915" y="1047"/>
                    </a:lnTo>
                    <a:lnTo>
                      <a:pt x="857" y="1067"/>
                    </a:lnTo>
                    <a:lnTo>
                      <a:pt x="819" y="1067"/>
                    </a:lnTo>
                    <a:lnTo>
                      <a:pt x="743" y="1047"/>
                    </a:lnTo>
                    <a:lnTo>
                      <a:pt x="705" y="1047"/>
                    </a:lnTo>
                    <a:lnTo>
                      <a:pt x="686" y="1085"/>
                    </a:lnTo>
                    <a:lnTo>
                      <a:pt x="610" y="1181"/>
                    </a:lnTo>
                    <a:lnTo>
                      <a:pt x="571" y="1199"/>
                    </a:lnTo>
                    <a:lnTo>
                      <a:pt x="553" y="1219"/>
                    </a:lnTo>
                    <a:lnTo>
                      <a:pt x="439" y="1238"/>
                    </a:lnTo>
                    <a:lnTo>
                      <a:pt x="381" y="1238"/>
                    </a:lnTo>
                    <a:lnTo>
                      <a:pt x="324" y="1219"/>
                    </a:lnTo>
                    <a:lnTo>
                      <a:pt x="286" y="1199"/>
                    </a:lnTo>
                    <a:lnTo>
                      <a:pt x="286" y="1143"/>
                    </a:lnTo>
                    <a:lnTo>
                      <a:pt x="286" y="1123"/>
                    </a:lnTo>
                    <a:lnTo>
                      <a:pt x="286" y="1085"/>
                    </a:lnTo>
                    <a:lnTo>
                      <a:pt x="286" y="1067"/>
                    </a:lnTo>
                    <a:lnTo>
                      <a:pt x="267" y="1047"/>
                    </a:lnTo>
                    <a:lnTo>
                      <a:pt x="229" y="1009"/>
                    </a:lnTo>
                    <a:lnTo>
                      <a:pt x="134" y="952"/>
                    </a:lnTo>
                    <a:lnTo>
                      <a:pt x="114" y="933"/>
                    </a:lnTo>
                    <a:lnTo>
                      <a:pt x="114" y="914"/>
                    </a:lnTo>
                    <a:lnTo>
                      <a:pt x="95" y="876"/>
                    </a:lnTo>
                    <a:lnTo>
                      <a:pt x="95" y="857"/>
                    </a:lnTo>
                    <a:lnTo>
                      <a:pt x="95" y="838"/>
                    </a:lnTo>
                    <a:lnTo>
                      <a:pt x="95" y="819"/>
                    </a:lnTo>
                    <a:lnTo>
                      <a:pt x="76" y="800"/>
                    </a:lnTo>
                    <a:lnTo>
                      <a:pt x="38" y="781"/>
                    </a:lnTo>
                    <a:lnTo>
                      <a:pt x="19" y="761"/>
                    </a:lnTo>
                    <a:lnTo>
                      <a:pt x="0" y="761"/>
                    </a:lnTo>
                    <a:lnTo>
                      <a:pt x="0" y="742"/>
                    </a:lnTo>
                    <a:lnTo>
                      <a:pt x="0" y="723"/>
                    </a:lnTo>
                    <a:lnTo>
                      <a:pt x="58" y="686"/>
                    </a:lnTo>
                    <a:lnTo>
                      <a:pt x="134" y="628"/>
                    </a:lnTo>
                    <a:lnTo>
                      <a:pt x="343" y="552"/>
                    </a:lnTo>
                    <a:lnTo>
                      <a:pt x="933" y="228"/>
                    </a:lnTo>
                    <a:lnTo>
                      <a:pt x="1619" y="19"/>
                    </a:lnTo>
                    <a:lnTo>
                      <a:pt x="1638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30" name="Freeform 18">
                <a:extLst>
                  <a:ext uri="{FF2B5EF4-FFF2-40B4-BE49-F238E27FC236}">
                    <a16:creationId xmlns:a16="http://schemas.microsoft.com/office/drawing/2014/main" id="{F3ACCFF5-A944-6447-9C41-9632D6EC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1225" y="1282700"/>
                <a:ext cx="1357313" cy="1208088"/>
              </a:xfrm>
              <a:custGeom>
                <a:avLst/>
                <a:gdLst>
                  <a:gd name="T0" fmla="*/ 419269740 w 3772"/>
                  <a:gd name="T1" fmla="*/ 9860289 h 3354"/>
                  <a:gd name="T2" fmla="*/ 416809520 w 3772"/>
                  <a:gd name="T3" fmla="*/ 27245374 h 3354"/>
                  <a:gd name="T4" fmla="*/ 387157700 w 3772"/>
                  <a:gd name="T5" fmla="*/ 42035627 h 3354"/>
                  <a:gd name="T6" fmla="*/ 414349300 w 3772"/>
                  <a:gd name="T7" fmla="*/ 118581725 h 3354"/>
                  <a:gd name="T8" fmla="*/ 466143098 w 3772"/>
                  <a:gd name="T9" fmla="*/ 160616993 h 3354"/>
                  <a:gd name="T10" fmla="*/ 488284716 w 3772"/>
                  <a:gd name="T11" fmla="*/ 185397204 h 3354"/>
                  <a:gd name="T12" fmla="*/ 396998579 w 3772"/>
                  <a:gd name="T13" fmla="*/ 214977711 h 3354"/>
                  <a:gd name="T14" fmla="*/ 293540527 w 3772"/>
                  <a:gd name="T15" fmla="*/ 266873267 h 3354"/>
                  <a:gd name="T16" fmla="*/ 276189806 w 3772"/>
                  <a:gd name="T17" fmla="*/ 279198718 h 3354"/>
                  <a:gd name="T18" fmla="*/ 276189806 w 3772"/>
                  <a:gd name="T19" fmla="*/ 284128682 h 3354"/>
                  <a:gd name="T20" fmla="*/ 281110246 w 3772"/>
                  <a:gd name="T21" fmla="*/ 286723514 h 3354"/>
                  <a:gd name="T22" fmla="*/ 288490545 w 3772"/>
                  <a:gd name="T23" fmla="*/ 291653478 h 3354"/>
                  <a:gd name="T24" fmla="*/ 288490545 w 3772"/>
                  <a:gd name="T25" fmla="*/ 296583803 h 3354"/>
                  <a:gd name="T26" fmla="*/ 290950765 w 3772"/>
                  <a:gd name="T27" fmla="*/ 303978930 h 3354"/>
                  <a:gd name="T28" fmla="*/ 293540527 w 3772"/>
                  <a:gd name="T29" fmla="*/ 308908894 h 3354"/>
                  <a:gd name="T30" fmla="*/ 310762065 w 3772"/>
                  <a:gd name="T31" fmla="*/ 321233985 h 3354"/>
                  <a:gd name="T32" fmla="*/ 313222285 w 3772"/>
                  <a:gd name="T33" fmla="*/ 326164310 h 3354"/>
                  <a:gd name="T34" fmla="*/ 313222285 w 3772"/>
                  <a:gd name="T35" fmla="*/ 333689106 h 3354"/>
                  <a:gd name="T36" fmla="*/ 281110246 w 3772"/>
                  <a:gd name="T37" fmla="*/ 373259571 h 3354"/>
                  <a:gd name="T38" fmla="*/ 261428487 w 3772"/>
                  <a:gd name="T39" fmla="*/ 383119860 h 3354"/>
                  <a:gd name="T40" fmla="*/ 256508048 w 3772"/>
                  <a:gd name="T41" fmla="*/ 375594703 h 3354"/>
                  <a:gd name="T42" fmla="*/ 251458066 w 3772"/>
                  <a:gd name="T43" fmla="*/ 373259571 h 3354"/>
                  <a:gd name="T44" fmla="*/ 246667169 w 3772"/>
                  <a:gd name="T45" fmla="*/ 370664739 h 3354"/>
                  <a:gd name="T46" fmla="*/ 236697107 w 3772"/>
                  <a:gd name="T47" fmla="*/ 375594703 h 3354"/>
                  <a:gd name="T48" fmla="*/ 224396009 w 3772"/>
                  <a:gd name="T49" fmla="*/ 397910113 h 3354"/>
                  <a:gd name="T50" fmla="*/ 207174830 w 3772"/>
                  <a:gd name="T51" fmla="*/ 427490619 h 3354"/>
                  <a:gd name="T52" fmla="*/ 182443090 w 3772"/>
                  <a:gd name="T53" fmla="*/ 420095493 h 3354"/>
                  <a:gd name="T54" fmla="*/ 138159494 w 3772"/>
                  <a:gd name="T55" fmla="*/ 340954563 h 3354"/>
                  <a:gd name="T56" fmla="*/ 130649653 w 3772"/>
                  <a:gd name="T57" fmla="*/ 323828817 h 3354"/>
                  <a:gd name="T58" fmla="*/ 128189433 w 3772"/>
                  <a:gd name="T59" fmla="*/ 316304021 h 3354"/>
                  <a:gd name="T60" fmla="*/ 108507675 w 3772"/>
                  <a:gd name="T61" fmla="*/ 313838858 h 3354"/>
                  <a:gd name="T62" fmla="*/ 0 w 3772"/>
                  <a:gd name="T63" fmla="*/ 234827958 h 3354"/>
                  <a:gd name="T64" fmla="*/ 78855855 w 3772"/>
                  <a:gd name="T65" fmla="*/ 187862367 h 3354"/>
                  <a:gd name="T66" fmla="*/ 118348554 w 3772"/>
                  <a:gd name="T67" fmla="*/ 178002078 h 3354"/>
                  <a:gd name="T68" fmla="*/ 128189433 w 3772"/>
                  <a:gd name="T69" fmla="*/ 160616993 h 3354"/>
                  <a:gd name="T70" fmla="*/ 148000373 w 3772"/>
                  <a:gd name="T71" fmla="*/ 140896775 h 3354"/>
                  <a:gd name="T72" fmla="*/ 157841252 w 3772"/>
                  <a:gd name="T73" fmla="*/ 135966450 h 3354"/>
                  <a:gd name="T74" fmla="*/ 194873731 w 3772"/>
                  <a:gd name="T75" fmla="*/ 135966450 h 3354"/>
                  <a:gd name="T76" fmla="*/ 239157327 w 3772"/>
                  <a:gd name="T77" fmla="*/ 153221866 h 3354"/>
                  <a:gd name="T78" fmla="*/ 251458066 w 3772"/>
                  <a:gd name="T79" fmla="*/ 155687028 h 3354"/>
                  <a:gd name="T80" fmla="*/ 266348927 w 3772"/>
                  <a:gd name="T81" fmla="*/ 153221866 h 3354"/>
                  <a:gd name="T82" fmla="*/ 271269366 w 3772"/>
                  <a:gd name="T83" fmla="*/ 148291902 h 3354"/>
                  <a:gd name="T84" fmla="*/ 273729586 w 3772"/>
                  <a:gd name="T85" fmla="*/ 143361577 h 3354"/>
                  <a:gd name="T86" fmla="*/ 288490545 w 3772"/>
                  <a:gd name="T87" fmla="*/ 111186599 h 3354"/>
                  <a:gd name="T88" fmla="*/ 315682505 w 3772"/>
                  <a:gd name="T89" fmla="*/ 59290683 h 3354"/>
                  <a:gd name="T90" fmla="*/ 320602944 w 3772"/>
                  <a:gd name="T91" fmla="*/ 44500429 h 3354"/>
                  <a:gd name="T92" fmla="*/ 327983244 w 3772"/>
                  <a:gd name="T93" fmla="*/ 34640501 h 3354"/>
                  <a:gd name="T94" fmla="*/ 337824123 w 3772"/>
                  <a:gd name="T95" fmla="*/ 19850247 h 3354"/>
                  <a:gd name="T96" fmla="*/ 347794544 w 3772"/>
                  <a:gd name="T97" fmla="*/ 14790253 h 3354"/>
                  <a:gd name="T98" fmla="*/ 409428861 w 3772"/>
                  <a:gd name="T99" fmla="*/ 0 h 33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772" h="3354">
                    <a:moveTo>
                      <a:pt x="3200" y="0"/>
                    </a:moveTo>
                    <a:lnTo>
                      <a:pt x="3238" y="76"/>
                    </a:lnTo>
                    <a:lnTo>
                      <a:pt x="3257" y="134"/>
                    </a:lnTo>
                    <a:lnTo>
                      <a:pt x="3219" y="210"/>
                    </a:lnTo>
                    <a:lnTo>
                      <a:pt x="3200" y="114"/>
                    </a:lnTo>
                    <a:lnTo>
                      <a:pt x="2990" y="324"/>
                    </a:lnTo>
                    <a:lnTo>
                      <a:pt x="3029" y="610"/>
                    </a:lnTo>
                    <a:lnTo>
                      <a:pt x="3200" y="914"/>
                    </a:lnTo>
                    <a:lnTo>
                      <a:pt x="3429" y="1143"/>
                    </a:lnTo>
                    <a:lnTo>
                      <a:pt x="3600" y="1238"/>
                    </a:lnTo>
                    <a:lnTo>
                      <a:pt x="3657" y="1277"/>
                    </a:lnTo>
                    <a:lnTo>
                      <a:pt x="3771" y="1429"/>
                    </a:lnTo>
                    <a:lnTo>
                      <a:pt x="3752" y="1448"/>
                    </a:lnTo>
                    <a:lnTo>
                      <a:pt x="3066" y="1657"/>
                    </a:lnTo>
                    <a:lnTo>
                      <a:pt x="2476" y="1981"/>
                    </a:lnTo>
                    <a:lnTo>
                      <a:pt x="2267" y="2057"/>
                    </a:lnTo>
                    <a:lnTo>
                      <a:pt x="2191" y="2115"/>
                    </a:lnTo>
                    <a:lnTo>
                      <a:pt x="2133" y="2152"/>
                    </a:lnTo>
                    <a:lnTo>
                      <a:pt x="2133" y="2171"/>
                    </a:lnTo>
                    <a:lnTo>
                      <a:pt x="2133" y="2190"/>
                    </a:lnTo>
                    <a:lnTo>
                      <a:pt x="2152" y="2190"/>
                    </a:lnTo>
                    <a:lnTo>
                      <a:pt x="2171" y="2210"/>
                    </a:lnTo>
                    <a:lnTo>
                      <a:pt x="2209" y="2229"/>
                    </a:lnTo>
                    <a:lnTo>
                      <a:pt x="2228" y="2248"/>
                    </a:lnTo>
                    <a:lnTo>
                      <a:pt x="2228" y="2267"/>
                    </a:lnTo>
                    <a:lnTo>
                      <a:pt x="2228" y="2286"/>
                    </a:lnTo>
                    <a:lnTo>
                      <a:pt x="2228" y="2305"/>
                    </a:lnTo>
                    <a:lnTo>
                      <a:pt x="2247" y="2343"/>
                    </a:lnTo>
                    <a:lnTo>
                      <a:pt x="2247" y="2362"/>
                    </a:lnTo>
                    <a:lnTo>
                      <a:pt x="2267" y="2381"/>
                    </a:lnTo>
                    <a:lnTo>
                      <a:pt x="2362" y="2438"/>
                    </a:lnTo>
                    <a:lnTo>
                      <a:pt x="2400" y="2476"/>
                    </a:lnTo>
                    <a:lnTo>
                      <a:pt x="2419" y="2496"/>
                    </a:lnTo>
                    <a:lnTo>
                      <a:pt x="2419" y="2514"/>
                    </a:lnTo>
                    <a:lnTo>
                      <a:pt x="2419" y="2552"/>
                    </a:lnTo>
                    <a:lnTo>
                      <a:pt x="2419" y="2572"/>
                    </a:lnTo>
                    <a:lnTo>
                      <a:pt x="2419" y="2628"/>
                    </a:lnTo>
                    <a:lnTo>
                      <a:pt x="2171" y="2877"/>
                    </a:lnTo>
                    <a:lnTo>
                      <a:pt x="2076" y="2953"/>
                    </a:lnTo>
                    <a:lnTo>
                      <a:pt x="2019" y="2953"/>
                    </a:lnTo>
                    <a:lnTo>
                      <a:pt x="2000" y="2914"/>
                    </a:lnTo>
                    <a:lnTo>
                      <a:pt x="1981" y="2895"/>
                    </a:lnTo>
                    <a:lnTo>
                      <a:pt x="1962" y="2877"/>
                    </a:lnTo>
                    <a:lnTo>
                      <a:pt x="1942" y="2877"/>
                    </a:lnTo>
                    <a:lnTo>
                      <a:pt x="1924" y="2857"/>
                    </a:lnTo>
                    <a:lnTo>
                      <a:pt x="1905" y="2857"/>
                    </a:lnTo>
                    <a:lnTo>
                      <a:pt x="1866" y="2877"/>
                    </a:lnTo>
                    <a:lnTo>
                      <a:pt x="1828" y="2895"/>
                    </a:lnTo>
                    <a:lnTo>
                      <a:pt x="1810" y="2933"/>
                    </a:lnTo>
                    <a:lnTo>
                      <a:pt x="1733" y="3067"/>
                    </a:lnTo>
                    <a:lnTo>
                      <a:pt x="1657" y="3258"/>
                    </a:lnTo>
                    <a:lnTo>
                      <a:pt x="1600" y="3295"/>
                    </a:lnTo>
                    <a:lnTo>
                      <a:pt x="1466" y="3353"/>
                    </a:lnTo>
                    <a:lnTo>
                      <a:pt x="1409" y="3238"/>
                    </a:lnTo>
                    <a:lnTo>
                      <a:pt x="1219" y="2953"/>
                    </a:lnTo>
                    <a:lnTo>
                      <a:pt x="1067" y="2628"/>
                    </a:lnTo>
                    <a:lnTo>
                      <a:pt x="1028" y="2533"/>
                    </a:lnTo>
                    <a:lnTo>
                      <a:pt x="1009" y="2496"/>
                    </a:lnTo>
                    <a:lnTo>
                      <a:pt x="1009" y="2457"/>
                    </a:lnTo>
                    <a:lnTo>
                      <a:pt x="990" y="2438"/>
                    </a:lnTo>
                    <a:lnTo>
                      <a:pt x="971" y="2438"/>
                    </a:lnTo>
                    <a:lnTo>
                      <a:pt x="838" y="2419"/>
                    </a:lnTo>
                    <a:lnTo>
                      <a:pt x="571" y="2324"/>
                    </a:lnTo>
                    <a:lnTo>
                      <a:pt x="0" y="1810"/>
                    </a:lnTo>
                    <a:lnTo>
                      <a:pt x="190" y="1638"/>
                    </a:lnTo>
                    <a:lnTo>
                      <a:pt x="609" y="1448"/>
                    </a:lnTo>
                    <a:lnTo>
                      <a:pt x="857" y="1391"/>
                    </a:lnTo>
                    <a:lnTo>
                      <a:pt x="914" y="1372"/>
                    </a:lnTo>
                    <a:lnTo>
                      <a:pt x="933" y="1353"/>
                    </a:lnTo>
                    <a:lnTo>
                      <a:pt x="990" y="1238"/>
                    </a:lnTo>
                    <a:lnTo>
                      <a:pt x="1067" y="1162"/>
                    </a:lnTo>
                    <a:lnTo>
                      <a:pt x="1143" y="1086"/>
                    </a:lnTo>
                    <a:lnTo>
                      <a:pt x="1200" y="1067"/>
                    </a:lnTo>
                    <a:lnTo>
                      <a:pt x="1219" y="1048"/>
                    </a:lnTo>
                    <a:lnTo>
                      <a:pt x="1409" y="1028"/>
                    </a:lnTo>
                    <a:lnTo>
                      <a:pt x="1505" y="1048"/>
                    </a:lnTo>
                    <a:lnTo>
                      <a:pt x="1600" y="1067"/>
                    </a:lnTo>
                    <a:lnTo>
                      <a:pt x="1847" y="1181"/>
                    </a:lnTo>
                    <a:lnTo>
                      <a:pt x="1886" y="1200"/>
                    </a:lnTo>
                    <a:lnTo>
                      <a:pt x="1942" y="1200"/>
                    </a:lnTo>
                    <a:lnTo>
                      <a:pt x="2019" y="1200"/>
                    </a:lnTo>
                    <a:lnTo>
                      <a:pt x="2057" y="1181"/>
                    </a:lnTo>
                    <a:lnTo>
                      <a:pt x="2076" y="1162"/>
                    </a:lnTo>
                    <a:lnTo>
                      <a:pt x="2095" y="1143"/>
                    </a:lnTo>
                    <a:lnTo>
                      <a:pt x="2114" y="1124"/>
                    </a:lnTo>
                    <a:lnTo>
                      <a:pt x="2114" y="1105"/>
                    </a:lnTo>
                    <a:lnTo>
                      <a:pt x="2152" y="1010"/>
                    </a:lnTo>
                    <a:lnTo>
                      <a:pt x="2228" y="857"/>
                    </a:lnTo>
                    <a:lnTo>
                      <a:pt x="2267" y="800"/>
                    </a:lnTo>
                    <a:lnTo>
                      <a:pt x="2438" y="457"/>
                    </a:lnTo>
                    <a:lnTo>
                      <a:pt x="2476" y="362"/>
                    </a:lnTo>
                    <a:lnTo>
                      <a:pt x="2476" y="343"/>
                    </a:lnTo>
                    <a:lnTo>
                      <a:pt x="2495" y="324"/>
                    </a:lnTo>
                    <a:lnTo>
                      <a:pt x="2533" y="267"/>
                    </a:lnTo>
                    <a:lnTo>
                      <a:pt x="2572" y="229"/>
                    </a:lnTo>
                    <a:lnTo>
                      <a:pt x="2609" y="153"/>
                    </a:lnTo>
                    <a:lnTo>
                      <a:pt x="2648" y="134"/>
                    </a:lnTo>
                    <a:lnTo>
                      <a:pt x="2686" y="114"/>
                    </a:lnTo>
                    <a:lnTo>
                      <a:pt x="2933" y="95"/>
                    </a:lnTo>
                    <a:lnTo>
                      <a:pt x="3162" y="0"/>
                    </a:lnTo>
                    <a:lnTo>
                      <a:pt x="3200" y="0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31" name="Freeform 19">
                <a:extLst>
                  <a:ext uri="{FF2B5EF4-FFF2-40B4-BE49-F238E27FC236}">
                    <a16:creationId xmlns:a16="http://schemas.microsoft.com/office/drawing/2014/main" id="{AF41386D-B406-6245-BBE8-9E1E8CC9A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8900" y="817563"/>
                <a:ext cx="2063750" cy="1344612"/>
              </a:xfrm>
              <a:custGeom>
                <a:avLst/>
                <a:gdLst>
                  <a:gd name="T0" fmla="*/ 59199104 w 5734"/>
                  <a:gd name="T1" fmla="*/ 113592346 h 3734"/>
                  <a:gd name="T2" fmla="*/ 165291115 w 5734"/>
                  <a:gd name="T3" fmla="*/ 86490889 h 3734"/>
                  <a:gd name="T4" fmla="*/ 214645116 w 5734"/>
                  <a:gd name="T5" fmla="*/ 54332552 h 3734"/>
                  <a:gd name="T6" fmla="*/ 234464531 w 5734"/>
                  <a:gd name="T7" fmla="*/ 59260155 h 3734"/>
                  <a:gd name="T8" fmla="*/ 273973790 w 5734"/>
                  <a:gd name="T9" fmla="*/ 44347709 h 3734"/>
                  <a:gd name="T10" fmla="*/ 308431289 w 5734"/>
                  <a:gd name="T11" fmla="*/ 34492863 h 3734"/>
                  <a:gd name="T12" fmla="*/ 357785290 w 5734"/>
                  <a:gd name="T13" fmla="*/ 9855207 h 3734"/>
                  <a:gd name="T14" fmla="*/ 407139292 w 5734"/>
                  <a:gd name="T15" fmla="*/ 0 h 3734"/>
                  <a:gd name="T16" fmla="*/ 426829137 w 5734"/>
                  <a:gd name="T17" fmla="*/ 9855207 h 3734"/>
                  <a:gd name="T18" fmla="*/ 486028241 w 5734"/>
                  <a:gd name="T19" fmla="*/ 14782450 h 3734"/>
                  <a:gd name="T20" fmla="*/ 468799852 w 5734"/>
                  <a:gd name="T21" fmla="*/ 74042605 h 3734"/>
                  <a:gd name="T22" fmla="*/ 434342353 w 5734"/>
                  <a:gd name="T23" fmla="*/ 108664743 h 3734"/>
                  <a:gd name="T24" fmla="*/ 451571103 w 5734"/>
                  <a:gd name="T25" fmla="*/ 138359639 h 3734"/>
                  <a:gd name="T26" fmla="*/ 486028241 w 5734"/>
                  <a:gd name="T27" fmla="*/ 153142448 h 3734"/>
                  <a:gd name="T28" fmla="*/ 520615309 w 5734"/>
                  <a:gd name="T29" fmla="*/ 130838958 h 3734"/>
                  <a:gd name="T30" fmla="*/ 488489697 w 5734"/>
                  <a:gd name="T31" fmla="*/ 86490889 h 3734"/>
                  <a:gd name="T32" fmla="*/ 461416205 w 5734"/>
                  <a:gd name="T33" fmla="*/ 91418492 h 3734"/>
                  <a:gd name="T34" fmla="*/ 483696715 w 5734"/>
                  <a:gd name="T35" fmla="*/ 74042605 h 3734"/>
                  <a:gd name="T36" fmla="*/ 491080362 w 5734"/>
                  <a:gd name="T37" fmla="*/ 64187398 h 3734"/>
                  <a:gd name="T38" fmla="*/ 572430407 w 5734"/>
                  <a:gd name="T39" fmla="*/ 76636042 h 3734"/>
                  <a:gd name="T40" fmla="*/ 621784768 w 5734"/>
                  <a:gd name="T41" fmla="*/ 78970208 h 3734"/>
                  <a:gd name="T42" fmla="*/ 730337875 w 5734"/>
                  <a:gd name="T43" fmla="*/ 118519950 h 3734"/>
                  <a:gd name="T44" fmla="*/ 713109485 w 5734"/>
                  <a:gd name="T45" fmla="*/ 138359639 h 3734"/>
                  <a:gd name="T46" fmla="*/ 685906424 w 5734"/>
                  <a:gd name="T47" fmla="*/ 130838958 h 3734"/>
                  <a:gd name="T48" fmla="*/ 658832572 w 5734"/>
                  <a:gd name="T49" fmla="*/ 158069692 h 3734"/>
                  <a:gd name="T50" fmla="*/ 705725478 w 5734"/>
                  <a:gd name="T51" fmla="*/ 160533493 h 3734"/>
                  <a:gd name="T52" fmla="*/ 676061322 w 5734"/>
                  <a:gd name="T53" fmla="*/ 180243546 h 3734"/>
                  <a:gd name="T54" fmla="*/ 634090967 w 5734"/>
                  <a:gd name="T55" fmla="*/ 187764587 h 3734"/>
                  <a:gd name="T56" fmla="*/ 619323313 w 5734"/>
                  <a:gd name="T57" fmla="*/ 209938442 h 3734"/>
                  <a:gd name="T58" fmla="*/ 611939666 w 5734"/>
                  <a:gd name="T59" fmla="*/ 227185053 h 3734"/>
                  <a:gd name="T60" fmla="*/ 574891862 w 5734"/>
                  <a:gd name="T61" fmla="*/ 298893492 h 3734"/>
                  <a:gd name="T62" fmla="*/ 567508215 w 5734"/>
                  <a:gd name="T63" fmla="*/ 316139743 h 3734"/>
                  <a:gd name="T64" fmla="*/ 557663113 w 5734"/>
                  <a:gd name="T65" fmla="*/ 323531148 h 3734"/>
                  <a:gd name="T66" fmla="*/ 535382603 w 5734"/>
                  <a:gd name="T67" fmla="*/ 321067346 h 3734"/>
                  <a:gd name="T68" fmla="*/ 478644595 w 5734"/>
                  <a:gd name="T69" fmla="*/ 301227297 h 3734"/>
                  <a:gd name="T70" fmla="*/ 444187456 w 5734"/>
                  <a:gd name="T71" fmla="*/ 308748338 h 3734"/>
                  <a:gd name="T72" fmla="*/ 416984395 w 5734"/>
                  <a:gd name="T73" fmla="*/ 343370837 h 3734"/>
                  <a:gd name="T74" fmla="*/ 375014040 w 5734"/>
                  <a:gd name="T75" fmla="*/ 355689485 h 3734"/>
                  <a:gd name="T76" fmla="*/ 291072970 w 5734"/>
                  <a:gd name="T77" fmla="*/ 405094433 h 3734"/>
                  <a:gd name="T78" fmla="*/ 219567668 w 5734"/>
                  <a:gd name="T79" fmla="*/ 476673236 h 3734"/>
                  <a:gd name="T80" fmla="*/ 207261470 w 5734"/>
                  <a:gd name="T81" fmla="*/ 481600840 h 3734"/>
                  <a:gd name="T82" fmla="*/ 194955271 w 5734"/>
                  <a:gd name="T83" fmla="*/ 481600840 h 3734"/>
                  <a:gd name="T84" fmla="*/ 182519864 w 5734"/>
                  <a:gd name="T85" fmla="*/ 469282191 h 3734"/>
                  <a:gd name="T86" fmla="*/ 170213666 w 5734"/>
                  <a:gd name="T87" fmla="*/ 442180734 h 3734"/>
                  <a:gd name="T88" fmla="*/ 175265426 w 5734"/>
                  <a:gd name="T89" fmla="*/ 424804486 h 3734"/>
                  <a:gd name="T90" fmla="*/ 180058408 w 5734"/>
                  <a:gd name="T91" fmla="*/ 410022037 h 3734"/>
                  <a:gd name="T92" fmla="*/ 182519864 w 5734"/>
                  <a:gd name="T93" fmla="*/ 395239587 h 3734"/>
                  <a:gd name="T94" fmla="*/ 180058408 w 5734"/>
                  <a:gd name="T95" fmla="*/ 382790943 h 3734"/>
                  <a:gd name="T96" fmla="*/ 143140174 w 5734"/>
                  <a:gd name="T97" fmla="*/ 365544691 h 3734"/>
                  <a:gd name="T98" fmla="*/ 111014562 w 5734"/>
                  <a:gd name="T99" fmla="*/ 340777399 h 3734"/>
                  <a:gd name="T100" fmla="*/ 96247268 w 5734"/>
                  <a:gd name="T101" fmla="*/ 306284537 h 3734"/>
                  <a:gd name="T102" fmla="*/ 73966398 w 5734"/>
                  <a:gd name="T103" fmla="*/ 249488543 h 3734"/>
                  <a:gd name="T104" fmla="*/ 59199104 w 5734"/>
                  <a:gd name="T105" fmla="*/ 234705734 h 3734"/>
                  <a:gd name="T106" fmla="*/ 12306198 w 5734"/>
                  <a:gd name="T107" fmla="*/ 229648494 h 3734"/>
                  <a:gd name="T108" fmla="*/ 4922551 w 5734"/>
                  <a:gd name="T109" fmla="*/ 224721251 h 3734"/>
                  <a:gd name="T110" fmla="*/ 0 w 5734"/>
                  <a:gd name="T111" fmla="*/ 209938442 h 3734"/>
                  <a:gd name="T112" fmla="*/ 4922551 w 5734"/>
                  <a:gd name="T113" fmla="*/ 170388700 h 37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734" h="3734">
                    <a:moveTo>
                      <a:pt x="19" y="1067"/>
                    </a:moveTo>
                    <a:lnTo>
                      <a:pt x="400" y="914"/>
                    </a:lnTo>
                    <a:lnTo>
                      <a:pt x="457" y="876"/>
                    </a:lnTo>
                    <a:lnTo>
                      <a:pt x="571" y="723"/>
                    </a:lnTo>
                    <a:lnTo>
                      <a:pt x="647" y="667"/>
                    </a:lnTo>
                    <a:lnTo>
                      <a:pt x="1276" y="667"/>
                    </a:lnTo>
                    <a:lnTo>
                      <a:pt x="1467" y="591"/>
                    </a:lnTo>
                    <a:lnTo>
                      <a:pt x="1581" y="457"/>
                    </a:lnTo>
                    <a:lnTo>
                      <a:pt x="1657" y="419"/>
                    </a:lnTo>
                    <a:lnTo>
                      <a:pt x="1714" y="438"/>
                    </a:lnTo>
                    <a:lnTo>
                      <a:pt x="1771" y="476"/>
                    </a:lnTo>
                    <a:lnTo>
                      <a:pt x="1810" y="457"/>
                    </a:lnTo>
                    <a:lnTo>
                      <a:pt x="1866" y="438"/>
                    </a:lnTo>
                    <a:lnTo>
                      <a:pt x="2000" y="400"/>
                    </a:lnTo>
                    <a:lnTo>
                      <a:pt x="2115" y="342"/>
                    </a:lnTo>
                    <a:lnTo>
                      <a:pt x="2229" y="286"/>
                    </a:lnTo>
                    <a:lnTo>
                      <a:pt x="2286" y="210"/>
                    </a:lnTo>
                    <a:lnTo>
                      <a:pt x="2381" y="266"/>
                    </a:lnTo>
                    <a:lnTo>
                      <a:pt x="2476" y="247"/>
                    </a:lnTo>
                    <a:lnTo>
                      <a:pt x="2648" y="133"/>
                    </a:lnTo>
                    <a:lnTo>
                      <a:pt x="2762" y="76"/>
                    </a:lnTo>
                    <a:lnTo>
                      <a:pt x="2838" y="57"/>
                    </a:lnTo>
                    <a:lnTo>
                      <a:pt x="3048" y="57"/>
                    </a:lnTo>
                    <a:lnTo>
                      <a:pt x="3143" y="0"/>
                    </a:lnTo>
                    <a:lnTo>
                      <a:pt x="3219" y="0"/>
                    </a:lnTo>
                    <a:lnTo>
                      <a:pt x="3257" y="38"/>
                    </a:lnTo>
                    <a:lnTo>
                      <a:pt x="3295" y="76"/>
                    </a:lnTo>
                    <a:lnTo>
                      <a:pt x="3353" y="76"/>
                    </a:lnTo>
                    <a:lnTo>
                      <a:pt x="3752" y="95"/>
                    </a:lnTo>
                    <a:lnTo>
                      <a:pt x="3752" y="114"/>
                    </a:lnTo>
                    <a:lnTo>
                      <a:pt x="3771" y="171"/>
                    </a:lnTo>
                    <a:lnTo>
                      <a:pt x="3771" y="438"/>
                    </a:lnTo>
                    <a:lnTo>
                      <a:pt x="3619" y="571"/>
                    </a:lnTo>
                    <a:lnTo>
                      <a:pt x="3448" y="647"/>
                    </a:lnTo>
                    <a:lnTo>
                      <a:pt x="3334" y="800"/>
                    </a:lnTo>
                    <a:lnTo>
                      <a:pt x="3353" y="838"/>
                    </a:lnTo>
                    <a:lnTo>
                      <a:pt x="3429" y="1009"/>
                    </a:lnTo>
                    <a:lnTo>
                      <a:pt x="3448" y="1028"/>
                    </a:lnTo>
                    <a:lnTo>
                      <a:pt x="3486" y="1067"/>
                    </a:lnTo>
                    <a:lnTo>
                      <a:pt x="3505" y="1143"/>
                    </a:lnTo>
                    <a:lnTo>
                      <a:pt x="3543" y="1162"/>
                    </a:lnTo>
                    <a:lnTo>
                      <a:pt x="3752" y="1181"/>
                    </a:lnTo>
                    <a:lnTo>
                      <a:pt x="3867" y="1181"/>
                    </a:lnTo>
                    <a:lnTo>
                      <a:pt x="3962" y="1085"/>
                    </a:lnTo>
                    <a:lnTo>
                      <a:pt x="4019" y="1009"/>
                    </a:lnTo>
                    <a:lnTo>
                      <a:pt x="4076" y="895"/>
                    </a:lnTo>
                    <a:lnTo>
                      <a:pt x="4076" y="800"/>
                    </a:lnTo>
                    <a:lnTo>
                      <a:pt x="3771" y="667"/>
                    </a:lnTo>
                    <a:lnTo>
                      <a:pt x="3715" y="667"/>
                    </a:lnTo>
                    <a:lnTo>
                      <a:pt x="3619" y="705"/>
                    </a:lnTo>
                    <a:lnTo>
                      <a:pt x="3562" y="705"/>
                    </a:lnTo>
                    <a:lnTo>
                      <a:pt x="3562" y="667"/>
                    </a:lnTo>
                    <a:lnTo>
                      <a:pt x="3695" y="591"/>
                    </a:lnTo>
                    <a:lnTo>
                      <a:pt x="3734" y="571"/>
                    </a:lnTo>
                    <a:lnTo>
                      <a:pt x="3752" y="552"/>
                    </a:lnTo>
                    <a:lnTo>
                      <a:pt x="3791" y="514"/>
                    </a:lnTo>
                    <a:lnTo>
                      <a:pt x="3791" y="495"/>
                    </a:lnTo>
                    <a:lnTo>
                      <a:pt x="3867" y="495"/>
                    </a:lnTo>
                    <a:lnTo>
                      <a:pt x="4343" y="591"/>
                    </a:lnTo>
                    <a:lnTo>
                      <a:pt x="4419" y="591"/>
                    </a:lnTo>
                    <a:lnTo>
                      <a:pt x="4686" y="476"/>
                    </a:lnTo>
                    <a:lnTo>
                      <a:pt x="4724" y="476"/>
                    </a:lnTo>
                    <a:lnTo>
                      <a:pt x="4800" y="609"/>
                    </a:lnTo>
                    <a:lnTo>
                      <a:pt x="5143" y="647"/>
                    </a:lnTo>
                    <a:lnTo>
                      <a:pt x="5295" y="800"/>
                    </a:lnTo>
                    <a:lnTo>
                      <a:pt x="5638" y="914"/>
                    </a:lnTo>
                    <a:lnTo>
                      <a:pt x="5733" y="1009"/>
                    </a:lnTo>
                    <a:lnTo>
                      <a:pt x="5581" y="1048"/>
                    </a:lnTo>
                    <a:lnTo>
                      <a:pt x="5505" y="1067"/>
                    </a:lnTo>
                    <a:lnTo>
                      <a:pt x="5448" y="1123"/>
                    </a:lnTo>
                    <a:lnTo>
                      <a:pt x="5429" y="1028"/>
                    </a:lnTo>
                    <a:lnTo>
                      <a:pt x="5295" y="1009"/>
                    </a:lnTo>
                    <a:lnTo>
                      <a:pt x="5143" y="1048"/>
                    </a:lnTo>
                    <a:lnTo>
                      <a:pt x="5048" y="1123"/>
                    </a:lnTo>
                    <a:lnTo>
                      <a:pt x="5086" y="1219"/>
                    </a:lnTo>
                    <a:lnTo>
                      <a:pt x="5200" y="1257"/>
                    </a:lnTo>
                    <a:lnTo>
                      <a:pt x="5352" y="1276"/>
                    </a:lnTo>
                    <a:lnTo>
                      <a:pt x="5448" y="1238"/>
                    </a:lnTo>
                    <a:lnTo>
                      <a:pt x="5486" y="1295"/>
                    </a:lnTo>
                    <a:lnTo>
                      <a:pt x="5448" y="1295"/>
                    </a:lnTo>
                    <a:lnTo>
                      <a:pt x="5219" y="1390"/>
                    </a:lnTo>
                    <a:lnTo>
                      <a:pt x="4972" y="1409"/>
                    </a:lnTo>
                    <a:lnTo>
                      <a:pt x="4934" y="1429"/>
                    </a:lnTo>
                    <a:lnTo>
                      <a:pt x="4895" y="1448"/>
                    </a:lnTo>
                    <a:lnTo>
                      <a:pt x="4858" y="1524"/>
                    </a:lnTo>
                    <a:lnTo>
                      <a:pt x="4819" y="1562"/>
                    </a:lnTo>
                    <a:lnTo>
                      <a:pt x="4781" y="1619"/>
                    </a:lnTo>
                    <a:lnTo>
                      <a:pt x="4762" y="1638"/>
                    </a:lnTo>
                    <a:lnTo>
                      <a:pt x="4762" y="1657"/>
                    </a:lnTo>
                    <a:lnTo>
                      <a:pt x="4724" y="1752"/>
                    </a:lnTo>
                    <a:lnTo>
                      <a:pt x="4553" y="2095"/>
                    </a:lnTo>
                    <a:lnTo>
                      <a:pt x="4514" y="2152"/>
                    </a:lnTo>
                    <a:lnTo>
                      <a:pt x="4438" y="2305"/>
                    </a:lnTo>
                    <a:lnTo>
                      <a:pt x="4400" y="2400"/>
                    </a:lnTo>
                    <a:lnTo>
                      <a:pt x="4400" y="2419"/>
                    </a:lnTo>
                    <a:lnTo>
                      <a:pt x="4381" y="2438"/>
                    </a:lnTo>
                    <a:lnTo>
                      <a:pt x="4362" y="2457"/>
                    </a:lnTo>
                    <a:lnTo>
                      <a:pt x="4343" y="2476"/>
                    </a:lnTo>
                    <a:lnTo>
                      <a:pt x="4305" y="2495"/>
                    </a:lnTo>
                    <a:lnTo>
                      <a:pt x="4228" y="2495"/>
                    </a:lnTo>
                    <a:lnTo>
                      <a:pt x="4172" y="2495"/>
                    </a:lnTo>
                    <a:lnTo>
                      <a:pt x="4133" y="2476"/>
                    </a:lnTo>
                    <a:lnTo>
                      <a:pt x="3886" y="2362"/>
                    </a:lnTo>
                    <a:lnTo>
                      <a:pt x="3791" y="2343"/>
                    </a:lnTo>
                    <a:lnTo>
                      <a:pt x="3695" y="2323"/>
                    </a:lnTo>
                    <a:lnTo>
                      <a:pt x="3505" y="2343"/>
                    </a:lnTo>
                    <a:lnTo>
                      <a:pt x="3486" y="2362"/>
                    </a:lnTo>
                    <a:lnTo>
                      <a:pt x="3429" y="2381"/>
                    </a:lnTo>
                    <a:lnTo>
                      <a:pt x="3353" y="2457"/>
                    </a:lnTo>
                    <a:lnTo>
                      <a:pt x="3276" y="2533"/>
                    </a:lnTo>
                    <a:lnTo>
                      <a:pt x="3219" y="2648"/>
                    </a:lnTo>
                    <a:lnTo>
                      <a:pt x="3200" y="2667"/>
                    </a:lnTo>
                    <a:lnTo>
                      <a:pt x="3143" y="2686"/>
                    </a:lnTo>
                    <a:lnTo>
                      <a:pt x="2895" y="2743"/>
                    </a:lnTo>
                    <a:lnTo>
                      <a:pt x="2476" y="2933"/>
                    </a:lnTo>
                    <a:lnTo>
                      <a:pt x="2286" y="3105"/>
                    </a:lnTo>
                    <a:lnTo>
                      <a:pt x="2247" y="3124"/>
                    </a:lnTo>
                    <a:lnTo>
                      <a:pt x="2191" y="3143"/>
                    </a:lnTo>
                    <a:lnTo>
                      <a:pt x="2152" y="3181"/>
                    </a:lnTo>
                    <a:lnTo>
                      <a:pt x="1695" y="3676"/>
                    </a:lnTo>
                    <a:lnTo>
                      <a:pt x="1638" y="3695"/>
                    </a:lnTo>
                    <a:lnTo>
                      <a:pt x="1619" y="3714"/>
                    </a:lnTo>
                    <a:lnTo>
                      <a:pt x="1600" y="3714"/>
                    </a:lnTo>
                    <a:lnTo>
                      <a:pt x="1581" y="3733"/>
                    </a:lnTo>
                    <a:lnTo>
                      <a:pt x="1562" y="3714"/>
                    </a:lnTo>
                    <a:lnTo>
                      <a:pt x="1505" y="3714"/>
                    </a:lnTo>
                    <a:lnTo>
                      <a:pt x="1486" y="3714"/>
                    </a:lnTo>
                    <a:lnTo>
                      <a:pt x="1429" y="3657"/>
                    </a:lnTo>
                    <a:lnTo>
                      <a:pt x="1409" y="3619"/>
                    </a:lnTo>
                    <a:lnTo>
                      <a:pt x="1372" y="3581"/>
                    </a:lnTo>
                    <a:lnTo>
                      <a:pt x="1333" y="3466"/>
                    </a:lnTo>
                    <a:lnTo>
                      <a:pt x="1314" y="3410"/>
                    </a:lnTo>
                    <a:lnTo>
                      <a:pt x="1314" y="3371"/>
                    </a:lnTo>
                    <a:lnTo>
                      <a:pt x="1353" y="3295"/>
                    </a:lnTo>
                    <a:lnTo>
                      <a:pt x="1353" y="3276"/>
                    </a:lnTo>
                    <a:lnTo>
                      <a:pt x="1372" y="3238"/>
                    </a:lnTo>
                    <a:lnTo>
                      <a:pt x="1372" y="3219"/>
                    </a:lnTo>
                    <a:lnTo>
                      <a:pt x="1390" y="3162"/>
                    </a:lnTo>
                    <a:lnTo>
                      <a:pt x="1409" y="3124"/>
                    </a:lnTo>
                    <a:lnTo>
                      <a:pt x="1409" y="3085"/>
                    </a:lnTo>
                    <a:lnTo>
                      <a:pt x="1409" y="3048"/>
                    </a:lnTo>
                    <a:lnTo>
                      <a:pt x="1409" y="3009"/>
                    </a:lnTo>
                    <a:lnTo>
                      <a:pt x="1409" y="2990"/>
                    </a:lnTo>
                    <a:lnTo>
                      <a:pt x="1390" y="2952"/>
                    </a:lnTo>
                    <a:lnTo>
                      <a:pt x="1333" y="2914"/>
                    </a:lnTo>
                    <a:lnTo>
                      <a:pt x="1276" y="2876"/>
                    </a:lnTo>
                    <a:lnTo>
                      <a:pt x="1105" y="2819"/>
                    </a:lnTo>
                    <a:lnTo>
                      <a:pt x="1067" y="2800"/>
                    </a:lnTo>
                    <a:lnTo>
                      <a:pt x="1009" y="2762"/>
                    </a:lnTo>
                    <a:lnTo>
                      <a:pt x="857" y="2628"/>
                    </a:lnTo>
                    <a:lnTo>
                      <a:pt x="838" y="2590"/>
                    </a:lnTo>
                    <a:lnTo>
                      <a:pt x="819" y="2552"/>
                    </a:lnTo>
                    <a:lnTo>
                      <a:pt x="743" y="2362"/>
                    </a:lnTo>
                    <a:lnTo>
                      <a:pt x="628" y="2114"/>
                    </a:lnTo>
                    <a:lnTo>
                      <a:pt x="591" y="1962"/>
                    </a:lnTo>
                    <a:lnTo>
                      <a:pt x="571" y="1924"/>
                    </a:lnTo>
                    <a:lnTo>
                      <a:pt x="552" y="1886"/>
                    </a:lnTo>
                    <a:lnTo>
                      <a:pt x="515" y="1866"/>
                    </a:lnTo>
                    <a:lnTo>
                      <a:pt x="457" y="1810"/>
                    </a:lnTo>
                    <a:lnTo>
                      <a:pt x="419" y="1790"/>
                    </a:lnTo>
                    <a:lnTo>
                      <a:pt x="400" y="1771"/>
                    </a:lnTo>
                    <a:lnTo>
                      <a:pt x="95" y="1771"/>
                    </a:lnTo>
                    <a:lnTo>
                      <a:pt x="76" y="1771"/>
                    </a:lnTo>
                    <a:lnTo>
                      <a:pt x="57" y="1752"/>
                    </a:lnTo>
                    <a:lnTo>
                      <a:pt x="38" y="1733"/>
                    </a:lnTo>
                    <a:lnTo>
                      <a:pt x="19" y="1676"/>
                    </a:lnTo>
                    <a:lnTo>
                      <a:pt x="0" y="1638"/>
                    </a:lnTo>
                    <a:lnTo>
                      <a:pt x="0" y="1619"/>
                    </a:lnTo>
                    <a:lnTo>
                      <a:pt x="0" y="1524"/>
                    </a:lnTo>
                    <a:lnTo>
                      <a:pt x="38" y="1390"/>
                    </a:lnTo>
                    <a:lnTo>
                      <a:pt x="38" y="1314"/>
                    </a:lnTo>
                    <a:lnTo>
                      <a:pt x="38" y="1104"/>
                    </a:lnTo>
                    <a:lnTo>
                      <a:pt x="19" y="106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32" name="Freeform 20">
                <a:extLst>
                  <a:ext uri="{FF2B5EF4-FFF2-40B4-BE49-F238E27FC236}">
                    <a16:creationId xmlns:a16="http://schemas.microsoft.com/office/drawing/2014/main" id="{CC253EE5-8289-8149-8714-1ECB3832C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0925" y="1201738"/>
                <a:ext cx="1658938" cy="1749425"/>
              </a:xfrm>
              <a:custGeom>
                <a:avLst/>
                <a:gdLst>
                  <a:gd name="T0" fmla="*/ 17223087 w 4610"/>
                  <a:gd name="T1" fmla="*/ 101151192 h 4858"/>
                  <a:gd name="T2" fmla="*/ 64100861 w 4610"/>
                  <a:gd name="T3" fmla="*/ 34495146 h 4858"/>
                  <a:gd name="T4" fmla="*/ 96086337 w 4610"/>
                  <a:gd name="T5" fmla="*/ 7262022 h 4858"/>
                  <a:gd name="T6" fmla="*/ 115899310 w 4610"/>
                  <a:gd name="T7" fmla="*/ 32031259 h 4858"/>
                  <a:gd name="T8" fmla="*/ 110978634 w 4610"/>
                  <a:gd name="T9" fmla="*/ 71583821 h 4858"/>
                  <a:gd name="T10" fmla="*/ 115899310 w 4610"/>
                  <a:gd name="T11" fmla="*/ 86367506 h 4858"/>
                  <a:gd name="T12" fmla="*/ 123280685 w 4610"/>
                  <a:gd name="T13" fmla="*/ 91295281 h 4858"/>
                  <a:gd name="T14" fmla="*/ 170158458 w 4610"/>
                  <a:gd name="T15" fmla="*/ 96352697 h 4858"/>
                  <a:gd name="T16" fmla="*/ 184921207 w 4610"/>
                  <a:gd name="T17" fmla="*/ 111136382 h 4858"/>
                  <a:gd name="T18" fmla="*/ 207194519 w 4610"/>
                  <a:gd name="T19" fmla="*/ 167936517 h 4858"/>
                  <a:gd name="T20" fmla="*/ 221957268 w 4610"/>
                  <a:gd name="T21" fmla="*/ 202431664 h 4858"/>
                  <a:gd name="T22" fmla="*/ 254072292 w 4610"/>
                  <a:gd name="T23" fmla="*/ 227200900 h 4858"/>
                  <a:gd name="T24" fmla="*/ 290978805 w 4610"/>
                  <a:gd name="T25" fmla="*/ 244448113 h 4858"/>
                  <a:gd name="T26" fmla="*/ 293439503 w 4610"/>
                  <a:gd name="T27" fmla="*/ 256897552 h 4858"/>
                  <a:gd name="T28" fmla="*/ 290978805 w 4610"/>
                  <a:gd name="T29" fmla="*/ 271681237 h 4858"/>
                  <a:gd name="T30" fmla="*/ 286187677 w 4610"/>
                  <a:gd name="T31" fmla="*/ 286464923 h 4858"/>
                  <a:gd name="T32" fmla="*/ 281137092 w 4610"/>
                  <a:gd name="T33" fmla="*/ 303842136 h 4858"/>
                  <a:gd name="T34" fmla="*/ 293439503 w 4610"/>
                  <a:gd name="T35" fmla="*/ 330945260 h 4858"/>
                  <a:gd name="T36" fmla="*/ 305871102 w 4610"/>
                  <a:gd name="T37" fmla="*/ 343265058 h 4858"/>
                  <a:gd name="T38" fmla="*/ 318173153 w 4610"/>
                  <a:gd name="T39" fmla="*/ 343265058 h 4858"/>
                  <a:gd name="T40" fmla="*/ 330475564 w 4610"/>
                  <a:gd name="T41" fmla="*/ 338337283 h 4858"/>
                  <a:gd name="T42" fmla="*/ 401957439 w 4610"/>
                  <a:gd name="T43" fmla="*/ 266753462 h 4858"/>
                  <a:gd name="T44" fmla="*/ 515525959 w 4610"/>
                  <a:gd name="T45" fmla="*/ 343265058 h 4858"/>
                  <a:gd name="T46" fmla="*/ 537670082 w 4610"/>
                  <a:gd name="T47" fmla="*/ 348192833 h 4858"/>
                  <a:gd name="T48" fmla="*/ 545180645 w 4610"/>
                  <a:gd name="T49" fmla="*/ 370368181 h 4858"/>
                  <a:gd name="T50" fmla="*/ 596849907 w 4610"/>
                  <a:gd name="T51" fmla="*/ 464386991 h 4858"/>
                  <a:gd name="T52" fmla="*/ 545180645 w 4610"/>
                  <a:gd name="T53" fmla="*/ 513795103 h 4858"/>
                  <a:gd name="T54" fmla="*/ 517986657 w 4610"/>
                  <a:gd name="T55" fmla="*/ 563203575 h 4858"/>
                  <a:gd name="T56" fmla="*/ 456346135 w 4610"/>
                  <a:gd name="T57" fmla="*/ 573059486 h 4858"/>
                  <a:gd name="T58" fmla="*/ 419310074 w 4610"/>
                  <a:gd name="T59" fmla="*/ 592770946 h 4858"/>
                  <a:gd name="T60" fmla="*/ 407008023 w 4610"/>
                  <a:gd name="T61" fmla="*/ 587843171 h 4858"/>
                  <a:gd name="T62" fmla="*/ 382274013 w 4610"/>
                  <a:gd name="T63" fmla="*/ 565537823 h 4858"/>
                  <a:gd name="T64" fmla="*/ 360130250 w 4610"/>
                  <a:gd name="T65" fmla="*/ 558146160 h 4858"/>
                  <a:gd name="T66" fmla="*/ 300950066 w 4610"/>
                  <a:gd name="T67" fmla="*/ 568001710 h 4858"/>
                  <a:gd name="T68" fmla="*/ 286187677 w 4610"/>
                  <a:gd name="T69" fmla="*/ 585378924 h 4858"/>
                  <a:gd name="T70" fmla="*/ 249151616 w 4610"/>
                  <a:gd name="T71" fmla="*/ 629859621 h 4858"/>
                  <a:gd name="T72" fmla="*/ 202273843 w 4610"/>
                  <a:gd name="T73" fmla="*/ 602626497 h 4858"/>
                  <a:gd name="T74" fmla="*/ 180000171 w 4610"/>
                  <a:gd name="T75" fmla="*/ 602626497 h 4858"/>
                  <a:gd name="T76" fmla="*/ 123280685 w 4610"/>
                  <a:gd name="T77" fmla="*/ 605090384 h 4858"/>
                  <a:gd name="T78" fmla="*/ 86244624 w 4610"/>
                  <a:gd name="T79" fmla="*/ 548290249 h 4858"/>
                  <a:gd name="T80" fmla="*/ 91295209 w 4610"/>
                  <a:gd name="T81" fmla="*/ 540898587 h 4858"/>
                  <a:gd name="T82" fmla="*/ 93755547 w 4610"/>
                  <a:gd name="T83" fmla="*/ 508737688 h 4858"/>
                  <a:gd name="T84" fmla="*/ 108518296 w 4610"/>
                  <a:gd name="T85" fmla="*/ 489026227 h 4858"/>
                  <a:gd name="T86" fmla="*/ 106057598 w 4610"/>
                  <a:gd name="T87" fmla="*/ 461923103 h 4858"/>
                  <a:gd name="T88" fmla="*/ 78992798 w 4610"/>
                  <a:gd name="T89" fmla="*/ 395137418 h 4858"/>
                  <a:gd name="T90" fmla="*/ 78992798 w 4610"/>
                  <a:gd name="T91" fmla="*/ 338337283 h 4858"/>
                  <a:gd name="T92" fmla="*/ 73942573 w 4610"/>
                  <a:gd name="T93" fmla="*/ 326017485 h 4858"/>
                  <a:gd name="T94" fmla="*/ 59179824 w 4610"/>
                  <a:gd name="T95" fmla="*/ 316161934 h 4858"/>
                  <a:gd name="T96" fmla="*/ 17223087 w 4610"/>
                  <a:gd name="T97" fmla="*/ 306306024 h 4858"/>
                  <a:gd name="T98" fmla="*/ 9841713 w 4610"/>
                  <a:gd name="T99" fmla="*/ 298784361 h 4858"/>
                  <a:gd name="T100" fmla="*/ 14762749 w 4610"/>
                  <a:gd name="T101" fmla="*/ 286464923 h 4858"/>
                  <a:gd name="T102" fmla="*/ 17223087 w 4610"/>
                  <a:gd name="T103" fmla="*/ 271681237 h 4858"/>
                  <a:gd name="T104" fmla="*/ 19683425 w 4610"/>
                  <a:gd name="T105" fmla="*/ 261695686 h 4858"/>
                  <a:gd name="T106" fmla="*/ 49338112 w 4610"/>
                  <a:gd name="T107" fmla="*/ 237056450 h 4858"/>
                  <a:gd name="T108" fmla="*/ 46748225 w 4610"/>
                  <a:gd name="T109" fmla="*/ 222272765 h 4858"/>
                  <a:gd name="T110" fmla="*/ 9841713 w 4610"/>
                  <a:gd name="T111" fmla="*/ 172864653 h 4858"/>
                  <a:gd name="T112" fmla="*/ 12302051 w 4610"/>
                  <a:gd name="T113" fmla="*/ 160544855 h 4858"/>
                  <a:gd name="T114" fmla="*/ 29654686 w 4610"/>
                  <a:gd name="T115" fmla="*/ 155617080 h 4858"/>
                  <a:gd name="T116" fmla="*/ 0 w 4610"/>
                  <a:gd name="T117" fmla="*/ 116064158 h 48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610" h="4858">
                    <a:moveTo>
                      <a:pt x="0" y="895"/>
                    </a:moveTo>
                    <a:lnTo>
                      <a:pt x="38" y="875"/>
                    </a:lnTo>
                    <a:lnTo>
                      <a:pt x="133" y="780"/>
                    </a:lnTo>
                    <a:lnTo>
                      <a:pt x="285" y="590"/>
                    </a:lnTo>
                    <a:lnTo>
                      <a:pt x="438" y="304"/>
                    </a:lnTo>
                    <a:lnTo>
                      <a:pt x="495" y="266"/>
                    </a:lnTo>
                    <a:lnTo>
                      <a:pt x="552" y="247"/>
                    </a:lnTo>
                    <a:lnTo>
                      <a:pt x="686" y="95"/>
                    </a:lnTo>
                    <a:lnTo>
                      <a:pt x="742" y="56"/>
                    </a:lnTo>
                    <a:lnTo>
                      <a:pt x="876" y="0"/>
                    </a:lnTo>
                    <a:lnTo>
                      <a:pt x="895" y="37"/>
                    </a:lnTo>
                    <a:lnTo>
                      <a:pt x="895" y="247"/>
                    </a:lnTo>
                    <a:lnTo>
                      <a:pt x="895" y="323"/>
                    </a:lnTo>
                    <a:lnTo>
                      <a:pt x="857" y="457"/>
                    </a:lnTo>
                    <a:lnTo>
                      <a:pt x="857" y="552"/>
                    </a:lnTo>
                    <a:lnTo>
                      <a:pt x="857" y="571"/>
                    </a:lnTo>
                    <a:lnTo>
                      <a:pt x="876" y="609"/>
                    </a:lnTo>
                    <a:lnTo>
                      <a:pt x="895" y="666"/>
                    </a:lnTo>
                    <a:lnTo>
                      <a:pt x="914" y="685"/>
                    </a:lnTo>
                    <a:lnTo>
                      <a:pt x="933" y="704"/>
                    </a:lnTo>
                    <a:lnTo>
                      <a:pt x="952" y="704"/>
                    </a:lnTo>
                    <a:lnTo>
                      <a:pt x="1257" y="704"/>
                    </a:lnTo>
                    <a:lnTo>
                      <a:pt x="1276" y="723"/>
                    </a:lnTo>
                    <a:lnTo>
                      <a:pt x="1314" y="743"/>
                    </a:lnTo>
                    <a:lnTo>
                      <a:pt x="1372" y="799"/>
                    </a:lnTo>
                    <a:lnTo>
                      <a:pt x="1409" y="819"/>
                    </a:lnTo>
                    <a:lnTo>
                      <a:pt x="1428" y="857"/>
                    </a:lnTo>
                    <a:lnTo>
                      <a:pt x="1448" y="895"/>
                    </a:lnTo>
                    <a:lnTo>
                      <a:pt x="1485" y="1047"/>
                    </a:lnTo>
                    <a:lnTo>
                      <a:pt x="1600" y="1295"/>
                    </a:lnTo>
                    <a:lnTo>
                      <a:pt x="1676" y="1485"/>
                    </a:lnTo>
                    <a:lnTo>
                      <a:pt x="1695" y="1523"/>
                    </a:lnTo>
                    <a:lnTo>
                      <a:pt x="1714" y="1561"/>
                    </a:lnTo>
                    <a:lnTo>
                      <a:pt x="1866" y="1695"/>
                    </a:lnTo>
                    <a:lnTo>
                      <a:pt x="1924" y="1733"/>
                    </a:lnTo>
                    <a:lnTo>
                      <a:pt x="1962" y="1752"/>
                    </a:lnTo>
                    <a:lnTo>
                      <a:pt x="2133" y="1809"/>
                    </a:lnTo>
                    <a:lnTo>
                      <a:pt x="2190" y="1847"/>
                    </a:lnTo>
                    <a:lnTo>
                      <a:pt x="2247" y="1885"/>
                    </a:lnTo>
                    <a:lnTo>
                      <a:pt x="2266" y="1923"/>
                    </a:lnTo>
                    <a:lnTo>
                      <a:pt x="2266" y="1942"/>
                    </a:lnTo>
                    <a:lnTo>
                      <a:pt x="2266" y="1981"/>
                    </a:lnTo>
                    <a:lnTo>
                      <a:pt x="2266" y="2018"/>
                    </a:lnTo>
                    <a:lnTo>
                      <a:pt x="2266" y="2057"/>
                    </a:lnTo>
                    <a:lnTo>
                      <a:pt x="2247" y="2095"/>
                    </a:lnTo>
                    <a:lnTo>
                      <a:pt x="2229" y="2152"/>
                    </a:lnTo>
                    <a:lnTo>
                      <a:pt x="2229" y="2171"/>
                    </a:lnTo>
                    <a:lnTo>
                      <a:pt x="2210" y="2209"/>
                    </a:lnTo>
                    <a:lnTo>
                      <a:pt x="2210" y="2228"/>
                    </a:lnTo>
                    <a:lnTo>
                      <a:pt x="2171" y="2304"/>
                    </a:lnTo>
                    <a:lnTo>
                      <a:pt x="2171" y="2343"/>
                    </a:lnTo>
                    <a:lnTo>
                      <a:pt x="2190" y="2399"/>
                    </a:lnTo>
                    <a:lnTo>
                      <a:pt x="2229" y="2514"/>
                    </a:lnTo>
                    <a:lnTo>
                      <a:pt x="2266" y="2552"/>
                    </a:lnTo>
                    <a:lnTo>
                      <a:pt x="2286" y="2590"/>
                    </a:lnTo>
                    <a:lnTo>
                      <a:pt x="2343" y="2647"/>
                    </a:lnTo>
                    <a:lnTo>
                      <a:pt x="2362" y="2647"/>
                    </a:lnTo>
                    <a:lnTo>
                      <a:pt x="2419" y="2647"/>
                    </a:lnTo>
                    <a:lnTo>
                      <a:pt x="2438" y="2666"/>
                    </a:lnTo>
                    <a:lnTo>
                      <a:pt x="2457" y="2647"/>
                    </a:lnTo>
                    <a:lnTo>
                      <a:pt x="2476" y="2647"/>
                    </a:lnTo>
                    <a:lnTo>
                      <a:pt x="2495" y="2628"/>
                    </a:lnTo>
                    <a:lnTo>
                      <a:pt x="2552" y="2609"/>
                    </a:lnTo>
                    <a:lnTo>
                      <a:pt x="3009" y="2114"/>
                    </a:lnTo>
                    <a:lnTo>
                      <a:pt x="3048" y="2076"/>
                    </a:lnTo>
                    <a:lnTo>
                      <a:pt x="3104" y="2057"/>
                    </a:lnTo>
                    <a:lnTo>
                      <a:pt x="3143" y="2038"/>
                    </a:lnTo>
                    <a:lnTo>
                      <a:pt x="3714" y="2552"/>
                    </a:lnTo>
                    <a:lnTo>
                      <a:pt x="3981" y="2647"/>
                    </a:lnTo>
                    <a:lnTo>
                      <a:pt x="4114" y="2666"/>
                    </a:lnTo>
                    <a:lnTo>
                      <a:pt x="4133" y="2666"/>
                    </a:lnTo>
                    <a:lnTo>
                      <a:pt x="4152" y="2685"/>
                    </a:lnTo>
                    <a:lnTo>
                      <a:pt x="4152" y="2724"/>
                    </a:lnTo>
                    <a:lnTo>
                      <a:pt x="4171" y="2761"/>
                    </a:lnTo>
                    <a:lnTo>
                      <a:pt x="4210" y="2856"/>
                    </a:lnTo>
                    <a:lnTo>
                      <a:pt x="4362" y="3181"/>
                    </a:lnTo>
                    <a:lnTo>
                      <a:pt x="4552" y="3466"/>
                    </a:lnTo>
                    <a:lnTo>
                      <a:pt x="4609" y="3581"/>
                    </a:lnTo>
                    <a:lnTo>
                      <a:pt x="4324" y="3809"/>
                    </a:lnTo>
                    <a:lnTo>
                      <a:pt x="4228" y="3904"/>
                    </a:lnTo>
                    <a:lnTo>
                      <a:pt x="4210" y="3962"/>
                    </a:lnTo>
                    <a:lnTo>
                      <a:pt x="4210" y="3980"/>
                    </a:lnTo>
                    <a:lnTo>
                      <a:pt x="4057" y="4190"/>
                    </a:lnTo>
                    <a:lnTo>
                      <a:pt x="4000" y="4343"/>
                    </a:lnTo>
                    <a:lnTo>
                      <a:pt x="3714" y="4361"/>
                    </a:lnTo>
                    <a:lnTo>
                      <a:pt x="3600" y="4400"/>
                    </a:lnTo>
                    <a:lnTo>
                      <a:pt x="3524" y="4419"/>
                    </a:lnTo>
                    <a:lnTo>
                      <a:pt x="3314" y="4533"/>
                    </a:lnTo>
                    <a:lnTo>
                      <a:pt x="3276" y="4552"/>
                    </a:lnTo>
                    <a:lnTo>
                      <a:pt x="3238" y="4571"/>
                    </a:lnTo>
                    <a:lnTo>
                      <a:pt x="3219" y="4552"/>
                    </a:lnTo>
                    <a:lnTo>
                      <a:pt x="3181" y="4552"/>
                    </a:lnTo>
                    <a:lnTo>
                      <a:pt x="3143" y="4533"/>
                    </a:lnTo>
                    <a:lnTo>
                      <a:pt x="3104" y="4514"/>
                    </a:lnTo>
                    <a:lnTo>
                      <a:pt x="3009" y="4400"/>
                    </a:lnTo>
                    <a:lnTo>
                      <a:pt x="2952" y="4361"/>
                    </a:lnTo>
                    <a:lnTo>
                      <a:pt x="2895" y="4324"/>
                    </a:lnTo>
                    <a:lnTo>
                      <a:pt x="2857" y="4324"/>
                    </a:lnTo>
                    <a:lnTo>
                      <a:pt x="2781" y="4304"/>
                    </a:lnTo>
                    <a:lnTo>
                      <a:pt x="2514" y="4324"/>
                    </a:lnTo>
                    <a:lnTo>
                      <a:pt x="2362" y="4361"/>
                    </a:lnTo>
                    <a:lnTo>
                      <a:pt x="2324" y="4380"/>
                    </a:lnTo>
                    <a:lnTo>
                      <a:pt x="2286" y="4400"/>
                    </a:lnTo>
                    <a:lnTo>
                      <a:pt x="2266" y="4419"/>
                    </a:lnTo>
                    <a:lnTo>
                      <a:pt x="2210" y="4514"/>
                    </a:lnTo>
                    <a:lnTo>
                      <a:pt x="2019" y="4857"/>
                    </a:lnTo>
                    <a:lnTo>
                      <a:pt x="1981" y="4857"/>
                    </a:lnTo>
                    <a:lnTo>
                      <a:pt x="1924" y="4857"/>
                    </a:lnTo>
                    <a:lnTo>
                      <a:pt x="1676" y="4705"/>
                    </a:lnTo>
                    <a:lnTo>
                      <a:pt x="1581" y="4647"/>
                    </a:lnTo>
                    <a:lnTo>
                      <a:pt x="1562" y="4647"/>
                    </a:lnTo>
                    <a:lnTo>
                      <a:pt x="1524" y="4628"/>
                    </a:lnTo>
                    <a:lnTo>
                      <a:pt x="1448" y="4628"/>
                    </a:lnTo>
                    <a:lnTo>
                      <a:pt x="1390" y="4647"/>
                    </a:lnTo>
                    <a:lnTo>
                      <a:pt x="1105" y="4742"/>
                    </a:lnTo>
                    <a:lnTo>
                      <a:pt x="1067" y="4761"/>
                    </a:lnTo>
                    <a:lnTo>
                      <a:pt x="952" y="4666"/>
                    </a:lnTo>
                    <a:lnTo>
                      <a:pt x="552" y="4304"/>
                    </a:lnTo>
                    <a:lnTo>
                      <a:pt x="647" y="4247"/>
                    </a:lnTo>
                    <a:lnTo>
                      <a:pt x="666" y="4228"/>
                    </a:lnTo>
                    <a:lnTo>
                      <a:pt x="686" y="4209"/>
                    </a:lnTo>
                    <a:lnTo>
                      <a:pt x="686" y="4190"/>
                    </a:lnTo>
                    <a:lnTo>
                      <a:pt x="705" y="4171"/>
                    </a:lnTo>
                    <a:lnTo>
                      <a:pt x="705" y="3999"/>
                    </a:lnTo>
                    <a:lnTo>
                      <a:pt x="705" y="3943"/>
                    </a:lnTo>
                    <a:lnTo>
                      <a:pt x="724" y="3923"/>
                    </a:lnTo>
                    <a:lnTo>
                      <a:pt x="724" y="3904"/>
                    </a:lnTo>
                    <a:lnTo>
                      <a:pt x="762" y="3847"/>
                    </a:lnTo>
                    <a:lnTo>
                      <a:pt x="838" y="3771"/>
                    </a:lnTo>
                    <a:lnTo>
                      <a:pt x="857" y="3752"/>
                    </a:lnTo>
                    <a:lnTo>
                      <a:pt x="838" y="3676"/>
                    </a:lnTo>
                    <a:lnTo>
                      <a:pt x="819" y="3562"/>
                    </a:lnTo>
                    <a:lnTo>
                      <a:pt x="647" y="3142"/>
                    </a:lnTo>
                    <a:lnTo>
                      <a:pt x="628" y="3085"/>
                    </a:lnTo>
                    <a:lnTo>
                      <a:pt x="610" y="3047"/>
                    </a:lnTo>
                    <a:lnTo>
                      <a:pt x="590" y="3009"/>
                    </a:lnTo>
                    <a:lnTo>
                      <a:pt x="571" y="2895"/>
                    </a:lnTo>
                    <a:lnTo>
                      <a:pt x="610" y="2609"/>
                    </a:lnTo>
                    <a:lnTo>
                      <a:pt x="610" y="2571"/>
                    </a:lnTo>
                    <a:lnTo>
                      <a:pt x="590" y="2552"/>
                    </a:lnTo>
                    <a:lnTo>
                      <a:pt x="571" y="2514"/>
                    </a:lnTo>
                    <a:lnTo>
                      <a:pt x="533" y="2476"/>
                    </a:lnTo>
                    <a:lnTo>
                      <a:pt x="476" y="2457"/>
                    </a:lnTo>
                    <a:lnTo>
                      <a:pt x="457" y="2438"/>
                    </a:lnTo>
                    <a:lnTo>
                      <a:pt x="171" y="2399"/>
                    </a:lnTo>
                    <a:lnTo>
                      <a:pt x="152" y="2380"/>
                    </a:lnTo>
                    <a:lnTo>
                      <a:pt x="133" y="2362"/>
                    </a:lnTo>
                    <a:lnTo>
                      <a:pt x="114" y="2343"/>
                    </a:lnTo>
                    <a:lnTo>
                      <a:pt x="95" y="2323"/>
                    </a:lnTo>
                    <a:lnTo>
                      <a:pt x="76" y="2304"/>
                    </a:lnTo>
                    <a:lnTo>
                      <a:pt x="95" y="2266"/>
                    </a:lnTo>
                    <a:lnTo>
                      <a:pt x="95" y="2247"/>
                    </a:lnTo>
                    <a:lnTo>
                      <a:pt x="114" y="2209"/>
                    </a:lnTo>
                    <a:lnTo>
                      <a:pt x="114" y="2190"/>
                    </a:lnTo>
                    <a:lnTo>
                      <a:pt x="133" y="2152"/>
                    </a:lnTo>
                    <a:lnTo>
                      <a:pt x="133" y="2095"/>
                    </a:lnTo>
                    <a:lnTo>
                      <a:pt x="133" y="2057"/>
                    </a:lnTo>
                    <a:lnTo>
                      <a:pt x="152" y="2038"/>
                    </a:lnTo>
                    <a:lnTo>
                      <a:pt x="152" y="2018"/>
                    </a:lnTo>
                    <a:lnTo>
                      <a:pt x="171" y="1999"/>
                    </a:lnTo>
                    <a:lnTo>
                      <a:pt x="361" y="1847"/>
                    </a:lnTo>
                    <a:lnTo>
                      <a:pt x="381" y="1828"/>
                    </a:lnTo>
                    <a:lnTo>
                      <a:pt x="381" y="1809"/>
                    </a:lnTo>
                    <a:lnTo>
                      <a:pt x="381" y="1771"/>
                    </a:lnTo>
                    <a:lnTo>
                      <a:pt x="361" y="1714"/>
                    </a:lnTo>
                    <a:lnTo>
                      <a:pt x="266" y="1561"/>
                    </a:lnTo>
                    <a:lnTo>
                      <a:pt x="95" y="1352"/>
                    </a:lnTo>
                    <a:lnTo>
                      <a:pt x="76" y="1333"/>
                    </a:lnTo>
                    <a:lnTo>
                      <a:pt x="76" y="1295"/>
                    </a:lnTo>
                    <a:lnTo>
                      <a:pt x="76" y="1256"/>
                    </a:lnTo>
                    <a:lnTo>
                      <a:pt x="95" y="1238"/>
                    </a:lnTo>
                    <a:lnTo>
                      <a:pt x="114" y="1219"/>
                    </a:lnTo>
                    <a:lnTo>
                      <a:pt x="133" y="1219"/>
                    </a:lnTo>
                    <a:lnTo>
                      <a:pt x="229" y="1200"/>
                    </a:lnTo>
                    <a:lnTo>
                      <a:pt x="248" y="1180"/>
                    </a:lnTo>
                    <a:lnTo>
                      <a:pt x="209" y="1124"/>
                    </a:lnTo>
                    <a:lnTo>
                      <a:pt x="0" y="895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33" name="Freeform 21">
                <a:extLst>
                  <a:ext uri="{FF2B5EF4-FFF2-40B4-BE49-F238E27FC236}">
                    <a16:creationId xmlns:a16="http://schemas.microsoft.com/office/drawing/2014/main" id="{5F834053-0964-D84B-87FB-D6E8CFC4B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4263" y="2736850"/>
                <a:ext cx="1454150" cy="2078038"/>
              </a:xfrm>
              <a:custGeom>
                <a:avLst/>
                <a:gdLst>
                  <a:gd name="T0" fmla="*/ 254313518 w 4039"/>
                  <a:gd name="T1" fmla="*/ 747876985 h 5773"/>
                  <a:gd name="T2" fmla="*/ 244462453 w 4039"/>
                  <a:gd name="T3" fmla="*/ 723129147 h 5773"/>
                  <a:gd name="T4" fmla="*/ 200003049 w 4039"/>
                  <a:gd name="T5" fmla="*/ 693587388 h 5773"/>
                  <a:gd name="T6" fmla="*/ 172782830 w 4039"/>
                  <a:gd name="T7" fmla="*/ 678816148 h 5773"/>
                  <a:gd name="T8" fmla="*/ 130915983 w 4039"/>
                  <a:gd name="T9" fmla="*/ 641759183 h 5773"/>
                  <a:gd name="T10" fmla="*/ 113546829 w 4039"/>
                  <a:gd name="T11" fmla="*/ 646683050 h 5773"/>
                  <a:gd name="T12" fmla="*/ 103695764 w 4039"/>
                  <a:gd name="T13" fmla="*/ 646683050 h 5773"/>
                  <a:gd name="T14" fmla="*/ 64161534 w 4039"/>
                  <a:gd name="T15" fmla="*/ 543027001 h 5773"/>
                  <a:gd name="T16" fmla="*/ 66754090 w 4039"/>
                  <a:gd name="T17" fmla="*/ 473966524 h 5773"/>
                  <a:gd name="T18" fmla="*/ 93844699 w 4039"/>
                  <a:gd name="T19" fmla="*/ 446756573 h 5773"/>
                  <a:gd name="T20" fmla="*/ 101232818 w 4039"/>
                  <a:gd name="T21" fmla="*/ 429394354 h 5773"/>
                  <a:gd name="T22" fmla="*/ 130915983 w 4039"/>
                  <a:gd name="T23" fmla="*/ 380028263 h 5773"/>
                  <a:gd name="T24" fmla="*/ 145692581 w 4039"/>
                  <a:gd name="T25" fmla="*/ 328330004 h 5773"/>
                  <a:gd name="T26" fmla="*/ 130915983 w 4039"/>
                  <a:gd name="T27" fmla="*/ 286349173 h 5773"/>
                  <a:gd name="T28" fmla="*/ 74012959 w 4039"/>
                  <a:gd name="T29" fmla="*/ 249292208 h 5773"/>
                  <a:gd name="T30" fmla="*/ 69087426 w 4039"/>
                  <a:gd name="T31" fmla="*/ 224673955 h 5773"/>
                  <a:gd name="T32" fmla="*/ 66754090 w 4039"/>
                  <a:gd name="T33" fmla="*/ 185155238 h 5773"/>
                  <a:gd name="T34" fmla="*/ 29682805 w 4039"/>
                  <a:gd name="T35" fmla="*/ 128403527 h 5773"/>
                  <a:gd name="T36" fmla="*/ 29682805 w 4039"/>
                  <a:gd name="T37" fmla="*/ 103655689 h 5773"/>
                  <a:gd name="T38" fmla="*/ 37071284 w 4039"/>
                  <a:gd name="T39" fmla="*/ 88884809 h 5773"/>
                  <a:gd name="T40" fmla="*/ 29682805 w 4039"/>
                  <a:gd name="T41" fmla="*/ 56881296 h 5773"/>
                  <a:gd name="T42" fmla="*/ 49384936 w 4039"/>
                  <a:gd name="T43" fmla="*/ 2461753 h 5773"/>
                  <a:gd name="T44" fmla="*/ 130915983 w 4039"/>
                  <a:gd name="T45" fmla="*/ 61675218 h 5773"/>
                  <a:gd name="T46" fmla="*/ 190151984 w 4039"/>
                  <a:gd name="T47" fmla="*/ 49366091 h 5773"/>
                  <a:gd name="T48" fmla="*/ 244462453 w 4039"/>
                  <a:gd name="T49" fmla="*/ 76575682 h 5773"/>
                  <a:gd name="T50" fmla="*/ 283996683 w 4039"/>
                  <a:gd name="T51" fmla="*/ 17362218 h 5773"/>
                  <a:gd name="T52" fmla="*/ 348158217 w 4039"/>
                  <a:gd name="T53" fmla="*/ 4923507 h 5773"/>
                  <a:gd name="T54" fmla="*/ 377711412 w 4039"/>
                  <a:gd name="T55" fmla="*/ 17362218 h 5773"/>
                  <a:gd name="T56" fmla="*/ 404931631 w 4039"/>
                  <a:gd name="T57" fmla="*/ 37056964 h 5773"/>
                  <a:gd name="T58" fmla="*/ 444465502 w 4039"/>
                  <a:gd name="T59" fmla="*/ 19824331 h 5773"/>
                  <a:gd name="T60" fmla="*/ 516015514 w 4039"/>
                  <a:gd name="T61" fmla="*/ 27209591 h 5773"/>
                  <a:gd name="T62" fmla="*/ 511089982 w 4039"/>
                  <a:gd name="T63" fmla="*/ 71652176 h 5773"/>
                  <a:gd name="T64" fmla="*/ 471685721 w 4039"/>
                  <a:gd name="T65" fmla="*/ 118556513 h 5773"/>
                  <a:gd name="T66" fmla="*/ 409857164 w 4039"/>
                  <a:gd name="T67" fmla="*/ 155613478 h 5773"/>
                  <a:gd name="T68" fmla="*/ 434614437 w 4039"/>
                  <a:gd name="T69" fmla="*/ 187616991 h 5773"/>
                  <a:gd name="T70" fmla="*/ 506164449 w 4039"/>
                  <a:gd name="T71" fmla="*/ 214826582 h 5773"/>
                  <a:gd name="T72" fmla="*/ 518478461 w 4039"/>
                  <a:gd name="T73" fmla="*/ 234521329 h 5773"/>
                  <a:gd name="T74" fmla="*/ 520941047 w 4039"/>
                  <a:gd name="T75" fmla="*/ 271448708 h 5773"/>
                  <a:gd name="T76" fmla="*/ 367860347 w 4039"/>
                  <a:gd name="T77" fmla="*/ 412291306 h 5773"/>
                  <a:gd name="T78" fmla="*/ 355546696 w 4039"/>
                  <a:gd name="T79" fmla="*/ 434447446 h 5773"/>
                  <a:gd name="T80" fmla="*/ 360472228 w 4039"/>
                  <a:gd name="T81" fmla="*/ 471504410 h 5773"/>
                  <a:gd name="T82" fmla="*/ 350621163 w 4039"/>
                  <a:gd name="T83" fmla="*/ 510893903 h 5773"/>
                  <a:gd name="T84" fmla="*/ 358009282 w 4039"/>
                  <a:gd name="T85" fmla="*/ 523332615 h 5773"/>
                  <a:gd name="T86" fmla="*/ 370323293 w 4039"/>
                  <a:gd name="T87" fmla="*/ 540565248 h 5773"/>
                  <a:gd name="T88" fmla="*/ 348158217 w 4039"/>
                  <a:gd name="T89" fmla="*/ 555336128 h 5773"/>
                  <a:gd name="T90" fmla="*/ 298773281 w 4039"/>
                  <a:gd name="T91" fmla="*/ 580083966 h 5773"/>
                  <a:gd name="T92" fmla="*/ 237074334 w 4039"/>
                  <a:gd name="T93" fmla="*/ 562721748 h 5773"/>
                  <a:gd name="T94" fmla="*/ 222168126 w 4039"/>
                  <a:gd name="T95" fmla="*/ 575030874 h 5773"/>
                  <a:gd name="T96" fmla="*/ 308624346 w 4039"/>
                  <a:gd name="T97" fmla="*/ 686072183 h 57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039" h="5773">
                    <a:moveTo>
                      <a:pt x="2572" y="5734"/>
                    </a:moveTo>
                    <a:lnTo>
                      <a:pt x="2324" y="5696"/>
                    </a:lnTo>
                    <a:lnTo>
                      <a:pt x="2229" y="5696"/>
                    </a:lnTo>
                    <a:lnTo>
                      <a:pt x="1962" y="5772"/>
                    </a:lnTo>
                    <a:lnTo>
                      <a:pt x="1962" y="5734"/>
                    </a:lnTo>
                    <a:lnTo>
                      <a:pt x="1943" y="5696"/>
                    </a:lnTo>
                    <a:lnTo>
                      <a:pt x="1924" y="5620"/>
                    </a:lnTo>
                    <a:lnTo>
                      <a:pt x="1886" y="5581"/>
                    </a:lnTo>
                    <a:lnTo>
                      <a:pt x="1848" y="5543"/>
                    </a:lnTo>
                    <a:lnTo>
                      <a:pt x="1810" y="5505"/>
                    </a:lnTo>
                    <a:lnTo>
                      <a:pt x="1638" y="5410"/>
                    </a:lnTo>
                    <a:lnTo>
                      <a:pt x="1543" y="5353"/>
                    </a:lnTo>
                    <a:lnTo>
                      <a:pt x="1429" y="5334"/>
                    </a:lnTo>
                    <a:lnTo>
                      <a:pt x="1390" y="5315"/>
                    </a:lnTo>
                    <a:lnTo>
                      <a:pt x="1372" y="5295"/>
                    </a:lnTo>
                    <a:lnTo>
                      <a:pt x="1333" y="5239"/>
                    </a:lnTo>
                    <a:lnTo>
                      <a:pt x="1277" y="5105"/>
                    </a:lnTo>
                    <a:lnTo>
                      <a:pt x="1238" y="5067"/>
                    </a:lnTo>
                    <a:lnTo>
                      <a:pt x="1200" y="5048"/>
                    </a:lnTo>
                    <a:lnTo>
                      <a:pt x="1010" y="4953"/>
                    </a:lnTo>
                    <a:lnTo>
                      <a:pt x="991" y="4953"/>
                    </a:lnTo>
                    <a:lnTo>
                      <a:pt x="972" y="4953"/>
                    </a:lnTo>
                    <a:lnTo>
                      <a:pt x="952" y="4953"/>
                    </a:lnTo>
                    <a:lnTo>
                      <a:pt x="876" y="4991"/>
                    </a:lnTo>
                    <a:lnTo>
                      <a:pt x="857" y="4991"/>
                    </a:lnTo>
                    <a:lnTo>
                      <a:pt x="838" y="4991"/>
                    </a:lnTo>
                    <a:lnTo>
                      <a:pt x="819" y="4991"/>
                    </a:lnTo>
                    <a:lnTo>
                      <a:pt x="800" y="4991"/>
                    </a:lnTo>
                    <a:lnTo>
                      <a:pt x="705" y="4877"/>
                    </a:lnTo>
                    <a:lnTo>
                      <a:pt x="419" y="4457"/>
                    </a:lnTo>
                    <a:lnTo>
                      <a:pt x="476" y="4229"/>
                    </a:lnTo>
                    <a:lnTo>
                      <a:pt x="495" y="4191"/>
                    </a:lnTo>
                    <a:lnTo>
                      <a:pt x="515" y="3962"/>
                    </a:lnTo>
                    <a:lnTo>
                      <a:pt x="515" y="3734"/>
                    </a:lnTo>
                    <a:lnTo>
                      <a:pt x="515" y="3676"/>
                    </a:lnTo>
                    <a:lnTo>
                      <a:pt x="515" y="3658"/>
                    </a:lnTo>
                    <a:lnTo>
                      <a:pt x="533" y="3639"/>
                    </a:lnTo>
                    <a:lnTo>
                      <a:pt x="533" y="3619"/>
                    </a:lnTo>
                    <a:lnTo>
                      <a:pt x="552" y="3600"/>
                    </a:lnTo>
                    <a:lnTo>
                      <a:pt x="724" y="3448"/>
                    </a:lnTo>
                    <a:lnTo>
                      <a:pt x="743" y="3429"/>
                    </a:lnTo>
                    <a:lnTo>
                      <a:pt x="762" y="3410"/>
                    </a:lnTo>
                    <a:lnTo>
                      <a:pt x="781" y="3353"/>
                    </a:lnTo>
                    <a:lnTo>
                      <a:pt x="781" y="3314"/>
                    </a:lnTo>
                    <a:lnTo>
                      <a:pt x="800" y="3219"/>
                    </a:lnTo>
                    <a:lnTo>
                      <a:pt x="819" y="3182"/>
                    </a:lnTo>
                    <a:lnTo>
                      <a:pt x="896" y="3067"/>
                    </a:lnTo>
                    <a:lnTo>
                      <a:pt x="1010" y="2933"/>
                    </a:lnTo>
                    <a:lnTo>
                      <a:pt x="1028" y="2896"/>
                    </a:lnTo>
                    <a:lnTo>
                      <a:pt x="1067" y="2838"/>
                    </a:lnTo>
                    <a:lnTo>
                      <a:pt x="1086" y="2705"/>
                    </a:lnTo>
                    <a:lnTo>
                      <a:pt x="1124" y="2534"/>
                    </a:lnTo>
                    <a:lnTo>
                      <a:pt x="1124" y="2438"/>
                    </a:lnTo>
                    <a:lnTo>
                      <a:pt x="1105" y="2381"/>
                    </a:lnTo>
                    <a:lnTo>
                      <a:pt x="1086" y="2324"/>
                    </a:lnTo>
                    <a:lnTo>
                      <a:pt x="1010" y="2210"/>
                    </a:lnTo>
                    <a:lnTo>
                      <a:pt x="972" y="2153"/>
                    </a:lnTo>
                    <a:lnTo>
                      <a:pt x="933" y="2115"/>
                    </a:lnTo>
                    <a:lnTo>
                      <a:pt x="629" y="1962"/>
                    </a:lnTo>
                    <a:lnTo>
                      <a:pt x="571" y="1924"/>
                    </a:lnTo>
                    <a:lnTo>
                      <a:pt x="552" y="1886"/>
                    </a:lnTo>
                    <a:lnTo>
                      <a:pt x="533" y="1848"/>
                    </a:lnTo>
                    <a:lnTo>
                      <a:pt x="533" y="1772"/>
                    </a:lnTo>
                    <a:lnTo>
                      <a:pt x="533" y="1734"/>
                    </a:lnTo>
                    <a:lnTo>
                      <a:pt x="533" y="1600"/>
                    </a:lnTo>
                    <a:lnTo>
                      <a:pt x="533" y="1524"/>
                    </a:lnTo>
                    <a:lnTo>
                      <a:pt x="533" y="1467"/>
                    </a:lnTo>
                    <a:lnTo>
                      <a:pt x="515" y="1429"/>
                    </a:lnTo>
                    <a:lnTo>
                      <a:pt x="495" y="1391"/>
                    </a:lnTo>
                    <a:lnTo>
                      <a:pt x="400" y="1238"/>
                    </a:lnTo>
                    <a:lnTo>
                      <a:pt x="286" y="1086"/>
                    </a:lnTo>
                    <a:lnTo>
                      <a:pt x="229" y="991"/>
                    </a:lnTo>
                    <a:lnTo>
                      <a:pt x="229" y="972"/>
                    </a:lnTo>
                    <a:lnTo>
                      <a:pt x="210" y="915"/>
                    </a:lnTo>
                    <a:lnTo>
                      <a:pt x="210" y="838"/>
                    </a:lnTo>
                    <a:lnTo>
                      <a:pt x="229" y="800"/>
                    </a:lnTo>
                    <a:lnTo>
                      <a:pt x="248" y="762"/>
                    </a:lnTo>
                    <a:lnTo>
                      <a:pt x="266" y="743"/>
                    </a:lnTo>
                    <a:lnTo>
                      <a:pt x="286" y="705"/>
                    </a:lnTo>
                    <a:lnTo>
                      <a:pt x="286" y="686"/>
                    </a:lnTo>
                    <a:lnTo>
                      <a:pt x="305" y="629"/>
                    </a:lnTo>
                    <a:lnTo>
                      <a:pt x="286" y="591"/>
                    </a:lnTo>
                    <a:lnTo>
                      <a:pt x="286" y="571"/>
                    </a:lnTo>
                    <a:lnTo>
                      <a:pt x="229" y="439"/>
                    </a:lnTo>
                    <a:lnTo>
                      <a:pt x="0" y="95"/>
                    </a:lnTo>
                    <a:lnTo>
                      <a:pt x="210" y="19"/>
                    </a:lnTo>
                    <a:lnTo>
                      <a:pt x="305" y="0"/>
                    </a:lnTo>
                    <a:lnTo>
                      <a:pt x="381" y="19"/>
                    </a:lnTo>
                    <a:lnTo>
                      <a:pt x="457" y="38"/>
                    </a:lnTo>
                    <a:lnTo>
                      <a:pt x="857" y="400"/>
                    </a:lnTo>
                    <a:lnTo>
                      <a:pt x="972" y="495"/>
                    </a:lnTo>
                    <a:lnTo>
                      <a:pt x="1010" y="476"/>
                    </a:lnTo>
                    <a:lnTo>
                      <a:pt x="1295" y="381"/>
                    </a:lnTo>
                    <a:lnTo>
                      <a:pt x="1353" y="362"/>
                    </a:lnTo>
                    <a:lnTo>
                      <a:pt x="1429" y="362"/>
                    </a:lnTo>
                    <a:lnTo>
                      <a:pt x="1467" y="381"/>
                    </a:lnTo>
                    <a:lnTo>
                      <a:pt x="1486" y="381"/>
                    </a:lnTo>
                    <a:lnTo>
                      <a:pt x="1581" y="439"/>
                    </a:lnTo>
                    <a:lnTo>
                      <a:pt x="1829" y="591"/>
                    </a:lnTo>
                    <a:lnTo>
                      <a:pt x="1886" y="591"/>
                    </a:lnTo>
                    <a:lnTo>
                      <a:pt x="1924" y="591"/>
                    </a:lnTo>
                    <a:lnTo>
                      <a:pt x="2115" y="248"/>
                    </a:lnTo>
                    <a:lnTo>
                      <a:pt x="2171" y="153"/>
                    </a:lnTo>
                    <a:lnTo>
                      <a:pt x="2191" y="134"/>
                    </a:lnTo>
                    <a:lnTo>
                      <a:pt x="2229" y="114"/>
                    </a:lnTo>
                    <a:lnTo>
                      <a:pt x="2267" y="95"/>
                    </a:lnTo>
                    <a:lnTo>
                      <a:pt x="2419" y="58"/>
                    </a:lnTo>
                    <a:lnTo>
                      <a:pt x="2686" y="38"/>
                    </a:lnTo>
                    <a:lnTo>
                      <a:pt x="2762" y="58"/>
                    </a:lnTo>
                    <a:lnTo>
                      <a:pt x="2800" y="58"/>
                    </a:lnTo>
                    <a:lnTo>
                      <a:pt x="2857" y="95"/>
                    </a:lnTo>
                    <a:lnTo>
                      <a:pt x="2914" y="134"/>
                    </a:lnTo>
                    <a:lnTo>
                      <a:pt x="3009" y="248"/>
                    </a:lnTo>
                    <a:lnTo>
                      <a:pt x="3048" y="267"/>
                    </a:lnTo>
                    <a:lnTo>
                      <a:pt x="3086" y="286"/>
                    </a:lnTo>
                    <a:lnTo>
                      <a:pt x="3124" y="286"/>
                    </a:lnTo>
                    <a:lnTo>
                      <a:pt x="3143" y="305"/>
                    </a:lnTo>
                    <a:lnTo>
                      <a:pt x="3181" y="286"/>
                    </a:lnTo>
                    <a:lnTo>
                      <a:pt x="3219" y="267"/>
                    </a:lnTo>
                    <a:lnTo>
                      <a:pt x="3429" y="153"/>
                    </a:lnTo>
                    <a:lnTo>
                      <a:pt x="3505" y="134"/>
                    </a:lnTo>
                    <a:lnTo>
                      <a:pt x="3619" y="95"/>
                    </a:lnTo>
                    <a:lnTo>
                      <a:pt x="3905" y="77"/>
                    </a:lnTo>
                    <a:lnTo>
                      <a:pt x="3981" y="210"/>
                    </a:lnTo>
                    <a:lnTo>
                      <a:pt x="4000" y="324"/>
                    </a:lnTo>
                    <a:lnTo>
                      <a:pt x="4000" y="362"/>
                    </a:lnTo>
                    <a:lnTo>
                      <a:pt x="3981" y="381"/>
                    </a:lnTo>
                    <a:lnTo>
                      <a:pt x="3943" y="553"/>
                    </a:lnTo>
                    <a:lnTo>
                      <a:pt x="3905" y="610"/>
                    </a:lnTo>
                    <a:lnTo>
                      <a:pt x="3829" y="705"/>
                    </a:lnTo>
                    <a:lnTo>
                      <a:pt x="3734" y="820"/>
                    </a:lnTo>
                    <a:lnTo>
                      <a:pt x="3639" y="915"/>
                    </a:lnTo>
                    <a:lnTo>
                      <a:pt x="3334" y="1105"/>
                    </a:lnTo>
                    <a:lnTo>
                      <a:pt x="3219" y="1143"/>
                    </a:lnTo>
                    <a:lnTo>
                      <a:pt x="3181" y="1162"/>
                    </a:lnTo>
                    <a:lnTo>
                      <a:pt x="3162" y="1201"/>
                    </a:lnTo>
                    <a:lnTo>
                      <a:pt x="3143" y="1238"/>
                    </a:lnTo>
                    <a:lnTo>
                      <a:pt x="3143" y="1257"/>
                    </a:lnTo>
                    <a:lnTo>
                      <a:pt x="3162" y="1277"/>
                    </a:lnTo>
                    <a:lnTo>
                      <a:pt x="3353" y="1448"/>
                    </a:lnTo>
                    <a:lnTo>
                      <a:pt x="3390" y="1486"/>
                    </a:lnTo>
                    <a:lnTo>
                      <a:pt x="3448" y="1524"/>
                    </a:lnTo>
                    <a:lnTo>
                      <a:pt x="3657" y="1581"/>
                    </a:lnTo>
                    <a:lnTo>
                      <a:pt x="3905" y="1658"/>
                    </a:lnTo>
                    <a:lnTo>
                      <a:pt x="3943" y="1695"/>
                    </a:lnTo>
                    <a:lnTo>
                      <a:pt x="3962" y="1714"/>
                    </a:lnTo>
                    <a:lnTo>
                      <a:pt x="3981" y="1753"/>
                    </a:lnTo>
                    <a:lnTo>
                      <a:pt x="4000" y="1810"/>
                    </a:lnTo>
                    <a:lnTo>
                      <a:pt x="4019" y="1943"/>
                    </a:lnTo>
                    <a:lnTo>
                      <a:pt x="4038" y="2000"/>
                    </a:lnTo>
                    <a:lnTo>
                      <a:pt x="4038" y="2039"/>
                    </a:lnTo>
                    <a:lnTo>
                      <a:pt x="4019" y="2095"/>
                    </a:lnTo>
                    <a:lnTo>
                      <a:pt x="4000" y="2134"/>
                    </a:lnTo>
                    <a:lnTo>
                      <a:pt x="3981" y="2191"/>
                    </a:lnTo>
                    <a:lnTo>
                      <a:pt x="3886" y="2305"/>
                    </a:lnTo>
                    <a:lnTo>
                      <a:pt x="2838" y="3182"/>
                    </a:lnTo>
                    <a:lnTo>
                      <a:pt x="2781" y="3258"/>
                    </a:lnTo>
                    <a:lnTo>
                      <a:pt x="2743" y="3296"/>
                    </a:lnTo>
                    <a:lnTo>
                      <a:pt x="2743" y="3334"/>
                    </a:lnTo>
                    <a:lnTo>
                      <a:pt x="2743" y="3353"/>
                    </a:lnTo>
                    <a:lnTo>
                      <a:pt x="2781" y="3486"/>
                    </a:lnTo>
                    <a:lnTo>
                      <a:pt x="2781" y="3543"/>
                    </a:lnTo>
                    <a:lnTo>
                      <a:pt x="2800" y="3581"/>
                    </a:lnTo>
                    <a:lnTo>
                      <a:pt x="2781" y="3639"/>
                    </a:lnTo>
                    <a:lnTo>
                      <a:pt x="2781" y="3658"/>
                    </a:lnTo>
                    <a:lnTo>
                      <a:pt x="2705" y="3848"/>
                    </a:lnTo>
                    <a:lnTo>
                      <a:pt x="2705" y="3886"/>
                    </a:lnTo>
                    <a:lnTo>
                      <a:pt x="2705" y="3943"/>
                    </a:lnTo>
                    <a:lnTo>
                      <a:pt x="2724" y="3962"/>
                    </a:lnTo>
                    <a:lnTo>
                      <a:pt x="2724" y="3981"/>
                    </a:lnTo>
                    <a:lnTo>
                      <a:pt x="2762" y="4039"/>
                    </a:lnTo>
                    <a:lnTo>
                      <a:pt x="2800" y="4076"/>
                    </a:lnTo>
                    <a:lnTo>
                      <a:pt x="2819" y="4115"/>
                    </a:lnTo>
                    <a:lnTo>
                      <a:pt x="2838" y="4134"/>
                    </a:lnTo>
                    <a:lnTo>
                      <a:pt x="2857" y="4172"/>
                    </a:lnTo>
                    <a:lnTo>
                      <a:pt x="2838" y="4210"/>
                    </a:lnTo>
                    <a:lnTo>
                      <a:pt x="2838" y="4248"/>
                    </a:lnTo>
                    <a:lnTo>
                      <a:pt x="2819" y="4248"/>
                    </a:lnTo>
                    <a:lnTo>
                      <a:pt x="2686" y="4286"/>
                    </a:lnTo>
                    <a:lnTo>
                      <a:pt x="2610" y="4324"/>
                    </a:lnTo>
                    <a:lnTo>
                      <a:pt x="2400" y="4457"/>
                    </a:lnTo>
                    <a:lnTo>
                      <a:pt x="2343" y="4457"/>
                    </a:lnTo>
                    <a:lnTo>
                      <a:pt x="2305" y="4477"/>
                    </a:lnTo>
                    <a:lnTo>
                      <a:pt x="2248" y="4477"/>
                    </a:lnTo>
                    <a:lnTo>
                      <a:pt x="2191" y="4457"/>
                    </a:lnTo>
                    <a:lnTo>
                      <a:pt x="1848" y="4343"/>
                    </a:lnTo>
                    <a:lnTo>
                      <a:pt x="1829" y="4343"/>
                    </a:lnTo>
                    <a:lnTo>
                      <a:pt x="1790" y="4343"/>
                    </a:lnTo>
                    <a:lnTo>
                      <a:pt x="1734" y="4381"/>
                    </a:lnTo>
                    <a:lnTo>
                      <a:pt x="1714" y="4401"/>
                    </a:lnTo>
                    <a:lnTo>
                      <a:pt x="1714" y="4438"/>
                    </a:lnTo>
                    <a:lnTo>
                      <a:pt x="1714" y="4457"/>
                    </a:lnTo>
                    <a:lnTo>
                      <a:pt x="1714" y="4477"/>
                    </a:lnTo>
                    <a:lnTo>
                      <a:pt x="1734" y="4496"/>
                    </a:lnTo>
                    <a:lnTo>
                      <a:pt x="2381" y="5295"/>
                    </a:lnTo>
                    <a:lnTo>
                      <a:pt x="2572" y="5657"/>
                    </a:lnTo>
                    <a:lnTo>
                      <a:pt x="2572" y="5676"/>
                    </a:lnTo>
                    <a:lnTo>
                      <a:pt x="2572" y="5734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34" name="Freeform 22">
                <a:extLst>
                  <a:ext uri="{FF2B5EF4-FFF2-40B4-BE49-F238E27FC236}">
                    <a16:creationId xmlns:a16="http://schemas.microsoft.com/office/drawing/2014/main" id="{58212802-EDA6-DD4E-80BF-3021641CF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72175" y="4787900"/>
                <a:ext cx="2166938" cy="2640013"/>
              </a:xfrm>
              <a:custGeom>
                <a:avLst/>
                <a:gdLst>
                  <a:gd name="T0" fmla="*/ 402310757 w 6020"/>
                  <a:gd name="T1" fmla="*/ 4924017 h 7334"/>
                  <a:gd name="T2" fmla="*/ 424466799 w 6020"/>
                  <a:gd name="T3" fmla="*/ 41983190 h 7334"/>
                  <a:gd name="T4" fmla="*/ 414619829 w 6020"/>
                  <a:gd name="T5" fmla="*/ 98738070 h 7334"/>
                  <a:gd name="T6" fmla="*/ 422005056 w 6020"/>
                  <a:gd name="T7" fmla="*/ 111047932 h 7334"/>
                  <a:gd name="T8" fmla="*/ 488603484 w 6020"/>
                  <a:gd name="T9" fmla="*/ 160417327 h 7334"/>
                  <a:gd name="T10" fmla="*/ 505965625 w 6020"/>
                  <a:gd name="T11" fmla="*/ 160417327 h 7334"/>
                  <a:gd name="T12" fmla="*/ 552869394 w 6020"/>
                  <a:gd name="T13" fmla="*/ 217172207 h 7334"/>
                  <a:gd name="T14" fmla="*/ 572564052 w 6020"/>
                  <a:gd name="T15" fmla="*/ 234406085 h 7334"/>
                  <a:gd name="T16" fmla="*/ 693451476 w 6020"/>
                  <a:gd name="T17" fmla="*/ 266541242 h 7334"/>
                  <a:gd name="T18" fmla="*/ 732970018 w 6020"/>
                  <a:gd name="T19" fmla="*/ 259155397 h 7334"/>
                  <a:gd name="T20" fmla="*/ 774950302 w 6020"/>
                  <a:gd name="T21" fmla="*/ 365279672 h 7334"/>
                  <a:gd name="T22" fmla="*/ 636700378 w 6020"/>
                  <a:gd name="T23" fmla="*/ 631820913 h 7334"/>
                  <a:gd name="T24" fmla="*/ 636700378 w 6020"/>
                  <a:gd name="T25" fmla="*/ 673804103 h 7334"/>
                  <a:gd name="T26" fmla="*/ 641623863 w 6020"/>
                  <a:gd name="T27" fmla="*/ 681189948 h 7334"/>
                  <a:gd name="T28" fmla="*/ 777412045 w 6020"/>
                  <a:gd name="T29" fmla="*/ 720711310 h 7334"/>
                  <a:gd name="T30" fmla="*/ 777412045 w 6020"/>
                  <a:gd name="T31" fmla="*/ 742869205 h 7334"/>
                  <a:gd name="T32" fmla="*/ 770026458 w 6020"/>
                  <a:gd name="T33" fmla="*/ 767488928 h 7334"/>
                  <a:gd name="T34" fmla="*/ 728046173 w 6020"/>
                  <a:gd name="T35" fmla="*/ 792238240 h 7334"/>
                  <a:gd name="T36" fmla="*/ 710813617 w 6020"/>
                  <a:gd name="T37" fmla="*/ 807009930 h 7334"/>
                  <a:gd name="T38" fmla="*/ 683604147 w 6020"/>
                  <a:gd name="T39" fmla="*/ 809601707 h 7334"/>
                  <a:gd name="T40" fmla="*/ 639162120 w 6020"/>
                  <a:gd name="T41" fmla="*/ 844069103 h 7334"/>
                  <a:gd name="T42" fmla="*/ 570102310 w 6020"/>
                  <a:gd name="T43" fmla="*/ 881128637 h 7334"/>
                  <a:gd name="T44" fmla="*/ 570102310 w 6020"/>
                  <a:gd name="T45" fmla="*/ 893438498 h 7334"/>
                  <a:gd name="T46" fmla="*/ 592258351 w 6020"/>
                  <a:gd name="T47" fmla="*/ 925444066 h 7334"/>
                  <a:gd name="T48" fmla="*/ 594720094 w 6020"/>
                  <a:gd name="T49" fmla="*/ 945269362 h 7334"/>
                  <a:gd name="T50" fmla="*/ 584873124 w 6020"/>
                  <a:gd name="T51" fmla="*/ 950193378 h 7334"/>
                  <a:gd name="T52" fmla="*/ 562716723 w 6020"/>
                  <a:gd name="T53" fmla="*/ 935421688 h 7334"/>
                  <a:gd name="T54" fmla="*/ 550407651 w 6020"/>
                  <a:gd name="T55" fmla="*/ 920649638 h 7334"/>
                  <a:gd name="T56" fmla="*/ 520736439 w 6020"/>
                  <a:gd name="T57" fmla="*/ 910672016 h 7334"/>
                  <a:gd name="T58" fmla="*/ 471370928 w 6020"/>
                  <a:gd name="T59" fmla="*/ 851455308 h 7334"/>
                  <a:gd name="T60" fmla="*/ 458932271 w 6020"/>
                  <a:gd name="T61" fmla="*/ 836683258 h 7334"/>
                  <a:gd name="T62" fmla="*/ 402310757 w 6020"/>
                  <a:gd name="T63" fmla="*/ 802085913 h 7334"/>
                  <a:gd name="T64" fmla="*/ 380024772 w 6020"/>
                  <a:gd name="T65" fmla="*/ 772542173 h 7334"/>
                  <a:gd name="T66" fmla="*/ 313426704 w 6020"/>
                  <a:gd name="T67" fmla="*/ 737945188 h 7334"/>
                  <a:gd name="T68" fmla="*/ 288678976 w 6020"/>
                  <a:gd name="T69" fmla="*/ 698423826 h 7334"/>
                  <a:gd name="T70" fmla="*/ 286217234 w 6020"/>
                  <a:gd name="T71" fmla="*/ 683652137 h 7334"/>
                  <a:gd name="T72" fmla="*/ 303579375 w 6020"/>
                  <a:gd name="T73" fmla="*/ 634282742 h 7334"/>
                  <a:gd name="T74" fmla="*/ 288678976 w 6020"/>
                  <a:gd name="T75" fmla="*/ 631820913 h 7334"/>
                  <a:gd name="T76" fmla="*/ 268984678 w 6020"/>
                  <a:gd name="T77" fmla="*/ 639206758 h 7334"/>
                  <a:gd name="T78" fmla="*/ 101193125 w 6020"/>
                  <a:gd name="T79" fmla="*/ 604609773 h 7334"/>
                  <a:gd name="T80" fmla="*/ 157944223 w 6020"/>
                  <a:gd name="T81" fmla="*/ 468941758 h 7334"/>
                  <a:gd name="T82" fmla="*/ 140582083 w 6020"/>
                  <a:gd name="T83" fmla="*/ 456631897 h 7334"/>
                  <a:gd name="T84" fmla="*/ 140582083 w 6020"/>
                  <a:gd name="T85" fmla="*/ 441730258 h 7334"/>
                  <a:gd name="T86" fmla="*/ 172715037 w 6020"/>
                  <a:gd name="T87" fmla="*/ 397285240 h 7334"/>
                  <a:gd name="T88" fmla="*/ 187485851 w 6020"/>
                  <a:gd name="T89" fmla="*/ 372665517 h 7334"/>
                  <a:gd name="T90" fmla="*/ 209771837 w 6020"/>
                  <a:gd name="T91" fmla="*/ 375127345 h 7334"/>
                  <a:gd name="T92" fmla="*/ 281293749 w 6020"/>
                  <a:gd name="T93" fmla="*/ 342992188 h 7334"/>
                  <a:gd name="T94" fmla="*/ 291140719 w 6020"/>
                  <a:gd name="T95" fmla="*/ 330682326 h 7334"/>
                  <a:gd name="T96" fmla="*/ 291140719 w 6020"/>
                  <a:gd name="T97" fmla="*/ 320834293 h 7334"/>
                  <a:gd name="T98" fmla="*/ 281293749 w 6020"/>
                  <a:gd name="T99" fmla="*/ 281313291 h 7334"/>
                  <a:gd name="T100" fmla="*/ 286217234 w 6020"/>
                  <a:gd name="T101" fmla="*/ 227020240 h 7334"/>
                  <a:gd name="T102" fmla="*/ 278831647 w 6020"/>
                  <a:gd name="T103" fmla="*/ 217172207 h 7334"/>
                  <a:gd name="T104" fmla="*/ 217157064 w 6020"/>
                  <a:gd name="T105" fmla="*/ 194884723 h 7334"/>
                  <a:gd name="T106" fmla="*/ 212233579 w 6020"/>
                  <a:gd name="T107" fmla="*/ 185037050 h 7334"/>
                  <a:gd name="T108" fmla="*/ 217157064 w 6020"/>
                  <a:gd name="T109" fmla="*/ 165341343 h 7334"/>
                  <a:gd name="T110" fmla="*/ 239313465 w 6020"/>
                  <a:gd name="T111" fmla="*/ 128281810 h 7334"/>
                  <a:gd name="T112" fmla="*/ 261599091 w 6020"/>
                  <a:gd name="T113" fmla="*/ 91222636 h 7334"/>
                  <a:gd name="T114" fmla="*/ 278831647 w 6020"/>
                  <a:gd name="T115" fmla="*/ 71526930 h 7334"/>
                  <a:gd name="T116" fmla="*/ 318350189 w 6020"/>
                  <a:gd name="T117" fmla="*/ 39521362 h 73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020" h="7334">
                    <a:moveTo>
                      <a:pt x="2495" y="76"/>
                    </a:moveTo>
                    <a:lnTo>
                      <a:pt x="2762" y="0"/>
                    </a:lnTo>
                    <a:lnTo>
                      <a:pt x="2857" y="0"/>
                    </a:lnTo>
                    <a:lnTo>
                      <a:pt x="3105" y="38"/>
                    </a:lnTo>
                    <a:lnTo>
                      <a:pt x="3238" y="209"/>
                    </a:lnTo>
                    <a:lnTo>
                      <a:pt x="3276" y="266"/>
                    </a:lnTo>
                    <a:lnTo>
                      <a:pt x="3276" y="285"/>
                    </a:lnTo>
                    <a:lnTo>
                      <a:pt x="3276" y="324"/>
                    </a:lnTo>
                    <a:lnTo>
                      <a:pt x="3257" y="495"/>
                    </a:lnTo>
                    <a:lnTo>
                      <a:pt x="3238" y="571"/>
                    </a:lnTo>
                    <a:lnTo>
                      <a:pt x="3200" y="742"/>
                    </a:lnTo>
                    <a:lnTo>
                      <a:pt x="3200" y="762"/>
                    </a:lnTo>
                    <a:lnTo>
                      <a:pt x="3200" y="781"/>
                    </a:lnTo>
                    <a:lnTo>
                      <a:pt x="3219" y="800"/>
                    </a:lnTo>
                    <a:lnTo>
                      <a:pt x="3238" y="818"/>
                    </a:lnTo>
                    <a:lnTo>
                      <a:pt x="3257" y="857"/>
                    </a:lnTo>
                    <a:lnTo>
                      <a:pt x="3619" y="1199"/>
                    </a:lnTo>
                    <a:lnTo>
                      <a:pt x="3638" y="1219"/>
                    </a:lnTo>
                    <a:lnTo>
                      <a:pt x="3733" y="1238"/>
                    </a:lnTo>
                    <a:lnTo>
                      <a:pt x="3771" y="1238"/>
                    </a:lnTo>
                    <a:lnTo>
                      <a:pt x="3828" y="1238"/>
                    </a:lnTo>
                    <a:lnTo>
                      <a:pt x="3847" y="1219"/>
                    </a:lnTo>
                    <a:lnTo>
                      <a:pt x="3886" y="1238"/>
                    </a:lnTo>
                    <a:lnTo>
                      <a:pt x="3905" y="1238"/>
                    </a:lnTo>
                    <a:lnTo>
                      <a:pt x="4209" y="1562"/>
                    </a:lnTo>
                    <a:lnTo>
                      <a:pt x="4209" y="1580"/>
                    </a:lnTo>
                    <a:lnTo>
                      <a:pt x="4248" y="1657"/>
                    </a:lnTo>
                    <a:lnTo>
                      <a:pt x="4267" y="1676"/>
                    </a:lnTo>
                    <a:lnTo>
                      <a:pt x="4285" y="1695"/>
                    </a:lnTo>
                    <a:lnTo>
                      <a:pt x="4324" y="1752"/>
                    </a:lnTo>
                    <a:lnTo>
                      <a:pt x="4362" y="1771"/>
                    </a:lnTo>
                    <a:lnTo>
                      <a:pt x="4419" y="1809"/>
                    </a:lnTo>
                    <a:lnTo>
                      <a:pt x="4552" y="1847"/>
                    </a:lnTo>
                    <a:lnTo>
                      <a:pt x="4895" y="1924"/>
                    </a:lnTo>
                    <a:lnTo>
                      <a:pt x="5333" y="2057"/>
                    </a:lnTo>
                    <a:lnTo>
                      <a:pt x="5352" y="2057"/>
                    </a:lnTo>
                    <a:lnTo>
                      <a:pt x="5371" y="2057"/>
                    </a:lnTo>
                    <a:lnTo>
                      <a:pt x="5391" y="2057"/>
                    </a:lnTo>
                    <a:lnTo>
                      <a:pt x="5638" y="1981"/>
                    </a:lnTo>
                    <a:lnTo>
                      <a:pt x="5657" y="2000"/>
                    </a:lnTo>
                    <a:lnTo>
                      <a:pt x="5695" y="2038"/>
                    </a:lnTo>
                    <a:lnTo>
                      <a:pt x="5867" y="2628"/>
                    </a:lnTo>
                    <a:lnTo>
                      <a:pt x="5886" y="2685"/>
                    </a:lnTo>
                    <a:lnTo>
                      <a:pt x="5981" y="2819"/>
                    </a:lnTo>
                    <a:lnTo>
                      <a:pt x="5600" y="3657"/>
                    </a:lnTo>
                    <a:lnTo>
                      <a:pt x="5047" y="4571"/>
                    </a:lnTo>
                    <a:lnTo>
                      <a:pt x="4952" y="4800"/>
                    </a:lnTo>
                    <a:lnTo>
                      <a:pt x="4914" y="4876"/>
                    </a:lnTo>
                    <a:lnTo>
                      <a:pt x="4895" y="4933"/>
                    </a:lnTo>
                    <a:lnTo>
                      <a:pt x="4876" y="5009"/>
                    </a:lnTo>
                    <a:lnTo>
                      <a:pt x="4876" y="5066"/>
                    </a:lnTo>
                    <a:lnTo>
                      <a:pt x="4914" y="5200"/>
                    </a:lnTo>
                    <a:lnTo>
                      <a:pt x="4914" y="5219"/>
                    </a:lnTo>
                    <a:lnTo>
                      <a:pt x="4933" y="5238"/>
                    </a:lnTo>
                    <a:lnTo>
                      <a:pt x="4952" y="5238"/>
                    </a:lnTo>
                    <a:lnTo>
                      <a:pt x="4952" y="5257"/>
                    </a:lnTo>
                    <a:lnTo>
                      <a:pt x="5486" y="5314"/>
                    </a:lnTo>
                    <a:lnTo>
                      <a:pt x="5581" y="5352"/>
                    </a:lnTo>
                    <a:lnTo>
                      <a:pt x="5962" y="5542"/>
                    </a:lnTo>
                    <a:lnTo>
                      <a:pt x="6000" y="5562"/>
                    </a:lnTo>
                    <a:lnTo>
                      <a:pt x="6019" y="5581"/>
                    </a:lnTo>
                    <a:lnTo>
                      <a:pt x="6019" y="5619"/>
                    </a:lnTo>
                    <a:lnTo>
                      <a:pt x="6019" y="5638"/>
                    </a:lnTo>
                    <a:lnTo>
                      <a:pt x="6000" y="5733"/>
                    </a:lnTo>
                    <a:lnTo>
                      <a:pt x="5981" y="5847"/>
                    </a:lnTo>
                    <a:lnTo>
                      <a:pt x="5962" y="5886"/>
                    </a:lnTo>
                    <a:lnTo>
                      <a:pt x="5943" y="5904"/>
                    </a:lnTo>
                    <a:lnTo>
                      <a:pt x="5943" y="5923"/>
                    </a:lnTo>
                    <a:lnTo>
                      <a:pt x="5924" y="5943"/>
                    </a:lnTo>
                    <a:lnTo>
                      <a:pt x="5904" y="5962"/>
                    </a:lnTo>
                    <a:lnTo>
                      <a:pt x="5676" y="6076"/>
                    </a:lnTo>
                    <a:lnTo>
                      <a:pt x="5619" y="6114"/>
                    </a:lnTo>
                    <a:lnTo>
                      <a:pt x="5562" y="6190"/>
                    </a:lnTo>
                    <a:lnTo>
                      <a:pt x="5523" y="6209"/>
                    </a:lnTo>
                    <a:lnTo>
                      <a:pt x="5505" y="6228"/>
                    </a:lnTo>
                    <a:lnTo>
                      <a:pt x="5486" y="6228"/>
                    </a:lnTo>
                    <a:lnTo>
                      <a:pt x="5371" y="6228"/>
                    </a:lnTo>
                    <a:lnTo>
                      <a:pt x="5333" y="6228"/>
                    </a:lnTo>
                    <a:lnTo>
                      <a:pt x="5314" y="6228"/>
                    </a:lnTo>
                    <a:lnTo>
                      <a:pt x="5276" y="6248"/>
                    </a:lnTo>
                    <a:lnTo>
                      <a:pt x="5238" y="6285"/>
                    </a:lnTo>
                    <a:lnTo>
                      <a:pt x="5066" y="6438"/>
                    </a:lnTo>
                    <a:lnTo>
                      <a:pt x="5029" y="6476"/>
                    </a:lnTo>
                    <a:lnTo>
                      <a:pt x="4933" y="6514"/>
                    </a:lnTo>
                    <a:lnTo>
                      <a:pt x="4629" y="6609"/>
                    </a:lnTo>
                    <a:lnTo>
                      <a:pt x="4495" y="6685"/>
                    </a:lnTo>
                    <a:lnTo>
                      <a:pt x="4438" y="6743"/>
                    </a:lnTo>
                    <a:lnTo>
                      <a:pt x="4400" y="6800"/>
                    </a:lnTo>
                    <a:lnTo>
                      <a:pt x="4381" y="6838"/>
                    </a:lnTo>
                    <a:lnTo>
                      <a:pt x="4381" y="6857"/>
                    </a:lnTo>
                    <a:lnTo>
                      <a:pt x="4381" y="6876"/>
                    </a:lnTo>
                    <a:lnTo>
                      <a:pt x="4400" y="6895"/>
                    </a:lnTo>
                    <a:lnTo>
                      <a:pt x="4476" y="6971"/>
                    </a:lnTo>
                    <a:lnTo>
                      <a:pt x="4514" y="7010"/>
                    </a:lnTo>
                    <a:lnTo>
                      <a:pt x="4533" y="7047"/>
                    </a:lnTo>
                    <a:lnTo>
                      <a:pt x="4571" y="7142"/>
                    </a:lnTo>
                    <a:lnTo>
                      <a:pt x="4590" y="7162"/>
                    </a:lnTo>
                    <a:lnTo>
                      <a:pt x="4590" y="7200"/>
                    </a:lnTo>
                    <a:lnTo>
                      <a:pt x="4590" y="7276"/>
                    </a:lnTo>
                    <a:lnTo>
                      <a:pt x="4590" y="7295"/>
                    </a:lnTo>
                    <a:lnTo>
                      <a:pt x="4571" y="7314"/>
                    </a:lnTo>
                    <a:lnTo>
                      <a:pt x="4552" y="7333"/>
                    </a:lnTo>
                    <a:lnTo>
                      <a:pt x="4533" y="7333"/>
                    </a:lnTo>
                    <a:lnTo>
                      <a:pt x="4514" y="7333"/>
                    </a:lnTo>
                    <a:lnTo>
                      <a:pt x="4495" y="7333"/>
                    </a:lnTo>
                    <a:lnTo>
                      <a:pt x="4457" y="7314"/>
                    </a:lnTo>
                    <a:lnTo>
                      <a:pt x="4362" y="7276"/>
                    </a:lnTo>
                    <a:lnTo>
                      <a:pt x="4343" y="7219"/>
                    </a:lnTo>
                    <a:lnTo>
                      <a:pt x="4324" y="7181"/>
                    </a:lnTo>
                    <a:lnTo>
                      <a:pt x="4304" y="7162"/>
                    </a:lnTo>
                    <a:lnTo>
                      <a:pt x="4285" y="7142"/>
                    </a:lnTo>
                    <a:lnTo>
                      <a:pt x="4248" y="7105"/>
                    </a:lnTo>
                    <a:lnTo>
                      <a:pt x="4152" y="7028"/>
                    </a:lnTo>
                    <a:lnTo>
                      <a:pt x="4095" y="7010"/>
                    </a:lnTo>
                    <a:lnTo>
                      <a:pt x="4057" y="7010"/>
                    </a:lnTo>
                    <a:lnTo>
                      <a:pt x="4019" y="7028"/>
                    </a:lnTo>
                    <a:lnTo>
                      <a:pt x="3809" y="7086"/>
                    </a:lnTo>
                    <a:lnTo>
                      <a:pt x="3752" y="7124"/>
                    </a:lnTo>
                    <a:lnTo>
                      <a:pt x="3619" y="7257"/>
                    </a:lnTo>
                    <a:lnTo>
                      <a:pt x="3638" y="6571"/>
                    </a:lnTo>
                    <a:lnTo>
                      <a:pt x="3638" y="6533"/>
                    </a:lnTo>
                    <a:lnTo>
                      <a:pt x="3619" y="6514"/>
                    </a:lnTo>
                    <a:lnTo>
                      <a:pt x="3581" y="6495"/>
                    </a:lnTo>
                    <a:lnTo>
                      <a:pt x="3542" y="6457"/>
                    </a:lnTo>
                    <a:lnTo>
                      <a:pt x="3314" y="6343"/>
                    </a:lnTo>
                    <a:lnTo>
                      <a:pt x="3276" y="6324"/>
                    </a:lnTo>
                    <a:lnTo>
                      <a:pt x="3143" y="6228"/>
                    </a:lnTo>
                    <a:lnTo>
                      <a:pt x="3105" y="6190"/>
                    </a:lnTo>
                    <a:lnTo>
                      <a:pt x="3085" y="6152"/>
                    </a:lnTo>
                    <a:lnTo>
                      <a:pt x="3009" y="6038"/>
                    </a:lnTo>
                    <a:lnTo>
                      <a:pt x="2971" y="5981"/>
                    </a:lnTo>
                    <a:lnTo>
                      <a:pt x="2933" y="5962"/>
                    </a:lnTo>
                    <a:lnTo>
                      <a:pt x="2628" y="5847"/>
                    </a:lnTo>
                    <a:lnTo>
                      <a:pt x="2590" y="5828"/>
                    </a:lnTo>
                    <a:lnTo>
                      <a:pt x="2552" y="5809"/>
                    </a:lnTo>
                    <a:lnTo>
                      <a:pt x="2419" y="5695"/>
                    </a:lnTo>
                    <a:lnTo>
                      <a:pt x="2323" y="5581"/>
                    </a:lnTo>
                    <a:lnTo>
                      <a:pt x="2267" y="5505"/>
                    </a:lnTo>
                    <a:lnTo>
                      <a:pt x="2247" y="5466"/>
                    </a:lnTo>
                    <a:lnTo>
                      <a:pt x="2228" y="5390"/>
                    </a:lnTo>
                    <a:lnTo>
                      <a:pt x="2209" y="5352"/>
                    </a:lnTo>
                    <a:lnTo>
                      <a:pt x="2209" y="5314"/>
                    </a:lnTo>
                    <a:lnTo>
                      <a:pt x="2209" y="5295"/>
                    </a:lnTo>
                    <a:lnTo>
                      <a:pt x="2209" y="5276"/>
                    </a:lnTo>
                    <a:lnTo>
                      <a:pt x="2228" y="5238"/>
                    </a:lnTo>
                    <a:lnTo>
                      <a:pt x="2343" y="4933"/>
                    </a:lnTo>
                    <a:lnTo>
                      <a:pt x="2343" y="4914"/>
                    </a:lnTo>
                    <a:lnTo>
                      <a:pt x="2343" y="4895"/>
                    </a:lnTo>
                    <a:lnTo>
                      <a:pt x="2323" y="4876"/>
                    </a:lnTo>
                    <a:lnTo>
                      <a:pt x="2304" y="4857"/>
                    </a:lnTo>
                    <a:lnTo>
                      <a:pt x="2267" y="4876"/>
                    </a:lnTo>
                    <a:lnTo>
                      <a:pt x="2228" y="4876"/>
                    </a:lnTo>
                    <a:lnTo>
                      <a:pt x="2152" y="4914"/>
                    </a:lnTo>
                    <a:lnTo>
                      <a:pt x="2114" y="4933"/>
                    </a:lnTo>
                    <a:lnTo>
                      <a:pt x="2095" y="4933"/>
                    </a:lnTo>
                    <a:lnTo>
                      <a:pt x="2076" y="4933"/>
                    </a:lnTo>
                    <a:lnTo>
                      <a:pt x="2038" y="4914"/>
                    </a:lnTo>
                    <a:lnTo>
                      <a:pt x="1733" y="4762"/>
                    </a:lnTo>
                    <a:lnTo>
                      <a:pt x="1238" y="4666"/>
                    </a:lnTo>
                    <a:lnTo>
                      <a:pt x="781" y="4666"/>
                    </a:lnTo>
                    <a:lnTo>
                      <a:pt x="0" y="4343"/>
                    </a:lnTo>
                    <a:lnTo>
                      <a:pt x="1180" y="3676"/>
                    </a:lnTo>
                    <a:lnTo>
                      <a:pt x="1219" y="3638"/>
                    </a:lnTo>
                    <a:lnTo>
                      <a:pt x="1219" y="3619"/>
                    </a:lnTo>
                    <a:lnTo>
                      <a:pt x="1200" y="3600"/>
                    </a:lnTo>
                    <a:lnTo>
                      <a:pt x="1124" y="3561"/>
                    </a:lnTo>
                    <a:lnTo>
                      <a:pt x="1104" y="3543"/>
                    </a:lnTo>
                    <a:lnTo>
                      <a:pt x="1085" y="3524"/>
                    </a:lnTo>
                    <a:lnTo>
                      <a:pt x="1085" y="3505"/>
                    </a:lnTo>
                    <a:lnTo>
                      <a:pt x="1066" y="3485"/>
                    </a:lnTo>
                    <a:lnTo>
                      <a:pt x="1066" y="3447"/>
                    </a:lnTo>
                    <a:lnTo>
                      <a:pt x="1085" y="3409"/>
                    </a:lnTo>
                    <a:lnTo>
                      <a:pt x="1104" y="3371"/>
                    </a:lnTo>
                    <a:lnTo>
                      <a:pt x="1257" y="3200"/>
                    </a:lnTo>
                    <a:lnTo>
                      <a:pt x="1295" y="3143"/>
                    </a:lnTo>
                    <a:lnTo>
                      <a:pt x="1333" y="3066"/>
                    </a:lnTo>
                    <a:lnTo>
                      <a:pt x="1333" y="3048"/>
                    </a:lnTo>
                    <a:lnTo>
                      <a:pt x="1371" y="2971"/>
                    </a:lnTo>
                    <a:lnTo>
                      <a:pt x="1429" y="2914"/>
                    </a:lnTo>
                    <a:lnTo>
                      <a:pt x="1447" y="2876"/>
                    </a:lnTo>
                    <a:lnTo>
                      <a:pt x="1485" y="2876"/>
                    </a:lnTo>
                    <a:lnTo>
                      <a:pt x="1561" y="2895"/>
                    </a:lnTo>
                    <a:lnTo>
                      <a:pt x="1600" y="2895"/>
                    </a:lnTo>
                    <a:lnTo>
                      <a:pt x="1619" y="2895"/>
                    </a:lnTo>
                    <a:lnTo>
                      <a:pt x="1810" y="2799"/>
                    </a:lnTo>
                    <a:lnTo>
                      <a:pt x="2057" y="2723"/>
                    </a:lnTo>
                    <a:lnTo>
                      <a:pt x="2171" y="2647"/>
                    </a:lnTo>
                    <a:lnTo>
                      <a:pt x="2209" y="2609"/>
                    </a:lnTo>
                    <a:lnTo>
                      <a:pt x="2228" y="2590"/>
                    </a:lnTo>
                    <a:lnTo>
                      <a:pt x="2247" y="2571"/>
                    </a:lnTo>
                    <a:lnTo>
                      <a:pt x="2247" y="2552"/>
                    </a:lnTo>
                    <a:lnTo>
                      <a:pt x="2247" y="2533"/>
                    </a:lnTo>
                    <a:lnTo>
                      <a:pt x="2247" y="2514"/>
                    </a:lnTo>
                    <a:lnTo>
                      <a:pt x="2247" y="2495"/>
                    </a:lnTo>
                    <a:lnTo>
                      <a:pt x="2247" y="2476"/>
                    </a:lnTo>
                    <a:lnTo>
                      <a:pt x="2190" y="2381"/>
                    </a:lnTo>
                    <a:lnTo>
                      <a:pt x="2171" y="2323"/>
                    </a:lnTo>
                    <a:lnTo>
                      <a:pt x="2171" y="2266"/>
                    </a:lnTo>
                    <a:lnTo>
                      <a:pt x="2171" y="2171"/>
                    </a:lnTo>
                    <a:lnTo>
                      <a:pt x="2171" y="2095"/>
                    </a:lnTo>
                    <a:lnTo>
                      <a:pt x="2209" y="1847"/>
                    </a:lnTo>
                    <a:lnTo>
                      <a:pt x="2209" y="1790"/>
                    </a:lnTo>
                    <a:lnTo>
                      <a:pt x="2209" y="1752"/>
                    </a:lnTo>
                    <a:lnTo>
                      <a:pt x="2190" y="1733"/>
                    </a:lnTo>
                    <a:lnTo>
                      <a:pt x="2190" y="1714"/>
                    </a:lnTo>
                    <a:lnTo>
                      <a:pt x="2171" y="1695"/>
                    </a:lnTo>
                    <a:lnTo>
                      <a:pt x="2152" y="1676"/>
                    </a:lnTo>
                    <a:lnTo>
                      <a:pt x="2095" y="1657"/>
                    </a:lnTo>
                    <a:lnTo>
                      <a:pt x="1733" y="1543"/>
                    </a:lnTo>
                    <a:lnTo>
                      <a:pt x="1714" y="1524"/>
                    </a:lnTo>
                    <a:lnTo>
                      <a:pt x="1676" y="1504"/>
                    </a:lnTo>
                    <a:lnTo>
                      <a:pt x="1657" y="1485"/>
                    </a:lnTo>
                    <a:lnTo>
                      <a:pt x="1657" y="1466"/>
                    </a:lnTo>
                    <a:lnTo>
                      <a:pt x="1657" y="1448"/>
                    </a:lnTo>
                    <a:lnTo>
                      <a:pt x="1638" y="1428"/>
                    </a:lnTo>
                    <a:lnTo>
                      <a:pt x="1638" y="1409"/>
                    </a:lnTo>
                    <a:lnTo>
                      <a:pt x="1638" y="1390"/>
                    </a:lnTo>
                    <a:lnTo>
                      <a:pt x="1657" y="1371"/>
                    </a:lnTo>
                    <a:lnTo>
                      <a:pt x="1676" y="1276"/>
                    </a:lnTo>
                    <a:lnTo>
                      <a:pt x="1752" y="1085"/>
                    </a:lnTo>
                    <a:lnTo>
                      <a:pt x="1771" y="1047"/>
                    </a:lnTo>
                    <a:lnTo>
                      <a:pt x="1790" y="1009"/>
                    </a:lnTo>
                    <a:lnTo>
                      <a:pt x="1847" y="990"/>
                    </a:lnTo>
                    <a:lnTo>
                      <a:pt x="1923" y="914"/>
                    </a:lnTo>
                    <a:lnTo>
                      <a:pt x="1942" y="895"/>
                    </a:lnTo>
                    <a:lnTo>
                      <a:pt x="1962" y="857"/>
                    </a:lnTo>
                    <a:lnTo>
                      <a:pt x="2019" y="704"/>
                    </a:lnTo>
                    <a:lnTo>
                      <a:pt x="2038" y="666"/>
                    </a:lnTo>
                    <a:lnTo>
                      <a:pt x="2057" y="628"/>
                    </a:lnTo>
                    <a:lnTo>
                      <a:pt x="2095" y="590"/>
                    </a:lnTo>
                    <a:lnTo>
                      <a:pt x="2152" y="552"/>
                    </a:lnTo>
                    <a:lnTo>
                      <a:pt x="2304" y="457"/>
                    </a:lnTo>
                    <a:lnTo>
                      <a:pt x="2381" y="400"/>
                    </a:lnTo>
                    <a:lnTo>
                      <a:pt x="2438" y="342"/>
                    </a:lnTo>
                    <a:lnTo>
                      <a:pt x="2457" y="305"/>
                    </a:lnTo>
                    <a:lnTo>
                      <a:pt x="2476" y="266"/>
                    </a:lnTo>
                    <a:lnTo>
                      <a:pt x="2495" y="171"/>
                    </a:lnTo>
                    <a:lnTo>
                      <a:pt x="2495" y="76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35" name="Freeform 23">
                <a:extLst>
                  <a:ext uri="{FF2B5EF4-FFF2-40B4-BE49-F238E27FC236}">
                    <a16:creationId xmlns:a16="http://schemas.microsoft.com/office/drawing/2014/main" id="{C8042C2D-4301-3644-9EC0-73B86C1B5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1800" y="3422650"/>
                <a:ext cx="1782763" cy="2379663"/>
              </a:xfrm>
              <a:custGeom>
                <a:avLst/>
                <a:gdLst>
                  <a:gd name="T0" fmla="*/ 559964995 w 4954"/>
                  <a:gd name="T1" fmla="*/ 49365319 h 6611"/>
                  <a:gd name="T2" fmla="*/ 599462875 w 4954"/>
                  <a:gd name="T3" fmla="*/ 76574323 h 6611"/>
                  <a:gd name="T4" fmla="*/ 609305138 w 4954"/>
                  <a:gd name="T5" fmla="*/ 98730638 h 6611"/>
                  <a:gd name="T6" fmla="*/ 592081359 w 4954"/>
                  <a:gd name="T7" fmla="*/ 172713644 h 6611"/>
                  <a:gd name="T8" fmla="*/ 555043863 w 4954"/>
                  <a:gd name="T9" fmla="*/ 224670279 h 6611"/>
                  <a:gd name="T10" fmla="*/ 550122732 w 4954"/>
                  <a:gd name="T11" fmla="*/ 236979303 h 6611"/>
                  <a:gd name="T12" fmla="*/ 629118854 w 4954"/>
                  <a:gd name="T13" fmla="*/ 392460458 h 6611"/>
                  <a:gd name="T14" fmla="*/ 614355820 w 4954"/>
                  <a:gd name="T15" fmla="*/ 436902311 h 6611"/>
                  <a:gd name="T16" fmla="*/ 594542104 w 4954"/>
                  <a:gd name="T17" fmla="*/ 454134801 h 6611"/>
                  <a:gd name="T18" fmla="*/ 604384007 w 4954"/>
                  <a:gd name="T19" fmla="*/ 486137686 h 6611"/>
                  <a:gd name="T20" fmla="*/ 601923621 w 4954"/>
                  <a:gd name="T21" fmla="*/ 503499759 h 6611"/>
                  <a:gd name="T22" fmla="*/ 562425380 w 4954"/>
                  <a:gd name="T23" fmla="*/ 577483126 h 6611"/>
                  <a:gd name="T24" fmla="*/ 559964995 w 4954"/>
                  <a:gd name="T25" fmla="*/ 597177348 h 6611"/>
                  <a:gd name="T26" fmla="*/ 569807257 w 4954"/>
                  <a:gd name="T27" fmla="*/ 617001154 h 6611"/>
                  <a:gd name="T28" fmla="*/ 572267643 w 4954"/>
                  <a:gd name="T29" fmla="*/ 644210518 h 6611"/>
                  <a:gd name="T30" fmla="*/ 569807257 w 4954"/>
                  <a:gd name="T31" fmla="*/ 673751671 h 6611"/>
                  <a:gd name="T32" fmla="*/ 574857579 w 4954"/>
                  <a:gd name="T33" fmla="*/ 686060694 h 6611"/>
                  <a:gd name="T34" fmla="*/ 592081359 w 4954"/>
                  <a:gd name="T35" fmla="*/ 715731791 h 6611"/>
                  <a:gd name="T36" fmla="*/ 577318325 w 4954"/>
                  <a:gd name="T37" fmla="*/ 757711552 h 6611"/>
                  <a:gd name="T38" fmla="*/ 532899313 w 4954"/>
                  <a:gd name="T39" fmla="*/ 789844381 h 6611"/>
                  <a:gd name="T40" fmla="*/ 483559170 w 4954"/>
                  <a:gd name="T41" fmla="*/ 856442190 h 6611"/>
                  <a:gd name="T42" fmla="*/ 446521674 w 4954"/>
                  <a:gd name="T43" fmla="*/ 755249819 h 6611"/>
                  <a:gd name="T44" fmla="*/ 407152985 w 4954"/>
                  <a:gd name="T45" fmla="*/ 757711552 h 6611"/>
                  <a:gd name="T46" fmla="*/ 399641917 w 4954"/>
                  <a:gd name="T47" fmla="*/ 757711552 h 6611"/>
                  <a:gd name="T48" fmla="*/ 281277466 w 4954"/>
                  <a:gd name="T49" fmla="*/ 725578722 h 6611"/>
                  <a:gd name="T50" fmla="*/ 263924135 w 4954"/>
                  <a:gd name="T51" fmla="*/ 710808326 h 6611"/>
                  <a:gd name="T52" fmla="*/ 254082233 w 4954"/>
                  <a:gd name="T53" fmla="*/ 695907985 h 6611"/>
                  <a:gd name="T54" fmla="*/ 212253157 w 4954"/>
                  <a:gd name="T55" fmla="*/ 651595716 h 6611"/>
                  <a:gd name="T56" fmla="*/ 197360573 w 4954"/>
                  <a:gd name="T57" fmla="*/ 651595716 h 6611"/>
                  <a:gd name="T58" fmla="*/ 177676408 w 4954"/>
                  <a:gd name="T59" fmla="*/ 646542667 h 6611"/>
                  <a:gd name="T60" fmla="*/ 125875519 w 4954"/>
                  <a:gd name="T61" fmla="*/ 594845199 h 6611"/>
                  <a:gd name="T62" fmla="*/ 123415133 w 4954"/>
                  <a:gd name="T63" fmla="*/ 587330057 h 6611"/>
                  <a:gd name="T64" fmla="*/ 133257036 w 4954"/>
                  <a:gd name="T65" fmla="*/ 533170856 h 6611"/>
                  <a:gd name="T66" fmla="*/ 128336265 w 4954"/>
                  <a:gd name="T67" fmla="*/ 518270516 h 6611"/>
                  <a:gd name="T68" fmla="*/ 111112485 w 4954"/>
                  <a:gd name="T69" fmla="*/ 486137686 h 6611"/>
                  <a:gd name="T70" fmla="*/ 0 w 4954"/>
                  <a:gd name="T71" fmla="*/ 333247848 h 6611"/>
                  <a:gd name="T72" fmla="*/ 0 w 4954"/>
                  <a:gd name="T73" fmla="*/ 323400917 h 6611"/>
                  <a:gd name="T74" fmla="*/ 14892585 w 4954"/>
                  <a:gd name="T75" fmla="*/ 315885775 h 6611"/>
                  <a:gd name="T76" fmla="*/ 69153859 w 4954"/>
                  <a:gd name="T77" fmla="*/ 333247848 h 6611"/>
                  <a:gd name="T78" fmla="*/ 88838024 w 4954"/>
                  <a:gd name="T79" fmla="*/ 330656532 h 6611"/>
                  <a:gd name="T80" fmla="*/ 143099298 w 4954"/>
                  <a:gd name="T81" fmla="*/ 303577111 h 6611"/>
                  <a:gd name="T82" fmla="*/ 148020430 w 4954"/>
                  <a:gd name="T83" fmla="*/ 293729820 h 6611"/>
                  <a:gd name="T84" fmla="*/ 140638913 w 4954"/>
                  <a:gd name="T85" fmla="*/ 281291213 h 6611"/>
                  <a:gd name="T86" fmla="*/ 130796650 w 4954"/>
                  <a:gd name="T87" fmla="*/ 266520816 h 6611"/>
                  <a:gd name="T88" fmla="*/ 128336265 w 4954"/>
                  <a:gd name="T89" fmla="*/ 256673525 h 6611"/>
                  <a:gd name="T90" fmla="*/ 138178167 w 4954"/>
                  <a:gd name="T91" fmla="*/ 224670279 h 6611"/>
                  <a:gd name="T92" fmla="*/ 138178167 w 4954"/>
                  <a:gd name="T93" fmla="*/ 204846474 h 6611"/>
                  <a:gd name="T94" fmla="*/ 133257036 w 4954"/>
                  <a:gd name="T95" fmla="*/ 180228786 h 6611"/>
                  <a:gd name="T96" fmla="*/ 281277466 w 4954"/>
                  <a:gd name="T97" fmla="*/ 51827052 h 6611"/>
                  <a:gd name="T98" fmla="*/ 313264279 w 4954"/>
                  <a:gd name="T99" fmla="*/ 59212250 h 6611"/>
                  <a:gd name="T100" fmla="*/ 409484179 w 4954"/>
                  <a:gd name="T101" fmla="*/ 61674343 h 6611"/>
                  <a:gd name="T102" fmla="*/ 444060929 w 4954"/>
                  <a:gd name="T103" fmla="*/ 71521274 h 6611"/>
                  <a:gd name="T104" fmla="*/ 471256521 w 4954"/>
                  <a:gd name="T105" fmla="*/ 93806812 h 6611"/>
                  <a:gd name="T106" fmla="*/ 481098424 w 4954"/>
                  <a:gd name="T107" fmla="*/ 93806812 h 6611"/>
                  <a:gd name="T108" fmla="*/ 488480301 w 4954"/>
                  <a:gd name="T109" fmla="*/ 76574323 h 6611"/>
                  <a:gd name="T110" fmla="*/ 495861818 w 4954"/>
                  <a:gd name="T111" fmla="*/ 39518028 h 6611"/>
                  <a:gd name="T112" fmla="*/ 505833271 w 4954"/>
                  <a:gd name="T113" fmla="*/ 46903586 h 6611"/>
                  <a:gd name="T114" fmla="*/ 522927500 w 4954"/>
                  <a:gd name="T115" fmla="*/ 37056295 h 6611"/>
                  <a:gd name="T116" fmla="*/ 542741215 w 4954"/>
                  <a:gd name="T117" fmla="*/ 12309024 h 66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954" h="6611">
                    <a:moveTo>
                      <a:pt x="4477" y="0"/>
                    </a:moveTo>
                    <a:lnTo>
                      <a:pt x="4305" y="305"/>
                    </a:lnTo>
                    <a:lnTo>
                      <a:pt x="4324" y="381"/>
                    </a:lnTo>
                    <a:lnTo>
                      <a:pt x="4572" y="533"/>
                    </a:lnTo>
                    <a:lnTo>
                      <a:pt x="4610" y="552"/>
                    </a:lnTo>
                    <a:lnTo>
                      <a:pt x="4629" y="591"/>
                    </a:lnTo>
                    <a:lnTo>
                      <a:pt x="4667" y="686"/>
                    </a:lnTo>
                    <a:lnTo>
                      <a:pt x="4686" y="724"/>
                    </a:lnTo>
                    <a:lnTo>
                      <a:pt x="4705" y="762"/>
                    </a:lnTo>
                    <a:lnTo>
                      <a:pt x="4648" y="1028"/>
                    </a:lnTo>
                    <a:lnTo>
                      <a:pt x="4591" y="1257"/>
                    </a:lnTo>
                    <a:lnTo>
                      <a:pt x="4572" y="1333"/>
                    </a:lnTo>
                    <a:lnTo>
                      <a:pt x="4553" y="1353"/>
                    </a:lnTo>
                    <a:lnTo>
                      <a:pt x="4496" y="1448"/>
                    </a:lnTo>
                    <a:lnTo>
                      <a:pt x="4286" y="1734"/>
                    </a:lnTo>
                    <a:lnTo>
                      <a:pt x="4248" y="1771"/>
                    </a:lnTo>
                    <a:lnTo>
                      <a:pt x="4248" y="1790"/>
                    </a:lnTo>
                    <a:lnTo>
                      <a:pt x="4248" y="1829"/>
                    </a:lnTo>
                    <a:lnTo>
                      <a:pt x="4267" y="1867"/>
                    </a:lnTo>
                    <a:lnTo>
                      <a:pt x="4800" y="2972"/>
                    </a:lnTo>
                    <a:lnTo>
                      <a:pt x="4858" y="3029"/>
                    </a:lnTo>
                    <a:lnTo>
                      <a:pt x="4896" y="3105"/>
                    </a:lnTo>
                    <a:lnTo>
                      <a:pt x="4953" y="3295"/>
                    </a:lnTo>
                    <a:lnTo>
                      <a:pt x="4744" y="3372"/>
                    </a:lnTo>
                    <a:lnTo>
                      <a:pt x="4648" y="3429"/>
                    </a:lnTo>
                    <a:lnTo>
                      <a:pt x="4610" y="3486"/>
                    </a:lnTo>
                    <a:lnTo>
                      <a:pt x="4591" y="3505"/>
                    </a:lnTo>
                    <a:lnTo>
                      <a:pt x="4591" y="3543"/>
                    </a:lnTo>
                    <a:lnTo>
                      <a:pt x="4591" y="3562"/>
                    </a:lnTo>
                    <a:lnTo>
                      <a:pt x="4667" y="3752"/>
                    </a:lnTo>
                    <a:lnTo>
                      <a:pt x="4667" y="3791"/>
                    </a:lnTo>
                    <a:lnTo>
                      <a:pt x="4667" y="3848"/>
                    </a:lnTo>
                    <a:lnTo>
                      <a:pt x="4648" y="3886"/>
                    </a:lnTo>
                    <a:lnTo>
                      <a:pt x="4553" y="4000"/>
                    </a:lnTo>
                    <a:lnTo>
                      <a:pt x="4496" y="4096"/>
                    </a:lnTo>
                    <a:lnTo>
                      <a:pt x="4343" y="4457"/>
                    </a:lnTo>
                    <a:lnTo>
                      <a:pt x="4324" y="4533"/>
                    </a:lnTo>
                    <a:lnTo>
                      <a:pt x="4324" y="4572"/>
                    </a:lnTo>
                    <a:lnTo>
                      <a:pt x="4324" y="4609"/>
                    </a:lnTo>
                    <a:lnTo>
                      <a:pt x="4343" y="4648"/>
                    </a:lnTo>
                    <a:lnTo>
                      <a:pt x="4382" y="4724"/>
                    </a:lnTo>
                    <a:lnTo>
                      <a:pt x="4400" y="4762"/>
                    </a:lnTo>
                    <a:lnTo>
                      <a:pt x="4400" y="4800"/>
                    </a:lnTo>
                    <a:lnTo>
                      <a:pt x="4419" y="4895"/>
                    </a:lnTo>
                    <a:lnTo>
                      <a:pt x="4419" y="4972"/>
                    </a:lnTo>
                    <a:lnTo>
                      <a:pt x="4400" y="5124"/>
                    </a:lnTo>
                    <a:lnTo>
                      <a:pt x="4400" y="5181"/>
                    </a:lnTo>
                    <a:lnTo>
                      <a:pt x="4400" y="5200"/>
                    </a:lnTo>
                    <a:lnTo>
                      <a:pt x="4400" y="5219"/>
                    </a:lnTo>
                    <a:lnTo>
                      <a:pt x="4419" y="5257"/>
                    </a:lnTo>
                    <a:lnTo>
                      <a:pt x="4439" y="5295"/>
                    </a:lnTo>
                    <a:lnTo>
                      <a:pt x="4553" y="5467"/>
                    </a:lnTo>
                    <a:lnTo>
                      <a:pt x="4572" y="5505"/>
                    </a:lnTo>
                    <a:lnTo>
                      <a:pt x="4572" y="5524"/>
                    </a:lnTo>
                    <a:lnTo>
                      <a:pt x="4591" y="5600"/>
                    </a:lnTo>
                    <a:lnTo>
                      <a:pt x="4572" y="5829"/>
                    </a:lnTo>
                    <a:lnTo>
                      <a:pt x="4458" y="5848"/>
                    </a:lnTo>
                    <a:lnTo>
                      <a:pt x="4400" y="5867"/>
                    </a:lnTo>
                    <a:lnTo>
                      <a:pt x="4305" y="5924"/>
                    </a:lnTo>
                    <a:lnTo>
                      <a:pt x="4115" y="6096"/>
                    </a:lnTo>
                    <a:lnTo>
                      <a:pt x="3848" y="6381"/>
                    </a:lnTo>
                    <a:lnTo>
                      <a:pt x="3772" y="6534"/>
                    </a:lnTo>
                    <a:lnTo>
                      <a:pt x="3734" y="6610"/>
                    </a:lnTo>
                    <a:lnTo>
                      <a:pt x="3639" y="6476"/>
                    </a:lnTo>
                    <a:lnTo>
                      <a:pt x="3620" y="6419"/>
                    </a:lnTo>
                    <a:lnTo>
                      <a:pt x="3448" y="5829"/>
                    </a:lnTo>
                    <a:lnTo>
                      <a:pt x="3410" y="5791"/>
                    </a:lnTo>
                    <a:lnTo>
                      <a:pt x="3391" y="5772"/>
                    </a:lnTo>
                    <a:lnTo>
                      <a:pt x="3144" y="5848"/>
                    </a:lnTo>
                    <a:lnTo>
                      <a:pt x="3124" y="5848"/>
                    </a:lnTo>
                    <a:lnTo>
                      <a:pt x="3105" y="5848"/>
                    </a:lnTo>
                    <a:lnTo>
                      <a:pt x="3086" y="5848"/>
                    </a:lnTo>
                    <a:lnTo>
                      <a:pt x="2648" y="5715"/>
                    </a:lnTo>
                    <a:lnTo>
                      <a:pt x="2305" y="5638"/>
                    </a:lnTo>
                    <a:lnTo>
                      <a:pt x="2172" y="5600"/>
                    </a:lnTo>
                    <a:lnTo>
                      <a:pt x="2115" y="5562"/>
                    </a:lnTo>
                    <a:lnTo>
                      <a:pt x="2077" y="5543"/>
                    </a:lnTo>
                    <a:lnTo>
                      <a:pt x="2038" y="5486"/>
                    </a:lnTo>
                    <a:lnTo>
                      <a:pt x="2020" y="5467"/>
                    </a:lnTo>
                    <a:lnTo>
                      <a:pt x="2001" y="5448"/>
                    </a:lnTo>
                    <a:lnTo>
                      <a:pt x="1962" y="5371"/>
                    </a:lnTo>
                    <a:lnTo>
                      <a:pt x="1962" y="5353"/>
                    </a:lnTo>
                    <a:lnTo>
                      <a:pt x="1658" y="5029"/>
                    </a:lnTo>
                    <a:lnTo>
                      <a:pt x="1639" y="5029"/>
                    </a:lnTo>
                    <a:lnTo>
                      <a:pt x="1600" y="5010"/>
                    </a:lnTo>
                    <a:lnTo>
                      <a:pt x="1581" y="5029"/>
                    </a:lnTo>
                    <a:lnTo>
                      <a:pt x="1524" y="5029"/>
                    </a:lnTo>
                    <a:lnTo>
                      <a:pt x="1486" y="5029"/>
                    </a:lnTo>
                    <a:lnTo>
                      <a:pt x="1391" y="5010"/>
                    </a:lnTo>
                    <a:lnTo>
                      <a:pt x="1372" y="4990"/>
                    </a:lnTo>
                    <a:lnTo>
                      <a:pt x="1010" y="4648"/>
                    </a:lnTo>
                    <a:lnTo>
                      <a:pt x="991" y="4609"/>
                    </a:lnTo>
                    <a:lnTo>
                      <a:pt x="972" y="4591"/>
                    </a:lnTo>
                    <a:lnTo>
                      <a:pt x="953" y="4572"/>
                    </a:lnTo>
                    <a:lnTo>
                      <a:pt x="953" y="4553"/>
                    </a:lnTo>
                    <a:lnTo>
                      <a:pt x="953" y="4533"/>
                    </a:lnTo>
                    <a:lnTo>
                      <a:pt x="991" y="4362"/>
                    </a:lnTo>
                    <a:lnTo>
                      <a:pt x="1010" y="4286"/>
                    </a:lnTo>
                    <a:lnTo>
                      <a:pt x="1029" y="4115"/>
                    </a:lnTo>
                    <a:lnTo>
                      <a:pt x="1029" y="4076"/>
                    </a:lnTo>
                    <a:lnTo>
                      <a:pt x="1029" y="4057"/>
                    </a:lnTo>
                    <a:lnTo>
                      <a:pt x="991" y="4000"/>
                    </a:lnTo>
                    <a:lnTo>
                      <a:pt x="858" y="3829"/>
                    </a:lnTo>
                    <a:lnTo>
                      <a:pt x="858" y="3771"/>
                    </a:lnTo>
                    <a:lnTo>
                      <a:pt x="858" y="3752"/>
                    </a:lnTo>
                    <a:lnTo>
                      <a:pt x="667" y="3390"/>
                    </a:lnTo>
                    <a:lnTo>
                      <a:pt x="20" y="2591"/>
                    </a:lnTo>
                    <a:lnTo>
                      <a:pt x="0" y="2572"/>
                    </a:lnTo>
                    <a:lnTo>
                      <a:pt x="0" y="2552"/>
                    </a:lnTo>
                    <a:lnTo>
                      <a:pt x="0" y="2533"/>
                    </a:lnTo>
                    <a:lnTo>
                      <a:pt x="0" y="2496"/>
                    </a:lnTo>
                    <a:lnTo>
                      <a:pt x="20" y="2476"/>
                    </a:lnTo>
                    <a:lnTo>
                      <a:pt x="76" y="2438"/>
                    </a:lnTo>
                    <a:lnTo>
                      <a:pt x="115" y="2438"/>
                    </a:lnTo>
                    <a:lnTo>
                      <a:pt x="134" y="2438"/>
                    </a:lnTo>
                    <a:lnTo>
                      <a:pt x="477" y="2552"/>
                    </a:lnTo>
                    <a:lnTo>
                      <a:pt x="534" y="2572"/>
                    </a:lnTo>
                    <a:lnTo>
                      <a:pt x="591" y="2572"/>
                    </a:lnTo>
                    <a:lnTo>
                      <a:pt x="629" y="2552"/>
                    </a:lnTo>
                    <a:lnTo>
                      <a:pt x="686" y="2552"/>
                    </a:lnTo>
                    <a:lnTo>
                      <a:pt x="896" y="2419"/>
                    </a:lnTo>
                    <a:lnTo>
                      <a:pt x="972" y="2381"/>
                    </a:lnTo>
                    <a:lnTo>
                      <a:pt x="1105" y="2343"/>
                    </a:lnTo>
                    <a:lnTo>
                      <a:pt x="1124" y="2343"/>
                    </a:lnTo>
                    <a:lnTo>
                      <a:pt x="1124" y="2305"/>
                    </a:lnTo>
                    <a:lnTo>
                      <a:pt x="1143" y="2267"/>
                    </a:lnTo>
                    <a:lnTo>
                      <a:pt x="1124" y="2229"/>
                    </a:lnTo>
                    <a:lnTo>
                      <a:pt x="1105" y="2210"/>
                    </a:lnTo>
                    <a:lnTo>
                      <a:pt x="1086" y="2171"/>
                    </a:lnTo>
                    <a:lnTo>
                      <a:pt x="1048" y="2134"/>
                    </a:lnTo>
                    <a:lnTo>
                      <a:pt x="1010" y="2076"/>
                    </a:lnTo>
                    <a:lnTo>
                      <a:pt x="1010" y="2057"/>
                    </a:lnTo>
                    <a:lnTo>
                      <a:pt x="991" y="2038"/>
                    </a:lnTo>
                    <a:lnTo>
                      <a:pt x="991" y="1981"/>
                    </a:lnTo>
                    <a:lnTo>
                      <a:pt x="991" y="1943"/>
                    </a:lnTo>
                    <a:lnTo>
                      <a:pt x="1067" y="1753"/>
                    </a:lnTo>
                    <a:lnTo>
                      <a:pt x="1067" y="1734"/>
                    </a:lnTo>
                    <a:lnTo>
                      <a:pt x="1086" y="1676"/>
                    </a:lnTo>
                    <a:lnTo>
                      <a:pt x="1067" y="1638"/>
                    </a:lnTo>
                    <a:lnTo>
                      <a:pt x="1067" y="1581"/>
                    </a:lnTo>
                    <a:lnTo>
                      <a:pt x="1029" y="1448"/>
                    </a:lnTo>
                    <a:lnTo>
                      <a:pt x="1029" y="1429"/>
                    </a:lnTo>
                    <a:lnTo>
                      <a:pt x="1029" y="1391"/>
                    </a:lnTo>
                    <a:lnTo>
                      <a:pt x="1067" y="1353"/>
                    </a:lnTo>
                    <a:lnTo>
                      <a:pt x="1124" y="1277"/>
                    </a:lnTo>
                    <a:lnTo>
                      <a:pt x="2172" y="400"/>
                    </a:lnTo>
                    <a:lnTo>
                      <a:pt x="2286" y="438"/>
                    </a:lnTo>
                    <a:lnTo>
                      <a:pt x="2324" y="457"/>
                    </a:lnTo>
                    <a:lnTo>
                      <a:pt x="2419" y="457"/>
                    </a:lnTo>
                    <a:lnTo>
                      <a:pt x="2839" y="400"/>
                    </a:lnTo>
                    <a:lnTo>
                      <a:pt x="3010" y="400"/>
                    </a:lnTo>
                    <a:lnTo>
                      <a:pt x="3162" y="476"/>
                    </a:lnTo>
                    <a:lnTo>
                      <a:pt x="3220" y="495"/>
                    </a:lnTo>
                    <a:lnTo>
                      <a:pt x="3410" y="533"/>
                    </a:lnTo>
                    <a:lnTo>
                      <a:pt x="3429" y="552"/>
                    </a:lnTo>
                    <a:lnTo>
                      <a:pt x="3467" y="571"/>
                    </a:lnTo>
                    <a:lnTo>
                      <a:pt x="3505" y="610"/>
                    </a:lnTo>
                    <a:lnTo>
                      <a:pt x="3639" y="724"/>
                    </a:lnTo>
                    <a:lnTo>
                      <a:pt x="3657" y="743"/>
                    </a:lnTo>
                    <a:lnTo>
                      <a:pt x="3677" y="743"/>
                    </a:lnTo>
                    <a:lnTo>
                      <a:pt x="3715" y="724"/>
                    </a:lnTo>
                    <a:lnTo>
                      <a:pt x="3753" y="667"/>
                    </a:lnTo>
                    <a:lnTo>
                      <a:pt x="3772" y="629"/>
                    </a:lnTo>
                    <a:lnTo>
                      <a:pt x="3772" y="591"/>
                    </a:lnTo>
                    <a:lnTo>
                      <a:pt x="3810" y="381"/>
                    </a:lnTo>
                    <a:lnTo>
                      <a:pt x="3829" y="324"/>
                    </a:lnTo>
                    <a:lnTo>
                      <a:pt x="3829" y="305"/>
                    </a:lnTo>
                    <a:lnTo>
                      <a:pt x="3848" y="286"/>
                    </a:lnTo>
                    <a:lnTo>
                      <a:pt x="3867" y="305"/>
                    </a:lnTo>
                    <a:lnTo>
                      <a:pt x="3906" y="362"/>
                    </a:lnTo>
                    <a:lnTo>
                      <a:pt x="3924" y="362"/>
                    </a:lnTo>
                    <a:lnTo>
                      <a:pt x="3962" y="343"/>
                    </a:lnTo>
                    <a:lnTo>
                      <a:pt x="4038" y="286"/>
                    </a:lnTo>
                    <a:lnTo>
                      <a:pt x="4058" y="229"/>
                    </a:lnTo>
                    <a:lnTo>
                      <a:pt x="4115" y="153"/>
                    </a:lnTo>
                    <a:lnTo>
                      <a:pt x="4191" y="95"/>
                    </a:lnTo>
                    <a:lnTo>
                      <a:pt x="4477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36" name="Freeform 24">
                <a:extLst>
                  <a:ext uri="{FF2B5EF4-FFF2-40B4-BE49-F238E27FC236}">
                    <a16:creationId xmlns:a16="http://schemas.microsoft.com/office/drawing/2014/main" id="{81547ADC-391C-BB42-9140-AAC23EDFB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6150" y="2311400"/>
                <a:ext cx="1371600" cy="1379538"/>
              </a:xfrm>
              <a:custGeom>
                <a:avLst/>
                <a:gdLst>
                  <a:gd name="T0" fmla="*/ 478750304 w 3811"/>
                  <a:gd name="T1" fmla="*/ 212512246 h 3830"/>
                  <a:gd name="T2" fmla="*/ 483542806 w 3811"/>
                  <a:gd name="T3" fmla="*/ 220037031 h 3830"/>
                  <a:gd name="T4" fmla="*/ 493516868 w 3811"/>
                  <a:gd name="T5" fmla="*/ 222501830 h 3830"/>
                  <a:gd name="T6" fmla="*/ 483542806 w 3811"/>
                  <a:gd name="T7" fmla="*/ 286722746 h 3830"/>
                  <a:gd name="T8" fmla="*/ 481211338 w 3811"/>
                  <a:gd name="T9" fmla="*/ 296582660 h 3830"/>
                  <a:gd name="T10" fmla="*/ 488594800 w 3811"/>
                  <a:gd name="T11" fmla="*/ 313838051 h 3830"/>
                  <a:gd name="T12" fmla="*/ 439243113 w 3811"/>
                  <a:gd name="T13" fmla="*/ 328757953 h 3830"/>
                  <a:gd name="T14" fmla="*/ 429398617 w 3811"/>
                  <a:gd name="T15" fmla="*/ 336153069 h 3830"/>
                  <a:gd name="T16" fmla="*/ 434191119 w 3811"/>
                  <a:gd name="T17" fmla="*/ 353408460 h 3830"/>
                  <a:gd name="T18" fmla="*/ 426808017 w 3811"/>
                  <a:gd name="T19" fmla="*/ 380653435 h 3830"/>
                  <a:gd name="T20" fmla="*/ 416963521 w 3811"/>
                  <a:gd name="T21" fmla="*/ 390513710 h 3830"/>
                  <a:gd name="T22" fmla="*/ 357767338 w 3811"/>
                  <a:gd name="T23" fmla="*/ 412699058 h 3830"/>
                  <a:gd name="T24" fmla="*/ 337949139 w 3811"/>
                  <a:gd name="T25" fmla="*/ 437479235 h 3830"/>
                  <a:gd name="T26" fmla="*/ 320850747 w 3811"/>
                  <a:gd name="T27" fmla="*/ 447339149 h 3830"/>
                  <a:gd name="T28" fmla="*/ 310876685 w 3811"/>
                  <a:gd name="T29" fmla="*/ 439944033 h 3830"/>
                  <a:gd name="T30" fmla="*/ 303493583 w 3811"/>
                  <a:gd name="T31" fmla="*/ 477049643 h 3830"/>
                  <a:gd name="T32" fmla="*/ 296110121 w 3811"/>
                  <a:gd name="T33" fmla="*/ 494304674 h 3830"/>
                  <a:gd name="T34" fmla="*/ 286265625 w 3811"/>
                  <a:gd name="T35" fmla="*/ 494304674 h 3830"/>
                  <a:gd name="T36" fmla="*/ 259063964 w 3811"/>
                  <a:gd name="T37" fmla="*/ 471989656 h 3830"/>
                  <a:gd name="T38" fmla="*/ 224478842 w 3811"/>
                  <a:gd name="T39" fmla="*/ 462129382 h 3830"/>
                  <a:gd name="T40" fmla="*/ 128236502 w 3811"/>
                  <a:gd name="T41" fmla="*/ 459664583 h 3830"/>
                  <a:gd name="T42" fmla="*/ 96242340 w 3811"/>
                  <a:gd name="T43" fmla="*/ 452269467 h 3830"/>
                  <a:gd name="T44" fmla="*/ 113469938 w 3811"/>
                  <a:gd name="T45" fmla="*/ 425024132 h 3830"/>
                  <a:gd name="T46" fmla="*/ 113469938 w 3811"/>
                  <a:gd name="T47" fmla="*/ 405303942 h 3830"/>
                  <a:gd name="T48" fmla="*/ 106086836 w 3811"/>
                  <a:gd name="T49" fmla="*/ 375593808 h 3830"/>
                  <a:gd name="T50" fmla="*/ 66579285 w 3811"/>
                  <a:gd name="T51" fmla="*/ 358338417 h 3830"/>
                  <a:gd name="T52" fmla="*/ 27201660 w 3811"/>
                  <a:gd name="T53" fmla="*/ 341083387 h 3830"/>
                  <a:gd name="T54" fmla="*/ 0 w 3811"/>
                  <a:gd name="T55" fmla="*/ 313838051 h 3830"/>
                  <a:gd name="T56" fmla="*/ 9844496 w 3811"/>
                  <a:gd name="T57" fmla="*/ 301512978 h 3830"/>
                  <a:gd name="T58" fmla="*/ 76553347 w 3811"/>
                  <a:gd name="T59" fmla="*/ 259607440 h 3830"/>
                  <a:gd name="T60" fmla="*/ 103625442 w 3811"/>
                  <a:gd name="T61" fmla="*/ 224966989 h 3830"/>
                  <a:gd name="T62" fmla="*/ 111008904 w 3811"/>
                  <a:gd name="T63" fmla="*/ 195256855 h 3830"/>
                  <a:gd name="T64" fmla="*/ 106086836 w 3811"/>
                  <a:gd name="T65" fmla="*/ 143361373 h 3830"/>
                  <a:gd name="T66" fmla="*/ 128236502 w 3811"/>
                  <a:gd name="T67" fmla="*/ 106256123 h 3830"/>
                  <a:gd name="T68" fmla="*/ 194945713 w 3811"/>
                  <a:gd name="T69" fmla="*/ 56825439 h 3830"/>
                  <a:gd name="T70" fmla="*/ 222147374 w 3811"/>
                  <a:gd name="T71" fmla="*/ 9860275 h 3830"/>
                  <a:gd name="T72" fmla="*/ 234452904 w 3811"/>
                  <a:gd name="T73" fmla="*/ 0 h 3830"/>
                  <a:gd name="T74" fmla="*/ 241836366 w 3811"/>
                  <a:gd name="T75" fmla="*/ 2594828 h 3830"/>
                  <a:gd name="T76" fmla="*/ 249219468 w 3811"/>
                  <a:gd name="T77" fmla="*/ 12454743 h 3830"/>
                  <a:gd name="T78" fmla="*/ 271499060 w 3811"/>
                  <a:gd name="T79" fmla="*/ 46965525 h 3830"/>
                  <a:gd name="T80" fmla="*/ 283804591 w 3811"/>
                  <a:gd name="T81" fmla="*/ 49430323 h 3830"/>
                  <a:gd name="T82" fmla="*/ 308415651 w 3811"/>
                  <a:gd name="T83" fmla="*/ 52025151 h 3830"/>
                  <a:gd name="T84" fmla="*/ 352845270 w 3811"/>
                  <a:gd name="T85" fmla="*/ 79140817 h 3830"/>
                  <a:gd name="T86" fmla="*/ 412041453 w 3811"/>
                  <a:gd name="T87" fmla="*/ 140896214 h 3830"/>
                  <a:gd name="T88" fmla="*/ 414502487 w 3811"/>
                  <a:gd name="T89" fmla="*/ 153221648 h 3830"/>
                  <a:gd name="T90" fmla="*/ 426808017 w 3811"/>
                  <a:gd name="T91" fmla="*/ 160746433 h 3830"/>
                  <a:gd name="T92" fmla="*/ 458931745 w 3811"/>
                  <a:gd name="T93" fmla="*/ 143361373 h 383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811" h="3830">
                    <a:moveTo>
                      <a:pt x="3696" y="1086"/>
                    </a:moveTo>
                    <a:lnTo>
                      <a:pt x="3676" y="1505"/>
                    </a:lnTo>
                    <a:lnTo>
                      <a:pt x="3696" y="1638"/>
                    </a:lnTo>
                    <a:lnTo>
                      <a:pt x="3696" y="1657"/>
                    </a:lnTo>
                    <a:lnTo>
                      <a:pt x="3715" y="1676"/>
                    </a:lnTo>
                    <a:lnTo>
                      <a:pt x="3733" y="1696"/>
                    </a:lnTo>
                    <a:lnTo>
                      <a:pt x="3752" y="1715"/>
                    </a:lnTo>
                    <a:lnTo>
                      <a:pt x="3772" y="1715"/>
                    </a:lnTo>
                    <a:lnTo>
                      <a:pt x="3810" y="1715"/>
                    </a:lnTo>
                    <a:lnTo>
                      <a:pt x="3810" y="2057"/>
                    </a:lnTo>
                    <a:lnTo>
                      <a:pt x="3791" y="2153"/>
                    </a:lnTo>
                    <a:lnTo>
                      <a:pt x="3733" y="2210"/>
                    </a:lnTo>
                    <a:lnTo>
                      <a:pt x="3696" y="2229"/>
                    </a:lnTo>
                    <a:lnTo>
                      <a:pt x="3696" y="2267"/>
                    </a:lnTo>
                    <a:lnTo>
                      <a:pt x="3715" y="2286"/>
                    </a:lnTo>
                    <a:lnTo>
                      <a:pt x="3733" y="2305"/>
                    </a:lnTo>
                    <a:lnTo>
                      <a:pt x="3752" y="2343"/>
                    </a:lnTo>
                    <a:lnTo>
                      <a:pt x="3772" y="2419"/>
                    </a:lnTo>
                    <a:lnTo>
                      <a:pt x="3752" y="2438"/>
                    </a:lnTo>
                    <a:lnTo>
                      <a:pt x="3733" y="2458"/>
                    </a:lnTo>
                    <a:lnTo>
                      <a:pt x="3391" y="2534"/>
                    </a:lnTo>
                    <a:lnTo>
                      <a:pt x="3371" y="2553"/>
                    </a:lnTo>
                    <a:lnTo>
                      <a:pt x="3334" y="2572"/>
                    </a:lnTo>
                    <a:lnTo>
                      <a:pt x="3315" y="2591"/>
                    </a:lnTo>
                    <a:lnTo>
                      <a:pt x="3315" y="2610"/>
                    </a:lnTo>
                    <a:lnTo>
                      <a:pt x="3352" y="2686"/>
                    </a:lnTo>
                    <a:lnTo>
                      <a:pt x="3352" y="2724"/>
                    </a:lnTo>
                    <a:lnTo>
                      <a:pt x="3334" y="2781"/>
                    </a:lnTo>
                    <a:lnTo>
                      <a:pt x="3315" y="2876"/>
                    </a:lnTo>
                    <a:lnTo>
                      <a:pt x="3295" y="2934"/>
                    </a:lnTo>
                    <a:lnTo>
                      <a:pt x="3276" y="2972"/>
                    </a:lnTo>
                    <a:lnTo>
                      <a:pt x="3257" y="2991"/>
                    </a:lnTo>
                    <a:lnTo>
                      <a:pt x="3219" y="3010"/>
                    </a:lnTo>
                    <a:lnTo>
                      <a:pt x="3162" y="3048"/>
                    </a:lnTo>
                    <a:lnTo>
                      <a:pt x="3048" y="3086"/>
                    </a:lnTo>
                    <a:lnTo>
                      <a:pt x="2762" y="3181"/>
                    </a:lnTo>
                    <a:lnTo>
                      <a:pt x="2686" y="3239"/>
                    </a:lnTo>
                    <a:lnTo>
                      <a:pt x="2629" y="3315"/>
                    </a:lnTo>
                    <a:lnTo>
                      <a:pt x="2609" y="3372"/>
                    </a:lnTo>
                    <a:lnTo>
                      <a:pt x="2533" y="3429"/>
                    </a:lnTo>
                    <a:lnTo>
                      <a:pt x="2495" y="3448"/>
                    </a:lnTo>
                    <a:lnTo>
                      <a:pt x="2477" y="3448"/>
                    </a:lnTo>
                    <a:lnTo>
                      <a:pt x="2438" y="3391"/>
                    </a:lnTo>
                    <a:lnTo>
                      <a:pt x="2419" y="3372"/>
                    </a:lnTo>
                    <a:lnTo>
                      <a:pt x="2400" y="3391"/>
                    </a:lnTo>
                    <a:lnTo>
                      <a:pt x="2400" y="3410"/>
                    </a:lnTo>
                    <a:lnTo>
                      <a:pt x="2381" y="3467"/>
                    </a:lnTo>
                    <a:lnTo>
                      <a:pt x="2343" y="3677"/>
                    </a:lnTo>
                    <a:lnTo>
                      <a:pt x="2343" y="3715"/>
                    </a:lnTo>
                    <a:lnTo>
                      <a:pt x="2324" y="3753"/>
                    </a:lnTo>
                    <a:lnTo>
                      <a:pt x="2286" y="3810"/>
                    </a:lnTo>
                    <a:lnTo>
                      <a:pt x="2248" y="3829"/>
                    </a:lnTo>
                    <a:lnTo>
                      <a:pt x="2228" y="3829"/>
                    </a:lnTo>
                    <a:lnTo>
                      <a:pt x="2210" y="3810"/>
                    </a:lnTo>
                    <a:lnTo>
                      <a:pt x="2076" y="3696"/>
                    </a:lnTo>
                    <a:lnTo>
                      <a:pt x="2038" y="3657"/>
                    </a:lnTo>
                    <a:lnTo>
                      <a:pt x="2000" y="3638"/>
                    </a:lnTo>
                    <a:lnTo>
                      <a:pt x="1981" y="3619"/>
                    </a:lnTo>
                    <a:lnTo>
                      <a:pt x="1791" y="3581"/>
                    </a:lnTo>
                    <a:lnTo>
                      <a:pt x="1733" y="3562"/>
                    </a:lnTo>
                    <a:lnTo>
                      <a:pt x="1581" y="3486"/>
                    </a:lnTo>
                    <a:lnTo>
                      <a:pt x="1410" y="3486"/>
                    </a:lnTo>
                    <a:lnTo>
                      <a:pt x="990" y="3543"/>
                    </a:lnTo>
                    <a:lnTo>
                      <a:pt x="895" y="3543"/>
                    </a:lnTo>
                    <a:lnTo>
                      <a:pt x="857" y="3524"/>
                    </a:lnTo>
                    <a:lnTo>
                      <a:pt x="743" y="3486"/>
                    </a:lnTo>
                    <a:lnTo>
                      <a:pt x="838" y="3372"/>
                    </a:lnTo>
                    <a:lnTo>
                      <a:pt x="857" y="3315"/>
                    </a:lnTo>
                    <a:lnTo>
                      <a:pt x="876" y="3276"/>
                    </a:lnTo>
                    <a:lnTo>
                      <a:pt x="895" y="3220"/>
                    </a:lnTo>
                    <a:lnTo>
                      <a:pt x="895" y="3181"/>
                    </a:lnTo>
                    <a:lnTo>
                      <a:pt x="876" y="3124"/>
                    </a:lnTo>
                    <a:lnTo>
                      <a:pt x="857" y="2991"/>
                    </a:lnTo>
                    <a:lnTo>
                      <a:pt x="838" y="2934"/>
                    </a:lnTo>
                    <a:lnTo>
                      <a:pt x="819" y="2895"/>
                    </a:lnTo>
                    <a:lnTo>
                      <a:pt x="800" y="2876"/>
                    </a:lnTo>
                    <a:lnTo>
                      <a:pt x="762" y="2839"/>
                    </a:lnTo>
                    <a:lnTo>
                      <a:pt x="514" y="2762"/>
                    </a:lnTo>
                    <a:lnTo>
                      <a:pt x="305" y="2705"/>
                    </a:lnTo>
                    <a:lnTo>
                      <a:pt x="247" y="2667"/>
                    </a:lnTo>
                    <a:lnTo>
                      <a:pt x="210" y="2629"/>
                    </a:lnTo>
                    <a:lnTo>
                      <a:pt x="19" y="2458"/>
                    </a:lnTo>
                    <a:lnTo>
                      <a:pt x="0" y="2438"/>
                    </a:lnTo>
                    <a:lnTo>
                      <a:pt x="0" y="2419"/>
                    </a:lnTo>
                    <a:lnTo>
                      <a:pt x="19" y="2382"/>
                    </a:lnTo>
                    <a:lnTo>
                      <a:pt x="38" y="2343"/>
                    </a:lnTo>
                    <a:lnTo>
                      <a:pt x="76" y="2324"/>
                    </a:lnTo>
                    <a:lnTo>
                      <a:pt x="191" y="2286"/>
                    </a:lnTo>
                    <a:lnTo>
                      <a:pt x="496" y="2096"/>
                    </a:lnTo>
                    <a:lnTo>
                      <a:pt x="591" y="2001"/>
                    </a:lnTo>
                    <a:lnTo>
                      <a:pt x="686" y="1886"/>
                    </a:lnTo>
                    <a:lnTo>
                      <a:pt x="762" y="1791"/>
                    </a:lnTo>
                    <a:lnTo>
                      <a:pt x="800" y="1734"/>
                    </a:lnTo>
                    <a:lnTo>
                      <a:pt x="838" y="1562"/>
                    </a:lnTo>
                    <a:lnTo>
                      <a:pt x="857" y="1543"/>
                    </a:lnTo>
                    <a:lnTo>
                      <a:pt x="857" y="1505"/>
                    </a:lnTo>
                    <a:lnTo>
                      <a:pt x="838" y="1391"/>
                    </a:lnTo>
                    <a:lnTo>
                      <a:pt x="762" y="1258"/>
                    </a:lnTo>
                    <a:lnTo>
                      <a:pt x="819" y="1105"/>
                    </a:lnTo>
                    <a:lnTo>
                      <a:pt x="972" y="895"/>
                    </a:lnTo>
                    <a:lnTo>
                      <a:pt x="972" y="877"/>
                    </a:lnTo>
                    <a:lnTo>
                      <a:pt x="990" y="819"/>
                    </a:lnTo>
                    <a:lnTo>
                      <a:pt x="1086" y="724"/>
                    </a:lnTo>
                    <a:lnTo>
                      <a:pt x="1371" y="496"/>
                    </a:lnTo>
                    <a:lnTo>
                      <a:pt x="1505" y="438"/>
                    </a:lnTo>
                    <a:lnTo>
                      <a:pt x="1562" y="401"/>
                    </a:lnTo>
                    <a:lnTo>
                      <a:pt x="1638" y="210"/>
                    </a:lnTo>
                    <a:lnTo>
                      <a:pt x="1715" y="76"/>
                    </a:lnTo>
                    <a:lnTo>
                      <a:pt x="1733" y="38"/>
                    </a:lnTo>
                    <a:lnTo>
                      <a:pt x="1771" y="20"/>
                    </a:lnTo>
                    <a:lnTo>
                      <a:pt x="1810" y="0"/>
                    </a:lnTo>
                    <a:lnTo>
                      <a:pt x="1829" y="0"/>
                    </a:lnTo>
                    <a:lnTo>
                      <a:pt x="1847" y="20"/>
                    </a:lnTo>
                    <a:lnTo>
                      <a:pt x="1867" y="20"/>
                    </a:lnTo>
                    <a:lnTo>
                      <a:pt x="1886" y="38"/>
                    </a:lnTo>
                    <a:lnTo>
                      <a:pt x="1905" y="57"/>
                    </a:lnTo>
                    <a:lnTo>
                      <a:pt x="1924" y="96"/>
                    </a:lnTo>
                    <a:lnTo>
                      <a:pt x="2019" y="286"/>
                    </a:lnTo>
                    <a:lnTo>
                      <a:pt x="2038" y="324"/>
                    </a:lnTo>
                    <a:lnTo>
                      <a:pt x="2096" y="362"/>
                    </a:lnTo>
                    <a:lnTo>
                      <a:pt x="2114" y="381"/>
                    </a:lnTo>
                    <a:lnTo>
                      <a:pt x="2152" y="381"/>
                    </a:lnTo>
                    <a:lnTo>
                      <a:pt x="2191" y="381"/>
                    </a:lnTo>
                    <a:lnTo>
                      <a:pt x="2248" y="362"/>
                    </a:lnTo>
                    <a:lnTo>
                      <a:pt x="2305" y="362"/>
                    </a:lnTo>
                    <a:lnTo>
                      <a:pt x="2381" y="401"/>
                    </a:lnTo>
                    <a:lnTo>
                      <a:pt x="2572" y="496"/>
                    </a:lnTo>
                    <a:lnTo>
                      <a:pt x="2705" y="591"/>
                    </a:lnTo>
                    <a:lnTo>
                      <a:pt x="2724" y="610"/>
                    </a:lnTo>
                    <a:lnTo>
                      <a:pt x="3143" y="1010"/>
                    </a:lnTo>
                    <a:lnTo>
                      <a:pt x="3200" y="1067"/>
                    </a:lnTo>
                    <a:lnTo>
                      <a:pt x="3181" y="1086"/>
                    </a:lnTo>
                    <a:lnTo>
                      <a:pt x="3181" y="1124"/>
                    </a:lnTo>
                    <a:lnTo>
                      <a:pt x="3181" y="1143"/>
                    </a:lnTo>
                    <a:lnTo>
                      <a:pt x="3200" y="1181"/>
                    </a:lnTo>
                    <a:lnTo>
                      <a:pt x="3238" y="1239"/>
                    </a:lnTo>
                    <a:lnTo>
                      <a:pt x="3257" y="1258"/>
                    </a:lnTo>
                    <a:lnTo>
                      <a:pt x="3295" y="1239"/>
                    </a:lnTo>
                    <a:lnTo>
                      <a:pt x="3315" y="1239"/>
                    </a:lnTo>
                    <a:lnTo>
                      <a:pt x="3486" y="1124"/>
                    </a:lnTo>
                    <a:lnTo>
                      <a:pt x="3543" y="1105"/>
                    </a:lnTo>
                    <a:lnTo>
                      <a:pt x="3581" y="1105"/>
                    </a:lnTo>
                    <a:lnTo>
                      <a:pt x="3696" y="108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55298" name="Group 2">
              <a:extLst>
                <a:ext uri="{FF2B5EF4-FFF2-40B4-BE49-F238E27FC236}">
                  <a16:creationId xmlns:a16="http://schemas.microsoft.com/office/drawing/2014/main" id="{57E7D0AD-8067-494B-9A2F-EA2FE7A19F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44150" y="347663"/>
              <a:ext cx="1165225" cy="2841625"/>
              <a:chOff x="20688300" y="693738"/>
              <a:chExt cx="2331497" cy="5684837"/>
            </a:xfrm>
          </p:grpSpPr>
          <p:sp>
            <p:nvSpPr>
              <p:cNvPr id="55310" name="Freeform 25">
                <a:extLst>
                  <a:ext uri="{FF2B5EF4-FFF2-40B4-BE49-F238E27FC236}">
                    <a16:creationId xmlns:a16="http://schemas.microsoft.com/office/drawing/2014/main" id="{C989B726-2EAB-594A-8C49-BB7C57BA1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1925" y="5645150"/>
                <a:ext cx="542925" cy="733425"/>
              </a:xfrm>
              <a:custGeom>
                <a:avLst/>
                <a:gdLst>
                  <a:gd name="T0" fmla="*/ 96564583 w 1506"/>
                  <a:gd name="T1" fmla="*/ 0 h 2039"/>
                  <a:gd name="T2" fmla="*/ 96564583 w 1506"/>
                  <a:gd name="T3" fmla="*/ 0 h 2039"/>
                  <a:gd name="T4" fmla="*/ 0 w 1506"/>
                  <a:gd name="T5" fmla="*/ 101047908 h 2039"/>
                  <a:gd name="T6" fmla="*/ 14945939 w 1506"/>
                  <a:gd name="T7" fmla="*/ 152671820 h 2039"/>
                  <a:gd name="T8" fmla="*/ 89156505 w 1506"/>
                  <a:gd name="T9" fmla="*/ 256307398 h 2039"/>
                  <a:gd name="T10" fmla="*/ 96564583 w 1506"/>
                  <a:gd name="T11" fmla="*/ 263682294 h 2039"/>
                  <a:gd name="T12" fmla="*/ 106572284 w 1506"/>
                  <a:gd name="T13" fmla="*/ 256307398 h 2039"/>
                  <a:gd name="T14" fmla="*/ 180782849 w 1506"/>
                  <a:gd name="T15" fmla="*/ 152671820 h 2039"/>
                  <a:gd name="T16" fmla="*/ 195598645 w 1506"/>
                  <a:gd name="T17" fmla="*/ 101047908 h 2039"/>
                  <a:gd name="T18" fmla="*/ 96564583 w 1506"/>
                  <a:gd name="T19" fmla="*/ 0 h 2039"/>
                  <a:gd name="T20" fmla="*/ 96564583 w 1506"/>
                  <a:gd name="T21" fmla="*/ 137922028 h 2039"/>
                  <a:gd name="T22" fmla="*/ 96564583 w 1506"/>
                  <a:gd name="T23" fmla="*/ 137922028 h 2039"/>
                  <a:gd name="T24" fmla="*/ 57055073 w 1506"/>
                  <a:gd name="T25" fmla="*/ 98589729 h 2039"/>
                  <a:gd name="T26" fmla="*/ 96564583 w 1506"/>
                  <a:gd name="T27" fmla="*/ 59127939 h 2039"/>
                  <a:gd name="T28" fmla="*/ 136204236 w 1506"/>
                  <a:gd name="T29" fmla="*/ 98589729 h 2039"/>
                  <a:gd name="T30" fmla="*/ 96564583 w 1506"/>
                  <a:gd name="T31" fmla="*/ 137922028 h 20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06" h="2039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24" y="0"/>
                      <a:pt x="0" y="342"/>
                      <a:pt x="0" y="781"/>
                    </a:cubicBezTo>
                    <a:cubicBezTo>
                      <a:pt x="0" y="914"/>
                      <a:pt x="39" y="1066"/>
                      <a:pt x="115" y="1180"/>
                    </a:cubicBezTo>
                    <a:cubicBezTo>
                      <a:pt x="686" y="1981"/>
                      <a:pt x="686" y="1981"/>
                      <a:pt x="686" y="1981"/>
                    </a:cubicBezTo>
                    <a:cubicBezTo>
                      <a:pt x="705" y="2019"/>
                      <a:pt x="724" y="2038"/>
                      <a:pt x="743" y="2038"/>
                    </a:cubicBezTo>
                    <a:cubicBezTo>
                      <a:pt x="781" y="2038"/>
                      <a:pt x="801" y="2019"/>
                      <a:pt x="820" y="1981"/>
                    </a:cubicBezTo>
                    <a:cubicBezTo>
                      <a:pt x="1391" y="1180"/>
                      <a:pt x="1391" y="1180"/>
                      <a:pt x="1391" y="1180"/>
                    </a:cubicBezTo>
                    <a:cubicBezTo>
                      <a:pt x="1467" y="1066"/>
                      <a:pt x="1505" y="914"/>
                      <a:pt x="1505" y="781"/>
                    </a:cubicBezTo>
                    <a:cubicBezTo>
                      <a:pt x="1505" y="342"/>
                      <a:pt x="1162" y="0"/>
                      <a:pt x="743" y="0"/>
                    </a:cubicBezTo>
                    <a:close/>
                    <a:moveTo>
                      <a:pt x="743" y="1066"/>
                    </a:moveTo>
                    <a:lnTo>
                      <a:pt x="743" y="1066"/>
                    </a:lnTo>
                    <a:cubicBezTo>
                      <a:pt x="591" y="1066"/>
                      <a:pt x="439" y="933"/>
                      <a:pt x="439" y="762"/>
                    </a:cubicBezTo>
                    <a:cubicBezTo>
                      <a:pt x="439" y="590"/>
                      <a:pt x="591" y="457"/>
                      <a:pt x="743" y="457"/>
                    </a:cubicBezTo>
                    <a:cubicBezTo>
                      <a:pt x="915" y="457"/>
                      <a:pt x="1048" y="590"/>
                      <a:pt x="1048" y="762"/>
                    </a:cubicBezTo>
                    <a:cubicBezTo>
                      <a:pt x="1048" y="933"/>
                      <a:pt x="915" y="1066"/>
                      <a:pt x="743" y="1066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4" name="Text Box 26">
                <a:extLst>
                  <a:ext uri="{FF2B5EF4-FFF2-40B4-BE49-F238E27FC236}">
                    <a16:creationId xmlns:a16="http://schemas.microsoft.com/office/drawing/2014/main" id="{C1CD81B3-F778-104B-9CEC-9BFB44FE0B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77356" y="693738"/>
                <a:ext cx="1594566" cy="6796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625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Tunis</a:t>
                </a:r>
              </a:p>
            </p:txBody>
          </p:sp>
          <p:sp>
            <p:nvSpPr>
              <p:cNvPr id="55312" name="Text Box 27">
                <a:extLst>
                  <a:ext uri="{FF2B5EF4-FFF2-40B4-BE49-F238E27FC236}">
                    <a16:creationId xmlns:a16="http://schemas.microsoft.com/office/drawing/2014/main" id="{108EB364-D7BA-A842-B0C4-D8268E95DE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98013" y="5224463"/>
                <a:ext cx="821784" cy="447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083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Sfax</a:t>
                </a:r>
              </a:p>
            </p:txBody>
          </p:sp>
          <p:sp>
            <p:nvSpPr>
              <p:cNvPr id="55313" name="Freeform 28">
                <a:extLst>
                  <a:ext uri="{FF2B5EF4-FFF2-40B4-BE49-F238E27FC236}">
                    <a16:creationId xmlns:a16="http://schemas.microsoft.com/office/drawing/2014/main" id="{B66B6D32-58E1-384A-8C1E-A507346F6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8300" y="1358900"/>
                <a:ext cx="549275" cy="727075"/>
              </a:xfrm>
              <a:custGeom>
                <a:avLst/>
                <a:gdLst>
                  <a:gd name="T0" fmla="*/ 98854012 w 1525"/>
                  <a:gd name="T1" fmla="*/ 0 h 2020"/>
                  <a:gd name="T2" fmla="*/ 98854012 w 1525"/>
                  <a:gd name="T3" fmla="*/ 0 h 2020"/>
                  <a:gd name="T4" fmla="*/ 0 w 1525"/>
                  <a:gd name="T5" fmla="*/ 98721308 h 2020"/>
                  <a:gd name="T6" fmla="*/ 17254078 w 1525"/>
                  <a:gd name="T7" fmla="*/ 150543398 h 2020"/>
                  <a:gd name="T8" fmla="*/ 91459510 w 1525"/>
                  <a:gd name="T9" fmla="*/ 256519619 h 2020"/>
                  <a:gd name="T10" fmla="*/ 98854012 w 1525"/>
                  <a:gd name="T11" fmla="*/ 261572430 h 2020"/>
                  <a:gd name="T12" fmla="*/ 108713589 w 1525"/>
                  <a:gd name="T13" fmla="*/ 256519619 h 2020"/>
                  <a:gd name="T14" fmla="*/ 182919020 w 1525"/>
                  <a:gd name="T15" fmla="*/ 150543398 h 2020"/>
                  <a:gd name="T16" fmla="*/ 197708385 w 1525"/>
                  <a:gd name="T17" fmla="*/ 98721308 h 2020"/>
                  <a:gd name="T18" fmla="*/ 98854012 w 1525"/>
                  <a:gd name="T19" fmla="*/ 0 h 2020"/>
                  <a:gd name="T20" fmla="*/ 98854012 w 1525"/>
                  <a:gd name="T21" fmla="*/ 135644480 h 2020"/>
                  <a:gd name="T22" fmla="*/ 98854012 w 1525"/>
                  <a:gd name="T23" fmla="*/ 135644480 h 2020"/>
                  <a:gd name="T24" fmla="*/ 59286402 w 1525"/>
                  <a:gd name="T25" fmla="*/ 96130113 h 2020"/>
                  <a:gd name="T26" fmla="*/ 98854012 w 1525"/>
                  <a:gd name="T27" fmla="*/ 56615747 h 2020"/>
                  <a:gd name="T28" fmla="*/ 138291957 w 1525"/>
                  <a:gd name="T29" fmla="*/ 96130113 h 2020"/>
                  <a:gd name="T30" fmla="*/ 98854012 w 1525"/>
                  <a:gd name="T31" fmla="*/ 135644480 h 20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25" h="2020">
                    <a:moveTo>
                      <a:pt x="762" y="0"/>
                    </a:moveTo>
                    <a:lnTo>
                      <a:pt x="762" y="0"/>
                    </a:lnTo>
                    <a:cubicBezTo>
                      <a:pt x="343" y="0"/>
                      <a:pt x="19" y="323"/>
                      <a:pt x="0" y="762"/>
                    </a:cubicBezTo>
                    <a:cubicBezTo>
                      <a:pt x="19" y="914"/>
                      <a:pt x="57" y="1047"/>
                      <a:pt x="133" y="1162"/>
                    </a:cubicBezTo>
                    <a:cubicBezTo>
                      <a:pt x="705" y="1980"/>
                      <a:pt x="705" y="1980"/>
                      <a:pt x="705" y="1980"/>
                    </a:cubicBezTo>
                    <a:cubicBezTo>
                      <a:pt x="724" y="2000"/>
                      <a:pt x="743" y="2019"/>
                      <a:pt x="762" y="2019"/>
                    </a:cubicBezTo>
                    <a:cubicBezTo>
                      <a:pt x="800" y="2019"/>
                      <a:pt x="819" y="2000"/>
                      <a:pt x="838" y="1980"/>
                    </a:cubicBezTo>
                    <a:cubicBezTo>
                      <a:pt x="1410" y="1162"/>
                      <a:pt x="1410" y="1162"/>
                      <a:pt x="1410" y="1162"/>
                    </a:cubicBezTo>
                    <a:cubicBezTo>
                      <a:pt x="1486" y="1047"/>
                      <a:pt x="1524" y="914"/>
                      <a:pt x="1524" y="762"/>
                    </a:cubicBezTo>
                    <a:cubicBezTo>
                      <a:pt x="1524" y="323"/>
                      <a:pt x="1181" y="0"/>
                      <a:pt x="762" y="0"/>
                    </a:cubicBezTo>
                    <a:close/>
                    <a:moveTo>
                      <a:pt x="762" y="1047"/>
                    </a:moveTo>
                    <a:lnTo>
                      <a:pt x="762" y="1047"/>
                    </a:lnTo>
                    <a:cubicBezTo>
                      <a:pt x="609" y="1047"/>
                      <a:pt x="457" y="914"/>
                      <a:pt x="457" y="742"/>
                    </a:cubicBezTo>
                    <a:cubicBezTo>
                      <a:pt x="457" y="590"/>
                      <a:pt x="609" y="437"/>
                      <a:pt x="762" y="437"/>
                    </a:cubicBezTo>
                    <a:cubicBezTo>
                      <a:pt x="933" y="437"/>
                      <a:pt x="1066" y="590"/>
                      <a:pt x="1066" y="742"/>
                    </a:cubicBezTo>
                    <a:cubicBezTo>
                      <a:pt x="1066" y="914"/>
                      <a:pt x="933" y="1047"/>
                      <a:pt x="762" y="1047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75ACE90-5514-174B-97D7-260E92D4DF18}"/>
              </a:ext>
            </a:extLst>
          </p:cNvPr>
          <p:cNvGrpSpPr/>
          <p:nvPr/>
        </p:nvGrpSpPr>
        <p:grpSpPr>
          <a:xfrm>
            <a:off x="1137709" y="2170907"/>
            <a:ext cx="4160573" cy="2497667"/>
            <a:chOff x="1365250" y="2605088"/>
            <a:chExt cx="4992688" cy="2997200"/>
          </a:xfrm>
        </p:grpSpPr>
        <p:sp>
          <p:nvSpPr>
            <p:cNvPr id="22557" name="Text Box 29">
              <a:extLst>
                <a:ext uri="{FF2B5EF4-FFF2-40B4-BE49-F238E27FC236}">
                  <a16:creationId xmlns:a16="http://schemas.microsoft.com/office/drawing/2014/main" id="{8C7A0839-60C8-AC40-A4EF-CBC2F2503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9075" y="3810000"/>
              <a:ext cx="80327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TUNIS</a:t>
              </a:r>
            </a:p>
          </p:txBody>
        </p:sp>
        <p:sp>
          <p:nvSpPr>
            <p:cNvPr id="22558" name="Text Box 30">
              <a:extLst>
                <a:ext uri="{FF2B5EF4-FFF2-40B4-BE49-F238E27FC236}">
                  <a16:creationId xmlns:a16="http://schemas.microsoft.com/office/drawing/2014/main" id="{4558D271-8797-EF44-99D4-EA5A45770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9075" y="4841875"/>
              <a:ext cx="65087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SFAX</a:t>
              </a:r>
            </a:p>
          </p:txBody>
        </p:sp>
        <p:sp>
          <p:nvSpPr>
            <p:cNvPr id="22559" name="Text Box 31">
              <a:extLst>
                <a:ext uri="{FF2B5EF4-FFF2-40B4-BE49-F238E27FC236}">
                  <a16:creationId xmlns:a16="http://schemas.microsoft.com/office/drawing/2014/main" id="{446830F2-5284-A14F-9712-B7DD514B8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325" y="2605088"/>
              <a:ext cx="3757613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TUNISIA</a:t>
              </a:r>
            </a:p>
          </p:txBody>
        </p:sp>
        <p:grpSp>
          <p:nvGrpSpPr>
            <p:cNvPr id="55302" name="Group 1">
              <a:extLst>
                <a:ext uri="{FF2B5EF4-FFF2-40B4-BE49-F238E27FC236}">
                  <a16:creationId xmlns:a16="http://schemas.microsoft.com/office/drawing/2014/main" id="{6E72DDC2-767B-2B47-B110-4627C82FA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5425" y="2724150"/>
              <a:ext cx="901700" cy="604838"/>
              <a:chOff x="2990850" y="5494338"/>
              <a:chExt cx="1803400" cy="1208087"/>
            </a:xfrm>
          </p:grpSpPr>
          <p:sp>
            <p:nvSpPr>
              <p:cNvPr id="55305" name="Freeform 32">
                <a:extLst>
                  <a:ext uri="{FF2B5EF4-FFF2-40B4-BE49-F238E27FC236}">
                    <a16:creationId xmlns:a16="http://schemas.microsoft.com/office/drawing/2014/main" id="{57D4C5D9-A08E-084E-AAA2-38D3D7F7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850" y="5494338"/>
                <a:ext cx="1803400" cy="1208087"/>
              </a:xfrm>
              <a:custGeom>
                <a:avLst/>
                <a:gdLst>
                  <a:gd name="T0" fmla="*/ 0 w 5011"/>
                  <a:gd name="T1" fmla="*/ 0 h 3354"/>
                  <a:gd name="T2" fmla="*/ 648892903 w 5011"/>
                  <a:gd name="T3" fmla="*/ 0 h 3354"/>
                  <a:gd name="T4" fmla="*/ 648892903 w 5011"/>
                  <a:gd name="T5" fmla="*/ 435014695 h 3354"/>
                  <a:gd name="T6" fmla="*/ 0 w 5011"/>
                  <a:gd name="T7" fmla="*/ 435014695 h 3354"/>
                  <a:gd name="T8" fmla="*/ 0 w 5011"/>
                  <a:gd name="T9" fmla="*/ 0 h 3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3354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3353"/>
                    </a:lnTo>
                    <a:lnTo>
                      <a:pt x="0" y="335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7001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06" name="Freeform 33">
                <a:extLst>
                  <a:ext uri="{FF2B5EF4-FFF2-40B4-BE49-F238E27FC236}">
                    <a16:creationId xmlns:a16="http://schemas.microsoft.com/office/drawing/2014/main" id="{40D80208-BDF1-E346-9505-B3E05650B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100" y="5795963"/>
                <a:ext cx="596900" cy="604837"/>
              </a:xfrm>
              <a:custGeom>
                <a:avLst/>
                <a:gdLst>
                  <a:gd name="T0" fmla="*/ 108481088 w 1659"/>
                  <a:gd name="T1" fmla="*/ 0 h 1678"/>
                  <a:gd name="T2" fmla="*/ 108481088 w 1659"/>
                  <a:gd name="T3" fmla="*/ 0 h 1678"/>
                  <a:gd name="T4" fmla="*/ 214632143 w 1659"/>
                  <a:gd name="T5" fmla="*/ 109007271 h 1678"/>
                  <a:gd name="T6" fmla="*/ 108481088 w 1659"/>
                  <a:gd name="T7" fmla="*/ 217884419 h 1678"/>
                  <a:gd name="T8" fmla="*/ 0 w 1659"/>
                  <a:gd name="T9" fmla="*/ 109007271 h 1678"/>
                  <a:gd name="T10" fmla="*/ 108481088 w 1659"/>
                  <a:gd name="T11" fmla="*/ 0 h 16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59" h="1678">
                    <a:moveTo>
                      <a:pt x="838" y="0"/>
                    </a:moveTo>
                    <a:lnTo>
                      <a:pt x="838" y="0"/>
                    </a:lnTo>
                    <a:cubicBezTo>
                      <a:pt x="1296" y="0"/>
                      <a:pt x="1658" y="381"/>
                      <a:pt x="1658" y="839"/>
                    </a:cubicBezTo>
                    <a:cubicBezTo>
                      <a:pt x="1658" y="1296"/>
                      <a:pt x="1296" y="1677"/>
                      <a:pt x="838" y="1677"/>
                    </a:cubicBezTo>
                    <a:cubicBezTo>
                      <a:pt x="362" y="1677"/>
                      <a:pt x="0" y="1296"/>
                      <a:pt x="0" y="839"/>
                    </a:cubicBezTo>
                    <a:cubicBezTo>
                      <a:pt x="0" y="381"/>
                      <a:pt x="362" y="0"/>
                      <a:pt x="8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07" name="Freeform 34">
                <a:extLst>
                  <a:ext uri="{FF2B5EF4-FFF2-40B4-BE49-F238E27FC236}">
                    <a16:creationId xmlns:a16="http://schemas.microsoft.com/office/drawing/2014/main" id="{CCA0DA4D-A9A1-6D4E-B073-F143CE3A7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8713" y="5870575"/>
                <a:ext cx="446087" cy="454025"/>
              </a:xfrm>
              <a:custGeom>
                <a:avLst/>
                <a:gdLst>
                  <a:gd name="T0" fmla="*/ 81406017 w 1239"/>
                  <a:gd name="T1" fmla="*/ 0 h 1259"/>
                  <a:gd name="T2" fmla="*/ 81406017 w 1239"/>
                  <a:gd name="T3" fmla="*/ 0 h 1259"/>
                  <a:gd name="T4" fmla="*/ 160478628 w 1239"/>
                  <a:gd name="T5" fmla="*/ 81800952 h 1259"/>
                  <a:gd name="T6" fmla="*/ 81406017 w 1239"/>
                  <a:gd name="T7" fmla="*/ 163601904 h 1259"/>
                  <a:gd name="T8" fmla="*/ 0 w 1239"/>
                  <a:gd name="T9" fmla="*/ 81800952 h 1259"/>
                  <a:gd name="T10" fmla="*/ 81406017 w 1239"/>
                  <a:gd name="T11" fmla="*/ 0 h 12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9" h="1259">
                    <a:moveTo>
                      <a:pt x="628" y="0"/>
                    </a:moveTo>
                    <a:lnTo>
                      <a:pt x="628" y="0"/>
                    </a:lnTo>
                    <a:cubicBezTo>
                      <a:pt x="972" y="0"/>
                      <a:pt x="1238" y="286"/>
                      <a:pt x="1238" y="629"/>
                    </a:cubicBezTo>
                    <a:cubicBezTo>
                      <a:pt x="1238" y="972"/>
                      <a:pt x="972" y="1258"/>
                      <a:pt x="628" y="1258"/>
                    </a:cubicBezTo>
                    <a:cubicBezTo>
                      <a:pt x="266" y="1258"/>
                      <a:pt x="0" y="972"/>
                      <a:pt x="0" y="629"/>
                    </a:cubicBezTo>
                    <a:cubicBezTo>
                      <a:pt x="0" y="286"/>
                      <a:pt x="266" y="0"/>
                      <a:pt x="628" y="0"/>
                    </a:cubicBezTo>
                  </a:path>
                </a:pathLst>
              </a:custGeom>
              <a:solidFill>
                <a:srgbClr val="E7001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08" name="Freeform 35">
                <a:extLst>
                  <a:ext uri="{FF2B5EF4-FFF2-40B4-BE49-F238E27FC236}">
                    <a16:creationId xmlns:a16="http://schemas.microsoft.com/office/drawing/2014/main" id="{5393D700-C6D1-4646-A429-47D980374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900" y="5919788"/>
                <a:ext cx="363538" cy="357187"/>
              </a:xfrm>
              <a:custGeom>
                <a:avLst/>
                <a:gdLst>
                  <a:gd name="T0" fmla="*/ 64130263 w 1010"/>
                  <a:gd name="T1" fmla="*/ 0 h 991"/>
                  <a:gd name="T2" fmla="*/ 64130263 w 1010"/>
                  <a:gd name="T3" fmla="*/ 0 h 991"/>
                  <a:gd name="T4" fmla="*/ 130721786 w 1010"/>
                  <a:gd name="T5" fmla="*/ 64305554 h 991"/>
                  <a:gd name="T6" fmla="*/ 64130263 w 1010"/>
                  <a:gd name="T7" fmla="*/ 128611469 h 991"/>
                  <a:gd name="T8" fmla="*/ 0 w 1010"/>
                  <a:gd name="T9" fmla="*/ 64305554 h 991"/>
                  <a:gd name="T10" fmla="*/ 64130263 w 1010"/>
                  <a:gd name="T11" fmla="*/ 0 h 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10" h="991">
                    <a:moveTo>
                      <a:pt x="495" y="0"/>
                    </a:moveTo>
                    <a:lnTo>
                      <a:pt x="495" y="0"/>
                    </a:lnTo>
                    <a:cubicBezTo>
                      <a:pt x="781" y="0"/>
                      <a:pt x="1009" y="228"/>
                      <a:pt x="1009" y="495"/>
                    </a:cubicBezTo>
                    <a:cubicBezTo>
                      <a:pt x="1009" y="780"/>
                      <a:pt x="781" y="990"/>
                      <a:pt x="495" y="990"/>
                    </a:cubicBezTo>
                    <a:cubicBezTo>
                      <a:pt x="228" y="990"/>
                      <a:pt x="0" y="780"/>
                      <a:pt x="0" y="495"/>
                    </a:cubicBezTo>
                    <a:cubicBezTo>
                      <a:pt x="0" y="228"/>
                      <a:pt x="228" y="0"/>
                      <a:pt x="4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5309" name="Freeform 36">
                <a:extLst>
                  <a:ext uri="{FF2B5EF4-FFF2-40B4-BE49-F238E27FC236}">
                    <a16:creationId xmlns:a16="http://schemas.microsoft.com/office/drawing/2014/main" id="{DDBF1EB9-1D2B-D244-8BC1-9DA3388E5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9525" y="5967413"/>
                <a:ext cx="239713" cy="260350"/>
              </a:xfrm>
              <a:custGeom>
                <a:avLst/>
                <a:gdLst>
                  <a:gd name="T0" fmla="*/ 0 w 668"/>
                  <a:gd name="T1" fmla="*/ 46681653 h 725"/>
                  <a:gd name="T2" fmla="*/ 85892613 w 668"/>
                  <a:gd name="T3" fmla="*/ 17151140 h 725"/>
                  <a:gd name="T4" fmla="*/ 31936016 w 668"/>
                  <a:gd name="T5" fmla="*/ 93363665 h 725"/>
                  <a:gd name="T6" fmla="*/ 31936016 w 668"/>
                  <a:gd name="T7" fmla="*/ 0 h 725"/>
                  <a:gd name="T8" fmla="*/ 85892613 w 668"/>
                  <a:gd name="T9" fmla="*/ 76083607 h 725"/>
                  <a:gd name="T10" fmla="*/ 0 w 668"/>
                  <a:gd name="T11" fmla="*/ 46681653 h 7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8" h="725">
                    <a:moveTo>
                      <a:pt x="0" y="362"/>
                    </a:moveTo>
                    <a:lnTo>
                      <a:pt x="667" y="133"/>
                    </a:lnTo>
                    <a:lnTo>
                      <a:pt x="248" y="724"/>
                    </a:lnTo>
                    <a:lnTo>
                      <a:pt x="248" y="0"/>
                    </a:lnTo>
                    <a:lnTo>
                      <a:pt x="667" y="590"/>
                    </a:lnTo>
                    <a:lnTo>
                      <a:pt x="0" y="362"/>
                    </a:lnTo>
                  </a:path>
                </a:pathLst>
              </a:custGeom>
              <a:solidFill>
                <a:srgbClr val="E7001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55303" name="Google Shape;615;p19">
              <a:extLst>
                <a:ext uri="{FF2B5EF4-FFF2-40B4-BE49-F238E27FC236}">
                  <a16:creationId xmlns:a16="http://schemas.microsoft.com/office/drawing/2014/main" id="{5896BD09-28BF-1B40-B552-3E5BB9521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250" y="40671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04" name="Google Shape;615;p19">
              <a:extLst>
                <a:ext uri="{FF2B5EF4-FFF2-40B4-BE49-F238E27FC236}">
                  <a16:creationId xmlns:a16="http://schemas.microsoft.com/office/drawing/2014/main" id="{8618DD46-2F38-144C-80D1-FAA1C7C6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250" y="511016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868A402-2DE9-4940-AE0C-9A9791A21877}"/>
              </a:ext>
            </a:extLst>
          </p:cNvPr>
          <p:cNvGrpSpPr/>
          <p:nvPr/>
        </p:nvGrpSpPr>
        <p:grpSpPr>
          <a:xfrm>
            <a:off x="6143626" y="974990"/>
            <a:ext cx="5322094" cy="4885531"/>
            <a:chOff x="7372350" y="1169988"/>
            <a:chExt cx="6386513" cy="5862637"/>
          </a:xfrm>
        </p:grpSpPr>
        <p:grpSp>
          <p:nvGrpSpPr>
            <p:cNvPr id="57345" name="Group 3">
              <a:extLst>
                <a:ext uri="{FF2B5EF4-FFF2-40B4-BE49-F238E27FC236}">
                  <a16:creationId xmlns:a16="http://schemas.microsoft.com/office/drawing/2014/main" id="{A0312FDB-63EF-F943-9D7A-167D94635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2350" y="1169988"/>
              <a:ext cx="6386513" cy="5862637"/>
              <a:chOff x="14743113" y="2339975"/>
              <a:chExt cx="12774612" cy="11725275"/>
            </a:xfrm>
          </p:grpSpPr>
          <p:sp>
            <p:nvSpPr>
              <p:cNvPr id="57380" name="Freeform 2">
                <a:extLst>
                  <a:ext uri="{FF2B5EF4-FFF2-40B4-BE49-F238E27FC236}">
                    <a16:creationId xmlns:a16="http://schemas.microsoft.com/office/drawing/2014/main" id="{81CE1858-FAA3-6747-8D60-29D35466D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3113" y="4465638"/>
                <a:ext cx="6542087" cy="5986462"/>
              </a:xfrm>
              <a:custGeom>
                <a:avLst/>
                <a:gdLst>
                  <a:gd name="T0" fmla="*/ 209810090 w 18173"/>
                  <a:gd name="T1" fmla="*/ 987559229 h 16629"/>
                  <a:gd name="T2" fmla="*/ 22289822 w 18173"/>
                  <a:gd name="T3" fmla="*/ 701141097 h 16629"/>
                  <a:gd name="T4" fmla="*/ 118576902 w 18173"/>
                  <a:gd name="T5" fmla="*/ 609772401 h 16629"/>
                  <a:gd name="T6" fmla="*/ 286399271 w 18173"/>
                  <a:gd name="T7" fmla="*/ 594997947 h 16629"/>
                  <a:gd name="T8" fmla="*/ 414695526 w 18173"/>
                  <a:gd name="T9" fmla="*/ 698678688 h 16629"/>
                  <a:gd name="T10" fmla="*/ 518369587 w 18173"/>
                  <a:gd name="T11" fmla="*/ 659150542 h 16629"/>
                  <a:gd name="T12" fmla="*/ 632021835 w 18173"/>
                  <a:gd name="T13" fmla="*/ 649300906 h 16629"/>
                  <a:gd name="T14" fmla="*/ 812155120 w 18173"/>
                  <a:gd name="T15" fmla="*/ 718507560 h 16629"/>
                  <a:gd name="T16" fmla="*/ 1017040916 w 18173"/>
                  <a:gd name="T17" fmla="*/ 681441824 h 16629"/>
                  <a:gd name="T18" fmla="*/ 1295923609 w 18173"/>
                  <a:gd name="T19" fmla="*/ 395023692 h 16629"/>
                  <a:gd name="T20" fmla="*/ 1656319776 w 18173"/>
                  <a:gd name="T21" fmla="*/ 74131832 h 16629"/>
                  <a:gd name="T22" fmla="*/ 1661374027 w 18173"/>
                  <a:gd name="T23" fmla="*/ 138284068 h 16629"/>
                  <a:gd name="T24" fmla="*/ 1703232152 w 18173"/>
                  <a:gd name="T25" fmla="*/ 167962937 h 16629"/>
                  <a:gd name="T26" fmla="*/ 1720597680 w 18173"/>
                  <a:gd name="T27" fmla="*/ 214878310 h 16629"/>
                  <a:gd name="T28" fmla="*/ 1745220234 w 18173"/>
                  <a:gd name="T29" fmla="*/ 286418133 h 16629"/>
                  <a:gd name="T30" fmla="*/ 1772434711 w 18173"/>
                  <a:gd name="T31" fmla="*/ 387636465 h 16629"/>
                  <a:gd name="T32" fmla="*/ 1762456165 w 18173"/>
                  <a:gd name="T33" fmla="*/ 441939424 h 16629"/>
                  <a:gd name="T34" fmla="*/ 1723060008 w 18173"/>
                  <a:gd name="T35" fmla="*/ 535770169 h 16629"/>
                  <a:gd name="T36" fmla="*/ 1683534254 w 18173"/>
                  <a:gd name="T37" fmla="*/ 557932210 h 16629"/>
                  <a:gd name="T38" fmla="*/ 1673685304 w 18173"/>
                  <a:gd name="T39" fmla="*/ 656688133 h 16629"/>
                  <a:gd name="T40" fmla="*/ 1644008500 w 18173"/>
                  <a:gd name="T41" fmla="*/ 696216279 h 16629"/>
                  <a:gd name="T42" fmla="*/ 1658911700 w 18173"/>
                  <a:gd name="T43" fmla="*/ 738207193 h 16629"/>
                  <a:gd name="T44" fmla="*/ 1678609599 w 18173"/>
                  <a:gd name="T45" fmla="*/ 780197747 h 16629"/>
                  <a:gd name="T46" fmla="*/ 1693383203 w 18173"/>
                  <a:gd name="T47" fmla="*/ 814671474 h 16629"/>
                  <a:gd name="T48" fmla="*/ 1649062751 w 18173"/>
                  <a:gd name="T49" fmla="*/ 1041732588 h 16629"/>
                  <a:gd name="T50" fmla="*/ 1764918133 w 18173"/>
                  <a:gd name="T51" fmla="*/ 1056636643 h 16629"/>
                  <a:gd name="T52" fmla="*/ 1957492651 w 18173"/>
                  <a:gd name="T53" fmla="*/ 1051711825 h 16629"/>
                  <a:gd name="T54" fmla="*/ 2066220604 w 18173"/>
                  <a:gd name="T55" fmla="*/ 1051711825 h 16629"/>
                  <a:gd name="T56" fmla="*/ 2147483646 w 18173"/>
                  <a:gd name="T57" fmla="*/ 1150467748 h 16629"/>
                  <a:gd name="T58" fmla="*/ 2147483646 w 18173"/>
                  <a:gd name="T59" fmla="*/ 1387248538 h 16629"/>
                  <a:gd name="T60" fmla="*/ 2147483646 w 18173"/>
                  <a:gd name="T61" fmla="*/ 1446476316 h 16629"/>
                  <a:gd name="T62" fmla="*/ 2147483646 w 18173"/>
                  <a:gd name="T63" fmla="*/ 1641525753 h 16629"/>
                  <a:gd name="T64" fmla="*/ 2147483646 w 18173"/>
                  <a:gd name="T65" fmla="*/ 1641525753 h 16629"/>
                  <a:gd name="T66" fmla="*/ 2147483646 w 18173"/>
                  <a:gd name="T67" fmla="*/ 1725507221 h 16629"/>
                  <a:gd name="T68" fmla="*/ 2147483646 w 18173"/>
                  <a:gd name="T69" fmla="*/ 1804563512 h 16629"/>
                  <a:gd name="T70" fmla="*/ 2147483646 w 18173"/>
                  <a:gd name="T71" fmla="*/ 1848887235 h 16629"/>
                  <a:gd name="T72" fmla="*/ 2127906584 w 18173"/>
                  <a:gd name="T73" fmla="*/ 1969934439 h 16629"/>
                  <a:gd name="T74" fmla="*/ 2021640599 w 18173"/>
                  <a:gd name="T75" fmla="*/ 2117938903 h 16629"/>
                  <a:gd name="T76" fmla="*/ 2031619505 w 18173"/>
                  <a:gd name="T77" fmla="*/ 2048861489 h 16629"/>
                  <a:gd name="T78" fmla="*/ 2026694850 w 18173"/>
                  <a:gd name="T79" fmla="*/ 2011925354 h 16629"/>
                  <a:gd name="T80" fmla="*/ 1982244801 w 18173"/>
                  <a:gd name="T81" fmla="*/ 1994558530 h 16629"/>
                  <a:gd name="T82" fmla="*/ 1974857819 w 18173"/>
                  <a:gd name="T83" fmla="*/ 1967472030 h 16629"/>
                  <a:gd name="T84" fmla="*/ 1878570740 w 18173"/>
                  <a:gd name="T85" fmla="*/ 1962547212 h 16629"/>
                  <a:gd name="T86" fmla="*/ 1866259463 w 18173"/>
                  <a:gd name="T87" fmla="*/ 2039011853 h 16629"/>
                  <a:gd name="T88" fmla="*/ 1920558821 w 18173"/>
                  <a:gd name="T89" fmla="*/ 2048861489 h 16629"/>
                  <a:gd name="T90" fmla="*/ 1816884760 w 18173"/>
                  <a:gd name="T91" fmla="*/ 2122993322 h 16629"/>
                  <a:gd name="T92" fmla="*/ 1784745988 w 18173"/>
                  <a:gd name="T93" fmla="*/ 2083464817 h 16629"/>
                  <a:gd name="T94" fmla="*/ 1745220234 w 18173"/>
                  <a:gd name="T95" fmla="*/ 2021774990 h 16629"/>
                  <a:gd name="T96" fmla="*/ 1713081462 w 18173"/>
                  <a:gd name="T97" fmla="*/ 1997020939 h 16629"/>
                  <a:gd name="T98" fmla="*/ 1594633796 w 18173"/>
                  <a:gd name="T99" fmla="*/ 2014387763 h 16629"/>
                  <a:gd name="T100" fmla="*/ 1518044976 w 18173"/>
                  <a:gd name="T101" fmla="*/ 2039011853 h 16629"/>
                  <a:gd name="T102" fmla="*/ 1382361739 w 18173"/>
                  <a:gd name="T103" fmla="*/ 1908114652 h 16629"/>
                  <a:gd name="T104" fmla="*/ 1350222607 w 18173"/>
                  <a:gd name="T105" fmla="*/ 1853941653 h 16629"/>
                  <a:gd name="T106" fmla="*/ 1209615075 w 18173"/>
                  <a:gd name="T107" fmla="*/ 1826725553 h 16629"/>
                  <a:gd name="T108" fmla="*/ 1140412876 w 18173"/>
                  <a:gd name="T109" fmla="*/ 1819338326 h 16629"/>
                  <a:gd name="T110" fmla="*/ 819542102 w 18173"/>
                  <a:gd name="T111" fmla="*/ 1858866471 h 16629"/>
                  <a:gd name="T112" fmla="*/ 671417992 w 18173"/>
                  <a:gd name="T113" fmla="*/ 1735356857 h 16629"/>
                  <a:gd name="T114" fmla="*/ 632021835 w 18173"/>
                  <a:gd name="T115" fmla="*/ 1676129080 h 16629"/>
                  <a:gd name="T116" fmla="*/ 439447676 w 18173"/>
                  <a:gd name="T117" fmla="*/ 1333075539 h 166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173" h="16629">
                    <a:moveTo>
                      <a:pt x="3391" y="10191"/>
                    </a:moveTo>
                    <a:lnTo>
                      <a:pt x="3277" y="9810"/>
                    </a:lnTo>
                    <a:lnTo>
                      <a:pt x="2705" y="9296"/>
                    </a:lnTo>
                    <a:lnTo>
                      <a:pt x="2533" y="8934"/>
                    </a:lnTo>
                    <a:lnTo>
                      <a:pt x="2515" y="8591"/>
                    </a:lnTo>
                    <a:lnTo>
                      <a:pt x="2457" y="8419"/>
                    </a:lnTo>
                    <a:lnTo>
                      <a:pt x="2343" y="8305"/>
                    </a:lnTo>
                    <a:lnTo>
                      <a:pt x="2171" y="8229"/>
                    </a:lnTo>
                    <a:lnTo>
                      <a:pt x="2038" y="8115"/>
                    </a:lnTo>
                    <a:lnTo>
                      <a:pt x="1829" y="7791"/>
                    </a:lnTo>
                    <a:lnTo>
                      <a:pt x="1772" y="7734"/>
                    </a:lnTo>
                    <a:lnTo>
                      <a:pt x="1619" y="7620"/>
                    </a:lnTo>
                    <a:lnTo>
                      <a:pt x="1314" y="7315"/>
                    </a:lnTo>
                    <a:lnTo>
                      <a:pt x="1257" y="7220"/>
                    </a:lnTo>
                    <a:lnTo>
                      <a:pt x="1238" y="7144"/>
                    </a:lnTo>
                    <a:lnTo>
                      <a:pt x="1181" y="6953"/>
                    </a:lnTo>
                    <a:lnTo>
                      <a:pt x="1162" y="6858"/>
                    </a:lnTo>
                    <a:lnTo>
                      <a:pt x="1010" y="6610"/>
                    </a:lnTo>
                    <a:lnTo>
                      <a:pt x="857" y="6248"/>
                    </a:lnTo>
                    <a:lnTo>
                      <a:pt x="762" y="6057"/>
                    </a:lnTo>
                    <a:lnTo>
                      <a:pt x="629" y="5962"/>
                    </a:lnTo>
                    <a:lnTo>
                      <a:pt x="476" y="5867"/>
                    </a:lnTo>
                    <a:lnTo>
                      <a:pt x="343" y="5734"/>
                    </a:lnTo>
                    <a:lnTo>
                      <a:pt x="172" y="5410"/>
                    </a:lnTo>
                    <a:lnTo>
                      <a:pt x="38" y="5067"/>
                    </a:lnTo>
                    <a:lnTo>
                      <a:pt x="0" y="4953"/>
                    </a:lnTo>
                    <a:lnTo>
                      <a:pt x="0" y="4819"/>
                    </a:lnTo>
                    <a:lnTo>
                      <a:pt x="190" y="4420"/>
                    </a:lnTo>
                    <a:lnTo>
                      <a:pt x="209" y="4457"/>
                    </a:lnTo>
                    <a:lnTo>
                      <a:pt x="305" y="4496"/>
                    </a:lnTo>
                    <a:lnTo>
                      <a:pt x="438" y="4610"/>
                    </a:lnTo>
                    <a:lnTo>
                      <a:pt x="534" y="4648"/>
                    </a:lnTo>
                    <a:lnTo>
                      <a:pt x="571" y="4648"/>
                    </a:lnTo>
                    <a:lnTo>
                      <a:pt x="705" y="4648"/>
                    </a:lnTo>
                    <a:lnTo>
                      <a:pt x="857" y="4705"/>
                    </a:lnTo>
                    <a:lnTo>
                      <a:pt x="915" y="4705"/>
                    </a:lnTo>
                    <a:lnTo>
                      <a:pt x="1257" y="4705"/>
                    </a:lnTo>
                    <a:lnTo>
                      <a:pt x="1276" y="4705"/>
                    </a:lnTo>
                    <a:lnTo>
                      <a:pt x="1314" y="4743"/>
                    </a:lnTo>
                    <a:lnTo>
                      <a:pt x="1352" y="4743"/>
                    </a:lnTo>
                    <a:lnTo>
                      <a:pt x="1372" y="4743"/>
                    </a:lnTo>
                    <a:lnTo>
                      <a:pt x="1409" y="4686"/>
                    </a:lnTo>
                    <a:lnTo>
                      <a:pt x="1448" y="4686"/>
                    </a:lnTo>
                    <a:lnTo>
                      <a:pt x="1753" y="4629"/>
                    </a:lnTo>
                    <a:lnTo>
                      <a:pt x="1981" y="4515"/>
                    </a:lnTo>
                    <a:lnTo>
                      <a:pt x="2095" y="4496"/>
                    </a:lnTo>
                    <a:lnTo>
                      <a:pt x="2153" y="4534"/>
                    </a:lnTo>
                    <a:lnTo>
                      <a:pt x="2210" y="4591"/>
                    </a:lnTo>
                    <a:lnTo>
                      <a:pt x="2381" y="4629"/>
                    </a:lnTo>
                    <a:lnTo>
                      <a:pt x="2476" y="4686"/>
                    </a:lnTo>
                    <a:lnTo>
                      <a:pt x="2571" y="4743"/>
                    </a:lnTo>
                    <a:lnTo>
                      <a:pt x="2610" y="4801"/>
                    </a:lnTo>
                    <a:lnTo>
                      <a:pt x="2647" y="4877"/>
                    </a:lnTo>
                    <a:lnTo>
                      <a:pt x="2857" y="4953"/>
                    </a:lnTo>
                    <a:lnTo>
                      <a:pt x="2933" y="5029"/>
                    </a:lnTo>
                    <a:lnTo>
                      <a:pt x="2857" y="5067"/>
                    </a:lnTo>
                    <a:lnTo>
                      <a:pt x="2838" y="5124"/>
                    </a:lnTo>
                    <a:lnTo>
                      <a:pt x="2876" y="5219"/>
                    </a:lnTo>
                    <a:lnTo>
                      <a:pt x="2933" y="5258"/>
                    </a:lnTo>
                    <a:lnTo>
                      <a:pt x="3200" y="5391"/>
                    </a:lnTo>
                    <a:lnTo>
                      <a:pt x="3391" y="5410"/>
                    </a:lnTo>
                    <a:lnTo>
                      <a:pt x="3448" y="5391"/>
                    </a:lnTo>
                    <a:lnTo>
                      <a:pt x="3695" y="5258"/>
                    </a:lnTo>
                    <a:lnTo>
                      <a:pt x="3734" y="5296"/>
                    </a:lnTo>
                    <a:lnTo>
                      <a:pt x="3753" y="5239"/>
                    </a:lnTo>
                    <a:lnTo>
                      <a:pt x="3829" y="5219"/>
                    </a:lnTo>
                    <a:lnTo>
                      <a:pt x="3905" y="5219"/>
                    </a:lnTo>
                    <a:lnTo>
                      <a:pt x="3981" y="5200"/>
                    </a:lnTo>
                    <a:lnTo>
                      <a:pt x="3981" y="5182"/>
                    </a:lnTo>
                    <a:lnTo>
                      <a:pt x="3962" y="5124"/>
                    </a:lnTo>
                    <a:lnTo>
                      <a:pt x="3981" y="5105"/>
                    </a:lnTo>
                    <a:lnTo>
                      <a:pt x="4000" y="5086"/>
                    </a:lnTo>
                    <a:lnTo>
                      <a:pt x="4076" y="5067"/>
                    </a:lnTo>
                    <a:lnTo>
                      <a:pt x="4152" y="5029"/>
                    </a:lnTo>
                    <a:lnTo>
                      <a:pt x="4267" y="5010"/>
                    </a:lnTo>
                    <a:lnTo>
                      <a:pt x="4305" y="4991"/>
                    </a:lnTo>
                    <a:lnTo>
                      <a:pt x="4457" y="4858"/>
                    </a:lnTo>
                    <a:lnTo>
                      <a:pt x="4496" y="4838"/>
                    </a:lnTo>
                    <a:lnTo>
                      <a:pt x="4552" y="4858"/>
                    </a:lnTo>
                    <a:lnTo>
                      <a:pt x="4572" y="4896"/>
                    </a:lnTo>
                    <a:lnTo>
                      <a:pt x="4610" y="4934"/>
                    </a:lnTo>
                    <a:lnTo>
                      <a:pt x="4629" y="4972"/>
                    </a:lnTo>
                    <a:lnTo>
                      <a:pt x="4667" y="4991"/>
                    </a:lnTo>
                    <a:lnTo>
                      <a:pt x="4877" y="5010"/>
                    </a:lnTo>
                    <a:lnTo>
                      <a:pt x="4914" y="5029"/>
                    </a:lnTo>
                    <a:lnTo>
                      <a:pt x="4953" y="5067"/>
                    </a:lnTo>
                    <a:lnTo>
                      <a:pt x="4991" y="5086"/>
                    </a:lnTo>
                    <a:lnTo>
                      <a:pt x="5029" y="5105"/>
                    </a:lnTo>
                    <a:lnTo>
                      <a:pt x="5181" y="5067"/>
                    </a:lnTo>
                    <a:lnTo>
                      <a:pt x="5390" y="5105"/>
                    </a:lnTo>
                    <a:lnTo>
                      <a:pt x="5753" y="5296"/>
                    </a:lnTo>
                    <a:lnTo>
                      <a:pt x="5943" y="5372"/>
                    </a:lnTo>
                    <a:lnTo>
                      <a:pt x="6057" y="5391"/>
                    </a:lnTo>
                    <a:lnTo>
                      <a:pt x="6133" y="5410"/>
                    </a:lnTo>
                    <a:lnTo>
                      <a:pt x="6191" y="5467"/>
                    </a:lnTo>
                    <a:lnTo>
                      <a:pt x="6267" y="5544"/>
                    </a:lnTo>
                    <a:lnTo>
                      <a:pt x="6324" y="5600"/>
                    </a:lnTo>
                    <a:lnTo>
                      <a:pt x="6400" y="5639"/>
                    </a:lnTo>
                    <a:lnTo>
                      <a:pt x="6648" y="5715"/>
                    </a:lnTo>
                    <a:lnTo>
                      <a:pt x="6724" y="5734"/>
                    </a:lnTo>
                    <a:lnTo>
                      <a:pt x="6781" y="5715"/>
                    </a:lnTo>
                    <a:lnTo>
                      <a:pt x="6895" y="5600"/>
                    </a:lnTo>
                    <a:lnTo>
                      <a:pt x="6953" y="5562"/>
                    </a:lnTo>
                    <a:lnTo>
                      <a:pt x="7029" y="5544"/>
                    </a:lnTo>
                    <a:lnTo>
                      <a:pt x="7143" y="5524"/>
                    </a:lnTo>
                    <a:lnTo>
                      <a:pt x="7581" y="5334"/>
                    </a:lnTo>
                    <a:lnTo>
                      <a:pt x="7676" y="5372"/>
                    </a:lnTo>
                    <a:lnTo>
                      <a:pt x="7848" y="5258"/>
                    </a:lnTo>
                    <a:lnTo>
                      <a:pt x="7886" y="5239"/>
                    </a:lnTo>
                    <a:lnTo>
                      <a:pt x="8115" y="5219"/>
                    </a:lnTo>
                    <a:lnTo>
                      <a:pt x="8172" y="5200"/>
                    </a:lnTo>
                    <a:lnTo>
                      <a:pt x="8305" y="5143"/>
                    </a:lnTo>
                    <a:lnTo>
                      <a:pt x="8438" y="5010"/>
                    </a:lnTo>
                    <a:lnTo>
                      <a:pt x="8610" y="4838"/>
                    </a:lnTo>
                    <a:lnTo>
                      <a:pt x="8762" y="4648"/>
                    </a:lnTo>
                    <a:lnTo>
                      <a:pt x="8743" y="4534"/>
                    </a:lnTo>
                    <a:lnTo>
                      <a:pt x="8743" y="4420"/>
                    </a:lnTo>
                    <a:lnTo>
                      <a:pt x="8743" y="4362"/>
                    </a:lnTo>
                    <a:lnTo>
                      <a:pt x="8800" y="4305"/>
                    </a:lnTo>
                    <a:lnTo>
                      <a:pt x="10000" y="3048"/>
                    </a:lnTo>
                    <a:lnTo>
                      <a:pt x="10458" y="2610"/>
                    </a:lnTo>
                    <a:lnTo>
                      <a:pt x="10705" y="2362"/>
                    </a:lnTo>
                    <a:lnTo>
                      <a:pt x="10820" y="2134"/>
                    </a:lnTo>
                    <a:lnTo>
                      <a:pt x="10915" y="1753"/>
                    </a:lnTo>
                    <a:lnTo>
                      <a:pt x="10991" y="1582"/>
                    </a:lnTo>
                    <a:lnTo>
                      <a:pt x="11601" y="648"/>
                    </a:lnTo>
                    <a:lnTo>
                      <a:pt x="11791" y="458"/>
                    </a:lnTo>
                    <a:lnTo>
                      <a:pt x="12019" y="305"/>
                    </a:lnTo>
                    <a:lnTo>
                      <a:pt x="12725" y="0"/>
                    </a:lnTo>
                    <a:lnTo>
                      <a:pt x="12725" y="38"/>
                    </a:lnTo>
                    <a:lnTo>
                      <a:pt x="12801" y="381"/>
                    </a:lnTo>
                    <a:lnTo>
                      <a:pt x="12781" y="572"/>
                    </a:lnTo>
                    <a:lnTo>
                      <a:pt x="12762" y="610"/>
                    </a:lnTo>
                    <a:lnTo>
                      <a:pt x="12762" y="629"/>
                    </a:lnTo>
                    <a:lnTo>
                      <a:pt x="12762" y="648"/>
                    </a:lnTo>
                    <a:lnTo>
                      <a:pt x="12781" y="667"/>
                    </a:lnTo>
                    <a:lnTo>
                      <a:pt x="12857" y="705"/>
                    </a:lnTo>
                    <a:lnTo>
                      <a:pt x="12877" y="724"/>
                    </a:lnTo>
                    <a:lnTo>
                      <a:pt x="12877" y="781"/>
                    </a:lnTo>
                    <a:lnTo>
                      <a:pt x="12820" y="934"/>
                    </a:lnTo>
                    <a:lnTo>
                      <a:pt x="12820" y="1029"/>
                    </a:lnTo>
                    <a:lnTo>
                      <a:pt x="12801" y="1048"/>
                    </a:lnTo>
                    <a:lnTo>
                      <a:pt x="12820" y="1067"/>
                    </a:lnTo>
                    <a:lnTo>
                      <a:pt x="12838" y="1086"/>
                    </a:lnTo>
                    <a:lnTo>
                      <a:pt x="12877" y="1105"/>
                    </a:lnTo>
                    <a:lnTo>
                      <a:pt x="12934" y="1124"/>
                    </a:lnTo>
                    <a:lnTo>
                      <a:pt x="12953" y="1143"/>
                    </a:lnTo>
                    <a:lnTo>
                      <a:pt x="12972" y="1181"/>
                    </a:lnTo>
                    <a:lnTo>
                      <a:pt x="12991" y="1238"/>
                    </a:lnTo>
                    <a:lnTo>
                      <a:pt x="13010" y="1277"/>
                    </a:lnTo>
                    <a:lnTo>
                      <a:pt x="13029" y="1296"/>
                    </a:lnTo>
                    <a:lnTo>
                      <a:pt x="13067" y="1315"/>
                    </a:lnTo>
                    <a:lnTo>
                      <a:pt x="13086" y="1315"/>
                    </a:lnTo>
                    <a:lnTo>
                      <a:pt x="13124" y="1296"/>
                    </a:lnTo>
                    <a:lnTo>
                      <a:pt x="13143" y="1296"/>
                    </a:lnTo>
                    <a:lnTo>
                      <a:pt x="13162" y="1296"/>
                    </a:lnTo>
                    <a:lnTo>
                      <a:pt x="13219" y="1315"/>
                    </a:lnTo>
                    <a:lnTo>
                      <a:pt x="13238" y="1334"/>
                    </a:lnTo>
                    <a:lnTo>
                      <a:pt x="13238" y="1353"/>
                    </a:lnTo>
                    <a:lnTo>
                      <a:pt x="13238" y="1391"/>
                    </a:lnTo>
                    <a:lnTo>
                      <a:pt x="13219" y="1448"/>
                    </a:lnTo>
                    <a:lnTo>
                      <a:pt x="13219" y="1467"/>
                    </a:lnTo>
                    <a:lnTo>
                      <a:pt x="13238" y="1505"/>
                    </a:lnTo>
                    <a:lnTo>
                      <a:pt x="13238" y="1524"/>
                    </a:lnTo>
                    <a:lnTo>
                      <a:pt x="13277" y="1562"/>
                    </a:lnTo>
                    <a:lnTo>
                      <a:pt x="13277" y="1600"/>
                    </a:lnTo>
                    <a:lnTo>
                      <a:pt x="13277" y="1658"/>
                    </a:lnTo>
                    <a:lnTo>
                      <a:pt x="13258" y="1696"/>
                    </a:lnTo>
                    <a:lnTo>
                      <a:pt x="13258" y="1734"/>
                    </a:lnTo>
                    <a:lnTo>
                      <a:pt x="13277" y="1753"/>
                    </a:lnTo>
                    <a:lnTo>
                      <a:pt x="13296" y="1791"/>
                    </a:lnTo>
                    <a:lnTo>
                      <a:pt x="13315" y="1829"/>
                    </a:lnTo>
                    <a:lnTo>
                      <a:pt x="13315" y="1867"/>
                    </a:lnTo>
                    <a:lnTo>
                      <a:pt x="13315" y="1943"/>
                    </a:lnTo>
                    <a:lnTo>
                      <a:pt x="13353" y="2019"/>
                    </a:lnTo>
                    <a:lnTo>
                      <a:pt x="13353" y="2077"/>
                    </a:lnTo>
                    <a:lnTo>
                      <a:pt x="13372" y="2115"/>
                    </a:lnTo>
                    <a:lnTo>
                      <a:pt x="13372" y="2134"/>
                    </a:lnTo>
                    <a:lnTo>
                      <a:pt x="13467" y="2210"/>
                    </a:lnTo>
                    <a:lnTo>
                      <a:pt x="13505" y="2267"/>
                    </a:lnTo>
                    <a:lnTo>
                      <a:pt x="13563" y="2286"/>
                    </a:lnTo>
                    <a:lnTo>
                      <a:pt x="13600" y="2305"/>
                    </a:lnTo>
                    <a:lnTo>
                      <a:pt x="13639" y="2324"/>
                    </a:lnTo>
                    <a:lnTo>
                      <a:pt x="13658" y="2362"/>
                    </a:lnTo>
                    <a:lnTo>
                      <a:pt x="13677" y="2381"/>
                    </a:lnTo>
                    <a:lnTo>
                      <a:pt x="13734" y="2591"/>
                    </a:lnTo>
                    <a:lnTo>
                      <a:pt x="13734" y="2762"/>
                    </a:lnTo>
                    <a:lnTo>
                      <a:pt x="13715" y="2801"/>
                    </a:lnTo>
                    <a:lnTo>
                      <a:pt x="13677" y="2896"/>
                    </a:lnTo>
                    <a:lnTo>
                      <a:pt x="13677" y="2972"/>
                    </a:lnTo>
                    <a:lnTo>
                      <a:pt x="13677" y="2991"/>
                    </a:lnTo>
                    <a:lnTo>
                      <a:pt x="13658" y="3010"/>
                    </a:lnTo>
                    <a:lnTo>
                      <a:pt x="13639" y="3010"/>
                    </a:lnTo>
                    <a:lnTo>
                      <a:pt x="13639" y="3029"/>
                    </a:lnTo>
                    <a:lnTo>
                      <a:pt x="13619" y="3105"/>
                    </a:lnTo>
                    <a:lnTo>
                      <a:pt x="13582" y="3182"/>
                    </a:lnTo>
                    <a:lnTo>
                      <a:pt x="13582" y="3201"/>
                    </a:lnTo>
                    <a:lnTo>
                      <a:pt x="13582" y="3238"/>
                    </a:lnTo>
                    <a:lnTo>
                      <a:pt x="13582" y="3277"/>
                    </a:lnTo>
                    <a:lnTo>
                      <a:pt x="13600" y="3334"/>
                    </a:lnTo>
                    <a:lnTo>
                      <a:pt x="13600" y="3391"/>
                    </a:lnTo>
                    <a:lnTo>
                      <a:pt x="13600" y="3410"/>
                    </a:lnTo>
                    <a:lnTo>
                      <a:pt x="13582" y="3429"/>
                    </a:lnTo>
                    <a:lnTo>
                      <a:pt x="13563" y="3486"/>
                    </a:lnTo>
                    <a:lnTo>
                      <a:pt x="13563" y="3505"/>
                    </a:lnTo>
                    <a:lnTo>
                      <a:pt x="13524" y="3619"/>
                    </a:lnTo>
                    <a:lnTo>
                      <a:pt x="13505" y="3695"/>
                    </a:lnTo>
                    <a:lnTo>
                      <a:pt x="13505" y="3715"/>
                    </a:lnTo>
                    <a:lnTo>
                      <a:pt x="13524" y="3829"/>
                    </a:lnTo>
                    <a:lnTo>
                      <a:pt x="13543" y="3867"/>
                    </a:lnTo>
                    <a:lnTo>
                      <a:pt x="13524" y="3905"/>
                    </a:lnTo>
                    <a:lnTo>
                      <a:pt x="13410" y="4039"/>
                    </a:lnTo>
                    <a:lnTo>
                      <a:pt x="13334" y="4096"/>
                    </a:lnTo>
                    <a:lnTo>
                      <a:pt x="13296" y="4134"/>
                    </a:lnTo>
                    <a:lnTo>
                      <a:pt x="13277" y="4153"/>
                    </a:lnTo>
                    <a:lnTo>
                      <a:pt x="13258" y="4153"/>
                    </a:lnTo>
                    <a:lnTo>
                      <a:pt x="13238" y="4153"/>
                    </a:lnTo>
                    <a:lnTo>
                      <a:pt x="13238" y="4134"/>
                    </a:lnTo>
                    <a:lnTo>
                      <a:pt x="13219" y="4115"/>
                    </a:lnTo>
                    <a:lnTo>
                      <a:pt x="13201" y="4115"/>
                    </a:lnTo>
                    <a:lnTo>
                      <a:pt x="13162" y="4096"/>
                    </a:lnTo>
                    <a:lnTo>
                      <a:pt x="13143" y="4115"/>
                    </a:lnTo>
                    <a:lnTo>
                      <a:pt x="13124" y="4115"/>
                    </a:lnTo>
                    <a:lnTo>
                      <a:pt x="13010" y="4229"/>
                    </a:lnTo>
                    <a:lnTo>
                      <a:pt x="13010" y="4248"/>
                    </a:lnTo>
                    <a:lnTo>
                      <a:pt x="12991" y="4305"/>
                    </a:lnTo>
                    <a:lnTo>
                      <a:pt x="12972" y="4362"/>
                    </a:lnTo>
                    <a:lnTo>
                      <a:pt x="12972" y="4381"/>
                    </a:lnTo>
                    <a:lnTo>
                      <a:pt x="12972" y="4420"/>
                    </a:lnTo>
                    <a:lnTo>
                      <a:pt x="13010" y="4648"/>
                    </a:lnTo>
                    <a:lnTo>
                      <a:pt x="13010" y="4686"/>
                    </a:lnTo>
                    <a:lnTo>
                      <a:pt x="13010" y="4724"/>
                    </a:lnTo>
                    <a:lnTo>
                      <a:pt x="12953" y="4838"/>
                    </a:lnTo>
                    <a:lnTo>
                      <a:pt x="12915" y="4934"/>
                    </a:lnTo>
                    <a:lnTo>
                      <a:pt x="12915" y="4953"/>
                    </a:lnTo>
                    <a:lnTo>
                      <a:pt x="12915" y="4991"/>
                    </a:lnTo>
                    <a:lnTo>
                      <a:pt x="12915" y="5048"/>
                    </a:lnTo>
                    <a:lnTo>
                      <a:pt x="12915" y="5067"/>
                    </a:lnTo>
                    <a:lnTo>
                      <a:pt x="12896" y="5086"/>
                    </a:lnTo>
                    <a:lnTo>
                      <a:pt x="12877" y="5105"/>
                    </a:lnTo>
                    <a:lnTo>
                      <a:pt x="12857" y="5105"/>
                    </a:lnTo>
                    <a:lnTo>
                      <a:pt x="12838" y="5124"/>
                    </a:lnTo>
                    <a:lnTo>
                      <a:pt x="12838" y="5143"/>
                    </a:lnTo>
                    <a:lnTo>
                      <a:pt x="12820" y="5163"/>
                    </a:lnTo>
                    <a:lnTo>
                      <a:pt x="12820" y="5219"/>
                    </a:lnTo>
                    <a:lnTo>
                      <a:pt x="12801" y="5258"/>
                    </a:lnTo>
                    <a:lnTo>
                      <a:pt x="12801" y="5277"/>
                    </a:lnTo>
                    <a:lnTo>
                      <a:pt x="12781" y="5296"/>
                    </a:lnTo>
                    <a:lnTo>
                      <a:pt x="12762" y="5315"/>
                    </a:lnTo>
                    <a:lnTo>
                      <a:pt x="12686" y="5372"/>
                    </a:lnTo>
                    <a:lnTo>
                      <a:pt x="12667" y="5372"/>
                    </a:lnTo>
                    <a:lnTo>
                      <a:pt x="12667" y="5410"/>
                    </a:lnTo>
                    <a:lnTo>
                      <a:pt x="12648" y="5410"/>
                    </a:lnTo>
                    <a:lnTo>
                      <a:pt x="12648" y="5429"/>
                    </a:lnTo>
                    <a:lnTo>
                      <a:pt x="12667" y="5467"/>
                    </a:lnTo>
                    <a:lnTo>
                      <a:pt x="12686" y="5544"/>
                    </a:lnTo>
                    <a:lnTo>
                      <a:pt x="12686" y="5600"/>
                    </a:lnTo>
                    <a:lnTo>
                      <a:pt x="12705" y="5639"/>
                    </a:lnTo>
                    <a:lnTo>
                      <a:pt x="12725" y="5658"/>
                    </a:lnTo>
                    <a:lnTo>
                      <a:pt x="12762" y="5696"/>
                    </a:lnTo>
                    <a:lnTo>
                      <a:pt x="12801" y="5696"/>
                    </a:lnTo>
                    <a:lnTo>
                      <a:pt x="12820" y="5676"/>
                    </a:lnTo>
                    <a:lnTo>
                      <a:pt x="12838" y="5676"/>
                    </a:lnTo>
                    <a:lnTo>
                      <a:pt x="12877" y="5676"/>
                    </a:lnTo>
                    <a:lnTo>
                      <a:pt x="12896" y="5676"/>
                    </a:lnTo>
                    <a:lnTo>
                      <a:pt x="12915" y="5696"/>
                    </a:lnTo>
                    <a:lnTo>
                      <a:pt x="12915" y="5734"/>
                    </a:lnTo>
                    <a:lnTo>
                      <a:pt x="12915" y="5829"/>
                    </a:lnTo>
                    <a:lnTo>
                      <a:pt x="12934" y="5886"/>
                    </a:lnTo>
                    <a:lnTo>
                      <a:pt x="12953" y="5943"/>
                    </a:lnTo>
                    <a:lnTo>
                      <a:pt x="12953" y="5981"/>
                    </a:lnTo>
                    <a:lnTo>
                      <a:pt x="12953" y="6001"/>
                    </a:lnTo>
                    <a:lnTo>
                      <a:pt x="12953" y="6020"/>
                    </a:lnTo>
                    <a:lnTo>
                      <a:pt x="12934" y="6039"/>
                    </a:lnTo>
                    <a:lnTo>
                      <a:pt x="12915" y="6057"/>
                    </a:lnTo>
                    <a:lnTo>
                      <a:pt x="12877" y="6096"/>
                    </a:lnTo>
                    <a:lnTo>
                      <a:pt x="12857" y="6096"/>
                    </a:lnTo>
                    <a:lnTo>
                      <a:pt x="12857" y="6115"/>
                    </a:lnTo>
                    <a:lnTo>
                      <a:pt x="12838" y="6153"/>
                    </a:lnTo>
                    <a:lnTo>
                      <a:pt x="12838" y="6172"/>
                    </a:lnTo>
                    <a:lnTo>
                      <a:pt x="12857" y="6210"/>
                    </a:lnTo>
                    <a:lnTo>
                      <a:pt x="12915" y="6248"/>
                    </a:lnTo>
                    <a:lnTo>
                      <a:pt x="12953" y="6248"/>
                    </a:lnTo>
                    <a:lnTo>
                      <a:pt x="13048" y="6267"/>
                    </a:lnTo>
                    <a:lnTo>
                      <a:pt x="13067" y="6286"/>
                    </a:lnTo>
                    <a:lnTo>
                      <a:pt x="13086" y="6306"/>
                    </a:lnTo>
                    <a:lnTo>
                      <a:pt x="13105" y="6343"/>
                    </a:lnTo>
                    <a:lnTo>
                      <a:pt x="13086" y="6362"/>
                    </a:lnTo>
                    <a:lnTo>
                      <a:pt x="13067" y="6362"/>
                    </a:lnTo>
                    <a:lnTo>
                      <a:pt x="12820" y="6401"/>
                    </a:lnTo>
                    <a:lnTo>
                      <a:pt x="12705" y="6420"/>
                    </a:lnTo>
                    <a:lnTo>
                      <a:pt x="12686" y="6438"/>
                    </a:lnTo>
                    <a:lnTo>
                      <a:pt x="12667" y="6458"/>
                    </a:lnTo>
                    <a:lnTo>
                      <a:pt x="12648" y="7867"/>
                    </a:lnTo>
                    <a:lnTo>
                      <a:pt x="12648" y="7924"/>
                    </a:lnTo>
                    <a:lnTo>
                      <a:pt x="12667" y="8001"/>
                    </a:lnTo>
                    <a:lnTo>
                      <a:pt x="12725" y="8038"/>
                    </a:lnTo>
                    <a:lnTo>
                      <a:pt x="12743" y="8058"/>
                    </a:lnTo>
                    <a:lnTo>
                      <a:pt x="12781" y="8077"/>
                    </a:lnTo>
                    <a:lnTo>
                      <a:pt x="12820" y="8077"/>
                    </a:lnTo>
                    <a:lnTo>
                      <a:pt x="12877" y="8077"/>
                    </a:lnTo>
                    <a:lnTo>
                      <a:pt x="13105" y="8058"/>
                    </a:lnTo>
                    <a:lnTo>
                      <a:pt x="13143" y="8058"/>
                    </a:lnTo>
                    <a:lnTo>
                      <a:pt x="13162" y="8058"/>
                    </a:lnTo>
                    <a:lnTo>
                      <a:pt x="13238" y="8096"/>
                    </a:lnTo>
                    <a:lnTo>
                      <a:pt x="13296" y="8096"/>
                    </a:lnTo>
                    <a:lnTo>
                      <a:pt x="13486" y="8115"/>
                    </a:lnTo>
                    <a:lnTo>
                      <a:pt x="13543" y="8134"/>
                    </a:lnTo>
                    <a:lnTo>
                      <a:pt x="13619" y="8153"/>
                    </a:lnTo>
                    <a:lnTo>
                      <a:pt x="14076" y="8172"/>
                    </a:lnTo>
                    <a:lnTo>
                      <a:pt x="14134" y="8172"/>
                    </a:lnTo>
                    <a:lnTo>
                      <a:pt x="14153" y="8172"/>
                    </a:lnTo>
                    <a:lnTo>
                      <a:pt x="14210" y="8172"/>
                    </a:lnTo>
                    <a:lnTo>
                      <a:pt x="14325" y="8153"/>
                    </a:lnTo>
                    <a:lnTo>
                      <a:pt x="14553" y="8153"/>
                    </a:lnTo>
                    <a:lnTo>
                      <a:pt x="14648" y="8172"/>
                    </a:lnTo>
                    <a:lnTo>
                      <a:pt x="14706" y="8172"/>
                    </a:lnTo>
                    <a:lnTo>
                      <a:pt x="14896" y="8172"/>
                    </a:lnTo>
                    <a:lnTo>
                      <a:pt x="14934" y="8153"/>
                    </a:lnTo>
                    <a:lnTo>
                      <a:pt x="15067" y="8115"/>
                    </a:lnTo>
                    <a:lnTo>
                      <a:pt x="15105" y="8115"/>
                    </a:lnTo>
                    <a:lnTo>
                      <a:pt x="15391" y="8115"/>
                    </a:lnTo>
                    <a:lnTo>
                      <a:pt x="15410" y="8115"/>
                    </a:lnTo>
                    <a:lnTo>
                      <a:pt x="15486" y="8096"/>
                    </a:lnTo>
                    <a:lnTo>
                      <a:pt x="15544" y="8096"/>
                    </a:lnTo>
                    <a:lnTo>
                      <a:pt x="15639" y="8058"/>
                    </a:lnTo>
                    <a:lnTo>
                      <a:pt x="15658" y="8058"/>
                    </a:lnTo>
                    <a:lnTo>
                      <a:pt x="15696" y="8058"/>
                    </a:lnTo>
                    <a:lnTo>
                      <a:pt x="15715" y="8058"/>
                    </a:lnTo>
                    <a:lnTo>
                      <a:pt x="15753" y="8058"/>
                    </a:lnTo>
                    <a:lnTo>
                      <a:pt x="15791" y="8096"/>
                    </a:lnTo>
                    <a:lnTo>
                      <a:pt x="15886" y="8115"/>
                    </a:lnTo>
                    <a:lnTo>
                      <a:pt x="15944" y="8115"/>
                    </a:lnTo>
                    <a:lnTo>
                      <a:pt x="17639" y="8096"/>
                    </a:lnTo>
                    <a:lnTo>
                      <a:pt x="17677" y="8115"/>
                    </a:lnTo>
                    <a:lnTo>
                      <a:pt x="17715" y="8134"/>
                    </a:lnTo>
                    <a:lnTo>
                      <a:pt x="17772" y="8248"/>
                    </a:lnTo>
                    <a:lnTo>
                      <a:pt x="17791" y="8305"/>
                    </a:lnTo>
                    <a:lnTo>
                      <a:pt x="17791" y="8343"/>
                    </a:lnTo>
                    <a:lnTo>
                      <a:pt x="17772" y="8401"/>
                    </a:lnTo>
                    <a:lnTo>
                      <a:pt x="17734" y="8419"/>
                    </a:lnTo>
                    <a:lnTo>
                      <a:pt x="16934" y="8763"/>
                    </a:lnTo>
                    <a:lnTo>
                      <a:pt x="16687" y="8820"/>
                    </a:lnTo>
                    <a:lnTo>
                      <a:pt x="16648" y="8839"/>
                    </a:lnTo>
                    <a:lnTo>
                      <a:pt x="16610" y="8877"/>
                    </a:lnTo>
                    <a:lnTo>
                      <a:pt x="16610" y="8972"/>
                    </a:lnTo>
                    <a:lnTo>
                      <a:pt x="16877" y="10191"/>
                    </a:lnTo>
                    <a:lnTo>
                      <a:pt x="16896" y="10248"/>
                    </a:lnTo>
                    <a:lnTo>
                      <a:pt x="16915" y="10305"/>
                    </a:lnTo>
                    <a:lnTo>
                      <a:pt x="16953" y="10324"/>
                    </a:lnTo>
                    <a:lnTo>
                      <a:pt x="16991" y="10344"/>
                    </a:lnTo>
                    <a:lnTo>
                      <a:pt x="17048" y="10363"/>
                    </a:lnTo>
                    <a:lnTo>
                      <a:pt x="17086" y="10400"/>
                    </a:lnTo>
                    <a:lnTo>
                      <a:pt x="17105" y="10458"/>
                    </a:lnTo>
                    <a:lnTo>
                      <a:pt x="17220" y="10628"/>
                    </a:lnTo>
                    <a:lnTo>
                      <a:pt x="17220" y="10666"/>
                    </a:lnTo>
                    <a:lnTo>
                      <a:pt x="17220" y="10704"/>
                    </a:lnTo>
                    <a:lnTo>
                      <a:pt x="17220" y="10743"/>
                    </a:lnTo>
                    <a:lnTo>
                      <a:pt x="17220" y="10761"/>
                    </a:lnTo>
                    <a:lnTo>
                      <a:pt x="17200" y="10800"/>
                    </a:lnTo>
                    <a:lnTo>
                      <a:pt x="17182" y="10838"/>
                    </a:lnTo>
                    <a:lnTo>
                      <a:pt x="17144" y="10857"/>
                    </a:lnTo>
                    <a:lnTo>
                      <a:pt x="17144" y="10876"/>
                    </a:lnTo>
                    <a:lnTo>
                      <a:pt x="17144" y="10895"/>
                    </a:lnTo>
                    <a:lnTo>
                      <a:pt x="17144" y="11028"/>
                    </a:lnTo>
                    <a:lnTo>
                      <a:pt x="17144" y="11047"/>
                    </a:lnTo>
                    <a:lnTo>
                      <a:pt x="17144" y="11066"/>
                    </a:lnTo>
                    <a:lnTo>
                      <a:pt x="17182" y="11124"/>
                    </a:lnTo>
                    <a:lnTo>
                      <a:pt x="17239" y="11161"/>
                    </a:lnTo>
                    <a:lnTo>
                      <a:pt x="17658" y="11618"/>
                    </a:lnTo>
                    <a:lnTo>
                      <a:pt x="17677" y="11657"/>
                    </a:lnTo>
                    <a:lnTo>
                      <a:pt x="17696" y="11695"/>
                    </a:lnTo>
                    <a:lnTo>
                      <a:pt x="17696" y="11752"/>
                    </a:lnTo>
                    <a:lnTo>
                      <a:pt x="17677" y="11790"/>
                    </a:lnTo>
                    <a:lnTo>
                      <a:pt x="17581" y="11943"/>
                    </a:lnTo>
                    <a:lnTo>
                      <a:pt x="17601" y="11981"/>
                    </a:lnTo>
                    <a:lnTo>
                      <a:pt x="18172" y="12533"/>
                    </a:lnTo>
                    <a:lnTo>
                      <a:pt x="18134" y="12609"/>
                    </a:lnTo>
                    <a:lnTo>
                      <a:pt x="18115" y="12628"/>
                    </a:lnTo>
                    <a:lnTo>
                      <a:pt x="18058" y="12666"/>
                    </a:lnTo>
                    <a:lnTo>
                      <a:pt x="18020" y="12666"/>
                    </a:lnTo>
                    <a:lnTo>
                      <a:pt x="17982" y="12666"/>
                    </a:lnTo>
                    <a:lnTo>
                      <a:pt x="17962" y="12647"/>
                    </a:lnTo>
                    <a:lnTo>
                      <a:pt x="17925" y="12628"/>
                    </a:lnTo>
                    <a:lnTo>
                      <a:pt x="17886" y="12609"/>
                    </a:lnTo>
                    <a:lnTo>
                      <a:pt x="17848" y="12590"/>
                    </a:lnTo>
                    <a:lnTo>
                      <a:pt x="17696" y="12552"/>
                    </a:lnTo>
                    <a:lnTo>
                      <a:pt x="17677" y="12552"/>
                    </a:lnTo>
                    <a:lnTo>
                      <a:pt x="17639" y="12552"/>
                    </a:lnTo>
                    <a:lnTo>
                      <a:pt x="17601" y="12571"/>
                    </a:lnTo>
                    <a:lnTo>
                      <a:pt x="17581" y="12590"/>
                    </a:lnTo>
                    <a:lnTo>
                      <a:pt x="17562" y="12609"/>
                    </a:lnTo>
                    <a:lnTo>
                      <a:pt x="17562" y="12666"/>
                    </a:lnTo>
                    <a:lnTo>
                      <a:pt x="17581" y="12705"/>
                    </a:lnTo>
                    <a:lnTo>
                      <a:pt x="17601" y="12742"/>
                    </a:lnTo>
                    <a:lnTo>
                      <a:pt x="17677" y="12800"/>
                    </a:lnTo>
                    <a:lnTo>
                      <a:pt x="17696" y="12838"/>
                    </a:lnTo>
                    <a:lnTo>
                      <a:pt x="17715" y="12876"/>
                    </a:lnTo>
                    <a:lnTo>
                      <a:pt x="17734" y="12914"/>
                    </a:lnTo>
                    <a:lnTo>
                      <a:pt x="17715" y="12952"/>
                    </a:lnTo>
                    <a:lnTo>
                      <a:pt x="17715" y="13028"/>
                    </a:lnTo>
                    <a:lnTo>
                      <a:pt x="17677" y="13066"/>
                    </a:lnTo>
                    <a:lnTo>
                      <a:pt x="17639" y="13123"/>
                    </a:lnTo>
                    <a:lnTo>
                      <a:pt x="17448" y="13295"/>
                    </a:lnTo>
                    <a:lnTo>
                      <a:pt x="17429" y="13314"/>
                    </a:lnTo>
                    <a:lnTo>
                      <a:pt x="17410" y="13352"/>
                    </a:lnTo>
                    <a:lnTo>
                      <a:pt x="17429" y="13371"/>
                    </a:lnTo>
                    <a:lnTo>
                      <a:pt x="17448" y="13409"/>
                    </a:lnTo>
                    <a:lnTo>
                      <a:pt x="17505" y="13467"/>
                    </a:lnTo>
                    <a:lnTo>
                      <a:pt x="17544" y="13485"/>
                    </a:lnTo>
                    <a:lnTo>
                      <a:pt x="17581" y="13504"/>
                    </a:lnTo>
                    <a:lnTo>
                      <a:pt x="17601" y="13543"/>
                    </a:lnTo>
                    <a:lnTo>
                      <a:pt x="17620" y="13581"/>
                    </a:lnTo>
                    <a:lnTo>
                      <a:pt x="17620" y="13619"/>
                    </a:lnTo>
                    <a:lnTo>
                      <a:pt x="17620" y="13809"/>
                    </a:lnTo>
                    <a:lnTo>
                      <a:pt x="17601" y="13866"/>
                    </a:lnTo>
                    <a:lnTo>
                      <a:pt x="17581" y="13924"/>
                    </a:lnTo>
                    <a:lnTo>
                      <a:pt x="17562" y="14019"/>
                    </a:lnTo>
                    <a:lnTo>
                      <a:pt x="17544" y="14057"/>
                    </a:lnTo>
                    <a:lnTo>
                      <a:pt x="17544" y="14095"/>
                    </a:lnTo>
                    <a:lnTo>
                      <a:pt x="17505" y="14133"/>
                    </a:lnTo>
                    <a:lnTo>
                      <a:pt x="17410" y="14209"/>
                    </a:lnTo>
                    <a:lnTo>
                      <a:pt x="17353" y="14229"/>
                    </a:lnTo>
                    <a:lnTo>
                      <a:pt x="17296" y="14247"/>
                    </a:lnTo>
                    <a:lnTo>
                      <a:pt x="17029" y="14190"/>
                    </a:lnTo>
                    <a:lnTo>
                      <a:pt x="16991" y="14190"/>
                    </a:lnTo>
                    <a:lnTo>
                      <a:pt x="16972" y="14209"/>
                    </a:lnTo>
                    <a:lnTo>
                      <a:pt x="16972" y="14229"/>
                    </a:lnTo>
                    <a:lnTo>
                      <a:pt x="16991" y="14266"/>
                    </a:lnTo>
                    <a:lnTo>
                      <a:pt x="17010" y="14305"/>
                    </a:lnTo>
                    <a:lnTo>
                      <a:pt x="17068" y="14571"/>
                    </a:lnTo>
                    <a:lnTo>
                      <a:pt x="17105" y="14666"/>
                    </a:lnTo>
                    <a:lnTo>
                      <a:pt x="17105" y="14686"/>
                    </a:lnTo>
                    <a:lnTo>
                      <a:pt x="17105" y="14705"/>
                    </a:lnTo>
                    <a:lnTo>
                      <a:pt x="17105" y="14723"/>
                    </a:lnTo>
                    <a:lnTo>
                      <a:pt x="17029" y="14857"/>
                    </a:lnTo>
                    <a:lnTo>
                      <a:pt x="16972" y="14895"/>
                    </a:lnTo>
                    <a:lnTo>
                      <a:pt x="16648" y="15086"/>
                    </a:lnTo>
                    <a:lnTo>
                      <a:pt x="16458" y="15162"/>
                    </a:lnTo>
                    <a:lnTo>
                      <a:pt x="16438" y="15181"/>
                    </a:lnTo>
                    <a:lnTo>
                      <a:pt x="16420" y="15200"/>
                    </a:lnTo>
                    <a:lnTo>
                      <a:pt x="16401" y="15238"/>
                    </a:lnTo>
                    <a:lnTo>
                      <a:pt x="16401" y="15276"/>
                    </a:lnTo>
                    <a:lnTo>
                      <a:pt x="16401" y="15295"/>
                    </a:lnTo>
                    <a:lnTo>
                      <a:pt x="16438" y="15390"/>
                    </a:lnTo>
                    <a:lnTo>
                      <a:pt x="16438" y="15409"/>
                    </a:lnTo>
                    <a:lnTo>
                      <a:pt x="16420" y="15448"/>
                    </a:lnTo>
                    <a:lnTo>
                      <a:pt x="15981" y="15981"/>
                    </a:lnTo>
                    <a:lnTo>
                      <a:pt x="15886" y="16076"/>
                    </a:lnTo>
                    <a:lnTo>
                      <a:pt x="15810" y="16133"/>
                    </a:lnTo>
                    <a:lnTo>
                      <a:pt x="15791" y="16210"/>
                    </a:lnTo>
                    <a:lnTo>
                      <a:pt x="15677" y="16324"/>
                    </a:lnTo>
                    <a:lnTo>
                      <a:pt x="15600" y="16342"/>
                    </a:lnTo>
                    <a:lnTo>
                      <a:pt x="15563" y="16324"/>
                    </a:lnTo>
                    <a:lnTo>
                      <a:pt x="15334" y="16133"/>
                    </a:lnTo>
                    <a:lnTo>
                      <a:pt x="15639" y="16076"/>
                    </a:lnTo>
                    <a:lnTo>
                      <a:pt x="15715" y="16038"/>
                    </a:lnTo>
                    <a:lnTo>
                      <a:pt x="15753" y="16019"/>
                    </a:lnTo>
                    <a:lnTo>
                      <a:pt x="15772" y="15981"/>
                    </a:lnTo>
                    <a:lnTo>
                      <a:pt x="15791" y="15961"/>
                    </a:lnTo>
                    <a:lnTo>
                      <a:pt x="15791" y="15924"/>
                    </a:lnTo>
                    <a:lnTo>
                      <a:pt x="15791" y="15905"/>
                    </a:lnTo>
                    <a:lnTo>
                      <a:pt x="15791" y="15885"/>
                    </a:lnTo>
                    <a:lnTo>
                      <a:pt x="15772" y="15866"/>
                    </a:lnTo>
                    <a:lnTo>
                      <a:pt x="15677" y="15809"/>
                    </a:lnTo>
                    <a:lnTo>
                      <a:pt x="15658" y="15790"/>
                    </a:lnTo>
                    <a:lnTo>
                      <a:pt x="15658" y="15771"/>
                    </a:lnTo>
                    <a:lnTo>
                      <a:pt x="15658" y="15752"/>
                    </a:lnTo>
                    <a:lnTo>
                      <a:pt x="15658" y="15733"/>
                    </a:lnTo>
                    <a:lnTo>
                      <a:pt x="15658" y="15714"/>
                    </a:lnTo>
                    <a:lnTo>
                      <a:pt x="15696" y="15657"/>
                    </a:lnTo>
                    <a:lnTo>
                      <a:pt x="15696" y="15619"/>
                    </a:lnTo>
                    <a:lnTo>
                      <a:pt x="15715" y="15600"/>
                    </a:lnTo>
                    <a:lnTo>
                      <a:pt x="15715" y="15562"/>
                    </a:lnTo>
                    <a:lnTo>
                      <a:pt x="15696" y="15543"/>
                    </a:lnTo>
                    <a:lnTo>
                      <a:pt x="15658" y="15543"/>
                    </a:lnTo>
                    <a:lnTo>
                      <a:pt x="15639" y="15524"/>
                    </a:lnTo>
                    <a:lnTo>
                      <a:pt x="15620" y="15504"/>
                    </a:lnTo>
                    <a:lnTo>
                      <a:pt x="15600" y="15485"/>
                    </a:lnTo>
                    <a:lnTo>
                      <a:pt x="15600" y="15428"/>
                    </a:lnTo>
                    <a:lnTo>
                      <a:pt x="15581" y="15409"/>
                    </a:lnTo>
                    <a:lnTo>
                      <a:pt x="15563" y="15428"/>
                    </a:lnTo>
                    <a:lnTo>
                      <a:pt x="15486" y="15448"/>
                    </a:lnTo>
                    <a:lnTo>
                      <a:pt x="15467" y="15466"/>
                    </a:lnTo>
                    <a:lnTo>
                      <a:pt x="15429" y="15466"/>
                    </a:lnTo>
                    <a:lnTo>
                      <a:pt x="15391" y="15448"/>
                    </a:lnTo>
                    <a:lnTo>
                      <a:pt x="15353" y="15409"/>
                    </a:lnTo>
                    <a:lnTo>
                      <a:pt x="15334" y="15390"/>
                    </a:lnTo>
                    <a:lnTo>
                      <a:pt x="15296" y="15390"/>
                    </a:lnTo>
                    <a:lnTo>
                      <a:pt x="15277" y="15390"/>
                    </a:lnTo>
                    <a:lnTo>
                      <a:pt x="15258" y="15371"/>
                    </a:lnTo>
                    <a:lnTo>
                      <a:pt x="15239" y="15371"/>
                    </a:lnTo>
                    <a:lnTo>
                      <a:pt x="15239" y="15352"/>
                    </a:lnTo>
                    <a:lnTo>
                      <a:pt x="15239" y="15333"/>
                    </a:lnTo>
                    <a:lnTo>
                      <a:pt x="15239" y="15314"/>
                    </a:lnTo>
                    <a:lnTo>
                      <a:pt x="15239" y="15257"/>
                    </a:lnTo>
                    <a:lnTo>
                      <a:pt x="15239" y="15238"/>
                    </a:lnTo>
                    <a:lnTo>
                      <a:pt x="15258" y="15200"/>
                    </a:lnTo>
                    <a:lnTo>
                      <a:pt x="15258" y="15181"/>
                    </a:lnTo>
                    <a:lnTo>
                      <a:pt x="15239" y="15181"/>
                    </a:lnTo>
                    <a:lnTo>
                      <a:pt x="15219" y="15181"/>
                    </a:lnTo>
                    <a:lnTo>
                      <a:pt x="15124" y="15200"/>
                    </a:lnTo>
                    <a:lnTo>
                      <a:pt x="15029" y="15219"/>
                    </a:lnTo>
                    <a:lnTo>
                      <a:pt x="14991" y="15238"/>
                    </a:lnTo>
                    <a:lnTo>
                      <a:pt x="14934" y="15276"/>
                    </a:lnTo>
                    <a:lnTo>
                      <a:pt x="14915" y="15295"/>
                    </a:lnTo>
                    <a:lnTo>
                      <a:pt x="14877" y="15295"/>
                    </a:lnTo>
                    <a:lnTo>
                      <a:pt x="14838" y="15295"/>
                    </a:lnTo>
                    <a:lnTo>
                      <a:pt x="14572" y="15143"/>
                    </a:lnTo>
                    <a:lnTo>
                      <a:pt x="14534" y="15143"/>
                    </a:lnTo>
                    <a:lnTo>
                      <a:pt x="14515" y="15143"/>
                    </a:lnTo>
                    <a:lnTo>
                      <a:pt x="14496" y="15143"/>
                    </a:lnTo>
                    <a:lnTo>
                      <a:pt x="14496" y="15181"/>
                    </a:lnTo>
                    <a:lnTo>
                      <a:pt x="14496" y="15238"/>
                    </a:lnTo>
                    <a:lnTo>
                      <a:pt x="14553" y="15409"/>
                    </a:lnTo>
                    <a:lnTo>
                      <a:pt x="14553" y="15448"/>
                    </a:lnTo>
                    <a:lnTo>
                      <a:pt x="14534" y="15485"/>
                    </a:lnTo>
                    <a:lnTo>
                      <a:pt x="14515" y="15524"/>
                    </a:lnTo>
                    <a:lnTo>
                      <a:pt x="14515" y="15562"/>
                    </a:lnTo>
                    <a:lnTo>
                      <a:pt x="14515" y="15600"/>
                    </a:lnTo>
                    <a:lnTo>
                      <a:pt x="14515" y="15638"/>
                    </a:lnTo>
                    <a:lnTo>
                      <a:pt x="14496" y="15676"/>
                    </a:lnTo>
                    <a:lnTo>
                      <a:pt x="14457" y="15695"/>
                    </a:lnTo>
                    <a:lnTo>
                      <a:pt x="14401" y="15733"/>
                    </a:lnTo>
                    <a:lnTo>
                      <a:pt x="14381" y="15752"/>
                    </a:lnTo>
                    <a:lnTo>
                      <a:pt x="14401" y="15771"/>
                    </a:lnTo>
                    <a:lnTo>
                      <a:pt x="14420" y="15809"/>
                    </a:lnTo>
                    <a:lnTo>
                      <a:pt x="14477" y="15809"/>
                    </a:lnTo>
                    <a:lnTo>
                      <a:pt x="14515" y="15829"/>
                    </a:lnTo>
                    <a:lnTo>
                      <a:pt x="14572" y="15829"/>
                    </a:lnTo>
                    <a:lnTo>
                      <a:pt x="14591" y="15829"/>
                    </a:lnTo>
                    <a:lnTo>
                      <a:pt x="14686" y="15847"/>
                    </a:lnTo>
                    <a:lnTo>
                      <a:pt x="14706" y="15847"/>
                    </a:lnTo>
                    <a:lnTo>
                      <a:pt x="14724" y="15847"/>
                    </a:lnTo>
                    <a:lnTo>
                      <a:pt x="14782" y="15809"/>
                    </a:lnTo>
                    <a:lnTo>
                      <a:pt x="14820" y="15809"/>
                    </a:lnTo>
                    <a:lnTo>
                      <a:pt x="14858" y="15829"/>
                    </a:lnTo>
                    <a:lnTo>
                      <a:pt x="14896" y="15885"/>
                    </a:lnTo>
                    <a:lnTo>
                      <a:pt x="14934" y="15924"/>
                    </a:lnTo>
                    <a:lnTo>
                      <a:pt x="14934" y="15981"/>
                    </a:lnTo>
                    <a:lnTo>
                      <a:pt x="14877" y="16114"/>
                    </a:lnTo>
                    <a:lnTo>
                      <a:pt x="14762" y="16152"/>
                    </a:lnTo>
                    <a:lnTo>
                      <a:pt x="14153" y="16609"/>
                    </a:lnTo>
                    <a:lnTo>
                      <a:pt x="14115" y="16628"/>
                    </a:lnTo>
                    <a:lnTo>
                      <a:pt x="14096" y="16609"/>
                    </a:lnTo>
                    <a:lnTo>
                      <a:pt x="14058" y="16514"/>
                    </a:lnTo>
                    <a:lnTo>
                      <a:pt x="14039" y="16438"/>
                    </a:lnTo>
                    <a:lnTo>
                      <a:pt x="14020" y="16381"/>
                    </a:lnTo>
                    <a:lnTo>
                      <a:pt x="14000" y="16362"/>
                    </a:lnTo>
                    <a:lnTo>
                      <a:pt x="13944" y="16286"/>
                    </a:lnTo>
                    <a:lnTo>
                      <a:pt x="13905" y="16228"/>
                    </a:lnTo>
                    <a:lnTo>
                      <a:pt x="13886" y="16210"/>
                    </a:lnTo>
                    <a:lnTo>
                      <a:pt x="13886" y="16190"/>
                    </a:lnTo>
                    <a:lnTo>
                      <a:pt x="13867" y="16171"/>
                    </a:lnTo>
                    <a:lnTo>
                      <a:pt x="13848" y="16152"/>
                    </a:lnTo>
                    <a:lnTo>
                      <a:pt x="13829" y="16133"/>
                    </a:lnTo>
                    <a:lnTo>
                      <a:pt x="13810" y="16133"/>
                    </a:lnTo>
                    <a:lnTo>
                      <a:pt x="13791" y="16114"/>
                    </a:lnTo>
                    <a:lnTo>
                      <a:pt x="13772" y="16095"/>
                    </a:lnTo>
                    <a:lnTo>
                      <a:pt x="13772" y="16076"/>
                    </a:lnTo>
                    <a:lnTo>
                      <a:pt x="13753" y="16038"/>
                    </a:lnTo>
                    <a:lnTo>
                      <a:pt x="13753" y="16019"/>
                    </a:lnTo>
                    <a:lnTo>
                      <a:pt x="13658" y="15943"/>
                    </a:lnTo>
                    <a:lnTo>
                      <a:pt x="13563" y="15847"/>
                    </a:lnTo>
                    <a:lnTo>
                      <a:pt x="13543" y="15829"/>
                    </a:lnTo>
                    <a:lnTo>
                      <a:pt x="13543" y="15771"/>
                    </a:lnTo>
                    <a:lnTo>
                      <a:pt x="13524" y="15752"/>
                    </a:lnTo>
                    <a:lnTo>
                      <a:pt x="13524" y="15714"/>
                    </a:lnTo>
                    <a:lnTo>
                      <a:pt x="13486" y="15676"/>
                    </a:lnTo>
                    <a:lnTo>
                      <a:pt x="13486" y="15657"/>
                    </a:lnTo>
                    <a:lnTo>
                      <a:pt x="13486" y="15638"/>
                    </a:lnTo>
                    <a:lnTo>
                      <a:pt x="13467" y="15600"/>
                    </a:lnTo>
                    <a:lnTo>
                      <a:pt x="13467" y="15580"/>
                    </a:lnTo>
                    <a:lnTo>
                      <a:pt x="13448" y="15562"/>
                    </a:lnTo>
                    <a:lnTo>
                      <a:pt x="13429" y="15562"/>
                    </a:lnTo>
                    <a:lnTo>
                      <a:pt x="13353" y="15524"/>
                    </a:lnTo>
                    <a:lnTo>
                      <a:pt x="13334" y="15524"/>
                    </a:lnTo>
                    <a:lnTo>
                      <a:pt x="13315" y="15504"/>
                    </a:lnTo>
                    <a:lnTo>
                      <a:pt x="13296" y="15485"/>
                    </a:lnTo>
                    <a:lnTo>
                      <a:pt x="13277" y="15428"/>
                    </a:lnTo>
                    <a:lnTo>
                      <a:pt x="13277" y="15409"/>
                    </a:lnTo>
                    <a:lnTo>
                      <a:pt x="13258" y="15409"/>
                    </a:lnTo>
                    <a:lnTo>
                      <a:pt x="13219" y="15409"/>
                    </a:lnTo>
                    <a:lnTo>
                      <a:pt x="13067" y="15466"/>
                    </a:lnTo>
                    <a:lnTo>
                      <a:pt x="13029" y="15485"/>
                    </a:lnTo>
                    <a:lnTo>
                      <a:pt x="12838" y="15485"/>
                    </a:lnTo>
                    <a:lnTo>
                      <a:pt x="12801" y="15504"/>
                    </a:lnTo>
                    <a:lnTo>
                      <a:pt x="12629" y="15580"/>
                    </a:lnTo>
                    <a:lnTo>
                      <a:pt x="12610" y="15580"/>
                    </a:lnTo>
                    <a:lnTo>
                      <a:pt x="12591" y="15580"/>
                    </a:lnTo>
                    <a:lnTo>
                      <a:pt x="12420" y="15314"/>
                    </a:lnTo>
                    <a:lnTo>
                      <a:pt x="12400" y="15295"/>
                    </a:lnTo>
                    <a:lnTo>
                      <a:pt x="12381" y="15314"/>
                    </a:lnTo>
                    <a:lnTo>
                      <a:pt x="12362" y="15352"/>
                    </a:lnTo>
                    <a:lnTo>
                      <a:pt x="12305" y="15543"/>
                    </a:lnTo>
                    <a:lnTo>
                      <a:pt x="12267" y="15695"/>
                    </a:lnTo>
                    <a:lnTo>
                      <a:pt x="12267" y="15829"/>
                    </a:lnTo>
                    <a:lnTo>
                      <a:pt x="12248" y="15885"/>
                    </a:lnTo>
                    <a:lnTo>
                      <a:pt x="12229" y="15905"/>
                    </a:lnTo>
                    <a:lnTo>
                      <a:pt x="12077" y="15905"/>
                    </a:lnTo>
                    <a:lnTo>
                      <a:pt x="11905" y="15866"/>
                    </a:lnTo>
                    <a:lnTo>
                      <a:pt x="11848" y="15847"/>
                    </a:lnTo>
                    <a:lnTo>
                      <a:pt x="11791" y="15809"/>
                    </a:lnTo>
                    <a:lnTo>
                      <a:pt x="11772" y="15790"/>
                    </a:lnTo>
                    <a:lnTo>
                      <a:pt x="11753" y="15771"/>
                    </a:lnTo>
                    <a:lnTo>
                      <a:pt x="11734" y="15752"/>
                    </a:lnTo>
                    <a:lnTo>
                      <a:pt x="11714" y="15733"/>
                    </a:lnTo>
                    <a:lnTo>
                      <a:pt x="11619" y="15676"/>
                    </a:lnTo>
                    <a:lnTo>
                      <a:pt x="11543" y="15619"/>
                    </a:lnTo>
                    <a:lnTo>
                      <a:pt x="11201" y="15295"/>
                    </a:lnTo>
                    <a:lnTo>
                      <a:pt x="11124" y="15238"/>
                    </a:lnTo>
                    <a:lnTo>
                      <a:pt x="11048" y="15181"/>
                    </a:lnTo>
                    <a:lnTo>
                      <a:pt x="11010" y="15143"/>
                    </a:lnTo>
                    <a:lnTo>
                      <a:pt x="10857" y="14971"/>
                    </a:lnTo>
                    <a:lnTo>
                      <a:pt x="10762" y="14838"/>
                    </a:lnTo>
                    <a:lnTo>
                      <a:pt x="10724" y="14800"/>
                    </a:lnTo>
                    <a:lnTo>
                      <a:pt x="10705" y="14781"/>
                    </a:lnTo>
                    <a:lnTo>
                      <a:pt x="10667" y="14762"/>
                    </a:lnTo>
                    <a:lnTo>
                      <a:pt x="10667" y="14723"/>
                    </a:lnTo>
                    <a:lnTo>
                      <a:pt x="10648" y="14705"/>
                    </a:lnTo>
                    <a:lnTo>
                      <a:pt x="10648" y="14609"/>
                    </a:lnTo>
                    <a:lnTo>
                      <a:pt x="10629" y="14552"/>
                    </a:lnTo>
                    <a:lnTo>
                      <a:pt x="10629" y="14533"/>
                    </a:lnTo>
                    <a:lnTo>
                      <a:pt x="10629" y="14495"/>
                    </a:lnTo>
                    <a:lnTo>
                      <a:pt x="10610" y="14476"/>
                    </a:lnTo>
                    <a:lnTo>
                      <a:pt x="10591" y="14457"/>
                    </a:lnTo>
                    <a:lnTo>
                      <a:pt x="10534" y="14419"/>
                    </a:lnTo>
                    <a:lnTo>
                      <a:pt x="10515" y="14381"/>
                    </a:lnTo>
                    <a:lnTo>
                      <a:pt x="10495" y="14361"/>
                    </a:lnTo>
                    <a:lnTo>
                      <a:pt x="10458" y="14324"/>
                    </a:lnTo>
                    <a:lnTo>
                      <a:pt x="10419" y="14305"/>
                    </a:lnTo>
                    <a:lnTo>
                      <a:pt x="10381" y="14285"/>
                    </a:lnTo>
                    <a:lnTo>
                      <a:pt x="10248" y="14285"/>
                    </a:lnTo>
                    <a:lnTo>
                      <a:pt x="10153" y="14247"/>
                    </a:lnTo>
                    <a:lnTo>
                      <a:pt x="10096" y="14209"/>
                    </a:lnTo>
                    <a:lnTo>
                      <a:pt x="9924" y="14114"/>
                    </a:lnTo>
                    <a:lnTo>
                      <a:pt x="9848" y="14057"/>
                    </a:lnTo>
                    <a:lnTo>
                      <a:pt x="9753" y="14038"/>
                    </a:lnTo>
                    <a:lnTo>
                      <a:pt x="9505" y="14000"/>
                    </a:lnTo>
                    <a:lnTo>
                      <a:pt x="9467" y="14000"/>
                    </a:lnTo>
                    <a:lnTo>
                      <a:pt x="9448" y="14019"/>
                    </a:lnTo>
                    <a:lnTo>
                      <a:pt x="9410" y="14038"/>
                    </a:lnTo>
                    <a:lnTo>
                      <a:pt x="9334" y="14095"/>
                    </a:lnTo>
                    <a:lnTo>
                      <a:pt x="9315" y="14114"/>
                    </a:lnTo>
                    <a:lnTo>
                      <a:pt x="9276" y="14114"/>
                    </a:lnTo>
                    <a:lnTo>
                      <a:pt x="9200" y="14095"/>
                    </a:lnTo>
                    <a:lnTo>
                      <a:pt x="9105" y="14095"/>
                    </a:lnTo>
                    <a:lnTo>
                      <a:pt x="9048" y="14095"/>
                    </a:lnTo>
                    <a:lnTo>
                      <a:pt x="8991" y="14095"/>
                    </a:lnTo>
                    <a:lnTo>
                      <a:pt x="8934" y="14095"/>
                    </a:lnTo>
                    <a:lnTo>
                      <a:pt x="8915" y="14076"/>
                    </a:lnTo>
                    <a:lnTo>
                      <a:pt x="8895" y="14057"/>
                    </a:lnTo>
                    <a:lnTo>
                      <a:pt x="8858" y="14057"/>
                    </a:lnTo>
                    <a:lnTo>
                      <a:pt x="8839" y="14038"/>
                    </a:lnTo>
                    <a:lnTo>
                      <a:pt x="8800" y="14038"/>
                    </a:lnTo>
                    <a:lnTo>
                      <a:pt x="8686" y="14019"/>
                    </a:lnTo>
                    <a:lnTo>
                      <a:pt x="8057" y="14095"/>
                    </a:lnTo>
                    <a:lnTo>
                      <a:pt x="7962" y="14076"/>
                    </a:lnTo>
                    <a:lnTo>
                      <a:pt x="7886" y="14076"/>
                    </a:lnTo>
                    <a:lnTo>
                      <a:pt x="7791" y="14076"/>
                    </a:lnTo>
                    <a:lnTo>
                      <a:pt x="6914" y="14305"/>
                    </a:lnTo>
                    <a:lnTo>
                      <a:pt x="6838" y="14324"/>
                    </a:lnTo>
                    <a:lnTo>
                      <a:pt x="6686" y="14400"/>
                    </a:lnTo>
                    <a:lnTo>
                      <a:pt x="6610" y="14457"/>
                    </a:lnTo>
                    <a:lnTo>
                      <a:pt x="6591" y="14438"/>
                    </a:lnTo>
                    <a:lnTo>
                      <a:pt x="6533" y="14400"/>
                    </a:lnTo>
                    <a:lnTo>
                      <a:pt x="6324" y="14343"/>
                    </a:lnTo>
                    <a:lnTo>
                      <a:pt x="6248" y="14305"/>
                    </a:lnTo>
                    <a:lnTo>
                      <a:pt x="6191" y="14229"/>
                    </a:lnTo>
                    <a:lnTo>
                      <a:pt x="6152" y="14133"/>
                    </a:lnTo>
                    <a:lnTo>
                      <a:pt x="6115" y="14038"/>
                    </a:lnTo>
                    <a:lnTo>
                      <a:pt x="6038" y="13962"/>
                    </a:lnTo>
                    <a:lnTo>
                      <a:pt x="5848" y="13828"/>
                    </a:lnTo>
                    <a:lnTo>
                      <a:pt x="5771" y="13809"/>
                    </a:lnTo>
                    <a:lnTo>
                      <a:pt x="5581" y="13752"/>
                    </a:lnTo>
                    <a:lnTo>
                      <a:pt x="5505" y="13733"/>
                    </a:lnTo>
                    <a:lnTo>
                      <a:pt x="5410" y="13638"/>
                    </a:lnTo>
                    <a:lnTo>
                      <a:pt x="5295" y="13447"/>
                    </a:lnTo>
                    <a:lnTo>
                      <a:pt x="5181" y="13390"/>
                    </a:lnTo>
                    <a:lnTo>
                      <a:pt x="5048" y="13371"/>
                    </a:lnTo>
                    <a:lnTo>
                      <a:pt x="5009" y="13352"/>
                    </a:lnTo>
                    <a:lnTo>
                      <a:pt x="4953" y="13314"/>
                    </a:lnTo>
                    <a:lnTo>
                      <a:pt x="4991" y="13295"/>
                    </a:lnTo>
                    <a:lnTo>
                      <a:pt x="5029" y="13238"/>
                    </a:lnTo>
                    <a:lnTo>
                      <a:pt x="5048" y="13123"/>
                    </a:lnTo>
                    <a:lnTo>
                      <a:pt x="5048" y="13086"/>
                    </a:lnTo>
                    <a:lnTo>
                      <a:pt x="4991" y="13028"/>
                    </a:lnTo>
                    <a:lnTo>
                      <a:pt x="4972" y="12990"/>
                    </a:lnTo>
                    <a:lnTo>
                      <a:pt x="4914" y="12952"/>
                    </a:lnTo>
                    <a:lnTo>
                      <a:pt x="4877" y="12933"/>
                    </a:lnTo>
                    <a:lnTo>
                      <a:pt x="4629" y="12933"/>
                    </a:lnTo>
                    <a:lnTo>
                      <a:pt x="4419" y="12876"/>
                    </a:lnTo>
                    <a:lnTo>
                      <a:pt x="4248" y="12761"/>
                    </a:lnTo>
                    <a:lnTo>
                      <a:pt x="4134" y="12590"/>
                    </a:lnTo>
                    <a:lnTo>
                      <a:pt x="3695" y="11352"/>
                    </a:lnTo>
                    <a:lnTo>
                      <a:pt x="3600" y="11142"/>
                    </a:lnTo>
                    <a:lnTo>
                      <a:pt x="3448" y="10952"/>
                    </a:lnTo>
                    <a:lnTo>
                      <a:pt x="3353" y="10761"/>
                    </a:lnTo>
                    <a:lnTo>
                      <a:pt x="3314" y="10685"/>
                    </a:lnTo>
                    <a:lnTo>
                      <a:pt x="3295" y="10571"/>
                    </a:lnTo>
                    <a:lnTo>
                      <a:pt x="3314" y="10458"/>
                    </a:lnTo>
                    <a:lnTo>
                      <a:pt x="3391" y="10286"/>
                    </a:lnTo>
                    <a:lnTo>
                      <a:pt x="3391" y="1019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81" name="Freeform 3">
                <a:extLst>
                  <a:ext uri="{FF2B5EF4-FFF2-40B4-BE49-F238E27FC236}">
                    <a16:creationId xmlns:a16="http://schemas.microsoft.com/office/drawing/2014/main" id="{218BD23D-EA60-9C49-BCED-7725CB5D7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2775" y="8977313"/>
                <a:ext cx="7221538" cy="4992687"/>
              </a:xfrm>
              <a:custGeom>
                <a:avLst/>
                <a:gdLst>
                  <a:gd name="T0" fmla="*/ 246778663 w 20059"/>
                  <a:gd name="T1" fmla="*/ 362910166 h 13868"/>
                  <a:gd name="T2" fmla="*/ 22163595 w 20059"/>
                  <a:gd name="T3" fmla="*/ 273997280 h 13868"/>
                  <a:gd name="T4" fmla="*/ 283847593 w 20059"/>
                  <a:gd name="T5" fmla="*/ 195064007 h 13868"/>
                  <a:gd name="T6" fmla="*/ 353059369 w 20059"/>
                  <a:gd name="T7" fmla="*/ 202451874 h 13868"/>
                  <a:gd name="T8" fmla="*/ 493687292 w 20059"/>
                  <a:gd name="T9" fmla="*/ 229670082 h 13868"/>
                  <a:gd name="T10" fmla="*/ 525830499 w 20059"/>
                  <a:gd name="T11" fmla="*/ 283847649 h 13868"/>
                  <a:gd name="T12" fmla="*/ 661533058 w 20059"/>
                  <a:gd name="T13" fmla="*/ 414754476 h 13868"/>
                  <a:gd name="T14" fmla="*/ 738133059 w 20059"/>
                  <a:gd name="T15" fmla="*/ 390128375 h 13868"/>
                  <a:gd name="T16" fmla="*/ 856597028 w 20059"/>
                  <a:gd name="T17" fmla="*/ 372760535 h 13868"/>
                  <a:gd name="T18" fmla="*/ 888740594 w 20059"/>
                  <a:gd name="T19" fmla="*/ 397516241 h 13868"/>
                  <a:gd name="T20" fmla="*/ 928271666 w 20059"/>
                  <a:gd name="T21" fmla="*/ 459210919 h 13868"/>
                  <a:gd name="T22" fmla="*/ 960415232 w 20059"/>
                  <a:gd name="T23" fmla="*/ 498741998 h 13868"/>
                  <a:gd name="T24" fmla="*/ 1111022767 w 20059"/>
                  <a:gd name="T25" fmla="*/ 459210919 h 13868"/>
                  <a:gd name="T26" fmla="*/ 1271481028 w 20059"/>
                  <a:gd name="T27" fmla="*/ 377815504 h 13868"/>
                  <a:gd name="T28" fmla="*/ 1360264292 w 20059"/>
                  <a:gd name="T29" fmla="*/ 283847649 h 13868"/>
                  <a:gd name="T30" fmla="*/ 1392407858 w 20059"/>
                  <a:gd name="T31" fmla="*/ 219819714 h 13868"/>
                  <a:gd name="T32" fmla="*/ 1421958958 w 20059"/>
                  <a:gd name="T33" fmla="*/ 125851858 h 13868"/>
                  <a:gd name="T34" fmla="*/ 1441789296 w 20059"/>
                  <a:gd name="T35" fmla="*/ 49381807 h 13868"/>
                  <a:gd name="T36" fmla="*/ 1436864293 w 20059"/>
                  <a:gd name="T37" fmla="*/ 2462502 h 13868"/>
                  <a:gd name="T38" fmla="*/ 1535627528 w 20059"/>
                  <a:gd name="T39" fmla="*/ 37068577 h 13868"/>
                  <a:gd name="T40" fmla="*/ 1609635062 w 20059"/>
                  <a:gd name="T41" fmla="*/ 157995431 h 13868"/>
                  <a:gd name="T42" fmla="*/ 1654091857 w 20059"/>
                  <a:gd name="T43" fmla="*/ 236928343 h 13868"/>
                  <a:gd name="T44" fmla="*/ 1780073296 w 20059"/>
                  <a:gd name="T45" fmla="*/ 296290124 h 13868"/>
                  <a:gd name="T46" fmla="*/ 1881299393 w 20059"/>
                  <a:gd name="T47" fmla="*/ 345671932 h 13868"/>
                  <a:gd name="T48" fmla="*/ 1797311527 w 20059"/>
                  <a:gd name="T49" fmla="*/ 604893479 h 13868"/>
                  <a:gd name="T50" fmla="*/ 1730691498 w 20059"/>
                  <a:gd name="T51" fmla="*/ 681363530 h 13868"/>
                  <a:gd name="T52" fmla="*/ 1728099391 w 20059"/>
                  <a:gd name="T53" fmla="*/ 730745337 h 13868"/>
                  <a:gd name="T54" fmla="*/ 1641778629 w 20059"/>
                  <a:gd name="T55" fmla="*/ 957823312 h 13868"/>
                  <a:gd name="T56" fmla="*/ 1807161893 w 20059"/>
                  <a:gd name="T57" fmla="*/ 1002409361 h 13868"/>
                  <a:gd name="T58" fmla="*/ 1871319061 w 20059"/>
                  <a:gd name="T59" fmla="*/ 1081342633 h 13868"/>
                  <a:gd name="T60" fmla="*/ 1903462627 w 20059"/>
                  <a:gd name="T61" fmla="*/ 1123336214 h 13868"/>
                  <a:gd name="T62" fmla="*/ 1933143692 w 20059"/>
                  <a:gd name="T63" fmla="*/ 1175180524 h 13868"/>
                  <a:gd name="T64" fmla="*/ 1999763361 w 20059"/>
                  <a:gd name="T65" fmla="*/ 1239338064 h 13868"/>
                  <a:gd name="T66" fmla="*/ 2031777322 w 20059"/>
                  <a:gd name="T67" fmla="*/ 1261630908 h 13868"/>
                  <a:gd name="T68" fmla="*/ 2093601593 w 20059"/>
                  <a:gd name="T69" fmla="*/ 1296107377 h 13868"/>
                  <a:gd name="T70" fmla="*/ 2147483646 w 20059"/>
                  <a:gd name="T71" fmla="*/ 1328250950 h 13868"/>
                  <a:gd name="T72" fmla="*/ 2147483646 w 20059"/>
                  <a:gd name="T73" fmla="*/ 1367782389 h 13868"/>
                  <a:gd name="T74" fmla="*/ 2147483646 w 20059"/>
                  <a:gd name="T75" fmla="*/ 1417163837 h 13868"/>
                  <a:gd name="T76" fmla="*/ 2147483646 w 20059"/>
                  <a:gd name="T77" fmla="*/ 1441789938 h 13868"/>
                  <a:gd name="T78" fmla="*/ 2147483646 w 20059"/>
                  <a:gd name="T79" fmla="*/ 1530702824 h 13868"/>
                  <a:gd name="T80" fmla="*/ 2147483646 w 20059"/>
                  <a:gd name="T81" fmla="*/ 1577622129 h 13868"/>
                  <a:gd name="T82" fmla="*/ 2147483646 w 20059"/>
                  <a:gd name="T83" fmla="*/ 1599785368 h 13868"/>
                  <a:gd name="T84" fmla="*/ 2147483646 w 20059"/>
                  <a:gd name="T85" fmla="*/ 1641779309 h 13868"/>
                  <a:gd name="T86" fmla="*/ 2147483646 w 20059"/>
                  <a:gd name="T87" fmla="*/ 1686235752 h 13868"/>
                  <a:gd name="T88" fmla="*/ 2147483646 w 20059"/>
                  <a:gd name="T89" fmla="*/ 1725767191 h 13868"/>
                  <a:gd name="T90" fmla="*/ 2147483646 w 20059"/>
                  <a:gd name="T91" fmla="*/ 1772686137 h 13868"/>
                  <a:gd name="T92" fmla="*/ 2147483646 w 20059"/>
                  <a:gd name="T93" fmla="*/ 1775148639 h 13868"/>
                  <a:gd name="T94" fmla="*/ 2147483646 w 20059"/>
                  <a:gd name="T95" fmla="*/ 1797312238 h 13868"/>
                  <a:gd name="T96" fmla="*/ 1994838358 w 20059"/>
                  <a:gd name="T97" fmla="*/ 1743005426 h 13868"/>
                  <a:gd name="T98" fmla="*/ 1859006193 w 20059"/>
                  <a:gd name="T99" fmla="*/ 1688698255 h 13868"/>
                  <a:gd name="T100" fmla="*/ 1663942223 w 20059"/>
                  <a:gd name="T101" fmla="*/ 1686235752 h 13868"/>
                  <a:gd name="T102" fmla="*/ 1510871827 w 20059"/>
                  <a:gd name="T103" fmla="*/ 1627003577 h 13868"/>
                  <a:gd name="T104" fmla="*/ 1399795363 w 20059"/>
                  <a:gd name="T105" fmla="*/ 1459028172 h 13868"/>
                  <a:gd name="T106" fmla="*/ 1103505297 w 20059"/>
                  <a:gd name="T107" fmla="*/ 1347951687 h 13868"/>
                  <a:gd name="T108" fmla="*/ 797364864 w 20059"/>
                  <a:gd name="T109" fmla="*/ 1310883110 h 13868"/>
                  <a:gd name="T110" fmla="*/ 750445927 w 20059"/>
                  <a:gd name="T111" fmla="*/ 1251650934 h 13868"/>
                  <a:gd name="T112" fmla="*/ 715969465 w 20059"/>
                  <a:gd name="T113" fmla="*/ 1150424817 h 13868"/>
                  <a:gd name="T114" fmla="*/ 585062663 w 20059"/>
                  <a:gd name="T115" fmla="*/ 898591136 h 13868"/>
                  <a:gd name="T116" fmla="*/ 604893001 w 20059"/>
                  <a:gd name="T117" fmla="*/ 673976023 h 138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0059" h="13868">
                    <a:moveTo>
                      <a:pt x="2686" y="4857"/>
                    </a:moveTo>
                    <a:lnTo>
                      <a:pt x="2762" y="4171"/>
                    </a:lnTo>
                    <a:lnTo>
                      <a:pt x="2686" y="3600"/>
                    </a:lnTo>
                    <a:lnTo>
                      <a:pt x="2438" y="2991"/>
                    </a:lnTo>
                    <a:lnTo>
                      <a:pt x="2381" y="2915"/>
                    </a:lnTo>
                    <a:lnTo>
                      <a:pt x="2305" y="2857"/>
                    </a:lnTo>
                    <a:lnTo>
                      <a:pt x="2209" y="2838"/>
                    </a:lnTo>
                    <a:lnTo>
                      <a:pt x="2114" y="2819"/>
                    </a:lnTo>
                    <a:lnTo>
                      <a:pt x="2057" y="2819"/>
                    </a:lnTo>
                    <a:lnTo>
                      <a:pt x="2019" y="2819"/>
                    </a:lnTo>
                    <a:lnTo>
                      <a:pt x="1962" y="2819"/>
                    </a:lnTo>
                    <a:lnTo>
                      <a:pt x="1904" y="2800"/>
                    </a:lnTo>
                    <a:lnTo>
                      <a:pt x="1867" y="2762"/>
                    </a:lnTo>
                    <a:lnTo>
                      <a:pt x="1790" y="2648"/>
                    </a:lnTo>
                    <a:lnTo>
                      <a:pt x="1733" y="2590"/>
                    </a:lnTo>
                    <a:lnTo>
                      <a:pt x="1600" y="2514"/>
                    </a:lnTo>
                    <a:lnTo>
                      <a:pt x="1447" y="2495"/>
                    </a:lnTo>
                    <a:lnTo>
                      <a:pt x="1295" y="2495"/>
                    </a:lnTo>
                    <a:lnTo>
                      <a:pt x="1124" y="2476"/>
                    </a:lnTo>
                    <a:lnTo>
                      <a:pt x="609" y="2209"/>
                    </a:lnTo>
                    <a:lnTo>
                      <a:pt x="438" y="2172"/>
                    </a:lnTo>
                    <a:lnTo>
                      <a:pt x="343" y="2172"/>
                    </a:lnTo>
                    <a:lnTo>
                      <a:pt x="248" y="2153"/>
                    </a:lnTo>
                    <a:lnTo>
                      <a:pt x="171" y="2114"/>
                    </a:lnTo>
                    <a:lnTo>
                      <a:pt x="95" y="2038"/>
                    </a:lnTo>
                    <a:lnTo>
                      <a:pt x="38" y="1962"/>
                    </a:lnTo>
                    <a:lnTo>
                      <a:pt x="0" y="1924"/>
                    </a:lnTo>
                    <a:lnTo>
                      <a:pt x="76" y="1867"/>
                    </a:lnTo>
                    <a:lnTo>
                      <a:pt x="228" y="1791"/>
                    </a:lnTo>
                    <a:lnTo>
                      <a:pt x="304" y="1772"/>
                    </a:lnTo>
                    <a:lnTo>
                      <a:pt x="1181" y="1543"/>
                    </a:lnTo>
                    <a:lnTo>
                      <a:pt x="1276" y="1543"/>
                    </a:lnTo>
                    <a:lnTo>
                      <a:pt x="1352" y="1543"/>
                    </a:lnTo>
                    <a:lnTo>
                      <a:pt x="1447" y="1562"/>
                    </a:lnTo>
                    <a:lnTo>
                      <a:pt x="2076" y="1486"/>
                    </a:lnTo>
                    <a:lnTo>
                      <a:pt x="2190" y="1505"/>
                    </a:lnTo>
                    <a:lnTo>
                      <a:pt x="2229" y="1505"/>
                    </a:lnTo>
                    <a:lnTo>
                      <a:pt x="2248" y="1524"/>
                    </a:lnTo>
                    <a:lnTo>
                      <a:pt x="2285" y="1524"/>
                    </a:lnTo>
                    <a:lnTo>
                      <a:pt x="2305" y="1543"/>
                    </a:lnTo>
                    <a:lnTo>
                      <a:pt x="2324" y="1562"/>
                    </a:lnTo>
                    <a:lnTo>
                      <a:pt x="2381" y="1562"/>
                    </a:lnTo>
                    <a:lnTo>
                      <a:pt x="2438" y="1562"/>
                    </a:lnTo>
                    <a:lnTo>
                      <a:pt x="2495" y="1562"/>
                    </a:lnTo>
                    <a:lnTo>
                      <a:pt x="2590" y="1562"/>
                    </a:lnTo>
                    <a:lnTo>
                      <a:pt x="2666" y="1581"/>
                    </a:lnTo>
                    <a:lnTo>
                      <a:pt x="2705" y="1581"/>
                    </a:lnTo>
                    <a:lnTo>
                      <a:pt x="2724" y="1562"/>
                    </a:lnTo>
                    <a:lnTo>
                      <a:pt x="2800" y="1505"/>
                    </a:lnTo>
                    <a:lnTo>
                      <a:pt x="2838" y="1486"/>
                    </a:lnTo>
                    <a:lnTo>
                      <a:pt x="2857" y="1467"/>
                    </a:lnTo>
                    <a:lnTo>
                      <a:pt x="2895" y="1467"/>
                    </a:lnTo>
                    <a:lnTo>
                      <a:pt x="3143" y="1505"/>
                    </a:lnTo>
                    <a:lnTo>
                      <a:pt x="3238" y="1524"/>
                    </a:lnTo>
                    <a:lnTo>
                      <a:pt x="3314" y="1581"/>
                    </a:lnTo>
                    <a:lnTo>
                      <a:pt x="3486" y="1676"/>
                    </a:lnTo>
                    <a:lnTo>
                      <a:pt x="3543" y="1714"/>
                    </a:lnTo>
                    <a:lnTo>
                      <a:pt x="3638" y="1752"/>
                    </a:lnTo>
                    <a:lnTo>
                      <a:pt x="3771" y="1752"/>
                    </a:lnTo>
                    <a:lnTo>
                      <a:pt x="3809" y="1772"/>
                    </a:lnTo>
                    <a:lnTo>
                      <a:pt x="3848" y="1791"/>
                    </a:lnTo>
                    <a:lnTo>
                      <a:pt x="3885" y="1828"/>
                    </a:lnTo>
                    <a:lnTo>
                      <a:pt x="3905" y="1848"/>
                    </a:lnTo>
                    <a:lnTo>
                      <a:pt x="3924" y="1886"/>
                    </a:lnTo>
                    <a:lnTo>
                      <a:pt x="3981" y="1924"/>
                    </a:lnTo>
                    <a:lnTo>
                      <a:pt x="4000" y="1943"/>
                    </a:lnTo>
                    <a:lnTo>
                      <a:pt x="4019" y="1962"/>
                    </a:lnTo>
                    <a:lnTo>
                      <a:pt x="4019" y="2000"/>
                    </a:lnTo>
                    <a:lnTo>
                      <a:pt x="4019" y="2019"/>
                    </a:lnTo>
                    <a:lnTo>
                      <a:pt x="4038" y="2076"/>
                    </a:lnTo>
                    <a:lnTo>
                      <a:pt x="4038" y="2172"/>
                    </a:lnTo>
                    <a:lnTo>
                      <a:pt x="4057" y="2190"/>
                    </a:lnTo>
                    <a:lnTo>
                      <a:pt x="4057" y="2229"/>
                    </a:lnTo>
                    <a:lnTo>
                      <a:pt x="4095" y="2248"/>
                    </a:lnTo>
                    <a:lnTo>
                      <a:pt x="4114" y="2267"/>
                    </a:lnTo>
                    <a:lnTo>
                      <a:pt x="4152" y="2305"/>
                    </a:lnTo>
                    <a:lnTo>
                      <a:pt x="4247" y="2438"/>
                    </a:lnTo>
                    <a:lnTo>
                      <a:pt x="4400" y="2610"/>
                    </a:lnTo>
                    <a:lnTo>
                      <a:pt x="4438" y="2648"/>
                    </a:lnTo>
                    <a:lnTo>
                      <a:pt x="4514" y="2705"/>
                    </a:lnTo>
                    <a:lnTo>
                      <a:pt x="4591" y="2762"/>
                    </a:lnTo>
                    <a:lnTo>
                      <a:pt x="4933" y="3086"/>
                    </a:lnTo>
                    <a:lnTo>
                      <a:pt x="5009" y="3143"/>
                    </a:lnTo>
                    <a:lnTo>
                      <a:pt x="5104" y="3200"/>
                    </a:lnTo>
                    <a:lnTo>
                      <a:pt x="5124" y="3219"/>
                    </a:lnTo>
                    <a:lnTo>
                      <a:pt x="5143" y="3238"/>
                    </a:lnTo>
                    <a:lnTo>
                      <a:pt x="5162" y="3257"/>
                    </a:lnTo>
                    <a:lnTo>
                      <a:pt x="5181" y="3276"/>
                    </a:lnTo>
                    <a:lnTo>
                      <a:pt x="5238" y="3314"/>
                    </a:lnTo>
                    <a:lnTo>
                      <a:pt x="5295" y="3333"/>
                    </a:lnTo>
                    <a:lnTo>
                      <a:pt x="5467" y="3372"/>
                    </a:lnTo>
                    <a:lnTo>
                      <a:pt x="5619" y="3372"/>
                    </a:lnTo>
                    <a:lnTo>
                      <a:pt x="5638" y="3352"/>
                    </a:lnTo>
                    <a:lnTo>
                      <a:pt x="5657" y="3296"/>
                    </a:lnTo>
                    <a:lnTo>
                      <a:pt x="5657" y="3162"/>
                    </a:lnTo>
                    <a:lnTo>
                      <a:pt x="5695" y="3010"/>
                    </a:lnTo>
                    <a:lnTo>
                      <a:pt x="5752" y="2819"/>
                    </a:lnTo>
                    <a:lnTo>
                      <a:pt x="5771" y="2781"/>
                    </a:lnTo>
                    <a:lnTo>
                      <a:pt x="5790" y="2762"/>
                    </a:lnTo>
                    <a:lnTo>
                      <a:pt x="5810" y="2781"/>
                    </a:lnTo>
                    <a:lnTo>
                      <a:pt x="5981" y="3047"/>
                    </a:lnTo>
                    <a:lnTo>
                      <a:pt x="6000" y="3047"/>
                    </a:lnTo>
                    <a:lnTo>
                      <a:pt x="6019" y="3047"/>
                    </a:lnTo>
                    <a:lnTo>
                      <a:pt x="6191" y="2971"/>
                    </a:lnTo>
                    <a:lnTo>
                      <a:pt x="6228" y="2952"/>
                    </a:lnTo>
                    <a:lnTo>
                      <a:pt x="6419" y="2952"/>
                    </a:lnTo>
                    <a:lnTo>
                      <a:pt x="6457" y="2933"/>
                    </a:lnTo>
                    <a:lnTo>
                      <a:pt x="6609" y="2876"/>
                    </a:lnTo>
                    <a:lnTo>
                      <a:pt x="6648" y="2876"/>
                    </a:lnTo>
                    <a:lnTo>
                      <a:pt x="6667" y="2876"/>
                    </a:lnTo>
                    <a:lnTo>
                      <a:pt x="6667" y="2895"/>
                    </a:lnTo>
                    <a:lnTo>
                      <a:pt x="6686" y="2952"/>
                    </a:lnTo>
                    <a:lnTo>
                      <a:pt x="6705" y="2971"/>
                    </a:lnTo>
                    <a:lnTo>
                      <a:pt x="6724" y="2991"/>
                    </a:lnTo>
                    <a:lnTo>
                      <a:pt x="6743" y="2991"/>
                    </a:lnTo>
                    <a:lnTo>
                      <a:pt x="6819" y="3029"/>
                    </a:lnTo>
                    <a:lnTo>
                      <a:pt x="6838" y="3029"/>
                    </a:lnTo>
                    <a:lnTo>
                      <a:pt x="6857" y="3047"/>
                    </a:lnTo>
                    <a:lnTo>
                      <a:pt x="6857" y="3067"/>
                    </a:lnTo>
                    <a:lnTo>
                      <a:pt x="6876" y="3105"/>
                    </a:lnTo>
                    <a:lnTo>
                      <a:pt x="6876" y="3124"/>
                    </a:lnTo>
                    <a:lnTo>
                      <a:pt x="6876" y="3143"/>
                    </a:lnTo>
                    <a:lnTo>
                      <a:pt x="6914" y="3181"/>
                    </a:lnTo>
                    <a:lnTo>
                      <a:pt x="6914" y="3219"/>
                    </a:lnTo>
                    <a:lnTo>
                      <a:pt x="6933" y="3238"/>
                    </a:lnTo>
                    <a:lnTo>
                      <a:pt x="6933" y="3296"/>
                    </a:lnTo>
                    <a:lnTo>
                      <a:pt x="6953" y="3314"/>
                    </a:lnTo>
                    <a:lnTo>
                      <a:pt x="7048" y="3410"/>
                    </a:lnTo>
                    <a:lnTo>
                      <a:pt x="7143" y="3486"/>
                    </a:lnTo>
                    <a:lnTo>
                      <a:pt x="7143" y="3505"/>
                    </a:lnTo>
                    <a:lnTo>
                      <a:pt x="7162" y="3543"/>
                    </a:lnTo>
                    <a:lnTo>
                      <a:pt x="7162" y="3562"/>
                    </a:lnTo>
                    <a:lnTo>
                      <a:pt x="7181" y="3581"/>
                    </a:lnTo>
                    <a:lnTo>
                      <a:pt x="7200" y="3600"/>
                    </a:lnTo>
                    <a:lnTo>
                      <a:pt x="7219" y="3600"/>
                    </a:lnTo>
                    <a:lnTo>
                      <a:pt x="7238" y="3619"/>
                    </a:lnTo>
                    <a:lnTo>
                      <a:pt x="7257" y="3638"/>
                    </a:lnTo>
                    <a:lnTo>
                      <a:pt x="7276" y="3657"/>
                    </a:lnTo>
                    <a:lnTo>
                      <a:pt x="7276" y="3677"/>
                    </a:lnTo>
                    <a:lnTo>
                      <a:pt x="7295" y="3695"/>
                    </a:lnTo>
                    <a:lnTo>
                      <a:pt x="7334" y="3753"/>
                    </a:lnTo>
                    <a:lnTo>
                      <a:pt x="7390" y="3829"/>
                    </a:lnTo>
                    <a:lnTo>
                      <a:pt x="7410" y="3848"/>
                    </a:lnTo>
                    <a:lnTo>
                      <a:pt x="7429" y="3905"/>
                    </a:lnTo>
                    <a:lnTo>
                      <a:pt x="7448" y="3981"/>
                    </a:lnTo>
                    <a:lnTo>
                      <a:pt x="7486" y="4076"/>
                    </a:lnTo>
                    <a:lnTo>
                      <a:pt x="7505" y="4095"/>
                    </a:lnTo>
                    <a:lnTo>
                      <a:pt x="7543" y="4076"/>
                    </a:lnTo>
                    <a:lnTo>
                      <a:pt x="8152" y="3619"/>
                    </a:lnTo>
                    <a:lnTo>
                      <a:pt x="8267" y="3581"/>
                    </a:lnTo>
                    <a:lnTo>
                      <a:pt x="8362" y="3677"/>
                    </a:lnTo>
                    <a:lnTo>
                      <a:pt x="8381" y="3677"/>
                    </a:lnTo>
                    <a:lnTo>
                      <a:pt x="8400" y="3677"/>
                    </a:lnTo>
                    <a:lnTo>
                      <a:pt x="8553" y="3543"/>
                    </a:lnTo>
                    <a:lnTo>
                      <a:pt x="8572" y="3543"/>
                    </a:lnTo>
                    <a:lnTo>
                      <a:pt x="8590" y="3543"/>
                    </a:lnTo>
                    <a:lnTo>
                      <a:pt x="8609" y="3562"/>
                    </a:lnTo>
                    <a:lnTo>
                      <a:pt x="8667" y="3581"/>
                    </a:lnTo>
                    <a:lnTo>
                      <a:pt x="8724" y="3600"/>
                    </a:lnTo>
                    <a:lnTo>
                      <a:pt x="8953" y="3791"/>
                    </a:lnTo>
                    <a:lnTo>
                      <a:pt x="8990" y="3809"/>
                    </a:lnTo>
                    <a:lnTo>
                      <a:pt x="9067" y="3791"/>
                    </a:lnTo>
                    <a:lnTo>
                      <a:pt x="9181" y="3677"/>
                    </a:lnTo>
                    <a:lnTo>
                      <a:pt x="9200" y="3600"/>
                    </a:lnTo>
                    <a:lnTo>
                      <a:pt x="9276" y="3543"/>
                    </a:lnTo>
                    <a:lnTo>
                      <a:pt x="9371" y="3448"/>
                    </a:lnTo>
                    <a:lnTo>
                      <a:pt x="9810" y="2915"/>
                    </a:lnTo>
                    <a:lnTo>
                      <a:pt x="9828" y="2876"/>
                    </a:lnTo>
                    <a:lnTo>
                      <a:pt x="9828" y="2857"/>
                    </a:lnTo>
                    <a:lnTo>
                      <a:pt x="9791" y="2762"/>
                    </a:lnTo>
                    <a:lnTo>
                      <a:pt x="9791" y="2743"/>
                    </a:lnTo>
                    <a:lnTo>
                      <a:pt x="9791" y="2705"/>
                    </a:lnTo>
                    <a:lnTo>
                      <a:pt x="9810" y="2667"/>
                    </a:lnTo>
                    <a:lnTo>
                      <a:pt x="9828" y="2648"/>
                    </a:lnTo>
                    <a:lnTo>
                      <a:pt x="9848" y="2629"/>
                    </a:lnTo>
                    <a:lnTo>
                      <a:pt x="10038" y="2553"/>
                    </a:lnTo>
                    <a:lnTo>
                      <a:pt x="10362" y="2362"/>
                    </a:lnTo>
                    <a:lnTo>
                      <a:pt x="10419" y="2324"/>
                    </a:lnTo>
                    <a:lnTo>
                      <a:pt x="10495" y="2190"/>
                    </a:lnTo>
                    <a:lnTo>
                      <a:pt x="10495" y="2172"/>
                    </a:lnTo>
                    <a:lnTo>
                      <a:pt x="10495" y="2153"/>
                    </a:lnTo>
                    <a:lnTo>
                      <a:pt x="10495" y="2133"/>
                    </a:lnTo>
                    <a:lnTo>
                      <a:pt x="10458" y="2038"/>
                    </a:lnTo>
                    <a:lnTo>
                      <a:pt x="10400" y="1772"/>
                    </a:lnTo>
                    <a:lnTo>
                      <a:pt x="10381" y="1733"/>
                    </a:lnTo>
                    <a:lnTo>
                      <a:pt x="10362" y="1696"/>
                    </a:lnTo>
                    <a:lnTo>
                      <a:pt x="10362" y="1676"/>
                    </a:lnTo>
                    <a:lnTo>
                      <a:pt x="10381" y="1657"/>
                    </a:lnTo>
                    <a:lnTo>
                      <a:pt x="10419" y="1657"/>
                    </a:lnTo>
                    <a:lnTo>
                      <a:pt x="10686" y="1714"/>
                    </a:lnTo>
                    <a:lnTo>
                      <a:pt x="10743" y="1696"/>
                    </a:lnTo>
                    <a:lnTo>
                      <a:pt x="10800" y="1676"/>
                    </a:lnTo>
                    <a:lnTo>
                      <a:pt x="10895" y="1600"/>
                    </a:lnTo>
                    <a:lnTo>
                      <a:pt x="10934" y="1562"/>
                    </a:lnTo>
                    <a:lnTo>
                      <a:pt x="10934" y="1524"/>
                    </a:lnTo>
                    <a:lnTo>
                      <a:pt x="10952" y="1486"/>
                    </a:lnTo>
                    <a:lnTo>
                      <a:pt x="10971" y="1391"/>
                    </a:lnTo>
                    <a:lnTo>
                      <a:pt x="10991" y="1333"/>
                    </a:lnTo>
                    <a:lnTo>
                      <a:pt x="11010" y="1276"/>
                    </a:lnTo>
                    <a:lnTo>
                      <a:pt x="11010" y="1086"/>
                    </a:lnTo>
                    <a:lnTo>
                      <a:pt x="11010" y="1048"/>
                    </a:lnTo>
                    <a:lnTo>
                      <a:pt x="10991" y="1010"/>
                    </a:lnTo>
                    <a:lnTo>
                      <a:pt x="10971" y="971"/>
                    </a:lnTo>
                    <a:lnTo>
                      <a:pt x="10934" y="952"/>
                    </a:lnTo>
                    <a:lnTo>
                      <a:pt x="10895" y="934"/>
                    </a:lnTo>
                    <a:lnTo>
                      <a:pt x="10838" y="876"/>
                    </a:lnTo>
                    <a:lnTo>
                      <a:pt x="10819" y="838"/>
                    </a:lnTo>
                    <a:lnTo>
                      <a:pt x="10800" y="819"/>
                    </a:lnTo>
                    <a:lnTo>
                      <a:pt x="10819" y="781"/>
                    </a:lnTo>
                    <a:lnTo>
                      <a:pt x="10838" y="762"/>
                    </a:lnTo>
                    <a:lnTo>
                      <a:pt x="11029" y="590"/>
                    </a:lnTo>
                    <a:lnTo>
                      <a:pt x="11067" y="533"/>
                    </a:lnTo>
                    <a:lnTo>
                      <a:pt x="11105" y="495"/>
                    </a:lnTo>
                    <a:lnTo>
                      <a:pt x="11105" y="419"/>
                    </a:lnTo>
                    <a:lnTo>
                      <a:pt x="11124" y="381"/>
                    </a:lnTo>
                    <a:lnTo>
                      <a:pt x="11105" y="343"/>
                    </a:lnTo>
                    <a:lnTo>
                      <a:pt x="11086" y="305"/>
                    </a:lnTo>
                    <a:lnTo>
                      <a:pt x="11067" y="267"/>
                    </a:lnTo>
                    <a:lnTo>
                      <a:pt x="10991" y="209"/>
                    </a:lnTo>
                    <a:lnTo>
                      <a:pt x="10971" y="172"/>
                    </a:lnTo>
                    <a:lnTo>
                      <a:pt x="10952" y="133"/>
                    </a:lnTo>
                    <a:lnTo>
                      <a:pt x="10952" y="76"/>
                    </a:lnTo>
                    <a:lnTo>
                      <a:pt x="10971" y="57"/>
                    </a:lnTo>
                    <a:lnTo>
                      <a:pt x="10991" y="38"/>
                    </a:lnTo>
                    <a:lnTo>
                      <a:pt x="11029" y="19"/>
                    </a:lnTo>
                    <a:lnTo>
                      <a:pt x="11067" y="19"/>
                    </a:lnTo>
                    <a:lnTo>
                      <a:pt x="11086" y="19"/>
                    </a:lnTo>
                    <a:lnTo>
                      <a:pt x="11238" y="57"/>
                    </a:lnTo>
                    <a:lnTo>
                      <a:pt x="11276" y="76"/>
                    </a:lnTo>
                    <a:lnTo>
                      <a:pt x="11315" y="95"/>
                    </a:lnTo>
                    <a:lnTo>
                      <a:pt x="11352" y="114"/>
                    </a:lnTo>
                    <a:lnTo>
                      <a:pt x="11372" y="133"/>
                    </a:lnTo>
                    <a:lnTo>
                      <a:pt x="11410" y="133"/>
                    </a:lnTo>
                    <a:lnTo>
                      <a:pt x="11448" y="133"/>
                    </a:lnTo>
                    <a:lnTo>
                      <a:pt x="11505" y="95"/>
                    </a:lnTo>
                    <a:lnTo>
                      <a:pt x="11524" y="76"/>
                    </a:lnTo>
                    <a:lnTo>
                      <a:pt x="11562" y="0"/>
                    </a:lnTo>
                    <a:lnTo>
                      <a:pt x="11791" y="209"/>
                    </a:lnTo>
                    <a:lnTo>
                      <a:pt x="11848" y="286"/>
                    </a:lnTo>
                    <a:lnTo>
                      <a:pt x="11905" y="419"/>
                    </a:lnTo>
                    <a:lnTo>
                      <a:pt x="12000" y="629"/>
                    </a:lnTo>
                    <a:lnTo>
                      <a:pt x="12019" y="648"/>
                    </a:lnTo>
                    <a:lnTo>
                      <a:pt x="12038" y="667"/>
                    </a:lnTo>
                    <a:lnTo>
                      <a:pt x="12153" y="762"/>
                    </a:lnTo>
                    <a:lnTo>
                      <a:pt x="12172" y="800"/>
                    </a:lnTo>
                    <a:lnTo>
                      <a:pt x="12190" y="838"/>
                    </a:lnTo>
                    <a:lnTo>
                      <a:pt x="12190" y="876"/>
                    </a:lnTo>
                    <a:lnTo>
                      <a:pt x="12229" y="971"/>
                    </a:lnTo>
                    <a:lnTo>
                      <a:pt x="12267" y="1048"/>
                    </a:lnTo>
                    <a:lnTo>
                      <a:pt x="12381" y="1162"/>
                    </a:lnTo>
                    <a:lnTo>
                      <a:pt x="12419" y="1219"/>
                    </a:lnTo>
                    <a:lnTo>
                      <a:pt x="12457" y="1295"/>
                    </a:lnTo>
                    <a:lnTo>
                      <a:pt x="12457" y="1352"/>
                    </a:lnTo>
                    <a:lnTo>
                      <a:pt x="12476" y="1391"/>
                    </a:lnTo>
                    <a:lnTo>
                      <a:pt x="12419" y="1619"/>
                    </a:lnTo>
                    <a:lnTo>
                      <a:pt x="12419" y="1676"/>
                    </a:lnTo>
                    <a:lnTo>
                      <a:pt x="12419" y="1714"/>
                    </a:lnTo>
                    <a:lnTo>
                      <a:pt x="12439" y="1772"/>
                    </a:lnTo>
                    <a:lnTo>
                      <a:pt x="12495" y="1867"/>
                    </a:lnTo>
                    <a:lnTo>
                      <a:pt x="12534" y="1886"/>
                    </a:lnTo>
                    <a:lnTo>
                      <a:pt x="12610" y="1867"/>
                    </a:lnTo>
                    <a:lnTo>
                      <a:pt x="12686" y="1828"/>
                    </a:lnTo>
                    <a:lnTo>
                      <a:pt x="12762" y="1828"/>
                    </a:lnTo>
                    <a:lnTo>
                      <a:pt x="12800" y="1828"/>
                    </a:lnTo>
                    <a:lnTo>
                      <a:pt x="13105" y="1981"/>
                    </a:lnTo>
                    <a:lnTo>
                      <a:pt x="13296" y="2153"/>
                    </a:lnTo>
                    <a:lnTo>
                      <a:pt x="13333" y="2153"/>
                    </a:lnTo>
                    <a:lnTo>
                      <a:pt x="13353" y="2153"/>
                    </a:lnTo>
                    <a:lnTo>
                      <a:pt x="13562" y="2114"/>
                    </a:lnTo>
                    <a:lnTo>
                      <a:pt x="13581" y="2114"/>
                    </a:lnTo>
                    <a:lnTo>
                      <a:pt x="13638" y="2095"/>
                    </a:lnTo>
                    <a:lnTo>
                      <a:pt x="13658" y="2076"/>
                    </a:lnTo>
                    <a:lnTo>
                      <a:pt x="13677" y="2095"/>
                    </a:lnTo>
                    <a:lnTo>
                      <a:pt x="13695" y="2133"/>
                    </a:lnTo>
                    <a:lnTo>
                      <a:pt x="13734" y="2286"/>
                    </a:lnTo>
                    <a:lnTo>
                      <a:pt x="13753" y="2343"/>
                    </a:lnTo>
                    <a:lnTo>
                      <a:pt x="13791" y="2362"/>
                    </a:lnTo>
                    <a:lnTo>
                      <a:pt x="14115" y="2286"/>
                    </a:lnTo>
                    <a:lnTo>
                      <a:pt x="14171" y="2286"/>
                    </a:lnTo>
                    <a:lnTo>
                      <a:pt x="14210" y="2343"/>
                    </a:lnTo>
                    <a:lnTo>
                      <a:pt x="14229" y="2457"/>
                    </a:lnTo>
                    <a:lnTo>
                      <a:pt x="14248" y="2457"/>
                    </a:lnTo>
                    <a:lnTo>
                      <a:pt x="14267" y="2457"/>
                    </a:lnTo>
                    <a:lnTo>
                      <a:pt x="14324" y="2419"/>
                    </a:lnTo>
                    <a:lnTo>
                      <a:pt x="14343" y="2419"/>
                    </a:lnTo>
                    <a:lnTo>
                      <a:pt x="14362" y="2419"/>
                    </a:lnTo>
                    <a:lnTo>
                      <a:pt x="14515" y="2667"/>
                    </a:lnTo>
                    <a:lnTo>
                      <a:pt x="14515" y="2705"/>
                    </a:lnTo>
                    <a:lnTo>
                      <a:pt x="14496" y="2762"/>
                    </a:lnTo>
                    <a:lnTo>
                      <a:pt x="14191" y="3391"/>
                    </a:lnTo>
                    <a:lnTo>
                      <a:pt x="14191" y="3428"/>
                    </a:lnTo>
                    <a:lnTo>
                      <a:pt x="14171" y="3657"/>
                    </a:lnTo>
                    <a:lnTo>
                      <a:pt x="14153" y="3695"/>
                    </a:lnTo>
                    <a:lnTo>
                      <a:pt x="13886" y="4343"/>
                    </a:lnTo>
                    <a:lnTo>
                      <a:pt x="13886" y="4381"/>
                    </a:lnTo>
                    <a:lnTo>
                      <a:pt x="13886" y="4419"/>
                    </a:lnTo>
                    <a:lnTo>
                      <a:pt x="13886" y="4571"/>
                    </a:lnTo>
                    <a:lnTo>
                      <a:pt x="13886" y="4610"/>
                    </a:lnTo>
                    <a:lnTo>
                      <a:pt x="13867" y="4667"/>
                    </a:lnTo>
                    <a:lnTo>
                      <a:pt x="13829" y="4762"/>
                    </a:lnTo>
                    <a:lnTo>
                      <a:pt x="13810" y="4819"/>
                    </a:lnTo>
                    <a:lnTo>
                      <a:pt x="13734" y="4914"/>
                    </a:lnTo>
                    <a:lnTo>
                      <a:pt x="13695" y="4952"/>
                    </a:lnTo>
                    <a:lnTo>
                      <a:pt x="13658" y="4972"/>
                    </a:lnTo>
                    <a:lnTo>
                      <a:pt x="13619" y="4952"/>
                    </a:lnTo>
                    <a:lnTo>
                      <a:pt x="13467" y="4838"/>
                    </a:lnTo>
                    <a:lnTo>
                      <a:pt x="13429" y="4838"/>
                    </a:lnTo>
                    <a:lnTo>
                      <a:pt x="13391" y="4838"/>
                    </a:lnTo>
                    <a:lnTo>
                      <a:pt x="13391" y="5105"/>
                    </a:lnTo>
                    <a:lnTo>
                      <a:pt x="13391" y="5143"/>
                    </a:lnTo>
                    <a:lnTo>
                      <a:pt x="13353" y="5257"/>
                    </a:lnTo>
                    <a:lnTo>
                      <a:pt x="13353" y="5314"/>
                    </a:lnTo>
                    <a:lnTo>
                      <a:pt x="13314" y="5353"/>
                    </a:lnTo>
                    <a:lnTo>
                      <a:pt x="13277" y="5372"/>
                    </a:lnTo>
                    <a:lnTo>
                      <a:pt x="13257" y="5372"/>
                    </a:lnTo>
                    <a:lnTo>
                      <a:pt x="13238" y="5391"/>
                    </a:lnTo>
                    <a:lnTo>
                      <a:pt x="13238" y="5429"/>
                    </a:lnTo>
                    <a:lnTo>
                      <a:pt x="13219" y="5467"/>
                    </a:lnTo>
                    <a:lnTo>
                      <a:pt x="13238" y="5486"/>
                    </a:lnTo>
                    <a:lnTo>
                      <a:pt x="13238" y="5524"/>
                    </a:lnTo>
                    <a:lnTo>
                      <a:pt x="13296" y="5562"/>
                    </a:lnTo>
                    <a:lnTo>
                      <a:pt x="13314" y="5600"/>
                    </a:lnTo>
                    <a:lnTo>
                      <a:pt x="13333" y="5638"/>
                    </a:lnTo>
                    <a:lnTo>
                      <a:pt x="13353" y="5695"/>
                    </a:lnTo>
                    <a:lnTo>
                      <a:pt x="13372" y="5714"/>
                    </a:lnTo>
                    <a:lnTo>
                      <a:pt x="13410" y="5695"/>
                    </a:lnTo>
                    <a:lnTo>
                      <a:pt x="13600" y="5638"/>
                    </a:lnTo>
                    <a:lnTo>
                      <a:pt x="13638" y="5638"/>
                    </a:lnTo>
                    <a:lnTo>
                      <a:pt x="13638" y="5676"/>
                    </a:lnTo>
                    <a:lnTo>
                      <a:pt x="13391" y="6800"/>
                    </a:lnTo>
                    <a:lnTo>
                      <a:pt x="13391" y="6838"/>
                    </a:lnTo>
                    <a:lnTo>
                      <a:pt x="13372" y="6877"/>
                    </a:lnTo>
                    <a:lnTo>
                      <a:pt x="12724" y="7314"/>
                    </a:lnTo>
                    <a:lnTo>
                      <a:pt x="12667" y="7372"/>
                    </a:lnTo>
                    <a:lnTo>
                      <a:pt x="12667" y="7390"/>
                    </a:lnTo>
                    <a:lnTo>
                      <a:pt x="12686" y="7410"/>
                    </a:lnTo>
                    <a:lnTo>
                      <a:pt x="12724" y="7429"/>
                    </a:lnTo>
                    <a:lnTo>
                      <a:pt x="12820" y="7467"/>
                    </a:lnTo>
                    <a:lnTo>
                      <a:pt x="12838" y="7467"/>
                    </a:lnTo>
                    <a:lnTo>
                      <a:pt x="12952" y="7467"/>
                    </a:lnTo>
                    <a:lnTo>
                      <a:pt x="13124" y="7505"/>
                    </a:lnTo>
                    <a:lnTo>
                      <a:pt x="13314" y="7524"/>
                    </a:lnTo>
                    <a:lnTo>
                      <a:pt x="13638" y="7448"/>
                    </a:lnTo>
                    <a:lnTo>
                      <a:pt x="13772" y="7429"/>
                    </a:lnTo>
                    <a:lnTo>
                      <a:pt x="13848" y="7429"/>
                    </a:lnTo>
                    <a:lnTo>
                      <a:pt x="13905" y="7657"/>
                    </a:lnTo>
                    <a:lnTo>
                      <a:pt x="13943" y="7734"/>
                    </a:lnTo>
                    <a:lnTo>
                      <a:pt x="14153" y="7962"/>
                    </a:lnTo>
                    <a:lnTo>
                      <a:pt x="14171" y="7981"/>
                    </a:lnTo>
                    <a:lnTo>
                      <a:pt x="14210" y="8000"/>
                    </a:lnTo>
                    <a:lnTo>
                      <a:pt x="14324" y="8057"/>
                    </a:lnTo>
                    <a:lnTo>
                      <a:pt x="14343" y="8076"/>
                    </a:lnTo>
                    <a:lnTo>
                      <a:pt x="14343" y="8096"/>
                    </a:lnTo>
                    <a:lnTo>
                      <a:pt x="14324" y="8096"/>
                    </a:lnTo>
                    <a:lnTo>
                      <a:pt x="14324" y="8133"/>
                    </a:lnTo>
                    <a:lnTo>
                      <a:pt x="14343" y="8172"/>
                    </a:lnTo>
                    <a:lnTo>
                      <a:pt x="14381" y="8267"/>
                    </a:lnTo>
                    <a:lnTo>
                      <a:pt x="14420" y="8324"/>
                    </a:lnTo>
                    <a:lnTo>
                      <a:pt x="14438" y="8343"/>
                    </a:lnTo>
                    <a:lnTo>
                      <a:pt x="14476" y="8343"/>
                    </a:lnTo>
                    <a:lnTo>
                      <a:pt x="14496" y="8362"/>
                    </a:lnTo>
                    <a:lnTo>
                      <a:pt x="14534" y="8381"/>
                    </a:lnTo>
                    <a:lnTo>
                      <a:pt x="14552" y="8400"/>
                    </a:lnTo>
                    <a:lnTo>
                      <a:pt x="14572" y="8438"/>
                    </a:lnTo>
                    <a:lnTo>
                      <a:pt x="14572" y="8572"/>
                    </a:lnTo>
                    <a:lnTo>
                      <a:pt x="14591" y="8610"/>
                    </a:lnTo>
                    <a:lnTo>
                      <a:pt x="14591" y="8629"/>
                    </a:lnTo>
                    <a:lnTo>
                      <a:pt x="14610" y="8629"/>
                    </a:lnTo>
                    <a:lnTo>
                      <a:pt x="14629" y="8629"/>
                    </a:lnTo>
                    <a:lnTo>
                      <a:pt x="14667" y="8648"/>
                    </a:lnTo>
                    <a:lnTo>
                      <a:pt x="14686" y="8667"/>
                    </a:lnTo>
                    <a:lnTo>
                      <a:pt x="14705" y="8686"/>
                    </a:lnTo>
                    <a:lnTo>
                      <a:pt x="14705" y="8724"/>
                    </a:lnTo>
                    <a:lnTo>
                      <a:pt x="14705" y="8743"/>
                    </a:lnTo>
                    <a:lnTo>
                      <a:pt x="14724" y="8762"/>
                    </a:lnTo>
                    <a:lnTo>
                      <a:pt x="14743" y="8781"/>
                    </a:lnTo>
                    <a:lnTo>
                      <a:pt x="14762" y="8781"/>
                    </a:lnTo>
                    <a:lnTo>
                      <a:pt x="14781" y="8800"/>
                    </a:lnTo>
                    <a:lnTo>
                      <a:pt x="14781" y="8819"/>
                    </a:lnTo>
                    <a:lnTo>
                      <a:pt x="14857" y="8972"/>
                    </a:lnTo>
                    <a:lnTo>
                      <a:pt x="14877" y="9029"/>
                    </a:lnTo>
                    <a:lnTo>
                      <a:pt x="14896" y="9048"/>
                    </a:lnTo>
                    <a:lnTo>
                      <a:pt x="14915" y="9067"/>
                    </a:lnTo>
                    <a:lnTo>
                      <a:pt x="14972" y="9086"/>
                    </a:lnTo>
                    <a:lnTo>
                      <a:pt x="15010" y="9124"/>
                    </a:lnTo>
                    <a:lnTo>
                      <a:pt x="15029" y="9143"/>
                    </a:lnTo>
                    <a:lnTo>
                      <a:pt x="15048" y="9143"/>
                    </a:lnTo>
                    <a:lnTo>
                      <a:pt x="15105" y="9181"/>
                    </a:lnTo>
                    <a:lnTo>
                      <a:pt x="15124" y="9200"/>
                    </a:lnTo>
                    <a:lnTo>
                      <a:pt x="15162" y="9239"/>
                    </a:lnTo>
                    <a:lnTo>
                      <a:pt x="15238" y="9371"/>
                    </a:lnTo>
                    <a:lnTo>
                      <a:pt x="15258" y="9391"/>
                    </a:lnTo>
                    <a:lnTo>
                      <a:pt x="15314" y="9429"/>
                    </a:lnTo>
                    <a:lnTo>
                      <a:pt x="15391" y="9505"/>
                    </a:lnTo>
                    <a:lnTo>
                      <a:pt x="15429" y="9562"/>
                    </a:lnTo>
                    <a:lnTo>
                      <a:pt x="15467" y="9600"/>
                    </a:lnTo>
                    <a:lnTo>
                      <a:pt x="15486" y="9620"/>
                    </a:lnTo>
                    <a:lnTo>
                      <a:pt x="15505" y="9638"/>
                    </a:lnTo>
                    <a:lnTo>
                      <a:pt x="15543" y="9657"/>
                    </a:lnTo>
                    <a:lnTo>
                      <a:pt x="15562" y="9676"/>
                    </a:lnTo>
                    <a:lnTo>
                      <a:pt x="15581" y="9734"/>
                    </a:lnTo>
                    <a:lnTo>
                      <a:pt x="15600" y="9734"/>
                    </a:lnTo>
                    <a:lnTo>
                      <a:pt x="15619" y="9752"/>
                    </a:lnTo>
                    <a:lnTo>
                      <a:pt x="15639" y="9734"/>
                    </a:lnTo>
                    <a:lnTo>
                      <a:pt x="15658" y="9734"/>
                    </a:lnTo>
                    <a:lnTo>
                      <a:pt x="15676" y="9734"/>
                    </a:lnTo>
                    <a:lnTo>
                      <a:pt x="15734" y="9752"/>
                    </a:lnTo>
                    <a:lnTo>
                      <a:pt x="15772" y="9772"/>
                    </a:lnTo>
                    <a:lnTo>
                      <a:pt x="15829" y="9772"/>
                    </a:lnTo>
                    <a:lnTo>
                      <a:pt x="15867" y="9791"/>
                    </a:lnTo>
                    <a:lnTo>
                      <a:pt x="15886" y="9810"/>
                    </a:lnTo>
                    <a:lnTo>
                      <a:pt x="15905" y="9886"/>
                    </a:lnTo>
                    <a:lnTo>
                      <a:pt x="15924" y="9905"/>
                    </a:lnTo>
                    <a:lnTo>
                      <a:pt x="15943" y="9905"/>
                    </a:lnTo>
                    <a:lnTo>
                      <a:pt x="15981" y="9924"/>
                    </a:lnTo>
                    <a:lnTo>
                      <a:pt x="16076" y="9981"/>
                    </a:lnTo>
                    <a:lnTo>
                      <a:pt x="16115" y="9981"/>
                    </a:lnTo>
                    <a:lnTo>
                      <a:pt x="16153" y="10000"/>
                    </a:lnTo>
                    <a:lnTo>
                      <a:pt x="16172" y="10019"/>
                    </a:lnTo>
                    <a:lnTo>
                      <a:pt x="16191" y="10038"/>
                    </a:lnTo>
                    <a:lnTo>
                      <a:pt x="16191" y="10057"/>
                    </a:lnTo>
                    <a:lnTo>
                      <a:pt x="16191" y="10077"/>
                    </a:lnTo>
                    <a:lnTo>
                      <a:pt x="16191" y="10153"/>
                    </a:lnTo>
                    <a:lnTo>
                      <a:pt x="16191" y="10172"/>
                    </a:lnTo>
                    <a:lnTo>
                      <a:pt x="16210" y="10191"/>
                    </a:lnTo>
                    <a:lnTo>
                      <a:pt x="16248" y="10191"/>
                    </a:lnTo>
                    <a:lnTo>
                      <a:pt x="16610" y="10229"/>
                    </a:lnTo>
                    <a:lnTo>
                      <a:pt x="16667" y="10248"/>
                    </a:lnTo>
                    <a:lnTo>
                      <a:pt x="16686" y="10267"/>
                    </a:lnTo>
                    <a:lnTo>
                      <a:pt x="16705" y="10248"/>
                    </a:lnTo>
                    <a:lnTo>
                      <a:pt x="16724" y="10248"/>
                    </a:lnTo>
                    <a:lnTo>
                      <a:pt x="16762" y="10229"/>
                    </a:lnTo>
                    <a:lnTo>
                      <a:pt x="16782" y="10229"/>
                    </a:lnTo>
                    <a:lnTo>
                      <a:pt x="16896" y="10286"/>
                    </a:lnTo>
                    <a:lnTo>
                      <a:pt x="17010" y="10362"/>
                    </a:lnTo>
                    <a:lnTo>
                      <a:pt x="17105" y="10400"/>
                    </a:lnTo>
                    <a:lnTo>
                      <a:pt x="17143" y="10438"/>
                    </a:lnTo>
                    <a:lnTo>
                      <a:pt x="17277" y="10495"/>
                    </a:lnTo>
                    <a:lnTo>
                      <a:pt x="17372" y="10495"/>
                    </a:lnTo>
                    <a:lnTo>
                      <a:pt x="17410" y="10514"/>
                    </a:lnTo>
                    <a:lnTo>
                      <a:pt x="17410" y="10534"/>
                    </a:lnTo>
                    <a:lnTo>
                      <a:pt x="17410" y="10553"/>
                    </a:lnTo>
                    <a:lnTo>
                      <a:pt x="17391" y="10591"/>
                    </a:lnTo>
                    <a:lnTo>
                      <a:pt x="17372" y="10610"/>
                    </a:lnTo>
                    <a:lnTo>
                      <a:pt x="17391" y="10629"/>
                    </a:lnTo>
                    <a:lnTo>
                      <a:pt x="17429" y="10686"/>
                    </a:lnTo>
                    <a:lnTo>
                      <a:pt x="17505" y="10781"/>
                    </a:lnTo>
                    <a:lnTo>
                      <a:pt x="17544" y="10819"/>
                    </a:lnTo>
                    <a:lnTo>
                      <a:pt x="17581" y="10876"/>
                    </a:lnTo>
                    <a:lnTo>
                      <a:pt x="17600" y="10895"/>
                    </a:lnTo>
                    <a:lnTo>
                      <a:pt x="17620" y="10895"/>
                    </a:lnTo>
                    <a:lnTo>
                      <a:pt x="17639" y="10895"/>
                    </a:lnTo>
                    <a:lnTo>
                      <a:pt x="17676" y="10895"/>
                    </a:lnTo>
                    <a:lnTo>
                      <a:pt x="17734" y="10934"/>
                    </a:lnTo>
                    <a:lnTo>
                      <a:pt x="17829" y="10971"/>
                    </a:lnTo>
                    <a:lnTo>
                      <a:pt x="17867" y="10971"/>
                    </a:lnTo>
                    <a:lnTo>
                      <a:pt x="17886" y="10971"/>
                    </a:lnTo>
                    <a:lnTo>
                      <a:pt x="17924" y="10953"/>
                    </a:lnTo>
                    <a:lnTo>
                      <a:pt x="17962" y="10953"/>
                    </a:lnTo>
                    <a:lnTo>
                      <a:pt x="17981" y="10971"/>
                    </a:lnTo>
                    <a:lnTo>
                      <a:pt x="17981" y="10991"/>
                    </a:lnTo>
                    <a:lnTo>
                      <a:pt x="17962" y="11029"/>
                    </a:lnTo>
                    <a:lnTo>
                      <a:pt x="17962" y="11048"/>
                    </a:lnTo>
                    <a:lnTo>
                      <a:pt x="17981" y="11067"/>
                    </a:lnTo>
                    <a:lnTo>
                      <a:pt x="18057" y="11105"/>
                    </a:lnTo>
                    <a:lnTo>
                      <a:pt x="18057" y="11124"/>
                    </a:lnTo>
                    <a:lnTo>
                      <a:pt x="18077" y="11162"/>
                    </a:lnTo>
                    <a:lnTo>
                      <a:pt x="18077" y="11181"/>
                    </a:lnTo>
                    <a:lnTo>
                      <a:pt x="18077" y="11200"/>
                    </a:lnTo>
                    <a:lnTo>
                      <a:pt x="18096" y="11315"/>
                    </a:lnTo>
                    <a:lnTo>
                      <a:pt x="18115" y="11352"/>
                    </a:lnTo>
                    <a:lnTo>
                      <a:pt x="18134" y="11372"/>
                    </a:lnTo>
                    <a:lnTo>
                      <a:pt x="18248" y="11429"/>
                    </a:lnTo>
                    <a:lnTo>
                      <a:pt x="18267" y="11467"/>
                    </a:lnTo>
                    <a:lnTo>
                      <a:pt x="18305" y="11486"/>
                    </a:lnTo>
                    <a:lnTo>
                      <a:pt x="18305" y="11524"/>
                    </a:lnTo>
                    <a:lnTo>
                      <a:pt x="18515" y="11791"/>
                    </a:lnTo>
                    <a:lnTo>
                      <a:pt x="18515" y="11810"/>
                    </a:lnTo>
                    <a:lnTo>
                      <a:pt x="18515" y="11867"/>
                    </a:lnTo>
                    <a:lnTo>
                      <a:pt x="18515" y="11886"/>
                    </a:lnTo>
                    <a:lnTo>
                      <a:pt x="18553" y="11943"/>
                    </a:lnTo>
                    <a:lnTo>
                      <a:pt x="18591" y="11981"/>
                    </a:lnTo>
                    <a:lnTo>
                      <a:pt x="18610" y="12000"/>
                    </a:lnTo>
                    <a:lnTo>
                      <a:pt x="18667" y="12019"/>
                    </a:lnTo>
                    <a:lnTo>
                      <a:pt x="18667" y="12038"/>
                    </a:lnTo>
                    <a:lnTo>
                      <a:pt x="18686" y="12077"/>
                    </a:lnTo>
                    <a:lnTo>
                      <a:pt x="18667" y="12095"/>
                    </a:lnTo>
                    <a:lnTo>
                      <a:pt x="18667" y="12114"/>
                    </a:lnTo>
                    <a:lnTo>
                      <a:pt x="18667" y="12153"/>
                    </a:lnTo>
                    <a:lnTo>
                      <a:pt x="18667" y="12172"/>
                    </a:lnTo>
                    <a:lnTo>
                      <a:pt x="18667" y="12191"/>
                    </a:lnTo>
                    <a:lnTo>
                      <a:pt x="18648" y="12191"/>
                    </a:lnTo>
                    <a:lnTo>
                      <a:pt x="18648" y="12210"/>
                    </a:lnTo>
                    <a:lnTo>
                      <a:pt x="18629" y="12229"/>
                    </a:lnTo>
                    <a:lnTo>
                      <a:pt x="18648" y="12248"/>
                    </a:lnTo>
                    <a:lnTo>
                      <a:pt x="18667" y="12248"/>
                    </a:lnTo>
                    <a:lnTo>
                      <a:pt x="18705" y="12248"/>
                    </a:lnTo>
                    <a:lnTo>
                      <a:pt x="18743" y="12248"/>
                    </a:lnTo>
                    <a:lnTo>
                      <a:pt x="18781" y="12267"/>
                    </a:lnTo>
                    <a:lnTo>
                      <a:pt x="18839" y="12305"/>
                    </a:lnTo>
                    <a:lnTo>
                      <a:pt x="18877" y="12343"/>
                    </a:lnTo>
                    <a:lnTo>
                      <a:pt x="18895" y="12381"/>
                    </a:lnTo>
                    <a:lnTo>
                      <a:pt x="18934" y="12419"/>
                    </a:lnTo>
                    <a:lnTo>
                      <a:pt x="18972" y="12458"/>
                    </a:lnTo>
                    <a:lnTo>
                      <a:pt x="18991" y="12495"/>
                    </a:lnTo>
                    <a:lnTo>
                      <a:pt x="19029" y="12553"/>
                    </a:lnTo>
                    <a:lnTo>
                      <a:pt x="19048" y="12572"/>
                    </a:lnTo>
                    <a:lnTo>
                      <a:pt x="19067" y="12572"/>
                    </a:lnTo>
                    <a:lnTo>
                      <a:pt x="19124" y="12572"/>
                    </a:lnTo>
                    <a:lnTo>
                      <a:pt x="19162" y="12572"/>
                    </a:lnTo>
                    <a:lnTo>
                      <a:pt x="19181" y="12591"/>
                    </a:lnTo>
                    <a:lnTo>
                      <a:pt x="19200" y="12610"/>
                    </a:lnTo>
                    <a:lnTo>
                      <a:pt x="19200" y="12667"/>
                    </a:lnTo>
                    <a:lnTo>
                      <a:pt x="19200" y="12686"/>
                    </a:lnTo>
                    <a:lnTo>
                      <a:pt x="19220" y="12724"/>
                    </a:lnTo>
                    <a:lnTo>
                      <a:pt x="19258" y="12762"/>
                    </a:lnTo>
                    <a:lnTo>
                      <a:pt x="19276" y="12800"/>
                    </a:lnTo>
                    <a:lnTo>
                      <a:pt x="19276" y="12820"/>
                    </a:lnTo>
                    <a:lnTo>
                      <a:pt x="19296" y="12876"/>
                    </a:lnTo>
                    <a:lnTo>
                      <a:pt x="19315" y="12934"/>
                    </a:lnTo>
                    <a:lnTo>
                      <a:pt x="19334" y="12952"/>
                    </a:lnTo>
                    <a:lnTo>
                      <a:pt x="19353" y="12972"/>
                    </a:lnTo>
                    <a:lnTo>
                      <a:pt x="19429" y="12991"/>
                    </a:lnTo>
                    <a:lnTo>
                      <a:pt x="19467" y="12991"/>
                    </a:lnTo>
                    <a:lnTo>
                      <a:pt x="19486" y="13010"/>
                    </a:lnTo>
                    <a:lnTo>
                      <a:pt x="19505" y="13048"/>
                    </a:lnTo>
                    <a:lnTo>
                      <a:pt x="19486" y="13105"/>
                    </a:lnTo>
                    <a:lnTo>
                      <a:pt x="19505" y="13105"/>
                    </a:lnTo>
                    <a:lnTo>
                      <a:pt x="19525" y="13124"/>
                    </a:lnTo>
                    <a:lnTo>
                      <a:pt x="19601" y="13105"/>
                    </a:lnTo>
                    <a:lnTo>
                      <a:pt x="19620" y="13124"/>
                    </a:lnTo>
                    <a:lnTo>
                      <a:pt x="19657" y="13124"/>
                    </a:lnTo>
                    <a:lnTo>
                      <a:pt x="19677" y="13143"/>
                    </a:lnTo>
                    <a:lnTo>
                      <a:pt x="19677" y="13181"/>
                    </a:lnTo>
                    <a:lnTo>
                      <a:pt x="19677" y="13219"/>
                    </a:lnTo>
                    <a:lnTo>
                      <a:pt x="19696" y="13257"/>
                    </a:lnTo>
                    <a:lnTo>
                      <a:pt x="19734" y="13315"/>
                    </a:lnTo>
                    <a:lnTo>
                      <a:pt x="19734" y="13353"/>
                    </a:lnTo>
                    <a:lnTo>
                      <a:pt x="19734" y="13410"/>
                    </a:lnTo>
                    <a:lnTo>
                      <a:pt x="19753" y="13448"/>
                    </a:lnTo>
                    <a:lnTo>
                      <a:pt x="19810" y="13524"/>
                    </a:lnTo>
                    <a:lnTo>
                      <a:pt x="19810" y="13543"/>
                    </a:lnTo>
                    <a:lnTo>
                      <a:pt x="19829" y="13600"/>
                    </a:lnTo>
                    <a:lnTo>
                      <a:pt x="19829" y="13638"/>
                    </a:lnTo>
                    <a:lnTo>
                      <a:pt x="19867" y="13658"/>
                    </a:lnTo>
                    <a:lnTo>
                      <a:pt x="19886" y="13677"/>
                    </a:lnTo>
                    <a:lnTo>
                      <a:pt x="19924" y="13677"/>
                    </a:lnTo>
                    <a:lnTo>
                      <a:pt x="19943" y="13677"/>
                    </a:lnTo>
                    <a:lnTo>
                      <a:pt x="19982" y="13677"/>
                    </a:lnTo>
                    <a:lnTo>
                      <a:pt x="20001" y="13696"/>
                    </a:lnTo>
                    <a:lnTo>
                      <a:pt x="20058" y="13829"/>
                    </a:lnTo>
                    <a:lnTo>
                      <a:pt x="20019" y="13829"/>
                    </a:lnTo>
                    <a:lnTo>
                      <a:pt x="19943" y="13810"/>
                    </a:lnTo>
                    <a:lnTo>
                      <a:pt x="19772" y="13753"/>
                    </a:lnTo>
                    <a:lnTo>
                      <a:pt x="19276" y="13638"/>
                    </a:lnTo>
                    <a:lnTo>
                      <a:pt x="19010" y="13600"/>
                    </a:lnTo>
                    <a:lnTo>
                      <a:pt x="18877" y="13562"/>
                    </a:lnTo>
                    <a:lnTo>
                      <a:pt x="18724" y="13619"/>
                    </a:lnTo>
                    <a:lnTo>
                      <a:pt x="18229" y="13658"/>
                    </a:lnTo>
                    <a:lnTo>
                      <a:pt x="18134" y="13696"/>
                    </a:lnTo>
                    <a:lnTo>
                      <a:pt x="18020" y="13791"/>
                    </a:lnTo>
                    <a:lnTo>
                      <a:pt x="17943" y="13810"/>
                    </a:lnTo>
                    <a:lnTo>
                      <a:pt x="17924" y="13791"/>
                    </a:lnTo>
                    <a:lnTo>
                      <a:pt x="17848" y="13753"/>
                    </a:lnTo>
                    <a:lnTo>
                      <a:pt x="17810" y="13734"/>
                    </a:lnTo>
                    <a:lnTo>
                      <a:pt x="17676" y="13734"/>
                    </a:lnTo>
                    <a:lnTo>
                      <a:pt x="17391" y="13696"/>
                    </a:lnTo>
                    <a:lnTo>
                      <a:pt x="17295" y="13696"/>
                    </a:lnTo>
                    <a:lnTo>
                      <a:pt x="17200" y="13734"/>
                    </a:lnTo>
                    <a:lnTo>
                      <a:pt x="17029" y="13810"/>
                    </a:lnTo>
                    <a:lnTo>
                      <a:pt x="16953" y="13829"/>
                    </a:lnTo>
                    <a:lnTo>
                      <a:pt x="16762" y="13867"/>
                    </a:lnTo>
                    <a:lnTo>
                      <a:pt x="16591" y="13867"/>
                    </a:lnTo>
                    <a:lnTo>
                      <a:pt x="16438" y="13829"/>
                    </a:lnTo>
                    <a:lnTo>
                      <a:pt x="16305" y="13734"/>
                    </a:lnTo>
                    <a:lnTo>
                      <a:pt x="16229" y="13677"/>
                    </a:lnTo>
                    <a:lnTo>
                      <a:pt x="16172" y="13638"/>
                    </a:lnTo>
                    <a:lnTo>
                      <a:pt x="16076" y="13600"/>
                    </a:lnTo>
                    <a:lnTo>
                      <a:pt x="15981" y="13600"/>
                    </a:lnTo>
                    <a:lnTo>
                      <a:pt x="15772" y="13619"/>
                    </a:lnTo>
                    <a:lnTo>
                      <a:pt x="15695" y="13619"/>
                    </a:lnTo>
                    <a:lnTo>
                      <a:pt x="15581" y="13562"/>
                    </a:lnTo>
                    <a:lnTo>
                      <a:pt x="15448" y="13467"/>
                    </a:lnTo>
                    <a:lnTo>
                      <a:pt x="15391" y="13448"/>
                    </a:lnTo>
                    <a:lnTo>
                      <a:pt x="15258" y="13429"/>
                    </a:lnTo>
                    <a:lnTo>
                      <a:pt x="15238" y="13410"/>
                    </a:lnTo>
                    <a:lnTo>
                      <a:pt x="15238" y="13391"/>
                    </a:lnTo>
                    <a:lnTo>
                      <a:pt x="15143" y="13296"/>
                    </a:lnTo>
                    <a:lnTo>
                      <a:pt x="15105" y="13277"/>
                    </a:lnTo>
                    <a:lnTo>
                      <a:pt x="15010" y="13257"/>
                    </a:lnTo>
                    <a:lnTo>
                      <a:pt x="14953" y="13238"/>
                    </a:lnTo>
                    <a:lnTo>
                      <a:pt x="14838" y="13162"/>
                    </a:lnTo>
                    <a:lnTo>
                      <a:pt x="14762" y="13143"/>
                    </a:lnTo>
                    <a:lnTo>
                      <a:pt x="14610" y="13124"/>
                    </a:lnTo>
                    <a:lnTo>
                      <a:pt x="14496" y="13067"/>
                    </a:lnTo>
                    <a:lnTo>
                      <a:pt x="14343" y="13029"/>
                    </a:lnTo>
                    <a:lnTo>
                      <a:pt x="14076" y="12857"/>
                    </a:lnTo>
                    <a:lnTo>
                      <a:pt x="13981" y="12820"/>
                    </a:lnTo>
                    <a:lnTo>
                      <a:pt x="13677" y="12838"/>
                    </a:lnTo>
                    <a:lnTo>
                      <a:pt x="13619" y="12857"/>
                    </a:lnTo>
                    <a:lnTo>
                      <a:pt x="13543" y="12800"/>
                    </a:lnTo>
                    <a:lnTo>
                      <a:pt x="13448" y="12820"/>
                    </a:lnTo>
                    <a:lnTo>
                      <a:pt x="13277" y="12896"/>
                    </a:lnTo>
                    <a:lnTo>
                      <a:pt x="13124" y="12876"/>
                    </a:lnTo>
                    <a:lnTo>
                      <a:pt x="13048" y="12896"/>
                    </a:lnTo>
                    <a:lnTo>
                      <a:pt x="13010" y="12972"/>
                    </a:lnTo>
                    <a:lnTo>
                      <a:pt x="12952" y="13029"/>
                    </a:lnTo>
                    <a:lnTo>
                      <a:pt x="12838" y="13010"/>
                    </a:lnTo>
                    <a:lnTo>
                      <a:pt x="12610" y="12952"/>
                    </a:lnTo>
                    <a:lnTo>
                      <a:pt x="12515" y="12991"/>
                    </a:lnTo>
                    <a:lnTo>
                      <a:pt x="12362" y="13067"/>
                    </a:lnTo>
                    <a:lnTo>
                      <a:pt x="12267" y="13124"/>
                    </a:lnTo>
                    <a:lnTo>
                      <a:pt x="12190" y="13124"/>
                    </a:lnTo>
                    <a:lnTo>
                      <a:pt x="12172" y="13124"/>
                    </a:lnTo>
                    <a:lnTo>
                      <a:pt x="12134" y="13105"/>
                    </a:lnTo>
                    <a:lnTo>
                      <a:pt x="11791" y="12800"/>
                    </a:lnTo>
                    <a:lnTo>
                      <a:pt x="11753" y="12743"/>
                    </a:lnTo>
                    <a:lnTo>
                      <a:pt x="11714" y="12648"/>
                    </a:lnTo>
                    <a:lnTo>
                      <a:pt x="11696" y="12610"/>
                    </a:lnTo>
                    <a:lnTo>
                      <a:pt x="11657" y="12553"/>
                    </a:lnTo>
                    <a:lnTo>
                      <a:pt x="11619" y="12534"/>
                    </a:lnTo>
                    <a:lnTo>
                      <a:pt x="11200" y="12553"/>
                    </a:lnTo>
                    <a:lnTo>
                      <a:pt x="11029" y="12515"/>
                    </a:lnTo>
                    <a:lnTo>
                      <a:pt x="10857" y="12439"/>
                    </a:lnTo>
                    <a:lnTo>
                      <a:pt x="10724" y="12286"/>
                    </a:lnTo>
                    <a:lnTo>
                      <a:pt x="10648" y="12095"/>
                    </a:lnTo>
                    <a:lnTo>
                      <a:pt x="10610" y="11886"/>
                    </a:lnTo>
                    <a:lnTo>
                      <a:pt x="10629" y="11677"/>
                    </a:lnTo>
                    <a:lnTo>
                      <a:pt x="10667" y="11581"/>
                    </a:lnTo>
                    <a:lnTo>
                      <a:pt x="10743" y="11467"/>
                    </a:lnTo>
                    <a:lnTo>
                      <a:pt x="10800" y="11352"/>
                    </a:lnTo>
                    <a:lnTo>
                      <a:pt x="10800" y="11257"/>
                    </a:lnTo>
                    <a:lnTo>
                      <a:pt x="10724" y="11200"/>
                    </a:lnTo>
                    <a:lnTo>
                      <a:pt x="10534" y="11143"/>
                    </a:lnTo>
                    <a:lnTo>
                      <a:pt x="10458" y="11086"/>
                    </a:lnTo>
                    <a:lnTo>
                      <a:pt x="10324" y="11048"/>
                    </a:lnTo>
                    <a:lnTo>
                      <a:pt x="10057" y="11029"/>
                    </a:lnTo>
                    <a:lnTo>
                      <a:pt x="9905" y="10991"/>
                    </a:lnTo>
                    <a:lnTo>
                      <a:pt x="9238" y="10686"/>
                    </a:lnTo>
                    <a:lnTo>
                      <a:pt x="9048" y="10610"/>
                    </a:lnTo>
                    <a:lnTo>
                      <a:pt x="8857" y="10477"/>
                    </a:lnTo>
                    <a:lnTo>
                      <a:pt x="8800" y="10458"/>
                    </a:lnTo>
                    <a:lnTo>
                      <a:pt x="8667" y="10438"/>
                    </a:lnTo>
                    <a:lnTo>
                      <a:pt x="8514" y="10400"/>
                    </a:lnTo>
                    <a:lnTo>
                      <a:pt x="8477" y="10419"/>
                    </a:lnTo>
                    <a:lnTo>
                      <a:pt x="8419" y="10438"/>
                    </a:lnTo>
                    <a:lnTo>
                      <a:pt x="8267" y="10477"/>
                    </a:lnTo>
                    <a:lnTo>
                      <a:pt x="8191" y="10514"/>
                    </a:lnTo>
                    <a:lnTo>
                      <a:pt x="8114" y="10514"/>
                    </a:lnTo>
                    <a:lnTo>
                      <a:pt x="8019" y="10495"/>
                    </a:lnTo>
                    <a:lnTo>
                      <a:pt x="7638" y="10305"/>
                    </a:lnTo>
                    <a:lnTo>
                      <a:pt x="7466" y="10248"/>
                    </a:lnTo>
                    <a:lnTo>
                      <a:pt x="7295" y="10210"/>
                    </a:lnTo>
                    <a:lnTo>
                      <a:pt x="6762" y="10210"/>
                    </a:lnTo>
                    <a:lnTo>
                      <a:pt x="6419" y="10133"/>
                    </a:lnTo>
                    <a:lnTo>
                      <a:pt x="6152" y="10114"/>
                    </a:lnTo>
                    <a:lnTo>
                      <a:pt x="6076" y="10096"/>
                    </a:lnTo>
                    <a:lnTo>
                      <a:pt x="6019" y="10057"/>
                    </a:lnTo>
                    <a:lnTo>
                      <a:pt x="5962" y="10000"/>
                    </a:lnTo>
                    <a:lnTo>
                      <a:pt x="5943" y="9943"/>
                    </a:lnTo>
                    <a:lnTo>
                      <a:pt x="5905" y="9848"/>
                    </a:lnTo>
                    <a:lnTo>
                      <a:pt x="5866" y="9810"/>
                    </a:lnTo>
                    <a:lnTo>
                      <a:pt x="5848" y="9791"/>
                    </a:lnTo>
                    <a:lnTo>
                      <a:pt x="5810" y="9791"/>
                    </a:lnTo>
                    <a:lnTo>
                      <a:pt x="5790" y="9791"/>
                    </a:lnTo>
                    <a:lnTo>
                      <a:pt x="5771" y="9752"/>
                    </a:lnTo>
                    <a:lnTo>
                      <a:pt x="5790" y="9676"/>
                    </a:lnTo>
                    <a:lnTo>
                      <a:pt x="5790" y="9657"/>
                    </a:lnTo>
                    <a:lnTo>
                      <a:pt x="5752" y="9638"/>
                    </a:lnTo>
                    <a:lnTo>
                      <a:pt x="5734" y="9638"/>
                    </a:lnTo>
                    <a:lnTo>
                      <a:pt x="5734" y="9581"/>
                    </a:lnTo>
                    <a:lnTo>
                      <a:pt x="5771" y="9524"/>
                    </a:lnTo>
                    <a:lnTo>
                      <a:pt x="5790" y="9486"/>
                    </a:lnTo>
                    <a:lnTo>
                      <a:pt x="5771" y="9448"/>
                    </a:lnTo>
                    <a:lnTo>
                      <a:pt x="5638" y="9162"/>
                    </a:lnTo>
                    <a:lnTo>
                      <a:pt x="5581" y="9086"/>
                    </a:lnTo>
                    <a:lnTo>
                      <a:pt x="5543" y="9029"/>
                    </a:lnTo>
                    <a:lnTo>
                      <a:pt x="5543" y="8990"/>
                    </a:lnTo>
                    <a:lnTo>
                      <a:pt x="5543" y="8934"/>
                    </a:lnTo>
                    <a:lnTo>
                      <a:pt x="5524" y="8876"/>
                    </a:lnTo>
                    <a:lnTo>
                      <a:pt x="5485" y="8819"/>
                    </a:lnTo>
                    <a:lnTo>
                      <a:pt x="5314" y="8610"/>
                    </a:lnTo>
                    <a:lnTo>
                      <a:pt x="5200" y="8438"/>
                    </a:lnTo>
                    <a:lnTo>
                      <a:pt x="5067" y="8267"/>
                    </a:lnTo>
                    <a:lnTo>
                      <a:pt x="4762" y="8038"/>
                    </a:lnTo>
                    <a:lnTo>
                      <a:pt x="4686" y="7962"/>
                    </a:lnTo>
                    <a:lnTo>
                      <a:pt x="4533" y="7753"/>
                    </a:lnTo>
                    <a:lnTo>
                      <a:pt x="4495" y="7657"/>
                    </a:lnTo>
                    <a:lnTo>
                      <a:pt x="4495" y="7562"/>
                    </a:lnTo>
                    <a:lnTo>
                      <a:pt x="4552" y="7314"/>
                    </a:lnTo>
                    <a:lnTo>
                      <a:pt x="4552" y="7200"/>
                    </a:lnTo>
                    <a:lnTo>
                      <a:pt x="4514" y="6933"/>
                    </a:lnTo>
                    <a:lnTo>
                      <a:pt x="4514" y="6895"/>
                    </a:lnTo>
                    <a:lnTo>
                      <a:pt x="4533" y="6781"/>
                    </a:lnTo>
                    <a:lnTo>
                      <a:pt x="4533" y="6724"/>
                    </a:lnTo>
                    <a:lnTo>
                      <a:pt x="4533" y="6667"/>
                    </a:lnTo>
                    <a:lnTo>
                      <a:pt x="4571" y="6610"/>
                    </a:lnTo>
                    <a:lnTo>
                      <a:pt x="4591" y="6572"/>
                    </a:lnTo>
                    <a:lnTo>
                      <a:pt x="4628" y="6515"/>
                    </a:lnTo>
                    <a:lnTo>
                      <a:pt x="4686" y="6134"/>
                    </a:lnTo>
                    <a:lnTo>
                      <a:pt x="4686" y="5924"/>
                    </a:lnTo>
                    <a:lnTo>
                      <a:pt x="4571" y="5543"/>
                    </a:lnTo>
                    <a:lnTo>
                      <a:pt x="4610" y="5372"/>
                    </a:lnTo>
                    <a:lnTo>
                      <a:pt x="4667" y="5200"/>
                    </a:lnTo>
                    <a:lnTo>
                      <a:pt x="4667" y="5010"/>
                    </a:lnTo>
                    <a:lnTo>
                      <a:pt x="4628" y="4933"/>
                    </a:lnTo>
                    <a:lnTo>
                      <a:pt x="4571" y="4857"/>
                    </a:lnTo>
                    <a:lnTo>
                      <a:pt x="4495" y="4838"/>
                    </a:lnTo>
                    <a:lnTo>
                      <a:pt x="4305" y="4819"/>
                    </a:lnTo>
                    <a:lnTo>
                      <a:pt x="4152" y="4743"/>
                    </a:lnTo>
                    <a:lnTo>
                      <a:pt x="3885" y="4800"/>
                    </a:lnTo>
                    <a:lnTo>
                      <a:pt x="3524" y="4743"/>
                    </a:lnTo>
                    <a:lnTo>
                      <a:pt x="3009" y="4743"/>
                    </a:lnTo>
                    <a:lnTo>
                      <a:pt x="2857" y="4781"/>
                    </a:lnTo>
                    <a:lnTo>
                      <a:pt x="2686" y="4857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82" name="Freeform 4">
                <a:extLst>
                  <a:ext uri="{FF2B5EF4-FFF2-40B4-BE49-F238E27FC236}">
                    <a16:creationId xmlns:a16="http://schemas.microsoft.com/office/drawing/2014/main" id="{149B4D08-46CD-B943-BA6C-66C1686DB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9113" y="8401050"/>
                <a:ext cx="4375150" cy="5664200"/>
              </a:xfrm>
              <a:custGeom>
                <a:avLst/>
                <a:gdLst>
                  <a:gd name="T0" fmla="*/ 856542345 w 12154"/>
                  <a:gd name="T1" fmla="*/ 2004240183 h 15735"/>
                  <a:gd name="T2" fmla="*/ 787345212 w 12154"/>
                  <a:gd name="T3" fmla="*/ 1979619721 h 15735"/>
                  <a:gd name="T4" fmla="*/ 762724644 w 12154"/>
                  <a:gd name="T5" fmla="*/ 1932711074 h 15735"/>
                  <a:gd name="T6" fmla="*/ 730587774 w 12154"/>
                  <a:gd name="T7" fmla="*/ 1905498796 h 15735"/>
                  <a:gd name="T8" fmla="*/ 703375378 w 12154"/>
                  <a:gd name="T9" fmla="*/ 1865976467 h 15735"/>
                  <a:gd name="T10" fmla="*/ 673830696 w 12154"/>
                  <a:gd name="T11" fmla="*/ 1836431913 h 15735"/>
                  <a:gd name="T12" fmla="*/ 629383722 w 12154"/>
                  <a:gd name="T13" fmla="*/ 1794447358 h 15735"/>
                  <a:gd name="T14" fmla="*/ 624459609 w 12154"/>
                  <a:gd name="T15" fmla="*/ 1777083264 h 15735"/>
                  <a:gd name="T16" fmla="*/ 604763154 w 12154"/>
                  <a:gd name="T17" fmla="*/ 1737690526 h 15735"/>
                  <a:gd name="T18" fmla="*/ 548005716 w 12154"/>
                  <a:gd name="T19" fmla="*/ 1656183642 h 15735"/>
                  <a:gd name="T20" fmla="*/ 528179670 w 12154"/>
                  <a:gd name="T21" fmla="*/ 1626639088 h 15735"/>
                  <a:gd name="T22" fmla="*/ 478938174 w 12154"/>
                  <a:gd name="T23" fmla="*/ 1609274995 h 15735"/>
                  <a:gd name="T24" fmla="*/ 444339428 w 12154"/>
                  <a:gd name="T25" fmla="*/ 1567290800 h 15735"/>
                  <a:gd name="T26" fmla="*/ 365294067 w 12154"/>
                  <a:gd name="T27" fmla="*/ 1535284020 h 15735"/>
                  <a:gd name="T28" fmla="*/ 298688402 w 12154"/>
                  <a:gd name="T29" fmla="*/ 1503147649 h 15735"/>
                  <a:gd name="T30" fmla="*/ 249317314 w 12154"/>
                  <a:gd name="T31" fmla="*/ 1473603096 h 15735"/>
                  <a:gd name="T32" fmla="*/ 219643041 w 12154"/>
                  <a:gd name="T33" fmla="*/ 1458701228 h 15735"/>
                  <a:gd name="T34" fmla="*/ 165347840 w 12154"/>
                  <a:gd name="T35" fmla="*/ 1399482170 h 15735"/>
                  <a:gd name="T36" fmla="*/ 120900866 w 12154"/>
                  <a:gd name="T37" fmla="*/ 1350111656 h 15735"/>
                  <a:gd name="T38" fmla="*/ 101204052 w 12154"/>
                  <a:gd name="T39" fmla="*/ 1325491195 h 15735"/>
                  <a:gd name="T40" fmla="*/ 76453892 w 12154"/>
                  <a:gd name="T41" fmla="*/ 1288430732 h 15735"/>
                  <a:gd name="T42" fmla="*/ 41855146 w 12154"/>
                  <a:gd name="T43" fmla="*/ 1241522085 h 15735"/>
                  <a:gd name="T44" fmla="*/ 130749094 w 12154"/>
                  <a:gd name="T45" fmla="*/ 1103258729 h 15735"/>
                  <a:gd name="T46" fmla="*/ 177657944 w 12154"/>
                  <a:gd name="T47" fmla="*/ 1120622463 h 15735"/>
                  <a:gd name="T48" fmla="*/ 236877259 w 12154"/>
                  <a:gd name="T49" fmla="*/ 1160144792 h 15735"/>
                  <a:gd name="T50" fmla="*/ 303612516 w 12154"/>
                  <a:gd name="T51" fmla="*/ 1179841521 h 15735"/>
                  <a:gd name="T52" fmla="*/ 343135376 w 12154"/>
                  <a:gd name="T53" fmla="*/ 1177379295 h 15735"/>
                  <a:gd name="T54" fmla="*/ 424513382 w 12154"/>
                  <a:gd name="T55" fmla="*/ 1046501897 h 15735"/>
                  <a:gd name="T56" fmla="*/ 439415314 w 12154"/>
                  <a:gd name="T57" fmla="*/ 979896881 h 15735"/>
                  <a:gd name="T58" fmla="*/ 434361609 w 12154"/>
                  <a:gd name="T59" fmla="*/ 932988233 h 15735"/>
                  <a:gd name="T60" fmla="*/ 426975259 w 12154"/>
                  <a:gd name="T61" fmla="*/ 888541812 h 15735"/>
                  <a:gd name="T62" fmla="*/ 399892454 w 12154"/>
                  <a:gd name="T63" fmla="*/ 821936796 h 15735"/>
                  <a:gd name="T64" fmla="*/ 372680057 w 12154"/>
                  <a:gd name="T65" fmla="*/ 789800425 h 15735"/>
                  <a:gd name="T66" fmla="*/ 347929898 w 12154"/>
                  <a:gd name="T67" fmla="*/ 765179964 h 15735"/>
                  <a:gd name="T68" fmla="*/ 310998866 w 12154"/>
                  <a:gd name="T69" fmla="*/ 745483595 h 15735"/>
                  <a:gd name="T70" fmla="*/ 296226165 w 12154"/>
                  <a:gd name="T71" fmla="*/ 659052618 h 15735"/>
                  <a:gd name="T72" fmla="*/ 259165542 w 12154"/>
                  <a:gd name="T73" fmla="*/ 594909468 h 15735"/>
                  <a:gd name="T74" fmla="*/ 407278804 w 12154"/>
                  <a:gd name="T75" fmla="*/ 523250769 h 15735"/>
                  <a:gd name="T76" fmla="*/ 412202918 w 12154"/>
                  <a:gd name="T77" fmla="*/ 508478492 h 15735"/>
                  <a:gd name="T78" fmla="*/ 431899372 w 12154"/>
                  <a:gd name="T79" fmla="*/ 471418389 h 15735"/>
                  <a:gd name="T80" fmla="*/ 426975259 w 12154"/>
                  <a:gd name="T81" fmla="*/ 456645752 h 15735"/>
                  <a:gd name="T82" fmla="*/ 498634629 w 12154"/>
                  <a:gd name="T83" fmla="*/ 431895700 h 15735"/>
                  <a:gd name="T84" fmla="*/ 570164408 w 12154"/>
                  <a:gd name="T85" fmla="*/ 429433834 h 15735"/>
                  <a:gd name="T86" fmla="*/ 575088521 w 12154"/>
                  <a:gd name="T87" fmla="*/ 352980633 h 15735"/>
                  <a:gd name="T88" fmla="*/ 599839041 w 12154"/>
                  <a:gd name="T89" fmla="*/ 175194588 h 15735"/>
                  <a:gd name="T90" fmla="*/ 582474872 w 12154"/>
                  <a:gd name="T91" fmla="*/ 140725582 h 15735"/>
                  <a:gd name="T92" fmla="*/ 710891320 w 12154"/>
                  <a:gd name="T93" fmla="*/ 12310411 h 15735"/>
                  <a:gd name="T94" fmla="*/ 747951943 w 12154"/>
                  <a:gd name="T95" fmla="*/ 17234503 h 15735"/>
                  <a:gd name="T96" fmla="*/ 742898238 w 12154"/>
                  <a:gd name="T97" fmla="*/ 49370514 h 15735"/>
                  <a:gd name="T98" fmla="*/ 1007117845 w 12154"/>
                  <a:gd name="T99" fmla="*/ 153035993 h 15735"/>
                  <a:gd name="T100" fmla="*/ 1044048877 w 12154"/>
                  <a:gd name="T101" fmla="*/ 160422311 h 15735"/>
                  <a:gd name="T102" fmla="*/ 1100935546 w 12154"/>
                  <a:gd name="T103" fmla="*/ 195020548 h 15735"/>
                  <a:gd name="T104" fmla="*/ 1160154861 w 12154"/>
                  <a:gd name="T105" fmla="*/ 214716917 h 15735"/>
                  <a:gd name="T106" fmla="*/ 1187237666 w 12154"/>
                  <a:gd name="T107" fmla="*/ 266549657 h 15735"/>
                  <a:gd name="T108" fmla="*/ 1246456981 w 12154"/>
                  <a:gd name="T109" fmla="*/ 325768355 h 15735"/>
                  <a:gd name="T110" fmla="*/ 1305676655 w 12154"/>
                  <a:gd name="T111" fmla="*/ 404813372 h 15735"/>
                  <a:gd name="T112" fmla="*/ 1377335665 w 12154"/>
                  <a:gd name="T113" fmla="*/ 456645752 h 15735"/>
                  <a:gd name="T114" fmla="*/ 1439017217 w 12154"/>
                  <a:gd name="T115" fmla="*/ 473880255 h 15735"/>
                  <a:gd name="T116" fmla="*/ 1495774655 w 12154"/>
                  <a:gd name="T117" fmla="*/ 898389997 h 15735"/>
                  <a:gd name="T118" fmla="*/ 1424244876 w 12154"/>
                  <a:gd name="T119" fmla="*/ 1088486092 h 15735"/>
                  <a:gd name="T120" fmla="*/ 1441479454 w 12154"/>
                  <a:gd name="T121" fmla="*/ 1189689705 h 15735"/>
                  <a:gd name="T122" fmla="*/ 1495774655 w 12154"/>
                  <a:gd name="T123" fmla="*/ 1426694448 h 15735"/>
                  <a:gd name="T124" fmla="*/ 1187237666 w 12154"/>
                  <a:gd name="T125" fmla="*/ 1772288763 h 15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154" h="15735">
                    <a:moveTo>
                      <a:pt x="7086" y="15734"/>
                    </a:moveTo>
                    <a:lnTo>
                      <a:pt x="6972" y="15581"/>
                    </a:lnTo>
                    <a:lnTo>
                      <a:pt x="6933" y="15543"/>
                    </a:lnTo>
                    <a:lnTo>
                      <a:pt x="6876" y="15543"/>
                    </a:lnTo>
                    <a:lnTo>
                      <a:pt x="6819" y="15562"/>
                    </a:lnTo>
                    <a:lnTo>
                      <a:pt x="6781" y="15562"/>
                    </a:lnTo>
                    <a:lnTo>
                      <a:pt x="6743" y="15562"/>
                    </a:lnTo>
                    <a:lnTo>
                      <a:pt x="6667" y="15505"/>
                    </a:lnTo>
                    <a:lnTo>
                      <a:pt x="6629" y="15505"/>
                    </a:lnTo>
                    <a:lnTo>
                      <a:pt x="6610" y="15467"/>
                    </a:lnTo>
                    <a:lnTo>
                      <a:pt x="6515" y="15372"/>
                    </a:lnTo>
                    <a:lnTo>
                      <a:pt x="6457" y="15334"/>
                    </a:lnTo>
                    <a:lnTo>
                      <a:pt x="6400" y="15353"/>
                    </a:lnTo>
                    <a:lnTo>
                      <a:pt x="6248" y="15410"/>
                    </a:lnTo>
                    <a:lnTo>
                      <a:pt x="6210" y="15429"/>
                    </a:lnTo>
                    <a:lnTo>
                      <a:pt x="6153" y="15296"/>
                    </a:lnTo>
                    <a:lnTo>
                      <a:pt x="6134" y="15277"/>
                    </a:lnTo>
                    <a:lnTo>
                      <a:pt x="6095" y="15277"/>
                    </a:lnTo>
                    <a:lnTo>
                      <a:pt x="6076" y="15277"/>
                    </a:lnTo>
                    <a:lnTo>
                      <a:pt x="6038" y="15277"/>
                    </a:lnTo>
                    <a:lnTo>
                      <a:pt x="6019" y="15258"/>
                    </a:lnTo>
                    <a:lnTo>
                      <a:pt x="5981" y="15238"/>
                    </a:lnTo>
                    <a:lnTo>
                      <a:pt x="5981" y="15200"/>
                    </a:lnTo>
                    <a:lnTo>
                      <a:pt x="5962" y="15143"/>
                    </a:lnTo>
                    <a:lnTo>
                      <a:pt x="5962" y="15124"/>
                    </a:lnTo>
                    <a:lnTo>
                      <a:pt x="5905" y="15048"/>
                    </a:lnTo>
                    <a:lnTo>
                      <a:pt x="5886" y="15010"/>
                    </a:lnTo>
                    <a:lnTo>
                      <a:pt x="5886" y="14953"/>
                    </a:lnTo>
                    <a:lnTo>
                      <a:pt x="5886" y="14915"/>
                    </a:lnTo>
                    <a:lnTo>
                      <a:pt x="5848" y="14857"/>
                    </a:lnTo>
                    <a:lnTo>
                      <a:pt x="5829" y="14819"/>
                    </a:lnTo>
                    <a:lnTo>
                      <a:pt x="5829" y="14781"/>
                    </a:lnTo>
                    <a:lnTo>
                      <a:pt x="5829" y="14743"/>
                    </a:lnTo>
                    <a:lnTo>
                      <a:pt x="5809" y="14724"/>
                    </a:lnTo>
                    <a:lnTo>
                      <a:pt x="5772" y="14724"/>
                    </a:lnTo>
                    <a:lnTo>
                      <a:pt x="5753" y="14705"/>
                    </a:lnTo>
                    <a:lnTo>
                      <a:pt x="5677" y="14724"/>
                    </a:lnTo>
                    <a:lnTo>
                      <a:pt x="5657" y="14705"/>
                    </a:lnTo>
                    <a:lnTo>
                      <a:pt x="5638" y="14705"/>
                    </a:lnTo>
                    <a:lnTo>
                      <a:pt x="5657" y="14648"/>
                    </a:lnTo>
                    <a:lnTo>
                      <a:pt x="5638" y="14610"/>
                    </a:lnTo>
                    <a:lnTo>
                      <a:pt x="5619" y="14591"/>
                    </a:lnTo>
                    <a:lnTo>
                      <a:pt x="5581" y="14591"/>
                    </a:lnTo>
                    <a:lnTo>
                      <a:pt x="5505" y="14572"/>
                    </a:lnTo>
                    <a:lnTo>
                      <a:pt x="5486" y="14552"/>
                    </a:lnTo>
                    <a:lnTo>
                      <a:pt x="5467" y="14534"/>
                    </a:lnTo>
                    <a:lnTo>
                      <a:pt x="5448" y="14476"/>
                    </a:lnTo>
                    <a:lnTo>
                      <a:pt x="5428" y="14420"/>
                    </a:lnTo>
                    <a:lnTo>
                      <a:pt x="5428" y="14400"/>
                    </a:lnTo>
                    <a:lnTo>
                      <a:pt x="5410" y="14362"/>
                    </a:lnTo>
                    <a:lnTo>
                      <a:pt x="5372" y="14324"/>
                    </a:lnTo>
                    <a:lnTo>
                      <a:pt x="5352" y="14286"/>
                    </a:lnTo>
                    <a:lnTo>
                      <a:pt x="5352" y="14267"/>
                    </a:lnTo>
                    <a:lnTo>
                      <a:pt x="5352" y="14210"/>
                    </a:lnTo>
                    <a:lnTo>
                      <a:pt x="5333" y="14191"/>
                    </a:lnTo>
                    <a:lnTo>
                      <a:pt x="5314" y="14172"/>
                    </a:lnTo>
                    <a:lnTo>
                      <a:pt x="5276" y="14172"/>
                    </a:lnTo>
                    <a:lnTo>
                      <a:pt x="5219" y="14172"/>
                    </a:lnTo>
                    <a:lnTo>
                      <a:pt x="5200" y="14172"/>
                    </a:lnTo>
                    <a:lnTo>
                      <a:pt x="5181" y="14153"/>
                    </a:lnTo>
                    <a:lnTo>
                      <a:pt x="5143" y="14095"/>
                    </a:lnTo>
                    <a:lnTo>
                      <a:pt x="5124" y="14058"/>
                    </a:lnTo>
                    <a:lnTo>
                      <a:pt x="5086" y="14019"/>
                    </a:lnTo>
                    <a:lnTo>
                      <a:pt x="5047" y="13981"/>
                    </a:lnTo>
                    <a:lnTo>
                      <a:pt x="5029" y="13943"/>
                    </a:lnTo>
                    <a:lnTo>
                      <a:pt x="4991" y="13905"/>
                    </a:lnTo>
                    <a:lnTo>
                      <a:pt x="4933" y="13867"/>
                    </a:lnTo>
                    <a:lnTo>
                      <a:pt x="4895" y="13848"/>
                    </a:lnTo>
                    <a:lnTo>
                      <a:pt x="4857" y="13848"/>
                    </a:lnTo>
                    <a:lnTo>
                      <a:pt x="4819" y="13848"/>
                    </a:lnTo>
                    <a:lnTo>
                      <a:pt x="4800" y="13848"/>
                    </a:lnTo>
                    <a:lnTo>
                      <a:pt x="4781" y="13829"/>
                    </a:lnTo>
                    <a:lnTo>
                      <a:pt x="4800" y="13810"/>
                    </a:lnTo>
                    <a:lnTo>
                      <a:pt x="4800" y="13791"/>
                    </a:lnTo>
                    <a:lnTo>
                      <a:pt x="4819" y="13791"/>
                    </a:lnTo>
                    <a:lnTo>
                      <a:pt x="4819" y="13772"/>
                    </a:lnTo>
                    <a:lnTo>
                      <a:pt x="4819" y="13753"/>
                    </a:lnTo>
                    <a:lnTo>
                      <a:pt x="4819" y="13714"/>
                    </a:lnTo>
                    <a:lnTo>
                      <a:pt x="4819" y="13695"/>
                    </a:lnTo>
                    <a:lnTo>
                      <a:pt x="4838" y="13677"/>
                    </a:lnTo>
                    <a:lnTo>
                      <a:pt x="4819" y="13638"/>
                    </a:lnTo>
                    <a:lnTo>
                      <a:pt x="4819" y="13619"/>
                    </a:lnTo>
                    <a:lnTo>
                      <a:pt x="4762" y="13600"/>
                    </a:lnTo>
                    <a:lnTo>
                      <a:pt x="4743" y="13581"/>
                    </a:lnTo>
                    <a:lnTo>
                      <a:pt x="4705" y="13543"/>
                    </a:lnTo>
                    <a:lnTo>
                      <a:pt x="4667" y="13486"/>
                    </a:lnTo>
                    <a:lnTo>
                      <a:pt x="4667" y="13467"/>
                    </a:lnTo>
                    <a:lnTo>
                      <a:pt x="4667" y="13410"/>
                    </a:lnTo>
                    <a:lnTo>
                      <a:pt x="4667" y="13391"/>
                    </a:lnTo>
                    <a:lnTo>
                      <a:pt x="4457" y="13124"/>
                    </a:lnTo>
                    <a:lnTo>
                      <a:pt x="4457" y="13086"/>
                    </a:lnTo>
                    <a:lnTo>
                      <a:pt x="4419" y="13067"/>
                    </a:lnTo>
                    <a:lnTo>
                      <a:pt x="4400" y="13029"/>
                    </a:lnTo>
                    <a:lnTo>
                      <a:pt x="4286" y="12972"/>
                    </a:lnTo>
                    <a:lnTo>
                      <a:pt x="4267" y="12952"/>
                    </a:lnTo>
                    <a:lnTo>
                      <a:pt x="4248" y="12915"/>
                    </a:lnTo>
                    <a:lnTo>
                      <a:pt x="4229" y="12800"/>
                    </a:lnTo>
                    <a:lnTo>
                      <a:pt x="4229" y="12781"/>
                    </a:lnTo>
                    <a:lnTo>
                      <a:pt x="4229" y="12762"/>
                    </a:lnTo>
                    <a:lnTo>
                      <a:pt x="4209" y="12724"/>
                    </a:lnTo>
                    <a:lnTo>
                      <a:pt x="4209" y="12705"/>
                    </a:lnTo>
                    <a:lnTo>
                      <a:pt x="4133" y="12667"/>
                    </a:lnTo>
                    <a:lnTo>
                      <a:pt x="4114" y="12648"/>
                    </a:lnTo>
                    <a:lnTo>
                      <a:pt x="4114" y="12629"/>
                    </a:lnTo>
                    <a:lnTo>
                      <a:pt x="4133" y="12591"/>
                    </a:lnTo>
                    <a:lnTo>
                      <a:pt x="4133" y="12571"/>
                    </a:lnTo>
                    <a:lnTo>
                      <a:pt x="4114" y="12553"/>
                    </a:lnTo>
                    <a:lnTo>
                      <a:pt x="4076" y="12553"/>
                    </a:lnTo>
                    <a:lnTo>
                      <a:pt x="4038" y="12571"/>
                    </a:lnTo>
                    <a:lnTo>
                      <a:pt x="4019" y="12571"/>
                    </a:lnTo>
                    <a:lnTo>
                      <a:pt x="3981" y="12571"/>
                    </a:lnTo>
                    <a:lnTo>
                      <a:pt x="3886" y="12534"/>
                    </a:lnTo>
                    <a:lnTo>
                      <a:pt x="3828" y="12495"/>
                    </a:lnTo>
                    <a:lnTo>
                      <a:pt x="3791" y="12495"/>
                    </a:lnTo>
                    <a:lnTo>
                      <a:pt x="3772" y="12495"/>
                    </a:lnTo>
                    <a:lnTo>
                      <a:pt x="3752" y="12495"/>
                    </a:lnTo>
                    <a:lnTo>
                      <a:pt x="3733" y="12476"/>
                    </a:lnTo>
                    <a:lnTo>
                      <a:pt x="3696" y="12419"/>
                    </a:lnTo>
                    <a:lnTo>
                      <a:pt x="3657" y="12381"/>
                    </a:lnTo>
                    <a:lnTo>
                      <a:pt x="3581" y="12286"/>
                    </a:lnTo>
                    <a:lnTo>
                      <a:pt x="3543" y="12229"/>
                    </a:lnTo>
                    <a:lnTo>
                      <a:pt x="3524" y="12210"/>
                    </a:lnTo>
                    <a:lnTo>
                      <a:pt x="3543" y="12191"/>
                    </a:lnTo>
                    <a:lnTo>
                      <a:pt x="3562" y="12153"/>
                    </a:lnTo>
                    <a:lnTo>
                      <a:pt x="3562" y="12134"/>
                    </a:lnTo>
                    <a:lnTo>
                      <a:pt x="3562" y="12114"/>
                    </a:lnTo>
                    <a:lnTo>
                      <a:pt x="3524" y="12095"/>
                    </a:lnTo>
                    <a:lnTo>
                      <a:pt x="3429" y="12095"/>
                    </a:lnTo>
                    <a:lnTo>
                      <a:pt x="3295" y="12038"/>
                    </a:lnTo>
                    <a:lnTo>
                      <a:pt x="3257" y="12000"/>
                    </a:lnTo>
                    <a:lnTo>
                      <a:pt x="3162" y="11962"/>
                    </a:lnTo>
                    <a:lnTo>
                      <a:pt x="3048" y="11886"/>
                    </a:lnTo>
                    <a:lnTo>
                      <a:pt x="2934" y="11829"/>
                    </a:lnTo>
                    <a:lnTo>
                      <a:pt x="2914" y="11829"/>
                    </a:lnTo>
                    <a:lnTo>
                      <a:pt x="2876" y="11848"/>
                    </a:lnTo>
                    <a:lnTo>
                      <a:pt x="2857" y="11848"/>
                    </a:lnTo>
                    <a:lnTo>
                      <a:pt x="2838" y="11867"/>
                    </a:lnTo>
                    <a:lnTo>
                      <a:pt x="2819" y="11848"/>
                    </a:lnTo>
                    <a:lnTo>
                      <a:pt x="2762" y="11829"/>
                    </a:lnTo>
                    <a:lnTo>
                      <a:pt x="2400" y="11791"/>
                    </a:lnTo>
                    <a:lnTo>
                      <a:pt x="2362" y="11791"/>
                    </a:lnTo>
                    <a:lnTo>
                      <a:pt x="2343" y="11772"/>
                    </a:lnTo>
                    <a:lnTo>
                      <a:pt x="2343" y="11753"/>
                    </a:lnTo>
                    <a:lnTo>
                      <a:pt x="2343" y="11677"/>
                    </a:lnTo>
                    <a:lnTo>
                      <a:pt x="2343" y="11657"/>
                    </a:lnTo>
                    <a:lnTo>
                      <a:pt x="2343" y="11638"/>
                    </a:lnTo>
                    <a:lnTo>
                      <a:pt x="2324" y="11619"/>
                    </a:lnTo>
                    <a:lnTo>
                      <a:pt x="2305" y="11600"/>
                    </a:lnTo>
                    <a:lnTo>
                      <a:pt x="2267" y="11581"/>
                    </a:lnTo>
                    <a:lnTo>
                      <a:pt x="2228" y="11581"/>
                    </a:lnTo>
                    <a:lnTo>
                      <a:pt x="2133" y="11524"/>
                    </a:lnTo>
                    <a:lnTo>
                      <a:pt x="2095" y="11505"/>
                    </a:lnTo>
                    <a:lnTo>
                      <a:pt x="2076" y="11505"/>
                    </a:lnTo>
                    <a:lnTo>
                      <a:pt x="2057" y="11486"/>
                    </a:lnTo>
                    <a:lnTo>
                      <a:pt x="2038" y="11410"/>
                    </a:lnTo>
                    <a:lnTo>
                      <a:pt x="2019" y="11391"/>
                    </a:lnTo>
                    <a:lnTo>
                      <a:pt x="1981" y="11372"/>
                    </a:lnTo>
                    <a:lnTo>
                      <a:pt x="1924" y="11372"/>
                    </a:lnTo>
                    <a:lnTo>
                      <a:pt x="1886" y="11352"/>
                    </a:lnTo>
                    <a:lnTo>
                      <a:pt x="1828" y="11334"/>
                    </a:lnTo>
                    <a:lnTo>
                      <a:pt x="1810" y="11334"/>
                    </a:lnTo>
                    <a:lnTo>
                      <a:pt x="1791" y="11334"/>
                    </a:lnTo>
                    <a:lnTo>
                      <a:pt x="1771" y="11352"/>
                    </a:lnTo>
                    <a:lnTo>
                      <a:pt x="1752" y="11334"/>
                    </a:lnTo>
                    <a:lnTo>
                      <a:pt x="1733" y="11334"/>
                    </a:lnTo>
                    <a:lnTo>
                      <a:pt x="1714" y="11276"/>
                    </a:lnTo>
                    <a:lnTo>
                      <a:pt x="1695" y="11257"/>
                    </a:lnTo>
                    <a:lnTo>
                      <a:pt x="1657" y="11238"/>
                    </a:lnTo>
                    <a:lnTo>
                      <a:pt x="1638" y="11220"/>
                    </a:lnTo>
                    <a:lnTo>
                      <a:pt x="1619" y="11200"/>
                    </a:lnTo>
                    <a:lnTo>
                      <a:pt x="1581" y="11162"/>
                    </a:lnTo>
                    <a:lnTo>
                      <a:pt x="1543" y="11105"/>
                    </a:lnTo>
                    <a:lnTo>
                      <a:pt x="1466" y="11029"/>
                    </a:lnTo>
                    <a:lnTo>
                      <a:pt x="1410" y="10991"/>
                    </a:lnTo>
                    <a:lnTo>
                      <a:pt x="1390" y="10971"/>
                    </a:lnTo>
                    <a:lnTo>
                      <a:pt x="1314" y="10839"/>
                    </a:lnTo>
                    <a:lnTo>
                      <a:pt x="1276" y="10800"/>
                    </a:lnTo>
                    <a:lnTo>
                      <a:pt x="1257" y="10781"/>
                    </a:lnTo>
                    <a:lnTo>
                      <a:pt x="1200" y="10743"/>
                    </a:lnTo>
                    <a:lnTo>
                      <a:pt x="1181" y="10743"/>
                    </a:lnTo>
                    <a:lnTo>
                      <a:pt x="1162" y="10724"/>
                    </a:lnTo>
                    <a:lnTo>
                      <a:pt x="1124" y="10686"/>
                    </a:lnTo>
                    <a:lnTo>
                      <a:pt x="1067" y="10667"/>
                    </a:lnTo>
                    <a:lnTo>
                      <a:pt x="1048" y="10648"/>
                    </a:lnTo>
                    <a:lnTo>
                      <a:pt x="1029" y="10629"/>
                    </a:lnTo>
                    <a:lnTo>
                      <a:pt x="1009" y="10572"/>
                    </a:lnTo>
                    <a:lnTo>
                      <a:pt x="933" y="10419"/>
                    </a:lnTo>
                    <a:lnTo>
                      <a:pt x="933" y="10400"/>
                    </a:lnTo>
                    <a:lnTo>
                      <a:pt x="914" y="10381"/>
                    </a:lnTo>
                    <a:lnTo>
                      <a:pt x="895" y="10381"/>
                    </a:lnTo>
                    <a:lnTo>
                      <a:pt x="876" y="10362"/>
                    </a:lnTo>
                    <a:lnTo>
                      <a:pt x="857" y="10343"/>
                    </a:lnTo>
                    <a:lnTo>
                      <a:pt x="857" y="10324"/>
                    </a:lnTo>
                    <a:lnTo>
                      <a:pt x="857" y="10286"/>
                    </a:lnTo>
                    <a:lnTo>
                      <a:pt x="838" y="10267"/>
                    </a:lnTo>
                    <a:lnTo>
                      <a:pt x="819" y="10248"/>
                    </a:lnTo>
                    <a:lnTo>
                      <a:pt x="781" y="10229"/>
                    </a:lnTo>
                    <a:lnTo>
                      <a:pt x="762" y="10229"/>
                    </a:lnTo>
                    <a:lnTo>
                      <a:pt x="743" y="10229"/>
                    </a:lnTo>
                    <a:lnTo>
                      <a:pt x="743" y="10210"/>
                    </a:lnTo>
                    <a:lnTo>
                      <a:pt x="724" y="10172"/>
                    </a:lnTo>
                    <a:lnTo>
                      <a:pt x="724" y="10038"/>
                    </a:lnTo>
                    <a:lnTo>
                      <a:pt x="704" y="10000"/>
                    </a:lnTo>
                    <a:lnTo>
                      <a:pt x="686" y="9981"/>
                    </a:lnTo>
                    <a:lnTo>
                      <a:pt x="648" y="9962"/>
                    </a:lnTo>
                    <a:lnTo>
                      <a:pt x="628" y="9943"/>
                    </a:lnTo>
                    <a:lnTo>
                      <a:pt x="590" y="9943"/>
                    </a:lnTo>
                    <a:lnTo>
                      <a:pt x="572" y="9924"/>
                    </a:lnTo>
                    <a:lnTo>
                      <a:pt x="533" y="9867"/>
                    </a:lnTo>
                    <a:lnTo>
                      <a:pt x="495" y="9772"/>
                    </a:lnTo>
                    <a:lnTo>
                      <a:pt x="476" y="9733"/>
                    </a:lnTo>
                    <a:lnTo>
                      <a:pt x="476" y="9696"/>
                    </a:lnTo>
                    <a:lnTo>
                      <a:pt x="495" y="9696"/>
                    </a:lnTo>
                    <a:lnTo>
                      <a:pt x="495" y="9676"/>
                    </a:lnTo>
                    <a:lnTo>
                      <a:pt x="476" y="9657"/>
                    </a:lnTo>
                    <a:lnTo>
                      <a:pt x="362" y="9600"/>
                    </a:lnTo>
                    <a:lnTo>
                      <a:pt x="323" y="9581"/>
                    </a:lnTo>
                    <a:lnTo>
                      <a:pt x="305" y="9562"/>
                    </a:lnTo>
                    <a:lnTo>
                      <a:pt x="95" y="9334"/>
                    </a:lnTo>
                    <a:lnTo>
                      <a:pt x="57" y="9257"/>
                    </a:lnTo>
                    <a:lnTo>
                      <a:pt x="0" y="9029"/>
                    </a:lnTo>
                    <a:lnTo>
                      <a:pt x="228" y="9048"/>
                    </a:lnTo>
                    <a:lnTo>
                      <a:pt x="267" y="9048"/>
                    </a:lnTo>
                    <a:lnTo>
                      <a:pt x="323" y="9048"/>
                    </a:lnTo>
                    <a:lnTo>
                      <a:pt x="400" y="8990"/>
                    </a:lnTo>
                    <a:lnTo>
                      <a:pt x="953" y="8553"/>
                    </a:lnTo>
                    <a:lnTo>
                      <a:pt x="1009" y="8514"/>
                    </a:lnTo>
                    <a:lnTo>
                      <a:pt x="1048" y="8495"/>
                    </a:lnTo>
                    <a:lnTo>
                      <a:pt x="1085" y="8495"/>
                    </a:lnTo>
                    <a:lnTo>
                      <a:pt x="1143" y="8495"/>
                    </a:lnTo>
                    <a:lnTo>
                      <a:pt x="1181" y="8495"/>
                    </a:lnTo>
                    <a:lnTo>
                      <a:pt x="1219" y="8533"/>
                    </a:lnTo>
                    <a:lnTo>
                      <a:pt x="1238" y="8553"/>
                    </a:lnTo>
                    <a:lnTo>
                      <a:pt x="1276" y="8572"/>
                    </a:lnTo>
                    <a:lnTo>
                      <a:pt x="1295" y="8591"/>
                    </a:lnTo>
                    <a:lnTo>
                      <a:pt x="1334" y="8629"/>
                    </a:lnTo>
                    <a:lnTo>
                      <a:pt x="1371" y="8648"/>
                    </a:lnTo>
                    <a:lnTo>
                      <a:pt x="1390" y="8667"/>
                    </a:lnTo>
                    <a:lnTo>
                      <a:pt x="1410" y="8686"/>
                    </a:lnTo>
                    <a:lnTo>
                      <a:pt x="1486" y="8705"/>
                    </a:lnTo>
                    <a:lnTo>
                      <a:pt x="1524" y="8724"/>
                    </a:lnTo>
                    <a:lnTo>
                      <a:pt x="1543" y="8743"/>
                    </a:lnTo>
                    <a:lnTo>
                      <a:pt x="1600" y="8838"/>
                    </a:lnTo>
                    <a:lnTo>
                      <a:pt x="1657" y="8876"/>
                    </a:lnTo>
                    <a:lnTo>
                      <a:pt x="1695" y="8914"/>
                    </a:lnTo>
                    <a:lnTo>
                      <a:pt x="1810" y="8953"/>
                    </a:lnTo>
                    <a:lnTo>
                      <a:pt x="1828" y="8953"/>
                    </a:lnTo>
                    <a:lnTo>
                      <a:pt x="1847" y="8972"/>
                    </a:lnTo>
                    <a:lnTo>
                      <a:pt x="1886" y="9010"/>
                    </a:lnTo>
                    <a:lnTo>
                      <a:pt x="1905" y="9029"/>
                    </a:lnTo>
                    <a:lnTo>
                      <a:pt x="1924" y="9048"/>
                    </a:lnTo>
                    <a:lnTo>
                      <a:pt x="1943" y="9067"/>
                    </a:lnTo>
                    <a:lnTo>
                      <a:pt x="2000" y="9067"/>
                    </a:lnTo>
                    <a:lnTo>
                      <a:pt x="2114" y="9086"/>
                    </a:lnTo>
                    <a:lnTo>
                      <a:pt x="2191" y="9086"/>
                    </a:lnTo>
                    <a:lnTo>
                      <a:pt x="2305" y="9105"/>
                    </a:lnTo>
                    <a:lnTo>
                      <a:pt x="2343" y="9105"/>
                    </a:lnTo>
                    <a:lnTo>
                      <a:pt x="2362" y="9086"/>
                    </a:lnTo>
                    <a:lnTo>
                      <a:pt x="2381" y="9086"/>
                    </a:lnTo>
                    <a:lnTo>
                      <a:pt x="2400" y="9067"/>
                    </a:lnTo>
                    <a:lnTo>
                      <a:pt x="2419" y="9067"/>
                    </a:lnTo>
                    <a:lnTo>
                      <a:pt x="2438" y="9048"/>
                    </a:lnTo>
                    <a:lnTo>
                      <a:pt x="2476" y="9029"/>
                    </a:lnTo>
                    <a:lnTo>
                      <a:pt x="2495" y="9010"/>
                    </a:lnTo>
                    <a:lnTo>
                      <a:pt x="2514" y="9010"/>
                    </a:lnTo>
                    <a:lnTo>
                      <a:pt x="2609" y="9067"/>
                    </a:lnTo>
                    <a:lnTo>
                      <a:pt x="2648" y="9086"/>
                    </a:lnTo>
                    <a:lnTo>
                      <a:pt x="2667" y="9086"/>
                    </a:lnTo>
                    <a:lnTo>
                      <a:pt x="2705" y="9086"/>
                    </a:lnTo>
                    <a:lnTo>
                      <a:pt x="2743" y="9086"/>
                    </a:lnTo>
                    <a:lnTo>
                      <a:pt x="3200" y="8667"/>
                    </a:lnTo>
                    <a:lnTo>
                      <a:pt x="3219" y="8609"/>
                    </a:lnTo>
                    <a:lnTo>
                      <a:pt x="3238" y="8533"/>
                    </a:lnTo>
                    <a:lnTo>
                      <a:pt x="3219" y="8191"/>
                    </a:lnTo>
                    <a:lnTo>
                      <a:pt x="3219" y="8152"/>
                    </a:lnTo>
                    <a:lnTo>
                      <a:pt x="3238" y="8133"/>
                    </a:lnTo>
                    <a:lnTo>
                      <a:pt x="3276" y="8076"/>
                    </a:lnTo>
                    <a:lnTo>
                      <a:pt x="3295" y="8038"/>
                    </a:lnTo>
                    <a:lnTo>
                      <a:pt x="3315" y="8019"/>
                    </a:lnTo>
                    <a:lnTo>
                      <a:pt x="3333" y="7905"/>
                    </a:lnTo>
                    <a:lnTo>
                      <a:pt x="3391" y="7810"/>
                    </a:lnTo>
                    <a:lnTo>
                      <a:pt x="3391" y="7771"/>
                    </a:lnTo>
                    <a:lnTo>
                      <a:pt x="3391" y="7752"/>
                    </a:lnTo>
                    <a:lnTo>
                      <a:pt x="3371" y="7638"/>
                    </a:lnTo>
                    <a:lnTo>
                      <a:pt x="3371" y="7619"/>
                    </a:lnTo>
                    <a:lnTo>
                      <a:pt x="3371" y="7581"/>
                    </a:lnTo>
                    <a:lnTo>
                      <a:pt x="3391" y="7562"/>
                    </a:lnTo>
                    <a:lnTo>
                      <a:pt x="3447" y="7448"/>
                    </a:lnTo>
                    <a:lnTo>
                      <a:pt x="3447" y="7429"/>
                    </a:lnTo>
                    <a:lnTo>
                      <a:pt x="3467" y="7410"/>
                    </a:lnTo>
                    <a:lnTo>
                      <a:pt x="3447" y="7372"/>
                    </a:lnTo>
                    <a:lnTo>
                      <a:pt x="3447" y="7353"/>
                    </a:lnTo>
                    <a:lnTo>
                      <a:pt x="3429" y="7295"/>
                    </a:lnTo>
                    <a:lnTo>
                      <a:pt x="3429" y="7276"/>
                    </a:lnTo>
                    <a:lnTo>
                      <a:pt x="3410" y="7258"/>
                    </a:lnTo>
                    <a:lnTo>
                      <a:pt x="3371" y="7219"/>
                    </a:lnTo>
                    <a:lnTo>
                      <a:pt x="3352" y="7200"/>
                    </a:lnTo>
                    <a:lnTo>
                      <a:pt x="3333" y="7181"/>
                    </a:lnTo>
                    <a:lnTo>
                      <a:pt x="3333" y="7162"/>
                    </a:lnTo>
                    <a:lnTo>
                      <a:pt x="3315" y="7143"/>
                    </a:lnTo>
                    <a:lnTo>
                      <a:pt x="3315" y="7105"/>
                    </a:lnTo>
                    <a:lnTo>
                      <a:pt x="3315" y="7086"/>
                    </a:lnTo>
                    <a:lnTo>
                      <a:pt x="3315" y="6991"/>
                    </a:lnTo>
                    <a:lnTo>
                      <a:pt x="3315" y="6972"/>
                    </a:lnTo>
                    <a:lnTo>
                      <a:pt x="3315" y="6933"/>
                    </a:lnTo>
                    <a:lnTo>
                      <a:pt x="3295" y="6895"/>
                    </a:lnTo>
                    <a:lnTo>
                      <a:pt x="3295" y="6857"/>
                    </a:lnTo>
                    <a:lnTo>
                      <a:pt x="3295" y="6819"/>
                    </a:lnTo>
                    <a:lnTo>
                      <a:pt x="3315" y="6762"/>
                    </a:lnTo>
                    <a:lnTo>
                      <a:pt x="3315" y="6724"/>
                    </a:lnTo>
                    <a:lnTo>
                      <a:pt x="3315" y="6705"/>
                    </a:lnTo>
                    <a:lnTo>
                      <a:pt x="3124" y="6476"/>
                    </a:lnTo>
                    <a:lnTo>
                      <a:pt x="3105" y="6457"/>
                    </a:lnTo>
                    <a:lnTo>
                      <a:pt x="3105" y="6438"/>
                    </a:lnTo>
                    <a:lnTo>
                      <a:pt x="3105" y="6381"/>
                    </a:lnTo>
                    <a:lnTo>
                      <a:pt x="3086" y="6343"/>
                    </a:lnTo>
                    <a:lnTo>
                      <a:pt x="3086" y="6324"/>
                    </a:lnTo>
                    <a:lnTo>
                      <a:pt x="3066" y="6305"/>
                    </a:lnTo>
                    <a:lnTo>
                      <a:pt x="2971" y="6248"/>
                    </a:lnTo>
                    <a:lnTo>
                      <a:pt x="2952" y="6229"/>
                    </a:lnTo>
                    <a:lnTo>
                      <a:pt x="2934" y="6210"/>
                    </a:lnTo>
                    <a:lnTo>
                      <a:pt x="2914" y="6191"/>
                    </a:lnTo>
                    <a:lnTo>
                      <a:pt x="2914" y="6152"/>
                    </a:lnTo>
                    <a:lnTo>
                      <a:pt x="2895" y="6134"/>
                    </a:lnTo>
                    <a:lnTo>
                      <a:pt x="2876" y="6115"/>
                    </a:lnTo>
                    <a:lnTo>
                      <a:pt x="2876" y="6095"/>
                    </a:lnTo>
                    <a:lnTo>
                      <a:pt x="2838" y="6095"/>
                    </a:lnTo>
                    <a:lnTo>
                      <a:pt x="2781" y="6076"/>
                    </a:lnTo>
                    <a:lnTo>
                      <a:pt x="2762" y="6076"/>
                    </a:lnTo>
                    <a:lnTo>
                      <a:pt x="2743" y="6057"/>
                    </a:lnTo>
                    <a:lnTo>
                      <a:pt x="2724" y="6038"/>
                    </a:lnTo>
                    <a:lnTo>
                      <a:pt x="2705" y="6000"/>
                    </a:lnTo>
                    <a:lnTo>
                      <a:pt x="2685" y="5981"/>
                    </a:lnTo>
                    <a:lnTo>
                      <a:pt x="2685" y="5962"/>
                    </a:lnTo>
                    <a:lnTo>
                      <a:pt x="2685" y="5924"/>
                    </a:lnTo>
                    <a:lnTo>
                      <a:pt x="2685" y="5905"/>
                    </a:lnTo>
                    <a:lnTo>
                      <a:pt x="2685" y="5886"/>
                    </a:lnTo>
                    <a:lnTo>
                      <a:pt x="2667" y="5867"/>
                    </a:lnTo>
                    <a:lnTo>
                      <a:pt x="2648" y="5848"/>
                    </a:lnTo>
                    <a:lnTo>
                      <a:pt x="2629" y="5848"/>
                    </a:lnTo>
                    <a:lnTo>
                      <a:pt x="2533" y="5829"/>
                    </a:lnTo>
                    <a:lnTo>
                      <a:pt x="2495" y="5829"/>
                    </a:lnTo>
                    <a:lnTo>
                      <a:pt x="2476" y="5810"/>
                    </a:lnTo>
                    <a:lnTo>
                      <a:pt x="2457" y="5790"/>
                    </a:lnTo>
                    <a:lnTo>
                      <a:pt x="2419" y="5771"/>
                    </a:lnTo>
                    <a:lnTo>
                      <a:pt x="2400" y="5753"/>
                    </a:lnTo>
                    <a:lnTo>
                      <a:pt x="2343" y="5638"/>
                    </a:lnTo>
                    <a:lnTo>
                      <a:pt x="2324" y="5619"/>
                    </a:lnTo>
                    <a:lnTo>
                      <a:pt x="2305" y="5619"/>
                    </a:lnTo>
                    <a:lnTo>
                      <a:pt x="2286" y="5581"/>
                    </a:lnTo>
                    <a:lnTo>
                      <a:pt x="2286" y="5543"/>
                    </a:lnTo>
                    <a:lnTo>
                      <a:pt x="2324" y="5429"/>
                    </a:lnTo>
                    <a:lnTo>
                      <a:pt x="2324" y="5314"/>
                    </a:lnTo>
                    <a:lnTo>
                      <a:pt x="2324" y="5219"/>
                    </a:lnTo>
                    <a:lnTo>
                      <a:pt x="2305" y="5143"/>
                    </a:lnTo>
                    <a:lnTo>
                      <a:pt x="2286" y="5086"/>
                    </a:lnTo>
                    <a:lnTo>
                      <a:pt x="2248" y="5048"/>
                    </a:lnTo>
                    <a:lnTo>
                      <a:pt x="2191" y="5010"/>
                    </a:lnTo>
                    <a:lnTo>
                      <a:pt x="2114" y="4991"/>
                    </a:lnTo>
                    <a:lnTo>
                      <a:pt x="2057" y="4991"/>
                    </a:lnTo>
                    <a:lnTo>
                      <a:pt x="1962" y="5028"/>
                    </a:lnTo>
                    <a:lnTo>
                      <a:pt x="1943" y="5048"/>
                    </a:lnTo>
                    <a:lnTo>
                      <a:pt x="1924" y="5048"/>
                    </a:lnTo>
                    <a:lnTo>
                      <a:pt x="1924" y="4896"/>
                    </a:lnTo>
                    <a:lnTo>
                      <a:pt x="1943" y="4705"/>
                    </a:lnTo>
                    <a:lnTo>
                      <a:pt x="2000" y="4591"/>
                    </a:lnTo>
                    <a:lnTo>
                      <a:pt x="2038" y="4438"/>
                    </a:lnTo>
                    <a:lnTo>
                      <a:pt x="2019" y="4362"/>
                    </a:lnTo>
                    <a:lnTo>
                      <a:pt x="2019" y="4324"/>
                    </a:lnTo>
                    <a:lnTo>
                      <a:pt x="1981" y="4286"/>
                    </a:lnTo>
                    <a:lnTo>
                      <a:pt x="2000" y="4267"/>
                    </a:lnTo>
                    <a:lnTo>
                      <a:pt x="2038" y="4248"/>
                    </a:lnTo>
                    <a:lnTo>
                      <a:pt x="2381" y="4076"/>
                    </a:lnTo>
                    <a:lnTo>
                      <a:pt x="2400" y="4076"/>
                    </a:lnTo>
                    <a:lnTo>
                      <a:pt x="2438" y="4057"/>
                    </a:lnTo>
                    <a:lnTo>
                      <a:pt x="3143" y="4038"/>
                    </a:lnTo>
                    <a:lnTo>
                      <a:pt x="3181" y="4038"/>
                    </a:lnTo>
                    <a:lnTo>
                      <a:pt x="3200" y="4019"/>
                    </a:lnTo>
                    <a:lnTo>
                      <a:pt x="3219" y="4000"/>
                    </a:lnTo>
                    <a:lnTo>
                      <a:pt x="3181" y="4000"/>
                    </a:lnTo>
                    <a:lnTo>
                      <a:pt x="3162" y="3981"/>
                    </a:lnTo>
                    <a:lnTo>
                      <a:pt x="3162" y="3962"/>
                    </a:lnTo>
                    <a:lnTo>
                      <a:pt x="3181" y="3943"/>
                    </a:lnTo>
                    <a:lnTo>
                      <a:pt x="3181" y="3924"/>
                    </a:lnTo>
                    <a:lnTo>
                      <a:pt x="3181" y="3905"/>
                    </a:lnTo>
                    <a:lnTo>
                      <a:pt x="3181" y="3886"/>
                    </a:lnTo>
                    <a:lnTo>
                      <a:pt x="3181" y="3867"/>
                    </a:lnTo>
                    <a:lnTo>
                      <a:pt x="3181" y="3809"/>
                    </a:lnTo>
                    <a:lnTo>
                      <a:pt x="3200" y="3790"/>
                    </a:lnTo>
                    <a:lnTo>
                      <a:pt x="3295" y="3714"/>
                    </a:lnTo>
                    <a:lnTo>
                      <a:pt x="3333" y="3676"/>
                    </a:lnTo>
                    <a:lnTo>
                      <a:pt x="3333" y="3657"/>
                    </a:lnTo>
                    <a:lnTo>
                      <a:pt x="3333" y="3638"/>
                    </a:lnTo>
                    <a:lnTo>
                      <a:pt x="3333" y="3619"/>
                    </a:lnTo>
                    <a:lnTo>
                      <a:pt x="3315" y="3600"/>
                    </a:lnTo>
                    <a:lnTo>
                      <a:pt x="3315" y="3581"/>
                    </a:lnTo>
                    <a:lnTo>
                      <a:pt x="3315" y="3562"/>
                    </a:lnTo>
                    <a:lnTo>
                      <a:pt x="3315" y="3543"/>
                    </a:lnTo>
                    <a:lnTo>
                      <a:pt x="3295" y="3524"/>
                    </a:lnTo>
                    <a:lnTo>
                      <a:pt x="3295" y="3505"/>
                    </a:lnTo>
                    <a:lnTo>
                      <a:pt x="3276" y="3486"/>
                    </a:lnTo>
                    <a:lnTo>
                      <a:pt x="3276" y="3467"/>
                    </a:lnTo>
                    <a:lnTo>
                      <a:pt x="3276" y="3448"/>
                    </a:lnTo>
                    <a:lnTo>
                      <a:pt x="3333" y="3352"/>
                    </a:lnTo>
                    <a:lnTo>
                      <a:pt x="3371" y="3333"/>
                    </a:lnTo>
                    <a:lnTo>
                      <a:pt x="3752" y="3314"/>
                    </a:lnTo>
                    <a:lnTo>
                      <a:pt x="3809" y="3314"/>
                    </a:lnTo>
                    <a:lnTo>
                      <a:pt x="3848" y="3333"/>
                    </a:lnTo>
                    <a:lnTo>
                      <a:pt x="3962" y="3391"/>
                    </a:lnTo>
                    <a:lnTo>
                      <a:pt x="4095" y="3428"/>
                    </a:lnTo>
                    <a:lnTo>
                      <a:pt x="4153" y="3448"/>
                    </a:lnTo>
                    <a:lnTo>
                      <a:pt x="4209" y="3428"/>
                    </a:lnTo>
                    <a:lnTo>
                      <a:pt x="4343" y="3410"/>
                    </a:lnTo>
                    <a:lnTo>
                      <a:pt x="4381" y="3391"/>
                    </a:lnTo>
                    <a:lnTo>
                      <a:pt x="4419" y="3372"/>
                    </a:lnTo>
                    <a:lnTo>
                      <a:pt x="4419" y="3352"/>
                    </a:lnTo>
                    <a:lnTo>
                      <a:pt x="4419" y="3333"/>
                    </a:lnTo>
                    <a:lnTo>
                      <a:pt x="4400" y="3314"/>
                    </a:lnTo>
                    <a:lnTo>
                      <a:pt x="4381" y="3296"/>
                    </a:lnTo>
                    <a:lnTo>
                      <a:pt x="4381" y="3276"/>
                    </a:lnTo>
                    <a:lnTo>
                      <a:pt x="4362" y="3219"/>
                    </a:lnTo>
                    <a:lnTo>
                      <a:pt x="4362" y="3162"/>
                    </a:lnTo>
                    <a:lnTo>
                      <a:pt x="4381" y="3067"/>
                    </a:lnTo>
                    <a:lnTo>
                      <a:pt x="4438" y="2915"/>
                    </a:lnTo>
                    <a:lnTo>
                      <a:pt x="4438" y="2876"/>
                    </a:lnTo>
                    <a:lnTo>
                      <a:pt x="4438" y="2762"/>
                    </a:lnTo>
                    <a:lnTo>
                      <a:pt x="4438" y="2724"/>
                    </a:lnTo>
                    <a:lnTo>
                      <a:pt x="4514" y="2343"/>
                    </a:lnTo>
                    <a:lnTo>
                      <a:pt x="4514" y="2286"/>
                    </a:lnTo>
                    <a:lnTo>
                      <a:pt x="4514" y="2248"/>
                    </a:lnTo>
                    <a:lnTo>
                      <a:pt x="4495" y="2172"/>
                    </a:lnTo>
                    <a:lnTo>
                      <a:pt x="4476" y="2095"/>
                    </a:lnTo>
                    <a:lnTo>
                      <a:pt x="4534" y="1828"/>
                    </a:lnTo>
                    <a:lnTo>
                      <a:pt x="4534" y="1447"/>
                    </a:lnTo>
                    <a:lnTo>
                      <a:pt x="4553" y="1410"/>
                    </a:lnTo>
                    <a:lnTo>
                      <a:pt x="4571" y="1371"/>
                    </a:lnTo>
                    <a:lnTo>
                      <a:pt x="4629" y="1352"/>
                    </a:lnTo>
                    <a:lnTo>
                      <a:pt x="4686" y="1315"/>
                    </a:lnTo>
                    <a:lnTo>
                      <a:pt x="4705" y="1276"/>
                    </a:lnTo>
                    <a:lnTo>
                      <a:pt x="4705" y="1257"/>
                    </a:lnTo>
                    <a:lnTo>
                      <a:pt x="4667" y="1219"/>
                    </a:lnTo>
                    <a:lnTo>
                      <a:pt x="4648" y="1200"/>
                    </a:lnTo>
                    <a:lnTo>
                      <a:pt x="4495" y="1162"/>
                    </a:lnTo>
                    <a:lnTo>
                      <a:pt x="4476" y="1162"/>
                    </a:lnTo>
                    <a:lnTo>
                      <a:pt x="4457" y="1143"/>
                    </a:lnTo>
                    <a:lnTo>
                      <a:pt x="4457" y="1124"/>
                    </a:lnTo>
                    <a:lnTo>
                      <a:pt x="4495" y="1086"/>
                    </a:lnTo>
                    <a:lnTo>
                      <a:pt x="5124" y="553"/>
                    </a:lnTo>
                    <a:lnTo>
                      <a:pt x="5333" y="381"/>
                    </a:lnTo>
                    <a:lnTo>
                      <a:pt x="5333" y="267"/>
                    </a:lnTo>
                    <a:lnTo>
                      <a:pt x="5314" y="228"/>
                    </a:lnTo>
                    <a:lnTo>
                      <a:pt x="5314" y="191"/>
                    </a:lnTo>
                    <a:lnTo>
                      <a:pt x="5314" y="172"/>
                    </a:lnTo>
                    <a:lnTo>
                      <a:pt x="5352" y="172"/>
                    </a:lnTo>
                    <a:lnTo>
                      <a:pt x="5410" y="152"/>
                    </a:lnTo>
                    <a:lnTo>
                      <a:pt x="5448" y="133"/>
                    </a:lnTo>
                    <a:lnTo>
                      <a:pt x="5486" y="95"/>
                    </a:lnTo>
                    <a:lnTo>
                      <a:pt x="5524" y="38"/>
                    </a:lnTo>
                    <a:lnTo>
                      <a:pt x="5562" y="0"/>
                    </a:lnTo>
                    <a:lnTo>
                      <a:pt x="5600" y="0"/>
                    </a:lnTo>
                    <a:lnTo>
                      <a:pt x="5772" y="19"/>
                    </a:lnTo>
                    <a:lnTo>
                      <a:pt x="5791" y="19"/>
                    </a:lnTo>
                    <a:lnTo>
                      <a:pt x="5791" y="38"/>
                    </a:lnTo>
                    <a:lnTo>
                      <a:pt x="5791" y="76"/>
                    </a:lnTo>
                    <a:lnTo>
                      <a:pt x="5791" y="114"/>
                    </a:lnTo>
                    <a:lnTo>
                      <a:pt x="5772" y="133"/>
                    </a:lnTo>
                    <a:lnTo>
                      <a:pt x="5772" y="152"/>
                    </a:lnTo>
                    <a:lnTo>
                      <a:pt x="5772" y="172"/>
                    </a:lnTo>
                    <a:lnTo>
                      <a:pt x="5772" y="191"/>
                    </a:lnTo>
                    <a:lnTo>
                      <a:pt x="5753" y="209"/>
                    </a:lnTo>
                    <a:lnTo>
                      <a:pt x="5733" y="267"/>
                    </a:lnTo>
                    <a:lnTo>
                      <a:pt x="5733" y="324"/>
                    </a:lnTo>
                    <a:lnTo>
                      <a:pt x="5733" y="381"/>
                    </a:lnTo>
                    <a:lnTo>
                      <a:pt x="5753" y="419"/>
                    </a:lnTo>
                    <a:lnTo>
                      <a:pt x="5753" y="438"/>
                    </a:lnTo>
                    <a:lnTo>
                      <a:pt x="5962" y="457"/>
                    </a:lnTo>
                    <a:lnTo>
                      <a:pt x="6667" y="438"/>
                    </a:lnTo>
                    <a:lnTo>
                      <a:pt x="6724" y="514"/>
                    </a:lnTo>
                    <a:lnTo>
                      <a:pt x="7467" y="971"/>
                    </a:lnTo>
                    <a:lnTo>
                      <a:pt x="7638" y="1105"/>
                    </a:lnTo>
                    <a:lnTo>
                      <a:pt x="7695" y="1143"/>
                    </a:lnTo>
                    <a:lnTo>
                      <a:pt x="7734" y="1181"/>
                    </a:lnTo>
                    <a:lnTo>
                      <a:pt x="7772" y="1181"/>
                    </a:lnTo>
                    <a:lnTo>
                      <a:pt x="7790" y="1181"/>
                    </a:lnTo>
                    <a:lnTo>
                      <a:pt x="7810" y="1162"/>
                    </a:lnTo>
                    <a:lnTo>
                      <a:pt x="7829" y="1143"/>
                    </a:lnTo>
                    <a:lnTo>
                      <a:pt x="7867" y="1143"/>
                    </a:lnTo>
                    <a:lnTo>
                      <a:pt x="7924" y="1143"/>
                    </a:lnTo>
                    <a:lnTo>
                      <a:pt x="7943" y="1162"/>
                    </a:lnTo>
                    <a:lnTo>
                      <a:pt x="7962" y="1162"/>
                    </a:lnTo>
                    <a:lnTo>
                      <a:pt x="8019" y="1219"/>
                    </a:lnTo>
                    <a:lnTo>
                      <a:pt x="8039" y="1238"/>
                    </a:lnTo>
                    <a:lnTo>
                      <a:pt x="8057" y="1238"/>
                    </a:lnTo>
                    <a:lnTo>
                      <a:pt x="8153" y="1257"/>
                    </a:lnTo>
                    <a:lnTo>
                      <a:pt x="8191" y="1276"/>
                    </a:lnTo>
                    <a:lnTo>
                      <a:pt x="8305" y="1371"/>
                    </a:lnTo>
                    <a:lnTo>
                      <a:pt x="8343" y="1391"/>
                    </a:lnTo>
                    <a:lnTo>
                      <a:pt x="8381" y="1429"/>
                    </a:lnTo>
                    <a:lnTo>
                      <a:pt x="8400" y="1467"/>
                    </a:lnTo>
                    <a:lnTo>
                      <a:pt x="8419" y="1486"/>
                    </a:lnTo>
                    <a:lnTo>
                      <a:pt x="8438" y="1505"/>
                    </a:lnTo>
                    <a:lnTo>
                      <a:pt x="8476" y="1524"/>
                    </a:lnTo>
                    <a:lnTo>
                      <a:pt x="8496" y="1505"/>
                    </a:lnTo>
                    <a:lnTo>
                      <a:pt x="8552" y="1486"/>
                    </a:lnTo>
                    <a:lnTo>
                      <a:pt x="8591" y="1505"/>
                    </a:lnTo>
                    <a:lnTo>
                      <a:pt x="8610" y="1505"/>
                    </a:lnTo>
                    <a:lnTo>
                      <a:pt x="8629" y="1543"/>
                    </a:lnTo>
                    <a:lnTo>
                      <a:pt x="8686" y="1562"/>
                    </a:lnTo>
                    <a:lnTo>
                      <a:pt x="8743" y="1581"/>
                    </a:lnTo>
                    <a:lnTo>
                      <a:pt x="8781" y="1600"/>
                    </a:lnTo>
                    <a:lnTo>
                      <a:pt x="8896" y="1619"/>
                    </a:lnTo>
                    <a:lnTo>
                      <a:pt x="8933" y="1638"/>
                    </a:lnTo>
                    <a:lnTo>
                      <a:pt x="8953" y="1657"/>
                    </a:lnTo>
                    <a:lnTo>
                      <a:pt x="8953" y="1714"/>
                    </a:lnTo>
                    <a:lnTo>
                      <a:pt x="8953" y="1752"/>
                    </a:lnTo>
                    <a:lnTo>
                      <a:pt x="8991" y="1791"/>
                    </a:lnTo>
                    <a:lnTo>
                      <a:pt x="9124" y="1943"/>
                    </a:lnTo>
                    <a:lnTo>
                      <a:pt x="9143" y="1962"/>
                    </a:lnTo>
                    <a:lnTo>
                      <a:pt x="9143" y="1981"/>
                    </a:lnTo>
                    <a:lnTo>
                      <a:pt x="9162" y="2000"/>
                    </a:lnTo>
                    <a:lnTo>
                      <a:pt x="9162" y="2038"/>
                    </a:lnTo>
                    <a:lnTo>
                      <a:pt x="9162" y="2057"/>
                    </a:lnTo>
                    <a:lnTo>
                      <a:pt x="9181" y="2095"/>
                    </a:lnTo>
                    <a:lnTo>
                      <a:pt x="9219" y="2133"/>
                    </a:lnTo>
                    <a:lnTo>
                      <a:pt x="9258" y="2153"/>
                    </a:lnTo>
                    <a:lnTo>
                      <a:pt x="9467" y="2286"/>
                    </a:lnTo>
                    <a:lnTo>
                      <a:pt x="9524" y="2305"/>
                    </a:lnTo>
                    <a:lnTo>
                      <a:pt x="9562" y="2343"/>
                    </a:lnTo>
                    <a:lnTo>
                      <a:pt x="9562" y="2362"/>
                    </a:lnTo>
                    <a:lnTo>
                      <a:pt x="9600" y="2457"/>
                    </a:lnTo>
                    <a:lnTo>
                      <a:pt x="9600" y="2476"/>
                    </a:lnTo>
                    <a:lnTo>
                      <a:pt x="9619" y="2514"/>
                    </a:lnTo>
                    <a:lnTo>
                      <a:pt x="9734" y="2629"/>
                    </a:lnTo>
                    <a:lnTo>
                      <a:pt x="9867" y="2762"/>
                    </a:lnTo>
                    <a:lnTo>
                      <a:pt x="9905" y="2800"/>
                    </a:lnTo>
                    <a:lnTo>
                      <a:pt x="9924" y="2838"/>
                    </a:lnTo>
                    <a:lnTo>
                      <a:pt x="9962" y="2971"/>
                    </a:lnTo>
                    <a:lnTo>
                      <a:pt x="9981" y="3010"/>
                    </a:lnTo>
                    <a:lnTo>
                      <a:pt x="10000" y="3047"/>
                    </a:lnTo>
                    <a:lnTo>
                      <a:pt x="10038" y="3086"/>
                    </a:lnTo>
                    <a:lnTo>
                      <a:pt x="10057" y="3105"/>
                    </a:lnTo>
                    <a:lnTo>
                      <a:pt x="10076" y="3124"/>
                    </a:lnTo>
                    <a:lnTo>
                      <a:pt x="10210" y="3181"/>
                    </a:lnTo>
                    <a:lnTo>
                      <a:pt x="10229" y="3200"/>
                    </a:lnTo>
                    <a:lnTo>
                      <a:pt x="10248" y="3219"/>
                    </a:lnTo>
                    <a:lnTo>
                      <a:pt x="10286" y="3296"/>
                    </a:lnTo>
                    <a:lnTo>
                      <a:pt x="10324" y="3333"/>
                    </a:lnTo>
                    <a:lnTo>
                      <a:pt x="10401" y="3410"/>
                    </a:lnTo>
                    <a:lnTo>
                      <a:pt x="10496" y="3486"/>
                    </a:lnTo>
                    <a:lnTo>
                      <a:pt x="10553" y="3505"/>
                    </a:lnTo>
                    <a:lnTo>
                      <a:pt x="10591" y="3524"/>
                    </a:lnTo>
                    <a:lnTo>
                      <a:pt x="10629" y="3524"/>
                    </a:lnTo>
                    <a:lnTo>
                      <a:pt x="10686" y="3543"/>
                    </a:lnTo>
                    <a:lnTo>
                      <a:pt x="10724" y="3562"/>
                    </a:lnTo>
                    <a:lnTo>
                      <a:pt x="10743" y="3581"/>
                    </a:lnTo>
                    <a:lnTo>
                      <a:pt x="10781" y="3638"/>
                    </a:lnTo>
                    <a:lnTo>
                      <a:pt x="10819" y="3657"/>
                    </a:lnTo>
                    <a:lnTo>
                      <a:pt x="10838" y="3657"/>
                    </a:lnTo>
                    <a:lnTo>
                      <a:pt x="10953" y="3638"/>
                    </a:lnTo>
                    <a:lnTo>
                      <a:pt x="11029" y="3638"/>
                    </a:lnTo>
                    <a:lnTo>
                      <a:pt x="11067" y="3638"/>
                    </a:lnTo>
                    <a:lnTo>
                      <a:pt x="11105" y="3657"/>
                    </a:lnTo>
                    <a:lnTo>
                      <a:pt x="11181" y="3676"/>
                    </a:lnTo>
                    <a:lnTo>
                      <a:pt x="11467" y="3924"/>
                    </a:lnTo>
                    <a:lnTo>
                      <a:pt x="11715" y="4038"/>
                    </a:lnTo>
                    <a:lnTo>
                      <a:pt x="11791" y="4095"/>
                    </a:lnTo>
                    <a:lnTo>
                      <a:pt x="11810" y="4134"/>
                    </a:lnTo>
                    <a:lnTo>
                      <a:pt x="11829" y="4171"/>
                    </a:lnTo>
                    <a:lnTo>
                      <a:pt x="11829" y="4667"/>
                    </a:lnTo>
                    <a:lnTo>
                      <a:pt x="11600" y="6019"/>
                    </a:lnTo>
                    <a:lnTo>
                      <a:pt x="11581" y="6705"/>
                    </a:lnTo>
                    <a:lnTo>
                      <a:pt x="11543" y="6933"/>
                    </a:lnTo>
                    <a:lnTo>
                      <a:pt x="11486" y="7029"/>
                    </a:lnTo>
                    <a:lnTo>
                      <a:pt x="11429" y="7314"/>
                    </a:lnTo>
                    <a:lnTo>
                      <a:pt x="11334" y="7429"/>
                    </a:lnTo>
                    <a:lnTo>
                      <a:pt x="11295" y="7505"/>
                    </a:lnTo>
                    <a:lnTo>
                      <a:pt x="11276" y="7600"/>
                    </a:lnTo>
                    <a:lnTo>
                      <a:pt x="11276" y="7695"/>
                    </a:lnTo>
                    <a:lnTo>
                      <a:pt x="11181" y="7943"/>
                    </a:lnTo>
                    <a:lnTo>
                      <a:pt x="11029" y="8248"/>
                    </a:lnTo>
                    <a:lnTo>
                      <a:pt x="10991" y="8362"/>
                    </a:lnTo>
                    <a:lnTo>
                      <a:pt x="10991" y="8400"/>
                    </a:lnTo>
                    <a:lnTo>
                      <a:pt x="10914" y="8514"/>
                    </a:lnTo>
                    <a:lnTo>
                      <a:pt x="10914" y="8553"/>
                    </a:lnTo>
                    <a:lnTo>
                      <a:pt x="10953" y="8609"/>
                    </a:lnTo>
                    <a:lnTo>
                      <a:pt x="10972" y="8667"/>
                    </a:lnTo>
                    <a:lnTo>
                      <a:pt x="11029" y="8895"/>
                    </a:lnTo>
                    <a:lnTo>
                      <a:pt x="11029" y="8934"/>
                    </a:lnTo>
                    <a:lnTo>
                      <a:pt x="11067" y="8972"/>
                    </a:lnTo>
                    <a:lnTo>
                      <a:pt x="11162" y="9048"/>
                    </a:lnTo>
                    <a:lnTo>
                      <a:pt x="11181" y="9105"/>
                    </a:lnTo>
                    <a:lnTo>
                      <a:pt x="11124" y="9181"/>
                    </a:lnTo>
                    <a:lnTo>
                      <a:pt x="11448" y="9334"/>
                    </a:lnTo>
                    <a:lnTo>
                      <a:pt x="11467" y="9353"/>
                    </a:lnTo>
                    <a:lnTo>
                      <a:pt x="11505" y="9467"/>
                    </a:lnTo>
                    <a:lnTo>
                      <a:pt x="11657" y="9867"/>
                    </a:lnTo>
                    <a:lnTo>
                      <a:pt x="11657" y="9943"/>
                    </a:lnTo>
                    <a:lnTo>
                      <a:pt x="11734" y="10038"/>
                    </a:lnTo>
                    <a:lnTo>
                      <a:pt x="12153" y="10324"/>
                    </a:lnTo>
                    <a:lnTo>
                      <a:pt x="12001" y="10495"/>
                    </a:lnTo>
                    <a:lnTo>
                      <a:pt x="11772" y="10743"/>
                    </a:lnTo>
                    <a:lnTo>
                      <a:pt x="11543" y="11010"/>
                    </a:lnTo>
                    <a:lnTo>
                      <a:pt x="11295" y="11276"/>
                    </a:lnTo>
                    <a:lnTo>
                      <a:pt x="11067" y="11543"/>
                    </a:lnTo>
                    <a:lnTo>
                      <a:pt x="10819" y="11810"/>
                    </a:lnTo>
                    <a:lnTo>
                      <a:pt x="10591" y="12077"/>
                    </a:lnTo>
                    <a:lnTo>
                      <a:pt x="10343" y="12343"/>
                    </a:lnTo>
                    <a:lnTo>
                      <a:pt x="10115" y="12610"/>
                    </a:lnTo>
                    <a:lnTo>
                      <a:pt x="9867" y="12876"/>
                    </a:lnTo>
                    <a:lnTo>
                      <a:pt x="9639" y="13143"/>
                    </a:lnTo>
                    <a:lnTo>
                      <a:pt x="9391" y="13410"/>
                    </a:lnTo>
                    <a:lnTo>
                      <a:pt x="9162" y="13677"/>
                    </a:lnTo>
                    <a:lnTo>
                      <a:pt x="8914" y="13943"/>
                    </a:lnTo>
                    <a:lnTo>
                      <a:pt x="8686" y="14210"/>
                    </a:lnTo>
                    <a:lnTo>
                      <a:pt x="8457" y="14457"/>
                    </a:lnTo>
                    <a:lnTo>
                      <a:pt x="8210" y="14724"/>
                    </a:lnTo>
                    <a:lnTo>
                      <a:pt x="7981" y="14991"/>
                    </a:lnTo>
                    <a:lnTo>
                      <a:pt x="7734" y="15258"/>
                    </a:lnTo>
                    <a:lnTo>
                      <a:pt x="7448" y="15467"/>
                    </a:lnTo>
                    <a:lnTo>
                      <a:pt x="7086" y="15734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83" name="Freeform 5">
                <a:extLst>
                  <a:ext uri="{FF2B5EF4-FFF2-40B4-BE49-F238E27FC236}">
                    <a16:creationId xmlns:a16="http://schemas.microsoft.com/office/drawing/2014/main" id="{0625E853-2082-7F4E-92F6-CDEBFDCB9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24638" y="2339975"/>
                <a:ext cx="4833937" cy="5554663"/>
              </a:xfrm>
              <a:custGeom>
                <a:avLst/>
                <a:gdLst>
                  <a:gd name="T0" fmla="*/ 683627185 w 13429"/>
                  <a:gd name="T1" fmla="*/ 121040535 h 15430"/>
                  <a:gd name="T2" fmla="*/ 1051355560 w 13429"/>
                  <a:gd name="T3" fmla="*/ 2591936 h 15430"/>
                  <a:gd name="T4" fmla="*/ 1305578027 w 13429"/>
                  <a:gd name="T5" fmla="*/ 9848997 h 15430"/>
                  <a:gd name="T6" fmla="*/ 1189480387 w 13429"/>
                  <a:gd name="T7" fmla="*/ 234564455 h 15430"/>
                  <a:gd name="T8" fmla="*/ 1211767108 w 13429"/>
                  <a:gd name="T9" fmla="*/ 291326415 h 15430"/>
                  <a:gd name="T10" fmla="*/ 1231462099 w 13429"/>
                  <a:gd name="T11" fmla="*/ 330852360 h 15430"/>
                  <a:gd name="T12" fmla="*/ 1216690676 w 13429"/>
                  <a:gd name="T13" fmla="*/ 380227662 h 15430"/>
                  <a:gd name="T14" fmla="*/ 1191942171 w 13429"/>
                  <a:gd name="T15" fmla="*/ 473923991 h 15430"/>
                  <a:gd name="T16" fmla="*/ 1231462099 w 13429"/>
                  <a:gd name="T17" fmla="*/ 459150316 h 15430"/>
                  <a:gd name="T18" fmla="*/ 1285882676 w 13429"/>
                  <a:gd name="T19" fmla="*/ 439451961 h 15430"/>
                  <a:gd name="T20" fmla="*/ 1330196585 w 13429"/>
                  <a:gd name="T21" fmla="*/ 399926016 h 15430"/>
                  <a:gd name="T22" fmla="*/ 1409236441 w 13429"/>
                  <a:gd name="T23" fmla="*/ 454225637 h 15430"/>
                  <a:gd name="T24" fmla="*/ 1392003234 w 13429"/>
                  <a:gd name="T25" fmla="*/ 560362899 h 15430"/>
                  <a:gd name="T26" fmla="*/ 1426469647 w 13429"/>
                  <a:gd name="T27" fmla="*/ 644339468 h 15430"/>
                  <a:gd name="T28" fmla="*/ 1470913143 w 13429"/>
                  <a:gd name="T29" fmla="*/ 701101428 h 15430"/>
                  <a:gd name="T30" fmla="*/ 1468451359 w 13429"/>
                  <a:gd name="T31" fmla="*/ 762917663 h 15430"/>
                  <a:gd name="T32" fmla="*/ 1480890225 w 13429"/>
                  <a:gd name="T33" fmla="*/ 851689314 h 15430"/>
                  <a:gd name="T34" fmla="*/ 1527665917 w 13429"/>
                  <a:gd name="T35" fmla="*/ 886290581 h 15430"/>
                  <a:gd name="T36" fmla="*/ 1572109773 w 13429"/>
                  <a:gd name="T37" fmla="*/ 881366262 h 15430"/>
                  <a:gd name="T38" fmla="*/ 1559800133 w 13429"/>
                  <a:gd name="T39" fmla="*/ 985041185 h 15430"/>
                  <a:gd name="T40" fmla="*/ 1527665917 w 13429"/>
                  <a:gd name="T41" fmla="*/ 1071350496 h 15430"/>
                  <a:gd name="T42" fmla="*/ 1614091124 w 13429"/>
                  <a:gd name="T43" fmla="*/ 1224400361 h 15430"/>
                  <a:gd name="T44" fmla="*/ 1722673466 w 13429"/>
                  <a:gd name="T45" fmla="*/ 1266388646 h 15430"/>
                  <a:gd name="T46" fmla="*/ 1698054547 w 13429"/>
                  <a:gd name="T47" fmla="*/ 1370063569 h 15430"/>
                  <a:gd name="T48" fmla="*/ 1678229970 w 13429"/>
                  <a:gd name="T49" fmla="*/ 1434342143 h 15430"/>
                  <a:gd name="T50" fmla="*/ 1643633970 w 13429"/>
                  <a:gd name="T51" fmla="*/ 1454040138 h 15430"/>
                  <a:gd name="T52" fmla="*/ 1631324331 w 13429"/>
                  <a:gd name="T53" fmla="*/ 1513264437 h 15430"/>
                  <a:gd name="T54" fmla="*/ 1586880836 w 13429"/>
                  <a:gd name="T55" fmla="*/ 1599573748 h 15430"/>
                  <a:gd name="T56" fmla="*/ 1626400763 w 13429"/>
                  <a:gd name="T57" fmla="*/ 1693529271 h 15430"/>
                  <a:gd name="T58" fmla="*/ 1599320061 w 13429"/>
                  <a:gd name="T59" fmla="*/ 1836600542 h 15430"/>
                  <a:gd name="T60" fmla="*/ 1520280566 w 13429"/>
                  <a:gd name="T61" fmla="*/ 1920577111 h 15430"/>
                  <a:gd name="T62" fmla="*/ 1478298854 w 13429"/>
                  <a:gd name="T63" fmla="*/ 1923039450 h 15430"/>
                  <a:gd name="T64" fmla="*/ 1433855359 w 13429"/>
                  <a:gd name="T65" fmla="*/ 1890900163 h 15430"/>
                  <a:gd name="T66" fmla="*/ 1337582297 w 13429"/>
                  <a:gd name="T67" fmla="*/ 1969952413 h 15430"/>
                  <a:gd name="T68" fmla="*/ 1214228892 w 13429"/>
                  <a:gd name="T69" fmla="*/ 1923039450 h 15430"/>
                  <a:gd name="T70" fmla="*/ 1122879758 w 13429"/>
                  <a:gd name="T71" fmla="*/ 1910728114 h 15430"/>
                  <a:gd name="T72" fmla="*/ 1029198426 w 13429"/>
                  <a:gd name="T73" fmla="*/ 1871202169 h 15430"/>
                  <a:gd name="T74" fmla="*/ 964930353 w 13429"/>
                  <a:gd name="T75" fmla="*/ 1853966154 h 15430"/>
                  <a:gd name="T76" fmla="*/ 905715435 w 13429"/>
                  <a:gd name="T77" fmla="*/ 1792149918 h 15430"/>
                  <a:gd name="T78" fmla="*/ 920486858 w 13429"/>
                  <a:gd name="T79" fmla="*/ 1710765286 h 15430"/>
                  <a:gd name="T80" fmla="*/ 774846733 w 13429"/>
                  <a:gd name="T81" fmla="*/ 1607090363 h 15430"/>
                  <a:gd name="T82" fmla="*/ 715631814 w 13429"/>
                  <a:gd name="T83" fmla="*/ 1533092388 h 15430"/>
                  <a:gd name="T84" fmla="*/ 693475040 w 13429"/>
                  <a:gd name="T85" fmla="*/ 1476200831 h 15430"/>
                  <a:gd name="T86" fmla="*/ 723147112 w 13429"/>
                  <a:gd name="T87" fmla="*/ 1392224262 h 15430"/>
                  <a:gd name="T88" fmla="*/ 762537453 w 13429"/>
                  <a:gd name="T89" fmla="*/ 1320688627 h 15430"/>
                  <a:gd name="T90" fmla="*/ 770052391 w 13429"/>
                  <a:gd name="T91" fmla="*/ 1261464327 h 15430"/>
                  <a:gd name="T92" fmla="*/ 774846733 w 13429"/>
                  <a:gd name="T93" fmla="*/ 1194853010 h 15430"/>
                  <a:gd name="T94" fmla="*/ 794671310 w 13429"/>
                  <a:gd name="T95" fmla="*/ 1138091050 h 15430"/>
                  <a:gd name="T96" fmla="*/ 718093598 w 13429"/>
                  <a:gd name="T97" fmla="*/ 1041803145 h 15430"/>
                  <a:gd name="T98" fmla="*/ 636721905 w 13429"/>
                  <a:gd name="T99" fmla="*/ 1019642452 h 15430"/>
                  <a:gd name="T100" fmla="*/ 537987059 w 13429"/>
                  <a:gd name="T101" fmla="*/ 950439558 h 15430"/>
                  <a:gd name="T102" fmla="*/ 466333275 w 13429"/>
                  <a:gd name="T103" fmla="*/ 945514880 h 15430"/>
                  <a:gd name="T104" fmla="*/ 365266232 w 13429"/>
                  <a:gd name="T105" fmla="*/ 992427843 h 15430"/>
                  <a:gd name="T106" fmla="*/ 268993530 w 13429"/>
                  <a:gd name="T107" fmla="*/ 1083791429 h 15430"/>
                  <a:gd name="T108" fmla="*/ 120891621 w 13429"/>
                  <a:gd name="T109" fmla="*/ 1071350496 h 15430"/>
                  <a:gd name="T110" fmla="*/ 73986341 w 13429"/>
                  <a:gd name="T111" fmla="*/ 997352521 h 15430"/>
                  <a:gd name="T112" fmla="*/ 66471043 w 13429"/>
                  <a:gd name="T113" fmla="*/ 938128222 h 15430"/>
                  <a:gd name="T114" fmla="*/ 19694991 w 13429"/>
                  <a:gd name="T115" fmla="*/ 908451274 h 15430"/>
                  <a:gd name="T116" fmla="*/ 4794341 w 13429"/>
                  <a:gd name="T117" fmla="*/ 844302296 h 15430"/>
                  <a:gd name="T118" fmla="*/ 434328646 w 13429"/>
                  <a:gd name="T119" fmla="*/ 560362899 h 15430"/>
                  <a:gd name="T120" fmla="*/ 486157852 w 13429"/>
                  <a:gd name="T121" fmla="*/ 335777038 h 154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429" h="15430">
                    <a:moveTo>
                      <a:pt x="4190" y="1620"/>
                    </a:moveTo>
                    <a:lnTo>
                      <a:pt x="4209" y="1600"/>
                    </a:lnTo>
                    <a:lnTo>
                      <a:pt x="4304" y="1581"/>
                    </a:lnTo>
                    <a:lnTo>
                      <a:pt x="4514" y="1581"/>
                    </a:lnTo>
                    <a:lnTo>
                      <a:pt x="4628" y="1562"/>
                    </a:lnTo>
                    <a:lnTo>
                      <a:pt x="4685" y="1505"/>
                    </a:lnTo>
                    <a:lnTo>
                      <a:pt x="4780" y="1315"/>
                    </a:lnTo>
                    <a:lnTo>
                      <a:pt x="4819" y="1277"/>
                    </a:lnTo>
                    <a:lnTo>
                      <a:pt x="4895" y="1200"/>
                    </a:lnTo>
                    <a:lnTo>
                      <a:pt x="4971" y="1163"/>
                    </a:lnTo>
                    <a:lnTo>
                      <a:pt x="5066" y="1124"/>
                    </a:lnTo>
                    <a:lnTo>
                      <a:pt x="5104" y="1105"/>
                    </a:lnTo>
                    <a:lnTo>
                      <a:pt x="5276" y="934"/>
                    </a:lnTo>
                    <a:lnTo>
                      <a:pt x="6266" y="477"/>
                    </a:lnTo>
                    <a:lnTo>
                      <a:pt x="6342" y="457"/>
                    </a:lnTo>
                    <a:lnTo>
                      <a:pt x="6742" y="420"/>
                    </a:lnTo>
                    <a:lnTo>
                      <a:pt x="6819" y="362"/>
                    </a:lnTo>
                    <a:lnTo>
                      <a:pt x="6990" y="229"/>
                    </a:lnTo>
                    <a:lnTo>
                      <a:pt x="7085" y="191"/>
                    </a:lnTo>
                    <a:lnTo>
                      <a:pt x="7181" y="210"/>
                    </a:lnTo>
                    <a:lnTo>
                      <a:pt x="7276" y="229"/>
                    </a:lnTo>
                    <a:lnTo>
                      <a:pt x="7371" y="248"/>
                    </a:lnTo>
                    <a:lnTo>
                      <a:pt x="7485" y="229"/>
                    </a:lnTo>
                    <a:lnTo>
                      <a:pt x="7733" y="134"/>
                    </a:lnTo>
                    <a:lnTo>
                      <a:pt x="7943" y="115"/>
                    </a:lnTo>
                    <a:lnTo>
                      <a:pt x="8114" y="20"/>
                    </a:lnTo>
                    <a:lnTo>
                      <a:pt x="8228" y="0"/>
                    </a:lnTo>
                    <a:lnTo>
                      <a:pt x="8437" y="20"/>
                    </a:lnTo>
                    <a:lnTo>
                      <a:pt x="8818" y="134"/>
                    </a:lnTo>
                    <a:lnTo>
                      <a:pt x="9009" y="153"/>
                    </a:lnTo>
                    <a:lnTo>
                      <a:pt x="9199" y="115"/>
                    </a:lnTo>
                    <a:lnTo>
                      <a:pt x="9371" y="76"/>
                    </a:lnTo>
                    <a:lnTo>
                      <a:pt x="9561" y="39"/>
                    </a:lnTo>
                    <a:lnTo>
                      <a:pt x="9733" y="76"/>
                    </a:lnTo>
                    <a:lnTo>
                      <a:pt x="9847" y="172"/>
                    </a:lnTo>
                    <a:lnTo>
                      <a:pt x="9905" y="191"/>
                    </a:lnTo>
                    <a:lnTo>
                      <a:pt x="9981" y="172"/>
                    </a:lnTo>
                    <a:lnTo>
                      <a:pt x="10019" y="134"/>
                    </a:lnTo>
                    <a:lnTo>
                      <a:pt x="10076" y="76"/>
                    </a:lnTo>
                    <a:lnTo>
                      <a:pt x="10114" y="76"/>
                    </a:lnTo>
                    <a:lnTo>
                      <a:pt x="10228" y="76"/>
                    </a:lnTo>
                    <a:lnTo>
                      <a:pt x="10305" y="115"/>
                    </a:lnTo>
                    <a:lnTo>
                      <a:pt x="10305" y="172"/>
                    </a:lnTo>
                    <a:lnTo>
                      <a:pt x="10305" y="362"/>
                    </a:lnTo>
                    <a:lnTo>
                      <a:pt x="10323" y="420"/>
                    </a:lnTo>
                    <a:lnTo>
                      <a:pt x="10381" y="496"/>
                    </a:lnTo>
                    <a:lnTo>
                      <a:pt x="10400" y="534"/>
                    </a:lnTo>
                    <a:lnTo>
                      <a:pt x="10438" y="648"/>
                    </a:lnTo>
                    <a:lnTo>
                      <a:pt x="10418" y="705"/>
                    </a:lnTo>
                    <a:lnTo>
                      <a:pt x="10381" y="762"/>
                    </a:lnTo>
                    <a:lnTo>
                      <a:pt x="9199" y="1791"/>
                    </a:lnTo>
                    <a:lnTo>
                      <a:pt x="9180" y="1810"/>
                    </a:lnTo>
                    <a:lnTo>
                      <a:pt x="9162" y="1829"/>
                    </a:lnTo>
                    <a:lnTo>
                      <a:pt x="9162" y="1848"/>
                    </a:lnTo>
                    <a:lnTo>
                      <a:pt x="9162" y="1867"/>
                    </a:lnTo>
                    <a:lnTo>
                      <a:pt x="9180" y="1886"/>
                    </a:lnTo>
                    <a:lnTo>
                      <a:pt x="9180" y="1925"/>
                    </a:lnTo>
                    <a:lnTo>
                      <a:pt x="9199" y="1943"/>
                    </a:lnTo>
                    <a:lnTo>
                      <a:pt x="9238" y="1962"/>
                    </a:lnTo>
                    <a:lnTo>
                      <a:pt x="9257" y="1981"/>
                    </a:lnTo>
                    <a:lnTo>
                      <a:pt x="9352" y="2020"/>
                    </a:lnTo>
                    <a:lnTo>
                      <a:pt x="9371" y="2039"/>
                    </a:lnTo>
                    <a:lnTo>
                      <a:pt x="9371" y="2077"/>
                    </a:lnTo>
                    <a:lnTo>
                      <a:pt x="9352" y="2210"/>
                    </a:lnTo>
                    <a:lnTo>
                      <a:pt x="9352" y="2248"/>
                    </a:lnTo>
                    <a:lnTo>
                      <a:pt x="9352" y="2286"/>
                    </a:lnTo>
                    <a:lnTo>
                      <a:pt x="9371" y="2324"/>
                    </a:lnTo>
                    <a:lnTo>
                      <a:pt x="9390" y="2343"/>
                    </a:lnTo>
                    <a:lnTo>
                      <a:pt x="9390" y="2362"/>
                    </a:lnTo>
                    <a:lnTo>
                      <a:pt x="9428" y="2382"/>
                    </a:lnTo>
                    <a:lnTo>
                      <a:pt x="9428" y="2401"/>
                    </a:lnTo>
                    <a:lnTo>
                      <a:pt x="9428" y="2420"/>
                    </a:lnTo>
                    <a:lnTo>
                      <a:pt x="9428" y="2438"/>
                    </a:lnTo>
                    <a:lnTo>
                      <a:pt x="9428" y="2458"/>
                    </a:lnTo>
                    <a:lnTo>
                      <a:pt x="9428" y="2496"/>
                    </a:lnTo>
                    <a:lnTo>
                      <a:pt x="9466" y="2534"/>
                    </a:lnTo>
                    <a:lnTo>
                      <a:pt x="9485" y="2553"/>
                    </a:lnTo>
                    <a:lnTo>
                      <a:pt x="9504" y="2553"/>
                    </a:lnTo>
                    <a:lnTo>
                      <a:pt x="9524" y="2572"/>
                    </a:lnTo>
                    <a:lnTo>
                      <a:pt x="9543" y="2553"/>
                    </a:lnTo>
                    <a:lnTo>
                      <a:pt x="9580" y="2553"/>
                    </a:lnTo>
                    <a:lnTo>
                      <a:pt x="9600" y="2553"/>
                    </a:lnTo>
                    <a:lnTo>
                      <a:pt x="9619" y="2572"/>
                    </a:lnTo>
                    <a:lnTo>
                      <a:pt x="9638" y="2610"/>
                    </a:lnTo>
                    <a:lnTo>
                      <a:pt x="9638" y="2648"/>
                    </a:lnTo>
                    <a:lnTo>
                      <a:pt x="9619" y="2667"/>
                    </a:lnTo>
                    <a:lnTo>
                      <a:pt x="9600" y="2705"/>
                    </a:lnTo>
                    <a:lnTo>
                      <a:pt x="9485" y="2782"/>
                    </a:lnTo>
                    <a:lnTo>
                      <a:pt x="9466" y="2800"/>
                    </a:lnTo>
                    <a:lnTo>
                      <a:pt x="9409" y="2896"/>
                    </a:lnTo>
                    <a:lnTo>
                      <a:pt x="9390" y="2934"/>
                    </a:lnTo>
                    <a:lnTo>
                      <a:pt x="9390" y="2972"/>
                    </a:lnTo>
                    <a:lnTo>
                      <a:pt x="9390" y="2991"/>
                    </a:lnTo>
                    <a:lnTo>
                      <a:pt x="9409" y="3144"/>
                    </a:lnTo>
                    <a:lnTo>
                      <a:pt x="9409" y="3220"/>
                    </a:lnTo>
                    <a:lnTo>
                      <a:pt x="9409" y="3258"/>
                    </a:lnTo>
                    <a:lnTo>
                      <a:pt x="9390" y="3277"/>
                    </a:lnTo>
                    <a:lnTo>
                      <a:pt x="9371" y="3296"/>
                    </a:lnTo>
                    <a:lnTo>
                      <a:pt x="9314" y="3334"/>
                    </a:lnTo>
                    <a:lnTo>
                      <a:pt x="9295" y="3353"/>
                    </a:lnTo>
                    <a:lnTo>
                      <a:pt x="9276" y="3410"/>
                    </a:lnTo>
                    <a:lnTo>
                      <a:pt x="9199" y="3581"/>
                    </a:lnTo>
                    <a:lnTo>
                      <a:pt x="9180" y="3639"/>
                    </a:lnTo>
                    <a:lnTo>
                      <a:pt x="9199" y="3657"/>
                    </a:lnTo>
                    <a:lnTo>
                      <a:pt x="9219" y="3677"/>
                    </a:lnTo>
                    <a:lnTo>
                      <a:pt x="9238" y="3677"/>
                    </a:lnTo>
                    <a:lnTo>
                      <a:pt x="9295" y="3696"/>
                    </a:lnTo>
                    <a:lnTo>
                      <a:pt x="9314" y="3696"/>
                    </a:lnTo>
                    <a:lnTo>
                      <a:pt x="9333" y="3696"/>
                    </a:lnTo>
                    <a:lnTo>
                      <a:pt x="9352" y="3677"/>
                    </a:lnTo>
                    <a:lnTo>
                      <a:pt x="9371" y="3657"/>
                    </a:lnTo>
                    <a:lnTo>
                      <a:pt x="9390" y="3620"/>
                    </a:lnTo>
                    <a:lnTo>
                      <a:pt x="9409" y="3581"/>
                    </a:lnTo>
                    <a:lnTo>
                      <a:pt x="9428" y="3562"/>
                    </a:lnTo>
                    <a:lnTo>
                      <a:pt x="9485" y="3543"/>
                    </a:lnTo>
                    <a:lnTo>
                      <a:pt x="9504" y="3543"/>
                    </a:lnTo>
                    <a:lnTo>
                      <a:pt x="9524" y="3543"/>
                    </a:lnTo>
                    <a:lnTo>
                      <a:pt x="9638" y="3562"/>
                    </a:lnTo>
                    <a:lnTo>
                      <a:pt x="9657" y="3562"/>
                    </a:lnTo>
                    <a:lnTo>
                      <a:pt x="9676" y="3562"/>
                    </a:lnTo>
                    <a:lnTo>
                      <a:pt x="9695" y="3543"/>
                    </a:lnTo>
                    <a:lnTo>
                      <a:pt x="9714" y="3505"/>
                    </a:lnTo>
                    <a:lnTo>
                      <a:pt x="9733" y="3486"/>
                    </a:lnTo>
                    <a:lnTo>
                      <a:pt x="9752" y="3467"/>
                    </a:lnTo>
                    <a:lnTo>
                      <a:pt x="9866" y="3448"/>
                    </a:lnTo>
                    <a:lnTo>
                      <a:pt x="9885" y="3448"/>
                    </a:lnTo>
                    <a:lnTo>
                      <a:pt x="9905" y="3429"/>
                    </a:lnTo>
                    <a:lnTo>
                      <a:pt x="9924" y="3410"/>
                    </a:lnTo>
                    <a:lnTo>
                      <a:pt x="9924" y="3391"/>
                    </a:lnTo>
                    <a:lnTo>
                      <a:pt x="9942" y="3372"/>
                    </a:lnTo>
                    <a:lnTo>
                      <a:pt x="9942" y="3353"/>
                    </a:lnTo>
                    <a:lnTo>
                      <a:pt x="9942" y="3315"/>
                    </a:lnTo>
                    <a:lnTo>
                      <a:pt x="9924" y="3220"/>
                    </a:lnTo>
                    <a:lnTo>
                      <a:pt x="9924" y="3200"/>
                    </a:lnTo>
                    <a:lnTo>
                      <a:pt x="9924" y="3163"/>
                    </a:lnTo>
                    <a:lnTo>
                      <a:pt x="9924" y="3144"/>
                    </a:lnTo>
                    <a:lnTo>
                      <a:pt x="9942" y="3124"/>
                    </a:lnTo>
                    <a:lnTo>
                      <a:pt x="9961" y="3105"/>
                    </a:lnTo>
                    <a:lnTo>
                      <a:pt x="10019" y="3086"/>
                    </a:lnTo>
                    <a:lnTo>
                      <a:pt x="10171" y="3067"/>
                    </a:lnTo>
                    <a:lnTo>
                      <a:pt x="10209" y="3067"/>
                    </a:lnTo>
                    <a:lnTo>
                      <a:pt x="10266" y="3086"/>
                    </a:lnTo>
                    <a:lnTo>
                      <a:pt x="10286" y="3086"/>
                    </a:lnTo>
                    <a:lnTo>
                      <a:pt x="10305" y="3105"/>
                    </a:lnTo>
                    <a:lnTo>
                      <a:pt x="10323" y="3144"/>
                    </a:lnTo>
                    <a:lnTo>
                      <a:pt x="10381" y="3277"/>
                    </a:lnTo>
                    <a:lnTo>
                      <a:pt x="10381" y="3315"/>
                    </a:lnTo>
                    <a:lnTo>
                      <a:pt x="10476" y="3391"/>
                    </a:lnTo>
                    <a:lnTo>
                      <a:pt x="10476" y="3410"/>
                    </a:lnTo>
                    <a:lnTo>
                      <a:pt x="10495" y="3410"/>
                    </a:lnTo>
                    <a:lnTo>
                      <a:pt x="10514" y="3429"/>
                    </a:lnTo>
                    <a:lnTo>
                      <a:pt x="10781" y="3410"/>
                    </a:lnTo>
                    <a:lnTo>
                      <a:pt x="10819" y="3410"/>
                    </a:lnTo>
                    <a:lnTo>
                      <a:pt x="10838" y="3429"/>
                    </a:lnTo>
                    <a:lnTo>
                      <a:pt x="10876" y="3505"/>
                    </a:lnTo>
                    <a:lnTo>
                      <a:pt x="10895" y="3562"/>
                    </a:lnTo>
                    <a:lnTo>
                      <a:pt x="10933" y="3657"/>
                    </a:lnTo>
                    <a:lnTo>
                      <a:pt x="10933" y="3715"/>
                    </a:lnTo>
                    <a:lnTo>
                      <a:pt x="10933" y="3753"/>
                    </a:lnTo>
                    <a:lnTo>
                      <a:pt x="10933" y="3772"/>
                    </a:lnTo>
                    <a:lnTo>
                      <a:pt x="10876" y="3886"/>
                    </a:lnTo>
                    <a:lnTo>
                      <a:pt x="10857" y="3924"/>
                    </a:lnTo>
                    <a:lnTo>
                      <a:pt x="10857" y="3943"/>
                    </a:lnTo>
                    <a:lnTo>
                      <a:pt x="10838" y="4058"/>
                    </a:lnTo>
                    <a:lnTo>
                      <a:pt x="10819" y="4210"/>
                    </a:lnTo>
                    <a:lnTo>
                      <a:pt x="10781" y="4267"/>
                    </a:lnTo>
                    <a:lnTo>
                      <a:pt x="10762" y="4305"/>
                    </a:lnTo>
                    <a:lnTo>
                      <a:pt x="10743" y="4324"/>
                    </a:lnTo>
                    <a:lnTo>
                      <a:pt x="10723" y="4439"/>
                    </a:lnTo>
                    <a:lnTo>
                      <a:pt x="10685" y="4629"/>
                    </a:lnTo>
                    <a:lnTo>
                      <a:pt x="10685" y="4667"/>
                    </a:lnTo>
                    <a:lnTo>
                      <a:pt x="10685" y="4705"/>
                    </a:lnTo>
                    <a:lnTo>
                      <a:pt x="10743" y="4781"/>
                    </a:lnTo>
                    <a:lnTo>
                      <a:pt x="10781" y="4839"/>
                    </a:lnTo>
                    <a:lnTo>
                      <a:pt x="10781" y="4858"/>
                    </a:lnTo>
                    <a:lnTo>
                      <a:pt x="10799" y="4877"/>
                    </a:lnTo>
                    <a:lnTo>
                      <a:pt x="10876" y="4915"/>
                    </a:lnTo>
                    <a:lnTo>
                      <a:pt x="10895" y="4915"/>
                    </a:lnTo>
                    <a:lnTo>
                      <a:pt x="10933" y="4953"/>
                    </a:lnTo>
                    <a:lnTo>
                      <a:pt x="10971" y="4953"/>
                    </a:lnTo>
                    <a:lnTo>
                      <a:pt x="11009" y="4972"/>
                    </a:lnTo>
                    <a:lnTo>
                      <a:pt x="11048" y="4972"/>
                    </a:lnTo>
                    <a:lnTo>
                      <a:pt x="11180" y="5067"/>
                    </a:lnTo>
                    <a:lnTo>
                      <a:pt x="11219" y="5086"/>
                    </a:lnTo>
                    <a:lnTo>
                      <a:pt x="11238" y="5086"/>
                    </a:lnTo>
                    <a:lnTo>
                      <a:pt x="11238" y="5105"/>
                    </a:lnTo>
                    <a:lnTo>
                      <a:pt x="11314" y="5258"/>
                    </a:lnTo>
                    <a:lnTo>
                      <a:pt x="11314" y="5296"/>
                    </a:lnTo>
                    <a:lnTo>
                      <a:pt x="11314" y="5315"/>
                    </a:lnTo>
                    <a:lnTo>
                      <a:pt x="11295" y="5353"/>
                    </a:lnTo>
                    <a:lnTo>
                      <a:pt x="11295" y="5372"/>
                    </a:lnTo>
                    <a:lnTo>
                      <a:pt x="11314" y="5391"/>
                    </a:lnTo>
                    <a:lnTo>
                      <a:pt x="11333" y="5391"/>
                    </a:lnTo>
                    <a:lnTo>
                      <a:pt x="11352" y="5410"/>
                    </a:lnTo>
                    <a:lnTo>
                      <a:pt x="11371" y="5429"/>
                    </a:lnTo>
                    <a:lnTo>
                      <a:pt x="11390" y="5448"/>
                    </a:lnTo>
                    <a:lnTo>
                      <a:pt x="11429" y="5467"/>
                    </a:lnTo>
                    <a:lnTo>
                      <a:pt x="11447" y="5543"/>
                    </a:lnTo>
                    <a:lnTo>
                      <a:pt x="11466" y="5582"/>
                    </a:lnTo>
                    <a:lnTo>
                      <a:pt x="11466" y="5620"/>
                    </a:lnTo>
                    <a:lnTo>
                      <a:pt x="11466" y="5638"/>
                    </a:lnTo>
                    <a:lnTo>
                      <a:pt x="11429" y="5677"/>
                    </a:lnTo>
                    <a:lnTo>
                      <a:pt x="11371" y="5772"/>
                    </a:lnTo>
                    <a:lnTo>
                      <a:pt x="11352" y="5791"/>
                    </a:lnTo>
                    <a:lnTo>
                      <a:pt x="11352" y="5829"/>
                    </a:lnTo>
                    <a:lnTo>
                      <a:pt x="11333" y="5848"/>
                    </a:lnTo>
                    <a:lnTo>
                      <a:pt x="11333" y="5887"/>
                    </a:lnTo>
                    <a:lnTo>
                      <a:pt x="11371" y="6305"/>
                    </a:lnTo>
                    <a:lnTo>
                      <a:pt x="11371" y="6344"/>
                    </a:lnTo>
                    <a:lnTo>
                      <a:pt x="11390" y="6363"/>
                    </a:lnTo>
                    <a:lnTo>
                      <a:pt x="11409" y="6382"/>
                    </a:lnTo>
                    <a:lnTo>
                      <a:pt x="11466" y="6439"/>
                    </a:lnTo>
                    <a:lnTo>
                      <a:pt x="11485" y="6458"/>
                    </a:lnTo>
                    <a:lnTo>
                      <a:pt x="11505" y="6477"/>
                    </a:lnTo>
                    <a:lnTo>
                      <a:pt x="11505" y="6496"/>
                    </a:lnTo>
                    <a:lnTo>
                      <a:pt x="11485" y="6515"/>
                    </a:lnTo>
                    <a:lnTo>
                      <a:pt x="11466" y="6534"/>
                    </a:lnTo>
                    <a:lnTo>
                      <a:pt x="11447" y="6534"/>
                    </a:lnTo>
                    <a:lnTo>
                      <a:pt x="11429" y="6553"/>
                    </a:lnTo>
                    <a:lnTo>
                      <a:pt x="11429" y="6572"/>
                    </a:lnTo>
                    <a:lnTo>
                      <a:pt x="11447" y="6686"/>
                    </a:lnTo>
                    <a:lnTo>
                      <a:pt x="11466" y="6781"/>
                    </a:lnTo>
                    <a:lnTo>
                      <a:pt x="11466" y="6801"/>
                    </a:lnTo>
                    <a:lnTo>
                      <a:pt x="11485" y="6820"/>
                    </a:lnTo>
                    <a:lnTo>
                      <a:pt x="11524" y="6820"/>
                    </a:lnTo>
                    <a:lnTo>
                      <a:pt x="11542" y="6820"/>
                    </a:lnTo>
                    <a:lnTo>
                      <a:pt x="11657" y="6820"/>
                    </a:lnTo>
                    <a:lnTo>
                      <a:pt x="11676" y="6820"/>
                    </a:lnTo>
                    <a:lnTo>
                      <a:pt x="11714" y="6820"/>
                    </a:lnTo>
                    <a:lnTo>
                      <a:pt x="11733" y="6839"/>
                    </a:lnTo>
                    <a:lnTo>
                      <a:pt x="11752" y="6839"/>
                    </a:lnTo>
                    <a:lnTo>
                      <a:pt x="11771" y="6858"/>
                    </a:lnTo>
                    <a:lnTo>
                      <a:pt x="11790" y="6839"/>
                    </a:lnTo>
                    <a:lnTo>
                      <a:pt x="11847" y="6801"/>
                    </a:lnTo>
                    <a:lnTo>
                      <a:pt x="11905" y="6762"/>
                    </a:lnTo>
                    <a:lnTo>
                      <a:pt x="11923" y="6762"/>
                    </a:lnTo>
                    <a:lnTo>
                      <a:pt x="11962" y="6744"/>
                    </a:lnTo>
                    <a:lnTo>
                      <a:pt x="11981" y="6762"/>
                    </a:lnTo>
                    <a:lnTo>
                      <a:pt x="12000" y="6801"/>
                    </a:lnTo>
                    <a:lnTo>
                      <a:pt x="12000" y="6839"/>
                    </a:lnTo>
                    <a:lnTo>
                      <a:pt x="12019" y="6858"/>
                    </a:lnTo>
                    <a:lnTo>
                      <a:pt x="12038" y="6858"/>
                    </a:lnTo>
                    <a:lnTo>
                      <a:pt x="12057" y="6858"/>
                    </a:lnTo>
                    <a:lnTo>
                      <a:pt x="12095" y="6820"/>
                    </a:lnTo>
                    <a:lnTo>
                      <a:pt x="12114" y="6820"/>
                    </a:lnTo>
                    <a:lnTo>
                      <a:pt x="12133" y="6801"/>
                    </a:lnTo>
                    <a:lnTo>
                      <a:pt x="12171" y="6801"/>
                    </a:lnTo>
                    <a:lnTo>
                      <a:pt x="12190" y="6820"/>
                    </a:lnTo>
                    <a:lnTo>
                      <a:pt x="12247" y="6839"/>
                    </a:lnTo>
                    <a:lnTo>
                      <a:pt x="12267" y="6839"/>
                    </a:lnTo>
                    <a:lnTo>
                      <a:pt x="12286" y="6877"/>
                    </a:lnTo>
                    <a:lnTo>
                      <a:pt x="12304" y="6896"/>
                    </a:lnTo>
                    <a:lnTo>
                      <a:pt x="12304" y="6934"/>
                    </a:lnTo>
                    <a:lnTo>
                      <a:pt x="12247" y="7315"/>
                    </a:lnTo>
                    <a:lnTo>
                      <a:pt x="12228" y="7372"/>
                    </a:lnTo>
                    <a:lnTo>
                      <a:pt x="12228" y="7391"/>
                    </a:lnTo>
                    <a:lnTo>
                      <a:pt x="12171" y="7467"/>
                    </a:lnTo>
                    <a:lnTo>
                      <a:pt x="12114" y="7543"/>
                    </a:lnTo>
                    <a:lnTo>
                      <a:pt x="12038" y="7601"/>
                    </a:lnTo>
                    <a:lnTo>
                      <a:pt x="12019" y="7619"/>
                    </a:lnTo>
                    <a:lnTo>
                      <a:pt x="12000" y="7639"/>
                    </a:lnTo>
                    <a:lnTo>
                      <a:pt x="11981" y="7658"/>
                    </a:lnTo>
                    <a:lnTo>
                      <a:pt x="12000" y="7677"/>
                    </a:lnTo>
                    <a:lnTo>
                      <a:pt x="12019" y="7696"/>
                    </a:lnTo>
                    <a:lnTo>
                      <a:pt x="12038" y="7715"/>
                    </a:lnTo>
                    <a:lnTo>
                      <a:pt x="12057" y="7734"/>
                    </a:lnTo>
                    <a:lnTo>
                      <a:pt x="12057" y="7772"/>
                    </a:lnTo>
                    <a:lnTo>
                      <a:pt x="12038" y="7791"/>
                    </a:lnTo>
                    <a:lnTo>
                      <a:pt x="11866" y="8115"/>
                    </a:lnTo>
                    <a:lnTo>
                      <a:pt x="11809" y="8210"/>
                    </a:lnTo>
                    <a:lnTo>
                      <a:pt x="11790" y="8249"/>
                    </a:lnTo>
                    <a:lnTo>
                      <a:pt x="11790" y="8267"/>
                    </a:lnTo>
                    <a:lnTo>
                      <a:pt x="11847" y="8534"/>
                    </a:lnTo>
                    <a:lnTo>
                      <a:pt x="11866" y="8629"/>
                    </a:lnTo>
                    <a:lnTo>
                      <a:pt x="11866" y="8686"/>
                    </a:lnTo>
                    <a:lnTo>
                      <a:pt x="11809" y="9087"/>
                    </a:lnTo>
                    <a:lnTo>
                      <a:pt x="11809" y="9201"/>
                    </a:lnTo>
                    <a:lnTo>
                      <a:pt x="11828" y="9220"/>
                    </a:lnTo>
                    <a:lnTo>
                      <a:pt x="11847" y="9220"/>
                    </a:lnTo>
                    <a:lnTo>
                      <a:pt x="12476" y="9220"/>
                    </a:lnTo>
                    <a:lnTo>
                      <a:pt x="12514" y="9220"/>
                    </a:lnTo>
                    <a:lnTo>
                      <a:pt x="12514" y="9239"/>
                    </a:lnTo>
                    <a:lnTo>
                      <a:pt x="12495" y="9334"/>
                    </a:lnTo>
                    <a:lnTo>
                      <a:pt x="12476" y="9429"/>
                    </a:lnTo>
                    <a:lnTo>
                      <a:pt x="12457" y="9448"/>
                    </a:lnTo>
                    <a:lnTo>
                      <a:pt x="12457" y="9505"/>
                    </a:lnTo>
                    <a:lnTo>
                      <a:pt x="12476" y="9524"/>
                    </a:lnTo>
                    <a:lnTo>
                      <a:pt x="12514" y="9563"/>
                    </a:lnTo>
                    <a:lnTo>
                      <a:pt x="12762" y="9658"/>
                    </a:lnTo>
                    <a:lnTo>
                      <a:pt x="12990" y="9772"/>
                    </a:lnTo>
                    <a:lnTo>
                      <a:pt x="13047" y="9810"/>
                    </a:lnTo>
                    <a:lnTo>
                      <a:pt x="13066" y="9829"/>
                    </a:lnTo>
                    <a:lnTo>
                      <a:pt x="13105" y="9829"/>
                    </a:lnTo>
                    <a:lnTo>
                      <a:pt x="13124" y="9810"/>
                    </a:lnTo>
                    <a:lnTo>
                      <a:pt x="13161" y="9772"/>
                    </a:lnTo>
                    <a:lnTo>
                      <a:pt x="13181" y="9753"/>
                    </a:lnTo>
                    <a:lnTo>
                      <a:pt x="13219" y="9734"/>
                    </a:lnTo>
                    <a:lnTo>
                      <a:pt x="13295" y="9772"/>
                    </a:lnTo>
                    <a:lnTo>
                      <a:pt x="13428" y="9981"/>
                    </a:lnTo>
                    <a:lnTo>
                      <a:pt x="13371" y="10134"/>
                    </a:lnTo>
                    <a:lnTo>
                      <a:pt x="13238" y="10267"/>
                    </a:lnTo>
                    <a:lnTo>
                      <a:pt x="13181" y="10325"/>
                    </a:lnTo>
                    <a:lnTo>
                      <a:pt x="13143" y="10344"/>
                    </a:lnTo>
                    <a:lnTo>
                      <a:pt x="13105" y="10344"/>
                    </a:lnTo>
                    <a:lnTo>
                      <a:pt x="13066" y="10362"/>
                    </a:lnTo>
                    <a:lnTo>
                      <a:pt x="13066" y="10401"/>
                    </a:lnTo>
                    <a:lnTo>
                      <a:pt x="13047" y="10458"/>
                    </a:lnTo>
                    <a:lnTo>
                      <a:pt x="13047" y="10496"/>
                    </a:lnTo>
                    <a:lnTo>
                      <a:pt x="13066" y="10515"/>
                    </a:lnTo>
                    <a:lnTo>
                      <a:pt x="13085" y="10534"/>
                    </a:lnTo>
                    <a:lnTo>
                      <a:pt x="13105" y="10572"/>
                    </a:lnTo>
                    <a:lnTo>
                      <a:pt x="13085" y="10629"/>
                    </a:lnTo>
                    <a:lnTo>
                      <a:pt x="13066" y="10687"/>
                    </a:lnTo>
                    <a:lnTo>
                      <a:pt x="13066" y="10724"/>
                    </a:lnTo>
                    <a:lnTo>
                      <a:pt x="13066" y="10763"/>
                    </a:lnTo>
                    <a:lnTo>
                      <a:pt x="13105" y="10782"/>
                    </a:lnTo>
                    <a:lnTo>
                      <a:pt x="13200" y="10839"/>
                    </a:lnTo>
                    <a:lnTo>
                      <a:pt x="13219" y="10858"/>
                    </a:lnTo>
                    <a:lnTo>
                      <a:pt x="13238" y="10896"/>
                    </a:lnTo>
                    <a:lnTo>
                      <a:pt x="13257" y="10934"/>
                    </a:lnTo>
                    <a:lnTo>
                      <a:pt x="13238" y="10972"/>
                    </a:lnTo>
                    <a:lnTo>
                      <a:pt x="13219" y="10991"/>
                    </a:lnTo>
                    <a:lnTo>
                      <a:pt x="13066" y="11029"/>
                    </a:lnTo>
                    <a:lnTo>
                      <a:pt x="12952" y="11068"/>
                    </a:lnTo>
                    <a:lnTo>
                      <a:pt x="12933" y="11048"/>
                    </a:lnTo>
                    <a:lnTo>
                      <a:pt x="12876" y="11010"/>
                    </a:lnTo>
                    <a:lnTo>
                      <a:pt x="12743" y="10972"/>
                    </a:lnTo>
                    <a:lnTo>
                      <a:pt x="12704" y="10953"/>
                    </a:lnTo>
                    <a:lnTo>
                      <a:pt x="12685" y="10934"/>
                    </a:lnTo>
                    <a:lnTo>
                      <a:pt x="12685" y="10953"/>
                    </a:lnTo>
                    <a:lnTo>
                      <a:pt x="12666" y="10991"/>
                    </a:lnTo>
                    <a:lnTo>
                      <a:pt x="12648" y="11048"/>
                    </a:lnTo>
                    <a:lnTo>
                      <a:pt x="12648" y="11087"/>
                    </a:lnTo>
                    <a:lnTo>
                      <a:pt x="12666" y="11124"/>
                    </a:lnTo>
                    <a:lnTo>
                      <a:pt x="12685" y="11163"/>
                    </a:lnTo>
                    <a:lnTo>
                      <a:pt x="12685" y="11201"/>
                    </a:lnTo>
                    <a:lnTo>
                      <a:pt x="12685" y="11220"/>
                    </a:lnTo>
                    <a:lnTo>
                      <a:pt x="12666" y="11239"/>
                    </a:lnTo>
                    <a:lnTo>
                      <a:pt x="12648" y="11258"/>
                    </a:lnTo>
                    <a:lnTo>
                      <a:pt x="12628" y="11277"/>
                    </a:lnTo>
                    <a:lnTo>
                      <a:pt x="12552" y="11296"/>
                    </a:lnTo>
                    <a:lnTo>
                      <a:pt x="12552" y="11315"/>
                    </a:lnTo>
                    <a:lnTo>
                      <a:pt x="12533" y="11334"/>
                    </a:lnTo>
                    <a:lnTo>
                      <a:pt x="12514" y="11353"/>
                    </a:lnTo>
                    <a:lnTo>
                      <a:pt x="12514" y="11410"/>
                    </a:lnTo>
                    <a:lnTo>
                      <a:pt x="12514" y="11449"/>
                    </a:lnTo>
                    <a:lnTo>
                      <a:pt x="12514" y="11486"/>
                    </a:lnTo>
                    <a:lnTo>
                      <a:pt x="12590" y="11639"/>
                    </a:lnTo>
                    <a:lnTo>
                      <a:pt x="12590" y="11677"/>
                    </a:lnTo>
                    <a:lnTo>
                      <a:pt x="12571" y="11696"/>
                    </a:lnTo>
                    <a:lnTo>
                      <a:pt x="12514" y="11734"/>
                    </a:lnTo>
                    <a:lnTo>
                      <a:pt x="12495" y="11772"/>
                    </a:lnTo>
                    <a:lnTo>
                      <a:pt x="12476" y="11810"/>
                    </a:lnTo>
                    <a:lnTo>
                      <a:pt x="12419" y="11962"/>
                    </a:lnTo>
                    <a:lnTo>
                      <a:pt x="12419" y="11982"/>
                    </a:lnTo>
                    <a:lnTo>
                      <a:pt x="12438" y="12020"/>
                    </a:lnTo>
                    <a:lnTo>
                      <a:pt x="12438" y="12039"/>
                    </a:lnTo>
                    <a:lnTo>
                      <a:pt x="12438" y="12077"/>
                    </a:lnTo>
                    <a:lnTo>
                      <a:pt x="12400" y="12134"/>
                    </a:lnTo>
                    <a:lnTo>
                      <a:pt x="12323" y="12267"/>
                    </a:lnTo>
                    <a:lnTo>
                      <a:pt x="12286" y="12306"/>
                    </a:lnTo>
                    <a:lnTo>
                      <a:pt x="12247" y="12343"/>
                    </a:lnTo>
                    <a:lnTo>
                      <a:pt x="12228" y="12343"/>
                    </a:lnTo>
                    <a:lnTo>
                      <a:pt x="12190" y="12382"/>
                    </a:lnTo>
                    <a:lnTo>
                      <a:pt x="12171" y="12401"/>
                    </a:lnTo>
                    <a:lnTo>
                      <a:pt x="12152" y="12420"/>
                    </a:lnTo>
                    <a:lnTo>
                      <a:pt x="12152" y="12458"/>
                    </a:lnTo>
                    <a:lnTo>
                      <a:pt x="12152" y="12610"/>
                    </a:lnTo>
                    <a:lnTo>
                      <a:pt x="12152" y="12648"/>
                    </a:lnTo>
                    <a:lnTo>
                      <a:pt x="12171" y="12668"/>
                    </a:lnTo>
                    <a:lnTo>
                      <a:pt x="12190" y="12687"/>
                    </a:lnTo>
                    <a:lnTo>
                      <a:pt x="12209" y="12724"/>
                    </a:lnTo>
                    <a:lnTo>
                      <a:pt x="12400" y="12896"/>
                    </a:lnTo>
                    <a:lnTo>
                      <a:pt x="12533" y="13029"/>
                    </a:lnTo>
                    <a:lnTo>
                      <a:pt x="12552" y="13068"/>
                    </a:lnTo>
                    <a:lnTo>
                      <a:pt x="12571" y="13125"/>
                    </a:lnTo>
                    <a:lnTo>
                      <a:pt x="12571" y="13144"/>
                    </a:lnTo>
                    <a:lnTo>
                      <a:pt x="12571" y="13163"/>
                    </a:lnTo>
                    <a:lnTo>
                      <a:pt x="12552" y="13201"/>
                    </a:lnTo>
                    <a:lnTo>
                      <a:pt x="12514" y="13239"/>
                    </a:lnTo>
                    <a:lnTo>
                      <a:pt x="12476" y="13258"/>
                    </a:lnTo>
                    <a:lnTo>
                      <a:pt x="12457" y="13296"/>
                    </a:lnTo>
                    <a:lnTo>
                      <a:pt x="12438" y="13334"/>
                    </a:lnTo>
                    <a:lnTo>
                      <a:pt x="12438" y="13372"/>
                    </a:lnTo>
                    <a:lnTo>
                      <a:pt x="12400" y="14039"/>
                    </a:lnTo>
                    <a:lnTo>
                      <a:pt x="12400" y="14096"/>
                    </a:lnTo>
                    <a:lnTo>
                      <a:pt x="12381" y="14134"/>
                    </a:lnTo>
                    <a:lnTo>
                      <a:pt x="12343" y="14172"/>
                    </a:lnTo>
                    <a:lnTo>
                      <a:pt x="12152" y="14363"/>
                    </a:lnTo>
                    <a:lnTo>
                      <a:pt x="11942" y="14725"/>
                    </a:lnTo>
                    <a:lnTo>
                      <a:pt x="11923" y="14744"/>
                    </a:lnTo>
                    <a:lnTo>
                      <a:pt x="11905" y="14725"/>
                    </a:lnTo>
                    <a:lnTo>
                      <a:pt x="11886" y="14705"/>
                    </a:lnTo>
                    <a:lnTo>
                      <a:pt x="11771" y="14686"/>
                    </a:lnTo>
                    <a:lnTo>
                      <a:pt x="11752" y="14668"/>
                    </a:lnTo>
                    <a:lnTo>
                      <a:pt x="11733" y="14686"/>
                    </a:lnTo>
                    <a:lnTo>
                      <a:pt x="11714" y="14705"/>
                    </a:lnTo>
                    <a:lnTo>
                      <a:pt x="11714" y="14744"/>
                    </a:lnTo>
                    <a:lnTo>
                      <a:pt x="11733" y="14820"/>
                    </a:lnTo>
                    <a:lnTo>
                      <a:pt x="11752" y="14839"/>
                    </a:lnTo>
                    <a:lnTo>
                      <a:pt x="11733" y="14839"/>
                    </a:lnTo>
                    <a:lnTo>
                      <a:pt x="11714" y="14858"/>
                    </a:lnTo>
                    <a:lnTo>
                      <a:pt x="11676" y="14877"/>
                    </a:lnTo>
                    <a:lnTo>
                      <a:pt x="11638" y="14877"/>
                    </a:lnTo>
                    <a:lnTo>
                      <a:pt x="11619" y="14858"/>
                    </a:lnTo>
                    <a:lnTo>
                      <a:pt x="11581" y="14820"/>
                    </a:lnTo>
                    <a:lnTo>
                      <a:pt x="11561" y="14801"/>
                    </a:lnTo>
                    <a:lnTo>
                      <a:pt x="11466" y="14782"/>
                    </a:lnTo>
                    <a:lnTo>
                      <a:pt x="11429" y="14782"/>
                    </a:lnTo>
                    <a:lnTo>
                      <a:pt x="11409" y="14782"/>
                    </a:lnTo>
                    <a:lnTo>
                      <a:pt x="11409" y="14801"/>
                    </a:lnTo>
                    <a:lnTo>
                      <a:pt x="11409" y="14839"/>
                    </a:lnTo>
                    <a:lnTo>
                      <a:pt x="11429" y="14877"/>
                    </a:lnTo>
                    <a:lnTo>
                      <a:pt x="11429" y="14896"/>
                    </a:lnTo>
                    <a:lnTo>
                      <a:pt x="11409" y="14915"/>
                    </a:lnTo>
                    <a:lnTo>
                      <a:pt x="11371" y="14934"/>
                    </a:lnTo>
                    <a:lnTo>
                      <a:pt x="11295" y="14972"/>
                    </a:lnTo>
                    <a:lnTo>
                      <a:pt x="11257" y="14972"/>
                    </a:lnTo>
                    <a:lnTo>
                      <a:pt x="11219" y="14972"/>
                    </a:lnTo>
                    <a:lnTo>
                      <a:pt x="11162" y="14801"/>
                    </a:lnTo>
                    <a:lnTo>
                      <a:pt x="11143" y="14782"/>
                    </a:lnTo>
                    <a:lnTo>
                      <a:pt x="11124" y="14763"/>
                    </a:lnTo>
                    <a:lnTo>
                      <a:pt x="11124" y="14744"/>
                    </a:lnTo>
                    <a:lnTo>
                      <a:pt x="11066" y="14610"/>
                    </a:lnTo>
                    <a:lnTo>
                      <a:pt x="11066" y="14591"/>
                    </a:lnTo>
                    <a:lnTo>
                      <a:pt x="11048" y="14572"/>
                    </a:lnTo>
                    <a:lnTo>
                      <a:pt x="11028" y="14553"/>
                    </a:lnTo>
                    <a:lnTo>
                      <a:pt x="11009" y="14553"/>
                    </a:lnTo>
                    <a:lnTo>
                      <a:pt x="10971" y="14610"/>
                    </a:lnTo>
                    <a:lnTo>
                      <a:pt x="10781" y="15010"/>
                    </a:lnTo>
                    <a:lnTo>
                      <a:pt x="10762" y="15049"/>
                    </a:lnTo>
                    <a:lnTo>
                      <a:pt x="10723" y="15277"/>
                    </a:lnTo>
                    <a:lnTo>
                      <a:pt x="10685" y="15353"/>
                    </a:lnTo>
                    <a:lnTo>
                      <a:pt x="10609" y="15429"/>
                    </a:lnTo>
                    <a:lnTo>
                      <a:pt x="10457" y="15277"/>
                    </a:lnTo>
                    <a:lnTo>
                      <a:pt x="10418" y="15239"/>
                    </a:lnTo>
                    <a:lnTo>
                      <a:pt x="10381" y="15220"/>
                    </a:lnTo>
                    <a:lnTo>
                      <a:pt x="10323" y="15201"/>
                    </a:lnTo>
                    <a:lnTo>
                      <a:pt x="10209" y="15182"/>
                    </a:lnTo>
                    <a:lnTo>
                      <a:pt x="10114" y="15125"/>
                    </a:lnTo>
                    <a:lnTo>
                      <a:pt x="10038" y="15106"/>
                    </a:lnTo>
                    <a:lnTo>
                      <a:pt x="10019" y="15086"/>
                    </a:lnTo>
                    <a:lnTo>
                      <a:pt x="9981" y="15067"/>
                    </a:lnTo>
                    <a:lnTo>
                      <a:pt x="9885" y="14972"/>
                    </a:lnTo>
                    <a:lnTo>
                      <a:pt x="9847" y="14934"/>
                    </a:lnTo>
                    <a:lnTo>
                      <a:pt x="9790" y="14896"/>
                    </a:lnTo>
                    <a:lnTo>
                      <a:pt x="9733" y="14877"/>
                    </a:lnTo>
                    <a:lnTo>
                      <a:pt x="9561" y="14839"/>
                    </a:lnTo>
                    <a:lnTo>
                      <a:pt x="9543" y="14839"/>
                    </a:lnTo>
                    <a:lnTo>
                      <a:pt x="9428" y="14839"/>
                    </a:lnTo>
                    <a:lnTo>
                      <a:pt x="9371" y="14839"/>
                    </a:lnTo>
                    <a:lnTo>
                      <a:pt x="9314" y="14820"/>
                    </a:lnTo>
                    <a:lnTo>
                      <a:pt x="9276" y="14820"/>
                    </a:lnTo>
                    <a:lnTo>
                      <a:pt x="9162" y="14744"/>
                    </a:lnTo>
                    <a:lnTo>
                      <a:pt x="9143" y="14744"/>
                    </a:lnTo>
                    <a:lnTo>
                      <a:pt x="9047" y="14744"/>
                    </a:lnTo>
                    <a:lnTo>
                      <a:pt x="8895" y="14668"/>
                    </a:lnTo>
                    <a:lnTo>
                      <a:pt x="8857" y="14668"/>
                    </a:lnTo>
                    <a:lnTo>
                      <a:pt x="8838" y="14668"/>
                    </a:lnTo>
                    <a:lnTo>
                      <a:pt x="8762" y="14686"/>
                    </a:lnTo>
                    <a:lnTo>
                      <a:pt x="8742" y="14686"/>
                    </a:lnTo>
                    <a:lnTo>
                      <a:pt x="8704" y="14725"/>
                    </a:lnTo>
                    <a:lnTo>
                      <a:pt x="8686" y="14744"/>
                    </a:lnTo>
                    <a:lnTo>
                      <a:pt x="8666" y="14744"/>
                    </a:lnTo>
                    <a:lnTo>
                      <a:pt x="8495" y="14705"/>
                    </a:lnTo>
                    <a:lnTo>
                      <a:pt x="8457" y="14705"/>
                    </a:lnTo>
                    <a:lnTo>
                      <a:pt x="8305" y="14629"/>
                    </a:lnTo>
                    <a:lnTo>
                      <a:pt x="8247" y="14610"/>
                    </a:lnTo>
                    <a:lnTo>
                      <a:pt x="8209" y="14610"/>
                    </a:lnTo>
                    <a:lnTo>
                      <a:pt x="8190" y="14591"/>
                    </a:lnTo>
                    <a:lnTo>
                      <a:pt x="8171" y="14553"/>
                    </a:lnTo>
                    <a:lnTo>
                      <a:pt x="8152" y="14515"/>
                    </a:lnTo>
                    <a:lnTo>
                      <a:pt x="8133" y="14515"/>
                    </a:lnTo>
                    <a:lnTo>
                      <a:pt x="8114" y="14496"/>
                    </a:lnTo>
                    <a:lnTo>
                      <a:pt x="8076" y="14496"/>
                    </a:lnTo>
                    <a:lnTo>
                      <a:pt x="7980" y="14439"/>
                    </a:lnTo>
                    <a:lnTo>
                      <a:pt x="7943" y="14439"/>
                    </a:lnTo>
                    <a:lnTo>
                      <a:pt x="7924" y="14439"/>
                    </a:lnTo>
                    <a:lnTo>
                      <a:pt x="7904" y="14458"/>
                    </a:lnTo>
                    <a:lnTo>
                      <a:pt x="7866" y="14458"/>
                    </a:lnTo>
                    <a:lnTo>
                      <a:pt x="7847" y="14439"/>
                    </a:lnTo>
                    <a:lnTo>
                      <a:pt x="7809" y="14401"/>
                    </a:lnTo>
                    <a:lnTo>
                      <a:pt x="7790" y="14363"/>
                    </a:lnTo>
                    <a:lnTo>
                      <a:pt x="7733" y="14324"/>
                    </a:lnTo>
                    <a:lnTo>
                      <a:pt x="7695" y="14324"/>
                    </a:lnTo>
                    <a:lnTo>
                      <a:pt x="7657" y="14306"/>
                    </a:lnTo>
                    <a:lnTo>
                      <a:pt x="7619" y="14306"/>
                    </a:lnTo>
                    <a:lnTo>
                      <a:pt x="7504" y="14287"/>
                    </a:lnTo>
                    <a:lnTo>
                      <a:pt x="7485" y="14287"/>
                    </a:lnTo>
                    <a:lnTo>
                      <a:pt x="7447" y="14306"/>
                    </a:lnTo>
                    <a:lnTo>
                      <a:pt x="7409" y="14306"/>
                    </a:lnTo>
                    <a:lnTo>
                      <a:pt x="7371" y="14287"/>
                    </a:lnTo>
                    <a:lnTo>
                      <a:pt x="7199" y="14192"/>
                    </a:lnTo>
                    <a:lnTo>
                      <a:pt x="7142" y="14153"/>
                    </a:lnTo>
                    <a:lnTo>
                      <a:pt x="7104" y="14153"/>
                    </a:lnTo>
                    <a:lnTo>
                      <a:pt x="7066" y="14134"/>
                    </a:lnTo>
                    <a:lnTo>
                      <a:pt x="7028" y="14115"/>
                    </a:lnTo>
                    <a:lnTo>
                      <a:pt x="7009" y="14058"/>
                    </a:lnTo>
                    <a:lnTo>
                      <a:pt x="6990" y="14020"/>
                    </a:lnTo>
                    <a:lnTo>
                      <a:pt x="6971" y="13982"/>
                    </a:lnTo>
                    <a:lnTo>
                      <a:pt x="6971" y="13943"/>
                    </a:lnTo>
                    <a:lnTo>
                      <a:pt x="6971" y="13925"/>
                    </a:lnTo>
                    <a:lnTo>
                      <a:pt x="6990" y="13829"/>
                    </a:lnTo>
                    <a:lnTo>
                      <a:pt x="6971" y="13601"/>
                    </a:lnTo>
                    <a:lnTo>
                      <a:pt x="6971" y="13582"/>
                    </a:lnTo>
                    <a:lnTo>
                      <a:pt x="6971" y="13562"/>
                    </a:lnTo>
                    <a:lnTo>
                      <a:pt x="6990" y="13544"/>
                    </a:lnTo>
                    <a:lnTo>
                      <a:pt x="7028" y="13506"/>
                    </a:lnTo>
                    <a:lnTo>
                      <a:pt x="7028" y="13486"/>
                    </a:lnTo>
                    <a:lnTo>
                      <a:pt x="7047" y="13486"/>
                    </a:lnTo>
                    <a:lnTo>
                      <a:pt x="7047" y="13467"/>
                    </a:lnTo>
                    <a:lnTo>
                      <a:pt x="7047" y="13410"/>
                    </a:lnTo>
                    <a:lnTo>
                      <a:pt x="7047" y="13372"/>
                    </a:lnTo>
                    <a:lnTo>
                      <a:pt x="7047" y="13353"/>
                    </a:lnTo>
                    <a:lnTo>
                      <a:pt x="7104" y="13220"/>
                    </a:lnTo>
                    <a:lnTo>
                      <a:pt x="7104" y="13201"/>
                    </a:lnTo>
                    <a:lnTo>
                      <a:pt x="7104" y="13163"/>
                    </a:lnTo>
                    <a:lnTo>
                      <a:pt x="7104" y="13144"/>
                    </a:lnTo>
                    <a:lnTo>
                      <a:pt x="7104" y="13105"/>
                    </a:lnTo>
                    <a:lnTo>
                      <a:pt x="7066" y="13086"/>
                    </a:lnTo>
                    <a:lnTo>
                      <a:pt x="6895" y="13010"/>
                    </a:lnTo>
                    <a:lnTo>
                      <a:pt x="6285" y="12610"/>
                    </a:lnTo>
                    <a:lnTo>
                      <a:pt x="6228" y="12591"/>
                    </a:lnTo>
                    <a:lnTo>
                      <a:pt x="6152" y="12572"/>
                    </a:lnTo>
                    <a:lnTo>
                      <a:pt x="6114" y="12553"/>
                    </a:lnTo>
                    <a:lnTo>
                      <a:pt x="6075" y="12496"/>
                    </a:lnTo>
                    <a:lnTo>
                      <a:pt x="6038" y="12439"/>
                    </a:lnTo>
                    <a:lnTo>
                      <a:pt x="6019" y="12420"/>
                    </a:lnTo>
                    <a:lnTo>
                      <a:pt x="5980" y="12401"/>
                    </a:lnTo>
                    <a:lnTo>
                      <a:pt x="5885" y="12343"/>
                    </a:lnTo>
                    <a:lnTo>
                      <a:pt x="5847" y="12325"/>
                    </a:lnTo>
                    <a:lnTo>
                      <a:pt x="5733" y="12191"/>
                    </a:lnTo>
                    <a:lnTo>
                      <a:pt x="5714" y="12172"/>
                    </a:lnTo>
                    <a:lnTo>
                      <a:pt x="5695" y="12115"/>
                    </a:lnTo>
                    <a:lnTo>
                      <a:pt x="5695" y="12096"/>
                    </a:lnTo>
                    <a:lnTo>
                      <a:pt x="5676" y="12077"/>
                    </a:lnTo>
                    <a:lnTo>
                      <a:pt x="5562" y="11962"/>
                    </a:lnTo>
                    <a:lnTo>
                      <a:pt x="5542" y="11944"/>
                    </a:lnTo>
                    <a:lnTo>
                      <a:pt x="5523" y="11925"/>
                    </a:lnTo>
                    <a:lnTo>
                      <a:pt x="5523" y="11886"/>
                    </a:lnTo>
                    <a:lnTo>
                      <a:pt x="5523" y="11867"/>
                    </a:lnTo>
                    <a:lnTo>
                      <a:pt x="5523" y="11830"/>
                    </a:lnTo>
                    <a:lnTo>
                      <a:pt x="5504" y="11810"/>
                    </a:lnTo>
                    <a:lnTo>
                      <a:pt x="5447" y="11753"/>
                    </a:lnTo>
                    <a:lnTo>
                      <a:pt x="5428" y="11715"/>
                    </a:lnTo>
                    <a:lnTo>
                      <a:pt x="5409" y="11696"/>
                    </a:lnTo>
                    <a:lnTo>
                      <a:pt x="5390" y="11639"/>
                    </a:lnTo>
                    <a:lnTo>
                      <a:pt x="5390" y="11620"/>
                    </a:lnTo>
                    <a:lnTo>
                      <a:pt x="5371" y="11601"/>
                    </a:lnTo>
                    <a:lnTo>
                      <a:pt x="5371" y="11563"/>
                    </a:lnTo>
                    <a:lnTo>
                      <a:pt x="5371" y="11544"/>
                    </a:lnTo>
                    <a:lnTo>
                      <a:pt x="5371" y="11486"/>
                    </a:lnTo>
                    <a:lnTo>
                      <a:pt x="5371" y="11467"/>
                    </a:lnTo>
                    <a:lnTo>
                      <a:pt x="5352" y="11410"/>
                    </a:lnTo>
                    <a:lnTo>
                      <a:pt x="5352" y="11391"/>
                    </a:lnTo>
                    <a:lnTo>
                      <a:pt x="5333" y="11353"/>
                    </a:lnTo>
                    <a:lnTo>
                      <a:pt x="5333" y="11315"/>
                    </a:lnTo>
                    <a:lnTo>
                      <a:pt x="5352" y="11296"/>
                    </a:lnTo>
                    <a:lnTo>
                      <a:pt x="5352" y="11277"/>
                    </a:lnTo>
                    <a:lnTo>
                      <a:pt x="5371" y="11220"/>
                    </a:lnTo>
                    <a:lnTo>
                      <a:pt x="5371" y="11201"/>
                    </a:lnTo>
                    <a:lnTo>
                      <a:pt x="5390" y="11163"/>
                    </a:lnTo>
                    <a:lnTo>
                      <a:pt x="5409" y="11124"/>
                    </a:lnTo>
                    <a:lnTo>
                      <a:pt x="5523" y="10839"/>
                    </a:lnTo>
                    <a:lnTo>
                      <a:pt x="5581" y="10743"/>
                    </a:lnTo>
                    <a:lnTo>
                      <a:pt x="5618" y="10667"/>
                    </a:lnTo>
                    <a:lnTo>
                      <a:pt x="5618" y="10648"/>
                    </a:lnTo>
                    <a:lnTo>
                      <a:pt x="5695" y="10572"/>
                    </a:lnTo>
                    <a:lnTo>
                      <a:pt x="5695" y="10553"/>
                    </a:lnTo>
                    <a:lnTo>
                      <a:pt x="5714" y="10534"/>
                    </a:lnTo>
                    <a:lnTo>
                      <a:pt x="5733" y="10401"/>
                    </a:lnTo>
                    <a:lnTo>
                      <a:pt x="5733" y="10382"/>
                    </a:lnTo>
                    <a:lnTo>
                      <a:pt x="5752" y="10362"/>
                    </a:lnTo>
                    <a:lnTo>
                      <a:pt x="5771" y="10344"/>
                    </a:lnTo>
                    <a:lnTo>
                      <a:pt x="5828" y="10306"/>
                    </a:lnTo>
                    <a:lnTo>
                      <a:pt x="5847" y="10267"/>
                    </a:lnTo>
                    <a:lnTo>
                      <a:pt x="5866" y="10210"/>
                    </a:lnTo>
                    <a:lnTo>
                      <a:pt x="5885" y="10191"/>
                    </a:lnTo>
                    <a:lnTo>
                      <a:pt x="5866" y="10172"/>
                    </a:lnTo>
                    <a:lnTo>
                      <a:pt x="5847" y="10134"/>
                    </a:lnTo>
                    <a:lnTo>
                      <a:pt x="5809" y="10096"/>
                    </a:lnTo>
                    <a:lnTo>
                      <a:pt x="5809" y="10058"/>
                    </a:lnTo>
                    <a:lnTo>
                      <a:pt x="5809" y="10039"/>
                    </a:lnTo>
                    <a:lnTo>
                      <a:pt x="5828" y="10020"/>
                    </a:lnTo>
                    <a:lnTo>
                      <a:pt x="5904" y="9963"/>
                    </a:lnTo>
                    <a:lnTo>
                      <a:pt x="5904" y="9944"/>
                    </a:lnTo>
                    <a:lnTo>
                      <a:pt x="5923" y="9925"/>
                    </a:lnTo>
                    <a:lnTo>
                      <a:pt x="5943" y="9905"/>
                    </a:lnTo>
                    <a:lnTo>
                      <a:pt x="5943" y="9867"/>
                    </a:lnTo>
                    <a:lnTo>
                      <a:pt x="5943" y="9849"/>
                    </a:lnTo>
                    <a:lnTo>
                      <a:pt x="5943" y="9734"/>
                    </a:lnTo>
                    <a:lnTo>
                      <a:pt x="5961" y="9600"/>
                    </a:lnTo>
                    <a:lnTo>
                      <a:pt x="5961" y="9505"/>
                    </a:lnTo>
                    <a:lnTo>
                      <a:pt x="5961" y="9468"/>
                    </a:lnTo>
                    <a:lnTo>
                      <a:pt x="5943" y="9448"/>
                    </a:lnTo>
                    <a:lnTo>
                      <a:pt x="5885" y="9391"/>
                    </a:lnTo>
                    <a:lnTo>
                      <a:pt x="5866" y="9372"/>
                    </a:lnTo>
                    <a:lnTo>
                      <a:pt x="5866" y="9334"/>
                    </a:lnTo>
                    <a:lnTo>
                      <a:pt x="5866" y="9315"/>
                    </a:lnTo>
                    <a:lnTo>
                      <a:pt x="5885" y="9296"/>
                    </a:lnTo>
                    <a:lnTo>
                      <a:pt x="5904" y="9277"/>
                    </a:lnTo>
                    <a:lnTo>
                      <a:pt x="5923" y="9258"/>
                    </a:lnTo>
                    <a:lnTo>
                      <a:pt x="5943" y="9239"/>
                    </a:lnTo>
                    <a:lnTo>
                      <a:pt x="5980" y="9220"/>
                    </a:lnTo>
                    <a:lnTo>
                      <a:pt x="5999" y="9182"/>
                    </a:lnTo>
                    <a:lnTo>
                      <a:pt x="6019" y="9124"/>
                    </a:lnTo>
                    <a:lnTo>
                      <a:pt x="6038" y="9106"/>
                    </a:lnTo>
                    <a:lnTo>
                      <a:pt x="6057" y="9067"/>
                    </a:lnTo>
                    <a:lnTo>
                      <a:pt x="6095" y="9029"/>
                    </a:lnTo>
                    <a:lnTo>
                      <a:pt x="6171" y="8991"/>
                    </a:lnTo>
                    <a:lnTo>
                      <a:pt x="6190" y="8972"/>
                    </a:lnTo>
                    <a:lnTo>
                      <a:pt x="6209" y="8953"/>
                    </a:lnTo>
                    <a:lnTo>
                      <a:pt x="6228" y="8934"/>
                    </a:lnTo>
                    <a:lnTo>
                      <a:pt x="6247" y="8858"/>
                    </a:lnTo>
                    <a:lnTo>
                      <a:pt x="6247" y="8839"/>
                    </a:lnTo>
                    <a:lnTo>
                      <a:pt x="6209" y="8820"/>
                    </a:lnTo>
                    <a:lnTo>
                      <a:pt x="6133" y="8782"/>
                    </a:lnTo>
                    <a:lnTo>
                      <a:pt x="6095" y="8762"/>
                    </a:lnTo>
                    <a:lnTo>
                      <a:pt x="6057" y="8743"/>
                    </a:lnTo>
                    <a:lnTo>
                      <a:pt x="5752" y="8401"/>
                    </a:lnTo>
                    <a:lnTo>
                      <a:pt x="5752" y="8381"/>
                    </a:lnTo>
                    <a:lnTo>
                      <a:pt x="5733" y="8344"/>
                    </a:lnTo>
                    <a:lnTo>
                      <a:pt x="5733" y="8325"/>
                    </a:lnTo>
                    <a:lnTo>
                      <a:pt x="5714" y="8229"/>
                    </a:lnTo>
                    <a:lnTo>
                      <a:pt x="5695" y="8172"/>
                    </a:lnTo>
                    <a:lnTo>
                      <a:pt x="5657" y="8115"/>
                    </a:lnTo>
                    <a:lnTo>
                      <a:pt x="5638" y="8096"/>
                    </a:lnTo>
                    <a:lnTo>
                      <a:pt x="5618" y="8077"/>
                    </a:lnTo>
                    <a:lnTo>
                      <a:pt x="5581" y="8058"/>
                    </a:lnTo>
                    <a:lnTo>
                      <a:pt x="5542" y="8039"/>
                    </a:lnTo>
                    <a:lnTo>
                      <a:pt x="5523" y="8020"/>
                    </a:lnTo>
                    <a:lnTo>
                      <a:pt x="5485" y="8020"/>
                    </a:lnTo>
                    <a:lnTo>
                      <a:pt x="5466" y="8020"/>
                    </a:lnTo>
                    <a:lnTo>
                      <a:pt x="5409" y="8039"/>
                    </a:lnTo>
                    <a:lnTo>
                      <a:pt x="5371" y="8039"/>
                    </a:lnTo>
                    <a:lnTo>
                      <a:pt x="5314" y="8039"/>
                    </a:lnTo>
                    <a:lnTo>
                      <a:pt x="5295" y="8039"/>
                    </a:lnTo>
                    <a:lnTo>
                      <a:pt x="5009" y="7924"/>
                    </a:lnTo>
                    <a:lnTo>
                      <a:pt x="4990" y="7924"/>
                    </a:lnTo>
                    <a:lnTo>
                      <a:pt x="4971" y="7905"/>
                    </a:lnTo>
                    <a:lnTo>
                      <a:pt x="4952" y="7886"/>
                    </a:lnTo>
                    <a:lnTo>
                      <a:pt x="4933" y="7868"/>
                    </a:lnTo>
                    <a:lnTo>
                      <a:pt x="4914" y="7868"/>
                    </a:lnTo>
                    <a:lnTo>
                      <a:pt x="4876" y="7848"/>
                    </a:lnTo>
                    <a:lnTo>
                      <a:pt x="4800" y="7829"/>
                    </a:lnTo>
                    <a:lnTo>
                      <a:pt x="4780" y="7829"/>
                    </a:lnTo>
                    <a:lnTo>
                      <a:pt x="4647" y="7715"/>
                    </a:lnTo>
                    <a:lnTo>
                      <a:pt x="4343" y="7619"/>
                    </a:lnTo>
                    <a:lnTo>
                      <a:pt x="4323" y="7601"/>
                    </a:lnTo>
                    <a:lnTo>
                      <a:pt x="4304" y="7582"/>
                    </a:lnTo>
                    <a:lnTo>
                      <a:pt x="4266" y="7543"/>
                    </a:lnTo>
                    <a:lnTo>
                      <a:pt x="4247" y="7505"/>
                    </a:lnTo>
                    <a:lnTo>
                      <a:pt x="4228" y="7448"/>
                    </a:lnTo>
                    <a:lnTo>
                      <a:pt x="4209" y="7410"/>
                    </a:lnTo>
                    <a:lnTo>
                      <a:pt x="4171" y="7353"/>
                    </a:lnTo>
                    <a:lnTo>
                      <a:pt x="4152" y="7334"/>
                    </a:lnTo>
                    <a:lnTo>
                      <a:pt x="4133" y="7258"/>
                    </a:lnTo>
                    <a:lnTo>
                      <a:pt x="4114" y="7220"/>
                    </a:lnTo>
                    <a:lnTo>
                      <a:pt x="4094" y="7201"/>
                    </a:lnTo>
                    <a:lnTo>
                      <a:pt x="4076" y="7162"/>
                    </a:lnTo>
                    <a:lnTo>
                      <a:pt x="4057" y="7162"/>
                    </a:lnTo>
                    <a:lnTo>
                      <a:pt x="4018" y="7182"/>
                    </a:lnTo>
                    <a:lnTo>
                      <a:pt x="3885" y="7277"/>
                    </a:lnTo>
                    <a:lnTo>
                      <a:pt x="3866" y="7296"/>
                    </a:lnTo>
                    <a:lnTo>
                      <a:pt x="3847" y="7296"/>
                    </a:lnTo>
                    <a:lnTo>
                      <a:pt x="3809" y="7296"/>
                    </a:lnTo>
                    <a:lnTo>
                      <a:pt x="3676" y="7277"/>
                    </a:lnTo>
                    <a:lnTo>
                      <a:pt x="3637" y="7277"/>
                    </a:lnTo>
                    <a:lnTo>
                      <a:pt x="3599" y="7296"/>
                    </a:lnTo>
                    <a:lnTo>
                      <a:pt x="3371" y="7353"/>
                    </a:lnTo>
                    <a:lnTo>
                      <a:pt x="3352" y="7372"/>
                    </a:lnTo>
                    <a:lnTo>
                      <a:pt x="3219" y="7448"/>
                    </a:lnTo>
                    <a:lnTo>
                      <a:pt x="3180" y="7487"/>
                    </a:lnTo>
                    <a:lnTo>
                      <a:pt x="3142" y="7505"/>
                    </a:lnTo>
                    <a:lnTo>
                      <a:pt x="3104" y="7582"/>
                    </a:lnTo>
                    <a:lnTo>
                      <a:pt x="3085" y="7601"/>
                    </a:lnTo>
                    <a:lnTo>
                      <a:pt x="3066" y="7601"/>
                    </a:lnTo>
                    <a:lnTo>
                      <a:pt x="3028" y="7601"/>
                    </a:lnTo>
                    <a:lnTo>
                      <a:pt x="2933" y="7601"/>
                    </a:lnTo>
                    <a:lnTo>
                      <a:pt x="2895" y="7601"/>
                    </a:lnTo>
                    <a:lnTo>
                      <a:pt x="2875" y="7619"/>
                    </a:lnTo>
                    <a:lnTo>
                      <a:pt x="2819" y="7658"/>
                    </a:lnTo>
                    <a:lnTo>
                      <a:pt x="2647" y="7868"/>
                    </a:lnTo>
                    <a:lnTo>
                      <a:pt x="2590" y="7944"/>
                    </a:lnTo>
                    <a:lnTo>
                      <a:pt x="2552" y="8039"/>
                    </a:lnTo>
                    <a:lnTo>
                      <a:pt x="2380" y="8267"/>
                    </a:lnTo>
                    <a:lnTo>
                      <a:pt x="2342" y="8286"/>
                    </a:lnTo>
                    <a:lnTo>
                      <a:pt x="2266" y="8344"/>
                    </a:lnTo>
                    <a:lnTo>
                      <a:pt x="2247" y="8363"/>
                    </a:lnTo>
                    <a:lnTo>
                      <a:pt x="2209" y="8420"/>
                    </a:lnTo>
                    <a:lnTo>
                      <a:pt x="2190" y="8420"/>
                    </a:lnTo>
                    <a:lnTo>
                      <a:pt x="2171" y="8420"/>
                    </a:lnTo>
                    <a:lnTo>
                      <a:pt x="2133" y="8401"/>
                    </a:lnTo>
                    <a:lnTo>
                      <a:pt x="2113" y="8381"/>
                    </a:lnTo>
                    <a:lnTo>
                      <a:pt x="2076" y="8363"/>
                    </a:lnTo>
                    <a:lnTo>
                      <a:pt x="2057" y="8363"/>
                    </a:lnTo>
                    <a:lnTo>
                      <a:pt x="2037" y="8381"/>
                    </a:lnTo>
                    <a:lnTo>
                      <a:pt x="2018" y="8381"/>
                    </a:lnTo>
                    <a:lnTo>
                      <a:pt x="1981" y="8381"/>
                    </a:lnTo>
                    <a:lnTo>
                      <a:pt x="1885" y="8363"/>
                    </a:lnTo>
                    <a:lnTo>
                      <a:pt x="1809" y="8363"/>
                    </a:lnTo>
                    <a:lnTo>
                      <a:pt x="1732" y="8363"/>
                    </a:lnTo>
                    <a:lnTo>
                      <a:pt x="1275" y="8477"/>
                    </a:lnTo>
                    <a:lnTo>
                      <a:pt x="1219" y="8515"/>
                    </a:lnTo>
                    <a:lnTo>
                      <a:pt x="1161" y="8515"/>
                    </a:lnTo>
                    <a:lnTo>
                      <a:pt x="1009" y="8496"/>
                    </a:lnTo>
                    <a:lnTo>
                      <a:pt x="952" y="8286"/>
                    </a:lnTo>
                    <a:lnTo>
                      <a:pt x="933" y="8267"/>
                    </a:lnTo>
                    <a:lnTo>
                      <a:pt x="914" y="8229"/>
                    </a:lnTo>
                    <a:lnTo>
                      <a:pt x="875" y="8210"/>
                    </a:lnTo>
                    <a:lnTo>
                      <a:pt x="838" y="8191"/>
                    </a:lnTo>
                    <a:lnTo>
                      <a:pt x="780" y="8172"/>
                    </a:lnTo>
                    <a:lnTo>
                      <a:pt x="742" y="8115"/>
                    </a:lnTo>
                    <a:lnTo>
                      <a:pt x="647" y="8039"/>
                    </a:lnTo>
                    <a:lnTo>
                      <a:pt x="647" y="8020"/>
                    </a:lnTo>
                    <a:lnTo>
                      <a:pt x="628" y="7982"/>
                    </a:lnTo>
                    <a:lnTo>
                      <a:pt x="628" y="7924"/>
                    </a:lnTo>
                    <a:lnTo>
                      <a:pt x="590" y="7848"/>
                    </a:lnTo>
                    <a:lnTo>
                      <a:pt x="590" y="7772"/>
                    </a:lnTo>
                    <a:lnTo>
                      <a:pt x="590" y="7734"/>
                    </a:lnTo>
                    <a:lnTo>
                      <a:pt x="571" y="7696"/>
                    </a:lnTo>
                    <a:lnTo>
                      <a:pt x="552" y="7658"/>
                    </a:lnTo>
                    <a:lnTo>
                      <a:pt x="533" y="7639"/>
                    </a:lnTo>
                    <a:lnTo>
                      <a:pt x="533" y="7601"/>
                    </a:lnTo>
                    <a:lnTo>
                      <a:pt x="552" y="7563"/>
                    </a:lnTo>
                    <a:lnTo>
                      <a:pt x="552" y="7505"/>
                    </a:lnTo>
                    <a:lnTo>
                      <a:pt x="552" y="7467"/>
                    </a:lnTo>
                    <a:lnTo>
                      <a:pt x="513" y="7429"/>
                    </a:lnTo>
                    <a:lnTo>
                      <a:pt x="513" y="7410"/>
                    </a:lnTo>
                    <a:lnTo>
                      <a:pt x="494" y="7372"/>
                    </a:lnTo>
                    <a:lnTo>
                      <a:pt x="494" y="7353"/>
                    </a:lnTo>
                    <a:lnTo>
                      <a:pt x="513" y="7296"/>
                    </a:lnTo>
                    <a:lnTo>
                      <a:pt x="513" y="7258"/>
                    </a:lnTo>
                    <a:lnTo>
                      <a:pt x="513" y="7239"/>
                    </a:lnTo>
                    <a:lnTo>
                      <a:pt x="494" y="7220"/>
                    </a:lnTo>
                    <a:lnTo>
                      <a:pt x="437" y="7201"/>
                    </a:lnTo>
                    <a:lnTo>
                      <a:pt x="418" y="7201"/>
                    </a:lnTo>
                    <a:lnTo>
                      <a:pt x="399" y="7201"/>
                    </a:lnTo>
                    <a:lnTo>
                      <a:pt x="361" y="7220"/>
                    </a:lnTo>
                    <a:lnTo>
                      <a:pt x="342" y="7220"/>
                    </a:lnTo>
                    <a:lnTo>
                      <a:pt x="304" y="7201"/>
                    </a:lnTo>
                    <a:lnTo>
                      <a:pt x="285" y="7182"/>
                    </a:lnTo>
                    <a:lnTo>
                      <a:pt x="266" y="7143"/>
                    </a:lnTo>
                    <a:lnTo>
                      <a:pt x="247" y="7086"/>
                    </a:lnTo>
                    <a:lnTo>
                      <a:pt x="228" y="7048"/>
                    </a:lnTo>
                    <a:lnTo>
                      <a:pt x="209" y="7029"/>
                    </a:lnTo>
                    <a:lnTo>
                      <a:pt x="152" y="7010"/>
                    </a:lnTo>
                    <a:lnTo>
                      <a:pt x="113" y="6991"/>
                    </a:lnTo>
                    <a:lnTo>
                      <a:pt x="95" y="6972"/>
                    </a:lnTo>
                    <a:lnTo>
                      <a:pt x="76" y="6953"/>
                    </a:lnTo>
                    <a:lnTo>
                      <a:pt x="95" y="6934"/>
                    </a:lnTo>
                    <a:lnTo>
                      <a:pt x="95" y="6839"/>
                    </a:lnTo>
                    <a:lnTo>
                      <a:pt x="152" y="6686"/>
                    </a:lnTo>
                    <a:lnTo>
                      <a:pt x="152" y="6629"/>
                    </a:lnTo>
                    <a:lnTo>
                      <a:pt x="132" y="6610"/>
                    </a:lnTo>
                    <a:lnTo>
                      <a:pt x="56" y="6572"/>
                    </a:lnTo>
                    <a:lnTo>
                      <a:pt x="37" y="6553"/>
                    </a:lnTo>
                    <a:lnTo>
                      <a:pt x="37" y="6534"/>
                    </a:lnTo>
                    <a:lnTo>
                      <a:pt x="37" y="6515"/>
                    </a:lnTo>
                    <a:lnTo>
                      <a:pt x="56" y="6477"/>
                    </a:lnTo>
                    <a:lnTo>
                      <a:pt x="76" y="6286"/>
                    </a:lnTo>
                    <a:lnTo>
                      <a:pt x="0" y="5943"/>
                    </a:lnTo>
                    <a:lnTo>
                      <a:pt x="0" y="5905"/>
                    </a:lnTo>
                    <a:lnTo>
                      <a:pt x="399" y="5734"/>
                    </a:lnTo>
                    <a:lnTo>
                      <a:pt x="857" y="5353"/>
                    </a:lnTo>
                    <a:lnTo>
                      <a:pt x="1161" y="5162"/>
                    </a:lnTo>
                    <a:lnTo>
                      <a:pt x="2819" y="4515"/>
                    </a:lnTo>
                    <a:lnTo>
                      <a:pt x="3028" y="4458"/>
                    </a:lnTo>
                    <a:lnTo>
                      <a:pt x="3161" y="4458"/>
                    </a:lnTo>
                    <a:lnTo>
                      <a:pt x="3219" y="4458"/>
                    </a:lnTo>
                    <a:lnTo>
                      <a:pt x="3256" y="4419"/>
                    </a:lnTo>
                    <a:lnTo>
                      <a:pt x="3352" y="4324"/>
                    </a:lnTo>
                    <a:lnTo>
                      <a:pt x="3390" y="4248"/>
                    </a:lnTo>
                    <a:lnTo>
                      <a:pt x="3561" y="4115"/>
                    </a:lnTo>
                    <a:lnTo>
                      <a:pt x="3618" y="4038"/>
                    </a:lnTo>
                    <a:lnTo>
                      <a:pt x="3657" y="3867"/>
                    </a:lnTo>
                    <a:lnTo>
                      <a:pt x="3676" y="3829"/>
                    </a:lnTo>
                    <a:lnTo>
                      <a:pt x="3771" y="3657"/>
                    </a:lnTo>
                    <a:lnTo>
                      <a:pt x="3771" y="3543"/>
                    </a:lnTo>
                    <a:lnTo>
                      <a:pt x="3713" y="3353"/>
                    </a:lnTo>
                    <a:lnTo>
                      <a:pt x="3695" y="3258"/>
                    </a:lnTo>
                    <a:lnTo>
                      <a:pt x="3695" y="3163"/>
                    </a:lnTo>
                    <a:lnTo>
                      <a:pt x="3809" y="2915"/>
                    </a:lnTo>
                    <a:lnTo>
                      <a:pt x="3733" y="2782"/>
                    </a:lnTo>
                    <a:lnTo>
                      <a:pt x="3752" y="2591"/>
                    </a:lnTo>
                    <a:lnTo>
                      <a:pt x="3809" y="2382"/>
                    </a:lnTo>
                    <a:lnTo>
                      <a:pt x="3847" y="2229"/>
                    </a:lnTo>
                    <a:lnTo>
                      <a:pt x="3828" y="2210"/>
                    </a:lnTo>
                    <a:lnTo>
                      <a:pt x="3809" y="2172"/>
                    </a:lnTo>
                    <a:lnTo>
                      <a:pt x="3790" y="2153"/>
                    </a:lnTo>
                    <a:lnTo>
                      <a:pt x="3771" y="2096"/>
                    </a:lnTo>
                    <a:lnTo>
                      <a:pt x="3790" y="2057"/>
                    </a:lnTo>
                    <a:lnTo>
                      <a:pt x="3866" y="1962"/>
                    </a:lnTo>
                    <a:lnTo>
                      <a:pt x="3866" y="1925"/>
                    </a:lnTo>
                    <a:lnTo>
                      <a:pt x="3962" y="1791"/>
                    </a:lnTo>
                    <a:lnTo>
                      <a:pt x="4114" y="1639"/>
                    </a:lnTo>
                    <a:lnTo>
                      <a:pt x="4190" y="1620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84" name="Freeform 6">
                <a:extLst>
                  <a:ext uri="{FF2B5EF4-FFF2-40B4-BE49-F238E27FC236}">
                    <a16:creationId xmlns:a16="http://schemas.microsoft.com/office/drawing/2014/main" id="{FAD6B23B-5EA5-324F-880C-FB96C87C6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3463" y="2373313"/>
                <a:ext cx="4389437" cy="3594100"/>
              </a:xfrm>
              <a:custGeom>
                <a:avLst/>
                <a:gdLst>
                  <a:gd name="T0" fmla="*/ 209852675 w 12192"/>
                  <a:gd name="T1" fmla="*/ 180202240 h 9982"/>
                  <a:gd name="T2" fmla="*/ 528325915 w 12192"/>
                  <a:gd name="T3" fmla="*/ 244375036 h 9982"/>
                  <a:gd name="T4" fmla="*/ 594949807 w 12192"/>
                  <a:gd name="T5" fmla="*/ 234522046 h 9982"/>
                  <a:gd name="T6" fmla="*/ 715884340 w 12192"/>
                  <a:gd name="T7" fmla="*/ 237114825 h 9982"/>
                  <a:gd name="T8" fmla="*/ 780174903 w 12192"/>
                  <a:gd name="T9" fmla="*/ 298824463 h 9982"/>
                  <a:gd name="T10" fmla="*/ 799876966 w 12192"/>
                  <a:gd name="T11" fmla="*/ 316066925 h 9982"/>
                  <a:gd name="T12" fmla="*/ 844336217 w 12192"/>
                  <a:gd name="T13" fmla="*/ 333309028 h 9982"/>
                  <a:gd name="T14" fmla="*/ 1068965439 w 12192"/>
                  <a:gd name="T15" fmla="*/ 432096370 h 9982"/>
                  <a:gd name="T16" fmla="*/ 1274022568 w 12192"/>
                  <a:gd name="T17" fmla="*/ 493935269 h 9982"/>
                  <a:gd name="T18" fmla="*/ 1555424651 w 12192"/>
                  <a:gd name="T19" fmla="*/ 619817703 h 9982"/>
                  <a:gd name="T20" fmla="*/ 1540648104 w 12192"/>
                  <a:gd name="T21" fmla="*/ 679063824 h 9982"/>
                  <a:gd name="T22" fmla="*/ 1377587648 w 12192"/>
                  <a:gd name="T23" fmla="*/ 664284879 h 9982"/>
                  <a:gd name="T24" fmla="*/ 1281410662 w 12192"/>
                  <a:gd name="T25" fmla="*/ 698769444 h 9982"/>
                  <a:gd name="T26" fmla="*/ 1209731645 w 12192"/>
                  <a:gd name="T27" fmla="*/ 708622434 h 9982"/>
                  <a:gd name="T28" fmla="*/ 1152958425 w 12192"/>
                  <a:gd name="T29" fmla="*/ 777851166 h 9982"/>
                  <a:gd name="T30" fmla="*/ 1098648143 w 12192"/>
                  <a:gd name="T31" fmla="*/ 837097287 h 9982"/>
                  <a:gd name="T32" fmla="*/ 1049263377 w 12192"/>
                  <a:gd name="T33" fmla="*/ 913585870 h 9982"/>
                  <a:gd name="T34" fmla="*/ 1004804486 w 12192"/>
                  <a:gd name="T35" fmla="*/ 960516204 h 9982"/>
                  <a:gd name="T36" fmla="*/ 940643172 w 12192"/>
                  <a:gd name="T37" fmla="*/ 1086528259 h 9982"/>
                  <a:gd name="T38" fmla="*/ 851724671 w 12192"/>
                  <a:gd name="T39" fmla="*/ 1172869833 h 9982"/>
                  <a:gd name="T40" fmla="*/ 794951450 w 12192"/>
                  <a:gd name="T41" fmla="*/ 1215003472 h 9982"/>
                  <a:gd name="T42" fmla="*/ 733253075 w 12192"/>
                  <a:gd name="T43" fmla="*/ 1219800166 h 9982"/>
                  <a:gd name="T44" fmla="*/ 748029622 w 12192"/>
                  <a:gd name="T45" fmla="*/ 1133458593 h 9982"/>
                  <a:gd name="T46" fmla="*/ 612318901 w 12192"/>
                  <a:gd name="T47" fmla="*/ 1175462611 h 9982"/>
                  <a:gd name="T48" fmla="*/ 612318901 w 12192"/>
                  <a:gd name="T49" fmla="*/ 1274249593 h 9982"/>
                  <a:gd name="T50" fmla="*/ 572785166 w 12192"/>
                  <a:gd name="T51" fmla="*/ 1293955213 h 9982"/>
                  <a:gd name="T52" fmla="*/ 520937461 w 12192"/>
                  <a:gd name="T53" fmla="*/ 1251951194 h 9982"/>
                  <a:gd name="T54" fmla="*/ 466627539 w 12192"/>
                  <a:gd name="T55" fmla="*/ 1239635407 h 9982"/>
                  <a:gd name="T56" fmla="*/ 434481898 w 12192"/>
                  <a:gd name="T57" fmla="*/ 1185315241 h 9982"/>
                  <a:gd name="T58" fmla="*/ 350488912 w 12192"/>
                  <a:gd name="T59" fmla="*/ 1113623352 h 9982"/>
                  <a:gd name="T60" fmla="*/ 372783522 w 12192"/>
                  <a:gd name="T61" fmla="*/ 997593907 h 9982"/>
                  <a:gd name="T62" fmla="*/ 367858006 w 12192"/>
                  <a:gd name="T63" fmla="*/ 977888287 h 9982"/>
                  <a:gd name="T64" fmla="*/ 399873678 w 12192"/>
                  <a:gd name="T65" fmla="*/ 935884269 h 9982"/>
                  <a:gd name="T66" fmla="*/ 390022647 w 12192"/>
                  <a:gd name="T67" fmla="*/ 869248676 h 9982"/>
                  <a:gd name="T68" fmla="*/ 367858006 w 12192"/>
                  <a:gd name="T69" fmla="*/ 874174991 h 9982"/>
                  <a:gd name="T70" fmla="*/ 340637880 w 12192"/>
                  <a:gd name="T71" fmla="*/ 874174991 h 9982"/>
                  <a:gd name="T72" fmla="*/ 308492599 w 12192"/>
                  <a:gd name="T73" fmla="*/ 871711833 h 9982"/>
                  <a:gd name="T74" fmla="*/ 293845661 w 12192"/>
                  <a:gd name="T75" fmla="*/ 837097287 h 9982"/>
                  <a:gd name="T76" fmla="*/ 298641568 w 12192"/>
                  <a:gd name="T77" fmla="*/ 822318342 h 9982"/>
                  <a:gd name="T78" fmla="*/ 283865020 w 12192"/>
                  <a:gd name="T79" fmla="*/ 743236620 h 9982"/>
                  <a:gd name="T80" fmla="*/ 296178630 w 12192"/>
                  <a:gd name="T81" fmla="*/ 706158917 h 9982"/>
                  <a:gd name="T82" fmla="*/ 276476567 w 12192"/>
                  <a:gd name="T83" fmla="*/ 683990499 h 9982"/>
                  <a:gd name="T84" fmla="*/ 266625535 w 12192"/>
                  <a:gd name="T85" fmla="*/ 646912796 h 9982"/>
                  <a:gd name="T86" fmla="*/ 222166645 w 12192"/>
                  <a:gd name="T87" fmla="*/ 624744018 h 9982"/>
                  <a:gd name="T88" fmla="*/ 197409457 w 12192"/>
                  <a:gd name="T89" fmla="*/ 587666315 h 9982"/>
                  <a:gd name="T90" fmla="*/ 219703707 w 12192"/>
                  <a:gd name="T91" fmla="*/ 498732323 h 9982"/>
                  <a:gd name="T92" fmla="*/ 224629222 w 12192"/>
                  <a:gd name="T93" fmla="*/ 449338472 h 9982"/>
                  <a:gd name="T94" fmla="*/ 170318940 w 12192"/>
                  <a:gd name="T95" fmla="*/ 429633212 h 9982"/>
                  <a:gd name="T96" fmla="*/ 143099174 w 12192"/>
                  <a:gd name="T97" fmla="*/ 387629194 h 9982"/>
                  <a:gd name="T98" fmla="*/ 98769533 w 12192"/>
                  <a:gd name="T99" fmla="*/ 397611445 h 9982"/>
                  <a:gd name="T100" fmla="*/ 98769533 w 12192"/>
                  <a:gd name="T101" fmla="*/ 429633212 h 9982"/>
                  <a:gd name="T102" fmla="*/ 69086829 w 12192"/>
                  <a:gd name="T103" fmla="*/ 446875315 h 9982"/>
                  <a:gd name="T104" fmla="*/ 34478610 w 12192"/>
                  <a:gd name="T105" fmla="*/ 449338472 h 9982"/>
                  <a:gd name="T106" fmla="*/ 19702063 w 12192"/>
                  <a:gd name="T107" fmla="*/ 466710556 h 9982"/>
                  <a:gd name="T108" fmla="*/ 14776547 w 12192"/>
                  <a:gd name="T109" fmla="*/ 429633212 h 9982"/>
                  <a:gd name="T110" fmla="*/ 32015672 w 12192"/>
                  <a:gd name="T111" fmla="*/ 395148287 h 9982"/>
                  <a:gd name="T112" fmla="*/ 56772860 w 12192"/>
                  <a:gd name="T113" fmla="*/ 338235703 h 9982"/>
                  <a:gd name="T114" fmla="*/ 49384767 w 12192"/>
                  <a:gd name="T115" fmla="*/ 318530083 h 9982"/>
                  <a:gd name="T116" fmla="*/ 34478610 w 12192"/>
                  <a:gd name="T117" fmla="*/ 303621157 h 9982"/>
                  <a:gd name="T118" fmla="*/ 24627579 w 12192"/>
                  <a:gd name="T119" fmla="*/ 283915537 h 9982"/>
                  <a:gd name="T120" fmla="*/ 9851031 w 12192"/>
                  <a:gd name="T121" fmla="*/ 241911519 h 9982"/>
                  <a:gd name="T122" fmla="*/ 2332968 w 12192"/>
                  <a:gd name="T123" fmla="*/ 222206259 h 9982"/>
                  <a:gd name="T124" fmla="*/ 150487268 w 12192"/>
                  <a:gd name="T125" fmla="*/ 42004018 h 99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192" h="9982">
                    <a:moveTo>
                      <a:pt x="1143" y="19"/>
                    </a:moveTo>
                    <a:lnTo>
                      <a:pt x="1295" y="76"/>
                    </a:lnTo>
                    <a:lnTo>
                      <a:pt x="1428" y="76"/>
                    </a:lnTo>
                    <a:lnTo>
                      <a:pt x="1600" y="0"/>
                    </a:lnTo>
                    <a:lnTo>
                      <a:pt x="1600" y="381"/>
                    </a:lnTo>
                    <a:lnTo>
                      <a:pt x="1619" y="838"/>
                    </a:lnTo>
                    <a:lnTo>
                      <a:pt x="1619" y="1390"/>
                    </a:lnTo>
                    <a:lnTo>
                      <a:pt x="1637" y="1733"/>
                    </a:lnTo>
                    <a:lnTo>
                      <a:pt x="2133" y="1714"/>
                    </a:lnTo>
                    <a:lnTo>
                      <a:pt x="2457" y="1714"/>
                    </a:lnTo>
                    <a:lnTo>
                      <a:pt x="3200" y="1714"/>
                    </a:lnTo>
                    <a:lnTo>
                      <a:pt x="3695" y="1714"/>
                    </a:lnTo>
                    <a:lnTo>
                      <a:pt x="3885" y="1752"/>
                    </a:lnTo>
                    <a:lnTo>
                      <a:pt x="4076" y="1885"/>
                    </a:lnTo>
                    <a:lnTo>
                      <a:pt x="4152" y="1961"/>
                    </a:lnTo>
                    <a:lnTo>
                      <a:pt x="4209" y="2019"/>
                    </a:lnTo>
                    <a:lnTo>
                      <a:pt x="4285" y="2019"/>
                    </a:lnTo>
                    <a:lnTo>
                      <a:pt x="4400" y="1981"/>
                    </a:lnTo>
                    <a:lnTo>
                      <a:pt x="4438" y="1943"/>
                    </a:lnTo>
                    <a:lnTo>
                      <a:pt x="4533" y="1847"/>
                    </a:lnTo>
                    <a:lnTo>
                      <a:pt x="4590" y="1809"/>
                    </a:lnTo>
                    <a:lnTo>
                      <a:pt x="4629" y="1809"/>
                    </a:lnTo>
                    <a:lnTo>
                      <a:pt x="4666" y="1847"/>
                    </a:lnTo>
                    <a:lnTo>
                      <a:pt x="4705" y="1847"/>
                    </a:lnTo>
                    <a:lnTo>
                      <a:pt x="4742" y="1771"/>
                    </a:lnTo>
                    <a:lnTo>
                      <a:pt x="4857" y="1714"/>
                    </a:lnTo>
                    <a:lnTo>
                      <a:pt x="5066" y="1714"/>
                    </a:lnTo>
                    <a:lnTo>
                      <a:pt x="5523" y="1829"/>
                    </a:lnTo>
                    <a:lnTo>
                      <a:pt x="5600" y="1866"/>
                    </a:lnTo>
                    <a:lnTo>
                      <a:pt x="5676" y="1924"/>
                    </a:lnTo>
                    <a:lnTo>
                      <a:pt x="5752" y="2000"/>
                    </a:lnTo>
                    <a:lnTo>
                      <a:pt x="5828" y="2152"/>
                    </a:lnTo>
                    <a:lnTo>
                      <a:pt x="5885" y="2228"/>
                    </a:lnTo>
                    <a:lnTo>
                      <a:pt x="5980" y="2266"/>
                    </a:lnTo>
                    <a:lnTo>
                      <a:pt x="6019" y="2305"/>
                    </a:lnTo>
                    <a:lnTo>
                      <a:pt x="6038" y="2342"/>
                    </a:lnTo>
                    <a:lnTo>
                      <a:pt x="6057" y="2400"/>
                    </a:lnTo>
                    <a:lnTo>
                      <a:pt x="6076" y="2419"/>
                    </a:lnTo>
                    <a:lnTo>
                      <a:pt x="6095" y="2419"/>
                    </a:lnTo>
                    <a:lnTo>
                      <a:pt x="6133" y="2419"/>
                    </a:lnTo>
                    <a:lnTo>
                      <a:pt x="6152" y="2419"/>
                    </a:lnTo>
                    <a:lnTo>
                      <a:pt x="6171" y="2438"/>
                    </a:lnTo>
                    <a:lnTo>
                      <a:pt x="6171" y="2457"/>
                    </a:lnTo>
                    <a:lnTo>
                      <a:pt x="6171" y="2476"/>
                    </a:lnTo>
                    <a:lnTo>
                      <a:pt x="6171" y="2495"/>
                    </a:lnTo>
                    <a:lnTo>
                      <a:pt x="6266" y="2495"/>
                    </a:lnTo>
                    <a:lnTo>
                      <a:pt x="6361" y="2495"/>
                    </a:lnTo>
                    <a:lnTo>
                      <a:pt x="6457" y="2514"/>
                    </a:lnTo>
                    <a:lnTo>
                      <a:pt x="6514" y="2571"/>
                    </a:lnTo>
                    <a:lnTo>
                      <a:pt x="6686" y="2647"/>
                    </a:lnTo>
                    <a:lnTo>
                      <a:pt x="7448" y="2704"/>
                    </a:lnTo>
                    <a:lnTo>
                      <a:pt x="7562" y="2743"/>
                    </a:lnTo>
                    <a:lnTo>
                      <a:pt x="7695" y="2857"/>
                    </a:lnTo>
                    <a:lnTo>
                      <a:pt x="7962" y="3162"/>
                    </a:lnTo>
                    <a:lnTo>
                      <a:pt x="8057" y="3238"/>
                    </a:lnTo>
                    <a:lnTo>
                      <a:pt x="8247" y="3333"/>
                    </a:lnTo>
                    <a:lnTo>
                      <a:pt x="8305" y="3371"/>
                    </a:lnTo>
                    <a:lnTo>
                      <a:pt x="8342" y="3466"/>
                    </a:lnTo>
                    <a:lnTo>
                      <a:pt x="8362" y="3638"/>
                    </a:lnTo>
                    <a:lnTo>
                      <a:pt x="8400" y="3714"/>
                    </a:lnTo>
                    <a:lnTo>
                      <a:pt x="8476" y="3752"/>
                    </a:lnTo>
                    <a:lnTo>
                      <a:pt x="8933" y="3828"/>
                    </a:lnTo>
                    <a:lnTo>
                      <a:pt x="9829" y="3810"/>
                    </a:lnTo>
                    <a:lnTo>
                      <a:pt x="10191" y="3847"/>
                    </a:lnTo>
                    <a:lnTo>
                      <a:pt x="10667" y="4038"/>
                    </a:lnTo>
                    <a:lnTo>
                      <a:pt x="11390" y="4343"/>
                    </a:lnTo>
                    <a:lnTo>
                      <a:pt x="11924" y="4552"/>
                    </a:lnTo>
                    <a:lnTo>
                      <a:pt x="11981" y="4609"/>
                    </a:lnTo>
                    <a:lnTo>
                      <a:pt x="12000" y="4667"/>
                    </a:lnTo>
                    <a:lnTo>
                      <a:pt x="12000" y="4781"/>
                    </a:lnTo>
                    <a:lnTo>
                      <a:pt x="12038" y="4971"/>
                    </a:lnTo>
                    <a:lnTo>
                      <a:pt x="12172" y="5066"/>
                    </a:lnTo>
                    <a:lnTo>
                      <a:pt x="12191" y="5066"/>
                    </a:lnTo>
                    <a:lnTo>
                      <a:pt x="12172" y="5085"/>
                    </a:lnTo>
                    <a:lnTo>
                      <a:pt x="12057" y="5200"/>
                    </a:lnTo>
                    <a:lnTo>
                      <a:pt x="11981" y="5238"/>
                    </a:lnTo>
                    <a:lnTo>
                      <a:pt x="11886" y="5238"/>
                    </a:lnTo>
                    <a:lnTo>
                      <a:pt x="11638" y="5219"/>
                    </a:lnTo>
                    <a:lnTo>
                      <a:pt x="11600" y="5200"/>
                    </a:lnTo>
                    <a:lnTo>
                      <a:pt x="11524" y="5162"/>
                    </a:lnTo>
                    <a:lnTo>
                      <a:pt x="11486" y="5162"/>
                    </a:lnTo>
                    <a:lnTo>
                      <a:pt x="10857" y="5085"/>
                    </a:lnTo>
                    <a:lnTo>
                      <a:pt x="10743" y="5085"/>
                    </a:lnTo>
                    <a:lnTo>
                      <a:pt x="10628" y="5124"/>
                    </a:lnTo>
                    <a:lnTo>
                      <a:pt x="10419" y="5257"/>
                    </a:lnTo>
                    <a:lnTo>
                      <a:pt x="10305" y="5314"/>
                    </a:lnTo>
                    <a:lnTo>
                      <a:pt x="10228" y="5314"/>
                    </a:lnTo>
                    <a:lnTo>
                      <a:pt x="10057" y="5314"/>
                    </a:lnTo>
                    <a:lnTo>
                      <a:pt x="10000" y="5314"/>
                    </a:lnTo>
                    <a:lnTo>
                      <a:pt x="9962" y="5333"/>
                    </a:lnTo>
                    <a:lnTo>
                      <a:pt x="9886" y="5390"/>
                    </a:lnTo>
                    <a:lnTo>
                      <a:pt x="9810" y="5428"/>
                    </a:lnTo>
                    <a:lnTo>
                      <a:pt x="9695" y="5486"/>
                    </a:lnTo>
                    <a:lnTo>
                      <a:pt x="9581" y="5505"/>
                    </a:lnTo>
                    <a:lnTo>
                      <a:pt x="9485" y="5505"/>
                    </a:lnTo>
                    <a:lnTo>
                      <a:pt x="9448" y="5505"/>
                    </a:lnTo>
                    <a:lnTo>
                      <a:pt x="9371" y="5466"/>
                    </a:lnTo>
                    <a:lnTo>
                      <a:pt x="9333" y="5466"/>
                    </a:lnTo>
                    <a:lnTo>
                      <a:pt x="9276" y="5466"/>
                    </a:lnTo>
                    <a:lnTo>
                      <a:pt x="9200" y="5505"/>
                    </a:lnTo>
                    <a:lnTo>
                      <a:pt x="9067" y="5581"/>
                    </a:lnTo>
                    <a:lnTo>
                      <a:pt x="9028" y="5638"/>
                    </a:lnTo>
                    <a:lnTo>
                      <a:pt x="8972" y="5695"/>
                    </a:lnTo>
                    <a:lnTo>
                      <a:pt x="8952" y="5771"/>
                    </a:lnTo>
                    <a:lnTo>
                      <a:pt x="8895" y="6000"/>
                    </a:lnTo>
                    <a:lnTo>
                      <a:pt x="8876" y="6038"/>
                    </a:lnTo>
                    <a:lnTo>
                      <a:pt x="8838" y="6076"/>
                    </a:lnTo>
                    <a:lnTo>
                      <a:pt x="8686" y="6152"/>
                    </a:lnTo>
                    <a:lnTo>
                      <a:pt x="8609" y="6209"/>
                    </a:lnTo>
                    <a:lnTo>
                      <a:pt x="8552" y="6286"/>
                    </a:lnTo>
                    <a:lnTo>
                      <a:pt x="8514" y="6362"/>
                    </a:lnTo>
                    <a:lnTo>
                      <a:pt x="8476" y="6457"/>
                    </a:lnTo>
                    <a:lnTo>
                      <a:pt x="8457" y="6609"/>
                    </a:lnTo>
                    <a:lnTo>
                      <a:pt x="8438" y="6666"/>
                    </a:lnTo>
                    <a:lnTo>
                      <a:pt x="8342" y="6838"/>
                    </a:lnTo>
                    <a:lnTo>
                      <a:pt x="8266" y="6914"/>
                    </a:lnTo>
                    <a:lnTo>
                      <a:pt x="8210" y="6971"/>
                    </a:lnTo>
                    <a:lnTo>
                      <a:pt x="8114" y="7029"/>
                    </a:lnTo>
                    <a:lnTo>
                      <a:pt x="8095" y="7047"/>
                    </a:lnTo>
                    <a:lnTo>
                      <a:pt x="8057" y="7086"/>
                    </a:lnTo>
                    <a:lnTo>
                      <a:pt x="8019" y="7143"/>
                    </a:lnTo>
                    <a:lnTo>
                      <a:pt x="8000" y="7181"/>
                    </a:lnTo>
                    <a:lnTo>
                      <a:pt x="7943" y="7238"/>
                    </a:lnTo>
                    <a:lnTo>
                      <a:pt x="7829" y="7295"/>
                    </a:lnTo>
                    <a:lnTo>
                      <a:pt x="7790" y="7333"/>
                    </a:lnTo>
                    <a:lnTo>
                      <a:pt x="7752" y="7409"/>
                    </a:lnTo>
                    <a:lnTo>
                      <a:pt x="7733" y="7486"/>
                    </a:lnTo>
                    <a:lnTo>
                      <a:pt x="7733" y="7581"/>
                    </a:lnTo>
                    <a:lnTo>
                      <a:pt x="7752" y="7657"/>
                    </a:lnTo>
                    <a:lnTo>
                      <a:pt x="7771" y="7790"/>
                    </a:lnTo>
                    <a:lnTo>
                      <a:pt x="7714" y="7904"/>
                    </a:lnTo>
                    <a:lnTo>
                      <a:pt x="7657" y="8000"/>
                    </a:lnTo>
                    <a:lnTo>
                      <a:pt x="7257" y="8381"/>
                    </a:lnTo>
                    <a:lnTo>
                      <a:pt x="7181" y="8495"/>
                    </a:lnTo>
                    <a:lnTo>
                      <a:pt x="7181" y="8533"/>
                    </a:lnTo>
                    <a:lnTo>
                      <a:pt x="7086" y="8610"/>
                    </a:lnTo>
                    <a:lnTo>
                      <a:pt x="6686" y="8838"/>
                    </a:lnTo>
                    <a:lnTo>
                      <a:pt x="6666" y="8876"/>
                    </a:lnTo>
                    <a:lnTo>
                      <a:pt x="6610" y="8952"/>
                    </a:lnTo>
                    <a:lnTo>
                      <a:pt x="6571" y="9047"/>
                    </a:lnTo>
                    <a:lnTo>
                      <a:pt x="6533" y="9086"/>
                    </a:lnTo>
                    <a:lnTo>
                      <a:pt x="6514" y="9124"/>
                    </a:lnTo>
                    <a:lnTo>
                      <a:pt x="6476" y="9124"/>
                    </a:lnTo>
                    <a:lnTo>
                      <a:pt x="6457" y="9105"/>
                    </a:lnTo>
                    <a:lnTo>
                      <a:pt x="6419" y="9105"/>
                    </a:lnTo>
                    <a:lnTo>
                      <a:pt x="6381" y="9143"/>
                    </a:lnTo>
                    <a:lnTo>
                      <a:pt x="6133" y="9372"/>
                    </a:lnTo>
                    <a:lnTo>
                      <a:pt x="6076" y="9409"/>
                    </a:lnTo>
                    <a:lnTo>
                      <a:pt x="6038" y="9428"/>
                    </a:lnTo>
                    <a:lnTo>
                      <a:pt x="5885" y="9372"/>
                    </a:lnTo>
                    <a:lnTo>
                      <a:pt x="5828" y="9390"/>
                    </a:lnTo>
                    <a:lnTo>
                      <a:pt x="5733" y="9428"/>
                    </a:lnTo>
                    <a:lnTo>
                      <a:pt x="5676" y="9448"/>
                    </a:lnTo>
                    <a:lnTo>
                      <a:pt x="5657" y="9409"/>
                    </a:lnTo>
                    <a:lnTo>
                      <a:pt x="5638" y="9372"/>
                    </a:lnTo>
                    <a:lnTo>
                      <a:pt x="5619" y="9314"/>
                    </a:lnTo>
                    <a:lnTo>
                      <a:pt x="5600" y="9257"/>
                    </a:lnTo>
                    <a:lnTo>
                      <a:pt x="5619" y="9219"/>
                    </a:lnTo>
                    <a:lnTo>
                      <a:pt x="5771" y="8819"/>
                    </a:lnTo>
                    <a:lnTo>
                      <a:pt x="5771" y="8781"/>
                    </a:lnTo>
                    <a:lnTo>
                      <a:pt x="5771" y="8743"/>
                    </a:lnTo>
                    <a:lnTo>
                      <a:pt x="5733" y="8743"/>
                    </a:lnTo>
                    <a:lnTo>
                      <a:pt x="5028" y="8686"/>
                    </a:lnTo>
                    <a:lnTo>
                      <a:pt x="4971" y="8705"/>
                    </a:lnTo>
                    <a:lnTo>
                      <a:pt x="4895" y="8762"/>
                    </a:lnTo>
                    <a:lnTo>
                      <a:pt x="4838" y="8914"/>
                    </a:lnTo>
                    <a:lnTo>
                      <a:pt x="4742" y="9028"/>
                    </a:lnTo>
                    <a:lnTo>
                      <a:pt x="4724" y="9067"/>
                    </a:lnTo>
                    <a:lnTo>
                      <a:pt x="4761" y="9124"/>
                    </a:lnTo>
                    <a:lnTo>
                      <a:pt x="4781" y="9143"/>
                    </a:lnTo>
                    <a:lnTo>
                      <a:pt x="4819" y="9143"/>
                    </a:lnTo>
                    <a:lnTo>
                      <a:pt x="4838" y="9181"/>
                    </a:lnTo>
                    <a:lnTo>
                      <a:pt x="4838" y="9219"/>
                    </a:lnTo>
                    <a:lnTo>
                      <a:pt x="4742" y="9619"/>
                    </a:lnTo>
                    <a:lnTo>
                      <a:pt x="4724" y="9829"/>
                    </a:lnTo>
                    <a:lnTo>
                      <a:pt x="4685" y="9905"/>
                    </a:lnTo>
                    <a:lnTo>
                      <a:pt x="4666" y="9924"/>
                    </a:lnTo>
                    <a:lnTo>
                      <a:pt x="4629" y="9943"/>
                    </a:lnTo>
                    <a:lnTo>
                      <a:pt x="4609" y="9943"/>
                    </a:lnTo>
                    <a:lnTo>
                      <a:pt x="4514" y="9943"/>
                    </a:lnTo>
                    <a:lnTo>
                      <a:pt x="4476" y="9962"/>
                    </a:lnTo>
                    <a:lnTo>
                      <a:pt x="4419" y="9981"/>
                    </a:lnTo>
                    <a:lnTo>
                      <a:pt x="4380" y="9981"/>
                    </a:lnTo>
                    <a:lnTo>
                      <a:pt x="4362" y="9962"/>
                    </a:lnTo>
                    <a:lnTo>
                      <a:pt x="4324" y="9943"/>
                    </a:lnTo>
                    <a:lnTo>
                      <a:pt x="4266" y="9885"/>
                    </a:lnTo>
                    <a:lnTo>
                      <a:pt x="4133" y="9676"/>
                    </a:lnTo>
                    <a:lnTo>
                      <a:pt x="4057" y="9638"/>
                    </a:lnTo>
                    <a:lnTo>
                      <a:pt x="4019" y="9657"/>
                    </a:lnTo>
                    <a:lnTo>
                      <a:pt x="3999" y="9676"/>
                    </a:lnTo>
                    <a:lnTo>
                      <a:pt x="3962" y="9714"/>
                    </a:lnTo>
                    <a:lnTo>
                      <a:pt x="3943" y="9733"/>
                    </a:lnTo>
                    <a:lnTo>
                      <a:pt x="3904" y="9733"/>
                    </a:lnTo>
                    <a:lnTo>
                      <a:pt x="3885" y="9714"/>
                    </a:lnTo>
                    <a:lnTo>
                      <a:pt x="3828" y="9676"/>
                    </a:lnTo>
                    <a:lnTo>
                      <a:pt x="3600" y="9562"/>
                    </a:lnTo>
                    <a:lnTo>
                      <a:pt x="3352" y="9467"/>
                    </a:lnTo>
                    <a:lnTo>
                      <a:pt x="3314" y="9428"/>
                    </a:lnTo>
                    <a:lnTo>
                      <a:pt x="3295" y="9409"/>
                    </a:lnTo>
                    <a:lnTo>
                      <a:pt x="3295" y="9352"/>
                    </a:lnTo>
                    <a:lnTo>
                      <a:pt x="3314" y="9333"/>
                    </a:lnTo>
                    <a:lnTo>
                      <a:pt x="3333" y="9238"/>
                    </a:lnTo>
                    <a:lnTo>
                      <a:pt x="3352" y="9143"/>
                    </a:lnTo>
                    <a:lnTo>
                      <a:pt x="3352" y="9124"/>
                    </a:lnTo>
                    <a:lnTo>
                      <a:pt x="3314" y="9124"/>
                    </a:lnTo>
                    <a:lnTo>
                      <a:pt x="2685" y="9124"/>
                    </a:lnTo>
                    <a:lnTo>
                      <a:pt x="2666" y="9124"/>
                    </a:lnTo>
                    <a:lnTo>
                      <a:pt x="2647" y="9105"/>
                    </a:lnTo>
                    <a:lnTo>
                      <a:pt x="2647" y="8991"/>
                    </a:lnTo>
                    <a:lnTo>
                      <a:pt x="2704" y="8590"/>
                    </a:lnTo>
                    <a:lnTo>
                      <a:pt x="2704" y="8533"/>
                    </a:lnTo>
                    <a:lnTo>
                      <a:pt x="2685" y="8438"/>
                    </a:lnTo>
                    <a:lnTo>
                      <a:pt x="2628" y="8171"/>
                    </a:lnTo>
                    <a:lnTo>
                      <a:pt x="2628" y="8153"/>
                    </a:lnTo>
                    <a:lnTo>
                      <a:pt x="2647" y="8114"/>
                    </a:lnTo>
                    <a:lnTo>
                      <a:pt x="2704" y="8019"/>
                    </a:lnTo>
                    <a:lnTo>
                      <a:pt x="2876" y="7695"/>
                    </a:lnTo>
                    <a:lnTo>
                      <a:pt x="2895" y="7676"/>
                    </a:lnTo>
                    <a:lnTo>
                      <a:pt x="2895" y="7638"/>
                    </a:lnTo>
                    <a:lnTo>
                      <a:pt x="2876" y="7619"/>
                    </a:lnTo>
                    <a:lnTo>
                      <a:pt x="2857" y="7600"/>
                    </a:lnTo>
                    <a:lnTo>
                      <a:pt x="2838" y="7581"/>
                    </a:lnTo>
                    <a:lnTo>
                      <a:pt x="2819" y="7562"/>
                    </a:lnTo>
                    <a:lnTo>
                      <a:pt x="2838" y="7543"/>
                    </a:lnTo>
                    <a:lnTo>
                      <a:pt x="2857" y="7523"/>
                    </a:lnTo>
                    <a:lnTo>
                      <a:pt x="2876" y="7505"/>
                    </a:lnTo>
                    <a:lnTo>
                      <a:pt x="2952" y="7447"/>
                    </a:lnTo>
                    <a:lnTo>
                      <a:pt x="3009" y="7371"/>
                    </a:lnTo>
                    <a:lnTo>
                      <a:pt x="3066" y="7295"/>
                    </a:lnTo>
                    <a:lnTo>
                      <a:pt x="3066" y="7276"/>
                    </a:lnTo>
                    <a:lnTo>
                      <a:pt x="3085" y="7219"/>
                    </a:lnTo>
                    <a:lnTo>
                      <a:pt x="3142" y="6838"/>
                    </a:lnTo>
                    <a:lnTo>
                      <a:pt x="3142" y="6800"/>
                    </a:lnTo>
                    <a:lnTo>
                      <a:pt x="3124" y="6781"/>
                    </a:lnTo>
                    <a:lnTo>
                      <a:pt x="3105" y="6743"/>
                    </a:lnTo>
                    <a:lnTo>
                      <a:pt x="3085" y="6743"/>
                    </a:lnTo>
                    <a:lnTo>
                      <a:pt x="3028" y="6724"/>
                    </a:lnTo>
                    <a:lnTo>
                      <a:pt x="3009" y="6705"/>
                    </a:lnTo>
                    <a:lnTo>
                      <a:pt x="2971" y="6705"/>
                    </a:lnTo>
                    <a:lnTo>
                      <a:pt x="2952" y="6724"/>
                    </a:lnTo>
                    <a:lnTo>
                      <a:pt x="2933" y="6724"/>
                    </a:lnTo>
                    <a:lnTo>
                      <a:pt x="2895" y="6762"/>
                    </a:lnTo>
                    <a:lnTo>
                      <a:pt x="2876" y="6762"/>
                    </a:lnTo>
                    <a:lnTo>
                      <a:pt x="2857" y="6762"/>
                    </a:lnTo>
                    <a:lnTo>
                      <a:pt x="2838" y="6743"/>
                    </a:lnTo>
                    <a:lnTo>
                      <a:pt x="2838" y="6705"/>
                    </a:lnTo>
                    <a:lnTo>
                      <a:pt x="2819" y="6666"/>
                    </a:lnTo>
                    <a:lnTo>
                      <a:pt x="2800" y="6648"/>
                    </a:lnTo>
                    <a:lnTo>
                      <a:pt x="2761" y="6666"/>
                    </a:lnTo>
                    <a:lnTo>
                      <a:pt x="2743" y="6666"/>
                    </a:lnTo>
                    <a:lnTo>
                      <a:pt x="2685" y="6705"/>
                    </a:lnTo>
                    <a:lnTo>
                      <a:pt x="2628" y="6743"/>
                    </a:lnTo>
                    <a:lnTo>
                      <a:pt x="2609" y="6762"/>
                    </a:lnTo>
                    <a:lnTo>
                      <a:pt x="2590" y="6743"/>
                    </a:lnTo>
                    <a:lnTo>
                      <a:pt x="2571" y="6743"/>
                    </a:lnTo>
                    <a:lnTo>
                      <a:pt x="2552" y="6724"/>
                    </a:lnTo>
                    <a:lnTo>
                      <a:pt x="2514" y="6724"/>
                    </a:lnTo>
                    <a:lnTo>
                      <a:pt x="2495" y="6724"/>
                    </a:lnTo>
                    <a:lnTo>
                      <a:pt x="2380" y="6724"/>
                    </a:lnTo>
                    <a:lnTo>
                      <a:pt x="2362" y="6724"/>
                    </a:lnTo>
                    <a:lnTo>
                      <a:pt x="2323" y="6724"/>
                    </a:lnTo>
                    <a:lnTo>
                      <a:pt x="2304" y="6705"/>
                    </a:lnTo>
                    <a:lnTo>
                      <a:pt x="2304" y="6685"/>
                    </a:lnTo>
                    <a:lnTo>
                      <a:pt x="2285" y="6590"/>
                    </a:lnTo>
                    <a:lnTo>
                      <a:pt x="2267" y="6476"/>
                    </a:lnTo>
                    <a:lnTo>
                      <a:pt x="2267" y="6457"/>
                    </a:lnTo>
                    <a:lnTo>
                      <a:pt x="2285" y="6438"/>
                    </a:lnTo>
                    <a:lnTo>
                      <a:pt x="2304" y="6438"/>
                    </a:lnTo>
                    <a:lnTo>
                      <a:pt x="2323" y="6419"/>
                    </a:lnTo>
                    <a:lnTo>
                      <a:pt x="2343" y="6400"/>
                    </a:lnTo>
                    <a:lnTo>
                      <a:pt x="2343" y="6381"/>
                    </a:lnTo>
                    <a:lnTo>
                      <a:pt x="2323" y="6362"/>
                    </a:lnTo>
                    <a:lnTo>
                      <a:pt x="2304" y="6343"/>
                    </a:lnTo>
                    <a:lnTo>
                      <a:pt x="2247" y="6286"/>
                    </a:lnTo>
                    <a:lnTo>
                      <a:pt x="2228" y="6267"/>
                    </a:lnTo>
                    <a:lnTo>
                      <a:pt x="2209" y="6248"/>
                    </a:lnTo>
                    <a:lnTo>
                      <a:pt x="2209" y="6209"/>
                    </a:lnTo>
                    <a:lnTo>
                      <a:pt x="2171" y="5791"/>
                    </a:lnTo>
                    <a:lnTo>
                      <a:pt x="2171" y="5752"/>
                    </a:lnTo>
                    <a:lnTo>
                      <a:pt x="2190" y="5733"/>
                    </a:lnTo>
                    <a:lnTo>
                      <a:pt x="2190" y="5695"/>
                    </a:lnTo>
                    <a:lnTo>
                      <a:pt x="2209" y="5676"/>
                    </a:lnTo>
                    <a:lnTo>
                      <a:pt x="2267" y="5581"/>
                    </a:lnTo>
                    <a:lnTo>
                      <a:pt x="2304" y="5542"/>
                    </a:lnTo>
                    <a:lnTo>
                      <a:pt x="2304" y="5524"/>
                    </a:lnTo>
                    <a:lnTo>
                      <a:pt x="2304" y="5486"/>
                    </a:lnTo>
                    <a:lnTo>
                      <a:pt x="2285" y="5447"/>
                    </a:lnTo>
                    <a:lnTo>
                      <a:pt x="2267" y="5371"/>
                    </a:lnTo>
                    <a:lnTo>
                      <a:pt x="2228" y="5352"/>
                    </a:lnTo>
                    <a:lnTo>
                      <a:pt x="2209" y="5333"/>
                    </a:lnTo>
                    <a:lnTo>
                      <a:pt x="2190" y="5314"/>
                    </a:lnTo>
                    <a:lnTo>
                      <a:pt x="2171" y="5295"/>
                    </a:lnTo>
                    <a:lnTo>
                      <a:pt x="2152" y="5295"/>
                    </a:lnTo>
                    <a:lnTo>
                      <a:pt x="2133" y="5276"/>
                    </a:lnTo>
                    <a:lnTo>
                      <a:pt x="2133" y="5257"/>
                    </a:lnTo>
                    <a:lnTo>
                      <a:pt x="2152" y="5219"/>
                    </a:lnTo>
                    <a:lnTo>
                      <a:pt x="2152" y="5200"/>
                    </a:lnTo>
                    <a:lnTo>
                      <a:pt x="2152" y="5162"/>
                    </a:lnTo>
                    <a:lnTo>
                      <a:pt x="2076" y="5009"/>
                    </a:lnTo>
                    <a:lnTo>
                      <a:pt x="2076" y="4990"/>
                    </a:lnTo>
                    <a:lnTo>
                      <a:pt x="2057" y="4990"/>
                    </a:lnTo>
                    <a:lnTo>
                      <a:pt x="2018" y="4971"/>
                    </a:lnTo>
                    <a:lnTo>
                      <a:pt x="1886" y="4876"/>
                    </a:lnTo>
                    <a:lnTo>
                      <a:pt x="1847" y="4876"/>
                    </a:lnTo>
                    <a:lnTo>
                      <a:pt x="1809" y="4857"/>
                    </a:lnTo>
                    <a:lnTo>
                      <a:pt x="1771" y="4857"/>
                    </a:lnTo>
                    <a:lnTo>
                      <a:pt x="1733" y="4819"/>
                    </a:lnTo>
                    <a:lnTo>
                      <a:pt x="1714" y="4819"/>
                    </a:lnTo>
                    <a:lnTo>
                      <a:pt x="1637" y="4781"/>
                    </a:lnTo>
                    <a:lnTo>
                      <a:pt x="1619" y="4762"/>
                    </a:lnTo>
                    <a:lnTo>
                      <a:pt x="1619" y="4743"/>
                    </a:lnTo>
                    <a:lnTo>
                      <a:pt x="1581" y="4685"/>
                    </a:lnTo>
                    <a:lnTo>
                      <a:pt x="1523" y="4609"/>
                    </a:lnTo>
                    <a:lnTo>
                      <a:pt x="1523" y="4571"/>
                    </a:lnTo>
                    <a:lnTo>
                      <a:pt x="1523" y="4533"/>
                    </a:lnTo>
                    <a:lnTo>
                      <a:pt x="1561" y="4343"/>
                    </a:lnTo>
                    <a:lnTo>
                      <a:pt x="1581" y="4228"/>
                    </a:lnTo>
                    <a:lnTo>
                      <a:pt x="1600" y="4209"/>
                    </a:lnTo>
                    <a:lnTo>
                      <a:pt x="1619" y="4171"/>
                    </a:lnTo>
                    <a:lnTo>
                      <a:pt x="1657" y="4114"/>
                    </a:lnTo>
                    <a:lnTo>
                      <a:pt x="1676" y="3962"/>
                    </a:lnTo>
                    <a:lnTo>
                      <a:pt x="1695" y="3847"/>
                    </a:lnTo>
                    <a:lnTo>
                      <a:pt x="1695" y="3828"/>
                    </a:lnTo>
                    <a:lnTo>
                      <a:pt x="1714" y="3790"/>
                    </a:lnTo>
                    <a:lnTo>
                      <a:pt x="1771" y="3676"/>
                    </a:lnTo>
                    <a:lnTo>
                      <a:pt x="1771" y="3657"/>
                    </a:lnTo>
                    <a:lnTo>
                      <a:pt x="1771" y="3619"/>
                    </a:lnTo>
                    <a:lnTo>
                      <a:pt x="1771" y="3561"/>
                    </a:lnTo>
                    <a:lnTo>
                      <a:pt x="1733" y="3466"/>
                    </a:lnTo>
                    <a:lnTo>
                      <a:pt x="1714" y="3409"/>
                    </a:lnTo>
                    <a:lnTo>
                      <a:pt x="1676" y="3333"/>
                    </a:lnTo>
                    <a:lnTo>
                      <a:pt x="1657" y="3314"/>
                    </a:lnTo>
                    <a:lnTo>
                      <a:pt x="1619" y="3314"/>
                    </a:lnTo>
                    <a:lnTo>
                      <a:pt x="1352" y="3333"/>
                    </a:lnTo>
                    <a:lnTo>
                      <a:pt x="1333" y="3314"/>
                    </a:lnTo>
                    <a:lnTo>
                      <a:pt x="1314" y="3314"/>
                    </a:lnTo>
                    <a:lnTo>
                      <a:pt x="1314" y="3295"/>
                    </a:lnTo>
                    <a:lnTo>
                      <a:pt x="1219" y="3219"/>
                    </a:lnTo>
                    <a:lnTo>
                      <a:pt x="1219" y="3181"/>
                    </a:lnTo>
                    <a:lnTo>
                      <a:pt x="1161" y="3048"/>
                    </a:lnTo>
                    <a:lnTo>
                      <a:pt x="1143" y="3009"/>
                    </a:lnTo>
                    <a:lnTo>
                      <a:pt x="1124" y="2990"/>
                    </a:lnTo>
                    <a:lnTo>
                      <a:pt x="1104" y="2990"/>
                    </a:lnTo>
                    <a:lnTo>
                      <a:pt x="1047" y="2971"/>
                    </a:lnTo>
                    <a:lnTo>
                      <a:pt x="1009" y="2971"/>
                    </a:lnTo>
                    <a:lnTo>
                      <a:pt x="857" y="2990"/>
                    </a:lnTo>
                    <a:lnTo>
                      <a:pt x="799" y="3009"/>
                    </a:lnTo>
                    <a:lnTo>
                      <a:pt x="780" y="3028"/>
                    </a:lnTo>
                    <a:lnTo>
                      <a:pt x="762" y="3048"/>
                    </a:lnTo>
                    <a:lnTo>
                      <a:pt x="762" y="3067"/>
                    </a:lnTo>
                    <a:lnTo>
                      <a:pt x="762" y="3104"/>
                    </a:lnTo>
                    <a:lnTo>
                      <a:pt x="762" y="3124"/>
                    </a:lnTo>
                    <a:lnTo>
                      <a:pt x="780" y="3219"/>
                    </a:lnTo>
                    <a:lnTo>
                      <a:pt x="780" y="3257"/>
                    </a:lnTo>
                    <a:lnTo>
                      <a:pt x="780" y="3276"/>
                    </a:lnTo>
                    <a:lnTo>
                      <a:pt x="762" y="3295"/>
                    </a:lnTo>
                    <a:lnTo>
                      <a:pt x="762" y="3314"/>
                    </a:lnTo>
                    <a:lnTo>
                      <a:pt x="743" y="3333"/>
                    </a:lnTo>
                    <a:lnTo>
                      <a:pt x="723" y="3352"/>
                    </a:lnTo>
                    <a:lnTo>
                      <a:pt x="704" y="3352"/>
                    </a:lnTo>
                    <a:lnTo>
                      <a:pt x="590" y="3371"/>
                    </a:lnTo>
                    <a:lnTo>
                      <a:pt x="571" y="3390"/>
                    </a:lnTo>
                    <a:lnTo>
                      <a:pt x="552" y="3409"/>
                    </a:lnTo>
                    <a:lnTo>
                      <a:pt x="533" y="3447"/>
                    </a:lnTo>
                    <a:lnTo>
                      <a:pt x="514" y="3466"/>
                    </a:lnTo>
                    <a:lnTo>
                      <a:pt x="495" y="3466"/>
                    </a:lnTo>
                    <a:lnTo>
                      <a:pt x="476" y="3466"/>
                    </a:lnTo>
                    <a:lnTo>
                      <a:pt x="362" y="3447"/>
                    </a:lnTo>
                    <a:lnTo>
                      <a:pt x="342" y="3447"/>
                    </a:lnTo>
                    <a:lnTo>
                      <a:pt x="323" y="3447"/>
                    </a:lnTo>
                    <a:lnTo>
                      <a:pt x="266" y="3466"/>
                    </a:lnTo>
                    <a:lnTo>
                      <a:pt x="247" y="3485"/>
                    </a:lnTo>
                    <a:lnTo>
                      <a:pt x="228" y="3524"/>
                    </a:lnTo>
                    <a:lnTo>
                      <a:pt x="209" y="3561"/>
                    </a:lnTo>
                    <a:lnTo>
                      <a:pt x="190" y="3581"/>
                    </a:lnTo>
                    <a:lnTo>
                      <a:pt x="171" y="3600"/>
                    </a:lnTo>
                    <a:lnTo>
                      <a:pt x="152" y="3600"/>
                    </a:lnTo>
                    <a:lnTo>
                      <a:pt x="133" y="3600"/>
                    </a:lnTo>
                    <a:lnTo>
                      <a:pt x="76" y="3581"/>
                    </a:lnTo>
                    <a:lnTo>
                      <a:pt x="57" y="3581"/>
                    </a:lnTo>
                    <a:lnTo>
                      <a:pt x="37" y="3561"/>
                    </a:lnTo>
                    <a:lnTo>
                      <a:pt x="18" y="3543"/>
                    </a:lnTo>
                    <a:lnTo>
                      <a:pt x="37" y="3485"/>
                    </a:lnTo>
                    <a:lnTo>
                      <a:pt x="114" y="3314"/>
                    </a:lnTo>
                    <a:lnTo>
                      <a:pt x="133" y="3257"/>
                    </a:lnTo>
                    <a:lnTo>
                      <a:pt x="152" y="3238"/>
                    </a:lnTo>
                    <a:lnTo>
                      <a:pt x="209" y="3200"/>
                    </a:lnTo>
                    <a:lnTo>
                      <a:pt x="228" y="3181"/>
                    </a:lnTo>
                    <a:lnTo>
                      <a:pt x="247" y="3162"/>
                    </a:lnTo>
                    <a:lnTo>
                      <a:pt x="247" y="3124"/>
                    </a:lnTo>
                    <a:lnTo>
                      <a:pt x="247" y="3048"/>
                    </a:lnTo>
                    <a:lnTo>
                      <a:pt x="228" y="2895"/>
                    </a:lnTo>
                    <a:lnTo>
                      <a:pt x="228" y="2876"/>
                    </a:lnTo>
                    <a:lnTo>
                      <a:pt x="228" y="2838"/>
                    </a:lnTo>
                    <a:lnTo>
                      <a:pt x="247" y="2800"/>
                    </a:lnTo>
                    <a:lnTo>
                      <a:pt x="304" y="2704"/>
                    </a:lnTo>
                    <a:lnTo>
                      <a:pt x="323" y="2686"/>
                    </a:lnTo>
                    <a:lnTo>
                      <a:pt x="438" y="2609"/>
                    </a:lnTo>
                    <a:lnTo>
                      <a:pt x="457" y="2571"/>
                    </a:lnTo>
                    <a:lnTo>
                      <a:pt x="476" y="2552"/>
                    </a:lnTo>
                    <a:lnTo>
                      <a:pt x="476" y="2514"/>
                    </a:lnTo>
                    <a:lnTo>
                      <a:pt x="457" y="2476"/>
                    </a:lnTo>
                    <a:lnTo>
                      <a:pt x="438" y="2457"/>
                    </a:lnTo>
                    <a:lnTo>
                      <a:pt x="418" y="2457"/>
                    </a:lnTo>
                    <a:lnTo>
                      <a:pt x="381" y="2457"/>
                    </a:lnTo>
                    <a:lnTo>
                      <a:pt x="362" y="2476"/>
                    </a:lnTo>
                    <a:lnTo>
                      <a:pt x="342" y="2457"/>
                    </a:lnTo>
                    <a:lnTo>
                      <a:pt x="323" y="2457"/>
                    </a:lnTo>
                    <a:lnTo>
                      <a:pt x="304" y="2438"/>
                    </a:lnTo>
                    <a:lnTo>
                      <a:pt x="266" y="2400"/>
                    </a:lnTo>
                    <a:lnTo>
                      <a:pt x="266" y="2362"/>
                    </a:lnTo>
                    <a:lnTo>
                      <a:pt x="266" y="2342"/>
                    </a:lnTo>
                    <a:lnTo>
                      <a:pt x="266" y="2324"/>
                    </a:lnTo>
                    <a:lnTo>
                      <a:pt x="266" y="2305"/>
                    </a:lnTo>
                    <a:lnTo>
                      <a:pt x="266" y="2286"/>
                    </a:lnTo>
                    <a:lnTo>
                      <a:pt x="228" y="2266"/>
                    </a:lnTo>
                    <a:lnTo>
                      <a:pt x="228" y="2247"/>
                    </a:lnTo>
                    <a:lnTo>
                      <a:pt x="209" y="2228"/>
                    </a:lnTo>
                    <a:lnTo>
                      <a:pt x="190" y="2190"/>
                    </a:lnTo>
                    <a:lnTo>
                      <a:pt x="190" y="2152"/>
                    </a:lnTo>
                    <a:lnTo>
                      <a:pt x="190" y="2114"/>
                    </a:lnTo>
                    <a:lnTo>
                      <a:pt x="209" y="1981"/>
                    </a:lnTo>
                    <a:lnTo>
                      <a:pt x="209" y="1943"/>
                    </a:lnTo>
                    <a:lnTo>
                      <a:pt x="190" y="1924"/>
                    </a:lnTo>
                    <a:lnTo>
                      <a:pt x="95" y="1885"/>
                    </a:lnTo>
                    <a:lnTo>
                      <a:pt x="76" y="1866"/>
                    </a:lnTo>
                    <a:lnTo>
                      <a:pt x="37" y="1847"/>
                    </a:lnTo>
                    <a:lnTo>
                      <a:pt x="18" y="1829"/>
                    </a:lnTo>
                    <a:lnTo>
                      <a:pt x="18" y="1790"/>
                    </a:lnTo>
                    <a:lnTo>
                      <a:pt x="0" y="1771"/>
                    </a:lnTo>
                    <a:lnTo>
                      <a:pt x="0" y="1752"/>
                    </a:lnTo>
                    <a:lnTo>
                      <a:pt x="0" y="1733"/>
                    </a:lnTo>
                    <a:lnTo>
                      <a:pt x="18" y="1714"/>
                    </a:lnTo>
                    <a:lnTo>
                      <a:pt x="37" y="1695"/>
                    </a:lnTo>
                    <a:lnTo>
                      <a:pt x="1219" y="666"/>
                    </a:lnTo>
                    <a:lnTo>
                      <a:pt x="1256" y="609"/>
                    </a:lnTo>
                    <a:lnTo>
                      <a:pt x="1276" y="552"/>
                    </a:lnTo>
                    <a:lnTo>
                      <a:pt x="1238" y="438"/>
                    </a:lnTo>
                    <a:lnTo>
                      <a:pt x="1219" y="400"/>
                    </a:lnTo>
                    <a:lnTo>
                      <a:pt x="1161" y="324"/>
                    </a:lnTo>
                    <a:lnTo>
                      <a:pt x="1143" y="266"/>
                    </a:lnTo>
                    <a:lnTo>
                      <a:pt x="1143" y="76"/>
                    </a:lnTo>
                    <a:lnTo>
                      <a:pt x="1143" y="1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85" name="Freeform 7">
                <a:extLst>
                  <a:ext uri="{FF2B5EF4-FFF2-40B4-BE49-F238E27FC236}">
                    <a16:creationId xmlns:a16="http://schemas.microsoft.com/office/drawing/2014/main" id="{28198FA4-6E7C-EC49-A8D6-0497B608A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4163" y="4156075"/>
                <a:ext cx="4259262" cy="4443413"/>
              </a:xfrm>
              <a:custGeom>
                <a:avLst/>
                <a:gdLst>
                  <a:gd name="T0" fmla="*/ 1516130574 w 11830"/>
                  <a:gd name="T1" fmla="*/ 4923967 h 12344"/>
                  <a:gd name="T2" fmla="*/ 1508741852 w 11830"/>
                  <a:gd name="T3" fmla="*/ 261612060 h 12344"/>
                  <a:gd name="T4" fmla="*/ 1414890832 w 11830"/>
                  <a:gd name="T5" fmla="*/ 424617715 h 12344"/>
                  <a:gd name="T6" fmla="*/ 1370428530 w 11830"/>
                  <a:gd name="T7" fmla="*/ 496143202 h 12344"/>
                  <a:gd name="T8" fmla="*/ 1311188424 w 11830"/>
                  <a:gd name="T9" fmla="*/ 562744722 h 12344"/>
                  <a:gd name="T10" fmla="*/ 1239503928 w 11830"/>
                  <a:gd name="T11" fmla="*/ 599803161 h 12344"/>
                  <a:gd name="T12" fmla="*/ 1175338128 w 11830"/>
                  <a:gd name="T13" fmla="*/ 624422275 h 12344"/>
                  <a:gd name="T14" fmla="*/ 1106246274 w 11830"/>
                  <a:gd name="T15" fmla="*/ 696077349 h 12344"/>
                  <a:gd name="T16" fmla="*/ 1051932223 w 11830"/>
                  <a:gd name="T17" fmla="*/ 767602835 h 12344"/>
                  <a:gd name="T18" fmla="*/ 881471373 w 11830"/>
                  <a:gd name="T19" fmla="*/ 979846719 h 12344"/>
                  <a:gd name="T20" fmla="*/ 876674932 w 11830"/>
                  <a:gd name="T21" fmla="*/ 1071197301 h 12344"/>
                  <a:gd name="T22" fmla="*/ 822231267 w 11830"/>
                  <a:gd name="T23" fmla="*/ 1115641510 h 12344"/>
                  <a:gd name="T24" fmla="*/ 827286575 w 11830"/>
                  <a:gd name="T25" fmla="*/ 1172395456 h 12344"/>
                  <a:gd name="T26" fmla="*/ 842064378 w 11830"/>
                  <a:gd name="T27" fmla="*/ 1224225435 h 12344"/>
                  <a:gd name="T28" fmla="*/ 874082291 w 11830"/>
                  <a:gd name="T29" fmla="*/ 1278517578 h 12344"/>
                  <a:gd name="T30" fmla="*/ 928396703 w 11830"/>
                  <a:gd name="T31" fmla="*/ 1377253570 h 12344"/>
                  <a:gd name="T32" fmla="*/ 945766787 w 11830"/>
                  <a:gd name="T33" fmla="*/ 1404464435 h 12344"/>
                  <a:gd name="T34" fmla="*/ 958081563 w 11830"/>
                  <a:gd name="T35" fmla="*/ 1503071199 h 12344"/>
                  <a:gd name="T36" fmla="*/ 864230543 w 11830"/>
                  <a:gd name="T37" fmla="*/ 1490631874 h 12344"/>
                  <a:gd name="T38" fmla="*/ 725917580 w 11830"/>
                  <a:gd name="T39" fmla="*/ 1446317253 h 12344"/>
                  <a:gd name="T40" fmla="*/ 708677110 w 11830"/>
                  <a:gd name="T41" fmla="*/ 1510456969 h 12344"/>
                  <a:gd name="T42" fmla="*/ 661751420 w 11830"/>
                  <a:gd name="T43" fmla="*/ 1520304543 h 12344"/>
                  <a:gd name="T44" fmla="*/ 632196174 w 11830"/>
                  <a:gd name="T45" fmla="*/ 1488170071 h 12344"/>
                  <a:gd name="T46" fmla="*/ 572826814 w 11830"/>
                  <a:gd name="T47" fmla="*/ 1493093678 h 12344"/>
                  <a:gd name="T48" fmla="*/ 400032551 w 11830"/>
                  <a:gd name="T49" fmla="*/ 1586906063 h 12344"/>
                  <a:gd name="T50" fmla="*/ 375403000 w 11830"/>
                  <a:gd name="T51" fmla="*/ 1547385820 h 12344"/>
                  <a:gd name="T52" fmla="*/ 353106861 w 11830"/>
                  <a:gd name="T53" fmla="*/ 1527690313 h 12344"/>
                  <a:gd name="T54" fmla="*/ 318496307 w 11830"/>
                  <a:gd name="T55" fmla="*/ 1562286948 h 12344"/>
                  <a:gd name="T56" fmla="*/ 212330871 w 11830"/>
                  <a:gd name="T57" fmla="*/ 1540000050 h 12344"/>
                  <a:gd name="T58" fmla="*/ 207404817 w 11830"/>
                  <a:gd name="T59" fmla="*/ 1520304543 h 12344"/>
                  <a:gd name="T60" fmla="*/ 212330871 w 11830"/>
                  <a:gd name="T61" fmla="*/ 1485707907 h 12344"/>
                  <a:gd name="T62" fmla="*/ 180312598 w 11830"/>
                  <a:gd name="T63" fmla="*/ 1414312008 h 12344"/>
                  <a:gd name="T64" fmla="*/ 91387993 w 11830"/>
                  <a:gd name="T65" fmla="*/ 1387101503 h 12344"/>
                  <a:gd name="T66" fmla="*/ 46925330 w 11830"/>
                  <a:gd name="T67" fmla="*/ 1238996976 h 12344"/>
                  <a:gd name="T68" fmla="*/ 79073217 w 11830"/>
                  <a:gd name="T69" fmla="*/ 1285903348 h 12344"/>
                  <a:gd name="T70" fmla="*/ 106295050 w 11830"/>
                  <a:gd name="T71" fmla="*/ 1261283874 h 12344"/>
                  <a:gd name="T72" fmla="*/ 145702044 w 11830"/>
                  <a:gd name="T73" fmla="*/ 1266207841 h 12344"/>
                  <a:gd name="T74" fmla="*/ 170331236 w 11830"/>
                  <a:gd name="T75" fmla="*/ 1256360267 h 12344"/>
                  <a:gd name="T76" fmla="*/ 242015731 w 11830"/>
                  <a:gd name="T77" fmla="*/ 1063811531 h 12344"/>
                  <a:gd name="T78" fmla="*/ 204942150 w 11830"/>
                  <a:gd name="T79" fmla="*/ 989824241 h 12344"/>
                  <a:gd name="T80" fmla="*/ 217386180 w 11830"/>
                  <a:gd name="T81" fmla="*/ 940456065 h 12344"/>
                  <a:gd name="T82" fmla="*/ 246941426 w 11830"/>
                  <a:gd name="T83" fmla="*/ 866339187 h 12344"/>
                  <a:gd name="T84" fmla="*/ 251867480 w 11830"/>
                  <a:gd name="T85" fmla="*/ 812047044 h 12344"/>
                  <a:gd name="T86" fmla="*/ 264311870 w 11830"/>
                  <a:gd name="T87" fmla="*/ 777450409 h 12344"/>
                  <a:gd name="T88" fmla="*/ 330811083 w 11830"/>
                  <a:gd name="T89" fmla="*/ 799737667 h 12344"/>
                  <a:gd name="T90" fmla="*/ 424791357 w 11830"/>
                  <a:gd name="T91" fmla="*/ 839257910 h 12344"/>
                  <a:gd name="T92" fmla="*/ 444494854 w 11830"/>
                  <a:gd name="T93" fmla="*/ 814509208 h 12344"/>
                  <a:gd name="T94" fmla="*/ 461735324 w 11830"/>
                  <a:gd name="T95" fmla="*/ 762678869 h 12344"/>
                  <a:gd name="T96" fmla="*/ 506197987 w 11830"/>
                  <a:gd name="T97" fmla="*/ 718234660 h 12344"/>
                  <a:gd name="T98" fmla="*/ 488957157 w 11830"/>
                  <a:gd name="T99" fmla="*/ 663942877 h 12344"/>
                  <a:gd name="T100" fmla="*/ 446957881 w 11830"/>
                  <a:gd name="T101" fmla="*/ 622090059 h 12344"/>
                  <a:gd name="T102" fmla="*/ 432180078 w 11830"/>
                  <a:gd name="T103" fmla="*/ 543049214 h 12344"/>
                  <a:gd name="T104" fmla="*/ 560512038 w 11830"/>
                  <a:gd name="T105" fmla="*/ 496143202 h 12344"/>
                  <a:gd name="T106" fmla="*/ 575289481 w 11830"/>
                  <a:gd name="T107" fmla="*/ 572721883 h 12344"/>
                  <a:gd name="T108" fmla="*/ 664214447 w 11830"/>
                  <a:gd name="T109" fmla="*/ 530609890 h 12344"/>
                  <a:gd name="T110" fmla="*/ 819768240 w 11830"/>
                  <a:gd name="T111" fmla="*/ 367734182 h 12344"/>
                  <a:gd name="T112" fmla="*/ 856841821 w 11830"/>
                  <a:gd name="T113" fmla="*/ 276513188 h 12344"/>
                  <a:gd name="T114" fmla="*/ 921007621 w 11830"/>
                  <a:gd name="T115" fmla="*/ 172853229 h 12344"/>
                  <a:gd name="T116" fmla="*/ 1005006893 w 11830"/>
                  <a:gd name="T117" fmla="*/ 71655074 h 12344"/>
                  <a:gd name="T118" fmla="*/ 1103783607 w 11830"/>
                  <a:gd name="T119" fmla="*/ 49368176 h 12344"/>
                  <a:gd name="T120" fmla="*/ 1306262730 w 11830"/>
                  <a:gd name="T121" fmla="*/ 27210865 h 123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830" h="12344">
                    <a:moveTo>
                      <a:pt x="10744" y="114"/>
                    </a:moveTo>
                    <a:lnTo>
                      <a:pt x="10744" y="114"/>
                    </a:lnTo>
                    <a:lnTo>
                      <a:pt x="10781" y="96"/>
                    </a:lnTo>
                    <a:lnTo>
                      <a:pt x="10858" y="77"/>
                    </a:lnTo>
                    <a:lnTo>
                      <a:pt x="10915" y="57"/>
                    </a:lnTo>
                    <a:lnTo>
                      <a:pt x="11067" y="57"/>
                    </a:lnTo>
                    <a:lnTo>
                      <a:pt x="11334" y="133"/>
                    </a:lnTo>
                    <a:lnTo>
                      <a:pt x="11487" y="133"/>
                    </a:lnTo>
                    <a:lnTo>
                      <a:pt x="11563" y="114"/>
                    </a:lnTo>
                    <a:lnTo>
                      <a:pt x="11696" y="38"/>
                    </a:lnTo>
                    <a:lnTo>
                      <a:pt x="11772" y="0"/>
                    </a:lnTo>
                    <a:lnTo>
                      <a:pt x="11829" y="0"/>
                    </a:lnTo>
                    <a:lnTo>
                      <a:pt x="11791" y="133"/>
                    </a:lnTo>
                    <a:lnTo>
                      <a:pt x="11658" y="629"/>
                    </a:lnTo>
                    <a:lnTo>
                      <a:pt x="11582" y="781"/>
                    </a:lnTo>
                    <a:lnTo>
                      <a:pt x="11505" y="876"/>
                    </a:lnTo>
                    <a:lnTo>
                      <a:pt x="11182" y="1200"/>
                    </a:lnTo>
                    <a:lnTo>
                      <a:pt x="11201" y="1220"/>
                    </a:lnTo>
                    <a:lnTo>
                      <a:pt x="11448" y="1677"/>
                    </a:lnTo>
                    <a:lnTo>
                      <a:pt x="11639" y="2019"/>
                    </a:lnTo>
                    <a:lnTo>
                      <a:pt x="11753" y="2286"/>
                    </a:lnTo>
                    <a:lnTo>
                      <a:pt x="11829" y="2591"/>
                    </a:lnTo>
                    <a:lnTo>
                      <a:pt x="11829" y="2762"/>
                    </a:lnTo>
                    <a:lnTo>
                      <a:pt x="11791" y="2762"/>
                    </a:lnTo>
                    <a:lnTo>
                      <a:pt x="11696" y="2800"/>
                    </a:lnTo>
                    <a:lnTo>
                      <a:pt x="11372" y="2934"/>
                    </a:lnTo>
                    <a:lnTo>
                      <a:pt x="11315" y="2952"/>
                    </a:lnTo>
                    <a:lnTo>
                      <a:pt x="11220" y="3067"/>
                    </a:lnTo>
                    <a:lnTo>
                      <a:pt x="10915" y="3277"/>
                    </a:lnTo>
                    <a:lnTo>
                      <a:pt x="10896" y="3315"/>
                    </a:lnTo>
                    <a:lnTo>
                      <a:pt x="10877" y="3333"/>
                    </a:lnTo>
                    <a:lnTo>
                      <a:pt x="10744" y="3600"/>
                    </a:lnTo>
                    <a:lnTo>
                      <a:pt x="10744" y="3619"/>
                    </a:lnTo>
                    <a:lnTo>
                      <a:pt x="10725" y="3677"/>
                    </a:lnTo>
                    <a:lnTo>
                      <a:pt x="10725" y="3714"/>
                    </a:lnTo>
                    <a:lnTo>
                      <a:pt x="10705" y="3753"/>
                    </a:lnTo>
                    <a:lnTo>
                      <a:pt x="10667" y="3791"/>
                    </a:lnTo>
                    <a:lnTo>
                      <a:pt x="10648" y="3810"/>
                    </a:lnTo>
                    <a:lnTo>
                      <a:pt x="10572" y="3829"/>
                    </a:lnTo>
                    <a:lnTo>
                      <a:pt x="10534" y="3848"/>
                    </a:lnTo>
                    <a:lnTo>
                      <a:pt x="10381" y="3905"/>
                    </a:lnTo>
                    <a:lnTo>
                      <a:pt x="10363" y="3924"/>
                    </a:lnTo>
                    <a:lnTo>
                      <a:pt x="10344" y="3943"/>
                    </a:lnTo>
                    <a:lnTo>
                      <a:pt x="10344" y="3981"/>
                    </a:lnTo>
                    <a:lnTo>
                      <a:pt x="10324" y="4058"/>
                    </a:lnTo>
                    <a:lnTo>
                      <a:pt x="10324" y="4095"/>
                    </a:lnTo>
                    <a:lnTo>
                      <a:pt x="10324" y="4115"/>
                    </a:lnTo>
                    <a:lnTo>
                      <a:pt x="10305" y="4134"/>
                    </a:lnTo>
                    <a:lnTo>
                      <a:pt x="10115" y="4343"/>
                    </a:lnTo>
                    <a:lnTo>
                      <a:pt x="10058" y="4381"/>
                    </a:lnTo>
                    <a:lnTo>
                      <a:pt x="10019" y="4400"/>
                    </a:lnTo>
                    <a:lnTo>
                      <a:pt x="10000" y="4400"/>
                    </a:lnTo>
                    <a:lnTo>
                      <a:pt x="9943" y="4420"/>
                    </a:lnTo>
                    <a:lnTo>
                      <a:pt x="9905" y="4438"/>
                    </a:lnTo>
                    <a:lnTo>
                      <a:pt x="9887" y="4457"/>
                    </a:lnTo>
                    <a:lnTo>
                      <a:pt x="9791" y="4457"/>
                    </a:lnTo>
                    <a:lnTo>
                      <a:pt x="9638" y="4534"/>
                    </a:lnTo>
                    <a:lnTo>
                      <a:pt x="9620" y="4552"/>
                    </a:lnTo>
                    <a:lnTo>
                      <a:pt x="9562" y="4629"/>
                    </a:lnTo>
                    <a:lnTo>
                      <a:pt x="9486" y="4705"/>
                    </a:lnTo>
                    <a:lnTo>
                      <a:pt x="9448" y="4743"/>
                    </a:lnTo>
                    <a:lnTo>
                      <a:pt x="9410" y="4743"/>
                    </a:lnTo>
                    <a:lnTo>
                      <a:pt x="9372" y="4724"/>
                    </a:lnTo>
                    <a:lnTo>
                      <a:pt x="9334" y="4724"/>
                    </a:lnTo>
                    <a:lnTo>
                      <a:pt x="9315" y="4724"/>
                    </a:lnTo>
                    <a:lnTo>
                      <a:pt x="9277" y="4724"/>
                    </a:lnTo>
                    <a:lnTo>
                      <a:pt x="9220" y="4743"/>
                    </a:lnTo>
                    <a:lnTo>
                      <a:pt x="9143" y="4781"/>
                    </a:lnTo>
                    <a:lnTo>
                      <a:pt x="9067" y="4819"/>
                    </a:lnTo>
                    <a:lnTo>
                      <a:pt x="8876" y="5010"/>
                    </a:lnTo>
                    <a:lnTo>
                      <a:pt x="8839" y="5048"/>
                    </a:lnTo>
                    <a:lnTo>
                      <a:pt x="8744" y="5105"/>
                    </a:lnTo>
                    <a:lnTo>
                      <a:pt x="8705" y="5143"/>
                    </a:lnTo>
                    <a:lnTo>
                      <a:pt x="8667" y="5162"/>
                    </a:lnTo>
                    <a:lnTo>
                      <a:pt x="8648" y="5200"/>
                    </a:lnTo>
                    <a:lnTo>
                      <a:pt x="8610" y="5277"/>
                    </a:lnTo>
                    <a:lnTo>
                      <a:pt x="8572" y="5334"/>
                    </a:lnTo>
                    <a:lnTo>
                      <a:pt x="8553" y="5353"/>
                    </a:lnTo>
                    <a:lnTo>
                      <a:pt x="8534" y="5372"/>
                    </a:lnTo>
                    <a:lnTo>
                      <a:pt x="8419" y="5410"/>
                    </a:lnTo>
                    <a:lnTo>
                      <a:pt x="8343" y="5467"/>
                    </a:lnTo>
                    <a:lnTo>
                      <a:pt x="8210" y="5505"/>
                    </a:lnTo>
                    <a:lnTo>
                      <a:pt x="8172" y="5524"/>
                    </a:lnTo>
                    <a:lnTo>
                      <a:pt x="8153" y="5543"/>
                    </a:lnTo>
                    <a:lnTo>
                      <a:pt x="8153" y="5581"/>
                    </a:lnTo>
                    <a:lnTo>
                      <a:pt x="8134" y="5600"/>
                    </a:lnTo>
                    <a:lnTo>
                      <a:pt x="8096" y="5772"/>
                    </a:lnTo>
                    <a:lnTo>
                      <a:pt x="8096" y="5829"/>
                    </a:lnTo>
                    <a:lnTo>
                      <a:pt x="8115" y="5924"/>
                    </a:lnTo>
                    <a:lnTo>
                      <a:pt x="8115" y="5943"/>
                    </a:lnTo>
                    <a:lnTo>
                      <a:pt x="8096" y="5962"/>
                    </a:lnTo>
                    <a:lnTo>
                      <a:pt x="7029" y="7048"/>
                    </a:lnTo>
                    <a:lnTo>
                      <a:pt x="7029" y="7086"/>
                    </a:lnTo>
                    <a:lnTo>
                      <a:pt x="7029" y="7105"/>
                    </a:lnTo>
                    <a:lnTo>
                      <a:pt x="7029" y="7200"/>
                    </a:lnTo>
                    <a:lnTo>
                      <a:pt x="7010" y="7239"/>
                    </a:lnTo>
                    <a:lnTo>
                      <a:pt x="6972" y="7315"/>
                    </a:lnTo>
                    <a:lnTo>
                      <a:pt x="6819" y="7543"/>
                    </a:lnTo>
                    <a:lnTo>
                      <a:pt x="6800" y="7562"/>
                    </a:lnTo>
                    <a:lnTo>
                      <a:pt x="6800" y="7600"/>
                    </a:lnTo>
                    <a:lnTo>
                      <a:pt x="6781" y="7753"/>
                    </a:lnTo>
                    <a:lnTo>
                      <a:pt x="6800" y="7829"/>
                    </a:lnTo>
                    <a:lnTo>
                      <a:pt x="6819" y="7886"/>
                    </a:lnTo>
                    <a:lnTo>
                      <a:pt x="6819" y="7905"/>
                    </a:lnTo>
                    <a:lnTo>
                      <a:pt x="6819" y="7943"/>
                    </a:lnTo>
                    <a:lnTo>
                      <a:pt x="6763" y="8077"/>
                    </a:lnTo>
                    <a:lnTo>
                      <a:pt x="6743" y="8134"/>
                    </a:lnTo>
                    <a:lnTo>
                      <a:pt x="6763" y="8210"/>
                    </a:lnTo>
                    <a:lnTo>
                      <a:pt x="6763" y="8267"/>
                    </a:lnTo>
                    <a:lnTo>
                      <a:pt x="6724" y="8286"/>
                    </a:lnTo>
                    <a:lnTo>
                      <a:pt x="6686" y="8305"/>
                    </a:lnTo>
                    <a:lnTo>
                      <a:pt x="6477" y="8362"/>
                    </a:lnTo>
                    <a:lnTo>
                      <a:pt x="6438" y="8382"/>
                    </a:lnTo>
                    <a:lnTo>
                      <a:pt x="6401" y="8400"/>
                    </a:lnTo>
                    <a:lnTo>
                      <a:pt x="6382" y="8438"/>
                    </a:lnTo>
                    <a:lnTo>
                      <a:pt x="6382" y="8477"/>
                    </a:lnTo>
                    <a:lnTo>
                      <a:pt x="6362" y="8534"/>
                    </a:lnTo>
                    <a:lnTo>
                      <a:pt x="6362" y="8572"/>
                    </a:lnTo>
                    <a:lnTo>
                      <a:pt x="6343" y="8610"/>
                    </a:lnTo>
                    <a:lnTo>
                      <a:pt x="6324" y="8629"/>
                    </a:lnTo>
                    <a:lnTo>
                      <a:pt x="6305" y="8648"/>
                    </a:lnTo>
                    <a:lnTo>
                      <a:pt x="6286" y="8667"/>
                    </a:lnTo>
                    <a:lnTo>
                      <a:pt x="6267" y="8686"/>
                    </a:lnTo>
                    <a:lnTo>
                      <a:pt x="6286" y="8724"/>
                    </a:lnTo>
                    <a:lnTo>
                      <a:pt x="6343" y="8800"/>
                    </a:lnTo>
                    <a:lnTo>
                      <a:pt x="6343" y="8877"/>
                    </a:lnTo>
                    <a:lnTo>
                      <a:pt x="6382" y="8972"/>
                    </a:lnTo>
                    <a:lnTo>
                      <a:pt x="6382" y="9010"/>
                    </a:lnTo>
                    <a:lnTo>
                      <a:pt x="6382" y="9048"/>
                    </a:lnTo>
                    <a:lnTo>
                      <a:pt x="6343" y="9124"/>
                    </a:lnTo>
                    <a:lnTo>
                      <a:pt x="6343" y="9162"/>
                    </a:lnTo>
                    <a:lnTo>
                      <a:pt x="6362" y="9181"/>
                    </a:lnTo>
                    <a:lnTo>
                      <a:pt x="6362" y="9200"/>
                    </a:lnTo>
                    <a:lnTo>
                      <a:pt x="6382" y="9258"/>
                    </a:lnTo>
                    <a:lnTo>
                      <a:pt x="6382" y="9276"/>
                    </a:lnTo>
                    <a:lnTo>
                      <a:pt x="6438" y="9334"/>
                    </a:lnTo>
                    <a:lnTo>
                      <a:pt x="6477" y="9410"/>
                    </a:lnTo>
                    <a:lnTo>
                      <a:pt x="6496" y="9429"/>
                    </a:lnTo>
                    <a:lnTo>
                      <a:pt x="6496" y="9448"/>
                    </a:lnTo>
                    <a:lnTo>
                      <a:pt x="6553" y="9505"/>
                    </a:lnTo>
                    <a:lnTo>
                      <a:pt x="6591" y="9562"/>
                    </a:lnTo>
                    <a:lnTo>
                      <a:pt x="6629" y="9620"/>
                    </a:lnTo>
                    <a:lnTo>
                      <a:pt x="6648" y="9638"/>
                    </a:lnTo>
                    <a:lnTo>
                      <a:pt x="6648" y="9677"/>
                    </a:lnTo>
                    <a:lnTo>
                      <a:pt x="6667" y="9772"/>
                    </a:lnTo>
                    <a:lnTo>
                      <a:pt x="6686" y="9829"/>
                    </a:lnTo>
                    <a:lnTo>
                      <a:pt x="6705" y="9848"/>
                    </a:lnTo>
                    <a:lnTo>
                      <a:pt x="6724" y="9867"/>
                    </a:lnTo>
                    <a:lnTo>
                      <a:pt x="6743" y="9867"/>
                    </a:lnTo>
                    <a:lnTo>
                      <a:pt x="6763" y="9886"/>
                    </a:lnTo>
                    <a:lnTo>
                      <a:pt x="6781" y="9886"/>
                    </a:lnTo>
                    <a:lnTo>
                      <a:pt x="6877" y="9905"/>
                    </a:lnTo>
                    <a:lnTo>
                      <a:pt x="6895" y="9905"/>
                    </a:lnTo>
                    <a:lnTo>
                      <a:pt x="6915" y="9905"/>
                    </a:lnTo>
                    <a:lnTo>
                      <a:pt x="6953" y="9924"/>
                    </a:lnTo>
                    <a:lnTo>
                      <a:pt x="6972" y="9943"/>
                    </a:lnTo>
                    <a:lnTo>
                      <a:pt x="6972" y="9962"/>
                    </a:lnTo>
                    <a:lnTo>
                      <a:pt x="7067" y="10210"/>
                    </a:lnTo>
                    <a:lnTo>
                      <a:pt x="7162" y="10629"/>
                    </a:lnTo>
                    <a:lnTo>
                      <a:pt x="7162" y="10648"/>
                    </a:lnTo>
                    <a:lnTo>
                      <a:pt x="7181" y="10667"/>
                    </a:lnTo>
                    <a:lnTo>
                      <a:pt x="7200" y="10686"/>
                    </a:lnTo>
                    <a:lnTo>
                      <a:pt x="7220" y="10705"/>
                    </a:lnTo>
                    <a:lnTo>
                      <a:pt x="7258" y="10724"/>
                    </a:lnTo>
                    <a:lnTo>
                      <a:pt x="7276" y="10744"/>
                    </a:lnTo>
                    <a:lnTo>
                      <a:pt x="7276" y="10762"/>
                    </a:lnTo>
                    <a:lnTo>
                      <a:pt x="7276" y="10800"/>
                    </a:lnTo>
                    <a:lnTo>
                      <a:pt x="7296" y="10820"/>
                    </a:lnTo>
                    <a:lnTo>
                      <a:pt x="7296" y="10839"/>
                    </a:lnTo>
                    <a:lnTo>
                      <a:pt x="7353" y="10896"/>
                    </a:lnTo>
                    <a:lnTo>
                      <a:pt x="7372" y="10934"/>
                    </a:lnTo>
                    <a:lnTo>
                      <a:pt x="7391" y="10991"/>
                    </a:lnTo>
                    <a:lnTo>
                      <a:pt x="7391" y="11010"/>
                    </a:lnTo>
                    <a:lnTo>
                      <a:pt x="7391" y="11029"/>
                    </a:lnTo>
                    <a:lnTo>
                      <a:pt x="7372" y="11239"/>
                    </a:lnTo>
                    <a:lnTo>
                      <a:pt x="7391" y="11315"/>
                    </a:lnTo>
                    <a:lnTo>
                      <a:pt x="7372" y="11409"/>
                    </a:lnTo>
                    <a:lnTo>
                      <a:pt x="7372" y="11466"/>
                    </a:lnTo>
                    <a:lnTo>
                      <a:pt x="7391" y="11600"/>
                    </a:lnTo>
                    <a:lnTo>
                      <a:pt x="7353" y="11676"/>
                    </a:lnTo>
                    <a:lnTo>
                      <a:pt x="7334" y="11657"/>
                    </a:lnTo>
                    <a:lnTo>
                      <a:pt x="7296" y="11637"/>
                    </a:lnTo>
                    <a:lnTo>
                      <a:pt x="7258" y="11637"/>
                    </a:lnTo>
                    <a:lnTo>
                      <a:pt x="7220" y="11637"/>
                    </a:lnTo>
                    <a:lnTo>
                      <a:pt x="7144" y="11657"/>
                    </a:lnTo>
                    <a:lnTo>
                      <a:pt x="7105" y="11657"/>
                    </a:lnTo>
                    <a:lnTo>
                      <a:pt x="7010" y="11637"/>
                    </a:lnTo>
                    <a:lnTo>
                      <a:pt x="6819" y="11561"/>
                    </a:lnTo>
                    <a:lnTo>
                      <a:pt x="6667" y="11504"/>
                    </a:lnTo>
                    <a:lnTo>
                      <a:pt x="6591" y="11466"/>
                    </a:lnTo>
                    <a:lnTo>
                      <a:pt x="6419" y="11277"/>
                    </a:lnTo>
                    <a:lnTo>
                      <a:pt x="6362" y="11239"/>
                    </a:lnTo>
                    <a:lnTo>
                      <a:pt x="6286" y="11220"/>
                    </a:lnTo>
                    <a:lnTo>
                      <a:pt x="6191" y="11220"/>
                    </a:lnTo>
                    <a:lnTo>
                      <a:pt x="5981" y="11257"/>
                    </a:lnTo>
                    <a:lnTo>
                      <a:pt x="5886" y="11257"/>
                    </a:lnTo>
                    <a:lnTo>
                      <a:pt x="5734" y="11181"/>
                    </a:lnTo>
                    <a:lnTo>
                      <a:pt x="5639" y="11162"/>
                    </a:lnTo>
                    <a:lnTo>
                      <a:pt x="5600" y="11162"/>
                    </a:lnTo>
                    <a:lnTo>
                      <a:pt x="5581" y="11162"/>
                    </a:lnTo>
                    <a:lnTo>
                      <a:pt x="5581" y="11181"/>
                    </a:lnTo>
                    <a:lnTo>
                      <a:pt x="5620" y="11220"/>
                    </a:lnTo>
                    <a:lnTo>
                      <a:pt x="5639" y="11239"/>
                    </a:lnTo>
                    <a:lnTo>
                      <a:pt x="5639" y="11277"/>
                    </a:lnTo>
                    <a:lnTo>
                      <a:pt x="5639" y="11296"/>
                    </a:lnTo>
                    <a:lnTo>
                      <a:pt x="5600" y="11352"/>
                    </a:lnTo>
                    <a:lnTo>
                      <a:pt x="5562" y="11466"/>
                    </a:lnTo>
                    <a:lnTo>
                      <a:pt x="5505" y="11600"/>
                    </a:lnTo>
                    <a:lnTo>
                      <a:pt x="5467" y="11657"/>
                    </a:lnTo>
                    <a:lnTo>
                      <a:pt x="5429" y="11695"/>
                    </a:lnTo>
                    <a:lnTo>
                      <a:pt x="5353" y="11790"/>
                    </a:lnTo>
                    <a:lnTo>
                      <a:pt x="5315" y="11790"/>
                    </a:lnTo>
                    <a:lnTo>
                      <a:pt x="5295" y="11790"/>
                    </a:lnTo>
                    <a:lnTo>
                      <a:pt x="5277" y="11771"/>
                    </a:lnTo>
                    <a:lnTo>
                      <a:pt x="5258" y="11771"/>
                    </a:lnTo>
                    <a:lnTo>
                      <a:pt x="5219" y="11752"/>
                    </a:lnTo>
                    <a:lnTo>
                      <a:pt x="5200" y="11733"/>
                    </a:lnTo>
                    <a:lnTo>
                      <a:pt x="5143" y="11733"/>
                    </a:lnTo>
                    <a:lnTo>
                      <a:pt x="5105" y="11733"/>
                    </a:lnTo>
                    <a:lnTo>
                      <a:pt x="5086" y="11714"/>
                    </a:lnTo>
                    <a:lnTo>
                      <a:pt x="5067" y="11695"/>
                    </a:lnTo>
                    <a:lnTo>
                      <a:pt x="5067" y="11676"/>
                    </a:lnTo>
                    <a:lnTo>
                      <a:pt x="5067" y="11637"/>
                    </a:lnTo>
                    <a:lnTo>
                      <a:pt x="5067" y="11618"/>
                    </a:lnTo>
                    <a:lnTo>
                      <a:pt x="5048" y="11600"/>
                    </a:lnTo>
                    <a:lnTo>
                      <a:pt x="4972" y="11523"/>
                    </a:lnTo>
                    <a:lnTo>
                      <a:pt x="4934" y="11504"/>
                    </a:lnTo>
                    <a:lnTo>
                      <a:pt x="4896" y="11485"/>
                    </a:lnTo>
                    <a:lnTo>
                      <a:pt x="4877" y="11485"/>
                    </a:lnTo>
                    <a:lnTo>
                      <a:pt x="4858" y="11504"/>
                    </a:lnTo>
                    <a:lnTo>
                      <a:pt x="4819" y="11542"/>
                    </a:lnTo>
                    <a:lnTo>
                      <a:pt x="4800" y="11561"/>
                    </a:lnTo>
                    <a:lnTo>
                      <a:pt x="4762" y="11561"/>
                    </a:lnTo>
                    <a:lnTo>
                      <a:pt x="4743" y="11561"/>
                    </a:lnTo>
                    <a:lnTo>
                      <a:pt x="4686" y="11542"/>
                    </a:lnTo>
                    <a:lnTo>
                      <a:pt x="4648" y="11523"/>
                    </a:lnTo>
                    <a:lnTo>
                      <a:pt x="4610" y="11504"/>
                    </a:lnTo>
                    <a:lnTo>
                      <a:pt x="4553" y="11504"/>
                    </a:lnTo>
                    <a:lnTo>
                      <a:pt x="4419" y="11523"/>
                    </a:lnTo>
                    <a:lnTo>
                      <a:pt x="4381" y="11542"/>
                    </a:lnTo>
                    <a:lnTo>
                      <a:pt x="4362" y="11561"/>
                    </a:lnTo>
                    <a:lnTo>
                      <a:pt x="4362" y="11581"/>
                    </a:lnTo>
                    <a:lnTo>
                      <a:pt x="4343" y="11618"/>
                    </a:lnTo>
                    <a:lnTo>
                      <a:pt x="4343" y="11809"/>
                    </a:lnTo>
                    <a:lnTo>
                      <a:pt x="4286" y="11923"/>
                    </a:lnTo>
                    <a:lnTo>
                      <a:pt x="4286" y="12152"/>
                    </a:lnTo>
                    <a:lnTo>
                      <a:pt x="4229" y="12190"/>
                    </a:lnTo>
                    <a:lnTo>
                      <a:pt x="3791" y="12228"/>
                    </a:lnTo>
                    <a:lnTo>
                      <a:pt x="3086" y="12247"/>
                    </a:lnTo>
                    <a:lnTo>
                      <a:pt x="2877" y="12228"/>
                    </a:lnTo>
                    <a:lnTo>
                      <a:pt x="2877" y="12209"/>
                    </a:lnTo>
                    <a:lnTo>
                      <a:pt x="2857" y="12171"/>
                    </a:lnTo>
                    <a:lnTo>
                      <a:pt x="2857" y="12114"/>
                    </a:lnTo>
                    <a:lnTo>
                      <a:pt x="2857" y="12057"/>
                    </a:lnTo>
                    <a:lnTo>
                      <a:pt x="2877" y="11999"/>
                    </a:lnTo>
                    <a:lnTo>
                      <a:pt x="2896" y="11981"/>
                    </a:lnTo>
                    <a:lnTo>
                      <a:pt x="2896" y="11962"/>
                    </a:lnTo>
                    <a:lnTo>
                      <a:pt x="2896" y="11942"/>
                    </a:lnTo>
                    <a:lnTo>
                      <a:pt x="2896" y="11923"/>
                    </a:lnTo>
                    <a:lnTo>
                      <a:pt x="2915" y="11904"/>
                    </a:lnTo>
                    <a:lnTo>
                      <a:pt x="2915" y="11866"/>
                    </a:lnTo>
                    <a:lnTo>
                      <a:pt x="2915" y="11828"/>
                    </a:lnTo>
                    <a:lnTo>
                      <a:pt x="2915" y="11809"/>
                    </a:lnTo>
                    <a:lnTo>
                      <a:pt x="2896" y="11809"/>
                    </a:lnTo>
                    <a:lnTo>
                      <a:pt x="2724" y="11790"/>
                    </a:lnTo>
                    <a:lnTo>
                      <a:pt x="2686" y="11790"/>
                    </a:lnTo>
                    <a:lnTo>
                      <a:pt x="2648" y="11828"/>
                    </a:lnTo>
                    <a:lnTo>
                      <a:pt x="2610" y="11885"/>
                    </a:lnTo>
                    <a:lnTo>
                      <a:pt x="2572" y="11923"/>
                    </a:lnTo>
                    <a:lnTo>
                      <a:pt x="2534" y="11942"/>
                    </a:lnTo>
                    <a:lnTo>
                      <a:pt x="2476" y="11962"/>
                    </a:lnTo>
                    <a:lnTo>
                      <a:pt x="2438" y="11962"/>
                    </a:lnTo>
                    <a:lnTo>
                      <a:pt x="2438" y="11981"/>
                    </a:lnTo>
                    <a:lnTo>
                      <a:pt x="2438" y="12018"/>
                    </a:lnTo>
                    <a:lnTo>
                      <a:pt x="2457" y="12057"/>
                    </a:lnTo>
                    <a:lnTo>
                      <a:pt x="2457" y="12171"/>
                    </a:lnTo>
                    <a:lnTo>
                      <a:pt x="2248" y="12343"/>
                    </a:lnTo>
                    <a:lnTo>
                      <a:pt x="2134" y="12285"/>
                    </a:lnTo>
                    <a:lnTo>
                      <a:pt x="2019" y="12266"/>
                    </a:lnTo>
                    <a:lnTo>
                      <a:pt x="2000" y="12247"/>
                    </a:lnTo>
                    <a:lnTo>
                      <a:pt x="1943" y="12190"/>
                    </a:lnTo>
                    <a:lnTo>
                      <a:pt x="1886" y="12114"/>
                    </a:lnTo>
                    <a:lnTo>
                      <a:pt x="1791" y="12038"/>
                    </a:lnTo>
                    <a:lnTo>
                      <a:pt x="1734" y="11962"/>
                    </a:lnTo>
                    <a:lnTo>
                      <a:pt x="1638" y="11885"/>
                    </a:lnTo>
                    <a:lnTo>
                      <a:pt x="1619" y="11866"/>
                    </a:lnTo>
                    <a:lnTo>
                      <a:pt x="1619" y="11847"/>
                    </a:lnTo>
                    <a:lnTo>
                      <a:pt x="1619" y="11828"/>
                    </a:lnTo>
                    <a:lnTo>
                      <a:pt x="1619" y="11809"/>
                    </a:lnTo>
                    <a:lnTo>
                      <a:pt x="1619" y="11790"/>
                    </a:lnTo>
                    <a:lnTo>
                      <a:pt x="1600" y="11771"/>
                    </a:lnTo>
                    <a:lnTo>
                      <a:pt x="1600" y="11752"/>
                    </a:lnTo>
                    <a:lnTo>
                      <a:pt x="1600" y="11733"/>
                    </a:lnTo>
                    <a:lnTo>
                      <a:pt x="1600" y="11714"/>
                    </a:lnTo>
                    <a:lnTo>
                      <a:pt x="1619" y="11657"/>
                    </a:lnTo>
                    <a:lnTo>
                      <a:pt x="1638" y="11637"/>
                    </a:lnTo>
                    <a:lnTo>
                      <a:pt x="1658" y="11637"/>
                    </a:lnTo>
                    <a:lnTo>
                      <a:pt x="1677" y="11618"/>
                    </a:lnTo>
                    <a:lnTo>
                      <a:pt x="1695" y="11618"/>
                    </a:lnTo>
                    <a:lnTo>
                      <a:pt x="1677" y="11581"/>
                    </a:lnTo>
                    <a:lnTo>
                      <a:pt x="1677" y="11542"/>
                    </a:lnTo>
                    <a:lnTo>
                      <a:pt x="1658" y="11504"/>
                    </a:lnTo>
                    <a:lnTo>
                      <a:pt x="1638" y="11466"/>
                    </a:lnTo>
                    <a:lnTo>
                      <a:pt x="1524" y="11315"/>
                    </a:lnTo>
                    <a:lnTo>
                      <a:pt x="1429" y="11162"/>
                    </a:lnTo>
                    <a:lnTo>
                      <a:pt x="1429" y="11125"/>
                    </a:lnTo>
                    <a:lnTo>
                      <a:pt x="1429" y="11086"/>
                    </a:lnTo>
                    <a:lnTo>
                      <a:pt x="1429" y="11067"/>
                    </a:lnTo>
                    <a:lnTo>
                      <a:pt x="1467" y="10991"/>
                    </a:lnTo>
                    <a:lnTo>
                      <a:pt x="1486" y="10972"/>
                    </a:lnTo>
                    <a:lnTo>
                      <a:pt x="1448" y="10953"/>
                    </a:lnTo>
                    <a:lnTo>
                      <a:pt x="1429" y="10953"/>
                    </a:lnTo>
                    <a:lnTo>
                      <a:pt x="1391" y="10915"/>
                    </a:lnTo>
                    <a:lnTo>
                      <a:pt x="1353" y="10915"/>
                    </a:lnTo>
                    <a:lnTo>
                      <a:pt x="1257" y="10896"/>
                    </a:lnTo>
                    <a:lnTo>
                      <a:pt x="1124" y="10896"/>
                    </a:lnTo>
                    <a:lnTo>
                      <a:pt x="1067" y="10876"/>
                    </a:lnTo>
                    <a:lnTo>
                      <a:pt x="1010" y="10876"/>
                    </a:lnTo>
                    <a:lnTo>
                      <a:pt x="991" y="10858"/>
                    </a:lnTo>
                    <a:lnTo>
                      <a:pt x="952" y="10858"/>
                    </a:lnTo>
                    <a:lnTo>
                      <a:pt x="857" y="10762"/>
                    </a:lnTo>
                    <a:lnTo>
                      <a:pt x="800" y="10744"/>
                    </a:lnTo>
                    <a:lnTo>
                      <a:pt x="705" y="10705"/>
                    </a:lnTo>
                    <a:lnTo>
                      <a:pt x="515" y="10629"/>
                    </a:lnTo>
                    <a:lnTo>
                      <a:pt x="400" y="10553"/>
                    </a:lnTo>
                    <a:lnTo>
                      <a:pt x="324" y="10477"/>
                    </a:lnTo>
                    <a:lnTo>
                      <a:pt x="248" y="10439"/>
                    </a:lnTo>
                    <a:lnTo>
                      <a:pt x="0" y="10381"/>
                    </a:lnTo>
                    <a:lnTo>
                      <a:pt x="76" y="10305"/>
                    </a:lnTo>
                    <a:lnTo>
                      <a:pt x="114" y="10229"/>
                    </a:lnTo>
                    <a:lnTo>
                      <a:pt x="153" y="10001"/>
                    </a:lnTo>
                    <a:lnTo>
                      <a:pt x="172" y="9962"/>
                    </a:lnTo>
                    <a:lnTo>
                      <a:pt x="362" y="9562"/>
                    </a:lnTo>
                    <a:lnTo>
                      <a:pt x="400" y="9505"/>
                    </a:lnTo>
                    <a:lnTo>
                      <a:pt x="419" y="9505"/>
                    </a:lnTo>
                    <a:lnTo>
                      <a:pt x="439" y="9524"/>
                    </a:lnTo>
                    <a:lnTo>
                      <a:pt x="457" y="9543"/>
                    </a:lnTo>
                    <a:lnTo>
                      <a:pt x="457" y="9562"/>
                    </a:lnTo>
                    <a:lnTo>
                      <a:pt x="515" y="9696"/>
                    </a:lnTo>
                    <a:lnTo>
                      <a:pt x="515" y="9715"/>
                    </a:lnTo>
                    <a:lnTo>
                      <a:pt x="534" y="9734"/>
                    </a:lnTo>
                    <a:lnTo>
                      <a:pt x="553" y="9753"/>
                    </a:lnTo>
                    <a:lnTo>
                      <a:pt x="610" y="9924"/>
                    </a:lnTo>
                    <a:lnTo>
                      <a:pt x="648" y="9924"/>
                    </a:lnTo>
                    <a:lnTo>
                      <a:pt x="686" y="9924"/>
                    </a:lnTo>
                    <a:lnTo>
                      <a:pt x="762" y="9886"/>
                    </a:lnTo>
                    <a:lnTo>
                      <a:pt x="800" y="9867"/>
                    </a:lnTo>
                    <a:lnTo>
                      <a:pt x="820" y="9848"/>
                    </a:lnTo>
                    <a:lnTo>
                      <a:pt x="820" y="9829"/>
                    </a:lnTo>
                    <a:lnTo>
                      <a:pt x="800" y="9791"/>
                    </a:lnTo>
                    <a:lnTo>
                      <a:pt x="800" y="9753"/>
                    </a:lnTo>
                    <a:lnTo>
                      <a:pt x="800" y="9734"/>
                    </a:lnTo>
                    <a:lnTo>
                      <a:pt x="820" y="9734"/>
                    </a:lnTo>
                    <a:lnTo>
                      <a:pt x="857" y="9734"/>
                    </a:lnTo>
                    <a:lnTo>
                      <a:pt x="952" y="9753"/>
                    </a:lnTo>
                    <a:lnTo>
                      <a:pt x="972" y="9772"/>
                    </a:lnTo>
                    <a:lnTo>
                      <a:pt x="1010" y="9810"/>
                    </a:lnTo>
                    <a:lnTo>
                      <a:pt x="1029" y="9829"/>
                    </a:lnTo>
                    <a:lnTo>
                      <a:pt x="1067" y="9829"/>
                    </a:lnTo>
                    <a:lnTo>
                      <a:pt x="1105" y="9810"/>
                    </a:lnTo>
                    <a:lnTo>
                      <a:pt x="1124" y="9791"/>
                    </a:lnTo>
                    <a:lnTo>
                      <a:pt x="1143" y="9791"/>
                    </a:lnTo>
                    <a:lnTo>
                      <a:pt x="1124" y="9772"/>
                    </a:lnTo>
                    <a:lnTo>
                      <a:pt x="1105" y="9696"/>
                    </a:lnTo>
                    <a:lnTo>
                      <a:pt x="1105" y="9657"/>
                    </a:lnTo>
                    <a:lnTo>
                      <a:pt x="1124" y="9638"/>
                    </a:lnTo>
                    <a:lnTo>
                      <a:pt x="1143" y="9620"/>
                    </a:lnTo>
                    <a:lnTo>
                      <a:pt x="1162" y="9638"/>
                    </a:lnTo>
                    <a:lnTo>
                      <a:pt x="1277" y="9657"/>
                    </a:lnTo>
                    <a:lnTo>
                      <a:pt x="1296" y="9677"/>
                    </a:lnTo>
                    <a:lnTo>
                      <a:pt x="1314" y="9696"/>
                    </a:lnTo>
                    <a:lnTo>
                      <a:pt x="1333" y="9677"/>
                    </a:lnTo>
                    <a:lnTo>
                      <a:pt x="1543" y="9315"/>
                    </a:lnTo>
                    <a:lnTo>
                      <a:pt x="1734" y="9124"/>
                    </a:lnTo>
                    <a:lnTo>
                      <a:pt x="1772" y="9086"/>
                    </a:lnTo>
                    <a:lnTo>
                      <a:pt x="1791" y="9048"/>
                    </a:lnTo>
                    <a:lnTo>
                      <a:pt x="1791" y="8991"/>
                    </a:lnTo>
                    <a:lnTo>
                      <a:pt x="1829" y="8324"/>
                    </a:lnTo>
                    <a:lnTo>
                      <a:pt x="1829" y="8286"/>
                    </a:lnTo>
                    <a:lnTo>
                      <a:pt x="1848" y="8248"/>
                    </a:lnTo>
                    <a:lnTo>
                      <a:pt x="1867" y="8210"/>
                    </a:lnTo>
                    <a:lnTo>
                      <a:pt x="1905" y="8191"/>
                    </a:lnTo>
                    <a:lnTo>
                      <a:pt x="1943" y="8153"/>
                    </a:lnTo>
                    <a:lnTo>
                      <a:pt x="1962" y="8115"/>
                    </a:lnTo>
                    <a:lnTo>
                      <a:pt x="1962" y="8096"/>
                    </a:lnTo>
                    <a:lnTo>
                      <a:pt x="1962" y="8077"/>
                    </a:lnTo>
                    <a:lnTo>
                      <a:pt x="1943" y="8020"/>
                    </a:lnTo>
                    <a:lnTo>
                      <a:pt x="1924" y="7981"/>
                    </a:lnTo>
                    <a:lnTo>
                      <a:pt x="1791" y="7848"/>
                    </a:lnTo>
                    <a:lnTo>
                      <a:pt x="1600" y="7676"/>
                    </a:lnTo>
                    <a:lnTo>
                      <a:pt x="1581" y="7639"/>
                    </a:lnTo>
                    <a:lnTo>
                      <a:pt x="1562" y="7620"/>
                    </a:lnTo>
                    <a:lnTo>
                      <a:pt x="1543" y="7600"/>
                    </a:lnTo>
                    <a:lnTo>
                      <a:pt x="1543" y="7562"/>
                    </a:lnTo>
                    <a:lnTo>
                      <a:pt x="1543" y="7410"/>
                    </a:lnTo>
                    <a:lnTo>
                      <a:pt x="1543" y="7372"/>
                    </a:lnTo>
                    <a:lnTo>
                      <a:pt x="1562" y="7353"/>
                    </a:lnTo>
                    <a:lnTo>
                      <a:pt x="1581" y="7334"/>
                    </a:lnTo>
                    <a:lnTo>
                      <a:pt x="1619" y="7295"/>
                    </a:lnTo>
                    <a:lnTo>
                      <a:pt x="1638" y="7295"/>
                    </a:lnTo>
                    <a:lnTo>
                      <a:pt x="1677" y="7258"/>
                    </a:lnTo>
                    <a:lnTo>
                      <a:pt x="1714" y="7219"/>
                    </a:lnTo>
                    <a:lnTo>
                      <a:pt x="1791" y="7086"/>
                    </a:lnTo>
                    <a:lnTo>
                      <a:pt x="1829" y="7029"/>
                    </a:lnTo>
                    <a:lnTo>
                      <a:pt x="1829" y="6991"/>
                    </a:lnTo>
                    <a:lnTo>
                      <a:pt x="1829" y="6972"/>
                    </a:lnTo>
                    <a:lnTo>
                      <a:pt x="1810" y="6934"/>
                    </a:lnTo>
                    <a:lnTo>
                      <a:pt x="1810" y="6914"/>
                    </a:lnTo>
                    <a:lnTo>
                      <a:pt x="1867" y="6762"/>
                    </a:lnTo>
                    <a:lnTo>
                      <a:pt x="1886" y="6724"/>
                    </a:lnTo>
                    <a:lnTo>
                      <a:pt x="1905" y="6686"/>
                    </a:lnTo>
                    <a:lnTo>
                      <a:pt x="1962" y="6648"/>
                    </a:lnTo>
                    <a:lnTo>
                      <a:pt x="1981" y="6629"/>
                    </a:lnTo>
                    <a:lnTo>
                      <a:pt x="1981" y="6591"/>
                    </a:lnTo>
                    <a:lnTo>
                      <a:pt x="1905" y="6438"/>
                    </a:lnTo>
                    <a:lnTo>
                      <a:pt x="1905" y="6401"/>
                    </a:lnTo>
                    <a:lnTo>
                      <a:pt x="1905" y="6362"/>
                    </a:lnTo>
                    <a:lnTo>
                      <a:pt x="1905" y="6305"/>
                    </a:lnTo>
                    <a:lnTo>
                      <a:pt x="1924" y="6286"/>
                    </a:lnTo>
                    <a:lnTo>
                      <a:pt x="1943" y="6267"/>
                    </a:lnTo>
                    <a:lnTo>
                      <a:pt x="1943" y="6248"/>
                    </a:lnTo>
                    <a:lnTo>
                      <a:pt x="2019" y="6229"/>
                    </a:lnTo>
                    <a:lnTo>
                      <a:pt x="2039" y="6210"/>
                    </a:lnTo>
                    <a:lnTo>
                      <a:pt x="2057" y="6191"/>
                    </a:lnTo>
                    <a:lnTo>
                      <a:pt x="2076" y="6172"/>
                    </a:lnTo>
                    <a:lnTo>
                      <a:pt x="2076" y="6153"/>
                    </a:lnTo>
                    <a:lnTo>
                      <a:pt x="2076" y="6115"/>
                    </a:lnTo>
                    <a:lnTo>
                      <a:pt x="2057" y="6076"/>
                    </a:lnTo>
                    <a:lnTo>
                      <a:pt x="2039" y="6039"/>
                    </a:lnTo>
                    <a:lnTo>
                      <a:pt x="2039" y="6000"/>
                    </a:lnTo>
                    <a:lnTo>
                      <a:pt x="2057" y="5943"/>
                    </a:lnTo>
                    <a:lnTo>
                      <a:pt x="2076" y="5905"/>
                    </a:lnTo>
                    <a:lnTo>
                      <a:pt x="2076" y="5886"/>
                    </a:lnTo>
                    <a:lnTo>
                      <a:pt x="2095" y="5905"/>
                    </a:lnTo>
                    <a:lnTo>
                      <a:pt x="2134" y="5924"/>
                    </a:lnTo>
                    <a:lnTo>
                      <a:pt x="2267" y="5962"/>
                    </a:lnTo>
                    <a:lnTo>
                      <a:pt x="2324" y="6000"/>
                    </a:lnTo>
                    <a:lnTo>
                      <a:pt x="2343" y="6020"/>
                    </a:lnTo>
                    <a:lnTo>
                      <a:pt x="2457" y="6134"/>
                    </a:lnTo>
                    <a:lnTo>
                      <a:pt x="2552" y="6172"/>
                    </a:lnTo>
                    <a:lnTo>
                      <a:pt x="2610" y="6172"/>
                    </a:lnTo>
                    <a:lnTo>
                      <a:pt x="2781" y="6248"/>
                    </a:lnTo>
                    <a:lnTo>
                      <a:pt x="3010" y="6401"/>
                    </a:lnTo>
                    <a:lnTo>
                      <a:pt x="3105" y="6496"/>
                    </a:lnTo>
                    <a:lnTo>
                      <a:pt x="3143" y="6515"/>
                    </a:lnTo>
                    <a:lnTo>
                      <a:pt x="3182" y="6515"/>
                    </a:lnTo>
                    <a:lnTo>
                      <a:pt x="3200" y="6515"/>
                    </a:lnTo>
                    <a:lnTo>
                      <a:pt x="3219" y="6515"/>
                    </a:lnTo>
                    <a:lnTo>
                      <a:pt x="3238" y="6496"/>
                    </a:lnTo>
                    <a:lnTo>
                      <a:pt x="3277" y="6477"/>
                    </a:lnTo>
                    <a:lnTo>
                      <a:pt x="3295" y="6457"/>
                    </a:lnTo>
                    <a:lnTo>
                      <a:pt x="3314" y="6457"/>
                    </a:lnTo>
                    <a:lnTo>
                      <a:pt x="3372" y="6457"/>
                    </a:lnTo>
                    <a:lnTo>
                      <a:pt x="3410" y="6438"/>
                    </a:lnTo>
                    <a:lnTo>
                      <a:pt x="3486" y="6381"/>
                    </a:lnTo>
                    <a:lnTo>
                      <a:pt x="3505" y="6362"/>
                    </a:lnTo>
                    <a:lnTo>
                      <a:pt x="3486" y="6343"/>
                    </a:lnTo>
                    <a:lnTo>
                      <a:pt x="3448" y="6324"/>
                    </a:lnTo>
                    <a:lnTo>
                      <a:pt x="3429" y="6305"/>
                    </a:lnTo>
                    <a:lnTo>
                      <a:pt x="3429" y="6286"/>
                    </a:lnTo>
                    <a:lnTo>
                      <a:pt x="3448" y="6248"/>
                    </a:lnTo>
                    <a:lnTo>
                      <a:pt x="3524" y="6210"/>
                    </a:lnTo>
                    <a:lnTo>
                      <a:pt x="3562" y="6153"/>
                    </a:lnTo>
                    <a:lnTo>
                      <a:pt x="3581" y="6076"/>
                    </a:lnTo>
                    <a:lnTo>
                      <a:pt x="3581" y="6057"/>
                    </a:lnTo>
                    <a:lnTo>
                      <a:pt x="3581" y="6000"/>
                    </a:lnTo>
                    <a:lnTo>
                      <a:pt x="3581" y="5981"/>
                    </a:lnTo>
                    <a:lnTo>
                      <a:pt x="3562" y="5924"/>
                    </a:lnTo>
                    <a:lnTo>
                      <a:pt x="3562" y="5905"/>
                    </a:lnTo>
                    <a:lnTo>
                      <a:pt x="3562" y="5886"/>
                    </a:lnTo>
                    <a:lnTo>
                      <a:pt x="3734" y="5829"/>
                    </a:lnTo>
                    <a:lnTo>
                      <a:pt x="3772" y="5791"/>
                    </a:lnTo>
                    <a:lnTo>
                      <a:pt x="3791" y="5772"/>
                    </a:lnTo>
                    <a:lnTo>
                      <a:pt x="3791" y="5715"/>
                    </a:lnTo>
                    <a:lnTo>
                      <a:pt x="3810" y="5676"/>
                    </a:lnTo>
                    <a:lnTo>
                      <a:pt x="3829" y="5658"/>
                    </a:lnTo>
                    <a:lnTo>
                      <a:pt x="3867" y="5600"/>
                    </a:lnTo>
                    <a:lnTo>
                      <a:pt x="3886" y="5581"/>
                    </a:lnTo>
                    <a:lnTo>
                      <a:pt x="3905" y="5543"/>
                    </a:lnTo>
                    <a:lnTo>
                      <a:pt x="3886" y="5505"/>
                    </a:lnTo>
                    <a:lnTo>
                      <a:pt x="3848" y="5429"/>
                    </a:lnTo>
                    <a:lnTo>
                      <a:pt x="3829" y="5372"/>
                    </a:lnTo>
                    <a:lnTo>
                      <a:pt x="3829" y="5334"/>
                    </a:lnTo>
                    <a:lnTo>
                      <a:pt x="3829" y="5296"/>
                    </a:lnTo>
                    <a:lnTo>
                      <a:pt x="3829" y="5258"/>
                    </a:lnTo>
                    <a:lnTo>
                      <a:pt x="3829" y="5219"/>
                    </a:lnTo>
                    <a:lnTo>
                      <a:pt x="3810" y="5200"/>
                    </a:lnTo>
                    <a:lnTo>
                      <a:pt x="3791" y="5162"/>
                    </a:lnTo>
                    <a:lnTo>
                      <a:pt x="3772" y="5124"/>
                    </a:lnTo>
                    <a:lnTo>
                      <a:pt x="3772" y="5105"/>
                    </a:lnTo>
                    <a:lnTo>
                      <a:pt x="3810" y="5010"/>
                    </a:lnTo>
                    <a:lnTo>
                      <a:pt x="3810" y="4972"/>
                    </a:lnTo>
                    <a:lnTo>
                      <a:pt x="3791" y="4915"/>
                    </a:lnTo>
                    <a:lnTo>
                      <a:pt x="3791" y="4857"/>
                    </a:lnTo>
                    <a:lnTo>
                      <a:pt x="3772" y="4838"/>
                    </a:lnTo>
                    <a:lnTo>
                      <a:pt x="3715" y="4819"/>
                    </a:lnTo>
                    <a:lnTo>
                      <a:pt x="3562" y="4838"/>
                    </a:lnTo>
                    <a:lnTo>
                      <a:pt x="3486" y="4819"/>
                    </a:lnTo>
                    <a:lnTo>
                      <a:pt x="3448" y="4801"/>
                    </a:lnTo>
                    <a:lnTo>
                      <a:pt x="3429" y="4762"/>
                    </a:lnTo>
                    <a:lnTo>
                      <a:pt x="3429" y="4743"/>
                    </a:lnTo>
                    <a:lnTo>
                      <a:pt x="3410" y="4705"/>
                    </a:lnTo>
                    <a:lnTo>
                      <a:pt x="3410" y="4686"/>
                    </a:lnTo>
                    <a:lnTo>
                      <a:pt x="3372" y="4667"/>
                    </a:lnTo>
                    <a:lnTo>
                      <a:pt x="3295" y="4667"/>
                    </a:lnTo>
                    <a:lnTo>
                      <a:pt x="3391" y="4267"/>
                    </a:lnTo>
                    <a:lnTo>
                      <a:pt x="3391" y="4229"/>
                    </a:lnTo>
                    <a:lnTo>
                      <a:pt x="3372" y="4191"/>
                    </a:lnTo>
                    <a:lnTo>
                      <a:pt x="3334" y="4191"/>
                    </a:lnTo>
                    <a:lnTo>
                      <a:pt x="3314" y="4172"/>
                    </a:lnTo>
                    <a:lnTo>
                      <a:pt x="3277" y="4115"/>
                    </a:lnTo>
                    <a:lnTo>
                      <a:pt x="3295" y="4076"/>
                    </a:lnTo>
                    <a:lnTo>
                      <a:pt x="3391" y="3962"/>
                    </a:lnTo>
                    <a:lnTo>
                      <a:pt x="3448" y="3810"/>
                    </a:lnTo>
                    <a:lnTo>
                      <a:pt x="3524" y="3753"/>
                    </a:lnTo>
                    <a:lnTo>
                      <a:pt x="3581" y="3734"/>
                    </a:lnTo>
                    <a:lnTo>
                      <a:pt x="4286" y="3791"/>
                    </a:lnTo>
                    <a:lnTo>
                      <a:pt x="4324" y="3791"/>
                    </a:lnTo>
                    <a:lnTo>
                      <a:pt x="4324" y="3829"/>
                    </a:lnTo>
                    <a:lnTo>
                      <a:pt x="4324" y="3867"/>
                    </a:lnTo>
                    <a:lnTo>
                      <a:pt x="4172" y="4267"/>
                    </a:lnTo>
                    <a:lnTo>
                      <a:pt x="4153" y="4305"/>
                    </a:lnTo>
                    <a:lnTo>
                      <a:pt x="4172" y="4362"/>
                    </a:lnTo>
                    <a:lnTo>
                      <a:pt x="4191" y="4420"/>
                    </a:lnTo>
                    <a:lnTo>
                      <a:pt x="4210" y="4457"/>
                    </a:lnTo>
                    <a:lnTo>
                      <a:pt x="4229" y="4496"/>
                    </a:lnTo>
                    <a:lnTo>
                      <a:pt x="4286" y="4476"/>
                    </a:lnTo>
                    <a:lnTo>
                      <a:pt x="4381" y="4438"/>
                    </a:lnTo>
                    <a:lnTo>
                      <a:pt x="4438" y="4420"/>
                    </a:lnTo>
                    <a:lnTo>
                      <a:pt x="4591" y="4476"/>
                    </a:lnTo>
                    <a:lnTo>
                      <a:pt x="4629" y="4457"/>
                    </a:lnTo>
                    <a:lnTo>
                      <a:pt x="4686" y="4420"/>
                    </a:lnTo>
                    <a:lnTo>
                      <a:pt x="4934" y="4191"/>
                    </a:lnTo>
                    <a:lnTo>
                      <a:pt x="4972" y="4153"/>
                    </a:lnTo>
                    <a:lnTo>
                      <a:pt x="5010" y="4153"/>
                    </a:lnTo>
                    <a:lnTo>
                      <a:pt x="5029" y="4172"/>
                    </a:lnTo>
                    <a:lnTo>
                      <a:pt x="5067" y="4172"/>
                    </a:lnTo>
                    <a:lnTo>
                      <a:pt x="5086" y="4134"/>
                    </a:lnTo>
                    <a:lnTo>
                      <a:pt x="5124" y="4095"/>
                    </a:lnTo>
                    <a:lnTo>
                      <a:pt x="5163" y="4000"/>
                    </a:lnTo>
                    <a:lnTo>
                      <a:pt x="5219" y="3924"/>
                    </a:lnTo>
                    <a:lnTo>
                      <a:pt x="5239" y="3886"/>
                    </a:lnTo>
                    <a:lnTo>
                      <a:pt x="5639" y="3658"/>
                    </a:lnTo>
                    <a:lnTo>
                      <a:pt x="5734" y="3581"/>
                    </a:lnTo>
                    <a:lnTo>
                      <a:pt x="5734" y="3543"/>
                    </a:lnTo>
                    <a:lnTo>
                      <a:pt x="5810" y="3429"/>
                    </a:lnTo>
                    <a:lnTo>
                      <a:pt x="6210" y="3048"/>
                    </a:lnTo>
                    <a:lnTo>
                      <a:pt x="6267" y="2952"/>
                    </a:lnTo>
                    <a:lnTo>
                      <a:pt x="6324" y="2838"/>
                    </a:lnTo>
                    <a:lnTo>
                      <a:pt x="6305" y="2705"/>
                    </a:lnTo>
                    <a:lnTo>
                      <a:pt x="6286" y="2629"/>
                    </a:lnTo>
                    <a:lnTo>
                      <a:pt x="6286" y="2534"/>
                    </a:lnTo>
                    <a:lnTo>
                      <a:pt x="6305" y="2457"/>
                    </a:lnTo>
                    <a:lnTo>
                      <a:pt x="6343" y="2381"/>
                    </a:lnTo>
                    <a:lnTo>
                      <a:pt x="6382" y="2343"/>
                    </a:lnTo>
                    <a:lnTo>
                      <a:pt x="6496" y="2286"/>
                    </a:lnTo>
                    <a:lnTo>
                      <a:pt x="6553" y="2229"/>
                    </a:lnTo>
                    <a:lnTo>
                      <a:pt x="6572" y="2191"/>
                    </a:lnTo>
                    <a:lnTo>
                      <a:pt x="6610" y="2134"/>
                    </a:lnTo>
                    <a:lnTo>
                      <a:pt x="6648" y="2095"/>
                    </a:lnTo>
                    <a:lnTo>
                      <a:pt x="6667" y="2077"/>
                    </a:lnTo>
                    <a:lnTo>
                      <a:pt x="6763" y="2019"/>
                    </a:lnTo>
                    <a:lnTo>
                      <a:pt x="6819" y="1962"/>
                    </a:lnTo>
                    <a:lnTo>
                      <a:pt x="6895" y="1886"/>
                    </a:lnTo>
                    <a:lnTo>
                      <a:pt x="6991" y="1714"/>
                    </a:lnTo>
                    <a:lnTo>
                      <a:pt x="7010" y="1657"/>
                    </a:lnTo>
                    <a:lnTo>
                      <a:pt x="7029" y="1505"/>
                    </a:lnTo>
                    <a:lnTo>
                      <a:pt x="7067" y="1410"/>
                    </a:lnTo>
                    <a:lnTo>
                      <a:pt x="7105" y="1334"/>
                    </a:lnTo>
                    <a:lnTo>
                      <a:pt x="7162" y="1257"/>
                    </a:lnTo>
                    <a:lnTo>
                      <a:pt x="7239" y="1200"/>
                    </a:lnTo>
                    <a:lnTo>
                      <a:pt x="7391" y="1124"/>
                    </a:lnTo>
                    <a:lnTo>
                      <a:pt x="7429" y="1086"/>
                    </a:lnTo>
                    <a:lnTo>
                      <a:pt x="7448" y="1048"/>
                    </a:lnTo>
                    <a:lnTo>
                      <a:pt x="7505" y="819"/>
                    </a:lnTo>
                    <a:lnTo>
                      <a:pt x="7525" y="743"/>
                    </a:lnTo>
                    <a:lnTo>
                      <a:pt x="7581" y="686"/>
                    </a:lnTo>
                    <a:lnTo>
                      <a:pt x="7620" y="629"/>
                    </a:lnTo>
                    <a:lnTo>
                      <a:pt x="7753" y="553"/>
                    </a:lnTo>
                    <a:lnTo>
                      <a:pt x="7829" y="514"/>
                    </a:lnTo>
                    <a:lnTo>
                      <a:pt x="7886" y="514"/>
                    </a:lnTo>
                    <a:lnTo>
                      <a:pt x="7924" y="514"/>
                    </a:lnTo>
                    <a:lnTo>
                      <a:pt x="8001" y="553"/>
                    </a:lnTo>
                    <a:lnTo>
                      <a:pt x="8038" y="553"/>
                    </a:lnTo>
                    <a:lnTo>
                      <a:pt x="8134" y="553"/>
                    </a:lnTo>
                    <a:lnTo>
                      <a:pt x="8248" y="534"/>
                    </a:lnTo>
                    <a:lnTo>
                      <a:pt x="8363" y="476"/>
                    </a:lnTo>
                    <a:lnTo>
                      <a:pt x="8439" y="438"/>
                    </a:lnTo>
                    <a:lnTo>
                      <a:pt x="8515" y="381"/>
                    </a:lnTo>
                    <a:lnTo>
                      <a:pt x="8553" y="362"/>
                    </a:lnTo>
                    <a:lnTo>
                      <a:pt x="8610" y="362"/>
                    </a:lnTo>
                    <a:lnTo>
                      <a:pt x="8781" y="362"/>
                    </a:lnTo>
                    <a:lnTo>
                      <a:pt x="8858" y="362"/>
                    </a:lnTo>
                    <a:lnTo>
                      <a:pt x="8972" y="305"/>
                    </a:lnTo>
                    <a:lnTo>
                      <a:pt x="9181" y="172"/>
                    </a:lnTo>
                    <a:lnTo>
                      <a:pt x="9296" y="133"/>
                    </a:lnTo>
                    <a:lnTo>
                      <a:pt x="9410" y="133"/>
                    </a:lnTo>
                    <a:lnTo>
                      <a:pt x="10039" y="210"/>
                    </a:lnTo>
                    <a:lnTo>
                      <a:pt x="10077" y="210"/>
                    </a:lnTo>
                    <a:lnTo>
                      <a:pt x="10153" y="248"/>
                    </a:lnTo>
                    <a:lnTo>
                      <a:pt x="10191" y="267"/>
                    </a:lnTo>
                    <a:lnTo>
                      <a:pt x="10439" y="286"/>
                    </a:lnTo>
                    <a:lnTo>
                      <a:pt x="10534" y="286"/>
                    </a:lnTo>
                    <a:lnTo>
                      <a:pt x="10610" y="248"/>
                    </a:lnTo>
                    <a:lnTo>
                      <a:pt x="10725" y="133"/>
                    </a:lnTo>
                    <a:lnTo>
                      <a:pt x="10744" y="11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86" name="Freeform 8">
                <a:extLst>
                  <a:ext uri="{FF2B5EF4-FFF2-40B4-BE49-F238E27FC236}">
                    <a16:creationId xmlns:a16="http://schemas.microsoft.com/office/drawing/2014/main" id="{9AADE0CD-355C-D44B-BD3E-F72E83C17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7825" y="5151438"/>
                <a:ext cx="3009900" cy="7008812"/>
              </a:xfrm>
              <a:custGeom>
                <a:avLst/>
                <a:gdLst>
                  <a:gd name="T0" fmla="*/ 1031340453 w 8363"/>
                  <a:gd name="T1" fmla="*/ 175383396 h 19467"/>
                  <a:gd name="T2" fmla="*/ 1058542564 w 8363"/>
                  <a:gd name="T3" fmla="*/ 326008228 h 19467"/>
                  <a:gd name="T4" fmla="*/ 1028879411 w 8363"/>
                  <a:gd name="T5" fmla="*/ 424782900 h 19467"/>
                  <a:gd name="T6" fmla="*/ 1043646384 w 8363"/>
                  <a:gd name="T7" fmla="*/ 545723881 h 19467"/>
                  <a:gd name="T8" fmla="*/ 1068387093 w 8363"/>
                  <a:gd name="T9" fmla="*/ 646961196 h 19467"/>
                  <a:gd name="T10" fmla="*/ 1061003606 w 8363"/>
                  <a:gd name="T11" fmla="*/ 730828957 h 19467"/>
                  <a:gd name="T12" fmla="*/ 981988603 w 8363"/>
                  <a:gd name="T13" fmla="*/ 794993772 h 19467"/>
                  <a:gd name="T14" fmla="*/ 977066158 w 8363"/>
                  <a:gd name="T15" fmla="*/ 943155960 h 19467"/>
                  <a:gd name="T16" fmla="*/ 878362457 w 8363"/>
                  <a:gd name="T17" fmla="*/ 1032078980 h 19467"/>
                  <a:gd name="T18" fmla="*/ 895590112 w 8363"/>
                  <a:gd name="T19" fmla="*/ 1088855146 h 19467"/>
                  <a:gd name="T20" fmla="*/ 969683032 w 8363"/>
                  <a:gd name="T21" fmla="*/ 1118409744 h 19467"/>
                  <a:gd name="T22" fmla="*/ 922792223 w 8363"/>
                  <a:gd name="T23" fmla="*/ 1306107436 h 19467"/>
                  <a:gd name="T24" fmla="*/ 959838503 w 8363"/>
                  <a:gd name="T25" fmla="*/ 1397363846 h 19467"/>
                  <a:gd name="T26" fmla="*/ 959838503 w 8363"/>
                  <a:gd name="T27" fmla="*/ 1501064524 h 19467"/>
                  <a:gd name="T28" fmla="*/ 1036262898 w 8363"/>
                  <a:gd name="T29" fmla="*/ 1530748735 h 19467"/>
                  <a:gd name="T30" fmla="*/ 1058542564 w 8363"/>
                  <a:gd name="T31" fmla="*/ 1698613869 h 19467"/>
                  <a:gd name="T32" fmla="*/ 991833132 w 8363"/>
                  <a:gd name="T33" fmla="*/ 1760315681 h 19467"/>
                  <a:gd name="T34" fmla="*/ 972144074 w 8363"/>
                  <a:gd name="T35" fmla="*/ 1869071619 h 19467"/>
                  <a:gd name="T36" fmla="*/ 772274909 w 8363"/>
                  <a:gd name="T37" fmla="*/ 2051714052 h 19467"/>
                  <a:gd name="T38" fmla="*/ 671109805 w 8363"/>
                  <a:gd name="T39" fmla="*/ 2147483646 h 19467"/>
                  <a:gd name="T40" fmla="*/ 690928429 w 8363"/>
                  <a:gd name="T41" fmla="*/ 2147483646 h 19467"/>
                  <a:gd name="T42" fmla="*/ 626680039 w 8363"/>
                  <a:gd name="T43" fmla="*/ 2147483646 h 19467"/>
                  <a:gd name="T44" fmla="*/ 557638771 w 8363"/>
                  <a:gd name="T45" fmla="*/ 2147483646 h 19467"/>
                  <a:gd name="T46" fmla="*/ 597016886 w 8363"/>
                  <a:gd name="T47" fmla="*/ 2147483646 h 19467"/>
                  <a:gd name="T48" fmla="*/ 668648763 w 8363"/>
                  <a:gd name="T49" fmla="*/ 1710928165 h 19467"/>
                  <a:gd name="T50" fmla="*/ 555177729 w 8363"/>
                  <a:gd name="T51" fmla="*/ 1641837703 h 19467"/>
                  <a:gd name="T52" fmla="*/ 503364836 w 8363"/>
                  <a:gd name="T53" fmla="*/ 1624597761 h 19467"/>
                  <a:gd name="T54" fmla="*/ 439116445 w 8363"/>
                  <a:gd name="T55" fmla="*/ 1572747242 h 19467"/>
                  <a:gd name="T56" fmla="*/ 382381108 w 8363"/>
                  <a:gd name="T57" fmla="*/ 1496138518 h 19467"/>
                  <a:gd name="T58" fmla="*/ 325645771 w 8363"/>
                  <a:gd name="T59" fmla="*/ 1441825356 h 19467"/>
                  <a:gd name="T60" fmla="*/ 296112184 w 8363"/>
                  <a:gd name="T61" fmla="*/ 1392438199 h 19467"/>
                  <a:gd name="T62" fmla="*/ 251682418 w 8363"/>
                  <a:gd name="T63" fmla="*/ 1365346245 h 19467"/>
                  <a:gd name="T64" fmla="*/ 217097180 w 8363"/>
                  <a:gd name="T65" fmla="*/ 1350568946 h 19467"/>
                  <a:gd name="T66" fmla="*/ 162822885 w 8363"/>
                  <a:gd name="T67" fmla="*/ 1318422092 h 19467"/>
                  <a:gd name="T68" fmla="*/ 103626146 w 8363"/>
                  <a:gd name="T69" fmla="*/ 1296126170 h 19467"/>
                  <a:gd name="T70" fmla="*/ 73963353 w 8363"/>
                  <a:gd name="T71" fmla="*/ 1140575692 h 19467"/>
                  <a:gd name="T72" fmla="*/ 130698690 w 8363"/>
                  <a:gd name="T73" fmla="*/ 1140575692 h 19467"/>
                  <a:gd name="T74" fmla="*/ 165283928 w 8363"/>
                  <a:gd name="T75" fmla="*/ 1150426985 h 19467"/>
                  <a:gd name="T76" fmla="*/ 192485678 w 8363"/>
                  <a:gd name="T77" fmla="*/ 1167796900 h 19467"/>
                  <a:gd name="T78" fmla="*/ 239376847 w 8363"/>
                  <a:gd name="T79" fmla="*/ 1106224701 h 19467"/>
                  <a:gd name="T80" fmla="*/ 271371475 w 8363"/>
                  <a:gd name="T81" fmla="*/ 1101169442 h 19467"/>
                  <a:gd name="T82" fmla="*/ 416966345 w 8363"/>
                  <a:gd name="T83" fmla="*/ 1150426985 h 19467"/>
                  <a:gd name="T84" fmla="*/ 463857154 w 8363"/>
                  <a:gd name="T85" fmla="*/ 1128261036 h 19467"/>
                  <a:gd name="T86" fmla="*/ 454012625 w 8363"/>
                  <a:gd name="T87" fmla="*/ 1046985892 h 19467"/>
                  <a:gd name="T88" fmla="*/ 436655403 w 8363"/>
                  <a:gd name="T89" fmla="*/ 1022227327 h 19467"/>
                  <a:gd name="T90" fmla="*/ 387303192 w 8363"/>
                  <a:gd name="T91" fmla="*/ 923452655 h 19467"/>
                  <a:gd name="T92" fmla="*/ 367614135 w 8363"/>
                  <a:gd name="T93" fmla="*/ 888972411 h 19467"/>
                  <a:gd name="T94" fmla="*/ 333028897 w 8363"/>
                  <a:gd name="T95" fmla="*/ 834529635 h 19467"/>
                  <a:gd name="T96" fmla="*/ 323184368 w 8363"/>
                  <a:gd name="T97" fmla="*/ 772827823 h 19467"/>
                  <a:gd name="T98" fmla="*/ 335619506 w 8363"/>
                  <a:gd name="T99" fmla="*/ 735754963 h 19467"/>
                  <a:gd name="T100" fmla="*/ 384971717 w 8363"/>
                  <a:gd name="T101" fmla="*/ 688960063 h 19467"/>
                  <a:gd name="T102" fmla="*/ 412043901 w 8363"/>
                  <a:gd name="T103" fmla="*/ 590185391 h 19467"/>
                  <a:gd name="T104" fmla="*/ 557638771 w 8363"/>
                  <a:gd name="T105" fmla="*/ 397561692 h 19467"/>
                  <a:gd name="T106" fmla="*/ 614374468 w 8363"/>
                  <a:gd name="T107" fmla="*/ 338322884 h 19467"/>
                  <a:gd name="T108" fmla="*/ 658674668 w 8363"/>
                  <a:gd name="T109" fmla="*/ 291398371 h 19467"/>
                  <a:gd name="T110" fmla="*/ 732767227 w 8363"/>
                  <a:gd name="T111" fmla="*/ 256788153 h 19467"/>
                  <a:gd name="T112" fmla="*/ 804269538 w 8363"/>
                  <a:gd name="T113" fmla="*/ 212326644 h 19467"/>
                  <a:gd name="T114" fmla="*/ 848828870 w 8363"/>
                  <a:gd name="T115" fmla="*/ 153087835 h 19467"/>
                  <a:gd name="T116" fmla="*/ 898180721 w 8363"/>
                  <a:gd name="T117" fmla="*/ 118607590 h 19467"/>
                  <a:gd name="T118" fmla="*/ 1023957327 w 8363"/>
                  <a:gd name="T119" fmla="*/ 4925646 h 19467"/>
                  <a:gd name="T120" fmla="*/ 1070848135 w 8363"/>
                  <a:gd name="T121" fmla="*/ 49387516 h 194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363" h="19467">
                    <a:moveTo>
                      <a:pt x="8229" y="571"/>
                    </a:moveTo>
                    <a:lnTo>
                      <a:pt x="8172" y="667"/>
                    </a:lnTo>
                    <a:lnTo>
                      <a:pt x="7981" y="1010"/>
                    </a:lnTo>
                    <a:lnTo>
                      <a:pt x="7962" y="1048"/>
                    </a:lnTo>
                    <a:lnTo>
                      <a:pt x="7924" y="1067"/>
                    </a:lnTo>
                    <a:lnTo>
                      <a:pt x="7886" y="1105"/>
                    </a:lnTo>
                    <a:lnTo>
                      <a:pt x="7886" y="1162"/>
                    </a:lnTo>
                    <a:lnTo>
                      <a:pt x="7943" y="1314"/>
                    </a:lnTo>
                    <a:lnTo>
                      <a:pt x="7962" y="1353"/>
                    </a:lnTo>
                    <a:lnTo>
                      <a:pt x="8038" y="1429"/>
                    </a:lnTo>
                    <a:lnTo>
                      <a:pt x="8209" y="1505"/>
                    </a:lnTo>
                    <a:lnTo>
                      <a:pt x="8267" y="1581"/>
                    </a:lnTo>
                    <a:lnTo>
                      <a:pt x="8286" y="1676"/>
                    </a:lnTo>
                    <a:lnTo>
                      <a:pt x="8267" y="1772"/>
                    </a:lnTo>
                    <a:lnTo>
                      <a:pt x="8191" y="1943"/>
                    </a:lnTo>
                    <a:lnTo>
                      <a:pt x="8172" y="2134"/>
                    </a:lnTo>
                    <a:lnTo>
                      <a:pt x="8191" y="2343"/>
                    </a:lnTo>
                    <a:lnTo>
                      <a:pt x="8172" y="2515"/>
                    </a:lnTo>
                    <a:lnTo>
                      <a:pt x="8057" y="2591"/>
                    </a:lnTo>
                    <a:lnTo>
                      <a:pt x="7981" y="2629"/>
                    </a:lnTo>
                    <a:lnTo>
                      <a:pt x="7924" y="2705"/>
                    </a:lnTo>
                    <a:lnTo>
                      <a:pt x="7905" y="2800"/>
                    </a:lnTo>
                    <a:lnTo>
                      <a:pt x="7886" y="2896"/>
                    </a:lnTo>
                    <a:lnTo>
                      <a:pt x="7905" y="2991"/>
                    </a:lnTo>
                    <a:lnTo>
                      <a:pt x="7943" y="3124"/>
                    </a:lnTo>
                    <a:lnTo>
                      <a:pt x="7962" y="3219"/>
                    </a:lnTo>
                    <a:lnTo>
                      <a:pt x="7943" y="3277"/>
                    </a:lnTo>
                    <a:lnTo>
                      <a:pt x="7905" y="3314"/>
                    </a:lnTo>
                    <a:lnTo>
                      <a:pt x="7867" y="3334"/>
                    </a:lnTo>
                    <a:lnTo>
                      <a:pt x="7848" y="3372"/>
                    </a:lnTo>
                    <a:lnTo>
                      <a:pt x="7848" y="3410"/>
                    </a:lnTo>
                    <a:lnTo>
                      <a:pt x="7905" y="3486"/>
                    </a:lnTo>
                    <a:lnTo>
                      <a:pt x="7905" y="3524"/>
                    </a:lnTo>
                    <a:lnTo>
                      <a:pt x="7886" y="3619"/>
                    </a:lnTo>
                    <a:lnTo>
                      <a:pt x="7886" y="3715"/>
                    </a:lnTo>
                    <a:lnTo>
                      <a:pt x="8057" y="4210"/>
                    </a:lnTo>
                    <a:lnTo>
                      <a:pt x="8057" y="4362"/>
                    </a:lnTo>
                    <a:lnTo>
                      <a:pt x="8057" y="4401"/>
                    </a:lnTo>
                    <a:lnTo>
                      <a:pt x="8019" y="4515"/>
                    </a:lnTo>
                    <a:lnTo>
                      <a:pt x="7981" y="4572"/>
                    </a:lnTo>
                    <a:lnTo>
                      <a:pt x="7962" y="4610"/>
                    </a:lnTo>
                    <a:lnTo>
                      <a:pt x="7943" y="4648"/>
                    </a:lnTo>
                    <a:lnTo>
                      <a:pt x="7962" y="4724"/>
                    </a:lnTo>
                    <a:lnTo>
                      <a:pt x="8038" y="4819"/>
                    </a:lnTo>
                    <a:lnTo>
                      <a:pt x="8248" y="4991"/>
                    </a:lnTo>
                    <a:lnTo>
                      <a:pt x="8343" y="5086"/>
                    </a:lnTo>
                    <a:lnTo>
                      <a:pt x="8362" y="5181"/>
                    </a:lnTo>
                    <a:lnTo>
                      <a:pt x="8343" y="5239"/>
                    </a:lnTo>
                    <a:lnTo>
                      <a:pt x="8209" y="5334"/>
                    </a:lnTo>
                    <a:lnTo>
                      <a:pt x="8114" y="5467"/>
                    </a:lnTo>
                    <a:lnTo>
                      <a:pt x="8114" y="5505"/>
                    </a:lnTo>
                    <a:lnTo>
                      <a:pt x="8172" y="5581"/>
                    </a:lnTo>
                    <a:lnTo>
                      <a:pt x="8191" y="5638"/>
                    </a:lnTo>
                    <a:lnTo>
                      <a:pt x="8153" y="5734"/>
                    </a:lnTo>
                    <a:lnTo>
                      <a:pt x="8077" y="5791"/>
                    </a:lnTo>
                    <a:lnTo>
                      <a:pt x="7981" y="5829"/>
                    </a:lnTo>
                    <a:lnTo>
                      <a:pt x="7886" y="5886"/>
                    </a:lnTo>
                    <a:lnTo>
                      <a:pt x="7810" y="5924"/>
                    </a:lnTo>
                    <a:lnTo>
                      <a:pt x="7714" y="5962"/>
                    </a:lnTo>
                    <a:lnTo>
                      <a:pt x="7638" y="5981"/>
                    </a:lnTo>
                    <a:lnTo>
                      <a:pt x="7581" y="6057"/>
                    </a:lnTo>
                    <a:lnTo>
                      <a:pt x="7581" y="6133"/>
                    </a:lnTo>
                    <a:lnTo>
                      <a:pt x="7600" y="6229"/>
                    </a:lnTo>
                    <a:lnTo>
                      <a:pt x="7657" y="6400"/>
                    </a:lnTo>
                    <a:lnTo>
                      <a:pt x="7791" y="6686"/>
                    </a:lnTo>
                    <a:lnTo>
                      <a:pt x="7828" y="6800"/>
                    </a:lnTo>
                    <a:lnTo>
                      <a:pt x="7810" y="6972"/>
                    </a:lnTo>
                    <a:lnTo>
                      <a:pt x="7791" y="7105"/>
                    </a:lnTo>
                    <a:lnTo>
                      <a:pt x="7733" y="7200"/>
                    </a:lnTo>
                    <a:lnTo>
                      <a:pt x="7657" y="7257"/>
                    </a:lnTo>
                    <a:lnTo>
                      <a:pt x="7543" y="7276"/>
                    </a:lnTo>
                    <a:lnTo>
                      <a:pt x="7352" y="7257"/>
                    </a:lnTo>
                    <a:lnTo>
                      <a:pt x="7219" y="7276"/>
                    </a:lnTo>
                    <a:lnTo>
                      <a:pt x="6781" y="7486"/>
                    </a:lnTo>
                    <a:lnTo>
                      <a:pt x="6762" y="7524"/>
                    </a:lnTo>
                    <a:lnTo>
                      <a:pt x="6800" y="7791"/>
                    </a:lnTo>
                    <a:lnTo>
                      <a:pt x="6819" y="7848"/>
                    </a:lnTo>
                    <a:lnTo>
                      <a:pt x="6876" y="7886"/>
                    </a:lnTo>
                    <a:lnTo>
                      <a:pt x="6838" y="7924"/>
                    </a:lnTo>
                    <a:lnTo>
                      <a:pt x="6781" y="7962"/>
                    </a:lnTo>
                    <a:lnTo>
                      <a:pt x="6743" y="8000"/>
                    </a:lnTo>
                    <a:lnTo>
                      <a:pt x="6724" y="8058"/>
                    </a:lnTo>
                    <a:lnTo>
                      <a:pt x="6762" y="8172"/>
                    </a:lnTo>
                    <a:lnTo>
                      <a:pt x="6762" y="8229"/>
                    </a:lnTo>
                    <a:lnTo>
                      <a:pt x="6762" y="8286"/>
                    </a:lnTo>
                    <a:lnTo>
                      <a:pt x="6781" y="8343"/>
                    </a:lnTo>
                    <a:lnTo>
                      <a:pt x="6800" y="8381"/>
                    </a:lnTo>
                    <a:lnTo>
                      <a:pt x="6857" y="8400"/>
                    </a:lnTo>
                    <a:lnTo>
                      <a:pt x="6914" y="8400"/>
                    </a:lnTo>
                    <a:lnTo>
                      <a:pt x="7200" y="8363"/>
                    </a:lnTo>
                    <a:lnTo>
                      <a:pt x="7276" y="8381"/>
                    </a:lnTo>
                    <a:lnTo>
                      <a:pt x="7334" y="8400"/>
                    </a:lnTo>
                    <a:lnTo>
                      <a:pt x="7352" y="8419"/>
                    </a:lnTo>
                    <a:lnTo>
                      <a:pt x="7371" y="8458"/>
                    </a:lnTo>
                    <a:lnTo>
                      <a:pt x="7391" y="8495"/>
                    </a:lnTo>
                    <a:lnTo>
                      <a:pt x="7410" y="8571"/>
                    </a:lnTo>
                    <a:lnTo>
                      <a:pt x="7447" y="8609"/>
                    </a:lnTo>
                    <a:lnTo>
                      <a:pt x="7486" y="8628"/>
                    </a:lnTo>
                    <a:lnTo>
                      <a:pt x="7524" y="8685"/>
                    </a:lnTo>
                    <a:lnTo>
                      <a:pt x="7543" y="8838"/>
                    </a:lnTo>
                    <a:lnTo>
                      <a:pt x="7410" y="9447"/>
                    </a:lnTo>
                    <a:lnTo>
                      <a:pt x="7410" y="9561"/>
                    </a:lnTo>
                    <a:lnTo>
                      <a:pt x="7391" y="9637"/>
                    </a:lnTo>
                    <a:lnTo>
                      <a:pt x="7352" y="9733"/>
                    </a:lnTo>
                    <a:lnTo>
                      <a:pt x="7295" y="9828"/>
                    </a:lnTo>
                    <a:lnTo>
                      <a:pt x="7124" y="10018"/>
                    </a:lnTo>
                    <a:lnTo>
                      <a:pt x="7124" y="10076"/>
                    </a:lnTo>
                    <a:lnTo>
                      <a:pt x="7124" y="10209"/>
                    </a:lnTo>
                    <a:lnTo>
                      <a:pt x="7105" y="10419"/>
                    </a:lnTo>
                    <a:lnTo>
                      <a:pt x="7105" y="10514"/>
                    </a:lnTo>
                    <a:lnTo>
                      <a:pt x="7143" y="10571"/>
                    </a:lnTo>
                    <a:lnTo>
                      <a:pt x="7238" y="10571"/>
                    </a:lnTo>
                    <a:lnTo>
                      <a:pt x="7315" y="10552"/>
                    </a:lnTo>
                    <a:lnTo>
                      <a:pt x="7391" y="10590"/>
                    </a:lnTo>
                    <a:lnTo>
                      <a:pt x="7410" y="10685"/>
                    </a:lnTo>
                    <a:lnTo>
                      <a:pt x="7410" y="10780"/>
                    </a:lnTo>
                    <a:lnTo>
                      <a:pt x="7391" y="11123"/>
                    </a:lnTo>
                    <a:lnTo>
                      <a:pt x="7391" y="11161"/>
                    </a:lnTo>
                    <a:lnTo>
                      <a:pt x="7391" y="11218"/>
                    </a:lnTo>
                    <a:lnTo>
                      <a:pt x="7410" y="11276"/>
                    </a:lnTo>
                    <a:lnTo>
                      <a:pt x="7391" y="11333"/>
                    </a:lnTo>
                    <a:lnTo>
                      <a:pt x="7352" y="11371"/>
                    </a:lnTo>
                    <a:lnTo>
                      <a:pt x="7334" y="11409"/>
                    </a:lnTo>
                    <a:lnTo>
                      <a:pt x="7352" y="11523"/>
                    </a:lnTo>
                    <a:lnTo>
                      <a:pt x="7410" y="11580"/>
                    </a:lnTo>
                    <a:lnTo>
                      <a:pt x="7486" y="11599"/>
                    </a:lnTo>
                    <a:lnTo>
                      <a:pt x="7600" y="11599"/>
                    </a:lnTo>
                    <a:lnTo>
                      <a:pt x="7696" y="11562"/>
                    </a:lnTo>
                    <a:lnTo>
                      <a:pt x="7828" y="11428"/>
                    </a:lnTo>
                    <a:lnTo>
                      <a:pt x="7924" y="11409"/>
                    </a:lnTo>
                    <a:lnTo>
                      <a:pt x="8000" y="11447"/>
                    </a:lnTo>
                    <a:lnTo>
                      <a:pt x="8000" y="11542"/>
                    </a:lnTo>
                    <a:lnTo>
                      <a:pt x="7962" y="11733"/>
                    </a:lnTo>
                    <a:lnTo>
                      <a:pt x="8000" y="11809"/>
                    </a:lnTo>
                    <a:lnTo>
                      <a:pt x="8077" y="11885"/>
                    </a:lnTo>
                    <a:lnTo>
                      <a:pt x="8172" y="11961"/>
                    </a:lnTo>
                    <a:lnTo>
                      <a:pt x="8286" y="11999"/>
                    </a:lnTo>
                    <a:lnTo>
                      <a:pt x="8324" y="12057"/>
                    </a:lnTo>
                    <a:lnTo>
                      <a:pt x="8305" y="12152"/>
                    </a:lnTo>
                    <a:lnTo>
                      <a:pt x="8286" y="12247"/>
                    </a:lnTo>
                    <a:lnTo>
                      <a:pt x="8267" y="12456"/>
                    </a:lnTo>
                    <a:lnTo>
                      <a:pt x="8191" y="12742"/>
                    </a:lnTo>
                    <a:lnTo>
                      <a:pt x="8172" y="13104"/>
                    </a:lnTo>
                    <a:lnTo>
                      <a:pt x="8191" y="13199"/>
                    </a:lnTo>
                    <a:lnTo>
                      <a:pt x="8209" y="13238"/>
                    </a:lnTo>
                    <a:lnTo>
                      <a:pt x="7962" y="13238"/>
                    </a:lnTo>
                    <a:lnTo>
                      <a:pt x="7905" y="13295"/>
                    </a:lnTo>
                    <a:lnTo>
                      <a:pt x="7886" y="13447"/>
                    </a:lnTo>
                    <a:lnTo>
                      <a:pt x="7848" y="13504"/>
                    </a:lnTo>
                    <a:lnTo>
                      <a:pt x="7772" y="13523"/>
                    </a:lnTo>
                    <a:lnTo>
                      <a:pt x="7696" y="13543"/>
                    </a:lnTo>
                    <a:lnTo>
                      <a:pt x="7657" y="13580"/>
                    </a:lnTo>
                    <a:lnTo>
                      <a:pt x="7619" y="13828"/>
                    </a:lnTo>
                    <a:lnTo>
                      <a:pt x="7600" y="13904"/>
                    </a:lnTo>
                    <a:lnTo>
                      <a:pt x="7543" y="14019"/>
                    </a:lnTo>
                    <a:lnTo>
                      <a:pt x="7524" y="14056"/>
                    </a:lnTo>
                    <a:lnTo>
                      <a:pt x="7524" y="14095"/>
                    </a:lnTo>
                    <a:lnTo>
                      <a:pt x="7562" y="14152"/>
                    </a:lnTo>
                    <a:lnTo>
                      <a:pt x="7562" y="14190"/>
                    </a:lnTo>
                    <a:lnTo>
                      <a:pt x="7524" y="14342"/>
                    </a:lnTo>
                    <a:lnTo>
                      <a:pt x="7505" y="14419"/>
                    </a:lnTo>
                    <a:lnTo>
                      <a:pt x="7467" y="14476"/>
                    </a:lnTo>
                    <a:lnTo>
                      <a:pt x="7276" y="14723"/>
                    </a:lnTo>
                    <a:lnTo>
                      <a:pt x="6971" y="15085"/>
                    </a:lnTo>
                    <a:lnTo>
                      <a:pt x="6838" y="15371"/>
                    </a:lnTo>
                    <a:lnTo>
                      <a:pt x="6686" y="15656"/>
                    </a:lnTo>
                    <a:lnTo>
                      <a:pt x="6572" y="15790"/>
                    </a:lnTo>
                    <a:lnTo>
                      <a:pt x="6381" y="15828"/>
                    </a:lnTo>
                    <a:lnTo>
                      <a:pt x="6172" y="15790"/>
                    </a:lnTo>
                    <a:lnTo>
                      <a:pt x="5962" y="15828"/>
                    </a:lnTo>
                    <a:lnTo>
                      <a:pt x="5829" y="16000"/>
                    </a:lnTo>
                    <a:lnTo>
                      <a:pt x="5771" y="16209"/>
                    </a:lnTo>
                    <a:lnTo>
                      <a:pt x="5771" y="16418"/>
                    </a:lnTo>
                    <a:lnTo>
                      <a:pt x="5829" y="16933"/>
                    </a:lnTo>
                    <a:lnTo>
                      <a:pt x="5886" y="17447"/>
                    </a:lnTo>
                    <a:lnTo>
                      <a:pt x="5867" y="17619"/>
                    </a:lnTo>
                    <a:lnTo>
                      <a:pt x="5752" y="17847"/>
                    </a:lnTo>
                    <a:lnTo>
                      <a:pt x="5524" y="18133"/>
                    </a:lnTo>
                    <a:lnTo>
                      <a:pt x="5181" y="18590"/>
                    </a:lnTo>
                    <a:lnTo>
                      <a:pt x="5200" y="18628"/>
                    </a:lnTo>
                    <a:lnTo>
                      <a:pt x="5276" y="18666"/>
                    </a:lnTo>
                    <a:lnTo>
                      <a:pt x="5314" y="18724"/>
                    </a:lnTo>
                    <a:lnTo>
                      <a:pt x="5334" y="18724"/>
                    </a:lnTo>
                    <a:lnTo>
                      <a:pt x="5352" y="18724"/>
                    </a:lnTo>
                    <a:lnTo>
                      <a:pt x="5371" y="18743"/>
                    </a:lnTo>
                    <a:lnTo>
                      <a:pt x="5371" y="18780"/>
                    </a:lnTo>
                    <a:lnTo>
                      <a:pt x="5352" y="18800"/>
                    </a:lnTo>
                    <a:lnTo>
                      <a:pt x="5334" y="18838"/>
                    </a:lnTo>
                    <a:lnTo>
                      <a:pt x="5334" y="18857"/>
                    </a:lnTo>
                    <a:lnTo>
                      <a:pt x="5657" y="19409"/>
                    </a:lnTo>
                    <a:lnTo>
                      <a:pt x="5657" y="19447"/>
                    </a:lnTo>
                    <a:lnTo>
                      <a:pt x="5676" y="19466"/>
                    </a:lnTo>
                    <a:lnTo>
                      <a:pt x="5486" y="19352"/>
                    </a:lnTo>
                    <a:lnTo>
                      <a:pt x="5067" y="19066"/>
                    </a:lnTo>
                    <a:lnTo>
                      <a:pt x="4990" y="18971"/>
                    </a:lnTo>
                    <a:lnTo>
                      <a:pt x="4990" y="18895"/>
                    </a:lnTo>
                    <a:lnTo>
                      <a:pt x="4838" y="18495"/>
                    </a:lnTo>
                    <a:lnTo>
                      <a:pt x="4800" y="18381"/>
                    </a:lnTo>
                    <a:lnTo>
                      <a:pt x="4781" y="18362"/>
                    </a:lnTo>
                    <a:lnTo>
                      <a:pt x="4457" y="18209"/>
                    </a:lnTo>
                    <a:lnTo>
                      <a:pt x="4514" y="18133"/>
                    </a:lnTo>
                    <a:lnTo>
                      <a:pt x="4495" y="18076"/>
                    </a:lnTo>
                    <a:lnTo>
                      <a:pt x="4400" y="18000"/>
                    </a:lnTo>
                    <a:lnTo>
                      <a:pt x="4362" y="17962"/>
                    </a:lnTo>
                    <a:lnTo>
                      <a:pt x="4362" y="17923"/>
                    </a:lnTo>
                    <a:lnTo>
                      <a:pt x="4305" y="17695"/>
                    </a:lnTo>
                    <a:lnTo>
                      <a:pt x="4286" y="17637"/>
                    </a:lnTo>
                    <a:lnTo>
                      <a:pt x="4247" y="17581"/>
                    </a:lnTo>
                    <a:lnTo>
                      <a:pt x="4247" y="17542"/>
                    </a:lnTo>
                    <a:lnTo>
                      <a:pt x="4324" y="17428"/>
                    </a:lnTo>
                    <a:lnTo>
                      <a:pt x="4324" y="17390"/>
                    </a:lnTo>
                    <a:lnTo>
                      <a:pt x="4362" y="17276"/>
                    </a:lnTo>
                    <a:lnTo>
                      <a:pt x="4514" y="16971"/>
                    </a:lnTo>
                    <a:lnTo>
                      <a:pt x="4609" y="16723"/>
                    </a:lnTo>
                    <a:lnTo>
                      <a:pt x="4609" y="16628"/>
                    </a:lnTo>
                    <a:lnTo>
                      <a:pt x="4628" y="16533"/>
                    </a:lnTo>
                    <a:lnTo>
                      <a:pt x="4667" y="16457"/>
                    </a:lnTo>
                    <a:lnTo>
                      <a:pt x="4762" y="16342"/>
                    </a:lnTo>
                    <a:lnTo>
                      <a:pt x="4819" y="16057"/>
                    </a:lnTo>
                    <a:lnTo>
                      <a:pt x="4876" y="15961"/>
                    </a:lnTo>
                    <a:lnTo>
                      <a:pt x="4914" y="15733"/>
                    </a:lnTo>
                    <a:lnTo>
                      <a:pt x="4933" y="15047"/>
                    </a:lnTo>
                    <a:lnTo>
                      <a:pt x="5162" y="13695"/>
                    </a:lnTo>
                    <a:lnTo>
                      <a:pt x="5162" y="13199"/>
                    </a:lnTo>
                    <a:lnTo>
                      <a:pt x="5143" y="13162"/>
                    </a:lnTo>
                    <a:lnTo>
                      <a:pt x="5124" y="13123"/>
                    </a:lnTo>
                    <a:lnTo>
                      <a:pt x="5048" y="13066"/>
                    </a:lnTo>
                    <a:lnTo>
                      <a:pt x="4800" y="12952"/>
                    </a:lnTo>
                    <a:lnTo>
                      <a:pt x="4514" y="12704"/>
                    </a:lnTo>
                    <a:lnTo>
                      <a:pt x="4438" y="12685"/>
                    </a:lnTo>
                    <a:lnTo>
                      <a:pt x="4400" y="12666"/>
                    </a:lnTo>
                    <a:lnTo>
                      <a:pt x="4362" y="12666"/>
                    </a:lnTo>
                    <a:lnTo>
                      <a:pt x="4286" y="12666"/>
                    </a:lnTo>
                    <a:lnTo>
                      <a:pt x="4171" y="12685"/>
                    </a:lnTo>
                    <a:lnTo>
                      <a:pt x="4152" y="12685"/>
                    </a:lnTo>
                    <a:lnTo>
                      <a:pt x="4114" y="12666"/>
                    </a:lnTo>
                    <a:lnTo>
                      <a:pt x="4076" y="12609"/>
                    </a:lnTo>
                    <a:lnTo>
                      <a:pt x="4057" y="12590"/>
                    </a:lnTo>
                    <a:lnTo>
                      <a:pt x="4019" y="12571"/>
                    </a:lnTo>
                    <a:lnTo>
                      <a:pt x="3962" y="12552"/>
                    </a:lnTo>
                    <a:lnTo>
                      <a:pt x="3924" y="12552"/>
                    </a:lnTo>
                    <a:lnTo>
                      <a:pt x="3886" y="12533"/>
                    </a:lnTo>
                    <a:lnTo>
                      <a:pt x="3829" y="12514"/>
                    </a:lnTo>
                    <a:lnTo>
                      <a:pt x="3734" y="12438"/>
                    </a:lnTo>
                    <a:lnTo>
                      <a:pt x="3657" y="12361"/>
                    </a:lnTo>
                    <a:lnTo>
                      <a:pt x="3619" y="12324"/>
                    </a:lnTo>
                    <a:lnTo>
                      <a:pt x="3581" y="12247"/>
                    </a:lnTo>
                    <a:lnTo>
                      <a:pt x="3562" y="12228"/>
                    </a:lnTo>
                    <a:lnTo>
                      <a:pt x="3543" y="12209"/>
                    </a:lnTo>
                    <a:lnTo>
                      <a:pt x="3409" y="12152"/>
                    </a:lnTo>
                    <a:lnTo>
                      <a:pt x="3390" y="12133"/>
                    </a:lnTo>
                    <a:lnTo>
                      <a:pt x="3371" y="12114"/>
                    </a:lnTo>
                    <a:lnTo>
                      <a:pt x="3333" y="12075"/>
                    </a:lnTo>
                    <a:lnTo>
                      <a:pt x="3314" y="12038"/>
                    </a:lnTo>
                    <a:lnTo>
                      <a:pt x="3295" y="11999"/>
                    </a:lnTo>
                    <a:lnTo>
                      <a:pt x="3257" y="11866"/>
                    </a:lnTo>
                    <a:lnTo>
                      <a:pt x="3238" y="11828"/>
                    </a:lnTo>
                    <a:lnTo>
                      <a:pt x="3200" y="11790"/>
                    </a:lnTo>
                    <a:lnTo>
                      <a:pt x="3067" y="11657"/>
                    </a:lnTo>
                    <a:lnTo>
                      <a:pt x="2952" y="11542"/>
                    </a:lnTo>
                    <a:lnTo>
                      <a:pt x="2933" y="11504"/>
                    </a:lnTo>
                    <a:lnTo>
                      <a:pt x="2933" y="11485"/>
                    </a:lnTo>
                    <a:lnTo>
                      <a:pt x="2895" y="11390"/>
                    </a:lnTo>
                    <a:lnTo>
                      <a:pt x="2895" y="11371"/>
                    </a:lnTo>
                    <a:lnTo>
                      <a:pt x="2857" y="11333"/>
                    </a:lnTo>
                    <a:lnTo>
                      <a:pt x="2800" y="11314"/>
                    </a:lnTo>
                    <a:lnTo>
                      <a:pt x="2591" y="11181"/>
                    </a:lnTo>
                    <a:lnTo>
                      <a:pt x="2552" y="11161"/>
                    </a:lnTo>
                    <a:lnTo>
                      <a:pt x="2514" y="11123"/>
                    </a:lnTo>
                    <a:lnTo>
                      <a:pt x="2495" y="11085"/>
                    </a:lnTo>
                    <a:lnTo>
                      <a:pt x="2495" y="11066"/>
                    </a:lnTo>
                    <a:lnTo>
                      <a:pt x="2495" y="11028"/>
                    </a:lnTo>
                    <a:lnTo>
                      <a:pt x="2476" y="11009"/>
                    </a:lnTo>
                    <a:lnTo>
                      <a:pt x="2476" y="10990"/>
                    </a:lnTo>
                    <a:lnTo>
                      <a:pt x="2457" y="10971"/>
                    </a:lnTo>
                    <a:lnTo>
                      <a:pt x="2324" y="10819"/>
                    </a:lnTo>
                    <a:lnTo>
                      <a:pt x="2286" y="10780"/>
                    </a:lnTo>
                    <a:lnTo>
                      <a:pt x="2286" y="10742"/>
                    </a:lnTo>
                    <a:lnTo>
                      <a:pt x="2286" y="10685"/>
                    </a:lnTo>
                    <a:lnTo>
                      <a:pt x="2266" y="10666"/>
                    </a:lnTo>
                    <a:lnTo>
                      <a:pt x="2229" y="10647"/>
                    </a:lnTo>
                    <a:lnTo>
                      <a:pt x="2114" y="10628"/>
                    </a:lnTo>
                    <a:lnTo>
                      <a:pt x="2076" y="10609"/>
                    </a:lnTo>
                    <a:lnTo>
                      <a:pt x="2019" y="10590"/>
                    </a:lnTo>
                    <a:lnTo>
                      <a:pt x="1962" y="10571"/>
                    </a:lnTo>
                    <a:lnTo>
                      <a:pt x="1943" y="10533"/>
                    </a:lnTo>
                    <a:lnTo>
                      <a:pt x="1924" y="10533"/>
                    </a:lnTo>
                    <a:lnTo>
                      <a:pt x="1885" y="10514"/>
                    </a:lnTo>
                    <a:lnTo>
                      <a:pt x="1829" y="10533"/>
                    </a:lnTo>
                    <a:lnTo>
                      <a:pt x="1809" y="10552"/>
                    </a:lnTo>
                    <a:lnTo>
                      <a:pt x="1771" y="10533"/>
                    </a:lnTo>
                    <a:lnTo>
                      <a:pt x="1752" y="10514"/>
                    </a:lnTo>
                    <a:lnTo>
                      <a:pt x="1733" y="10495"/>
                    </a:lnTo>
                    <a:lnTo>
                      <a:pt x="1714" y="10457"/>
                    </a:lnTo>
                    <a:lnTo>
                      <a:pt x="1676" y="10419"/>
                    </a:lnTo>
                    <a:lnTo>
                      <a:pt x="1638" y="10399"/>
                    </a:lnTo>
                    <a:lnTo>
                      <a:pt x="1524" y="10304"/>
                    </a:lnTo>
                    <a:lnTo>
                      <a:pt x="1486" y="10285"/>
                    </a:lnTo>
                    <a:lnTo>
                      <a:pt x="1390" y="10266"/>
                    </a:lnTo>
                    <a:lnTo>
                      <a:pt x="1372" y="10266"/>
                    </a:lnTo>
                    <a:lnTo>
                      <a:pt x="1352" y="10247"/>
                    </a:lnTo>
                    <a:lnTo>
                      <a:pt x="1295" y="10190"/>
                    </a:lnTo>
                    <a:lnTo>
                      <a:pt x="1276" y="10190"/>
                    </a:lnTo>
                    <a:lnTo>
                      <a:pt x="1257" y="10171"/>
                    </a:lnTo>
                    <a:lnTo>
                      <a:pt x="1200" y="10171"/>
                    </a:lnTo>
                    <a:lnTo>
                      <a:pt x="1162" y="10171"/>
                    </a:lnTo>
                    <a:lnTo>
                      <a:pt x="1143" y="10190"/>
                    </a:lnTo>
                    <a:lnTo>
                      <a:pt x="1123" y="10209"/>
                    </a:lnTo>
                    <a:lnTo>
                      <a:pt x="1105" y="10209"/>
                    </a:lnTo>
                    <a:lnTo>
                      <a:pt x="1067" y="10209"/>
                    </a:lnTo>
                    <a:lnTo>
                      <a:pt x="1028" y="10171"/>
                    </a:lnTo>
                    <a:lnTo>
                      <a:pt x="971" y="10133"/>
                    </a:lnTo>
                    <a:lnTo>
                      <a:pt x="800" y="9999"/>
                    </a:lnTo>
                    <a:lnTo>
                      <a:pt x="57" y="9542"/>
                    </a:lnTo>
                    <a:lnTo>
                      <a:pt x="0" y="9466"/>
                    </a:lnTo>
                    <a:lnTo>
                      <a:pt x="438" y="9428"/>
                    </a:lnTo>
                    <a:lnTo>
                      <a:pt x="495" y="9390"/>
                    </a:lnTo>
                    <a:lnTo>
                      <a:pt x="495" y="9161"/>
                    </a:lnTo>
                    <a:lnTo>
                      <a:pt x="552" y="9047"/>
                    </a:lnTo>
                    <a:lnTo>
                      <a:pt x="552" y="8856"/>
                    </a:lnTo>
                    <a:lnTo>
                      <a:pt x="571" y="8819"/>
                    </a:lnTo>
                    <a:lnTo>
                      <a:pt x="571" y="8799"/>
                    </a:lnTo>
                    <a:lnTo>
                      <a:pt x="590" y="8780"/>
                    </a:lnTo>
                    <a:lnTo>
                      <a:pt x="628" y="8761"/>
                    </a:lnTo>
                    <a:lnTo>
                      <a:pt x="762" y="8742"/>
                    </a:lnTo>
                    <a:lnTo>
                      <a:pt x="819" y="8742"/>
                    </a:lnTo>
                    <a:lnTo>
                      <a:pt x="857" y="8761"/>
                    </a:lnTo>
                    <a:lnTo>
                      <a:pt x="895" y="8780"/>
                    </a:lnTo>
                    <a:lnTo>
                      <a:pt x="952" y="8799"/>
                    </a:lnTo>
                    <a:lnTo>
                      <a:pt x="971" y="8799"/>
                    </a:lnTo>
                    <a:lnTo>
                      <a:pt x="1009" y="8799"/>
                    </a:lnTo>
                    <a:lnTo>
                      <a:pt x="1028" y="8780"/>
                    </a:lnTo>
                    <a:lnTo>
                      <a:pt x="1067" y="8742"/>
                    </a:lnTo>
                    <a:lnTo>
                      <a:pt x="1086" y="8723"/>
                    </a:lnTo>
                    <a:lnTo>
                      <a:pt x="1105" y="8723"/>
                    </a:lnTo>
                    <a:lnTo>
                      <a:pt x="1143" y="8742"/>
                    </a:lnTo>
                    <a:lnTo>
                      <a:pt x="1181" y="8761"/>
                    </a:lnTo>
                    <a:lnTo>
                      <a:pt x="1257" y="8838"/>
                    </a:lnTo>
                    <a:lnTo>
                      <a:pt x="1276" y="8856"/>
                    </a:lnTo>
                    <a:lnTo>
                      <a:pt x="1276" y="8875"/>
                    </a:lnTo>
                    <a:lnTo>
                      <a:pt x="1276" y="8914"/>
                    </a:lnTo>
                    <a:lnTo>
                      <a:pt x="1276" y="8933"/>
                    </a:lnTo>
                    <a:lnTo>
                      <a:pt x="1295" y="8952"/>
                    </a:lnTo>
                    <a:lnTo>
                      <a:pt x="1314" y="8971"/>
                    </a:lnTo>
                    <a:lnTo>
                      <a:pt x="1352" y="8971"/>
                    </a:lnTo>
                    <a:lnTo>
                      <a:pt x="1409" y="8971"/>
                    </a:lnTo>
                    <a:lnTo>
                      <a:pt x="1428" y="8990"/>
                    </a:lnTo>
                    <a:lnTo>
                      <a:pt x="1467" y="9009"/>
                    </a:lnTo>
                    <a:lnTo>
                      <a:pt x="1486" y="9009"/>
                    </a:lnTo>
                    <a:lnTo>
                      <a:pt x="1504" y="9028"/>
                    </a:lnTo>
                    <a:lnTo>
                      <a:pt x="1524" y="9028"/>
                    </a:lnTo>
                    <a:lnTo>
                      <a:pt x="1562" y="9028"/>
                    </a:lnTo>
                    <a:lnTo>
                      <a:pt x="1638" y="8933"/>
                    </a:lnTo>
                    <a:lnTo>
                      <a:pt x="1676" y="8895"/>
                    </a:lnTo>
                    <a:lnTo>
                      <a:pt x="1714" y="8838"/>
                    </a:lnTo>
                    <a:lnTo>
                      <a:pt x="1771" y="8704"/>
                    </a:lnTo>
                    <a:lnTo>
                      <a:pt x="1809" y="8590"/>
                    </a:lnTo>
                    <a:lnTo>
                      <a:pt x="1848" y="8534"/>
                    </a:lnTo>
                    <a:lnTo>
                      <a:pt x="1848" y="8515"/>
                    </a:lnTo>
                    <a:lnTo>
                      <a:pt x="1848" y="8477"/>
                    </a:lnTo>
                    <a:lnTo>
                      <a:pt x="1829" y="8458"/>
                    </a:lnTo>
                    <a:lnTo>
                      <a:pt x="1790" y="8419"/>
                    </a:lnTo>
                    <a:lnTo>
                      <a:pt x="1790" y="8400"/>
                    </a:lnTo>
                    <a:lnTo>
                      <a:pt x="1809" y="8400"/>
                    </a:lnTo>
                    <a:lnTo>
                      <a:pt x="1848" y="8400"/>
                    </a:lnTo>
                    <a:lnTo>
                      <a:pt x="1943" y="8419"/>
                    </a:lnTo>
                    <a:lnTo>
                      <a:pt x="2095" y="8495"/>
                    </a:lnTo>
                    <a:lnTo>
                      <a:pt x="2190" y="8495"/>
                    </a:lnTo>
                    <a:lnTo>
                      <a:pt x="2400" y="8458"/>
                    </a:lnTo>
                    <a:lnTo>
                      <a:pt x="2495" y="8458"/>
                    </a:lnTo>
                    <a:lnTo>
                      <a:pt x="2571" y="8477"/>
                    </a:lnTo>
                    <a:lnTo>
                      <a:pt x="2628" y="8515"/>
                    </a:lnTo>
                    <a:lnTo>
                      <a:pt x="2800" y="8704"/>
                    </a:lnTo>
                    <a:lnTo>
                      <a:pt x="2876" y="8742"/>
                    </a:lnTo>
                    <a:lnTo>
                      <a:pt x="3028" y="8799"/>
                    </a:lnTo>
                    <a:lnTo>
                      <a:pt x="3219" y="8875"/>
                    </a:lnTo>
                    <a:lnTo>
                      <a:pt x="3314" y="8895"/>
                    </a:lnTo>
                    <a:lnTo>
                      <a:pt x="3353" y="8895"/>
                    </a:lnTo>
                    <a:lnTo>
                      <a:pt x="3429" y="8875"/>
                    </a:lnTo>
                    <a:lnTo>
                      <a:pt x="3467" y="8875"/>
                    </a:lnTo>
                    <a:lnTo>
                      <a:pt x="3505" y="8875"/>
                    </a:lnTo>
                    <a:lnTo>
                      <a:pt x="3543" y="8895"/>
                    </a:lnTo>
                    <a:lnTo>
                      <a:pt x="3562" y="8914"/>
                    </a:lnTo>
                    <a:lnTo>
                      <a:pt x="3600" y="8838"/>
                    </a:lnTo>
                    <a:lnTo>
                      <a:pt x="3581" y="8704"/>
                    </a:lnTo>
                    <a:lnTo>
                      <a:pt x="3581" y="8647"/>
                    </a:lnTo>
                    <a:lnTo>
                      <a:pt x="3600" y="8553"/>
                    </a:lnTo>
                    <a:lnTo>
                      <a:pt x="3581" y="8477"/>
                    </a:lnTo>
                    <a:lnTo>
                      <a:pt x="3600" y="8267"/>
                    </a:lnTo>
                    <a:lnTo>
                      <a:pt x="3600" y="8248"/>
                    </a:lnTo>
                    <a:lnTo>
                      <a:pt x="3600" y="8229"/>
                    </a:lnTo>
                    <a:lnTo>
                      <a:pt x="3581" y="8172"/>
                    </a:lnTo>
                    <a:lnTo>
                      <a:pt x="3562" y="8134"/>
                    </a:lnTo>
                    <a:lnTo>
                      <a:pt x="3505" y="8077"/>
                    </a:lnTo>
                    <a:lnTo>
                      <a:pt x="3505" y="8058"/>
                    </a:lnTo>
                    <a:lnTo>
                      <a:pt x="3485" y="8038"/>
                    </a:lnTo>
                    <a:lnTo>
                      <a:pt x="3485" y="8000"/>
                    </a:lnTo>
                    <a:lnTo>
                      <a:pt x="3485" y="7982"/>
                    </a:lnTo>
                    <a:lnTo>
                      <a:pt x="3467" y="7962"/>
                    </a:lnTo>
                    <a:lnTo>
                      <a:pt x="3429" y="7943"/>
                    </a:lnTo>
                    <a:lnTo>
                      <a:pt x="3409" y="7924"/>
                    </a:lnTo>
                    <a:lnTo>
                      <a:pt x="3390" y="7905"/>
                    </a:lnTo>
                    <a:lnTo>
                      <a:pt x="3371" y="7886"/>
                    </a:lnTo>
                    <a:lnTo>
                      <a:pt x="3371" y="7867"/>
                    </a:lnTo>
                    <a:lnTo>
                      <a:pt x="3276" y="7448"/>
                    </a:lnTo>
                    <a:lnTo>
                      <a:pt x="3181" y="7200"/>
                    </a:lnTo>
                    <a:lnTo>
                      <a:pt x="3181" y="7181"/>
                    </a:lnTo>
                    <a:lnTo>
                      <a:pt x="3162" y="7162"/>
                    </a:lnTo>
                    <a:lnTo>
                      <a:pt x="3124" y="7143"/>
                    </a:lnTo>
                    <a:lnTo>
                      <a:pt x="3104" y="7143"/>
                    </a:lnTo>
                    <a:lnTo>
                      <a:pt x="3086" y="7143"/>
                    </a:lnTo>
                    <a:lnTo>
                      <a:pt x="2990" y="7124"/>
                    </a:lnTo>
                    <a:lnTo>
                      <a:pt x="2972" y="7124"/>
                    </a:lnTo>
                    <a:lnTo>
                      <a:pt x="2952" y="7105"/>
                    </a:lnTo>
                    <a:lnTo>
                      <a:pt x="2933" y="7105"/>
                    </a:lnTo>
                    <a:lnTo>
                      <a:pt x="2914" y="7086"/>
                    </a:lnTo>
                    <a:lnTo>
                      <a:pt x="2895" y="7067"/>
                    </a:lnTo>
                    <a:lnTo>
                      <a:pt x="2876" y="7010"/>
                    </a:lnTo>
                    <a:lnTo>
                      <a:pt x="2857" y="6915"/>
                    </a:lnTo>
                    <a:lnTo>
                      <a:pt x="2857" y="6876"/>
                    </a:lnTo>
                    <a:lnTo>
                      <a:pt x="2838" y="6858"/>
                    </a:lnTo>
                    <a:lnTo>
                      <a:pt x="2800" y="6800"/>
                    </a:lnTo>
                    <a:lnTo>
                      <a:pt x="2762" y="6743"/>
                    </a:lnTo>
                    <a:lnTo>
                      <a:pt x="2705" y="6686"/>
                    </a:lnTo>
                    <a:lnTo>
                      <a:pt x="2705" y="6667"/>
                    </a:lnTo>
                    <a:lnTo>
                      <a:pt x="2686" y="6648"/>
                    </a:lnTo>
                    <a:lnTo>
                      <a:pt x="2647" y="6572"/>
                    </a:lnTo>
                    <a:lnTo>
                      <a:pt x="2591" y="6514"/>
                    </a:lnTo>
                    <a:lnTo>
                      <a:pt x="2591" y="6496"/>
                    </a:lnTo>
                    <a:lnTo>
                      <a:pt x="2571" y="6438"/>
                    </a:lnTo>
                    <a:lnTo>
                      <a:pt x="2571" y="6419"/>
                    </a:lnTo>
                    <a:lnTo>
                      <a:pt x="2552" y="6400"/>
                    </a:lnTo>
                    <a:lnTo>
                      <a:pt x="2552" y="6362"/>
                    </a:lnTo>
                    <a:lnTo>
                      <a:pt x="2591" y="6286"/>
                    </a:lnTo>
                    <a:lnTo>
                      <a:pt x="2591" y="6248"/>
                    </a:lnTo>
                    <a:lnTo>
                      <a:pt x="2591" y="6210"/>
                    </a:lnTo>
                    <a:lnTo>
                      <a:pt x="2552" y="6115"/>
                    </a:lnTo>
                    <a:lnTo>
                      <a:pt x="2552" y="6038"/>
                    </a:lnTo>
                    <a:lnTo>
                      <a:pt x="2495" y="5962"/>
                    </a:lnTo>
                    <a:lnTo>
                      <a:pt x="2476" y="5924"/>
                    </a:lnTo>
                    <a:lnTo>
                      <a:pt x="2495" y="5905"/>
                    </a:lnTo>
                    <a:lnTo>
                      <a:pt x="2514" y="5886"/>
                    </a:lnTo>
                    <a:lnTo>
                      <a:pt x="2533" y="5867"/>
                    </a:lnTo>
                    <a:lnTo>
                      <a:pt x="2552" y="5848"/>
                    </a:lnTo>
                    <a:lnTo>
                      <a:pt x="2571" y="5810"/>
                    </a:lnTo>
                    <a:lnTo>
                      <a:pt x="2571" y="5772"/>
                    </a:lnTo>
                    <a:lnTo>
                      <a:pt x="2591" y="5715"/>
                    </a:lnTo>
                    <a:lnTo>
                      <a:pt x="2591" y="5676"/>
                    </a:lnTo>
                    <a:lnTo>
                      <a:pt x="2610" y="5638"/>
                    </a:lnTo>
                    <a:lnTo>
                      <a:pt x="2647" y="5620"/>
                    </a:lnTo>
                    <a:lnTo>
                      <a:pt x="2686" y="5600"/>
                    </a:lnTo>
                    <a:lnTo>
                      <a:pt x="2895" y="5543"/>
                    </a:lnTo>
                    <a:lnTo>
                      <a:pt x="2933" y="5524"/>
                    </a:lnTo>
                    <a:lnTo>
                      <a:pt x="2972" y="5505"/>
                    </a:lnTo>
                    <a:lnTo>
                      <a:pt x="2972" y="5448"/>
                    </a:lnTo>
                    <a:lnTo>
                      <a:pt x="2952" y="5372"/>
                    </a:lnTo>
                    <a:lnTo>
                      <a:pt x="2972" y="5315"/>
                    </a:lnTo>
                    <a:lnTo>
                      <a:pt x="3028" y="5181"/>
                    </a:lnTo>
                    <a:lnTo>
                      <a:pt x="3028" y="5143"/>
                    </a:lnTo>
                    <a:lnTo>
                      <a:pt x="3028" y="5124"/>
                    </a:lnTo>
                    <a:lnTo>
                      <a:pt x="3009" y="5067"/>
                    </a:lnTo>
                    <a:lnTo>
                      <a:pt x="2990" y="4991"/>
                    </a:lnTo>
                    <a:lnTo>
                      <a:pt x="3009" y="4838"/>
                    </a:lnTo>
                    <a:lnTo>
                      <a:pt x="3009" y="4800"/>
                    </a:lnTo>
                    <a:lnTo>
                      <a:pt x="3028" y="4781"/>
                    </a:lnTo>
                    <a:lnTo>
                      <a:pt x="3181" y="4553"/>
                    </a:lnTo>
                    <a:lnTo>
                      <a:pt x="3219" y="4477"/>
                    </a:lnTo>
                    <a:lnTo>
                      <a:pt x="3238" y="4438"/>
                    </a:lnTo>
                    <a:lnTo>
                      <a:pt x="3238" y="4343"/>
                    </a:lnTo>
                    <a:lnTo>
                      <a:pt x="3238" y="4324"/>
                    </a:lnTo>
                    <a:lnTo>
                      <a:pt x="3238" y="4286"/>
                    </a:lnTo>
                    <a:lnTo>
                      <a:pt x="4305" y="3200"/>
                    </a:lnTo>
                    <a:lnTo>
                      <a:pt x="4324" y="3181"/>
                    </a:lnTo>
                    <a:lnTo>
                      <a:pt x="4324" y="3162"/>
                    </a:lnTo>
                    <a:lnTo>
                      <a:pt x="4305" y="3067"/>
                    </a:lnTo>
                    <a:lnTo>
                      <a:pt x="4305" y="3010"/>
                    </a:lnTo>
                    <a:lnTo>
                      <a:pt x="4343" y="2838"/>
                    </a:lnTo>
                    <a:lnTo>
                      <a:pt x="4362" y="2819"/>
                    </a:lnTo>
                    <a:lnTo>
                      <a:pt x="4362" y="2781"/>
                    </a:lnTo>
                    <a:lnTo>
                      <a:pt x="4381" y="2762"/>
                    </a:lnTo>
                    <a:lnTo>
                      <a:pt x="4419" y="2743"/>
                    </a:lnTo>
                    <a:lnTo>
                      <a:pt x="4552" y="2705"/>
                    </a:lnTo>
                    <a:lnTo>
                      <a:pt x="4628" y="2648"/>
                    </a:lnTo>
                    <a:lnTo>
                      <a:pt x="4743" y="2610"/>
                    </a:lnTo>
                    <a:lnTo>
                      <a:pt x="4762" y="2591"/>
                    </a:lnTo>
                    <a:lnTo>
                      <a:pt x="4781" y="2572"/>
                    </a:lnTo>
                    <a:lnTo>
                      <a:pt x="4819" y="2515"/>
                    </a:lnTo>
                    <a:lnTo>
                      <a:pt x="4857" y="2438"/>
                    </a:lnTo>
                    <a:lnTo>
                      <a:pt x="4876" y="2400"/>
                    </a:lnTo>
                    <a:lnTo>
                      <a:pt x="4914" y="2381"/>
                    </a:lnTo>
                    <a:lnTo>
                      <a:pt x="4953" y="2343"/>
                    </a:lnTo>
                    <a:lnTo>
                      <a:pt x="5048" y="2286"/>
                    </a:lnTo>
                    <a:lnTo>
                      <a:pt x="5085" y="2248"/>
                    </a:lnTo>
                    <a:lnTo>
                      <a:pt x="5276" y="2057"/>
                    </a:lnTo>
                    <a:lnTo>
                      <a:pt x="5352" y="2019"/>
                    </a:lnTo>
                    <a:lnTo>
                      <a:pt x="5429" y="1981"/>
                    </a:lnTo>
                    <a:lnTo>
                      <a:pt x="5486" y="1962"/>
                    </a:lnTo>
                    <a:lnTo>
                      <a:pt x="5524" y="1962"/>
                    </a:lnTo>
                    <a:lnTo>
                      <a:pt x="5543" y="1962"/>
                    </a:lnTo>
                    <a:lnTo>
                      <a:pt x="5581" y="1962"/>
                    </a:lnTo>
                    <a:lnTo>
                      <a:pt x="5619" y="1981"/>
                    </a:lnTo>
                    <a:lnTo>
                      <a:pt x="5657" y="1981"/>
                    </a:lnTo>
                    <a:lnTo>
                      <a:pt x="5695" y="1943"/>
                    </a:lnTo>
                    <a:lnTo>
                      <a:pt x="5771" y="1867"/>
                    </a:lnTo>
                    <a:lnTo>
                      <a:pt x="5829" y="1790"/>
                    </a:lnTo>
                    <a:lnTo>
                      <a:pt x="5847" y="1772"/>
                    </a:lnTo>
                    <a:lnTo>
                      <a:pt x="6000" y="1695"/>
                    </a:lnTo>
                    <a:lnTo>
                      <a:pt x="6096" y="1695"/>
                    </a:lnTo>
                    <a:lnTo>
                      <a:pt x="6114" y="1676"/>
                    </a:lnTo>
                    <a:lnTo>
                      <a:pt x="6152" y="1658"/>
                    </a:lnTo>
                    <a:lnTo>
                      <a:pt x="6209" y="1638"/>
                    </a:lnTo>
                    <a:lnTo>
                      <a:pt x="6228" y="1638"/>
                    </a:lnTo>
                    <a:lnTo>
                      <a:pt x="6267" y="1619"/>
                    </a:lnTo>
                    <a:lnTo>
                      <a:pt x="6324" y="1581"/>
                    </a:lnTo>
                    <a:lnTo>
                      <a:pt x="6514" y="1372"/>
                    </a:lnTo>
                    <a:lnTo>
                      <a:pt x="6533" y="1353"/>
                    </a:lnTo>
                    <a:lnTo>
                      <a:pt x="6533" y="1333"/>
                    </a:lnTo>
                    <a:lnTo>
                      <a:pt x="6533" y="1296"/>
                    </a:lnTo>
                    <a:lnTo>
                      <a:pt x="6553" y="1219"/>
                    </a:lnTo>
                    <a:lnTo>
                      <a:pt x="6553" y="1181"/>
                    </a:lnTo>
                    <a:lnTo>
                      <a:pt x="6572" y="1162"/>
                    </a:lnTo>
                    <a:lnTo>
                      <a:pt x="6590" y="1143"/>
                    </a:lnTo>
                    <a:lnTo>
                      <a:pt x="6743" y="1086"/>
                    </a:lnTo>
                    <a:lnTo>
                      <a:pt x="6781" y="1067"/>
                    </a:lnTo>
                    <a:lnTo>
                      <a:pt x="6857" y="1048"/>
                    </a:lnTo>
                    <a:lnTo>
                      <a:pt x="6876" y="1029"/>
                    </a:lnTo>
                    <a:lnTo>
                      <a:pt x="6914" y="991"/>
                    </a:lnTo>
                    <a:lnTo>
                      <a:pt x="6934" y="952"/>
                    </a:lnTo>
                    <a:lnTo>
                      <a:pt x="6934" y="915"/>
                    </a:lnTo>
                    <a:lnTo>
                      <a:pt x="6953" y="857"/>
                    </a:lnTo>
                    <a:lnTo>
                      <a:pt x="6953" y="838"/>
                    </a:lnTo>
                    <a:lnTo>
                      <a:pt x="7086" y="571"/>
                    </a:lnTo>
                    <a:lnTo>
                      <a:pt x="7105" y="553"/>
                    </a:lnTo>
                    <a:lnTo>
                      <a:pt x="7124" y="515"/>
                    </a:lnTo>
                    <a:lnTo>
                      <a:pt x="7429" y="305"/>
                    </a:lnTo>
                    <a:lnTo>
                      <a:pt x="7524" y="190"/>
                    </a:lnTo>
                    <a:lnTo>
                      <a:pt x="7581" y="172"/>
                    </a:lnTo>
                    <a:lnTo>
                      <a:pt x="7905" y="38"/>
                    </a:lnTo>
                    <a:lnTo>
                      <a:pt x="8000" y="0"/>
                    </a:lnTo>
                    <a:lnTo>
                      <a:pt x="8038" y="0"/>
                    </a:lnTo>
                    <a:lnTo>
                      <a:pt x="8038" y="58"/>
                    </a:lnTo>
                    <a:lnTo>
                      <a:pt x="8057" y="153"/>
                    </a:lnTo>
                    <a:lnTo>
                      <a:pt x="8095" y="248"/>
                    </a:lnTo>
                    <a:lnTo>
                      <a:pt x="8133" y="286"/>
                    </a:lnTo>
                    <a:lnTo>
                      <a:pt x="8248" y="343"/>
                    </a:lnTo>
                    <a:lnTo>
                      <a:pt x="8267" y="381"/>
                    </a:lnTo>
                    <a:lnTo>
                      <a:pt x="8286" y="457"/>
                    </a:lnTo>
                    <a:lnTo>
                      <a:pt x="8248" y="534"/>
                    </a:lnTo>
                    <a:lnTo>
                      <a:pt x="8229" y="57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87" name="Freeform 9">
                <a:extLst>
                  <a:ext uri="{FF2B5EF4-FFF2-40B4-BE49-F238E27FC236}">
                    <a16:creationId xmlns:a16="http://schemas.microsoft.com/office/drawing/2014/main" id="{3579BC8A-4B75-1C41-A6E7-3DA242AE2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96063" y="4918075"/>
                <a:ext cx="4656137" cy="6769100"/>
              </a:xfrm>
              <a:custGeom>
                <a:avLst/>
                <a:gdLst>
                  <a:gd name="T0" fmla="*/ 1547505198 w 12935"/>
                  <a:gd name="T1" fmla="*/ 1138396210 h 18801"/>
                  <a:gd name="T2" fmla="*/ 1601926027 w 12935"/>
                  <a:gd name="T3" fmla="*/ 1222135964 h 18801"/>
                  <a:gd name="T4" fmla="*/ 1594411054 w 12935"/>
                  <a:gd name="T5" fmla="*/ 1256746908 h 18801"/>
                  <a:gd name="T6" fmla="*/ 1589487104 w 12935"/>
                  <a:gd name="T7" fmla="*/ 1399986047 h 18801"/>
                  <a:gd name="T8" fmla="*/ 1591948899 w 12935"/>
                  <a:gd name="T9" fmla="*/ 1525855087 h 18801"/>
                  <a:gd name="T10" fmla="*/ 1579639563 w 12935"/>
                  <a:gd name="T11" fmla="*/ 1681538986 h 18801"/>
                  <a:gd name="T12" fmla="*/ 1448769536 w 12935"/>
                  <a:gd name="T13" fmla="*/ 1686335071 h 18801"/>
                  <a:gd name="T14" fmla="*/ 1443845586 w 12935"/>
                  <a:gd name="T15" fmla="*/ 1723408684 h 18801"/>
                  <a:gd name="T16" fmla="*/ 1424150504 w 12935"/>
                  <a:gd name="T17" fmla="*/ 1765408355 h 18801"/>
                  <a:gd name="T18" fmla="*/ 1271123241 w 12935"/>
                  <a:gd name="T19" fmla="*/ 1807408026 h 18801"/>
                  <a:gd name="T20" fmla="*/ 1303257606 w 12935"/>
                  <a:gd name="T21" fmla="*/ 1908647854 h 18801"/>
                  <a:gd name="T22" fmla="*/ 1332800588 w 12935"/>
                  <a:gd name="T23" fmla="*/ 2007424652 h 18801"/>
                  <a:gd name="T24" fmla="*/ 1369858903 w 12935"/>
                  <a:gd name="T25" fmla="*/ 2041905622 h 18801"/>
                  <a:gd name="T26" fmla="*/ 1414302604 w 12935"/>
                  <a:gd name="T27" fmla="*/ 2081442264 h 18801"/>
                  <a:gd name="T28" fmla="*/ 1441513378 w 12935"/>
                  <a:gd name="T29" fmla="*/ 2147483646 h 18801"/>
                  <a:gd name="T30" fmla="*/ 1458617077 w 12935"/>
                  <a:gd name="T31" fmla="*/ 2147483646 h 18801"/>
                  <a:gd name="T32" fmla="*/ 1429074095 w 12935"/>
                  <a:gd name="T33" fmla="*/ 2147483646 h 18801"/>
                  <a:gd name="T34" fmla="*/ 1322953047 w 12935"/>
                  <a:gd name="T35" fmla="*/ 2147483646 h 18801"/>
                  <a:gd name="T36" fmla="*/ 1246504209 w 12935"/>
                  <a:gd name="T37" fmla="*/ 2147483646 h 18801"/>
                  <a:gd name="T38" fmla="*/ 1169925784 w 12935"/>
                  <a:gd name="T39" fmla="*/ 2147483646 h 18801"/>
                  <a:gd name="T40" fmla="*/ 942782251 w 12935"/>
                  <a:gd name="T41" fmla="*/ 2147483646 h 18801"/>
                  <a:gd name="T42" fmla="*/ 984764156 w 12935"/>
                  <a:gd name="T43" fmla="*/ 2147483646 h 18801"/>
                  <a:gd name="T44" fmla="*/ 937987888 w 12935"/>
                  <a:gd name="T45" fmla="*/ 2147483646 h 18801"/>
                  <a:gd name="T46" fmla="*/ 1009512775 w 12935"/>
                  <a:gd name="T47" fmla="*/ 2078979235 h 18801"/>
                  <a:gd name="T48" fmla="*/ 1078575868 w 12935"/>
                  <a:gd name="T49" fmla="*/ 1775260112 h 18801"/>
                  <a:gd name="T50" fmla="*/ 987355539 w 12935"/>
                  <a:gd name="T51" fmla="*/ 1730797771 h 18801"/>
                  <a:gd name="T52" fmla="*/ 829404685 w 12935"/>
                  <a:gd name="T53" fmla="*/ 1691390743 h 18801"/>
                  <a:gd name="T54" fmla="*/ 792346370 w 12935"/>
                  <a:gd name="T55" fmla="*/ 1560466031 h 18801"/>
                  <a:gd name="T56" fmla="*/ 649167008 w 12935"/>
                  <a:gd name="T57" fmla="*/ 1343079306 h 18801"/>
                  <a:gd name="T58" fmla="*/ 592413251 w 12935"/>
                  <a:gd name="T59" fmla="*/ 1219672935 h 18801"/>
                  <a:gd name="T60" fmla="*/ 555355296 w 12935"/>
                  <a:gd name="T61" fmla="*/ 972990168 h 18801"/>
                  <a:gd name="T62" fmla="*/ 394942287 w 12935"/>
                  <a:gd name="T63" fmla="*/ 881602457 h 18801"/>
                  <a:gd name="T64" fmla="*/ 217295992 w 12935"/>
                  <a:gd name="T65" fmla="*/ 893916883 h 18801"/>
                  <a:gd name="T66" fmla="*/ 22286824 w 12935"/>
                  <a:gd name="T67" fmla="*/ 884065126 h 18801"/>
                  <a:gd name="T68" fmla="*/ 56753397 w 12935"/>
                  <a:gd name="T69" fmla="*/ 654493589 h 18801"/>
                  <a:gd name="T70" fmla="*/ 39520110 w 12935"/>
                  <a:gd name="T71" fmla="*/ 614956947 h 18801"/>
                  <a:gd name="T72" fmla="*/ 7385746 w 12935"/>
                  <a:gd name="T73" fmla="*/ 568031217 h 18801"/>
                  <a:gd name="T74" fmla="*/ 22286824 w 12935"/>
                  <a:gd name="T75" fmla="*/ 513587506 h 18801"/>
                  <a:gd name="T76" fmla="*/ 46905856 w 12935"/>
                  <a:gd name="T77" fmla="*/ 444495592 h 18801"/>
                  <a:gd name="T78" fmla="*/ 76448838 w 12935"/>
                  <a:gd name="T79" fmla="*/ 375403679 h 18801"/>
                  <a:gd name="T80" fmla="*/ 121022486 w 12935"/>
                  <a:gd name="T81" fmla="*/ 281552579 h 18801"/>
                  <a:gd name="T82" fmla="*/ 133331822 w 12935"/>
                  <a:gd name="T83" fmla="*/ 222312783 h 18801"/>
                  <a:gd name="T84" fmla="*/ 276511544 w 12935"/>
                  <a:gd name="T85" fmla="*/ 155683539 h 18801"/>
                  <a:gd name="T86" fmla="*/ 375246846 w 12935"/>
                  <a:gd name="T87" fmla="*/ 64295829 h 18801"/>
                  <a:gd name="T88" fmla="*/ 481238666 w 12935"/>
                  <a:gd name="T89" fmla="*/ 14907430 h 18801"/>
                  <a:gd name="T90" fmla="*/ 555355296 w 12935"/>
                  <a:gd name="T91" fmla="*/ 32147914 h 18801"/>
                  <a:gd name="T92" fmla="*/ 654090598 w 12935"/>
                  <a:gd name="T93" fmla="*/ 96313769 h 18801"/>
                  <a:gd name="T94" fmla="*/ 742978719 w 12935"/>
                  <a:gd name="T95" fmla="*/ 123535985 h 18801"/>
                  <a:gd name="T96" fmla="*/ 814503607 w 12935"/>
                  <a:gd name="T97" fmla="*/ 232164180 h 18801"/>
                  <a:gd name="T98" fmla="*/ 770059546 w 12935"/>
                  <a:gd name="T99" fmla="*/ 281552579 h 18801"/>
                  <a:gd name="T100" fmla="*/ 765135956 w 12935"/>
                  <a:gd name="T101" fmla="*/ 370477621 h 18801"/>
                  <a:gd name="T102" fmla="*/ 750364465 w 12935"/>
                  <a:gd name="T103" fmla="*/ 437106865 h 18801"/>
                  <a:gd name="T104" fmla="*/ 700996454 w 12935"/>
                  <a:gd name="T105" fmla="*/ 538346332 h 18801"/>
                  <a:gd name="T106" fmla="*/ 713306150 w 12935"/>
                  <a:gd name="T107" fmla="*/ 590197761 h 18801"/>
                  <a:gd name="T108" fmla="*/ 767597751 w 12935"/>
                  <a:gd name="T109" fmla="*/ 669271045 h 18801"/>
                  <a:gd name="T110" fmla="*/ 930472555 w 12935"/>
                  <a:gd name="T111" fmla="*/ 777899600 h 18801"/>
                  <a:gd name="T112" fmla="*/ 915701064 w 12935"/>
                  <a:gd name="T113" fmla="*/ 864231998 h 18801"/>
                  <a:gd name="T114" fmla="*/ 979840206 w 12935"/>
                  <a:gd name="T115" fmla="*/ 923601768 h 18801"/>
                  <a:gd name="T116" fmla="*/ 1056418631 w 12935"/>
                  <a:gd name="T117" fmla="*/ 950694370 h 18801"/>
                  <a:gd name="T118" fmla="*/ 1142715010 w 12935"/>
                  <a:gd name="T119" fmla="*/ 975323583 h 18801"/>
                  <a:gd name="T120" fmla="*/ 1271123241 w 12935"/>
                  <a:gd name="T121" fmla="*/ 1000082769 h 188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935" h="18801">
                    <a:moveTo>
                      <a:pt x="10686" y="8267"/>
                    </a:moveTo>
                    <a:lnTo>
                      <a:pt x="10934" y="8325"/>
                    </a:lnTo>
                    <a:lnTo>
                      <a:pt x="11010" y="8363"/>
                    </a:lnTo>
                    <a:lnTo>
                      <a:pt x="11086" y="8439"/>
                    </a:lnTo>
                    <a:lnTo>
                      <a:pt x="11201" y="8515"/>
                    </a:lnTo>
                    <a:lnTo>
                      <a:pt x="11391" y="8591"/>
                    </a:lnTo>
                    <a:lnTo>
                      <a:pt x="11486" y="8630"/>
                    </a:lnTo>
                    <a:lnTo>
                      <a:pt x="11543" y="8648"/>
                    </a:lnTo>
                    <a:lnTo>
                      <a:pt x="11638" y="8744"/>
                    </a:lnTo>
                    <a:lnTo>
                      <a:pt x="11677" y="8744"/>
                    </a:lnTo>
                    <a:lnTo>
                      <a:pt x="11696" y="8762"/>
                    </a:lnTo>
                    <a:lnTo>
                      <a:pt x="11753" y="8762"/>
                    </a:lnTo>
                    <a:lnTo>
                      <a:pt x="11810" y="8782"/>
                    </a:lnTo>
                    <a:lnTo>
                      <a:pt x="11943" y="8782"/>
                    </a:lnTo>
                    <a:lnTo>
                      <a:pt x="12039" y="8801"/>
                    </a:lnTo>
                    <a:lnTo>
                      <a:pt x="12077" y="8801"/>
                    </a:lnTo>
                    <a:lnTo>
                      <a:pt x="12115" y="8839"/>
                    </a:lnTo>
                    <a:lnTo>
                      <a:pt x="12134" y="8839"/>
                    </a:lnTo>
                    <a:lnTo>
                      <a:pt x="12172" y="8858"/>
                    </a:lnTo>
                    <a:lnTo>
                      <a:pt x="12153" y="8877"/>
                    </a:lnTo>
                    <a:lnTo>
                      <a:pt x="12115" y="8953"/>
                    </a:lnTo>
                    <a:lnTo>
                      <a:pt x="12115" y="8972"/>
                    </a:lnTo>
                    <a:lnTo>
                      <a:pt x="12115" y="9011"/>
                    </a:lnTo>
                    <a:lnTo>
                      <a:pt x="12115" y="9048"/>
                    </a:lnTo>
                    <a:lnTo>
                      <a:pt x="12210" y="9201"/>
                    </a:lnTo>
                    <a:lnTo>
                      <a:pt x="12324" y="9352"/>
                    </a:lnTo>
                    <a:lnTo>
                      <a:pt x="12344" y="9390"/>
                    </a:lnTo>
                    <a:lnTo>
                      <a:pt x="12363" y="9428"/>
                    </a:lnTo>
                    <a:lnTo>
                      <a:pt x="12363" y="9467"/>
                    </a:lnTo>
                    <a:lnTo>
                      <a:pt x="12381" y="9504"/>
                    </a:lnTo>
                    <a:lnTo>
                      <a:pt x="12363" y="9504"/>
                    </a:lnTo>
                    <a:lnTo>
                      <a:pt x="12344" y="9523"/>
                    </a:lnTo>
                    <a:lnTo>
                      <a:pt x="12324" y="9523"/>
                    </a:lnTo>
                    <a:lnTo>
                      <a:pt x="12305" y="9543"/>
                    </a:lnTo>
                    <a:lnTo>
                      <a:pt x="12286" y="9600"/>
                    </a:lnTo>
                    <a:lnTo>
                      <a:pt x="12286" y="9619"/>
                    </a:lnTo>
                    <a:lnTo>
                      <a:pt x="12286" y="9638"/>
                    </a:lnTo>
                    <a:lnTo>
                      <a:pt x="12286" y="9657"/>
                    </a:lnTo>
                    <a:lnTo>
                      <a:pt x="12305" y="9676"/>
                    </a:lnTo>
                    <a:lnTo>
                      <a:pt x="12305" y="9695"/>
                    </a:lnTo>
                    <a:lnTo>
                      <a:pt x="12305" y="9714"/>
                    </a:lnTo>
                    <a:lnTo>
                      <a:pt x="12305" y="9733"/>
                    </a:lnTo>
                    <a:lnTo>
                      <a:pt x="12305" y="9752"/>
                    </a:lnTo>
                    <a:lnTo>
                      <a:pt x="12324" y="9771"/>
                    </a:lnTo>
                    <a:lnTo>
                      <a:pt x="12420" y="9848"/>
                    </a:lnTo>
                    <a:lnTo>
                      <a:pt x="12477" y="9924"/>
                    </a:lnTo>
                    <a:lnTo>
                      <a:pt x="12572" y="10000"/>
                    </a:lnTo>
                    <a:lnTo>
                      <a:pt x="12629" y="10076"/>
                    </a:lnTo>
                    <a:lnTo>
                      <a:pt x="12686" y="10133"/>
                    </a:lnTo>
                    <a:lnTo>
                      <a:pt x="12705" y="10152"/>
                    </a:lnTo>
                    <a:lnTo>
                      <a:pt x="12820" y="10171"/>
                    </a:lnTo>
                    <a:lnTo>
                      <a:pt x="12934" y="10229"/>
                    </a:lnTo>
                    <a:lnTo>
                      <a:pt x="12305" y="10762"/>
                    </a:lnTo>
                    <a:lnTo>
                      <a:pt x="12267" y="10800"/>
                    </a:lnTo>
                    <a:lnTo>
                      <a:pt x="12267" y="10819"/>
                    </a:lnTo>
                    <a:lnTo>
                      <a:pt x="12286" y="10838"/>
                    </a:lnTo>
                    <a:lnTo>
                      <a:pt x="12305" y="10838"/>
                    </a:lnTo>
                    <a:lnTo>
                      <a:pt x="12458" y="10876"/>
                    </a:lnTo>
                    <a:lnTo>
                      <a:pt x="12477" y="10895"/>
                    </a:lnTo>
                    <a:lnTo>
                      <a:pt x="12515" y="10933"/>
                    </a:lnTo>
                    <a:lnTo>
                      <a:pt x="12515" y="10952"/>
                    </a:lnTo>
                    <a:lnTo>
                      <a:pt x="12496" y="10991"/>
                    </a:lnTo>
                    <a:lnTo>
                      <a:pt x="12439" y="11028"/>
                    </a:lnTo>
                    <a:lnTo>
                      <a:pt x="12381" y="11047"/>
                    </a:lnTo>
                    <a:lnTo>
                      <a:pt x="12363" y="11086"/>
                    </a:lnTo>
                    <a:lnTo>
                      <a:pt x="12344" y="11123"/>
                    </a:lnTo>
                    <a:lnTo>
                      <a:pt x="12344" y="11504"/>
                    </a:lnTo>
                    <a:lnTo>
                      <a:pt x="12286" y="11771"/>
                    </a:lnTo>
                    <a:lnTo>
                      <a:pt x="12305" y="11848"/>
                    </a:lnTo>
                    <a:lnTo>
                      <a:pt x="12324" y="11924"/>
                    </a:lnTo>
                    <a:lnTo>
                      <a:pt x="12324" y="11962"/>
                    </a:lnTo>
                    <a:lnTo>
                      <a:pt x="12324" y="12019"/>
                    </a:lnTo>
                    <a:lnTo>
                      <a:pt x="12248" y="12400"/>
                    </a:lnTo>
                    <a:lnTo>
                      <a:pt x="12248" y="12438"/>
                    </a:lnTo>
                    <a:lnTo>
                      <a:pt x="12248" y="12552"/>
                    </a:lnTo>
                    <a:lnTo>
                      <a:pt x="12248" y="12591"/>
                    </a:lnTo>
                    <a:lnTo>
                      <a:pt x="12191" y="12743"/>
                    </a:lnTo>
                    <a:lnTo>
                      <a:pt x="12172" y="12838"/>
                    </a:lnTo>
                    <a:lnTo>
                      <a:pt x="12172" y="12895"/>
                    </a:lnTo>
                    <a:lnTo>
                      <a:pt x="12191" y="12952"/>
                    </a:lnTo>
                    <a:lnTo>
                      <a:pt x="12191" y="12972"/>
                    </a:lnTo>
                    <a:lnTo>
                      <a:pt x="12210" y="12990"/>
                    </a:lnTo>
                    <a:lnTo>
                      <a:pt x="12229" y="13009"/>
                    </a:lnTo>
                    <a:lnTo>
                      <a:pt x="12229" y="13028"/>
                    </a:lnTo>
                    <a:lnTo>
                      <a:pt x="12229" y="13048"/>
                    </a:lnTo>
                    <a:lnTo>
                      <a:pt x="12191" y="13067"/>
                    </a:lnTo>
                    <a:lnTo>
                      <a:pt x="12153" y="13086"/>
                    </a:lnTo>
                    <a:lnTo>
                      <a:pt x="12019" y="13104"/>
                    </a:lnTo>
                    <a:lnTo>
                      <a:pt x="11963" y="13124"/>
                    </a:lnTo>
                    <a:lnTo>
                      <a:pt x="11905" y="13104"/>
                    </a:lnTo>
                    <a:lnTo>
                      <a:pt x="11772" y="13067"/>
                    </a:lnTo>
                    <a:lnTo>
                      <a:pt x="11658" y="13009"/>
                    </a:lnTo>
                    <a:lnTo>
                      <a:pt x="11619" y="12990"/>
                    </a:lnTo>
                    <a:lnTo>
                      <a:pt x="11562" y="12990"/>
                    </a:lnTo>
                    <a:lnTo>
                      <a:pt x="11181" y="13009"/>
                    </a:lnTo>
                    <a:lnTo>
                      <a:pt x="11143" y="13028"/>
                    </a:lnTo>
                    <a:lnTo>
                      <a:pt x="11086" y="13124"/>
                    </a:lnTo>
                    <a:lnTo>
                      <a:pt x="11086" y="13143"/>
                    </a:lnTo>
                    <a:lnTo>
                      <a:pt x="11086" y="13162"/>
                    </a:lnTo>
                    <a:lnTo>
                      <a:pt x="11105" y="13181"/>
                    </a:lnTo>
                    <a:lnTo>
                      <a:pt x="11105" y="13200"/>
                    </a:lnTo>
                    <a:lnTo>
                      <a:pt x="11125" y="13219"/>
                    </a:lnTo>
                    <a:lnTo>
                      <a:pt x="11125" y="13238"/>
                    </a:lnTo>
                    <a:lnTo>
                      <a:pt x="11125" y="13257"/>
                    </a:lnTo>
                    <a:lnTo>
                      <a:pt x="11125" y="13276"/>
                    </a:lnTo>
                    <a:lnTo>
                      <a:pt x="11143" y="13295"/>
                    </a:lnTo>
                    <a:lnTo>
                      <a:pt x="11143" y="13314"/>
                    </a:lnTo>
                    <a:lnTo>
                      <a:pt x="11143" y="13333"/>
                    </a:lnTo>
                    <a:lnTo>
                      <a:pt x="11143" y="13352"/>
                    </a:lnTo>
                    <a:lnTo>
                      <a:pt x="11105" y="13390"/>
                    </a:lnTo>
                    <a:lnTo>
                      <a:pt x="11010" y="13466"/>
                    </a:lnTo>
                    <a:lnTo>
                      <a:pt x="10991" y="13485"/>
                    </a:lnTo>
                    <a:lnTo>
                      <a:pt x="10991" y="13543"/>
                    </a:lnTo>
                    <a:lnTo>
                      <a:pt x="10991" y="13562"/>
                    </a:lnTo>
                    <a:lnTo>
                      <a:pt x="10991" y="13581"/>
                    </a:lnTo>
                    <a:lnTo>
                      <a:pt x="10991" y="13600"/>
                    </a:lnTo>
                    <a:lnTo>
                      <a:pt x="10991" y="13619"/>
                    </a:lnTo>
                    <a:lnTo>
                      <a:pt x="10972" y="13638"/>
                    </a:lnTo>
                    <a:lnTo>
                      <a:pt x="10972" y="13657"/>
                    </a:lnTo>
                    <a:lnTo>
                      <a:pt x="10991" y="13676"/>
                    </a:lnTo>
                    <a:lnTo>
                      <a:pt x="11029" y="13676"/>
                    </a:lnTo>
                    <a:lnTo>
                      <a:pt x="11010" y="13695"/>
                    </a:lnTo>
                    <a:lnTo>
                      <a:pt x="10991" y="13714"/>
                    </a:lnTo>
                    <a:lnTo>
                      <a:pt x="10953" y="13714"/>
                    </a:lnTo>
                    <a:lnTo>
                      <a:pt x="10248" y="13733"/>
                    </a:lnTo>
                    <a:lnTo>
                      <a:pt x="10210" y="13752"/>
                    </a:lnTo>
                    <a:lnTo>
                      <a:pt x="10191" y="13752"/>
                    </a:lnTo>
                    <a:lnTo>
                      <a:pt x="9848" y="13924"/>
                    </a:lnTo>
                    <a:lnTo>
                      <a:pt x="9810" y="13943"/>
                    </a:lnTo>
                    <a:lnTo>
                      <a:pt x="9791" y="13962"/>
                    </a:lnTo>
                    <a:lnTo>
                      <a:pt x="9829" y="14000"/>
                    </a:lnTo>
                    <a:lnTo>
                      <a:pt x="9829" y="14038"/>
                    </a:lnTo>
                    <a:lnTo>
                      <a:pt x="9848" y="14114"/>
                    </a:lnTo>
                    <a:lnTo>
                      <a:pt x="9810" y="14267"/>
                    </a:lnTo>
                    <a:lnTo>
                      <a:pt x="9753" y="14381"/>
                    </a:lnTo>
                    <a:lnTo>
                      <a:pt x="9734" y="14572"/>
                    </a:lnTo>
                    <a:lnTo>
                      <a:pt x="9734" y="14724"/>
                    </a:lnTo>
                    <a:lnTo>
                      <a:pt x="9753" y="14724"/>
                    </a:lnTo>
                    <a:lnTo>
                      <a:pt x="9772" y="14704"/>
                    </a:lnTo>
                    <a:lnTo>
                      <a:pt x="9867" y="14667"/>
                    </a:lnTo>
                    <a:lnTo>
                      <a:pt x="9924" y="14667"/>
                    </a:lnTo>
                    <a:lnTo>
                      <a:pt x="10001" y="14686"/>
                    </a:lnTo>
                    <a:lnTo>
                      <a:pt x="10058" y="14724"/>
                    </a:lnTo>
                    <a:lnTo>
                      <a:pt x="10096" y="14762"/>
                    </a:lnTo>
                    <a:lnTo>
                      <a:pt x="10115" y="14819"/>
                    </a:lnTo>
                    <a:lnTo>
                      <a:pt x="10134" y="14895"/>
                    </a:lnTo>
                    <a:lnTo>
                      <a:pt x="10134" y="14990"/>
                    </a:lnTo>
                    <a:lnTo>
                      <a:pt x="10134" y="15105"/>
                    </a:lnTo>
                    <a:lnTo>
                      <a:pt x="10096" y="15219"/>
                    </a:lnTo>
                    <a:lnTo>
                      <a:pt x="10096" y="15257"/>
                    </a:lnTo>
                    <a:lnTo>
                      <a:pt x="10115" y="15295"/>
                    </a:lnTo>
                    <a:lnTo>
                      <a:pt x="10134" y="15295"/>
                    </a:lnTo>
                    <a:lnTo>
                      <a:pt x="10153" y="15314"/>
                    </a:lnTo>
                    <a:lnTo>
                      <a:pt x="10210" y="15429"/>
                    </a:lnTo>
                    <a:lnTo>
                      <a:pt x="10229" y="15447"/>
                    </a:lnTo>
                    <a:lnTo>
                      <a:pt x="10267" y="15466"/>
                    </a:lnTo>
                    <a:lnTo>
                      <a:pt x="10286" y="15486"/>
                    </a:lnTo>
                    <a:lnTo>
                      <a:pt x="10305" y="15505"/>
                    </a:lnTo>
                    <a:lnTo>
                      <a:pt x="10343" y="15505"/>
                    </a:lnTo>
                    <a:lnTo>
                      <a:pt x="10439" y="15524"/>
                    </a:lnTo>
                    <a:lnTo>
                      <a:pt x="10458" y="15524"/>
                    </a:lnTo>
                    <a:lnTo>
                      <a:pt x="10477" y="15543"/>
                    </a:lnTo>
                    <a:lnTo>
                      <a:pt x="10495" y="15562"/>
                    </a:lnTo>
                    <a:lnTo>
                      <a:pt x="10495" y="15581"/>
                    </a:lnTo>
                    <a:lnTo>
                      <a:pt x="10495" y="15600"/>
                    </a:lnTo>
                    <a:lnTo>
                      <a:pt x="10495" y="15638"/>
                    </a:lnTo>
                    <a:lnTo>
                      <a:pt x="10495" y="15657"/>
                    </a:lnTo>
                    <a:lnTo>
                      <a:pt x="10515" y="15676"/>
                    </a:lnTo>
                    <a:lnTo>
                      <a:pt x="10534" y="15714"/>
                    </a:lnTo>
                    <a:lnTo>
                      <a:pt x="10553" y="15733"/>
                    </a:lnTo>
                    <a:lnTo>
                      <a:pt x="10572" y="15752"/>
                    </a:lnTo>
                    <a:lnTo>
                      <a:pt x="10591" y="15752"/>
                    </a:lnTo>
                    <a:lnTo>
                      <a:pt x="10648" y="15771"/>
                    </a:lnTo>
                    <a:lnTo>
                      <a:pt x="10686" y="15771"/>
                    </a:lnTo>
                    <a:lnTo>
                      <a:pt x="10686" y="15791"/>
                    </a:lnTo>
                    <a:lnTo>
                      <a:pt x="10705" y="15810"/>
                    </a:lnTo>
                    <a:lnTo>
                      <a:pt x="10724" y="15828"/>
                    </a:lnTo>
                    <a:lnTo>
                      <a:pt x="10724" y="15867"/>
                    </a:lnTo>
                    <a:lnTo>
                      <a:pt x="10744" y="15886"/>
                    </a:lnTo>
                    <a:lnTo>
                      <a:pt x="10762" y="15905"/>
                    </a:lnTo>
                    <a:lnTo>
                      <a:pt x="10781" y="15924"/>
                    </a:lnTo>
                    <a:lnTo>
                      <a:pt x="10876" y="15981"/>
                    </a:lnTo>
                    <a:lnTo>
                      <a:pt x="10896" y="16000"/>
                    </a:lnTo>
                    <a:lnTo>
                      <a:pt x="10896" y="16019"/>
                    </a:lnTo>
                    <a:lnTo>
                      <a:pt x="10915" y="16057"/>
                    </a:lnTo>
                    <a:lnTo>
                      <a:pt x="10915" y="16114"/>
                    </a:lnTo>
                    <a:lnTo>
                      <a:pt x="10915" y="16133"/>
                    </a:lnTo>
                    <a:lnTo>
                      <a:pt x="10934" y="16152"/>
                    </a:lnTo>
                    <a:lnTo>
                      <a:pt x="11125" y="16381"/>
                    </a:lnTo>
                    <a:lnTo>
                      <a:pt x="11125" y="16400"/>
                    </a:lnTo>
                    <a:lnTo>
                      <a:pt x="11125" y="16438"/>
                    </a:lnTo>
                    <a:lnTo>
                      <a:pt x="11105" y="16495"/>
                    </a:lnTo>
                    <a:lnTo>
                      <a:pt x="11105" y="16533"/>
                    </a:lnTo>
                    <a:lnTo>
                      <a:pt x="11105" y="16571"/>
                    </a:lnTo>
                    <a:lnTo>
                      <a:pt x="11125" y="16609"/>
                    </a:lnTo>
                    <a:lnTo>
                      <a:pt x="11125" y="16648"/>
                    </a:lnTo>
                    <a:lnTo>
                      <a:pt x="11125" y="16667"/>
                    </a:lnTo>
                    <a:lnTo>
                      <a:pt x="11125" y="16762"/>
                    </a:lnTo>
                    <a:lnTo>
                      <a:pt x="11125" y="16781"/>
                    </a:lnTo>
                    <a:lnTo>
                      <a:pt x="11125" y="16819"/>
                    </a:lnTo>
                    <a:lnTo>
                      <a:pt x="11143" y="16838"/>
                    </a:lnTo>
                    <a:lnTo>
                      <a:pt x="11143" y="16857"/>
                    </a:lnTo>
                    <a:lnTo>
                      <a:pt x="11162" y="16876"/>
                    </a:lnTo>
                    <a:lnTo>
                      <a:pt x="11181" y="16895"/>
                    </a:lnTo>
                    <a:lnTo>
                      <a:pt x="11220" y="16934"/>
                    </a:lnTo>
                    <a:lnTo>
                      <a:pt x="11239" y="16952"/>
                    </a:lnTo>
                    <a:lnTo>
                      <a:pt x="11239" y="16971"/>
                    </a:lnTo>
                    <a:lnTo>
                      <a:pt x="11257" y="17029"/>
                    </a:lnTo>
                    <a:lnTo>
                      <a:pt x="11257" y="17048"/>
                    </a:lnTo>
                    <a:lnTo>
                      <a:pt x="11277" y="17086"/>
                    </a:lnTo>
                    <a:lnTo>
                      <a:pt x="11257" y="17105"/>
                    </a:lnTo>
                    <a:lnTo>
                      <a:pt x="11257" y="17124"/>
                    </a:lnTo>
                    <a:lnTo>
                      <a:pt x="11201" y="17238"/>
                    </a:lnTo>
                    <a:lnTo>
                      <a:pt x="11181" y="17257"/>
                    </a:lnTo>
                    <a:lnTo>
                      <a:pt x="11181" y="17295"/>
                    </a:lnTo>
                    <a:lnTo>
                      <a:pt x="11181" y="17314"/>
                    </a:lnTo>
                    <a:lnTo>
                      <a:pt x="11201" y="17428"/>
                    </a:lnTo>
                    <a:lnTo>
                      <a:pt x="11201" y="17447"/>
                    </a:lnTo>
                    <a:lnTo>
                      <a:pt x="11201" y="17486"/>
                    </a:lnTo>
                    <a:lnTo>
                      <a:pt x="11143" y="17581"/>
                    </a:lnTo>
                    <a:lnTo>
                      <a:pt x="11125" y="17695"/>
                    </a:lnTo>
                    <a:lnTo>
                      <a:pt x="11105" y="17714"/>
                    </a:lnTo>
                    <a:lnTo>
                      <a:pt x="11086" y="17752"/>
                    </a:lnTo>
                    <a:lnTo>
                      <a:pt x="11048" y="17809"/>
                    </a:lnTo>
                    <a:lnTo>
                      <a:pt x="11029" y="17828"/>
                    </a:lnTo>
                    <a:lnTo>
                      <a:pt x="11029" y="17867"/>
                    </a:lnTo>
                    <a:lnTo>
                      <a:pt x="11048" y="18209"/>
                    </a:lnTo>
                    <a:lnTo>
                      <a:pt x="11029" y="18285"/>
                    </a:lnTo>
                    <a:lnTo>
                      <a:pt x="11010" y="18343"/>
                    </a:lnTo>
                    <a:lnTo>
                      <a:pt x="10553" y="18762"/>
                    </a:lnTo>
                    <a:lnTo>
                      <a:pt x="10515" y="18762"/>
                    </a:lnTo>
                    <a:lnTo>
                      <a:pt x="10477" y="18762"/>
                    </a:lnTo>
                    <a:lnTo>
                      <a:pt x="10458" y="18762"/>
                    </a:lnTo>
                    <a:lnTo>
                      <a:pt x="10419" y="18743"/>
                    </a:lnTo>
                    <a:lnTo>
                      <a:pt x="10324" y="18686"/>
                    </a:lnTo>
                    <a:lnTo>
                      <a:pt x="10305" y="18686"/>
                    </a:lnTo>
                    <a:lnTo>
                      <a:pt x="10286" y="18705"/>
                    </a:lnTo>
                    <a:lnTo>
                      <a:pt x="10248" y="18724"/>
                    </a:lnTo>
                    <a:lnTo>
                      <a:pt x="10229" y="18743"/>
                    </a:lnTo>
                    <a:lnTo>
                      <a:pt x="10210" y="18743"/>
                    </a:lnTo>
                    <a:lnTo>
                      <a:pt x="10191" y="18762"/>
                    </a:lnTo>
                    <a:lnTo>
                      <a:pt x="10172" y="18762"/>
                    </a:lnTo>
                    <a:lnTo>
                      <a:pt x="10153" y="18781"/>
                    </a:lnTo>
                    <a:lnTo>
                      <a:pt x="10115" y="18781"/>
                    </a:lnTo>
                    <a:lnTo>
                      <a:pt x="10001" y="18762"/>
                    </a:lnTo>
                    <a:lnTo>
                      <a:pt x="9924" y="18762"/>
                    </a:lnTo>
                    <a:lnTo>
                      <a:pt x="9810" y="18743"/>
                    </a:lnTo>
                    <a:lnTo>
                      <a:pt x="9753" y="18743"/>
                    </a:lnTo>
                    <a:lnTo>
                      <a:pt x="9734" y="18724"/>
                    </a:lnTo>
                    <a:lnTo>
                      <a:pt x="9715" y="18705"/>
                    </a:lnTo>
                    <a:lnTo>
                      <a:pt x="9696" y="18686"/>
                    </a:lnTo>
                    <a:lnTo>
                      <a:pt x="9657" y="18648"/>
                    </a:lnTo>
                    <a:lnTo>
                      <a:pt x="9638" y="18629"/>
                    </a:lnTo>
                    <a:lnTo>
                      <a:pt x="9620" y="18629"/>
                    </a:lnTo>
                    <a:lnTo>
                      <a:pt x="9505" y="18590"/>
                    </a:lnTo>
                    <a:lnTo>
                      <a:pt x="9467" y="18552"/>
                    </a:lnTo>
                    <a:lnTo>
                      <a:pt x="9410" y="18514"/>
                    </a:lnTo>
                    <a:lnTo>
                      <a:pt x="9353" y="18419"/>
                    </a:lnTo>
                    <a:lnTo>
                      <a:pt x="9334" y="18400"/>
                    </a:lnTo>
                    <a:lnTo>
                      <a:pt x="9296" y="18381"/>
                    </a:lnTo>
                    <a:lnTo>
                      <a:pt x="9220" y="18362"/>
                    </a:lnTo>
                    <a:lnTo>
                      <a:pt x="9200" y="18343"/>
                    </a:lnTo>
                    <a:lnTo>
                      <a:pt x="9181" y="18324"/>
                    </a:lnTo>
                    <a:lnTo>
                      <a:pt x="9144" y="18305"/>
                    </a:lnTo>
                    <a:lnTo>
                      <a:pt x="9105" y="18267"/>
                    </a:lnTo>
                    <a:lnTo>
                      <a:pt x="9086" y="18248"/>
                    </a:lnTo>
                    <a:lnTo>
                      <a:pt x="9048" y="18229"/>
                    </a:lnTo>
                    <a:lnTo>
                      <a:pt x="9029" y="18209"/>
                    </a:lnTo>
                    <a:lnTo>
                      <a:pt x="8991" y="18171"/>
                    </a:lnTo>
                    <a:lnTo>
                      <a:pt x="8953" y="18171"/>
                    </a:lnTo>
                    <a:lnTo>
                      <a:pt x="8895" y="18171"/>
                    </a:lnTo>
                    <a:lnTo>
                      <a:pt x="8858" y="18171"/>
                    </a:lnTo>
                    <a:lnTo>
                      <a:pt x="8819" y="18190"/>
                    </a:lnTo>
                    <a:lnTo>
                      <a:pt x="8763" y="18229"/>
                    </a:lnTo>
                    <a:lnTo>
                      <a:pt x="8210" y="18666"/>
                    </a:lnTo>
                    <a:lnTo>
                      <a:pt x="8133" y="18724"/>
                    </a:lnTo>
                    <a:lnTo>
                      <a:pt x="8077" y="18724"/>
                    </a:lnTo>
                    <a:lnTo>
                      <a:pt x="8038" y="18724"/>
                    </a:lnTo>
                    <a:lnTo>
                      <a:pt x="7810" y="18705"/>
                    </a:lnTo>
                    <a:lnTo>
                      <a:pt x="7734" y="18705"/>
                    </a:lnTo>
                    <a:lnTo>
                      <a:pt x="7600" y="18724"/>
                    </a:lnTo>
                    <a:lnTo>
                      <a:pt x="7276" y="18800"/>
                    </a:lnTo>
                    <a:lnTo>
                      <a:pt x="7086" y="18781"/>
                    </a:lnTo>
                    <a:lnTo>
                      <a:pt x="6914" y="18743"/>
                    </a:lnTo>
                    <a:lnTo>
                      <a:pt x="6800" y="18743"/>
                    </a:lnTo>
                    <a:lnTo>
                      <a:pt x="6782" y="18743"/>
                    </a:lnTo>
                    <a:lnTo>
                      <a:pt x="6686" y="18705"/>
                    </a:lnTo>
                    <a:lnTo>
                      <a:pt x="6648" y="18686"/>
                    </a:lnTo>
                    <a:lnTo>
                      <a:pt x="6629" y="18666"/>
                    </a:lnTo>
                    <a:lnTo>
                      <a:pt x="6629" y="18648"/>
                    </a:lnTo>
                    <a:lnTo>
                      <a:pt x="6686" y="18590"/>
                    </a:lnTo>
                    <a:lnTo>
                      <a:pt x="7334" y="18153"/>
                    </a:lnTo>
                    <a:lnTo>
                      <a:pt x="7353" y="18114"/>
                    </a:lnTo>
                    <a:lnTo>
                      <a:pt x="7353" y="18076"/>
                    </a:lnTo>
                    <a:lnTo>
                      <a:pt x="7600" y="16952"/>
                    </a:lnTo>
                    <a:lnTo>
                      <a:pt x="7600" y="16914"/>
                    </a:lnTo>
                    <a:lnTo>
                      <a:pt x="7562" y="16914"/>
                    </a:lnTo>
                    <a:lnTo>
                      <a:pt x="7372" y="16971"/>
                    </a:lnTo>
                    <a:lnTo>
                      <a:pt x="7334" y="16990"/>
                    </a:lnTo>
                    <a:lnTo>
                      <a:pt x="7315" y="16971"/>
                    </a:lnTo>
                    <a:lnTo>
                      <a:pt x="7295" y="16914"/>
                    </a:lnTo>
                    <a:lnTo>
                      <a:pt x="7276" y="16876"/>
                    </a:lnTo>
                    <a:lnTo>
                      <a:pt x="7258" y="16838"/>
                    </a:lnTo>
                    <a:lnTo>
                      <a:pt x="7200" y="16800"/>
                    </a:lnTo>
                    <a:lnTo>
                      <a:pt x="7200" y="16762"/>
                    </a:lnTo>
                    <a:lnTo>
                      <a:pt x="7181" y="16743"/>
                    </a:lnTo>
                    <a:lnTo>
                      <a:pt x="7200" y="16705"/>
                    </a:lnTo>
                    <a:lnTo>
                      <a:pt x="7200" y="16667"/>
                    </a:lnTo>
                    <a:lnTo>
                      <a:pt x="7219" y="16648"/>
                    </a:lnTo>
                    <a:lnTo>
                      <a:pt x="7239" y="16648"/>
                    </a:lnTo>
                    <a:lnTo>
                      <a:pt x="7276" y="16629"/>
                    </a:lnTo>
                    <a:lnTo>
                      <a:pt x="7315" y="16590"/>
                    </a:lnTo>
                    <a:lnTo>
                      <a:pt x="7315" y="16533"/>
                    </a:lnTo>
                    <a:lnTo>
                      <a:pt x="7353" y="16419"/>
                    </a:lnTo>
                    <a:lnTo>
                      <a:pt x="7353" y="16381"/>
                    </a:lnTo>
                    <a:lnTo>
                      <a:pt x="7353" y="16114"/>
                    </a:lnTo>
                    <a:lnTo>
                      <a:pt x="7391" y="16114"/>
                    </a:lnTo>
                    <a:lnTo>
                      <a:pt x="7429" y="16114"/>
                    </a:lnTo>
                    <a:lnTo>
                      <a:pt x="7581" y="16228"/>
                    </a:lnTo>
                    <a:lnTo>
                      <a:pt x="7620" y="16248"/>
                    </a:lnTo>
                    <a:lnTo>
                      <a:pt x="7657" y="16228"/>
                    </a:lnTo>
                    <a:lnTo>
                      <a:pt x="7696" y="16190"/>
                    </a:lnTo>
                    <a:lnTo>
                      <a:pt x="7772" y="16095"/>
                    </a:lnTo>
                    <a:lnTo>
                      <a:pt x="7791" y="16038"/>
                    </a:lnTo>
                    <a:lnTo>
                      <a:pt x="7829" y="15943"/>
                    </a:lnTo>
                    <a:lnTo>
                      <a:pt x="7848" y="15886"/>
                    </a:lnTo>
                    <a:lnTo>
                      <a:pt x="7848" y="15847"/>
                    </a:lnTo>
                    <a:lnTo>
                      <a:pt x="7848" y="15695"/>
                    </a:lnTo>
                    <a:lnTo>
                      <a:pt x="7848" y="15657"/>
                    </a:lnTo>
                    <a:lnTo>
                      <a:pt x="7848" y="15619"/>
                    </a:lnTo>
                    <a:lnTo>
                      <a:pt x="8115" y="14971"/>
                    </a:lnTo>
                    <a:lnTo>
                      <a:pt x="8133" y="14933"/>
                    </a:lnTo>
                    <a:lnTo>
                      <a:pt x="8153" y="14704"/>
                    </a:lnTo>
                    <a:lnTo>
                      <a:pt x="8153" y="14667"/>
                    </a:lnTo>
                    <a:lnTo>
                      <a:pt x="8458" y="14038"/>
                    </a:lnTo>
                    <a:lnTo>
                      <a:pt x="8477" y="13981"/>
                    </a:lnTo>
                    <a:lnTo>
                      <a:pt x="8477" y="13943"/>
                    </a:lnTo>
                    <a:lnTo>
                      <a:pt x="8324" y="13695"/>
                    </a:lnTo>
                    <a:lnTo>
                      <a:pt x="8305" y="13695"/>
                    </a:lnTo>
                    <a:lnTo>
                      <a:pt x="8286" y="13695"/>
                    </a:lnTo>
                    <a:lnTo>
                      <a:pt x="8229" y="13733"/>
                    </a:lnTo>
                    <a:lnTo>
                      <a:pt x="8210" y="13733"/>
                    </a:lnTo>
                    <a:lnTo>
                      <a:pt x="8191" y="13733"/>
                    </a:lnTo>
                    <a:lnTo>
                      <a:pt x="8172" y="13619"/>
                    </a:lnTo>
                    <a:lnTo>
                      <a:pt x="8133" y="13562"/>
                    </a:lnTo>
                    <a:lnTo>
                      <a:pt x="8077" y="13562"/>
                    </a:lnTo>
                    <a:lnTo>
                      <a:pt x="7753" y="13638"/>
                    </a:lnTo>
                    <a:lnTo>
                      <a:pt x="7715" y="13619"/>
                    </a:lnTo>
                    <a:lnTo>
                      <a:pt x="7696" y="13562"/>
                    </a:lnTo>
                    <a:lnTo>
                      <a:pt x="7657" y="13409"/>
                    </a:lnTo>
                    <a:lnTo>
                      <a:pt x="7639" y="13371"/>
                    </a:lnTo>
                    <a:lnTo>
                      <a:pt x="7620" y="13352"/>
                    </a:lnTo>
                    <a:lnTo>
                      <a:pt x="7600" y="13371"/>
                    </a:lnTo>
                    <a:lnTo>
                      <a:pt x="7543" y="13390"/>
                    </a:lnTo>
                    <a:lnTo>
                      <a:pt x="7524" y="13390"/>
                    </a:lnTo>
                    <a:lnTo>
                      <a:pt x="7315" y="13429"/>
                    </a:lnTo>
                    <a:lnTo>
                      <a:pt x="7295" y="13429"/>
                    </a:lnTo>
                    <a:lnTo>
                      <a:pt x="7258" y="13429"/>
                    </a:lnTo>
                    <a:lnTo>
                      <a:pt x="7067" y="13257"/>
                    </a:lnTo>
                    <a:lnTo>
                      <a:pt x="6762" y="13104"/>
                    </a:lnTo>
                    <a:lnTo>
                      <a:pt x="6724" y="13104"/>
                    </a:lnTo>
                    <a:lnTo>
                      <a:pt x="6648" y="13104"/>
                    </a:lnTo>
                    <a:lnTo>
                      <a:pt x="6572" y="13143"/>
                    </a:lnTo>
                    <a:lnTo>
                      <a:pt x="6496" y="13162"/>
                    </a:lnTo>
                    <a:lnTo>
                      <a:pt x="6457" y="13143"/>
                    </a:lnTo>
                    <a:lnTo>
                      <a:pt x="6401" y="13048"/>
                    </a:lnTo>
                    <a:lnTo>
                      <a:pt x="6381" y="12990"/>
                    </a:lnTo>
                    <a:lnTo>
                      <a:pt x="6381" y="12952"/>
                    </a:lnTo>
                    <a:lnTo>
                      <a:pt x="6381" y="12895"/>
                    </a:lnTo>
                    <a:lnTo>
                      <a:pt x="6438" y="12667"/>
                    </a:lnTo>
                    <a:lnTo>
                      <a:pt x="6419" y="12628"/>
                    </a:lnTo>
                    <a:lnTo>
                      <a:pt x="6419" y="12571"/>
                    </a:lnTo>
                    <a:lnTo>
                      <a:pt x="6381" y="12495"/>
                    </a:lnTo>
                    <a:lnTo>
                      <a:pt x="6343" y="12438"/>
                    </a:lnTo>
                    <a:lnTo>
                      <a:pt x="6229" y="12324"/>
                    </a:lnTo>
                    <a:lnTo>
                      <a:pt x="6191" y="12247"/>
                    </a:lnTo>
                    <a:lnTo>
                      <a:pt x="6152" y="12152"/>
                    </a:lnTo>
                    <a:lnTo>
                      <a:pt x="6152" y="12114"/>
                    </a:lnTo>
                    <a:lnTo>
                      <a:pt x="6134" y="12076"/>
                    </a:lnTo>
                    <a:lnTo>
                      <a:pt x="6115" y="12038"/>
                    </a:lnTo>
                    <a:lnTo>
                      <a:pt x="6000" y="11943"/>
                    </a:lnTo>
                    <a:lnTo>
                      <a:pt x="5981" y="11924"/>
                    </a:lnTo>
                    <a:lnTo>
                      <a:pt x="5962" y="11905"/>
                    </a:lnTo>
                    <a:lnTo>
                      <a:pt x="5867" y="11695"/>
                    </a:lnTo>
                    <a:lnTo>
                      <a:pt x="5810" y="11562"/>
                    </a:lnTo>
                    <a:lnTo>
                      <a:pt x="5753" y="11485"/>
                    </a:lnTo>
                    <a:lnTo>
                      <a:pt x="5524" y="11276"/>
                    </a:lnTo>
                    <a:lnTo>
                      <a:pt x="4953" y="10724"/>
                    </a:lnTo>
                    <a:lnTo>
                      <a:pt x="4933" y="10686"/>
                    </a:lnTo>
                    <a:lnTo>
                      <a:pt x="5029" y="10533"/>
                    </a:lnTo>
                    <a:lnTo>
                      <a:pt x="5048" y="10495"/>
                    </a:lnTo>
                    <a:lnTo>
                      <a:pt x="5048" y="10438"/>
                    </a:lnTo>
                    <a:lnTo>
                      <a:pt x="5029" y="10400"/>
                    </a:lnTo>
                    <a:lnTo>
                      <a:pt x="5010" y="10361"/>
                    </a:lnTo>
                    <a:lnTo>
                      <a:pt x="4591" y="9904"/>
                    </a:lnTo>
                    <a:lnTo>
                      <a:pt x="4534" y="9867"/>
                    </a:lnTo>
                    <a:lnTo>
                      <a:pt x="4496" y="9809"/>
                    </a:lnTo>
                    <a:lnTo>
                      <a:pt x="4496" y="9790"/>
                    </a:lnTo>
                    <a:lnTo>
                      <a:pt x="4496" y="9771"/>
                    </a:lnTo>
                    <a:lnTo>
                      <a:pt x="4496" y="9638"/>
                    </a:lnTo>
                    <a:lnTo>
                      <a:pt x="4496" y="9619"/>
                    </a:lnTo>
                    <a:lnTo>
                      <a:pt x="4496" y="9600"/>
                    </a:lnTo>
                    <a:lnTo>
                      <a:pt x="4534" y="9581"/>
                    </a:lnTo>
                    <a:lnTo>
                      <a:pt x="4552" y="9543"/>
                    </a:lnTo>
                    <a:lnTo>
                      <a:pt x="4572" y="9504"/>
                    </a:lnTo>
                    <a:lnTo>
                      <a:pt x="4572" y="9486"/>
                    </a:lnTo>
                    <a:lnTo>
                      <a:pt x="4572" y="9447"/>
                    </a:lnTo>
                    <a:lnTo>
                      <a:pt x="4572" y="9409"/>
                    </a:lnTo>
                    <a:lnTo>
                      <a:pt x="4572" y="9371"/>
                    </a:lnTo>
                    <a:lnTo>
                      <a:pt x="4457" y="9201"/>
                    </a:lnTo>
                    <a:lnTo>
                      <a:pt x="4438" y="9143"/>
                    </a:lnTo>
                    <a:lnTo>
                      <a:pt x="4400" y="9106"/>
                    </a:lnTo>
                    <a:lnTo>
                      <a:pt x="4343" y="9087"/>
                    </a:lnTo>
                    <a:lnTo>
                      <a:pt x="4305" y="9067"/>
                    </a:lnTo>
                    <a:lnTo>
                      <a:pt x="4267" y="9048"/>
                    </a:lnTo>
                    <a:lnTo>
                      <a:pt x="4248" y="8991"/>
                    </a:lnTo>
                    <a:lnTo>
                      <a:pt x="4229" y="8934"/>
                    </a:lnTo>
                    <a:lnTo>
                      <a:pt x="3962" y="7715"/>
                    </a:lnTo>
                    <a:lnTo>
                      <a:pt x="3962" y="7620"/>
                    </a:lnTo>
                    <a:lnTo>
                      <a:pt x="4000" y="7582"/>
                    </a:lnTo>
                    <a:lnTo>
                      <a:pt x="4039" y="7563"/>
                    </a:lnTo>
                    <a:lnTo>
                      <a:pt x="4286" y="7506"/>
                    </a:lnTo>
                    <a:lnTo>
                      <a:pt x="5086" y="7162"/>
                    </a:lnTo>
                    <a:lnTo>
                      <a:pt x="5124" y="7144"/>
                    </a:lnTo>
                    <a:lnTo>
                      <a:pt x="5143" y="7086"/>
                    </a:lnTo>
                    <a:lnTo>
                      <a:pt x="5143" y="7048"/>
                    </a:lnTo>
                    <a:lnTo>
                      <a:pt x="5124" y="6991"/>
                    </a:lnTo>
                    <a:lnTo>
                      <a:pt x="5067" y="6877"/>
                    </a:lnTo>
                    <a:lnTo>
                      <a:pt x="5029" y="6858"/>
                    </a:lnTo>
                    <a:lnTo>
                      <a:pt x="4991" y="6839"/>
                    </a:lnTo>
                    <a:lnTo>
                      <a:pt x="3296" y="6858"/>
                    </a:lnTo>
                    <a:lnTo>
                      <a:pt x="3238" y="6858"/>
                    </a:lnTo>
                    <a:lnTo>
                      <a:pt x="3143" y="6839"/>
                    </a:lnTo>
                    <a:lnTo>
                      <a:pt x="3105" y="6801"/>
                    </a:lnTo>
                    <a:lnTo>
                      <a:pt x="3067" y="6801"/>
                    </a:lnTo>
                    <a:lnTo>
                      <a:pt x="3048" y="6801"/>
                    </a:lnTo>
                    <a:lnTo>
                      <a:pt x="3010" y="6801"/>
                    </a:lnTo>
                    <a:lnTo>
                      <a:pt x="2991" y="6801"/>
                    </a:lnTo>
                    <a:lnTo>
                      <a:pt x="2896" y="6839"/>
                    </a:lnTo>
                    <a:lnTo>
                      <a:pt x="2838" y="6839"/>
                    </a:lnTo>
                    <a:lnTo>
                      <a:pt x="2762" y="6858"/>
                    </a:lnTo>
                    <a:lnTo>
                      <a:pt x="2743" y="6858"/>
                    </a:lnTo>
                    <a:lnTo>
                      <a:pt x="2457" y="6858"/>
                    </a:lnTo>
                    <a:lnTo>
                      <a:pt x="2419" y="6858"/>
                    </a:lnTo>
                    <a:lnTo>
                      <a:pt x="2286" y="6896"/>
                    </a:lnTo>
                    <a:lnTo>
                      <a:pt x="2248" y="6915"/>
                    </a:lnTo>
                    <a:lnTo>
                      <a:pt x="2058" y="6915"/>
                    </a:lnTo>
                    <a:lnTo>
                      <a:pt x="2000" y="6915"/>
                    </a:lnTo>
                    <a:lnTo>
                      <a:pt x="1905" y="6896"/>
                    </a:lnTo>
                    <a:lnTo>
                      <a:pt x="1677" y="6896"/>
                    </a:lnTo>
                    <a:lnTo>
                      <a:pt x="1562" y="6915"/>
                    </a:lnTo>
                    <a:lnTo>
                      <a:pt x="1505" y="6915"/>
                    </a:lnTo>
                    <a:lnTo>
                      <a:pt x="1486" y="6915"/>
                    </a:lnTo>
                    <a:lnTo>
                      <a:pt x="1428" y="6915"/>
                    </a:lnTo>
                    <a:lnTo>
                      <a:pt x="971" y="6896"/>
                    </a:lnTo>
                    <a:lnTo>
                      <a:pt x="895" y="6877"/>
                    </a:lnTo>
                    <a:lnTo>
                      <a:pt x="838" y="6858"/>
                    </a:lnTo>
                    <a:lnTo>
                      <a:pt x="648" y="6839"/>
                    </a:lnTo>
                    <a:lnTo>
                      <a:pt x="590" y="6839"/>
                    </a:lnTo>
                    <a:lnTo>
                      <a:pt x="514" y="6801"/>
                    </a:lnTo>
                    <a:lnTo>
                      <a:pt x="495" y="6801"/>
                    </a:lnTo>
                    <a:lnTo>
                      <a:pt x="457" y="6801"/>
                    </a:lnTo>
                    <a:lnTo>
                      <a:pt x="229" y="6820"/>
                    </a:lnTo>
                    <a:lnTo>
                      <a:pt x="172" y="6820"/>
                    </a:lnTo>
                    <a:lnTo>
                      <a:pt x="133" y="6820"/>
                    </a:lnTo>
                    <a:lnTo>
                      <a:pt x="95" y="6801"/>
                    </a:lnTo>
                    <a:lnTo>
                      <a:pt x="77" y="6781"/>
                    </a:lnTo>
                    <a:lnTo>
                      <a:pt x="19" y="6744"/>
                    </a:lnTo>
                    <a:lnTo>
                      <a:pt x="0" y="6667"/>
                    </a:lnTo>
                    <a:lnTo>
                      <a:pt x="0" y="6610"/>
                    </a:lnTo>
                    <a:lnTo>
                      <a:pt x="19" y="5201"/>
                    </a:lnTo>
                    <a:lnTo>
                      <a:pt x="38" y="5181"/>
                    </a:lnTo>
                    <a:lnTo>
                      <a:pt x="57" y="5163"/>
                    </a:lnTo>
                    <a:lnTo>
                      <a:pt x="172" y="5144"/>
                    </a:lnTo>
                    <a:lnTo>
                      <a:pt x="419" y="5105"/>
                    </a:lnTo>
                    <a:lnTo>
                      <a:pt x="438" y="5105"/>
                    </a:lnTo>
                    <a:lnTo>
                      <a:pt x="457" y="5086"/>
                    </a:lnTo>
                    <a:lnTo>
                      <a:pt x="438" y="5049"/>
                    </a:lnTo>
                    <a:lnTo>
                      <a:pt x="419" y="5029"/>
                    </a:lnTo>
                    <a:lnTo>
                      <a:pt x="400" y="5010"/>
                    </a:lnTo>
                    <a:lnTo>
                      <a:pt x="305" y="4991"/>
                    </a:lnTo>
                    <a:lnTo>
                      <a:pt x="267" y="4991"/>
                    </a:lnTo>
                    <a:lnTo>
                      <a:pt x="209" y="4953"/>
                    </a:lnTo>
                    <a:lnTo>
                      <a:pt x="190" y="4915"/>
                    </a:lnTo>
                    <a:lnTo>
                      <a:pt x="190" y="4896"/>
                    </a:lnTo>
                    <a:lnTo>
                      <a:pt x="209" y="4858"/>
                    </a:lnTo>
                    <a:lnTo>
                      <a:pt x="209" y="4839"/>
                    </a:lnTo>
                    <a:lnTo>
                      <a:pt x="229" y="4839"/>
                    </a:lnTo>
                    <a:lnTo>
                      <a:pt x="267" y="4800"/>
                    </a:lnTo>
                    <a:lnTo>
                      <a:pt x="286" y="4782"/>
                    </a:lnTo>
                    <a:lnTo>
                      <a:pt x="305" y="4763"/>
                    </a:lnTo>
                    <a:lnTo>
                      <a:pt x="305" y="4744"/>
                    </a:lnTo>
                    <a:lnTo>
                      <a:pt x="305" y="4724"/>
                    </a:lnTo>
                    <a:lnTo>
                      <a:pt x="305" y="4686"/>
                    </a:lnTo>
                    <a:lnTo>
                      <a:pt x="286" y="4629"/>
                    </a:lnTo>
                    <a:lnTo>
                      <a:pt x="267" y="4572"/>
                    </a:lnTo>
                    <a:lnTo>
                      <a:pt x="267" y="4477"/>
                    </a:lnTo>
                    <a:lnTo>
                      <a:pt x="267" y="4439"/>
                    </a:lnTo>
                    <a:lnTo>
                      <a:pt x="248" y="4419"/>
                    </a:lnTo>
                    <a:lnTo>
                      <a:pt x="229" y="4419"/>
                    </a:lnTo>
                    <a:lnTo>
                      <a:pt x="190" y="4419"/>
                    </a:lnTo>
                    <a:lnTo>
                      <a:pt x="172" y="4419"/>
                    </a:lnTo>
                    <a:lnTo>
                      <a:pt x="153" y="4439"/>
                    </a:lnTo>
                    <a:lnTo>
                      <a:pt x="114" y="4439"/>
                    </a:lnTo>
                    <a:lnTo>
                      <a:pt x="77" y="4401"/>
                    </a:lnTo>
                    <a:lnTo>
                      <a:pt x="57" y="4382"/>
                    </a:lnTo>
                    <a:lnTo>
                      <a:pt x="38" y="4343"/>
                    </a:lnTo>
                    <a:lnTo>
                      <a:pt x="38" y="4287"/>
                    </a:lnTo>
                    <a:lnTo>
                      <a:pt x="19" y="4210"/>
                    </a:lnTo>
                    <a:lnTo>
                      <a:pt x="0" y="4172"/>
                    </a:lnTo>
                    <a:lnTo>
                      <a:pt x="0" y="4153"/>
                    </a:lnTo>
                    <a:lnTo>
                      <a:pt x="19" y="4153"/>
                    </a:lnTo>
                    <a:lnTo>
                      <a:pt x="19" y="4115"/>
                    </a:lnTo>
                    <a:lnTo>
                      <a:pt x="38" y="4115"/>
                    </a:lnTo>
                    <a:lnTo>
                      <a:pt x="114" y="4058"/>
                    </a:lnTo>
                    <a:lnTo>
                      <a:pt x="133" y="4039"/>
                    </a:lnTo>
                    <a:lnTo>
                      <a:pt x="153" y="4020"/>
                    </a:lnTo>
                    <a:lnTo>
                      <a:pt x="153" y="4001"/>
                    </a:lnTo>
                    <a:lnTo>
                      <a:pt x="172" y="3962"/>
                    </a:lnTo>
                    <a:lnTo>
                      <a:pt x="172" y="3906"/>
                    </a:lnTo>
                    <a:lnTo>
                      <a:pt x="190" y="3886"/>
                    </a:lnTo>
                    <a:lnTo>
                      <a:pt x="190" y="3867"/>
                    </a:lnTo>
                    <a:lnTo>
                      <a:pt x="209" y="3848"/>
                    </a:lnTo>
                    <a:lnTo>
                      <a:pt x="229" y="3848"/>
                    </a:lnTo>
                    <a:lnTo>
                      <a:pt x="248" y="3829"/>
                    </a:lnTo>
                    <a:lnTo>
                      <a:pt x="267" y="3810"/>
                    </a:lnTo>
                    <a:lnTo>
                      <a:pt x="267" y="3791"/>
                    </a:lnTo>
                    <a:lnTo>
                      <a:pt x="267" y="3734"/>
                    </a:lnTo>
                    <a:lnTo>
                      <a:pt x="267" y="3696"/>
                    </a:lnTo>
                    <a:lnTo>
                      <a:pt x="267" y="3677"/>
                    </a:lnTo>
                    <a:lnTo>
                      <a:pt x="305" y="3581"/>
                    </a:lnTo>
                    <a:lnTo>
                      <a:pt x="362" y="3467"/>
                    </a:lnTo>
                    <a:lnTo>
                      <a:pt x="362" y="3429"/>
                    </a:lnTo>
                    <a:lnTo>
                      <a:pt x="362" y="3391"/>
                    </a:lnTo>
                    <a:lnTo>
                      <a:pt x="324" y="3163"/>
                    </a:lnTo>
                    <a:lnTo>
                      <a:pt x="324" y="3124"/>
                    </a:lnTo>
                    <a:lnTo>
                      <a:pt x="324" y="3105"/>
                    </a:lnTo>
                    <a:lnTo>
                      <a:pt x="343" y="3048"/>
                    </a:lnTo>
                    <a:lnTo>
                      <a:pt x="362" y="2991"/>
                    </a:lnTo>
                    <a:lnTo>
                      <a:pt x="362" y="2972"/>
                    </a:lnTo>
                    <a:lnTo>
                      <a:pt x="476" y="2858"/>
                    </a:lnTo>
                    <a:lnTo>
                      <a:pt x="495" y="2858"/>
                    </a:lnTo>
                    <a:lnTo>
                      <a:pt x="514" y="2839"/>
                    </a:lnTo>
                    <a:lnTo>
                      <a:pt x="553" y="2858"/>
                    </a:lnTo>
                    <a:lnTo>
                      <a:pt x="571" y="2858"/>
                    </a:lnTo>
                    <a:lnTo>
                      <a:pt x="590" y="2877"/>
                    </a:lnTo>
                    <a:lnTo>
                      <a:pt x="590" y="2896"/>
                    </a:lnTo>
                    <a:lnTo>
                      <a:pt x="610" y="2896"/>
                    </a:lnTo>
                    <a:lnTo>
                      <a:pt x="629" y="2896"/>
                    </a:lnTo>
                    <a:lnTo>
                      <a:pt x="648" y="2877"/>
                    </a:lnTo>
                    <a:lnTo>
                      <a:pt x="686" y="2839"/>
                    </a:lnTo>
                    <a:lnTo>
                      <a:pt x="762" y="2782"/>
                    </a:lnTo>
                    <a:lnTo>
                      <a:pt x="876" y="2648"/>
                    </a:lnTo>
                    <a:lnTo>
                      <a:pt x="895" y="2610"/>
                    </a:lnTo>
                    <a:lnTo>
                      <a:pt x="876" y="2572"/>
                    </a:lnTo>
                    <a:lnTo>
                      <a:pt x="857" y="2458"/>
                    </a:lnTo>
                    <a:lnTo>
                      <a:pt x="857" y="2438"/>
                    </a:lnTo>
                    <a:lnTo>
                      <a:pt x="876" y="2362"/>
                    </a:lnTo>
                    <a:lnTo>
                      <a:pt x="915" y="2248"/>
                    </a:lnTo>
                    <a:lnTo>
                      <a:pt x="915" y="2229"/>
                    </a:lnTo>
                    <a:lnTo>
                      <a:pt x="934" y="2172"/>
                    </a:lnTo>
                    <a:lnTo>
                      <a:pt x="952" y="2153"/>
                    </a:lnTo>
                    <a:lnTo>
                      <a:pt x="952" y="2134"/>
                    </a:lnTo>
                    <a:lnTo>
                      <a:pt x="952" y="2077"/>
                    </a:lnTo>
                    <a:lnTo>
                      <a:pt x="934" y="2020"/>
                    </a:lnTo>
                    <a:lnTo>
                      <a:pt x="934" y="1981"/>
                    </a:lnTo>
                    <a:lnTo>
                      <a:pt x="934" y="1944"/>
                    </a:lnTo>
                    <a:lnTo>
                      <a:pt x="934" y="1925"/>
                    </a:lnTo>
                    <a:lnTo>
                      <a:pt x="971" y="1848"/>
                    </a:lnTo>
                    <a:lnTo>
                      <a:pt x="991" y="1772"/>
                    </a:lnTo>
                    <a:lnTo>
                      <a:pt x="991" y="1753"/>
                    </a:lnTo>
                    <a:lnTo>
                      <a:pt x="1010" y="1753"/>
                    </a:lnTo>
                    <a:lnTo>
                      <a:pt x="1029" y="1734"/>
                    </a:lnTo>
                    <a:lnTo>
                      <a:pt x="1029" y="1715"/>
                    </a:lnTo>
                    <a:lnTo>
                      <a:pt x="1029" y="1639"/>
                    </a:lnTo>
                    <a:lnTo>
                      <a:pt x="1067" y="1544"/>
                    </a:lnTo>
                    <a:lnTo>
                      <a:pt x="1086" y="1505"/>
                    </a:lnTo>
                    <a:lnTo>
                      <a:pt x="1086" y="1334"/>
                    </a:lnTo>
                    <a:lnTo>
                      <a:pt x="1238" y="1353"/>
                    </a:lnTo>
                    <a:lnTo>
                      <a:pt x="1296" y="1353"/>
                    </a:lnTo>
                    <a:lnTo>
                      <a:pt x="1352" y="1315"/>
                    </a:lnTo>
                    <a:lnTo>
                      <a:pt x="1809" y="1201"/>
                    </a:lnTo>
                    <a:lnTo>
                      <a:pt x="1886" y="1201"/>
                    </a:lnTo>
                    <a:lnTo>
                      <a:pt x="1962" y="1201"/>
                    </a:lnTo>
                    <a:lnTo>
                      <a:pt x="2058" y="1219"/>
                    </a:lnTo>
                    <a:lnTo>
                      <a:pt x="2095" y="1219"/>
                    </a:lnTo>
                    <a:lnTo>
                      <a:pt x="2114" y="1219"/>
                    </a:lnTo>
                    <a:lnTo>
                      <a:pt x="2134" y="1201"/>
                    </a:lnTo>
                    <a:lnTo>
                      <a:pt x="2153" y="1201"/>
                    </a:lnTo>
                    <a:lnTo>
                      <a:pt x="2190" y="1219"/>
                    </a:lnTo>
                    <a:lnTo>
                      <a:pt x="2210" y="1239"/>
                    </a:lnTo>
                    <a:lnTo>
                      <a:pt x="2248" y="1258"/>
                    </a:lnTo>
                    <a:lnTo>
                      <a:pt x="2267" y="1258"/>
                    </a:lnTo>
                    <a:lnTo>
                      <a:pt x="2286" y="1258"/>
                    </a:lnTo>
                    <a:lnTo>
                      <a:pt x="2324" y="1201"/>
                    </a:lnTo>
                    <a:lnTo>
                      <a:pt x="2343" y="1182"/>
                    </a:lnTo>
                    <a:lnTo>
                      <a:pt x="2419" y="1124"/>
                    </a:lnTo>
                    <a:lnTo>
                      <a:pt x="2457" y="1105"/>
                    </a:lnTo>
                    <a:lnTo>
                      <a:pt x="2629" y="877"/>
                    </a:lnTo>
                    <a:lnTo>
                      <a:pt x="2667" y="782"/>
                    </a:lnTo>
                    <a:lnTo>
                      <a:pt x="2724" y="706"/>
                    </a:lnTo>
                    <a:lnTo>
                      <a:pt x="2896" y="496"/>
                    </a:lnTo>
                    <a:lnTo>
                      <a:pt x="2952" y="457"/>
                    </a:lnTo>
                    <a:lnTo>
                      <a:pt x="2972" y="439"/>
                    </a:lnTo>
                    <a:lnTo>
                      <a:pt x="3010" y="439"/>
                    </a:lnTo>
                    <a:lnTo>
                      <a:pt x="3105" y="439"/>
                    </a:lnTo>
                    <a:lnTo>
                      <a:pt x="3143" y="439"/>
                    </a:lnTo>
                    <a:lnTo>
                      <a:pt x="3162" y="439"/>
                    </a:lnTo>
                    <a:lnTo>
                      <a:pt x="3181" y="420"/>
                    </a:lnTo>
                    <a:lnTo>
                      <a:pt x="3219" y="343"/>
                    </a:lnTo>
                    <a:lnTo>
                      <a:pt x="3257" y="325"/>
                    </a:lnTo>
                    <a:lnTo>
                      <a:pt x="3296" y="286"/>
                    </a:lnTo>
                    <a:lnTo>
                      <a:pt x="3429" y="210"/>
                    </a:lnTo>
                    <a:lnTo>
                      <a:pt x="3448" y="191"/>
                    </a:lnTo>
                    <a:lnTo>
                      <a:pt x="3676" y="134"/>
                    </a:lnTo>
                    <a:lnTo>
                      <a:pt x="3714" y="115"/>
                    </a:lnTo>
                    <a:lnTo>
                      <a:pt x="3753" y="115"/>
                    </a:lnTo>
                    <a:lnTo>
                      <a:pt x="3886" y="134"/>
                    </a:lnTo>
                    <a:lnTo>
                      <a:pt x="3924" y="134"/>
                    </a:lnTo>
                    <a:lnTo>
                      <a:pt x="3943" y="134"/>
                    </a:lnTo>
                    <a:lnTo>
                      <a:pt x="3962" y="115"/>
                    </a:lnTo>
                    <a:lnTo>
                      <a:pt x="4095" y="20"/>
                    </a:lnTo>
                    <a:lnTo>
                      <a:pt x="4134" y="0"/>
                    </a:lnTo>
                    <a:lnTo>
                      <a:pt x="4153" y="0"/>
                    </a:lnTo>
                    <a:lnTo>
                      <a:pt x="4171" y="39"/>
                    </a:lnTo>
                    <a:lnTo>
                      <a:pt x="4191" y="58"/>
                    </a:lnTo>
                    <a:lnTo>
                      <a:pt x="4210" y="96"/>
                    </a:lnTo>
                    <a:lnTo>
                      <a:pt x="4229" y="172"/>
                    </a:lnTo>
                    <a:lnTo>
                      <a:pt x="4248" y="191"/>
                    </a:lnTo>
                    <a:lnTo>
                      <a:pt x="4286" y="248"/>
                    </a:lnTo>
                    <a:lnTo>
                      <a:pt x="4305" y="286"/>
                    </a:lnTo>
                    <a:lnTo>
                      <a:pt x="4324" y="343"/>
                    </a:lnTo>
                    <a:lnTo>
                      <a:pt x="4343" y="381"/>
                    </a:lnTo>
                    <a:lnTo>
                      <a:pt x="4381" y="420"/>
                    </a:lnTo>
                    <a:lnTo>
                      <a:pt x="4400" y="439"/>
                    </a:lnTo>
                    <a:lnTo>
                      <a:pt x="4420" y="457"/>
                    </a:lnTo>
                    <a:lnTo>
                      <a:pt x="4724" y="553"/>
                    </a:lnTo>
                    <a:lnTo>
                      <a:pt x="4857" y="667"/>
                    </a:lnTo>
                    <a:lnTo>
                      <a:pt x="4877" y="667"/>
                    </a:lnTo>
                    <a:lnTo>
                      <a:pt x="4953" y="686"/>
                    </a:lnTo>
                    <a:lnTo>
                      <a:pt x="4991" y="706"/>
                    </a:lnTo>
                    <a:lnTo>
                      <a:pt x="5010" y="706"/>
                    </a:lnTo>
                    <a:lnTo>
                      <a:pt x="5029" y="724"/>
                    </a:lnTo>
                    <a:lnTo>
                      <a:pt x="5048" y="743"/>
                    </a:lnTo>
                    <a:lnTo>
                      <a:pt x="5067" y="762"/>
                    </a:lnTo>
                    <a:lnTo>
                      <a:pt x="5086" y="762"/>
                    </a:lnTo>
                    <a:lnTo>
                      <a:pt x="5372" y="877"/>
                    </a:lnTo>
                    <a:lnTo>
                      <a:pt x="5391" y="877"/>
                    </a:lnTo>
                    <a:lnTo>
                      <a:pt x="5448" y="877"/>
                    </a:lnTo>
                    <a:lnTo>
                      <a:pt x="5486" y="877"/>
                    </a:lnTo>
                    <a:lnTo>
                      <a:pt x="5543" y="858"/>
                    </a:lnTo>
                    <a:lnTo>
                      <a:pt x="5562" y="858"/>
                    </a:lnTo>
                    <a:lnTo>
                      <a:pt x="5600" y="858"/>
                    </a:lnTo>
                    <a:lnTo>
                      <a:pt x="5619" y="877"/>
                    </a:lnTo>
                    <a:lnTo>
                      <a:pt x="5658" y="896"/>
                    </a:lnTo>
                    <a:lnTo>
                      <a:pt x="5695" y="915"/>
                    </a:lnTo>
                    <a:lnTo>
                      <a:pt x="5715" y="934"/>
                    </a:lnTo>
                    <a:lnTo>
                      <a:pt x="5734" y="953"/>
                    </a:lnTo>
                    <a:lnTo>
                      <a:pt x="5772" y="1010"/>
                    </a:lnTo>
                    <a:lnTo>
                      <a:pt x="5791" y="1067"/>
                    </a:lnTo>
                    <a:lnTo>
                      <a:pt x="5810" y="1163"/>
                    </a:lnTo>
                    <a:lnTo>
                      <a:pt x="5810" y="1182"/>
                    </a:lnTo>
                    <a:lnTo>
                      <a:pt x="5829" y="1219"/>
                    </a:lnTo>
                    <a:lnTo>
                      <a:pt x="5829" y="1239"/>
                    </a:lnTo>
                    <a:lnTo>
                      <a:pt x="6134" y="1581"/>
                    </a:lnTo>
                    <a:lnTo>
                      <a:pt x="6172" y="1600"/>
                    </a:lnTo>
                    <a:lnTo>
                      <a:pt x="6210" y="1620"/>
                    </a:lnTo>
                    <a:lnTo>
                      <a:pt x="6286" y="1658"/>
                    </a:lnTo>
                    <a:lnTo>
                      <a:pt x="6324" y="1677"/>
                    </a:lnTo>
                    <a:lnTo>
                      <a:pt x="6324" y="1696"/>
                    </a:lnTo>
                    <a:lnTo>
                      <a:pt x="6305" y="1772"/>
                    </a:lnTo>
                    <a:lnTo>
                      <a:pt x="6286" y="1791"/>
                    </a:lnTo>
                    <a:lnTo>
                      <a:pt x="6267" y="1810"/>
                    </a:lnTo>
                    <a:lnTo>
                      <a:pt x="6248" y="1829"/>
                    </a:lnTo>
                    <a:lnTo>
                      <a:pt x="6172" y="1867"/>
                    </a:lnTo>
                    <a:lnTo>
                      <a:pt x="6134" y="1905"/>
                    </a:lnTo>
                    <a:lnTo>
                      <a:pt x="6115" y="1944"/>
                    </a:lnTo>
                    <a:lnTo>
                      <a:pt x="6096" y="1962"/>
                    </a:lnTo>
                    <a:lnTo>
                      <a:pt x="6076" y="2020"/>
                    </a:lnTo>
                    <a:lnTo>
                      <a:pt x="6057" y="2058"/>
                    </a:lnTo>
                    <a:lnTo>
                      <a:pt x="6020" y="2077"/>
                    </a:lnTo>
                    <a:lnTo>
                      <a:pt x="6000" y="2096"/>
                    </a:lnTo>
                    <a:lnTo>
                      <a:pt x="5981" y="2115"/>
                    </a:lnTo>
                    <a:lnTo>
                      <a:pt x="5962" y="2134"/>
                    </a:lnTo>
                    <a:lnTo>
                      <a:pt x="5943" y="2153"/>
                    </a:lnTo>
                    <a:lnTo>
                      <a:pt x="5943" y="2172"/>
                    </a:lnTo>
                    <a:lnTo>
                      <a:pt x="5943" y="2210"/>
                    </a:lnTo>
                    <a:lnTo>
                      <a:pt x="5962" y="2229"/>
                    </a:lnTo>
                    <a:lnTo>
                      <a:pt x="6020" y="2286"/>
                    </a:lnTo>
                    <a:lnTo>
                      <a:pt x="6038" y="2306"/>
                    </a:lnTo>
                    <a:lnTo>
                      <a:pt x="6038" y="2343"/>
                    </a:lnTo>
                    <a:lnTo>
                      <a:pt x="6038" y="2438"/>
                    </a:lnTo>
                    <a:lnTo>
                      <a:pt x="6020" y="2572"/>
                    </a:lnTo>
                    <a:lnTo>
                      <a:pt x="6020" y="2687"/>
                    </a:lnTo>
                    <a:lnTo>
                      <a:pt x="6020" y="2705"/>
                    </a:lnTo>
                    <a:lnTo>
                      <a:pt x="6020" y="2743"/>
                    </a:lnTo>
                    <a:lnTo>
                      <a:pt x="6000" y="2763"/>
                    </a:lnTo>
                    <a:lnTo>
                      <a:pt x="5981" y="2782"/>
                    </a:lnTo>
                    <a:lnTo>
                      <a:pt x="5981" y="2801"/>
                    </a:lnTo>
                    <a:lnTo>
                      <a:pt x="5905" y="2858"/>
                    </a:lnTo>
                    <a:lnTo>
                      <a:pt x="5886" y="2877"/>
                    </a:lnTo>
                    <a:lnTo>
                      <a:pt x="5886" y="2896"/>
                    </a:lnTo>
                    <a:lnTo>
                      <a:pt x="5886" y="2934"/>
                    </a:lnTo>
                    <a:lnTo>
                      <a:pt x="5924" y="2972"/>
                    </a:lnTo>
                    <a:lnTo>
                      <a:pt x="5943" y="3010"/>
                    </a:lnTo>
                    <a:lnTo>
                      <a:pt x="5962" y="3029"/>
                    </a:lnTo>
                    <a:lnTo>
                      <a:pt x="5943" y="3048"/>
                    </a:lnTo>
                    <a:lnTo>
                      <a:pt x="5924" y="3105"/>
                    </a:lnTo>
                    <a:lnTo>
                      <a:pt x="5905" y="3144"/>
                    </a:lnTo>
                    <a:lnTo>
                      <a:pt x="5848" y="3182"/>
                    </a:lnTo>
                    <a:lnTo>
                      <a:pt x="5829" y="3200"/>
                    </a:lnTo>
                    <a:lnTo>
                      <a:pt x="5810" y="3220"/>
                    </a:lnTo>
                    <a:lnTo>
                      <a:pt x="5810" y="3239"/>
                    </a:lnTo>
                    <a:lnTo>
                      <a:pt x="5791" y="3372"/>
                    </a:lnTo>
                    <a:lnTo>
                      <a:pt x="5772" y="3391"/>
                    </a:lnTo>
                    <a:lnTo>
                      <a:pt x="5772" y="3410"/>
                    </a:lnTo>
                    <a:lnTo>
                      <a:pt x="5695" y="3486"/>
                    </a:lnTo>
                    <a:lnTo>
                      <a:pt x="5695" y="3505"/>
                    </a:lnTo>
                    <a:lnTo>
                      <a:pt x="5658" y="3581"/>
                    </a:lnTo>
                    <a:lnTo>
                      <a:pt x="5600" y="3677"/>
                    </a:lnTo>
                    <a:lnTo>
                      <a:pt x="5486" y="3962"/>
                    </a:lnTo>
                    <a:lnTo>
                      <a:pt x="5467" y="4001"/>
                    </a:lnTo>
                    <a:lnTo>
                      <a:pt x="5448" y="4039"/>
                    </a:lnTo>
                    <a:lnTo>
                      <a:pt x="5448" y="4058"/>
                    </a:lnTo>
                    <a:lnTo>
                      <a:pt x="5429" y="4115"/>
                    </a:lnTo>
                    <a:lnTo>
                      <a:pt x="5429" y="4134"/>
                    </a:lnTo>
                    <a:lnTo>
                      <a:pt x="5410" y="4153"/>
                    </a:lnTo>
                    <a:lnTo>
                      <a:pt x="5410" y="4191"/>
                    </a:lnTo>
                    <a:lnTo>
                      <a:pt x="5429" y="4229"/>
                    </a:lnTo>
                    <a:lnTo>
                      <a:pt x="5429" y="4248"/>
                    </a:lnTo>
                    <a:lnTo>
                      <a:pt x="5448" y="4305"/>
                    </a:lnTo>
                    <a:lnTo>
                      <a:pt x="5448" y="4324"/>
                    </a:lnTo>
                    <a:lnTo>
                      <a:pt x="5448" y="4382"/>
                    </a:lnTo>
                    <a:lnTo>
                      <a:pt x="5448" y="4401"/>
                    </a:lnTo>
                    <a:lnTo>
                      <a:pt x="5448" y="4439"/>
                    </a:lnTo>
                    <a:lnTo>
                      <a:pt x="5467" y="4458"/>
                    </a:lnTo>
                    <a:lnTo>
                      <a:pt x="5467" y="4477"/>
                    </a:lnTo>
                    <a:lnTo>
                      <a:pt x="5486" y="4534"/>
                    </a:lnTo>
                    <a:lnTo>
                      <a:pt x="5505" y="4553"/>
                    </a:lnTo>
                    <a:lnTo>
                      <a:pt x="5524" y="4591"/>
                    </a:lnTo>
                    <a:lnTo>
                      <a:pt x="5581" y="4648"/>
                    </a:lnTo>
                    <a:lnTo>
                      <a:pt x="5600" y="4668"/>
                    </a:lnTo>
                    <a:lnTo>
                      <a:pt x="5600" y="4705"/>
                    </a:lnTo>
                    <a:lnTo>
                      <a:pt x="5600" y="4724"/>
                    </a:lnTo>
                    <a:lnTo>
                      <a:pt x="5600" y="4763"/>
                    </a:lnTo>
                    <a:lnTo>
                      <a:pt x="5619" y="4782"/>
                    </a:lnTo>
                    <a:lnTo>
                      <a:pt x="5639" y="4800"/>
                    </a:lnTo>
                    <a:lnTo>
                      <a:pt x="5753" y="4915"/>
                    </a:lnTo>
                    <a:lnTo>
                      <a:pt x="5772" y="4934"/>
                    </a:lnTo>
                    <a:lnTo>
                      <a:pt x="5772" y="4953"/>
                    </a:lnTo>
                    <a:lnTo>
                      <a:pt x="5791" y="5010"/>
                    </a:lnTo>
                    <a:lnTo>
                      <a:pt x="5810" y="5029"/>
                    </a:lnTo>
                    <a:lnTo>
                      <a:pt x="5924" y="5163"/>
                    </a:lnTo>
                    <a:lnTo>
                      <a:pt x="5962" y="5181"/>
                    </a:lnTo>
                    <a:lnTo>
                      <a:pt x="6057" y="5239"/>
                    </a:lnTo>
                    <a:lnTo>
                      <a:pt x="6096" y="5258"/>
                    </a:lnTo>
                    <a:lnTo>
                      <a:pt x="6115" y="5277"/>
                    </a:lnTo>
                    <a:lnTo>
                      <a:pt x="6152" y="5334"/>
                    </a:lnTo>
                    <a:lnTo>
                      <a:pt x="6191" y="5391"/>
                    </a:lnTo>
                    <a:lnTo>
                      <a:pt x="6229" y="5410"/>
                    </a:lnTo>
                    <a:lnTo>
                      <a:pt x="6305" y="5429"/>
                    </a:lnTo>
                    <a:lnTo>
                      <a:pt x="6362" y="5448"/>
                    </a:lnTo>
                    <a:lnTo>
                      <a:pt x="6972" y="5848"/>
                    </a:lnTo>
                    <a:lnTo>
                      <a:pt x="7143" y="5924"/>
                    </a:lnTo>
                    <a:lnTo>
                      <a:pt x="7181" y="5943"/>
                    </a:lnTo>
                    <a:lnTo>
                      <a:pt x="7181" y="5982"/>
                    </a:lnTo>
                    <a:lnTo>
                      <a:pt x="7181" y="6001"/>
                    </a:lnTo>
                    <a:lnTo>
                      <a:pt x="7181" y="6039"/>
                    </a:lnTo>
                    <a:lnTo>
                      <a:pt x="7181" y="6058"/>
                    </a:lnTo>
                    <a:lnTo>
                      <a:pt x="7124" y="6191"/>
                    </a:lnTo>
                    <a:lnTo>
                      <a:pt x="7124" y="6210"/>
                    </a:lnTo>
                    <a:lnTo>
                      <a:pt x="7124" y="6248"/>
                    </a:lnTo>
                    <a:lnTo>
                      <a:pt x="7124" y="6305"/>
                    </a:lnTo>
                    <a:lnTo>
                      <a:pt x="7124" y="6324"/>
                    </a:lnTo>
                    <a:lnTo>
                      <a:pt x="7105" y="6324"/>
                    </a:lnTo>
                    <a:lnTo>
                      <a:pt x="7105" y="6344"/>
                    </a:lnTo>
                    <a:lnTo>
                      <a:pt x="7067" y="6382"/>
                    </a:lnTo>
                    <a:lnTo>
                      <a:pt x="7048" y="6400"/>
                    </a:lnTo>
                    <a:lnTo>
                      <a:pt x="7048" y="6420"/>
                    </a:lnTo>
                    <a:lnTo>
                      <a:pt x="7048" y="6439"/>
                    </a:lnTo>
                    <a:lnTo>
                      <a:pt x="7067" y="6667"/>
                    </a:lnTo>
                    <a:lnTo>
                      <a:pt x="7048" y="6763"/>
                    </a:lnTo>
                    <a:lnTo>
                      <a:pt x="7048" y="6781"/>
                    </a:lnTo>
                    <a:lnTo>
                      <a:pt x="7048" y="6820"/>
                    </a:lnTo>
                    <a:lnTo>
                      <a:pt x="7067" y="6858"/>
                    </a:lnTo>
                    <a:lnTo>
                      <a:pt x="7086" y="6896"/>
                    </a:lnTo>
                    <a:lnTo>
                      <a:pt x="7105" y="6953"/>
                    </a:lnTo>
                    <a:lnTo>
                      <a:pt x="7143" y="6972"/>
                    </a:lnTo>
                    <a:lnTo>
                      <a:pt x="7181" y="6991"/>
                    </a:lnTo>
                    <a:lnTo>
                      <a:pt x="7219" y="6991"/>
                    </a:lnTo>
                    <a:lnTo>
                      <a:pt x="7276" y="7030"/>
                    </a:lnTo>
                    <a:lnTo>
                      <a:pt x="7448" y="7125"/>
                    </a:lnTo>
                    <a:lnTo>
                      <a:pt x="7486" y="7144"/>
                    </a:lnTo>
                    <a:lnTo>
                      <a:pt x="7524" y="7144"/>
                    </a:lnTo>
                    <a:lnTo>
                      <a:pt x="7562" y="7125"/>
                    </a:lnTo>
                    <a:lnTo>
                      <a:pt x="7581" y="7125"/>
                    </a:lnTo>
                    <a:lnTo>
                      <a:pt x="7696" y="7144"/>
                    </a:lnTo>
                    <a:lnTo>
                      <a:pt x="7734" y="7144"/>
                    </a:lnTo>
                    <a:lnTo>
                      <a:pt x="7772" y="7162"/>
                    </a:lnTo>
                    <a:lnTo>
                      <a:pt x="7810" y="7162"/>
                    </a:lnTo>
                    <a:lnTo>
                      <a:pt x="7867" y="7201"/>
                    </a:lnTo>
                    <a:lnTo>
                      <a:pt x="7886" y="7239"/>
                    </a:lnTo>
                    <a:lnTo>
                      <a:pt x="7924" y="7277"/>
                    </a:lnTo>
                    <a:lnTo>
                      <a:pt x="7943" y="7296"/>
                    </a:lnTo>
                    <a:lnTo>
                      <a:pt x="7981" y="7296"/>
                    </a:lnTo>
                    <a:lnTo>
                      <a:pt x="8001" y="7277"/>
                    </a:lnTo>
                    <a:lnTo>
                      <a:pt x="8020" y="7277"/>
                    </a:lnTo>
                    <a:lnTo>
                      <a:pt x="8057" y="7277"/>
                    </a:lnTo>
                    <a:lnTo>
                      <a:pt x="8153" y="7334"/>
                    </a:lnTo>
                    <a:lnTo>
                      <a:pt x="8191" y="7334"/>
                    </a:lnTo>
                    <a:lnTo>
                      <a:pt x="8210" y="7353"/>
                    </a:lnTo>
                    <a:lnTo>
                      <a:pt x="8229" y="7353"/>
                    </a:lnTo>
                    <a:lnTo>
                      <a:pt x="8248" y="7391"/>
                    </a:lnTo>
                    <a:lnTo>
                      <a:pt x="8267" y="7429"/>
                    </a:lnTo>
                    <a:lnTo>
                      <a:pt x="8286" y="7448"/>
                    </a:lnTo>
                    <a:lnTo>
                      <a:pt x="8324" y="7448"/>
                    </a:lnTo>
                    <a:lnTo>
                      <a:pt x="8382" y="7467"/>
                    </a:lnTo>
                    <a:lnTo>
                      <a:pt x="8534" y="7543"/>
                    </a:lnTo>
                    <a:lnTo>
                      <a:pt x="8572" y="7543"/>
                    </a:lnTo>
                    <a:lnTo>
                      <a:pt x="8743" y="7582"/>
                    </a:lnTo>
                    <a:lnTo>
                      <a:pt x="8763" y="7582"/>
                    </a:lnTo>
                    <a:lnTo>
                      <a:pt x="8781" y="7563"/>
                    </a:lnTo>
                    <a:lnTo>
                      <a:pt x="8819" y="7524"/>
                    </a:lnTo>
                    <a:lnTo>
                      <a:pt x="8839" y="7524"/>
                    </a:lnTo>
                    <a:lnTo>
                      <a:pt x="8915" y="7506"/>
                    </a:lnTo>
                    <a:lnTo>
                      <a:pt x="8934" y="7506"/>
                    </a:lnTo>
                    <a:lnTo>
                      <a:pt x="8972" y="7506"/>
                    </a:lnTo>
                    <a:lnTo>
                      <a:pt x="9124" y="7582"/>
                    </a:lnTo>
                    <a:lnTo>
                      <a:pt x="9220" y="7582"/>
                    </a:lnTo>
                    <a:lnTo>
                      <a:pt x="9239" y="7582"/>
                    </a:lnTo>
                    <a:lnTo>
                      <a:pt x="9353" y="7658"/>
                    </a:lnTo>
                    <a:lnTo>
                      <a:pt x="9391" y="7658"/>
                    </a:lnTo>
                    <a:lnTo>
                      <a:pt x="9448" y="7677"/>
                    </a:lnTo>
                    <a:lnTo>
                      <a:pt x="9505" y="7677"/>
                    </a:lnTo>
                    <a:lnTo>
                      <a:pt x="9620" y="7677"/>
                    </a:lnTo>
                    <a:lnTo>
                      <a:pt x="9638" y="7677"/>
                    </a:lnTo>
                    <a:lnTo>
                      <a:pt x="9810" y="7715"/>
                    </a:lnTo>
                    <a:lnTo>
                      <a:pt x="9867" y="7734"/>
                    </a:lnTo>
                    <a:lnTo>
                      <a:pt x="9924" y="7772"/>
                    </a:lnTo>
                    <a:lnTo>
                      <a:pt x="9962" y="7810"/>
                    </a:lnTo>
                    <a:lnTo>
                      <a:pt x="10058" y="7905"/>
                    </a:lnTo>
                    <a:lnTo>
                      <a:pt x="10096" y="7924"/>
                    </a:lnTo>
                    <a:lnTo>
                      <a:pt x="10115" y="7944"/>
                    </a:lnTo>
                    <a:lnTo>
                      <a:pt x="10191" y="7963"/>
                    </a:lnTo>
                    <a:lnTo>
                      <a:pt x="10286" y="8020"/>
                    </a:lnTo>
                    <a:lnTo>
                      <a:pt x="10400" y="8039"/>
                    </a:lnTo>
                    <a:lnTo>
                      <a:pt x="10458" y="8058"/>
                    </a:lnTo>
                    <a:lnTo>
                      <a:pt x="10495" y="8077"/>
                    </a:lnTo>
                    <a:lnTo>
                      <a:pt x="10534" y="8115"/>
                    </a:lnTo>
                    <a:lnTo>
                      <a:pt x="10686" y="826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88" name="Freeform 10">
                <a:extLst>
                  <a:ext uri="{FF2B5EF4-FFF2-40B4-BE49-F238E27FC236}">
                    <a16:creationId xmlns:a16="http://schemas.microsoft.com/office/drawing/2014/main" id="{BC669AE6-4949-7C47-9B20-FDD1E03D9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7125" y="5837238"/>
                <a:ext cx="561975" cy="665162"/>
              </a:xfrm>
              <a:custGeom>
                <a:avLst/>
                <a:gdLst>
                  <a:gd name="T0" fmla="*/ 69033038 w 1563"/>
                  <a:gd name="T1" fmla="*/ 41930028 h 1849"/>
                  <a:gd name="T2" fmla="*/ 76272556 w 1563"/>
                  <a:gd name="T3" fmla="*/ 46847694 h 1849"/>
                  <a:gd name="T4" fmla="*/ 88683107 w 1563"/>
                  <a:gd name="T5" fmla="*/ 44388861 h 1849"/>
                  <a:gd name="T6" fmla="*/ 105876737 w 1563"/>
                  <a:gd name="T7" fmla="*/ 41930028 h 1849"/>
                  <a:gd name="T8" fmla="*/ 113245333 w 1563"/>
                  <a:gd name="T9" fmla="*/ 39471195 h 1849"/>
                  <a:gd name="T10" fmla="*/ 120743367 w 1563"/>
                  <a:gd name="T11" fmla="*/ 27177030 h 1849"/>
                  <a:gd name="T12" fmla="*/ 133024480 w 1563"/>
                  <a:gd name="T13" fmla="*/ 0 h 1849"/>
                  <a:gd name="T14" fmla="*/ 137936997 w 1563"/>
                  <a:gd name="T15" fmla="*/ 4917666 h 1849"/>
                  <a:gd name="T16" fmla="*/ 140393076 w 1563"/>
                  <a:gd name="T17" fmla="*/ 12294165 h 1849"/>
                  <a:gd name="T18" fmla="*/ 147761672 w 1563"/>
                  <a:gd name="T19" fmla="*/ 19671024 h 1849"/>
                  <a:gd name="T20" fmla="*/ 177365854 w 1563"/>
                  <a:gd name="T21" fmla="*/ 19671024 h 1849"/>
                  <a:gd name="T22" fmla="*/ 187190888 w 1563"/>
                  <a:gd name="T23" fmla="*/ 24588690 h 1849"/>
                  <a:gd name="T24" fmla="*/ 189646967 w 1563"/>
                  <a:gd name="T25" fmla="*/ 39471195 h 1849"/>
                  <a:gd name="T26" fmla="*/ 184734450 w 1563"/>
                  <a:gd name="T27" fmla="*/ 56683386 h 1849"/>
                  <a:gd name="T28" fmla="*/ 187190888 w 1563"/>
                  <a:gd name="T29" fmla="*/ 64059885 h 1849"/>
                  <a:gd name="T30" fmla="*/ 192103405 w 1563"/>
                  <a:gd name="T31" fmla="*/ 71436384 h 1849"/>
                  <a:gd name="T32" fmla="*/ 192103405 w 1563"/>
                  <a:gd name="T33" fmla="*/ 81401223 h 1849"/>
                  <a:gd name="T34" fmla="*/ 192103405 w 1563"/>
                  <a:gd name="T35" fmla="*/ 91236915 h 1849"/>
                  <a:gd name="T36" fmla="*/ 199472002 w 1563"/>
                  <a:gd name="T37" fmla="*/ 108448746 h 1849"/>
                  <a:gd name="T38" fmla="*/ 201928080 w 1563"/>
                  <a:gd name="T39" fmla="*/ 113366772 h 1849"/>
                  <a:gd name="T40" fmla="*/ 197015923 w 1563"/>
                  <a:gd name="T41" fmla="*/ 120743271 h 1849"/>
                  <a:gd name="T42" fmla="*/ 189646967 w 1563"/>
                  <a:gd name="T43" fmla="*/ 130578603 h 1849"/>
                  <a:gd name="T44" fmla="*/ 187190888 w 1563"/>
                  <a:gd name="T45" fmla="*/ 143002275 h 1849"/>
                  <a:gd name="T46" fmla="*/ 179822292 w 1563"/>
                  <a:gd name="T47" fmla="*/ 150379134 h 1849"/>
                  <a:gd name="T48" fmla="*/ 157586707 w 1563"/>
                  <a:gd name="T49" fmla="*/ 160214466 h 1849"/>
                  <a:gd name="T50" fmla="*/ 160043145 w 1563"/>
                  <a:gd name="T51" fmla="*/ 170049798 h 1849"/>
                  <a:gd name="T52" fmla="*/ 160043145 w 1563"/>
                  <a:gd name="T53" fmla="*/ 179885490 h 1849"/>
                  <a:gd name="T54" fmla="*/ 157586707 w 1563"/>
                  <a:gd name="T55" fmla="*/ 192309162 h 1849"/>
                  <a:gd name="T56" fmla="*/ 142849515 w 1563"/>
                  <a:gd name="T57" fmla="*/ 204603328 h 1849"/>
                  <a:gd name="T58" fmla="*/ 140393076 w 1563"/>
                  <a:gd name="T59" fmla="*/ 211980186 h 1849"/>
                  <a:gd name="T60" fmla="*/ 147761672 w 1563"/>
                  <a:gd name="T61" fmla="*/ 216897852 h 1849"/>
                  <a:gd name="T62" fmla="*/ 147761672 w 1563"/>
                  <a:gd name="T63" fmla="*/ 221815519 h 1849"/>
                  <a:gd name="T64" fmla="*/ 133024480 w 1563"/>
                  <a:gd name="T65" fmla="*/ 231650851 h 1849"/>
                  <a:gd name="T66" fmla="*/ 123070368 w 1563"/>
                  <a:gd name="T67" fmla="*/ 231650851 h 1849"/>
                  <a:gd name="T68" fmla="*/ 115701412 w 1563"/>
                  <a:gd name="T69" fmla="*/ 236698024 h 1849"/>
                  <a:gd name="T70" fmla="*/ 110788895 w 1563"/>
                  <a:gd name="T71" fmla="*/ 239156857 h 1849"/>
                  <a:gd name="T72" fmla="*/ 103420299 w 1563"/>
                  <a:gd name="T73" fmla="*/ 239156857 h 1849"/>
                  <a:gd name="T74" fmla="*/ 86226668 w 1563"/>
                  <a:gd name="T75" fmla="*/ 224403858 h 1849"/>
                  <a:gd name="T76" fmla="*/ 34516699 w 1563"/>
                  <a:gd name="T77" fmla="*/ 194767995 h 1849"/>
                  <a:gd name="T78" fmla="*/ 14737552 w 1563"/>
                  <a:gd name="T79" fmla="*/ 189850329 h 1849"/>
                  <a:gd name="T80" fmla="*/ 14737552 w 1563"/>
                  <a:gd name="T81" fmla="*/ 170049798 h 1849"/>
                  <a:gd name="T82" fmla="*/ 36972777 w 1563"/>
                  <a:gd name="T83" fmla="*/ 162673299 h 1849"/>
                  <a:gd name="T84" fmla="*/ 36972777 w 1563"/>
                  <a:gd name="T85" fmla="*/ 152837967 h 1849"/>
                  <a:gd name="T86" fmla="*/ 32060260 w 1563"/>
                  <a:gd name="T87" fmla="*/ 145461108 h 1849"/>
                  <a:gd name="T88" fmla="*/ 14737552 w 1563"/>
                  <a:gd name="T89" fmla="*/ 135625776 h 1849"/>
                  <a:gd name="T90" fmla="*/ 14737552 w 1563"/>
                  <a:gd name="T91" fmla="*/ 125790444 h 1849"/>
                  <a:gd name="T92" fmla="*/ 19779147 w 1563"/>
                  <a:gd name="T93" fmla="*/ 110907579 h 1849"/>
                  <a:gd name="T94" fmla="*/ 14737552 w 1563"/>
                  <a:gd name="T95" fmla="*/ 103531080 h 1849"/>
                  <a:gd name="T96" fmla="*/ 12281113 w 1563"/>
                  <a:gd name="T97" fmla="*/ 96154581 h 1849"/>
                  <a:gd name="T98" fmla="*/ 14737552 w 1563"/>
                  <a:gd name="T99" fmla="*/ 83730909 h 1849"/>
                  <a:gd name="T100" fmla="*/ 24691664 w 1563"/>
                  <a:gd name="T101" fmla="*/ 81401223 h 1849"/>
                  <a:gd name="T102" fmla="*/ 36972777 w 1563"/>
                  <a:gd name="T103" fmla="*/ 71436384 h 1849"/>
                  <a:gd name="T104" fmla="*/ 61535004 w 1563"/>
                  <a:gd name="T105" fmla="*/ 34424022 h 18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63" h="1849">
                    <a:moveTo>
                      <a:pt x="476" y="266"/>
                    </a:moveTo>
                    <a:lnTo>
                      <a:pt x="534" y="324"/>
                    </a:lnTo>
                    <a:lnTo>
                      <a:pt x="572" y="343"/>
                    </a:lnTo>
                    <a:lnTo>
                      <a:pt x="590" y="362"/>
                    </a:lnTo>
                    <a:lnTo>
                      <a:pt x="629" y="362"/>
                    </a:lnTo>
                    <a:lnTo>
                      <a:pt x="686" y="343"/>
                    </a:lnTo>
                    <a:lnTo>
                      <a:pt x="724" y="324"/>
                    </a:lnTo>
                    <a:lnTo>
                      <a:pt x="819" y="324"/>
                    </a:lnTo>
                    <a:lnTo>
                      <a:pt x="839" y="324"/>
                    </a:lnTo>
                    <a:lnTo>
                      <a:pt x="876" y="305"/>
                    </a:lnTo>
                    <a:lnTo>
                      <a:pt x="895" y="286"/>
                    </a:lnTo>
                    <a:lnTo>
                      <a:pt x="934" y="210"/>
                    </a:lnTo>
                    <a:lnTo>
                      <a:pt x="952" y="0"/>
                    </a:lnTo>
                    <a:lnTo>
                      <a:pt x="1029" y="0"/>
                    </a:lnTo>
                    <a:lnTo>
                      <a:pt x="1067" y="19"/>
                    </a:lnTo>
                    <a:lnTo>
                      <a:pt x="1067" y="38"/>
                    </a:lnTo>
                    <a:lnTo>
                      <a:pt x="1086" y="76"/>
                    </a:lnTo>
                    <a:lnTo>
                      <a:pt x="1086" y="95"/>
                    </a:lnTo>
                    <a:lnTo>
                      <a:pt x="1105" y="134"/>
                    </a:lnTo>
                    <a:lnTo>
                      <a:pt x="1143" y="152"/>
                    </a:lnTo>
                    <a:lnTo>
                      <a:pt x="1219" y="171"/>
                    </a:lnTo>
                    <a:lnTo>
                      <a:pt x="1372" y="152"/>
                    </a:lnTo>
                    <a:lnTo>
                      <a:pt x="1429" y="171"/>
                    </a:lnTo>
                    <a:lnTo>
                      <a:pt x="1448" y="190"/>
                    </a:lnTo>
                    <a:lnTo>
                      <a:pt x="1448" y="248"/>
                    </a:lnTo>
                    <a:lnTo>
                      <a:pt x="1467" y="305"/>
                    </a:lnTo>
                    <a:lnTo>
                      <a:pt x="1467" y="343"/>
                    </a:lnTo>
                    <a:lnTo>
                      <a:pt x="1429" y="438"/>
                    </a:lnTo>
                    <a:lnTo>
                      <a:pt x="1429" y="457"/>
                    </a:lnTo>
                    <a:lnTo>
                      <a:pt x="1448" y="495"/>
                    </a:lnTo>
                    <a:lnTo>
                      <a:pt x="1467" y="533"/>
                    </a:lnTo>
                    <a:lnTo>
                      <a:pt x="1486" y="552"/>
                    </a:lnTo>
                    <a:lnTo>
                      <a:pt x="1486" y="591"/>
                    </a:lnTo>
                    <a:lnTo>
                      <a:pt x="1486" y="629"/>
                    </a:lnTo>
                    <a:lnTo>
                      <a:pt x="1486" y="667"/>
                    </a:lnTo>
                    <a:lnTo>
                      <a:pt x="1486" y="705"/>
                    </a:lnTo>
                    <a:lnTo>
                      <a:pt x="1505" y="762"/>
                    </a:lnTo>
                    <a:lnTo>
                      <a:pt x="1543" y="838"/>
                    </a:lnTo>
                    <a:lnTo>
                      <a:pt x="1562" y="876"/>
                    </a:lnTo>
                    <a:lnTo>
                      <a:pt x="1543" y="914"/>
                    </a:lnTo>
                    <a:lnTo>
                      <a:pt x="1524" y="933"/>
                    </a:lnTo>
                    <a:lnTo>
                      <a:pt x="1486" y="991"/>
                    </a:lnTo>
                    <a:lnTo>
                      <a:pt x="1467" y="1009"/>
                    </a:lnTo>
                    <a:lnTo>
                      <a:pt x="1448" y="1048"/>
                    </a:lnTo>
                    <a:lnTo>
                      <a:pt x="1448" y="1105"/>
                    </a:lnTo>
                    <a:lnTo>
                      <a:pt x="1429" y="1124"/>
                    </a:lnTo>
                    <a:lnTo>
                      <a:pt x="1391" y="1162"/>
                    </a:lnTo>
                    <a:lnTo>
                      <a:pt x="1219" y="1219"/>
                    </a:lnTo>
                    <a:lnTo>
                      <a:pt x="1219" y="1238"/>
                    </a:lnTo>
                    <a:lnTo>
                      <a:pt x="1219" y="1257"/>
                    </a:lnTo>
                    <a:lnTo>
                      <a:pt x="1238" y="1314"/>
                    </a:lnTo>
                    <a:lnTo>
                      <a:pt x="1238" y="1333"/>
                    </a:lnTo>
                    <a:lnTo>
                      <a:pt x="1238" y="1390"/>
                    </a:lnTo>
                    <a:lnTo>
                      <a:pt x="1238" y="1409"/>
                    </a:lnTo>
                    <a:lnTo>
                      <a:pt x="1219" y="1486"/>
                    </a:lnTo>
                    <a:lnTo>
                      <a:pt x="1181" y="1543"/>
                    </a:lnTo>
                    <a:lnTo>
                      <a:pt x="1105" y="1581"/>
                    </a:lnTo>
                    <a:lnTo>
                      <a:pt x="1086" y="1619"/>
                    </a:lnTo>
                    <a:lnTo>
                      <a:pt x="1086" y="1638"/>
                    </a:lnTo>
                    <a:lnTo>
                      <a:pt x="1105" y="1657"/>
                    </a:lnTo>
                    <a:lnTo>
                      <a:pt x="1143" y="1676"/>
                    </a:lnTo>
                    <a:lnTo>
                      <a:pt x="1162" y="1695"/>
                    </a:lnTo>
                    <a:lnTo>
                      <a:pt x="1143" y="1714"/>
                    </a:lnTo>
                    <a:lnTo>
                      <a:pt x="1067" y="1771"/>
                    </a:lnTo>
                    <a:lnTo>
                      <a:pt x="1029" y="1790"/>
                    </a:lnTo>
                    <a:lnTo>
                      <a:pt x="971" y="1790"/>
                    </a:lnTo>
                    <a:lnTo>
                      <a:pt x="952" y="1790"/>
                    </a:lnTo>
                    <a:lnTo>
                      <a:pt x="934" y="1810"/>
                    </a:lnTo>
                    <a:lnTo>
                      <a:pt x="895" y="1829"/>
                    </a:lnTo>
                    <a:lnTo>
                      <a:pt x="876" y="1848"/>
                    </a:lnTo>
                    <a:lnTo>
                      <a:pt x="857" y="1848"/>
                    </a:lnTo>
                    <a:lnTo>
                      <a:pt x="839" y="1848"/>
                    </a:lnTo>
                    <a:lnTo>
                      <a:pt x="800" y="1848"/>
                    </a:lnTo>
                    <a:lnTo>
                      <a:pt x="762" y="1829"/>
                    </a:lnTo>
                    <a:lnTo>
                      <a:pt x="667" y="1734"/>
                    </a:lnTo>
                    <a:lnTo>
                      <a:pt x="438" y="1581"/>
                    </a:lnTo>
                    <a:lnTo>
                      <a:pt x="267" y="1505"/>
                    </a:lnTo>
                    <a:lnTo>
                      <a:pt x="209" y="1505"/>
                    </a:lnTo>
                    <a:lnTo>
                      <a:pt x="114" y="1467"/>
                    </a:lnTo>
                    <a:lnTo>
                      <a:pt x="0" y="1353"/>
                    </a:lnTo>
                    <a:lnTo>
                      <a:pt x="114" y="1314"/>
                    </a:lnTo>
                    <a:lnTo>
                      <a:pt x="267" y="1276"/>
                    </a:lnTo>
                    <a:lnTo>
                      <a:pt x="286" y="1257"/>
                    </a:lnTo>
                    <a:lnTo>
                      <a:pt x="305" y="1219"/>
                    </a:lnTo>
                    <a:lnTo>
                      <a:pt x="286" y="1181"/>
                    </a:lnTo>
                    <a:lnTo>
                      <a:pt x="267" y="1143"/>
                    </a:lnTo>
                    <a:lnTo>
                      <a:pt x="248" y="1124"/>
                    </a:lnTo>
                    <a:lnTo>
                      <a:pt x="153" y="1067"/>
                    </a:lnTo>
                    <a:lnTo>
                      <a:pt x="114" y="1048"/>
                    </a:lnTo>
                    <a:lnTo>
                      <a:pt x="114" y="1009"/>
                    </a:lnTo>
                    <a:lnTo>
                      <a:pt x="114" y="972"/>
                    </a:lnTo>
                    <a:lnTo>
                      <a:pt x="133" y="914"/>
                    </a:lnTo>
                    <a:lnTo>
                      <a:pt x="153" y="857"/>
                    </a:lnTo>
                    <a:lnTo>
                      <a:pt x="133" y="819"/>
                    </a:lnTo>
                    <a:lnTo>
                      <a:pt x="114" y="800"/>
                    </a:lnTo>
                    <a:lnTo>
                      <a:pt x="95" y="781"/>
                    </a:lnTo>
                    <a:lnTo>
                      <a:pt x="95" y="743"/>
                    </a:lnTo>
                    <a:lnTo>
                      <a:pt x="114" y="686"/>
                    </a:lnTo>
                    <a:lnTo>
                      <a:pt x="114" y="647"/>
                    </a:lnTo>
                    <a:lnTo>
                      <a:pt x="153" y="629"/>
                    </a:lnTo>
                    <a:lnTo>
                      <a:pt x="191" y="629"/>
                    </a:lnTo>
                    <a:lnTo>
                      <a:pt x="229" y="610"/>
                    </a:lnTo>
                    <a:lnTo>
                      <a:pt x="286" y="552"/>
                    </a:lnTo>
                    <a:lnTo>
                      <a:pt x="419" y="419"/>
                    </a:lnTo>
                    <a:lnTo>
                      <a:pt x="476" y="266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89" name="Freeform 11">
                <a:extLst>
                  <a:ext uri="{FF2B5EF4-FFF2-40B4-BE49-F238E27FC236}">
                    <a16:creationId xmlns:a16="http://schemas.microsoft.com/office/drawing/2014/main" id="{3FA8F06E-7803-D84B-82C0-3F0B10379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9950" y="9917113"/>
                <a:ext cx="508000" cy="384175"/>
              </a:xfrm>
              <a:custGeom>
                <a:avLst/>
                <a:gdLst>
                  <a:gd name="T0" fmla="*/ 116139745 w 1411"/>
                  <a:gd name="T1" fmla="*/ 125642132 h 1068"/>
                  <a:gd name="T2" fmla="*/ 106159039 w 1411"/>
                  <a:gd name="T3" fmla="*/ 120725195 h 1068"/>
                  <a:gd name="T4" fmla="*/ 101363101 w 1411"/>
                  <a:gd name="T5" fmla="*/ 120725195 h 1068"/>
                  <a:gd name="T6" fmla="*/ 79068346 w 1411"/>
                  <a:gd name="T7" fmla="*/ 138063790 h 1068"/>
                  <a:gd name="T8" fmla="*/ 64291702 w 1411"/>
                  <a:gd name="T9" fmla="*/ 125642132 h 1068"/>
                  <a:gd name="T10" fmla="*/ 71680204 w 1411"/>
                  <a:gd name="T11" fmla="*/ 101057090 h 1068"/>
                  <a:gd name="T12" fmla="*/ 61829108 w 1411"/>
                  <a:gd name="T13" fmla="*/ 88764569 h 1068"/>
                  <a:gd name="T14" fmla="*/ 51977653 w 1411"/>
                  <a:gd name="T15" fmla="*/ 86176783 h 1068"/>
                  <a:gd name="T16" fmla="*/ 42126557 w 1411"/>
                  <a:gd name="T17" fmla="*/ 91093720 h 1068"/>
                  <a:gd name="T18" fmla="*/ 27220303 w 1411"/>
                  <a:gd name="T19" fmla="*/ 88764569 h 1068"/>
                  <a:gd name="T20" fmla="*/ 17369208 w 1411"/>
                  <a:gd name="T21" fmla="*/ 88764569 h 1068"/>
                  <a:gd name="T22" fmla="*/ 5055158 w 1411"/>
                  <a:gd name="T23" fmla="*/ 86176783 h 1068"/>
                  <a:gd name="T24" fmla="*/ 0 w 1411"/>
                  <a:gd name="T25" fmla="*/ 78801199 h 1068"/>
                  <a:gd name="T26" fmla="*/ 9851096 w 1411"/>
                  <a:gd name="T27" fmla="*/ 71425615 h 1068"/>
                  <a:gd name="T28" fmla="*/ 17369208 w 1411"/>
                  <a:gd name="T29" fmla="*/ 64050390 h 1068"/>
                  <a:gd name="T30" fmla="*/ 17369208 w 1411"/>
                  <a:gd name="T31" fmla="*/ 54216157 h 1068"/>
                  <a:gd name="T32" fmla="*/ 19831802 w 1411"/>
                  <a:gd name="T33" fmla="*/ 44252787 h 1068"/>
                  <a:gd name="T34" fmla="*/ 22294755 w 1411"/>
                  <a:gd name="T35" fmla="*/ 34418915 h 1068"/>
                  <a:gd name="T36" fmla="*/ 14906254 w 1411"/>
                  <a:gd name="T37" fmla="*/ 4916936 h 1068"/>
                  <a:gd name="T38" fmla="*/ 17369208 w 1411"/>
                  <a:gd name="T39" fmla="*/ 0 h 1068"/>
                  <a:gd name="T40" fmla="*/ 24757349 w 1411"/>
                  <a:gd name="T41" fmla="*/ 0 h 1068"/>
                  <a:gd name="T42" fmla="*/ 64291702 w 1411"/>
                  <a:gd name="T43" fmla="*/ 19668105 h 1068"/>
                  <a:gd name="T44" fmla="*/ 71680204 w 1411"/>
                  <a:gd name="T45" fmla="*/ 17209457 h 1068"/>
                  <a:gd name="T46" fmla="*/ 83993894 w 1411"/>
                  <a:gd name="T47" fmla="*/ 9833873 h 1068"/>
                  <a:gd name="T48" fmla="*/ 108621993 w 1411"/>
                  <a:gd name="T49" fmla="*/ 4916936 h 1068"/>
                  <a:gd name="T50" fmla="*/ 113677151 w 1411"/>
                  <a:gd name="T51" fmla="*/ 4916936 h 1068"/>
                  <a:gd name="T52" fmla="*/ 111214197 w 1411"/>
                  <a:gd name="T53" fmla="*/ 12292521 h 1068"/>
                  <a:gd name="T54" fmla="*/ 111214197 w 1411"/>
                  <a:gd name="T55" fmla="*/ 22126394 h 1068"/>
                  <a:gd name="T56" fmla="*/ 111214197 w 1411"/>
                  <a:gd name="T57" fmla="*/ 27043330 h 1068"/>
                  <a:gd name="T58" fmla="*/ 111214197 w 1411"/>
                  <a:gd name="T59" fmla="*/ 29501978 h 1068"/>
                  <a:gd name="T60" fmla="*/ 116139745 w 1411"/>
                  <a:gd name="T61" fmla="*/ 31960266 h 1068"/>
                  <a:gd name="T62" fmla="*/ 123528247 w 1411"/>
                  <a:gd name="T63" fmla="*/ 31960266 h 1068"/>
                  <a:gd name="T64" fmla="*/ 130916748 w 1411"/>
                  <a:gd name="T65" fmla="*/ 39465348 h 1068"/>
                  <a:gd name="T66" fmla="*/ 140767844 w 1411"/>
                  <a:gd name="T67" fmla="*/ 41794499 h 1068"/>
                  <a:gd name="T68" fmla="*/ 153211504 w 1411"/>
                  <a:gd name="T69" fmla="*/ 36877563 h 1068"/>
                  <a:gd name="T70" fmla="*/ 158007442 w 1411"/>
                  <a:gd name="T71" fmla="*/ 36877563 h 1068"/>
                  <a:gd name="T72" fmla="*/ 160599646 w 1411"/>
                  <a:gd name="T73" fmla="*/ 46711435 h 1068"/>
                  <a:gd name="T74" fmla="*/ 165525193 w 1411"/>
                  <a:gd name="T75" fmla="*/ 51757869 h 1068"/>
                  <a:gd name="T76" fmla="*/ 172913695 w 1411"/>
                  <a:gd name="T77" fmla="*/ 54216157 h 1068"/>
                  <a:gd name="T78" fmla="*/ 170450741 w 1411"/>
                  <a:gd name="T79" fmla="*/ 61591742 h 1068"/>
                  <a:gd name="T80" fmla="*/ 165525193 w 1411"/>
                  <a:gd name="T81" fmla="*/ 73884263 h 1068"/>
                  <a:gd name="T82" fmla="*/ 165525193 w 1411"/>
                  <a:gd name="T83" fmla="*/ 78801199 h 1068"/>
                  <a:gd name="T84" fmla="*/ 165525193 w 1411"/>
                  <a:gd name="T85" fmla="*/ 83718135 h 1068"/>
                  <a:gd name="T86" fmla="*/ 180301837 w 1411"/>
                  <a:gd name="T87" fmla="*/ 93552368 h 1068"/>
                  <a:gd name="T88" fmla="*/ 182764791 w 1411"/>
                  <a:gd name="T89" fmla="*/ 98598442 h 1068"/>
                  <a:gd name="T90" fmla="*/ 182764791 w 1411"/>
                  <a:gd name="T91" fmla="*/ 105844529 h 1068"/>
                  <a:gd name="T92" fmla="*/ 177839243 w 1411"/>
                  <a:gd name="T93" fmla="*/ 113349611 h 1068"/>
                  <a:gd name="T94" fmla="*/ 163062600 w 1411"/>
                  <a:gd name="T95" fmla="*/ 120725195 h 10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11" h="1068">
                    <a:moveTo>
                      <a:pt x="953" y="990"/>
                    </a:moveTo>
                    <a:lnTo>
                      <a:pt x="896" y="971"/>
                    </a:lnTo>
                    <a:lnTo>
                      <a:pt x="838" y="952"/>
                    </a:lnTo>
                    <a:lnTo>
                      <a:pt x="819" y="933"/>
                    </a:lnTo>
                    <a:lnTo>
                      <a:pt x="801" y="933"/>
                    </a:lnTo>
                    <a:lnTo>
                      <a:pt x="782" y="933"/>
                    </a:lnTo>
                    <a:lnTo>
                      <a:pt x="629" y="1067"/>
                    </a:lnTo>
                    <a:lnTo>
                      <a:pt x="610" y="1067"/>
                    </a:lnTo>
                    <a:lnTo>
                      <a:pt x="591" y="1067"/>
                    </a:lnTo>
                    <a:lnTo>
                      <a:pt x="496" y="971"/>
                    </a:lnTo>
                    <a:lnTo>
                      <a:pt x="553" y="838"/>
                    </a:lnTo>
                    <a:lnTo>
                      <a:pt x="553" y="781"/>
                    </a:lnTo>
                    <a:lnTo>
                      <a:pt x="515" y="742"/>
                    </a:lnTo>
                    <a:lnTo>
                      <a:pt x="477" y="686"/>
                    </a:lnTo>
                    <a:lnTo>
                      <a:pt x="439" y="666"/>
                    </a:lnTo>
                    <a:lnTo>
                      <a:pt x="401" y="666"/>
                    </a:lnTo>
                    <a:lnTo>
                      <a:pt x="343" y="704"/>
                    </a:lnTo>
                    <a:lnTo>
                      <a:pt x="325" y="704"/>
                    </a:lnTo>
                    <a:lnTo>
                      <a:pt x="305" y="704"/>
                    </a:lnTo>
                    <a:lnTo>
                      <a:pt x="210" y="686"/>
                    </a:lnTo>
                    <a:lnTo>
                      <a:pt x="191" y="686"/>
                    </a:lnTo>
                    <a:lnTo>
                      <a:pt x="134" y="686"/>
                    </a:lnTo>
                    <a:lnTo>
                      <a:pt x="96" y="666"/>
                    </a:lnTo>
                    <a:lnTo>
                      <a:pt x="39" y="666"/>
                    </a:lnTo>
                    <a:lnTo>
                      <a:pt x="20" y="628"/>
                    </a:lnTo>
                    <a:lnTo>
                      <a:pt x="0" y="609"/>
                    </a:lnTo>
                    <a:lnTo>
                      <a:pt x="20" y="590"/>
                    </a:lnTo>
                    <a:lnTo>
                      <a:pt x="76" y="552"/>
                    </a:lnTo>
                    <a:lnTo>
                      <a:pt x="115" y="533"/>
                    </a:lnTo>
                    <a:lnTo>
                      <a:pt x="134" y="495"/>
                    </a:lnTo>
                    <a:lnTo>
                      <a:pt x="134" y="457"/>
                    </a:lnTo>
                    <a:lnTo>
                      <a:pt x="134" y="419"/>
                    </a:lnTo>
                    <a:lnTo>
                      <a:pt x="134" y="381"/>
                    </a:lnTo>
                    <a:lnTo>
                      <a:pt x="153" y="342"/>
                    </a:lnTo>
                    <a:lnTo>
                      <a:pt x="172" y="305"/>
                    </a:lnTo>
                    <a:lnTo>
                      <a:pt x="172" y="266"/>
                    </a:lnTo>
                    <a:lnTo>
                      <a:pt x="115" y="95"/>
                    </a:lnTo>
                    <a:lnTo>
                      <a:pt x="115" y="38"/>
                    </a:lnTo>
                    <a:lnTo>
                      <a:pt x="115" y="0"/>
                    </a:lnTo>
                    <a:lnTo>
                      <a:pt x="134" y="0"/>
                    </a:lnTo>
                    <a:lnTo>
                      <a:pt x="153" y="0"/>
                    </a:lnTo>
                    <a:lnTo>
                      <a:pt x="191" y="0"/>
                    </a:lnTo>
                    <a:lnTo>
                      <a:pt x="457" y="152"/>
                    </a:lnTo>
                    <a:lnTo>
                      <a:pt x="496" y="152"/>
                    </a:lnTo>
                    <a:lnTo>
                      <a:pt x="534" y="152"/>
                    </a:lnTo>
                    <a:lnTo>
                      <a:pt x="553" y="133"/>
                    </a:lnTo>
                    <a:lnTo>
                      <a:pt x="610" y="95"/>
                    </a:lnTo>
                    <a:lnTo>
                      <a:pt x="648" y="76"/>
                    </a:lnTo>
                    <a:lnTo>
                      <a:pt x="743" y="57"/>
                    </a:lnTo>
                    <a:lnTo>
                      <a:pt x="838" y="38"/>
                    </a:lnTo>
                    <a:lnTo>
                      <a:pt x="858" y="38"/>
                    </a:lnTo>
                    <a:lnTo>
                      <a:pt x="877" y="38"/>
                    </a:lnTo>
                    <a:lnTo>
                      <a:pt x="877" y="57"/>
                    </a:lnTo>
                    <a:lnTo>
                      <a:pt x="858" y="95"/>
                    </a:lnTo>
                    <a:lnTo>
                      <a:pt x="858" y="114"/>
                    </a:lnTo>
                    <a:lnTo>
                      <a:pt x="858" y="171"/>
                    </a:lnTo>
                    <a:lnTo>
                      <a:pt x="858" y="190"/>
                    </a:lnTo>
                    <a:lnTo>
                      <a:pt x="858" y="209"/>
                    </a:lnTo>
                    <a:lnTo>
                      <a:pt x="858" y="228"/>
                    </a:lnTo>
                    <a:lnTo>
                      <a:pt x="877" y="228"/>
                    </a:lnTo>
                    <a:lnTo>
                      <a:pt x="896" y="247"/>
                    </a:lnTo>
                    <a:lnTo>
                      <a:pt x="915" y="247"/>
                    </a:lnTo>
                    <a:lnTo>
                      <a:pt x="953" y="247"/>
                    </a:lnTo>
                    <a:lnTo>
                      <a:pt x="972" y="266"/>
                    </a:lnTo>
                    <a:lnTo>
                      <a:pt x="1010" y="305"/>
                    </a:lnTo>
                    <a:lnTo>
                      <a:pt x="1048" y="323"/>
                    </a:lnTo>
                    <a:lnTo>
                      <a:pt x="1086" y="323"/>
                    </a:lnTo>
                    <a:lnTo>
                      <a:pt x="1105" y="305"/>
                    </a:lnTo>
                    <a:lnTo>
                      <a:pt x="1182" y="285"/>
                    </a:lnTo>
                    <a:lnTo>
                      <a:pt x="1200" y="266"/>
                    </a:lnTo>
                    <a:lnTo>
                      <a:pt x="1219" y="285"/>
                    </a:lnTo>
                    <a:lnTo>
                      <a:pt x="1219" y="342"/>
                    </a:lnTo>
                    <a:lnTo>
                      <a:pt x="1239" y="361"/>
                    </a:lnTo>
                    <a:lnTo>
                      <a:pt x="1258" y="381"/>
                    </a:lnTo>
                    <a:lnTo>
                      <a:pt x="1277" y="400"/>
                    </a:lnTo>
                    <a:lnTo>
                      <a:pt x="1315" y="400"/>
                    </a:lnTo>
                    <a:lnTo>
                      <a:pt x="1334" y="419"/>
                    </a:lnTo>
                    <a:lnTo>
                      <a:pt x="1334" y="457"/>
                    </a:lnTo>
                    <a:lnTo>
                      <a:pt x="1315" y="476"/>
                    </a:lnTo>
                    <a:lnTo>
                      <a:pt x="1315" y="514"/>
                    </a:lnTo>
                    <a:lnTo>
                      <a:pt x="1277" y="571"/>
                    </a:lnTo>
                    <a:lnTo>
                      <a:pt x="1277" y="590"/>
                    </a:lnTo>
                    <a:lnTo>
                      <a:pt x="1277" y="609"/>
                    </a:lnTo>
                    <a:lnTo>
                      <a:pt x="1277" y="628"/>
                    </a:lnTo>
                    <a:lnTo>
                      <a:pt x="1277" y="647"/>
                    </a:lnTo>
                    <a:lnTo>
                      <a:pt x="1296" y="666"/>
                    </a:lnTo>
                    <a:lnTo>
                      <a:pt x="1391" y="723"/>
                    </a:lnTo>
                    <a:lnTo>
                      <a:pt x="1410" y="742"/>
                    </a:lnTo>
                    <a:lnTo>
                      <a:pt x="1410" y="762"/>
                    </a:lnTo>
                    <a:lnTo>
                      <a:pt x="1410" y="781"/>
                    </a:lnTo>
                    <a:lnTo>
                      <a:pt x="1410" y="818"/>
                    </a:lnTo>
                    <a:lnTo>
                      <a:pt x="1391" y="838"/>
                    </a:lnTo>
                    <a:lnTo>
                      <a:pt x="1372" y="876"/>
                    </a:lnTo>
                    <a:lnTo>
                      <a:pt x="1334" y="895"/>
                    </a:lnTo>
                    <a:lnTo>
                      <a:pt x="1258" y="933"/>
                    </a:lnTo>
                    <a:lnTo>
                      <a:pt x="953" y="99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57350" name="Group 2">
              <a:extLst>
                <a:ext uri="{FF2B5EF4-FFF2-40B4-BE49-F238E27FC236}">
                  <a16:creationId xmlns:a16="http://schemas.microsoft.com/office/drawing/2014/main" id="{995F77AB-E381-5B40-86AE-C9186A009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44013" y="2478088"/>
              <a:ext cx="3725862" cy="2576512"/>
              <a:chOff x="18488025" y="4954588"/>
              <a:chExt cx="7450454" cy="5154612"/>
            </a:xfrm>
          </p:grpSpPr>
          <p:sp>
            <p:nvSpPr>
              <p:cNvPr id="57353" name="Text Box 42">
                <a:extLst>
                  <a:ext uri="{FF2B5EF4-FFF2-40B4-BE49-F238E27FC236}">
                    <a16:creationId xmlns:a16="http://schemas.microsoft.com/office/drawing/2014/main" id="{C1231A9F-A956-8046-BF7A-E0B5DC8F4E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4774" y="4954588"/>
                <a:ext cx="1703705" cy="62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00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Harare</a:t>
                </a:r>
              </a:p>
            </p:txBody>
          </p:sp>
          <p:sp>
            <p:nvSpPr>
              <p:cNvPr id="23595" name="Text Box 43">
                <a:extLst>
                  <a:ext uri="{FF2B5EF4-FFF2-40B4-BE49-F238E27FC236}">
                    <a16:creationId xmlns:a16="http://schemas.microsoft.com/office/drawing/2014/main" id="{7A8E7C97-AF17-9B4D-975E-E965D75697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88025" y="9064304"/>
                <a:ext cx="1669765" cy="4382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Bulawayo</a:t>
                </a:r>
              </a:p>
            </p:txBody>
          </p:sp>
          <p:sp>
            <p:nvSpPr>
              <p:cNvPr id="57355" name="Freeform 44">
                <a:extLst>
                  <a:ext uri="{FF2B5EF4-FFF2-40B4-BE49-F238E27FC236}">
                    <a16:creationId xmlns:a16="http://schemas.microsoft.com/office/drawing/2014/main" id="{F4E4E4B2-1B26-0A48-A19D-149E89866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3475" y="5575300"/>
                <a:ext cx="493713" cy="658813"/>
              </a:xfrm>
              <a:custGeom>
                <a:avLst/>
                <a:gdLst>
                  <a:gd name="T0" fmla="*/ 88701851 w 1373"/>
                  <a:gd name="T1" fmla="*/ 0 h 1830"/>
                  <a:gd name="T2" fmla="*/ 88701851 w 1373"/>
                  <a:gd name="T3" fmla="*/ 0 h 1830"/>
                  <a:gd name="T4" fmla="*/ 0 w 1373"/>
                  <a:gd name="T5" fmla="*/ 91371603 h 1830"/>
                  <a:gd name="T6" fmla="*/ 14740551 w 1373"/>
                  <a:gd name="T7" fmla="*/ 138288809 h 1830"/>
                  <a:gd name="T8" fmla="*/ 81331396 w 1373"/>
                  <a:gd name="T9" fmla="*/ 232122860 h 1830"/>
                  <a:gd name="T10" fmla="*/ 88701851 w 1373"/>
                  <a:gd name="T11" fmla="*/ 237047758 h 1830"/>
                  <a:gd name="T12" fmla="*/ 96071947 w 1373"/>
                  <a:gd name="T13" fmla="*/ 232122860 h 1830"/>
                  <a:gd name="T14" fmla="*/ 162533700 w 1373"/>
                  <a:gd name="T15" fmla="*/ 138288809 h 1830"/>
                  <a:gd name="T16" fmla="*/ 177403343 w 1373"/>
                  <a:gd name="T17" fmla="*/ 91371603 h 1830"/>
                  <a:gd name="T18" fmla="*/ 88701851 w 1373"/>
                  <a:gd name="T19" fmla="*/ 0 h 1830"/>
                  <a:gd name="T20" fmla="*/ 88701851 w 1373"/>
                  <a:gd name="T21" fmla="*/ 125976206 h 1830"/>
                  <a:gd name="T22" fmla="*/ 88701851 w 1373"/>
                  <a:gd name="T23" fmla="*/ 125976206 h 1830"/>
                  <a:gd name="T24" fmla="*/ 54177900 w 1373"/>
                  <a:gd name="T25" fmla="*/ 88909154 h 1830"/>
                  <a:gd name="T26" fmla="*/ 88701851 w 1373"/>
                  <a:gd name="T27" fmla="*/ 54304552 h 1830"/>
                  <a:gd name="T28" fmla="*/ 123096351 w 1373"/>
                  <a:gd name="T29" fmla="*/ 88909154 h 1830"/>
                  <a:gd name="T30" fmla="*/ 88701851 w 1373"/>
                  <a:gd name="T31" fmla="*/ 125976206 h 18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73" h="1830">
                    <a:moveTo>
                      <a:pt x="686" y="0"/>
                    </a:moveTo>
                    <a:lnTo>
                      <a:pt x="686" y="0"/>
                    </a:lnTo>
                    <a:cubicBezTo>
                      <a:pt x="305" y="0"/>
                      <a:pt x="0" y="305"/>
                      <a:pt x="0" y="705"/>
                    </a:cubicBezTo>
                    <a:cubicBezTo>
                      <a:pt x="0" y="838"/>
                      <a:pt x="38" y="953"/>
                      <a:pt x="114" y="1067"/>
                    </a:cubicBezTo>
                    <a:cubicBezTo>
                      <a:pt x="629" y="1791"/>
                      <a:pt x="629" y="1791"/>
                      <a:pt x="629" y="1791"/>
                    </a:cubicBezTo>
                    <a:cubicBezTo>
                      <a:pt x="648" y="1829"/>
                      <a:pt x="667" y="1829"/>
                      <a:pt x="686" y="1829"/>
                    </a:cubicBezTo>
                    <a:cubicBezTo>
                      <a:pt x="705" y="1829"/>
                      <a:pt x="724" y="1829"/>
                      <a:pt x="743" y="1791"/>
                    </a:cubicBezTo>
                    <a:cubicBezTo>
                      <a:pt x="1257" y="1067"/>
                      <a:pt x="1257" y="1067"/>
                      <a:pt x="1257" y="1067"/>
                    </a:cubicBezTo>
                    <a:cubicBezTo>
                      <a:pt x="1333" y="953"/>
                      <a:pt x="1372" y="838"/>
                      <a:pt x="1372" y="705"/>
                    </a:cubicBezTo>
                    <a:cubicBezTo>
                      <a:pt x="1372" y="305"/>
                      <a:pt x="1067" y="0"/>
                      <a:pt x="686" y="0"/>
                    </a:cubicBezTo>
                    <a:close/>
                    <a:moveTo>
                      <a:pt x="686" y="972"/>
                    </a:moveTo>
                    <a:lnTo>
                      <a:pt x="686" y="972"/>
                    </a:lnTo>
                    <a:cubicBezTo>
                      <a:pt x="534" y="972"/>
                      <a:pt x="419" y="838"/>
                      <a:pt x="419" y="686"/>
                    </a:cubicBezTo>
                    <a:cubicBezTo>
                      <a:pt x="419" y="533"/>
                      <a:pt x="534" y="419"/>
                      <a:pt x="686" y="419"/>
                    </a:cubicBezTo>
                    <a:cubicBezTo>
                      <a:pt x="838" y="419"/>
                      <a:pt x="952" y="533"/>
                      <a:pt x="952" y="686"/>
                    </a:cubicBezTo>
                    <a:cubicBezTo>
                      <a:pt x="952" y="838"/>
                      <a:pt x="838" y="972"/>
                      <a:pt x="686" y="972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56" name="Freeform 45">
                <a:extLst>
                  <a:ext uri="{FF2B5EF4-FFF2-40B4-BE49-F238E27FC236}">
                    <a16:creationId xmlns:a16="http://schemas.microsoft.com/office/drawing/2014/main" id="{70EC3A1F-0C80-C047-8EF4-09C4EEB6D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9163" y="9402763"/>
                <a:ext cx="534987" cy="706437"/>
              </a:xfrm>
              <a:custGeom>
                <a:avLst/>
                <a:gdLst>
                  <a:gd name="T0" fmla="*/ 96173177 w 1487"/>
                  <a:gd name="T1" fmla="*/ 0 h 1963"/>
                  <a:gd name="T2" fmla="*/ 96173177 w 1487"/>
                  <a:gd name="T3" fmla="*/ 0 h 1963"/>
                  <a:gd name="T4" fmla="*/ 0 w 1487"/>
                  <a:gd name="T5" fmla="*/ 96226580 h 1963"/>
                  <a:gd name="T6" fmla="*/ 14755855 w 1487"/>
                  <a:gd name="T7" fmla="*/ 145570287 h 1963"/>
                  <a:gd name="T8" fmla="*/ 88665730 w 1487"/>
                  <a:gd name="T9" fmla="*/ 249179007 h 1963"/>
                  <a:gd name="T10" fmla="*/ 96173177 w 1487"/>
                  <a:gd name="T11" fmla="*/ 254100315 h 1963"/>
                  <a:gd name="T12" fmla="*/ 103551105 w 1487"/>
                  <a:gd name="T13" fmla="*/ 249179007 h 1963"/>
                  <a:gd name="T14" fmla="*/ 175001191 w 1487"/>
                  <a:gd name="T15" fmla="*/ 145570287 h 1963"/>
                  <a:gd name="T16" fmla="*/ 192345995 w 1487"/>
                  <a:gd name="T17" fmla="*/ 96226580 h 1963"/>
                  <a:gd name="T18" fmla="*/ 96173177 w 1487"/>
                  <a:gd name="T19" fmla="*/ 0 h 1963"/>
                  <a:gd name="T20" fmla="*/ 96173177 w 1487"/>
                  <a:gd name="T21" fmla="*/ 133137283 h 1963"/>
                  <a:gd name="T22" fmla="*/ 96173177 w 1487"/>
                  <a:gd name="T23" fmla="*/ 133137283 h 1963"/>
                  <a:gd name="T24" fmla="*/ 59153660 w 1487"/>
                  <a:gd name="T25" fmla="*/ 96226580 h 1963"/>
                  <a:gd name="T26" fmla="*/ 96173177 w 1487"/>
                  <a:gd name="T27" fmla="*/ 56725847 h 1963"/>
                  <a:gd name="T28" fmla="*/ 133192695 w 1487"/>
                  <a:gd name="T29" fmla="*/ 96226580 h 1963"/>
                  <a:gd name="T30" fmla="*/ 96173177 w 1487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7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19" y="324"/>
                      <a:pt x="0" y="743"/>
                    </a:cubicBezTo>
                    <a:cubicBezTo>
                      <a:pt x="0" y="876"/>
                      <a:pt x="57" y="1009"/>
                      <a:pt x="114" y="1124"/>
                    </a:cubicBezTo>
                    <a:cubicBezTo>
                      <a:pt x="685" y="1924"/>
                      <a:pt x="685" y="1924"/>
                      <a:pt x="685" y="1924"/>
                    </a:cubicBezTo>
                    <a:cubicBezTo>
                      <a:pt x="704" y="1943"/>
                      <a:pt x="724" y="1962"/>
                      <a:pt x="743" y="1962"/>
                    </a:cubicBezTo>
                    <a:cubicBezTo>
                      <a:pt x="762" y="1962"/>
                      <a:pt x="781" y="1943"/>
                      <a:pt x="800" y="1924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9" y="1009"/>
                      <a:pt x="1466" y="876"/>
                      <a:pt x="1486" y="743"/>
                    </a:cubicBezTo>
                    <a:cubicBezTo>
                      <a:pt x="1466" y="324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2" y="1028"/>
                      <a:pt x="457" y="895"/>
                      <a:pt x="457" y="743"/>
                    </a:cubicBezTo>
                    <a:cubicBezTo>
                      <a:pt x="457" y="571"/>
                      <a:pt x="572" y="438"/>
                      <a:pt x="743" y="438"/>
                    </a:cubicBezTo>
                    <a:cubicBezTo>
                      <a:pt x="895" y="438"/>
                      <a:pt x="1029" y="571"/>
                      <a:pt x="1029" y="743"/>
                    </a:cubicBezTo>
                    <a:cubicBezTo>
                      <a:pt x="1029" y="895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9029032-CAC1-E049-9E57-CEDB470BBA47}"/>
              </a:ext>
            </a:extLst>
          </p:cNvPr>
          <p:cNvGrpSpPr/>
          <p:nvPr/>
        </p:nvGrpSpPr>
        <p:grpSpPr>
          <a:xfrm>
            <a:off x="859896" y="2209271"/>
            <a:ext cx="4340490" cy="2446073"/>
            <a:chOff x="1031875" y="2651125"/>
            <a:chExt cx="5208588" cy="2935288"/>
          </a:xfrm>
        </p:grpSpPr>
        <p:sp>
          <p:nvSpPr>
            <p:cNvPr id="23564" name="Text Box 12">
              <a:extLst>
                <a:ext uri="{FF2B5EF4-FFF2-40B4-BE49-F238E27FC236}">
                  <a16:creationId xmlns:a16="http://schemas.microsoft.com/office/drawing/2014/main" id="{1F1AD680-2FB5-A149-BC53-0C65C0400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3802063"/>
              <a:ext cx="968375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HARARE</a:t>
              </a:r>
            </a:p>
          </p:txBody>
        </p:sp>
        <p:sp>
          <p:nvSpPr>
            <p:cNvPr id="23565" name="Text Box 13">
              <a:extLst>
                <a:ext uri="{FF2B5EF4-FFF2-40B4-BE49-F238E27FC236}">
                  <a16:creationId xmlns:a16="http://schemas.microsoft.com/office/drawing/2014/main" id="{43588C53-813A-914F-BD1E-2FF639A4A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33938"/>
              <a:ext cx="1384300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BULAWAYO</a:t>
              </a:r>
            </a:p>
          </p:txBody>
        </p:sp>
        <p:sp>
          <p:nvSpPr>
            <p:cNvPr id="23566" name="Text Box 14">
              <a:extLst>
                <a:ext uri="{FF2B5EF4-FFF2-40B4-BE49-F238E27FC236}">
                  <a16:creationId xmlns:a16="http://schemas.microsoft.com/office/drawing/2014/main" id="{B4B584B9-63DB-AB43-BA21-BA7C485DB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8563" y="2651125"/>
              <a:ext cx="3771900" cy="7635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125" b="1" dirty="0"/>
                <a:t>ZIMBABWE</a:t>
              </a:r>
            </a:p>
          </p:txBody>
        </p:sp>
        <p:grpSp>
          <p:nvGrpSpPr>
            <p:cNvPr id="57349" name="Group 1">
              <a:extLst>
                <a:ext uri="{FF2B5EF4-FFF2-40B4-BE49-F238E27FC236}">
                  <a16:creationId xmlns:a16="http://schemas.microsoft.com/office/drawing/2014/main" id="{8A194E71-BC30-774C-8012-1F43DC5AF0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525" y="2771775"/>
              <a:ext cx="977900" cy="487363"/>
              <a:chOff x="2305050" y="5589588"/>
              <a:chExt cx="1954213" cy="974725"/>
            </a:xfrm>
          </p:grpSpPr>
          <p:sp>
            <p:nvSpPr>
              <p:cNvPr id="57357" name="Freeform 19">
                <a:extLst>
                  <a:ext uri="{FF2B5EF4-FFF2-40B4-BE49-F238E27FC236}">
                    <a16:creationId xmlns:a16="http://schemas.microsoft.com/office/drawing/2014/main" id="{317BFD0B-4520-1041-9473-73F45A0B2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050" y="5589588"/>
                <a:ext cx="1954213" cy="974725"/>
              </a:xfrm>
              <a:custGeom>
                <a:avLst/>
                <a:gdLst>
                  <a:gd name="T0" fmla="*/ 0 w 5430"/>
                  <a:gd name="T1" fmla="*/ 0 h 2706"/>
                  <a:gd name="T2" fmla="*/ 703175862 w 5430"/>
                  <a:gd name="T3" fmla="*/ 0 h 2706"/>
                  <a:gd name="T4" fmla="*/ 703175862 w 5430"/>
                  <a:gd name="T5" fmla="*/ 350974843 h 2706"/>
                  <a:gd name="T6" fmla="*/ 0 w 5430"/>
                  <a:gd name="T7" fmla="*/ 350974843 h 2706"/>
                  <a:gd name="T8" fmla="*/ 0 w 5430"/>
                  <a:gd name="T9" fmla="*/ 0 h 27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30" h="2706">
                    <a:moveTo>
                      <a:pt x="0" y="0"/>
                    </a:moveTo>
                    <a:lnTo>
                      <a:pt x="5429" y="0"/>
                    </a:lnTo>
                    <a:lnTo>
                      <a:pt x="5429" y="2705"/>
                    </a:lnTo>
                    <a:lnTo>
                      <a:pt x="0" y="270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192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58" name="Freeform 20">
                <a:extLst>
                  <a:ext uri="{FF2B5EF4-FFF2-40B4-BE49-F238E27FC236}">
                    <a16:creationId xmlns:a16="http://schemas.microsoft.com/office/drawing/2014/main" id="{4DE4573D-FE58-E847-88C2-5CEAD45ED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050" y="5726113"/>
                <a:ext cx="1954213" cy="700087"/>
              </a:xfrm>
              <a:custGeom>
                <a:avLst/>
                <a:gdLst>
                  <a:gd name="T0" fmla="*/ 0 w 5430"/>
                  <a:gd name="T1" fmla="*/ 0 h 1944"/>
                  <a:gd name="T2" fmla="*/ 703175862 w 5430"/>
                  <a:gd name="T3" fmla="*/ 0 h 1944"/>
                  <a:gd name="T4" fmla="*/ 703175862 w 5430"/>
                  <a:gd name="T5" fmla="*/ 251990626 h 1944"/>
                  <a:gd name="T6" fmla="*/ 0 w 5430"/>
                  <a:gd name="T7" fmla="*/ 251990626 h 1944"/>
                  <a:gd name="T8" fmla="*/ 0 w 5430"/>
                  <a:gd name="T9" fmla="*/ 0 h 19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30" h="1944">
                    <a:moveTo>
                      <a:pt x="0" y="0"/>
                    </a:moveTo>
                    <a:lnTo>
                      <a:pt x="5429" y="0"/>
                    </a:lnTo>
                    <a:lnTo>
                      <a:pt x="5429" y="1943"/>
                    </a:lnTo>
                    <a:lnTo>
                      <a:pt x="0" y="194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D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59" name="Freeform 21">
                <a:extLst>
                  <a:ext uri="{FF2B5EF4-FFF2-40B4-BE49-F238E27FC236}">
                    <a16:creationId xmlns:a16="http://schemas.microsoft.com/office/drawing/2014/main" id="{B495403B-3E39-9C4F-88F0-475EF3AC1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050" y="5870575"/>
                <a:ext cx="1954213" cy="419100"/>
              </a:xfrm>
              <a:custGeom>
                <a:avLst/>
                <a:gdLst>
                  <a:gd name="T0" fmla="*/ 0 w 5430"/>
                  <a:gd name="T1" fmla="*/ 0 h 1163"/>
                  <a:gd name="T2" fmla="*/ 703175862 w 5430"/>
                  <a:gd name="T3" fmla="*/ 0 h 1163"/>
                  <a:gd name="T4" fmla="*/ 703175862 w 5430"/>
                  <a:gd name="T5" fmla="*/ 150897622 h 1163"/>
                  <a:gd name="T6" fmla="*/ 0 w 5430"/>
                  <a:gd name="T7" fmla="*/ 150897622 h 1163"/>
                  <a:gd name="T8" fmla="*/ 0 w 5430"/>
                  <a:gd name="T9" fmla="*/ 0 h 1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30" h="1163">
                    <a:moveTo>
                      <a:pt x="0" y="0"/>
                    </a:moveTo>
                    <a:lnTo>
                      <a:pt x="5429" y="0"/>
                    </a:lnTo>
                    <a:lnTo>
                      <a:pt x="5429" y="1162"/>
                    </a:lnTo>
                    <a:lnTo>
                      <a:pt x="0" y="11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20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60" name="Freeform 22">
                <a:extLst>
                  <a:ext uri="{FF2B5EF4-FFF2-40B4-BE49-F238E27FC236}">
                    <a16:creationId xmlns:a16="http://schemas.microsoft.com/office/drawing/2014/main" id="{2E460962-2C61-6743-B2B9-111C96D0B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050" y="6008688"/>
                <a:ext cx="1954213" cy="138112"/>
              </a:xfrm>
              <a:custGeom>
                <a:avLst/>
                <a:gdLst>
                  <a:gd name="T0" fmla="*/ 0 w 5430"/>
                  <a:gd name="T1" fmla="*/ 0 h 382"/>
                  <a:gd name="T2" fmla="*/ 703175862 w 5430"/>
                  <a:gd name="T3" fmla="*/ 0 h 382"/>
                  <a:gd name="T4" fmla="*/ 703175862 w 5430"/>
                  <a:gd name="T5" fmla="*/ 49803476 h 382"/>
                  <a:gd name="T6" fmla="*/ 0 w 5430"/>
                  <a:gd name="T7" fmla="*/ 49803476 h 382"/>
                  <a:gd name="T8" fmla="*/ 0 w 5430"/>
                  <a:gd name="T9" fmla="*/ 0 h 3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30" h="382">
                    <a:moveTo>
                      <a:pt x="0" y="0"/>
                    </a:moveTo>
                    <a:lnTo>
                      <a:pt x="5429" y="0"/>
                    </a:lnTo>
                    <a:lnTo>
                      <a:pt x="5429" y="381"/>
                    </a:lnTo>
                    <a:lnTo>
                      <a:pt x="0" y="3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61" name="Freeform 23">
                <a:extLst>
                  <a:ext uri="{FF2B5EF4-FFF2-40B4-BE49-F238E27FC236}">
                    <a16:creationId xmlns:a16="http://schemas.microsoft.com/office/drawing/2014/main" id="{DB19CD9C-5B46-D748-9D29-F8222C53B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050" y="5589588"/>
                <a:ext cx="685800" cy="974725"/>
              </a:xfrm>
              <a:custGeom>
                <a:avLst/>
                <a:gdLst>
                  <a:gd name="T0" fmla="*/ 14888265 w 1906"/>
                  <a:gd name="T1" fmla="*/ 0 h 2706"/>
                  <a:gd name="T2" fmla="*/ 246628936 w 1906"/>
                  <a:gd name="T3" fmla="*/ 175552439 h 2706"/>
                  <a:gd name="T4" fmla="*/ 14888265 w 1906"/>
                  <a:gd name="T5" fmla="*/ 350974843 h 2706"/>
                  <a:gd name="T6" fmla="*/ 0 w 1906"/>
                  <a:gd name="T7" fmla="*/ 350974843 h 2706"/>
                  <a:gd name="T8" fmla="*/ 0 w 1906"/>
                  <a:gd name="T9" fmla="*/ 0 h 2706"/>
                  <a:gd name="T10" fmla="*/ 14888265 w 1906"/>
                  <a:gd name="T11" fmla="*/ 0 h 27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06" h="2706">
                    <a:moveTo>
                      <a:pt x="115" y="0"/>
                    </a:moveTo>
                    <a:lnTo>
                      <a:pt x="1905" y="1353"/>
                    </a:lnTo>
                    <a:lnTo>
                      <a:pt x="115" y="2705"/>
                    </a:lnTo>
                    <a:lnTo>
                      <a:pt x="0" y="2705"/>
                    </a:lnTo>
                    <a:lnTo>
                      <a:pt x="0" y="0"/>
                    </a:lnTo>
                    <a:lnTo>
                      <a:pt x="11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62" name="Freeform 24">
                <a:extLst>
                  <a:ext uri="{FF2B5EF4-FFF2-40B4-BE49-F238E27FC236}">
                    <a16:creationId xmlns:a16="http://schemas.microsoft.com/office/drawing/2014/main" id="{5AF6D6AE-40EB-E446-8620-F7A34F3BB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050" y="5589588"/>
                <a:ext cx="652463" cy="974725"/>
              </a:xfrm>
              <a:custGeom>
                <a:avLst/>
                <a:gdLst>
                  <a:gd name="T0" fmla="*/ 0 w 1811"/>
                  <a:gd name="T1" fmla="*/ 0 h 2706"/>
                  <a:gd name="T2" fmla="*/ 234938200 w 1811"/>
                  <a:gd name="T3" fmla="*/ 175552439 h 2706"/>
                  <a:gd name="T4" fmla="*/ 0 w 1811"/>
                  <a:gd name="T5" fmla="*/ 350974843 h 2706"/>
                  <a:gd name="T6" fmla="*/ 0 w 1811"/>
                  <a:gd name="T7" fmla="*/ 0 h 27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11" h="2706">
                    <a:moveTo>
                      <a:pt x="0" y="0"/>
                    </a:moveTo>
                    <a:lnTo>
                      <a:pt x="1810" y="1353"/>
                    </a:lnTo>
                    <a:lnTo>
                      <a:pt x="0" y="270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63" name="Freeform 25">
                <a:extLst>
                  <a:ext uri="{FF2B5EF4-FFF2-40B4-BE49-F238E27FC236}">
                    <a16:creationId xmlns:a16="http://schemas.microsoft.com/office/drawing/2014/main" id="{76F9D21B-145A-4E44-A895-E9B1FD52F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050" y="5589588"/>
                <a:ext cx="652463" cy="974725"/>
              </a:xfrm>
              <a:custGeom>
                <a:avLst/>
                <a:gdLst>
                  <a:gd name="T0" fmla="*/ 0 w 1811"/>
                  <a:gd name="T1" fmla="*/ 0 h 2706"/>
                  <a:gd name="T2" fmla="*/ 234938200 w 1811"/>
                  <a:gd name="T3" fmla="*/ 175552439 h 2706"/>
                  <a:gd name="T4" fmla="*/ 0 w 1811"/>
                  <a:gd name="T5" fmla="*/ 350974843 h 27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11" h="2706">
                    <a:moveTo>
                      <a:pt x="0" y="0"/>
                    </a:moveTo>
                    <a:lnTo>
                      <a:pt x="1810" y="1353"/>
                    </a:lnTo>
                    <a:lnTo>
                      <a:pt x="0" y="2705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64" name="Freeform 26">
                <a:extLst>
                  <a:ext uri="{FF2B5EF4-FFF2-40B4-BE49-F238E27FC236}">
                    <a16:creationId xmlns:a16="http://schemas.microsoft.com/office/drawing/2014/main" id="{82403E7F-217D-0742-9BC5-30864B6EC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8388" y="5829300"/>
                <a:ext cx="466725" cy="419100"/>
              </a:xfrm>
              <a:custGeom>
                <a:avLst/>
                <a:gdLst>
                  <a:gd name="T0" fmla="*/ 0 w 1297"/>
                  <a:gd name="T1" fmla="*/ 61813466 h 1163"/>
                  <a:gd name="T2" fmla="*/ 49336467 w 1297"/>
                  <a:gd name="T3" fmla="*/ 98953366 h 1163"/>
                  <a:gd name="T4" fmla="*/ 39494939 w 1297"/>
                  <a:gd name="T5" fmla="*/ 150897622 h 1163"/>
                  <a:gd name="T6" fmla="*/ 83910822 w 1297"/>
                  <a:gd name="T7" fmla="*/ 126094325 h 1163"/>
                  <a:gd name="T8" fmla="*/ 128326345 w 1297"/>
                  <a:gd name="T9" fmla="*/ 150897622 h 1163"/>
                  <a:gd name="T10" fmla="*/ 118484816 w 1297"/>
                  <a:gd name="T11" fmla="*/ 98953366 h 1163"/>
                  <a:gd name="T12" fmla="*/ 167821283 w 1297"/>
                  <a:gd name="T13" fmla="*/ 61813466 h 1163"/>
                  <a:gd name="T14" fmla="*/ 108514102 w 1297"/>
                  <a:gd name="T15" fmla="*/ 51943895 h 1163"/>
                  <a:gd name="T16" fmla="*/ 83910822 w 1297"/>
                  <a:gd name="T17" fmla="*/ 0 h 1163"/>
                  <a:gd name="T18" fmla="*/ 56846889 w 1297"/>
                  <a:gd name="T19" fmla="*/ 51943895 h 1163"/>
                  <a:gd name="T20" fmla="*/ 0 w 1297"/>
                  <a:gd name="T21" fmla="*/ 61813466 h 1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97" h="1163">
                    <a:moveTo>
                      <a:pt x="0" y="476"/>
                    </a:moveTo>
                    <a:lnTo>
                      <a:pt x="381" y="762"/>
                    </a:lnTo>
                    <a:lnTo>
                      <a:pt x="305" y="1162"/>
                    </a:lnTo>
                    <a:lnTo>
                      <a:pt x="648" y="971"/>
                    </a:lnTo>
                    <a:lnTo>
                      <a:pt x="991" y="1162"/>
                    </a:lnTo>
                    <a:lnTo>
                      <a:pt x="915" y="762"/>
                    </a:lnTo>
                    <a:lnTo>
                      <a:pt x="1296" y="476"/>
                    </a:lnTo>
                    <a:lnTo>
                      <a:pt x="838" y="400"/>
                    </a:lnTo>
                    <a:lnTo>
                      <a:pt x="648" y="0"/>
                    </a:lnTo>
                    <a:lnTo>
                      <a:pt x="439" y="400"/>
                    </a:lnTo>
                    <a:lnTo>
                      <a:pt x="0" y="476"/>
                    </a:lnTo>
                  </a:path>
                </a:pathLst>
              </a:custGeom>
              <a:solidFill>
                <a:srgbClr val="DE201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65" name="Freeform 27">
                <a:extLst>
                  <a:ext uri="{FF2B5EF4-FFF2-40B4-BE49-F238E27FC236}">
                    <a16:creationId xmlns:a16="http://schemas.microsoft.com/office/drawing/2014/main" id="{6CE6EFDF-029C-A244-8A1E-CF7765D61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5225" y="5870575"/>
                <a:ext cx="309563" cy="350838"/>
              </a:xfrm>
              <a:custGeom>
                <a:avLst/>
                <a:gdLst>
                  <a:gd name="T0" fmla="*/ 34756565 w 858"/>
                  <a:gd name="T1" fmla="*/ 52005153 h 973"/>
                  <a:gd name="T2" fmla="*/ 34756565 w 858"/>
                  <a:gd name="T3" fmla="*/ 52005153 h 973"/>
                  <a:gd name="T4" fmla="*/ 54542980 w 858"/>
                  <a:gd name="T5" fmla="*/ 69426982 h 973"/>
                  <a:gd name="T6" fmla="*/ 111558856 w 858"/>
                  <a:gd name="T7" fmla="*/ 79308138 h 973"/>
                  <a:gd name="T8" fmla="*/ 57146124 w 858"/>
                  <a:gd name="T9" fmla="*/ 37183780 h 973"/>
                  <a:gd name="T10" fmla="*/ 44649592 w 858"/>
                  <a:gd name="T11" fmla="*/ 29772913 h 973"/>
                  <a:gd name="T12" fmla="*/ 34756565 w 858"/>
                  <a:gd name="T13" fmla="*/ 9881156 h 973"/>
                  <a:gd name="T14" fmla="*/ 19916663 w 858"/>
                  <a:gd name="T15" fmla="*/ 0 h 973"/>
                  <a:gd name="T16" fmla="*/ 4946514 w 858"/>
                  <a:gd name="T17" fmla="*/ 9881156 h 973"/>
                  <a:gd name="T18" fmla="*/ 0 w 858"/>
                  <a:gd name="T19" fmla="*/ 17421829 h 973"/>
                  <a:gd name="T20" fmla="*/ 14839902 w 858"/>
                  <a:gd name="T21" fmla="*/ 27302624 h 973"/>
                  <a:gd name="T22" fmla="*/ 14839902 w 858"/>
                  <a:gd name="T23" fmla="*/ 66956693 h 973"/>
                  <a:gd name="T24" fmla="*/ 4946514 w 858"/>
                  <a:gd name="T25" fmla="*/ 94129511 h 973"/>
                  <a:gd name="T26" fmla="*/ 7550018 w 858"/>
                  <a:gd name="T27" fmla="*/ 96599800 h 973"/>
                  <a:gd name="T28" fmla="*/ 14839902 w 858"/>
                  <a:gd name="T29" fmla="*/ 126372713 h 973"/>
                  <a:gd name="T30" fmla="*/ 94245698 w 858"/>
                  <a:gd name="T31" fmla="*/ 126372713 h 973"/>
                  <a:gd name="T32" fmla="*/ 106742590 w 858"/>
                  <a:gd name="T33" fmla="*/ 79308138 h 973"/>
                  <a:gd name="T34" fmla="*/ 34756565 w 858"/>
                  <a:gd name="T35" fmla="*/ 52005153 h 9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58" h="973">
                    <a:moveTo>
                      <a:pt x="267" y="400"/>
                    </a:moveTo>
                    <a:lnTo>
                      <a:pt x="267" y="400"/>
                    </a:lnTo>
                    <a:cubicBezTo>
                      <a:pt x="305" y="496"/>
                      <a:pt x="324" y="496"/>
                      <a:pt x="419" y="534"/>
                    </a:cubicBezTo>
                    <a:cubicBezTo>
                      <a:pt x="534" y="572"/>
                      <a:pt x="820" y="610"/>
                      <a:pt x="857" y="610"/>
                    </a:cubicBezTo>
                    <a:cubicBezTo>
                      <a:pt x="838" y="591"/>
                      <a:pt x="495" y="343"/>
                      <a:pt x="439" y="286"/>
                    </a:cubicBezTo>
                    <a:cubicBezTo>
                      <a:pt x="362" y="248"/>
                      <a:pt x="343" y="229"/>
                      <a:pt x="343" y="229"/>
                    </a:cubicBezTo>
                    <a:cubicBezTo>
                      <a:pt x="343" y="229"/>
                      <a:pt x="286" y="115"/>
                      <a:pt x="267" y="76"/>
                    </a:cubicBezTo>
                    <a:cubicBezTo>
                      <a:pt x="229" y="39"/>
                      <a:pt x="190" y="0"/>
                      <a:pt x="153" y="0"/>
                    </a:cubicBezTo>
                    <a:cubicBezTo>
                      <a:pt x="95" y="0"/>
                      <a:pt x="58" y="19"/>
                      <a:pt x="38" y="76"/>
                    </a:cubicBezTo>
                    <a:cubicBezTo>
                      <a:pt x="38" y="76"/>
                      <a:pt x="0" y="115"/>
                      <a:pt x="0" y="134"/>
                    </a:cubicBezTo>
                    <a:cubicBezTo>
                      <a:pt x="0" y="134"/>
                      <a:pt x="95" y="115"/>
                      <a:pt x="114" y="210"/>
                    </a:cubicBezTo>
                    <a:cubicBezTo>
                      <a:pt x="153" y="305"/>
                      <a:pt x="153" y="438"/>
                      <a:pt x="114" y="515"/>
                    </a:cubicBezTo>
                    <a:cubicBezTo>
                      <a:pt x="95" y="591"/>
                      <a:pt x="38" y="648"/>
                      <a:pt x="38" y="724"/>
                    </a:cubicBezTo>
                    <a:lnTo>
                      <a:pt x="58" y="743"/>
                    </a:lnTo>
                    <a:cubicBezTo>
                      <a:pt x="77" y="781"/>
                      <a:pt x="114" y="972"/>
                      <a:pt x="114" y="972"/>
                    </a:cubicBezTo>
                    <a:cubicBezTo>
                      <a:pt x="724" y="972"/>
                      <a:pt x="724" y="972"/>
                      <a:pt x="724" y="972"/>
                    </a:cubicBezTo>
                    <a:cubicBezTo>
                      <a:pt x="820" y="610"/>
                      <a:pt x="820" y="610"/>
                      <a:pt x="820" y="610"/>
                    </a:cubicBezTo>
                    <a:lnTo>
                      <a:pt x="267" y="400"/>
                    </a:lnTo>
                  </a:path>
                </a:pathLst>
              </a:custGeom>
              <a:solidFill>
                <a:srgbClr val="FFC61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66" name="Freeform 28">
                <a:extLst>
                  <a:ext uri="{FF2B5EF4-FFF2-40B4-BE49-F238E27FC236}">
                    <a16:creationId xmlns:a16="http://schemas.microsoft.com/office/drawing/2014/main" id="{0D572285-D23E-3745-9551-D1FF0287B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5225" y="5870575"/>
                <a:ext cx="309563" cy="350838"/>
              </a:xfrm>
              <a:custGeom>
                <a:avLst/>
                <a:gdLst>
                  <a:gd name="T0" fmla="*/ 34756565 w 858"/>
                  <a:gd name="T1" fmla="*/ 52005153 h 973"/>
                  <a:gd name="T2" fmla="*/ 34756565 w 858"/>
                  <a:gd name="T3" fmla="*/ 52005153 h 973"/>
                  <a:gd name="T4" fmla="*/ 54542980 w 858"/>
                  <a:gd name="T5" fmla="*/ 69426982 h 973"/>
                  <a:gd name="T6" fmla="*/ 111558856 w 858"/>
                  <a:gd name="T7" fmla="*/ 79308138 h 973"/>
                  <a:gd name="T8" fmla="*/ 57146124 w 858"/>
                  <a:gd name="T9" fmla="*/ 37183780 h 973"/>
                  <a:gd name="T10" fmla="*/ 44649592 w 858"/>
                  <a:gd name="T11" fmla="*/ 29772913 h 973"/>
                  <a:gd name="T12" fmla="*/ 34756565 w 858"/>
                  <a:gd name="T13" fmla="*/ 9881156 h 973"/>
                  <a:gd name="T14" fmla="*/ 19916663 w 858"/>
                  <a:gd name="T15" fmla="*/ 0 h 973"/>
                  <a:gd name="T16" fmla="*/ 4946514 w 858"/>
                  <a:gd name="T17" fmla="*/ 9881156 h 973"/>
                  <a:gd name="T18" fmla="*/ 0 w 858"/>
                  <a:gd name="T19" fmla="*/ 17421829 h 973"/>
                  <a:gd name="T20" fmla="*/ 14839902 w 858"/>
                  <a:gd name="T21" fmla="*/ 27302624 h 973"/>
                  <a:gd name="T22" fmla="*/ 14839902 w 858"/>
                  <a:gd name="T23" fmla="*/ 66956693 h 973"/>
                  <a:gd name="T24" fmla="*/ 4946514 w 858"/>
                  <a:gd name="T25" fmla="*/ 94129511 h 973"/>
                  <a:gd name="T26" fmla="*/ 7550018 w 858"/>
                  <a:gd name="T27" fmla="*/ 96599800 h 973"/>
                  <a:gd name="T28" fmla="*/ 14839902 w 858"/>
                  <a:gd name="T29" fmla="*/ 126372713 h 973"/>
                  <a:gd name="T30" fmla="*/ 94245698 w 858"/>
                  <a:gd name="T31" fmla="*/ 126372713 h 973"/>
                  <a:gd name="T32" fmla="*/ 106742590 w 858"/>
                  <a:gd name="T33" fmla="*/ 79308138 h 9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8" h="973">
                    <a:moveTo>
                      <a:pt x="267" y="400"/>
                    </a:moveTo>
                    <a:lnTo>
                      <a:pt x="267" y="400"/>
                    </a:lnTo>
                    <a:cubicBezTo>
                      <a:pt x="305" y="496"/>
                      <a:pt x="324" y="496"/>
                      <a:pt x="419" y="534"/>
                    </a:cubicBezTo>
                    <a:cubicBezTo>
                      <a:pt x="534" y="572"/>
                      <a:pt x="820" y="610"/>
                      <a:pt x="857" y="610"/>
                    </a:cubicBezTo>
                    <a:cubicBezTo>
                      <a:pt x="838" y="591"/>
                      <a:pt x="495" y="343"/>
                      <a:pt x="439" y="286"/>
                    </a:cubicBezTo>
                    <a:cubicBezTo>
                      <a:pt x="362" y="248"/>
                      <a:pt x="343" y="229"/>
                      <a:pt x="343" y="229"/>
                    </a:cubicBezTo>
                    <a:cubicBezTo>
                      <a:pt x="343" y="229"/>
                      <a:pt x="286" y="115"/>
                      <a:pt x="267" y="76"/>
                    </a:cubicBezTo>
                    <a:cubicBezTo>
                      <a:pt x="229" y="39"/>
                      <a:pt x="190" y="0"/>
                      <a:pt x="153" y="0"/>
                    </a:cubicBezTo>
                    <a:cubicBezTo>
                      <a:pt x="95" y="0"/>
                      <a:pt x="58" y="19"/>
                      <a:pt x="38" y="76"/>
                    </a:cubicBezTo>
                    <a:cubicBezTo>
                      <a:pt x="38" y="76"/>
                      <a:pt x="0" y="115"/>
                      <a:pt x="0" y="134"/>
                    </a:cubicBezTo>
                    <a:cubicBezTo>
                      <a:pt x="0" y="134"/>
                      <a:pt x="95" y="115"/>
                      <a:pt x="114" y="210"/>
                    </a:cubicBezTo>
                    <a:cubicBezTo>
                      <a:pt x="153" y="305"/>
                      <a:pt x="153" y="438"/>
                      <a:pt x="114" y="515"/>
                    </a:cubicBezTo>
                    <a:cubicBezTo>
                      <a:pt x="95" y="591"/>
                      <a:pt x="38" y="648"/>
                      <a:pt x="38" y="724"/>
                    </a:cubicBezTo>
                    <a:lnTo>
                      <a:pt x="58" y="743"/>
                    </a:lnTo>
                    <a:cubicBezTo>
                      <a:pt x="77" y="781"/>
                      <a:pt x="114" y="972"/>
                      <a:pt x="114" y="972"/>
                    </a:cubicBezTo>
                    <a:cubicBezTo>
                      <a:pt x="724" y="972"/>
                      <a:pt x="724" y="972"/>
                      <a:pt x="724" y="972"/>
                    </a:cubicBezTo>
                    <a:cubicBezTo>
                      <a:pt x="820" y="610"/>
                      <a:pt x="820" y="610"/>
                      <a:pt x="820" y="61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67" name="Freeform 29">
                <a:extLst>
                  <a:ext uri="{FF2B5EF4-FFF2-40B4-BE49-F238E27FC236}">
                    <a16:creationId xmlns:a16="http://schemas.microsoft.com/office/drawing/2014/main" id="{FAFB5277-0C85-C548-BC30-7D8EF0B71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6138863"/>
                <a:ext cx="254000" cy="14287"/>
              </a:xfrm>
              <a:custGeom>
                <a:avLst/>
                <a:gdLst>
                  <a:gd name="T0" fmla="*/ 0 w 705"/>
                  <a:gd name="T1" fmla="*/ 0 h 39"/>
                  <a:gd name="T2" fmla="*/ 0 w 705"/>
                  <a:gd name="T3" fmla="*/ 0 h 39"/>
                  <a:gd name="T4" fmla="*/ 22196718 w 705"/>
                  <a:gd name="T5" fmla="*/ 0 h 39"/>
                  <a:gd name="T6" fmla="*/ 91382355 w 705"/>
                  <a:gd name="T7" fmla="*/ 5099726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5" h="3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32" y="0"/>
                      <a:pt x="171" y="0"/>
                    </a:cubicBezTo>
                    <a:cubicBezTo>
                      <a:pt x="209" y="0"/>
                      <a:pt x="533" y="0"/>
                      <a:pt x="704" y="38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68" name="Freeform 30">
                <a:extLst>
                  <a:ext uri="{FF2B5EF4-FFF2-40B4-BE49-F238E27FC236}">
                    <a16:creationId xmlns:a16="http://schemas.microsoft.com/office/drawing/2014/main" id="{95206B11-F079-2A4D-BE5A-760F4D5E6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563" y="6042025"/>
                <a:ext cx="41275" cy="96838"/>
              </a:xfrm>
              <a:custGeom>
                <a:avLst/>
                <a:gdLst>
                  <a:gd name="T0" fmla="*/ 2405692 w 116"/>
                  <a:gd name="T1" fmla="*/ 34860596 h 268"/>
                  <a:gd name="T2" fmla="*/ 2405692 w 116"/>
                  <a:gd name="T3" fmla="*/ 34860596 h 268"/>
                  <a:gd name="T4" fmla="*/ 2405692 w 116"/>
                  <a:gd name="T5" fmla="*/ 29899094 h 268"/>
                  <a:gd name="T6" fmla="*/ 14559756 w 116"/>
                  <a:gd name="T7" fmla="*/ 0 h 2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268">
                    <a:moveTo>
                      <a:pt x="19" y="267"/>
                    </a:moveTo>
                    <a:lnTo>
                      <a:pt x="19" y="267"/>
                    </a:lnTo>
                    <a:cubicBezTo>
                      <a:pt x="19" y="267"/>
                      <a:pt x="0" y="248"/>
                      <a:pt x="19" y="229"/>
                    </a:cubicBezTo>
                    <a:cubicBezTo>
                      <a:pt x="19" y="191"/>
                      <a:pt x="115" y="115"/>
                      <a:pt x="115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69" name="Freeform 31">
                <a:extLst>
                  <a:ext uri="{FF2B5EF4-FFF2-40B4-BE49-F238E27FC236}">
                    <a16:creationId xmlns:a16="http://schemas.microsoft.com/office/drawing/2014/main" id="{7289A7BF-8288-7F4B-AA88-CC35D5890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138" y="6062663"/>
                <a:ext cx="88900" cy="76200"/>
              </a:xfrm>
              <a:custGeom>
                <a:avLst/>
                <a:gdLst>
                  <a:gd name="T0" fmla="*/ 2312834 w 248"/>
                  <a:gd name="T1" fmla="*/ 27517997 h 210"/>
                  <a:gd name="T2" fmla="*/ 2312834 w 248"/>
                  <a:gd name="T3" fmla="*/ 27517997 h 210"/>
                  <a:gd name="T4" fmla="*/ 14648784 w 248"/>
                  <a:gd name="T5" fmla="*/ 15009949 h 210"/>
                  <a:gd name="T6" fmla="*/ 31739451 w 248"/>
                  <a:gd name="T7" fmla="*/ 0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8" h="210">
                    <a:moveTo>
                      <a:pt x="18" y="209"/>
                    </a:moveTo>
                    <a:lnTo>
                      <a:pt x="18" y="209"/>
                    </a:lnTo>
                    <a:cubicBezTo>
                      <a:pt x="18" y="209"/>
                      <a:pt x="0" y="152"/>
                      <a:pt x="114" y="114"/>
                    </a:cubicBezTo>
                    <a:cubicBezTo>
                      <a:pt x="152" y="95"/>
                      <a:pt x="247" y="57"/>
                      <a:pt x="247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70" name="Freeform 32">
                <a:extLst>
                  <a:ext uri="{FF2B5EF4-FFF2-40B4-BE49-F238E27FC236}">
                    <a16:creationId xmlns:a16="http://schemas.microsoft.com/office/drawing/2014/main" id="{A188E87D-498D-3245-808D-E8E561B05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413" y="6103938"/>
                <a:ext cx="177800" cy="14287"/>
              </a:xfrm>
              <a:custGeom>
                <a:avLst/>
                <a:gdLst>
                  <a:gd name="T0" fmla="*/ 0 w 496"/>
                  <a:gd name="T1" fmla="*/ 0 h 39"/>
                  <a:gd name="T2" fmla="*/ 0 w 496"/>
                  <a:gd name="T3" fmla="*/ 0 h 39"/>
                  <a:gd name="T4" fmla="*/ 63607233 w 496"/>
                  <a:gd name="T5" fmla="*/ 5099726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6" h="39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85" y="0"/>
                      <a:pt x="495" y="38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71" name="Freeform 33">
                <a:extLst>
                  <a:ext uri="{FF2B5EF4-FFF2-40B4-BE49-F238E27FC236}">
                    <a16:creationId xmlns:a16="http://schemas.microsoft.com/office/drawing/2014/main" id="{9447FA12-9D42-6244-A1D1-44FD38508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463" y="6076950"/>
                <a:ext cx="61912" cy="14288"/>
              </a:xfrm>
              <a:custGeom>
                <a:avLst/>
                <a:gdLst>
                  <a:gd name="T0" fmla="*/ 0 w 173"/>
                  <a:gd name="T1" fmla="*/ 5100450 h 39"/>
                  <a:gd name="T2" fmla="*/ 0 w 173"/>
                  <a:gd name="T3" fmla="*/ 5100450 h 39"/>
                  <a:gd name="T4" fmla="*/ 14600496 w 173"/>
                  <a:gd name="T5" fmla="*/ 5100450 h 39"/>
                  <a:gd name="T6" fmla="*/ 22028504 w 173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39">
                    <a:moveTo>
                      <a:pt x="0" y="38"/>
                    </a:moveTo>
                    <a:lnTo>
                      <a:pt x="0" y="38"/>
                    </a:lnTo>
                    <a:lnTo>
                      <a:pt x="114" y="38"/>
                    </a:lnTo>
                    <a:cubicBezTo>
                      <a:pt x="133" y="38"/>
                      <a:pt x="172" y="19"/>
                      <a:pt x="172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72" name="Freeform 34">
                <a:extLst>
                  <a:ext uri="{FF2B5EF4-FFF2-40B4-BE49-F238E27FC236}">
                    <a16:creationId xmlns:a16="http://schemas.microsoft.com/office/drawing/2014/main" id="{D96C58EC-02FB-EF44-8AC9-330AE8442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6038" y="6069013"/>
                <a:ext cx="20637" cy="20637"/>
              </a:xfrm>
              <a:custGeom>
                <a:avLst/>
                <a:gdLst>
                  <a:gd name="T0" fmla="*/ 0 w 58"/>
                  <a:gd name="T1" fmla="*/ 7095980 h 59"/>
                  <a:gd name="T2" fmla="*/ 0 w 58"/>
                  <a:gd name="T3" fmla="*/ 7095980 h 59"/>
                  <a:gd name="T4" fmla="*/ 7216190 w 58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59">
                    <a:moveTo>
                      <a:pt x="0" y="58"/>
                    </a:moveTo>
                    <a:lnTo>
                      <a:pt x="0" y="58"/>
                    </a:lnTo>
                    <a:cubicBezTo>
                      <a:pt x="0" y="58"/>
                      <a:pt x="38" y="39"/>
                      <a:pt x="57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73" name="Freeform 35">
                <a:extLst>
                  <a:ext uri="{FF2B5EF4-FFF2-40B4-BE49-F238E27FC236}">
                    <a16:creationId xmlns:a16="http://schemas.microsoft.com/office/drawing/2014/main" id="{70BBB660-F0F4-D948-BBEA-43DAC32F3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775" y="6138863"/>
                <a:ext cx="192088" cy="82550"/>
              </a:xfrm>
              <a:custGeom>
                <a:avLst/>
                <a:gdLst>
                  <a:gd name="T0" fmla="*/ 2458654 w 534"/>
                  <a:gd name="T1" fmla="*/ 29499422 h 230"/>
                  <a:gd name="T2" fmla="*/ 2458654 w 534"/>
                  <a:gd name="T3" fmla="*/ 29499422 h 230"/>
                  <a:gd name="T4" fmla="*/ 0 w 534"/>
                  <a:gd name="T5" fmla="*/ 0 h 230"/>
                  <a:gd name="T6" fmla="*/ 7375604 w 534"/>
                  <a:gd name="T7" fmla="*/ 7342643 h 230"/>
                  <a:gd name="T8" fmla="*/ 14751207 w 534"/>
                  <a:gd name="T9" fmla="*/ 0 h 230"/>
                  <a:gd name="T10" fmla="*/ 22126451 w 534"/>
                  <a:gd name="T11" fmla="*/ 7342643 h 230"/>
                  <a:gd name="T12" fmla="*/ 29502055 w 534"/>
                  <a:gd name="T13" fmla="*/ 0 h 230"/>
                  <a:gd name="T14" fmla="*/ 37007156 w 534"/>
                  <a:gd name="T15" fmla="*/ 7342643 h 230"/>
                  <a:gd name="T16" fmla="*/ 44253262 w 534"/>
                  <a:gd name="T17" fmla="*/ 0 h 230"/>
                  <a:gd name="T18" fmla="*/ 51758004 w 534"/>
                  <a:gd name="T19" fmla="*/ 7342643 h 230"/>
                  <a:gd name="T20" fmla="*/ 59133607 w 534"/>
                  <a:gd name="T21" fmla="*/ 2447428 h 230"/>
                  <a:gd name="T22" fmla="*/ 68967506 w 534"/>
                  <a:gd name="T23" fmla="*/ 12237858 h 2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4" h="230">
                    <a:moveTo>
                      <a:pt x="19" y="229"/>
                    </a:moveTo>
                    <a:lnTo>
                      <a:pt x="19" y="229"/>
                    </a:lnTo>
                    <a:cubicBezTo>
                      <a:pt x="19" y="229"/>
                      <a:pt x="0" y="76"/>
                      <a:pt x="0" y="0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71" y="57"/>
                      <a:pt x="171" y="57"/>
                      <a:pt x="171" y="57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86" y="57"/>
                      <a:pt x="286" y="57"/>
                      <a:pt x="286" y="57"/>
                    </a:cubicBezTo>
                    <a:cubicBezTo>
                      <a:pt x="342" y="0"/>
                      <a:pt x="342" y="0"/>
                      <a:pt x="342" y="0"/>
                    </a:cubicBezTo>
                    <a:cubicBezTo>
                      <a:pt x="400" y="57"/>
                      <a:pt x="400" y="57"/>
                      <a:pt x="400" y="57"/>
                    </a:cubicBezTo>
                    <a:cubicBezTo>
                      <a:pt x="457" y="19"/>
                      <a:pt x="457" y="19"/>
                      <a:pt x="457" y="19"/>
                    </a:cubicBezTo>
                    <a:cubicBezTo>
                      <a:pt x="533" y="95"/>
                      <a:pt x="533" y="95"/>
                      <a:pt x="533" y="95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74" name="Freeform 36">
                <a:extLst>
                  <a:ext uri="{FF2B5EF4-FFF2-40B4-BE49-F238E27FC236}">
                    <a16:creationId xmlns:a16="http://schemas.microsoft.com/office/drawing/2014/main" id="{CF47E103-0096-554D-AE74-7CF9DB845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775" y="6180138"/>
                <a:ext cx="185738" cy="7937"/>
              </a:xfrm>
              <a:custGeom>
                <a:avLst/>
                <a:gdLst>
                  <a:gd name="T0" fmla="*/ 66857385 w 515"/>
                  <a:gd name="T1" fmla="*/ 2856942 h 21"/>
                  <a:gd name="T2" fmla="*/ 66857385 w 515"/>
                  <a:gd name="T3" fmla="*/ 2856942 h 21"/>
                  <a:gd name="T4" fmla="*/ 0 w 515"/>
                  <a:gd name="T5" fmla="*/ 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5" h="21">
                    <a:moveTo>
                      <a:pt x="514" y="20"/>
                    </a:moveTo>
                    <a:lnTo>
                      <a:pt x="514" y="20"/>
                    </a:lnTo>
                    <a:cubicBezTo>
                      <a:pt x="305" y="0"/>
                      <a:pt x="0" y="0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75" name="Freeform 37">
                <a:extLst>
                  <a:ext uri="{FF2B5EF4-FFF2-40B4-BE49-F238E27FC236}">
                    <a16:creationId xmlns:a16="http://schemas.microsoft.com/office/drawing/2014/main" id="{11C42E85-3AFE-E640-9632-85D047230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2850" y="5953125"/>
                <a:ext cx="76200" cy="34925"/>
              </a:xfrm>
              <a:custGeom>
                <a:avLst/>
                <a:gdLst>
                  <a:gd name="T0" fmla="*/ 0 w 210"/>
                  <a:gd name="T1" fmla="*/ 12573364 h 96"/>
                  <a:gd name="T2" fmla="*/ 0 w 210"/>
                  <a:gd name="T3" fmla="*/ 12573364 h 96"/>
                  <a:gd name="T4" fmla="*/ 27517997 w 210"/>
                  <a:gd name="T5" fmla="*/ 0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0" h="96">
                    <a:moveTo>
                      <a:pt x="0" y="95"/>
                    </a:moveTo>
                    <a:lnTo>
                      <a:pt x="0" y="95"/>
                    </a:lnTo>
                    <a:cubicBezTo>
                      <a:pt x="0" y="95"/>
                      <a:pt x="171" y="0"/>
                      <a:pt x="209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76" name="Freeform 38">
                <a:extLst>
                  <a:ext uri="{FF2B5EF4-FFF2-40B4-BE49-F238E27FC236}">
                    <a16:creationId xmlns:a16="http://schemas.microsoft.com/office/drawing/2014/main" id="{00CFB4E8-D466-A643-B915-F9D870734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775" y="6159500"/>
                <a:ext cx="185738" cy="28575"/>
              </a:xfrm>
              <a:custGeom>
                <a:avLst/>
                <a:gdLst>
                  <a:gd name="T0" fmla="*/ 0 w 515"/>
                  <a:gd name="T1" fmla="*/ 0 h 78"/>
                  <a:gd name="T2" fmla="*/ 7414012 w 515"/>
                  <a:gd name="T3" fmla="*/ 7650040 h 78"/>
                  <a:gd name="T4" fmla="*/ 14828384 w 515"/>
                  <a:gd name="T5" fmla="*/ 0 h 78"/>
                  <a:gd name="T6" fmla="*/ 22242396 w 515"/>
                  <a:gd name="T7" fmla="*/ 7650040 h 78"/>
                  <a:gd name="T8" fmla="*/ 29656768 w 515"/>
                  <a:gd name="T9" fmla="*/ 0 h 78"/>
                  <a:gd name="T10" fmla="*/ 37200977 w 515"/>
                  <a:gd name="T11" fmla="*/ 7650040 h 78"/>
                  <a:gd name="T12" fmla="*/ 44484792 w 515"/>
                  <a:gd name="T13" fmla="*/ 2550136 h 78"/>
                  <a:gd name="T14" fmla="*/ 52029361 w 515"/>
                  <a:gd name="T15" fmla="*/ 10334259 h 78"/>
                  <a:gd name="T16" fmla="*/ 59443373 w 515"/>
                  <a:gd name="T17" fmla="*/ 2550136 h 78"/>
                  <a:gd name="T18" fmla="*/ 66857385 w 515"/>
                  <a:gd name="T19" fmla="*/ 10334259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5" h="78">
                    <a:moveTo>
                      <a:pt x="0" y="0"/>
                    </a:moveTo>
                    <a:lnTo>
                      <a:pt x="57" y="57"/>
                    </a:lnTo>
                    <a:lnTo>
                      <a:pt x="114" y="0"/>
                    </a:lnTo>
                    <a:lnTo>
                      <a:pt x="171" y="57"/>
                    </a:lnTo>
                    <a:lnTo>
                      <a:pt x="228" y="0"/>
                    </a:lnTo>
                    <a:lnTo>
                      <a:pt x="286" y="57"/>
                    </a:lnTo>
                    <a:lnTo>
                      <a:pt x="342" y="19"/>
                    </a:lnTo>
                    <a:lnTo>
                      <a:pt x="400" y="77"/>
                    </a:lnTo>
                    <a:lnTo>
                      <a:pt x="457" y="19"/>
                    </a:lnTo>
                    <a:lnTo>
                      <a:pt x="514" y="7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57377" name="Freeform 39">
                <a:extLst>
                  <a:ext uri="{FF2B5EF4-FFF2-40B4-BE49-F238E27FC236}">
                    <a16:creationId xmlns:a16="http://schemas.microsoft.com/office/drawing/2014/main" id="{236BE364-63BA-7440-80DE-A115AB75F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750" y="6110288"/>
                <a:ext cx="14288" cy="20637"/>
              </a:xfrm>
              <a:custGeom>
                <a:avLst/>
                <a:gdLst>
                  <a:gd name="T0" fmla="*/ 2550225 w 39"/>
                  <a:gd name="T1" fmla="*/ 0 h 58"/>
                  <a:gd name="T2" fmla="*/ 2550225 w 39"/>
                  <a:gd name="T3" fmla="*/ 0 h 58"/>
                  <a:gd name="T4" fmla="*/ 5100450 w 39"/>
                  <a:gd name="T5" fmla="*/ 4810912 h 58"/>
                  <a:gd name="T6" fmla="*/ 2550225 w 39"/>
                  <a:gd name="T7" fmla="*/ 7216190 h 58"/>
                  <a:gd name="T8" fmla="*/ 0 w 39"/>
                  <a:gd name="T9" fmla="*/ 4810912 h 58"/>
                  <a:gd name="T10" fmla="*/ 2550225 w 39"/>
                  <a:gd name="T11" fmla="*/ 0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8">
                    <a:moveTo>
                      <a:pt x="19" y="0"/>
                    </a:moveTo>
                    <a:lnTo>
                      <a:pt x="19" y="0"/>
                    </a:lnTo>
                    <a:cubicBezTo>
                      <a:pt x="38" y="0"/>
                      <a:pt x="38" y="19"/>
                      <a:pt x="38" y="38"/>
                    </a:cubicBezTo>
                    <a:cubicBezTo>
                      <a:pt x="38" y="38"/>
                      <a:pt x="38" y="57"/>
                      <a:pt x="19" y="57"/>
                    </a:cubicBezTo>
                    <a:cubicBezTo>
                      <a:pt x="0" y="57"/>
                      <a:pt x="0" y="38"/>
                      <a:pt x="0" y="38"/>
                    </a:cubicBezTo>
                    <a:cubicBezTo>
                      <a:pt x="0" y="19"/>
                      <a:pt x="0" y="0"/>
                      <a:pt x="19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78" name="Freeform 40">
                <a:extLst>
                  <a:ext uri="{FF2B5EF4-FFF2-40B4-BE49-F238E27FC236}">
                    <a16:creationId xmlns:a16="http://schemas.microsoft.com/office/drawing/2014/main" id="{AE99FF82-8AE9-DA43-94ED-0DB8A1382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5" y="6118225"/>
                <a:ext cx="14288" cy="14288"/>
              </a:xfrm>
              <a:custGeom>
                <a:avLst/>
                <a:gdLst>
                  <a:gd name="T0" fmla="*/ 2424316 w 40"/>
                  <a:gd name="T1" fmla="*/ 0 h 39"/>
                  <a:gd name="T2" fmla="*/ 2424316 w 40"/>
                  <a:gd name="T3" fmla="*/ 0 h 39"/>
                  <a:gd name="T4" fmla="*/ 4976153 w 40"/>
                  <a:gd name="T5" fmla="*/ 2550225 h 39"/>
                  <a:gd name="T6" fmla="*/ 2424316 w 40"/>
                  <a:gd name="T7" fmla="*/ 5100450 h 39"/>
                  <a:gd name="T8" fmla="*/ 0 w 40"/>
                  <a:gd name="T9" fmla="*/ 2550225 h 39"/>
                  <a:gd name="T10" fmla="*/ 2424316 w 40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9">
                    <a:moveTo>
                      <a:pt x="19" y="0"/>
                    </a:moveTo>
                    <a:lnTo>
                      <a:pt x="19" y="0"/>
                    </a:lnTo>
                    <a:cubicBezTo>
                      <a:pt x="39" y="0"/>
                      <a:pt x="39" y="0"/>
                      <a:pt x="39" y="19"/>
                    </a:cubicBezTo>
                    <a:cubicBezTo>
                      <a:pt x="39" y="38"/>
                      <a:pt x="39" y="38"/>
                      <a:pt x="19" y="38"/>
                    </a:cubicBezTo>
                    <a:cubicBezTo>
                      <a:pt x="0" y="38"/>
                      <a:pt x="0" y="38"/>
                      <a:pt x="0" y="19"/>
                    </a:cubicBezTo>
                    <a:cubicBezTo>
                      <a:pt x="0" y="0"/>
                      <a:pt x="0" y="0"/>
                      <a:pt x="19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57379" name="Freeform 41">
                <a:extLst>
                  <a:ext uri="{FF2B5EF4-FFF2-40B4-BE49-F238E27FC236}">
                    <a16:creationId xmlns:a16="http://schemas.microsoft.com/office/drawing/2014/main" id="{F97BA304-8D62-2047-9649-8C9CCCF92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500" y="5891213"/>
                <a:ext cx="14288" cy="14287"/>
              </a:xfrm>
              <a:custGeom>
                <a:avLst/>
                <a:gdLst>
                  <a:gd name="T0" fmla="*/ 2551837 w 40"/>
                  <a:gd name="T1" fmla="*/ 0 h 39"/>
                  <a:gd name="T2" fmla="*/ 2551837 w 40"/>
                  <a:gd name="T3" fmla="*/ 0 h 39"/>
                  <a:gd name="T4" fmla="*/ 4976153 w 40"/>
                  <a:gd name="T5" fmla="*/ 2549680 h 39"/>
                  <a:gd name="T6" fmla="*/ 2551837 w 40"/>
                  <a:gd name="T7" fmla="*/ 5099726 h 39"/>
                  <a:gd name="T8" fmla="*/ 0 w 40"/>
                  <a:gd name="T9" fmla="*/ 2549680 h 39"/>
                  <a:gd name="T10" fmla="*/ 2551837 w 40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0"/>
                      <a:pt x="39" y="0"/>
                      <a:pt x="39" y="19"/>
                    </a:cubicBezTo>
                    <a:lnTo>
                      <a:pt x="20" y="38"/>
                    </a:lnTo>
                    <a:cubicBezTo>
                      <a:pt x="0" y="38"/>
                      <a:pt x="0" y="19"/>
                      <a:pt x="0" y="19"/>
                    </a:cubicBezTo>
                    <a:cubicBezTo>
                      <a:pt x="0" y="0"/>
                      <a:pt x="0" y="0"/>
                      <a:pt x="2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57351" name="Google Shape;615;p19">
              <a:extLst>
                <a:ext uri="{FF2B5EF4-FFF2-40B4-BE49-F238E27FC236}">
                  <a16:creationId xmlns:a16="http://schemas.microsoft.com/office/drawing/2014/main" id="{92395906-43B8-4046-85F3-A3143A0A1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875" y="40513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352" name="Google Shape;615;p19">
              <a:extLst>
                <a:ext uri="{FF2B5EF4-FFF2-40B4-BE49-F238E27FC236}">
                  <a16:creationId xmlns:a16="http://schemas.microsoft.com/office/drawing/2014/main" id="{8050470B-AD30-C04B-ADED-8EB18239A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875" y="509428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7F1377-C635-E2A6-651F-7A4BA162C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5413655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231424"/>
            <a:ext cx="12191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10">
            <a:extLst>
              <a:ext uri="{FF2B5EF4-FFF2-40B4-BE49-F238E27FC236}">
                <a16:creationId xmlns:a16="http://schemas.microsoft.com/office/drawing/2014/main" id="{508F09B2-EE43-3C1F-85BB-11008055807F}"/>
              </a:ext>
            </a:extLst>
          </p:cNvPr>
          <p:cNvSpPr txBox="1"/>
          <p:nvPr/>
        </p:nvSpPr>
        <p:spPr>
          <a:xfrm>
            <a:off x="2453583" y="3624447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31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DA1E4B8-BF00-324A-BB06-BB3F68BE562E}"/>
              </a:ext>
            </a:extLst>
          </p:cNvPr>
          <p:cNvGrpSpPr/>
          <p:nvPr/>
        </p:nvGrpSpPr>
        <p:grpSpPr>
          <a:xfrm>
            <a:off x="5900209" y="583407"/>
            <a:ext cx="5337969" cy="5523177"/>
            <a:chOff x="7080250" y="700088"/>
            <a:chExt cx="6405563" cy="6627812"/>
          </a:xfrm>
        </p:grpSpPr>
        <p:grpSp>
          <p:nvGrpSpPr>
            <p:cNvPr id="18433" name="Group 3">
              <a:extLst>
                <a:ext uri="{FF2B5EF4-FFF2-40B4-BE49-F238E27FC236}">
                  <a16:creationId xmlns:a16="http://schemas.microsoft.com/office/drawing/2014/main" id="{1DF38200-F0B9-7341-A8F0-095176297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600" y="700088"/>
              <a:ext cx="5891213" cy="6627812"/>
              <a:chOff x="15189200" y="1400175"/>
              <a:chExt cx="11780838" cy="13254038"/>
            </a:xfrm>
          </p:grpSpPr>
          <p:sp>
            <p:nvSpPr>
              <p:cNvPr id="18465" name="Freeform 2">
                <a:extLst>
                  <a:ext uri="{FF2B5EF4-FFF2-40B4-BE49-F238E27FC236}">
                    <a16:creationId xmlns:a16="http://schemas.microsoft.com/office/drawing/2014/main" id="{50D3424F-BE9F-2B4D-9501-BE8F17A51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11463" y="1400175"/>
                <a:ext cx="1008062" cy="1309688"/>
              </a:xfrm>
              <a:custGeom>
                <a:avLst/>
                <a:gdLst>
                  <a:gd name="T0" fmla="*/ 274008173 w 2800"/>
                  <a:gd name="T1" fmla="*/ 7383056 h 3639"/>
                  <a:gd name="T2" fmla="*/ 288784201 w 2800"/>
                  <a:gd name="T3" fmla="*/ 4922037 h 3639"/>
                  <a:gd name="T4" fmla="*/ 306152750 w 2800"/>
                  <a:gd name="T5" fmla="*/ 29532943 h 3639"/>
                  <a:gd name="T6" fmla="*/ 348018645 w 2800"/>
                  <a:gd name="T7" fmla="*/ 76422940 h 3639"/>
                  <a:gd name="T8" fmla="*/ 348018645 w 2800"/>
                  <a:gd name="T9" fmla="*/ 98702032 h 3639"/>
                  <a:gd name="T10" fmla="*/ 266620158 w 2800"/>
                  <a:gd name="T11" fmla="*/ 125773956 h 3639"/>
                  <a:gd name="T12" fmla="*/ 259231784 w 2800"/>
                  <a:gd name="T13" fmla="*/ 148053048 h 3639"/>
                  <a:gd name="T14" fmla="*/ 234475221 w 2800"/>
                  <a:gd name="T15" fmla="*/ 165280898 h 3639"/>
                  <a:gd name="T16" fmla="*/ 229549758 w 2800"/>
                  <a:gd name="T17" fmla="*/ 182637953 h 3639"/>
                  <a:gd name="T18" fmla="*/ 204793196 w 2800"/>
                  <a:gd name="T19" fmla="*/ 189891444 h 3639"/>
                  <a:gd name="T20" fmla="*/ 185091704 w 2800"/>
                  <a:gd name="T21" fmla="*/ 217092933 h 3639"/>
                  <a:gd name="T22" fmla="*/ 150484215 w 2800"/>
                  <a:gd name="T23" fmla="*/ 226937367 h 3639"/>
                  <a:gd name="T24" fmla="*/ 145558752 w 2800"/>
                  <a:gd name="T25" fmla="*/ 234449988 h 3639"/>
                  <a:gd name="T26" fmla="*/ 150484215 w 2800"/>
                  <a:gd name="T27" fmla="*/ 241703838 h 3639"/>
                  <a:gd name="T28" fmla="*/ 177703329 w 2800"/>
                  <a:gd name="T29" fmla="*/ 263982930 h 3639"/>
                  <a:gd name="T30" fmla="*/ 175240778 w 2800"/>
                  <a:gd name="T31" fmla="*/ 362684963 h 3639"/>
                  <a:gd name="T32" fmla="*/ 170315315 w 2800"/>
                  <a:gd name="T33" fmla="*/ 458925976 h 3639"/>
                  <a:gd name="T34" fmla="*/ 83861398 w 2800"/>
                  <a:gd name="T35" fmla="*/ 461386995 h 3639"/>
                  <a:gd name="T36" fmla="*/ 51716821 w 2800"/>
                  <a:gd name="T37" fmla="*/ 444029940 h 3639"/>
                  <a:gd name="T38" fmla="*/ 59234443 w 2800"/>
                  <a:gd name="T39" fmla="*/ 394808489 h 3639"/>
                  <a:gd name="T40" fmla="*/ 71547920 w 2800"/>
                  <a:gd name="T41" fmla="*/ 392347470 h 3639"/>
                  <a:gd name="T42" fmla="*/ 76473383 w 2800"/>
                  <a:gd name="T43" fmla="*/ 374990415 h 3639"/>
                  <a:gd name="T44" fmla="*/ 64159906 w 2800"/>
                  <a:gd name="T45" fmla="*/ 345457473 h 3639"/>
                  <a:gd name="T46" fmla="*/ 41865895 w 2800"/>
                  <a:gd name="T47" fmla="*/ 288593476 h 3639"/>
                  <a:gd name="T48" fmla="*/ 4795855 w 2800"/>
                  <a:gd name="T49" fmla="*/ 224475988 h 3639"/>
                  <a:gd name="T50" fmla="*/ 14776389 w 2800"/>
                  <a:gd name="T51" fmla="*/ 224475988 h 3639"/>
                  <a:gd name="T52" fmla="*/ 24626955 w 2800"/>
                  <a:gd name="T53" fmla="*/ 234449988 h 3639"/>
                  <a:gd name="T54" fmla="*/ 39403343 w 2800"/>
                  <a:gd name="T55" fmla="*/ 226937367 h 3639"/>
                  <a:gd name="T56" fmla="*/ 41865895 w 2800"/>
                  <a:gd name="T57" fmla="*/ 214631914 h 3639"/>
                  <a:gd name="T58" fmla="*/ 34477881 w 2800"/>
                  <a:gd name="T59" fmla="*/ 209709517 h 3639"/>
                  <a:gd name="T60" fmla="*/ 32014969 w 2800"/>
                  <a:gd name="T61" fmla="*/ 226937367 h 3639"/>
                  <a:gd name="T62" fmla="*/ 24626955 w 2800"/>
                  <a:gd name="T63" fmla="*/ 219553951 h 3639"/>
                  <a:gd name="T64" fmla="*/ 19701492 w 2800"/>
                  <a:gd name="T65" fmla="*/ 217092933 h 3639"/>
                  <a:gd name="T66" fmla="*/ 7258406 w 2800"/>
                  <a:gd name="T67" fmla="*/ 217092933 h 3639"/>
                  <a:gd name="T68" fmla="*/ 41865895 w 2800"/>
                  <a:gd name="T69" fmla="*/ 180047369 h 3639"/>
                  <a:gd name="T70" fmla="*/ 61697355 w 2800"/>
                  <a:gd name="T71" fmla="*/ 128234975 h 3639"/>
                  <a:gd name="T72" fmla="*/ 71547920 w 2800"/>
                  <a:gd name="T73" fmla="*/ 133286577 h 3639"/>
                  <a:gd name="T74" fmla="*/ 83861398 w 2800"/>
                  <a:gd name="T75" fmla="*/ 138208974 h 3639"/>
                  <a:gd name="T76" fmla="*/ 106025801 w 2800"/>
                  <a:gd name="T77" fmla="*/ 133286577 h 3639"/>
                  <a:gd name="T78" fmla="*/ 125857261 w 2800"/>
                  <a:gd name="T79" fmla="*/ 93779995 h 3639"/>
                  <a:gd name="T80" fmla="*/ 138170738 w 2800"/>
                  <a:gd name="T81" fmla="*/ 74091487 h 3639"/>
                  <a:gd name="T82" fmla="*/ 204793196 w 2800"/>
                  <a:gd name="T83" fmla="*/ 59195450 h 3639"/>
                  <a:gd name="T84" fmla="*/ 222161744 w 2800"/>
                  <a:gd name="T85" fmla="*/ 39506582 h 3639"/>
                  <a:gd name="T86" fmla="*/ 236937773 w 2800"/>
                  <a:gd name="T87" fmla="*/ 27071924 h 3639"/>
                  <a:gd name="T88" fmla="*/ 249251610 w 2800"/>
                  <a:gd name="T89" fmla="*/ 4922037 h 3639"/>
                  <a:gd name="T90" fmla="*/ 264027639 w 2800"/>
                  <a:gd name="T91" fmla="*/ 2461019 h 36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800" h="3639">
                    <a:moveTo>
                      <a:pt x="2037" y="19"/>
                    </a:moveTo>
                    <a:lnTo>
                      <a:pt x="2095" y="57"/>
                    </a:lnTo>
                    <a:lnTo>
                      <a:pt x="2114" y="57"/>
                    </a:lnTo>
                    <a:lnTo>
                      <a:pt x="2171" y="57"/>
                    </a:lnTo>
                    <a:lnTo>
                      <a:pt x="2190" y="38"/>
                    </a:lnTo>
                    <a:lnTo>
                      <a:pt x="2228" y="38"/>
                    </a:lnTo>
                    <a:lnTo>
                      <a:pt x="2266" y="57"/>
                    </a:lnTo>
                    <a:lnTo>
                      <a:pt x="2304" y="114"/>
                    </a:lnTo>
                    <a:lnTo>
                      <a:pt x="2362" y="228"/>
                    </a:lnTo>
                    <a:lnTo>
                      <a:pt x="2399" y="286"/>
                    </a:lnTo>
                    <a:lnTo>
                      <a:pt x="2514" y="381"/>
                    </a:lnTo>
                    <a:lnTo>
                      <a:pt x="2685" y="590"/>
                    </a:lnTo>
                    <a:lnTo>
                      <a:pt x="2799" y="648"/>
                    </a:lnTo>
                    <a:lnTo>
                      <a:pt x="2780" y="724"/>
                    </a:lnTo>
                    <a:lnTo>
                      <a:pt x="2685" y="762"/>
                    </a:lnTo>
                    <a:lnTo>
                      <a:pt x="2171" y="876"/>
                    </a:lnTo>
                    <a:lnTo>
                      <a:pt x="2095" y="933"/>
                    </a:lnTo>
                    <a:lnTo>
                      <a:pt x="2057" y="971"/>
                    </a:lnTo>
                    <a:lnTo>
                      <a:pt x="2018" y="1029"/>
                    </a:lnTo>
                    <a:lnTo>
                      <a:pt x="2000" y="1085"/>
                    </a:lnTo>
                    <a:lnTo>
                      <a:pt x="2000" y="1143"/>
                    </a:lnTo>
                    <a:lnTo>
                      <a:pt x="1961" y="1181"/>
                    </a:lnTo>
                    <a:lnTo>
                      <a:pt x="1847" y="1257"/>
                    </a:lnTo>
                    <a:lnTo>
                      <a:pt x="1809" y="1276"/>
                    </a:lnTo>
                    <a:lnTo>
                      <a:pt x="1790" y="1333"/>
                    </a:lnTo>
                    <a:lnTo>
                      <a:pt x="1790" y="1390"/>
                    </a:lnTo>
                    <a:lnTo>
                      <a:pt x="1771" y="1410"/>
                    </a:lnTo>
                    <a:lnTo>
                      <a:pt x="1695" y="1429"/>
                    </a:lnTo>
                    <a:lnTo>
                      <a:pt x="1600" y="1447"/>
                    </a:lnTo>
                    <a:lnTo>
                      <a:pt x="1580" y="1466"/>
                    </a:lnTo>
                    <a:lnTo>
                      <a:pt x="1561" y="1524"/>
                    </a:lnTo>
                    <a:lnTo>
                      <a:pt x="1524" y="1619"/>
                    </a:lnTo>
                    <a:lnTo>
                      <a:pt x="1428" y="1676"/>
                    </a:lnTo>
                    <a:lnTo>
                      <a:pt x="1199" y="1752"/>
                    </a:lnTo>
                    <a:lnTo>
                      <a:pt x="1180" y="1752"/>
                    </a:lnTo>
                    <a:lnTo>
                      <a:pt x="1161" y="1752"/>
                    </a:lnTo>
                    <a:lnTo>
                      <a:pt x="1143" y="1752"/>
                    </a:lnTo>
                    <a:lnTo>
                      <a:pt x="1123" y="1791"/>
                    </a:lnTo>
                    <a:lnTo>
                      <a:pt x="1123" y="1810"/>
                    </a:lnTo>
                    <a:lnTo>
                      <a:pt x="1143" y="1828"/>
                    </a:lnTo>
                    <a:lnTo>
                      <a:pt x="1143" y="1866"/>
                    </a:lnTo>
                    <a:lnTo>
                      <a:pt x="1161" y="1866"/>
                    </a:lnTo>
                    <a:lnTo>
                      <a:pt x="1314" y="1943"/>
                    </a:lnTo>
                    <a:lnTo>
                      <a:pt x="1352" y="1962"/>
                    </a:lnTo>
                    <a:lnTo>
                      <a:pt x="1371" y="2038"/>
                    </a:lnTo>
                    <a:lnTo>
                      <a:pt x="1371" y="2248"/>
                    </a:lnTo>
                    <a:lnTo>
                      <a:pt x="1352" y="2476"/>
                    </a:lnTo>
                    <a:lnTo>
                      <a:pt x="1352" y="2800"/>
                    </a:lnTo>
                    <a:lnTo>
                      <a:pt x="1333" y="3124"/>
                    </a:lnTo>
                    <a:lnTo>
                      <a:pt x="1333" y="3295"/>
                    </a:lnTo>
                    <a:lnTo>
                      <a:pt x="1314" y="3543"/>
                    </a:lnTo>
                    <a:lnTo>
                      <a:pt x="1123" y="3543"/>
                    </a:lnTo>
                    <a:lnTo>
                      <a:pt x="876" y="3543"/>
                    </a:lnTo>
                    <a:lnTo>
                      <a:pt x="647" y="3562"/>
                    </a:lnTo>
                    <a:lnTo>
                      <a:pt x="533" y="3638"/>
                    </a:lnTo>
                    <a:lnTo>
                      <a:pt x="399" y="3428"/>
                    </a:lnTo>
                    <a:lnTo>
                      <a:pt x="361" y="3257"/>
                    </a:lnTo>
                    <a:lnTo>
                      <a:pt x="418" y="3086"/>
                    </a:lnTo>
                    <a:lnTo>
                      <a:pt x="457" y="3048"/>
                    </a:lnTo>
                    <a:lnTo>
                      <a:pt x="476" y="3048"/>
                    </a:lnTo>
                    <a:lnTo>
                      <a:pt x="513" y="3048"/>
                    </a:lnTo>
                    <a:lnTo>
                      <a:pt x="552" y="3029"/>
                    </a:lnTo>
                    <a:lnTo>
                      <a:pt x="571" y="3010"/>
                    </a:lnTo>
                    <a:lnTo>
                      <a:pt x="590" y="2971"/>
                    </a:lnTo>
                    <a:lnTo>
                      <a:pt x="590" y="2895"/>
                    </a:lnTo>
                    <a:lnTo>
                      <a:pt x="571" y="2857"/>
                    </a:lnTo>
                    <a:lnTo>
                      <a:pt x="533" y="2762"/>
                    </a:lnTo>
                    <a:lnTo>
                      <a:pt x="495" y="2667"/>
                    </a:lnTo>
                    <a:lnTo>
                      <a:pt x="418" y="2495"/>
                    </a:lnTo>
                    <a:lnTo>
                      <a:pt x="418" y="2419"/>
                    </a:lnTo>
                    <a:lnTo>
                      <a:pt x="323" y="2228"/>
                    </a:lnTo>
                    <a:lnTo>
                      <a:pt x="304" y="2095"/>
                    </a:lnTo>
                    <a:lnTo>
                      <a:pt x="152" y="1924"/>
                    </a:lnTo>
                    <a:lnTo>
                      <a:pt x="37" y="1733"/>
                    </a:lnTo>
                    <a:lnTo>
                      <a:pt x="37" y="1714"/>
                    </a:lnTo>
                    <a:lnTo>
                      <a:pt x="56" y="1714"/>
                    </a:lnTo>
                    <a:lnTo>
                      <a:pt x="114" y="1733"/>
                    </a:lnTo>
                    <a:lnTo>
                      <a:pt x="152" y="1733"/>
                    </a:lnTo>
                    <a:lnTo>
                      <a:pt x="171" y="1752"/>
                    </a:lnTo>
                    <a:lnTo>
                      <a:pt x="190" y="1810"/>
                    </a:lnTo>
                    <a:lnTo>
                      <a:pt x="228" y="1828"/>
                    </a:lnTo>
                    <a:lnTo>
                      <a:pt x="285" y="1791"/>
                    </a:lnTo>
                    <a:lnTo>
                      <a:pt x="304" y="1752"/>
                    </a:lnTo>
                    <a:lnTo>
                      <a:pt x="304" y="1714"/>
                    </a:lnTo>
                    <a:lnTo>
                      <a:pt x="342" y="1714"/>
                    </a:lnTo>
                    <a:lnTo>
                      <a:pt x="323" y="1657"/>
                    </a:lnTo>
                    <a:lnTo>
                      <a:pt x="323" y="1638"/>
                    </a:lnTo>
                    <a:lnTo>
                      <a:pt x="304" y="1619"/>
                    </a:lnTo>
                    <a:lnTo>
                      <a:pt x="266" y="1619"/>
                    </a:lnTo>
                    <a:lnTo>
                      <a:pt x="247" y="1657"/>
                    </a:lnTo>
                    <a:lnTo>
                      <a:pt x="247" y="1695"/>
                    </a:lnTo>
                    <a:lnTo>
                      <a:pt x="247" y="1752"/>
                    </a:lnTo>
                    <a:lnTo>
                      <a:pt x="228" y="1752"/>
                    </a:lnTo>
                    <a:lnTo>
                      <a:pt x="209" y="1752"/>
                    </a:lnTo>
                    <a:lnTo>
                      <a:pt x="190" y="1695"/>
                    </a:lnTo>
                    <a:lnTo>
                      <a:pt x="190" y="1676"/>
                    </a:lnTo>
                    <a:lnTo>
                      <a:pt x="152" y="1657"/>
                    </a:lnTo>
                    <a:lnTo>
                      <a:pt x="152" y="1676"/>
                    </a:lnTo>
                    <a:lnTo>
                      <a:pt x="114" y="1695"/>
                    </a:lnTo>
                    <a:lnTo>
                      <a:pt x="95" y="1676"/>
                    </a:lnTo>
                    <a:lnTo>
                      <a:pt x="56" y="1676"/>
                    </a:lnTo>
                    <a:lnTo>
                      <a:pt x="0" y="1657"/>
                    </a:lnTo>
                    <a:lnTo>
                      <a:pt x="19" y="1638"/>
                    </a:lnTo>
                    <a:lnTo>
                      <a:pt x="323" y="1390"/>
                    </a:lnTo>
                    <a:lnTo>
                      <a:pt x="381" y="1276"/>
                    </a:lnTo>
                    <a:lnTo>
                      <a:pt x="476" y="990"/>
                    </a:lnTo>
                    <a:lnTo>
                      <a:pt x="513" y="990"/>
                    </a:lnTo>
                    <a:lnTo>
                      <a:pt x="533" y="1009"/>
                    </a:lnTo>
                    <a:lnTo>
                      <a:pt x="552" y="1029"/>
                    </a:lnTo>
                    <a:lnTo>
                      <a:pt x="590" y="1085"/>
                    </a:lnTo>
                    <a:lnTo>
                      <a:pt x="609" y="1067"/>
                    </a:lnTo>
                    <a:lnTo>
                      <a:pt x="647" y="1067"/>
                    </a:lnTo>
                    <a:lnTo>
                      <a:pt x="685" y="1048"/>
                    </a:lnTo>
                    <a:lnTo>
                      <a:pt x="780" y="1048"/>
                    </a:lnTo>
                    <a:lnTo>
                      <a:pt x="818" y="1029"/>
                    </a:lnTo>
                    <a:lnTo>
                      <a:pt x="857" y="990"/>
                    </a:lnTo>
                    <a:lnTo>
                      <a:pt x="952" y="781"/>
                    </a:lnTo>
                    <a:lnTo>
                      <a:pt x="971" y="724"/>
                    </a:lnTo>
                    <a:lnTo>
                      <a:pt x="971" y="609"/>
                    </a:lnTo>
                    <a:lnTo>
                      <a:pt x="990" y="572"/>
                    </a:lnTo>
                    <a:lnTo>
                      <a:pt x="1066" y="572"/>
                    </a:lnTo>
                    <a:lnTo>
                      <a:pt x="1104" y="572"/>
                    </a:lnTo>
                    <a:lnTo>
                      <a:pt x="1275" y="514"/>
                    </a:lnTo>
                    <a:lnTo>
                      <a:pt x="1580" y="457"/>
                    </a:lnTo>
                    <a:lnTo>
                      <a:pt x="1619" y="438"/>
                    </a:lnTo>
                    <a:lnTo>
                      <a:pt x="1656" y="419"/>
                    </a:lnTo>
                    <a:lnTo>
                      <a:pt x="1714" y="305"/>
                    </a:lnTo>
                    <a:lnTo>
                      <a:pt x="1733" y="267"/>
                    </a:lnTo>
                    <a:lnTo>
                      <a:pt x="1790" y="228"/>
                    </a:lnTo>
                    <a:lnTo>
                      <a:pt x="1828" y="209"/>
                    </a:lnTo>
                    <a:lnTo>
                      <a:pt x="1866" y="152"/>
                    </a:lnTo>
                    <a:lnTo>
                      <a:pt x="1885" y="95"/>
                    </a:lnTo>
                    <a:lnTo>
                      <a:pt x="1923" y="38"/>
                    </a:lnTo>
                    <a:lnTo>
                      <a:pt x="1981" y="0"/>
                    </a:lnTo>
                    <a:lnTo>
                      <a:pt x="2018" y="19"/>
                    </a:lnTo>
                    <a:lnTo>
                      <a:pt x="2037" y="1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66" name="Freeform 3">
                <a:extLst>
                  <a:ext uri="{FF2B5EF4-FFF2-40B4-BE49-F238E27FC236}">
                    <a16:creationId xmlns:a16="http://schemas.microsoft.com/office/drawing/2014/main" id="{5D0798E7-1A10-6444-9155-865C67012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2150" y="10252075"/>
                <a:ext cx="6583363" cy="4402138"/>
              </a:xfrm>
              <a:custGeom>
                <a:avLst/>
                <a:gdLst>
                  <a:gd name="T0" fmla="*/ 1913100521 w 18288"/>
                  <a:gd name="T1" fmla="*/ 972355616 h 12230"/>
                  <a:gd name="T2" fmla="*/ 1922949287 w 18288"/>
                  <a:gd name="T3" fmla="*/ 1021718233 h 12230"/>
                  <a:gd name="T4" fmla="*/ 1947570661 w 18288"/>
                  <a:gd name="T5" fmla="*/ 1071081209 h 12230"/>
                  <a:gd name="T6" fmla="*/ 2011846286 w 18288"/>
                  <a:gd name="T7" fmla="*/ 1098159217 h 12230"/>
                  <a:gd name="T8" fmla="*/ 2068605473 w 18288"/>
                  <a:gd name="T9" fmla="*/ 1177191452 h 12230"/>
                  <a:gd name="T10" fmla="*/ 2125365020 w 18288"/>
                  <a:gd name="T11" fmla="*/ 1219039839 h 12230"/>
                  <a:gd name="T12" fmla="*/ 2147483646 w 18288"/>
                  <a:gd name="T13" fmla="*/ 1317765073 h 12230"/>
                  <a:gd name="T14" fmla="*/ 2147483646 w 18288"/>
                  <a:gd name="T15" fmla="*/ 1396797308 h 12230"/>
                  <a:gd name="T16" fmla="*/ 2147483646 w 18288"/>
                  <a:gd name="T17" fmla="*/ 1424005256 h 12230"/>
                  <a:gd name="T18" fmla="*/ 1888349193 w 18288"/>
                  <a:gd name="T19" fmla="*/ 1539962538 h 12230"/>
                  <a:gd name="T20" fmla="*/ 1614401304 w 18288"/>
                  <a:gd name="T21" fmla="*/ 1549809217 h 12230"/>
                  <a:gd name="T22" fmla="*/ 1495828773 w 18288"/>
                  <a:gd name="T23" fmla="*/ 1584401815 h 12230"/>
                  <a:gd name="T24" fmla="*/ 1426758539 w 18288"/>
                  <a:gd name="T25" fmla="*/ 1564578876 h 12230"/>
                  <a:gd name="T26" fmla="*/ 1330604649 w 18288"/>
                  <a:gd name="T27" fmla="*/ 1522730849 h 12230"/>
                  <a:gd name="T28" fmla="*/ 1256480618 w 18288"/>
                  <a:gd name="T29" fmla="*/ 1535039199 h 12230"/>
                  <a:gd name="T30" fmla="*/ 1128059322 w 18288"/>
                  <a:gd name="T31" fmla="*/ 1535039199 h 12230"/>
                  <a:gd name="T32" fmla="*/ 938084230 w 18288"/>
                  <a:gd name="T33" fmla="*/ 1505369580 h 12230"/>
                  <a:gd name="T34" fmla="*/ 757827949 w 18288"/>
                  <a:gd name="T35" fmla="*/ 1448621954 h 12230"/>
                  <a:gd name="T36" fmla="*/ 696144199 w 18288"/>
                  <a:gd name="T37" fmla="*/ 1382027649 h 12230"/>
                  <a:gd name="T38" fmla="*/ 528198606 w 18288"/>
                  <a:gd name="T39" fmla="*/ 1354819700 h 12230"/>
                  <a:gd name="T40" fmla="*/ 269023686 w 18288"/>
                  <a:gd name="T41" fmla="*/ 1120443826 h 12230"/>
                  <a:gd name="T42" fmla="*/ 308547983 w 18288"/>
                  <a:gd name="T43" fmla="*/ 809497387 h 12230"/>
                  <a:gd name="T44" fmla="*/ 197491530 w 18288"/>
                  <a:gd name="T45" fmla="*/ 666332516 h 12230"/>
                  <a:gd name="T46" fmla="*/ 155634546 w 18288"/>
                  <a:gd name="T47" fmla="*/ 631739558 h 12230"/>
                  <a:gd name="T48" fmla="*/ 130883218 w 18288"/>
                  <a:gd name="T49" fmla="*/ 589891531 h 12230"/>
                  <a:gd name="T50" fmla="*/ 83972797 w 18288"/>
                  <a:gd name="T51" fmla="*/ 542990224 h 12230"/>
                  <a:gd name="T52" fmla="*/ 79048234 w 18288"/>
                  <a:gd name="T53" fmla="*/ 508397626 h 12230"/>
                  <a:gd name="T54" fmla="*/ 49372703 w 18288"/>
                  <a:gd name="T55" fmla="*/ 421980382 h 12230"/>
                  <a:gd name="T56" fmla="*/ 34599734 w 18288"/>
                  <a:gd name="T57" fmla="*/ 392440344 h 12230"/>
                  <a:gd name="T58" fmla="*/ 14772969 w 18288"/>
                  <a:gd name="T59" fmla="*/ 313408109 h 12230"/>
                  <a:gd name="T60" fmla="*/ 2462281 w 18288"/>
                  <a:gd name="T61" fmla="*/ 239428794 h 12230"/>
                  <a:gd name="T62" fmla="*/ 4924203 w 18288"/>
                  <a:gd name="T63" fmla="*/ 177628248 h 12230"/>
                  <a:gd name="T64" fmla="*/ 73994437 w 18288"/>
                  <a:gd name="T65" fmla="*/ 145626540 h 12230"/>
                  <a:gd name="T66" fmla="*/ 160429515 w 18288"/>
                  <a:gd name="T67" fmla="*/ 145626540 h 12230"/>
                  <a:gd name="T68" fmla="*/ 264229077 w 18288"/>
                  <a:gd name="T69" fmla="*/ 251737143 h 12230"/>
                  <a:gd name="T70" fmla="*/ 301161499 w 18288"/>
                  <a:gd name="T71" fmla="*/ 229452535 h 12230"/>
                  <a:gd name="T72" fmla="*/ 333298951 w 18288"/>
                  <a:gd name="T73" fmla="*/ 175296159 h 12230"/>
                  <a:gd name="T74" fmla="*/ 387596217 w 18288"/>
                  <a:gd name="T75" fmla="*/ 148088210 h 12230"/>
                  <a:gd name="T76" fmla="*/ 434506998 w 18288"/>
                  <a:gd name="T77" fmla="*/ 128394852 h 12230"/>
                  <a:gd name="T78" fmla="*/ 459128732 w 18288"/>
                  <a:gd name="T79" fmla="*/ 56747626 h 12230"/>
                  <a:gd name="T80" fmla="*/ 629536247 w 18288"/>
                  <a:gd name="T81" fmla="*/ 49362617 h 12230"/>
                  <a:gd name="T82" fmla="*/ 755365668 w 18288"/>
                  <a:gd name="T83" fmla="*/ 113495612 h 12230"/>
                  <a:gd name="T84" fmla="*/ 782449324 w 18288"/>
                  <a:gd name="T85" fmla="*/ 148088210 h 12230"/>
                  <a:gd name="T86" fmla="*/ 794889965 w 18288"/>
                  <a:gd name="T87" fmla="*/ 177628248 h 12230"/>
                  <a:gd name="T88" fmla="*/ 802276449 w 18288"/>
                  <a:gd name="T89" fmla="*/ 207297506 h 12230"/>
                  <a:gd name="T90" fmla="*/ 807200652 w 18288"/>
                  <a:gd name="T91" fmla="*/ 234505455 h 12230"/>
                  <a:gd name="T92" fmla="*/ 824435902 w 18288"/>
                  <a:gd name="T93" fmla="*/ 268968832 h 12230"/>
                  <a:gd name="T94" fmla="*/ 851649152 w 18288"/>
                  <a:gd name="T95" fmla="*/ 291123500 h 12230"/>
                  <a:gd name="T96" fmla="*/ 945470714 w 18288"/>
                  <a:gd name="T97" fmla="*/ 239428794 h 12230"/>
                  <a:gd name="T98" fmla="*/ 1073762057 w 18288"/>
                  <a:gd name="T99" fmla="*/ 278815511 h 12230"/>
                  <a:gd name="T100" fmla="*/ 1105899869 w 18288"/>
                  <a:gd name="T101" fmla="*/ 340486477 h 12230"/>
                  <a:gd name="T102" fmla="*/ 1174970103 w 18288"/>
                  <a:gd name="T103" fmla="*/ 407210363 h 12230"/>
                  <a:gd name="T104" fmla="*/ 1239115774 w 18288"/>
                  <a:gd name="T105" fmla="*/ 466419659 h 12230"/>
                  <a:gd name="T106" fmla="*/ 1328012774 w 18288"/>
                  <a:gd name="T107" fmla="*/ 496089277 h 12230"/>
                  <a:gd name="T108" fmla="*/ 1402136805 w 18288"/>
                  <a:gd name="T109" fmla="*/ 498421367 h 12230"/>
                  <a:gd name="T110" fmla="*/ 1461358633 w 18288"/>
                  <a:gd name="T111" fmla="*/ 498421367 h 12230"/>
                  <a:gd name="T112" fmla="*/ 1532890789 w 18288"/>
                  <a:gd name="T113" fmla="*/ 510859296 h 12230"/>
                  <a:gd name="T114" fmla="*/ 1594574539 w 18288"/>
                  <a:gd name="T115" fmla="*/ 577453602 h 12230"/>
                  <a:gd name="T116" fmla="*/ 1643947241 w 18288"/>
                  <a:gd name="T117" fmla="*/ 624354549 h 12230"/>
                  <a:gd name="T118" fmla="*/ 1688395741 w 18288"/>
                  <a:gd name="T119" fmla="*/ 658947507 h 12230"/>
                  <a:gd name="T120" fmla="*/ 1737768804 w 18288"/>
                  <a:gd name="T121" fmla="*/ 755081850 h 12230"/>
                  <a:gd name="T122" fmla="*/ 1799452193 w 18288"/>
                  <a:gd name="T123" fmla="*/ 816882396 h 12230"/>
                  <a:gd name="T124" fmla="*/ 1846362975 w 18288"/>
                  <a:gd name="T125" fmla="*/ 888400041 h 122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288" h="12230">
                    <a:moveTo>
                      <a:pt x="14591" y="7086"/>
                    </a:moveTo>
                    <a:lnTo>
                      <a:pt x="14667" y="7162"/>
                    </a:lnTo>
                    <a:lnTo>
                      <a:pt x="14763" y="7314"/>
                    </a:lnTo>
                    <a:lnTo>
                      <a:pt x="14687" y="7314"/>
                    </a:lnTo>
                    <a:lnTo>
                      <a:pt x="14667" y="7314"/>
                    </a:lnTo>
                    <a:lnTo>
                      <a:pt x="14687" y="7352"/>
                    </a:lnTo>
                    <a:lnTo>
                      <a:pt x="14706" y="7391"/>
                    </a:lnTo>
                    <a:lnTo>
                      <a:pt x="14706" y="7428"/>
                    </a:lnTo>
                    <a:lnTo>
                      <a:pt x="14725" y="7467"/>
                    </a:lnTo>
                    <a:lnTo>
                      <a:pt x="14725" y="7486"/>
                    </a:lnTo>
                    <a:lnTo>
                      <a:pt x="14763" y="7505"/>
                    </a:lnTo>
                    <a:lnTo>
                      <a:pt x="14782" y="7524"/>
                    </a:lnTo>
                    <a:lnTo>
                      <a:pt x="14782" y="7543"/>
                    </a:lnTo>
                    <a:lnTo>
                      <a:pt x="14782" y="7619"/>
                    </a:lnTo>
                    <a:lnTo>
                      <a:pt x="14877" y="7638"/>
                    </a:lnTo>
                    <a:lnTo>
                      <a:pt x="14915" y="7677"/>
                    </a:lnTo>
                    <a:lnTo>
                      <a:pt x="14915" y="7695"/>
                    </a:lnTo>
                    <a:lnTo>
                      <a:pt x="14877" y="7733"/>
                    </a:lnTo>
                    <a:lnTo>
                      <a:pt x="14858" y="7791"/>
                    </a:lnTo>
                    <a:lnTo>
                      <a:pt x="14839" y="7829"/>
                    </a:lnTo>
                    <a:lnTo>
                      <a:pt x="14839" y="7886"/>
                    </a:lnTo>
                    <a:lnTo>
                      <a:pt x="14858" y="7924"/>
                    </a:lnTo>
                    <a:lnTo>
                      <a:pt x="14896" y="8000"/>
                    </a:lnTo>
                    <a:lnTo>
                      <a:pt x="14915" y="8038"/>
                    </a:lnTo>
                    <a:lnTo>
                      <a:pt x="14915" y="8076"/>
                    </a:lnTo>
                    <a:lnTo>
                      <a:pt x="14915" y="8095"/>
                    </a:lnTo>
                    <a:lnTo>
                      <a:pt x="14915" y="8114"/>
                    </a:lnTo>
                    <a:lnTo>
                      <a:pt x="14972" y="8134"/>
                    </a:lnTo>
                    <a:lnTo>
                      <a:pt x="14991" y="8153"/>
                    </a:lnTo>
                    <a:lnTo>
                      <a:pt x="15010" y="8190"/>
                    </a:lnTo>
                    <a:lnTo>
                      <a:pt x="15010" y="8229"/>
                    </a:lnTo>
                    <a:lnTo>
                      <a:pt x="15029" y="8267"/>
                    </a:lnTo>
                    <a:lnTo>
                      <a:pt x="15258" y="8457"/>
                    </a:lnTo>
                    <a:lnTo>
                      <a:pt x="15296" y="8476"/>
                    </a:lnTo>
                    <a:lnTo>
                      <a:pt x="15315" y="8457"/>
                    </a:lnTo>
                    <a:lnTo>
                      <a:pt x="15353" y="8457"/>
                    </a:lnTo>
                    <a:lnTo>
                      <a:pt x="15391" y="8438"/>
                    </a:lnTo>
                    <a:lnTo>
                      <a:pt x="15410" y="8438"/>
                    </a:lnTo>
                    <a:lnTo>
                      <a:pt x="15429" y="8457"/>
                    </a:lnTo>
                    <a:lnTo>
                      <a:pt x="15449" y="8457"/>
                    </a:lnTo>
                    <a:lnTo>
                      <a:pt x="15525" y="8476"/>
                    </a:lnTo>
                    <a:lnTo>
                      <a:pt x="15544" y="8495"/>
                    </a:lnTo>
                    <a:lnTo>
                      <a:pt x="15563" y="8534"/>
                    </a:lnTo>
                    <a:lnTo>
                      <a:pt x="15601" y="8591"/>
                    </a:lnTo>
                    <a:lnTo>
                      <a:pt x="15620" y="8629"/>
                    </a:lnTo>
                    <a:lnTo>
                      <a:pt x="15639" y="8648"/>
                    </a:lnTo>
                    <a:lnTo>
                      <a:pt x="15696" y="8667"/>
                    </a:lnTo>
                    <a:lnTo>
                      <a:pt x="15715" y="8686"/>
                    </a:lnTo>
                    <a:lnTo>
                      <a:pt x="15734" y="8705"/>
                    </a:lnTo>
                    <a:lnTo>
                      <a:pt x="15925" y="9010"/>
                    </a:lnTo>
                    <a:lnTo>
                      <a:pt x="15963" y="9086"/>
                    </a:lnTo>
                    <a:lnTo>
                      <a:pt x="15982" y="9124"/>
                    </a:lnTo>
                    <a:lnTo>
                      <a:pt x="16020" y="9143"/>
                    </a:lnTo>
                    <a:lnTo>
                      <a:pt x="16096" y="9162"/>
                    </a:lnTo>
                    <a:lnTo>
                      <a:pt x="16134" y="9200"/>
                    </a:lnTo>
                    <a:lnTo>
                      <a:pt x="16134" y="9219"/>
                    </a:lnTo>
                    <a:lnTo>
                      <a:pt x="16134" y="9277"/>
                    </a:lnTo>
                    <a:lnTo>
                      <a:pt x="16153" y="9295"/>
                    </a:lnTo>
                    <a:lnTo>
                      <a:pt x="16172" y="9314"/>
                    </a:lnTo>
                    <a:lnTo>
                      <a:pt x="16191" y="9314"/>
                    </a:lnTo>
                    <a:lnTo>
                      <a:pt x="16363" y="9372"/>
                    </a:lnTo>
                    <a:lnTo>
                      <a:pt x="16401" y="9409"/>
                    </a:lnTo>
                    <a:lnTo>
                      <a:pt x="16515" y="9524"/>
                    </a:lnTo>
                    <a:lnTo>
                      <a:pt x="16572" y="9600"/>
                    </a:lnTo>
                    <a:lnTo>
                      <a:pt x="16610" y="9676"/>
                    </a:lnTo>
                    <a:lnTo>
                      <a:pt x="16629" y="9810"/>
                    </a:lnTo>
                    <a:lnTo>
                      <a:pt x="16648" y="9848"/>
                    </a:lnTo>
                    <a:lnTo>
                      <a:pt x="16687" y="9886"/>
                    </a:lnTo>
                    <a:lnTo>
                      <a:pt x="16782" y="9924"/>
                    </a:lnTo>
                    <a:lnTo>
                      <a:pt x="16877" y="10019"/>
                    </a:lnTo>
                    <a:lnTo>
                      <a:pt x="16953" y="10057"/>
                    </a:lnTo>
                    <a:lnTo>
                      <a:pt x="17105" y="10134"/>
                    </a:lnTo>
                    <a:lnTo>
                      <a:pt x="17239" y="10171"/>
                    </a:lnTo>
                    <a:lnTo>
                      <a:pt x="17277" y="10191"/>
                    </a:lnTo>
                    <a:lnTo>
                      <a:pt x="17391" y="10305"/>
                    </a:lnTo>
                    <a:lnTo>
                      <a:pt x="17391" y="10343"/>
                    </a:lnTo>
                    <a:lnTo>
                      <a:pt x="17410" y="10419"/>
                    </a:lnTo>
                    <a:lnTo>
                      <a:pt x="17467" y="10496"/>
                    </a:lnTo>
                    <a:lnTo>
                      <a:pt x="17544" y="10572"/>
                    </a:lnTo>
                    <a:lnTo>
                      <a:pt x="17601" y="10629"/>
                    </a:lnTo>
                    <a:lnTo>
                      <a:pt x="17715" y="10667"/>
                    </a:lnTo>
                    <a:lnTo>
                      <a:pt x="17734" y="10705"/>
                    </a:lnTo>
                    <a:lnTo>
                      <a:pt x="17753" y="10743"/>
                    </a:lnTo>
                    <a:lnTo>
                      <a:pt x="17753" y="10781"/>
                    </a:lnTo>
                    <a:lnTo>
                      <a:pt x="17753" y="10819"/>
                    </a:lnTo>
                    <a:lnTo>
                      <a:pt x="17772" y="10857"/>
                    </a:lnTo>
                    <a:lnTo>
                      <a:pt x="17830" y="10876"/>
                    </a:lnTo>
                    <a:lnTo>
                      <a:pt x="17867" y="10876"/>
                    </a:lnTo>
                    <a:lnTo>
                      <a:pt x="17906" y="10857"/>
                    </a:lnTo>
                    <a:lnTo>
                      <a:pt x="17963" y="10857"/>
                    </a:lnTo>
                    <a:lnTo>
                      <a:pt x="18039" y="10857"/>
                    </a:lnTo>
                    <a:lnTo>
                      <a:pt x="18077" y="10876"/>
                    </a:lnTo>
                    <a:lnTo>
                      <a:pt x="18115" y="10896"/>
                    </a:lnTo>
                    <a:lnTo>
                      <a:pt x="18172" y="10933"/>
                    </a:lnTo>
                    <a:lnTo>
                      <a:pt x="18229" y="10991"/>
                    </a:lnTo>
                    <a:lnTo>
                      <a:pt x="18287" y="11048"/>
                    </a:lnTo>
                    <a:lnTo>
                      <a:pt x="18268" y="11086"/>
                    </a:lnTo>
                    <a:lnTo>
                      <a:pt x="18268" y="11124"/>
                    </a:lnTo>
                    <a:lnTo>
                      <a:pt x="18287" y="11162"/>
                    </a:lnTo>
                    <a:lnTo>
                      <a:pt x="18058" y="11200"/>
                    </a:lnTo>
                    <a:lnTo>
                      <a:pt x="17525" y="11295"/>
                    </a:lnTo>
                    <a:lnTo>
                      <a:pt x="16991" y="11410"/>
                    </a:lnTo>
                    <a:lnTo>
                      <a:pt x="16439" y="11524"/>
                    </a:lnTo>
                    <a:lnTo>
                      <a:pt x="15906" y="11619"/>
                    </a:lnTo>
                    <a:lnTo>
                      <a:pt x="15239" y="11753"/>
                    </a:lnTo>
                    <a:lnTo>
                      <a:pt x="14572" y="11886"/>
                    </a:lnTo>
                    <a:lnTo>
                      <a:pt x="13925" y="12000"/>
                    </a:lnTo>
                    <a:lnTo>
                      <a:pt x="13258" y="12134"/>
                    </a:lnTo>
                    <a:lnTo>
                      <a:pt x="13067" y="12172"/>
                    </a:lnTo>
                    <a:lnTo>
                      <a:pt x="13010" y="12191"/>
                    </a:lnTo>
                    <a:lnTo>
                      <a:pt x="12991" y="12191"/>
                    </a:lnTo>
                    <a:lnTo>
                      <a:pt x="12953" y="12134"/>
                    </a:lnTo>
                    <a:lnTo>
                      <a:pt x="12877" y="12096"/>
                    </a:lnTo>
                    <a:lnTo>
                      <a:pt x="12725" y="12038"/>
                    </a:lnTo>
                    <a:lnTo>
                      <a:pt x="12610" y="11962"/>
                    </a:lnTo>
                    <a:lnTo>
                      <a:pt x="12572" y="11962"/>
                    </a:lnTo>
                    <a:lnTo>
                      <a:pt x="12458" y="11962"/>
                    </a:lnTo>
                    <a:lnTo>
                      <a:pt x="12420" y="11962"/>
                    </a:lnTo>
                    <a:lnTo>
                      <a:pt x="12363" y="11962"/>
                    </a:lnTo>
                    <a:lnTo>
                      <a:pt x="12325" y="11981"/>
                    </a:lnTo>
                    <a:lnTo>
                      <a:pt x="12286" y="12000"/>
                    </a:lnTo>
                    <a:lnTo>
                      <a:pt x="12249" y="11981"/>
                    </a:lnTo>
                    <a:lnTo>
                      <a:pt x="12000" y="12038"/>
                    </a:lnTo>
                    <a:lnTo>
                      <a:pt x="11963" y="12057"/>
                    </a:lnTo>
                    <a:lnTo>
                      <a:pt x="11753" y="12115"/>
                    </a:lnTo>
                    <a:lnTo>
                      <a:pt x="11715" y="12191"/>
                    </a:lnTo>
                    <a:lnTo>
                      <a:pt x="11619" y="12210"/>
                    </a:lnTo>
                    <a:lnTo>
                      <a:pt x="11543" y="12229"/>
                    </a:lnTo>
                    <a:lnTo>
                      <a:pt x="11487" y="12229"/>
                    </a:lnTo>
                    <a:lnTo>
                      <a:pt x="11429" y="12191"/>
                    </a:lnTo>
                    <a:lnTo>
                      <a:pt x="11353" y="12134"/>
                    </a:lnTo>
                    <a:lnTo>
                      <a:pt x="11296" y="12134"/>
                    </a:lnTo>
                    <a:lnTo>
                      <a:pt x="11277" y="12152"/>
                    </a:lnTo>
                    <a:lnTo>
                      <a:pt x="11258" y="12172"/>
                    </a:lnTo>
                    <a:lnTo>
                      <a:pt x="11220" y="12152"/>
                    </a:lnTo>
                    <a:lnTo>
                      <a:pt x="11182" y="12134"/>
                    </a:lnTo>
                    <a:lnTo>
                      <a:pt x="11162" y="12115"/>
                    </a:lnTo>
                    <a:lnTo>
                      <a:pt x="11106" y="12096"/>
                    </a:lnTo>
                    <a:lnTo>
                      <a:pt x="11010" y="12076"/>
                    </a:lnTo>
                    <a:lnTo>
                      <a:pt x="10915" y="12096"/>
                    </a:lnTo>
                    <a:lnTo>
                      <a:pt x="10839" y="12115"/>
                    </a:lnTo>
                    <a:lnTo>
                      <a:pt x="10820" y="12096"/>
                    </a:lnTo>
                    <a:lnTo>
                      <a:pt x="10744" y="12038"/>
                    </a:lnTo>
                    <a:lnTo>
                      <a:pt x="10648" y="11981"/>
                    </a:lnTo>
                    <a:lnTo>
                      <a:pt x="10610" y="11962"/>
                    </a:lnTo>
                    <a:lnTo>
                      <a:pt x="10572" y="11905"/>
                    </a:lnTo>
                    <a:lnTo>
                      <a:pt x="10515" y="11848"/>
                    </a:lnTo>
                    <a:lnTo>
                      <a:pt x="10439" y="11829"/>
                    </a:lnTo>
                    <a:lnTo>
                      <a:pt x="10381" y="11848"/>
                    </a:lnTo>
                    <a:lnTo>
                      <a:pt x="10268" y="11753"/>
                    </a:lnTo>
                    <a:lnTo>
                      <a:pt x="10248" y="11753"/>
                    </a:lnTo>
                    <a:lnTo>
                      <a:pt x="10153" y="11753"/>
                    </a:lnTo>
                    <a:lnTo>
                      <a:pt x="10115" y="11771"/>
                    </a:lnTo>
                    <a:lnTo>
                      <a:pt x="10096" y="11753"/>
                    </a:lnTo>
                    <a:lnTo>
                      <a:pt x="10001" y="11829"/>
                    </a:lnTo>
                    <a:lnTo>
                      <a:pt x="9924" y="11791"/>
                    </a:lnTo>
                    <a:lnTo>
                      <a:pt x="9867" y="11791"/>
                    </a:lnTo>
                    <a:lnTo>
                      <a:pt x="9791" y="11810"/>
                    </a:lnTo>
                    <a:lnTo>
                      <a:pt x="9753" y="11848"/>
                    </a:lnTo>
                    <a:lnTo>
                      <a:pt x="9734" y="11829"/>
                    </a:lnTo>
                    <a:lnTo>
                      <a:pt x="9696" y="11848"/>
                    </a:lnTo>
                    <a:lnTo>
                      <a:pt x="9677" y="11848"/>
                    </a:lnTo>
                    <a:lnTo>
                      <a:pt x="9601" y="11848"/>
                    </a:lnTo>
                    <a:lnTo>
                      <a:pt x="9448" y="11867"/>
                    </a:lnTo>
                    <a:lnTo>
                      <a:pt x="9410" y="11848"/>
                    </a:lnTo>
                    <a:lnTo>
                      <a:pt x="9315" y="11829"/>
                    </a:lnTo>
                    <a:lnTo>
                      <a:pt x="9220" y="11771"/>
                    </a:lnTo>
                    <a:lnTo>
                      <a:pt x="8800" y="11771"/>
                    </a:lnTo>
                    <a:lnTo>
                      <a:pt x="8781" y="11771"/>
                    </a:lnTo>
                    <a:lnTo>
                      <a:pt x="8763" y="11829"/>
                    </a:lnTo>
                    <a:lnTo>
                      <a:pt x="8744" y="11848"/>
                    </a:lnTo>
                    <a:lnTo>
                      <a:pt x="8705" y="11848"/>
                    </a:lnTo>
                    <a:lnTo>
                      <a:pt x="8648" y="11829"/>
                    </a:lnTo>
                    <a:lnTo>
                      <a:pt x="8591" y="11791"/>
                    </a:lnTo>
                    <a:lnTo>
                      <a:pt x="8572" y="11771"/>
                    </a:lnTo>
                    <a:lnTo>
                      <a:pt x="8534" y="11734"/>
                    </a:lnTo>
                    <a:lnTo>
                      <a:pt x="8496" y="11715"/>
                    </a:lnTo>
                    <a:lnTo>
                      <a:pt x="8419" y="11715"/>
                    </a:lnTo>
                    <a:lnTo>
                      <a:pt x="8267" y="11753"/>
                    </a:lnTo>
                    <a:lnTo>
                      <a:pt x="7829" y="11753"/>
                    </a:lnTo>
                    <a:lnTo>
                      <a:pt x="7410" y="11639"/>
                    </a:lnTo>
                    <a:lnTo>
                      <a:pt x="7353" y="11600"/>
                    </a:lnTo>
                    <a:lnTo>
                      <a:pt x="7239" y="11619"/>
                    </a:lnTo>
                    <a:lnTo>
                      <a:pt x="7162" y="11600"/>
                    </a:lnTo>
                    <a:lnTo>
                      <a:pt x="7144" y="11600"/>
                    </a:lnTo>
                    <a:lnTo>
                      <a:pt x="7086" y="11600"/>
                    </a:lnTo>
                    <a:lnTo>
                      <a:pt x="6991" y="11639"/>
                    </a:lnTo>
                    <a:lnTo>
                      <a:pt x="6763" y="11657"/>
                    </a:lnTo>
                    <a:lnTo>
                      <a:pt x="6419" y="11600"/>
                    </a:lnTo>
                    <a:lnTo>
                      <a:pt x="6191" y="11467"/>
                    </a:lnTo>
                    <a:lnTo>
                      <a:pt x="6077" y="11448"/>
                    </a:lnTo>
                    <a:lnTo>
                      <a:pt x="6038" y="11410"/>
                    </a:lnTo>
                    <a:lnTo>
                      <a:pt x="6001" y="11353"/>
                    </a:lnTo>
                    <a:lnTo>
                      <a:pt x="5848" y="11181"/>
                    </a:lnTo>
                    <a:lnTo>
                      <a:pt x="5810" y="11162"/>
                    </a:lnTo>
                    <a:lnTo>
                      <a:pt x="5772" y="11143"/>
                    </a:lnTo>
                    <a:lnTo>
                      <a:pt x="5734" y="11124"/>
                    </a:lnTo>
                    <a:lnTo>
                      <a:pt x="5734" y="11086"/>
                    </a:lnTo>
                    <a:lnTo>
                      <a:pt x="5715" y="11048"/>
                    </a:lnTo>
                    <a:lnTo>
                      <a:pt x="5715" y="11029"/>
                    </a:lnTo>
                    <a:lnTo>
                      <a:pt x="5562" y="10914"/>
                    </a:lnTo>
                    <a:lnTo>
                      <a:pt x="5524" y="10896"/>
                    </a:lnTo>
                    <a:lnTo>
                      <a:pt x="5524" y="10857"/>
                    </a:lnTo>
                    <a:lnTo>
                      <a:pt x="5429" y="10686"/>
                    </a:lnTo>
                    <a:lnTo>
                      <a:pt x="5372" y="10667"/>
                    </a:lnTo>
                    <a:lnTo>
                      <a:pt x="5353" y="10629"/>
                    </a:lnTo>
                    <a:lnTo>
                      <a:pt x="5315" y="10533"/>
                    </a:lnTo>
                    <a:lnTo>
                      <a:pt x="5295" y="10515"/>
                    </a:lnTo>
                    <a:lnTo>
                      <a:pt x="5277" y="10496"/>
                    </a:lnTo>
                    <a:lnTo>
                      <a:pt x="5277" y="10476"/>
                    </a:lnTo>
                    <a:lnTo>
                      <a:pt x="5258" y="10457"/>
                    </a:lnTo>
                    <a:lnTo>
                      <a:pt x="5239" y="10457"/>
                    </a:lnTo>
                    <a:lnTo>
                      <a:pt x="5105" y="10457"/>
                    </a:lnTo>
                    <a:lnTo>
                      <a:pt x="4420" y="10457"/>
                    </a:lnTo>
                    <a:lnTo>
                      <a:pt x="4076" y="10457"/>
                    </a:lnTo>
                    <a:lnTo>
                      <a:pt x="3753" y="10457"/>
                    </a:lnTo>
                    <a:lnTo>
                      <a:pt x="3067" y="10457"/>
                    </a:lnTo>
                    <a:lnTo>
                      <a:pt x="2400" y="10457"/>
                    </a:lnTo>
                    <a:lnTo>
                      <a:pt x="2172" y="10457"/>
                    </a:lnTo>
                    <a:lnTo>
                      <a:pt x="2172" y="9981"/>
                    </a:lnTo>
                    <a:lnTo>
                      <a:pt x="2058" y="9391"/>
                    </a:lnTo>
                    <a:lnTo>
                      <a:pt x="2019" y="9105"/>
                    </a:lnTo>
                    <a:lnTo>
                      <a:pt x="2019" y="8933"/>
                    </a:lnTo>
                    <a:lnTo>
                      <a:pt x="2058" y="8743"/>
                    </a:lnTo>
                    <a:lnTo>
                      <a:pt x="2076" y="8648"/>
                    </a:lnTo>
                    <a:lnTo>
                      <a:pt x="2191" y="8381"/>
                    </a:lnTo>
                    <a:lnTo>
                      <a:pt x="2248" y="8153"/>
                    </a:lnTo>
                    <a:lnTo>
                      <a:pt x="2420" y="7943"/>
                    </a:lnTo>
                    <a:lnTo>
                      <a:pt x="2457" y="7867"/>
                    </a:lnTo>
                    <a:lnTo>
                      <a:pt x="2496" y="7791"/>
                    </a:lnTo>
                    <a:lnTo>
                      <a:pt x="2534" y="7638"/>
                    </a:lnTo>
                    <a:lnTo>
                      <a:pt x="2515" y="7296"/>
                    </a:lnTo>
                    <a:lnTo>
                      <a:pt x="2457" y="6762"/>
                    </a:lnTo>
                    <a:lnTo>
                      <a:pt x="2438" y="6419"/>
                    </a:lnTo>
                    <a:lnTo>
                      <a:pt x="2420" y="6324"/>
                    </a:lnTo>
                    <a:lnTo>
                      <a:pt x="2381" y="6248"/>
                    </a:lnTo>
                    <a:lnTo>
                      <a:pt x="2324" y="6209"/>
                    </a:lnTo>
                    <a:lnTo>
                      <a:pt x="2210" y="6095"/>
                    </a:lnTo>
                    <a:lnTo>
                      <a:pt x="1867" y="5486"/>
                    </a:lnTo>
                    <a:lnTo>
                      <a:pt x="1791" y="5410"/>
                    </a:lnTo>
                    <a:lnTo>
                      <a:pt x="1658" y="5315"/>
                    </a:lnTo>
                    <a:lnTo>
                      <a:pt x="1619" y="5276"/>
                    </a:lnTo>
                    <a:lnTo>
                      <a:pt x="1600" y="5238"/>
                    </a:lnTo>
                    <a:lnTo>
                      <a:pt x="1562" y="5124"/>
                    </a:lnTo>
                    <a:lnTo>
                      <a:pt x="1543" y="5124"/>
                    </a:lnTo>
                    <a:lnTo>
                      <a:pt x="1524" y="5143"/>
                    </a:lnTo>
                    <a:lnTo>
                      <a:pt x="1505" y="5105"/>
                    </a:lnTo>
                    <a:lnTo>
                      <a:pt x="1486" y="5048"/>
                    </a:lnTo>
                    <a:lnTo>
                      <a:pt x="1467" y="5029"/>
                    </a:lnTo>
                    <a:lnTo>
                      <a:pt x="1410" y="5048"/>
                    </a:lnTo>
                    <a:lnTo>
                      <a:pt x="1372" y="5029"/>
                    </a:lnTo>
                    <a:lnTo>
                      <a:pt x="1353" y="5029"/>
                    </a:lnTo>
                    <a:lnTo>
                      <a:pt x="1257" y="4934"/>
                    </a:lnTo>
                    <a:lnTo>
                      <a:pt x="1219" y="4914"/>
                    </a:lnTo>
                    <a:lnTo>
                      <a:pt x="1201" y="4914"/>
                    </a:lnTo>
                    <a:lnTo>
                      <a:pt x="1201" y="4895"/>
                    </a:lnTo>
                    <a:lnTo>
                      <a:pt x="1201" y="4876"/>
                    </a:lnTo>
                    <a:lnTo>
                      <a:pt x="1219" y="4857"/>
                    </a:lnTo>
                    <a:lnTo>
                      <a:pt x="1238" y="4857"/>
                    </a:lnTo>
                    <a:lnTo>
                      <a:pt x="1201" y="4838"/>
                    </a:lnTo>
                    <a:lnTo>
                      <a:pt x="1143" y="4800"/>
                    </a:lnTo>
                    <a:lnTo>
                      <a:pt x="1124" y="4762"/>
                    </a:lnTo>
                    <a:lnTo>
                      <a:pt x="1048" y="4724"/>
                    </a:lnTo>
                    <a:lnTo>
                      <a:pt x="1010" y="4705"/>
                    </a:lnTo>
                    <a:lnTo>
                      <a:pt x="1010" y="4686"/>
                    </a:lnTo>
                    <a:lnTo>
                      <a:pt x="1029" y="4667"/>
                    </a:lnTo>
                    <a:lnTo>
                      <a:pt x="1029" y="4590"/>
                    </a:lnTo>
                    <a:lnTo>
                      <a:pt x="1010" y="4553"/>
                    </a:lnTo>
                    <a:lnTo>
                      <a:pt x="915" y="4533"/>
                    </a:lnTo>
                    <a:lnTo>
                      <a:pt x="876" y="4514"/>
                    </a:lnTo>
                    <a:lnTo>
                      <a:pt x="838" y="4476"/>
                    </a:lnTo>
                    <a:lnTo>
                      <a:pt x="838" y="4438"/>
                    </a:lnTo>
                    <a:lnTo>
                      <a:pt x="838" y="4419"/>
                    </a:lnTo>
                    <a:lnTo>
                      <a:pt x="857" y="4381"/>
                    </a:lnTo>
                    <a:lnTo>
                      <a:pt x="857" y="4362"/>
                    </a:lnTo>
                    <a:lnTo>
                      <a:pt x="820" y="4343"/>
                    </a:lnTo>
                    <a:lnTo>
                      <a:pt x="781" y="4343"/>
                    </a:lnTo>
                    <a:lnTo>
                      <a:pt x="762" y="4324"/>
                    </a:lnTo>
                    <a:lnTo>
                      <a:pt x="648" y="4191"/>
                    </a:lnTo>
                    <a:lnTo>
                      <a:pt x="629" y="4152"/>
                    </a:lnTo>
                    <a:lnTo>
                      <a:pt x="610" y="4096"/>
                    </a:lnTo>
                    <a:lnTo>
                      <a:pt x="629" y="4076"/>
                    </a:lnTo>
                    <a:lnTo>
                      <a:pt x="667" y="4057"/>
                    </a:lnTo>
                    <a:lnTo>
                      <a:pt x="667" y="4038"/>
                    </a:lnTo>
                    <a:lnTo>
                      <a:pt x="667" y="4019"/>
                    </a:lnTo>
                    <a:lnTo>
                      <a:pt x="648" y="4019"/>
                    </a:lnTo>
                    <a:lnTo>
                      <a:pt x="648" y="3962"/>
                    </a:lnTo>
                    <a:lnTo>
                      <a:pt x="629" y="3943"/>
                    </a:lnTo>
                    <a:lnTo>
                      <a:pt x="610" y="3924"/>
                    </a:lnTo>
                    <a:lnTo>
                      <a:pt x="591" y="3905"/>
                    </a:lnTo>
                    <a:lnTo>
                      <a:pt x="591" y="3867"/>
                    </a:lnTo>
                    <a:lnTo>
                      <a:pt x="534" y="3810"/>
                    </a:lnTo>
                    <a:lnTo>
                      <a:pt x="515" y="3771"/>
                    </a:lnTo>
                    <a:lnTo>
                      <a:pt x="495" y="3695"/>
                    </a:lnTo>
                    <a:lnTo>
                      <a:pt x="534" y="3543"/>
                    </a:lnTo>
                    <a:lnTo>
                      <a:pt x="515" y="3486"/>
                    </a:lnTo>
                    <a:lnTo>
                      <a:pt x="495" y="3429"/>
                    </a:lnTo>
                    <a:lnTo>
                      <a:pt x="381" y="3295"/>
                    </a:lnTo>
                    <a:lnTo>
                      <a:pt x="381" y="3276"/>
                    </a:lnTo>
                    <a:lnTo>
                      <a:pt x="381" y="3257"/>
                    </a:lnTo>
                    <a:lnTo>
                      <a:pt x="400" y="3238"/>
                    </a:lnTo>
                    <a:lnTo>
                      <a:pt x="419" y="3162"/>
                    </a:lnTo>
                    <a:lnTo>
                      <a:pt x="457" y="3162"/>
                    </a:lnTo>
                    <a:lnTo>
                      <a:pt x="457" y="3143"/>
                    </a:lnTo>
                    <a:lnTo>
                      <a:pt x="419" y="3124"/>
                    </a:lnTo>
                    <a:lnTo>
                      <a:pt x="400" y="3105"/>
                    </a:lnTo>
                    <a:lnTo>
                      <a:pt x="381" y="3105"/>
                    </a:lnTo>
                    <a:lnTo>
                      <a:pt x="286" y="3086"/>
                    </a:lnTo>
                    <a:lnTo>
                      <a:pt x="305" y="3067"/>
                    </a:lnTo>
                    <a:lnTo>
                      <a:pt x="324" y="3029"/>
                    </a:lnTo>
                    <a:lnTo>
                      <a:pt x="267" y="3029"/>
                    </a:lnTo>
                    <a:lnTo>
                      <a:pt x="190" y="2972"/>
                    </a:lnTo>
                    <a:lnTo>
                      <a:pt x="134" y="2914"/>
                    </a:lnTo>
                    <a:lnTo>
                      <a:pt x="114" y="2895"/>
                    </a:lnTo>
                    <a:lnTo>
                      <a:pt x="114" y="2876"/>
                    </a:lnTo>
                    <a:lnTo>
                      <a:pt x="114" y="2857"/>
                    </a:lnTo>
                    <a:lnTo>
                      <a:pt x="114" y="2628"/>
                    </a:lnTo>
                    <a:lnTo>
                      <a:pt x="114" y="2591"/>
                    </a:lnTo>
                    <a:lnTo>
                      <a:pt x="114" y="2572"/>
                    </a:lnTo>
                    <a:lnTo>
                      <a:pt x="114" y="2514"/>
                    </a:lnTo>
                    <a:lnTo>
                      <a:pt x="114" y="2457"/>
                    </a:lnTo>
                    <a:lnTo>
                      <a:pt x="114" y="2419"/>
                    </a:lnTo>
                    <a:lnTo>
                      <a:pt x="114" y="2400"/>
                    </a:lnTo>
                    <a:lnTo>
                      <a:pt x="114" y="2381"/>
                    </a:lnTo>
                    <a:lnTo>
                      <a:pt x="114" y="2362"/>
                    </a:lnTo>
                    <a:lnTo>
                      <a:pt x="114" y="2324"/>
                    </a:lnTo>
                    <a:lnTo>
                      <a:pt x="95" y="2247"/>
                    </a:lnTo>
                    <a:lnTo>
                      <a:pt x="58" y="2171"/>
                    </a:lnTo>
                    <a:lnTo>
                      <a:pt x="38" y="2133"/>
                    </a:lnTo>
                    <a:lnTo>
                      <a:pt x="0" y="1886"/>
                    </a:lnTo>
                    <a:lnTo>
                      <a:pt x="0" y="1866"/>
                    </a:lnTo>
                    <a:lnTo>
                      <a:pt x="0" y="1848"/>
                    </a:lnTo>
                    <a:lnTo>
                      <a:pt x="19" y="1848"/>
                    </a:lnTo>
                    <a:lnTo>
                      <a:pt x="19" y="1829"/>
                    </a:lnTo>
                    <a:lnTo>
                      <a:pt x="38" y="1829"/>
                    </a:lnTo>
                    <a:lnTo>
                      <a:pt x="58" y="1810"/>
                    </a:lnTo>
                    <a:lnTo>
                      <a:pt x="76" y="1657"/>
                    </a:lnTo>
                    <a:lnTo>
                      <a:pt x="95" y="1581"/>
                    </a:lnTo>
                    <a:lnTo>
                      <a:pt x="95" y="1562"/>
                    </a:lnTo>
                    <a:lnTo>
                      <a:pt x="95" y="1524"/>
                    </a:lnTo>
                    <a:lnTo>
                      <a:pt x="58" y="1409"/>
                    </a:lnTo>
                    <a:lnTo>
                      <a:pt x="38" y="1371"/>
                    </a:lnTo>
                    <a:lnTo>
                      <a:pt x="38" y="1333"/>
                    </a:lnTo>
                    <a:lnTo>
                      <a:pt x="58" y="1314"/>
                    </a:lnTo>
                    <a:lnTo>
                      <a:pt x="58" y="1295"/>
                    </a:lnTo>
                    <a:lnTo>
                      <a:pt x="58" y="1257"/>
                    </a:lnTo>
                    <a:lnTo>
                      <a:pt x="58" y="1238"/>
                    </a:lnTo>
                    <a:lnTo>
                      <a:pt x="38" y="1181"/>
                    </a:lnTo>
                    <a:lnTo>
                      <a:pt x="95" y="1162"/>
                    </a:lnTo>
                    <a:lnTo>
                      <a:pt x="114" y="1162"/>
                    </a:lnTo>
                    <a:lnTo>
                      <a:pt x="362" y="1162"/>
                    </a:lnTo>
                    <a:lnTo>
                      <a:pt x="476" y="1162"/>
                    </a:lnTo>
                    <a:lnTo>
                      <a:pt x="571" y="1124"/>
                    </a:lnTo>
                    <a:lnTo>
                      <a:pt x="648" y="1086"/>
                    </a:lnTo>
                    <a:lnTo>
                      <a:pt x="724" y="1105"/>
                    </a:lnTo>
                    <a:lnTo>
                      <a:pt x="781" y="1124"/>
                    </a:lnTo>
                    <a:lnTo>
                      <a:pt x="876" y="1181"/>
                    </a:lnTo>
                    <a:lnTo>
                      <a:pt x="915" y="1200"/>
                    </a:lnTo>
                    <a:lnTo>
                      <a:pt x="972" y="1219"/>
                    </a:lnTo>
                    <a:lnTo>
                      <a:pt x="1029" y="1200"/>
                    </a:lnTo>
                    <a:lnTo>
                      <a:pt x="1086" y="1162"/>
                    </a:lnTo>
                    <a:lnTo>
                      <a:pt x="1105" y="1162"/>
                    </a:lnTo>
                    <a:lnTo>
                      <a:pt x="1181" y="1124"/>
                    </a:lnTo>
                    <a:lnTo>
                      <a:pt x="1238" y="1124"/>
                    </a:lnTo>
                    <a:lnTo>
                      <a:pt x="1296" y="1143"/>
                    </a:lnTo>
                    <a:lnTo>
                      <a:pt x="1333" y="1181"/>
                    </a:lnTo>
                    <a:lnTo>
                      <a:pt x="1372" y="1219"/>
                    </a:lnTo>
                    <a:lnTo>
                      <a:pt x="1467" y="1353"/>
                    </a:lnTo>
                    <a:lnTo>
                      <a:pt x="1486" y="1409"/>
                    </a:lnTo>
                    <a:lnTo>
                      <a:pt x="1505" y="1543"/>
                    </a:lnTo>
                    <a:lnTo>
                      <a:pt x="1543" y="1600"/>
                    </a:lnTo>
                    <a:lnTo>
                      <a:pt x="1658" y="1714"/>
                    </a:lnTo>
                    <a:lnTo>
                      <a:pt x="1791" y="1790"/>
                    </a:lnTo>
                    <a:lnTo>
                      <a:pt x="1886" y="1829"/>
                    </a:lnTo>
                    <a:lnTo>
                      <a:pt x="2039" y="1943"/>
                    </a:lnTo>
                    <a:lnTo>
                      <a:pt x="2115" y="1981"/>
                    </a:lnTo>
                    <a:lnTo>
                      <a:pt x="2172" y="2000"/>
                    </a:lnTo>
                    <a:lnTo>
                      <a:pt x="2229" y="2000"/>
                    </a:lnTo>
                    <a:lnTo>
                      <a:pt x="2267" y="2000"/>
                    </a:lnTo>
                    <a:lnTo>
                      <a:pt x="2248" y="1962"/>
                    </a:lnTo>
                    <a:lnTo>
                      <a:pt x="2248" y="1943"/>
                    </a:lnTo>
                    <a:lnTo>
                      <a:pt x="2229" y="1943"/>
                    </a:lnTo>
                    <a:lnTo>
                      <a:pt x="2229" y="1924"/>
                    </a:lnTo>
                    <a:lnTo>
                      <a:pt x="2248" y="1924"/>
                    </a:lnTo>
                    <a:lnTo>
                      <a:pt x="2324" y="1810"/>
                    </a:lnTo>
                    <a:lnTo>
                      <a:pt x="2324" y="1771"/>
                    </a:lnTo>
                    <a:lnTo>
                      <a:pt x="2343" y="1752"/>
                    </a:lnTo>
                    <a:lnTo>
                      <a:pt x="2343" y="1734"/>
                    </a:lnTo>
                    <a:lnTo>
                      <a:pt x="2343" y="1714"/>
                    </a:lnTo>
                    <a:lnTo>
                      <a:pt x="2343" y="1619"/>
                    </a:lnTo>
                    <a:lnTo>
                      <a:pt x="2343" y="1581"/>
                    </a:lnTo>
                    <a:lnTo>
                      <a:pt x="2343" y="1562"/>
                    </a:lnTo>
                    <a:lnTo>
                      <a:pt x="2362" y="1543"/>
                    </a:lnTo>
                    <a:lnTo>
                      <a:pt x="2476" y="1467"/>
                    </a:lnTo>
                    <a:lnTo>
                      <a:pt x="2496" y="1448"/>
                    </a:lnTo>
                    <a:lnTo>
                      <a:pt x="2572" y="1353"/>
                    </a:lnTo>
                    <a:lnTo>
                      <a:pt x="2648" y="1238"/>
                    </a:lnTo>
                    <a:lnTo>
                      <a:pt x="2667" y="1219"/>
                    </a:lnTo>
                    <a:lnTo>
                      <a:pt x="2686" y="1200"/>
                    </a:lnTo>
                    <a:lnTo>
                      <a:pt x="2724" y="1181"/>
                    </a:lnTo>
                    <a:lnTo>
                      <a:pt x="2762" y="1181"/>
                    </a:lnTo>
                    <a:lnTo>
                      <a:pt x="2781" y="1181"/>
                    </a:lnTo>
                    <a:lnTo>
                      <a:pt x="2801" y="1181"/>
                    </a:lnTo>
                    <a:lnTo>
                      <a:pt x="2857" y="1181"/>
                    </a:lnTo>
                    <a:lnTo>
                      <a:pt x="2877" y="1181"/>
                    </a:lnTo>
                    <a:lnTo>
                      <a:pt x="2896" y="1181"/>
                    </a:lnTo>
                    <a:lnTo>
                      <a:pt x="2991" y="1143"/>
                    </a:lnTo>
                    <a:lnTo>
                      <a:pt x="3010" y="1143"/>
                    </a:lnTo>
                    <a:lnTo>
                      <a:pt x="3029" y="1143"/>
                    </a:lnTo>
                    <a:lnTo>
                      <a:pt x="3086" y="1143"/>
                    </a:lnTo>
                    <a:lnTo>
                      <a:pt x="3105" y="1143"/>
                    </a:lnTo>
                    <a:lnTo>
                      <a:pt x="3124" y="1143"/>
                    </a:lnTo>
                    <a:lnTo>
                      <a:pt x="3143" y="1124"/>
                    </a:lnTo>
                    <a:lnTo>
                      <a:pt x="3258" y="1048"/>
                    </a:lnTo>
                    <a:lnTo>
                      <a:pt x="3277" y="1028"/>
                    </a:lnTo>
                    <a:lnTo>
                      <a:pt x="3314" y="1028"/>
                    </a:lnTo>
                    <a:lnTo>
                      <a:pt x="3353" y="991"/>
                    </a:lnTo>
                    <a:lnTo>
                      <a:pt x="3391" y="952"/>
                    </a:lnTo>
                    <a:lnTo>
                      <a:pt x="3410" y="933"/>
                    </a:lnTo>
                    <a:lnTo>
                      <a:pt x="3429" y="914"/>
                    </a:lnTo>
                    <a:lnTo>
                      <a:pt x="3448" y="914"/>
                    </a:lnTo>
                    <a:lnTo>
                      <a:pt x="3467" y="895"/>
                    </a:lnTo>
                    <a:lnTo>
                      <a:pt x="3486" y="876"/>
                    </a:lnTo>
                    <a:lnTo>
                      <a:pt x="3543" y="800"/>
                    </a:lnTo>
                    <a:lnTo>
                      <a:pt x="3562" y="781"/>
                    </a:lnTo>
                    <a:lnTo>
                      <a:pt x="3562" y="743"/>
                    </a:lnTo>
                    <a:lnTo>
                      <a:pt x="3562" y="495"/>
                    </a:lnTo>
                    <a:lnTo>
                      <a:pt x="3543" y="438"/>
                    </a:lnTo>
                    <a:lnTo>
                      <a:pt x="3524" y="381"/>
                    </a:lnTo>
                    <a:lnTo>
                      <a:pt x="3562" y="324"/>
                    </a:lnTo>
                    <a:lnTo>
                      <a:pt x="3791" y="266"/>
                    </a:lnTo>
                    <a:lnTo>
                      <a:pt x="3867" y="190"/>
                    </a:lnTo>
                    <a:lnTo>
                      <a:pt x="3924" y="95"/>
                    </a:lnTo>
                    <a:lnTo>
                      <a:pt x="3943" y="0"/>
                    </a:lnTo>
                    <a:lnTo>
                      <a:pt x="4020" y="19"/>
                    </a:lnTo>
                    <a:lnTo>
                      <a:pt x="4648" y="362"/>
                    </a:lnTo>
                    <a:lnTo>
                      <a:pt x="4724" y="381"/>
                    </a:lnTo>
                    <a:lnTo>
                      <a:pt x="4800" y="381"/>
                    </a:lnTo>
                    <a:lnTo>
                      <a:pt x="4858" y="381"/>
                    </a:lnTo>
                    <a:lnTo>
                      <a:pt x="4953" y="400"/>
                    </a:lnTo>
                    <a:lnTo>
                      <a:pt x="5277" y="552"/>
                    </a:lnTo>
                    <a:lnTo>
                      <a:pt x="5391" y="591"/>
                    </a:lnTo>
                    <a:lnTo>
                      <a:pt x="5467" y="610"/>
                    </a:lnTo>
                    <a:lnTo>
                      <a:pt x="5544" y="628"/>
                    </a:lnTo>
                    <a:lnTo>
                      <a:pt x="5696" y="762"/>
                    </a:lnTo>
                    <a:lnTo>
                      <a:pt x="5734" y="781"/>
                    </a:lnTo>
                    <a:lnTo>
                      <a:pt x="5753" y="781"/>
                    </a:lnTo>
                    <a:lnTo>
                      <a:pt x="5772" y="781"/>
                    </a:lnTo>
                    <a:lnTo>
                      <a:pt x="5810" y="819"/>
                    </a:lnTo>
                    <a:lnTo>
                      <a:pt x="5829" y="876"/>
                    </a:lnTo>
                    <a:lnTo>
                      <a:pt x="5848" y="895"/>
                    </a:lnTo>
                    <a:lnTo>
                      <a:pt x="5924" y="933"/>
                    </a:lnTo>
                    <a:lnTo>
                      <a:pt x="5962" y="972"/>
                    </a:lnTo>
                    <a:lnTo>
                      <a:pt x="5981" y="1009"/>
                    </a:lnTo>
                    <a:lnTo>
                      <a:pt x="6001" y="1048"/>
                    </a:lnTo>
                    <a:lnTo>
                      <a:pt x="6001" y="1086"/>
                    </a:lnTo>
                    <a:lnTo>
                      <a:pt x="6020" y="1105"/>
                    </a:lnTo>
                    <a:lnTo>
                      <a:pt x="6020" y="1124"/>
                    </a:lnTo>
                    <a:lnTo>
                      <a:pt x="6038" y="1143"/>
                    </a:lnTo>
                    <a:lnTo>
                      <a:pt x="6057" y="1162"/>
                    </a:lnTo>
                    <a:lnTo>
                      <a:pt x="6077" y="1200"/>
                    </a:lnTo>
                    <a:lnTo>
                      <a:pt x="6077" y="1219"/>
                    </a:lnTo>
                    <a:lnTo>
                      <a:pt x="6096" y="1219"/>
                    </a:lnTo>
                    <a:lnTo>
                      <a:pt x="6115" y="1238"/>
                    </a:lnTo>
                    <a:lnTo>
                      <a:pt x="6134" y="1276"/>
                    </a:lnTo>
                    <a:lnTo>
                      <a:pt x="6153" y="1314"/>
                    </a:lnTo>
                    <a:lnTo>
                      <a:pt x="6153" y="1333"/>
                    </a:lnTo>
                    <a:lnTo>
                      <a:pt x="6153" y="1353"/>
                    </a:lnTo>
                    <a:lnTo>
                      <a:pt x="6134" y="1371"/>
                    </a:lnTo>
                    <a:lnTo>
                      <a:pt x="6134" y="1390"/>
                    </a:lnTo>
                    <a:lnTo>
                      <a:pt x="6134" y="1409"/>
                    </a:lnTo>
                    <a:lnTo>
                      <a:pt x="6134" y="1429"/>
                    </a:lnTo>
                    <a:lnTo>
                      <a:pt x="6153" y="1448"/>
                    </a:lnTo>
                    <a:lnTo>
                      <a:pt x="6153" y="1485"/>
                    </a:lnTo>
                    <a:lnTo>
                      <a:pt x="6172" y="1505"/>
                    </a:lnTo>
                    <a:lnTo>
                      <a:pt x="6172" y="1524"/>
                    </a:lnTo>
                    <a:lnTo>
                      <a:pt x="6172" y="1562"/>
                    </a:lnTo>
                    <a:lnTo>
                      <a:pt x="6172" y="1581"/>
                    </a:lnTo>
                    <a:lnTo>
                      <a:pt x="6191" y="1600"/>
                    </a:lnTo>
                    <a:lnTo>
                      <a:pt x="6191" y="1619"/>
                    </a:lnTo>
                    <a:lnTo>
                      <a:pt x="6191" y="1638"/>
                    </a:lnTo>
                    <a:lnTo>
                      <a:pt x="6191" y="1657"/>
                    </a:lnTo>
                    <a:lnTo>
                      <a:pt x="6172" y="1676"/>
                    </a:lnTo>
                    <a:lnTo>
                      <a:pt x="6191" y="1676"/>
                    </a:lnTo>
                    <a:lnTo>
                      <a:pt x="6191" y="1714"/>
                    </a:lnTo>
                    <a:lnTo>
                      <a:pt x="6191" y="1752"/>
                    </a:lnTo>
                    <a:lnTo>
                      <a:pt x="6191" y="1771"/>
                    </a:lnTo>
                    <a:lnTo>
                      <a:pt x="6210" y="1790"/>
                    </a:lnTo>
                    <a:lnTo>
                      <a:pt x="6229" y="1810"/>
                    </a:lnTo>
                    <a:lnTo>
                      <a:pt x="6229" y="1829"/>
                    </a:lnTo>
                    <a:lnTo>
                      <a:pt x="6229" y="1848"/>
                    </a:lnTo>
                    <a:lnTo>
                      <a:pt x="6248" y="1866"/>
                    </a:lnTo>
                    <a:lnTo>
                      <a:pt x="6286" y="1924"/>
                    </a:lnTo>
                    <a:lnTo>
                      <a:pt x="6305" y="1981"/>
                    </a:lnTo>
                    <a:lnTo>
                      <a:pt x="6305" y="2000"/>
                    </a:lnTo>
                    <a:lnTo>
                      <a:pt x="6324" y="2019"/>
                    </a:lnTo>
                    <a:lnTo>
                      <a:pt x="6343" y="2038"/>
                    </a:lnTo>
                    <a:lnTo>
                      <a:pt x="6362" y="2057"/>
                    </a:lnTo>
                    <a:lnTo>
                      <a:pt x="6362" y="2076"/>
                    </a:lnTo>
                    <a:lnTo>
                      <a:pt x="6362" y="2095"/>
                    </a:lnTo>
                    <a:lnTo>
                      <a:pt x="6362" y="2115"/>
                    </a:lnTo>
                    <a:lnTo>
                      <a:pt x="6382" y="2115"/>
                    </a:lnTo>
                    <a:lnTo>
                      <a:pt x="6419" y="2152"/>
                    </a:lnTo>
                    <a:lnTo>
                      <a:pt x="6419" y="2171"/>
                    </a:lnTo>
                    <a:lnTo>
                      <a:pt x="6419" y="2191"/>
                    </a:lnTo>
                    <a:lnTo>
                      <a:pt x="6438" y="2191"/>
                    </a:lnTo>
                    <a:lnTo>
                      <a:pt x="6477" y="2210"/>
                    </a:lnTo>
                    <a:lnTo>
                      <a:pt x="6515" y="2229"/>
                    </a:lnTo>
                    <a:lnTo>
                      <a:pt x="6534" y="2247"/>
                    </a:lnTo>
                    <a:lnTo>
                      <a:pt x="6572" y="2247"/>
                    </a:lnTo>
                    <a:lnTo>
                      <a:pt x="6763" y="2171"/>
                    </a:lnTo>
                    <a:lnTo>
                      <a:pt x="6839" y="2171"/>
                    </a:lnTo>
                    <a:lnTo>
                      <a:pt x="6953" y="2171"/>
                    </a:lnTo>
                    <a:lnTo>
                      <a:pt x="7124" y="2210"/>
                    </a:lnTo>
                    <a:lnTo>
                      <a:pt x="7181" y="2191"/>
                    </a:lnTo>
                    <a:lnTo>
                      <a:pt x="7200" y="2152"/>
                    </a:lnTo>
                    <a:lnTo>
                      <a:pt x="7162" y="2019"/>
                    </a:lnTo>
                    <a:lnTo>
                      <a:pt x="7162" y="1962"/>
                    </a:lnTo>
                    <a:lnTo>
                      <a:pt x="7181" y="1924"/>
                    </a:lnTo>
                    <a:lnTo>
                      <a:pt x="7239" y="1886"/>
                    </a:lnTo>
                    <a:lnTo>
                      <a:pt x="7296" y="1848"/>
                    </a:lnTo>
                    <a:lnTo>
                      <a:pt x="7372" y="1848"/>
                    </a:lnTo>
                    <a:lnTo>
                      <a:pt x="7448" y="1866"/>
                    </a:lnTo>
                    <a:lnTo>
                      <a:pt x="7581" y="1905"/>
                    </a:lnTo>
                    <a:lnTo>
                      <a:pt x="7810" y="1962"/>
                    </a:lnTo>
                    <a:lnTo>
                      <a:pt x="8019" y="1924"/>
                    </a:lnTo>
                    <a:lnTo>
                      <a:pt x="8096" y="1943"/>
                    </a:lnTo>
                    <a:lnTo>
                      <a:pt x="8153" y="2000"/>
                    </a:lnTo>
                    <a:lnTo>
                      <a:pt x="8172" y="2038"/>
                    </a:lnTo>
                    <a:lnTo>
                      <a:pt x="8191" y="2057"/>
                    </a:lnTo>
                    <a:lnTo>
                      <a:pt x="8210" y="2095"/>
                    </a:lnTo>
                    <a:lnTo>
                      <a:pt x="8286" y="2152"/>
                    </a:lnTo>
                    <a:lnTo>
                      <a:pt x="8305" y="2171"/>
                    </a:lnTo>
                    <a:lnTo>
                      <a:pt x="8324" y="2210"/>
                    </a:lnTo>
                    <a:lnTo>
                      <a:pt x="8343" y="2247"/>
                    </a:lnTo>
                    <a:lnTo>
                      <a:pt x="8363" y="2343"/>
                    </a:lnTo>
                    <a:lnTo>
                      <a:pt x="8382" y="2362"/>
                    </a:lnTo>
                    <a:lnTo>
                      <a:pt x="8400" y="2400"/>
                    </a:lnTo>
                    <a:lnTo>
                      <a:pt x="8439" y="2438"/>
                    </a:lnTo>
                    <a:lnTo>
                      <a:pt x="8477" y="2495"/>
                    </a:lnTo>
                    <a:lnTo>
                      <a:pt x="8496" y="2514"/>
                    </a:lnTo>
                    <a:lnTo>
                      <a:pt x="8515" y="2591"/>
                    </a:lnTo>
                    <a:lnTo>
                      <a:pt x="8534" y="2628"/>
                    </a:lnTo>
                    <a:lnTo>
                      <a:pt x="8553" y="2648"/>
                    </a:lnTo>
                    <a:lnTo>
                      <a:pt x="8629" y="2705"/>
                    </a:lnTo>
                    <a:lnTo>
                      <a:pt x="8648" y="2724"/>
                    </a:lnTo>
                    <a:lnTo>
                      <a:pt x="8667" y="2762"/>
                    </a:lnTo>
                    <a:lnTo>
                      <a:pt x="8686" y="2800"/>
                    </a:lnTo>
                    <a:lnTo>
                      <a:pt x="8724" y="2819"/>
                    </a:lnTo>
                    <a:lnTo>
                      <a:pt x="8763" y="2857"/>
                    </a:lnTo>
                    <a:lnTo>
                      <a:pt x="8800" y="2895"/>
                    </a:lnTo>
                    <a:lnTo>
                      <a:pt x="8877" y="2990"/>
                    </a:lnTo>
                    <a:lnTo>
                      <a:pt x="9029" y="3105"/>
                    </a:lnTo>
                    <a:lnTo>
                      <a:pt x="9067" y="3143"/>
                    </a:lnTo>
                    <a:lnTo>
                      <a:pt x="9086" y="3181"/>
                    </a:lnTo>
                    <a:lnTo>
                      <a:pt x="9125" y="3200"/>
                    </a:lnTo>
                    <a:lnTo>
                      <a:pt x="9162" y="3238"/>
                    </a:lnTo>
                    <a:lnTo>
                      <a:pt x="9220" y="3257"/>
                    </a:lnTo>
                    <a:lnTo>
                      <a:pt x="9315" y="3314"/>
                    </a:lnTo>
                    <a:lnTo>
                      <a:pt x="9372" y="3429"/>
                    </a:lnTo>
                    <a:lnTo>
                      <a:pt x="9410" y="3448"/>
                    </a:lnTo>
                    <a:lnTo>
                      <a:pt x="9486" y="3505"/>
                    </a:lnTo>
                    <a:lnTo>
                      <a:pt x="9506" y="3524"/>
                    </a:lnTo>
                    <a:lnTo>
                      <a:pt x="9524" y="3543"/>
                    </a:lnTo>
                    <a:lnTo>
                      <a:pt x="9562" y="3600"/>
                    </a:lnTo>
                    <a:lnTo>
                      <a:pt x="9562" y="3619"/>
                    </a:lnTo>
                    <a:lnTo>
                      <a:pt x="9582" y="3619"/>
                    </a:lnTo>
                    <a:lnTo>
                      <a:pt x="9791" y="3733"/>
                    </a:lnTo>
                    <a:lnTo>
                      <a:pt x="9924" y="3771"/>
                    </a:lnTo>
                    <a:lnTo>
                      <a:pt x="9982" y="3810"/>
                    </a:lnTo>
                    <a:lnTo>
                      <a:pt x="10019" y="3829"/>
                    </a:lnTo>
                    <a:lnTo>
                      <a:pt x="10039" y="3847"/>
                    </a:lnTo>
                    <a:lnTo>
                      <a:pt x="10077" y="3847"/>
                    </a:lnTo>
                    <a:lnTo>
                      <a:pt x="10153" y="3829"/>
                    </a:lnTo>
                    <a:lnTo>
                      <a:pt x="10248" y="3829"/>
                    </a:lnTo>
                    <a:lnTo>
                      <a:pt x="10363" y="3847"/>
                    </a:lnTo>
                    <a:lnTo>
                      <a:pt x="10381" y="3847"/>
                    </a:lnTo>
                    <a:lnTo>
                      <a:pt x="10400" y="3867"/>
                    </a:lnTo>
                    <a:lnTo>
                      <a:pt x="10458" y="3867"/>
                    </a:lnTo>
                    <a:lnTo>
                      <a:pt x="10496" y="3867"/>
                    </a:lnTo>
                    <a:lnTo>
                      <a:pt x="10534" y="3847"/>
                    </a:lnTo>
                    <a:lnTo>
                      <a:pt x="10572" y="3847"/>
                    </a:lnTo>
                    <a:lnTo>
                      <a:pt x="10762" y="3847"/>
                    </a:lnTo>
                    <a:lnTo>
                      <a:pt x="10781" y="3847"/>
                    </a:lnTo>
                    <a:lnTo>
                      <a:pt x="10801" y="3847"/>
                    </a:lnTo>
                    <a:lnTo>
                      <a:pt x="10820" y="3847"/>
                    </a:lnTo>
                    <a:lnTo>
                      <a:pt x="10858" y="3810"/>
                    </a:lnTo>
                    <a:lnTo>
                      <a:pt x="10915" y="3791"/>
                    </a:lnTo>
                    <a:lnTo>
                      <a:pt x="10934" y="3791"/>
                    </a:lnTo>
                    <a:lnTo>
                      <a:pt x="10953" y="3791"/>
                    </a:lnTo>
                    <a:lnTo>
                      <a:pt x="11010" y="3791"/>
                    </a:lnTo>
                    <a:lnTo>
                      <a:pt x="11029" y="3810"/>
                    </a:lnTo>
                    <a:lnTo>
                      <a:pt x="11048" y="3791"/>
                    </a:lnTo>
                    <a:lnTo>
                      <a:pt x="11086" y="3771"/>
                    </a:lnTo>
                    <a:lnTo>
                      <a:pt x="11125" y="3771"/>
                    </a:lnTo>
                    <a:lnTo>
                      <a:pt x="11162" y="3771"/>
                    </a:lnTo>
                    <a:lnTo>
                      <a:pt x="11277" y="3847"/>
                    </a:lnTo>
                    <a:lnTo>
                      <a:pt x="11372" y="3886"/>
                    </a:lnTo>
                    <a:lnTo>
                      <a:pt x="11429" y="3886"/>
                    </a:lnTo>
                    <a:lnTo>
                      <a:pt x="11487" y="3886"/>
                    </a:lnTo>
                    <a:lnTo>
                      <a:pt x="11524" y="3886"/>
                    </a:lnTo>
                    <a:lnTo>
                      <a:pt x="11543" y="3847"/>
                    </a:lnTo>
                    <a:lnTo>
                      <a:pt x="11563" y="3829"/>
                    </a:lnTo>
                    <a:lnTo>
                      <a:pt x="11619" y="3867"/>
                    </a:lnTo>
                    <a:lnTo>
                      <a:pt x="11696" y="3924"/>
                    </a:lnTo>
                    <a:lnTo>
                      <a:pt x="11753" y="3924"/>
                    </a:lnTo>
                    <a:lnTo>
                      <a:pt x="11810" y="3886"/>
                    </a:lnTo>
                    <a:lnTo>
                      <a:pt x="11829" y="3943"/>
                    </a:lnTo>
                    <a:lnTo>
                      <a:pt x="11868" y="3962"/>
                    </a:lnTo>
                    <a:lnTo>
                      <a:pt x="11868" y="4000"/>
                    </a:lnTo>
                    <a:lnTo>
                      <a:pt x="11886" y="4019"/>
                    </a:lnTo>
                    <a:lnTo>
                      <a:pt x="11905" y="4019"/>
                    </a:lnTo>
                    <a:lnTo>
                      <a:pt x="12134" y="4267"/>
                    </a:lnTo>
                    <a:lnTo>
                      <a:pt x="12191" y="4343"/>
                    </a:lnTo>
                    <a:lnTo>
                      <a:pt x="12249" y="4438"/>
                    </a:lnTo>
                    <a:lnTo>
                      <a:pt x="12267" y="4476"/>
                    </a:lnTo>
                    <a:lnTo>
                      <a:pt x="12305" y="4457"/>
                    </a:lnTo>
                    <a:lnTo>
                      <a:pt x="12344" y="4457"/>
                    </a:lnTo>
                    <a:lnTo>
                      <a:pt x="12363" y="4457"/>
                    </a:lnTo>
                    <a:lnTo>
                      <a:pt x="12381" y="4495"/>
                    </a:lnTo>
                    <a:lnTo>
                      <a:pt x="12381" y="4514"/>
                    </a:lnTo>
                    <a:lnTo>
                      <a:pt x="12401" y="4572"/>
                    </a:lnTo>
                    <a:lnTo>
                      <a:pt x="12439" y="4590"/>
                    </a:lnTo>
                    <a:lnTo>
                      <a:pt x="12477" y="4572"/>
                    </a:lnTo>
                    <a:lnTo>
                      <a:pt x="12553" y="4572"/>
                    </a:lnTo>
                    <a:lnTo>
                      <a:pt x="12610" y="4629"/>
                    </a:lnTo>
                    <a:lnTo>
                      <a:pt x="12686" y="4800"/>
                    </a:lnTo>
                    <a:lnTo>
                      <a:pt x="12686" y="4819"/>
                    </a:lnTo>
                    <a:lnTo>
                      <a:pt x="12686" y="4838"/>
                    </a:lnTo>
                    <a:lnTo>
                      <a:pt x="12686" y="4876"/>
                    </a:lnTo>
                    <a:lnTo>
                      <a:pt x="12762" y="4934"/>
                    </a:lnTo>
                    <a:lnTo>
                      <a:pt x="12839" y="4971"/>
                    </a:lnTo>
                    <a:lnTo>
                      <a:pt x="12877" y="4990"/>
                    </a:lnTo>
                    <a:lnTo>
                      <a:pt x="12896" y="5048"/>
                    </a:lnTo>
                    <a:lnTo>
                      <a:pt x="12915" y="5048"/>
                    </a:lnTo>
                    <a:lnTo>
                      <a:pt x="12953" y="5029"/>
                    </a:lnTo>
                    <a:lnTo>
                      <a:pt x="12991" y="5048"/>
                    </a:lnTo>
                    <a:lnTo>
                      <a:pt x="13029" y="5086"/>
                    </a:lnTo>
                    <a:lnTo>
                      <a:pt x="13087" y="5200"/>
                    </a:lnTo>
                    <a:lnTo>
                      <a:pt x="13087" y="5238"/>
                    </a:lnTo>
                    <a:lnTo>
                      <a:pt x="13106" y="5410"/>
                    </a:lnTo>
                    <a:lnTo>
                      <a:pt x="13143" y="5467"/>
                    </a:lnTo>
                    <a:lnTo>
                      <a:pt x="13239" y="5486"/>
                    </a:lnTo>
                    <a:lnTo>
                      <a:pt x="13258" y="5505"/>
                    </a:lnTo>
                    <a:lnTo>
                      <a:pt x="13315" y="5600"/>
                    </a:lnTo>
                    <a:lnTo>
                      <a:pt x="13353" y="5676"/>
                    </a:lnTo>
                    <a:lnTo>
                      <a:pt x="13372" y="5714"/>
                    </a:lnTo>
                    <a:lnTo>
                      <a:pt x="13391" y="5791"/>
                    </a:lnTo>
                    <a:lnTo>
                      <a:pt x="13410" y="5828"/>
                    </a:lnTo>
                    <a:lnTo>
                      <a:pt x="13468" y="5905"/>
                    </a:lnTo>
                    <a:lnTo>
                      <a:pt x="13505" y="5943"/>
                    </a:lnTo>
                    <a:lnTo>
                      <a:pt x="13524" y="5981"/>
                    </a:lnTo>
                    <a:lnTo>
                      <a:pt x="13544" y="6077"/>
                    </a:lnTo>
                    <a:lnTo>
                      <a:pt x="13563" y="6133"/>
                    </a:lnTo>
                    <a:lnTo>
                      <a:pt x="13639" y="6191"/>
                    </a:lnTo>
                    <a:lnTo>
                      <a:pt x="13715" y="6209"/>
                    </a:lnTo>
                    <a:lnTo>
                      <a:pt x="13791" y="6191"/>
                    </a:lnTo>
                    <a:lnTo>
                      <a:pt x="13867" y="6229"/>
                    </a:lnTo>
                    <a:lnTo>
                      <a:pt x="13886" y="6267"/>
                    </a:lnTo>
                    <a:lnTo>
                      <a:pt x="13886" y="6305"/>
                    </a:lnTo>
                    <a:lnTo>
                      <a:pt x="13905" y="6324"/>
                    </a:lnTo>
                    <a:lnTo>
                      <a:pt x="13963" y="6343"/>
                    </a:lnTo>
                    <a:lnTo>
                      <a:pt x="13981" y="6362"/>
                    </a:lnTo>
                    <a:lnTo>
                      <a:pt x="14039" y="6476"/>
                    </a:lnTo>
                    <a:lnTo>
                      <a:pt x="14058" y="6534"/>
                    </a:lnTo>
                    <a:lnTo>
                      <a:pt x="14115" y="6590"/>
                    </a:lnTo>
                    <a:lnTo>
                      <a:pt x="14115" y="6610"/>
                    </a:lnTo>
                    <a:lnTo>
                      <a:pt x="14191" y="6781"/>
                    </a:lnTo>
                    <a:lnTo>
                      <a:pt x="14210" y="6819"/>
                    </a:lnTo>
                    <a:lnTo>
                      <a:pt x="14248" y="6857"/>
                    </a:lnTo>
                    <a:lnTo>
                      <a:pt x="14401" y="6915"/>
                    </a:lnTo>
                    <a:lnTo>
                      <a:pt x="14477" y="6971"/>
                    </a:lnTo>
                    <a:lnTo>
                      <a:pt x="14553" y="7029"/>
                    </a:lnTo>
                    <a:lnTo>
                      <a:pt x="14591" y="7086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67" name="Freeform 4">
                <a:extLst>
                  <a:ext uri="{FF2B5EF4-FFF2-40B4-BE49-F238E27FC236}">
                    <a16:creationId xmlns:a16="http://schemas.microsoft.com/office/drawing/2014/main" id="{DF096571-CBDD-CC48-9355-F93BA75F0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5025" y="7345363"/>
                <a:ext cx="5815013" cy="5457825"/>
              </a:xfrm>
              <a:custGeom>
                <a:avLst/>
                <a:gdLst>
                  <a:gd name="T0" fmla="*/ 1382240181 w 16154"/>
                  <a:gd name="T1" fmla="*/ 1695508505 h 15162"/>
                  <a:gd name="T2" fmla="*/ 1382240181 w 16154"/>
                  <a:gd name="T3" fmla="*/ 1957123418 h 15162"/>
                  <a:gd name="T4" fmla="*/ 1303195746 w 16154"/>
                  <a:gd name="T5" fmla="*/ 1870695976 h 15162"/>
                  <a:gd name="T6" fmla="*/ 1236720867 w 16154"/>
                  <a:gd name="T7" fmla="*/ 1811479547 h 15162"/>
                  <a:gd name="T8" fmla="*/ 1174910526 w 16154"/>
                  <a:gd name="T9" fmla="*/ 1700432498 h 15162"/>
                  <a:gd name="T10" fmla="*/ 1118154213 w 16154"/>
                  <a:gd name="T11" fmla="*/ 1638753892 h 15162"/>
                  <a:gd name="T12" fmla="*/ 1034185699 w 16154"/>
                  <a:gd name="T13" fmla="*/ 1567098071 h 15162"/>
                  <a:gd name="T14" fmla="*/ 984815324 w 16154"/>
                  <a:gd name="T15" fmla="*/ 1549864634 h 15162"/>
                  <a:gd name="T16" fmla="*/ 905900479 w 16154"/>
                  <a:gd name="T17" fmla="*/ 1537554831 h 15162"/>
                  <a:gd name="T18" fmla="*/ 819470106 w 16154"/>
                  <a:gd name="T19" fmla="*/ 1542478464 h 15162"/>
                  <a:gd name="T20" fmla="*/ 723320806 w 16154"/>
                  <a:gd name="T21" fmla="*/ 1502957649 h 15162"/>
                  <a:gd name="T22" fmla="*/ 627042276 w 16154"/>
                  <a:gd name="T23" fmla="*/ 1416530207 h 15162"/>
                  <a:gd name="T24" fmla="*/ 577671901 w 16154"/>
                  <a:gd name="T25" fmla="*/ 1352389784 h 15162"/>
                  <a:gd name="T26" fmla="*/ 473877483 w 16154"/>
                  <a:gd name="T27" fmla="*/ 1293173355 h 15162"/>
                  <a:gd name="T28" fmla="*/ 367880386 w 16154"/>
                  <a:gd name="T29" fmla="*/ 1327640589 h 15162"/>
                  <a:gd name="T30" fmla="*/ 315918562 w 16154"/>
                  <a:gd name="T31" fmla="*/ 1312868969 h 15162"/>
                  <a:gd name="T32" fmla="*/ 293760029 w 16154"/>
                  <a:gd name="T33" fmla="*/ 1273348153 h 15162"/>
                  <a:gd name="T34" fmla="*/ 291298170 w 16154"/>
                  <a:gd name="T35" fmla="*/ 1241342736 h 15162"/>
                  <a:gd name="T36" fmla="*/ 281450013 w 16154"/>
                  <a:gd name="T37" fmla="*/ 1204284097 h 15162"/>
                  <a:gd name="T38" fmla="*/ 259161890 w 16154"/>
                  <a:gd name="T39" fmla="*/ 1167225098 h 15162"/>
                  <a:gd name="T40" fmla="*/ 121028513 w 16154"/>
                  <a:gd name="T41" fmla="*/ 1095698865 h 15162"/>
                  <a:gd name="T42" fmla="*/ 4924078 w 16154"/>
                  <a:gd name="T43" fmla="*/ 974803830 h 15162"/>
                  <a:gd name="T44" fmla="*/ 54294453 w 16154"/>
                  <a:gd name="T45" fmla="*/ 861165376 h 15162"/>
                  <a:gd name="T46" fmla="*/ 128285220 w 16154"/>
                  <a:gd name="T47" fmla="*/ 723036904 h 15162"/>
                  <a:gd name="T48" fmla="*/ 266548187 w 16154"/>
                  <a:gd name="T49" fmla="*/ 579854850 h 15162"/>
                  <a:gd name="T50" fmla="*/ 315918562 w 16154"/>
                  <a:gd name="T51" fmla="*/ 493427408 h 15162"/>
                  <a:gd name="T52" fmla="*/ 352978561 w 16154"/>
                  <a:gd name="T53" fmla="*/ 387303993 h 15162"/>
                  <a:gd name="T54" fmla="*/ 441871153 w 16154"/>
                  <a:gd name="T55" fmla="*/ 298544323 h 15162"/>
                  <a:gd name="T56" fmla="*/ 491241528 w 16154"/>
                  <a:gd name="T57" fmla="*/ 288696337 h 15162"/>
                  <a:gd name="T58" fmla="*/ 550460059 w 16154"/>
                  <a:gd name="T59" fmla="*/ 246713704 h 15162"/>
                  <a:gd name="T60" fmla="*/ 634428574 w 16154"/>
                  <a:gd name="T61" fmla="*/ 244381116 h 15162"/>
                  <a:gd name="T62" fmla="*/ 668897122 w 16154"/>
                  <a:gd name="T63" fmla="*/ 246713704 h 15162"/>
                  <a:gd name="T64" fmla="*/ 691055295 w 16154"/>
                  <a:gd name="T65" fmla="*/ 234403901 h 15162"/>
                  <a:gd name="T66" fmla="*/ 740425670 w 16154"/>
                  <a:gd name="T67" fmla="*/ 241789711 h 15162"/>
                  <a:gd name="T68" fmla="*/ 767637512 w 16154"/>
                  <a:gd name="T69" fmla="*/ 217170104 h 15162"/>
                  <a:gd name="T70" fmla="*/ 807159730 w 16154"/>
                  <a:gd name="T71" fmla="*/ 234403901 h 15162"/>
                  <a:gd name="T72" fmla="*/ 841757869 w 16154"/>
                  <a:gd name="T73" fmla="*/ 239327894 h 15162"/>
                  <a:gd name="T74" fmla="*/ 871302340 w 16154"/>
                  <a:gd name="T75" fmla="*/ 261485324 h 15162"/>
                  <a:gd name="T76" fmla="*/ 903438620 w 16154"/>
                  <a:gd name="T77" fmla="*/ 273924716 h 15162"/>
                  <a:gd name="T78" fmla="*/ 962657151 w 16154"/>
                  <a:gd name="T79" fmla="*/ 298544323 h 15162"/>
                  <a:gd name="T80" fmla="*/ 1058935682 w 16154"/>
                  <a:gd name="T81" fmla="*/ 306059722 h 15162"/>
                  <a:gd name="T82" fmla="*/ 1091071602 w 16154"/>
                  <a:gd name="T83" fmla="*/ 278848710 h 15162"/>
                  <a:gd name="T84" fmla="*/ 1115691994 w 16154"/>
                  <a:gd name="T85" fmla="*/ 254229103 h 15162"/>
                  <a:gd name="T86" fmla="*/ 1179834604 w 16154"/>
                  <a:gd name="T87" fmla="*/ 222094097 h 15162"/>
                  <a:gd name="T88" fmla="*/ 1226743119 w 16154"/>
                  <a:gd name="T89" fmla="*/ 202268895 h 15162"/>
                  <a:gd name="T90" fmla="*/ 1283499432 w 16154"/>
                  <a:gd name="T91" fmla="*/ 177649288 h 15162"/>
                  <a:gd name="T92" fmla="*/ 1276113494 w 16154"/>
                  <a:gd name="T93" fmla="*/ 157953674 h 15162"/>
                  <a:gd name="T94" fmla="*/ 1273651275 w 16154"/>
                  <a:gd name="T95" fmla="*/ 135666656 h 15162"/>
                  <a:gd name="T96" fmla="*/ 1298401258 w 16154"/>
                  <a:gd name="T97" fmla="*/ 81373860 h 15162"/>
                  <a:gd name="T98" fmla="*/ 1327945728 w 16154"/>
                  <a:gd name="T99" fmla="*/ 14771620 h 15162"/>
                  <a:gd name="T100" fmla="*/ 1453898319 w 16154"/>
                  <a:gd name="T101" fmla="*/ 7385810 h 15162"/>
                  <a:gd name="T102" fmla="*/ 1500677244 w 16154"/>
                  <a:gd name="T103" fmla="*/ 37058999 h 15162"/>
                  <a:gd name="T104" fmla="*/ 1448844650 w 16154"/>
                  <a:gd name="T105" fmla="*/ 103531650 h 15162"/>
                  <a:gd name="T106" fmla="*/ 1483442790 w 16154"/>
                  <a:gd name="T107" fmla="*/ 227018090 h 15162"/>
                  <a:gd name="T108" fmla="*/ 1663690194 w 16154"/>
                  <a:gd name="T109" fmla="*/ 165339484 h 15162"/>
                  <a:gd name="T110" fmla="*/ 1885791725 w 16154"/>
                  <a:gd name="T111" fmla="*/ 130742662 h 15162"/>
                  <a:gd name="T112" fmla="*/ 2036365068 w 16154"/>
                  <a:gd name="T113" fmla="*/ 133204479 h 15162"/>
                  <a:gd name="T114" fmla="*/ 2070963208 w 16154"/>
                  <a:gd name="T115" fmla="*/ 170263478 h 15162"/>
                  <a:gd name="T116" fmla="*/ 2075887286 w 16154"/>
                  <a:gd name="T117" fmla="*/ 320701754 h 15162"/>
                  <a:gd name="T118" fmla="*/ 2060985461 w 16154"/>
                  <a:gd name="T119" fmla="*/ 451574004 h 15162"/>
                  <a:gd name="T120" fmla="*/ 2048675085 w 16154"/>
                  <a:gd name="T121" fmla="*/ 690901898 h 15162"/>
                  <a:gd name="T122" fmla="*/ 1977146537 w 16154"/>
                  <a:gd name="T123" fmla="*/ 843931579 h 15162"/>
                  <a:gd name="T124" fmla="*/ 1424224258 w 16154"/>
                  <a:gd name="T125" fmla="*/ 843931579 h 151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154" h="15162">
                    <a:moveTo>
                      <a:pt x="10667" y="8399"/>
                    </a:moveTo>
                    <a:lnTo>
                      <a:pt x="10667" y="8570"/>
                    </a:lnTo>
                    <a:lnTo>
                      <a:pt x="10667" y="8970"/>
                    </a:lnTo>
                    <a:lnTo>
                      <a:pt x="10667" y="9389"/>
                    </a:lnTo>
                    <a:lnTo>
                      <a:pt x="10667" y="9789"/>
                    </a:lnTo>
                    <a:lnTo>
                      <a:pt x="10667" y="10208"/>
                    </a:lnTo>
                    <a:lnTo>
                      <a:pt x="10667" y="10608"/>
                    </a:lnTo>
                    <a:lnTo>
                      <a:pt x="10667" y="11028"/>
                    </a:lnTo>
                    <a:lnTo>
                      <a:pt x="10667" y="11446"/>
                    </a:lnTo>
                    <a:lnTo>
                      <a:pt x="10667" y="11846"/>
                    </a:lnTo>
                    <a:lnTo>
                      <a:pt x="10667" y="12266"/>
                    </a:lnTo>
                    <a:lnTo>
                      <a:pt x="10667" y="12665"/>
                    </a:lnTo>
                    <a:lnTo>
                      <a:pt x="10667" y="13085"/>
                    </a:lnTo>
                    <a:lnTo>
                      <a:pt x="10667" y="13199"/>
                    </a:lnTo>
                    <a:lnTo>
                      <a:pt x="10667" y="13256"/>
                    </a:lnTo>
                    <a:lnTo>
                      <a:pt x="10667" y="13332"/>
                    </a:lnTo>
                    <a:lnTo>
                      <a:pt x="10667" y="13466"/>
                    </a:lnTo>
                    <a:lnTo>
                      <a:pt x="10667" y="13732"/>
                    </a:lnTo>
                    <a:lnTo>
                      <a:pt x="10667" y="14018"/>
                    </a:lnTo>
                    <a:lnTo>
                      <a:pt x="10667" y="14304"/>
                    </a:lnTo>
                    <a:lnTo>
                      <a:pt x="10667" y="14570"/>
                    </a:lnTo>
                    <a:lnTo>
                      <a:pt x="10667" y="14704"/>
                    </a:lnTo>
                    <a:lnTo>
                      <a:pt x="10667" y="14875"/>
                    </a:lnTo>
                    <a:lnTo>
                      <a:pt x="10667" y="15046"/>
                    </a:lnTo>
                    <a:lnTo>
                      <a:pt x="10667" y="15104"/>
                    </a:lnTo>
                    <a:lnTo>
                      <a:pt x="10667" y="15161"/>
                    </a:lnTo>
                    <a:lnTo>
                      <a:pt x="10629" y="15104"/>
                    </a:lnTo>
                    <a:lnTo>
                      <a:pt x="10553" y="15046"/>
                    </a:lnTo>
                    <a:lnTo>
                      <a:pt x="10477" y="14990"/>
                    </a:lnTo>
                    <a:lnTo>
                      <a:pt x="10324" y="14932"/>
                    </a:lnTo>
                    <a:lnTo>
                      <a:pt x="10286" y="14894"/>
                    </a:lnTo>
                    <a:lnTo>
                      <a:pt x="10267" y="14856"/>
                    </a:lnTo>
                    <a:lnTo>
                      <a:pt x="10191" y="14685"/>
                    </a:lnTo>
                    <a:lnTo>
                      <a:pt x="10191" y="14665"/>
                    </a:lnTo>
                    <a:lnTo>
                      <a:pt x="10134" y="14609"/>
                    </a:lnTo>
                    <a:lnTo>
                      <a:pt x="10115" y="14551"/>
                    </a:lnTo>
                    <a:lnTo>
                      <a:pt x="10057" y="14437"/>
                    </a:lnTo>
                    <a:lnTo>
                      <a:pt x="10039" y="14418"/>
                    </a:lnTo>
                    <a:lnTo>
                      <a:pt x="9981" y="14399"/>
                    </a:lnTo>
                    <a:lnTo>
                      <a:pt x="9962" y="14380"/>
                    </a:lnTo>
                    <a:lnTo>
                      <a:pt x="9962" y="14342"/>
                    </a:lnTo>
                    <a:lnTo>
                      <a:pt x="9943" y="14304"/>
                    </a:lnTo>
                    <a:lnTo>
                      <a:pt x="9867" y="14266"/>
                    </a:lnTo>
                    <a:lnTo>
                      <a:pt x="9791" y="14284"/>
                    </a:lnTo>
                    <a:lnTo>
                      <a:pt x="9715" y="14266"/>
                    </a:lnTo>
                    <a:lnTo>
                      <a:pt x="9639" y="14208"/>
                    </a:lnTo>
                    <a:lnTo>
                      <a:pt x="9620" y="14152"/>
                    </a:lnTo>
                    <a:lnTo>
                      <a:pt x="9600" y="14056"/>
                    </a:lnTo>
                    <a:lnTo>
                      <a:pt x="9581" y="14018"/>
                    </a:lnTo>
                    <a:lnTo>
                      <a:pt x="9544" y="13980"/>
                    </a:lnTo>
                    <a:lnTo>
                      <a:pt x="9486" y="13903"/>
                    </a:lnTo>
                    <a:lnTo>
                      <a:pt x="9467" y="13866"/>
                    </a:lnTo>
                    <a:lnTo>
                      <a:pt x="9448" y="13789"/>
                    </a:lnTo>
                    <a:lnTo>
                      <a:pt x="9429" y="13751"/>
                    </a:lnTo>
                    <a:lnTo>
                      <a:pt x="9391" y="13675"/>
                    </a:lnTo>
                    <a:lnTo>
                      <a:pt x="9334" y="13580"/>
                    </a:lnTo>
                    <a:lnTo>
                      <a:pt x="9315" y="13561"/>
                    </a:lnTo>
                    <a:lnTo>
                      <a:pt x="9219" y="13542"/>
                    </a:lnTo>
                    <a:lnTo>
                      <a:pt x="9182" y="13485"/>
                    </a:lnTo>
                    <a:lnTo>
                      <a:pt x="9163" y="13313"/>
                    </a:lnTo>
                    <a:lnTo>
                      <a:pt x="9163" y="13275"/>
                    </a:lnTo>
                    <a:lnTo>
                      <a:pt x="9105" y="13161"/>
                    </a:lnTo>
                    <a:lnTo>
                      <a:pt x="9067" y="13123"/>
                    </a:lnTo>
                    <a:lnTo>
                      <a:pt x="9029" y="13104"/>
                    </a:lnTo>
                    <a:lnTo>
                      <a:pt x="8991" y="13123"/>
                    </a:lnTo>
                    <a:lnTo>
                      <a:pt x="8972" y="13123"/>
                    </a:lnTo>
                    <a:lnTo>
                      <a:pt x="8953" y="13065"/>
                    </a:lnTo>
                    <a:lnTo>
                      <a:pt x="8915" y="13046"/>
                    </a:lnTo>
                    <a:lnTo>
                      <a:pt x="8838" y="13009"/>
                    </a:lnTo>
                    <a:lnTo>
                      <a:pt x="8762" y="12951"/>
                    </a:lnTo>
                    <a:lnTo>
                      <a:pt x="8762" y="12913"/>
                    </a:lnTo>
                    <a:lnTo>
                      <a:pt x="8762" y="12894"/>
                    </a:lnTo>
                    <a:lnTo>
                      <a:pt x="8762" y="12875"/>
                    </a:lnTo>
                    <a:lnTo>
                      <a:pt x="8686" y="12704"/>
                    </a:lnTo>
                    <a:lnTo>
                      <a:pt x="8629" y="12647"/>
                    </a:lnTo>
                    <a:lnTo>
                      <a:pt x="8553" y="12647"/>
                    </a:lnTo>
                    <a:lnTo>
                      <a:pt x="8515" y="12665"/>
                    </a:lnTo>
                    <a:lnTo>
                      <a:pt x="8477" y="12647"/>
                    </a:lnTo>
                    <a:lnTo>
                      <a:pt x="8457" y="12589"/>
                    </a:lnTo>
                    <a:lnTo>
                      <a:pt x="8457" y="12570"/>
                    </a:lnTo>
                    <a:lnTo>
                      <a:pt x="8439" y="12532"/>
                    </a:lnTo>
                    <a:lnTo>
                      <a:pt x="8420" y="12532"/>
                    </a:lnTo>
                    <a:lnTo>
                      <a:pt x="8381" y="12532"/>
                    </a:lnTo>
                    <a:lnTo>
                      <a:pt x="8343" y="12551"/>
                    </a:lnTo>
                    <a:lnTo>
                      <a:pt x="8325" y="12513"/>
                    </a:lnTo>
                    <a:lnTo>
                      <a:pt x="8267" y="12418"/>
                    </a:lnTo>
                    <a:lnTo>
                      <a:pt x="8210" y="12342"/>
                    </a:lnTo>
                    <a:lnTo>
                      <a:pt x="7981" y="12094"/>
                    </a:lnTo>
                    <a:lnTo>
                      <a:pt x="7962" y="12094"/>
                    </a:lnTo>
                    <a:lnTo>
                      <a:pt x="7944" y="12075"/>
                    </a:lnTo>
                    <a:lnTo>
                      <a:pt x="7944" y="12037"/>
                    </a:lnTo>
                    <a:lnTo>
                      <a:pt x="7905" y="12018"/>
                    </a:lnTo>
                    <a:lnTo>
                      <a:pt x="7886" y="11961"/>
                    </a:lnTo>
                    <a:lnTo>
                      <a:pt x="7829" y="11999"/>
                    </a:lnTo>
                    <a:lnTo>
                      <a:pt x="7772" y="11999"/>
                    </a:lnTo>
                    <a:lnTo>
                      <a:pt x="7695" y="11942"/>
                    </a:lnTo>
                    <a:lnTo>
                      <a:pt x="7639" y="11904"/>
                    </a:lnTo>
                    <a:lnTo>
                      <a:pt x="7619" y="11922"/>
                    </a:lnTo>
                    <a:lnTo>
                      <a:pt x="7600" y="11961"/>
                    </a:lnTo>
                    <a:lnTo>
                      <a:pt x="7563" y="11961"/>
                    </a:lnTo>
                    <a:lnTo>
                      <a:pt x="7505" y="11961"/>
                    </a:lnTo>
                    <a:lnTo>
                      <a:pt x="7448" y="11961"/>
                    </a:lnTo>
                    <a:lnTo>
                      <a:pt x="7353" y="11922"/>
                    </a:lnTo>
                    <a:lnTo>
                      <a:pt x="7238" y="11846"/>
                    </a:lnTo>
                    <a:lnTo>
                      <a:pt x="7201" y="11846"/>
                    </a:lnTo>
                    <a:lnTo>
                      <a:pt x="7162" y="11846"/>
                    </a:lnTo>
                    <a:lnTo>
                      <a:pt x="7124" y="11866"/>
                    </a:lnTo>
                    <a:lnTo>
                      <a:pt x="7105" y="11885"/>
                    </a:lnTo>
                    <a:lnTo>
                      <a:pt x="7086" y="11866"/>
                    </a:lnTo>
                    <a:lnTo>
                      <a:pt x="7029" y="11866"/>
                    </a:lnTo>
                    <a:lnTo>
                      <a:pt x="7010" y="11866"/>
                    </a:lnTo>
                    <a:lnTo>
                      <a:pt x="6991" y="11866"/>
                    </a:lnTo>
                    <a:lnTo>
                      <a:pt x="6934" y="11885"/>
                    </a:lnTo>
                    <a:lnTo>
                      <a:pt x="6896" y="11922"/>
                    </a:lnTo>
                    <a:lnTo>
                      <a:pt x="6877" y="11922"/>
                    </a:lnTo>
                    <a:lnTo>
                      <a:pt x="6857" y="11922"/>
                    </a:lnTo>
                    <a:lnTo>
                      <a:pt x="6838" y="11922"/>
                    </a:lnTo>
                    <a:lnTo>
                      <a:pt x="6648" y="11922"/>
                    </a:lnTo>
                    <a:lnTo>
                      <a:pt x="6610" y="11922"/>
                    </a:lnTo>
                    <a:lnTo>
                      <a:pt x="6572" y="11942"/>
                    </a:lnTo>
                    <a:lnTo>
                      <a:pt x="6534" y="11942"/>
                    </a:lnTo>
                    <a:lnTo>
                      <a:pt x="6476" y="11942"/>
                    </a:lnTo>
                    <a:lnTo>
                      <a:pt x="6457" y="11922"/>
                    </a:lnTo>
                    <a:lnTo>
                      <a:pt x="6439" y="11922"/>
                    </a:lnTo>
                    <a:lnTo>
                      <a:pt x="6324" y="11904"/>
                    </a:lnTo>
                    <a:lnTo>
                      <a:pt x="6229" y="11904"/>
                    </a:lnTo>
                    <a:lnTo>
                      <a:pt x="6153" y="11922"/>
                    </a:lnTo>
                    <a:lnTo>
                      <a:pt x="6115" y="11922"/>
                    </a:lnTo>
                    <a:lnTo>
                      <a:pt x="6095" y="11904"/>
                    </a:lnTo>
                    <a:lnTo>
                      <a:pt x="6058" y="11885"/>
                    </a:lnTo>
                    <a:lnTo>
                      <a:pt x="6000" y="11846"/>
                    </a:lnTo>
                    <a:lnTo>
                      <a:pt x="5867" y="11808"/>
                    </a:lnTo>
                    <a:lnTo>
                      <a:pt x="5658" y="11694"/>
                    </a:lnTo>
                    <a:lnTo>
                      <a:pt x="5638" y="11694"/>
                    </a:lnTo>
                    <a:lnTo>
                      <a:pt x="5638" y="11675"/>
                    </a:lnTo>
                    <a:lnTo>
                      <a:pt x="5600" y="11618"/>
                    </a:lnTo>
                    <a:lnTo>
                      <a:pt x="5582" y="11599"/>
                    </a:lnTo>
                    <a:lnTo>
                      <a:pt x="5562" y="11580"/>
                    </a:lnTo>
                    <a:lnTo>
                      <a:pt x="5486" y="11523"/>
                    </a:lnTo>
                    <a:lnTo>
                      <a:pt x="5448" y="11504"/>
                    </a:lnTo>
                    <a:lnTo>
                      <a:pt x="5391" y="11389"/>
                    </a:lnTo>
                    <a:lnTo>
                      <a:pt x="5296" y="11332"/>
                    </a:lnTo>
                    <a:lnTo>
                      <a:pt x="5238" y="11313"/>
                    </a:lnTo>
                    <a:lnTo>
                      <a:pt x="5201" y="11275"/>
                    </a:lnTo>
                    <a:lnTo>
                      <a:pt x="5162" y="11256"/>
                    </a:lnTo>
                    <a:lnTo>
                      <a:pt x="5143" y="11218"/>
                    </a:lnTo>
                    <a:lnTo>
                      <a:pt x="5105" y="11180"/>
                    </a:lnTo>
                    <a:lnTo>
                      <a:pt x="4953" y="11065"/>
                    </a:lnTo>
                    <a:lnTo>
                      <a:pt x="4876" y="10970"/>
                    </a:lnTo>
                    <a:lnTo>
                      <a:pt x="4839" y="10932"/>
                    </a:lnTo>
                    <a:lnTo>
                      <a:pt x="4800" y="10894"/>
                    </a:lnTo>
                    <a:lnTo>
                      <a:pt x="4762" y="10875"/>
                    </a:lnTo>
                    <a:lnTo>
                      <a:pt x="4743" y="10837"/>
                    </a:lnTo>
                    <a:lnTo>
                      <a:pt x="4724" y="10799"/>
                    </a:lnTo>
                    <a:lnTo>
                      <a:pt x="4705" y="10780"/>
                    </a:lnTo>
                    <a:lnTo>
                      <a:pt x="4629" y="10723"/>
                    </a:lnTo>
                    <a:lnTo>
                      <a:pt x="4610" y="10703"/>
                    </a:lnTo>
                    <a:lnTo>
                      <a:pt x="4591" y="10666"/>
                    </a:lnTo>
                    <a:lnTo>
                      <a:pt x="4572" y="10589"/>
                    </a:lnTo>
                    <a:lnTo>
                      <a:pt x="4553" y="10570"/>
                    </a:lnTo>
                    <a:lnTo>
                      <a:pt x="4515" y="10513"/>
                    </a:lnTo>
                    <a:lnTo>
                      <a:pt x="4476" y="10475"/>
                    </a:lnTo>
                    <a:lnTo>
                      <a:pt x="4458" y="10437"/>
                    </a:lnTo>
                    <a:lnTo>
                      <a:pt x="4439" y="10418"/>
                    </a:lnTo>
                    <a:lnTo>
                      <a:pt x="4419" y="10322"/>
                    </a:lnTo>
                    <a:lnTo>
                      <a:pt x="4400" y="10285"/>
                    </a:lnTo>
                    <a:lnTo>
                      <a:pt x="4381" y="10246"/>
                    </a:lnTo>
                    <a:lnTo>
                      <a:pt x="4362" y="10227"/>
                    </a:lnTo>
                    <a:lnTo>
                      <a:pt x="4286" y="10170"/>
                    </a:lnTo>
                    <a:lnTo>
                      <a:pt x="4267" y="10132"/>
                    </a:lnTo>
                    <a:lnTo>
                      <a:pt x="4248" y="10113"/>
                    </a:lnTo>
                    <a:lnTo>
                      <a:pt x="4229" y="10075"/>
                    </a:lnTo>
                    <a:lnTo>
                      <a:pt x="4172" y="10018"/>
                    </a:lnTo>
                    <a:lnTo>
                      <a:pt x="4095" y="9999"/>
                    </a:lnTo>
                    <a:lnTo>
                      <a:pt x="3886" y="10037"/>
                    </a:lnTo>
                    <a:lnTo>
                      <a:pt x="3657" y="9980"/>
                    </a:lnTo>
                    <a:lnTo>
                      <a:pt x="3524" y="9941"/>
                    </a:lnTo>
                    <a:lnTo>
                      <a:pt x="3448" y="9923"/>
                    </a:lnTo>
                    <a:lnTo>
                      <a:pt x="3372" y="9923"/>
                    </a:lnTo>
                    <a:lnTo>
                      <a:pt x="3315" y="9961"/>
                    </a:lnTo>
                    <a:lnTo>
                      <a:pt x="3257" y="9999"/>
                    </a:lnTo>
                    <a:lnTo>
                      <a:pt x="3238" y="10037"/>
                    </a:lnTo>
                    <a:lnTo>
                      <a:pt x="3238" y="10094"/>
                    </a:lnTo>
                    <a:lnTo>
                      <a:pt x="3276" y="10227"/>
                    </a:lnTo>
                    <a:lnTo>
                      <a:pt x="3257" y="10266"/>
                    </a:lnTo>
                    <a:lnTo>
                      <a:pt x="3200" y="10285"/>
                    </a:lnTo>
                    <a:lnTo>
                      <a:pt x="3029" y="10246"/>
                    </a:lnTo>
                    <a:lnTo>
                      <a:pt x="2915" y="10246"/>
                    </a:lnTo>
                    <a:lnTo>
                      <a:pt x="2839" y="10246"/>
                    </a:lnTo>
                    <a:lnTo>
                      <a:pt x="2648" y="10322"/>
                    </a:lnTo>
                    <a:lnTo>
                      <a:pt x="2610" y="10322"/>
                    </a:lnTo>
                    <a:lnTo>
                      <a:pt x="2591" y="10304"/>
                    </a:lnTo>
                    <a:lnTo>
                      <a:pt x="2553" y="10285"/>
                    </a:lnTo>
                    <a:lnTo>
                      <a:pt x="2514" y="10266"/>
                    </a:lnTo>
                    <a:lnTo>
                      <a:pt x="2495" y="10266"/>
                    </a:lnTo>
                    <a:lnTo>
                      <a:pt x="2495" y="10246"/>
                    </a:lnTo>
                    <a:lnTo>
                      <a:pt x="2495" y="10227"/>
                    </a:lnTo>
                    <a:lnTo>
                      <a:pt x="2458" y="10190"/>
                    </a:lnTo>
                    <a:lnTo>
                      <a:pt x="2438" y="10190"/>
                    </a:lnTo>
                    <a:lnTo>
                      <a:pt x="2438" y="10170"/>
                    </a:lnTo>
                    <a:lnTo>
                      <a:pt x="2438" y="10151"/>
                    </a:lnTo>
                    <a:lnTo>
                      <a:pt x="2438" y="10132"/>
                    </a:lnTo>
                    <a:lnTo>
                      <a:pt x="2419" y="10113"/>
                    </a:lnTo>
                    <a:lnTo>
                      <a:pt x="2400" y="10094"/>
                    </a:lnTo>
                    <a:lnTo>
                      <a:pt x="2381" y="10075"/>
                    </a:lnTo>
                    <a:lnTo>
                      <a:pt x="2381" y="10056"/>
                    </a:lnTo>
                    <a:lnTo>
                      <a:pt x="2362" y="9999"/>
                    </a:lnTo>
                    <a:lnTo>
                      <a:pt x="2324" y="9941"/>
                    </a:lnTo>
                    <a:lnTo>
                      <a:pt x="2305" y="9923"/>
                    </a:lnTo>
                    <a:lnTo>
                      <a:pt x="2305" y="9904"/>
                    </a:lnTo>
                    <a:lnTo>
                      <a:pt x="2305" y="9885"/>
                    </a:lnTo>
                    <a:lnTo>
                      <a:pt x="2286" y="9865"/>
                    </a:lnTo>
                    <a:lnTo>
                      <a:pt x="2267" y="9846"/>
                    </a:lnTo>
                    <a:lnTo>
                      <a:pt x="2267" y="9827"/>
                    </a:lnTo>
                    <a:lnTo>
                      <a:pt x="2267" y="9789"/>
                    </a:lnTo>
                    <a:lnTo>
                      <a:pt x="2267" y="9751"/>
                    </a:lnTo>
                    <a:lnTo>
                      <a:pt x="2248" y="9751"/>
                    </a:lnTo>
                    <a:lnTo>
                      <a:pt x="2267" y="9732"/>
                    </a:lnTo>
                    <a:lnTo>
                      <a:pt x="2267" y="9713"/>
                    </a:lnTo>
                    <a:lnTo>
                      <a:pt x="2267" y="9694"/>
                    </a:lnTo>
                    <a:lnTo>
                      <a:pt x="2267" y="9675"/>
                    </a:lnTo>
                    <a:lnTo>
                      <a:pt x="2248" y="9656"/>
                    </a:lnTo>
                    <a:lnTo>
                      <a:pt x="2248" y="9637"/>
                    </a:lnTo>
                    <a:lnTo>
                      <a:pt x="2248" y="9599"/>
                    </a:lnTo>
                    <a:lnTo>
                      <a:pt x="2248" y="9580"/>
                    </a:lnTo>
                    <a:lnTo>
                      <a:pt x="2229" y="9560"/>
                    </a:lnTo>
                    <a:lnTo>
                      <a:pt x="2229" y="9523"/>
                    </a:lnTo>
                    <a:lnTo>
                      <a:pt x="2210" y="9504"/>
                    </a:lnTo>
                    <a:lnTo>
                      <a:pt x="2210" y="9484"/>
                    </a:lnTo>
                    <a:lnTo>
                      <a:pt x="2210" y="9465"/>
                    </a:lnTo>
                    <a:lnTo>
                      <a:pt x="2210" y="9446"/>
                    </a:lnTo>
                    <a:lnTo>
                      <a:pt x="2229" y="9428"/>
                    </a:lnTo>
                    <a:lnTo>
                      <a:pt x="2229" y="9408"/>
                    </a:lnTo>
                    <a:lnTo>
                      <a:pt x="2229" y="9389"/>
                    </a:lnTo>
                    <a:lnTo>
                      <a:pt x="2210" y="9351"/>
                    </a:lnTo>
                    <a:lnTo>
                      <a:pt x="2191" y="9313"/>
                    </a:lnTo>
                    <a:lnTo>
                      <a:pt x="2172" y="9294"/>
                    </a:lnTo>
                    <a:lnTo>
                      <a:pt x="2153" y="9294"/>
                    </a:lnTo>
                    <a:lnTo>
                      <a:pt x="2153" y="9275"/>
                    </a:lnTo>
                    <a:lnTo>
                      <a:pt x="2133" y="9237"/>
                    </a:lnTo>
                    <a:lnTo>
                      <a:pt x="2114" y="9218"/>
                    </a:lnTo>
                    <a:lnTo>
                      <a:pt x="2096" y="9199"/>
                    </a:lnTo>
                    <a:lnTo>
                      <a:pt x="2096" y="9180"/>
                    </a:lnTo>
                    <a:lnTo>
                      <a:pt x="2077" y="9161"/>
                    </a:lnTo>
                    <a:lnTo>
                      <a:pt x="2077" y="9123"/>
                    </a:lnTo>
                    <a:lnTo>
                      <a:pt x="2057" y="9084"/>
                    </a:lnTo>
                    <a:lnTo>
                      <a:pt x="2038" y="9047"/>
                    </a:lnTo>
                    <a:lnTo>
                      <a:pt x="2000" y="9008"/>
                    </a:lnTo>
                    <a:lnTo>
                      <a:pt x="1924" y="8970"/>
                    </a:lnTo>
                    <a:lnTo>
                      <a:pt x="1905" y="8951"/>
                    </a:lnTo>
                    <a:lnTo>
                      <a:pt x="1886" y="8894"/>
                    </a:lnTo>
                    <a:lnTo>
                      <a:pt x="1848" y="8856"/>
                    </a:lnTo>
                    <a:lnTo>
                      <a:pt x="1829" y="8856"/>
                    </a:lnTo>
                    <a:lnTo>
                      <a:pt x="1810" y="8856"/>
                    </a:lnTo>
                    <a:lnTo>
                      <a:pt x="1772" y="8837"/>
                    </a:lnTo>
                    <a:lnTo>
                      <a:pt x="1620" y="8703"/>
                    </a:lnTo>
                    <a:lnTo>
                      <a:pt x="1543" y="8685"/>
                    </a:lnTo>
                    <a:lnTo>
                      <a:pt x="1467" y="8666"/>
                    </a:lnTo>
                    <a:lnTo>
                      <a:pt x="1353" y="8627"/>
                    </a:lnTo>
                    <a:lnTo>
                      <a:pt x="1029" y="8475"/>
                    </a:lnTo>
                    <a:lnTo>
                      <a:pt x="934" y="8456"/>
                    </a:lnTo>
                    <a:lnTo>
                      <a:pt x="876" y="8456"/>
                    </a:lnTo>
                    <a:lnTo>
                      <a:pt x="800" y="8456"/>
                    </a:lnTo>
                    <a:lnTo>
                      <a:pt x="724" y="8437"/>
                    </a:lnTo>
                    <a:lnTo>
                      <a:pt x="96" y="8094"/>
                    </a:lnTo>
                    <a:lnTo>
                      <a:pt x="19" y="8075"/>
                    </a:lnTo>
                    <a:lnTo>
                      <a:pt x="19" y="7980"/>
                    </a:lnTo>
                    <a:lnTo>
                      <a:pt x="0" y="7942"/>
                    </a:lnTo>
                    <a:lnTo>
                      <a:pt x="19" y="7884"/>
                    </a:lnTo>
                    <a:lnTo>
                      <a:pt x="57" y="7770"/>
                    </a:lnTo>
                    <a:lnTo>
                      <a:pt x="38" y="7713"/>
                    </a:lnTo>
                    <a:lnTo>
                      <a:pt x="19" y="7637"/>
                    </a:lnTo>
                    <a:lnTo>
                      <a:pt x="0" y="7579"/>
                    </a:lnTo>
                    <a:lnTo>
                      <a:pt x="38" y="7523"/>
                    </a:lnTo>
                    <a:lnTo>
                      <a:pt x="76" y="7484"/>
                    </a:lnTo>
                    <a:lnTo>
                      <a:pt x="133" y="7447"/>
                    </a:lnTo>
                    <a:lnTo>
                      <a:pt x="172" y="7427"/>
                    </a:lnTo>
                    <a:lnTo>
                      <a:pt x="286" y="7370"/>
                    </a:lnTo>
                    <a:lnTo>
                      <a:pt x="324" y="7332"/>
                    </a:lnTo>
                    <a:lnTo>
                      <a:pt x="343" y="7256"/>
                    </a:lnTo>
                    <a:lnTo>
                      <a:pt x="324" y="7142"/>
                    </a:lnTo>
                    <a:lnTo>
                      <a:pt x="267" y="6989"/>
                    </a:lnTo>
                    <a:lnTo>
                      <a:pt x="248" y="6913"/>
                    </a:lnTo>
                    <a:lnTo>
                      <a:pt x="305" y="6799"/>
                    </a:lnTo>
                    <a:lnTo>
                      <a:pt x="305" y="6741"/>
                    </a:lnTo>
                    <a:lnTo>
                      <a:pt x="343" y="6704"/>
                    </a:lnTo>
                    <a:lnTo>
                      <a:pt x="419" y="6646"/>
                    </a:lnTo>
                    <a:lnTo>
                      <a:pt x="457" y="6608"/>
                    </a:lnTo>
                    <a:lnTo>
                      <a:pt x="514" y="6532"/>
                    </a:lnTo>
                    <a:lnTo>
                      <a:pt x="591" y="6418"/>
                    </a:lnTo>
                    <a:lnTo>
                      <a:pt x="610" y="6342"/>
                    </a:lnTo>
                    <a:lnTo>
                      <a:pt x="572" y="6189"/>
                    </a:lnTo>
                    <a:lnTo>
                      <a:pt x="553" y="6132"/>
                    </a:lnTo>
                    <a:lnTo>
                      <a:pt x="572" y="6075"/>
                    </a:lnTo>
                    <a:lnTo>
                      <a:pt x="629" y="6056"/>
                    </a:lnTo>
                    <a:lnTo>
                      <a:pt x="895" y="5827"/>
                    </a:lnTo>
                    <a:lnTo>
                      <a:pt x="934" y="5789"/>
                    </a:lnTo>
                    <a:lnTo>
                      <a:pt x="953" y="5694"/>
                    </a:lnTo>
                    <a:lnTo>
                      <a:pt x="953" y="5637"/>
                    </a:lnTo>
                    <a:lnTo>
                      <a:pt x="990" y="5580"/>
                    </a:lnTo>
                    <a:lnTo>
                      <a:pt x="1162" y="5389"/>
                    </a:lnTo>
                    <a:lnTo>
                      <a:pt x="1200" y="5332"/>
                    </a:lnTo>
                    <a:lnTo>
                      <a:pt x="1239" y="5275"/>
                    </a:lnTo>
                    <a:lnTo>
                      <a:pt x="1257" y="5218"/>
                    </a:lnTo>
                    <a:lnTo>
                      <a:pt x="1239" y="5141"/>
                    </a:lnTo>
                    <a:lnTo>
                      <a:pt x="1295" y="5046"/>
                    </a:lnTo>
                    <a:lnTo>
                      <a:pt x="1505" y="4818"/>
                    </a:lnTo>
                    <a:lnTo>
                      <a:pt x="1581" y="4780"/>
                    </a:lnTo>
                    <a:lnTo>
                      <a:pt x="1715" y="4723"/>
                    </a:lnTo>
                    <a:lnTo>
                      <a:pt x="1791" y="4665"/>
                    </a:lnTo>
                    <a:lnTo>
                      <a:pt x="1886" y="4589"/>
                    </a:lnTo>
                    <a:lnTo>
                      <a:pt x="2019" y="4513"/>
                    </a:lnTo>
                    <a:lnTo>
                      <a:pt x="2057" y="4475"/>
                    </a:lnTo>
                    <a:lnTo>
                      <a:pt x="2077" y="4418"/>
                    </a:lnTo>
                    <a:lnTo>
                      <a:pt x="2077" y="4379"/>
                    </a:lnTo>
                    <a:lnTo>
                      <a:pt x="2057" y="4361"/>
                    </a:lnTo>
                    <a:lnTo>
                      <a:pt x="2057" y="4323"/>
                    </a:lnTo>
                    <a:lnTo>
                      <a:pt x="2057" y="4284"/>
                    </a:lnTo>
                    <a:lnTo>
                      <a:pt x="2096" y="4247"/>
                    </a:lnTo>
                    <a:lnTo>
                      <a:pt x="2191" y="4151"/>
                    </a:lnTo>
                    <a:lnTo>
                      <a:pt x="2267" y="4113"/>
                    </a:lnTo>
                    <a:lnTo>
                      <a:pt x="2286" y="4094"/>
                    </a:lnTo>
                    <a:lnTo>
                      <a:pt x="2381" y="3961"/>
                    </a:lnTo>
                    <a:lnTo>
                      <a:pt x="2419" y="3903"/>
                    </a:lnTo>
                    <a:lnTo>
                      <a:pt x="2438" y="3846"/>
                    </a:lnTo>
                    <a:lnTo>
                      <a:pt x="2438" y="3808"/>
                    </a:lnTo>
                    <a:lnTo>
                      <a:pt x="2438" y="3789"/>
                    </a:lnTo>
                    <a:lnTo>
                      <a:pt x="2381" y="3675"/>
                    </a:lnTo>
                    <a:lnTo>
                      <a:pt x="2381" y="3617"/>
                    </a:lnTo>
                    <a:lnTo>
                      <a:pt x="2400" y="3541"/>
                    </a:lnTo>
                    <a:lnTo>
                      <a:pt x="2477" y="3446"/>
                    </a:lnTo>
                    <a:lnTo>
                      <a:pt x="2534" y="3332"/>
                    </a:lnTo>
                    <a:lnTo>
                      <a:pt x="2572" y="3275"/>
                    </a:lnTo>
                    <a:lnTo>
                      <a:pt x="2629" y="3237"/>
                    </a:lnTo>
                    <a:lnTo>
                      <a:pt x="2686" y="3199"/>
                    </a:lnTo>
                    <a:lnTo>
                      <a:pt x="2705" y="3123"/>
                    </a:lnTo>
                    <a:lnTo>
                      <a:pt x="2686" y="3065"/>
                    </a:lnTo>
                    <a:lnTo>
                      <a:pt x="2705" y="3008"/>
                    </a:lnTo>
                    <a:lnTo>
                      <a:pt x="2724" y="2989"/>
                    </a:lnTo>
                    <a:lnTo>
                      <a:pt x="2762" y="2970"/>
                    </a:lnTo>
                    <a:lnTo>
                      <a:pt x="2858" y="2970"/>
                    </a:lnTo>
                    <a:lnTo>
                      <a:pt x="2915" y="2932"/>
                    </a:lnTo>
                    <a:lnTo>
                      <a:pt x="2953" y="2894"/>
                    </a:lnTo>
                    <a:lnTo>
                      <a:pt x="2991" y="2799"/>
                    </a:lnTo>
                    <a:lnTo>
                      <a:pt x="3010" y="2665"/>
                    </a:lnTo>
                    <a:lnTo>
                      <a:pt x="3029" y="2608"/>
                    </a:lnTo>
                    <a:lnTo>
                      <a:pt x="3048" y="2551"/>
                    </a:lnTo>
                    <a:lnTo>
                      <a:pt x="3143" y="2419"/>
                    </a:lnTo>
                    <a:lnTo>
                      <a:pt x="3181" y="2381"/>
                    </a:lnTo>
                    <a:lnTo>
                      <a:pt x="3220" y="2343"/>
                    </a:lnTo>
                    <a:lnTo>
                      <a:pt x="3276" y="2343"/>
                    </a:lnTo>
                    <a:lnTo>
                      <a:pt x="3410" y="2304"/>
                    </a:lnTo>
                    <a:lnTo>
                      <a:pt x="3448" y="2267"/>
                    </a:lnTo>
                    <a:lnTo>
                      <a:pt x="3467" y="2247"/>
                    </a:lnTo>
                    <a:lnTo>
                      <a:pt x="3505" y="2209"/>
                    </a:lnTo>
                    <a:lnTo>
                      <a:pt x="3524" y="2209"/>
                    </a:lnTo>
                    <a:lnTo>
                      <a:pt x="3524" y="2190"/>
                    </a:lnTo>
                    <a:lnTo>
                      <a:pt x="3562" y="2190"/>
                    </a:lnTo>
                    <a:lnTo>
                      <a:pt x="3601" y="2190"/>
                    </a:lnTo>
                    <a:lnTo>
                      <a:pt x="3619" y="2190"/>
                    </a:lnTo>
                    <a:lnTo>
                      <a:pt x="3619" y="2209"/>
                    </a:lnTo>
                    <a:lnTo>
                      <a:pt x="3638" y="2209"/>
                    </a:lnTo>
                    <a:lnTo>
                      <a:pt x="3657" y="2228"/>
                    </a:lnTo>
                    <a:lnTo>
                      <a:pt x="3677" y="2228"/>
                    </a:lnTo>
                    <a:lnTo>
                      <a:pt x="3791" y="2228"/>
                    </a:lnTo>
                    <a:lnTo>
                      <a:pt x="3829" y="2228"/>
                    </a:lnTo>
                    <a:lnTo>
                      <a:pt x="3848" y="2209"/>
                    </a:lnTo>
                    <a:lnTo>
                      <a:pt x="3982" y="2133"/>
                    </a:lnTo>
                    <a:lnTo>
                      <a:pt x="4019" y="2133"/>
                    </a:lnTo>
                    <a:lnTo>
                      <a:pt x="4038" y="2095"/>
                    </a:lnTo>
                    <a:lnTo>
                      <a:pt x="4095" y="2057"/>
                    </a:lnTo>
                    <a:lnTo>
                      <a:pt x="4114" y="2038"/>
                    </a:lnTo>
                    <a:lnTo>
                      <a:pt x="4134" y="2018"/>
                    </a:lnTo>
                    <a:lnTo>
                      <a:pt x="4210" y="1962"/>
                    </a:lnTo>
                    <a:lnTo>
                      <a:pt x="4210" y="1942"/>
                    </a:lnTo>
                    <a:lnTo>
                      <a:pt x="4229" y="1923"/>
                    </a:lnTo>
                    <a:lnTo>
                      <a:pt x="4229" y="1904"/>
                    </a:lnTo>
                    <a:lnTo>
                      <a:pt x="4248" y="1904"/>
                    </a:lnTo>
                    <a:lnTo>
                      <a:pt x="4248" y="1886"/>
                    </a:lnTo>
                    <a:lnTo>
                      <a:pt x="4248" y="1866"/>
                    </a:lnTo>
                    <a:lnTo>
                      <a:pt x="4286" y="1828"/>
                    </a:lnTo>
                    <a:lnTo>
                      <a:pt x="4400" y="1790"/>
                    </a:lnTo>
                    <a:lnTo>
                      <a:pt x="4439" y="1809"/>
                    </a:lnTo>
                    <a:lnTo>
                      <a:pt x="4534" y="1886"/>
                    </a:lnTo>
                    <a:lnTo>
                      <a:pt x="4667" y="1942"/>
                    </a:lnTo>
                    <a:lnTo>
                      <a:pt x="4705" y="1942"/>
                    </a:lnTo>
                    <a:lnTo>
                      <a:pt x="4724" y="1942"/>
                    </a:lnTo>
                    <a:lnTo>
                      <a:pt x="4762" y="1942"/>
                    </a:lnTo>
                    <a:lnTo>
                      <a:pt x="4857" y="1904"/>
                    </a:lnTo>
                    <a:lnTo>
                      <a:pt x="4876" y="1904"/>
                    </a:lnTo>
                    <a:lnTo>
                      <a:pt x="4896" y="1886"/>
                    </a:lnTo>
                    <a:lnTo>
                      <a:pt x="4972" y="1809"/>
                    </a:lnTo>
                    <a:lnTo>
                      <a:pt x="4991" y="1790"/>
                    </a:lnTo>
                    <a:lnTo>
                      <a:pt x="5010" y="1790"/>
                    </a:lnTo>
                    <a:lnTo>
                      <a:pt x="5029" y="1790"/>
                    </a:lnTo>
                    <a:lnTo>
                      <a:pt x="5048" y="1809"/>
                    </a:lnTo>
                    <a:lnTo>
                      <a:pt x="5086" y="1828"/>
                    </a:lnTo>
                    <a:lnTo>
                      <a:pt x="5105" y="1828"/>
                    </a:lnTo>
                    <a:lnTo>
                      <a:pt x="5124" y="1847"/>
                    </a:lnTo>
                    <a:lnTo>
                      <a:pt x="5143" y="1886"/>
                    </a:lnTo>
                    <a:lnTo>
                      <a:pt x="5143" y="1904"/>
                    </a:lnTo>
                    <a:lnTo>
                      <a:pt x="5162" y="1904"/>
                    </a:lnTo>
                    <a:lnTo>
                      <a:pt x="5201" y="1923"/>
                    </a:lnTo>
                    <a:lnTo>
                      <a:pt x="5220" y="1923"/>
                    </a:lnTo>
                    <a:lnTo>
                      <a:pt x="5238" y="1923"/>
                    </a:lnTo>
                    <a:lnTo>
                      <a:pt x="5257" y="1904"/>
                    </a:lnTo>
                    <a:lnTo>
                      <a:pt x="5277" y="1904"/>
                    </a:lnTo>
                    <a:lnTo>
                      <a:pt x="5277" y="1886"/>
                    </a:lnTo>
                    <a:lnTo>
                      <a:pt x="5296" y="1886"/>
                    </a:lnTo>
                    <a:lnTo>
                      <a:pt x="5296" y="1866"/>
                    </a:lnTo>
                    <a:lnTo>
                      <a:pt x="5296" y="1847"/>
                    </a:lnTo>
                    <a:lnTo>
                      <a:pt x="5315" y="1828"/>
                    </a:lnTo>
                    <a:lnTo>
                      <a:pt x="5333" y="1828"/>
                    </a:lnTo>
                    <a:lnTo>
                      <a:pt x="5333" y="1809"/>
                    </a:lnTo>
                    <a:lnTo>
                      <a:pt x="5429" y="1828"/>
                    </a:lnTo>
                    <a:lnTo>
                      <a:pt x="5467" y="1809"/>
                    </a:lnTo>
                    <a:lnTo>
                      <a:pt x="5505" y="1809"/>
                    </a:lnTo>
                    <a:lnTo>
                      <a:pt x="5524" y="1828"/>
                    </a:lnTo>
                    <a:lnTo>
                      <a:pt x="5543" y="1828"/>
                    </a:lnTo>
                    <a:lnTo>
                      <a:pt x="5562" y="1847"/>
                    </a:lnTo>
                    <a:lnTo>
                      <a:pt x="5582" y="1847"/>
                    </a:lnTo>
                    <a:lnTo>
                      <a:pt x="5600" y="1866"/>
                    </a:lnTo>
                    <a:lnTo>
                      <a:pt x="5658" y="1886"/>
                    </a:lnTo>
                    <a:lnTo>
                      <a:pt x="5677" y="1886"/>
                    </a:lnTo>
                    <a:lnTo>
                      <a:pt x="5714" y="1866"/>
                    </a:lnTo>
                    <a:lnTo>
                      <a:pt x="5714" y="1847"/>
                    </a:lnTo>
                    <a:lnTo>
                      <a:pt x="5734" y="1828"/>
                    </a:lnTo>
                    <a:lnTo>
                      <a:pt x="5753" y="1809"/>
                    </a:lnTo>
                    <a:lnTo>
                      <a:pt x="5772" y="1790"/>
                    </a:lnTo>
                    <a:lnTo>
                      <a:pt x="5791" y="1752"/>
                    </a:lnTo>
                    <a:lnTo>
                      <a:pt x="5810" y="1733"/>
                    </a:lnTo>
                    <a:lnTo>
                      <a:pt x="5829" y="1714"/>
                    </a:lnTo>
                    <a:lnTo>
                      <a:pt x="5848" y="1695"/>
                    </a:lnTo>
                    <a:lnTo>
                      <a:pt x="5886" y="1676"/>
                    </a:lnTo>
                    <a:lnTo>
                      <a:pt x="5924" y="1676"/>
                    </a:lnTo>
                    <a:lnTo>
                      <a:pt x="5943" y="1695"/>
                    </a:lnTo>
                    <a:lnTo>
                      <a:pt x="5963" y="1714"/>
                    </a:lnTo>
                    <a:lnTo>
                      <a:pt x="6000" y="1714"/>
                    </a:lnTo>
                    <a:lnTo>
                      <a:pt x="6019" y="1733"/>
                    </a:lnTo>
                    <a:lnTo>
                      <a:pt x="6039" y="1752"/>
                    </a:lnTo>
                    <a:lnTo>
                      <a:pt x="6058" y="1752"/>
                    </a:lnTo>
                    <a:lnTo>
                      <a:pt x="6077" y="1771"/>
                    </a:lnTo>
                    <a:lnTo>
                      <a:pt x="6115" y="1771"/>
                    </a:lnTo>
                    <a:lnTo>
                      <a:pt x="6191" y="1790"/>
                    </a:lnTo>
                    <a:lnTo>
                      <a:pt x="6210" y="1809"/>
                    </a:lnTo>
                    <a:lnTo>
                      <a:pt x="6229" y="1809"/>
                    </a:lnTo>
                    <a:lnTo>
                      <a:pt x="6229" y="1828"/>
                    </a:lnTo>
                    <a:lnTo>
                      <a:pt x="6248" y="1847"/>
                    </a:lnTo>
                    <a:lnTo>
                      <a:pt x="6248" y="1866"/>
                    </a:lnTo>
                    <a:lnTo>
                      <a:pt x="6267" y="1866"/>
                    </a:lnTo>
                    <a:lnTo>
                      <a:pt x="6324" y="1866"/>
                    </a:lnTo>
                    <a:lnTo>
                      <a:pt x="6381" y="1904"/>
                    </a:lnTo>
                    <a:lnTo>
                      <a:pt x="6400" y="1904"/>
                    </a:lnTo>
                    <a:lnTo>
                      <a:pt x="6400" y="1886"/>
                    </a:lnTo>
                    <a:lnTo>
                      <a:pt x="6439" y="1866"/>
                    </a:lnTo>
                    <a:lnTo>
                      <a:pt x="6457" y="1847"/>
                    </a:lnTo>
                    <a:lnTo>
                      <a:pt x="6496" y="1847"/>
                    </a:lnTo>
                    <a:lnTo>
                      <a:pt x="6534" y="1866"/>
                    </a:lnTo>
                    <a:lnTo>
                      <a:pt x="6553" y="1886"/>
                    </a:lnTo>
                    <a:lnTo>
                      <a:pt x="6572" y="1886"/>
                    </a:lnTo>
                    <a:lnTo>
                      <a:pt x="6591" y="1904"/>
                    </a:lnTo>
                    <a:lnTo>
                      <a:pt x="6648" y="1923"/>
                    </a:lnTo>
                    <a:lnTo>
                      <a:pt x="6648" y="1942"/>
                    </a:lnTo>
                    <a:lnTo>
                      <a:pt x="6667" y="1942"/>
                    </a:lnTo>
                    <a:lnTo>
                      <a:pt x="6686" y="1981"/>
                    </a:lnTo>
                    <a:lnTo>
                      <a:pt x="6705" y="2000"/>
                    </a:lnTo>
                    <a:lnTo>
                      <a:pt x="6724" y="2000"/>
                    </a:lnTo>
                    <a:lnTo>
                      <a:pt x="6724" y="2018"/>
                    </a:lnTo>
                    <a:lnTo>
                      <a:pt x="6743" y="2018"/>
                    </a:lnTo>
                    <a:lnTo>
                      <a:pt x="6762" y="2038"/>
                    </a:lnTo>
                    <a:lnTo>
                      <a:pt x="6820" y="2038"/>
                    </a:lnTo>
                    <a:lnTo>
                      <a:pt x="6838" y="2038"/>
                    </a:lnTo>
                    <a:lnTo>
                      <a:pt x="6877" y="2038"/>
                    </a:lnTo>
                    <a:lnTo>
                      <a:pt x="6896" y="2057"/>
                    </a:lnTo>
                    <a:lnTo>
                      <a:pt x="6915" y="2057"/>
                    </a:lnTo>
                    <a:lnTo>
                      <a:pt x="6915" y="2095"/>
                    </a:lnTo>
                    <a:lnTo>
                      <a:pt x="6934" y="2095"/>
                    </a:lnTo>
                    <a:lnTo>
                      <a:pt x="6972" y="2114"/>
                    </a:lnTo>
                    <a:lnTo>
                      <a:pt x="7086" y="2152"/>
                    </a:lnTo>
                    <a:lnTo>
                      <a:pt x="7105" y="2152"/>
                    </a:lnTo>
                    <a:lnTo>
                      <a:pt x="7182" y="2209"/>
                    </a:lnTo>
                    <a:lnTo>
                      <a:pt x="7201" y="2209"/>
                    </a:lnTo>
                    <a:lnTo>
                      <a:pt x="7238" y="2228"/>
                    </a:lnTo>
                    <a:lnTo>
                      <a:pt x="7296" y="2209"/>
                    </a:lnTo>
                    <a:lnTo>
                      <a:pt x="7315" y="2209"/>
                    </a:lnTo>
                    <a:lnTo>
                      <a:pt x="7334" y="2228"/>
                    </a:lnTo>
                    <a:lnTo>
                      <a:pt x="7353" y="2247"/>
                    </a:lnTo>
                    <a:lnTo>
                      <a:pt x="7353" y="2267"/>
                    </a:lnTo>
                    <a:lnTo>
                      <a:pt x="7372" y="2285"/>
                    </a:lnTo>
                    <a:lnTo>
                      <a:pt x="7410" y="2304"/>
                    </a:lnTo>
                    <a:lnTo>
                      <a:pt x="7429" y="2304"/>
                    </a:lnTo>
                    <a:lnTo>
                      <a:pt x="7467" y="2304"/>
                    </a:lnTo>
                    <a:lnTo>
                      <a:pt x="7505" y="2304"/>
                    </a:lnTo>
                    <a:lnTo>
                      <a:pt x="7600" y="2343"/>
                    </a:lnTo>
                    <a:lnTo>
                      <a:pt x="7658" y="2343"/>
                    </a:lnTo>
                    <a:lnTo>
                      <a:pt x="7677" y="2362"/>
                    </a:lnTo>
                    <a:lnTo>
                      <a:pt x="7715" y="2362"/>
                    </a:lnTo>
                    <a:lnTo>
                      <a:pt x="7753" y="2362"/>
                    </a:lnTo>
                    <a:lnTo>
                      <a:pt x="7772" y="2362"/>
                    </a:lnTo>
                    <a:lnTo>
                      <a:pt x="7829" y="2381"/>
                    </a:lnTo>
                    <a:lnTo>
                      <a:pt x="8039" y="2399"/>
                    </a:lnTo>
                    <a:lnTo>
                      <a:pt x="8172" y="2381"/>
                    </a:lnTo>
                    <a:lnTo>
                      <a:pt x="8172" y="2362"/>
                    </a:lnTo>
                    <a:lnTo>
                      <a:pt x="8172" y="2343"/>
                    </a:lnTo>
                    <a:lnTo>
                      <a:pt x="8153" y="2285"/>
                    </a:lnTo>
                    <a:lnTo>
                      <a:pt x="8153" y="2267"/>
                    </a:lnTo>
                    <a:lnTo>
                      <a:pt x="8153" y="2247"/>
                    </a:lnTo>
                    <a:lnTo>
                      <a:pt x="8229" y="2190"/>
                    </a:lnTo>
                    <a:lnTo>
                      <a:pt x="8286" y="2171"/>
                    </a:lnTo>
                    <a:lnTo>
                      <a:pt x="8305" y="2152"/>
                    </a:lnTo>
                    <a:lnTo>
                      <a:pt x="8325" y="2152"/>
                    </a:lnTo>
                    <a:lnTo>
                      <a:pt x="8381" y="2152"/>
                    </a:lnTo>
                    <a:lnTo>
                      <a:pt x="8401" y="2152"/>
                    </a:lnTo>
                    <a:lnTo>
                      <a:pt x="8420" y="2152"/>
                    </a:lnTo>
                    <a:lnTo>
                      <a:pt x="8439" y="2133"/>
                    </a:lnTo>
                    <a:lnTo>
                      <a:pt x="8457" y="2114"/>
                    </a:lnTo>
                    <a:lnTo>
                      <a:pt x="8477" y="2114"/>
                    </a:lnTo>
                    <a:lnTo>
                      <a:pt x="8477" y="2095"/>
                    </a:lnTo>
                    <a:lnTo>
                      <a:pt x="8477" y="2076"/>
                    </a:lnTo>
                    <a:lnTo>
                      <a:pt x="8496" y="2076"/>
                    </a:lnTo>
                    <a:lnTo>
                      <a:pt x="8515" y="2038"/>
                    </a:lnTo>
                    <a:lnTo>
                      <a:pt x="8534" y="2018"/>
                    </a:lnTo>
                    <a:lnTo>
                      <a:pt x="8553" y="2000"/>
                    </a:lnTo>
                    <a:lnTo>
                      <a:pt x="8572" y="1981"/>
                    </a:lnTo>
                    <a:lnTo>
                      <a:pt x="8591" y="1981"/>
                    </a:lnTo>
                    <a:lnTo>
                      <a:pt x="8610" y="1962"/>
                    </a:lnTo>
                    <a:lnTo>
                      <a:pt x="8648" y="1904"/>
                    </a:lnTo>
                    <a:lnTo>
                      <a:pt x="8648" y="1886"/>
                    </a:lnTo>
                    <a:lnTo>
                      <a:pt x="8648" y="1866"/>
                    </a:lnTo>
                    <a:lnTo>
                      <a:pt x="8667" y="1866"/>
                    </a:lnTo>
                    <a:lnTo>
                      <a:pt x="8686" y="1847"/>
                    </a:lnTo>
                    <a:lnTo>
                      <a:pt x="8782" y="1828"/>
                    </a:lnTo>
                    <a:lnTo>
                      <a:pt x="8838" y="1828"/>
                    </a:lnTo>
                    <a:lnTo>
                      <a:pt x="8972" y="1752"/>
                    </a:lnTo>
                    <a:lnTo>
                      <a:pt x="9086" y="1733"/>
                    </a:lnTo>
                    <a:lnTo>
                      <a:pt x="9105" y="1714"/>
                    </a:lnTo>
                    <a:lnTo>
                      <a:pt x="9143" y="1695"/>
                    </a:lnTo>
                    <a:lnTo>
                      <a:pt x="9315" y="1657"/>
                    </a:lnTo>
                    <a:lnTo>
                      <a:pt x="9334" y="1637"/>
                    </a:lnTo>
                    <a:lnTo>
                      <a:pt x="9353" y="1619"/>
                    </a:lnTo>
                    <a:lnTo>
                      <a:pt x="9353" y="1600"/>
                    </a:lnTo>
                    <a:lnTo>
                      <a:pt x="9353" y="1581"/>
                    </a:lnTo>
                    <a:lnTo>
                      <a:pt x="9372" y="1581"/>
                    </a:lnTo>
                    <a:lnTo>
                      <a:pt x="9391" y="1581"/>
                    </a:lnTo>
                    <a:lnTo>
                      <a:pt x="9429" y="1581"/>
                    </a:lnTo>
                    <a:lnTo>
                      <a:pt x="9448" y="1581"/>
                    </a:lnTo>
                    <a:lnTo>
                      <a:pt x="9448" y="1561"/>
                    </a:lnTo>
                    <a:lnTo>
                      <a:pt x="9467" y="1561"/>
                    </a:lnTo>
                    <a:lnTo>
                      <a:pt x="9486" y="1581"/>
                    </a:lnTo>
                    <a:lnTo>
                      <a:pt x="9505" y="1600"/>
                    </a:lnTo>
                    <a:lnTo>
                      <a:pt x="9544" y="1600"/>
                    </a:lnTo>
                    <a:lnTo>
                      <a:pt x="9620" y="1600"/>
                    </a:lnTo>
                    <a:lnTo>
                      <a:pt x="9639" y="1600"/>
                    </a:lnTo>
                    <a:lnTo>
                      <a:pt x="9772" y="1542"/>
                    </a:lnTo>
                    <a:lnTo>
                      <a:pt x="9791" y="1523"/>
                    </a:lnTo>
                    <a:lnTo>
                      <a:pt x="9867" y="1485"/>
                    </a:lnTo>
                    <a:lnTo>
                      <a:pt x="9886" y="1485"/>
                    </a:lnTo>
                    <a:lnTo>
                      <a:pt x="9905" y="1466"/>
                    </a:lnTo>
                    <a:lnTo>
                      <a:pt x="9925" y="1371"/>
                    </a:lnTo>
                    <a:lnTo>
                      <a:pt x="9905" y="1371"/>
                    </a:lnTo>
                    <a:lnTo>
                      <a:pt x="9905" y="1352"/>
                    </a:lnTo>
                    <a:lnTo>
                      <a:pt x="9905" y="1333"/>
                    </a:lnTo>
                    <a:lnTo>
                      <a:pt x="9905" y="1314"/>
                    </a:lnTo>
                    <a:lnTo>
                      <a:pt x="9905" y="1295"/>
                    </a:lnTo>
                    <a:lnTo>
                      <a:pt x="9905" y="1276"/>
                    </a:lnTo>
                    <a:lnTo>
                      <a:pt x="9867" y="1276"/>
                    </a:lnTo>
                    <a:lnTo>
                      <a:pt x="9848" y="1257"/>
                    </a:lnTo>
                    <a:lnTo>
                      <a:pt x="9848" y="1238"/>
                    </a:lnTo>
                    <a:lnTo>
                      <a:pt x="9848" y="1219"/>
                    </a:lnTo>
                    <a:lnTo>
                      <a:pt x="9829" y="1200"/>
                    </a:lnTo>
                    <a:lnTo>
                      <a:pt x="9810" y="1180"/>
                    </a:lnTo>
                    <a:lnTo>
                      <a:pt x="9791" y="1161"/>
                    </a:lnTo>
                    <a:lnTo>
                      <a:pt x="9791" y="1124"/>
                    </a:lnTo>
                    <a:lnTo>
                      <a:pt x="9791" y="1104"/>
                    </a:lnTo>
                    <a:lnTo>
                      <a:pt x="9791" y="1085"/>
                    </a:lnTo>
                    <a:lnTo>
                      <a:pt x="9810" y="1066"/>
                    </a:lnTo>
                    <a:lnTo>
                      <a:pt x="9829" y="1047"/>
                    </a:lnTo>
                    <a:lnTo>
                      <a:pt x="9829" y="1028"/>
                    </a:lnTo>
                    <a:lnTo>
                      <a:pt x="9829" y="952"/>
                    </a:lnTo>
                    <a:lnTo>
                      <a:pt x="9829" y="914"/>
                    </a:lnTo>
                    <a:lnTo>
                      <a:pt x="9829" y="895"/>
                    </a:lnTo>
                    <a:lnTo>
                      <a:pt x="9848" y="895"/>
                    </a:lnTo>
                    <a:lnTo>
                      <a:pt x="9848" y="876"/>
                    </a:lnTo>
                    <a:lnTo>
                      <a:pt x="9848" y="838"/>
                    </a:lnTo>
                    <a:lnTo>
                      <a:pt x="9848" y="819"/>
                    </a:lnTo>
                    <a:lnTo>
                      <a:pt x="9905" y="743"/>
                    </a:lnTo>
                    <a:lnTo>
                      <a:pt x="9925" y="704"/>
                    </a:lnTo>
                    <a:lnTo>
                      <a:pt x="10020" y="647"/>
                    </a:lnTo>
                    <a:lnTo>
                      <a:pt x="10020" y="628"/>
                    </a:lnTo>
                    <a:lnTo>
                      <a:pt x="10039" y="609"/>
                    </a:lnTo>
                    <a:lnTo>
                      <a:pt x="10039" y="590"/>
                    </a:lnTo>
                    <a:lnTo>
                      <a:pt x="10039" y="495"/>
                    </a:lnTo>
                    <a:lnTo>
                      <a:pt x="10039" y="457"/>
                    </a:lnTo>
                    <a:lnTo>
                      <a:pt x="10039" y="438"/>
                    </a:lnTo>
                    <a:lnTo>
                      <a:pt x="10057" y="400"/>
                    </a:lnTo>
                    <a:lnTo>
                      <a:pt x="10057" y="323"/>
                    </a:lnTo>
                    <a:lnTo>
                      <a:pt x="10096" y="247"/>
                    </a:lnTo>
                    <a:lnTo>
                      <a:pt x="10134" y="152"/>
                    </a:lnTo>
                    <a:lnTo>
                      <a:pt x="10153" y="133"/>
                    </a:lnTo>
                    <a:lnTo>
                      <a:pt x="10172" y="114"/>
                    </a:lnTo>
                    <a:lnTo>
                      <a:pt x="10191" y="114"/>
                    </a:lnTo>
                    <a:lnTo>
                      <a:pt x="10248" y="114"/>
                    </a:lnTo>
                    <a:lnTo>
                      <a:pt x="10401" y="114"/>
                    </a:lnTo>
                    <a:lnTo>
                      <a:pt x="10839" y="76"/>
                    </a:lnTo>
                    <a:lnTo>
                      <a:pt x="10877" y="57"/>
                    </a:lnTo>
                    <a:lnTo>
                      <a:pt x="10896" y="57"/>
                    </a:lnTo>
                    <a:lnTo>
                      <a:pt x="10915" y="37"/>
                    </a:lnTo>
                    <a:lnTo>
                      <a:pt x="10934" y="19"/>
                    </a:lnTo>
                    <a:lnTo>
                      <a:pt x="10934" y="0"/>
                    </a:lnTo>
                    <a:lnTo>
                      <a:pt x="10953" y="0"/>
                    </a:lnTo>
                    <a:lnTo>
                      <a:pt x="10972" y="19"/>
                    </a:lnTo>
                    <a:lnTo>
                      <a:pt x="10991" y="19"/>
                    </a:lnTo>
                    <a:lnTo>
                      <a:pt x="11048" y="19"/>
                    </a:lnTo>
                    <a:lnTo>
                      <a:pt x="11067" y="19"/>
                    </a:lnTo>
                    <a:lnTo>
                      <a:pt x="11220" y="57"/>
                    </a:lnTo>
                    <a:lnTo>
                      <a:pt x="11239" y="57"/>
                    </a:lnTo>
                    <a:lnTo>
                      <a:pt x="11296" y="95"/>
                    </a:lnTo>
                    <a:lnTo>
                      <a:pt x="11315" y="95"/>
                    </a:lnTo>
                    <a:lnTo>
                      <a:pt x="11353" y="114"/>
                    </a:lnTo>
                    <a:lnTo>
                      <a:pt x="11429" y="114"/>
                    </a:lnTo>
                    <a:lnTo>
                      <a:pt x="11525" y="76"/>
                    </a:lnTo>
                    <a:lnTo>
                      <a:pt x="11525" y="133"/>
                    </a:lnTo>
                    <a:lnTo>
                      <a:pt x="11525" y="228"/>
                    </a:lnTo>
                    <a:lnTo>
                      <a:pt x="11581" y="286"/>
                    </a:lnTo>
                    <a:lnTo>
                      <a:pt x="11562" y="304"/>
                    </a:lnTo>
                    <a:lnTo>
                      <a:pt x="11562" y="323"/>
                    </a:lnTo>
                    <a:lnTo>
                      <a:pt x="11562" y="418"/>
                    </a:lnTo>
                    <a:lnTo>
                      <a:pt x="11562" y="476"/>
                    </a:lnTo>
                    <a:lnTo>
                      <a:pt x="11525" y="495"/>
                    </a:lnTo>
                    <a:lnTo>
                      <a:pt x="11486" y="495"/>
                    </a:lnTo>
                    <a:lnTo>
                      <a:pt x="11410" y="514"/>
                    </a:lnTo>
                    <a:lnTo>
                      <a:pt x="11296" y="571"/>
                    </a:lnTo>
                    <a:lnTo>
                      <a:pt x="11258" y="609"/>
                    </a:lnTo>
                    <a:lnTo>
                      <a:pt x="11200" y="647"/>
                    </a:lnTo>
                    <a:lnTo>
                      <a:pt x="11144" y="723"/>
                    </a:lnTo>
                    <a:lnTo>
                      <a:pt x="11144" y="762"/>
                    </a:lnTo>
                    <a:lnTo>
                      <a:pt x="11181" y="799"/>
                    </a:lnTo>
                    <a:lnTo>
                      <a:pt x="11220" y="990"/>
                    </a:lnTo>
                    <a:lnTo>
                      <a:pt x="11220" y="1085"/>
                    </a:lnTo>
                    <a:lnTo>
                      <a:pt x="11239" y="1104"/>
                    </a:lnTo>
                    <a:lnTo>
                      <a:pt x="11277" y="1124"/>
                    </a:lnTo>
                    <a:lnTo>
                      <a:pt x="11277" y="1143"/>
                    </a:lnTo>
                    <a:lnTo>
                      <a:pt x="11296" y="1200"/>
                    </a:lnTo>
                    <a:lnTo>
                      <a:pt x="11334" y="1276"/>
                    </a:lnTo>
                    <a:lnTo>
                      <a:pt x="11353" y="1314"/>
                    </a:lnTo>
                    <a:lnTo>
                      <a:pt x="11391" y="1561"/>
                    </a:lnTo>
                    <a:lnTo>
                      <a:pt x="11372" y="1676"/>
                    </a:lnTo>
                    <a:lnTo>
                      <a:pt x="11334" y="1790"/>
                    </a:lnTo>
                    <a:lnTo>
                      <a:pt x="11410" y="1771"/>
                    </a:lnTo>
                    <a:lnTo>
                      <a:pt x="11448" y="1752"/>
                    </a:lnTo>
                    <a:lnTo>
                      <a:pt x="11562" y="1619"/>
                    </a:lnTo>
                    <a:lnTo>
                      <a:pt x="11601" y="1600"/>
                    </a:lnTo>
                    <a:lnTo>
                      <a:pt x="11867" y="1505"/>
                    </a:lnTo>
                    <a:lnTo>
                      <a:pt x="11943" y="1447"/>
                    </a:lnTo>
                    <a:lnTo>
                      <a:pt x="12039" y="1219"/>
                    </a:lnTo>
                    <a:lnTo>
                      <a:pt x="12134" y="1219"/>
                    </a:lnTo>
                    <a:lnTo>
                      <a:pt x="12324" y="1295"/>
                    </a:lnTo>
                    <a:lnTo>
                      <a:pt x="12439" y="1333"/>
                    </a:lnTo>
                    <a:lnTo>
                      <a:pt x="12534" y="1371"/>
                    </a:lnTo>
                    <a:lnTo>
                      <a:pt x="12629" y="1371"/>
                    </a:lnTo>
                    <a:lnTo>
                      <a:pt x="12724" y="1352"/>
                    </a:lnTo>
                    <a:lnTo>
                      <a:pt x="12782" y="1314"/>
                    </a:lnTo>
                    <a:lnTo>
                      <a:pt x="12839" y="1276"/>
                    </a:lnTo>
                    <a:lnTo>
                      <a:pt x="12896" y="1257"/>
                    </a:lnTo>
                    <a:lnTo>
                      <a:pt x="12972" y="1257"/>
                    </a:lnTo>
                    <a:lnTo>
                      <a:pt x="13010" y="1276"/>
                    </a:lnTo>
                    <a:lnTo>
                      <a:pt x="13125" y="1352"/>
                    </a:lnTo>
                    <a:lnTo>
                      <a:pt x="13163" y="1371"/>
                    </a:lnTo>
                    <a:lnTo>
                      <a:pt x="13277" y="1390"/>
                    </a:lnTo>
                    <a:lnTo>
                      <a:pt x="13391" y="1390"/>
                    </a:lnTo>
                    <a:lnTo>
                      <a:pt x="13658" y="1333"/>
                    </a:lnTo>
                    <a:lnTo>
                      <a:pt x="13867" y="1314"/>
                    </a:lnTo>
                    <a:lnTo>
                      <a:pt x="14153" y="1143"/>
                    </a:lnTo>
                    <a:lnTo>
                      <a:pt x="14344" y="1047"/>
                    </a:lnTo>
                    <a:lnTo>
                      <a:pt x="14458" y="1009"/>
                    </a:lnTo>
                    <a:lnTo>
                      <a:pt x="14553" y="1009"/>
                    </a:lnTo>
                    <a:lnTo>
                      <a:pt x="14667" y="1009"/>
                    </a:lnTo>
                    <a:lnTo>
                      <a:pt x="14820" y="1066"/>
                    </a:lnTo>
                    <a:lnTo>
                      <a:pt x="15048" y="1124"/>
                    </a:lnTo>
                    <a:lnTo>
                      <a:pt x="15144" y="1124"/>
                    </a:lnTo>
                    <a:lnTo>
                      <a:pt x="15239" y="1124"/>
                    </a:lnTo>
                    <a:lnTo>
                      <a:pt x="15334" y="1143"/>
                    </a:lnTo>
                    <a:lnTo>
                      <a:pt x="15448" y="1161"/>
                    </a:lnTo>
                    <a:lnTo>
                      <a:pt x="15563" y="1180"/>
                    </a:lnTo>
                    <a:lnTo>
                      <a:pt x="15639" y="1161"/>
                    </a:lnTo>
                    <a:lnTo>
                      <a:pt x="15658" y="1124"/>
                    </a:lnTo>
                    <a:lnTo>
                      <a:pt x="15677" y="1066"/>
                    </a:lnTo>
                    <a:lnTo>
                      <a:pt x="15696" y="1047"/>
                    </a:lnTo>
                    <a:lnTo>
                      <a:pt x="15715" y="1028"/>
                    </a:lnTo>
                    <a:lnTo>
                      <a:pt x="15772" y="990"/>
                    </a:lnTo>
                    <a:lnTo>
                      <a:pt x="15810" y="971"/>
                    </a:lnTo>
                    <a:lnTo>
                      <a:pt x="15829" y="914"/>
                    </a:lnTo>
                    <a:lnTo>
                      <a:pt x="15829" y="838"/>
                    </a:lnTo>
                    <a:lnTo>
                      <a:pt x="15868" y="799"/>
                    </a:lnTo>
                    <a:lnTo>
                      <a:pt x="15905" y="762"/>
                    </a:lnTo>
                    <a:lnTo>
                      <a:pt x="15924" y="895"/>
                    </a:lnTo>
                    <a:lnTo>
                      <a:pt x="15944" y="952"/>
                    </a:lnTo>
                    <a:lnTo>
                      <a:pt x="16001" y="1028"/>
                    </a:lnTo>
                    <a:lnTo>
                      <a:pt x="16001" y="1066"/>
                    </a:lnTo>
                    <a:lnTo>
                      <a:pt x="15982" y="1124"/>
                    </a:lnTo>
                    <a:lnTo>
                      <a:pt x="15982" y="1161"/>
                    </a:lnTo>
                    <a:lnTo>
                      <a:pt x="15982" y="1314"/>
                    </a:lnTo>
                    <a:lnTo>
                      <a:pt x="15963" y="1409"/>
                    </a:lnTo>
                    <a:lnTo>
                      <a:pt x="15982" y="1447"/>
                    </a:lnTo>
                    <a:lnTo>
                      <a:pt x="16039" y="1466"/>
                    </a:lnTo>
                    <a:lnTo>
                      <a:pt x="16020" y="1847"/>
                    </a:lnTo>
                    <a:lnTo>
                      <a:pt x="16039" y="1923"/>
                    </a:lnTo>
                    <a:lnTo>
                      <a:pt x="16153" y="2171"/>
                    </a:lnTo>
                    <a:lnTo>
                      <a:pt x="16153" y="2209"/>
                    </a:lnTo>
                    <a:lnTo>
                      <a:pt x="16134" y="2247"/>
                    </a:lnTo>
                    <a:lnTo>
                      <a:pt x="16058" y="2304"/>
                    </a:lnTo>
                    <a:lnTo>
                      <a:pt x="16020" y="2343"/>
                    </a:lnTo>
                    <a:lnTo>
                      <a:pt x="16020" y="2381"/>
                    </a:lnTo>
                    <a:lnTo>
                      <a:pt x="16020" y="2419"/>
                    </a:lnTo>
                    <a:lnTo>
                      <a:pt x="16020" y="2475"/>
                    </a:lnTo>
                    <a:lnTo>
                      <a:pt x="16020" y="2513"/>
                    </a:lnTo>
                    <a:lnTo>
                      <a:pt x="16001" y="2551"/>
                    </a:lnTo>
                    <a:lnTo>
                      <a:pt x="15944" y="2665"/>
                    </a:lnTo>
                    <a:lnTo>
                      <a:pt x="15887" y="2779"/>
                    </a:lnTo>
                    <a:lnTo>
                      <a:pt x="15868" y="2818"/>
                    </a:lnTo>
                    <a:lnTo>
                      <a:pt x="15868" y="2894"/>
                    </a:lnTo>
                    <a:lnTo>
                      <a:pt x="15887" y="2951"/>
                    </a:lnTo>
                    <a:lnTo>
                      <a:pt x="15924" y="2989"/>
                    </a:lnTo>
                    <a:lnTo>
                      <a:pt x="15944" y="3065"/>
                    </a:lnTo>
                    <a:lnTo>
                      <a:pt x="15963" y="3256"/>
                    </a:lnTo>
                    <a:lnTo>
                      <a:pt x="15963" y="3332"/>
                    </a:lnTo>
                    <a:lnTo>
                      <a:pt x="15963" y="3351"/>
                    </a:lnTo>
                    <a:lnTo>
                      <a:pt x="15905" y="3485"/>
                    </a:lnTo>
                    <a:lnTo>
                      <a:pt x="15887" y="3846"/>
                    </a:lnTo>
                    <a:lnTo>
                      <a:pt x="15868" y="4208"/>
                    </a:lnTo>
                    <a:lnTo>
                      <a:pt x="15887" y="4342"/>
                    </a:lnTo>
                    <a:lnTo>
                      <a:pt x="15944" y="4418"/>
                    </a:lnTo>
                    <a:lnTo>
                      <a:pt x="16020" y="4494"/>
                    </a:lnTo>
                    <a:lnTo>
                      <a:pt x="16039" y="4551"/>
                    </a:lnTo>
                    <a:lnTo>
                      <a:pt x="16058" y="4723"/>
                    </a:lnTo>
                    <a:lnTo>
                      <a:pt x="16077" y="4856"/>
                    </a:lnTo>
                    <a:lnTo>
                      <a:pt x="16077" y="4894"/>
                    </a:lnTo>
                    <a:lnTo>
                      <a:pt x="16039" y="4932"/>
                    </a:lnTo>
                    <a:lnTo>
                      <a:pt x="15963" y="5065"/>
                    </a:lnTo>
                    <a:lnTo>
                      <a:pt x="15829" y="5256"/>
                    </a:lnTo>
                    <a:lnTo>
                      <a:pt x="15810" y="5332"/>
                    </a:lnTo>
                    <a:lnTo>
                      <a:pt x="15753" y="5522"/>
                    </a:lnTo>
                    <a:lnTo>
                      <a:pt x="15715" y="5713"/>
                    </a:lnTo>
                    <a:lnTo>
                      <a:pt x="15658" y="5827"/>
                    </a:lnTo>
                    <a:lnTo>
                      <a:pt x="15639" y="5942"/>
                    </a:lnTo>
                    <a:lnTo>
                      <a:pt x="15658" y="6037"/>
                    </a:lnTo>
                    <a:lnTo>
                      <a:pt x="15715" y="6113"/>
                    </a:lnTo>
                    <a:lnTo>
                      <a:pt x="15868" y="6246"/>
                    </a:lnTo>
                    <a:lnTo>
                      <a:pt x="15924" y="6323"/>
                    </a:lnTo>
                    <a:lnTo>
                      <a:pt x="15963" y="6418"/>
                    </a:lnTo>
                    <a:lnTo>
                      <a:pt x="16001" y="6513"/>
                    </a:lnTo>
                    <a:lnTo>
                      <a:pt x="15905" y="6513"/>
                    </a:lnTo>
                    <a:lnTo>
                      <a:pt x="15582" y="6513"/>
                    </a:lnTo>
                    <a:lnTo>
                      <a:pt x="15258" y="6513"/>
                    </a:lnTo>
                    <a:lnTo>
                      <a:pt x="14934" y="6513"/>
                    </a:lnTo>
                    <a:lnTo>
                      <a:pt x="14591" y="6513"/>
                    </a:lnTo>
                    <a:lnTo>
                      <a:pt x="14268" y="6513"/>
                    </a:lnTo>
                    <a:lnTo>
                      <a:pt x="13943" y="6513"/>
                    </a:lnTo>
                    <a:lnTo>
                      <a:pt x="13620" y="6513"/>
                    </a:lnTo>
                    <a:lnTo>
                      <a:pt x="13277" y="6513"/>
                    </a:lnTo>
                    <a:lnTo>
                      <a:pt x="12953" y="6513"/>
                    </a:lnTo>
                    <a:lnTo>
                      <a:pt x="12629" y="6513"/>
                    </a:lnTo>
                    <a:lnTo>
                      <a:pt x="12305" y="6513"/>
                    </a:lnTo>
                    <a:lnTo>
                      <a:pt x="11962" y="6513"/>
                    </a:lnTo>
                    <a:lnTo>
                      <a:pt x="11639" y="6513"/>
                    </a:lnTo>
                    <a:lnTo>
                      <a:pt x="11315" y="6513"/>
                    </a:lnTo>
                    <a:lnTo>
                      <a:pt x="10991" y="6513"/>
                    </a:lnTo>
                    <a:lnTo>
                      <a:pt x="10667" y="6513"/>
                    </a:lnTo>
                    <a:lnTo>
                      <a:pt x="10667" y="6932"/>
                    </a:lnTo>
                    <a:lnTo>
                      <a:pt x="10667" y="7332"/>
                    </a:lnTo>
                    <a:lnTo>
                      <a:pt x="10667" y="7751"/>
                    </a:lnTo>
                    <a:lnTo>
                      <a:pt x="10667" y="8151"/>
                    </a:lnTo>
                    <a:lnTo>
                      <a:pt x="10667" y="839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68" name="Freeform 5">
                <a:extLst>
                  <a:ext uri="{FF2B5EF4-FFF2-40B4-BE49-F238E27FC236}">
                    <a16:creationId xmlns:a16="http://schemas.microsoft.com/office/drawing/2014/main" id="{BDDDD3B7-3A54-4F4E-B004-7320832AC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89200" y="10198100"/>
                <a:ext cx="1914525" cy="3695700"/>
              </a:xfrm>
              <a:custGeom>
                <a:avLst/>
                <a:gdLst>
                  <a:gd name="T0" fmla="*/ 27237684 w 5316"/>
                  <a:gd name="T1" fmla="*/ 1307759869 h 10268"/>
                  <a:gd name="T2" fmla="*/ 32166613 w 5316"/>
                  <a:gd name="T3" fmla="*/ 1152305439 h 10268"/>
                  <a:gd name="T4" fmla="*/ 51881611 w 5316"/>
                  <a:gd name="T5" fmla="*/ 1120178260 h 10268"/>
                  <a:gd name="T6" fmla="*/ 46952681 w 5316"/>
                  <a:gd name="T7" fmla="*/ 883369479 h 10268"/>
                  <a:gd name="T8" fmla="*/ 39559647 w 5316"/>
                  <a:gd name="T9" fmla="*/ 799424037 h 10268"/>
                  <a:gd name="T10" fmla="*/ 76654830 w 5316"/>
                  <a:gd name="T11" fmla="*/ 787117154 h 10268"/>
                  <a:gd name="T12" fmla="*/ 108691791 w 5316"/>
                  <a:gd name="T13" fmla="*/ 742683092 h 10268"/>
                  <a:gd name="T14" fmla="*/ 123477859 w 5316"/>
                  <a:gd name="T15" fmla="*/ 666121851 h 10268"/>
                  <a:gd name="T16" fmla="*/ 150715542 w 5316"/>
                  <a:gd name="T17" fmla="*/ 582306341 h 10268"/>
                  <a:gd name="T18" fmla="*/ 160573041 w 5316"/>
                  <a:gd name="T19" fmla="*/ 565076777 h 10268"/>
                  <a:gd name="T20" fmla="*/ 163037506 w 5316"/>
                  <a:gd name="T21" fmla="*/ 523103876 h 10268"/>
                  <a:gd name="T22" fmla="*/ 180417691 w 5316"/>
                  <a:gd name="T23" fmla="*/ 490976696 h 10268"/>
                  <a:gd name="T24" fmla="*/ 190275190 w 5316"/>
                  <a:gd name="T25" fmla="*/ 461440250 h 10268"/>
                  <a:gd name="T26" fmla="*/ 205061618 w 5316"/>
                  <a:gd name="T27" fmla="*/ 421929229 h 10268"/>
                  <a:gd name="T28" fmla="*/ 217383221 w 5316"/>
                  <a:gd name="T29" fmla="*/ 342906468 h 10268"/>
                  <a:gd name="T30" fmla="*/ 224906267 w 5316"/>
                  <a:gd name="T31" fmla="*/ 251576823 h 10268"/>
                  <a:gd name="T32" fmla="*/ 219847686 w 5316"/>
                  <a:gd name="T33" fmla="*/ 234347620 h 10268"/>
                  <a:gd name="T34" fmla="*/ 232169650 w 5316"/>
                  <a:gd name="T35" fmla="*/ 229424579 h 10268"/>
                  <a:gd name="T36" fmla="*/ 227370372 w 5316"/>
                  <a:gd name="T37" fmla="*/ 207272334 h 10268"/>
                  <a:gd name="T38" fmla="*/ 242156800 w 5316"/>
                  <a:gd name="T39" fmla="*/ 165299792 h 10268"/>
                  <a:gd name="T40" fmla="*/ 254478404 w 5316"/>
                  <a:gd name="T41" fmla="*/ 125788412 h 10268"/>
                  <a:gd name="T42" fmla="*/ 276787518 w 5316"/>
                  <a:gd name="T43" fmla="*/ 125788412 h 10268"/>
                  <a:gd name="T44" fmla="*/ 289109481 w 5316"/>
                  <a:gd name="T45" fmla="*/ 29536446 h 10268"/>
                  <a:gd name="T46" fmla="*/ 323740199 w 5316"/>
                  <a:gd name="T47" fmla="*/ 4793108 h 10268"/>
                  <a:gd name="T48" fmla="*/ 427373409 w 5316"/>
                  <a:gd name="T49" fmla="*/ 29536446 h 10268"/>
                  <a:gd name="T50" fmla="*/ 553445384 w 5316"/>
                  <a:gd name="T51" fmla="*/ 14768043 h 10268"/>
                  <a:gd name="T52" fmla="*/ 560838418 w 5316"/>
                  <a:gd name="T53" fmla="*/ 66586307 h 10268"/>
                  <a:gd name="T54" fmla="*/ 620113063 w 5316"/>
                  <a:gd name="T55" fmla="*/ 111020368 h 10268"/>
                  <a:gd name="T56" fmla="*/ 662137175 w 5316"/>
                  <a:gd name="T57" fmla="*/ 138095294 h 10268"/>
                  <a:gd name="T58" fmla="*/ 654743781 w 5316"/>
                  <a:gd name="T59" fmla="*/ 197297399 h 10268"/>
                  <a:gd name="T60" fmla="*/ 681981824 w 5316"/>
                  <a:gd name="T61" fmla="*/ 266474799 h 10268"/>
                  <a:gd name="T62" fmla="*/ 657208245 w 5316"/>
                  <a:gd name="T63" fmla="*/ 407031254 h 10268"/>
                  <a:gd name="T64" fmla="*/ 555909849 w 5316"/>
                  <a:gd name="T65" fmla="*/ 483592495 h 10268"/>
                  <a:gd name="T66" fmla="*/ 538529304 w 5316"/>
                  <a:gd name="T67" fmla="*/ 550308374 h 10268"/>
                  <a:gd name="T68" fmla="*/ 531265922 w 5316"/>
                  <a:gd name="T69" fmla="*/ 604458585 h 10268"/>
                  <a:gd name="T70" fmla="*/ 563302883 w 5316"/>
                  <a:gd name="T71" fmla="*/ 636585765 h 10268"/>
                  <a:gd name="T72" fmla="*/ 600398065 w 5316"/>
                  <a:gd name="T73" fmla="*/ 643969606 h 10268"/>
                  <a:gd name="T74" fmla="*/ 642422177 w 5316"/>
                  <a:gd name="T75" fmla="*/ 710555913 h 10268"/>
                  <a:gd name="T76" fmla="*/ 627506097 w 5316"/>
                  <a:gd name="T77" fmla="*/ 883369479 h 10268"/>
                  <a:gd name="T78" fmla="*/ 630100214 w 5316"/>
                  <a:gd name="T79" fmla="*/ 957339988 h 10268"/>
                  <a:gd name="T80" fmla="*/ 578088951 w 5316"/>
                  <a:gd name="T81" fmla="*/ 1006696731 h 10268"/>
                  <a:gd name="T82" fmla="*/ 565767348 w 5316"/>
                  <a:gd name="T83" fmla="*/ 1011619412 h 10268"/>
                  <a:gd name="T84" fmla="*/ 546052350 w 5316"/>
                  <a:gd name="T85" fmla="*/ 1026517027 h 10268"/>
                  <a:gd name="T86" fmla="*/ 531265922 w 5316"/>
                  <a:gd name="T87" fmla="*/ 1031310136 h 10268"/>
                  <a:gd name="T88" fmla="*/ 538529304 w 5316"/>
                  <a:gd name="T89" fmla="*/ 1060976155 h 10268"/>
                  <a:gd name="T90" fmla="*/ 508957168 w 5316"/>
                  <a:gd name="T91" fmla="*/ 1105410216 h 10268"/>
                  <a:gd name="T92" fmla="*/ 568231452 w 5316"/>
                  <a:gd name="T93" fmla="*/ 1206584863 h 10268"/>
                  <a:gd name="T94" fmla="*/ 555909849 w 5316"/>
                  <a:gd name="T95" fmla="*/ 1226275947 h 10268"/>
                  <a:gd name="T96" fmla="*/ 528672165 w 5316"/>
                  <a:gd name="T97" fmla="*/ 1223814427 h 10268"/>
                  <a:gd name="T98" fmla="*/ 496635204 w 5316"/>
                  <a:gd name="T99" fmla="*/ 1221482839 h 10268"/>
                  <a:gd name="T100" fmla="*/ 415051445 w 5316"/>
                  <a:gd name="T101" fmla="*/ 1248557764 h 10268"/>
                  <a:gd name="T102" fmla="*/ 397800912 w 5316"/>
                  <a:gd name="T103" fmla="*/ 1263325807 h 10268"/>
                  <a:gd name="T104" fmla="*/ 348384126 w 5316"/>
                  <a:gd name="T105" fmla="*/ 1297914507 h 10268"/>
                  <a:gd name="T106" fmla="*/ 289109481 w 5316"/>
                  <a:gd name="T107" fmla="*/ 1315144071 h 10268"/>
                  <a:gd name="T108" fmla="*/ 242156800 w 5316"/>
                  <a:gd name="T109" fmla="*/ 1312682550 h 10268"/>
                  <a:gd name="T110" fmla="*/ 187810725 w 5316"/>
                  <a:gd name="T111" fmla="*/ 1305298709 h 10268"/>
                  <a:gd name="T112" fmla="*/ 172895005 w 5316"/>
                  <a:gd name="T113" fmla="*/ 1292991826 h 10268"/>
                  <a:gd name="T114" fmla="*/ 160573041 w 5316"/>
                  <a:gd name="T115" fmla="*/ 1290530306 h 10268"/>
                  <a:gd name="T116" fmla="*/ 123477859 w 5316"/>
                  <a:gd name="T117" fmla="*/ 1287939573 h 10268"/>
                  <a:gd name="T118" fmla="*/ 54345715 w 5316"/>
                  <a:gd name="T119" fmla="*/ 1324989433 h 10268"/>
                  <a:gd name="T120" fmla="*/ 32166613 w 5316"/>
                  <a:gd name="T121" fmla="*/ 1324989433 h 10268"/>
                  <a:gd name="T122" fmla="*/ 9857499 w 5316"/>
                  <a:gd name="T123" fmla="*/ 1110332897 h 10268"/>
                  <a:gd name="T124" fmla="*/ 17380185 w 5316"/>
                  <a:gd name="T125" fmla="*/ 1075873770 h 10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316" h="10268">
                    <a:moveTo>
                      <a:pt x="248" y="10228"/>
                    </a:moveTo>
                    <a:lnTo>
                      <a:pt x="248" y="10209"/>
                    </a:lnTo>
                    <a:lnTo>
                      <a:pt x="229" y="10191"/>
                    </a:lnTo>
                    <a:lnTo>
                      <a:pt x="210" y="10171"/>
                    </a:lnTo>
                    <a:lnTo>
                      <a:pt x="210" y="10133"/>
                    </a:lnTo>
                    <a:lnTo>
                      <a:pt x="210" y="10095"/>
                    </a:lnTo>
                    <a:lnTo>
                      <a:pt x="229" y="9981"/>
                    </a:lnTo>
                    <a:lnTo>
                      <a:pt x="229" y="9619"/>
                    </a:lnTo>
                    <a:lnTo>
                      <a:pt x="267" y="9390"/>
                    </a:lnTo>
                    <a:lnTo>
                      <a:pt x="286" y="9162"/>
                    </a:lnTo>
                    <a:lnTo>
                      <a:pt x="248" y="8971"/>
                    </a:lnTo>
                    <a:lnTo>
                      <a:pt x="248" y="8895"/>
                    </a:lnTo>
                    <a:lnTo>
                      <a:pt x="305" y="8876"/>
                    </a:lnTo>
                    <a:lnTo>
                      <a:pt x="305" y="8990"/>
                    </a:lnTo>
                    <a:lnTo>
                      <a:pt x="343" y="9048"/>
                    </a:lnTo>
                    <a:lnTo>
                      <a:pt x="400" y="8933"/>
                    </a:lnTo>
                    <a:lnTo>
                      <a:pt x="381" y="8723"/>
                    </a:lnTo>
                    <a:lnTo>
                      <a:pt x="400" y="8647"/>
                    </a:lnTo>
                    <a:lnTo>
                      <a:pt x="381" y="8381"/>
                    </a:lnTo>
                    <a:lnTo>
                      <a:pt x="400" y="8095"/>
                    </a:lnTo>
                    <a:lnTo>
                      <a:pt x="286" y="7047"/>
                    </a:lnTo>
                    <a:lnTo>
                      <a:pt x="286" y="6990"/>
                    </a:lnTo>
                    <a:lnTo>
                      <a:pt x="305" y="6952"/>
                    </a:lnTo>
                    <a:lnTo>
                      <a:pt x="362" y="6819"/>
                    </a:lnTo>
                    <a:lnTo>
                      <a:pt x="305" y="6705"/>
                    </a:lnTo>
                    <a:lnTo>
                      <a:pt x="171" y="6495"/>
                    </a:lnTo>
                    <a:lnTo>
                      <a:pt x="171" y="6381"/>
                    </a:lnTo>
                    <a:lnTo>
                      <a:pt x="210" y="6229"/>
                    </a:lnTo>
                    <a:lnTo>
                      <a:pt x="248" y="6190"/>
                    </a:lnTo>
                    <a:lnTo>
                      <a:pt x="305" y="6171"/>
                    </a:lnTo>
                    <a:lnTo>
                      <a:pt x="343" y="6133"/>
                    </a:lnTo>
                    <a:lnTo>
                      <a:pt x="381" y="6152"/>
                    </a:lnTo>
                    <a:lnTo>
                      <a:pt x="381" y="6209"/>
                    </a:lnTo>
                    <a:lnTo>
                      <a:pt x="419" y="6229"/>
                    </a:lnTo>
                    <a:lnTo>
                      <a:pt x="457" y="6209"/>
                    </a:lnTo>
                    <a:lnTo>
                      <a:pt x="591" y="6076"/>
                    </a:lnTo>
                    <a:lnTo>
                      <a:pt x="610" y="6038"/>
                    </a:lnTo>
                    <a:lnTo>
                      <a:pt x="629" y="6000"/>
                    </a:lnTo>
                    <a:lnTo>
                      <a:pt x="629" y="5924"/>
                    </a:lnTo>
                    <a:lnTo>
                      <a:pt x="629" y="5885"/>
                    </a:lnTo>
                    <a:lnTo>
                      <a:pt x="686" y="5828"/>
                    </a:lnTo>
                    <a:lnTo>
                      <a:pt x="838" y="5733"/>
                    </a:lnTo>
                    <a:lnTo>
                      <a:pt x="876" y="5657"/>
                    </a:lnTo>
                    <a:lnTo>
                      <a:pt x="896" y="5581"/>
                    </a:lnTo>
                    <a:lnTo>
                      <a:pt x="933" y="5371"/>
                    </a:lnTo>
                    <a:lnTo>
                      <a:pt x="972" y="5295"/>
                    </a:lnTo>
                    <a:lnTo>
                      <a:pt x="952" y="5238"/>
                    </a:lnTo>
                    <a:lnTo>
                      <a:pt x="952" y="5142"/>
                    </a:lnTo>
                    <a:lnTo>
                      <a:pt x="991" y="4990"/>
                    </a:lnTo>
                    <a:lnTo>
                      <a:pt x="1010" y="4666"/>
                    </a:lnTo>
                    <a:lnTo>
                      <a:pt x="1029" y="4628"/>
                    </a:lnTo>
                    <a:lnTo>
                      <a:pt x="1048" y="4590"/>
                    </a:lnTo>
                    <a:lnTo>
                      <a:pt x="1143" y="4514"/>
                    </a:lnTo>
                    <a:lnTo>
                      <a:pt x="1162" y="4495"/>
                    </a:lnTo>
                    <a:lnTo>
                      <a:pt x="1200" y="4533"/>
                    </a:lnTo>
                    <a:lnTo>
                      <a:pt x="1219" y="4533"/>
                    </a:lnTo>
                    <a:lnTo>
                      <a:pt x="1257" y="4495"/>
                    </a:lnTo>
                    <a:lnTo>
                      <a:pt x="1257" y="4457"/>
                    </a:lnTo>
                    <a:lnTo>
                      <a:pt x="1257" y="4400"/>
                    </a:lnTo>
                    <a:lnTo>
                      <a:pt x="1238" y="4362"/>
                    </a:lnTo>
                    <a:lnTo>
                      <a:pt x="1200" y="4343"/>
                    </a:lnTo>
                    <a:lnTo>
                      <a:pt x="1181" y="4362"/>
                    </a:lnTo>
                    <a:lnTo>
                      <a:pt x="1162" y="4343"/>
                    </a:lnTo>
                    <a:lnTo>
                      <a:pt x="1162" y="4285"/>
                    </a:lnTo>
                    <a:lnTo>
                      <a:pt x="1200" y="4209"/>
                    </a:lnTo>
                    <a:lnTo>
                      <a:pt x="1257" y="4038"/>
                    </a:lnTo>
                    <a:lnTo>
                      <a:pt x="1277" y="3943"/>
                    </a:lnTo>
                    <a:lnTo>
                      <a:pt x="1295" y="3904"/>
                    </a:lnTo>
                    <a:lnTo>
                      <a:pt x="1314" y="3885"/>
                    </a:lnTo>
                    <a:lnTo>
                      <a:pt x="1353" y="3847"/>
                    </a:lnTo>
                    <a:lnTo>
                      <a:pt x="1372" y="3828"/>
                    </a:lnTo>
                    <a:lnTo>
                      <a:pt x="1391" y="3790"/>
                    </a:lnTo>
                    <a:lnTo>
                      <a:pt x="1409" y="3638"/>
                    </a:lnTo>
                    <a:lnTo>
                      <a:pt x="1409" y="3600"/>
                    </a:lnTo>
                    <a:lnTo>
                      <a:pt x="1409" y="3581"/>
                    </a:lnTo>
                    <a:lnTo>
                      <a:pt x="1429" y="3562"/>
                    </a:lnTo>
                    <a:lnTo>
                      <a:pt x="1448" y="3562"/>
                    </a:lnTo>
                    <a:lnTo>
                      <a:pt x="1467" y="3562"/>
                    </a:lnTo>
                    <a:lnTo>
                      <a:pt x="1486" y="3542"/>
                    </a:lnTo>
                    <a:lnTo>
                      <a:pt x="1505" y="3523"/>
                    </a:lnTo>
                    <a:lnTo>
                      <a:pt x="1543" y="3447"/>
                    </a:lnTo>
                    <a:lnTo>
                      <a:pt x="1581" y="3352"/>
                    </a:lnTo>
                    <a:lnTo>
                      <a:pt x="1581" y="3295"/>
                    </a:lnTo>
                    <a:lnTo>
                      <a:pt x="1581" y="3257"/>
                    </a:lnTo>
                    <a:lnTo>
                      <a:pt x="1562" y="3200"/>
                    </a:lnTo>
                    <a:lnTo>
                      <a:pt x="1581" y="3161"/>
                    </a:lnTo>
                    <a:lnTo>
                      <a:pt x="1600" y="3105"/>
                    </a:lnTo>
                    <a:lnTo>
                      <a:pt x="1638" y="2914"/>
                    </a:lnTo>
                    <a:lnTo>
                      <a:pt x="1658" y="2685"/>
                    </a:lnTo>
                    <a:lnTo>
                      <a:pt x="1676" y="2647"/>
                    </a:lnTo>
                    <a:lnTo>
                      <a:pt x="1714" y="2590"/>
                    </a:lnTo>
                    <a:lnTo>
                      <a:pt x="1734" y="2495"/>
                    </a:lnTo>
                    <a:lnTo>
                      <a:pt x="1772" y="2304"/>
                    </a:lnTo>
                    <a:lnTo>
                      <a:pt x="1772" y="2133"/>
                    </a:lnTo>
                    <a:lnTo>
                      <a:pt x="1772" y="2038"/>
                    </a:lnTo>
                    <a:lnTo>
                      <a:pt x="1734" y="1942"/>
                    </a:lnTo>
                    <a:lnTo>
                      <a:pt x="1714" y="1904"/>
                    </a:lnTo>
                    <a:lnTo>
                      <a:pt x="1714" y="1886"/>
                    </a:lnTo>
                    <a:lnTo>
                      <a:pt x="1714" y="1866"/>
                    </a:lnTo>
                    <a:lnTo>
                      <a:pt x="1714" y="1847"/>
                    </a:lnTo>
                    <a:lnTo>
                      <a:pt x="1695" y="1809"/>
                    </a:lnTo>
                    <a:lnTo>
                      <a:pt x="1695" y="1790"/>
                    </a:lnTo>
                    <a:lnTo>
                      <a:pt x="1714" y="1790"/>
                    </a:lnTo>
                    <a:lnTo>
                      <a:pt x="1753" y="1771"/>
                    </a:lnTo>
                    <a:lnTo>
                      <a:pt x="1772" y="1771"/>
                    </a:lnTo>
                    <a:lnTo>
                      <a:pt x="1790" y="1771"/>
                    </a:lnTo>
                    <a:lnTo>
                      <a:pt x="1790" y="1752"/>
                    </a:lnTo>
                    <a:lnTo>
                      <a:pt x="1810" y="1714"/>
                    </a:lnTo>
                    <a:lnTo>
                      <a:pt x="1810" y="1695"/>
                    </a:lnTo>
                    <a:lnTo>
                      <a:pt x="1810" y="1676"/>
                    </a:lnTo>
                    <a:lnTo>
                      <a:pt x="1790" y="1637"/>
                    </a:lnTo>
                    <a:lnTo>
                      <a:pt x="1753" y="1600"/>
                    </a:lnTo>
                    <a:lnTo>
                      <a:pt x="1734" y="1561"/>
                    </a:lnTo>
                    <a:lnTo>
                      <a:pt x="1772" y="1485"/>
                    </a:lnTo>
                    <a:lnTo>
                      <a:pt x="1790" y="1428"/>
                    </a:lnTo>
                    <a:lnTo>
                      <a:pt x="1848" y="1371"/>
                    </a:lnTo>
                    <a:lnTo>
                      <a:pt x="1848" y="1333"/>
                    </a:lnTo>
                    <a:lnTo>
                      <a:pt x="1867" y="1276"/>
                    </a:lnTo>
                    <a:lnTo>
                      <a:pt x="1886" y="1238"/>
                    </a:lnTo>
                    <a:lnTo>
                      <a:pt x="1924" y="1180"/>
                    </a:lnTo>
                    <a:lnTo>
                      <a:pt x="1924" y="1143"/>
                    </a:lnTo>
                    <a:lnTo>
                      <a:pt x="1943" y="1047"/>
                    </a:lnTo>
                    <a:lnTo>
                      <a:pt x="1943" y="1009"/>
                    </a:lnTo>
                    <a:lnTo>
                      <a:pt x="1962" y="971"/>
                    </a:lnTo>
                    <a:lnTo>
                      <a:pt x="2019" y="952"/>
                    </a:lnTo>
                    <a:lnTo>
                      <a:pt x="2039" y="933"/>
                    </a:lnTo>
                    <a:lnTo>
                      <a:pt x="2057" y="933"/>
                    </a:lnTo>
                    <a:lnTo>
                      <a:pt x="2076" y="933"/>
                    </a:lnTo>
                    <a:lnTo>
                      <a:pt x="2115" y="971"/>
                    </a:lnTo>
                    <a:lnTo>
                      <a:pt x="2134" y="971"/>
                    </a:lnTo>
                    <a:lnTo>
                      <a:pt x="2153" y="971"/>
                    </a:lnTo>
                    <a:lnTo>
                      <a:pt x="2191" y="914"/>
                    </a:lnTo>
                    <a:lnTo>
                      <a:pt x="2210" y="819"/>
                    </a:lnTo>
                    <a:lnTo>
                      <a:pt x="2229" y="533"/>
                    </a:lnTo>
                    <a:lnTo>
                      <a:pt x="2229" y="266"/>
                    </a:lnTo>
                    <a:lnTo>
                      <a:pt x="2229" y="228"/>
                    </a:lnTo>
                    <a:lnTo>
                      <a:pt x="2267" y="152"/>
                    </a:lnTo>
                    <a:lnTo>
                      <a:pt x="2267" y="133"/>
                    </a:lnTo>
                    <a:lnTo>
                      <a:pt x="2362" y="76"/>
                    </a:lnTo>
                    <a:lnTo>
                      <a:pt x="2420" y="57"/>
                    </a:lnTo>
                    <a:lnTo>
                      <a:pt x="2496" y="37"/>
                    </a:lnTo>
                    <a:lnTo>
                      <a:pt x="2724" y="76"/>
                    </a:lnTo>
                    <a:lnTo>
                      <a:pt x="2857" y="133"/>
                    </a:lnTo>
                    <a:lnTo>
                      <a:pt x="3048" y="152"/>
                    </a:lnTo>
                    <a:lnTo>
                      <a:pt x="3162" y="228"/>
                    </a:lnTo>
                    <a:lnTo>
                      <a:pt x="3219" y="247"/>
                    </a:lnTo>
                    <a:lnTo>
                      <a:pt x="3295" y="228"/>
                    </a:lnTo>
                    <a:lnTo>
                      <a:pt x="3581" y="114"/>
                    </a:lnTo>
                    <a:lnTo>
                      <a:pt x="3619" y="95"/>
                    </a:lnTo>
                    <a:lnTo>
                      <a:pt x="3657" y="57"/>
                    </a:lnTo>
                    <a:lnTo>
                      <a:pt x="3715" y="19"/>
                    </a:lnTo>
                    <a:lnTo>
                      <a:pt x="3771" y="0"/>
                    </a:lnTo>
                    <a:lnTo>
                      <a:pt x="4267" y="114"/>
                    </a:lnTo>
                    <a:lnTo>
                      <a:pt x="4305" y="152"/>
                    </a:lnTo>
                    <a:lnTo>
                      <a:pt x="4305" y="209"/>
                    </a:lnTo>
                    <a:lnTo>
                      <a:pt x="4267" y="323"/>
                    </a:lnTo>
                    <a:lnTo>
                      <a:pt x="4267" y="400"/>
                    </a:lnTo>
                    <a:lnTo>
                      <a:pt x="4286" y="457"/>
                    </a:lnTo>
                    <a:lnTo>
                      <a:pt x="4324" y="514"/>
                    </a:lnTo>
                    <a:lnTo>
                      <a:pt x="4419" y="647"/>
                    </a:lnTo>
                    <a:lnTo>
                      <a:pt x="4477" y="780"/>
                    </a:lnTo>
                    <a:lnTo>
                      <a:pt x="4515" y="819"/>
                    </a:lnTo>
                    <a:lnTo>
                      <a:pt x="4572" y="857"/>
                    </a:lnTo>
                    <a:lnTo>
                      <a:pt x="4705" y="838"/>
                    </a:lnTo>
                    <a:lnTo>
                      <a:pt x="4781" y="857"/>
                    </a:lnTo>
                    <a:lnTo>
                      <a:pt x="4877" y="895"/>
                    </a:lnTo>
                    <a:lnTo>
                      <a:pt x="4914" y="895"/>
                    </a:lnTo>
                    <a:lnTo>
                      <a:pt x="4991" y="895"/>
                    </a:lnTo>
                    <a:lnTo>
                      <a:pt x="5029" y="971"/>
                    </a:lnTo>
                    <a:lnTo>
                      <a:pt x="5067" y="1028"/>
                    </a:lnTo>
                    <a:lnTo>
                      <a:pt x="5105" y="1066"/>
                    </a:lnTo>
                    <a:lnTo>
                      <a:pt x="5143" y="1124"/>
                    </a:lnTo>
                    <a:lnTo>
                      <a:pt x="5162" y="1180"/>
                    </a:lnTo>
                    <a:lnTo>
                      <a:pt x="5143" y="1257"/>
                    </a:lnTo>
                    <a:lnTo>
                      <a:pt x="5124" y="1295"/>
                    </a:lnTo>
                    <a:lnTo>
                      <a:pt x="5086" y="1371"/>
                    </a:lnTo>
                    <a:lnTo>
                      <a:pt x="5048" y="1523"/>
                    </a:lnTo>
                    <a:lnTo>
                      <a:pt x="5124" y="1771"/>
                    </a:lnTo>
                    <a:lnTo>
                      <a:pt x="5105" y="1866"/>
                    </a:lnTo>
                    <a:lnTo>
                      <a:pt x="5124" y="1904"/>
                    </a:lnTo>
                    <a:lnTo>
                      <a:pt x="5162" y="1981"/>
                    </a:lnTo>
                    <a:lnTo>
                      <a:pt x="5219" y="2018"/>
                    </a:lnTo>
                    <a:lnTo>
                      <a:pt x="5258" y="2057"/>
                    </a:lnTo>
                    <a:lnTo>
                      <a:pt x="5315" y="2495"/>
                    </a:lnTo>
                    <a:lnTo>
                      <a:pt x="5181" y="2743"/>
                    </a:lnTo>
                    <a:lnTo>
                      <a:pt x="5143" y="2895"/>
                    </a:lnTo>
                    <a:lnTo>
                      <a:pt x="5143" y="2952"/>
                    </a:lnTo>
                    <a:lnTo>
                      <a:pt x="5124" y="3028"/>
                    </a:lnTo>
                    <a:lnTo>
                      <a:pt x="5067" y="3142"/>
                    </a:lnTo>
                    <a:lnTo>
                      <a:pt x="5010" y="3219"/>
                    </a:lnTo>
                    <a:lnTo>
                      <a:pt x="4934" y="3295"/>
                    </a:lnTo>
                    <a:lnTo>
                      <a:pt x="4457" y="3638"/>
                    </a:lnTo>
                    <a:lnTo>
                      <a:pt x="4401" y="3676"/>
                    </a:lnTo>
                    <a:lnTo>
                      <a:pt x="4343" y="3695"/>
                    </a:lnTo>
                    <a:lnTo>
                      <a:pt x="4286" y="3733"/>
                    </a:lnTo>
                    <a:lnTo>
                      <a:pt x="4248" y="3790"/>
                    </a:lnTo>
                    <a:lnTo>
                      <a:pt x="4210" y="3867"/>
                    </a:lnTo>
                    <a:lnTo>
                      <a:pt x="4229" y="4057"/>
                    </a:lnTo>
                    <a:lnTo>
                      <a:pt x="4229" y="4095"/>
                    </a:lnTo>
                    <a:lnTo>
                      <a:pt x="4172" y="4209"/>
                    </a:lnTo>
                    <a:lnTo>
                      <a:pt x="4152" y="4248"/>
                    </a:lnTo>
                    <a:lnTo>
                      <a:pt x="4152" y="4285"/>
                    </a:lnTo>
                    <a:lnTo>
                      <a:pt x="4248" y="4476"/>
                    </a:lnTo>
                    <a:lnTo>
                      <a:pt x="4248" y="4514"/>
                    </a:lnTo>
                    <a:lnTo>
                      <a:pt x="4229" y="4552"/>
                    </a:lnTo>
                    <a:lnTo>
                      <a:pt x="4134" y="4609"/>
                    </a:lnTo>
                    <a:lnTo>
                      <a:pt x="4096" y="4666"/>
                    </a:lnTo>
                    <a:lnTo>
                      <a:pt x="4096" y="4705"/>
                    </a:lnTo>
                    <a:lnTo>
                      <a:pt x="4134" y="4742"/>
                    </a:lnTo>
                    <a:lnTo>
                      <a:pt x="4248" y="4761"/>
                    </a:lnTo>
                    <a:lnTo>
                      <a:pt x="4305" y="4781"/>
                    </a:lnTo>
                    <a:lnTo>
                      <a:pt x="4324" y="4838"/>
                    </a:lnTo>
                    <a:lnTo>
                      <a:pt x="4343" y="4914"/>
                    </a:lnTo>
                    <a:lnTo>
                      <a:pt x="4381" y="4952"/>
                    </a:lnTo>
                    <a:lnTo>
                      <a:pt x="4438" y="4952"/>
                    </a:lnTo>
                    <a:lnTo>
                      <a:pt x="4496" y="4914"/>
                    </a:lnTo>
                    <a:lnTo>
                      <a:pt x="4572" y="4876"/>
                    </a:lnTo>
                    <a:lnTo>
                      <a:pt x="4610" y="4914"/>
                    </a:lnTo>
                    <a:lnTo>
                      <a:pt x="4629" y="4971"/>
                    </a:lnTo>
                    <a:lnTo>
                      <a:pt x="4629" y="5142"/>
                    </a:lnTo>
                    <a:lnTo>
                      <a:pt x="4667" y="5200"/>
                    </a:lnTo>
                    <a:lnTo>
                      <a:pt x="4705" y="5257"/>
                    </a:lnTo>
                    <a:lnTo>
                      <a:pt x="4762" y="5295"/>
                    </a:lnTo>
                    <a:lnTo>
                      <a:pt x="4858" y="5352"/>
                    </a:lnTo>
                    <a:lnTo>
                      <a:pt x="4953" y="5485"/>
                    </a:lnTo>
                    <a:lnTo>
                      <a:pt x="4972" y="6038"/>
                    </a:lnTo>
                    <a:lnTo>
                      <a:pt x="5067" y="6285"/>
                    </a:lnTo>
                    <a:lnTo>
                      <a:pt x="5067" y="6361"/>
                    </a:lnTo>
                    <a:lnTo>
                      <a:pt x="5048" y="6419"/>
                    </a:lnTo>
                    <a:lnTo>
                      <a:pt x="4858" y="6762"/>
                    </a:lnTo>
                    <a:lnTo>
                      <a:pt x="4838" y="6819"/>
                    </a:lnTo>
                    <a:lnTo>
                      <a:pt x="4819" y="6914"/>
                    </a:lnTo>
                    <a:lnTo>
                      <a:pt x="4819" y="6971"/>
                    </a:lnTo>
                    <a:lnTo>
                      <a:pt x="4819" y="7028"/>
                    </a:lnTo>
                    <a:lnTo>
                      <a:pt x="4895" y="7200"/>
                    </a:lnTo>
                    <a:lnTo>
                      <a:pt x="4895" y="7295"/>
                    </a:lnTo>
                    <a:lnTo>
                      <a:pt x="4858" y="7390"/>
                    </a:lnTo>
                    <a:lnTo>
                      <a:pt x="4838" y="7409"/>
                    </a:lnTo>
                    <a:lnTo>
                      <a:pt x="4838" y="7428"/>
                    </a:lnTo>
                    <a:lnTo>
                      <a:pt x="4781" y="7466"/>
                    </a:lnTo>
                    <a:lnTo>
                      <a:pt x="4610" y="7657"/>
                    </a:lnTo>
                    <a:lnTo>
                      <a:pt x="4533" y="7714"/>
                    </a:lnTo>
                    <a:lnTo>
                      <a:pt x="4457" y="7771"/>
                    </a:lnTo>
                    <a:lnTo>
                      <a:pt x="4438" y="7771"/>
                    </a:lnTo>
                    <a:lnTo>
                      <a:pt x="4419" y="7771"/>
                    </a:lnTo>
                    <a:lnTo>
                      <a:pt x="4419" y="7752"/>
                    </a:lnTo>
                    <a:lnTo>
                      <a:pt x="4401" y="7752"/>
                    </a:lnTo>
                    <a:lnTo>
                      <a:pt x="4362" y="7809"/>
                    </a:lnTo>
                    <a:lnTo>
                      <a:pt x="4343" y="7829"/>
                    </a:lnTo>
                    <a:lnTo>
                      <a:pt x="4324" y="7829"/>
                    </a:lnTo>
                    <a:lnTo>
                      <a:pt x="4305" y="7829"/>
                    </a:lnTo>
                    <a:lnTo>
                      <a:pt x="4286" y="7829"/>
                    </a:lnTo>
                    <a:lnTo>
                      <a:pt x="4267" y="7847"/>
                    </a:lnTo>
                    <a:lnTo>
                      <a:pt x="4210" y="7924"/>
                    </a:lnTo>
                    <a:lnTo>
                      <a:pt x="4191" y="7924"/>
                    </a:lnTo>
                    <a:lnTo>
                      <a:pt x="4172" y="7924"/>
                    </a:lnTo>
                    <a:lnTo>
                      <a:pt x="4134" y="7943"/>
                    </a:lnTo>
                    <a:lnTo>
                      <a:pt x="4115" y="7943"/>
                    </a:lnTo>
                    <a:lnTo>
                      <a:pt x="4115" y="7961"/>
                    </a:lnTo>
                    <a:lnTo>
                      <a:pt x="4096" y="7961"/>
                    </a:lnTo>
                    <a:lnTo>
                      <a:pt x="4076" y="8000"/>
                    </a:lnTo>
                    <a:lnTo>
                      <a:pt x="4038" y="8057"/>
                    </a:lnTo>
                    <a:lnTo>
                      <a:pt x="4096" y="8114"/>
                    </a:lnTo>
                    <a:lnTo>
                      <a:pt x="4115" y="8133"/>
                    </a:lnTo>
                    <a:lnTo>
                      <a:pt x="4134" y="8152"/>
                    </a:lnTo>
                    <a:lnTo>
                      <a:pt x="4152" y="8190"/>
                    </a:lnTo>
                    <a:lnTo>
                      <a:pt x="4172" y="8247"/>
                    </a:lnTo>
                    <a:lnTo>
                      <a:pt x="4134" y="8342"/>
                    </a:lnTo>
                    <a:lnTo>
                      <a:pt x="4096" y="8400"/>
                    </a:lnTo>
                    <a:lnTo>
                      <a:pt x="4038" y="8457"/>
                    </a:lnTo>
                    <a:lnTo>
                      <a:pt x="3981" y="8495"/>
                    </a:lnTo>
                    <a:lnTo>
                      <a:pt x="3924" y="8533"/>
                    </a:lnTo>
                    <a:lnTo>
                      <a:pt x="3905" y="8590"/>
                    </a:lnTo>
                    <a:lnTo>
                      <a:pt x="3886" y="8667"/>
                    </a:lnTo>
                    <a:lnTo>
                      <a:pt x="3924" y="8743"/>
                    </a:lnTo>
                    <a:lnTo>
                      <a:pt x="4020" y="8876"/>
                    </a:lnTo>
                    <a:lnTo>
                      <a:pt x="4305" y="9181"/>
                    </a:lnTo>
                    <a:lnTo>
                      <a:pt x="4381" y="9314"/>
                    </a:lnTo>
                    <a:lnTo>
                      <a:pt x="4419" y="9447"/>
                    </a:lnTo>
                    <a:lnTo>
                      <a:pt x="4362" y="9466"/>
                    </a:lnTo>
                    <a:lnTo>
                      <a:pt x="4343" y="9466"/>
                    </a:lnTo>
                    <a:lnTo>
                      <a:pt x="4324" y="9447"/>
                    </a:lnTo>
                    <a:lnTo>
                      <a:pt x="4286" y="9466"/>
                    </a:lnTo>
                    <a:lnTo>
                      <a:pt x="4210" y="9485"/>
                    </a:lnTo>
                    <a:lnTo>
                      <a:pt x="4210" y="9466"/>
                    </a:lnTo>
                    <a:lnTo>
                      <a:pt x="4191" y="9485"/>
                    </a:lnTo>
                    <a:lnTo>
                      <a:pt x="4152" y="9485"/>
                    </a:lnTo>
                    <a:lnTo>
                      <a:pt x="4096" y="9466"/>
                    </a:lnTo>
                    <a:lnTo>
                      <a:pt x="4076" y="9447"/>
                    </a:lnTo>
                    <a:lnTo>
                      <a:pt x="4057" y="9429"/>
                    </a:lnTo>
                    <a:lnTo>
                      <a:pt x="4038" y="9409"/>
                    </a:lnTo>
                    <a:lnTo>
                      <a:pt x="4000" y="9429"/>
                    </a:lnTo>
                    <a:lnTo>
                      <a:pt x="3943" y="9390"/>
                    </a:lnTo>
                    <a:lnTo>
                      <a:pt x="3886" y="9390"/>
                    </a:lnTo>
                    <a:lnTo>
                      <a:pt x="3829" y="9429"/>
                    </a:lnTo>
                    <a:lnTo>
                      <a:pt x="3543" y="9466"/>
                    </a:lnTo>
                    <a:lnTo>
                      <a:pt x="3410" y="9543"/>
                    </a:lnTo>
                    <a:lnTo>
                      <a:pt x="3334" y="9561"/>
                    </a:lnTo>
                    <a:lnTo>
                      <a:pt x="3277" y="9600"/>
                    </a:lnTo>
                    <a:lnTo>
                      <a:pt x="3219" y="9619"/>
                    </a:lnTo>
                    <a:lnTo>
                      <a:pt x="3200" y="9638"/>
                    </a:lnTo>
                    <a:lnTo>
                      <a:pt x="3200" y="9676"/>
                    </a:lnTo>
                    <a:lnTo>
                      <a:pt x="3181" y="9695"/>
                    </a:lnTo>
                    <a:lnTo>
                      <a:pt x="3162" y="9714"/>
                    </a:lnTo>
                    <a:lnTo>
                      <a:pt x="3105" y="9733"/>
                    </a:lnTo>
                    <a:lnTo>
                      <a:pt x="3086" y="9733"/>
                    </a:lnTo>
                    <a:lnTo>
                      <a:pt x="3067" y="9752"/>
                    </a:lnTo>
                    <a:lnTo>
                      <a:pt x="3048" y="9790"/>
                    </a:lnTo>
                    <a:lnTo>
                      <a:pt x="3029" y="9828"/>
                    </a:lnTo>
                    <a:lnTo>
                      <a:pt x="2933" y="9847"/>
                    </a:lnTo>
                    <a:lnTo>
                      <a:pt x="2819" y="9905"/>
                    </a:lnTo>
                    <a:lnTo>
                      <a:pt x="2724" y="9981"/>
                    </a:lnTo>
                    <a:lnTo>
                      <a:pt x="2686" y="10019"/>
                    </a:lnTo>
                    <a:lnTo>
                      <a:pt x="2610" y="10019"/>
                    </a:lnTo>
                    <a:lnTo>
                      <a:pt x="2552" y="10038"/>
                    </a:lnTo>
                    <a:lnTo>
                      <a:pt x="2438" y="10152"/>
                    </a:lnTo>
                    <a:lnTo>
                      <a:pt x="2362" y="10171"/>
                    </a:lnTo>
                    <a:lnTo>
                      <a:pt x="2324" y="10191"/>
                    </a:lnTo>
                    <a:lnTo>
                      <a:pt x="2229" y="10152"/>
                    </a:lnTo>
                    <a:lnTo>
                      <a:pt x="2076" y="10152"/>
                    </a:lnTo>
                    <a:lnTo>
                      <a:pt x="2039" y="10133"/>
                    </a:lnTo>
                    <a:lnTo>
                      <a:pt x="1962" y="10095"/>
                    </a:lnTo>
                    <a:lnTo>
                      <a:pt x="1943" y="10095"/>
                    </a:lnTo>
                    <a:lnTo>
                      <a:pt x="1905" y="10133"/>
                    </a:lnTo>
                    <a:lnTo>
                      <a:pt x="1867" y="10133"/>
                    </a:lnTo>
                    <a:lnTo>
                      <a:pt x="1695" y="10133"/>
                    </a:lnTo>
                    <a:lnTo>
                      <a:pt x="1505" y="10152"/>
                    </a:lnTo>
                    <a:lnTo>
                      <a:pt x="1505" y="10133"/>
                    </a:lnTo>
                    <a:lnTo>
                      <a:pt x="1486" y="10114"/>
                    </a:lnTo>
                    <a:lnTo>
                      <a:pt x="1486" y="10095"/>
                    </a:lnTo>
                    <a:lnTo>
                      <a:pt x="1448" y="10076"/>
                    </a:lnTo>
                    <a:lnTo>
                      <a:pt x="1429" y="10076"/>
                    </a:lnTo>
                    <a:lnTo>
                      <a:pt x="1391" y="10057"/>
                    </a:lnTo>
                    <a:lnTo>
                      <a:pt x="1372" y="10038"/>
                    </a:lnTo>
                    <a:lnTo>
                      <a:pt x="1353" y="10019"/>
                    </a:lnTo>
                    <a:lnTo>
                      <a:pt x="1353" y="10000"/>
                    </a:lnTo>
                    <a:lnTo>
                      <a:pt x="1333" y="9981"/>
                    </a:lnTo>
                    <a:lnTo>
                      <a:pt x="1333" y="9962"/>
                    </a:lnTo>
                    <a:lnTo>
                      <a:pt x="1314" y="9942"/>
                    </a:lnTo>
                    <a:lnTo>
                      <a:pt x="1295" y="9942"/>
                    </a:lnTo>
                    <a:lnTo>
                      <a:pt x="1277" y="9942"/>
                    </a:lnTo>
                    <a:lnTo>
                      <a:pt x="1257" y="9962"/>
                    </a:lnTo>
                    <a:lnTo>
                      <a:pt x="1238" y="9962"/>
                    </a:lnTo>
                    <a:lnTo>
                      <a:pt x="1143" y="9942"/>
                    </a:lnTo>
                    <a:lnTo>
                      <a:pt x="1124" y="9924"/>
                    </a:lnTo>
                    <a:lnTo>
                      <a:pt x="1105" y="9924"/>
                    </a:lnTo>
                    <a:lnTo>
                      <a:pt x="1086" y="9924"/>
                    </a:lnTo>
                    <a:lnTo>
                      <a:pt x="1067" y="9924"/>
                    </a:lnTo>
                    <a:lnTo>
                      <a:pt x="952" y="9942"/>
                    </a:lnTo>
                    <a:lnTo>
                      <a:pt x="819" y="9981"/>
                    </a:lnTo>
                    <a:lnTo>
                      <a:pt x="705" y="10038"/>
                    </a:lnTo>
                    <a:lnTo>
                      <a:pt x="591" y="10133"/>
                    </a:lnTo>
                    <a:lnTo>
                      <a:pt x="476" y="10171"/>
                    </a:lnTo>
                    <a:lnTo>
                      <a:pt x="438" y="10209"/>
                    </a:lnTo>
                    <a:lnTo>
                      <a:pt x="419" y="10228"/>
                    </a:lnTo>
                    <a:lnTo>
                      <a:pt x="419" y="10247"/>
                    </a:lnTo>
                    <a:lnTo>
                      <a:pt x="400" y="10267"/>
                    </a:lnTo>
                    <a:lnTo>
                      <a:pt x="362" y="10267"/>
                    </a:lnTo>
                    <a:lnTo>
                      <a:pt x="324" y="10267"/>
                    </a:lnTo>
                    <a:lnTo>
                      <a:pt x="286" y="10228"/>
                    </a:lnTo>
                    <a:lnTo>
                      <a:pt x="248" y="10228"/>
                    </a:lnTo>
                    <a:close/>
                    <a:moveTo>
                      <a:pt x="134" y="8476"/>
                    </a:moveTo>
                    <a:lnTo>
                      <a:pt x="153" y="8590"/>
                    </a:lnTo>
                    <a:lnTo>
                      <a:pt x="171" y="8686"/>
                    </a:lnTo>
                    <a:lnTo>
                      <a:pt x="171" y="8723"/>
                    </a:lnTo>
                    <a:lnTo>
                      <a:pt x="114" y="8667"/>
                    </a:lnTo>
                    <a:lnTo>
                      <a:pt x="76" y="8571"/>
                    </a:lnTo>
                    <a:lnTo>
                      <a:pt x="0" y="8305"/>
                    </a:lnTo>
                    <a:lnTo>
                      <a:pt x="0" y="8228"/>
                    </a:lnTo>
                    <a:lnTo>
                      <a:pt x="19" y="8190"/>
                    </a:lnTo>
                    <a:lnTo>
                      <a:pt x="76" y="8152"/>
                    </a:lnTo>
                    <a:lnTo>
                      <a:pt x="134" y="8171"/>
                    </a:lnTo>
                    <a:lnTo>
                      <a:pt x="134" y="8305"/>
                    </a:lnTo>
                    <a:lnTo>
                      <a:pt x="134" y="8362"/>
                    </a:lnTo>
                    <a:lnTo>
                      <a:pt x="134" y="847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69" name="Freeform 6">
                <a:extLst>
                  <a:ext uri="{FF2B5EF4-FFF2-40B4-BE49-F238E27FC236}">
                    <a16:creationId xmlns:a16="http://schemas.microsoft.com/office/drawing/2014/main" id="{F219F3FB-D5B6-F34A-AFD7-DC85674B6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87788" y="11795125"/>
                <a:ext cx="4067175" cy="2255838"/>
              </a:xfrm>
              <a:custGeom>
                <a:avLst/>
                <a:gdLst>
                  <a:gd name="T0" fmla="*/ 362925434 w 11297"/>
                  <a:gd name="T1" fmla="*/ 799561568 h 6267"/>
                  <a:gd name="T2" fmla="*/ 335835536 w 11297"/>
                  <a:gd name="T3" fmla="*/ 807076708 h 6267"/>
                  <a:gd name="T4" fmla="*/ 316004413 w 11297"/>
                  <a:gd name="T5" fmla="*/ 809408857 h 6267"/>
                  <a:gd name="T6" fmla="*/ 296302897 w 11297"/>
                  <a:gd name="T7" fmla="*/ 807076708 h 6267"/>
                  <a:gd name="T8" fmla="*/ 274138468 w 11297"/>
                  <a:gd name="T9" fmla="*/ 807076708 h 6267"/>
                  <a:gd name="T10" fmla="*/ 187684447 w 11297"/>
                  <a:gd name="T11" fmla="*/ 745402378 h 6267"/>
                  <a:gd name="T12" fmla="*/ 130782880 w 11297"/>
                  <a:gd name="T13" fmla="*/ 688522289 h 6267"/>
                  <a:gd name="T14" fmla="*/ 108618450 w 11297"/>
                  <a:gd name="T15" fmla="*/ 661442514 h 6267"/>
                  <a:gd name="T16" fmla="*/ 76603083 w 11297"/>
                  <a:gd name="T17" fmla="*/ 646671760 h 6267"/>
                  <a:gd name="T18" fmla="*/ 54309045 w 11297"/>
                  <a:gd name="T19" fmla="*/ 614539297 h 6267"/>
                  <a:gd name="T20" fmla="*/ 2462554 w 11297"/>
                  <a:gd name="T21" fmla="*/ 537964630 h 6267"/>
                  <a:gd name="T22" fmla="*/ 27219507 w 11297"/>
                  <a:gd name="T23" fmla="*/ 513346947 h 6267"/>
                  <a:gd name="T24" fmla="*/ 32144975 w 11297"/>
                  <a:gd name="T25" fmla="*/ 481214124 h 6267"/>
                  <a:gd name="T26" fmla="*/ 24626984 w 11297"/>
                  <a:gd name="T27" fmla="*/ 461519906 h 6267"/>
                  <a:gd name="T28" fmla="*/ 32144975 w 11297"/>
                  <a:gd name="T29" fmla="*/ 454134349 h 6267"/>
                  <a:gd name="T30" fmla="*/ 49383936 w 11297"/>
                  <a:gd name="T31" fmla="*/ 441696104 h 6267"/>
                  <a:gd name="T32" fmla="*/ 59234514 w 11297"/>
                  <a:gd name="T33" fmla="*/ 439363596 h 6267"/>
                  <a:gd name="T34" fmla="*/ 69085451 w 11297"/>
                  <a:gd name="T35" fmla="*/ 431848815 h 6267"/>
                  <a:gd name="T36" fmla="*/ 83861858 w 11297"/>
                  <a:gd name="T37" fmla="*/ 424463618 h 6267"/>
                  <a:gd name="T38" fmla="*/ 145688534 w 11297"/>
                  <a:gd name="T39" fmla="*/ 419539794 h 6267"/>
                  <a:gd name="T40" fmla="*/ 202460494 w 11297"/>
                  <a:gd name="T41" fmla="*/ 419539794 h 6267"/>
                  <a:gd name="T42" fmla="*/ 256769899 w 11297"/>
                  <a:gd name="T43" fmla="*/ 357865824 h 6267"/>
                  <a:gd name="T44" fmla="*/ 288914514 w 11297"/>
                  <a:gd name="T45" fmla="*/ 370174485 h 6267"/>
                  <a:gd name="T46" fmla="*/ 311078944 w 11297"/>
                  <a:gd name="T47" fmla="*/ 365251020 h 6267"/>
                  <a:gd name="T48" fmla="*/ 350611942 w 11297"/>
                  <a:gd name="T49" fmla="*/ 338042022 h 6267"/>
                  <a:gd name="T50" fmla="*/ 464155861 w 11297"/>
                  <a:gd name="T51" fmla="*/ 259135206 h 6267"/>
                  <a:gd name="T52" fmla="*/ 496300477 w 11297"/>
                  <a:gd name="T53" fmla="*/ 254211741 h 6267"/>
                  <a:gd name="T54" fmla="*/ 585087803 w 11297"/>
                  <a:gd name="T55" fmla="*/ 266520403 h 6267"/>
                  <a:gd name="T56" fmla="*/ 644451925 w 11297"/>
                  <a:gd name="T57" fmla="*/ 303577050 h 6267"/>
                  <a:gd name="T58" fmla="*/ 693706253 w 11297"/>
                  <a:gd name="T59" fmla="*/ 315885711 h 6267"/>
                  <a:gd name="T60" fmla="*/ 765383867 w 11297"/>
                  <a:gd name="T61" fmla="*/ 199793384 h 6267"/>
                  <a:gd name="T62" fmla="*/ 854171194 w 11297"/>
                  <a:gd name="T63" fmla="*/ 101192350 h 6267"/>
                  <a:gd name="T64" fmla="*/ 920923339 w 11297"/>
                  <a:gd name="T65" fmla="*/ 83959864 h 6267"/>
                  <a:gd name="T66" fmla="*/ 1014765743 w 11297"/>
                  <a:gd name="T67" fmla="*/ 88753745 h 6267"/>
                  <a:gd name="T68" fmla="*/ 1098627241 w 11297"/>
                  <a:gd name="T69" fmla="*/ 34594555 h 6267"/>
                  <a:gd name="T70" fmla="*/ 1167842300 w 11297"/>
                  <a:gd name="T71" fmla="*/ 0 h 6267"/>
                  <a:gd name="T72" fmla="*/ 1236927752 w 11297"/>
                  <a:gd name="T73" fmla="*/ 7385197 h 6267"/>
                  <a:gd name="T74" fmla="*/ 1244316135 w 11297"/>
                  <a:gd name="T75" fmla="*/ 17232486 h 6267"/>
                  <a:gd name="T76" fmla="*/ 1254296321 w 11297"/>
                  <a:gd name="T77" fmla="*/ 32003239 h 6267"/>
                  <a:gd name="T78" fmla="*/ 1266610173 w 11297"/>
                  <a:gd name="T79" fmla="*/ 51827041 h 6267"/>
                  <a:gd name="T80" fmla="*/ 1283849134 w 11297"/>
                  <a:gd name="T81" fmla="*/ 66597795 h 6267"/>
                  <a:gd name="T82" fmla="*/ 1291366765 w 11297"/>
                  <a:gd name="T83" fmla="*/ 76444724 h 6267"/>
                  <a:gd name="T84" fmla="*/ 1298625180 w 11297"/>
                  <a:gd name="T85" fmla="*/ 83959864 h 6267"/>
                  <a:gd name="T86" fmla="*/ 1325844687 w 11297"/>
                  <a:gd name="T87" fmla="*/ 96268886 h 6267"/>
                  <a:gd name="T88" fmla="*/ 1335695624 w 11297"/>
                  <a:gd name="T89" fmla="*/ 108577547 h 6267"/>
                  <a:gd name="T90" fmla="*/ 1345546202 w 11297"/>
                  <a:gd name="T91" fmla="*/ 128271765 h 6267"/>
                  <a:gd name="T92" fmla="*/ 1422149645 w 11297"/>
                  <a:gd name="T93" fmla="*/ 234387939 h 6267"/>
                  <a:gd name="T94" fmla="*/ 1451702097 w 11297"/>
                  <a:gd name="T95" fmla="*/ 276367692 h 6267"/>
                  <a:gd name="T96" fmla="*/ 1459219729 w 11297"/>
                  <a:gd name="T97" fmla="*/ 454134349 h 6267"/>
                  <a:gd name="T98" fmla="*/ 1419686730 w 11297"/>
                  <a:gd name="T99" fmla="*/ 530579433 h 6267"/>
                  <a:gd name="T100" fmla="*/ 1397392692 w 11297"/>
                  <a:gd name="T101" fmla="*/ 624386226 h 6267"/>
                  <a:gd name="T102" fmla="*/ 1417224176 w 11297"/>
                  <a:gd name="T103" fmla="*/ 799561568 h 6267"/>
                  <a:gd name="T104" fmla="*/ 1093831380 w 11297"/>
                  <a:gd name="T105" fmla="*/ 799561568 h 6267"/>
                  <a:gd name="T106" fmla="*/ 827081296 w 11297"/>
                  <a:gd name="T107" fmla="*/ 799561568 h 6267"/>
                  <a:gd name="T108" fmla="*/ 478931908 w 11297"/>
                  <a:gd name="T109" fmla="*/ 799561568 h 62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297" h="6267">
                    <a:moveTo>
                      <a:pt x="2838" y="6171"/>
                    </a:moveTo>
                    <a:lnTo>
                      <a:pt x="2838" y="6171"/>
                    </a:lnTo>
                    <a:lnTo>
                      <a:pt x="2819" y="6171"/>
                    </a:lnTo>
                    <a:lnTo>
                      <a:pt x="2800" y="6171"/>
                    </a:lnTo>
                    <a:lnTo>
                      <a:pt x="2781" y="6229"/>
                    </a:lnTo>
                    <a:lnTo>
                      <a:pt x="2724" y="6247"/>
                    </a:lnTo>
                    <a:lnTo>
                      <a:pt x="2610" y="6229"/>
                    </a:lnTo>
                    <a:lnTo>
                      <a:pt x="2591" y="6229"/>
                    </a:lnTo>
                    <a:lnTo>
                      <a:pt x="2552" y="6247"/>
                    </a:lnTo>
                    <a:lnTo>
                      <a:pt x="2514" y="6266"/>
                    </a:lnTo>
                    <a:lnTo>
                      <a:pt x="2496" y="6266"/>
                    </a:lnTo>
                    <a:lnTo>
                      <a:pt x="2438" y="6247"/>
                    </a:lnTo>
                    <a:lnTo>
                      <a:pt x="2381" y="6247"/>
                    </a:lnTo>
                    <a:lnTo>
                      <a:pt x="2343" y="6229"/>
                    </a:lnTo>
                    <a:lnTo>
                      <a:pt x="2305" y="6229"/>
                    </a:lnTo>
                    <a:lnTo>
                      <a:pt x="2286" y="6229"/>
                    </a:lnTo>
                    <a:lnTo>
                      <a:pt x="2247" y="6266"/>
                    </a:lnTo>
                    <a:lnTo>
                      <a:pt x="2210" y="6266"/>
                    </a:lnTo>
                    <a:lnTo>
                      <a:pt x="2152" y="6247"/>
                    </a:lnTo>
                    <a:lnTo>
                      <a:pt x="2115" y="6229"/>
                    </a:lnTo>
                    <a:lnTo>
                      <a:pt x="2000" y="6057"/>
                    </a:lnTo>
                    <a:lnTo>
                      <a:pt x="1962" y="6038"/>
                    </a:lnTo>
                    <a:lnTo>
                      <a:pt x="1714" y="5885"/>
                    </a:lnTo>
                    <a:lnTo>
                      <a:pt x="1448" y="5753"/>
                    </a:lnTo>
                    <a:lnTo>
                      <a:pt x="1219" y="5562"/>
                    </a:lnTo>
                    <a:lnTo>
                      <a:pt x="991" y="5428"/>
                    </a:lnTo>
                    <a:lnTo>
                      <a:pt x="1028" y="5352"/>
                    </a:lnTo>
                    <a:lnTo>
                      <a:pt x="1009" y="5314"/>
                    </a:lnTo>
                    <a:lnTo>
                      <a:pt x="972" y="5276"/>
                    </a:lnTo>
                    <a:lnTo>
                      <a:pt x="933" y="5162"/>
                    </a:lnTo>
                    <a:lnTo>
                      <a:pt x="895" y="5123"/>
                    </a:lnTo>
                    <a:lnTo>
                      <a:pt x="838" y="5105"/>
                    </a:lnTo>
                    <a:lnTo>
                      <a:pt x="781" y="5086"/>
                    </a:lnTo>
                    <a:lnTo>
                      <a:pt x="724" y="5067"/>
                    </a:lnTo>
                    <a:lnTo>
                      <a:pt x="629" y="5009"/>
                    </a:lnTo>
                    <a:lnTo>
                      <a:pt x="591" y="4991"/>
                    </a:lnTo>
                    <a:lnTo>
                      <a:pt x="533" y="5009"/>
                    </a:lnTo>
                    <a:lnTo>
                      <a:pt x="495" y="4876"/>
                    </a:lnTo>
                    <a:lnTo>
                      <a:pt x="419" y="4743"/>
                    </a:lnTo>
                    <a:lnTo>
                      <a:pt x="134" y="4438"/>
                    </a:lnTo>
                    <a:lnTo>
                      <a:pt x="38" y="4305"/>
                    </a:lnTo>
                    <a:lnTo>
                      <a:pt x="0" y="4229"/>
                    </a:lnTo>
                    <a:lnTo>
                      <a:pt x="19" y="4152"/>
                    </a:lnTo>
                    <a:lnTo>
                      <a:pt x="38" y="4095"/>
                    </a:lnTo>
                    <a:lnTo>
                      <a:pt x="95" y="4057"/>
                    </a:lnTo>
                    <a:lnTo>
                      <a:pt x="152" y="4019"/>
                    </a:lnTo>
                    <a:lnTo>
                      <a:pt x="210" y="3962"/>
                    </a:lnTo>
                    <a:lnTo>
                      <a:pt x="248" y="3904"/>
                    </a:lnTo>
                    <a:lnTo>
                      <a:pt x="286" y="3809"/>
                    </a:lnTo>
                    <a:lnTo>
                      <a:pt x="266" y="3752"/>
                    </a:lnTo>
                    <a:lnTo>
                      <a:pt x="248" y="3714"/>
                    </a:lnTo>
                    <a:lnTo>
                      <a:pt x="229" y="3695"/>
                    </a:lnTo>
                    <a:lnTo>
                      <a:pt x="210" y="3676"/>
                    </a:lnTo>
                    <a:lnTo>
                      <a:pt x="152" y="3619"/>
                    </a:lnTo>
                    <a:lnTo>
                      <a:pt x="190" y="3562"/>
                    </a:lnTo>
                    <a:lnTo>
                      <a:pt x="210" y="3523"/>
                    </a:lnTo>
                    <a:lnTo>
                      <a:pt x="229" y="3523"/>
                    </a:lnTo>
                    <a:lnTo>
                      <a:pt x="229" y="3505"/>
                    </a:lnTo>
                    <a:lnTo>
                      <a:pt x="248" y="3505"/>
                    </a:lnTo>
                    <a:lnTo>
                      <a:pt x="286" y="3486"/>
                    </a:lnTo>
                    <a:lnTo>
                      <a:pt x="305" y="3486"/>
                    </a:lnTo>
                    <a:lnTo>
                      <a:pt x="324" y="3486"/>
                    </a:lnTo>
                    <a:lnTo>
                      <a:pt x="381" y="3409"/>
                    </a:lnTo>
                    <a:lnTo>
                      <a:pt x="400" y="3391"/>
                    </a:lnTo>
                    <a:lnTo>
                      <a:pt x="419" y="3391"/>
                    </a:lnTo>
                    <a:lnTo>
                      <a:pt x="438" y="3391"/>
                    </a:lnTo>
                    <a:lnTo>
                      <a:pt x="457" y="3391"/>
                    </a:lnTo>
                    <a:lnTo>
                      <a:pt x="476" y="3371"/>
                    </a:lnTo>
                    <a:lnTo>
                      <a:pt x="515" y="3314"/>
                    </a:lnTo>
                    <a:lnTo>
                      <a:pt x="533" y="3314"/>
                    </a:lnTo>
                    <a:lnTo>
                      <a:pt x="533" y="3333"/>
                    </a:lnTo>
                    <a:lnTo>
                      <a:pt x="552" y="3333"/>
                    </a:lnTo>
                    <a:lnTo>
                      <a:pt x="571" y="3333"/>
                    </a:lnTo>
                    <a:lnTo>
                      <a:pt x="647" y="3276"/>
                    </a:lnTo>
                    <a:lnTo>
                      <a:pt x="724" y="3219"/>
                    </a:lnTo>
                    <a:lnTo>
                      <a:pt x="895" y="3028"/>
                    </a:lnTo>
                    <a:lnTo>
                      <a:pt x="1067" y="3162"/>
                    </a:lnTo>
                    <a:lnTo>
                      <a:pt x="1124" y="3238"/>
                    </a:lnTo>
                    <a:lnTo>
                      <a:pt x="1257" y="3352"/>
                    </a:lnTo>
                    <a:lnTo>
                      <a:pt x="1314" y="3352"/>
                    </a:lnTo>
                    <a:lnTo>
                      <a:pt x="1467" y="3276"/>
                    </a:lnTo>
                    <a:lnTo>
                      <a:pt x="1562" y="3238"/>
                    </a:lnTo>
                    <a:lnTo>
                      <a:pt x="1638" y="3181"/>
                    </a:lnTo>
                    <a:lnTo>
                      <a:pt x="1695" y="3105"/>
                    </a:lnTo>
                    <a:lnTo>
                      <a:pt x="1905" y="2838"/>
                    </a:lnTo>
                    <a:lnTo>
                      <a:pt x="1981" y="2762"/>
                    </a:lnTo>
                    <a:lnTo>
                      <a:pt x="2057" y="2743"/>
                    </a:lnTo>
                    <a:lnTo>
                      <a:pt x="2115" y="2762"/>
                    </a:lnTo>
                    <a:lnTo>
                      <a:pt x="2171" y="2800"/>
                    </a:lnTo>
                    <a:lnTo>
                      <a:pt x="2229" y="2857"/>
                    </a:lnTo>
                    <a:lnTo>
                      <a:pt x="2267" y="2876"/>
                    </a:lnTo>
                    <a:lnTo>
                      <a:pt x="2286" y="2876"/>
                    </a:lnTo>
                    <a:lnTo>
                      <a:pt x="2343" y="2876"/>
                    </a:lnTo>
                    <a:lnTo>
                      <a:pt x="2400" y="2819"/>
                    </a:lnTo>
                    <a:lnTo>
                      <a:pt x="2496" y="2705"/>
                    </a:lnTo>
                    <a:lnTo>
                      <a:pt x="2533" y="2666"/>
                    </a:lnTo>
                    <a:lnTo>
                      <a:pt x="2572" y="2648"/>
                    </a:lnTo>
                    <a:lnTo>
                      <a:pt x="2705" y="2609"/>
                    </a:lnTo>
                    <a:lnTo>
                      <a:pt x="2933" y="2533"/>
                    </a:lnTo>
                    <a:lnTo>
                      <a:pt x="3219" y="2381"/>
                    </a:lnTo>
                    <a:lnTo>
                      <a:pt x="3257" y="2343"/>
                    </a:lnTo>
                    <a:lnTo>
                      <a:pt x="3581" y="2000"/>
                    </a:lnTo>
                    <a:lnTo>
                      <a:pt x="3600" y="1981"/>
                    </a:lnTo>
                    <a:lnTo>
                      <a:pt x="3657" y="1943"/>
                    </a:lnTo>
                    <a:lnTo>
                      <a:pt x="3771" y="1962"/>
                    </a:lnTo>
                    <a:lnTo>
                      <a:pt x="3829" y="1962"/>
                    </a:lnTo>
                    <a:lnTo>
                      <a:pt x="3962" y="1962"/>
                    </a:lnTo>
                    <a:lnTo>
                      <a:pt x="4019" y="1943"/>
                    </a:lnTo>
                    <a:lnTo>
                      <a:pt x="4152" y="1962"/>
                    </a:lnTo>
                    <a:lnTo>
                      <a:pt x="4514" y="2057"/>
                    </a:lnTo>
                    <a:lnTo>
                      <a:pt x="4800" y="2152"/>
                    </a:lnTo>
                    <a:lnTo>
                      <a:pt x="4914" y="2228"/>
                    </a:lnTo>
                    <a:lnTo>
                      <a:pt x="4953" y="2267"/>
                    </a:lnTo>
                    <a:lnTo>
                      <a:pt x="4972" y="2343"/>
                    </a:lnTo>
                    <a:lnTo>
                      <a:pt x="5010" y="2457"/>
                    </a:lnTo>
                    <a:lnTo>
                      <a:pt x="5239" y="2495"/>
                    </a:lnTo>
                    <a:lnTo>
                      <a:pt x="5295" y="2476"/>
                    </a:lnTo>
                    <a:lnTo>
                      <a:pt x="5352" y="2438"/>
                    </a:lnTo>
                    <a:lnTo>
                      <a:pt x="5429" y="2324"/>
                    </a:lnTo>
                    <a:lnTo>
                      <a:pt x="5562" y="2152"/>
                    </a:lnTo>
                    <a:lnTo>
                      <a:pt x="5772" y="1695"/>
                    </a:lnTo>
                    <a:lnTo>
                      <a:pt x="5905" y="1542"/>
                    </a:lnTo>
                    <a:lnTo>
                      <a:pt x="6114" y="1161"/>
                    </a:lnTo>
                    <a:lnTo>
                      <a:pt x="6324" y="933"/>
                    </a:lnTo>
                    <a:lnTo>
                      <a:pt x="6514" y="819"/>
                    </a:lnTo>
                    <a:lnTo>
                      <a:pt x="6590" y="781"/>
                    </a:lnTo>
                    <a:lnTo>
                      <a:pt x="6781" y="685"/>
                    </a:lnTo>
                    <a:lnTo>
                      <a:pt x="6857" y="667"/>
                    </a:lnTo>
                    <a:lnTo>
                      <a:pt x="7086" y="648"/>
                    </a:lnTo>
                    <a:lnTo>
                      <a:pt x="7105" y="648"/>
                    </a:lnTo>
                    <a:lnTo>
                      <a:pt x="7200" y="685"/>
                    </a:lnTo>
                    <a:lnTo>
                      <a:pt x="7257" y="704"/>
                    </a:lnTo>
                    <a:lnTo>
                      <a:pt x="7714" y="704"/>
                    </a:lnTo>
                    <a:lnTo>
                      <a:pt x="7829" y="685"/>
                    </a:lnTo>
                    <a:lnTo>
                      <a:pt x="7905" y="667"/>
                    </a:lnTo>
                    <a:lnTo>
                      <a:pt x="8114" y="667"/>
                    </a:lnTo>
                    <a:lnTo>
                      <a:pt x="8172" y="648"/>
                    </a:lnTo>
                    <a:lnTo>
                      <a:pt x="8476" y="267"/>
                    </a:lnTo>
                    <a:lnTo>
                      <a:pt x="8553" y="190"/>
                    </a:lnTo>
                    <a:lnTo>
                      <a:pt x="8667" y="114"/>
                    </a:lnTo>
                    <a:lnTo>
                      <a:pt x="8915" y="19"/>
                    </a:lnTo>
                    <a:lnTo>
                      <a:pt x="9010" y="0"/>
                    </a:lnTo>
                    <a:lnTo>
                      <a:pt x="9086" y="19"/>
                    </a:lnTo>
                    <a:lnTo>
                      <a:pt x="9219" y="38"/>
                    </a:lnTo>
                    <a:lnTo>
                      <a:pt x="9524" y="38"/>
                    </a:lnTo>
                    <a:lnTo>
                      <a:pt x="9543" y="57"/>
                    </a:lnTo>
                    <a:lnTo>
                      <a:pt x="9582" y="57"/>
                    </a:lnTo>
                    <a:lnTo>
                      <a:pt x="9619" y="76"/>
                    </a:lnTo>
                    <a:lnTo>
                      <a:pt x="9619" y="95"/>
                    </a:lnTo>
                    <a:lnTo>
                      <a:pt x="9600" y="133"/>
                    </a:lnTo>
                    <a:lnTo>
                      <a:pt x="9600" y="152"/>
                    </a:lnTo>
                    <a:lnTo>
                      <a:pt x="9600" y="190"/>
                    </a:lnTo>
                    <a:lnTo>
                      <a:pt x="9638" y="228"/>
                    </a:lnTo>
                    <a:lnTo>
                      <a:pt x="9677" y="247"/>
                    </a:lnTo>
                    <a:lnTo>
                      <a:pt x="9772" y="267"/>
                    </a:lnTo>
                    <a:lnTo>
                      <a:pt x="9791" y="304"/>
                    </a:lnTo>
                    <a:lnTo>
                      <a:pt x="9791" y="381"/>
                    </a:lnTo>
                    <a:lnTo>
                      <a:pt x="9772" y="400"/>
                    </a:lnTo>
                    <a:lnTo>
                      <a:pt x="9772" y="419"/>
                    </a:lnTo>
                    <a:lnTo>
                      <a:pt x="9810" y="438"/>
                    </a:lnTo>
                    <a:lnTo>
                      <a:pt x="9886" y="476"/>
                    </a:lnTo>
                    <a:lnTo>
                      <a:pt x="9905" y="514"/>
                    </a:lnTo>
                    <a:lnTo>
                      <a:pt x="9963" y="552"/>
                    </a:lnTo>
                    <a:lnTo>
                      <a:pt x="10000" y="571"/>
                    </a:lnTo>
                    <a:lnTo>
                      <a:pt x="9981" y="571"/>
                    </a:lnTo>
                    <a:lnTo>
                      <a:pt x="9963" y="590"/>
                    </a:lnTo>
                    <a:lnTo>
                      <a:pt x="9963" y="609"/>
                    </a:lnTo>
                    <a:lnTo>
                      <a:pt x="9963" y="628"/>
                    </a:lnTo>
                    <a:lnTo>
                      <a:pt x="9981" y="628"/>
                    </a:lnTo>
                    <a:lnTo>
                      <a:pt x="10019" y="648"/>
                    </a:lnTo>
                    <a:lnTo>
                      <a:pt x="10115" y="743"/>
                    </a:lnTo>
                    <a:lnTo>
                      <a:pt x="10134" y="743"/>
                    </a:lnTo>
                    <a:lnTo>
                      <a:pt x="10172" y="762"/>
                    </a:lnTo>
                    <a:lnTo>
                      <a:pt x="10229" y="743"/>
                    </a:lnTo>
                    <a:lnTo>
                      <a:pt x="10248" y="762"/>
                    </a:lnTo>
                    <a:lnTo>
                      <a:pt x="10267" y="819"/>
                    </a:lnTo>
                    <a:lnTo>
                      <a:pt x="10286" y="857"/>
                    </a:lnTo>
                    <a:lnTo>
                      <a:pt x="10305" y="838"/>
                    </a:lnTo>
                    <a:lnTo>
                      <a:pt x="10324" y="838"/>
                    </a:lnTo>
                    <a:lnTo>
                      <a:pt x="10362" y="952"/>
                    </a:lnTo>
                    <a:lnTo>
                      <a:pt x="10381" y="990"/>
                    </a:lnTo>
                    <a:lnTo>
                      <a:pt x="10420" y="1029"/>
                    </a:lnTo>
                    <a:lnTo>
                      <a:pt x="10553" y="1124"/>
                    </a:lnTo>
                    <a:lnTo>
                      <a:pt x="10629" y="1200"/>
                    </a:lnTo>
                    <a:lnTo>
                      <a:pt x="10972" y="1809"/>
                    </a:lnTo>
                    <a:lnTo>
                      <a:pt x="11086" y="1923"/>
                    </a:lnTo>
                    <a:lnTo>
                      <a:pt x="11143" y="1962"/>
                    </a:lnTo>
                    <a:lnTo>
                      <a:pt x="11182" y="2038"/>
                    </a:lnTo>
                    <a:lnTo>
                      <a:pt x="11200" y="2133"/>
                    </a:lnTo>
                    <a:lnTo>
                      <a:pt x="11219" y="2476"/>
                    </a:lnTo>
                    <a:lnTo>
                      <a:pt x="11277" y="3010"/>
                    </a:lnTo>
                    <a:lnTo>
                      <a:pt x="11296" y="3352"/>
                    </a:lnTo>
                    <a:lnTo>
                      <a:pt x="11258" y="3505"/>
                    </a:lnTo>
                    <a:lnTo>
                      <a:pt x="11219" y="3581"/>
                    </a:lnTo>
                    <a:lnTo>
                      <a:pt x="11182" y="3657"/>
                    </a:lnTo>
                    <a:lnTo>
                      <a:pt x="11010" y="3867"/>
                    </a:lnTo>
                    <a:lnTo>
                      <a:pt x="10953" y="4095"/>
                    </a:lnTo>
                    <a:lnTo>
                      <a:pt x="10838" y="4362"/>
                    </a:lnTo>
                    <a:lnTo>
                      <a:pt x="10820" y="4457"/>
                    </a:lnTo>
                    <a:lnTo>
                      <a:pt x="10781" y="4647"/>
                    </a:lnTo>
                    <a:lnTo>
                      <a:pt x="10781" y="4819"/>
                    </a:lnTo>
                    <a:lnTo>
                      <a:pt x="10820" y="5105"/>
                    </a:lnTo>
                    <a:lnTo>
                      <a:pt x="10934" y="5695"/>
                    </a:lnTo>
                    <a:lnTo>
                      <a:pt x="10934" y="6171"/>
                    </a:lnTo>
                    <a:lnTo>
                      <a:pt x="10476" y="6171"/>
                    </a:lnTo>
                    <a:lnTo>
                      <a:pt x="9791" y="6171"/>
                    </a:lnTo>
                    <a:lnTo>
                      <a:pt x="9124" y="6171"/>
                    </a:lnTo>
                    <a:lnTo>
                      <a:pt x="8439" y="6171"/>
                    </a:lnTo>
                    <a:lnTo>
                      <a:pt x="7772" y="6171"/>
                    </a:lnTo>
                    <a:lnTo>
                      <a:pt x="7086" y="6171"/>
                    </a:lnTo>
                    <a:lnTo>
                      <a:pt x="6419" y="6171"/>
                    </a:lnTo>
                    <a:lnTo>
                      <a:pt x="6381" y="6171"/>
                    </a:lnTo>
                    <a:lnTo>
                      <a:pt x="5733" y="6171"/>
                    </a:lnTo>
                    <a:lnTo>
                      <a:pt x="5048" y="6171"/>
                    </a:lnTo>
                    <a:lnTo>
                      <a:pt x="4381" y="6171"/>
                    </a:lnTo>
                    <a:lnTo>
                      <a:pt x="3695" y="6171"/>
                    </a:lnTo>
                    <a:lnTo>
                      <a:pt x="3029" y="6171"/>
                    </a:lnTo>
                    <a:lnTo>
                      <a:pt x="2838" y="6171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0" name="Freeform 7">
                <a:extLst>
                  <a:ext uri="{FF2B5EF4-FFF2-40B4-BE49-F238E27FC236}">
                    <a16:creationId xmlns:a16="http://schemas.microsoft.com/office/drawing/2014/main" id="{E028FCDF-04CA-CF4F-A05F-2E1A0F3A4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5463" y="2786063"/>
                <a:ext cx="2557462" cy="1865312"/>
              </a:xfrm>
              <a:custGeom>
                <a:avLst/>
                <a:gdLst>
                  <a:gd name="T0" fmla="*/ 352837621 w 7106"/>
                  <a:gd name="T1" fmla="*/ 9847422 h 5182"/>
                  <a:gd name="T2" fmla="*/ 377577989 w 7106"/>
                  <a:gd name="T3" fmla="*/ 4923531 h 5182"/>
                  <a:gd name="T4" fmla="*/ 429259883 w 7106"/>
                  <a:gd name="T5" fmla="*/ 9847422 h 5182"/>
                  <a:gd name="T6" fmla="*/ 523168693 w 7106"/>
                  <a:gd name="T7" fmla="*/ 2461765 h 5182"/>
                  <a:gd name="T8" fmla="*/ 597129947 w 7106"/>
                  <a:gd name="T9" fmla="*/ 9847422 h 5182"/>
                  <a:gd name="T10" fmla="*/ 671091201 w 7106"/>
                  <a:gd name="T11" fmla="*/ 17233078 h 5182"/>
                  <a:gd name="T12" fmla="*/ 777305412 w 7106"/>
                  <a:gd name="T13" fmla="*/ 19694844 h 5182"/>
                  <a:gd name="T14" fmla="*/ 856188683 w 7106"/>
                  <a:gd name="T15" fmla="*/ 27080500 h 5182"/>
                  <a:gd name="T16" fmla="*/ 898156109 w 7106"/>
                  <a:gd name="T17" fmla="*/ 120890000 h 5182"/>
                  <a:gd name="T18" fmla="*/ 905539134 w 7106"/>
                  <a:gd name="T19" fmla="*/ 172718100 h 5182"/>
                  <a:gd name="T20" fmla="*/ 878338118 w 7106"/>
                  <a:gd name="T21" fmla="*/ 204722491 h 5182"/>
                  <a:gd name="T22" fmla="*/ 858649691 w 7106"/>
                  <a:gd name="T23" fmla="*/ 239317874 h 5182"/>
                  <a:gd name="T24" fmla="*/ 799454847 w 7106"/>
                  <a:gd name="T25" fmla="*/ 261604069 h 5182"/>
                  <a:gd name="T26" fmla="*/ 757487421 w 7106"/>
                  <a:gd name="T27" fmla="*/ 278837147 h 5182"/>
                  <a:gd name="T28" fmla="*/ 730415610 w 7106"/>
                  <a:gd name="T29" fmla="*/ 288684569 h 5182"/>
                  <a:gd name="T30" fmla="*/ 715519635 w 7106"/>
                  <a:gd name="T31" fmla="*/ 288684569 h 5182"/>
                  <a:gd name="T32" fmla="*/ 705675602 w 7106"/>
                  <a:gd name="T33" fmla="*/ 288684569 h 5182"/>
                  <a:gd name="T34" fmla="*/ 683526167 w 7106"/>
                  <a:gd name="T35" fmla="*/ 308508638 h 5182"/>
                  <a:gd name="T36" fmla="*/ 676013218 w 7106"/>
                  <a:gd name="T37" fmla="*/ 318356060 h 5182"/>
                  <a:gd name="T38" fmla="*/ 639097373 w 7106"/>
                  <a:gd name="T39" fmla="*/ 350360092 h 5182"/>
                  <a:gd name="T40" fmla="*/ 589746922 w 7106"/>
                  <a:gd name="T41" fmla="*/ 367722755 h 5182"/>
                  <a:gd name="T42" fmla="*/ 577311956 w 7106"/>
                  <a:gd name="T43" fmla="*/ 375108412 h 5182"/>
                  <a:gd name="T44" fmla="*/ 570058496 w 7106"/>
                  <a:gd name="T45" fmla="*/ 384955834 h 5182"/>
                  <a:gd name="T46" fmla="*/ 540396111 w 7106"/>
                  <a:gd name="T47" fmla="*/ 387417599 h 5182"/>
                  <a:gd name="T48" fmla="*/ 520707685 w 7106"/>
                  <a:gd name="T49" fmla="*/ 392341130 h 5182"/>
                  <a:gd name="T50" fmla="*/ 552701513 w 7106"/>
                  <a:gd name="T51" fmla="*/ 454146598 h 5182"/>
                  <a:gd name="T52" fmla="*/ 545318128 w 7106"/>
                  <a:gd name="T53" fmla="*/ 498460177 h 5182"/>
                  <a:gd name="T54" fmla="*/ 557623530 w 7106"/>
                  <a:gd name="T55" fmla="*/ 547826512 h 5182"/>
                  <a:gd name="T56" fmla="*/ 574850948 w 7106"/>
                  <a:gd name="T57" fmla="*/ 572574832 h 5182"/>
                  <a:gd name="T58" fmla="*/ 562545546 w 7106"/>
                  <a:gd name="T59" fmla="*/ 584884020 h 5182"/>
                  <a:gd name="T60" fmla="*/ 545318128 w 7106"/>
                  <a:gd name="T61" fmla="*/ 587345785 h 5182"/>
                  <a:gd name="T62" fmla="*/ 525500137 w 7106"/>
                  <a:gd name="T63" fmla="*/ 612093746 h 5182"/>
                  <a:gd name="T64" fmla="*/ 510734087 w 7106"/>
                  <a:gd name="T65" fmla="*/ 621941168 h 5182"/>
                  <a:gd name="T66" fmla="*/ 500889694 w 7106"/>
                  <a:gd name="T67" fmla="*/ 626865059 h 5182"/>
                  <a:gd name="T68" fmla="*/ 493506669 w 7106"/>
                  <a:gd name="T69" fmla="*/ 631788590 h 5182"/>
                  <a:gd name="T70" fmla="*/ 466305293 w 7106"/>
                  <a:gd name="T71" fmla="*/ 636712481 h 5182"/>
                  <a:gd name="T72" fmla="*/ 419415850 w 7106"/>
                  <a:gd name="T73" fmla="*/ 651613019 h 5182"/>
                  <a:gd name="T74" fmla="*/ 399727424 w 7106"/>
                  <a:gd name="T75" fmla="*/ 651613019 h 5182"/>
                  <a:gd name="T76" fmla="*/ 387422022 w 7106"/>
                  <a:gd name="T77" fmla="*/ 639174246 h 5182"/>
                  <a:gd name="T78" fmla="*/ 365143023 w 7106"/>
                  <a:gd name="T79" fmla="*/ 641636011 h 5182"/>
                  <a:gd name="T80" fmla="*/ 347915604 w 7106"/>
                  <a:gd name="T81" fmla="*/ 651613019 h 5182"/>
                  <a:gd name="T82" fmla="*/ 342993588 w 7106"/>
                  <a:gd name="T83" fmla="*/ 656407324 h 5182"/>
                  <a:gd name="T84" fmla="*/ 335610203 w 7106"/>
                  <a:gd name="T85" fmla="*/ 653945199 h 5182"/>
                  <a:gd name="T86" fmla="*/ 320714588 w 7106"/>
                  <a:gd name="T87" fmla="*/ 658869090 h 5182"/>
                  <a:gd name="T88" fmla="*/ 305948179 w 7106"/>
                  <a:gd name="T89" fmla="*/ 668716512 h 5182"/>
                  <a:gd name="T90" fmla="*/ 278876727 w 7106"/>
                  <a:gd name="T91" fmla="*/ 671307863 h 5182"/>
                  <a:gd name="T92" fmla="*/ 207246917 w 7106"/>
                  <a:gd name="T93" fmla="*/ 503513293 h 5182"/>
                  <a:gd name="T94" fmla="*/ 194941515 w 7106"/>
                  <a:gd name="T95" fmla="*/ 468917911 h 5182"/>
                  <a:gd name="T96" fmla="*/ 185097482 w 7106"/>
                  <a:gd name="T97" fmla="*/ 382494068 h 5182"/>
                  <a:gd name="T98" fmla="*/ 187558490 w 7106"/>
                  <a:gd name="T99" fmla="*/ 375108412 h 5182"/>
                  <a:gd name="T100" fmla="*/ 190019499 w 7106"/>
                  <a:gd name="T101" fmla="*/ 367722755 h 5182"/>
                  <a:gd name="T102" fmla="*/ 148052073 w 7106"/>
                  <a:gd name="T103" fmla="*/ 335589139 h 5182"/>
                  <a:gd name="T104" fmla="*/ 49350811 w 7106"/>
                  <a:gd name="T105" fmla="*/ 185027648 h 5182"/>
                  <a:gd name="T106" fmla="*/ 14766410 w 7106"/>
                  <a:gd name="T107" fmla="*/ 130737062 h 5182"/>
                  <a:gd name="T108" fmla="*/ 12305402 w 7106"/>
                  <a:gd name="T109" fmla="*/ 86294257 h 5182"/>
                  <a:gd name="T110" fmla="*/ 24610443 w 7106"/>
                  <a:gd name="T111" fmla="*/ 96141679 h 5182"/>
                  <a:gd name="T112" fmla="*/ 86395860 w 7106"/>
                  <a:gd name="T113" fmla="*/ 78908961 h 5182"/>
                  <a:gd name="T114" fmla="*/ 125902638 w 7106"/>
                  <a:gd name="T115" fmla="*/ 64137648 h 5182"/>
                  <a:gd name="T116" fmla="*/ 157896106 w 7106"/>
                  <a:gd name="T117" fmla="*/ 71523304 h 5182"/>
                  <a:gd name="T118" fmla="*/ 207246917 w 7106"/>
                  <a:gd name="T119" fmla="*/ 54290226 h 5182"/>
                  <a:gd name="T120" fmla="*/ 236908941 w 7106"/>
                  <a:gd name="T121" fmla="*/ 24618375 h 5182"/>
                  <a:gd name="T122" fmla="*/ 264110317 w 7106"/>
                  <a:gd name="T123" fmla="*/ 14770953 h 5182"/>
                  <a:gd name="T124" fmla="*/ 291181769 w 7106"/>
                  <a:gd name="T125" fmla="*/ 14770953 h 51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06" h="5182">
                    <a:moveTo>
                      <a:pt x="2400" y="38"/>
                    </a:moveTo>
                    <a:lnTo>
                      <a:pt x="2400" y="38"/>
                    </a:lnTo>
                    <a:lnTo>
                      <a:pt x="2629" y="57"/>
                    </a:lnTo>
                    <a:lnTo>
                      <a:pt x="2724" y="76"/>
                    </a:lnTo>
                    <a:lnTo>
                      <a:pt x="2819" y="133"/>
                    </a:lnTo>
                    <a:lnTo>
                      <a:pt x="2838" y="114"/>
                    </a:lnTo>
                    <a:lnTo>
                      <a:pt x="2896" y="57"/>
                    </a:lnTo>
                    <a:lnTo>
                      <a:pt x="2915" y="38"/>
                    </a:lnTo>
                    <a:lnTo>
                      <a:pt x="2991" y="38"/>
                    </a:lnTo>
                    <a:lnTo>
                      <a:pt x="3219" y="38"/>
                    </a:lnTo>
                    <a:lnTo>
                      <a:pt x="3295" y="76"/>
                    </a:lnTo>
                    <a:lnTo>
                      <a:pt x="3314" y="76"/>
                    </a:lnTo>
                    <a:lnTo>
                      <a:pt x="3372" y="38"/>
                    </a:lnTo>
                    <a:lnTo>
                      <a:pt x="3391" y="38"/>
                    </a:lnTo>
                    <a:lnTo>
                      <a:pt x="3600" y="57"/>
                    </a:lnTo>
                    <a:lnTo>
                      <a:pt x="4039" y="19"/>
                    </a:lnTo>
                    <a:lnTo>
                      <a:pt x="4401" y="0"/>
                    </a:lnTo>
                    <a:lnTo>
                      <a:pt x="4496" y="38"/>
                    </a:lnTo>
                    <a:lnTo>
                      <a:pt x="4572" y="57"/>
                    </a:lnTo>
                    <a:lnTo>
                      <a:pt x="4610" y="76"/>
                    </a:lnTo>
                    <a:lnTo>
                      <a:pt x="4914" y="57"/>
                    </a:lnTo>
                    <a:lnTo>
                      <a:pt x="4972" y="57"/>
                    </a:lnTo>
                    <a:lnTo>
                      <a:pt x="5143" y="114"/>
                    </a:lnTo>
                    <a:lnTo>
                      <a:pt x="5181" y="133"/>
                    </a:lnTo>
                    <a:lnTo>
                      <a:pt x="5467" y="133"/>
                    </a:lnTo>
                    <a:lnTo>
                      <a:pt x="5696" y="133"/>
                    </a:lnTo>
                    <a:lnTo>
                      <a:pt x="5829" y="114"/>
                    </a:lnTo>
                    <a:lnTo>
                      <a:pt x="6001" y="152"/>
                    </a:lnTo>
                    <a:lnTo>
                      <a:pt x="6077" y="171"/>
                    </a:lnTo>
                    <a:lnTo>
                      <a:pt x="6401" y="114"/>
                    </a:lnTo>
                    <a:lnTo>
                      <a:pt x="6553" y="95"/>
                    </a:lnTo>
                    <a:lnTo>
                      <a:pt x="6610" y="209"/>
                    </a:lnTo>
                    <a:lnTo>
                      <a:pt x="6800" y="514"/>
                    </a:lnTo>
                    <a:lnTo>
                      <a:pt x="6839" y="590"/>
                    </a:lnTo>
                    <a:lnTo>
                      <a:pt x="6895" y="857"/>
                    </a:lnTo>
                    <a:lnTo>
                      <a:pt x="6934" y="933"/>
                    </a:lnTo>
                    <a:lnTo>
                      <a:pt x="7048" y="1067"/>
                    </a:lnTo>
                    <a:lnTo>
                      <a:pt x="7105" y="1123"/>
                    </a:lnTo>
                    <a:lnTo>
                      <a:pt x="7086" y="1199"/>
                    </a:lnTo>
                    <a:lnTo>
                      <a:pt x="6991" y="1333"/>
                    </a:lnTo>
                    <a:lnTo>
                      <a:pt x="6972" y="1352"/>
                    </a:lnTo>
                    <a:lnTo>
                      <a:pt x="6915" y="1390"/>
                    </a:lnTo>
                    <a:lnTo>
                      <a:pt x="6895" y="1409"/>
                    </a:lnTo>
                    <a:lnTo>
                      <a:pt x="6781" y="1580"/>
                    </a:lnTo>
                    <a:lnTo>
                      <a:pt x="6781" y="1600"/>
                    </a:lnTo>
                    <a:lnTo>
                      <a:pt x="6667" y="1733"/>
                    </a:lnTo>
                    <a:lnTo>
                      <a:pt x="6648" y="1790"/>
                    </a:lnTo>
                    <a:lnTo>
                      <a:pt x="6629" y="1847"/>
                    </a:lnTo>
                    <a:lnTo>
                      <a:pt x="6591" y="1866"/>
                    </a:lnTo>
                    <a:lnTo>
                      <a:pt x="6438" y="1961"/>
                    </a:lnTo>
                    <a:lnTo>
                      <a:pt x="6324" y="2000"/>
                    </a:lnTo>
                    <a:lnTo>
                      <a:pt x="6172" y="2019"/>
                    </a:lnTo>
                    <a:lnTo>
                      <a:pt x="5962" y="2019"/>
                    </a:lnTo>
                    <a:lnTo>
                      <a:pt x="5924" y="2076"/>
                    </a:lnTo>
                    <a:lnTo>
                      <a:pt x="5867" y="2152"/>
                    </a:lnTo>
                    <a:lnTo>
                      <a:pt x="5848" y="2152"/>
                    </a:lnTo>
                    <a:lnTo>
                      <a:pt x="5848" y="2171"/>
                    </a:lnTo>
                    <a:lnTo>
                      <a:pt x="5676" y="2228"/>
                    </a:lnTo>
                    <a:lnTo>
                      <a:pt x="5657" y="2228"/>
                    </a:lnTo>
                    <a:lnTo>
                      <a:pt x="5639" y="2228"/>
                    </a:lnTo>
                    <a:lnTo>
                      <a:pt x="5581" y="2228"/>
                    </a:lnTo>
                    <a:lnTo>
                      <a:pt x="5562" y="2228"/>
                    </a:lnTo>
                    <a:lnTo>
                      <a:pt x="5543" y="2228"/>
                    </a:lnTo>
                    <a:lnTo>
                      <a:pt x="5524" y="2228"/>
                    </a:lnTo>
                    <a:lnTo>
                      <a:pt x="5486" y="2228"/>
                    </a:lnTo>
                    <a:lnTo>
                      <a:pt x="5467" y="2228"/>
                    </a:lnTo>
                    <a:lnTo>
                      <a:pt x="5448" y="2228"/>
                    </a:lnTo>
                    <a:lnTo>
                      <a:pt x="5429" y="2247"/>
                    </a:lnTo>
                    <a:lnTo>
                      <a:pt x="5315" y="2323"/>
                    </a:lnTo>
                    <a:lnTo>
                      <a:pt x="5295" y="2362"/>
                    </a:lnTo>
                    <a:lnTo>
                      <a:pt x="5277" y="2381"/>
                    </a:lnTo>
                    <a:lnTo>
                      <a:pt x="5258" y="2400"/>
                    </a:lnTo>
                    <a:lnTo>
                      <a:pt x="5258" y="2418"/>
                    </a:lnTo>
                    <a:lnTo>
                      <a:pt x="5239" y="2438"/>
                    </a:lnTo>
                    <a:lnTo>
                      <a:pt x="5219" y="2457"/>
                    </a:lnTo>
                    <a:lnTo>
                      <a:pt x="5219" y="2476"/>
                    </a:lnTo>
                    <a:lnTo>
                      <a:pt x="5181" y="2571"/>
                    </a:lnTo>
                    <a:lnTo>
                      <a:pt x="5163" y="2590"/>
                    </a:lnTo>
                    <a:lnTo>
                      <a:pt x="4934" y="2704"/>
                    </a:lnTo>
                    <a:lnTo>
                      <a:pt x="4782" y="2743"/>
                    </a:lnTo>
                    <a:lnTo>
                      <a:pt x="4667" y="2762"/>
                    </a:lnTo>
                    <a:lnTo>
                      <a:pt x="4572" y="2799"/>
                    </a:lnTo>
                    <a:lnTo>
                      <a:pt x="4553" y="2838"/>
                    </a:lnTo>
                    <a:lnTo>
                      <a:pt x="4533" y="2838"/>
                    </a:lnTo>
                    <a:lnTo>
                      <a:pt x="4515" y="2876"/>
                    </a:lnTo>
                    <a:lnTo>
                      <a:pt x="4457" y="2895"/>
                    </a:lnTo>
                    <a:lnTo>
                      <a:pt x="4457" y="2914"/>
                    </a:lnTo>
                    <a:lnTo>
                      <a:pt x="4438" y="2914"/>
                    </a:lnTo>
                    <a:lnTo>
                      <a:pt x="4419" y="2952"/>
                    </a:lnTo>
                    <a:lnTo>
                      <a:pt x="4401" y="2971"/>
                    </a:lnTo>
                    <a:lnTo>
                      <a:pt x="4381" y="2971"/>
                    </a:lnTo>
                    <a:lnTo>
                      <a:pt x="4343" y="2990"/>
                    </a:lnTo>
                    <a:lnTo>
                      <a:pt x="4191" y="2990"/>
                    </a:lnTo>
                    <a:lnTo>
                      <a:pt x="4172" y="2990"/>
                    </a:lnTo>
                    <a:lnTo>
                      <a:pt x="4153" y="2990"/>
                    </a:lnTo>
                    <a:lnTo>
                      <a:pt x="4134" y="2990"/>
                    </a:lnTo>
                    <a:lnTo>
                      <a:pt x="4057" y="2990"/>
                    </a:lnTo>
                    <a:lnTo>
                      <a:pt x="4020" y="3028"/>
                    </a:lnTo>
                    <a:lnTo>
                      <a:pt x="4096" y="3162"/>
                    </a:lnTo>
                    <a:lnTo>
                      <a:pt x="4153" y="3371"/>
                    </a:lnTo>
                    <a:lnTo>
                      <a:pt x="4210" y="3447"/>
                    </a:lnTo>
                    <a:lnTo>
                      <a:pt x="4267" y="3505"/>
                    </a:lnTo>
                    <a:lnTo>
                      <a:pt x="4305" y="3542"/>
                    </a:lnTo>
                    <a:lnTo>
                      <a:pt x="4343" y="3600"/>
                    </a:lnTo>
                    <a:lnTo>
                      <a:pt x="4343" y="3657"/>
                    </a:lnTo>
                    <a:lnTo>
                      <a:pt x="4210" y="3847"/>
                    </a:lnTo>
                    <a:lnTo>
                      <a:pt x="4191" y="3923"/>
                    </a:lnTo>
                    <a:lnTo>
                      <a:pt x="4191" y="4000"/>
                    </a:lnTo>
                    <a:lnTo>
                      <a:pt x="4267" y="4171"/>
                    </a:lnTo>
                    <a:lnTo>
                      <a:pt x="4305" y="4228"/>
                    </a:lnTo>
                    <a:lnTo>
                      <a:pt x="4401" y="4323"/>
                    </a:lnTo>
                    <a:lnTo>
                      <a:pt x="4438" y="4362"/>
                    </a:lnTo>
                    <a:lnTo>
                      <a:pt x="4438" y="4399"/>
                    </a:lnTo>
                    <a:lnTo>
                      <a:pt x="4438" y="4419"/>
                    </a:lnTo>
                    <a:lnTo>
                      <a:pt x="4419" y="4438"/>
                    </a:lnTo>
                    <a:lnTo>
                      <a:pt x="4401" y="4438"/>
                    </a:lnTo>
                    <a:lnTo>
                      <a:pt x="4381" y="4457"/>
                    </a:lnTo>
                    <a:lnTo>
                      <a:pt x="4343" y="4514"/>
                    </a:lnTo>
                    <a:lnTo>
                      <a:pt x="4324" y="4514"/>
                    </a:lnTo>
                    <a:lnTo>
                      <a:pt x="4305" y="4533"/>
                    </a:lnTo>
                    <a:lnTo>
                      <a:pt x="4267" y="4533"/>
                    </a:lnTo>
                    <a:lnTo>
                      <a:pt x="4210" y="4533"/>
                    </a:lnTo>
                    <a:lnTo>
                      <a:pt x="4153" y="4552"/>
                    </a:lnTo>
                    <a:lnTo>
                      <a:pt x="4115" y="4590"/>
                    </a:lnTo>
                    <a:lnTo>
                      <a:pt x="4057" y="4724"/>
                    </a:lnTo>
                    <a:lnTo>
                      <a:pt x="4039" y="4743"/>
                    </a:lnTo>
                    <a:lnTo>
                      <a:pt x="4020" y="4762"/>
                    </a:lnTo>
                    <a:lnTo>
                      <a:pt x="3962" y="4780"/>
                    </a:lnTo>
                    <a:lnTo>
                      <a:pt x="3943" y="4800"/>
                    </a:lnTo>
                    <a:lnTo>
                      <a:pt x="3924" y="4819"/>
                    </a:lnTo>
                    <a:lnTo>
                      <a:pt x="3886" y="4838"/>
                    </a:lnTo>
                    <a:lnTo>
                      <a:pt x="3867" y="4838"/>
                    </a:lnTo>
                    <a:lnTo>
                      <a:pt x="3848" y="4857"/>
                    </a:lnTo>
                    <a:lnTo>
                      <a:pt x="3829" y="4857"/>
                    </a:lnTo>
                    <a:lnTo>
                      <a:pt x="3810" y="4876"/>
                    </a:lnTo>
                    <a:lnTo>
                      <a:pt x="3715" y="4876"/>
                    </a:lnTo>
                    <a:lnTo>
                      <a:pt x="3676" y="4876"/>
                    </a:lnTo>
                    <a:lnTo>
                      <a:pt x="3619" y="4895"/>
                    </a:lnTo>
                    <a:lnTo>
                      <a:pt x="3600" y="4914"/>
                    </a:lnTo>
                    <a:lnTo>
                      <a:pt x="3581" y="4914"/>
                    </a:lnTo>
                    <a:lnTo>
                      <a:pt x="3562" y="4933"/>
                    </a:lnTo>
                    <a:lnTo>
                      <a:pt x="3543" y="4952"/>
                    </a:lnTo>
                    <a:lnTo>
                      <a:pt x="3238" y="5029"/>
                    </a:lnTo>
                    <a:lnTo>
                      <a:pt x="3200" y="5029"/>
                    </a:lnTo>
                    <a:lnTo>
                      <a:pt x="3143" y="5029"/>
                    </a:lnTo>
                    <a:lnTo>
                      <a:pt x="3124" y="5029"/>
                    </a:lnTo>
                    <a:lnTo>
                      <a:pt x="3086" y="5029"/>
                    </a:lnTo>
                    <a:lnTo>
                      <a:pt x="3086" y="5009"/>
                    </a:lnTo>
                    <a:lnTo>
                      <a:pt x="3048" y="4990"/>
                    </a:lnTo>
                    <a:lnTo>
                      <a:pt x="3029" y="4990"/>
                    </a:lnTo>
                    <a:lnTo>
                      <a:pt x="2991" y="4933"/>
                    </a:lnTo>
                    <a:lnTo>
                      <a:pt x="2972" y="4933"/>
                    </a:lnTo>
                    <a:lnTo>
                      <a:pt x="2953" y="4933"/>
                    </a:lnTo>
                    <a:lnTo>
                      <a:pt x="2915" y="4933"/>
                    </a:lnTo>
                    <a:lnTo>
                      <a:pt x="2819" y="4952"/>
                    </a:lnTo>
                    <a:lnTo>
                      <a:pt x="2762" y="4971"/>
                    </a:lnTo>
                    <a:lnTo>
                      <a:pt x="2724" y="4990"/>
                    </a:lnTo>
                    <a:lnTo>
                      <a:pt x="2686" y="5009"/>
                    </a:lnTo>
                    <a:lnTo>
                      <a:pt x="2686" y="5029"/>
                    </a:lnTo>
                    <a:lnTo>
                      <a:pt x="2667" y="5029"/>
                    </a:lnTo>
                    <a:lnTo>
                      <a:pt x="2667" y="5047"/>
                    </a:lnTo>
                    <a:lnTo>
                      <a:pt x="2648" y="5066"/>
                    </a:lnTo>
                    <a:lnTo>
                      <a:pt x="2610" y="5066"/>
                    </a:lnTo>
                    <a:lnTo>
                      <a:pt x="2591" y="5047"/>
                    </a:lnTo>
                    <a:lnTo>
                      <a:pt x="2572" y="5047"/>
                    </a:lnTo>
                    <a:lnTo>
                      <a:pt x="2552" y="5047"/>
                    </a:lnTo>
                    <a:lnTo>
                      <a:pt x="2476" y="5085"/>
                    </a:lnTo>
                    <a:lnTo>
                      <a:pt x="2457" y="5105"/>
                    </a:lnTo>
                    <a:lnTo>
                      <a:pt x="2438" y="5124"/>
                    </a:lnTo>
                    <a:lnTo>
                      <a:pt x="2420" y="5143"/>
                    </a:lnTo>
                    <a:lnTo>
                      <a:pt x="2362" y="5161"/>
                    </a:lnTo>
                    <a:lnTo>
                      <a:pt x="2305" y="5181"/>
                    </a:lnTo>
                    <a:lnTo>
                      <a:pt x="2171" y="5181"/>
                    </a:lnTo>
                    <a:lnTo>
                      <a:pt x="2153" y="5181"/>
                    </a:lnTo>
                    <a:lnTo>
                      <a:pt x="1867" y="4552"/>
                    </a:lnTo>
                    <a:lnTo>
                      <a:pt x="1753" y="4247"/>
                    </a:lnTo>
                    <a:lnTo>
                      <a:pt x="1677" y="3962"/>
                    </a:lnTo>
                    <a:lnTo>
                      <a:pt x="1600" y="3886"/>
                    </a:lnTo>
                    <a:lnTo>
                      <a:pt x="1562" y="3847"/>
                    </a:lnTo>
                    <a:lnTo>
                      <a:pt x="1505" y="3790"/>
                    </a:lnTo>
                    <a:lnTo>
                      <a:pt x="1524" y="3695"/>
                    </a:lnTo>
                    <a:lnTo>
                      <a:pt x="1505" y="3619"/>
                    </a:lnTo>
                    <a:lnTo>
                      <a:pt x="1467" y="3085"/>
                    </a:lnTo>
                    <a:lnTo>
                      <a:pt x="1448" y="3009"/>
                    </a:lnTo>
                    <a:lnTo>
                      <a:pt x="1429" y="2971"/>
                    </a:lnTo>
                    <a:lnTo>
                      <a:pt x="1429" y="2952"/>
                    </a:lnTo>
                    <a:lnTo>
                      <a:pt x="1429" y="2933"/>
                    </a:lnTo>
                    <a:lnTo>
                      <a:pt x="1448" y="2895"/>
                    </a:lnTo>
                    <a:lnTo>
                      <a:pt x="1467" y="2857"/>
                    </a:lnTo>
                    <a:lnTo>
                      <a:pt x="1467" y="2838"/>
                    </a:lnTo>
                    <a:lnTo>
                      <a:pt x="1448" y="2819"/>
                    </a:lnTo>
                    <a:lnTo>
                      <a:pt x="1372" y="2876"/>
                    </a:lnTo>
                    <a:lnTo>
                      <a:pt x="1333" y="2857"/>
                    </a:lnTo>
                    <a:lnTo>
                      <a:pt x="1143" y="2590"/>
                    </a:lnTo>
                    <a:lnTo>
                      <a:pt x="915" y="2381"/>
                    </a:lnTo>
                    <a:lnTo>
                      <a:pt x="724" y="2095"/>
                    </a:lnTo>
                    <a:lnTo>
                      <a:pt x="476" y="1657"/>
                    </a:lnTo>
                    <a:lnTo>
                      <a:pt x="381" y="1428"/>
                    </a:lnTo>
                    <a:lnTo>
                      <a:pt x="305" y="1276"/>
                    </a:lnTo>
                    <a:lnTo>
                      <a:pt x="248" y="1181"/>
                    </a:lnTo>
                    <a:lnTo>
                      <a:pt x="172" y="1085"/>
                    </a:lnTo>
                    <a:lnTo>
                      <a:pt x="114" y="1009"/>
                    </a:lnTo>
                    <a:lnTo>
                      <a:pt x="0" y="818"/>
                    </a:lnTo>
                    <a:lnTo>
                      <a:pt x="0" y="723"/>
                    </a:lnTo>
                    <a:lnTo>
                      <a:pt x="38" y="686"/>
                    </a:lnTo>
                    <a:lnTo>
                      <a:pt x="95" y="666"/>
                    </a:lnTo>
                    <a:lnTo>
                      <a:pt x="153" y="628"/>
                    </a:lnTo>
                    <a:lnTo>
                      <a:pt x="134" y="666"/>
                    </a:lnTo>
                    <a:lnTo>
                      <a:pt x="134" y="742"/>
                    </a:lnTo>
                    <a:lnTo>
                      <a:pt x="190" y="742"/>
                    </a:lnTo>
                    <a:lnTo>
                      <a:pt x="267" y="704"/>
                    </a:lnTo>
                    <a:lnTo>
                      <a:pt x="419" y="704"/>
                    </a:lnTo>
                    <a:lnTo>
                      <a:pt x="571" y="666"/>
                    </a:lnTo>
                    <a:lnTo>
                      <a:pt x="667" y="609"/>
                    </a:lnTo>
                    <a:lnTo>
                      <a:pt x="724" y="590"/>
                    </a:lnTo>
                    <a:lnTo>
                      <a:pt x="800" y="590"/>
                    </a:lnTo>
                    <a:lnTo>
                      <a:pt x="933" y="514"/>
                    </a:lnTo>
                    <a:lnTo>
                      <a:pt x="972" y="495"/>
                    </a:lnTo>
                    <a:lnTo>
                      <a:pt x="1029" y="495"/>
                    </a:lnTo>
                    <a:lnTo>
                      <a:pt x="1086" y="514"/>
                    </a:lnTo>
                    <a:lnTo>
                      <a:pt x="1162" y="533"/>
                    </a:lnTo>
                    <a:lnTo>
                      <a:pt x="1219" y="552"/>
                    </a:lnTo>
                    <a:lnTo>
                      <a:pt x="1296" y="533"/>
                    </a:lnTo>
                    <a:lnTo>
                      <a:pt x="1429" y="495"/>
                    </a:lnTo>
                    <a:lnTo>
                      <a:pt x="1543" y="457"/>
                    </a:lnTo>
                    <a:lnTo>
                      <a:pt x="1600" y="419"/>
                    </a:lnTo>
                    <a:lnTo>
                      <a:pt x="1714" y="361"/>
                    </a:lnTo>
                    <a:lnTo>
                      <a:pt x="1772" y="305"/>
                    </a:lnTo>
                    <a:lnTo>
                      <a:pt x="1810" y="247"/>
                    </a:lnTo>
                    <a:lnTo>
                      <a:pt x="1829" y="190"/>
                    </a:lnTo>
                    <a:lnTo>
                      <a:pt x="1867" y="152"/>
                    </a:lnTo>
                    <a:lnTo>
                      <a:pt x="1943" y="133"/>
                    </a:lnTo>
                    <a:lnTo>
                      <a:pt x="1981" y="133"/>
                    </a:lnTo>
                    <a:lnTo>
                      <a:pt x="2039" y="114"/>
                    </a:lnTo>
                    <a:lnTo>
                      <a:pt x="2076" y="114"/>
                    </a:lnTo>
                    <a:lnTo>
                      <a:pt x="2171" y="133"/>
                    </a:lnTo>
                    <a:lnTo>
                      <a:pt x="2210" y="133"/>
                    </a:lnTo>
                    <a:lnTo>
                      <a:pt x="2248" y="114"/>
                    </a:lnTo>
                    <a:lnTo>
                      <a:pt x="2362" y="57"/>
                    </a:lnTo>
                    <a:lnTo>
                      <a:pt x="2400" y="3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1" name="Freeform 8">
                <a:extLst>
                  <a:ext uri="{FF2B5EF4-FFF2-40B4-BE49-F238E27FC236}">
                    <a16:creationId xmlns:a16="http://schemas.microsoft.com/office/drawing/2014/main" id="{552B1FD8-12ED-BA4A-A403-9AB19DADE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1675" y="2798763"/>
                <a:ext cx="3133725" cy="2447925"/>
              </a:xfrm>
              <a:custGeom>
                <a:avLst/>
                <a:gdLst>
                  <a:gd name="T0" fmla="*/ 881035301 w 8706"/>
                  <a:gd name="T1" fmla="*/ 9846050 h 6801"/>
                  <a:gd name="T2" fmla="*/ 930399209 w 8706"/>
                  <a:gd name="T3" fmla="*/ 9846050 h 6801"/>
                  <a:gd name="T4" fmla="*/ 955016552 w 8706"/>
                  <a:gd name="T5" fmla="*/ 39384561 h 6801"/>
                  <a:gd name="T6" fmla="*/ 967454625 w 8706"/>
                  <a:gd name="T7" fmla="*/ 69052289 h 6801"/>
                  <a:gd name="T8" fmla="*/ 987148212 w 8706"/>
                  <a:gd name="T9" fmla="*/ 96258415 h 6801"/>
                  <a:gd name="T10" fmla="*/ 996995365 w 8706"/>
                  <a:gd name="T11" fmla="*/ 128258528 h 6801"/>
                  <a:gd name="T12" fmla="*/ 994533306 w 8706"/>
                  <a:gd name="T13" fmla="*/ 167772307 h 6801"/>
                  <a:gd name="T14" fmla="*/ 996995365 w 8706"/>
                  <a:gd name="T15" fmla="*/ 192517189 h 6801"/>
                  <a:gd name="T16" fmla="*/ 999457063 w 8706"/>
                  <a:gd name="T17" fmla="*/ 214670893 h 6801"/>
                  <a:gd name="T18" fmla="*/ 1004380460 w 8706"/>
                  <a:gd name="T19" fmla="*/ 246670646 h 6801"/>
                  <a:gd name="T20" fmla="*/ 1033920839 w 8706"/>
                  <a:gd name="T21" fmla="*/ 320775718 h 6801"/>
                  <a:gd name="T22" fmla="*/ 1058667764 w 8706"/>
                  <a:gd name="T23" fmla="*/ 340597395 h 6801"/>
                  <a:gd name="T24" fmla="*/ 1073437953 w 8706"/>
                  <a:gd name="T25" fmla="*/ 384904802 h 6801"/>
                  <a:gd name="T26" fmla="*/ 1083284747 w 8706"/>
                  <a:gd name="T27" fmla="*/ 409649685 h 6801"/>
                  <a:gd name="T28" fmla="*/ 1080823048 w 8706"/>
                  <a:gd name="T29" fmla="*/ 468855924 h 6801"/>
                  <a:gd name="T30" fmla="*/ 1115416766 w 8706"/>
                  <a:gd name="T31" fmla="*/ 508369702 h 6801"/>
                  <a:gd name="T32" fmla="*/ 1110493370 w 8706"/>
                  <a:gd name="T33" fmla="*/ 530523405 h 6801"/>
                  <a:gd name="T34" fmla="*/ 1080823048 w 8706"/>
                  <a:gd name="T35" fmla="*/ 587268042 h 6801"/>
                  <a:gd name="T36" fmla="*/ 1026665326 w 8706"/>
                  <a:gd name="T37" fmla="*/ 592191247 h 6801"/>
                  <a:gd name="T38" fmla="*/ 955016552 w 8706"/>
                  <a:gd name="T39" fmla="*/ 505778522 h 6801"/>
                  <a:gd name="T40" fmla="*/ 802001432 w 8706"/>
                  <a:gd name="T41" fmla="*/ 594652489 h 6801"/>
                  <a:gd name="T42" fmla="*/ 799539734 w 8706"/>
                  <a:gd name="T43" fmla="*/ 713064967 h 6801"/>
                  <a:gd name="T44" fmla="*/ 764946016 w 8706"/>
                  <a:gd name="T45" fmla="*/ 797016089 h 6801"/>
                  <a:gd name="T46" fmla="*/ 683579671 w 8706"/>
                  <a:gd name="T47" fmla="*/ 779785231 h 6801"/>
                  <a:gd name="T48" fmla="*/ 671271179 w 8706"/>
                  <a:gd name="T49" fmla="*/ 755169925 h 6801"/>
                  <a:gd name="T50" fmla="*/ 616854293 w 8706"/>
                  <a:gd name="T51" fmla="*/ 747655900 h 6801"/>
                  <a:gd name="T52" fmla="*/ 555181894 w 8706"/>
                  <a:gd name="T53" fmla="*/ 740271453 h 6801"/>
                  <a:gd name="T54" fmla="*/ 476277247 w 8706"/>
                  <a:gd name="T55" fmla="*/ 727963800 h 6801"/>
                  <a:gd name="T56" fmla="*/ 473815549 w 8706"/>
                  <a:gd name="T57" fmla="*/ 765015975 h 6801"/>
                  <a:gd name="T58" fmla="*/ 486124400 w 8706"/>
                  <a:gd name="T59" fmla="*/ 774862026 h 6801"/>
                  <a:gd name="T60" fmla="*/ 476277247 w 8706"/>
                  <a:gd name="T61" fmla="*/ 809323382 h 6801"/>
                  <a:gd name="T62" fmla="*/ 468762570 w 8706"/>
                  <a:gd name="T63" fmla="*/ 819299369 h 6801"/>
                  <a:gd name="T64" fmla="*/ 454121962 w 8706"/>
                  <a:gd name="T65" fmla="*/ 829145420 h 6801"/>
                  <a:gd name="T66" fmla="*/ 444145587 w 8706"/>
                  <a:gd name="T67" fmla="*/ 841453073 h 6801"/>
                  <a:gd name="T68" fmla="*/ 417066546 w 8706"/>
                  <a:gd name="T69" fmla="*/ 846375918 h 6801"/>
                  <a:gd name="T70" fmla="*/ 404758055 w 8706"/>
                  <a:gd name="T71" fmla="*/ 838991470 h 6801"/>
                  <a:gd name="T72" fmla="*/ 384934886 w 8706"/>
                  <a:gd name="T73" fmla="*/ 834068265 h 6801"/>
                  <a:gd name="T74" fmla="*/ 365240940 w 8706"/>
                  <a:gd name="T75" fmla="*/ 858683571 h 6801"/>
                  <a:gd name="T76" fmla="*/ 338032677 w 8706"/>
                  <a:gd name="T77" fmla="*/ 878505248 h 6801"/>
                  <a:gd name="T78" fmla="*/ 286207071 w 8706"/>
                  <a:gd name="T79" fmla="*/ 846375918 h 6801"/>
                  <a:gd name="T80" fmla="*/ 313285752 w 8706"/>
                  <a:gd name="T81" fmla="*/ 713064967 h 6801"/>
                  <a:gd name="T82" fmla="*/ 212096238 w 8706"/>
                  <a:gd name="T83" fmla="*/ 703218917 h 6801"/>
                  <a:gd name="T84" fmla="*/ 111036307 w 8706"/>
                  <a:gd name="T85" fmla="*/ 614344950 h 6801"/>
                  <a:gd name="T86" fmla="*/ 24617343 w 8706"/>
                  <a:gd name="T87" fmla="*/ 582344836 h 6801"/>
                  <a:gd name="T88" fmla="*/ 51696024 w 8706"/>
                  <a:gd name="T89" fmla="*/ 570037543 h 6801"/>
                  <a:gd name="T90" fmla="*/ 22155285 w 8706"/>
                  <a:gd name="T91" fmla="*/ 513292907 h 6801"/>
                  <a:gd name="T92" fmla="*/ 24617343 w 8706"/>
                  <a:gd name="T93" fmla="*/ 441649438 h 6801"/>
                  <a:gd name="T94" fmla="*/ 19693586 w 8706"/>
                  <a:gd name="T95" fmla="*/ 382443199 h 6801"/>
                  <a:gd name="T96" fmla="*/ 56619421 w 8706"/>
                  <a:gd name="T97" fmla="*/ 372597149 h 6801"/>
                  <a:gd name="T98" fmla="*/ 83828044 w 8706"/>
                  <a:gd name="T99" fmla="*/ 352905048 h 6801"/>
                  <a:gd name="T100" fmla="*/ 157938516 w 8706"/>
                  <a:gd name="T101" fmla="*/ 310929307 h 6801"/>
                  <a:gd name="T102" fmla="*/ 185017557 w 8706"/>
                  <a:gd name="T103" fmla="*/ 283723182 h 6801"/>
                  <a:gd name="T104" fmla="*/ 202249445 w 8706"/>
                  <a:gd name="T105" fmla="*/ 283723182 h 6801"/>
                  <a:gd name="T106" fmla="*/ 246689956 w 8706"/>
                  <a:gd name="T107" fmla="*/ 264031081 h 6801"/>
                  <a:gd name="T108" fmla="*/ 340494375 w 8706"/>
                  <a:gd name="T109" fmla="*/ 226978546 h 6801"/>
                  <a:gd name="T110" fmla="*/ 384934886 w 8706"/>
                  <a:gd name="T111" fmla="*/ 167772307 h 6801"/>
                  <a:gd name="T112" fmla="*/ 360187961 w 8706"/>
                  <a:gd name="T113" fmla="*/ 61667842 h 6801"/>
                  <a:gd name="T114" fmla="*/ 466430454 w 8706"/>
                  <a:gd name="T115" fmla="*/ 4923205 h 6801"/>
                  <a:gd name="T116" fmla="*/ 686041369 w 8706"/>
                  <a:gd name="T117" fmla="*/ 2461603 h 68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706" h="6801">
                    <a:moveTo>
                      <a:pt x="6076" y="0"/>
                    </a:moveTo>
                    <a:lnTo>
                      <a:pt x="6247" y="0"/>
                    </a:lnTo>
                    <a:lnTo>
                      <a:pt x="6495" y="0"/>
                    </a:lnTo>
                    <a:lnTo>
                      <a:pt x="6647" y="0"/>
                    </a:lnTo>
                    <a:lnTo>
                      <a:pt x="6724" y="0"/>
                    </a:lnTo>
                    <a:lnTo>
                      <a:pt x="6761" y="38"/>
                    </a:lnTo>
                    <a:lnTo>
                      <a:pt x="6800" y="76"/>
                    </a:lnTo>
                    <a:lnTo>
                      <a:pt x="6857" y="95"/>
                    </a:lnTo>
                    <a:lnTo>
                      <a:pt x="6895" y="114"/>
                    </a:lnTo>
                    <a:lnTo>
                      <a:pt x="6933" y="95"/>
                    </a:lnTo>
                    <a:lnTo>
                      <a:pt x="7028" y="76"/>
                    </a:lnTo>
                    <a:lnTo>
                      <a:pt x="7086" y="76"/>
                    </a:lnTo>
                    <a:lnTo>
                      <a:pt x="7123" y="76"/>
                    </a:lnTo>
                    <a:lnTo>
                      <a:pt x="7181" y="76"/>
                    </a:lnTo>
                    <a:lnTo>
                      <a:pt x="7276" y="114"/>
                    </a:lnTo>
                    <a:lnTo>
                      <a:pt x="7295" y="133"/>
                    </a:lnTo>
                    <a:lnTo>
                      <a:pt x="7390" y="190"/>
                    </a:lnTo>
                    <a:lnTo>
                      <a:pt x="7390" y="209"/>
                    </a:lnTo>
                    <a:lnTo>
                      <a:pt x="7352" y="247"/>
                    </a:lnTo>
                    <a:lnTo>
                      <a:pt x="7352" y="267"/>
                    </a:lnTo>
                    <a:lnTo>
                      <a:pt x="7371" y="304"/>
                    </a:lnTo>
                    <a:lnTo>
                      <a:pt x="7390" y="323"/>
                    </a:lnTo>
                    <a:lnTo>
                      <a:pt x="7390" y="343"/>
                    </a:lnTo>
                    <a:lnTo>
                      <a:pt x="7409" y="514"/>
                    </a:lnTo>
                    <a:lnTo>
                      <a:pt x="7409" y="552"/>
                    </a:lnTo>
                    <a:lnTo>
                      <a:pt x="7428" y="552"/>
                    </a:lnTo>
                    <a:lnTo>
                      <a:pt x="7447" y="533"/>
                    </a:lnTo>
                    <a:lnTo>
                      <a:pt x="7467" y="533"/>
                    </a:lnTo>
                    <a:lnTo>
                      <a:pt x="7485" y="552"/>
                    </a:lnTo>
                    <a:lnTo>
                      <a:pt x="7428" y="628"/>
                    </a:lnTo>
                    <a:lnTo>
                      <a:pt x="7485" y="628"/>
                    </a:lnTo>
                    <a:lnTo>
                      <a:pt x="7504" y="648"/>
                    </a:lnTo>
                    <a:lnTo>
                      <a:pt x="7562" y="704"/>
                    </a:lnTo>
                    <a:lnTo>
                      <a:pt x="7581" y="724"/>
                    </a:lnTo>
                    <a:lnTo>
                      <a:pt x="7619" y="743"/>
                    </a:lnTo>
                    <a:lnTo>
                      <a:pt x="7657" y="762"/>
                    </a:lnTo>
                    <a:lnTo>
                      <a:pt x="7657" y="800"/>
                    </a:lnTo>
                    <a:lnTo>
                      <a:pt x="7714" y="838"/>
                    </a:lnTo>
                    <a:lnTo>
                      <a:pt x="7733" y="876"/>
                    </a:lnTo>
                    <a:lnTo>
                      <a:pt x="7733" y="914"/>
                    </a:lnTo>
                    <a:lnTo>
                      <a:pt x="7714" y="952"/>
                    </a:lnTo>
                    <a:lnTo>
                      <a:pt x="7695" y="990"/>
                    </a:lnTo>
                    <a:lnTo>
                      <a:pt x="7695" y="1200"/>
                    </a:lnTo>
                    <a:lnTo>
                      <a:pt x="7714" y="1219"/>
                    </a:lnTo>
                    <a:lnTo>
                      <a:pt x="7714" y="1238"/>
                    </a:lnTo>
                    <a:lnTo>
                      <a:pt x="7714" y="1257"/>
                    </a:lnTo>
                    <a:lnTo>
                      <a:pt x="7714" y="1295"/>
                    </a:lnTo>
                    <a:lnTo>
                      <a:pt x="7695" y="1295"/>
                    </a:lnTo>
                    <a:lnTo>
                      <a:pt x="7676" y="1295"/>
                    </a:lnTo>
                    <a:lnTo>
                      <a:pt x="7657" y="1314"/>
                    </a:lnTo>
                    <a:lnTo>
                      <a:pt x="7638" y="1333"/>
                    </a:lnTo>
                    <a:lnTo>
                      <a:pt x="7638" y="1447"/>
                    </a:lnTo>
                    <a:lnTo>
                      <a:pt x="7657" y="1447"/>
                    </a:lnTo>
                    <a:lnTo>
                      <a:pt x="7657" y="1466"/>
                    </a:lnTo>
                    <a:lnTo>
                      <a:pt x="7676" y="1486"/>
                    </a:lnTo>
                    <a:lnTo>
                      <a:pt x="7695" y="1486"/>
                    </a:lnTo>
                    <a:lnTo>
                      <a:pt x="7714" y="1486"/>
                    </a:lnTo>
                    <a:lnTo>
                      <a:pt x="7714" y="1523"/>
                    </a:lnTo>
                    <a:lnTo>
                      <a:pt x="7695" y="1562"/>
                    </a:lnTo>
                    <a:lnTo>
                      <a:pt x="7676" y="1600"/>
                    </a:lnTo>
                    <a:lnTo>
                      <a:pt x="7676" y="1619"/>
                    </a:lnTo>
                    <a:lnTo>
                      <a:pt x="7733" y="1619"/>
                    </a:lnTo>
                    <a:lnTo>
                      <a:pt x="7714" y="1657"/>
                    </a:lnTo>
                    <a:lnTo>
                      <a:pt x="7714" y="1695"/>
                    </a:lnTo>
                    <a:lnTo>
                      <a:pt x="7733" y="1714"/>
                    </a:lnTo>
                    <a:lnTo>
                      <a:pt x="7771" y="1733"/>
                    </a:lnTo>
                    <a:lnTo>
                      <a:pt x="7790" y="1771"/>
                    </a:lnTo>
                    <a:lnTo>
                      <a:pt x="7790" y="1790"/>
                    </a:lnTo>
                    <a:lnTo>
                      <a:pt x="7752" y="1847"/>
                    </a:lnTo>
                    <a:lnTo>
                      <a:pt x="7752" y="1904"/>
                    </a:lnTo>
                    <a:lnTo>
                      <a:pt x="7752" y="1943"/>
                    </a:lnTo>
                    <a:lnTo>
                      <a:pt x="7790" y="2019"/>
                    </a:lnTo>
                    <a:lnTo>
                      <a:pt x="7809" y="2076"/>
                    </a:lnTo>
                    <a:lnTo>
                      <a:pt x="7809" y="2171"/>
                    </a:lnTo>
                    <a:lnTo>
                      <a:pt x="7828" y="2228"/>
                    </a:lnTo>
                    <a:lnTo>
                      <a:pt x="7848" y="2266"/>
                    </a:lnTo>
                    <a:lnTo>
                      <a:pt x="7980" y="2476"/>
                    </a:lnTo>
                    <a:lnTo>
                      <a:pt x="8000" y="2514"/>
                    </a:lnTo>
                    <a:lnTo>
                      <a:pt x="8000" y="2552"/>
                    </a:lnTo>
                    <a:lnTo>
                      <a:pt x="8019" y="2590"/>
                    </a:lnTo>
                    <a:lnTo>
                      <a:pt x="8038" y="2609"/>
                    </a:lnTo>
                    <a:lnTo>
                      <a:pt x="8076" y="2629"/>
                    </a:lnTo>
                    <a:lnTo>
                      <a:pt x="8133" y="2629"/>
                    </a:lnTo>
                    <a:lnTo>
                      <a:pt x="8171" y="2629"/>
                    </a:lnTo>
                    <a:lnTo>
                      <a:pt x="8229" y="2685"/>
                    </a:lnTo>
                    <a:lnTo>
                      <a:pt x="8266" y="2743"/>
                    </a:lnTo>
                    <a:lnTo>
                      <a:pt x="8285" y="2895"/>
                    </a:lnTo>
                    <a:lnTo>
                      <a:pt x="8266" y="2914"/>
                    </a:lnTo>
                    <a:lnTo>
                      <a:pt x="8266" y="2933"/>
                    </a:lnTo>
                    <a:lnTo>
                      <a:pt x="8266" y="2952"/>
                    </a:lnTo>
                    <a:lnTo>
                      <a:pt x="8285" y="2971"/>
                    </a:lnTo>
                    <a:lnTo>
                      <a:pt x="8324" y="2971"/>
                    </a:lnTo>
                    <a:lnTo>
                      <a:pt x="8342" y="2990"/>
                    </a:lnTo>
                    <a:lnTo>
                      <a:pt x="8342" y="3010"/>
                    </a:lnTo>
                    <a:lnTo>
                      <a:pt x="8361" y="3028"/>
                    </a:lnTo>
                    <a:lnTo>
                      <a:pt x="8381" y="3086"/>
                    </a:lnTo>
                    <a:lnTo>
                      <a:pt x="8381" y="3124"/>
                    </a:lnTo>
                    <a:lnTo>
                      <a:pt x="8361" y="3162"/>
                    </a:lnTo>
                    <a:lnTo>
                      <a:pt x="8361" y="3219"/>
                    </a:lnTo>
                    <a:lnTo>
                      <a:pt x="8266" y="3200"/>
                    </a:lnTo>
                    <a:lnTo>
                      <a:pt x="8266" y="3276"/>
                    </a:lnTo>
                    <a:lnTo>
                      <a:pt x="8324" y="3447"/>
                    </a:lnTo>
                    <a:lnTo>
                      <a:pt x="8305" y="3581"/>
                    </a:lnTo>
                    <a:lnTo>
                      <a:pt x="8324" y="3600"/>
                    </a:lnTo>
                    <a:lnTo>
                      <a:pt x="8342" y="3619"/>
                    </a:lnTo>
                    <a:lnTo>
                      <a:pt x="8381" y="3657"/>
                    </a:lnTo>
                    <a:lnTo>
                      <a:pt x="8419" y="3714"/>
                    </a:lnTo>
                    <a:lnTo>
                      <a:pt x="8438" y="3752"/>
                    </a:lnTo>
                    <a:lnTo>
                      <a:pt x="8438" y="3809"/>
                    </a:lnTo>
                    <a:lnTo>
                      <a:pt x="8438" y="3828"/>
                    </a:lnTo>
                    <a:lnTo>
                      <a:pt x="8514" y="3848"/>
                    </a:lnTo>
                    <a:lnTo>
                      <a:pt x="8609" y="3924"/>
                    </a:lnTo>
                    <a:lnTo>
                      <a:pt x="8666" y="3943"/>
                    </a:lnTo>
                    <a:lnTo>
                      <a:pt x="8705" y="3981"/>
                    </a:lnTo>
                    <a:lnTo>
                      <a:pt x="8705" y="4019"/>
                    </a:lnTo>
                    <a:lnTo>
                      <a:pt x="8705" y="4057"/>
                    </a:lnTo>
                    <a:lnTo>
                      <a:pt x="8571" y="4095"/>
                    </a:lnTo>
                    <a:lnTo>
                      <a:pt x="8457" y="4171"/>
                    </a:lnTo>
                    <a:lnTo>
                      <a:pt x="8438" y="4209"/>
                    </a:lnTo>
                    <a:lnTo>
                      <a:pt x="8400" y="4247"/>
                    </a:lnTo>
                    <a:lnTo>
                      <a:pt x="8400" y="4305"/>
                    </a:lnTo>
                    <a:lnTo>
                      <a:pt x="8381" y="4400"/>
                    </a:lnTo>
                    <a:lnTo>
                      <a:pt x="8381" y="4457"/>
                    </a:lnTo>
                    <a:lnTo>
                      <a:pt x="8342" y="4533"/>
                    </a:lnTo>
                    <a:lnTo>
                      <a:pt x="8285" y="4590"/>
                    </a:lnTo>
                    <a:lnTo>
                      <a:pt x="8229" y="4628"/>
                    </a:lnTo>
                    <a:lnTo>
                      <a:pt x="8171" y="4647"/>
                    </a:lnTo>
                    <a:lnTo>
                      <a:pt x="8114" y="4647"/>
                    </a:lnTo>
                    <a:lnTo>
                      <a:pt x="8038" y="4628"/>
                    </a:lnTo>
                    <a:lnTo>
                      <a:pt x="7980" y="4610"/>
                    </a:lnTo>
                    <a:lnTo>
                      <a:pt x="7924" y="4571"/>
                    </a:lnTo>
                    <a:lnTo>
                      <a:pt x="7885" y="4514"/>
                    </a:lnTo>
                    <a:lnTo>
                      <a:pt x="7619" y="4152"/>
                    </a:lnTo>
                    <a:lnTo>
                      <a:pt x="7562" y="4019"/>
                    </a:lnTo>
                    <a:lnTo>
                      <a:pt x="7523" y="3962"/>
                    </a:lnTo>
                    <a:lnTo>
                      <a:pt x="7467" y="3924"/>
                    </a:lnTo>
                    <a:lnTo>
                      <a:pt x="7409" y="3904"/>
                    </a:lnTo>
                    <a:lnTo>
                      <a:pt x="7371" y="3904"/>
                    </a:lnTo>
                    <a:lnTo>
                      <a:pt x="7314" y="3904"/>
                    </a:lnTo>
                    <a:lnTo>
                      <a:pt x="6895" y="4076"/>
                    </a:lnTo>
                    <a:lnTo>
                      <a:pt x="6724" y="4190"/>
                    </a:lnTo>
                    <a:lnTo>
                      <a:pt x="6552" y="4438"/>
                    </a:lnTo>
                    <a:lnTo>
                      <a:pt x="6400" y="4552"/>
                    </a:lnTo>
                    <a:lnTo>
                      <a:pt x="6324" y="4571"/>
                    </a:lnTo>
                    <a:lnTo>
                      <a:pt x="6190" y="4590"/>
                    </a:lnTo>
                    <a:lnTo>
                      <a:pt x="6095" y="4610"/>
                    </a:lnTo>
                    <a:lnTo>
                      <a:pt x="6019" y="4666"/>
                    </a:lnTo>
                    <a:lnTo>
                      <a:pt x="5980" y="4724"/>
                    </a:lnTo>
                    <a:lnTo>
                      <a:pt x="5962" y="4800"/>
                    </a:lnTo>
                    <a:lnTo>
                      <a:pt x="5980" y="4857"/>
                    </a:lnTo>
                    <a:lnTo>
                      <a:pt x="6152" y="5371"/>
                    </a:lnTo>
                    <a:lnTo>
                      <a:pt x="6171" y="5504"/>
                    </a:lnTo>
                    <a:lnTo>
                      <a:pt x="6171" y="5581"/>
                    </a:lnTo>
                    <a:lnTo>
                      <a:pt x="6171" y="5638"/>
                    </a:lnTo>
                    <a:lnTo>
                      <a:pt x="6152" y="5676"/>
                    </a:lnTo>
                    <a:lnTo>
                      <a:pt x="6095" y="5771"/>
                    </a:lnTo>
                    <a:lnTo>
                      <a:pt x="6057" y="6019"/>
                    </a:lnTo>
                    <a:lnTo>
                      <a:pt x="5943" y="6133"/>
                    </a:lnTo>
                    <a:lnTo>
                      <a:pt x="5904" y="6152"/>
                    </a:lnTo>
                    <a:lnTo>
                      <a:pt x="5695" y="6210"/>
                    </a:lnTo>
                    <a:lnTo>
                      <a:pt x="5600" y="6266"/>
                    </a:lnTo>
                    <a:lnTo>
                      <a:pt x="5523" y="6286"/>
                    </a:lnTo>
                    <a:lnTo>
                      <a:pt x="5447" y="6286"/>
                    </a:lnTo>
                    <a:lnTo>
                      <a:pt x="5295" y="6266"/>
                    </a:lnTo>
                    <a:lnTo>
                      <a:pt x="5295" y="6152"/>
                    </a:lnTo>
                    <a:lnTo>
                      <a:pt x="5276" y="6019"/>
                    </a:lnTo>
                    <a:lnTo>
                      <a:pt x="5219" y="5981"/>
                    </a:lnTo>
                    <a:lnTo>
                      <a:pt x="5181" y="5962"/>
                    </a:lnTo>
                    <a:lnTo>
                      <a:pt x="5142" y="5924"/>
                    </a:lnTo>
                    <a:lnTo>
                      <a:pt x="5142" y="5885"/>
                    </a:lnTo>
                    <a:lnTo>
                      <a:pt x="5181" y="5848"/>
                    </a:lnTo>
                    <a:lnTo>
                      <a:pt x="5181" y="5829"/>
                    </a:lnTo>
                    <a:lnTo>
                      <a:pt x="5142" y="5790"/>
                    </a:lnTo>
                    <a:lnTo>
                      <a:pt x="5085" y="5733"/>
                    </a:lnTo>
                    <a:lnTo>
                      <a:pt x="5066" y="5733"/>
                    </a:lnTo>
                    <a:lnTo>
                      <a:pt x="5009" y="5733"/>
                    </a:lnTo>
                    <a:lnTo>
                      <a:pt x="4952" y="5733"/>
                    </a:lnTo>
                    <a:lnTo>
                      <a:pt x="4819" y="5752"/>
                    </a:lnTo>
                    <a:lnTo>
                      <a:pt x="4761" y="5771"/>
                    </a:lnTo>
                    <a:lnTo>
                      <a:pt x="4666" y="5829"/>
                    </a:lnTo>
                    <a:lnTo>
                      <a:pt x="4590" y="5848"/>
                    </a:lnTo>
                    <a:lnTo>
                      <a:pt x="4514" y="5848"/>
                    </a:lnTo>
                    <a:lnTo>
                      <a:pt x="4419" y="5848"/>
                    </a:lnTo>
                    <a:lnTo>
                      <a:pt x="4343" y="5829"/>
                    </a:lnTo>
                    <a:lnTo>
                      <a:pt x="4285" y="5790"/>
                    </a:lnTo>
                    <a:lnTo>
                      <a:pt x="4285" y="5714"/>
                    </a:lnTo>
                    <a:lnTo>
                      <a:pt x="4304" y="5657"/>
                    </a:lnTo>
                    <a:lnTo>
                      <a:pt x="4304" y="5600"/>
                    </a:lnTo>
                    <a:lnTo>
                      <a:pt x="4247" y="5524"/>
                    </a:lnTo>
                    <a:lnTo>
                      <a:pt x="4209" y="5524"/>
                    </a:lnTo>
                    <a:lnTo>
                      <a:pt x="3923" y="5543"/>
                    </a:lnTo>
                    <a:lnTo>
                      <a:pt x="3733" y="5581"/>
                    </a:lnTo>
                    <a:lnTo>
                      <a:pt x="3676" y="5619"/>
                    </a:lnTo>
                    <a:lnTo>
                      <a:pt x="3695" y="5714"/>
                    </a:lnTo>
                    <a:lnTo>
                      <a:pt x="3695" y="5752"/>
                    </a:lnTo>
                    <a:lnTo>
                      <a:pt x="3676" y="5809"/>
                    </a:lnTo>
                    <a:lnTo>
                      <a:pt x="3657" y="5866"/>
                    </a:lnTo>
                    <a:lnTo>
                      <a:pt x="3657" y="5885"/>
                    </a:lnTo>
                    <a:lnTo>
                      <a:pt x="3657" y="5905"/>
                    </a:lnTo>
                    <a:lnTo>
                      <a:pt x="3676" y="5905"/>
                    </a:lnTo>
                    <a:lnTo>
                      <a:pt x="3695" y="5905"/>
                    </a:lnTo>
                    <a:lnTo>
                      <a:pt x="3714" y="5905"/>
                    </a:lnTo>
                    <a:lnTo>
                      <a:pt x="3733" y="5924"/>
                    </a:lnTo>
                    <a:lnTo>
                      <a:pt x="3752" y="5962"/>
                    </a:lnTo>
                    <a:lnTo>
                      <a:pt x="3752" y="5981"/>
                    </a:lnTo>
                    <a:lnTo>
                      <a:pt x="3752" y="6000"/>
                    </a:lnTo>
                    <a:lnTo>
                      <a:pt x="3752" y="6019"/>
                    </a:lnTo>
                    <a:lnTo>
                      <a:pt x="3733" y="6038"/>
                    </a:lnTo>
                    <a:lnTo>
                      <a:pt x="3714" y="6095"/>
                    </a:lnTo>
                    <a:lnTo>
                      <a:pt x="3695" y="6190"/>
                    </a:lnTo>
                    <a:lnTo>
                      <a:pt x="3695" y="6228"/>
                    </a:lnTo>
                    <a:lnTo>
                      <a:pt x="3676" y="6247"/>
                    </a:lnTo>
                    <a:lnTo>
                      <a:pt x="3676" y="6266"/>
                    </a:lnTo>
                    <a:lnTo>
                      <a:pt x="3657" y="6305"/>
                    </a:lnTo>
                    <a:lnTo>
                      <a:pt x="3637" y="6324"/>
                    </a:lnTo>
                    <a:lnTo>
                      <a:pt x="3618" y="6324"/>
                    </a:lnTo>
                    <a:lnTo>
                      <a:pt x="3600" y="6342"/>
                    </a:lnTo>
                    <a:lnTo>
                      <a:pt x="3600" y="6362"/>
                    </a:lnTo>
                    <a:lnTo>
                      <a:pt x="3581" y="6381"/>
                    </a:lnTo>
                    <a:lnTo>
                      <a:pt x="3542" y="6381"/>
                    </a:lnTo>
                    <a:lnTo>
                      <a:pt x="3523" y="6381"/>
                    </a:lnTo>
                    <a:lnTo>
                      <a:pt x="3505" y="6400"/>
                    </a:lnTo>
                    <a:lnTo>
                      <a:pt x="3505" y="6419"/>
                    </a:lnTo>
                    <a:lnTo>
                      <a:pt x="3505" y="6438"/>
                    </a:lnTo>
                    <a:lnTo>
                      <a:pt x="3485" y="6476"/>
                    </a:lnTo>
                    <a:lnTo>
                      <a:pt x="3485" y="6495"/>
                    </a:lnTo>
                    <a:lnTo>
                      <a:pt x="3466" y="6495"/>
                    </a:lnTo>
                    <a:lnTo>
                      <a:pt x="3447" y="6495"/>
                    </a:lnTo>
                    <a:lnTo>
                      <a:pt x="3428" y="6495"/>
                    </a:lnTo>
                    <a:lnTo>
                      <a:pt x="3409" y="6476"/>
                    </a:lnTo>
                    <a:lnTo>
                      <a:pt x="3352" y="6476"/>
                    </a:lnTo>
                    <a:lnTo>
                      <a:pt x="3333" y="6495"/>
                    </a:lnTo>
                    <a:lnTo>
                      <a:pt x="3314" y="6495"/>
                    </a:lnTo>
                    <a:lnTo>
                      <a:pt x="3256" y="6533"/>
                    </a:lnTo>
                    <a:lnTo>
                      <a:pt x="3238" y="6533"/>
                    </a:lnTo>
                    <a:lnTo>
                      <a:pt x="3219" y="6533"/>
                    </a:lnTo>
                    <a:lnTo>
                      <a:pt x="3180" y="6533"/>
                    </a:lnTo>
                    <a:lnTo>
                      <a:pt x="3161" y="6533"/>
                    </a:lnTo>
                    <a:lnTo>
                      <a:pt x="3142" y="6514"/>
                    </a:lnTo>
                    <a:lnTo>
                      <a:pt x="3142" y="6495"/>
                    </a:lnTo>
                    <a:lnTo>
                      <a:pt x="3124" y="6495"/>
                    </a:lnTo>
                    <a:lnTo>
                      <a:pt x="3124" y="6476"/>
                    </a:lnTo>
                    <a:lnTo>
                      <a:pt x="3085" y="6476"/>
                    </a:lnTo>
                    <a:lnTo>
                      <a:pt x="3066" y="6457"/>
                    </a:lnTo>
                    <a:lnTo>
                      <a:pt x="3047" y="6457"/>
                    </a:lnTo>
                    <a:lnTo>
                      <a:pt x="3028" y="6457"/>
                    </a:lnTo>
                    <a:lnTo>
                      <a:pt x="3009" y="6457"/>
                    </a:lnTo>
                    <a:lnTo>
                      <a:pt x="2990" y="6438"/>
                    </a:lnTo>
                    <a:lnTo>
                      <a:pt x="2971" y="6438"/>
                    </a:lnTo>
                    <a:lnTo>
                      <a:pt x="2933" y="6438"/>
                    </a:lnTo>
                    <a:lnTo>
                      <a:pt x="2914" y="6457"/>
                    </a:lnTo>
                    <a:lnTo>
                      <a:pt x="2875" y="6495"/>
                    </a:lnTo>
                    <a:lnTo>
                      <a:pt x="2857" y="6514"/>
                    </a:lnTo>
                    <a:lnTo>
                      <a:pt x="2838" y="6533"/>
                    </a:lnTo>
                    <a:lnTo>
                      <a:pt x="2819" y="6628"/>
                    </a:lnTo>
                    <a:lnTo>
                      <a:pt x="2799" y="6647"/>
                    </a:lnTo>
                    <a:lnTo>
                      <a:pt x="2761" y="6686"/>
                    </a:lnTo>
                    <a:lnTo>
                      <a:pt x="2723" y="6723"/>
                    </a:lnTo>
                    <a:lnTo>
                      <a:pt x="2723" y="6743"/>
                    </a:lnTo>
                    <a:lnTo>
                      <a:pt x="2704" y="6762"/>
                    </a:lnTo>
                    <a:lnTo>
                      <a:pt x="2685" y="6762"/>
                    </a:lnTo>
                    <a:lnTo>
                      <a:pt x="2609" y="6781"/>
                    </a:lnTo>
                    <a:lnTo>
                      <a:pt x="2571" y="6800"/>
                    </a:lnTo>
                    <a:lnTo>
                      <a:pt x="2533" y="6800"/>
                    </a:lnTo>
                    <a:lnTo>
                      <a:pt x="2457" y="6781"/>
                    </a:lnTo>
                    <a:lnTo>
                      <a:pt x="2399" y="6762"/>
                    </a:lnTo>
                    <a:lnTo>
                      <a:pt x="2362" y="6762"/>
                    </a:lnTo>
                    <a:lnTo>
                      <a:pt x="2285" y="6762"/>
                    </a:lnTo>
                    <a:lnTo>
                      <a:pt x="2209" y="6533"/>
                    </a:lnTo>
                    <a:lnTo>
                      <a:pt x="2209" y="6438"/>
                    </a:lnTo>
                    <a:lnTo>
                      <a:pt x="2228" y="6324"/>
                    </a:lnTo>
                    <a:lnTo>
                      <a:pt x="2247" y="6247"/>
                    </a:lnTo>
                    <a:lnTo>
                      <a:pt x="2266" y="6190"/>
                    </a:lnTo>
                    <a:lnTo>
                      <a:pt x="2381" y="6000"/>
                    </a:lnTo>
                    <a:lnTo>
                      <a:pt x="2399" y="5943"/>
                    </a:lnTo>
                    <a:lnTo>
                      <a:pt x="2418" y="5504"/>
                    </a:lnTo>
                    <a:lnTo>
                      <a:pt x="2399" y="5448"/>
                    </a:lnTo>
                    <a:lnTo>
                      <a:pt x="2362" y="5409"/>
                    </a:lnTo>
                    <a:lnTo>
                      <a:pt x="2228" y="5371"/>
                    </a:lnTo>
                    <a:lnTo>
                      <a:pt x="1866" y="5448"/>
                    </a:lnTo>
                    <a:lnTo>
                      <a:pt x="1771" y="5448"/>
                    </a:lnTo>
                    <a:lnTo>
                      <a:pt x="1714" y="5448"/>
                    </a:lnTo>
                    <a:lnTo>
                      <a:pt x="1637" y="5428"/>
                    </a:lnTo>
                    <a:lnTo>
                      <a:pt x="1428" y="5333"/>
                    </a:lnTo>
                    <a:lnTo>
                      <a:pt x="1352" y="5276"/>
                    </a:lnTo>
                    <a:lnTo>
                      <a:pt x="1295" y="5219"/>
                    </a:lnTo>
                    <a:lnTo>
                      <a:pt x="1143" y="5028"/>
                    </a:lnTo>
                    <a:lnTo>
                      <a:pt x="952" y="4857"/>
                    </a:lnTo>
                    <a:lnTo>
                      <a:pt x="914" y="4800"/>
                    </a:lnTo>
                    <a:lnTo>
                      <a:pt x="857" y="4742"/>
                    </a:lnTo>
                    <a:lnTo>
                      <a:pt x="780" y="4724"/>
                    </a:lnTo>
                    <a:lnTo>
                      <a:pt x="247" y="4724"/>
                    </a:lnTo>
                    <a:lnTo>
                      <a:pt x="37" y="4686"/>
                    </a:lnTo>
                    <a:lnTo>
                      <a:pt x="95" y="4552"/>
                    </a:lnTo>
                    <a:lnTo>
                      <a:pt x="133" y="4514"/>
                    </a:lnTo>
                    <a:lnTo>
                      <a:pt x="190" y="4495"/>
                    </a:lnTo>
                    <a:lnTo>
                      <a:pt x="247" y="4495"/>
                    </a:lnTo>
                    <a:lnTo>
                      <a:pt x="285" y="4495"/>
                    </a:lnTo>
                    <a:lnTo>
                      <a:pt x="304" y="4476"/>
                    </a:lnTo>
                    <a:lnTo>
                      <a:pt x="323" y="4476"/>
                    </a:lnTo>
                    <a:lnTo>
                      <a:pt x="361" y="4419"/>
                    </a:lnTo>
                    <a:lnTo>
                      <a:pt x="381" y="4400"/>
                    </a:lnTo>
                    <a:lnTo>
                      <a:pt x="399" y="4400"/>
                    </a:lnTo>
                    <a:lnTo>
                      <a:pt x="418" y="4381"/>
                    </a:lnTo>
                    <a:lnTo>
                      <a:pt x="418" y="4361"/>
                    </a:lnTo>
                    <a:lnTo>
                      <a:pt x="418" y="4324"/>
                    </a:lnTo>
                    <a:lnTo>
                      <a:pt x="381" y="4285"/>
                    </a:lnTo>
                    <a:lnTo>
                      <a:pt x="285" y="4190"/>
                    </a:lnTo>
                    <a:lnTo>
                      <a:pt x="247" y="4133"/>
                    </a:lnTo>
                    <a:lnTo>
                      <a:pt x="171" y="3962"/>
                    </a:lnTo>
                    <a:lnTo>
                      <a:pt x="171" y="3885"/>
                    </a:lnTo>
                    <a:lnTo>
                      <a:pt x="190" y="3809"/>
                    </a:lnTo>
                    <a:lnTo>
                      <a:pt x="323" y="3619"/>
                    </a:lnTo>
                    <a:lnTo>
                      <a:pt x="323" y="3562"/>
                    </a:lnTo>
                    <a:lnTo>
                      <a:pt x="285" y="3504"/>
                    </a:lnTo>
                    <a:lnTo>
                      <a:pt x="247" y="3467"/>
                    </a:lnTo>
                    <a:lnTo>
                      <a:pt x="190" y="3409"/>
                    </a:lnTo>
                    <a:lnTo>
                      <a:pt x="133" y="3333"/>
                    </a:lnTo>
                    <a:lnTo>
                      <a:pt x="76" y="3124"/>
                    </a:lnTo>
                    <a:lnTo>
                      <a:pt x="0" y="2990"/>
                    </a:lnTo>
                    <a:lnTo>
                      <a:pt x="37" y="2952"/>
                    </a:lnTo>
                    <a:lnTo>
                      <a:pt x="114" y="2952"/>
                    </a:lnTo>
                    <a:lnTo>
                      <a:pt x="133" y="2952"/>
                    </a:lnTo>
                    <a:lnTo>
                      <a:pt x="152" y="2952"/>
                    </a:lnTo>
                    <a:lnTo>
                      <a:pt x="171" y="2952"/>
                    </a:lnTo>
                    <a:lnTo>
                      <a:pt x="323" y="2952"/>
                    </a:lnTo>
                    <a:lnTo>
                      <a:pt x="361" y="2933"/>
                    </a:lnTo>
                    <a:lnTo>
                      <a:pt x="381" y="2933"/>
                    </a:lnTo>
                    <a:lnTo>
                      <a:pt x="399" y="2914"/>
                    </a:lnTo>
                    <a:lnTo>
                      <a:pt x="418" y="2876"/>
                    </a:lnTo>
                    <a:lnTo>
                      <a:pt x="437" y="2876"/>
                    </a:lnTo>
                    <a:lnTo>
                      <a:pt x="437" y="2857"/>
                    </a:lnTo>
                    <a:lnTo>
                      <a:pt x="495" y="2838"/>
                    </a:lnTo>
                    <a:lnTo>
                      <a:pt x="513" y="2800"/>
                    </a:lnTo>
                    <a:lnTo>
                      <a:pt x="533" y="2800"/>
                    </a:lnTo>
                    <a:lnTo>
                      <a:pt x="552" y="2761"/>
                    </a:lnTo>
                    <a:lnTo>
                      <a:pt x="647" y="2724"/>
                    </a:lnTo>
                    <a:lnTo>
                      <a:pt x="762" y="2705"/>
                    </a:lnTo>
                    <a:lnTo>
                      <a:pt x="914" y="2666"/>
                    </a:lnTo>
                    <a:lnTo>
                      <a:pt x="1143" y="2552"/>
                    </a:lnTo>
                    <a:lnTo>
                      <a:pt x="1161" y="2533"/>
                    </a:lnTo>
                    <a:lnTo>
                      <a:pt x="1199" y="2438"/>
                    </a:lnTo>
                    <a:lnTo>
                      <a:pt x="1199" y="2419"/>
                    </a:lnTo>
                    <a:lnTo>
                      <a:pt x="1219" y="2400"/>
                    </a:lnTo>
                    <a:lnTo>
                      <a:pt x="1238" y="2380"/>
                    </a:lnTo>
                    <a:lnTo>
                      <a:pt x="1238" y="2362"/>
                    </a:lnTo>
                    <a:lnTo>
                      <a:pt x="1257" y="2343"/>
                    </a:lnTo>
                    <a:lnTo>
                      <a:pt x="1275" y="2324"/>
                    </a:lnTo>
                    <a:lnTo>
                      <a:pt x="1295" y="2285"/>
                    </a:lnTo>
                    <a:lnTo>
                      <a:pt x="1409" y="2209"/>
                    </a:lnTo>
                    <a:lnTo>
                      <a:pt x="1428" y="2190"/>
                    </a:lnTo>
                    <a:lnTo>
                      <a:pt x="1447" y="2190"/>
                    </a:lnTo>
                    <a:lnTo>
                      <a:pt x="1466" y="2190"/>
                    </a:lnTo>
                    <a:lnTo>
                      <a:pt x="1504" y="2190"/>
                    </a:lnTo>
                    <a:lnTo>
                      <a:pt x="1523" y="2190"/>
                    </a:lnTo>
                    <a:lnTo>
                      <a:pt x="1542" y="2190"/>
                    </a:lnTo>
                    <a:lnTo>
                      <a:pt x="1561" y="2190"/>
                    </a:lnTo>
                    <a:lnTo>
                      <a:pt x="1619" y="2190"/>
                    </a:lnTo>
                    <a:lnTo>
                      <a:pt x="1637" y="2190"/>
                    </a:lnTo>
                    <a:lnTo>
                      <a:pt x="1656" y="2190"/>
                    </a:lnTo>
                    <a:lnTo>
                      <a:pt x="1828" y="2133"/>
                    </a:lnTo>
                    <a:lnTo>
                      <a:pt x="1828" y="2114"/>
                    </a:lnTo>
                    <a:lnTo>
                      <a:pt x="1847" y="2114"/>
                    </a:lnTo>
                    <a:lnTo>
                      <a:pt x="1904" y="2038"/>
                    </a:lnTo>
                    <a:lnTo>
                      <a:pt x="1942" y="1981"/>
                    </a:lnTo>
                    <a:lnTo>
                      <a:pt x="2152" y="1981"/>
                    </a:lnTo>
                    <a:lnTo>
                      <a:pt x="2304" y="1962"/>
                    </a:lnTo>
                    <a:lnTo>
                      <a:pt x="2418" y="1923"/>
                    </a:lnTo>
                    <a:lnTo>
                      <a:pt x="2571" y="1828"/>
                    </a:lnTo>
                    <a:lnTo>
                      <a:pt x="2609" y="1809"/>
                    </a:lnTo>
                    <a:lnTo>
                      <a:pt x="2628" y="1752"/>
                    </a:lnTo>
                    <a:lnTo>
                      <a:pt x="2647" y="1695"/>
                    </a:lnTo>
                    <a:lnTo>
                      <a:pt x="2761" y="1562"/>
                    </a:lnTo>
                    <a:lnTo>
                      <a:pt x="2761" y="1542"/>
                    </a:lnTo>
                    <a:lnTo>
                      <a:pt x="2875" y="1371"/>
                    </a:lnTo>
                    <a:lnTo>
                      <a:pt x="2895" y="1352"/>
                    </a:lnTo>
                    <a:lnTo>
                      <a:pt x="2952" y="1314"/>
                    </a:lnTo>
                    <a:lnTo>
                      <a:pt x="2971" y="1295"/>
                    </a:lnTo>
                    <a:lnTo>
                      <a:pt x="3066" y="1161"/>
                    </a:lnTo>
                    <a:lnTo>
                      <a:pt x="3085" y="1085"/>
                    </a:lnTo>
                    <a:lnTo>
                      <a:pt x="3028" y="1029"/>
                    </a:lnTo>
                    <a:lnTo>
                      <a:pt x="2914" y="895"/>
                    </a:lnTo>
                    <a:lnTo>
                      <a:pt x="2875" y="819"/>
                    </a:lnTo>
                    <a:lnTo>
                      <a:pt x="2819" y="552"/>
                    </a:lnTo>
                    <a:lnTo>
                      <a:pt x="2780" y="476"/>
                    </a:lnTo>
                    <a:lnTo>
                      <a:pt x="2590" y="171"/>
                    </a:lnTo>
                    <a:lnTo>
                      <a:pt x="2533" y="57"/>
                    </a:lnTo>
                    <a:lnTo>
                      <a:pt x="2628" y="57"/>
                    </a:lnTo>
                    <a:lnTo>
                      <a:pt x="2875" y="57"/>
                    </a:lnTo>
                    <a:lnTo>
                      <a:pt x="3124" y="57"/>
                    </a:lnTo>
                    <a:lnTo>
                      <a:pt x="3352" y="57"/>
                    </a:lnTo>
                    <a:lnTo>
                      <a:pt x="3600" y="38"/>
                    </a:lnTo>
                    <a:lnTo>
                      <a:pt x="3847" y="38"/>
                    </a:lnTo>
                    <a:lnTo>
                      <a:pt x="4076" y="38"/>
                    </a:lnTo>
                    <a:lnTo>
                      <a:pt x="4323" y="38"/>
                    </a:lnTo>
                    <a:lnTo>
                      <a:pt x="4571" y="38"/>
                    </a:lnTo>
                    <a:lnTo>
                      <a:pt x="4800" y="19"/>
                    </a:lnTo>
                    <a:lnTo>
                      <a:pt x="5047" y="19"/>
                    </a:lnTo>
                    <a:lnTo>
                      <a:pt x="5295" y="19"/>
                    </a:lnTo>
                    <a:lnTo>
                      <a:pt x="5523" y="19"/>
                    </a:lnTo>
                    <a:lnTo>
                      <a:pt x="5771" y="19"/>
                    </a:lnTo>
                    <a:lnTo>
                      <a:pt x="6019" y="0"/>
                    </a:lnTo>
                    <a:lnTo>
                      <a:pt x="6076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2" name="Freeform 9">
                <a:extLst>
                  <a:ext uri="{FF2B5EF4-FFF2-40B4-BE49-F238E27FC236}">
                    <a16:creationId xmlns:a16="http://schemas.microsoft.com/office/drawing/2014/main" id="{5EBB3A0E-9CC4-4E4E-8AB2-72B3BA4D6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2413" y="3813175"/>
                <a:ext cx="4362450" cy="3367088"/>
              </a:xfrm>
              <a:custGeom>
                <a:avLst/>
                <a:gdLst>
                  <a:gd name="T0" fmla="*/ 968029311 w 12116"/>
                  <a:gd name="T1" fmla="*/ 29548870 h 9353"/>
                  <a:gd name="T2" fmla="*/ 1017422644 w 12116"/>
                  <a:gd name="T3" fmla="*/ 7387218 h 9353"/>
                  <a:gd name="T4" fmla="*/ 1103893201 w 12116"/>
                  <a:gd name="T5" fmla="*/ 0 h 9353"/>
                  <a:gd name="T6" fmla="*/ 1091577453 w 12116"/>
                  <a:gd name="T7" fmla="*/ 93830983 h 9353"/>
                  <a:gd name="T8" fmla="*/ 1182844688 w 12116"/>
                  <a:gd name="T9" fmla="*/ 128304665 h 9353"/>
                  <a:gd name="T10" fmla="*/ 1331024325 w 12116"/>
                  <a:gd name="T11" fmla="*/ 125842259 h 9353"/>
                  <a:gd name="T12" fmla="*/ 1481667112 w 12116"/>
                  <a:gd name="T13" fmla="*/ 125842259 h 9353"/>
                  <a:gd name="T14" fmla="*/ 1528596935 w 12116"/>
                  <a:gd name="T15" fmla="*/ 130767071 h 9353"/>
                  <a:gd name="T16" fmla="*/ 1543376193 w 12116"/>
                  <a:gd name="T17" fmla="*/ 157983135 h 9353"/>
                  <a:gd name="T18" fmla="*/ 1548302492 w 12116"/>
                  <a:gd name="T19" fmla="*/ 177682382 h 9353"/>
                  <a:gd name="T20" fmla="*/ 1550765642 w 12116"/>
                  <a:gd name="T21" fmla="*/ 189994411 h 9353"/>
                  <a:gd name="T22" fmla="*/ 1548302492 w 12116"/>
                  <a:gd name="T23" fmla="*/ 214748070 h 9353"/>
                  <a:gd name="T24" fmla="*/ 1540913043 w 12116"/>
                  <a:gd name="T25" fmla="*/ 246889307 h 9353"/>
                  <a:gd name="T26" fmla="*/ 1521207486 w 12116"/>
                  <a:gd name="T27" fmla="*/ 301191836 h 9353"/>
                  <a:gd name="T28" fmla="*/ 1513688417 w 12116"/>
                  <a:gd name="T29" fmla="*/ 345515141 h 9353"/>
                  <a:gd name="T30" fmla="*/ 1531060445 w 12116"/>
                  <a:gd name="T31" fmla="*/ 392560413 h 9353"/>
                  <a:gd name="T32" fmla="*/ 1550765642 w 12116"/>
                  <a:gd name="T33" fmla="*/ 434421312 h 9353"/>
                  <a:gd name="T34" fmla="*/ 1568137669 w 12116"/>
                  <a:gd name="T35" fmla="*/ 488853441 h 9353"/>
                  <a:gd name="T36" fmla="*/ 1528596935 w 12116"/>
                  <a:gd name="T37" fmla="*/ 520864718 h 9353"/>
                  <a:gd name="T38" fmla="*/ 1457035256 w 12116"/>
                  <a:gd name="T39" fmla="*/ 550543548 h 9353"/>
                  <a:gd name="T40" fmla="*/ 1343340073 w 12116"/>
                  <a:gd name="T41" fmla="*/ 567780389 h 9353"/>
                  <a:gd name="T42" fmla="*/ 1266852095 w 12116"/>
                  <a:gd name="T43" fmla="*/ 585017230 h 9353"/>
                  <a:gd name="T44" fmla="*/ 1182844688 w 12116"/>
                  <a:gd name="T45" fmla="*/ 651631788 h 9353"/>
                  <a:gd name="T46" fmla="*/ 1135914505 w 12116"/>
                  <a:gd name="T47" fmla="*/ 723301119 h 9353"/>
                  <a:gd name="T48" fmla="*/ 1042184120 w 12116"/>
                  <a:gd name="T49" fmla="*/ 787453271 h 9353"/>
                  <a:gd name="T50" fmla="*/ 977882270 w 12116"/>
                  <a:gd name="T51" fmla="*/ 824518959 h 9353"/>
                  <a:gd name="T52" fmla="*/ 898930782 w 12116"/>
                  <a:gd name="T53" fmla="*/ 960210841 h 9353"/>
                  <a:gd name="T54" fmla="*/ 795217818 w 12116"/>
                  <a:gd name="T55" fmla="*/ 1039267389 h 9353"/>
                  <a:gd name="T56" fmla="*/ 706284112 w 12116"/>
                  <a:gd name="T57" fmla="*/ 1083720295 h 9353"/>
                  <a:gd name="T58" fmla="*/ 619813555 w 12116"/>
                  <a:gd name="T59" fmla="*/ 1135560418 h 9353"/>
                  <a:gd name="T60" fmla="*/ 523490399 w 12116"/>
                  <a:gd name="T61" fmla="*/ 1165109648 h 9353"/>
                  <a:gd name="T62" fmla="*/ 390219280 w 12116"/>
                  <a:gd name="T63" fmla="*/ 1207100148 h 9353"/>
                  <a:gd name="T64" fmla="*/ 303748723 w 12116"/>
                  <a:gd name="T65" fmla="*/ 1167572054 h 9353"/>
                  <a:gd name="T66" fmla="*/ 298822424 w 12116"/>
                  <a:gd name="T67" fmla="*/ 1110936360 h 9353"/>
                  <a:gd name="T68" fmla="*/ 308675383 w 12116"/>
                  <a:gd name="T69" fmla="*/ 1068816259 h 9353"/>
                  <a:gd name="T70" fmla="*/ 98786305 w 12116"/>
                  <a:gd name="T71" fmla="*/ 984964860 h 9353"/>
                  <a:gd name="T72" fmla="*/ 56782781 w 12116"/>
                  <a:gd name="T73" fmla="*/ 950361218 h 9353"/>
                  <a:gd name="T74" fmla="*/ 27224626 w 12116"/>
                  <a:gd name="T75" fmla="*/ 906037913 h 9353"/>
                  <a:gd name="T76" fmla="*/ 0 w 12116"/>
                  <a:gd name="T77" fmla="*/ 841756160 h 9353"/>
                  <a:gd name="T78" fmla="*/ 69098529 w 12116"/>
                  <a:gd name="T79" fmla="*/ 799765300 h 9353"/>
                  <a:gd name="T80" fmla="*/ 81414637 w 12116"/>
                  <a:gd name="T81" fmla="*/ 703472271 h 9353"/>
                  <a:gd name="T82" fmla="*/ 81414637 w 12116"/>
                  <a:gd name="T83" fmla="*/ 570242795 h 9353"/>
                  <a:gd name="T84" fmla="*/ 71561679 w 12116"/>
                  <a:gd name="T85" fmla="*/ 511015094 h 9353"/>
                  <a:gd name="T86" fmla="*/ 74154809 w 12116"/>
                  <a:gd name="T87" fmla="*/ 473949406 h 9353"/>
                  <a:gd name="T88" fmla="*/ 69098529 w 12116"/>
                  <a:gd name="T89" fmla="*/ 407334848 h 9353"/>
                  <a:gd name="T90" fmla="*/ 91396856 w 12116"/>
                  <a:gd name="T91" fmla="*/ 407334848 h 9353"/>
                  <a:gd name="T92" fmla="*/ 177737792 w 12116"/>
                  <a:gd name="T93" fmla="*/ 390098007 h 9353"/>
                  <a:gd name="T94" fmla="*/ 261745200 w 12116"/>
                  <a:gd name="T95" fmla="*/ 412259660 h 9353"/>
                  <a:gd name="T96" fmla="*/ 288969826 w 12116"/>
                  <a:gd name="T97" fmla="*/ 372731206 h 9353"/>
                  <a:gd name="T98" fmla="*/ 360531505 w 12116"/>
                  <a:gd name="T99" fmla="*/ 377656017 h 9353"/>
                  <a:gd name="T100" fmla="*/ 400072239 w 12116"/>
                  <a:gd name="T101" fmla="*/ 360419176 h 9353"/>
                  <a:gd name="T102" fmla="*/ 483950025 w 12116"/>
                  <a:gd name="T103" fmla="*/ 353031959 h 9353"/>
                  <a:gd name="T104" fmla="*/ 595052078 w 12116"/>
                  <a:gd name="T105" fmla="*/ 375193611 h 9353"/>
                  <a:gd name="T106" fmla="*/ 686578915 w 12116"/>
                  <a:gd name="T107" fmla="*/ 328278300 h 9353"/>
                  <a:gd name="T108" fmla="*/ 698894663 w 12116"/>
                  <a:gd name="T109" fmla="*/ 254276524 h 9353"/>
                  <a:gd name="T110" fmla="*/ 728452818 w 12116"/>
                  <a:gd name="T111" fmla="*/ 222135288 h 9353"/>
                  <a:gd name="T112" fmla="*/ 745824846 w 12116"/>
                  <a:gd name="T113" fmla="*/ 195048823 h 9353"/>
                  <a:gd name="T114" fmla="*/ 740768566 w 12116"/>
                  <a:gd name="T115" fmla="*/ 71539370 h 9353"/>
                  <a:gd name="T116" fmla="*/ 767993192 w 12116"/>
                  <a:gd name="T117" fmla="*/ 29548870 h 9353"/>
                  <a:gd name="T118" fmla="*/ 854463749 w 12116"/>
                  <a:gd name="T119" fmla="*/ 29548870 h 93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116" h="9353">
                    <a:moveTo>
                      <a:pt x="6952" y="228"/>
                    </a:moveTo>
                    <a:lnTo>
                      <a:pt x="7029" y="228"/>
                    </a:lnTo>
                    <a:lnTo>
                      <a:pt x="7143" y="228"/>
                    </a:lnTo>
                    <a:lnTo>
                      <a:pt x="7257" y="228"/>
                    </a:lnTo>
                    <a:lnTo>
                      <a:pt x="7372" y="228"/>
                    </a:lnTo>
                    <a:lnTo>
                      <a:pt x="7467" y="228"/>
                    </a:lnTo>
                    <a:lnTo>
                      <a:pt x="7582" y="228"/>
                    </a:lnTo>
                    <a:lnTo>
                      <a:pt x="7696" y="228"/>
                    </a:lnTo>
                    <a:lnTo>
                      <a:pt x="7829" y="228"/>
                    </a:lnTo>
                    <a:lnTo>
                      <a:pt x="7829" y="191"/>
                    </a:lnTo>
                    <a:lnTo>
                      <a:pt x="7829" y="95"/>
                    </a:lnTo>
                    <a:lnTo>
                      <a:pt x="7848" y="57"/>
                    </a:lnTo>
                    <a:lnTo>
                      <a:pt x="7867" y="19"/>
                    </a:lnTo>
                    <a:lnTo>
                      <a:pt x="7886" y="0"/>
                    </a:lnTo>
                    <a:lnTo>
                      <a:pt x="7924" y="0"/>
                    </a:lnTo>
                    <a:lnTo>
                      <a:pt x="8058" y="0"/>
                    </a:lnTo>
                    <a:lnTo>
                      <a:pt x="8286" y="0"/>
                    </a:lnTo>
                    <a:lnTo>
                      <a:pt x="8515" y="0"/>
                    </a:lnTo>
                    <a:lnTo>
                      <a:pt x="8667" y="0"/>
                    </a:lnTo>
                    <a:lnTo>
                      <a:pt x="8591" y="152"/>
                    </a:lnTo>
                    <a:lnTo>
                      <a:pt x="8534" y="343"/>
                    </a:lnTo>
                    <a:lnTo>
                      <a:pt x="8496" y="457"/>
                    </a:lnTo>
                    <a:lnTo>
                      <a:pt x="8439" y="609"/>
                    </a:lnTo>
                    <a:lnTo>
                      <a:pt x="8420" y="724"/>
                    </a:lnTo>
                    <a:lnTo>
                      <a:pt x="8420" y="857"/>
                    </a:lnTo>
                    <a:lnTo>
                      <a:pt x="8420" y="990"/>
                    </a:lnTo>
                    <a:lnTo>
                      <a:pt x="8553" y="990"/>
                    </a:lnTo>
                    <a:lnTo>
                      <a:pt x="8743" y="990"/>
                    </a:lnTo>
                    <a:lnTo>
                      <a:pt x="8934" y="990"/>
                    </a:lnTo>
                    <a:lnTo>
                      <a:pt x="9124" y="990"/>
                    </a:lnTo>
                    <a:lnTo>
                      <a:pt x="9314" y="990"/>
                    </a:lnTo>
                    <a:lnTo>
                      <a:pt x="9505" y="971"/>
                    </a:lnTo>
                    <a:lnTo>
                      <a:pt x="9695" y="971"/>
                    </a:lnTo>
                    <a:lnTo>
                      <a:pt x="9886" y="971"/>
                    </a:lnTo>
                    <a:lnTo>
                      <a:pt x="10076" y="971"/>
                    </a:lnTo>
                    <a:lnTo>
                      <a:pt x="10267" y="971"/>
                    </a:lnTo>
                    <a:lnTo>
                      <a:pt x="10457" y="971"/>
                    </a:lnTo>
                    <a:lnTo>
                      <a:pt x="10667" y="971"/>
                    </a:lnTo>
                    <a:lnTo>
                      <a:pt x="10858" y="971"/>
                    </a:lnTo>
                    <a:lnTo>
                      <a:pt x="11048" y="971"/>
                    </a:lnTo>
                    <a:lnTo>
                      <a:pt x="11239" y="971"/>
                    </a:lnTo>
                    <a:lnTo>
                      <a:pt x="11429" y="971"/>
                    </a:lnTo>
                    <a:lnTo>
                      <a:pt x="11620" y="971"/>
                    </a:lnTo>
                    <a:lnTo>
                      <a:pt x="11715" y="971"/>
                    </a:lnTo>
                    <a:lnTo>
                      <a:pt x="11753" y="971"/>
                    </a:lnTo>
                    <a:lnTo>
                      <a:pt x="11753" y="990"/>
                    </a:lnTo>
                    <a:lnTo>
                      <a:pt x="11772" y="990"/>
                    </a:lnTo>
                    <a:lnTo>
                      <a:pt x="11791" y="1009"/>
                    </a:lnTo>
                    <a:lnTo>
                      <a:pt x="11810" y="1009"/>
                    </a:lnTo>
                    <a:lnTo>
                      <a:pt x="11829" y="1029"/>
                    </a:lnTo>
                    <a:lnTo>
                      <a:pt x="11886" y="1162"/>
                    </a:lnTo>
                    <a:lnTo>
                      <a:pt x="11905" y="1181"/>
                    </a:lnTo>
                    <a:lnTo>
                      <a:pt x="11905" y="1200"/>
                    </a:lnTo>
                    <a:lnTo>
                      <a:pt x="11905" y="1219"/>
                    </a:lnTo>
                    <a:lnTo>
                      <a:pt x="11886" y="1238"/>
                    </a:lnTo>
                    <a:lnTo>
                      <a:pt x="11886" y="1257"/>
                    </a:lnTo>
                    <a:lnTo>
                      <a:pt x="11905" y="1295"/>
                    </a:lnTo>
                    <a:lnTo>
                      <a:pt x="11925" y="1314"/>
                    </a:lnTo>
                    <a:lnTo>
                      <a:pt x="11943" y="1333"/>
                    </a:lnTo>
                    <a:lnTo>
                      <a:pt x="11943" y="1371"/>
                    </a:lnTo>
                    <a:lnTo>
                      <a:pt x="11925" y="1410"/>
                    </a:lnTo>
                    <a:lnTo>
                      <a:pt x="11925" y="1428"/>
                    </a:lnTo>
                    <a:lnTo>
                      <a:pt x="11962" y="1447"/>
                    </a:lnTo>
                    <a:lnTo>
                      <a:pt x="11962" y="1466"/>
                    </a:lnTo>
                    <a:lnTo>
                      <a:pt x="11962" y="1505"/>
                    </a:lnTo>
                    <a:lnTo>
                      <a:pt x="11925" y="1562"/>
                    </a:lnTo>
                    <a:lnTo>
                      <a:pt x="11925" y="1600"/>
                    </a:lnTo>
                    <a:lnTo>
                      <a:pt x="11925" y="1619"/>
                    </a:lnTo>
                    <a:lnTo>
                      <a:pt x="11925" y="1638"/>
                    </a:lnTo>
                    <a:lnTo>
                      <a:pt x="11943" y="1657"/>
                    </a:lnTo>
                    <a:lnTo>
                      <a:pt x="11943" y="1676"/>
                    </a:lnTo>
                    <a:lnTo>
                      <a:pt x="11943" y="1791"/>
                    </a:lnTo>
                    <a:lnTo>
                      <a:pt x="11943" y="1809"/>
                    </a:lnTo>
                    <a:lnTo>
                      <a:pt x="11905" y="1847"/>
                    </a:lnTo>
                    <a:lnTo>
                      <a:pt x="11886" y="1867"/>
                    </a:lnTo>
                    <a:lnTo>
                      <a:pt x="11886" y="1905"/>
                    </a:lnTo>
                    <a:lnTo>
                      <a:pt x="11867" y="1943"/>
                    </a:lnTo>
                    <a:lnTo>
                      <a:pt x="11848" y="2000"/>
                    </a:lnTo>
                    <a:lnTo>
                      <a:pt x="11829" y="2076"/>
                    </a:lnTo>
                    <a:lnTo>
                      <a:pt x="11791" y="2190"/>
                    </a:lnTo>
                    <a:lnTo>
                      <a:pt x="11772" y="2248"/>
                    </a:lnTo>
                    <a:lnTo>
                      <a:pt x="11734" y="2324"/>
                    </a:lnTo>
                    <a:lnTo>
                      <a:pt x="11715" y="2362"/>
                    </a:lnTo>
                    <a:lnTo>
                      <a:pt x="11715" y="2495"/>
                    </a:lnTo>
                    <a:lnTo>
                      <a:pt x="11734" y="2552"/>
                    </a:lnTo>
                    <a:lnTo>
                      <a:pt x="11734" y="2590"/>
                    </a:lnTo>
                    <a:lnTo>
                      <a:pt x="11715" y="2609"/>
                    </a:lnTo>
                    <a:lnTo>
                      <a:pt x="11676" y="2666"/>
                    </a:lnTo>
                    <a:lnTo>
                      <a:pt x="11676" y="2705"/>
                    </a:lnTo>
                    <a:lnTo>
                      <a:pt x="11676" y="2876"/>
                    </a:lnTo>
                    <a:lnTo>
                      <a:pt x="11696" y="2933"/>
                    </a:lnTo>
                    <a:lnTo>
                      <a:pt x="11715" y="2952"/>
                    </a:lnTo>
                    <a:lnTo>
                      <a:pt x="11810" y="2990"/>
                    </a:lnTo>
                    <a:lnTo>
                      <a:pt x="11810" y="3029"/>
                    </a:lnTo>
                    <a:lnTo>
                      <a:pt x="11829" y="3086"/>
                    </a:lnTo>
                    <a:lnTo>
                      <a:pt x="11848" y="3143"/>
                    </a:lnTo>
                    <a:lnTo>
                      <a:pt x="11867" y="3200"/>
                    </a:lnTo>
                    <a:lnTo>
                      <a:pt x="11943" y="3276"/>
                    </a:lnTo>
                    <a:lnTo>
                      <a:pt x="11962" y="3295"/>
                    </a:lnTo>
                    <a:lnTo>
                      <a:pt x="11962" y="3352"/>
                    </a:lnTo>
                    <a:lnTo>
                      <a:pt x="11962" y="3467"/>
                    </a:lnTo>
                    <a:lnTo>
                      <a:pt x="12001" y="3600"/>
                    </a:lnTo>
                    <a:lnTo>
                      <a:pt x="12020" y="3638"/>
                    </a:lnTo>
                    <a:lnTo>
                      <a:pt x="12096" y="3714"/>
                    </a:lnTo>
                    <a:lnTo>
                      <a:pt x="12115" y="3772"/>
                    </a:lnTo>
                    <a:lnTo>
                      <a:pt x="12096" y="3772"/>
                    </a:lnTo>
                    <a:lnTo>
                      <a:pt x="11943" y="3867"/>
                    </a:lnTo>
                    <a:lnTo>
                      <a:pt x="11905" y="3904"/>
                    </a:lnTo>
                    <a:lnTo>
                      <a:pt x="11848" y="3981"/>
                    </a:lnTo>
                    <a:lnTo>
                      <a:pt x="11791" y="4019"/>
                    </a:lnTo>
                    <a:lnTo>
                      <a:pt x="11581" y="4057"/>
                    </a:lnTo>
                    <a:lnTo>
                      <a:pt x="11410" y="4114"/>
                    </a:lnTo>
                    <a:lnTo>
                      <a:pt x="11334" y="4153"/>
                    </a:lnTo>
                    <a:lnTo>
                      <a:pt x="11277" y="4209"/>
                    </a:lnTo>
                    <a:lnTo>
                      <a:pt x="11258" y="4229"/>
                    </a:lnTo>
                    <a:lnTo>
                      <a:pt x="11239" y="4248"/>
                    </a:lnTo>
                    <a:lnTo>
                      <a:pt x="11200" y="4285"/>
                    </a:lnTo>
                    <a:lnTo>
                      <a:pt x="11143" y="4324"/>
                    </a:lnTo>
                    <a:lnTo>
                      <a:pt x="10801" y="4419"/>
                    </a:lnTo>
                    <a:lnTo>
                      <a:pt x="10629" y="4419"/>
                    </a:lnTo>
                    <a:lnTo>
                      <a:pt x="10496" y="4381"/>
                    </a:lnTo>
                    <a:lnTo>
                      <a:pt x="10362" y="4381"/>
                    </a:lnTo>
                    <a:lnTo>
                      <a:pt x="10229" y="4419"/>
                    </a:lnTo>
                    <a:lnTo>
                      <a:pt x="10172" y="4419"/>
                    </a:lnTo>
                    <a:lnTo>
                      <a:pt x="10096" y="4419"/>
                    </a:lnTo>
                    <a:lnTo>
                      <a:pt x="9944" y="4476"/>
                    </a:lnTo>
                    <a:lnTo>
                      <a:pt x="9886" y="4495"/>
                    </a:lnTo>
                    <a:lnTo>
                      <a:pt x="9772" y="4514"/>
                    </a:lnTo>
                    <a:lnTo>
                      <a:pt x="9715" y="4533"/>
                    </a:lnTo>
                    <a:lnTo>
                      <a:pt x="9639" y="4571"/>
                    </a:lnTo>
                    <a:lnTo>
                      <a:pt x="9524" y="4647"/>
                    </a:lnTo>
                    <a:lnTo>
                      <a:pt x="9448" y="4743"/>
                    </a:lnTo>
                    <a:lnTo>
                      <a:pt x="9258" y="4876"/>
                    </a:lnTo>
                    <a:lnTo>
                      <a:pt x="9124" y="5028"/>
                    </a:lnTo>
                    <a:lnTo>
                      <a:pt x="9048" y="5181"/>
                    </a:lnTo>
                    <a:lnTo>
                      <a:pt x="9010" y="5238"/>
                    </a:lnTo>
                    <a:lnTo>
                      <a:pt x="8972" y="5372"/>
                    </a:lnTo>
                    <a:lnTo>
                      <a:pt x="8934" y="5448"/>
                    </a:lnTo>
                    <a:lnTo>
                      <a:pt x="8877" y="5524"/>
                    </a:lnTo>
                    <a:lnTo>
                      <a:pt x="8762" y="5581"/>
                    </a:lnTo>
                    <a:lnTo>
                      <a:pt x="8591" y="5638"/>
                    </a:lnTo>
                    <a:lnTo>
                      <a:pt x="8172" y="5829"/>
                    </a:lnTo>
                    <a:lnTo>
                      <a:pt x="8134" y="5848"/>
                    </a:lnTo>
                    <a:lnTo>
                      <a:pt x="8115" y="5905"/>
                    </a:lnTo>
                    <a:lnTo>
                      <a:pt x="8076" y="5962"/>
                    </a:lnTo>
                    <a:lnTo>
                      <a:pt x="8039" y="6076"/>
                    </a:lnTo>
                    <a:lnTo>
                      <a:pt x="8019" y="6134"/>
                    </a:lnTo>
                    <a:lnTo>
                      <a:pt x="7963" y="6190"/>
                    </a:lnTo>
                    <a:lnTo>
                      <a:pt x="7886" y="6229"/>
                    </a:lnTo>
                    <a:lnTo>
                      <a:pt x="7753" y="6248"/>
                    </a:lnTo>
                    <a:lnTo>
                      <a:pt x="7658" y="6286"/>
                    </a:lnTo>
                    <a:lnTo>
                      <a:pt x="7543" y="6362"/>
                    </a:lnTo>
                    <a:lnTo>
                      <a:pt x="7143" y="6705"/>
                    </a:lnTo>
                    <a:lnTo>
                      <a:pt x="7086" y="6743"/>
                    </a:lnTo>
                    <a:lnTo>
                      <a:pt x="7048" y="6781"/>
                    </a:lnTo>
                    <a:lnTo>
                      <a:pt x="7029" y="6819"/>
                    </a:lnTo>
                    <a:lnTo>
                      <a:pt x="7010" y="6895"/>
                    </a:lnTo>
                    <a:lnTo>
                      <a:pt x="6934" y="7409"/>
                    </a:lnTo>
                    <a:lnTo>
                      <a:pt x="6915" y="7485"/>
                    </a:lnTo>
                    <a:lnTo>
                      <a:pt x="6896" y="7562"/>
                    </a:lnTo>
                    <a:lnTo>
                      <a:pt x="6800" y="7676"/>
                    </a:lnTo>
                    <a:lnTo>
                      <a:pt x="6686" y="7810"/>
                    </a:lnTo>
                    <a:lnTo>
                      <a:pt x="6515" y="7924"/>
                    </a:lnTo>
                    <a:lnTo>
                      <a:pt x="6134" y="8019"/>
                    </a:lnTo>
                    <a:lnTo>
                      <a:pt x="6058" y="8095"/>
                    </a:lnTo>
                    <a:lnTo>
                      <a:pt x="5981" y="8133"/>
                    </a:lnTo>
                    <a:lnTo>
                      <a:pt x="5905" y="8171"/>
                    </a:lnTo>
                    <a:lnTo>
                      <a:pt x="5657" y="8210"/>
                    </a:lnTo>
                    <a:lnTo>
                      <a:pt x="5562" y="8267"/>
                    </a:lnTo>
                    <a:lnTo>
                      <a:pt x="5448" y="8362"/>
                    </a:lnTo>
                    <a:lnTo>
                      <a:pt x="5315" y="8457"/>
                    </a:lnTo>
                    <a:lnTo>
                      <a:pt x="5124" y="8514"/>
                    </a:lnTo>
                    <a:lnTo>
                      <a:pt x="5067" y="8533"/>
                    </a:lnTo>
                    <a:lnTo>
                      <a:pt x="4991" y="8591"/>
                    </a:lnTo>
                    <a:lnTo>
                      <a:pt x="4857" y="8705"/>
                    </a:lnTo>
                    <a:lnTo>
                      <a:pt x="4781" y="8762"/>
                    </a:lnTo>
                    <a:lnTo>
                      <a:pt x="4705" y="8800"/>
                    </a:lnTo>
                    <a:lnTo>
                      <a:pt x="4534" y="8857"/>
                    </a:lnTo>
                    <a:lnTo>
                      <a:pt x="4267" y="8895"/>
                    </a:lnTo>
                    <a:lnTo>
                      <a:pt x="4191" y="8914"/>
                    </a:lnTo>
                    <a:lnTo>
                      <a:pt x="4133" y="8933"/>
                    </a:lnTo>
                    <a:lnTo>
                      <a:pt x="4038" y="8990"/>
                    </a:lnTo>
                    <a:lnTo>
                      <a:pt x="3924" y="9105"/>
                    </a:lnTo>
                    <a:lnTo>
                      <a:pt x="3867" y="9162"/>
                    </a:lnTo>
                    <a:lnTo>
                      <a:pt x="3619" y="9276"/>
                    </a:lnTo>
                    <a:lnTo>
                      <a:pt x="3429" y="9314"/>
                    </a:lnTo>
                    <a:lnTo>
                      <a:pt x="2953" y="9295"/>
                    </a:lnTo>
                    <a:lnTo>
                      <a:pt x="3010" y="9314"/>
                    </a:lnTo>
                    <a:lnTo>
                      <a:pt x="2934" y="9334"/>
                    </a:lnTo>
                    <a:lnTo>
                      <a:pt x="2876" y="9352"/>
                    </a:lnTo>
                    <a:lnTo>
                      <a:pt x="2819" y="9334"/>
                    </a:lnTo>
                    <a:lnTo>
                      <a:pt x="2743" y="9314"/>
                    </a:lnTo>
                    <a:lnTo>
                      <a:pt x="2477" y="9124"/>
                    </a:lnTo>
                    <a:lnTo>
                      <a:pt x="2343" y="9009"/>
                    </a:lnTo>
                    <a:lnTo>
                      <a:pt x="2286" y="8933"/>
                    </a:lnTo>
                    <a:lnTo>
                      <a:pt x="2248" y="8876"/>
                    </a:lnTo>
                    <a:lnTo>
                      <a:pt x="2229" y="8800"/>
                    </a:lnTo>
                    <a:lnTo>
                      <a:pt x="2229" y="8743"/>
                    </a:lnTo>
                    <a:lnTo>
                      <a:pt x="2286" y="8628"/>
                    </a:lnTo>
                    <a:lnTo>
                      <a:pt x="2305" y="8572"/>
                    </a:lnTo>
                    <a:lnTo>
                      <a:pt x="2362" y="8533"/>
                    </a:lnTo>
                    <a:lnTo>
                      <a:pt x="2419" y="8419"/>
                    </a:lnTo>
                    <a:lnTo>
                      <a:pt x="2457" y="8362"/>
                    </a:lnTo>
                    <a:lnTo>
                      <a:pt x="2438" y="8305"/>
                    </a:lnTo>
                    <a:lnTo>
                      <a:pt x="2419" y="8267"/>
                    </a:lnTo>
                    <a:lnTo>
                      <a:pt x="2381" y="8247"/>
                    </a:lnTo>
                    <a:lnTo>
                      <a:pt x="1257" y="7810"/>
                    </a:lnTo>
                    <a:lnTo>
                      <a:pt x="1009" y="7714"/>
                    </a:lnTo>
                    <a:lnTo>
                      <a:pt x="933" y="7714"/>
                    </a:lnTo>
                    <a:lnTo>
                      <a:pt x="819" y="7695"/>
                    </a:lnTo>
                    <a:lnTo>
                      <a:pt x="781" y="7657"/>
                    </a:lnTo>
                    <a:lnTo>
                      <a:pt x="762" y="7600"/>
                    </a:lnTo>
                    <a:lnTo>
                      <a:pt x="743" y="7543"/>
                    </a:lnTo>
                    <a:lnTo>
                      <a:pt x="686" y="7429"/>
                    </a:lnTo>
                    <a:lnTo>
                      <a:pt x="628" y="7409"/>
                    </a:lnTo>
                    <a:lnTo>
                      <a:pt x="514" y="7371"/>
                    </a:lnTo>
                    <a:lnTo>
                      <a:pt x="476" y="7353"/>
                    </a:lnTo>
                    <a:lnTo>
                      <a:pt x="438" y="7333"/>
                    </a:lnTo>
                    <a:lnTo>
                      <a:pt x="400" y="7295"/>
                    </a:lnTo>
                    <a:lnTo>
                      <a:pt x="381" y="7257"/>
                    </a:lnTo>
                    <a:lnTo>
                      <a:pt x="343" y="7200"/>
                    </a:lnTo>
                    <a:lnTo>
                      <a:pt x="247" y="7143"/>
                    </a:lnTo>
                    <a:lnTo>
                      <a:pt x="210" y="7105"/>
                    </a:lnTo>
                    <a:lnTo>
                      <a:pt x="210" y="6991"/>
                    </a:lnTo>
                    <a:lnTo>
                      <a:pt x="191" y="6933"/>
                    </a:lnTo>
                    <a:lnTo>
                      <a:pt x="191" y="6895"/>
                    </a:lnTo>
                    <a:lnTo>
                      <a:pt x="152" y="6838"/>
                    </a:lnTo>
                    <a:lnTo>
                      <a:pt x="95" y="6762"/>
                    </a:lnTo>
                    <a:lnTo>
                      <a:pt x="19" y="6571"/>
                    </a:lnTo>
                    <a:lnTo>
                      <a:pt x="0" y="6495"/>
                    </a:lnTo>
                    <a:lnTo>
                      <a:pt x="19" y="6438"/>
                    </a:lnTo>
                    <a:lnTo>
                      <a:pt x="57" y="6381"/>
                    </a:lnTo>
                    <a:lnTo>
                      <a:pt x="115" y="6343"/>
                    </a:lnTo>
                    <a:lnTo>
                      <a:pt x="171" y="6305"/>
                    </a:lnTo>
                    <a:lnTo>
                      <a:pt x="496" y="6190"/>
                    </a:lnTo>
                    <a:lnTo>
                      <a:pt x="533" y="6171"/>
                    </a:lnTo>
                    <a:lnTo>
                      <a:pt x="572" y="6114"/>
                    </a:lnTo>
                    <a:lnTo>
                      <a:pt x="610" y="6000"/>
                    </a:lnTo>
                    <a:lnTo>
                      <a:pt x="667" y="5848"/>
                    </a:lnTo>
                    <a:lnTo>
                      <a:pt x="667" y="5753"/>
                    </a:lnTo>
                    <a:lnTo>
                      <a:pt x="628" y="5504"/>
                    </a:lnTo>
                    <a:lnTo>
                      <a:pt x="628" y="5428"/>
                    </a:lnTo>
                    <a:lnTo>
                      <a:pt x="628" y="5372"/>
                    </a:lnTo>
                    <a:lnTo>
                      <a:pt x="648" y="5295"/>
                    </a:lnTo>
                    <a:lnTo>
                      <a:pt x="686" y="5105"/>
                    </a:lnTo>
                    <a:lnTo>
                      <a:pt x="686" y="4629"/>
                    </a:lnTo>
                    <a:lnTo>
                      <a:pt x="667" y="4476"/>
                    </a:lnTo>
                    <a:lnTo>
                      <a:pt x="628" y="4400"/>
                    </a:lnTo>
                    <a:lnTo>
                      <a:pt x="591" y="4324"/>
                    </a:lnTo>
                    <a:lnTo>
                      <a:pt x="552" y="4248"/>
                    </a:lnTo>
                    <a:lnTo>
                      <a:pt x="514" y="4153"/>
                    </a:lnTo>
                    <a:lnTo>
                      <a:pt x="514" y="4076"/>
                    </a:lnTo>
                    <a:lnTo>
                      <a:pt x="533" y="4000"/>
                    </a:lnTo>
                    <a:lnTo>
                      <a:pt x="552" y="3943"/>
                    </a:lnTo>
                    <a:lnTo>
                      <a:pt x="591" y="3886"/>
                    </a:lnTo>
                    <a:lnTo>
                      <a:pt x="610" y="3867"/>
                    </a:lnTo>
                    <a:lnTo>
                      <a:pt x="648" y="3809"/>
                    </a:lnTo>
                    <a:lnTo>
                      <a:pt x="610" y="3790"/>
                    </a:lnTo>
                    <a:lnTo>
                      <a:pt x="591" y="3714"/>
                    </a:lnTo>
                    <a:lnTo>
                      <a:pt x="572" y="3657"/>
                    </a:lnTo>
                    <a:lnTo>
                      <a:pt x="591" y="3314"/>
                    </a:lnTo>
                    <a:lnTo>
                      <a:pt x="514" y="3276"/>
                    </a:lnTo>
                    <a:lnTo>
                      <a:pt x="496" y="3238"/>
                    </a:lnTo>
                    <a:lnTo>
                      <a:pt x="514" y="3200"/>
                    </a:lnTo>
                    <a:lnTo>
                      <a:pt x="533" y="3181"/>
                    </a:lnTo>
                    <a:lnTo>
                      <a:pt x="533" y="3143"/>
                    </a:lnTo>
                    <a:lnTo>
                      <a:pt x="533" y="3124"/>
                    </a:lnTo>
                    <a:lnTo>
                      <a:pt x="533" y="3086"/>
                    </a:lnTo>
                    <a:lnTo>
                      <a:pt x="552" y="3105"/>
                    </a:lnTo>
                    <a:lnTo>
                      <a:pt x="705" y="3143"/>
                    </a:lnTo>
                    <a:lnTo>
                      <a:pt x="781" y="3143"/>
                    </a:lnTo>
                    <a:lnTo>
                      <a:pt x="1009" y="3066"/>
                    </a:lnTo>
                    <a:lnTo>
                      <a:pt x="1086" y="3066"/>
                    </a:lnTo>
                    <a:lnTo>
                      <a:pt x="1181" y="3105"/>
                    </a:lnTo>
                    <a:lnTo>
                      <a:pt x="1200" y="3105"/>
                    </a:lnTo>
                    <a:lnTo>
                      <a:pt x="1371" y="3010"/>
                    </a:lnTo>
                    <a:lnTo>
                      <a:pt x="1410" y="3010"/>
                    </a:lnTo>
                    <a:lnTo>
                      <a:pt x="1505" y="3010"/>
                    </a:lnTo>
                    <a:lnTo>
                      <a:pt x="1581" y="3047"/>
                    </a:lnTo>
                    <a:lnTo>
                      <a:pt x="1715" y="3162"/>
                    </a:lnTo>
                    <a:lnTo>
                      <a:pt x="1791" y="3181"/>
                    </a:lnTo>
                    <a:lnTo>
                      <a:pt x="2019" y="3181"/>
                    </a:lnTo>
                    <a:lnTo>
                      <a:pt x="2000" y="3105"/>
                    </a:lnTo>
                    <a:lnTo>
                      <a:pt x="2000" y="3029"/>
                    </a:lnTo>
                    <a:lnTo>
                      <a:pt x="2038" y="2971"/>
                    </a:lnTo>
                    <a:lnTo>
                      <a:pt x="2076" y="2952"/>
                    </a:lnTo>
                    <a:lnTo>
                      <a:pt x="2115" y="2933"/>
                    </a:lnTo>
                    <a:lnTo>
                      <a:pt x="2229" y="2876"/>
                    </a:lnTo>
                    <a:lnTo>
                      <a:pt x="2267" y="2876"/>
                    </a:lnTo>
                    <a:lnTo>
                      <a:pt x="2477" y="2876"/>
                    </a:lnTo>
                    <a:lnTo>
                      <a:pt x="2591" y="2895"/>
                    </a:lnTo>
                    <a:lnTo>
                      <a:pt x="2705" y="2933"/>
                    </a:lnTo>
                    <a:lnTo>
                      <a:pt x="2724" y="2933"/>
                    </a:lnTo>
                    <a:lnTo>
                      <a:pt x="2781" y="2914"/>
                    </a:lnTo>
                    <a:lnTo>
                      <a:pt x="2838" y="2895"/>
                    </a:lnTo>
                    <a:lnTo>
                      <a:pt x="2876" y="2876"/>
                    </a:lnTo>
                    <a:lnTo>
                      <a:pt x="3029" y="2876"/>
                    </a:lnTo>
                    <a:lnTo>
                      <a:pt x="3048" y="2876"/>
                    </a:lnTo>
                    <a:lnTo>
                      <a:pt x="3105" y="2876"/>
                    </a:lnTo>
                    <a:lnTo>
                      <a:pt x="3086" y="2781"/>
                    </a:lnTo>
                    <a:lnTo>
                      <a:pt x="3105" y="2724"/>
                    </a:lnTo>
                    <a:lnTo>
                      <a:pt x="3124" y="2705"/>
                    </a:lnTo>
                    <a:lnTo>
                      <a:pt x="3315" y="2705"/>
                    </a:lnTo>
                    <a:lnTo>
                      <a:pt x="3524" y="2705"/>
                    </a:lnTo>
                    <a:lnTo>
                      <a:pt x="3715" y="2705"/>
                    </a:lnTo>
                    <a:lnTo>
                      <a:pt x="3733" y="2724"/>
                    </a:lnTo>
                    <a:lnTo>
                      <a:pt x="3752" y="2800"/>
                    </a:lnTo>
                    <a:lnTo>
                      <a:pt x="3772" y="2819"/>
                    </a:lnTo>
                    <a:lnTo>
                      <a:pt x="3810" y="2895"/>
                    </a:lnTo>
                    <a:lnTo>
                      <a:pt x="3924" y="2895"/>
                    </a:lnTo>
                    <a:lnTo>
                      <a:pt x="4267" y="2895"/>
                    </a:lnTo>
                    <a:lnTo>
                      <a:pt x="4590" y="2895"/>
                    </a:lnTo>
                    <a:lnTo>
                      <a:pt x="4934" y="2895"/>
                    </a:lnTo>
                    <a:lnTo>
                      <a:pt x="5276" y="2895"/>
                    </a:lnTo>
                    <a:lnTo>
                      <a:pt x="5352" y="2895"/>
                    </a:lnTo>
                    <a:lnTo>
                      <a:pt x="5296" y="2685"/>
                    </a:lnTo>
                    <a:lnTo>
                      <a:pt x="5276" y="2609"/>
                    </a:lnTo>
                    <a:lnTo>
                      <a:pt x="5296" y="2533"/>
                    </a:lnTo>
                    <a:lnTo>
                      <a:pt x="5334" y="2419"/>
                    </a:lnTo>
                    <a:lnTo>
                      <a:pt x="5352" y="2324"/>
                    </a:lnTo>
                    <a:lnTo>
                      <a:pt x="5410" y="2172"/>
                    </a:lnTo>
                    <a:lnTo>
                      <a:pt x="5410" y="2095"/>
                    </a:lnTo>
                    <a:lnTo>
                      <a:pt x="5410" y="2038"/>
                    </a:lnTo>
                    <a:lnTo>
                      <a:pt x="5391" y="1962"/>
                    </a:lnTo>
                    <a:lnTo>
                      <a:pt x="5352" y="1886"/>
                    </a:lnTo>
                    <a:lnTo>
                      <a:pt x="5334" y="1828"/>
                    </a:lnTo>
                    <a:lnTo>
                      <a:pt x="5352" y="1752"/>
                    </a:lnTo>
                    <a:lnTo>
                      <a:pt x="5524" y="1771"/>
                    </a:lnTo>
                    <a:lnTo>
                      <a:pt x="5581" y="1752"/>
                    </a:lnTo>
                    <a:lnTo>
                      <a:pt x="5619" y="1714"/>
                    </a:lnTo>
                    <a:lnTo>
                      <a:pt x="5638" y="1600"/>
                    </a:lnTo>
                    <a:lnTo>
                      <a:pt x="5677" y="1562"/>
                    </a:lnTo>
                    <a:lnTo>
                      <a:pt x="5753" y="1505"/>
                    </a:lnTo>
                    <a:lnTo>
                      <a:pt x="5772" y="1410"/>
                    </a:lnTo>
                    <a:lnTo>
                      <a:pt x="5696" y="1238"/>
                    </a:lnTo>
                    <a:lnTo>
                      <a:pt x="5677" y="1143"/>
                    </a:lnTo>
                    <a:lnTo>
                      <a:pt x="5657" y="1066"/>
                    </a:lnTo>
                    <a:lnTo>
                      <a:pt x="5696" y="628"/>
                    </a:lnTo>
                    <a:lnTo>
                      <a:pt x="5714" y="552"/>
                    </a:lnTo>
                    <a:lnTo>
                      <a:pt x="5753" y="495"/>
                    </a:lnTo>
                    <a:lnTo>
                      <a:pt x="5829" y="400"/>
                    </a:lnTo>
                    <a:lnTo>
                      <a:pt x="5848" y="362"/>
                    </a:lnTo>
                    <a:lnTo>
                      <a:pt x="5829" y="323"/>
                    </a:lnTo>
                    <a:lnTo>
                      <a:pt x="5791" y="228"/>
                    </a:lnTo>
                    <a:lnTo>
                      <a:pt x="5924" y="228"/>
                    </a:lnTo>
                    <a:lnTo>
                      <a:pt x="6038" y="228"/>
                    </a:lnTo>
                    <a:lnTo>
                      <a:pt x="6153" y="228"/>
                    </a:lnTo>
                    <a:lnTo>
                      <a:pt x="6248" y="228"/>
                    </a:lnTo>
                    <a:lnTo>
                      <a:pt x="6362" y="228"/>
                    </a:lnTo>
                    <a:lnTo>
                      <a:pt x="6476" y="228"/>
                    </a:lnTo>
                    <a:lnTo>
                      <a:pt x="6591" y="228"/>
                    </a:lnTo>
                    <a:lnTo>
                      <a:pt x="6705" y="228"/>
                    </a:lnTo>
                    <a:lnTo>
                      <a:pt x="6800" y="228"/>
                    </a:lnTo>
                    <a:lnTo>
                      <a:pt x="6915" y="228"/>
                    </a:lnTo>
                    <a:lnTo>
                      <a:pt x="6952" y="22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3" name="Freeform 10">
                <a:extLst>
                  <a:ext uri="{FF2B5EF4-FFF2-40B4-BE49-F238E27FC236}">
                    <a16:creationId xmlns:a16="http://schemas.microsoft.com/office/drawing/2014/main" id="{95D89452-A332-684E-AAEE-6F56879CC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59450" y="4203700"/>
                <a:ext cx="3544888" cy="4244975"/>
              </a:xfrm>
              <a:custGeom>
                <a:avLst/>
                <a:gdLst>
                  <a:gd name="T0" fmla="*/ 708222840 w 9849"/>
                  <a:gd name="T1" fmla="*/ 37069277 h 11791"/>
                  <a:gd name="T2" fmla="*/ 720529349 w 9849"/>
                  <a:gd name="T3" fmla="*/ 91506915 h 11791"/>
                  <a:gd name="T4" fmla="*/ 750195336 w 9849"/>
                  <a:gd name="T5" fmla="*/ 130909110 h 11791"/>
                  <a:gd name="T6" fmla="*/ 774938287 w 9849"/>
                  <a:gd name="T7" fmla="*/ 165515863 h 11791"/>
                  <a:gd name="T8" fmla="*/ 792038260 w 9849"/>
                  <a:gd name="T9" fmla="*/ 190142550 h 11791"/>
                  <a:gd name="T10" fmla="*/ 804474702 w 9849"/>
                  <a:gd name="T11" fmla="*/ 217361369 h 11791"/>
                  <a:gd name="T12" fmla="*/ 826626922 w 9849"/>
                  <a:gd name="T13" fmla="*/ 254301040 h 11791"/>
                  <a:gd name="T14" fmla="*/ 836601846 w 9849"/>
                  <a:gd name="T15" fmla="*/ 340752938 h 11791"/>
                  <a:gd name="T16" fmla="*/ 841394949 w 9849"/>
                  <a:gd name="T17" fmla="*/ 429667362 h 11791"/>
                  <a:gd name="T18" fmla="*/ 834140328 w 9849"/>
                  <a:gd name="T19" fmla="*/ 651824534 h 11791"/>
                  <a:gd name="T20" fmla="*/ 784783639 w 9849"/>
                  <a:gd name="T21" fmla="*/ 753052301 h 11791"/>
                  <a:gd name="T22" fmla="*/ 841394949 w 9849"/>
                  <a:gd name="T23" fmla="*/ 819673315 h 11791"/>
                  <a:gd name="T24" fmla="*/ 1075871528 w 9849"/>
                  <a:gd name="T25" fmla="*/ 935806917 h 11791"/>
                  <a:gd name="T26" fmla="*/ 1080923777 w 9849"/>
                  <a:gd name="T27" fmla="*/ 1041960093 h 11791"/>
                  <a:gd name="T28" fmla="*/ 1169662232 w 9849"/>
                  <a:gd name="T29" fmla="*/ 1083954420 h 11791"/>
                  <a:gd name="T30" fmla="*/ 1206712052 w 9849"/>
                  <a:gd name="T31" fmla="*/ 1123356976 h 11791"/>
                  <a:gd name="T32" fmla="*/ 1214095886 w 9849"/>
                  <a:gd name="T33" fmla="*/ 1145650385 h 11791"/>
                  <a:gd name="T34" fmla="*/ 1196737128 w 9849"/>
                  <a:gd name="T35" fmla="*/ 1160426253 h 11791"/>
                  <a:gd name="T36" fmla="*/ 1236248107 w 9849"/>
                  <a:gd name="T37" fmla="*/ 1239490218 h 11791"/>
                  <a:gd name="T38" fmla="*/ 1253607224 w 9849"/>
                  <a:gd name="T39" fmla="*/ 1350568804 h 11791"/>
                  <a:gd name="T40" fmla="*/ 1265914093 w 9849"/>
                  <a:gd name="T41" fmla="*/ 1404876834 h 11791"/>
                  <a:gd name="T42" fmla="*/ 1103075997 w 9849"/>
                  <a:gd name="T43" fmla="*/ 1461517783 h 11791"/>
                  <a:gd name="T44" fmla="*/ 1021592163 w 9849"/>
                  <a:gd name="T45" fmla="*/ 1463980308 h 11791"/>
                  <a:gd name="T46" fmla="*/ 996978425 w 9849"/>
                  <a:gd name="T47" fmla="*/ 1461517783 h 11791"/>
                  <a:gd name="T48" fmla="*/ 969773956 w 9849"/>
                  <a:gd name="T49" fmla="*/ 1459054898 h 11791"/>
                  <a:gd name="T50" fmla="*/ 955005928 w 9849"/>
                  <a:gd name="T51" fmla="*/ 1434558178 h 11791"/>
                  <a:gd name="T52" fmla="*/ 935315226 w 9849"/>
                  <a:gd name="T53" fmla="*/ 1424707359 h 11791"/>
                  <a:gd name="T54" fmla="*/ 819242729 w 9849"/>
                  <a:gd name="T55" fmla="*/ 1515825454 h 11791"/>
                  <a:gd name="T56" fmla="*/ 824294977 w 9849"/>
                  <a:gd name="T57" fmla="*/ 1449334046 h 11791"/>
                  <a:gd name="T58" fmla="*/ 821704247 w 9849"/>
                  <a:gd name="T59" fmla="*/ 1422115227 h 11791"/>
                  <a:gd name="T60" fmla="*/ 799552026 w 9849"/>
                  <a:gd name="T61" fmla="*/ 1357956738 h 11791"/>
                  <a:gd name="T62" fmla="*/ 799552026 w 9849"/>
                  <a:gd name="T63" fmla="*/ 1311036642 h 11791"/>
                  <a:gd name="T64" fmla="*/ 742811143 w 9849"/>
                  <a:gd name="T65" fmla="*/ 1224584743 h 11791"/>
                  <a:gd name="T66" fmla="*/ 678686426 w 9849"/>
                  <a:gd name="T67" fmla="*/ 1217196809 h 11791"/>
                  <a:gd name="T68" fmla="*/ 567666177 w 9849"/>
                  <a:gd name="T69" fmla="*/ 1190107597 h 11791"/>
                  <a:gd name="T70" fmla="*/ 513257239 w 9849"/>
                  <a:gd name="T71" fmla="*/ 1148113270 h 11791"/>
                  <a:gd name="T72" fmla="*/ 493566537 w 9849"/>
                  <a:gd name="T73" fmla="*/ 1106118583 h 11791"/>
                  <a:gd name="T74" fmla="*/ 439287171 w 9849"/>
                  <a:gd name="T75" fmla="*/ 1027054258 h 11791"/>
                  <a:gd name="T76" fmla="*/ 419596468 w 9849"/>
                  <a:gd name="T77" fmla="*/ 985189538 h 11791"/>
                  <a:gd name="T78" fmla="*/ 394853157 w 9849"/>
                  <a:gd name="T79" fmla="*/ 883961411 h 11791"/>
                  <a:gd name="T80" fmla="*/ 360264855 w 9849"/>
                  <a:gd name="T81" fmla="*/ 837041675 h 11791"/>
                  <a:gd name="T82" fmla="*/ 298601296 w 9849"/>
                  <a:gd name="T83" fmla="*/ 832116265 h 11791"/>
                  <a:gd name="T84" fmla="*/ 251706124 w 9849"/>
                  <a:gd name="T85" fmla="*/ 832116265 h 11791"/>
                  <a:gd name="T86" fmla="*/ 222169710 w 9849"/>
                  <a:gd name="T87" fmla="*/ 851817543 h 11791"/>
                  <a:gd name="T88" fmla="*/ 135763200 w 9849"/>
                  <a:gd name="T89" fmla="*/ 856742952 h 11791"/>
                  <a:gd name="T90" fmla="*/ 66715807 w 9849"/>
                  <a:gd name="T91" fmla="*/ 864130887 h 11791"/>
                  <a:gd name="T92" fmla="*/ 19690703 w 9849"/>
                  <a:gd name="T93" fmla="*/ 844429609 h 11791"/>
                  <a:gd name="T94" fmla="*/ 14897600 w 9849"/>
                  <a:gd name="T95" fmla="*/ 792584463 h 11791"/>
                  <a:gd name="T96" fmla="*/ 27204469 w 9849"/>
                  <a:gd name="T97" fmla="*/ 701207155 h 11791"/>
                  <a:gd name="T98" fmla="*/ 103636055 w 9849"/>
                  <a:gd name="T99" fmla="*/ 644436600 h 11791"/>
                  <a:gd name="T100" fmla="*/ 170222290 w 9849"/>
                  <a:gd name="T101" fmla="*/ 639511190 h 11791"/>
                  <a:gd name="T102" fmla="*/ 207272110 w 9849"/>
                  <a:gd name="T103" fmla="*/ 491363327 h 11791"/>
                  <a:gd name="T104" fmla="*/ 192504083 w 9849"/>
                  <a:gd name="T105" fmla="*/ 399986019 h 11791"/>
                  <a:gd name="T106" fmla="*/ 266474151 w 9849"/>
                  <a:gd name="T107" fmla="*/ 308738317 h 11791"/>
                  <a:gd name="T108" fmla="*/ 347957985 w 9849"/>
                  <a:gd name="T109" fmla="*/ 190142550 h 11791"/>
                  <a:gd name="T110" fmla="*/ 444209847 w 9849"/>
                  <a:gd name="T111" fmla="*/ 22293409 h 11791"/>
                  <a:gd name="T112" fmla="*/ 592279916 w 9849"/>
                  <a:gd name="T113" fmla="*/ 93839833 h 11791"/>
                  <a:gd name="T114" fmla="*/ 646559281 w 9849"/>
                  <a:gd name="T115" fmla="*/ 34606753 h 1179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849" h="11791">
                    <a:moveTo>
                      <a:pt x="5239" y="153"/>
                    </a:moveTo>
                    <a:lnTo>
                      <a:pt x="5239" y="210"/>
                    </a:lnTo>
                    <a:lnTo>
                      <a:pt x="5257" y="248"/>
                    </a:lnTo>
                    <a:lnTo>
                      <a:pt x="5296" y="267"/>
                    </a:lnTo>
                    <a:lnTo>
                      <a:pt x="5315" y="229"/>
                    </a:lnTo>
                    <a:lnTo>
                      <a:pt x="5334" y="229"/>
                    </a:lnTo>
                    <a:lnTo>
                      <a:pt x="5353" y="229"/>
                    </a:lnTo>
                    <a:lnTo>
                      <a:pt x="5372" y="248"/>
                    </a:lnTo>
                    <a:lnTo>
                      <a:pt x="5429" y="267"/>
                    </a:lnTo>
                    <a:lnTo>
                      <a:pt x="5448" y="267"/>
                    </a:lnTo>
                    <a:lnTo>
                      <a:pt x="5467" y="286"/>
                    </a:lnTo>
                    <a:lnTo>
                      <a:pt x="5448" y="305"/>
                    </a:lnTo>
                    <a:lnTo>
                      <a:pt x="5429" y="325"/>
                    </a:lnTo>
                    <a:lnTo>
                      <a:pt x="5391" y="343"/>
                    </a:lnTo>
                    <a:lnTo>
                      <a:pt x="5372" y="362"/>
                    </a:lnTo>
                    <a:lnTo>
                      <a:pt x="5372" y="401"/>
                    </a:lnTo>
                    <a:lnTo>
                      <a:pt x="5391" y="420"/>
                    </a:lnTo>
                    <a:lnTo>
                      <a:pt x="5429" y="420"/>
                    </a:lnTo>
                    <a:lnTo>
                      <a:pt x="5448" y="457"/>
                    </a:lnTo>
                    <a:lnTo>
                      <a:pt x="5486" y="515"/>
                    </a:lnTo>
                    <a:lnTo>
                      <a:pt x="5524" y="648"/>
                    </a:lnTo>
                    <a:lnTo>
                      <a:pt x="5562" y="706"/>
                    </a:lnTo>
                    <a:lnTo>
                      <a:pt x="5696" y="762"/>
                    </a:lnTo>
                    <a:lnTo>
                      <a:pt x="5753" y="801"/>
                    </a:lnTo>
                    <a:lnTo>
                      <a:pt x="5734" y="858"/>
                    </a:lnTo>
                    <a:lnTo>
                      <a:pt x="5753" y="896"/>
                    </a:lnTo>
                    <a:lnTo>
                      <a:pt x="5753" y="953"/>
                    </a:lnTo>
                    <a:lnTo>
                      <a:pt x="5753" y="991"/>
                    </a:lnTo>
                    <a:lnTo>
                      <a:pt x="5791" y="972"/>
                    </a:lnTo>
                    <a:lnTo>
                      <a:pt x="5791" y="1010"/>
                    </a:lnTo>
                    <a:lnTo>
                      <a:pt x="5810" y="1010"/>
                    </a:lnTo>
                    <a:lnTo>
                      <a:pt x="5791" y="1010"/>
                    </a:lnTo>
                    <a:lnTo>
                      <a:pt x="5829" y="1029"/>
                    </a:lnTo>
                    <a:lnTo>
                      <a:pt x="5829" y="1067"/>
                    </a:lnTo>
                    <a:lnTo>
                      <a:pt x="5810" y="1087"/>
                    </a:lnTo>
                    <a:lnTo>
                      <a:pt x="5810" y="1105"/>
                    </a:lnTo>
                    <a:lnTo>
                      <a:pt x="5829" y="1143"/>
                    </a:lnTo>
                    <a:lnTo>
                      <a:pt x="5867" y="1182"/>
                    </a:lnTo>
                    <a:lnTo>
                      <a:pt x="5886" y="1219"/>
                    </a:lnTo>
                    <a:lnTo>
                      <a:pt x="5962" y="1239"/>
                    </a:lnTo>
                    <a:lnTo>
                      <a:pt x="5982" y="1239"/>
                    </a:lnTo>
                    <a:lnTo>
                      <a:pt x="5982" y="1277"/>
                    </a:lnTo>
                    <a:lnTo>
                      <a:pt x="5982" y="1296"/>
                    </a:lnTo>
                    <a:lnTo>
                      <a:pt x="6000" y="1334"/>
                    </a:lnTo>
                    <a:lnTo>
                      <a:pt x="6038" y="1334"/>
                    </a:lnTo>
                    <a:lnTo>
                      <a:pt x="6038" y="1353"/>
                    </a:lnTo>
                    <a:lnTo>
                      <a:pt x="6019" y="1372"/>
                    </a:lnTo>
                    <a:lnTo>
                      <a:pt x="6038" y="1372"/>
                    </a:lnTo>
                    <a:lnTo>
                      <a:pt x="6077" y="1372"/>
                    </a:lnTo>
                    <a:lnTo>
                      <a:pt x="6096" y="1391"/>
                    </a:lnTo>
                    <a:lnTo>
                      <a:pt x="6114" y="1410"/>
                    </a:lnTo>
                    <a:lnTo>
                      <a:pt x="6114" y="1448"/>
                    </a:lnTo>
                    <a:lnTo>
                      <a:pt x="6114" y="1467"/>
                    </a:lnTo>
                    <a:lnTo>
                      <a:pt x="6153" y="1448"/>
                    </a:lnTo>
                    <a:lnTo>
                      <a:pt x="6191" y="1486"/>
                    </a:lnTo>
                    <a:lnTo>
                      <a:pt x="6172" y="1524"/>
                    </a:lnTo>
                    <a:lnTo>
                      <a:pt x="6153" y="1544"/>
                    </a:lnTo>
                    <a:lnTo>
                      <a:pt x="6134" y="1581"/>
                    </a:lnTo>
                    <a:lnTo>
                      <a:pt x="6153" y="1600"/>
                    </a:lnTo>
                    <a:lnTo>
                      <a:pt x="6172" y="1620"/>
                    </a:lnTo>
                    <a:lnTo>
                      <a:pt x="6229" y="1639"/>
                    </a:lnTo>
                    <a:lnTo>
                      <a:pt x="6210" y="1658"/>
                    </a:lnTo>
                    <a:lnTo>
                      <a:pt x="6210" y="1677"/>
                    </a:lnTo>
                    <a:lnTo>
                      <a:pt x="6229" y="1696"/>
                    </a:lnTo>
                    <a:lnTo>
                      <a:pt x="6229" y="1677"/>
                    </a:lnTo>
                    <a:lnTo>
                      <a:pt x="6248" y="1677"/>
                    </a:lnTo>
                    <a:lnTo>
                      <a:pt x="6267" y="1658"/>
                    </a:lnTo>
                    <a:lnTo>
                      <a:pt x="6286" y="1734"/>
                    </a:lnTo>
                    <a:lnTo>
                      <a:pt x="6305" y="1772"/>
                    </a:lnTo>
                    <a:lnTo>
                      <a:pt x="6324" y="1791"/>
                    </a:lnTo>
                    <a:lnTo>
                      <a:pt x="6381" y="1829"/>
                    </a:lnTo>
                    <a:lnTo>
                      <a:pt x="6400" y="1848"/>
                    </a:lnTo>
                    <a:lnTo>
                      <a:pt x="6419" y="1886"/>
                    </a:lnTo>
                    <a:lnTo>
                      <a:pt x="6381" y="1962"/>
                    </a:lnTo>
                    <a:lnTo>
                      <a:pt x="6400" y="2001"/>
                    </a:lnTo>
                    <a:lnTo>
                      <a:pt x="6400" y="2039"/>
                    </a:lnTo>
                    <a:lnTo>
                      <a:pt x="6400" y="2058"/>
                    </a:lnTo>
                    <a:lnTo>
                      <a:pt x="6400" y="2096"/>
                    </a:lnTo>
                    <a:lnTo>
                      <a:pt x="6381" y="2115"/>
                    </a:lnTo>
                    <a:lnTo>
                      <a:pt x="6363" y="2153"/>
                    </a:lnTo>
                    <a:lnTo>
                      <a:pt x="6381" y="2191"/>
                    </a:lnTo>
                    <a:lnTo>
                      <a:pt x="6458" y="2229"/>
                    </a:lnTo>
                    <a:lnTo>
                      <a:pt x="6439" y="2572"/>
                    </a:lnTo>
                    <a:lnTo>
                      <a:pt x="6458" y="2629"/>
                    </a:lnTo>
                    <a:lnTo>
                      <a:pt x="6477" y="2705"/>
                    </a:lnTo>
                    <a:lnTo>
                      <a:pt x="6515" y="2724"/>
                    </a:lnTo>
                    <a:lnTo>
                      <a:pt x="6477" y="2782"/>
                    </a:lnTo>
                    <a:lnTo>
                      <a:pt x="6458" y="2801"/>
                    </a:lnTo>
                    <a:lnTo>
                      <a:pt x="6419" y="2858"/>
                    </a:lnTo>
                    <a:lnTo>
                      <a:pt x="6400" y="2915"/>
                    </a:lnTo>
                    <a:lnTo>
                      <a:pt x="6381" y="2991"/>
                    </a:lnTo>
                    <a:lnTo>
                      <a:pt x="6381" y="3068"/>
                    </a:lnTo>
                    <a:lnTo>
                      <a:pt x="6419" y="3163"/>
                    </a:lnTo>
                    <a:lnTo>
                      <a:pt x="6458" y="3239"/>
                    </a:lnTo>
                    <a:lnTo>
                      <a:pt x="6495" y="3315"/>
                    </a:lnTo>
                    <a:lnTo>
                      <a:pt x="6534" y="3391"/>
                    </a:lnTo>
                    <a:lnTo>
                      <a:pt x="6553" y="3544"/>
                    </a:lnTo>
                    <a:lnTo>
                      <a:pt x="6553" y="4020"/>
                    </a:lnTo>
                    <a:lnTo>
                      <a:pt x="6515" y="4210"/>
                    </a:lnTo>
                    <a:lnTo>
                      <a:pt x="6495" y="4287"/>
                    </a:lnTo>
                    <a:lnTo>
                      <a:pt x="6495" y="4343"/>
                    </a:lnTo>
                    <a:lnTo>
                      <a:pt x="6495" y="4419"/>
                    </a:lnTo>
                    <a:lnTo>
                      <a:pt x="6534" y="4668"/>
                    </a:lnTo>
                    <a:lnTo>
                      <a:pt x="6534" y="4763"/>
                    </a:lnTo>
                    <a:lnTo>
                      <a:pt x="6477" y="4915"/>
                    </a:lnTo>
                    <a:lnTo>
                      <a:pt x="6439" y="5029"/>
                    </a:lnTo>
                    <a:lnTo>
                      <a:pt x="6400" y="5086"/>
                    </a:lnTo>
                    <a:lnTo>
                      <a:pt x="6363" y="5105"/>
                    </a:lnTo>
                    <a:lnTo>
                      <a:pt x="6038" y="5220"/>
                    </a:lnTo>
                    <a:lnTo>
                      <a:pt x="5982" y="5258"/>
                    </a:lnTo>
                    <a:lnTo>
                      <a:pt x="5924" y="5296"/>
                    </a:lnTo>
                    <a:lnTo>
                      <a:pt x="5886" y="5353"/>
                    </a:lnTo>
                    <a:lnTo>
                      <a:pt x="5867" y="5410"/>
                    </a:lnTo>
                    <a:lnTo>
                      <a:pt x="5886" y="5486"/>
                    </a:lnTo>
                    <a:lnTo>
                      <a:pt x="5962" y="5677"/>
                    </a:lnTo>
                    <a:lnTo>
                      <a:pt x="6019" y="5753"/>
                    </a:lnTo>
                    <a:lnTo>
                      <a:pt x="6058" y="5810"/>
                    </a:lnTo>
                    <a:lnTo>
                      <a:pt x="6058" y="5848"/>
                    </a:lnTo>
                    <a:lnTo>
                      <a:pt x="6077" y="5906"/>
                    </a:lnTo>
                    <a:lnTo>
                      <a:pt x="6077" y="6020"/>
                    </a:lnTo>
                    <a:lnTo>
                      <a:pt x="6114" y="6058"/>
                    </a:lnTo>
                    <a:lnTo>
                      <a:pt x="6210" y="6115"/>
                    </a:lnTo>
                    <a:lnTo>
                      <a:pt x="6248" y="6172"/>
                    </a:lnTo>
                    <a:lnTo>
                      <a:pt x="6267" y="6210"/>
                    </a:lnTo>
                    <a:lnTo>
                      <a:pt x="6305" y="6248"/>
                    </a:lnTo>
                    <a:lnTo>
                      <a:pt x="6343" y="6268"/>
                    </a:lnTo>
                    <a:lnTo>
                      <a:pt x="6381" y="6286"/>
                    </a:lnTo>
                    <a:lnTo>
                      <a:pt x="6495" y="6324"/>
                    </a:lnTo>
                    <a:lnTo>
                      <a:pt x="6553" y="6344"/>
                    </a:lnTo>
                    <a:lnTo>
                      <a:pt x="6610" y="6458"/>
                    </a:lnTo>
                    <a:lnTo>
                      <a:pt x="6629" y="6515"/>
                    </a:lnTo>
                    <a:lnTo>
                      <a:pt x="6648" y="6572"/>
                    </a:lnTo>
                    <a:lnTo>
                      <a:pt x="6686" y="6610"/>
                    </a:lnTo>
                    <a:lnTo>
                      <a:pt x="6800" y="6629"/>
                    </a:lnTo>
                    <a:lnTo>
                      <a:pt x="6876" y="6629"/>
                    </a:lnTo>
                    <a:lnTo>
                      <a:pt x="7124" y="6725"/>
                    </a:lnTo>
                    <a:lnTo>
                      <a:pt x="8248" y="7162"/>
                    </a:lnTo>
                    <a:lnTo>
                      <a:pt x="8286" y="7182"/>
                    </a:lnTo>
                    <a:lnTo>
                      <a:pt x="8305" y="7220"/>
                    </a:lnTo>
                    <a:lnTo>
                      <a:pt x="8324" y="7277"/>
                    </a:lnTo>
                    <a:lnTo>
                      <a:pt x="8286" y="7334"/>
                    </a:lnTo>
                    <a:lnTo>
                      <a:pt x="8229" y="7448"/>
                    </a:lnTo>
                    <a:lnTo>
                      <a:pt x="8172" y="7487"/>
                    </a:lnTo>
                    <a:lnTo>
                      <a:pt x="8153" y="7543"/>
                    </a:lnTo>
                    <a:lnTo>
                      <a:pt x="8096" y="7658"/>
                    </a:lnTo>
                    <a:lnTo>
                      <a:pt x="8096" y="7715"/>
                    </a:lnTo>
                    <a:lnTo>
                      <a:pt x="8115" y="7791"/>
                    </a:lnTo>
                    <a:lnTo>
                      <a:pt x="8153" y="7848"/>
                    </a:lnTo>
                    <a:lnTo>
                      <a:pt x="8210" y="7924"/>
                    </a:lnTo>
                    <a:lnTo>
                      <a:pt x="8344" y="8039"/>
                    </a:lnTo>
                    <a:lnTo>
                      <a:pt x="8610" y="8229"/>
                    </a:lnTo>
                    <a:lnTo>
                      <a:pt x="8686" y="8249"/>
                    </a:lnTo>
                    <a:lnTo>
                      <a:pt x="8743" y="8267"/>
                    </a:lnTo>
                    <a:lnTo>
                      <a:pt x="8801" y="8249"/>
                    </a:lnTo>
                    <a:lnTo>
                      <a:pt x="8877" y="8229"/>
                    </a:lnTo>
                    <a:lnTo>
                      <a:pt x="8934" y="8286"/>
                    </a:lnTo>
                    <a:lnTo>
                      <a:pt x="8934" y="8305"/>
                    </a:lnTo>
                    <a:lnTo>
                      <a:pt x="8896" y="8344"/>
                    </a:lnTo>
                    <a:lnTo>
                      <a:pt x="8953" y="8344"/>
                    </a:lnTo>
                    <a:lnTo>
                      <a:pt x="8991" y="8363"/>
                    </a:lnTo>
                    <a:lnTo>
                      <a:pt x="9029" y="8363"/>
                    </a:lnTo>
                    <a:lnTo>
                      <a:pt x="9048" y="8401"/>
                    </a:lnTo>
                    <a:lnTo>
                      <a:pt x="9086" y="8458"/>
                    </a:lnTo>
                    <a:lnTo>
                      <a:pt x="9086" y="8534"/>
                    </a:lnTo>
                    <a:lnTo>
                      <a:pt x="9143" y="8572"/>
                    </a:lnTo>
                    <a:lnTo>
                      <a:pt x="9162" y="8610"/>
                    </a:lnTo>
                    <a:lnTo>
                      <a:pt x="9182" y="8591"/>
                    </a:lnTo>
                    <a:lnTo>
                      <a:pt x="9201" y="8610"/>
                    </a:lnTo>
                    <a:lnTo>
                      <a:pt x="9220" y="8630"/>
                    </a:lnTo>
                    <a:lnTo>
                      <a:pt x="9277" y="8667"/>
                    </a:lnTo>
                    <a:lnTo>
                      <a:pt x="9315" y="8630"/>
                    </a:lnTo>
                    <a:lnTo>
                      <a:pt x="9315" y="8667"/>
                    </a:lnTo>
                    <a:lnTo>
                      <a:pt x="9334" y="8686"/>
                    </a:lnTo>
                    <a:lnTo>
                      <a:pt x="9353" y="8706"/>
                    </a:lnTo>
                    <a:lnTo>
                      <a:pt x="9391" y="8725"/>
                    </a:lnTo>
                    <a:lnTo>
                      <a:pt x="9372" y="8744"/>
                    </a:lnTo>
                    <a:lnTo>
                      <a:pt x="9353" y="8762"/>
                    </a:lnTo>
                    <a:lnTo>
                      <a:pt x="9391" y="8782"/>
                    </a:lnTo>
                    <a:lnTo>
                      <a:pt x="9410" y="8801"/>
                    </a:lnTo>
                    <a:lnTo>
                      <a:pt x="9391" y="8801"/>
                    </a:lnTo>
                    <a:lnTo>
                      <a:pt x="9372" y="8820"/>
                    </a:lnTo>
                    <a:lnTo>
                      <a:pt x="9372" y="8839"/>
                    </a:lnTo>
                    <a:lnTo>
                      <a:pt x="9372" y="8877"/>
                    </a:lnTo>
                    <a:lnTo>
                      <a:pt x="9353" y="8877"/>
                    </a:lnTo>
                    <a:lnTo>
                      <a:pt x="9334" y="8877"/>
                    </a:lnTo>
                    <a:lnTo>
                      <a:pt x="9315" y="8877"/>
                    </a:lnTo>
                    <a:lnTo>
                      <a:pt x="9353" y="8915"/>
                    </a:lnTo>
                    <a:lnTo>
                      <a:pt x="9353" y="8934"/>
                    </a:lnTo>
                    <a:lnTo>
                      <a:pt x="9296" y="8953"/>
                    </a:lnTo>
                    <a:lnTo>
                      <a:pt x="9277" y="8953"/>
                    </a:lnTo>
                    <a:lnTo>
                      <a:pt x="9258" y="8934"/>
                    </a:lnTo>
                    <a:lnTo>
                      <a:pt x="9238" y="8953"/>
                    </a:lnTo>
                    <a:lnTo>
                      <a:pt x="9238" y="8972"/>
                    </a:lnTo>
                    <a:lnTo>
                      <a:pt x="9238" y="8991"/>
                    </a:lnTo>
                    <a:lnTo>
                      <a:pt x="9258" y="8991"/>
                    </a:lnTo>
                    <a:lnTo>
                      <a:pt x="9258" y="9011"/>
                    </a:lnTo>
                    <a:lnTo>
                      <a:pt x="9277" y="9163"/>
                    </a:lnTo>
                    <a:lnTo>
                      <a:pt x="9296" y="9239"/>
                    </a:lnTo>
                    <a:lnTo>
                      <a:pt x="9315" y="9315"/>
                    </a:lnTo>
                    <a:lnTo>
                      <a:pt x="9353" y="9372"/>
                    </a:lnTo>
                    <a:lnTo>
                      <a:pt x="9410" y="9429"/>
                    </a:lnTo>
                    <a:lnTo>
                      <a:pt x="9505" y="9505"/>
                    </a:lnTo>
                    <a:lnTo>
                      <a:pt x="9543" y="9563"/>
                    </a:lnTo>
                    <a:lnTo>
                      <a:pt x="9582" y="9601"/>
                    </a:lnTo>
                    <a:lnTo>
                      <a:pt x="9619" y="9658"/>
                    </a:lnTo>
                    <a:lnTo>
                      <a:pt x="9639" y="9734"/>
                    </a:lnTo>
                    <a:lnTo>
                      <a:pt x="9658" y="9810"/>
                    </a:lnTo>
                    <a:lnTo>
                      <a:pt x="9619" y="9925"/>
                    </a:lnTo>
                    <a:lnTo>
                      <a:pt x="9600" y="10001"/>
                    </a:lnTo>
                    <a:lnTo>
                      <a:pt x="9619" y="10077"/>
                    </a:lnTo>
                    <a:lnTo>
                      <a:pt x="9696" y="10210"/>
                    </a:lnTo>
                    <a:lnTo>
                      <a:pt x="9715" y="10286"/>
                    </a:lnTo>
                    <a:lnTo>
                      <a:pt x="9696" y="10362"/>
                    </a:lnTo>
                    <a:lnTo>
                      <a:pt x="9677" y="10420"/>
                    </a:lnTo>
                    <a:lnTo>
                      <a:pt x="9677" y="10458"/>
                    </a:lnTo>
                    <a:lnTo>
                      <a:pt x="9734" y="10534"/>
                    </a:lnTo>
                    <a:lnTo>
                      <a:pt x="9753" y="10534"/>
                    </a:lnTo>
                    <a:lnTo>
                      <a:pt x="9772" y="10553"/>
                    </a:lnTo>
                    <a:lnTo>
                      <a:pt x="9810" y="10591"/>
                    </a:lnTo>
                    <a:lnTo>
                      <a:pt x="9829" y="10629"/>
                    </a:lnTo>
                    <a:lnTo>
                      <a:pt x="9829" y="10667"/>
                    </a:lnTo>
                    <a:lnTo>
                      <a:pt x="9829" y="10725"/>
                    </a:lnTo>
                    <a:lnTo>
                      <a:pt x="9848" y="10782"/>
                    </a:lnTo>
                    <a:lnTo>
                      <a:pt x="9810" y="10820"/>
                    </a:lnTo>
                    <a:lnTo>
                      <a:pt x="9772" y="10839"/>
                    </a:lnTo>
                    <a:lnTo>
                      <a:pt x="9658" y="10820"/>
                    </a:lnTo>
                    <a:lnTo>
                      <a:pt x="9600" y="10820"/>
                    </a:lnTo>
                    <a:lnTo>
                      <a:pt x="9467" y="10839"/>
                    </a:lnTo>
                    <a:lnTo>
                      <a:pt x="9182" y="10953"/>
                    </a:lnTo>
                    <a:lnTo>
                      <a:pt x="9048" y="11029"/>
                    </a:lnTo>
                    <a:lnTo>
                      <a:pt x="8991" y="11048"/>
                    </a:lnTo>
                    <a:lnTo>
                      <a:pt x="8820" y="11238"/>
                    </a:lnTo>
                    <a:lnTo>
                      <a:pt x="8762" y="11276"/>
                    </a:lnTo>
                    <a:lnTo>
                      <a:pt x="8705" y="11295"/>
                    </a:lnTo>
                    <a:lnTo>
                      <a:pt x="8629" y="11295"/>
                    </a:lnTo>
                    <a:lnTo>
                      <a:pt x="8515" y="11276"/>
                    </a:lnTo>
                    <a:lnTo>
                      <a:pt x="8381" y="11257"/>
                    </a:lnTo>
                    <a:lnTo>
                      <a:pt x="8305" y="11257"/>
                    </a:lnTo>
                    <a:lnTo>
                      <a:pt x="8115" y="11314"/>
                    </a:lnTo>
                    <a:lnTo>
                      <a:pt x="8077" y="11314"/>
                    </a:lnTo>
                    <a:lnTo>
                      <a:pt x="8058" y="11314"/>
                    </a:lnTo>
                    <a:lnTo>
                      <a:pt x="8039" y="11333"/>
                    </a:lnTo>
                    <a:lnTo>
                      <a:pt x="8019" y="11314"/>
                    </a:lnTo>
                    <a:lnTo>
                      <a:pt x="7982" y="11314"/>
                    </a:lnTo>
                    <a:lnTo>
                      <a:pt x="7905" y="11295"/>
                    </a:lnTo>
                    <a:lnTo>
                      <a:pt x="7886" y="11295"/>
                    </a:lnTo>
                    <a:lnTo>
                      <a:pt x="7848" y="11295"/>
                    </a:lnTo>
                    <a:lnTo>
                      <a:pt x="7829" y="11295"/>
                    </a:lnTo>
                    <a:lnTo>
                      <a:pt x="7791" y="11333"/>
                    </a:lnTo>
                    <a:lnTo>
                      <a:pt x="7753" y="11333"/>
                    </a:lnTo>
                    <a:lnTo>
                      <a:pt x="7734" y="11333"/>
                    </a:lnTo>
                    <a:lnTo>
                      <a:pt x="7715" y="11333"/>
                    </a:lnTo>
                    <a:lnTo>
                      <a:pt x="7696" y="11314"/>
                    </a:lnTo>
                    <a:lnTo>
                      <a:pt x="7696" y="11295"/>
                    </a:lnTo>
                    <a:lnTo>
                      <a:pt x="7696" y="11276"/>
                    </a:lnTo>
                    <a:lnTo>
                      <a:pt x="7677" y="11257"/>
                    </a:lnTo>
                    <a:lnTo>
                      <a:pt x="7658" y="11238"/>
                    </a:lnTo>
                    <a:lnTo>
                      <a:pt x="7638" y="11238"/>
                    </a:lnTo>
                    <a:lnTo>
                      <a:pt x="7601" y="11238"/>
                    </a:lnTo>
                    <a:lnTo>
                      <a:pt x="7543" y="11257"/>
                    </a:lnTo>
                    <a:lnTo>
                      <a:pt x="7524" y="11257"/>
                    </a:lnTo>
                    <a:lnTo>
                      <a:pt x="7505" y="11257"/>
                    </a:lnTo>
                    <a:lnTo>
                      <a:pt x="7486" y="11257"/>
                    </a:lnTo>
                    <a:lnTo>
                      <a:pt x="7448" y="11257"/>
                    </a:lnTo>
                    <a:lnTo>
                      <a:pt x="7429" y="11257"/>
                    </a:lnTo>
                    <a:lnTo>
                      <a:pt x="7410" y="11257"/>
                    </a:lnTo>
                    <a:lnTo>
                      <a:pt x="7410" y="11238"/>
                    </a:lnTo>
                    <a:lnTo>
                      <a:pt x="7391" y="11238"/>
                    </a:lnTo>
                    <a:lnTo>
                      <a:pt x="7391" y="11219"/>
                    </a:lnTo>
                    <a:lnTo>
                      <a:pt x="7372" y="11219"/>
                    </a:lnTo>
                    <a:lnTo>
                      <a:pt x="7372" y="11200"/>
                    </a:lnTo>
                    <a:lnTo>
                      <a:pt x="7372" y="11182"/>
                    </a:lnTo>
                    <a:lnTo>
                      <a:pt x="7372" y="11163"/>
                    </a:lnTo>
                    <a:lnTo>
                      <a:pt x="7372" y="11068"/>
                    </a:lnTo>
                    <a:lnTo>
                      <a:pt x="7372" y="11029"/>
                    </a:lnTo>
                    <a:lnTo>
                      <a:pt x="7334" y="11010"/>
                    </a:lnTo>
                    <a:lnTo>
                      <a:pt x="7315" y="10953"/>
                    </a:lnTo>
                    <a:lnTo>
                      <a:pt x="7315" y="10934"/>
                    </a:lnTo>
                    <a:lnTo>
                      <a:pt x="7315" y="10915"/>
                    </a:lnTo>
                    <a:lnTo>
                      <a:pt x="7296" y="10896"/>
                    </a:lnTo>
                    <a:lnTo>
                      <a:pt x="7257" y="10877"/>
                    </a:lnTo>
                    <a:lnTo>
                      <a:pt x="7181" y="10820"/>
                    </a:lnTo>
                    <a:lnTo>
                      <a:pt x="7220" y="10992"/>
                    </a:lnTo>
                    <a:lnTo>
                      <a:pt x="7220" y="11182"/>
                    </a:lnTo>
                    <a:lnTo>
                      <a:pt x="7201" y="11257"/>
                    </a:lnTo>
                    <a:lnTo>
                      <a:pt x="7143" y="11333"/>
                    </a:lnTo>
                    <a:lnTo>
                      <a:pt x="6896" y="11600"/>
                    </a:lnTo>
                    <a:lnTo>
                      <a:pt x="6839" y="11638"/>
                    </a:lnTo>
                    <a:lnTo>
                      <a:pt x="6705" y="11752"/>
                    </a:lnTo>
                    <a:lnTo>
                      <a:pt x="6667" y="11771"/>
                    </a:lnTo>
                    <a:lnTo>
                      <a:pt x="6610" y="11771"/>
                    </a:lnTo>
                    <a:lnTo>
                      <a:pt x="6534" y="11790"/>
                    </a:lnTo>
                    <a:lnTo>
                      <a:pt x="6495" y="11771"/>
                    </a:lnTo>
                    <a:lnTo>
                      <a:pt x="6324" y="11695"/>
                    </a:lnTo>
                    <a:lnTo>
                      <a:pt x="6305" y="11676"/>
                    </a:lnTo>
                    <a:lnTo>
                      <a:pt x="6324" y="11657"/>
                    </a:lnTo>
                    <a:lnTo>
                      <a:pt x="6324" y="11619"/>
                    </a:lnTo>
                    <a:lnTo>
                      <a:pt x="6343" y="11562"/>
                    </a:lnTo>
                    <a:lnTo>
                      <a:pt x="6343" y="11543"/>
                    </a:lnTo>
                    <a:lnTo>
                      <a:pt x="6324" y="11504"/>
                    </a:lnTo>
                    <a:lnTo>
                      <a:pt x="6267" y="11352"/>
                    </a:lnTo>
                    <a:lnTo>
                      <a:pt x="6248" y="11295"/>
                    </a:lnTo>
                    <a:lnTo>
                      <a:pt x="6286" y="11219"/>
                    </a:lnTo>
                    <a:lnTo>
                      <a:pt x="6305" y="11219"/>
                    </a:lnTo>
                    <a:lnTo>
                      <a:pt x="6363" y="11182"/>
                    </a:lnTo>
                    <a:lnTo>
                      <a:pt x="6381" y="11163"/>
                    </a:lnTo>
                    <a:lnTo>
                      <a:pt x="6381" y="11124"/>
                    </a:lnTo>
                    <a:lnTo>
                      <a:pt x="6343" y="11124"/>
                    </a:lnTo>
                    <a:lnTo>
                      <a:pt x="6305" y="11144"/>
                    </a:lnTo>
                    <a:lnTo>
                      <a:pt x="6286" y="11163"/>
                    </a:lnTo>
                    <a:lnTo>
                      <a:pt x="6286" y="11124"/>
                    </a:lnTo>
                    <a:lnTo>
                      <a:pt x="6286" y="11048"/>
                    </a:lnTo>
                    <a:lnTo>
                      <a:pt x="6286" y="11029"/>
                    </a:lnTo>
                    <a:lnTo>
                      <a:pt x="6324" y="11010"/>
                    </a:lnTo>
                    <a:lnTo>
                      <a:pt x="6343" y="10992"/>
                    </a:lnTo>
                    <a:lnTo>
                      <a:pt x="6343" y="10972"/>
                    </a:lnTo>
                    <a:lnTo>
                      <a:pt x="6343" y="10934"/>
                    </a:lnTo>
                    <a:lnTo>
                      <a:pt x="6343" y="10915"/>
                    </a:lnTo>
                    <a:lnTo>
                      <a:pt x="6363" y="10896"/>
                    </a:lnTo>
                    <a:lnTo>
                      <a:pt x="6343" y="10858"/>
                    </a:lnTo>
                    <a:lnTo>
                      <a:pt x="6248" y="10687"/>
                    </a:lnTo>
                    <a:lnTo>
                      <a:pt x="6210" y="10648"/>
                    </a:lnTo>
                    <a:lnTo>
                      <a:pt x="6191" y="10611"/>
                    </a:lnTo>
                    <a:lnTo>
                      <a:pt x="6191" y="10572"/>
                    </a:lnTo>
                    <a:lnTo>
                      <a:pt x="6210" y="10534"/>
                    </a:lnTo>
                    <a:lnTo>
                      <a:pt x="6191" y="10477"/>
                    </a:lnTo>
                    <a:lnTo>
                      <a:pt x="6172" y="10477"/>
                    </a:lnTo>
                    <a:lnTo>
                      <a:pt x="6134" y="10477"/>
                    </a:lnTo>
                    <a:lnTo>
                      <a:pt x="6096" y="10477"/>
                    </a:lnTo>
                    <a:lnTo>
                      <a:pt x="6038" y="10439"/>
                    </a:lnTo>
                    <a:lnTo>
                      <a:pt x="6019" y="10401"/>
                    </a:lnTo>
                    <a:lnTo>
                      <a:pt x="6058" y="10344"/>
                    </a:lnTo>
                    <a:lnTo>
                      <a:pt x="6114" y="10306"/>
                    </a:lnTo>
                    <a:lnTo>
                      <a:pt x="6134" y="10325"/>
                    </a:lnTo>
                    <a:lnTo>
                      <a:pt x="6172" y="10306"/>
                    </a:lnTo>
                    <a:lnTo>
                      <a:pt x="6191" y="10267"/>
                    </a:lnTo>
                    <a:lnTo>
                      <a:pt x="6191" y="10172"/>
                    </a:lnTo>
                    <a:lnTo>
                      <a:pt x="6172" y="10115"/>
                    </a:lnTo>
                    <a:lnTo>
                      <a:pt x="6114" y="10020"/>
                    </a:lnTo>
                    <a:lnTo>
                      <a:pt x="6077" y="9944"/>
                    </a:lnTo>
                    <a:lnTo>
                      <a:pt x="6019" y="9868"/>
                    </a:lnTo>
                    <a:lnTo>
                      <a:pt x="5982" y="9829"/>
                    </a:lnTo>
                    <a:lnTo>
                      <a:pt x="5982" y="9772"/>
                    </a:lnTo>
                    <a:lnTo>
                      <a:pt x="5982" y="9677"/>
                    </a:lnTo>
                    <a:lnTo>
                      <a:pt x="5962" y="9639"/>
                    </a:lnTo>
                    <a:lnTo>
                      <a:pt x="5924" y="9601"/>
                    </a:lnTo>
                    <a:lnTo>
                      <a:pt x="5791" y="9505"/>
                    </a:lnTo>
                    <a:lnTo>
                      <a:pt x="5753" y="9468"/>
                    </a:lnTo>
                    <a:lnTo>
                      <a:pt x="5734" y="9448"/>
                    </a:lnTo>
                    <a:lnTo>
                      <a:pt x="5581" y="9468"/>
                    </a:lnTo>
                    <a:lnTo>
                      <a:pt x="5562" y="9468"/>
                    </a:lnTo>
                    <a:lnTo>
                      <a:pt x="5524" y="9448"/>
                    </a:lnTo>
                    <a:lnTo>
                      <a:pt x="5486" y="9429"/>
                    </a:lnTo>
                    <a:lnTo>
                      <a:pt x="5448" y="9429"/>
                    </a:lnTo>
                    <a:lnTo>
                      <a:pt x="5410" y="9334"/>
                    </a:lnTo>
                    <a:lnTo>
                      <a:pt x="5391" y="9315"/>
                    </a:lnTo>
                    <a:lnTo>
                      <a:pt x="5334" y="9353"/>
                    </a:lnTo>
                    <a:lnTo>
                      <a:pt x="5296" y="9334"/>
                    </a:lnTo>
                    <a:lnTo>
                      <a:pt x="5257" y="9353"/>
                    </a:lnTo>
                    <a:lnTo>
                      <a:pt x="5239" y="9391"/>
                    </a:lnTo>
                    <a:lnTo>
                      <a:pt x="5162" y="9353"/>
                    </a:lnTo>
                    <a:lnTo>
                      <a:pt x="5105" y="9315"/>
                    </a:lnTo>
                    <a:lnTo>
                      <a:pt x="5067" y="9296"/>
                    </a:lnTo>
                    <a:lnTo>
                      <a:pt x="4800" y="9201"/>
                    </a:lnTo>
                    <a:lnTo>
                      <a:pt x="4743" y="9182"/>
                    </a:lnTo>
                    <a:lnTo>
                      <a:pt x="4686" y="9163"/>
                    </a:lnTo>
                    <a:lnTo>
                      <a:pt x="4591" y="9201"/>
                    </a:lnTo>
                    <a:lnTo>
                      <a:pt x="4534" y="9201"/>
                    </a:lnTo>
                    <a:lnTo>
                      <a:pt x="4477" y="9220"/>
                    </a:lnTo>
                    <a:lnTo>
                      <a:pt x="4419" y="9220"/>
                    </a:lnTo>
                    <a:lnTo>
                      <a:pt x="4382" y="9182"/>
                    </a:lnTo>
                    <a:lnTo>
                      <a:pt x="4343" y="9163"/>
                    </a:lnTo>
                    <a:lnTo>
                      <a:pt x="4267" y="9048"/>
                    </a:lnTo>
                    <a:lnTo>
                      <a:pt x="4229" y="9011"/>
                    </a:lnTo>
                    <a:lnTo>
                      <a:pt x="4210" y="9011"/>
                    </a:lnTo>
                    <a:lnTo>
                      <a:pt x="4133" y="9011"/>
                    </a:lnTo>
                    <a:lnTo>
                      <a:pt x="4096" y="8991"/>
                    </a:lnTo>
                    <a:lnTo>
                      <a:pt x="4077" y="8972"/>
                    </a:lnTo>
                    <a:lnTo>
                      <a:pt x="4038" y="8877"/>
                    </a:lnTo>
                    <a:lnTo>
                      <a:pt x="4019" y="8877"/>
                    </a:lnTo>
                    <a:lnTo>
                      <a:pt x="3981" y="8858"/>
                    </a:lnTo>
                    <a:lnTo>
                      <a:pt x="3962" y="8858"/>
                    </a:lnTo>
                    <a:lnTo>
                      <a:pt x="3962" y="8820"/>
                    </a:lnTo>
                    <a:lnTo>
                      <a:pt x="3962" y="8782"/>
                    </a:lnTo>
                    <a:lnTo>
                      <a:pt x="3981" y="8762"/>
                    </a:lnTo>
                    <a:lnTo>
                      <a:pt x="4038" y="8744"/>
                    </a:lnTo>
                    <a:lnTo>
                      <a:pt x="4001" y="8706"/>
                    </a:lnTo>
                    <a:lnTo>
                      <a:pt x="3962" y="8686"/>
                    </a:lnTo>
                    <a:lnTo>
                      <a:pt x="3943" y="8667"/>
                    </a:lnTo>
                    <a:lnTo>
                      <a:pt x="3924" y="8667"/>
                    </a:lnTo>
                    <a:lnTo>
                      <a:pt x="3886" y="8591"/>
                    </a:lnTo>
                    <a:lnTo>
                      <a:pt x="3829" y="8534"/>
                    </a:lnTo>
                    <a:lnTo>
                      <a:pt x="3810" y="8534"/>
                    </a:lnTo>
                    <a:lnTo>
                      <a:pt x="3810" y="8515"/>
                    </a:lnTo>
                    <a:lnTo>
                      <a:pt x="3657" y="8305"/>
                    </a:lnTo>
                    <a:lnTo>
                      <a:pt x="3581" y="8286"/>
                    </a:lnTo>
                    <a:lnTo>
                      <a:pt x="3543" y="8249"/>
                    </a:lnTo>
                    <a:lnTo>
                      <a:pt x="3524" y="8249"/>
                    </a:lnTo>
                    <a:lnTo>
                      <a:pt x="3524" y="8229"/>
                    </a:lnTo>
                    <a:lnTo>
                      <a:pt x="3505" y="8191"/>
                    </a:lnTo>
                    <a:lnTo>
                      <a:pt x="3524" y="8096"/>
                    </a:lnTo>
                    <a:lnTo>
                      <a:pt x="3524" y="8077"/>
                    </a:lnTo>
                    <a:lnTo>
                      <a:pt x="3410" y="7924"/>
                    </a:lnTo>
                    <a:lnTo>
                      <a:pt x="3391" y="7924"/>
                    </a:lnTo>
                    <a:lnTo>
                      <a:pt x="3391" y="7905"/>
                    </a:lnTo>
                    <a:lnTo>
                      <a:pt x="3372" y="7905"/>
                    </a:lnTo>
                    <a:lnTo>
                      <a:pt x="3334" y="7887"/>
                    </a:lnTo>
                    <a:lnTo>
                      <a:pt x="3295" y="7887"/>
                    </a:lnTo>
                    <a:lnTo>
                      <a:pt x="3276" y="7887"/>
                    </a:lnTo>
                    <a:lnTo>
                      <a:pt x="3276" y="7868"/>
                    </a:lnTo>
                    <a:lnTo>
                      <a:pt x="3258" y="7848"/>
                    </a:lnTo>
                    <a:lnTo>
                      <a:pt x="3239" y="7810"/>
                    </a:lnTo>
                    <a:lnTo>
                      <a:pt x="3219" y="7772"/>
                    </a:lnTo>
                    <a:lnTo>
                      <a:pt x="3219" y="7658"/>
                    </a:lnTo>
                    <a:lnTo>
                      <a:pt x="3239" y="7601"/>
                    </a:lnTo>
                    <a:lnTo>
                      <a:pt x="3276" y="7563"/>
                    </a:lnTo>
                    <a:lnTo>
                      <a:pt x="3315" y="7543"/>
                    </a:lnTo>
                    <a:lnTo>
                      <a:pt x="3353" y="7524"/>
                    </a:lnTo>
                    <a:lnTo>
                      <a:pt x="3239" y="7125"/>
                    </a:lnTo>
                    <a:lnTo>
                      <a:pt x="3200" y="7106"/>
                    </a:lnTo>
                    <a:lnTo>
                      <a:pt x="3181" y="7048"/>
                    </a:lnTo>
                    <a:lnTo>
                      <a:pt x="3162" y="6877"/>
                    </a:lnTo>
                    <a:lnTo>
                      <a:pt x="3143" y="6858"/>
                    </a:lnTo>
                    <a:lnTo>
                      <a:pt x="3124" y="6839"/>
                    </a:lnTo>
                    <a:lnTo>
                      <a:pt x="3105" y="6839"/>
                    </a:lnTo>
                    <a:lnTo>
                      <a:pt x="3048" y="6820"/>
                    </a:lnTo>
                    <a:lnTo>
                      <a:pt x="3029" y="6801"/>
                    </a:lnTo>
                    <a:lnTo>
                      <a:pt x="2991" y="6763"/>
                    </a:lnTo>
                    <a:lnTo>
                      <a:pt x="2953" y="6725"/>
                    </a:lnTo>
                    <a:lnTo>
                      <a:pt x="2953" y="6686"/>
                    </a:lnTo>
                    <a:lnTo>
                      <a:pt x="2934" y="6629"/>
                    </a:lnTo>
                    <a:lnTo>
                      <a:pt x="2914" y="6572"/>
                    </a:lnTo>
                    <a:lnTo>
                      <a:pt x="2895" y="6534"/>
                    </a:lnTo>
                    <a:lnTo>
                      <a:pt x="2877" y="6515"/>
                    </a:lnTo>
                    <a:lnTo>
                      <a:pt x="2819" y="6477"/>
                    </a:lnTo>
                    <a:lnTo>
                      <a:pt x="2781" y="6458"/>
                    </a:lnTo>
                    <a:lnTo>
                      <a:pt x="2667" y="6458"/>
                    </a:lnTo>
                    <a:lnTo>
                      <a:pt x="2610" y="6439"/>
                    </a:lnTo>
                    <a:lnTo>
                      <a:pt x="2572" y="6439"/>
                    </a:lnTo>
                    <a:lnTo>
                      <a:pt x="2533" y="6420"/>
                    </a:lnTo>
                    <a:lnTo>
                      <a:pt x="2496" y="6458"/>
                    </a:lnTo>
                    <a:lnTo>
                      <a:pt x="2438" y="6400"/>
                    </a:lnTo>
                    <a:lnTo>
                      <a:pt x="2419" y="6400"/>
                    </a:lnTo>
                    <a:lnTo>
                      <a:pt x="2381" y="6400"/>
                    </a:lnTo>
                    <a:lnTo>
                      <a:pt x="2362" y="6400"/>
                    </a:lnTo>
                    <a:lnTo>
                      <a:pt x="2343" y="6420"/>
                    </a:lnTo>
                    <a:lnTo>
                      <a:pt x="2305" y="6420"/>
                    </a:lnTo>
                    <a:lnTo>
                      <a:pt x="2286" y="6400"/>
                    </a:lnTo>
                    <a:lnTo>
                      <a:pt x="2267" y="6382"/>
                    </a:lnTo>
                    <a:lnTo>
                      <a:pt x="2248" y="6382"/>
                    </a:lnTo>
                    <a:lnTo>
                      <a:pt x="2229" y="6400"/>
                    </a:lnTo>
                    <a:lnTo>
                      <a:pt x="2210" y="6400"/>
                    </a:lnTo>
                    <a:lnTo>
                      <a:pt x="2191" y="6420"/>
                    </a:lnTo>
                    <a:lnTo>
                      <a:pt x="2152" y="6439"/>
                    </a:lnTo>
                    <a:lnTo>
                      <a:pt x="2134" y="6439"/>
                    </a:lnTo>
                    <a:lnTo>
                      <a:pt x="2076" y="6439"/>
                    </a:lnTo>
                    <a:lnTo>
                      <a:pt x="2000" y="6420"/>
                    </a:lnTo>
                    <a:lnTo>
                      <a:pt x="1943" y="6420"/>
                    </a:lnTo>
                    <a:lnTo>
                      <a:pt x="1924" y="6420"/>
                    </a:lnTo>
                    <a:lnTo>
                      <a:pt x="1886" y="6382"/>
                    </a:lnTo>
                    <a:lnTo>
                      <a:pt x="1867" y="6382"/>
                    </a:lnTo>
                    <a:lnTo>
                      <a:pt x="1848" y="6382"/>
                    </a:lnTo>
                    <a:lnTo>
                      <a:pt x="1829" y="6400"/>
                    </a:lnTo>
                    <a:lnTo>
                      <a:pt x="1829" y="6420"/>
                    </a:lnTo>
                    <a:lnTo>
                      <a:pt x="1829" y="6458"/>
                    </a:lnTo>
                    <a:lnTo>
                      <a:pt x="1810" y="6496"/>
                    </a:lnTo>
                    <a:lnTo>
                      <a:pt x="1791" y="6534"/>
                    </a:lnTo>
                    <a:lnTo>
                      <a:pt x="1753" y="6553"/>
                    </a:lnTo>
                    <a:lnTo>
                      <a:pt x="1715" y="6572"/>
                    </a:lnTo>
                    <a:lnTo>
                      <a:pt x="1467" y="6591"/>
                    </a:lnTo>
                    <a:lnTo>
                      <a:pt x="1410" y="6591"/>
                    </a:lnTo>
                    <a:lnTo>
                      <a:pt x="1353" y="6572"/>
                    </a:lnTo>
                    <a:lnTo>
                      <a:pt x="1314" y="6572"/>
                    </a:lnTo>
                    <a:lnTo>
                      <a:pt x="1238" y="6610"/>
                    </a:lnTo>
                    <a:lnTo>
                      <a:pt x="1200" y="6610"/>
                    </a:lnTo>
                    <a:lnTo>
                      <a:pt x="1143" y="6591"/>
                    </a:lnTo>
                    <a:lnTo>
                      <a:pt x="1086" y="6591"/>
                    </a:lnTo>
                    <a:lnTo>
                      <a:pt x="1067" y="6591"/>
                    </a:lnTo>
                    <a:lnTo>
                      <a:pt x="1067" y="6610"/>
                    </a:lnTo>
                    <a:lnTo>
                      <a:pt x="1048" y="6610"/>
                    </a:lnTo>
                    <a:lnTo>
                      <a:pt x="1048" y="6629"/>
                    </a:lnTo>
                    <a:lnTo>
                      <a:pt x="1029" y="6629"/>
                    </a:lnTo>
                    <a:lnTo>
                      <a:pt x="991" y="6610"/>
                    </a:lnTo>
                    <a:lnTo>
                      <a:pt x="972" y="6610"/>
                    </a:lnTo>
                    <a:lnTo>
                      <a:pt x="762" y="6629"/>
                    </a:lnTo>
                    <a:lnTo>
                      <a:pt x="705" y="6649"/>
                    </a:lnTo>
                    <a:lnTo>
                      <a:pt x="667" y="6667"/>
                    </a:lnTo>
                    <a:lnTo>
                      <a:pt x="629" y="6649"/>
                    </a:lnTo>
                    <a:lnTo>
                      <a:pt x="591" y="6649"/>
                    </a:lnTo>
                    <a:lnTo>
                      <a:pt x="552" y="6649"/>
                    </a:lnTo>
                    <a:lnTo>
                      <a:pt x="515" y="6667"/>
                    </a:lnTo>
                    <a:lnTo>
                      <a:pt x="476" y="6629"/>
                    </a:lnTo>
                    <a:lnTo>
                      <a:pt x="419" y="6610"/>
                    </a:lnTo>
                    <a:lnTo>
                      <a:pt x="362" y="6610"/>
                    </a:lnTo>
                    <a:lnTo>
                      <a:pt x="343" y="6610"/>
                    </a:lnTo>
                    <a:lnTo>
                      <a:pt x="324" y="6610"/>
                    </a:lnTo>
                    <a:lnTo>
                      <a:pt x="305" y="6610"/>
                    </a:lnTo>
                    <a:lnTo>
                      <a:pt x="248" y="6610"/>
                    </a:lnTo>
                    <a:lnTo>
                      <a:pt x="229" y="6591"/>
                    </a:lnTo>
                    <a:lnTo>
                      <a:pt x="191" y="6553"/>
                    </a:lnTo>
                    <a:lnTo>
                      <a:pt x="171" y="6534"/>
                    </a:lnTo>
                    <a:lnTo>
                      <a:pt x="152" y="6515"/>
                    </a:lnTo>
                    <a:lnTo>
                      <a:pt x="115" y="6515"/>
                    </a:lnTo>
                    <a:lnTo>
                      <a:pt x="95" y="6515"/>
                    </a:lnTo>
                    <a:lnTo>
                      <a:pt x="76" y="6496"/>
                    </a:lnTo>
                    <a:lnTo>
                      <a:pt x="57" y="6477"/>
                    </a:lnTo>
                    <a:lnTo>
                      <a:pt x="57" y="6458"/>
                    </a:lnTo>
                    <a:lnTo>
                      <a:pt x="0" y="6439"/>
                    </a:lnTo>
                    <a:lnTo>
                      <a:pt x="0" y="6400"/>
                    </a:lnTo>
                    <a:lnTo>
                      <a:pt x="57" y="6344"/>
                    </a:lnTo>
                    <a:lnTo>
                      <a:pt x="95" y="6286"/>
                    </a:lnTo>
                    <a:lnTo>
                      <a:pt x="115" y="6210"/>
                    </a:lnTo>
                    <a:lnTo>
                      <a:pt x="115" y="6115"/>
                    </a:lnTo>
                    <a:lnTo>
                      <a:pt x="95" y="6039"/>
                    </a:lnTo>
                    <a:lnTo>
                      <a:pt x="39" y="5924"/>
                    </a:lnTo>
                    <a:lnTo>
                      <a:pt x="19" y="5887"/>
                    </a:lnTo>
                    <a:lnTo>
                      <a:pt x="95" y="5791"/>
                    </a:lnTo>
                    <a:lnTo>
                      <a:pt x="171" y="5696"/>
                    </a:lnTo>
                    <a:lnTo>
                      <a:pt x="134" y="5582"/>
                    </a:lnTo>
                    <a:lnTo>
                      <a:pt x="0" y="5467"/>
                    </a:lnTo>
                    <a:lnTo>
                      <a:pt x="19" y="5429"/>
                    </a:lnTo>
                    <a:lnTo>
                      <a:pt x="57" y="5410"/>
                    </a:lnTo>
                    <a:lnTo>
                      <a:pt x="95" y="5410"/>
                    </a:lnTo>
                    <a:lnTo>
                      <a:pt x="210" y="5410"/>
                    </a:lnTo>
                    <a:lnTo>
                      <a:pt x="324" y="5372"/>
                    </a:lnTo>
                    <a:lnTo>
                      <a:pt x="362" y="5277"/>
                    </a:lnTo>
                    <a:lnTo>
                      <a:pt x="381" y="5163"/>
                    </a:lnTo>
                    <a:lnTo>
                      <a:pt x="457" y="5086"/>
                    </a:lnTo>
                    <a:lnTo>
                      <a:pt x="515" y="5086"/>
                    </a:lnTo>
                    <a:lnTo>
                      <a:pt x="629" y="5086"/>
                    </a:lnTo>
                    <a:lnTo>
                      <a:pt x="686" y="5067"/>
                    </a:lnTo>
                    <a:lnTo>
                      <a:pt x="705" y="5049"/>
                    </a:lnTo>
                    <a:lnTo>
                      <a:pt x="743" y="4991"/>
                    </a:lnTo>
                    <a:lnTo>
                      <a:pt x="781" y="4991"/>
                    </a:lnTo>
                    <a:lnTo>
                      <a:pt x="800" y="4972"/>
                    </a:lnTo>
                    <a:lnTo>
                      <a:pt x="838" y="4972"/>
                    </a:lnTo>
                    <a:lnTo>
                      <a:pt x="857" y="4972"/>
                    </a:lnTo>
                    <a:lnTo>
                      <a:pt x="896" y="4953"/>
                    </a:lnTo>
                    <a:lnTo>
                      <a:pt x="933" y="4934"/>
                    </a:lnTo>
                    <a:lnTo>
                      <a:pt x="953" y="4915"/>
                    </a:lnTo>
                    <a:lnTo>
                      <a:pt x="991" y="4896"/>
                    </a:lnTo>
                    <a:lnTo>
                      <a:pt x="1029" y="4915"/>
                    </a:lnTo>
                    <a:lnTo>
                      <a:pt x="1067" y="4934"/>
                    </a:lnTo>
                    <a:lnTo>
                      <a:pt x="1105" y="4953"/>
                    </a:lnTo>
                    <a:lnTo>
                      <a:pt x="1200" y="4953"/>
                    </a:lnTo>
                    <a:lnTo>
                      <a:pt x="1314" y="4934"/>
                    </a:lnTo>
                    <a:lnTo>
                      <a:pt x="1353" y="4915"/>
                    </a:lnTo>
                    <a:lnTo>
                      <a:pt x="1372" y="4896"/>
                    </a:lnTo>
                    <a:lnTo>
                      <a:pt x="1390" y="4877"/>
                    </a:lnTo>
                    <a:lnTo>
                      <a:pt x="1410" y="4705"/>
                    </a:lnTo>
                    <a:lnTo>
                      <a:pt x="1390" y="4610"/>
                    </a:lnTo>
                    <a:lnTo>
                      <a:pt x="1390" y="4534"/>
                    </a:lnTo>
                    <a:lnTo>
                      <a:pt x="1390" y="4496"/>
                    </a:lnTo>
                    <a:lnTo>
                      <a:pt x="1429" y="4401"/>
                    </a:lnTo>
                    <a:lnTo>
                      <a:pt x="1467" y="4153"/>
                    </a:lnTo>
                    <a:lnTo>
                      <a:pt x="1543" y="3906"/>
                    </a:lnTo>
                    <a:lnTo>
                      <a:pt x="1600" y="3791"/>
                    </a:lnTo>
                    <a:lnTo>
                      <a:pt x="1619" y="3734"/>
                    </a:lnTo>
                    <a:lnTo>
                      <a:pt x="1600" y="3677"/>
                    </a:lnTo>
                    <a:lnTo>
                      <a:pt x="1562" y="3620"/>
                    </a:lnTo>
                    <a:lnTo>
                      <a:pt x="1448" y="3562"/>
                    </a:lnTo>
                    <a:lnTo>
                      <a:pt x="1390" y="3525"/>
                    </a:lnTo>
                    <a:lnTo>
                      <a:pt x="1353" y="3467"/>
                    </a:lnTo>
                    <a:lnTo>
                      <a:pt x="1334" y="3410"/>
                    </a:lnTo>
                    <a:lnTo>
                      <a:pt x="1372" y="3315"/>
                    </a:lnTo>
                    <a:lnTo>
                      <a:pt x="1467" y="3163"/>
                    </a:lnTo>
                    <a:lnTo>
                      <a:pt x="1486" y="3124"/>
                    </a:lnTo>
                    <a:lnTo>
                      <a:pt x="1486" y="3086"/>
                    </a:lnTo>
                    <a:lnTo>
                      <a:pt x="1505" y="3048"/>
                    </a:lnTo>
                    <a:lnTo>
                      <a:pt x="1543" y="3010"/>
                    </a:lnTo>
                    <a:lnTo>
                      <a:pt x="1810" y="2915"/>
                    </a:lnTo>
                    <a:lnTo>
                      <a:pt x="1867" y="2877"/>
                    </a:lnTo>
                    <a:lnTo>
                      <a:pt x="1867" y="2819"/>
                    </a:lnTo>
                    <a:lnTo>
                      <a:pt x="1848" y="2782"/>
                    </a:lnTo>
                    <a:lnTo>
                      <a:pt x="1848" y="2629"/>
                    </a:lnTo>
                    <a:lnTo>
                      <a:pt x="1810" y="2496"/>
                    </a:lnTo>
                    <a:lnTo>
                      <a:pt x="1829" y="2362"/>
                    </a:lnTo>
                    <a:lnTo>
                      <a:pt x="1981" y="2382"/>
                    </a:lnTo>
                    <a:lnTo>
                      <a:pt x="2057" y="2382"/>
                    </a:lnTo>
                    <a:lnTo>
                      <a:pt x="2134" y="2362"/>
                    </a:lnTo>
                    <a:lnTo>
                      <a:pt x="2229" y="2306"/>
                    </a:lnTo>
                    <a:lnTo>
                      <a:pt x="2438" y="2248"/>
                    </a:lnTo>
                    <a:lnTo>
                      <a:pt x="2477" y="2229"/>
                    </a:lnTo>
                    <a:lnTo>
                      <a:pt x="2591" y="2115"/>
                    </a:lnTo>
                    <a:lnTo>
                      <a:pt x="2629" y="1867"/>
                    </a:lnTo>
                    <a:lnTo>
                      <a:pt x="2686" y="1772"/>
                    </a:lnTo>
                    <a:lnTo>
                      <a:pt x="2705" y="1734"/>
                    </a:lnTo>
                    <a:lnTo>
                      <a:pt x="2705" y="1677"/>
                    </a:lnTo>
                    <a:lnTo>
                      <a:pt x="2705" y="1600"/>
                    </a:lnTo>
                    <a:lnTo>
                      <a:pt x="2686" y="1467"/>
                    </a:lnTo>
                    <a:lnTo>
                      <a:pt x="2514" y="953"/>
                    </a:lnTo>
                    <a:lnTo>
                      <a:pt x="2496" y="896"/>
                    </a:lnTo>
                    <a:lnTo>
                      <a:pt x="2514" y="820"/>
                    </a:lnTo>
                    <a:lnTo>
                      <a:pt x="2553" y="762"/>
                    </a:lnTo>
                    <a:lnTo>
                      <a:pt x="2629" y="706"/>
                    </a:lnTo>
                    <a:lnTo>
                      <a:pt x="2724" y="686"/>
                    </a:lnTo>
                    <a:lnTo>
                      <a:pt x="2858" y="667"/>
                    </a:lnTo>
                    <a:lnTo>
                      <a:pt x="2934" y="648"/>
                    </a:lnTo>
                    <a:lnTo>
                      <a:pt x="3086" y="534"/>
                    </a:lnTo>
                    <a:lnTo>
                      <a:pt x="3258" y="286"/>
                    </a:lnTo>
                    <a:lnTo>
                      <a:pt x="3429" y="172"/>
                    </a:lnTo>
                    <a:lnTo>
                      <a:pt x="3848" y="0"/>
                    </a:lnTo>
                    <a:lnTo>
                      <a:pt x="3905" y="0"/>
                    </a:lnTo>
                    <a:lnTo>
                      <a:pt x="3943" y="0"/>
                    </a:lnTo>
                    <a:lnTo>
                      <a:pt x="4001" y="20"/>
                    </a:lnTo>
                    <a:lnTo>
                      <a:pt x="4057" y="58"/>
                    </a:lnTo>
                    <a:lnTo>
                      <a:pt x="4096" y="115"/>
                    </a:lnTo>
                    <a:lnTo>
                      <a:pt x="4153" y="248"/>
                    </a:lnTo>
                    <a:lnTo>
                      <a:pt x="4419" y="610"/>
                    </a:lnTo>
                    <a:lnTo>
                      <a:pt x="4458" y="667"/>
                    </a:lnTo>
                    <a:lnTo>
                      <a:pt x="4514" y="706"/>
                    </a:lnTo>
                    <a:lnTo>
                      <a:pt x="4572" y="724"/>
                    </a:lnTo>
                    <a:lnTo>
                      <a:pt x="4648" y="743"/>
                    </a:lnTo>
                    <a:lnTo>
                      <a:pt x="4705" y="743"/>
                    </a:lnTo>
                    <a:lnTo>
                      <a:pt x="4763" y="724"/>
                    </a:lnTo>
                    <a:lnTo>
                      <a:pt x="4819" y="686"/>
                    </a:lnTo>
                    <a:lnTo>
                      <a:pt x="4876" y="629"/>
                    </a:lnTo>
                    <a:lnTo>
                      <a:pt x="4915" y="553"/>
                    </a:lnTo>
                    <a:lnTo>
                      <a:pt x="4915" y="496"/>
                    </a:lnTo>
                    <a:lnTo>
                      <a:pt x="4934" y="401"/>
                    </a:lnTo>
                    <a:lnTo>
                      <a:pt x="4934" y="343"/>
                    </a:lnTo>
                    <a:lnTo>
                      <a:pt x="4972" y="305"/>
                    </a:lnTo>
                    <a:lnTo>
                      <a:pt x="4991" y="267"/>
                    </a:lnTo>
                    <a:lnTo>
                      <a:pt x="5105" y="191"/>
                    </a:lnTo>
                    <a:lnTo>
                      <a:pt x="5239" y="153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4" name="Freeform 11">
                <a:extLst>
                  <a:ext uri="{FF2B5EF4-FFF2-40B4-BE49-F238E27FC236}">
                    <a16:creationId xmlns:a16="http://schemas.microsoft.com/office/drawing/2014/main" id="{36FA716A-6942-4B47-8494-A9D538C81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36038" y="5172075"/>
                <a:ext cx="3676650" cy="3036888"/>
              </a:xfrm>
              <a:custGeom>
                <a:avLst/>
                <a:gdLst>
                  <a:gd name="T0" fmla="*/ 1187840963 w 10211"/>
                  <a:gd name="T1" fmla="*/ 86268422 h 8438"/>
                  <a:gd name="T2" fmla="*/ 1170468063 w 10211"/>
                  <a:gd name="T3" fmla="*/ 170205731 h 8438"/>
                  <a:gd name="T4" fmla="*/ 1148298342 w 10211"/>
                  <a:gd name="T5" fmla="*/ 360100128 h 8438"/>
                  <a:gd name="T6" fmla="*/ 1173060909 w 10211"/>
                  <a:gd name="T7" fmla="*/ 458804027 h 8438"/>
                  <a:gd name="T8" fmla="*/ 1237237193 w 10211"/>
                  <a:gd name="T9" fmla="*/ 537818541 h 8438"/>
                  <a:gd name="T10" fmla="*/ 1281706619 w 10211"/>
                  <a:gd name="T11" fmla="*/ 592092746 h 8438"/>
                  <a:gd name="T12" fmla="*/ 1321249600 w 10211"/>
                  <a:gd name="T13" fmla="*/ 703102196 h 8438"/>
                  <a:gd name="T14" fmla="*/ 1313729949 w 10211"/>
                  <a:gd name="T15" fmla="*/ 757376041 h 8438"/>
                  <a:gd name="T16" fmla="*/ 1294023090 w 10211"/>
                  <a:gd name="T17" fmla="*/ 794422260 h 8438"/>
                  <a:gd name="T18" fmla="*/ 1249553665 w 10211"/>
                  <a:gd name="T19" fmla="*/ 784577747 h 8438"/>
                  <a:gd name="T20" fmla="*/ 1155688009 w 10211"/>
                  <a:gd name="T21" fmla="*/ 796883658 h 8438"/>
                  <a:gd name="T22" fmla="*/ 1128591484 w 10211"/>
                  <a:gd name="T23" fmla="*/ 841312991 h 8438"/>
                  <a:gd name="T24" fmla="*/ 1103828556 w 10211"/>
                  <a:gd name="T25" fmla="*/ 888203722 h 8438"/>
                  <a:gd name="T26" fmla="*/ 1098902112 w 10211"/>
                  <a:gd name="T27" fmla="*/ 920198298 h 8438"/>
                  <a:gd name="T28" fmla="*/ 1098902112 w 10211"/>
                  <a:gd name="T29" fmla="*/ 934965247 h 8438"/>
                  <a:gd name="T30" fmla="*/ 1111218583 w 10211"/>
                  <a:gd name="T31" fmla="*/ 947400004 h 8438"/>
                  <a:gd name="T32" fmla="*/ 1111218583 w 10211"/>
                  <a:gd name="T33" fmla="*/ 972011466 h 8438"/>
                  <a:gd name="T34" fmla="*/ 1056895909 w 10211"/>
                  <a:gd name="T35" fmla="*/ 986907621 h 8438"/>
                  <a:gd name="T36" fmla="*/ 1039652632 w 10211"/>
                  <a:gd name="T37" fmla="*/ 986907621 h 8438"/>
                  <a:gd name="T38" fmla="*/ 972883502 w 10211"/>
                  <a:gd name="T39" fmla="*/ 1018902197 h 8438"/>
                  <a:gd name="T40" fmla="*/ 948250199 w 10211"/>
                  <a:gd name="T41" fmla="*/ 1028746710 h 8438"/>
                  <a:gd name="T42" fmla="*/ 926080478 w 10211"/>
                  <a:gd name="T43" fmla="*/ 1051025979 h 8438"/>
                  <a:gd name="T44" fmla="*/ 903780773 w 10211"/>
                  <a:gd name="T45" fmla="*/ 1060870492 h 8438"/>
                  <a:gd name="T46" fmla="*/ 886537497 w 10211"/>
                  <a:gd name="T47" fmla="*/ 1088072558 h 8438"/>
                  <a:gd name="T48" fmla="*/ 819897991 w 10211"/>
                  <a:gd name="T49" fmla="*/ 1085611160 h 8438"/>
                  <a:gd name="T50" fmla="*/ 777891788 w 10211"/>
                  <a:gd name="T51" fmla="*/ 1070715005 h 8438"/>
                  <a:gd name="T52" fmla="*/ 726032335 w 10211"/>
                  <a:gd name="T53" fmla="*/ 1053487378 h 8438"/>
                  <a:gd name="T54" fmla="*/ 703732990 w 10211"/>
                  <a:gd name="T55" fmla="*/ 1046103903 h 8438"/>
                  <a:gd name="T56" fmla="*/ 688952936 w 10211"/>
                  <a:gd name="T57" fmla="*/ 1033668786 h 8438"/>
                  <a:gd name="T58" fmla="*/ 661856411 w 10211"/>
                  <a:gd name="T59" fmla="*/ 1023824274 h 8438"/>
                  <a:gd name="T60" fmla="*/ 637093484 w 10211"/>
                  <a:gd name="T61" fmla="*/ 1021363235 h 8438"/>
                  <a:gd name="T62" fmla="*/ 607404112 w 10211"/>
                  <a:gd name="T63" fmla="*/ 1006596646 h 8438"/>
                  <a:gd name="T64" fmla="*/ 585234031 w 10211"/>
                  <a:gd name="T65" fmla="*/ 1001674210 h 8438"/>
                  <a:gd name="T66" fmla="*/ 567861131 w 10211"/>
                  <a:gd name="T67" fmla="*/ 1021363235 h 8438"/>
                  <a:gd name="T68" fmla="*/ 543227828 w 10211"/>
                  <a:gd name="T69" fmla="*/ 1018902197 h 8438"/>
                  <a:gd name="T70" fmla="*/ 513668081 w 10211"/>
                  <a:gd name="T71" fmla="*/ 1023824274 h 8438"/>
                  <a:gd name="T72" fmla="*/ 496295180 w 10211"/>
                  <a:gd name="T73" fmla="*/ 1028746710 h 8438"/>
                  <a:gd name="T74" fmla="*/ 479051904 w 10211"/>
                  <a:gd name="T75" fmla="*/ 1013979761 h 8438"/>
                  <a:gd name="T76" fmla="*/ 437045701 w 10211"/>
                  <a:gd name="T77" fmla="*/ 1033668786 h 8438"/>
                  <a:gd name="T78" fmla="*/ 375332999 w 10211"/>
                  <a:gd name="T79" fmla="*/ 1028746710 h 8438"/>
                  <a:gd name="T80" fmla="*/ 343309669 w 10211"/>
                  <a:gd name="T81" fmla="*/ 1058409454 h 8438"/>
                  <a:gd name="T82" fmla="*/ 293913439 w 10211"/>
                  <a:gd name="T83" fmla="*/ 1065792928 h 8438"/>
                  <a:gd name="T84" fmla="*/ 254370818 w 10211"/>
                  <a:gd name="T85" fmla="*/ 1075766647 h 8438"/>
                  <a:gd name="T86" fmla="*/ 227144308 w 10211"/>
                  <a:gd name="T87" fmla="*/ 999213172 h 8438"/>
                  <a:gd name="T88" fmla="*/ 88809227 w 10211"/>
                  <a:gd name="T89" fmla="*/ 883152080 h 8438"/>
                  <a:gd name="T90" fmla="*/ 54193050 w 10211"/>
                  <a:gd name="T91" fmla="*/ 814111285 h 8438"/>
                  <a:gd name="T92" fmla="*/ 66639506 w 10211"/>
                  <a:gd name="T93" fmla="*/ 801805734 h 8438"/>
                  <a:gd name="T94" fmla="*/ 71565951 w 10211"/>
                  <a:gd name="T95" fmla="*/ 784577747 h 8438"/>
                  <a:gd name="T96" fmla="*/ 49396230 w 10211"/>
                  <a:gd name="T97" fmla="*/ 767220554 h 8438"/>
                  <a:gd name="T98" fmla="*/ 17243276 w 10211"/>
                  <a:gd name="T99" fmla="*/ 732764940 h 8438"/>
                  <a:gd name="T100" fmla="*/ 125888986 w 10211"/>
                  <a:gd name="T101" fmla="*/ 690796285 h 8438"/>
                  <a:gd name="T102" fmla="*/ 264224067 w 10211"/>
                  <a:gd name="T103" fmla="*/ 624216888 h 8438"/>
                  <a:gd name="T104" fmla="*/ 402559149 w 10211"/>
                  <a:gd name="T105" fmla="*/ 559968604 h 8438"/>
                  <a:gd name="T106" fmla="*/ 528447774 w 10211"/>
                  <a:gd name="T107" fmla="*/ 394685309 h 8438"/>
                  <a:gd name="T108" fmla="*/ 656799982 w 10211"/>
                  <a:gd name="T109" fmla="*/ 305955489 h 8438"/>
                  <a:gd name="T110" fmla="*/ 775428565 w 10211"/>
                  <a:gd name="T111" fmla="*/ 217096463 h 8438"/>
                  <a:gd name="T112" fmla="*/ 876684248 w 10211"/>
                  <a:gd name="T113" fmla="*/ 98574332 h 8438"/>
                  <a:gd name="T114" fmla="*/ 995183207 w 10211"/>
                  <a:gd name="T115" fmla="*/ 83807384 h 8438"/>
                  <a:gd name="T116" fmla="*/ 1118608610 w 10211"/>
                  <a:gd name="T117" fmla="*/ 36916652 h 84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211" h="8438">
                    <a:moveTo>
                      <a:pt x="9143" y="0"/>
                    </a:moveTo>
                    <a:lnTo>
                      <a:pt x="9124" y="18"/>
                    </a:lnTo>
                    <a:lnTo>
                      <a:pt x="9104" y="37"/>
                    </a:lnTo>
                    <a:lnTo>
                      <a:pt x="9143" y="114"/>
                    </a:lnTo>
                    <a:lnTo>
                      <a:pt x="9200" y="209"/>
                    </a:lnTo>
                    <a:lnTo>
                      <a:pt x="9238" y="323"/>
                    </a:lnTo>
                    <a:lnTo>
                      <a:pt x="9219" y="457"/>
                    </a:lnTo>
                    <a:lnTo>
                      <a:pt x="9162" y="647"/>
                    </a:lnTo>
                    <a:lnTo>
                      <a:pt x="9162" y="666"/>
                    </a:lnTo>
                    <a:lnTo>
                      <a:pt x="9181" y="666"/>
                    </a:lnTo>
                    <a:lnTo>
                      <a:pt x="9200" y="666"/>
                    </a:lnTo>
                    <a:lnTo>
                      <a:pt x="9162" y="761"/>
                    </a:lnTo>
                    <a:lnTo>
                      <a:pt x="9124" y="838"/>
                    </a:lnTo>
                    <a:lnTo>
                      <a:pt x="9104" y="1028"/>
                    </a:lnTo>
                    <a:lnTo>
                      <a:pt x="9067" y="1199"/>
                    </a:lnTo>
                    <a:lnTo>
                      <a:pt x="9048" y="1219"/>
                    </a:lnTo>
                    <a:lnTo>
                      <a:pt x="9028" y="1314"/>
                    </a:lnTo>
                    <a:lnTo>
                      <a:pt x="9009" y="1371"/>
                    </a:lnTo>
                    <a:lnTo>
                      <a:pt x="8990" y="1580"/>
                    </a:lnTo>
                    <a:lnTo>
                      <a:pt x="8990" y="1732"/>
                    </a:lnTo>
                    <a:lnTo>
                      <a:pt x="8952" y="2037"/>
                    </a:lnTo>
                    <a:lnTo>
                      <a:pt x="8990" y="2304"/>
                    </a:lnTo>
                    <a:lnTo>
                      <a:pt x="8990" y="2418"/>
                    </a:lnTo>
                    <a:lnTo>
                      <a:pt x="8952" y="2514"/>
                    </a:lnTo>
                    <a:lnTo>
                      <a:pt x="8876" y="2685"/>
                    </a:lnTo>
                    <a:lnTo>
                      <a:pt x="8857" y="2780"/>
                    </a:lnTo>
                    <a:lnTo>
                      <a:pt x="8838" y="2838"/>
                    </a:lnTo>
                    <a:lnTo>
                      <a:pt x="8819" y="2875"/>
                    </a:lnTo>
                    <a:lnTo>
                      <a:pt x="8838" y="2895"/>
                    </a:lnTo>
                    <a:lnTo>
                      <a:pt x="8876" y="2952"/>
                    </a:lnTo>
                    <a:lnTo>
                      <a:pt x="8895" y="2990"/>
                    </a:lnTo>
                    <a:lnTo>
                      <a:pt x="8933" y="3085"/>
                    </a:lnTo>
                    <a:lnTo>
                      <a:pt x="8972" y="3333"/>
                    </a:lnTo>
                    <a:lnTo>
                      <a:pt x="8990" y="3447"/>
                    </a:lnTo>
                    <a:lnTo>
                      <a:pt x="9048" y="3542"/>
                    </a:lnTo>
                    <a:lnTo>
                      <a:pt x="9219" y="3713"/>
                    </a:lnTo>
                    <a:lnTo>
                      <a:pt x="9257" y="3828"/>
                    </a:lnTo>
                    <a:lnTo>
                      <a:pt x="9276" y="3809"/>
                    </a:lnTo>
                    <a:lnTo>
                      <a:pt x="9314" y="3790"/>
                    </a:lnTo>
                    <a:lnTo>
                      <a:pt x="9333" y="3790"/>
                    </a:lnTo>
                    <a:lnTo>
                      <a:pt x="9333" y="3885"/>
                    </a:lnTo>
                    <a:lnTo>
                      <a:pt x="9371" y="3942"/>
                    </a:lnTo>
                    <a:lnTo>
                      <a:pt x="9524" y="4133"/>
                    </a:lnTo>
                    <a:lnTo>
                      <a:pt x="9543" y="4152"/>
                    </a:lnTo>
                    <a:lnTo>
                      <a:pt x="9562" y="4133"/>
                    </a:lnTo>
                    <a:lnTo>
                      <a:pt x="9581" y="4114"/>
                    </a:lnTo>
                    <a:lnTo>
                      <a:pt x="9619" y="4133"/>
                    </a:lnTo>
                    <a:lnTo>
                      <a:pt x="9657" y="4171"/>
                    </a:lnTo>
                    <a:lnTo>
                      <a:pt x="9771" y="4228"/>
                    </a:lnTo>
                    <a:lnTo>
                      <a:pt x="9790" y="4285"/>
                    </a:lnTo>
                    <a:lnTo>
                      <a:pt x="9829" y="4343"/>
                    </a:lnTo>
                    <a:lnTo>
                      <a:pt x="9847" y="4438"/>
                    </a:lnTo>
                    <a:lnTo>
                      <a:pt x="9886" y="4571"/>
                    </a:lnTo>
                    <a:lnTo>
                      <a:pt x="9924" y="4685"/>
                    </a:lnTo>
                    <a:lnTo>
                      <a:pt x="9924" y="4723"/>
                    </a:lnTo>
                    <a:lnTo>
                      <a:pt x="9905" y="4819"/>
                    </a:lnTo>
                    <a:lnTo>
                      <a:pt x="9962" y="4933"/>
                    </a:lnTo>
                    <a:lnTo>
                      <a:pt x="10019" y="5047"/>
                    </a:lnTo>
                    <a:lnTo>
                      <a:pt x="10076" y="5181"/>
                    </a:lnTo>
                    <a:lnTo>
                      <a:pt x="10133" y="5295"/>
                    </a:lnTo>
                    <a:lnTo>
                      <a:pt x="10152" y="5371"/>
                    </a:lnTo>
                    <a:lnTo>
                      <a:pt x="10191" y="5428"/>
                    </a:lnTo>
                    <a:lnTo>
                      <a:pt x="10210" y="5447"/>
                    </a:lnTo>
                    <a:lnTo>
                      <a:pt x="10210" y="5485"/>
                    </a:lnTo>
                    <a:lnTo>
                      <a:pt x="10191" y="5542"/>
                    </a:lnTo>
                    <a:lnTo>
                      <a:pt x="10191" y="5562"/>
                    </a:lnTo>
                    <a:lnTo>
                      <a:pt x="10171" y="5599"/>
                    </a:lnTo>
                    <a:lnTo>
                      <a:pt x="10114" y="5694"/>
                    </a:lnTo>
                    <a:lnTo>
                      <a:pt x="10095" y="5752"/>
                    </a:lnTo>
                    <a:lnTo>
                      <a:pt x="10095" y="5809"/>
                    </a:lnTo>
                    <a:lnTo>
                      <a:pt x="10133" y="5847"/>
                    </a:lnTo>
                    <a:lnTo>
                      <a:pt x="10152" y="5885"/>
                    </a:lnTo>
                    <a:lnTo>
                      <a:pt x="10191" y="5943"/>
                    </a:lnTo>
                    <a:lnTo>
                      <a:pt x="10191" y="6057"/>
                    </a:lnTo>
                    <a:lnTo>
                      <a:pt x="10191" y="6114"/>
                    </a:lnTo>
                    <a:lnTo>
                      <a:pt x="10095" y="6152"/>
                    </a:lnTo>
                    <a:lnTo>
                      <a:pt x="10019" y="6152"/>
                    </a:lnTo>
                    <a:lnTo>
                      <a:pt x="9981" y="6133"/>
                    </a:lnTo>
                    <a:lnTo>
                      <a:pt x="9962" y="6133"/>
                    </a:lnTo>
                    <a:lnTo>
                      <a:pt x="9905" y="6095"/>
                    </a:lnTo>
                    <a:lnTo>
                      <a:pt x="9886" y="6095"/>
                    </a:lnTo>
                    <a:lnTo>
                      <a:pt x="9733" y="6057"/>
                    </a:lnTo>
                    <a:lnTo>
                      <a:pt x="9714" y="6057"/>
                    </a:lnTo>
                    <a:lnTo>
                      <a:pt x="9657" y="6057"/>
                    </a:lnTo>
                    <a:lnTo>
                      <a:pt x="9638" y="6057"/>
                    </a:lnTo>
                    <a:lnTo>
                      <a:pt x="9619" y="6038"/>
                    </a:lnTo>
                    <a:lnTo>
                      <a:pt x="9600" y="6038"/>
                    </a:lnTo>
                    <a:lnTo>
                      <a:pt x="9600" y="6057"/>
                    </a:lnTo>
                    <a:lnTo>
                      <a:pt x="9581" y="6075"/>
                    </a:lnTo>
                    <a:lnTo>
                      <a:pt x="9562" y="6095"/>
                    </a:lnTo>
                    <a:lnTo>
                      <a:pt x="9543" y="6095"/>
                    </a:lnTo>
                    <a:lnTo>
                      <a:pt x="9505" y="6114"/>
                    </a:lnTo>
                    <a:lnTo>
                      <a:pt x="9067" y="6152"/>
                    </a:lnTo>
                    <a:lnTo>
                      <a:pt x="8914" y="6152"/>
                    </a:lnTo>
                    <a:lnTo>
                      <a:pt x="8857" y="6152"/>
                    </a:lnTo>
                    <a:lnTo>
                      <a:pt x="8838" y="6152"/>
                    </a:lnTo>
                    <a:lnTo>
                      <a:pt x="8819" y="6171"/>
                    </a:lnTo>
                    <a:lnTo>
                      <a:pt x="8800" y="6190"/>
                    </a:lnTo>
                    <a:lnTo>
                      <a:pt x="8762" y="6285"/>
                    </a:lnTo>
                    <a:lnTo>
                      <a:pt x="8723" y="6361"/>
                    </a:lnTo>
                    <a:lnTo>
                      <a:pt x="8723" y="6438"/>
                    </a:lnTo>
                    <a:lnTo>
                      <a:pt x="8705" y="6476"/>
                    </a:lnTo>
                    <a:lnTo>
                      <a:pt x="8705" y="6495"/>
                    </a:lnTo>
                    <a:lnTo>
                      <a:pt x="8705" y="6533"/>
                    </a:lnTo>
                    <a:lnTo>
                      <a:pt x="8705" y="6628"/>
                    </a:lnTo>
                    <a:lnTo>
                      <a:pt x="8705" y="6647"/>
                    </a:lnTo>
                    <a:lnTo>
                      <a:pt x="8686" y="6666"/>
                    </a:lnTo>
                    <a:lnTo>
                      <a:pt x="8686" y="6685"/>
                    </a:lnTo>
                    <a:lnTo>
                      <a:pt x="8591" y="6742"/>
                    </a:lnTo>
                    <a:lnTo>
                      <a:pt x="8571" y="6781"/>
                    </a:lnTo>
                    <a:lnTo>
                      <a:pt x="8514" y="6857"/>
                    </a:lnTo>
                    <a:lnTo>
                      <a:pt x="8514" y="6876"/>
                    </a:lnTo>
                    <a:lnTo>
                      <a:pt x="8514" y="6914"/>
                    </a:lnTo>
                    <a:lnTo>
                      <a:pt x="8514" y="6933"/>
                    </a:lnTo>
                    <a:lnTo>
                      <a:pt x="8495" y="6933"/>
                    </a:lnTo>
                    <a:lnTo>
                      <a:pt x="8495" y="6952"/>
                    </a:lnTo>
                    <a:lnTo>
                      <a:pt x="8495" y="6990"/>
                    </a:lnTo>
                    <a:lnTo>
                      <a:pt x="8495" y="7066"/>
                    </a:lnTo>
                    <a:lnTo>
                      <a:pt x="8495" y="7085"/>
                    </a:lnTo>
                    <a:lnTo>
                      <a:pt x="8476" y="7104"/>
                    </a:lnTo>
                    <a:lnTo>
                      <a:pt x="8457" y="7123"/>
                    </a:lnTo>
                    <a:lnTo>
                      <a:pt x="8457" y="7142"/>
                    </a:lnTo>
                    <a:lnTo>
                      <a:pt x="8457" y="7162"/>
                    </a:lnTo>
                    <a:lnTo>
                      <a:pt x="8457" y="7199"/>
                    </a:lnTo>
                    <a:lnTo>
                      <a:pt x="8476" y="7218"/>
                    </a:lnTo>
                    <a:lnTo>
                      <a:pt x="8495" y="7238"/>
                    </a:lnTo>
                    <a:lnTo>
                      <a:pt x="8514" y="7257"/>
                    </a:lnTo>
                    <a:lnTo>
                      <a:pt x="8514" y="7276"/>
                    </a:lnTo>
                    <a:lnTo>
                      <a:pt x="8514" y="7295"/>
                    </a:lnTo>
                    <a:lnTo>
                      <a:pt x="8533" y="7314"/>
                    </a:lnTo>
                    <a:lnTo>
                      <a:pt x="8571" y="7314"/>
                    </a:lnTo>
                    <a:lnTo>
                      <a:pt x="8571" y="7333"/>
                    </a:lnTo>
                    <a:lnTo>
                      <a:pt x="8571" y="7352"/>
                    </a:lnTo>
                    <a:lnTo>
                      <a:pt x="8571" y="7371"/>
                    </a:lnTo>
                    <a:lnTo>
                      <a:pt x="8571" y="7390"/>
                    </a:lnTo>
                    <a:lnTo>
                      <a:pt x="8571" y="7409"/>
                    </a:lnTo>
                    <a:lnTo>
                      <a:pt x="8591" y="7409"/>
                    </a:lnTo>
                    <a:lnTo>
                      <a:pt x="8571" y="7504"/>
                    </a:lnTo>
                    <a:lnTo>
                      <a:pt x="8552" y="7523"/>
                    </a:lnTo>
                    <a:lnTo>
                      <a:pt x="8533" y="7523"/>
                    </a:lnTo>
                    <a:lnTo>
                      <a:pt x="8457" y="7561"/>
                    </a:lnTo>
                    <a:lnTo>
                      <a:pt x="8438" y="7580"/>
                    </a:lnTo>
                    <a:lnTo>
                      <a:pt x="8305" y="7638"/>
                    </a:lnTo>
                    <a:lnTo>
                      <a:pt x="8286" y="7638"/>
                    </a:lnTo>
                    <a:lnTo>
                      <a:pt x="8210" y="7638"/>
                    </a:lnTo>
                    <a:lnTo>
                      <a:pt x="8171" y="7638"/>
                    </a:lnTo>
                    <a:lnTo>
                      <a:pt x="8152" y="7619"/>
                    </a:lnTo>
                    <a:lnTo>
                      <a:pt x="8133" y="7599"/>
                    </a:lnTo>
                    <a:lnTo>
                      <a:pt x="8114" y="7599"/>
                    </a:lnTo>
                    <a:lnTo>
                      <a:pt x="8114" y="7619"/>
                    </a:lnTo>
                    <a:lnTo>
                      <a:pt x="8095" y="7619"/>
                    </a:lnTo>
                    <a:lnTo>
                      <a:pt x="8057" y="7619"/>
                    </a:lnTo>
                    <a:lnTo>
                      <a:pt x="8038" y="7619"/>
                    </a:lnTo>
                    <a:lnTo>
                      <a:pt x="8019" y="7619"/>
                    </a:lnTo>
                    <a:lnTo>
                      <a:pt x="8019" y="7638"/>
                    </a:lnTo>
                    <a:lnTo>
                      <a:pt x="8019" y="7657"/>
                    </a:lnTo>
                    <a:lnTo>
                      <a:pt x="8000" y="7675"/>
                    </a:lnTo>
                    <a:lnTo>
                      <a:pt x="7981" y="7695"/>
                    </a:lnTo>
                    <a:lnTo>
                      <a:pt x="7809" y="7733"/>
                    </a:lnTo>
                    <a:lnTo>
                      <a:pt x="7771" y="7752"/>
                    </a:lnTo>
                    <a:lnTo>
                      <a:pt x="7752" y="7771"/>
                    </a:lnTo>
                    <a:lnTo>
                      <a:pt x="7638" y="7790"/>
                    </a:lnTo>
                    <a:lnTo>
                      <a:pt x="7504" y="7866"/>
                    </a:lnTo>
                    <a:lnTo>
                      <a:pt x="7448" y="7866"/>
                    </a:lnTo>
                    <a:lnTo>
                      <a:pt x="7352" y="7885"/>
                    </a:lnTo>
                    <a:lnTo>
                      <a:pt x="7333" y="7904"/>
                    </a:lnTo>
                    <a:lnTo>
                      <a:pt x="7314" y="7904"/>
                    </a:lnTo>
                    <a:lnTo>
                      <a:pt x="7314" y="7924"/>
                    </a:lnTo>
                    <a:lnTo>
                      <a:pt x="7314" y="7942"/>
                    </a:lnTo>
                    <a:lnTo>
                      <a:pt x="7276" y="8000"/>
                    </a:lnTo>
                    <a:lnTo>
                      <a:pt x="7257" y="8019"/>
                    </a:lnTo>
                    <a:lnTo>
                      <a:pt x="7238" y="8019"/>
                    </a:lnTo>
                    <a:lnTo>
                      <a:pt x="7219" y="8038"/>
                    </a:lnTo>
                    <a:lnTo>
                      <a:pt x="7200" y="8056"/>
                    </a:lnTo>
                    <a:lnTo>
                      <a:pt x="7181" y="8076"/>
                    </a:lnTo>
                    <a:lnTo>
                      <a:pt x="7162" y="8114"/>
                    </a:lnTo>
                    <a:lnTo>
                      <a:pt x="7143" y="8114"/>
                    </a:lnTo>
                    <a:lnTo>
                      <a:pt x="7143" y="8133"/>
                    </a:lnTo>
                    <a:lnTo>
                      <a:pt x="7143" y="8152"/>
                    </a:lnTo>
                    <a:lnTo>
                      <a:pt x="7123" y="8152"/>
                    </a:lnTo>
                    <a:lnTo>
                      <a:pt x="7105" y="8171"/>
                    </a:lnTo>
                    <a:lnTo>
                      <a:pt x="7086" y="8190"/>
                    </a:lnTo>
                    <a:lnTo>
                      <a:pt x="7067" y="8190"/>
                    </a:lnTo>
                    <a:lnTo>
                      <a:pt x="7047" y="8190"/>
                    </a:lnTo>
                    <a:lnTo>
                      <a:pt x="6991" y="8190"/>
                    </a:lnTo>
                    <a:lnTo>
                      <a:pt x="6971" y="8190"/>
                    </a:lnTo>
                    <a:lnTo>
                      <a:pt x="6952" y="8209"/>
                    </a:lnTo>
                    <a:lnTo>
                      <a:pt x="6895" y="8228"/>
                    </a:lnTo>
                    <a:lnTo>
                      <a:pt x="6819" y="8285"/>
                    </a:lnTo>
                    <a:lnTo>
                      <a:pt x="6819" y="8305"/>
                    </a:lnTo>
                    <a:lnTo>
                      <a:pt x="6819" y="8323"/>
                    </a:lnTo>
                    <a:lnTo>
                      <a:pt x="6838" y="8381"/>
                    </a:lnTo>
                    <a:lnTo>
                      <a:pt x="6838" y="8400"/>
                    </a:lnTo>
                    <a:lnTo>
                      <a:pt x="6838" y="8419"/>
                    </a:lnTo>
                    <a:lnTo>
                      <a:pt x="6705" y="8437"/>
                    </a:lnTo>
                    <a:lnTo>
                      <a:pt x="6495" y="8419"/>
                    </a:lnTo>
                    <a:lnTo>
                      <a:pt x="6438" y="8400"/>
                    </a:lnTo>
                    <a:lnTo>
                      <a:pt x="6419" y="8400"/>
                    </a:lnTo>
                    <a:lnTo>
                      <a:pt x="6381" y="8400"/>
                    </a:lnTo>
                    <a:lnTo>
                      <a:pt x="6343" y="8400"/>
                    </a:lnTo>
                    <a:lnTo>
                      <a:pt x="6324" y="8381"/>
                    </a:lnTo>
                    <a:lnTo>
                      <a:pt x="6266" y="8381"/>
                    </a:lnTo>
                    <a:lnTo>
                      <a:pt x="6171" y="8342"/>
                    </a:lnTo>
                    <a:lnTo>
                      <a:pt x="6133" y="8342"/>
                    </a:lnTo>
                    <a:lnTo>
                      <a:pt x="6095" y="8342"/>
                    </a:lnTo>
                    <a:lnTo>
                      <a:pt x="6076" y="8342"/>
                    </a:lnTo>
                    <a:lnTo>
                      <a:pt x="6038" y="8323"/>
                    </a:lnTo>
                    <a:lnTo>
                      <a:pt x="6019" y="8305"/>
                    </a:lnTo>
                    <a:lnTo>
                      <a:pt x="6019" y="8285"/>
                    </a:lnTo>
                    <a:lnTo>
                      <a:pt x="6000" y="8266"/>
                    </a:lnTo>
                    <a:lnTo>
                      <a:pt x="5981" y="8247"/>
                    </a:lnTo>
                    <a:lnTo>
                      <a:pt x="5962" y="8247"/>
                    </a:lnTo>
                    <a:lnTo>
                      <a:pt x="5904" y="8266"/>
                    </a:lnTo>
                    <a:lnTo>
                      <a:pt x="5867" y="8247"/>
                    </a:lnTo>
                    <a:lnTo>
                      <a:pt x="5848" y="8247"/>
                    </a:lnTo>
                    <a:lnTo>
                      <a:pt x="5771" y="8190"/>
                    </a:lnTo>
                    <a:lnTo>
                      <a:pt x="5752" y="8190"/>
                    </a:lnTo>
                    <a:lnTo>
                      <a:pt x="5638" y="8152"/>
                    </a:lnTo>
                    <a:lnTo>
                      <a:pt x="5600" y="8133"/>
                    </a:lnTo>
                    <a:lnTo>
                      <a:pt x="5581" y="8133"/>
                    </a:lnTo>
                    <a:lnTo>
                      <a:pt x="5581" y="8095"/>
                    </a:lnTo>
                    <a:lnTo>
                      <a:pt x="5562" y="8095"/>
                    </a:lnTo>
                    <a:lnTo>
                      <a:pt x="5543" y="8076"/>
                    </a:lnTo>
                    <a:lnTo>
                      <a:pt x="5504" y="8076"/>
                    </a:lnTo>
                    <a:lnTo>
                      <a:pt x="5486" y="8076"/>
                    </a:lnTo>
                    <a:lnTo>
                      <a:pt x="5428" y="8076"/>
                    </a:lnTo>
                    <a:lnTo>
                      <a:pt x="5409" y="8056"/>
                    </a:lnTo>
                    <a:lnTo>
                      <a:pt x="5390" y="8056"/>
                    </a:lnTo>
                    <a:lnTo>
                      <a:pt x="5390" y="8038"/>
                    </a:lnTo>
                    <a:lnTo>
                      <a:pt x="5371" y="8038"/>
                    </a:lnTo>
                    <a:lnTo>
                      <a:pt x="5352" y="8019"/>
                    </a:lnTo>
                    <a:lnTo>
                      <a:pt x="5333" y="7980"/>
                    </a:lnTo>
                    <a:lnTo>
                      <a:pt x="5314" y="7980"/>
                    </a:lnTo>
                    <a:lnTo>
                      <a:pt x="5314" y="7961"/>
                    </a:lnTo>
                    <a:lnTo>
                      <a:pt x="5257" y="7942"/>
                    </a:lnTo>
                    <a:lnTo>
                      <a:pt x="5238" y="7924"/>
                    </a:lnTo>
                    <a:lnTo>
                      <a:pt x="5219" y="7924"/>
                    </a:lnTo>
                    <a:lnTo>
                      <a:pt x="5200" y="7904"/>
                    </a:lnTo>
                    <a:lnTo>
                      <a:pt x="5162" y="7885"/>
                    </a:lnTo>
                    <a:lnTo>
                      <a:pt x="5123" y="7885"/>
                    </a:lnTo>
                    <a:lnTo>
                      <a:pt x="5105" y="7904"/>
                    </a:lnTo>
                    <a:lnTo>
                      <a:pt x="5066" y="7924"/>
                    </a:lnTo>
                    <a:lnTo>
                      <a:pt x="5066" y="7942"/>
                    </a:lnTo>
                    <a:lnTo>
                      <a:pt x="5047" y="7942"/>
                    </a:lnTo>
                    <a:lnTo>
                      <a:pt x="4990" y="7904"/>
                    </a:lnTo>
                    <a:lnTo>
                      <a:pt x="4933" y="7904"/>
                    </a:lnTo>
                    <a:lnTo>
                      <a:pt x="4914" y="7904"/>
                    </a:lnTo>
                    <a:lnTo>
                      <a:pt x="4914" y="7885"/>
                    </a:lnTo>
                    <a:lnTo>
                      <a:pt x="4895" y="7866"/>
                    </a:lnTo>
                    <a:lnTo>
                      <a:pt x="4895" y="7847"/>
                    </a:lnTo>
                    <a:lnTo>
                      <a:pt x="4876" y="7847"/>
                    </a:lnTo>
                    <a:lnTo>
                      <a:pt x="4857" y="7828"/>
                    </a:lnTo>
                    <a:lnTo>
                      <a:pt x="4781" y="7809"/>
                    </a:lnTo>
                    <a:lnTo>
                      <a:pt x="4743" y="7809"/>
                    </a:lnTo>
                    <a:lnTo>
                      <a:pt x="4724" y="7790"/>
                    </a:lnTo>
                    <a:lnTo>
                      <a:pt x="4705" y="7790"/>
                    </a:lnTo>
                    <a:lnTo>
                      <a:pt x="4685" y="7771"/>
                    </a:lnTo>
                    <a:lnTo>
                      <a:pt x="4666" y="7752"/>
                    </a:lnTo>
                    <a:lnTo>
                      <a:pt x="4629" y="7752"/>
                    </a:lnTo>
                    <a:lnTo>
                      <a:pt x="4609" y="7733"/>
                    </a:lnTo>
                    <a:lnTo>
                      <a:pt x="4590" y="7714"/>
                    </a:lnTo>
                    <a:lnTo>
                      <a:pt x="4552" y="7714"/>
                    </a:lnTo>
                    <a:lnTo>
                      <a:pt x="4514" y="7733"/>
                    </a:lnTo>
                    <a:lnTo>
                      <a:pt x="4495" y="7752"/>
                    </a:lnTo>
                    <a:lnTo>
                      <a:pt x="4476" y="7771"/>
                    </a:lnTo>
                    <a:lnTo>
                      <a:pt x="4457" y="7790"/>
                    </a:lnTo>
                    <a:lnTo>
                      <a:pt x="4438" y="7828"/>
                    </a:lnTo>
                    <a:lnTo>
                      <a:pt x="4419" y="7847"/>
                    </a:lnTo>
                    <a:lnTo>
                      <a:pt x="4400" y="7866"/>
                    </a:lnTo>
                    <a:lnTo>
                      <a:pt x="4380" y="7885"/>
                    </a:lnTo>
                    <a:lnTo>
                      <a:pt x="4380" y="7904"/>
                    </a:lnTo>
                    <a:lnTo>
                      <a:pt x="4343" y="7924"/>
                    </a:lnTo>
                    <a:lnTo>
                      <a:pt x="4324" y="7924"/>
                    </a:lnTo>
                    <a:lnTo>
                      <a:pt x="4266" y="7904"/>
                    </a:lnTo>
                    <a:lnTo>
                      <a:pt x="4248" y="7885"/>
                    </a:lnTo>
                    <a:lnTo>
                      <a:pt x="4228" y="7885"/>
                    </a:lnTo>
                    <a:lnTo>
                      <a:pt x="4209" y="7866"/>
                    </a:lnTo>
                    <a:lnTo>
                      <a:pt x="4190" y="7866"/>
                    </a:lnTo>
                    <a:lnTo>
                      <a:pt x="4171" y="7847"/>
                    </a:lnTo>
                    <a:lnTo>
                      <a:pt x="4133" y="7847"/>
                    </a:lnTo>
                    <a:lnTo>
                      <a:pt x="4095" y="7866"/>
                    </a:lnTo>
                    <a:lnTo>
                      <a:pt x="3999" y="7847"/>
                    </a:lnTo>
                    <a:lnTo>
                      <a:pt x="3999" y="7866"/>
                    </a:lnTo>
                    <a:lnTo>
                      <a:pt x="3981" y="7866"/>
                    </a:lnTo>
                    <a:lnTo>
                      <a:pt x="3962" y="7885"/>
                    </a:lnTo>
                    <a:lnTo>
                      <a:pt x="3962" y="7904"/>
                    </a:lnTo>
                    <a:lnTo>
                      <a:pt x="3962" y="7924"/>
                    </a:lnTo>
                    <a:lnTo>
                      <a:pt x="3943" y="7924"/>
                    </a:lnTo>
                    <a:lnTo>
                      <a:pt x="3943" y="7942"/>
                    </a:lnTo>
                    <a:lnTo>
                      <a:pt x="3923" y="7942"/>
                    </a:lnTo>
                    <a:lnTo>
                      <a:pt x="3904" y="7961"/>
                    </a:lnTo>
                    <a:lnTo>
                      <a:pt x="3886" y="7961"/>
                    </a:lnTo>
                    <a:lnTo>
                      <a:pt x="3867" y="7961"/>
                    </a:lnTo>
                    <a:lnTo>
                      <a:pt x="3828" y="7942"/>
                    </a:lnTo>
                    <a:lnTo>
                      <a:pt x="3809" y="7942"/>
                    </a:lnTo>
                    <a:lnTo>
                      <a:pt x="3809" y="7924"/>
                    </a:lnTo>
                    <a:lnTo>
                      <a:pt x="3790" y="7885"/>
                    </a:lnTo>
                    <a:lnTo>
                      <a:pt x="3771" y="7866"/>
                    </a:lnTo>
                    <a:lnTo>
                      <a:pt x="3752" y="7866"/>
                    </a:lnTo>
                    <a:lnTo>
                      <a:pt x="3714" y="7847"/>
                    </a:lnTo>
                    <a:lnTo>
                      <a:pt x="3695" y="7828"/>
                    </a:lnTo>
                    <a:lnTo>
                      <a:pt x="3676" y="7828"/>
                    </a:lnTo>
                    <a:lnTo>
                      <a:pt x="3657" y="7828"/>
                    </a:lnTo>
                    <a:lnTo>
                      <a:pt x="3638" y="7847"/>
                    </a:lnTo>
                    <a:lnTo>
                      <a:pt x="3562" y="7924"/>
                    </a:lnTo>
                    <a:lnTo>
                      <a:pt x="3542" y="7942"/>
                    </a:lnTo>
                    <a:lnTo>
                      <a:pt x="3523" y="7942"/>
                    </a:lnTo>
                    <a:lnTo>
                      <a:pt x="3428" y="7980"/>
                    </a:lnTo>
                    <a:lnTo>
                      <a:pt x="3390" y="7980"/>
                    </a:lnTo>
                    <a:lnTo>
                      <a:pt x="3371" y="7980"/>
                    </a:lnTo>
                    <a:lnTo>
                      <a:pt x="3333" y="7980"/>
                    </a:lnTo>
                    <a:lnTo>
                      <a:pt x="3200" y="7924"/>
                    </a:lnTo>
                    <a:lnTo>
                      <a:pt x="3105" y="7847"/>
                    </a:lnTo>
                    <a:lnTo>
                      <a:pt x="3066" y="7828"/>
                    </a:lnTo>
                    <a:lnTo>
                      <a:pt x="2952" y="7866"/>
                    </a:lnTo>
                    <a:lnTo>
                      <a:pt x="2914" y="7904"/>
                    </a:lnTo>
                    <a:lnTo>
                      <a:pt x="2914" y="7924"/>
                    </a:lnTo>
                    <a:lnTo>
                      <a:pt x="2914" y="7942"/>
                    </a:lnTo>
                    <a:lnTo>
                      <a:pt x="2895" y="7942"/>
                    </a:lnTo>
                    <a:lnTo>
                      <a:pt x="2895" y="7961"/>
                    </a:lnTo>
                    <a:lnTo>
                      <a:pt x="2876" y="7980"/>
                    </a:lnTo>
                    <a:lnTo>
                      <a:pt x="2876" y="8000"/>
                    </a:lnTo>
                    <a:lnTo>
                      <a:pt x="2800" y="8056"/>
                    </a:lnTo>
                    <a:lnTo>
                      <a:pt x="2780" y="8076"/>
                    </a:lnTo>
                    <a:lnTo>
                      <a:pt x="2761" y="8095"/>
                    </a:lnTo>
                    <a:lnTo>
                      <a:pt x="2704" y="8133"/>
                    </a:lnTo>
                    <a:lnTo>
                      <a:pt x="2685" y="8171"/>
                    </a:lnTo>
                    <a:lnTo>
                      <a:pt x="2648" y="8171"/>
                    </a:lnTo>
                    <a:lnTo>
                      <a:pt x="2514" y="8247"/>
                    </a:lnTo>
                    <a:lnTo>
                      <a:pt x="2495" y="8266"/>
                    </a:lnTo>
                    <a:lnTo>
                      <a:pt x="2457" y="8266"/>
                    </a:lnTo>
                    <a:lnTo>
                      <a:pt x="2343" y="8266"/>
                    </a:lnTo>
                    <a:lnTo>
                      <a:pt x="2323" y="8266"/>
                    </a:lnTo>
                    <a:lnTo>
                      <a:pt x="2304" y="8247"/>
                    </a:lnTo>
                    <a:lnTo>
                      <a:pt x="2285" y="8247"/>
                    </a:lnTo>
                    <a:lnTo>
                      <a:pt x="2285" y="8228"/>
                    </a:lnTo>
                    <a:lnTo>
                      <a:pt x="2267" y="8228"/>
                    </a:lnTo>
                    <a:lnTo>
                      <a:pt x="2228" y="8228"/>
                    </a:lnTo>
                    <a:lnTo>
                      <a:pt x="2190" y="8228"/>
                    </a:lnTo>
                    <a:lnTo>
                      <a:pt x="2190" y="8247"/>
                    </a:lnTo>
                    <a:lnTo>
                      <a:pt x="2171" y="8247"/>
                    </a:lnTo>
                    <a:lnTo>
                      <a:pt x="2133" y="8285"/>
                    </a:lnTo>
                    <a:lnTo>
                      <a:pt x="2114" y="8305"/>
                    </a:lnTo>
                    <a:lnTo>
                      <a:pt x="2076" y="8342"/>
                    </a:lnTo>
                    <a:lnTo>
                      <a:pt x="1942" y="8381"/>
                    </a:lnTo>
                    <a:lnTo>
                      <a:pt x="1962" y="8305"/>
                    </a:lnTo>
                    <a:lnTo>
                      <a:pt x="1981" y="8209"/>
                    </a:lnTo>
                    <a:lnTo>
                      <a:pt x="2000" y="8133"/>
                    </a:lnTo>
                    <a:lnTo>
                      <a:pt x="2018" y="8076"/>
                    </a:lnTo>
                    <a:lnTo>
                      <a:pt x="2076" y="7942"/>
                    </a:lnTo>
                    <a:lnTo>
                      <a:pt x="2076" y="7885"/>
                    </a:lnTo>
                    <a:lnTo>
                      <a:pt x="2038" y="7809"/>
                    </a:lnTo>
                    <a:lnTo>
                      <a:pt x="1981" y="7771"/>
                    </a:lnTo>
                    <a:lnTo>
                      <a:pt x="1904" y="7733"/>
                    </a:lnTo>
                    <a:lnTo>
                      <a:pt x="1752" y="7714"/>
                    </a:lnTo>
                    <a:lnTo>
                      <a:pt x="1695" y="7675"/>
                    </a:lnTo>
                    <a:lnTo>
                      <a:pt x="1637" y="7638"/>
                    </a:lnTo>
                    <a:lnTo>
                      <a:pt x="1505" y="7504"/>
                    </a:lnTo>
                    <a:lnTo>
                      <a:pt x="1390" y="7409"/>
                    </a:lnTo>
                    <a:lnTo>
                      <a:pt x="819" y="7047"/>
                    </a:lnTo>
                    <a:lnTo>
                      <a:pt x="799" y="6971"/>
                    </a:lnTo>
                    <a:lnTo>
                      <a:pt x="762" y="6914"/>
                    </a:lnTo>
                    <a:lnTo>
                      <a:pt x="723" y="6876"/>
                    </a:lnTo>
                    <a:lnTo>
                      <a:pt x="685" y="6818"/>
                    </a:lnTo>
                    <a:lnTo>
                      <a:pt x="590" y="6742"/>
                    </a:lnTo>
                    <a:lnTo>
                      <a:pt x="533" y="6685"/>
                    </a:lnTo>
                    <a:lnTo>
                      <a:pt x="495" y="6628"/>
                    </a:lnTo>
                    <a:lnTo>
                      <a:pt x="476" y="6552"/>
                    </a:lnTo>
                    <a:lnTo>
                      <a:pt x="457" y="6476"/>
                    </a:lnTo>
                    <a:lnTo>
                      <a:pt x="438" y="6324"/>
                    </a:lnTo>
                    <a:lnTo>
                      <a:pt x="438" y="6304"/>
                    </a:lnTo>
                    <a:lnTo>
                      <a:pt x="418" y="6304"/>
                    </a:lnTo>
                    <a:lnTo>
                      <a:pt x="418" y="6285"/>
                    </a:lnTo>
                    <a:lnTo>
                      <a:pt x="418" y="6266"/>
                    </a:lnTo>
                    <a:lnTo>
                      <a:pt x="438" y="6247"/>
                    </a:lnTo>
                    <a:lnTo>
                      <a:pt x="457" y="6266"/>
                    </a:lnTo>
                    <a:lnTo>
                      <a:pt x="476" y="6266"/>
                    </a:lnTo>
                    <a:lnTo>
                      <a:pt x="533" y="6247"/>
                    </a:lnTo>
                    <a:lnTo>
                      <a:pt x="533" y="6228"/>
                    </a:lnTo>
                    <a:lnTo>
                      <a:pt x="495" y="6190"/>
                    </a:lnTo>
                    <a:lnTo>
                      <a:pt x="514" y="6190"/>
                    </a:lnTo>
                    <a:lnTo>
                      <a:pt x="533" y="6190"/>
                    </a:lnTo>
                    <a:lnTo>
                      <a:pt x="552" y="6190"/>
                    </a:lnTo>
                    <a:lnTo>
                      <a:pt x="552" y="6152"/>
                    </a:lnTo>
                    <a:lnTo>
                      <a:pt x="552" y="6133"/>
                    </a:lnTo>
                    <a:lnTo>
                      <a:pt x="571" y="6114"/>
                    </a:lnTo>
                    <a:lnTo>
                      <a:pt x="590" y="6114"/>
                    </a:lnTo>
                    <a:lnTo>
                      <a:pt x="571" y="6095"/>
                    </a:lnTo>
                    <a:lnTo>
                      <a:pt x="533" y="6075"/>
                    </a:lnTo>
                    <a:lnTo>
                      <a:pt x="552" y="6057"/>
                    </a:lnTo>
                    <a:lnTo>
                      <a:pt x="571" y="6038"/>
                    </a:lnTo>
                    <a:lnTo>
                      <a:pt x="533" y="6019"/>
                    </a:lnTo>
                    <a:lnTo>
                      <a:pt x="514" y="5999"/>
                    </a:lnTo>
                    <a:lnTo>
                      <a:pt x="495" y="5980"/>
                    </a:lnTo>
                    <a:lnTo>
                      <a:pt x="495" y="5943"/>
                    </a:lnTo>
                    <a:lnTo>
                      <a:pt x="457" y="5980"/>
                    </a:lnTo>
                    <a:lnTo>
                      <a:pt x="400" y="5943"/>
                    </a:lnTo>
                    <a:lnTo>
                      <a:pt x="381" y="5923"/>
                    </a:lnTo>
                    <a:lnTo>
                      <a:pt x="362" y="5904"/>
                    </a:lnTo>
                    <a:lnTo>
                      <a:pt x="342" y="5923"/>
                    </a:lnTo>
                    <a:lnTo>
                      <a:pt x="323" y="5885"/>
                    </a:lnTo>
                    <a:lnTo>
                      <a:pt x="266" y="5847"/>
                    </a:lnTo>
                    <a:lnTo>
                      <a:pt x="266" y="5771"/>
                    </a:lnTo>
                    <a:lnTo>
                      <a:pt x="228" y="5714"/>
                    </a:lnTo>
                    <a:lnTo>
                      <a:pt x="209" y="5676"/>
                    </a:lnTo>
                    <a:lnTo>
                      <a:pt x="171" y="5676"/>
                    </a:lnTo>
                    <a:lnTo>
                      <a:pt x="133" y="5657"/>
                    </a:lnTo>
                    <a:lnTo>
                      <a:pt x="76" y="5657"/>
                    </a:lnTo>
                    <a:lnTo>
                      <a:pt x="114" y="5618"/>
                    </a:lnTo>
                    <a:lnTo>
                      <a:pt x="114" y="5599"/>
                    </a:lnTo>
                    <a:lnTo>
                      <a:pt x="57" y="5542"/>
                    </a:lnTo>
                    <a:lnTo>
                      <a:pt x="0" y="5523"/>
                    </a:lnTo>
                    <a:lnTo>
                      <a:pt x="476" y="5542"/>
                    </a:lnTo>
                    <a:lnTo>
                      <a:pt x="666" y="5504"/>
                    </a:lnTo>
                    <a:lnTo>
                      <a:pt x="914" y="5390"/>
                    </a:lnTo>
                    <a:lnTo>
                      <a:pt x="971" y="5333"/>
                    </a:lnTo>
                    <a:lnTo>
                      <a:pt x="1085" y="5218"/>
                    </a:lnTo>
                    <a:lnTo>
                      <a:pt x="1180" y="5161"/>
                    </a:lnTo>
                    <a:lnTo>
                      <a:pt x="1238" y="5142"/>
                    </a:lnTo>
                    <a:lnTo>
                      <a:pt x="1314" y="5123"/>
                    </a:lnTo>
                    <a:lnTo>
                      <a:pt x="1581" y="5085"/>
                    </a:lnTo>
                    <a:lnTo>
                      <a:pt x="1752" y="5028"/>
                    </a:lnTo>
                    <a:lnTo>
                      <a:pt x="1828" y="4990"/>
                    </a:lnTo>
                    <a:lnTo>
                      <a:pt x="1904" y="4933"/>
                    </a:lnTo>
                    <a:lnTo>
                      <a:pt x="2038" y="4819"/>
                    </a:lnTo>
                    <a:lnTo>
                      <a:pt x="2114" y="4761"/>
                    </a:lnTo>
                    <a:lnTo>
                      <a:pt x="2171" y="4742"/>
                    </a:lnTo>
                    <a:lnTo>
                      <a:pt x="2362" y="4685"/>
                    </a:lnTo>
                    <a:lnTo>
                      <a:pt x="2495" y="4590"/>
                    </a:lnTo>
                    <a:lnTo>
                      <a:pt x="2609" y="4495"/>
                    </a:lnTo>
                    <a:lnTo>
                      <a:pt x="2704" y="4438"/>
                    </a:lnTo>
                    <a:lnTo>
                      <a:pt x="2952" y="4399"/>
                    </a:lnTo>
                    <a:lnTo>
                      <a:pt x="3028" y="4361"/>
                    </a:lnTo>
                    <a:lnTo>
                      <a:pt x="3105" y="4323"/>
                    </a:lnTo>
                    <a:lnTo>
                      <a:pt x="3181" y="4247"/>
                    </a:lnTo>
                    <a:lnTo>
                      <a:pt x="3562" y="4152"/>
                    </a:lnTo>
                    <a:lnTo>
                      <a:pt x="3733" y="4038"/>
                    </a:lnTo>
                    <a:lnTo>
                      <a:pt x="3847" y="3904"/>
                    </a:lnTo>
                    <a:lnTo>
                      <a:pt x="3943" y="3790"/>
                    </a:lnTo>
                    <a:lnTo>
                      <a:pt x="3962" y="3713"/>
                    </a:lnTo>
                    <a:lnTo>
                      <a:pt x="3981" y="3637"/>
                    </a:lnTo>
                    <a:lnTo>
                      <a:pt x="4057" y="3123"/>
                    </a:lnTo>
                    <a:lnTo>
                      <a:pt x="4076" y="3047"/>
                    </a:lnTo>
                    <a:lnTo>
                      <a:pt x="4095" y="3009"/>
                    </a:lnTo>
                    <a:lnTo>
                      <a:pt x="4133" y="2971"/>
                    </a:lnTo>
                    <a:lnTo>
                      <a:pt x="4190" y="2933"/>
                    </a:lnTo>
                    <a:lnTo>
                      <a:pt x="4590" y="2590"/>
                    </a:lnTo>
                    <a:lnTo>
                      <a:pt x="4705" y="2514"/>
                    </a:lnTo>
                    <a:lnTo>
                      <a:pt x="4800" y="2476"/>
                    </a:lnTo>
                    <a:lnTo>
                      <a:pt x="4933" y="2457"/>
                    </a:lnTo>
                    <a:lnTo>
                      <a:pt x="5010" y="2418"/>
                    </a:lnTo>
                    <a:lnTo>
                      <a:pt x="5066" y="2362"/>
                    </a:lnTo>
                    <a:lnTo>
                      <a:pt x="5086" y="2304"/>
                    </a:lnTo>
                    <a:lnTo>
                      <a:pt x="5123" y="2190"/>
                    </a:lnTo>
                    <a:lnTo>
                      <a:pt x="5162" y="2133"/>
                    </a:lnTo>
                    <a:lnTo>
                      <a:pt x="5181" y="2076"/>
                    </a:lnTo>
                    <a:lnTo>
                      <a:pt x="5219" y="2057"/>
                    </a:lnTo>
                    <a:lnTo>
                      <a:pt x="5638" y="1866"/>
                    </a:lnTo>
                    <a:lnTo>
                      <a:pt x="5809" y="1809"/>
                    </a:lnTo>
                    <a:lnTo>
                      <a:pt x="5924" y="1752"/>
                    </a:lnTo>
                    <a:lnTo>
                      <a:pt x="5981" y="1676"/>
                    </a:lnTo>
                    <a:lnTo>
                      <a:pt x="6019" y="1600"/>
                    </a:lnTo>
                    <a:lnTo>
                      <a:pt x="6057" y="1466"/>
                    </a:lnTo>
                    <a:lnTo>
                      <a:pt x="6095" y="1409"/>
                    </a:lnTo>
                    <a:lnTo>
                      <a:pt x="6171" y="1256"/>
                    </a:lnTo>
                    <a:lnTo>
                      <a:pt x="6305" y="1104"/>
                    </a:lnTo>
                    <a:lnTo>
                      <a:pt x="6495" y="971"/>
                    </a:lnTo>
                    <a:lnTo>
                      <a:pt x="6571" y="875"/>
                    </a:lnTo>
                    <a:lnTo>
                      <a:pt x="6686" y="799"/>
                    </a:lnTo>
                    <a:lnTo>
                      <a:pt x="6762" y="761"/>
                    </a:lnTo>
                    <a:lnTo>
                      <a:pt x="6819" y="742"/>
                    </a:lnTo>
                    <a:lnTo>
                      <a:pt x="6933" y="723"/>
                    </a:lnTo>
                    <a:lnTo>
                      <a:pt x="6991" y="704"/>
                    </a:lnTo>
                    <a:lnTo>
                      <a:pt x="7143" y="647"/>
                    </a:lnTo>
                    <a:lnTo>
                      <a:pt x="7219" y="647"/>
                    </a:lnTo>
                    <a:lnTo>
                      <a:pt x="7276" y="647"/>
                    </a:lnTo>
                    <a:lnTo>
                      <a:pt x="7409" y="609"/>
                    </a:lnTo>
                    <a:lnTo>
                      <a:pt x="7543" y="609"/>
                    </a:lnTo>
                    <a:lnTo>
                      <a:pt x="7676" y="647"/>
                    </a:lnTo>
                    <a:lnTo>
                      <a:pt x="7848" y="647"/>
                    </a:lnTo>
                    <a:lnTo>
                      <a:pt x="8190" y="552"/>
                    </a:lnTo>
                    <a:lnTo>
                      <a:pt x="8247" y="513"/>
                    </a:lnTo>
                    <a:lnTo>
                      <a:pt x="8286" y="476"/>
                    </a:lnTo>
                    <a:lnTo>
                      <a:pt x="8305" y="457"/>
                    </a:lnTo>
                    <a:lnTo>
                      <a:pt x="8324" y="437"/>
                    </a:lnTo>
                    <a:lnTo>
                      <a:pt x="8381" y="381"/>
                    </a:lnTo>
                    <a:lnTo>
                      <a:pt x="8457" y="342"/>
                    </a:lnTo>
                    <a:lnTo>
                      <a:pt x="8628" y="285"/>
                    </a:lnTo>
                    <a:lnTo>
                      <a:pt x="8838" y="247"/>
                    </a:lnTo>
                    <a:lnTo>
                      <a:pt x="8895" y="209"/>
                    </a:lnTo>
                    <a:lnTo>
                      <a:pt x="8952" y="132"/>
                    </a:lnTo>
                    <a:lnTo>
                      <a:pt x="8990" y="95"/>
                    </a:lnTo>
                    <a:lnTo>
                      <a:pt x="9143" y="0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5" name="Freeform 12">
                <a:extLst>
                  <a:ext uri="{FF2B5EF4-FFF2-40B4-BE49-F238E27FC236}">
                    <a16:creationId xmlns:a16="http://schemas.microsoft.com/office/drawing/2014/main" id="{46E856BF-9E71-984E-AC46-58B6A5ED5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6400" y="6461125"/>
                <a:ext cx="2970213" cy="2454275"/>
              </a:xfrm>
              <a:custGeom>
                <a:avLst/>
                <a:gdLst>
                  <a:gd name="T0" fmla="*/ 101256574 w 8249"/>
                  <a:gd name="T1" fmla="*/ 609357719 h 6819"/>
                  <a:gd name="T2" fmla="*/ 113573470 w 8249"/>
                  <a:gd name="T3" fmla="*/ 560003001 h 6819"/>
                  <a:gd name="T4" fmla="*/ 86476443 w 8249"/>
                  <a:gd name="T5" fmla="*/ 387325554 h 6819"/>
                  <a:gd name="T6" fmla="*/ 91403273 w 8249"/>
                  <a:gd name="T7" fmla="*/ 337970836 h 6819"/>
                  <a:gd name="T8" fmla="*/ 12316896 w 8249"/>
                  <a:gd name="T9" fmla="*/ 249106213 h 6819"/>
                  <a:gd name="T10" fmla="*/ 4926830 w 8249"/>
                  <a:gd name="T11" fmla="*/ 189906322 h 6819"/>
                  <a:gd name="T12" fmla="*/ 24763057 w 8249"/>
                  <a:gd name="T13" fmla="*/ 197290022 h 6819"/>
                  <a:gd name="T14" fmla="*/ 56916180 w 8249"/>
                  <a:gd name="T15" fmla="*/ 217109579 h 6819"/>
                  <a:gd name="T16" fmla="*/ 79086377 w 8249"/>
                  <a:gd name="T17" fmla="*/ 239261040 h 6819"/>
                  <a:gd name="T18" fmla="*/ 106313029 w 8249"/>
                  <a:gd name="T19" fmla="*/ 239261040 h 6819"/>
                  <a:gd name="T20" fmla="*/ 148189828 w 8249"/>
                  <a:gd name="T21" fmla="*/ 241722153 h 6819"/>
                  <a:gd name="T22" fmla="*/ 175416481 w 8249"/>
                  <a:gd name="T23" fmla="*/ 254028800 h 6819"/>
                  <a:gd name="T24" fmla="*/ 232203036 w 8249"/>
                  <a:gd name="T25" fmla="*/ 217109579 h 6819"/>
                  <a:gd name="T26" fmla="*/ 311160148 w 8249"/>
                  <a:gd name="T27" fmla="*/ 226954753 h 6819"/>
                  <a:gd name="T28" fmla="*/ 385319694 w 8249"/>
                  <a:gd name="T29" fmla="*/ 234338453 h 6819"/>
                  <a:gd name="T30" fmla="*/ 367946703 w 8249"/>
                  <a:gd name="T31" fmla="*/ 172677448 h 6819"/>
                  <a:gd name="T32" fmla="*/ 373003158 w 8249"/>
                  <a:gd name="T33" fmla="*/ 98709796 h 6819"/>
                  <a:gd name="T34" fmla="*/ 427326478 w 8249"/>
                  <a:gd name="T35" fmla="*/ 29535161 h 6819"/>
                  <a:gd name="T36" fmla="*/ 449496675 w 8249"/>
                  <a:gd name="T37" fmla="*/ 22151461 h 6819"/>
                  <a:gd name="T38" fmla="*/ 498893164 w 8249"/>
                  <a:gd name="T39" fmla="*/ 4793017 h 6819"/>
                  <a:gd name="T40" fmla="*/ 550753249 w 8249"/>
                  <a:gd name="T41" fmla="*/ 17099304 h 6819"/>
                  <a:gd name="T42" fmla="*/ 570589836 w 8249"/>
                  <a:gd name="T43" fmla="*/ 31996634 h 6819"/>
                  <a:gd name="T44" fmla="*/ 597686503 w 8249"/>
                  <a:gd name="T45" fmla="*/ 44302921 h 6819"/>
                  <a:gd name="T46" fmla="*/ 632303221 w 8249"/>
                  <a:gd name="T47" fmla="*/ 49354718 h 6819"/>
                  <a:gd name="T48" fmla="*/ 689089776 w 8249"/>
                  <a:gd name="T49" fmla="*/ 46764034 h 6819"/>
                  <a:gd name="T50" fmla="*/ 711259973 w 8249"/>
                  <a:gd name="T51" fmla="*/ 44302921 h 6819"/>
                  <a:gd name="T52" fmla="*/ 782956284 w 8249"/>
                  <a:gd name="T53" fmla="*/ 36918861 h 6819"/>
                  <a:gd name="T54" fmla="*/ 797736416 w 8249"/>
                  <a:gd name="T55" fmla="*/ 14767760 h 6819"/>
                  <a:gd name="T56" fmla="*/ 834686744 w 8249"/>
                  <a:gd name="T57" fmla="*/ 22151461 h 6819"/>
                  <a:gd name="T58" fmla="*/ 854523331 w 8249"/>
                  <a:gd name="T59" fmla="*/ 19689987 h 6819"/>
                  <a:gd name="T60" fmla="*/ 884083593 w 8249"/>
                  <a:gd name="T61" fmla="*/ 19689987 h 6819"/>
                  <a:gd name="T62" fmla="*/ 931016848 w 8249"/>
                  <a:gd name="T63" fmla="*/ 34457747 h 6819"/>
                  <a:gd name="T64" fmla="*/ 950853074 w 8249"/>
                  <a:gd name="T65" fmla="*/ 71506179 h 6819"/>
                  <a:gd name="T66" fmla="*/ 970560036 w 8249"/>
                  <a:gd name="T67" fmla="*/ 108554970 h 6819"/>
                  <a:gd name="T68" fmla="*/ 973023271 w 8249"/>
                  <a:gd name="T69" fmla="*/ 194828548 h 6819"/>
                  <a:gd name="T70" fmla="*/ 992859858 w 8249"/>
                  <a:gd name="T71" fmla="*/ 212057422 h 6819"/>
                  <a:gd name="T72" fmla="*/ 1012566820 w 8249"/>
                  <a:gd name="T73" fmla="*/ 254028800 h 6819"/>
                  <a:gd name="T74" fmla="*/ 1052110008 w 8249"/>
                  <a:gd name="T75" fmla="*/ 293538344 h 6819"/>
                  <a:gd name="T76" fmla="*/ 1059500074 w 8249"/>
                  <a:gd name="T77" fmla="*/ 323073505 h 6819"/>
                  <a:gd name="T78" fmla="*/ 1049646413 w 8249"/>
                  <a:gd name="T79" fmla="*/ 350277123 h 6819"/>
                  <a:gd name="T80" fmla="*/ 982876932 w 8249"/>
                  <a:gd name="T81" fmla="*/ 397170727 h 6819"/>
                  <a:gd name="T82" fmla="*/ 918699951 w 8249"/>
                  <a:gd name="T83" fmla="*/ 463883889 h 6819"/>
                  <a:gd name="T84" fmla="*/ 842206435 w 8249"/>
                  <a:gd name="T85" fmla="*/ 444064332 h 6819"/>
                  <a:gd name="T86" fmla="*/ 782956284 w 8249"/>
                  <a:gd name="T87" fmla="*/ 599512906 h 6819"/>
                  <a:gd name="T88" fmla="*/ 654473418 w 8249"/>
                  <a:gd name="T89" fmla="*/ 656121754 h 6819"/>
                  <a:gd name="T90" fmla="*/ 649546588 w 8249"/>
                  <a:gd name="T91" fmla="*/ 722835276 h 6819"/>
                  <a:gd name="T92" fmla="*/ 654473418 w 8249"/>
                  <a:gd name="T93" fmla="*/ 735141563 h 6819"/>
                  <a:gd name="T94" fmla="*/ 649546588 w 8249"/>
                  <a:gd name="T95" fmla="*/ 754831550 h 6819"/>
                  <a:gd name="T96" fmla="*/ 649546588 w 8249"/>
                  <a:gd name="T97" fmla="*/ 764676723 h 6819"/>
                  <a:gd name="T98" fmla="*/ 644619757 w 8249"/>
                  <a:gd name="T99" fmla="*/ 796802568 h 6819"/>
                  <a:gd name="T100" fmla="*/ 605076569 w 8249"/>
                  <a:gd name="T101" fmla="*/ 814031441 h 6819"/>
                  <a:gd name="T102" fmla="*/ 508746825 w 8249"/>
                  <a:gd name="T103" fmla="*/ 878283490 h 6819"/>
                  <a:gd name="T104" fmla="*/ 437179779 w 8249"/>
                  <a:gd name="T105" fmla="*/ 846157646 h 6819"/>
                  <a:gd name="T106" fmla="*/ 333459970 w 8249"/>
                  <a:gd name="T107" fmla="*/ 752370436 h 6819"/>
                  <a:gd name="T108" fmla="*/ 239593101 w 8249"/>
                  <a:gd name="T109" fmla="*/ 791879981 h 6819"/>
                  <a:gd name="T110" fmla="*/ 195123442 w 8249"/>
                  <a:gd name="T111" fmla="*/ 732680089 h 68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249" h="6819">
                    <a:moveTo>
                      <a:pt x="800" y="5580"/>
                    </a:moveTo>
                    <a:lnTo>
                      <a:pt x="762" y="5160"/>
                    </a:lnTo>
                    <a:lnTo>
                      <a:pt x="781" y="4856"/>
                    </a:lnTo>
                    <a:lnTo>
                      <a:pt x="781" y="4800"/>
                    </a:lnTo>
                    <a:lnTo>
                      <a:pt x="800" y="4761"/>
                    </a:lnTo>
                    <a:lnTo>
                      <a:pt x="781" y="4724"/>
                    </a:lnTo>
                    <a:lnTo>
                      <a:pt x="781" y="4704"/>
                    </a:lnTo>
                    <a:lnTo>
                      <a:pt x="800" y="4666"/>
                    </a:lnTo>
                    <a:lnTo>
                      <a:pt x="800" y="4628"/>
                    </a:lnTo>
                    <a:lnTo>
                      <a:pt x="800" y="4495"/>
                    </a:lnTo>
                    <a:lnTo>
                      <a:pt x="800" y="4457"/>
                    </a:lnTo>
                    <a:lnTo>
                      <a:pt x="820" y="4438"/>
                    </a:lnTo>
                    <a:lnTo>
                      <a:pt x="876" y="4361"/>
                    </a:lnTo>
                    <a:lnTo>
                      <a:pt x="876" y="4323"/>
                    </a:lnTo>
                    <a:lnTo>
                      <a:pt x="876" y="4266"/>
                    </a:lnTo>
                    <a:lnTo>
                      <a:pt x="953" y="3866"/>
                    </a:lnTo>
                    <a:lnTo>
                      <a:pt x="953" y="3714"/>
                    </a:lnTo>
                    <a:lnTo>
                      <a:pt x="953" y="3523"/>
                    </a:lnTo>
                    <a:lnTo>
                      <a:pt x="934" y="3428"/>
                    </a:lnTo>
                    <a:lnTo>
                      <a:pt x="896" y="3333"/>
                    </a:lnTo>
                    <a:lnTo>
                      <a:pt x="667" y="2990"/>
                    </a:lnTo>
                    <a:lnTo>
                      <a:pt x="648" y="2933"/>
                    </a:lnTo>
                    <a:lnTo>
                      <a:pt x="648" y="2895"/>
                    </a:lnTo>
                    <a:lnTo>
                      <a:pt x="667" y="2838"/>
                    </a:lnTo>
                    <a:lnTo>
                      <a:pt x="743" y="2743"/>
                    </a:lnTo>
                    <a:lnTo>
                      <a:pt x="743" y="2704"/>
                    </a:lnTo>
                    <a:lnTo>
                      <a:pt x="724" y="2666"/>
                    </a:lnTo>
                    <a:lnTo>
                      <a:pt x="705" y="2609"/>
                    </a:lnTo>
                    <a:lnTo>
                      <a:pt x="591" y="2533"/>
                    </a:lnTo>
                    <a:lnTo>
                      <a:pt x="572" y="2494"/>
                    </a:lnTo>
                    <a:lnTo>
                      <a:pt x="553" y="2476"/>
                    </a:lnTo>
                    <a:lnTo>
                      <a:pt x="305" y="2171"/>
                    </a:lnTo>
                    <a:lnTo>
                      <a:pt x="134" y="2018"/>
                    </a:lnTo>
                    <a:lnTo>
                      <a:pt x="95" y="1981"/>
                    </a:lnTo>
                    <a:lnTo>
                      <a:pt x="95" y="1923"/>
                    </a:lnTo>
                    <a:lnTo>
                      <a:pt x="77" y="1733"/>
                    </a:lnTo>
                    <a:lnTo>
                      <a:pt x="77" y="1676"/>
                    </a:lnTo>
                    <a:lnTo>
                      <a:pt x="58" y="1619"/>
                    </a:lnTo>
                    <a:lnTo>
                      <a:pt x="0" y="1542"/>
                    </a:lnTo>
                    <a:lnTo>
                      <a:pt x="38" y="1466"/>
                    </a:lnTo>
                    <a:lnTo>
                      <a:pt x="58" y="1447"/>
                    </a:lnTo>
                    <a:lnTo>
                      <a:pt x="95" y="1447"/>
                    </a:lnTo>
                    <a:lnTo>
                      <a:pt x="114" y="1466"/>
                    </a:lnTo>
                    <a:lnTo>
                      <a:pt x="153" y="1485"/>
                    </a:lnTo>
                    <a:lnTo>
                      <a:pt x="172" y="1504"/>
                    </a:lnTo>
                    <a:lnTo>
                      <a:pt x="191" y="1523"/>
                    </a:lnTo>
                    <a:lnTo>
                      <a:pt x="191" y="1542"/>
                    </a:lnTo>
                    <a:lnTo>
                      <a:pt x="210" y="1542"/>
                    </a:lnTo>
                    <a:lnTo>
                      <a:pt x="248" y="1542"/>
                    </a:lnTo>
                    <a:lnTo>
                      <a:pt x="267" y="1561"/>
                    </a:lnTo>
                    <a:lnTo>
                      <a:pt x="400" y="1637"/>
                    </a:lnTo>
                    <a:lnTo>
                      <a:pt x="419" y="1656"/>
                    </a:lnTo>
                    <a:lnTo>
                      <a:pt x="439" y="1676"/>
                    </a:lnTo>
                    <a:lnTo>
                      <a:pt x="458" y="1695"/>
                    </a:lnTo>
                    <a:lnTo>
                      <a:pt x="534" y="1809"/>
                    </a:lnTo>
                    <a:lnTo>
                      <a:pt x="553" y="1847"/>
                    </a:lnTo>
                    <a:lnTo>
                      <a:pt x="572" y="1866"/>
                    </a:lnTo>
                    <a:lnTo>
                      <a:pt x="591" y="1866"/>
                    </a:lnTo>
                    <a:lnTo>
                      <a:pt x="610" y="1847"/>
                    </a:lnTo>
                    <a:lnTo>
                      <a:pt x="610" y="1828"/>
                    </a:lnTo>
                    <a:lnTo>
                      <a:pt x="610" y="1809"/>
                    </a:lnTo>
                    <a:lnTo>
                      <a:pt x="629" y="1809"/>
                    </a:lnTo>
                    <a:lnTo>
                      <a:pt x="705" y="1847"/>
                    </a:lnTo>
                    <a:lnTo>
                      <a:pt x="743" y="1847"/>
                    </a:lnTo>
                    <a:lnTo>
                      <a:pt x="820" y="1847"/>
                    </a:lnTo>
                    <a:lnTo>
                      <a:pt x="857" y="1847"/>
                    </a:lnTo>
                    <a:lnTo>
                      <a:pt x="876" y="1866"/>
                    </a:lnTo>
                    <a:lnTo>
                      <a:pt x="896" y="1885"/>
                    </a:lnTo>
                    <a:lnTo>
                      <a:pt x="915" y="1904"/>
                    </a:lnTo>
                    <a:lnTo>
                      <a:pt x="934" y="1904"/>
                    </a:lnTo>
                    <a:lnTo>
                      <a:pt x="1086" y="1866"/>
                    </a:lnTo>
                    <a:lnTo>
                      <a:pt x="1143" y="1866"/>
                    </a:lnTo>
                    <a:lnTo>
                      <a:pt x="1181" y="1885"/>
                    </a:lnTo>
                    <a:lnTo>
                      <a:pt x="1257" y="1904"/>
                    </a:lnTo>
                    <a:lnTo>
                      <a:pt x="1296" y="1923"/>
                    </a:lnTo>
                    <a:lnTo>
                      <a:pt x="1315" y="1942"/>
                    </a:lnTo>
                    <a:lnTo>
                      <a:pt x="1333" y="1961"/>
                    </a:lnTo>
                    <a:lnTo>
                      <a:pt x="1353" y="1961"/>
                    </a:lnTo>
                    <a:lnTo>
                      <a:pt x="1372" y="1961"/>
                    </a:lnTo>
                    <a:lnTo>
                      <a:pt x="1391" y="1961"/>
                    </a:lnTo>
                    <a:lnTo>
                      <a:pt x="1410" y="1961"/>
                    </a:lnTo>
                    <a:lnTo>
                      <a:pt x="1467" y="1904"/>
                    </a:lnTo>
                    <a:lnTo>
                      <a:pt x="1562" y="1847"/>
                    </a:lnTo>
                    <a:lnTo>
                      <a:pt x="1734" y="1714"/>
                    </a:lnTo>
                    <a:lnTo>
                      <a:pt x="1791" y="1676"/>
                    </a:lnTo>
                    <a:lnTo>
                      <a:pt x="1848" y="1637"/>
                    </a:lnTo>
                    <a:lnTo>
                      <a:pt x="1924" y="1619"/>
                    </a:lnTo>
                    <a:lnTo>
                      <a:pt x="1981" y="1619"/>
                    </a:lnTo>
                    <a:lnTo>
                      <a:pt x="2039" y="1619"/>
                    </a:lnTo>
                    <a:lnTo>
                      <a:pt x="2115" y="1637"/>
                    </a:lnTo>
                    <a:lnTo>
                      <a:pt x="2191" y="1656"/>
                    </a:lnTo>
                    <a:lnTo>
                      <a:pt x="2400" y="1752"/>
                    </a:lnTo>
                    <a:lnTo>
                      <a:pt x="2457" y="1809"/>
                    </a:lnTo>
                    <a:lnTo>
                      <a:pt x="2515" y="1866"/>
                    </a:lnTo>
                    <a:lnTo>
                      <a:pt x="2629" y="1981"/>
                    </a:lnTo>
                    <a:lnTo>
                      <a:pt x="2801" y="2057"/>
                    </a:lnTo>
                    <a:lnTo>
                      <a:pt x="2877" y="1981"/>
                    </a:lnTo>
                    <a:lnTo>
                      <a:pt x="2953" y="1866"/>
                    </a:lnTo>
                    <a:lnTo>
                      <a:pt x="2972" y="1809"/>
                    </a:lnTo>
                    <a:lnTo>
                      <a:pt x="2991" y="1752"/>
                    </a:lnTo>
                    <a:lnTo>
                      <a:pt x="2972" y="1619"/>
                    </a:lnTo>
                    <a:lnTo>
                      <a:pt x="2896" y="1561"/>
                    </a:lnTo>
                    <a:lnTo>
                      <a:pt x="2857" y="1523"/>
                    </a:lnTo>
                    <a:lnTo>
                      <a:pt x="2820" y="1447"/>
                    </a:lnTo>
                    <a:lnTo>
                      <a:pt x="2820" y="1390"/>
                    </a:lnTo>
                    <a:lnTo>
                      <a:pt x="2838" y="1333"/>
                    </a:lnTo>
                    <a:lnTo>
                      <a:pt x="2857" y="1256"/>
                    </a:lnTo>
                    <a:lnTo>
                      <a:pt x="2838" y="1161"/>
                    </a:lnTo>
                    <a:lnTo>
                      <a:pt x="2781" y="1028"/>
                    </a:lnTo>
                    <a:lnTo>
                      <a:pt x="2781" y="952"/>
                    </a:lnTo>
                    <a:lnTo>
                      <a:pt x="2801" y="894"/>
                    </a:lnTo>
                    <a:lnTo>
                      <a:pt x="2838" y="838"/>
                    </a:lnTo>
                    <a:lnTo>
                      <a:pt x="2877" y="762"/>
                    </a:lnTo>
                    <a:lnTo>
                      <a:pt x="2877" y="666"/>
                    </a:lnTo>
                    <a:lnTo>
                      <a:pt x="2877" y="476"/>
                    </a:lnTo>
                    <a:lnTo>
                      <a:pt x="2838" y="266"/>
                    </a:lnTo>
                    <a:lnTo>
                      <a:pt x="2934" y="266"/>
                    </a:lnTo>
                    <a:lnTo>
                      <a:pt x="2991" y="285"/>
                    </a:lnTo>
                    <a:lnTo>
                      <a:pt x="3029" y="285"/>
                    </a:lnTo>
                    <a:lnTo>
                      <a:pt x="3296" y="228"/>
                    </a:lnTo>
                    <a:lnTo>
                      <a:pt x="3334" y="228"/>
                    </a:lnTo>
                    <a:lnTo>
                      <a:pt x="3334" y="209"/>
                    </a:lnTo>
                    <a:lnTo>
                      <a:pt x="3353" y="171"/>
                    </a:lnTo>
                    <a:lnTo>
                      <a:pt x="3372" y="152"/>
                    </a:lnTo>
                    <a:lnTo>
                      <a:pt x="3410" y="152"/>
                    </a:lnTo>
                    <a:lnTo>
                      <a:pt x="3429" y="152"/>
                    </a:lnTo>
                    <a:lnTo>
                      <a:pt x="3467" y="171"/>
                    </a:lnTo>
                    <a:lnTo>
                      <a:pt x="3486" y="132"/>
                    </a:lnTo>
                    <a:lnTo>
                      <a:pt x="3505" y="132"/>
                    </a:lnTo>
                    <a:lnTo>
                      <a:pt x="3600" y="114"/>
                    </a:lnTo>
                    <a:lnTo>
                      <a:pt x="3810" y="132"/>
                    </a:lnTo>
                    <a:lnTo>
                      <a:pt x="3848" y="114"/>
                    </a:lnTo>
                    <a:lnTo>
                      <a:pt x="3867" y="95"/>
                    </a:lnTo>
                    <a:lnTo>
                      <a:pt x="3848" y="37"/>
                    </a:lnTo>
                    <a:lnTo>
                      <a:pt x="3848" y="0"/>
                    </a:lnTo>
                    <a:lnTo>
                      <a:pt x="3867" y="0"/>
                    </a:lnTo>
                    <a:lnTo>
                      <a:pt x="3905" y="18"/>
                    </a:lnTo>
                    <a:lnTo>
                      <a:pt x="3981" y="37"/>
                    </a:lnTo>
                    <a:lnTo>
                      <a:pt x="4191" y="114"/>
                    </a:lnTo>
                    <a:lnTo>
                      <a:pt x="4210" y="132"/>
                    </a:lnTo>
                    <a:lnTo>
                      <a:pt x="4248" y="132"/>
                    </a:lnTo>
                    <a:lnTo>
                      <a:pt x="4286" y="132"/>
                    </a:lnTo>
                    <a:lnTo>
                      <a:pt x="4286" y="171"/>
                    </a:lnTo>
                    <a:lnTo>
                      <a:pt x="4343" y="190"/>
                    </a:lnTo>
                    <a:lnTo>
                      <a:pt x="4343" y="209"/>
                    </a:lnTo>
                    <a:lnTo>
                      <a:pt x="4362" y="228"/>
                    </a:lnTo>
                    <a:lnTo>
                      <a:pt x="4381" y="247"/>
                    </a:lnTo>
                    <a:lnTo>
                      <a:pt x="4401" y="247"/>
                    </a:lnTo>
                    <a:lnTo>
                      <a:pt x="4438" y="247"/>
                    </a:lnTo>
                    <a:lnTo>
                      <a:pt x="4457" y="266"/>
                    </a:lnTo>
                    <a:lnTo>
                      <a:pt x="4477" y="285"/>
                    </a:lnTo>
                    <a:lnTo>
                      <a:pt x="4515" y="323"/>
                    </a:lnTo>
                    <a:lnTo>
                      <a:pt x="4534" y="342"/>
                    </a:lnTo>
                    <a:lnTo>
                      <a:pt x="4591" y="342"/>
                    </a:lnTo>
                    <a:lnTo>
                      <a:pt x="4610" y="342"/>
                    </a:lnTo>
                    <a:lnTo>
                      <a:pt x="4629" y="342"/>
                    </a:lnTo>
                    <a:lnTo>
                      <a:pt x="4648" y="342"/>
                    </a:lnTo>
                    <a:lnTo>
                      <a:pt x="4705" y="342"/>
                    </a:lnTo>
                    <a:lnTo>
                      <a:pt x="4762" y="361"/>
                    </a:lnTo>
                    <a:lnTo>
                      <a:pt x="4801" y="399"/>
                    </a:lnTo>
                    <a:lnTo>
                      <a:pt x="4838" y="381"/>
                    </a:lnTo>
                    <a:lnTo>
                      <a:pt x="4877" y="381"/>
                    </a:lnTo>
                    <a:lnTo>
                      <a:pt x="4915" y="381"/>
                    </a:lnTo>
                    <a:lnTo>
                      <a:pt x="4953" y="399"/>
                    </a:lnTo>
                    <a:lnTo>
                      <a:pt x="4991" y="381"/>
                    </a:lnTo>
                    <a:lnTo>
                      <a:pt x="5048" y="361"/>
                    </a:lnTo>
                    <a:lnTo>
                      <a:pt x="5258" y="342"/>
                    </a:lnTo>
                    <a:lnTo>
                      <a:pt x="5277" y="342"/>
                    </a:lnTo>
                    <a:lnTo>
                      <a:pt x="5315" y="361"/>
                    </a:lnTo>
                    <a:lnTo>
                      <a:pt x="5334" y="361"/>
                    </a:lnTo>
                    <a:lnTo>
                      <a:pt x="5334" y="342"/>
                    </a:lnTo>
                    <a:lnTo>
                      <a:pt x="5353" y="342"/>
                    </a:lnTo>
                    <a:lnTo>
                      <a:pt x="5353" y="323"/>
                    </a:lnTo>
                    <a:lnTo>
                      <a:pt x="5372" y="323"/>
                    </a:lnTo>
                    <a:lnTo>
                      <a:pt x="5429" y="323"/>
                    </a:lnTo>
                    <a:lnTo>
                      <a:pt x="5486" y="342"/>
                    </a:lnTo>
                    <a:lnTo>
                      <a:pt x="5524" y="342"/>
                    </a:lnTo>
                    <a:lnTo>
                      <a:pt x="5600" y="304"/>
                    </a:lnTo>
                    <a:lnTo>
                      <a:pt x="5639" y="304"/>
                    </a:lnTo>
                    <a:lnTo>
                      <a:pt x="5696" y="323"/>
                    </a:lnTo>
                    <a:lnTo>
                      <a:pt x="5753" y="323"/>
                    </a:lnTo>
                    <a:lnTo>
                      <a:pt x="6001" y="304"/>
                    </a:lnTo>
                    <a:lnTo>
                      <a:pt x="6039" y="285"/>
                    </a:lnTo>
                    <a:lnTo>
                      <a:pt x="6077" y="266"/>
                    </a:lnTo>
                    <a:lnTo>
                      <a:pt x="6096" y="228"/>
                    </a:lnTo>
                    <a:lnTo>
                      <a:pt x="6115" y="190"/>
                    </a:lnTo>
                    <a:lnTo>
                      <a:pt x="6115" y="152"/>
                    </a:lnTo>
                    <a:lnTo>
                      <a:pt x="6115" y="132"/>
                    </a:lnTo>
                    <a:lnTo>
                      <a:pt x="6134" y="114"/>
                    </a:lnTo>
                    <a:lnTo>
                      <a:pt x="6153" y="114"/>
                    </a:lnTo>
                    <a:lnTo>
                      <a:pt x="6172" y="114"/>
                    </a:lnTo>
                    <a:lnTo>
                      <a:pt x="6210" y="152"/>
                    </a:lnTo>
                    <a:lnTo>
                      <a:pt x="6229" y="152"/>
                    </a:lnTo>
                    <a:lnTo>
                      <a:pt x="6286" y="152"/>
                    </a:lnTo>
                    <a:lnTo>
                      <a:pt x="6362" y="171"/>
                    </a:lnTo>
                    <a:lnTo>
                      <a:pt x="6420" y="171"/>
                    </a:lnTo>
                    <a:lnTo>
                      <a:pt x="6438" y="171"/>
                    </a:lnTo>
                    <a:lnTo>
                      <a:pt x="6477" y="152"/>
                    </a:lnTo>
                    <a:lnTo>
                      <a:pt x="6496" y="132"/>
                    </a:lnTo>
                    <a:lnTo>
                      <a:pt x="6515" y="132"/>
                    </a:lnTo>
                    <a:lnTo>
                      <a:pt x="6534" y="114"/>
                    </a:lnTo>
                    <a:lnTo>
                      <a:pt x="6553" y="114"/>
                    </a:lnTo>
                    <a:lnTo>
                      <a:pt x="6572" y="132"/>
                    </a:lnTo>
                    <a:lnTo>
                      <a:pt x="6591" y="152"/>
                    </a:lnTo>
                    <a:lnTo>
                      <a:pt x="6629" y="152"/>
                    </a:lnTo>
                    <a:lnTo>
                      <a:pt x="6648" y="132"/>
                    </a:lnTo>
                    <a:lnTo>
                      <a:pt x="6667" y="132"/>
                    </a:lnTo>
                    <a:lnTo>
                      <a:pt x="6705" y="132"/>
                    </a:lnTo>
                    <a:lnTo>
                      <a:pt x="6724" y="132"/>
                    </a:lnTo>
                    <a:lnTo>
                      <a:pt x="6782" y="190"/>
                    </a:lnTo>
                    <a:lnTo>
                      <a:pt x="6819" y="152"/>
                    </a:lnTo>
                    <a:lnTo>
                      <a:pt x="6858" y="171"/>
                    </a:lnTo>
                    <a:lnTo>
                      <a:pt x="6896" y="171"/>
                    </a:lnTo>
                    <a:lnTo>
                      <a:pt x="6953" y="190"/>
                    </a:lnTo>
                    <a:lnTo>
                      <a:pt x="7067" y="190"/>
                    </a:lnTo>
                    <a:lnTo>
                      <a:pt x="7105" y="209"/>
                    </a:lnTo>
                    <a:lnTo>
                      <a:pt x="7163" y="247"/>
                    </a:lnTo>
                    <a:lnTo>
                      <a:pt x="7181" y="266"/>
                    </a:lnTo>
                    <a:lnTo>
                      <a:pt x="7200" y="304"/>
                    </a:lnTo>
                    <a:lnTo>
                      <a:pt x="7220" y="361"/>
                    </a:lnTo>
                    <a:lnTo>
                      <a:pt x="7239" y="418"/>
                    </a:lnTo>
                    <a:lnTo>
                      <a:pt x="7239" y="457"/>
                    </a:lnTo>
                    <a:lnTo>
                      <a:pt x="7277" y="495"/>
                    </a:lnTo>
                    <a:lnTo>
                      <a:pt x="7315" y="533"/>
                    </a:lnTo>
                    <a:lnTo>
                      <a:pt x="7334" y="552"/>
                    </a:lnTo>
                    <a:lnTo>
                      <a:pt x="7391" y="571"/>
                    </a:lnTo>
                    <a:lnTo>
                      <a:pt x="7410" y="571"/>
                    </a:lnTo>
                    <a:lnTo>
                      <a:pt x="7429" y="590"/>
                    </a:lnTo>
                    <a:lnTo>
                      <a:pt x="7448" y="609"/>
                    </a:lnTo>
                    <a:lnTo>
                      <a:pt x="7467" y="780"/>
                    </a:lnTo>
                    <a:lnTo>
                      <a:pt x="7486" y="838"/>
                    </a:lnTo>
                    <a:lnTo>
                      <a:pt x="7525" y="857"/>
                    </a:lnTo>
                    <a:lnTo>
                      <a:pt x="7639" y="1256"/>
                    </a:lnTo>
                    <a:lnTo>
                      <a:pt x="7601" y="1275"/>
                    </a:lnTo>
                    <a:lnTo>
                      <a:pt x="7562" y="1295"/>
                    </a:lnTo>
                    <a:lnTo>
                      <a:pt x="7525" y="1333"/>
                    </a:lnTo>
                    <a:lnTo>
                      <a:pt x="7505" y="1390"/>
                    </a:lnTo>
                    <a:lnTo>
                      <a:pt x="7505" y="1504"/>
                    </a:lnTo>
                    <a:lnTo>
                      <a:pt x="7525" y="1542"/>
                    </a:lnTo>
                    <a:lnTo>
                      <a:pt x="7544" y="1580"/>
                    </a:lnTo>
                    <a:lnTo>
                      <a:pt x="7562" y="1600"/>
                    </a:lnTo>
                    <a:lnTo>
                      <a:pt x="7562" y="1619"/>
                    </a:lnTo>
                    <a:lnTo>
                      <a:pt x="7581" y="1619"/>
                    </a:lnTo>
                    <a:lnTo>
                      <a:pt x="7620" y="1619"/>
                    </a:lnTo>
                    <a:lnTo>
                      <a:pt x="7658" y="1637"/>
                    </a:lnTo>
                    <a:lnTo>
                      <a:pt x="7677" y="1637"/>
                    </a:lnTo>
                    <a:lnTo>
                      <a:pt x="7677" y="1656"/>
                    </a:lnTo>
                    <a:lnTo>
                      <a:pt x="7696" y="1656"/>
                    </a:lnTo>
                    <a:lnTo>
                      <a:pt x="7810" y="1809"/>
                    </a:lnTo>
                    <a:lnTo>
                      <a:pt x="7810" y="1828"/>
                    </a:lnTo>
                    <a:lnTo>
                      <a:pt x="7791" y="1923"/>
                    </a:lnTo>
                    <a:lnTo>
                      <a:pt x="7810" y="1961"/>
                    </a:lnTo>
                    <a:lnTo>
                      <a:pt x="7810" y="1981"/>
                    </a:lnTo>
                    <a:lnTo>
                      <a:pt x="7829" y="1981"/>
                    </a:lnTo>
                    <a:lnTo>
                      <a:pt x="7867" y="2018"/>
                    </a:lnTo>
                    <a:lnTo>
                      <a:pt x="7943" y="2037"/>
                    </a:lnTo>
                    <a:lnTo>
                      <a:pt x="8096" y="2247"/>
                    </a:lnTo>
                    <a:lnTo>
                      <a:pt x="8096" y="2266"/>
                    </a:lnTo>
                    <a:lnTo>
                      <a:pt x="8115" y="2266"/>
                    </a:lnTo>
                    <a:lnTo>
                      <a:pt x="8172" y="2323"/>
                    </a:lnTo>
                    <a:lnTo>
                      <a:pt x="8210" y="2399"/>
                    </a:lnTo>
                    <a:lnTo>
                      <a:pt x="8229" y="2399"/>
                    </a:lnTo>
                    <a:lnTo>
                      <a:pt x="8248" y="2418"/>
                    </a:lnTo>
                    <a:lnTo>
                      <a:pt x="8172" y="2476"/>
                    </a:lnTo>
                    <a:lnTo>
                      <a:pt x="8172" y="2494"/>
                    </a:lnTo>
                    <a:lnTo>
                      <a:pt x="8172" y="2514"/>
                    </a:lnTo>
                    <a:lnTo>
                      <a:pt x="8172" y="2533"/>
                    </a:lnTo>
                    <a:lnTo>
                      <a:pt x="8191" y="2552"/>
                    </a:lnTo>
                    <a:lnTo>
                      <a:pt x="8191" y="2571"/>
                    </a:lnTo>
                    <a:lnTo>
                      <a:pt x="8172" y="2590"/>
                    </a:lnTo>
                    <a:lnTo>
                      <a:pt x="8115" y="2685"/>
                    </a:lnTo>
                    <a:lnTo>
                      <a:pt x="8096" y="2704"/>
                    </a:lnTo>
                    <a:lnTo>
                      <a:pt x="8077" y="2704"/>
                    </a:lnTo>
                    <a:lnTo>
                      <a:pt x="8020" y="2723"/>
                    </a:lnTo>
                    <a:lnTo>
                      <a:pt x="7962" y="2761"/>
                    </a:lnTo>
                    <a:lnTo>
                      <a:pt x="7867" y="2895"/>
                    </a:lnTo>
                    <a:lnTo>
                      <a:pt x="7810" y="2933"/>
                    </a:lnTo>
                    <a:lnTo>
                      <a:pt x="7734" y="2990"/>
                    </a:lnTo>
                    <a:lnTo>
                      <a:pt x="7581" y="3066"/>
                    </a:lnTo>
                    <a:lnTo>
                      <a:pt x="7486" y="3123"/>
                    </a:lnTo>
                    <a:lnTo>
                      <a:pt x="7429" y="3180"/>
                    </a:lnTo>
                    <a:lnTo>
                      <a:pt x="7372" y="3237"/>
                    </a:lnTo>
                    <a:lnTo>
                      <a:pt x="7220" y="3504"/>
                    </a:lnTo>
                    <a:lnTo>
                      <a:pt x="7181" y="3561"/>
                    </a:lnTo>
                    <a:lnTo>
                      <a:pt x="7124" y="3581"/>
                    </a:lnTo>
                    <a:lnTo>
                      <a:pt x="7086" y="3581"/>
                    </a:lnTo>
                    <a:lnTo>
                      <a:pt x="7048" y="3581"/>
                    </a:lnTo>
                    <a:lnTo>
                      <a:pt x="7010" y="3561"/>
                    </a:lnTo>
                    <a:lnTo>
                      <a:pt x="6915" y="3542"/>
                    </a:lnTo>
                    <a:lnTo>
                      <a:pt x="6763" y="3542"/>
                    </a:lnTo>
                    <a:lnTo>
                      <a:pt x="6687" y="3542"/>
                    </a:lnTo>
                    <a:lnTo>
                      <a:pt x="6648" y="3523"/>
                    </a:lnTo>
                    <a:lnTo>
                      <a:pt x="6496" y="3428"/>
                    </a:lnTo>
                    <a:lnTo>
                      <a:pt x="6401" y="3790"/>
                    </a:lnTo>
                    <a:lnTo>
                      <a:pt x="6343" y="3904"/>
                    </a:lnTo>
                    <a:lnTo>
                      <a:pt x="6306" y="3999"/>
                    </a:lnTo>
                    <a:lnTo>
                      <a:pt x="6134" y="4228"/>
                    </a:lnTo>
                    <a:lnTo>
                      <a:pt x="6077" y="4323"/>
                    </a:lnTo>
                    <a:lnTo>
                      <a:pt x="6077" y="4495"/>
                    </a:lnTo>
                    <a:lnTo>
                      <a:pt x="6039" y="4628"/>
                    </a:lnTo>
                    <a:lnTo>
                      <a:pt x="5962" y="4761"/>
                    </a:lnTo>
                    <a:lnTo>
                      <a:pt x="5905" y="4819"/>
                    </a:lnTo>
                    <a:lnTo>
                      <a:pt x="5620" y="4895"/>
                    </a:lnTo>
                    <a:lnTo>
                      <a:pt x="5429" y="4932"/>
                    </a:lnTo>
                    <a:lnTo>
                      <a:pt x="5353" y="4951"/>
                    </a:lnTo>
                    <a:lnTo>
                      <a:pt x="5258" y="4989"/>
                    </a:lnTo>
                    <a:lnTo>
                      <a:pt x="5048" y="5065"/>
                    </a:lnTo>
                    <a:lnTo>
                      <a:pt x="4953" y="5160"/>
                    </a:lnTo>
                    <a:lnTo>
                      <a:pt x="4915" y="5351"/>
                    </a:lnTo>
                    <a:lnTo>
                      <a:pt x="4991" y="5446"/>
                    </a:lnTo>
                    <a:lnTo>
                      <a:pt x="4991" y="5503"/>
                    </a:lnTo>
                    <a:lnTo>
                      <a:pt x="4991" y="5522"/>
                    </a:lnTo>
                    <a:lnTo>
                      <a:pt x="4991" y="5561"/>
                    </a:lnTo>
                    <a:lnTo>
                      <a:pt x="5010" y="5580"/>
                    </a:lnTo>
                    <a:lnTo>
                      <a:pt x="5010" y="5598"/>
                    </a:lnTo>
                    <a:lnTo>
                      <a:pt x="5029" y="5617"/>
                    </a:lnTo>
                    <a:lnTo>
                      <a:pt x="5048" y="5637"/>
                    </a:lnTo>
                    <a:lnTo>
                      <a:pt x="5048" y="5656"/>
                    </a:lnTo>
                    <a:lnTo>
                      <a:pt x="5048" y="5675"/>
                    </a:lnTo>
                    <a:lnTo>
                      <a:pt x="5029" y="5713"/>
                    </a:lnTo>
                    <a:lnTo>
                      <a:pt x="5029" y="5732"/>
                    </a:lnTo>
                    <a:lnTo>
                      <a:pt x="5029" y="5789"/>
                    </a:lnTo>
                    <a:lnTo>
                      <a:pt x="5029" y="5808"/>
                    </a:lnTo>
                    <a:lnTo>
                      <a:pt x="5010" y="5808"/>
                    </a:lnTo>
                    <a:lnTo>
                      <a:pt x="5010" y="5827"/>
                    </a:lnTo>
                    <a:lnTo>
                      <a:pt x="4991" y="5827"/>
                    </a:lnTo>
                    <a:lnTo>
                      <a:pt x="4972" y="5827"/>
                    </a:lnTo>
                    <a:lnTo>
                      <a:pt x="4972" y="5846"/>
                    </a:lnTo>
                    <a:lnTo>
                      <a:pt x="4972" y="5865"/>
                    </a:lnTo>
                    <a:lnTo>
                      <a:pt x="4991" y="5903"/>
                    </a:lnTo>
                    <a:lnTo>
                      <a:pt x="5010" y="5903"/>
                    </a:lnTo>
                    <a:lnTo>
                      <a:pt x="5010" y="5922"/>
                    </a:lnTo>
                    <a:lnTo>
                      <a:pt x="4991" y="5960"/>
                    </a:lnTo>
                    <a:lnTo>
                      <a:pt x="4991" y="5979"/>
                    </a:lnTo>
                    <a:lnTo>
                      <a:pt x="4972" y="6037"/>
                    </a:lnTo>
                    <a:lnTo>
                      <a:pt x="4972" y="6094"/>
                    </a:lnTo>
                    <a:lnTo>
                      <a:pt x="4972" y="6132"/>
                    </a:lnTo>
                    <a:lnTo>
                      <a:pt x="4972" y="6151"/>
                    </a:lnTo>
                    <a:lnTo>
                      <a:pt x="5010" y="6170"/>
                    </a:lnTo>
                    <a:lnTo>
                      <a:pt x="4877" y="6170"/>
                    </a:lnTo>
                    <a:lnTo>
                      <a:pt x="4819" y="6189"/>
                    </a:lnTo>
                    <a:lnTo>
                      <a:pt x="4762" y="6208"/>
                    </a:lnTo>
                    <a:lnTo>
                      <a:pt x="4724" y="6246"/>
                    </a:lnTo>
                    <a:lnTo>
                      <a:pt x="4705" y="6265"/>
                    </a:lnTo>
                    <a:lnTo>
                      <a:pt x="4667" y="6284"/>
                    </a:lnTo>
                    <a:lnTo>
                      <a:pt x="4591" y="6284"/>
                    </a:lnTo>
                    <a:lnTo>
                      <a:pt x="4305" y="6399"/>
                    </a:lnTo>
                    <a:lnTo>
                      <a:pt x="4229" y="6455"/>
                    </a:lnTo>
                    <a:lnTo>
                      <a:pt x="4172" y="6532"/>
                    </a:lnTo>
                    <a:lnTo>
                      <a:pt x="4039" y="6818"/>
                    </a:lnTo>
                    <a:lnTo>
                      <a:pt x="4000" y="6818"/>
                    </a:lnTo>
                    <a:lnTo>
                      <a:pt x="3924" y="6780"/>
                    </a:lnTo>
                    <a:lnTo>
                      <a:pt x="3924" y="6722"/>
                    </a:lnTo>
                    <a:lnTo>
                      <a:pt x="3886" y="6684"/>
                    </a:lnTo>
                    <a:lnTo>
                      <a:pt x="3848" y="6627"/>
                    </a:lnTo>
                    <a:lnTo>
                      <a:pt x="3600" y="6513"/>
                    </a:lnTo>
                    <a:lnTo>
                      <a:pt x="3543" y="6494"/>
                    </a:lnTo>
                    <a:lnTo>
                      <a:pt x="3486" y="6494"/>
                    </a:lnTo>
                    <a:lnTo>
                      <a:pt x="3372" y="6532"/>
                    </a:lnTo>
                    <a:lnTo>
                      <a:pt x="3277" y="6532"/>
                    </a:lnTo>
                    <a:lnTo>
                      <a:pt x="3124" y="6494"/>
                    </a:lnTo>
                    <a:lnTo>
                      <a:pt x="3048" y="6379"/>
                    </a:lnTo>
                    <a:lnTo>
                      <a:pt x="2972" y="6227"/>
                    </a:lnTo>
                    <a:lnTo>
                      <a:pt x="2724" y="5884"/>
                    </a:lnTo>
                    <a:lnTo>
                      <a:pt x="2629" y="5827"/>
                    </a:lnTo>
                    <a:lnTo>
                      <a:pt x="2572" y="5808"/>
                    </a:lnTo>
                    <a:lnTo>
                      <a:pt x="2515" y="5827"/>
                    </a:lnTo>
                    <a:lnTo>
                      <a:pt x="2439" y="5846"/>
                    </a:lnTo>
                    <a:lnTo>
                      <a:pt x="2324" y="5922"/>
                    </a:lnTo>
                    <a:lnTo>
                      <a:pt x="2267" y="5960"/>
                    </a:lnTo>
                    <a:lnTo>
                      <a:pt x="2134" y="6151"/>
                    </a:lnTo>
                    <a:lnTo>
                      <a:pt x="1981" y="6265"/>
                    </a:lnTo>
                    <a:lnTo>
                      <a:pt x="1848" y="6113"/>
                    </a:lnTo>
                    <a:lnTo>
                      <a:pt x="1772" y="6056"/>
                    </a:lnTo>
                    <a:lnTo>
                      <a:pt x="1658" y="5979"/>
                    </a:lnTo>
                    <a:lnTo>
                      <a:pt x="1619" y="5922"/>
                    </a:lnTo>
                    <a:lnTo>
                      <a:pt x="1600" y="5865"/>
                    </a:lnTo>
                    <a:lnTo>
                      <a:pt x="1582" y="5732"/>
                    </a:lnTo>
                    <a:lnTo>
                      <a:pt x="1543" y="5694"/>
                    </a:lnTo>
                    <a:lnTo>
                      <a:pt x="1505" y="5656"/>
                    </a:lnTo>
                    <a:lnTo>
                      <a:pt x="1448" y="5656"/>
                    </a:lnTo>
                    <a:lnTo>
                      <a:pt x="1296" y="5675"/>
                    </a:lnTo>
                    <a:lnTo>
                      <a:pt x="1067" y="5637"/>
                    </a:lnTo>
                    <a:lnTo>
                      <a:pt x="1010" y="5637"/>
                    </a:lnTo>
                    <a:lnTo>
                      <a:pt x="934" y="5617"/>
                    </a:lnTo>
                    <a:lnTo>
                      <a:pt x="800" y="558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6" name="Freeform 13">
                <a:extLst>
                  <a:ext uri="{FF2B5EF4-FFF2-40B4-BE49-F238E27FC236}">
                    <a16:creationId xmlns:a16="http://schemas.microsoft.com/office/drawing/2014/main" id="{DF3B3B69-9346-584B-AE04-CA4000571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0888" y="8469313"/>
                <a:ext cx="2468562" cy="2078037"/>
              </a:xfrm>
              <a:custGeom>
                <a:avLst/>
                <a:gdLst>
                  <a:gd name="T0" fmla="*/ 2461723 w 6858"/>
                  <a:gd name="T1" fmla="*/ 629537925 h 5772"/>
                  <a:gd name="T2" fmla="*/ 2461723 w 6858"/>
                  <a:gd name="T3" fmla="*/ 612169827 h 5772"/>
                  <a:gd name="T4" fmla="*/ 2461723 w 6858"/>
                  <a:gd name="T5" fmla="*/ 582617563 h 5772"/>
                  <a:gd name="T6" fmla="*/ 19694143 w 6858"/>
                  <a:gd name="T7" fmla="*/ 575229587 h 5772"/>
                  <a:gd name="T8" fmla="*/ 37056146 w 6858"/>
                  <a:gd name="T9" fmla="*/ 562786567 h 5772"/>
                  <a:gd name="T10" fmla="*/ 41850009 w 6858"/>
                  <a:gd name="T11" fmla="*/ 548010615 h 5772"/>
                  <a:gd name="T12" fmla="*/ 44441315 w 6858"/>
                  <a:gd name="T13" fmla="*/ 538159740 h 5772"/>
                  <a:gd name="T14" fmla="*/ 59212012 w 6858"/>
                  <a:gd name="T15" fmla="*/ 520920889 h 5772"/>
                  <a:gd name="T16" fmla="*/ 66597181 w 6858"/>
                  <a:gd name="T17" fmla="*/ 518328744 h 5772"/>
                  <a:gd name="T18" fmla="*/ 83959184 w 6858"/>
                  <a:gd name="T19" fmla="*/ 506015330 h 5772"/>
                  <a:gd name="T20" fmla="*/ 125809193 w 6858"/>
                  <a:gd name="T21" fmla="*/ 456632070 h 5772"/>
                  <a:gd name="T22" fmla="*/ 148094642 w 6858"/>
                  <a:gd name="T23" fmla="*/ 404786271 h 5772"/>
                  <a:gd name="T24" fmla="*/ 160403617 w 6858"/>
                  <a:gd name="T25" fmla="*/ 357865909 h 5772"/>
                  <a:gd name="T26" fmla="*/ 202383209 w 6858"/>
                  <a:gd name="T27" fmla="*/ 325851106 h 5772"/>
                  <a:gd name="T28" fmla="*/ 227000798 w 6858"/>
                  <a:gd name="T29" fmla="*/ 298632134 h 5772"/>
                  <a:gd name="T30" fmla="*/ 244362801 w 6858"/>
                  <a:gd name="T31" fmla="*/ 303686819 h 5772"/>
                  <a:gd name="T32" fmla="*/ 271442113 w 6858"/>
                  <a:gd name="T33" fmla="*/ 296169235 h 5772"/>
                  <a:gd name="T34" fmla="*/ 315883428 w 6858"/>
                  <a:gd name="T35" fmla="*/ 271542409 h 5772"/>
                  <a:gd name="T36" fmla="*/ 328192402 w 6858"/>
                  <a:gd name="T37" fmla="*/ 241860898 h 5772"/>
                  <a:gd name="T38" fmla="*/ 360324743 w 6858"/>
                  <a:gd name="T39" fmla="*/ 197403074 h 5772"/>
                  <a:gd name="T40" fmla="*/ 357863020 w 6858"/>
                  <a:gd name="T41" fmla="*/ 202328512 h 5772"/>
                  <a:gd name="T42" fmla="*/ 370171994 w 6858"/>
                  <a:gd name="T43" fmla="*/ 192477637 h 5772"/>
                  <a:gd name="T44" fmla="*/ 402304335 w 6858"/>
                  <a:gd name="T45" fmla="*/ 128318425 h 5772"/>
                  <a:gd name="T46" fmla="*/ 417075032 w 6858"/>
                  <a:gd name="T47" fmla="*/ 81398063 h 5772"/>
                  <a:gd name="T48" fmla="*/ 434307453 w 6858"/>
                  <a:gd name="T49" fmla="*/ 27089365 h 5772"/>
                  <a:gd name="T50" fmla="*/ 436769175 w 6858"/>
                  <a:gd name="T51" fmla="*/ 0 h 5772"/>
                  <a:gd name="T52" fmla="*/ 471363239 w 6858"/>
                  <a:gd name="T53" fmla="*/ 7387976 h 5772"/>
                  <a:gd name="T54" fmla="*/ 533036974 w 6858"/>
                  <a:gd name="T55" fmla="*/ 14775952 h 5772"/>
                  <a:gd name="T56" fmla="*/ 547937255 w 6858"/>
                  <a:gd name="T57" fmla="*/ 51716192 h 5772"/>
                  <a:gd name="T58" fmla="*/ 609610990 w 6858"/>
                  <a:gd name="T59" fmla="*/ 74010087 h 5772"/>
                  <a:gd name="T60" fmla="*/ 658975751 w 6858"/>
                  <a:gd name="T61" fmla="*/ 32014803 h 5772"/>
                  <a:gd name="T62" fmla="*/ 718187763 w 6858"/>
                  <a:gd name="T63" fmla="*/ 83860602 h 5772"/>
                  <a:gd name="T64" fmla="*/ 770014247 w 6858"/>
                  <a:gd name="T65" fmla="*/ 123392987 h 5772"/>
                  <a:gd name="T66" fmla="*/ 831687982 w 6858"/>
                  <a:gd name="T67" fmla="*/ 135706401 h 5772"/>
                  <a:gd name="T68" fmla="*/ 851382125 w 6858"/>
                  <a:gd name="T69" fmla="*/ 160462835 h 5772"/>
                  <a:gd name="T70" fmla="*/ 866282406 w 6858"/>
                  <a:gd name="T71" fmla="*/ 244323436 h 5772"/>
                  <a:gd name="T72" fmla="*/ 853973431 w 6858"/>
                  <a:gd name="T73" fmla="*/ 281393283 h 5772"/>
                  <a:gd name="T74" fmla="*/ 819379368 w 6858"/>
                  <a:gd name="T75" fmla="*/ 296169235 h 5772"/>
                  <a:gd name="T76" fmla="*/ 784784944 w 6858"/>
                  <a:gd name="T77" fmla="*/ 328313645 h 5772"/>
                  <a:gd name="T78" fmla="*/ 794761779 w 6858"/>
                  <a:gd name="T79" fmla="*/ 390010319 h 5772"/>
                  <a:gd name="T80" fmla="*/ 819379368 w 6858"/>
                  <a:gd name="T81" fmla="*/ 444318657 h 5772"/>
                  <a:gd name="T82" fmla="*/ 821841090 w 6858"/>
                  <a:gd name="T83" fmla="*/ 496164816 h 5772"/>
                  <a:gd name="T84" fmla="*/ 836611788 w 6858"/>
                  <a:gd name="T85" fmla="*/ 540622639 h 5772"/>
                  <a:gd name="T86" fmla="*/ 888438271 w 6858"/>
                  <a:gd name="T87" fmla="*/ 580155025 h 5772"/>
                  <a:gd name="T88" fmla="*/ 819379368 w 6858"/>
                  <a:gd name="T89" fmla="*/ 622149949 h 5772"/>
                  <a:gd name="T90" fmla="*/ 774938053 w 6858"/>
                  <a:gd name="T91" fmla="*/ 659219796 h 5772"/>
                  <a:gd name="T92" fmla="*/ 686055062 w 6858"/>
                  <a:gd name="T93" fmla="*/ 654164752 h 5772"/>
                  <a:gd name="T94" fmla="*/ 668823002 w 6858"/>
                  <a:gd name="T95" fmla="*/ 671533209 h 5772"/>
                  <a:gd name="T96" fmla="*/ 612072713 w 6858"/>
                  <a:gd name="T97" fmla="*/ 748005835 h 5772"/>
                  <a:gd name="T98" fmla="*/ 498572494 w 6858"/>
                  <a:gd name="T99" fmla="*/ 730766984 h 5772"/>
                  <a:gd name="T100" fmla="*/ 444154344 w 6858"/>
                  <a:gd name="T101" fmla="*/ 735692422 h 5772"/>
                  <a:gd name="T102" fmla="*/ 404766058 w 6858"/>
                  <a:gd name="T103" fmla="*/ 725711940 h 5772"/>
                  <a:gd name="T104" fmla="*/ 343092323 w 6858"/>
                  <a:gd name="T105" fmla="*/ 738154960 h 5772"/>
                  <a:gd name="T106" fmla="*/ 296189285 w 6858"/>
                  <a:gd name="T107" fmla="*/ 728304446 h 5772"/>
                  <a:gd name="T108" fmla="*/ 266518667 w 6858"/>
                  <a:gd name="T109" fmla="*/ 681384084 h 5772"/>
                  <a:gd name="T110" fmla="*/ 268980390 w 6858"/>
                  <a:gd name="T111" fmla="*/ 641851338 h 5772"/>
                  <a:gd name="T112" fmla="*/ 185021206 w 6858"/>
                  <a:gd name="T113" fmla="*/ 629537925 h 5772"/>
                  <a:gd name="T114" fmla="*/ 128270916 w 6858"/>
                  <a:gd name="T115" fmla="*/ 654164752 h 5772"/>
                  <a:gd name="T116" fmla="*/ 64135458 w 6858"/>
                  <a:gd name="T117" fmla="*/ 632000824 h 5772"/>
                  <a:gd name="T118" fmla="*/ 4923446 w 6858"/>
                  <a:gd name="T119" fmla="*/ 639388800 h 57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858" h="5772">
                    <a:moveTo>
                      <a:pt x="38" y="4933"/>
                    </a:moveTo>
                    <a:lnTo>
                      <a:pt x="57" y="4914"/>
                    </a:lnTo>
                    <a:lnTo>
                      <a:pt x="19" y="4876"/>
                    </a:lnTo>
                    <a:lnTo>
                      <a:pt x="19" y="4857"/>
                    </a:lnTo>
                    <a:lnTo>
                      <a:pt x="38" y="4837"/>
                    </a:lnTo>
                    <a:lnTo>
                      <a:pt x="38" y="4761"/>
                    </a:lnTo>
                    <a:lnTo>
                      <a:pt x="19" y="4723"/>
                    </a:lnTo>
                    <a:lnTo>
                      <a:pt x="0" y="4628"/>
                    </a:lnTo>
                    <a:lnTo>
                      <a:pt x="0" y="4590"/>
                    </a:lnTo>
                    <a:lnTo>
                      <a:pt x="0" y="4552"/>
                    </a:lnTo>
                    <a:lnTo>
                      <a:pt x="19" y="4495"/>
                    </a:lnTo>
                    <a:lnTo>
                      <a:pt x="38" y="4476"/>
                    </a:lnTo>
                    <a:lnTo>
                      <a:pt x="76" y="4456"/>
                    </a:lnTo>
                    <a:lnTo>
                      <a:pt x="133" y="4456"/>
                    </a:lnTo>
                    <a:lnTo>
                      <a:pt x="152" y="4438"/>
                    </a:lnTo>
                    <a:lnTo>
                      <a:pt x="171" y="4400"/>
                    </a:lnTo>
                    <a:lnTo>
                      <a:pt x="209" y="4361"/>
                    </a:lnTo>
                    <a:lnTo>
                      <a:pt x="247" y="4342"/>
                    </a:lnTo>
                    <a:lnTo>
                      <a:pt x="286" y="4342"/>
                    </a:lnTo>
                    <a:lnTo>
                      <a:pt x="304" y="4324"/>
                    </a:lnTo>
                    <a:lnTo>
                      <a:pt x="343" y="4266"/>
                    </a:lnTo>
                    <a:lnTo>
                      <a:pt x="343" y="4247"/>
                    </a:lnTo>
                    <a:lnTo>
                      <a:pt x="323" y="4228"/>
                    </a:lnTo>
                    <a:lnTo>
                      <a:pt x="323" y="4209"/>
                    </a:lnTo>
                    <a:lnTo>
                      <a:pt x="323" y="4190"/>
                    </a:lnTo>
                    <a:lnTo>
                      <a:pt x="323" y="4171"/>
                    </a:lnTo>
                    <a:lnTo>
                      <a:pt x="343" y="4152"/>
                    </a:lnTo>
                    <a:lnTo>
                      <a:pt x="362" y="4133"/>
                    </a:lnTo>
                    <a:lnTo>
                      <a:pt x="381" y="4076"/>
                    </a:lnTo>
                    <a:lnTo>
                      <a:pt x="438" y="4038"/>
                    </a:lnTo>
                    <a:lnTo>
                      <a:pt x="457" y="4019"/>
                    </a:lnTo>
                    <a:lnTo>
                      <a:pt x="476" y="3980"/>
                    </a:lnTo>
                    <a:lnTo>
                      <a:pt x="495" y="3980"/>
                    </a:lnTo>
                    <a:lnTo>
                      <a:pt x="514" y="3980"/>
                    </a:lnTo>
                    <a:lnTo>
                      <a:pt x="514" y="3999"/>
                    </a:lnTo>
                    <a:lnTo>
                      <a:pt x="571" y="3962"/>
                    </a:lnTo>
                    <a:lnTo>
                      <a:pt x="609" y="3943"/>
                    </a:lnTo>
                    <a:lnTo>
                      <a:pt x="648" y="3904"/>
                    </a:lnTo>
                    <a:lnTo>
                      <a:pt x="819" y="3695"/>
                    </a:lnTo>
                    <a:lnTo>
                      <a:pt x="895" y="3638"/>
                    </a:lnTo>
                    <a:lnTo>
                      <a:pt x="933" y="3599"/>
                    </a:lnTo>
                    <a:lnTo>
                      <a:pt x="971" y="3523"/>
                    </a:lnTo>
                    <a:lnTo>
                      <a:pt x="1143" y="3333"/>
                    </a:lnTo>
                    <a:lnTo>
                      <a:pt x="1162" y="3276"/>
                    </a:lnTo>
                    <a:lnTo>
                      <a:pt x="1162" y="3200"/>
                    </a:lnTo>
                    <a:lnTo>
                      <a:pt x="1143" y="3123"/>
                    </a:lnTo>
                    <a:lnTo>
                      <a:pt x="1105" y="3047"/>
                    </a:lnTo>
                    <a:lnTo>
                      <a:pt x="1085" y="2952"/>
                    </a:lnTo>
                    <a:lnTo>
                      <a:pt x="1124" y="2895"/>
                    </a:lnTo>
                    <a:lnTo>
                      <a:pt x="1238" y="2761"/>
                    </a:lnTo>
                    <a:lnTo>
                      <a:pt x="1314" y="2724"/>
                    </a:lnTo>
                    <a:lnTo>
                      <a:pt x="1486" y="2571"/>
                    </a:lnTo>
                    <a:lnTo>
                      <a:pt x="1542" y="2533"/>
                    </a:lnTo>
                    <a:lnTo>
                      <a:pt x="1562" y="2514"/>
                    </a:lnTo>
                    <a:lnTo>
                      <a:pt x="1619" y="2419"/>
                    </a:lnTo>
                    <a:lnTo>
                      <a:pt x="1638" y="2399"/>
                    </a:lnTo>
                    <a:lnTo>
                      <a:pt x="1714" y="2343"/>
                    </a:lnTo>
                    <a:lnTo>
                      <a:pt x="1752" y="2304"/>
                    </a:lnTo>
                    <a:lnTo>
                      <a:pt x="1809" y="2304"/>
                    </a:lnTo>
                    <a:lnTo>
                      <a:pt x="1809" y="2323"/>
                    </a:lnTo>
                    <a:lnTo>
                      <a:pt x="1867" y="2323"/>
                    </a:lnTo>
                    <a:lnTo>
                      <a:pt x="1886" y="2343"/>
                    </a:lnTo>
                    <a:lnTo>
                      <a:pt x="1981" y="2266"/>
                    </a:lnTo>
                    <a:lnTo>
                      <a:pt x="2019" y="2247"/>
                    </a:lnTo>
                    <a:lnTo>
                      <a:pt x="2057" y="2247"/>
                    </a:lnTo>
                    <a:lnTo>
                      <a:pt x="2095" y="2285"/>
                    </a:lnTo>
                    <a:lnTo>
                      <a:pt x="2152" y="2304"/>
                    </a:lnTo>
                    <a:lnTo>
                      <a:pt x="2248" y="2285"/>
                    </a:lnTo>
                    <a:lnTo>
                      <a:pt x="2324" y="2228"/>
                    </a:lnTo>
                    <a:lnTo>
                      <a:pt x="2438" y="2095"/>
                    </a:lnTo>
                    <a:lnTo>
                      <a:pt x="2495" y="2057"/>
                    </a:lnTo>
                    <a:lnTo>
                      <a:pt x="2514" y="2018"/>
                    </a:lnTo>
                    <a:lnTo>
                      <a:pt x="2533" y="1981"/>
                    </a:lnTo>
                    <a:lnTo>
                      <a:pt x="2533" y="1866"/>
                    </a:lnTo>
                    <a:lnTo>
                      <a:pt x="2552" y="1809"/>
                    </a:lnTo>
                    <a:lnTo>
                      <a:pt x="2571" y="1771"/>
                    </a:lnTo>
                    <a:lnTo>
                      <a:pt x="2609" y="1695"/>
                    </a:lnTo>
                    <a:lnTo>
                      <a:pt x="2781" y="1523"/>
                    </a:lnTo>
                    <a:lnTo>
                      <a:pt x="2800" y="1523"/>
                    </a:lnTo>
                    <a:lnTo>
                      <a:pt x="2800" y="1542"/>
                    </a:lnTo>
                    <a:lnTo>
                      <a:pt x="2781" y="1561"/>
                    </a:lnTo>
                    <a:lnTo>
                      <a:pt x="2762" y="1561"/>
                    </a:lnTo>
                    <a:lnTo>
                      <a:pt x="2743" y="1600"/>
                    </a:lnTo>
                    <a:lnTo>
                      <a:pt x="2762" y="1618"/>
                    </a:lnTo>
                    <a:lnTo>
                      <a:pt x="2800" y="1581"/>
                    </a:lnTo>
                    <a:lnTo>
                      <a:pt x="2857" y="1485"/>
                    </a:lnTo>
                    <a:lnTo>
                      <a:pt x="2952" y="1390"/>
                    </a:lnTo>
                    <a:lnTo>
                      <a:pt x="2971" y="1352"/>
                    </a:lnTo>
                    <a:lnTo>
                      <a:pt x="3029" y="1142"/>
                    </a:lnTo>
                    <a:lnTo>
                      <a:pt x="3105" y="990"/>
                    </a:lnTo>
                    <a:lnTo>
                      <a:pt x="3143" y="895"/>
                    </a:lnTo>
                    <a:lnTo>
                      <a:pt x="3162" y="704"/>
                    </a:lnTo>
                    <a:lnTo>
                      <a:pt x="3181" y="666"/>
                    </a:lnTo>
                    <a:lnTo>
                      <a:pt x="3219" y="628"/>
                    </a:lnTo>
                    <a:lnTo>
                      <a:pt x="3257" y="571"/>
                    </a:lnTo>
                    <a:lnTo>
                      <a:pt x="3276" y="533"/>
                    </a:lnTo>
                    <a:lnTo>
                      <a:pt x="3295" y="476"/>
                    </a:lnTo>
                    <a:lnTo>
                      <a:pt x="3352" y="209"/>
                    </a:lnTo>
                    <a:lnTo>
                      <a:pt x="3371" y="114"/>
                    </a:lnTo>
                    <a:lnTo>
                      <a:pt x="3371" y="57"/>
                    </a:lnTo>
                    <a:lnTo>
                      <a:pt x="3371" y="0"/>
                    </a:lnTo>
                    <a:lnTo>
                      <a:pt x="3505" y="37"/>
                    </a:lnTo>
                    <a:lnTo>
                      <a:pt x="3581" y="57"/>
                    </a:lnTo>
                    <a:lnTo>
                      <a:pt x="3638" y="57"/>
                    </a:lnTo>
                    <a:lnTo>
                      <a:pt x="3867" y="95"/>
                    </a:lnTo>
                    <a:lnTo>
                      <a:pt x="4019" y="76"/>
                    </a:lnTo>
                    <a:lnTo>
                      <a:pt x="4076" y="76"/>
                    </a:lnTo>
                    <a:lnTo>
                      <a:pt x="4114" y="114"/>
                    </a:lnTo>
                    <a:lnTo>
                      <a:pt x="4153" y="152"/>
                    </a:lnTo>
                    <a:lnTo>
                      <a:pt x="4171" y="285"/>
                    </a:lnTo>
                    <a:lnTo>
                      <a:pt x="4190" y="342"/>
                    </a:lnTo>
                    <a:lnTo>
                      <a:pt x="4229" y="399"/>
                    </a:lnTo>
                    <a:lnTo>
                      <a:pt x="4343" y="476"/>
                    </a:lnTo>
                    <a:lnTo>
                      <a:pt x="4419" y="533"/>
                    </a:lnTo>
                    <a:lnTo>
                      <a:pt x="4552" y="685"/>
                    </a:lnTo>
                    <a:lnTo>
                      <a:pt x="4705" y="571"/>
                    </a:lnTo>
                    <a:lnTo>
                      <a:pt x="4838" y="380"/>
                    </a:lnTo>
                    <a:lnTo>
                      <a:pt x="4895" y="342"/>
                    </a:lnTo>
                    <a:lnTo>
                      <a:pt x="5010" y="266"/>
                    </a:lnTo>
                    <a:lnTo>
                      <a:pt x="5086" y="247"/>
                    </a:lnTo>
                    <a:lnTo>
                      <a:pt x="5143" y="228"/>
                    </a:lnTo>
                    <a:lnTo>
                      <a:pt x="5200" y="247"/>
                    </a:lnTo>
                    <a:lnTo>
                      <a:pt x="5295" y="304"/>
                    </a:lnTo>
                    <a:lnTo>
                      <a:pt x="5543" y="647"/>
                    </a:lnTo>
                    <a:lnTo>
                      <a:pt x="5619" y="799"/>
                    </a:lnTo>
                    <a:lnTo>
                      <a:pt x="5695" y="914"/>
                    </a:lnTo>
                    <a:lnTo>
                      <a:pt x="5848" y="952"/>
                    </a:lnTo>
                    <a:lnTo>
                      <a:pt x="5943" y="952"/>
                    </a:lnTo>
                    <a:lnTo>
                      <a:pt x="6057" y="914"/>
                    </a:lnTo>
                    <a:lnTo>
                      <a:pt x="6114" y="914"/>
                    </a:lnTo>
                    <a:lnTo>
                      <a:pt x="6171" y="933"/>
                    </a:lnTo>
                    <a:lnTo>
                      <a:pt x="6419" y="1047"/>
                    </a:lnTo>
                    <a:lnTo>
                      <a:pt x="6457" y="1104"/>
                    </a:lnTo>
                    <a:lnTo>
                      <a:pt x="6495" y="1142"/>
                    </a:lnTo>
                    <a:lnTo>
                      <a:pt x="6495" y="1200"/>
                    </a:lnTo>
                    <a:lnTo>
                      <a:pt x="6571" y="1238"/>
                    </a:lnTo>
                    <a:lnTo>
                      <a:pt x="6610" y="1238"/>
                    </a:lnTo>
                    <a:lnTo>
                      <a:pt x="6610" y="1581"/>
                    </a:lnTo>
                    <a:lnTo>
                      <a:pt x="6610" y="1637"/>
                    </a:lnTo>
                    <a:lnTo>
                      <a:pt x="6686" y="1885"/>
                    </a:lnTo>
                    <a:lnTo>
                      <a:pt x="6705" y="1962"/>
                    </a:lnTo>
                    <a:lnTo>
                      <a:pt x="6743" y="2076"/>
                    </a:lnTo>
                    <a:lnTo>
                      <a:pt x="6705" y="2152"/>
                    </a:lnTo>
                    <a:lnTo>
                      <a:pt x="6591" y="2171"/>
                    </a:lnTo>
                    <a:lnTo>
                      <a:pt x="6495" y="2190"/>
                    </a:lnTo>
                    <a:lnTo>
                      <a:pt x="6438" y="2209"/>
                    </a:lnTo>
                    <a:lnTo>
                      <a:pt x="6362" y="2247"/>
                    </a:lnTo>
                    <a:lnTo>
                      <a:pt x="6324" y="2285"/>
                    </a:lnTo>
                    <a:lnTo>
                      <a:pt x="6266" y="2361"/>
                    </a:lnTo>
                    <a:lnTo>
                      <a:pt x="6152" y="2438"/>
                    </a:lnTo>
                    <a:lnTo>
                      <a:pt x="6095" y="2475"/>
                    </a:lnTo>
                    <a:lnTo>
                      <a:pt x="6057" y="2533"/>
                    </a:lnTo>
                    <a:lnTo>
                      <a:pt x="6057" y="2666"/>
                    </a:lnTo>
                    <a:lnTo>
                      <a:pt x="6057" y="2724"/>
                    </a:lnTo>
                    <a:lnTo>
                      <a:pt x="6057" y="2800"/>
                    </a:lnTo>
                    <a:lnTo>
                      <a:pt x="6134" y="3009"/>
                    </a:lnTo>
                    <a:lnTo>
                      <a:pt x="6171" y="3142"/>
                    </a:lnTo>
                    <a:lnTo>
                      <a:pt x="6248" y="3295"/>
                    </a:lnTo>
                    <a:lnTo>
                      <a:pt x="6305" y="3390"/>
                    </a:lnTo>
                    <a:lnTo>
                      <a:pt x="6324" y="3428"/>
                    </a:lnTo>
                    <a:lnTo>
                      <a:pt x="6362" y="3581"/>
                    </a:lnTo>
                    <a:lnTo>
                      <a:pt x="6362" y="3733"/>
                    </a:lnTo>
                    <a:lnTo>
                      <a:pt x="6343" y="3790"/>
                    </a:lnTo>
                    <a:lnTo>
                      <a:pt x="6343" y="3828"/>
                    </a:lnTo>
                    <a:lnTo>
                      <a:pt x="6324" y="3885"/>
                    </a:lnTo>
                    <a:lnTo>
                      <a:pt x="6343" y="3962"/>
                    </a:lnTo>
                    <a:lnTo>
                      <a:pt x="6381" y="4019"/>
                    </a:lnTo>
                    <a:lnTo>
                      <a:pt x="6457" y="4171"/>
                    </a:lnTo>
                    <a:lnTo>
                      <a:pt x="6533" y="4228"/>
                    </a:lnTo>
                    <a:lnTo>
                      <a:pt x="6667" y="4324"/>
                    </a:lnTo>
                    <a:lnTo>
                      <a:pt x="6743" y="4419"/>
                    </a:lnTo>
                    <a:lnTo>
                      <a:pt x="6857" y="4476"/>
                    </a:lnTo>
                    <a:lnTo>
                      <a:pt x="6800" y="4685"/>
                    </a:lnTo>
                    <a:lnTo>
                      <a:pt x="6515" y="4819"/>
                    </a:lnTo>
                    <a:lnTo>
                      <a:pt x="6457" y="4819"/>
                    </a:lnTo>
                    <a:lnTo>
                      <a:pt x="6324" y="4800"/>
                    </a:lnTo>
                    <a:lnTo>
                      <a:pt x="6210" y="4876"/>
                    </a:lnTo>
                    <a:lnTo>
                      <a:pt x="6095" y="4990"/>
                    </a:lnTo>
                    <a:lnTo>
                      <a:pt x="6038" y="5047"/>
                    </a:lnTo>
                    <a:lnTo>
                      <a:pt x="5981" y="5086"/>
                    </a:lnTo>
                    <a:lnTo>
                      <a:pt x="5714" y="5181"/>
                    </a:lnTo>
                    <a:lnTo>
                      <a:pt x="5619" y="5181"/>
                    </a:lnTo>
                    <a:lnTo>
                      <a:pt x="5391" y="5086"/>
                    </a:lnTo>
                    <a:lnTo>
                      <a:pt x="5295" y="5047"/>
                    </a:lnTo>
                    <a:lnTo>
                      <a:pt x="5257" y="5028"/>
                    </a:lnTo>
                    <a:lnTo>
                      <a:pt x="5181" y="5047"/>
                    </a:lnTo>
                    <a:lnTo>
                      <a:pt x="5181" y="5123"/>
                    </a:lnTo>
                    <a:lnTo>
                      <a:pt x="5162" y="5181"/>
                    </a:lnTo>
                    <a:lnTo>
                      <a:pt x="5124" y="5218"/>
                    </a:lnTo>
                    <a:lnTo>
                      <a:pt x="4933" y="5599"/>
                    </a:lnTo>
                    <a:lnTo>
                      <a:pt x="4857" y="5714"/>
                    </a:lnTo>
                    <a:lnTo>
                      <a:pt x="4724" y="5771"/>
                    </a:lnTo>
                    <a:lnTo>
                      <a:pt x="4133" y="5695"/>
                    </a:lnTo>
                    <a:lnTo>
                      <a:pt x="4038" y="5695"/>
                    </a:lnTo>
                    <a:lnTo>
                      <a:pt x="3981" y="5676"/>
                    </a:lnTo>
                    <a:lnTo>
                      <a:pt x="3848" y="5638"/>
                    </a:lnTo>
                    <a:lnTo>
                      <a:pt x="3809" y="5638"/>
                    </a:lnTo>
                    <a:lnTo>
                      <a:pt x="3733" y="5638"/>
                    </a:lnTo>
                    <a:lnTo>
                      <a:pt x="3543" y="5676"/>
                    </a:lnTo>
                    <a:lnTo>
                      <a:pt x="3428" y="5676"/>
                    </a:lnTo>
                    <a:lnTo>
                      <a:pt x="3333" y="5676"/>
                    </a:lnTo>
                    <a:lnTo>
                      <a:pt x="3257" y="5657"/>
                    </a:lnTo>
                    <a:lnTo>
                      <a:pt x="3200" y="5619"/>
                    </a:lnTo>
                    <a:lnTo>
                      <a:pt x="3124" y="5599"/>
                    </a:lnTo>
                    <a:lnTo>
                      <a:pt x="3047" y="5599"/>
                    </a:lnTo>
                    <a:lnTo>
                      <a:pt x="2762" y="5695"/>
                    </a:lnTo>
                    <a:lnTo>
                      <a:pt x="2685" y="5695"/>
                    </a:lnTo>
                    <a:lnTo>
                      <a:pt x="2648" y="5695"/>
                    </a:lnTo>
                    <a:lnTo>
                      <a:pt x="2552" y="5657"/>
                    </a:lnTo>
                    <a:lnTo>
                      <a:pt x="2476" y="5638"/>
                    </a:lnTo>
                    <a:lnTo>
                      <a:pt x="2343" y="5657"/>
                    </a:lnTo>
                    <a:lnTo>
                      <a:pt x="2286" y="5619"/>
                    </a:lnTo>
                    <a:lnTo>
                      <a:pt x="2248" y="5580"/>
                    </a:lnTo>
                    <a:lnTo>
                      <a:pt x="2190" y="5447"/>
                    </a:lnTo>
                    <a:lnTo>
                      <a:pt x="2095" y="5314"/>
                    </a:lnTo>
                    <a:lnTo>
                      <a:pt x="2057" y="5257"/>
                    </a:lnTo>
                    <a:lnTo>
                      <a:pt x="2038" y="5200"/>
                    </a:lnTo>
                    <a:lnTo>
                      <a:pt x="2038" y="5123"/>
                    </a:lnTo>
                    <a:lnTo>
                      <a:pt x="2076" y="5009"/>
                    </a:lnTo>
                    <a:lnTo>
                      <a:pt x="2076" y="4952"/>
                    </a:lnTo>
                    <a:lnTo>
                      <a:pt x="2038" y="4914"/>
                    </a:lnTo>
                    <a:lnTo>
                      <a:pt x="1542" y="4800"/>
                    </a:lnTo>
                    <a:lnTo>
                      <a:pt x="1486" y="4819"/>
                    </a:lnTo>
                    <a:lnTo>
                      <a:pt x="1428" y="4857"/>
                    </a:lnTo>
                    <a:lnTo>
                      <a:pt x="1390" y="4895"/>
                    </a:lnTo>
                    <a:lnTo>
                      <a:pt x="1352" y="4914"/>
                    </a:lnTo>
                    <a:lnTo>
                      <a:pt x="1066" y="5028"/>
                    </a:lnTo>
                    <a:lnTo>
                      <a:pt x="990" y="5047"/>
                    </a:lnTo>
                    <a:lnTo>
                      <a:pt x="933" y="5028"/>
                    </a:lnTo>
                    <a:lnTo>
                      <a:pt x="819" y="4952"/>
                    </a:lnTo>
                    <a:lnTo>
                      <a:pt x="628" y="4933"/>
                    </a:lnTo>
                    <a:lnTo>
                      <a:pt x="495" y="4876"/>
                    </a:lnTo>
                    <a:lnTo>
                      <a:pt x="267" y="4837"/>
                    </a:lnTo>
                    <a:lnTo>
                      <a:pt x="191" y="4857"/>
                    </a:lnTo>
                    <a:lnTo>
                      <a:pt x="133" y="4876"/>
                    </a:lnTo>
                    <a:lnTo>
                      <a:pt x="38" y="4933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7" name="Freeform 14">
                <a:extLst>
                  <a:ext uri="{FF2B5EF4-FFF2-40B4-BE49-F238E27FC236}">
                    <a16:creationId xmlns:a16="http://schemas.microsoft.com/office/drawing/2014/main" id="{3B16A323-CF71-4F4F-BEA9-3B903F1FA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0163" y="4486275"/>
                <a:ext cx="1543050" cy="2716213"/>
              </a:xfrm>
              <a:custGeom>
                <a:avLst/>
                <a:gdLst>
                  <a:gd name="T0" fmla="*/ 93841273 w 4286"/>
                  <a:gd name="T1" fmla="*/ 293754259 h 7544"/>
                  <a:gd name="T2" fmla="*/ 93841273 w 4286"/>
                  <a:gd name="T3" fmla="*/ 244363037 h 7544"/>
                  <a:gd name="T4" fmla="*/ 44457913 w 4286"/>
                  <a:gd name="T5" fmla="*/ 155432985 h 7544"/>
                  <a:gd name="T6" fmla="*/ 0 w 4286"/>
                  <a:gd name="T7" fmla="*/ 59243616 h 7544"/>
                  <a:gd name="T8" fmla="*/ 39402858 w 4286"/>
                  <a:gd name="T9" fmla="*/ 49391223 h 7544"/>
                  <a:gd name="T10" fmla="*/ 59234255 w 4286"/>
                  <a:gd name="T11" fmla="*/ 44335408 h 7544"/>
                  <a:gd name="T12" fmla="*/ 66622246 w 4286"/>
                  <a:gd name="T13" fmla="*/ 39538830 h 7544"/>
                  <a:gd name="T14" fmla="*/ 98766721 w 4286"/>
                  <a:gd name="T15" fmla="*/ 27093721 h 7544"/>
                  <a:gd name="T16" fmla="*/ 120931053 w 4286"/>
                  <a:gd name="T17" fmla="*/ 36946114 h 7544"/>
                  <a:gd name="T18" fmla="*/ 180164948 w 4286"/>
                  <a:gd name="T19" fmla="*/ 29556819 h 7544"/>
                  <a:gd name="T20" fmla="*/ 202458889 w 4286"/>
                  <a:gd name="T21" fmla="*/ 19704786 h 7544"/>
                  <a:gd name="T22" fmla="*/ 224622861 w 4286"/>
                  <a:gd name="T23" fmla="*/ 14778589 h 7544"/>
                  <a:gd name="T24" fmla="*/ 244454258 w 4286"/>
                  <a:gd name="T25" fmla="*/ 2463098 h 7544"/>
                  <a:gd name="T26" fmla="*/ 365384951 w 4286"/>
                  <a:gd name="T27" fmla="*/ 22167524 h 7544"/>
                  <a:gd name="T28" fmla="*/ 464151672 w 4286"/>
                  <a:gd name="T29" fmla="*/ 98782445 h 7544"/>
                  <a:gd name="T30" fmla="*/ 555400794 w 4286"/>
                  <a:gd name="T31" fmla="*/ 106041762 h 7544"/>
                  <a:gd name="T32" fmla="*/ 528311374 w 4286"/>
                  <a:gd name="T33" fmla="*/ 227121709 h 7544"/>
                  <a:gd name="T34" fmla="*/ 520923023 w 4286"/>
                  <a:gd name="T35" fmla="*/ 276512572 h 7544"/>
                  <a:gd name="T36" fmla="*/ 501221594 w 4286"/>
                  <a:gd name="T37" fmla="*/ 269123637 h 7544"/>
                  <a:gd name="T38" fmla="*/ 466614576 w 4286"/>
                  <a:gd name="T39" fmla="*/ 269123637 h 7544"/>
                  <a:gd name="T40" fmla="*/ 414768312 w 4286"/>
                  <a:gd name="T41" fmla="*/ 281438768 h 7544"/>
                  <a:gd name="T42" fmla="*/ 417231215 w 4286"/>
                  <a:gd name="T43" fmla="*/ 328366893 h 7544"/>
                  <a:gd name="T44" fmla="*/ 432007197 w 4286"/>
                  <a:gd name="T45" fmla="*/ 402388737 h 7544"/>
                  <a:gd name="T46" fmla="*/ 340758075 w 4286"/>
                  <a:gd name="T47" fmla="*/ 449316862 h 7544"/>
                  <a:gd name="T48" fmla="*/ 360459504 w 4286"/>
                  <a:gd name="T49" fmla="*/ 481466757 h 7544"/>
                  <a:gd name="T50" fmla="*/ 335703020 w 4286"/>
                  <a:gd name="T51" fmla="*/ 518542488 h 7544"/>
                  <a:gd name="T52" fmla="*/ 367847855 w 4286"/>
                  <a:gd name="T53" fmla="*/ 553155121 h 7544"/>
                  <a:gd name="T54" fmla="*/ 360459504 w 4286"/>
                  <a:gd name="T55" fmla="*/ 599953628 h 7544"/>
                  <a:gd name="T56" fmla="*/ 365384951 w 4286"/>
                  <a:gd name="T57" fmla="*/ 696272975 h 7544"/>
                  <a:gd name="T58" fmla="*/ 402454874 w 4286"/>
                  <a:gd name="T59" fmla="*/ 701198811 h 7544"/>
                  <a:gd name="T60" fmla="*/ 422156303 w 4286"/>
                  <a:gd name="T61" fmla="*/ 718440499 h 7544"/>
                  <a:gd name="T62" fmla="*/ 464151672 w 4286"/>
                  <a:gd name="T63" fmla="*/ 723496313 h 7544"/>
                  <a:gd name="T64" fmla="*/ 493703996 w 4286"/>
                  <a:gd name="T65" fmla="*/ 750590034 h 7544"/>
                  <a:gd name="T66" fmla="*/ 508609585 w 4286"/>
                  <a:gd name="T67" fmla="*/ 797518158 h 7544"/>
                  <a:gd name="T68" fmla="*/ 503554890 w 4286"/>
                  <a:gd name="T69" fmla="*/ 861687970 h 7544"/>
                  <a:gd name="T70" fmla="*/ 511072489 w 4286"/>
                  <a:gd name="T71" fmla="*/ 913541931 h 7544"/>
                  <a:gd name="T72" fmla="*/ 498759051 w 4286"/>
                  <a:gd name="T73" fmla="*/ 977841361 h 7544"/>
                  <a:gd name="T74" fmla="*/ 409842865 w 4286"/>
                  <a:gd name="T75" fmla="*/ 923394324 h 7544"/>
                  <a:gd name="T76" fmla="*/ 360459504 w 4286"/>
                  <a:gd name="T77" fmla="*/ 933376335 h 7544"/>
                  <a:gd name="T78" fmla="*/ 311076144 w 4286"/>
                  <a:gd name="T79" fmla="*/ 965396252 h 7544"/>
                  <a:gd name="T80" fmla="*/ 288782564 w 4286"/>
                  <a:gd name="T81" fmla="*/ 955543859 h 7544"/>
                  <a:gd name="T82" fmla="*/ 249249738 w 4286"/>
                  <a:gd name="T83" fmla="*/ 953081120 h 7544"/>
                  <a:gd name="T84" fmla="*/ 214772327 w 4286"/>
                  <a:gd name="T85" fmla="*/ 945691826 h 7544"/>
                  <a:gd name="T86" fmla="*/ 209846880 w 4286"/>
                  <a:gd name="T87" fmla="*/ 953081120 h 7544"/>
                  <a:gd name="T88" fmla="*/ 187552939 w 4286"/>
                  <a:gd name="T89" fmla="*/ 923394324 h 7544"/>
                  <a:gd name="T90" fmla="*/ 158000976 w 4286"/>
                  <a:gd name="T91" fmla="*/ 906152996 h 7544"/>
                  <a:gd name="T92" fmla="*/ 140632483 w 4286"/>
                  <a:gd name="T93" fmla="*/ 901226800 h 7544"/>
                  <a:gd name="T94" fmla="*/ 116005606 w 4286"/>
                  <a:gd name="T95" fmla="*/ 871669621 h 7544"/>
                  <a:gd name="T96" fmla="*/ 83990739 w 4286"/>
                  <a:gd name="T97" fmla="*/ 799981256 h 7544"/>
                  <a:gd name="T98" fmla="*/ 34607379 w 4286"/>
                  <a:gd name="T99" fmla="*/ 711180822 h 7544"/>
                  <a:gd name="T100" fmla="*/ 36940315 w 4286"/>
                  <a:gd name="T101" fmla="*/ 676568189 h 7544"/>
                  <a:gd name="T102" fmla="*/ 19701429 w 4286"/>
                  <a:gd name="T103" fmla="*/ 599953628 h 7544"/>
                  <a:gd name="T104" fmla="*/ 44457913 w 4286"/>
                  <a:gd name="T105" fmla="*/ 563007514 h 7544"/>
                  <a:gd name="T106" fmla="*/ 98766721 w 4286"/>
                  <a:gd name="T107" fmla="*/ 535783816 h 7544"/>
                  <a:gd name="T108" fmla="*/ 140632483 w 4286"/>
                  <a:gd name="T109" fmla="*/ 469151266 h 7544"/>
                  <a:gd name="T110" fmla="*/ 187552939 w 4286"/>
                  <a:gd name="T111" fmla="*/ 409778032 h 7544"/>
                  <a:gd name="T112" fmla="*/ 155538072 w 4286"/>
                  <a:gd name="T113" fmla="*/ 358053689 h 7544"/>
                  <a:gd name="T114" fmla="*/ 96304177 w 4286"/>
                  <a:gd name="T115" fmla="*/ 333293089 h 75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286" h="7544">
                    <a:moveTo>
                      <a:pt x="743" y="2571"/>
                    </a:moveTo>
                    <a:lnTo>
                      <a:pt x="724" y="2533"/>
                    </a:lnTo>
                    <a:lnTo>
                      <a:pt x="685" y="2362"/>
                    </a:lnTo>
                    <a:lnTo>
                      <a:pt x="666" y="2266"/>
                    </a:lnTo>
                    <a:lnTo>
                      <a:pt x="685" y="2266"/>
                    </a:lnTo>
                    <a:lnTo>
                      <a:pt x="724" y="2266"/>
                    </a:lnTo>
                    <a:lnTo>
                      <a:pt x="743" y="2266"/>
                    </a:lnTo>
                    <a:lnTo>
                      <a:pt x="762" y="2228"/>
                    </a:lnTo>
                    <a:lnTo>
                      <a:pt x="762" y="2209"/>
                    </a:lnTo>
                    <a:lnTo>
                      <a:pt x="762" y="2000"/>
                    </a:lnTo>
                    <a:lnTo>
                      <a:pt x="762" y="1942"/>
                    </a:lnTo>
                    <a:lnTo>
                      <a:pt x="724" y="1885"/>
                    </a:lnTo>
                    <a:lnTo>
                      <a:pt x="495" y="1504"/>
                    </a:lnTo>
                    <a:lnTo>
                      <a:pt x="457" y="1466"/>
                    </a:lnTo>
                    <a:lnTo>
                      <a:pt x="419" y="1352"/>
                    </a:lnTo>
                    <a:lnTo>
                      <a:pt x="399" y="1314"/>
                    </a:lnTo>
                    <a:lnTo>
                      <a:pt x="381" y="1276"/>
                    </a:lnTo>
                    <a:lnTo>
                      <a:pt x="343" y="1199"/>
                    </a:lnTo>
                    <a:lnTo>
                      <a:pt x="323" y="1180"/>
                    </a:lnTo>
                    <a:lnTo>
                      <a:pt x="285" y="1085"/>
                    </a:lnTo>
                    <a:lnTo>
                      <a:pt x="247" y="952"/>
                    </a:lnTo>
                    <a:lnTo>
                      <a:pt x="76" y="647"/>
                    </a:lnTo>
                    <a:lnTo>
                      <a:pt x="0" y="457"/>
                    </a:lnTo>
                    <a:lnTo>
                      <a:pt x="18" y="457"/>
                    </a:lnTo>
                    <a:lnTo>
                      <a:pt x="152" y="457"/>
                    </a:lnTo>
                    <a:lnTo>
                      <a:pt x="209" y="437"/>
                    </a:lnTo>
                    <a:lnTo>
                      <a:pt x="267" y="419"/>
                    </a:lnTo>
                    <a:lnTo>
                      <a:pt x="285" y="400"/>
                    </a:lnTo>
                    <a:lnTo>
                      <a:pt x="304" y="381"/>
                    </a:lnTo>
                    <a:lnTo>
                      <a:pt x="323" y="361"/>
                    </a:lnTo>
                    <a:lnTo>
                      <a:pt x="399" y="323"/>
                    </a:lnTo>
                    <a:lnTo>
                      <a:pt x="419" y="323"/>
                    </a:lnTo>
                    <a:lnTo>
                      <a:pt x="438" y="323"/>
                    </a:lnTo>
                    <a:lnTo>
                      <a:pt x="457" y="342"/>
                    </a:lnTo>
                    <a:lnTo>
                      <a:pt x="495" y="342"/>
                    </a:lnTo>
                    <a:lnTo>
                      <a:pt x="514" y="323"/>
                    </a:lnTo>
                    <a:lnTo>
                      <a:pt x="514" y="305"/>
                    </a:lnTo>
                    <a:lnTo>
                      <a:pt x="533" y="305"/>
                    </a:lnTo>
                    <a:lnTo>
                      <a:pt x="533" y="285"/>
                    </a:lnTo>
                    <a:lnTo>
                      <a:pt x="571" y="266"/>
                    </a:lnTo>
                    <a:lnTo>
                      <a:pt x="609" y="247"/>
                    </a:lnTo>
                    <a:lnTo>
                      <a:pt x="666" y="228"/>
                    </a:lnTo>
                    <a:lnTo>
                      <a:pt x="762" y="209"/>
                    </a:lnTo>
                    <a:lnTo>
                      <a:pt x="800" y="209"/>
                    </a:lnTo>
                    <a:lnTo>
                      <a:pt x="819" y="209"/>
                    </a:lnTo>
                    <a:lnTo>
                      <a:pt x="838" y="209"/>
                    </a:lnTo>
                    <a:lnTo>
                      <a:pt x="876" y="266"/>
                    </a:lnTo>
                    <a:lnTo>
                      <a:pt x="895" y="266"/>
                    </a:lnTo>
                    <a:lnTo>
                      <a:pt x="933" y="285"/>
                    </a:lnTo>
                    <a:lnTo>
                      <a:pt x="933" y="305"/>
                    </a:lnTo>
                    <a:lnTo>
                      <a:pt x="971" y="305"/>
                    </a:lnTo>
                    <a:lnTo>
                      <a:pt x="990" y="305"/>
                    </a:lnTo>
                    <a:lnTo>
                      <a:pt x="1047" y="305"/>
                    </a:lnTo>
                    <a:lnTo>
                      <a:pt x="1085" y="305"/>
                    </a:lnTo>
                    <a:lnTo>
                      <a:pt x="1390" y="228"/>
                    </a:lnTo>
                    <a:lnTo>
                      <a:pt x="1409" y="209"/>
                    </a:lnTo>
                    <a:lnTo>
                      <a:pt x="1428" y="190"/>
                    </a:lnTo>
                    <a:lnTo>
                      <a:pt x="1447" y="190"/>
                    </a:lnTo>
                    <a:lnTo>
                      <a:pt x="1466" y="171"/>
                    </a:lnTo>
                    <a:lnTo>
                      <a:pt x="1523" y="152"/>
                    </a:lnTo>
                    <a:lnTo>
                      <a:pt x="1562" y="152"/>
                    </a:lnTo>
                    <a:lnTo>
                      <a:pt x="1657" y="152"/>
                    </a:lnTo>
                    <a:lnTo>
                      <a:pt x="1676" y="133"/>
                    </a:lnTo>
                    <a:lnTo>
                      <a:pt x="1695" y="133"/>
                    </a:lnTo>
                    <a:lnTo>
                      <a:pt x="1714" y="114"/>
                    </a:lnTo>
                    <a:lnTo>
                      <a:pt x="1733" y="114"/>
                    </a:lnTo>
                    <a:lnTo>
                      <a:pt x="1771" y="95"/>
                    </a:lnTo>
                    <a:lnTo>
                      <a:pt x="1790" y="76"/>
                    </a:lnTo>
                    <a:lnTo>
                      <a:pt x="1809" y="56"/>
                    </a:lnTo>
                    <a:lnTo>
                      <a:pt x="1867" y="38"/>
                    </a:lnTo>
                    <a:lnTo>
                      <a:pt x="1886" y="19"/>
                    </a:lnTo>
                    <a:lnTo>
                      <a:pt x="1904" y="0"/>
                    </a:lnTo>
                    <a:lnTo>
                      <a:pt x="2114" y="38"/>
                    </a:lnTo>
                    <a:lnTo>
                      <a:pt x="2647" y="38"/>
                    </a:lnTo>
                    <a:lnTo>
                      <a:pt x="2724" y="56"/>
                    </a:lnTo>
                    <a:lnTo>
                      <a:pt x="2781" y="114"/>
                    </a:lnTo>
                    <a:lnTo>
                      <a:pt x="2819" y="171"/>
                    </a:lnTo>
                    <a:lnTo>
                      <a:pt x="3010" y="342"/>
                    </a:lnTo>
                    <a:lnTo>
                      <a:pt x="3162" y="533"/>
                    </a:lnTo>
                    <a:lnTo>
                      <a:pt x="3219" y="590"/>
                    </a:lnTo>
                    <a:lnTo>
                      <a:pt x="3295" y="647"/>
                    </a:lnTo>
                    <a:lnTo>
                      <a:pt x="3504" y="742"/>
                    </a:lnTo>
                    <a:lnTo>
                      <a:pt x="3581" y="762"/>
                    </a:lnTo>
                    <a:lnTo>
                      <a:pt x="3638" y="762"/>
                    </a:lnTo>
                    <a:lnTo>
                      <a:pt x="3733" y="762"/>
                    </a:lnTo>
                    <a:lnTo>
                      <a:pt x="4095" y="685"/>
                    </a:lnTo>
                    <a:lnTo>
                      <a:pt x="4229" y="723"/>
                    </a:lnTo>
                    <a:lnTo>
                      <a:pt x="4266" y="762"/>
                    </a:lnTo>
                    <a:lnTo>
                      <a:pt x="4285" y="818"/>
                    </a:lnTo>
                    <a:lnTo>
                      <a:pt x="4266" y="1257"/>
                    </a:lnTo>
                    <a:lnTo>
                      <a:pt x="4248" y="1314"/>
                    </a:lnTo>
                    <a:lnTo>
                      <a:pt x="4133" y="1504"/>
                    </a:lnTo>
                    <a:lnTo>
                      <a:pt x="4114" y="1561"/>
                    </a:lnTo>
                    <a:lnTo>
                      <a:pt x="4095" y="1638"/>
                    </a:lnTo>
                    <a:lnTo>
                      <a:pt x="4076" y="1752"/>
                    </a:lnTo>
                    <a:lnTo>
                      <a:pt x="4076" y="1847"/>
                    </a:lnTo>
                    <a:lnTo>
                      <a:pt x="4152" y="2076"/>
                    </a:lnTo>
                    <a:lnTo>
                      <a:pt x="4076" y="2114"/>
                    </a:lnTo>
                    <a:lnTo>
                      <a:pt x="4057" y="2133"/>
                    </a:lnTo>
                    <a:lnTo>
                      <a:pt x="4038" y="2133"/>
                    </a:lnTo>
                    <a:lnTo>
                      <a:pt x="4019" y="2133"/>
                    </a:lnTo>
                    <a:lnTo>
                      <a:pt x="4000" y="2114"/>
                    </a:lnTo>
                    <a:lnTo>
                      <a:pt x="4000" y="2095"/>
                    </a:lnTo>
                    <a:lnTo>
                      <a:pt x="3981" y="2095"/>
                    </a:lnTo>
                    <a:lnTo>
                      <a:pt x="3962" y="2095"/>
                    </a:lnTo>
                    <a:lnTo>
                      <a:pt x="3867" y="2076"/>
                    </a:lnTo>
                    <a:lnTo>
                      <a:pt x="3848" y="2057"/>
                    </a:lnTo>
                    <a:lnTo>
                      <a:pt x="3771" y="2057"/>
                    </a:lnTo>
                    <a:lnTo>
                      <a:pt x="3752" y="2057"/>
                    </a:lnTo>
                    <a:lnTo>
                      <a:pt x="3714" y="2057"/>
                    </a:lnTo>
                    <a:lnTo>
                      <a:pt x="3600" y="2076"/>
                    </a:lnTo>
                    <a:lnTo>
                      <a:pt x="3543" y="2057"/>
                    </a:lnTo>
                    <a:lnTo>
                      <a:pt x="3504" y="2057"/>
                    </a:lnTo>
                    <a:lnTo>
                      <a:pt x="3428" y="2037"/>
                    </a:lnTo>
                    <a:lnTo>
                      <a:pt x="3390" y="2057"/>
                    </a:lnTo>
                    <a:lnTo>
                      <a:pt x="3314" y="2095"/>
                    </a:lnTo>
                    <a:lnTo>
                      <a:pt x="3200" y="2171"/>
                    </a:lnTo>
                    <a:lnTo>
                      <a:pt x="3086" y="2266"/>
                    </a:lnTo>
                    <a:lnTo>
                      <a:pt x="3086" y="2342"/>
                    </a:lnTo>
                    <a:lnTo>
                      <a:pt x="3086" y="2362"/>
                    </a:lnTo>
                    <a:lnTo>
                      <a:pt x="3105" y="2418"/>
                    </a:lnTo>
                    <a:lnTo>
                      <a:pt x="3142" y="2476"/>
                    </a:lnTo>
                    <a:lnTo>
                      <a:pt x="3219" y="2533"/>
                    </a:lnTo>
                    <a:lnTo>
                      <a:pt x="3276" y="2609"/>
                    </a:lnTo>
                    <a:lnTo>
                      <a:pt x="3371" y="2876"/>
                    </a:lnTo>
                    <a:lnTo>
                      <a:pt x="3390" y="2933"/>
                    </a:lnTo>
                    <a:lnTo>
                      <a:pt x="3371" y="2990"/>
                    </a:lnTo>
                    <a:lnTo>
                      <a:pt x="3352" y="3047"/>
                    </a:lnTo>
                    <a:lnTo>
                      <a:pt x="3333" y="3104"/>
                    </a:lnTo>
                    <a:lnTo>
                      <a:pt x="3276" y="3161"/>
                    </a:lnTo>
                    <a:lnTo>
                      <a:pt x="3219" y="3219"/>
                    </a:lnTo>
                    <a:lnTo>
                      <a:pt x="3142" y="3257"/>
                    </a:lnTo>
                    <a:lnTo>
                      <a:pt x="3010" y="3314"/>
                    </a:lnTo>
                    <a:lnTo>
                      <a:pt x="2724" y="3390"/>
                    </a:lnTo>
                    <a:lnTo>
                      <a:pt x="2629" y="3466"/>
                    </a:lnTo>
                    <a:lnTo>
                      <a:pt x="2609" y="3523"/>
                    </a:lnTo>
                    <a:lnTo>
                      <a:pt x="2629" y="3561"/>
                    </a:lnTo>
                    <a:lnTo>
                      <a:pt x="2666" y="3600"/>
                    </a:lnTo>
                    <a:lnTo>
                      <a:pt x="2743" y="3657"/>
                    </a:lnTo>
                    <a:lnTo>
                      <a:pt x="2761" y="3695"/>
                    </a:lnTo>
                    <a:lnTo>
                      <a:pt x="2781" y="3714"/>
                    </a:lnTo>
                    <a:lnTo>
                      <a:pt x="2781" y="3771"/>
                    </a:lnTo>
                    <a:lnTo>
                      <a:pt x="2743" y="3828"/>
                    </a:lnTo>
                    <a:lnTo>
                      <a:pt x="2685" y="3886"/>
                    </a:lnTo>
                    <a:lnTo>
                      <a:pt x="2629" y="3904"/>
                    </a:lnTo>
                    <a:lnTo>
                      <a:pt x="2590" y="3942"/>
                    </a:lnTo>
                    <a:lnTo>
                      <a:pt x="2590" y="4000"/>
                    </a:lnTo>
                    <a:lnTo>
                      <a:pt x="2647" y="4038"/>
                    </a:lnTo>
                    <a:lnTo>
                      <a:pt x="2800" y="4076"/>
                    </a:lnTo>
                    <a:lnTo>
                      <a:pt x="2838" y="4114"/>
                    </a:lnTo>
                    <a:lnTo>
                      <a:pt x="2857" y="4171"/>
                    </a:lnTo>
                    <a:lnTo>
                      <a:pt x="2857" y="4228"/>
                    </a:lnTo>
                    <a:lnTo>
                      <a:pt x="2838" y="4267"/>
                    </a:lnTo>
                    <a:lnTo>
                      <a:pt x="2876" y="4343"/>
                    </a:lnTo>
                    <a:lnTo>
                      <a:pt x="2933" y="4399"/>
                    </a:lnTo>
                    <a:lnTo>
                      <a:pt x="2914" y="4419"/>
                    </a:lnTo>
                    <a:lnTo>
                      <a:pt x="2914" y="4476"/>
                    </a:lnTo>
                    <a:lnTo>
                      <a:pt x="2819" y="4571"/>
                    </a:lnTo>
                    <a:lnTo>
                      <a:pt x="2781" y="4628"/>
                    </a:lnTo>
                    <a:lnTo>
                      <a:pt x="2724" y="4838"/>
                    </a:lnTo>
                    <a:lnTo>
                      <a:pt x="2629" y="5105"/>
                    </a:lnTo>
                    <a:lnTo>
                      <a:pt x="2647" y="5105"/>
                    </a:lnTo>
                    <a:lnTo>
                      <a:pt x="2724" y="5161"/>
                    </a:lnTo>
                    <a:lnTo>
                      <a:pt x="2781" y="5314"/>
                    </a:lnTo>
                    <a:lnTo>
                      <a:pt x="2819" y="5371"/>
                    </a:lnTo>
                    <a:lnTo>
                      <a:pt x="2876" y="5390"/>
                    </a:lnTo>
                    <a:lnTo>
                      <a:pt x="2933" y="5390"/>
                    </a:lnTo>
                    <a:lnTo>
                      <a:pt x="2990" y="5371"/>
                    </a:lnTo>
                    <a:lnTo>
                      <a:pt x="3028" y="5371"/>
                    </a:lnTo>
                    <a:lnTo>
                      <a:pt x="3047" y="5371"/>
                    </a:lnTo>
                    <a:lnTo>
                      <a:pt x="3105" y="5409"/>
                    </a:lnTo>
                    <a:lnTo>
                      <a:pt x="3124" y="5428"/>
                    </a:lnTo>
                    <a:lnTo>
                      <a:pt x="3124" y="5486"/>
                    </a:lnTo>
                    <a:lnTo>
                      <a:pt x="3142" y="5504"/>
                    </a:lnTo>
                    <a:lnTo>
                      <a:pt x="3238" y="5523"/>
                    </a:lnTo>
                    <a:lnTo>
                      <a:pt x="3257" y="5542"/>
                    </a:lnTo>
                    <a:lnTo>
                      <a:pt x="3276" y="5542"/>
                    </a:lnTo>
                    <a:lnTo>
                      <a:pt x="3371" y="5504"/>
                    </a:lnTo>
                    <a:lnTo>
                      <a:pt x="3428" y="5523"/>
                    </a:lnTo>
                    <a:lnTo>
                      <a:pt x="3486" y="5523"/>
                    </a:lnTo>
                    <a:lnTo>
                      <a:pt x="3543" y="5562"/>
                    </a:lnTo>
                    <a:lnTo>
                      <a:pt x="3581" y="5581"/>
                    </a:lnTo>
                    <a:lnTo>
                      <a:pt x="3638" y="5657"/>
                    </a:lnTo>
                    <a:lnTo>
                      <a:pt x="3676" y="5676"/>
                    </a:lnTo>
                    <a:lnTo>
                      <a:pt x="3733" y="5714"/>
                    </a:lnTo>
                    <a:lnTo>
                      <a:pt x="3752" y="5733"/>
                    </a:lnTo>
                    <a:lnTo>
                      <a:pt x="3809" y="5771"/>
                    </a:lnTo>
                    <a:lnTo>
                      <a:pt x="3809" y="5790"/>
                    </a:lnTo>
                    <a:lnTo>
                      <a:pt x="3848" y="5771"/>
                    </a:lnTo>
                    <a:lnTo>
                      <a:pt x="3848" y="5752"/>
                    </a:lnTo>
                    <a:lnTo>
                      <a:pt x="3867" y="5752"/>
                    </a:lnTo>
                    <a:lnTo>
                      <a:pt x="3885" y="5752"/>
                    </a:lnTo>
                    <a:lnTo>
                      <a:pt x="3924" y="5962"/>
                    </a:lnTo>
                    <a:lnTo>
                      <a:pt x="3924" y="6152"/>
                    </a:lnTo>
                    <a:lnTo>
                      <a:pt x="3924" y="6248"/>
                    </a:lnTo>
                    <a:lnTo>
                      <a:pt x="3885" y="6324"/>
                    </a:lnTo>
                    <a:lnTo>
                      <a:pt x="3848" y="6380"/>
                    </a:lnTo>
                    <a:lnTo>
                      <a:pt x="3828" y="6438"/>
                    </a:lnTo>
                    <a:lnTo>
                      <a:pt x="3828" y="6514"/>
                    </a:lnTo>
                    <a:lnTo>
                      <a:pt x="3885" y="6647"/>
                    </a:lnTo>
                    <a:lnTo>
                      <a:pt x="3904" y="6742"/>
                    </a:lnTo>
                    <a:lnTo>
                      <a:pt x="3885" y="6819"/>
                    </a:lnTo>
                    <a:lnTo>
                      <a:pt x="3867" y="6876"/>
                    </a:lnTo>
                    <a:lnTo>
                      <a:pt x="3867" y="6933"/>
                    </a:lnTo>
                    <a:lnTo>
                      <a:pt x="3904" y="7009"/>
                    </a:lnTo>
                    <a:lnTo>
                      <a:pt x="3943" y="7047"/>
                    </a:lnTo>
                    <a:lnTo>
                      <a:pt x="4019" y="7105"/>
                    </a:lnTo>
                    <a:lnTo>
                      <a:pt x="4038" y="7238"/>
                    </a:lnTo>
                    <a:lnTo>
                      <a:pt x="4019" y="7295"/>
                    </a:lnTo>
                    <a:lnTo>
                      <a:pt x="4000" y="7352"/>
                    </a:lnTo>
                    <a:lnTo>
                      <a:pt x="3924" y="7467"/>
                    </a:lnTo>
                    <a:lnTo>
                      <a:pt x="3848" y="7543"/>
                    </a:lnTo>
                    <a:lnTo>
                      <a:pt x="3676" y="7467"/>
                    </a:lnTo>
                    <a:lnTo>
                      <a:pt x="3562" y="7352"/>
                    </a:lnTo>
                    <a:lnTo>
                      <a:pt x="3504" y="7295"/>
                    </a:lnTo>
                    <a:lnTo>
                      <a:pt x="3447" y="7238"/>
                    </a:lnTo>
                    <a:lnTo>
                      <a:pt x="3238" y="7142"/>
                    </a:lnTo>
                    <a:lnTo>
                      <a:pt x="3162" y="7123"/>
                    </a:lnTo>
                    <a:lnTo>
                      <a:pt x="3086" y="7105"/>
                    </a:lnTo>
                    <a:lnTo>
                      <a:pt x="3028" y="7105"/>
                    </a:lnTo>
                    <a:lnTo>
                      <a:pt x="2971" y="7105"/>
                    </a:lnTo>
                    <a:lnTo>
                      <a:pt x="2895" y="7123"/>
                    </a:lnTo>
                    <a:lnTo>
                      <a:pt x="2838" y="7162"/>
                    </a:lnTo>
                    <a:lnTo>
                      <a:pt x="2781" y="7200"/>
                    </a:lnTo>
                    <a:lnTo>
                      <a:pt x="2609" y="7333"/>
                    </a:lnTo>
                    <a:lnTo>
                      <a:pt x="2514" y="7390"/>
                    </a:lnTo>
                    <a:lnTo>
                      <a:pt x="2457" y="7447"/>
                    </a:lnTo>
                    <a:lnTo>
                      <a:pt x="2438" y="7447"/>
                    </a:lnTo>
                    <a:lnTo>
                      <a:pt x="2419" y="7447"/>
                    </a:lnTo>
                    <a:lnTo>
                      <a:pt x="2400" y="7447"/>
                    </a:lnTo>
                    <a:lnTo>
                      <a:pt x="2380" y="7447"/>
                    </a:lnTo>
                    <a:lnTo>
                      <a:pt x="2362" y="7428"/>
                    </a:lnTo>
                    <a:lnTo>
                      <a:pt x="2343" y="7409"/>
                    </a:lnTo>
                    <a:lnTo>
                      <a:pt x="2304" y="7390"/>
                    </a:lnTo>
                    <a:lnTo>
                      <a:pt x="2228" y="7371"/>
                    </a:lnTo>
                    <a:lnTo>
                      <a:pt x="2190" y="7352"/>
                    </a:lnTo>
                    <a:lnTo>
                      <a:pt x="2133" y="7352"/>
                    </a:lnTo>
                    <a:lnTo>
                      <a:pt x="1981" y="7390"/>
                    </a:lnTo>
                    <a:lnTo>
                      <a:pt x="1962" y="7390"/>
                    </a:lnTo>
                    <a:lnTo>
                      <a:pt x="1943" y="7371"/>
                    </a:lnTo>
                    <a:lnTo>
                      <a:pt x="1923" y="7352"/>
                    </a:lnTo>
                    <a:lnTo>
                      <a:pt x="1904" y="7333"/>
                    </a:lnTo>
                    <a:lnTo>
                      <a:pt x="1867" y="7333"/>
                    </a:lnTo>
                    <a:lnTo>
                      <a:pt x="1790" y="7333"/>
                    </a:lnTo>
                    <a:lnTo>
                      <a:pt x="1752" y="7333"/>
                    </a:lnTo>
                    <a:lnTo>
                      <a:pt x="1676" y="7295"/>
                    </a:lnTo>
                    <a:lnTo>
                      <a:pt x="1657" y="7295"/>
                    </a:lnTo>
                    <a:lnTo>
                      <a:pt x="1657" y="7314"/>
                    </a:lnTo>
                    <a:lnTo>
                      <a:pt x="1657" y="7333"/>
                    </a:lnTo>
                    <a:lnTo>
                      <a:pt x="1638" y="7352"/>
                    </a:lnTo>
                    <a:lnTo>
                      <a:pt x="1619" y="7352"/>
                    </a:lnTo>
                    <a:lnTo>
                      <a:pt x="1600" y="7333"/>
                    </a:lnTo>
                    <a:lnTo>
                      <a:pt x="1581" y="7295"/>
                    </a:lnTo>
                    <a:lnTo>
                      <a:pt x="1505" y="7181"/>
                    </a:lnTo>
                    <a:lnTo>
                      <a:pt x="1486" y="7162"/>
                    </a:lnTo>
                    <a:lnTo>
                      <a:pt x="1466" y="7142"/>
                    </a:lnTo>
                    <a:lnTo>
                      <a:pt x="1447" y="7123"/>
                    </a:lnTo>
                    <a:lnTo>
                      <a:pt x="1314" y="7047"/>
                    </a:lnTo>
                    <a:lnTo>
                      <a:pt x="1295" y="7028"/>
                    </a:lnTo>
                    <a:lnTo>
                      <a:pt x="1257" y="7028"/>
                    </a:lnTo>
                    <a:lnTo>
                      <a:pt x="1238" y="7028"/>
                    </a:lnTo>
                    <a:lnTo>
                      <a:pt x="1238" y="7009"/>
                    </a:lnTo>
                    <a:lnTo>
                      <a:pt x="1219" y="6990"/>
                    </a:lnTo>
                    <a:lnTo>
                      <a:pt x="1200" y="6971"/>
                    </a:lnTo>
                    <a:lnTo>
                      <a:pt x="1161" y="6952"/>
                    </a:lnTo>
                    <a:lnTo>
                      <a:pt x="1142" y="6933"/>
                    </a:lnTo>
                    <a:lnTo>
                      <a:pt x="1105" y="6933"/>
                    </a:lnTo>
                    <a:lnTo>
                      <a:pt x="1085" y="6952"/>
                    </a:lnTo>
                    <a:lnTo>
                      <a:pt x="1047" y="7028"/>
                    </a:lnTo>
                    <a:lnTo>
                      <a:pt x="952" y="6914"/>
                    </a:lnTo>
                    <a:lnTo>
                      <a:pt x="933" y="6857"/>
                    </a:lnTo>
                    <a:lnTo>
                      <a:pt x="895" y="6724"/>
                    </a:lnTo>
                    <a:lnTo>
                      <a:pt x="857" y="6666"/>
                    </a:lnTo>
                    <a:lnTo>
                      <a:pt x="743" y="6552"/>
                    </a:lnTo>
                    <a:lnTo>
                      <a:pt x="590" y="6304"/>
                    </a:lnTo>
                    <a:lnTo>
                      <a:pt x="609" y="6266"/>
                    </a:lnTo>
                    <a:lnTo>
                      <a:pt x="628" y="6228"/>
                    </a:lnTo>
                    <a:lnTo>
                      <a:pt x="648" y="6171"/>
                    </a:lnTo>
                    <a:lnTo>
                      <a:pt x="628" y="6057"/>
                    </a:lnTo>
                    <a:lnTo>
                      <a:pt x="571" y="5943"/>
                    </a:lnTo>
                    <a:lnTo>
                      <a:pt x="495" y="5828"/>
                    </a:lnTo>
                    <a:lnTo>
                      <a:pt x="285" y="5581"/>
                    </a:lnTo>
                    <a:lnTo>
                      <a:pt x="267" y="5542"/>
                    </a:lnTo>
                    <a:lnTo>
                      <a:pt x="267" y="5486"/>
                    </a:lnTo>
                    <a:lnTo>
                      <a:pt x="323" y="5428"/>
                    </a:lnTo>
                    <a:lnTo>
                      <a:pt x="343" y="5371"/>
                    </a:lnTo>
                    <a:lnTo>
                      <a:pt x="343" y="5333"/>
                    </a:lnTo>
                    <a:lnTo>
                      <a:pt x="323" y="5276"/>
                    </a:lnTo>
                    <a:lnTo>
                      <a:pt x="304" y="5238"/>
                    </a:lnTo>
                    <a:lnTo>
                      <a:pt x="285" y="5219"/>
                    </a:lnTo>
                    <a:lnTo>
                      <a:pt x="285" y="5181"/>
                    </a:lnTo>
                    <a:lnTo>
                      <a:pt x="209" y="4933"/>
                    </a:lnTo>
                    <a:lnTo>
                      <a:pt x="209" y="4895"/>
                    </a:lnTo>
                    <a:lnTo>
                      <a:pt x="209" y="4761"/>
                    </a:lnTo>
                    <a:lnTo>
                      <a:pt x="190" y="4724"/>
                    </a:lnTo>
                    <a:lnTo>
                      <a:pt x="152" y="4628"/>
                    </a:lnTo>
                    <a:lnTo>
                      <a:pt x="133" y="4571"/>
                    </a:lnTo>
                    <a:lnTo>
                      <a:pt x="228" y="4533"/>
                    </a:lnTo>
                    <a:lnTo>
                      <a:pt x="247" y="4514"/>
                    </a:lnTo>
                    <a:lnTo>
                      <a:pt x="304" y="4438"/>
                    </a:lnTo>
                    <a:lnTo>
                      <a:pt x="343" y="4343"/>
                    </a:lnTo>
                    <a:lnTo>
                      <a:pt x="399" y="4228"/>
                    </a:lnTo>
                    <a:lnTo>
                      <a:pt x="495" y="4152"/>
                    </a:lnTo>
                    <a:lnTo>
                      <a:pt x="552" y="4114"/>
                    </a:lnTo>
                    <a:lnTo>
                      <a:pt x="609" y="4114"/>
                    </a:lnTo>
                    <a:lnTo>
                      <a:pt x="704" y="4133"/>
                    </a:lnTo>
                    <a:lnTo>
                      <a:pt x="762" y="4133"/>
                    </a:lnTo>
                    <a:lnTo>
                      <a:pt x="800" y="4114"/>
                    </a:lnTo>
                    <a:lnTo>
                      <a:pt x="838" y="4114"/>
                    </a:lnTo>
                    <a:lnTo>
                      <a:pt x="895" y="4114"/>
                    </a:lnTo>
                    <a:lnTo>
                      <a:pt x="1009" y="4152"/>
                    </a:lnTo>
                    <a:lnTo>
                      <a:pt x="1028" y="4095"/>
                    </a:lnTo>
                    <a:lnTo>
                      <a:pt x="1085" y="3619"/>
                    </a:lnTo>
                    <a:lnTo>
                      <a:pt x="1181" y="3485"/>
                    </a:lnTo>
                    <a:lnTo>
                      <a:pt x="1257" y="3333"/>
                    </a:lnTo>
                    <a:lnTo>
                      <a:pt x="1314" y="3295"/>
                    </a:lnTo>
                    <a:lnTo>
                      <a:pt x="1371" y="3276"/>
                    </a:lnTo>
                    <a:lnTo>
                      <a:pt x="1447" y="3257"/>
                    </a:lnTo>
                    <a:lnTo>
                      <a:pt x="1447" y="3161"/>
                    </a:lnTo>
                    <a:lnTo>
                      <a:pt x="1428" y="3047"/>
                    </a:lnTo>
                    <a:lnTo>
                      <a:pt x="1390" y="2876"/>
                    </a:lnTo>
                    <a:lnTo>
                      <a:pt x="1352" y="2799"/>
                    </a:lnTo>
                    <a:lnTo>
                      <a:pt x="1295" y="2743"/>
                    </a:lnTo>
                    <a:lnTo>
                      <a:pt x="1238" y="2743"/>
                    </a:lnTo>
                    <a:lnTo>
                      <a:pt x="1200" y="2762"/>
                    </a:lnTo>
                    <a:lnTo>
                      <a:pt x="1142" y="2743"/>
                    </a:lnTo>
                    <a:lnTo>
                      <a:pt x="1124" y="2743"/>
                    </a:lnTo>
                    <a:lnTo>
                      <a:pt x="990" y="2647"/>
                    </a:lnTo>
                    <a:lnTo>
                      <a:pt x="933" y="2609"/>
                    </a:lnTo>
                    <a:lnTo>
                      <a:pt x="895" y="2590"/>
                    </a:lnTo>
                    <a:lnTo>
                      <a:pt x="743" y="2571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8" name="Freeform 15">
                <a:extLst>
                  <a:ext uri="{FF2B5EF4-FFF2-40B4-BE49-F238E27FC236}">
                    <a16:creationId xmlns:a16="http://schemas.microsoft.com/office/drawing/2014/main" id="{2DF61642-D4C1-4745-9162-D64E90BD9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3325" y="5411788"/>
                <a:ext cx="617538" cy="720725"/>
              </a:xfrm>
              <a:custGeom>
                <a:avLst/>
                <a:gdLst>
                  <a:gd name="T0" fmla="*/ 44472818 w 1715"/>
                  <a:gd name="T1" fmla="*/ 254532984 h 2001"/>
                  <a:gd name="T2" fmla="*/ 9853962 w 1715"/>
                  <a:gd name="T3" fmla="*/ 187721309 h 2001"/>
                  <a:gd name="T4" fmla="*/ 0 w 1715"/>
                  <a:gd name="T5" fmla="*/ 158142409 h 2001"/>
                  <a:gd name="T6" fmla="*/ 32155186 w 1715"/>
                  <a:gd name="T7" fmla="*/ 108714937 h 2001"/>
                  <a:gd name="T8" fmla="*/ 42009148 w 1715"/>
                  <a:gd name="T9" fmla="*/ 111179665 h 2001"/>
                  <a:gd name="T10" fmla="*/ 4926981 w 1715"/>
                  <a:gd name="T11" fmla="*/ 160607497 h 2001"/>
                  <a:gd name="T12" fmla="*/ 7390652 w 1715"/>
                  <a:gd name="T13" fmla="*/ 172931859 h 2001"/>
                  <a:gd name="T14" fmla="*/ 29691515 w 1715"/>
                  <a:gd name="T15" fmla="*/ 138293477 h 2001"/>
                  <a:gd name="T16" fmla="*/ 32155186 w 1715"/>
                  <a:gd name="T17" fmla="*/ 131028597 h 2001"/>
                  <a:gd name="T18" fmla="*/ 42009148 w 1715"/>
                  <a:gd name="T19" fmla="*/ 131028597 h 2001"/>
                  <a:gd name="T20" fmla="*/ 49399799 w 1715"/>
                  <a:gd name="T21" fmla="*/ 123504387 h 2001"/>
                  <a:gd name="T22" fmla="*/ 56790091 w 1715"/>
                  <a:gd name="T23" fmla="*/ 106249849 h 2001"/>
                  <a:gd name="T24" fmla="*/ 69237352 w 1715"/>
                  <a:gd name="T25" fmla="*/ 93925487 h 2001"/>
                  <a:gd name="T26" fmla="*/ 69237352 w 1715"/>
                  <a:gd name="T27" fmla="*/ 81601126 h 2001"/>
                  <a:gd name="T28" fmla="*/ 79091314 w 1715"/>
                  <a:gd name="T29" fmla="*/ 66682010 h 2001"/>
                  <a:gd name="T30" fmla="*/ 91408947 w 1715"/>
                  <a:gd name="T31" fmla="*/ 59287105 h 2001"/>
                  <a:gd name="T32" fmla="*/ 71571034 w 1715"/>
                  <a:gd name="T33" fmla="*/ 84065854 h 2001"/>
                  <a:gd name="T34" fmla="*/ 86352337 w 1715"/>
                  <a:gd name="T35" fmla="*/ 76541643 h 2001"/>
                  <a:gd name="T36" fmla="*/ 96335928 w 1715"/>
                  <a:gd name="T37" fmla="*/ 71741492 h 2001"/>
                  <a:gd name="T38" fmla="*/ 98799238 w 1715"/>
                  <a:gd name="T39" fmla="*/ 66682010 h 2001"/>
                  <a:gd name="T40" fmla="*/ 98799238 w 1715"/>
                  <a:gd name="T41" fmla="*/ 61752193 h 2001"/>
                  <a:gd name="T42" fmla="*/ 103726219 w 1715"/>
                  <a:gd name="T43" fmla="*/ 59287105 h 2001"/>
                  <a:gd name="T44" fmla="*/ 133418095 w 1715"/>
                  <a:gd name="T45" fmla="*/ 59287105 h 2001"/>
                  <a:gd name="T46" fmla="*/ 143272057 w 1715"/>
                  <a:gd name="T47" fmla="*/ 29578900 h 2001"/>
                  <a:gd name="T48" fmla="*/ 140808386 w 1715"/>
                  <a:gd name="T49" fmla="*/ 19719267 h 2001"/>
                  <a:gd name="T50" fmla="*/ 130954424 w 1715"/>
                  <a:gd name="T51" fmla="*/ 0 h 2001"/>
                  <a:gd name="T52" fmla="*/ 150662708 w 1715"/>
                  <a:gd name="T53" fmla="*/ 2464728 h 2001"/>
                  <a:gd name="T54" fmla="*/ 162979981 w 1715"/>
                  <a:gd name="T55" fmla="*/ 9859633 h 2001"/>
                  <a:gd name="T56" fmla="*/ 182687905 w 1715"/>
                  <a:gd name="T57" fmla="*/ 22313660 h 2001"/>
                  <a:gd name="T58" fmla="*/ 195135166 w 1715"/>
                  <a:gd name="T59" fmla="*/ 22313660 h 2001"/>
                  <a:gd name="T60" fmla="*/ 209916110 w 1715"/>
                  <a:gd name="T61" fmla="*/ 29578900 h 2001"/>
                  <a:gd name="T62" fmla="*/ 219770072 w 1715"/>
                  <a:gd name="T63" fmla="*/ 61752193 h 2001"/>
                  <a:gd name="T64" fmla="*/ 222233742 w 1715"/>
                  <a:gd name="T65" fmla="*/ 88995670 h 2001"/>
                  <a:gd name="T66" fmla="*/ 204989129 w 1715"/>
                  <a:gd name="T67" fmla="*/ 93925487 h 2001"/>
                  <a:gd name="T68" fmla="*/ 187744875 w 1715"/>
                  <a:gd name="T69" fmla="*/ 118574570 h 2001"/>
                  <a:gd name="T70" fmla="*/ 167906962 w 1715"/>
                  <a:gd name="T71" fmla="*/ 197710607 h 2001"/>
                  <a:gd name="T72" fmla="*/ 150662708 w 1715"/>
                  <a:gd name="T73" fmla="*/ 200175336 h 2001"/>
                  <a:gd name="T74" fmla="*/ 138345076 w 1715"/>
                  <a:gd name="T75" fmla="*/ 200175336 h 2001"/>
                  <a:gd name="T76" fmla="*/ 125897814 w 1715"/>
                  <a:gd name="T77" fmla="*/ 202640424 h 2001"/>
                  <a:gd name="T78" fmla="*/ 106189890 w 1715"/>
                  <a:gd name="T79" fmla="*/ 200175336 h 2001"/>
                  <a:gd name="T80" fmla="*/ 86352337 w 1715"/>
                  <a:gd name="T81" fmla="*/ 214964786 h 2001"/>
                  <a:gd name="T82" fmla="*/ 74034704 w 1715"/>
                  <a:gd name="T83" fmla="*/ 242208623 h 2001"/>
                  <a:gd name="T84" fmla="*/ 64180742 w 1715"/>
                  <a:gd name="T85" fmla="*/ 254532984 h 20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15" h="2001">
                    <a:moveTo>
                      <a:pt x="400" y="2000"/>
                    </a:moveTo>
                    <a:lnTo>
                      <a:pt x="343" y="1962"/>
                    </a:lnTo>
                    <a:lnTo>
                      <a:pt x="133" y="1619"/>
                    </a:lnTo>
                    <a:lnTo>
                      <a:pt x="76" y="1447"/>
                    </a:lnTo>
                    <a:lnTo>
                      <a:pt x="19" y="1371"/>
                    </a:lnTo>
                    <a:lnTo>
                      <a:pt x="0" y="1219"/>
                    </a:lnTo>
                    <a:lnTo>
                      <a:pt x="95" y="1010"/>
                    </a:lnTo>
                    <a:lnTo>
                      <a:pt x="248" y="838"/>
                    </a:lnTo>
                    <a:lnTo>
                      <a:pt x="381" y="781"/>
                    </a:lnTo>
                    <a:lnTo>
                      <a:pt x="324" y="857"/>
                    </a:lnTo>
                    <a:lnTo>
                      <a:pt x="133" y="1010"/>
                    </a:lnTo>
                    <a:lnTo>
                      <a:pt x="38" y="1238"/>
                    </a:lnTo>
                    <a:lnTo>
                      <a:pt x="19" y="1315"/>
                    </a:lnTo>
                    <a:lnTo>
                      <a:pt x="57" y="1333"/>
                    </a:lnTo>
                    <a:lnTo>
                      <a:pt x="76" y="1315"/>
                    </a:lnTo>
                    <a:lnTo>
                      <a:pt x="229" y="1066"/>
                    </a:lnTo>
                    <a:lnTo>
                      <a:pt x="248" y="1048"/>
                    </a:lnTo>
                    <a:lnTo>
                      <a:pt x="248" y="1010"/>
                    </a:lnTo>
                    <a:lnTo>
                      <a:pt x="285" y="1010"/>
                    </a:lnTo>
                    <a:lnTo>
                      <a:pt x="324" y="1010"/>
                    </a:lnTo>
                    <a:lnTo>
                      <a:pt x="343" y="990"/>
                    </a:lnTo>
                    <a:lnTo>
                      <a:pt x="381" y="952"/>
                    </a:lnTo>
                    <a:lnTo>
                      <a:pt x="419" y="876"/>
                    </a:lnTo>
                    <a:lnTo>
                      <a:pt x="438" y="819"/>
                    </a:lnTo>
                    <a:lnTo>
                      <a:pt x="514" y="743"/>
                    </a:lnTo>
                    <a:lnTo>
                      <a:pt x="534" y="724"/>
                    </a:lnTo>
                    <a:lnTo>
                      <a:pt x="534" y="686"/>
                    </a:lnTo>
                    <a:lnTo>
                      <a:pt x="534" y="629"/>
                    </a:lnTo>
                    <a:lnTo>
                      <a:pt x="534" y="609"/>
                    </a:lnTo>
                    <a:lnTo>
                      <a:pt x="610" y="514"/>
                    </a:lnTo>
                    <a:lnTo>
                      <a:pt x="666" y="476"/>
                    </a:lnTo>
                    <a:lnTo>
                      <a:pt x="705" y="457"/>
                    </a:lnTo>
                    <a:lnTo>
                      <a:pt x="571" y="590"/>
                    </a:lnTo>
                    <a:lnTo>
                      <a:pt x="552" y="648"/>
                    </a:lnTo>
                    <a:lnTo>
                      <a:pt x="590" y="629"/>
                    </a:lnTo>
                    <a:lnTo>
                      <a:pt x="666" y="590"/>
                    </a:lnTo>
                    <a:lnTo>
                      <a:pt x="724" y="553"/>
                    </a:lnTo>
                    <a:lnTo>
                      <a:pt x="743" y="553"/>
                    </a:lnTo>
                    <a:lnTo>
                      <a:pt x="762" y="533"/>
                    </a:lnTo>
                    <a:lnTo>
                      <a:pt x="762" y="514"/>
                    </a:lnTo>
                    <a:lnTo>
                      <a:pt x="762" y="495"/>
                    </a:lnTo>
                    <a:lnTo>
                      <a:pt x="762" y="476"/>
                    </a:lnTo>
                    <a:lnTo>
                      <a:pt x="781" y="457"/>
                    </a:lnTo>
                    <a:lnTo>
                      <a:pt x="800" y="457"/>
                    </a:lnTo>
                    <a:lnTo>
                      <a:pt x="971" y="495"/>
                    </a:lnTo>
                    <a:lnTo>
                      <a:pt x="1029" y="457"/>
                    </a:lnTo>
                    <a:lnTo>
                      <a:pt x="1067" y="324"/>
                    </a:lnTo>
                    <a:lnTo>
                      <a:pt x="1105" y="228"/>
                    </a:lnTo>
                    <a:lnTo>
                      <a:pt x="1105" y="191"/>
                    </a:lnTo>
                    <a:lnTo>
                      <a:pt x="1086" y="152"/>
                    </a:lnTo>
                    <a:lnTo>
                      <a:pt x="1010" y="38"/>
                    </a:lnTo>
                    <a:lnTo>
                      <a:pt x="1010" y="0"/>
                    </a:lnTo>
                    <a:lnTo>
                      <a:pt x="1162" y="19"/>
                    </a:lnTo>
                    <a:lnTo>
                      <a:pt x="1200" y="38"/>
                    </a:lnTo>
                    <a:lnTo>
                      <a:pt x="1257" y="76"/>
                    </a:lnTo>
                    <a:lnTo>
                      <a:pt x="1391" y="172"/>
                    </a:lnTo>
                    <a:lnTo>
                      <a:pt x="1409" y="172"/>
                    </a:lnTo>
                    <a:lnTo>
                      <a:pt x="1467" y="191"/>
                    </a:lnTo>
                    <a:lnTo>
                      <a:pt x="1505" y="172"/>
                    </a:lnTo>
                    <a:lnTo>
                      <a:pt x="1562" y="172"/>
                    </a:lnTo>
                    <a:lnTo>
                      <a:pt x="1619" y="228"/>
                    </a:lnTo>
                    <a:lnTo>
                      <a:pt x="1657" y="305"/>
                    </a:lnTo>
                    <a:lnTo>
                      <a:pt x="1695" y="476"/>
                    </a:lnTo>
                    <a:lnTo>
                      <a:pt x="1714" y="590"/>
                    </a:lnTo>
                    <a:lnTo>
                      <a:pt x="1714" y="686"/>
                    </a:lnTo>
                    <a:lnTo>
                      <a:pt x="1638" y="705"/>
                    </a:lnTo>
                    <a:lnTo>
                      <a:pt x="1581" y="724"/>
                    </a:lnTo>
                    <a:lnTo>
                      <a:pt x="1524" y="762"/>
                    </a:lnTo>
                    <a:lnTo>
                      <a:pt x="1448" y="914"/>
                    </a:lnTo>
                    <a:lnTo>
                      <a:pt x="1352" y="1048"/>
                    </a:lnTo>
                    <a:lnTo>
                      <a:pt x="1295" y="1524"/>
                    </a:lnTo>
                    <a:lnTo>
                      <a:pt x="1276" y="1581"/>
                    </a:lnTo>
                    <a:lnTo>
                      <a:pt x="1162" y="1543"/>
                    </a:lnTo>
                    <a:lnTo>
                      <a:pt x="1105" y="1543"/>
                    </a:lnTo>
                    <a:lnTo>
                      <a:pt x="1067" y="1543"/>
                    </a:lnTo>
                    <a:lnTo>
                      <a:pt x="1029" y="1562"/>
                    </a:lnTo>
                    <a:lnTo>
                      <a:pt x="971" y="1562"/>
                    </a:lnTo>
                    <a:lnTo>
                      <a:pt x="876" y="1543"/>
                    </a:lnTo>
                    <a:lnTo>
                      <a:pt x="819" y="1543"/>
                    </a:lnTo>
                    <a:lnTo>
                      <a:pt x="762" y="1581"/>
                    </a:lnTo>
                    <a:lnTo>
                      <a:pt x="666" y="1657"/>
                    </a:lnTo>
                    <a:lnTo>
                      <a:pt x="610" y="1772"/>
                    </a:lnTo>
                    <a:lnTo>
                      <a:pt x="571" y="1867"/>
                    </a:lnTo>
                    <a:lnTo>
                      <a:pt x="514" y="1943"/>
                    </a:lnTo>
                    <a:lnTo>
                      <a:pt x="495" y="1962"/>
                    </a:lnTo>
                    <a:lnTo>
                      <a:pt x="400" y="200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79" name="Freeform 16">
                <a:extLst>
                  <a:ext uri="{FF2B5EF4-FFF2-40B4-BE49-F238E27FC236}">
                    <a16:creationId xmlns:a16="http://schemas.microsoft.com/office/drawing/2014/main" id="{27A805F6-545E-734A-8213-0D2E19D28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2700" y="7331075"/>
                <a:ext cx="3319463" cy="3641725"/>
              </a:xfrm>
              <a:custGeom>
                <a:avLst/>
                <a:gdLst>
                  <a:gd name="T0" fmla="*/ 303634927 w 9221"/>
                  <a:gd name="T1" fmla="*/ 24757969 h 10115"/>
                  <a:gd name="T2" fmla="*/ 350677273 w 9221"/>
                  <a:gd name="T3" fmla="*/ 64293098 h 10115"/>
                  <a:gd name="T4" fmla="*/ 444372455 w 9221"/>
                  <a:gd name="T5" fmla="*/ 81532876 h 10115"/>
                  <a:gd name="T6" fmla="*/ 493747172 w 9221"/>
                  <a:gd name="T7" fmla="*/ 96310035 h 10115"/>
                  <a:gd name="T8" fmla="*/ 558025094 w 9221"/>
                  <a:gd name="T9" fmla="*/ 128456584 h 10115"/>
                  <a:gd name="T10" fmla="*/ 582647654 w 9221"/>
                  <a:gd name="T11" fmla="*/ 209989460 h 10115"/>
                  <a:gd name="T12" fmla="*/ 585109982 w 9221"/>
                  <a:gd name="T13" fmla="*/ 232155198 h 10115"/>
                  <a:gd name="T14" fmla="*/ 604807887 w 9221"/>
                  <a:gd name="T15" fmla="*/ 291392725 h 10115"/>
                  <a:gd name="T16" fmla="*/ 604807887 w 9221"/>
                  <a:gd name="T17" fmla="*/ 316021083 h 10115"/>
                  <a:gd name="T18" fmla="*/ 604807887 w 9221"/>
                  <a:gd name="T19" fmla="*/ 370333370 h 10115"/>
                  <a:gd name="T20" fmla="*/ 646795620 w 9221"/>
                  <a:gd name="T21" fmla="*/ 399887327 h 10115"/>
                  <a:gd name="T22" fmla="*/ 723255225 w 9221"/>
                  <a:gd name="T23" fmla="*/ 284004146 h 10115"/>
                  <a:gd name="T24" fmla="*/ 738158430 w 9221"/>
                  <a:gd name="T25" fmla="*/ 308762475 h 10115"/>
                  <a:gd name="T26" fmla="*/ 745545054 w 9221"/>
                  <a:gd name="T27" fmla="*/ 333261221 h 10115"/>
                  <a:gd name="T28" fmla="*/ 775221867 w 9221"/>
                  <a:gd name="T29" fmla="*/ 330798242 h 10115"/>
                  <a:gd name="T30" fmla="*/ 785070819 w 9221"/>
                  <a:gd name="T31" fmla="*/ 343112421 h 10115"/>
                  <a:gd name="T32" fmla="*/ 817209960 w 9221"/>
                  <a:gd name="T33" fmla="*/ 340649441 h 10115"/>
                  <a:gd name="T34" fmla="*/ 901056190 w 9221"/>
                  <a:gd name="T35" fmla="*/ 338186821 h 10115"/>
                  <a:gd name="T36" fmla="*/ 1034406733 w 9221"/>
                  <a:gd name="T37" fmla="*/ 276615926 h 10115"/>
                  <a:gd name="T38" fmla="*/ 1046718013 w 9221"/>
                  <a:gd name="T39" fmla="*/ 239543418 h 10115"/>
                  <a:gd name="T40" fmla="*/ 1029352481 w 9221"/>
                  <a:gd name="T41" fmla="*/ 160603133 h 10115"/>
                  <a:gd name="T42" fmla="*/ 1182530885 w 9221"/>
                  <a:gd name="T43" fmla="*/ 229692219 h 10115"/>
                  <a:gd name="T44" fmla="*/ 1170219604 w 9221"/>
                  <a:gd name="T45" fmla="*/ 308762475 h 10115"/>
                  <a:gd name="T46" fmla="*/ 1123307215 w 9221"/>
                  <a:gd name="T47" fmla="*/ 390036128 h 10115"/>
                  <a:gd name="T48" fmla="*/ 1081319122 w 9221"/>
                  <a:gd name="T49" fmla="*/ 436959476 h 10115"/>
                  <a:gd name="T50" fmla="*/ 1061491622 w 9221"/>
                  <a:gd name="T51" fmla="*/ 518492712 h 10115"/>
                  <a:gd name="T52" fmla="*/ 1022095453 w 9221"/>
                  <a:gd name="T53" fmla="*/ 577730239 h 10115"/>
                  <a:gd name="T54" fmla="*/ 913497066 w 9221"/>
                  <a:gd name="T55" fmla="*/ 671447682 h 10115"/>
                  <a:gd name="T56" fmla="*/ 868917049 w 9221"/>
                  <a:gd name="T57" fmla="*/ 760369138 h 10115"/>
                  <a:gd name="T58" fmla="*/ 807231051 w 9221"/>
                  <a:gd name="T59" fmla="*/ 866530732 h 10115"/>
                  <a:gd name="T60" fmla="*/ 789995475 w 9221"/>
                  <a:gd name="T61" fmla="*/ 960377787 h 10115"/>
                  <a:gd name="T62" fmla="*/ 755394366 w 9221"/>
                  <a:gd name="T63" fmla="*/ 1027004253 h 10115"/>
                  <a:gd name="T64" fmla="*/ 703557321 w 9221"/>
                  <a:gd name="T65" fmla="*/ 1108537130 h 10115"/>
                  <a:gd name="T66" fmla="*/ 686321385 w 9221"/>
                  <a:gd name="T67" fmla="*/ 1172700616 h 10115"/>
                  <a:gd name="T68" fmla="*/ 646795620 w 9221"/>
                  <a:gd name="T69" fmla="*/ 1199921205 h 10115"/>
                  <a:gd name="T70" fmla="*/ 604807887 w 9221"/>
                  <a:gd name="T71" fmla="*/ 1204847165 h 10115"/>
                  <a:gd name="T72" fmla="*/ 550508513 w 9221"/>
                  <a:gd name="T73" fmla="*/ 1251770512 h 10115"/>
                  <a:gd name="T74" fmla="*/ 545584217 w 9221"/>
                  <a:gd name="T75" fmla="*/ 1286380041 h 10115"/>
                  <a:gd name="T76" fmla="*/ 518499329 w 9221"/>
                  <a:gd name="T77" fmla="*/ 1308545419 h 10115"/>
                  <a:gd name="T78" fmla="*/ 422212222 w 9221"/>
                  <a:gd name="T79" fmla="*/ 1209772764 h 10115"/>
                  <a:gd name="T80" fmla="*/ 362988553 w 9221"/>
                  <a:gd name="T81" fmla="*/ 1207309784 h 10115"/>
                  <a:gd name="T82" fmla="*/ 256722538 w 9221"/>
                  <a:gd name="T83" fmla="*/ 1202384185 h 10115"/>
                  <a:gd name="T84" fmla="*/ 254260210 w 9221"/>
                  <a:gd name="T85" fmla="*/ 1123313928 h 10115"/>
                  <a:gd name="T86" fmla="*/ 264239119 w 9221"/>
                  <a:gd name="T87" fmla="*/ 1081445792 h 10115"/>
                  <a:gd name="T88" fmla="*/ 269033818 w 9221"/>
                  <a:gd name="T89" fmla="*/ 915917060 h 10115"/>
                  <a:gd name="T90" fmla="*/ 259184866 w 9221"/>
                  <a:gd name="T91" fmla="*/ 799904266 h 10115"/>
                  <a:gd name="T92" fmla="*/ 207347821 w 9221"/>
                  <a:gd name="T93" fmla="*/ 723426601 h 10115"/>
                  <a:gd name="T94" fmla="*/ 217326369 w 9221"/>
                  <a:gd name="T95" fmla="*/ 661596483 h 10115"/>
                  <a:gd name="T96" fmla="*/ 202553121 w 9221"/>
                  <a:gd name="T97" fmla="*/ 592507397 h 10115"/>
                  <a:gd name="T98" fmla="*/ 261776790 w 9221"/>
                  <a:gd name="T99" fmla="*/ 535732491 h 10115"/>
                  <a:gd name="T100" fmla="*/ 283937023 w 9221"/>
                  <a:gd name="T101" fmla="*/ 466643405 h 10115"/>
                  <a:gd name="T102" fmla="*/ 249335914 w 9221"/>
                  <a:gd name="T103" fmla="*/ 417256717 h 10115"/>
                  <a:gd name="T104" fmla="*/ 207347821 w 9221"/>
                  <a:gd name="T105" fmla="*/ 377721949 h 10115"/>
                  <a:gd name="T106" fmla="*/ 190112245 w 9221"/>
                  <a:gd name="T107" fmla="*/ 333261221 h 10115"/>
                  <a:gd name="T108" fmla="*/ 66740250 w 9221"/>
                  <a:gd name="T109" fmla="*/ 318613674 h 10115"/>
                  <a:gd name="T110" fmla="*/ 44579657 w 9221"/>
                  <a:gd name="T111" fmla="*/ 204934249 h 10115"/>
                  <a:gd name="T112" fmla="*/ 140737527 w 9221"/>
                  <a:gd name="T113" fmla="*/ 150751574 h 10115"/>
                  <a:gd name="T114" fmla="*/ 229637650 w 9221"/>
                  <a:gd name="T115" fmla="*/ 74144297 h 10115"/>
                  <a:gd name="T116" fmla="*/ 288861679 w 9221"/>
                  <a:gd name="T117" fmla="*/ 19832370 h 101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221" h="10115">
                    <a:moveTo>
                      <a:pt x="2286" y="0"/>
                    </a:moveTo>
                    <a:lnTo>
                      <a:pt x="2325" y="20"/>
                    </a:lnTo>
                    <a:lnTo>
                      <a:pt x="2362" y="58"/>
                    </a:lnTo>
                    <a:lnTo>
                      <a:pt x="2305" y="76"/>
                    </a:lnTo>
                    <a:lnTo>
                      <a:pt x="2286" y="96"/>
                    </a:lnTo>
                    <a:lnTo>
                      <a:pt x="2286" y="134"/>
                    </a:lnTo>
                    <a:lnTo>
                      <a:pt x="2286" y="172"/>
                    </a:lnTo>
                    <a:lnTo>
                      <a:pt x="2305" y="172"/>
                    </a:lnTo>
                    <a:lnTo>
                      <a:pt x="2343" y="191"/>
                    </a:lnTo>
                    <a:lnTo>
                      <a:pt x="2362" y="191"/>
                    </a:lnTo>
                    <a:lnTo>
                      <a:pt x="2401" y="286"/>
                    </a:lnTo>
                    <a:lnTo>
                      <a:pt x="2420" y="305"/>
                    </a:lnTo>
                    <a:lnTo>
                      <a:pt x="2457" y="325"/>
                    </a:lnTo>
                    <a:lnTo>
                      <a:pt x="2534" y="325"/>
                    </a:lnTo>
                    <a:lnTo>
                      <a:pt x="2553" y="325"/>
                    </a:lnTo>
                    <a:lnTo>
                      <a:pt x="2591" y="362"/>
                    </a:lnTo>
                    <a:lnTo>
                      <a:pt x="2667" y="477"/>
                    </a:lnTo>
                    <a:lnTo>
                      <a:pt x="2706" y="496"/>
                    </a:lnTo>
                    <a:lnTo>
                      <a:pt x="2743" y="534"/>
                    </a:lnTo>
                    <a:lnTo>
                      <a:pt x="2801" y="534"/>
                    </a:lnTo>
                    <a:lnTo>
                      <a:pt x="2858" y="515"/>
                    </a:lnTo>
                    <a:lnTo>
                      <a:pt x="2915" y="515"/>
                    </a:lnTo>
                    <a:lnTo>
                      <a:pt x="3010" y="477"/>
                    </a:lnTo>
                    <a:lnTo>
                      <a:pt x="3067" y="496"/>
                    </a:lnTo>
                    <a:lnTo>
                      <a:pt x="3124" y="515"/>
                    </a:lnTo>
                    <a:lnTo>
                      <a:pt x="3391" y="610"/>
                    </a:lnTo>
                    <a:lnTo>
                      <a:pt x="3429" y="629"/>
                    </a:lnTo>
                    <a:lnTo>
                      <a:pt x="3486" y="667"/>
                    </a:lnTo>
                    <a:lnTo>
                      <a:pt x="3563" y="705"/>
                    </a:lnTo>
                    <a:lnTo>
                      <a:pt x="3581" y="667"/>
                    </a:lnTo>
                    <a:lnTo>
                      <a:pt x="3620" y="648"/>
                    </a:lnTo>
                    <a:lnTo>
                      <a:pt x="3658" y="667"/>
                    </a:lnTo>
                    <a:lnTo>
                      <a:pt x="3715" y="629"/>
                    </a:lnTo>
                    <a:lnTo>
                      <a:pt x="3734" y="648"/>
                    </a:lnTo>
                    <a:lnTo>
                      <a:pt x="3772" y="743"/>
                    </a:lnTo>
                    <a:lnTo>
                      <a:pt x="3810" y="743"/>
                    </a:lnTo>
                    <a:lnTo>
                      <a:pt x="3848" y="762"/>
                    </a:lnTo>
                    <a:lnTo>
                      <a:pt x="3886" y="782"/>
                    </a:lnTo>
                    <a:lnTo>
                      <a:pt x="3905" y="782"/>
                    </a:lnTo>
                    <a:lnTo>
                      <a:pt x="4058" y="762"/>
                    </a:lnTo>
                    <a:lnTo>
                      <a:pt x="4077" y="782"/>
                    </a:lnTo>
                    <a:lnTo>
                      <a:pt x="4115" y="819"/>
                    </a:lnTo>
                    <a:lnTo>
                      <a:pt x="4248" y="915"/>
                    </a:lnTo>
                    <a:lnTo>
                      <a:pt x="4286" y="953"/>
                    </a:lnTo>
                    <a:lnTo>
                      <a:pt x="4306" y="991"/>
                    </a:lnTo>
                    <a:lnTo>
                      <a:pt x="4306" y="1086"/>
                    </a:lnTo>
                    <a:lnTo>
                      <a:pt x="4306" y="1143"/>
                    </a:lnTo>
                    <a:lnTo>
                      <a:pt x="4343" y="1182"/>
                    </a:lnTo>
                    <a:lnTo>
                      <a:pt x="4401" y="1258"/>
                    </a:lnTo>
                    <a:lnTo>
                      <a:pt x="4438" y="1334"/>
                    </a:lnTo>
                    <a:lnTo>
                      <a:pt x="4496" y="1429"/>
                    </a:lnTo>
                    <a:lnTo>
                      <a:pt x="4515" y="1486"/>
                    </a:lnTo>
                    <a:lnTo>
                      <a:pt x="4515" y="1581"/>
                    </a:lnTo>
                    <a:lnTo>
                      <a:pt x="4496" y="1620"/>
                    </a:lnTo>
                    <a:lnTo>
                      <a:pt x="4458" y="1639"/>
                    </a:lnTo>
                    <a:lnTo>
                      <a:pt x="4438" y="1620"/>
                    </a:lnTo>
                    <a:lnTo>
                      <a:pt x="4382" y="1658"/>
                    </a:lnTo>
                    <a:lnTo>
                      <a:pt x="4343" y="1715"/>
                    </a:lnTo>
                    <a:lnTo>
                      <a:pt x="4362" y="1753"/>
                    </a:lnTo>
                    <a:lnTo>
                      <a:pt x="4420" y="1791"/>
                    </a:lnTo>
                    <a:lnTo>
                      <a:pt x="4458" y="1791"/>
                    </a:lnTo>
                    <a:lnTo>
                      <a:pt x="4496" y="1791"/>
                    </a:lnTo>
                    <a:lnTo>
                      <a:pt x="4515" y="1791"/>
                    </a:lnTo>
                    <a:lnTo>
                      <a:pt x="4534" y="1848"/>
                    </a:lnTo>
                    <a:lnTo>
                      <a:pt x="4515" y="1886"/>
                    </a:lnTo>
                    <a:lnTo>
                      <a:pt x="4515" y="1925"/>
                    </a:lnTo>
                    <a:lnTo>
                      <a:pt x="4534" y="1962"/>
                    </a:lnTo>
                    <a:lnTo>
                      <a:pt x="4572" y="2001"/>
                    </a:lnTo>
                    <a:lnTo>
                      <a:pt x="4667" y="2172"/>
                    </a:lnTo>
                    <a:lnTo>
                      <a:pt x="4687" y="2210"/>
                    </a:lnTo>
                    <a:lnTo>
                      <a:pt x="4667" y="2229"/>
                    </a:lnTo>
                    <a:lnTo>
                      <a:pt x="4667" y="2248"/>
                    </a:lnTo>
                    <a:lnTo>
                      <a:pt x="4667" y="2286"/>
                    </a:lnTo>
                    <a:lnTo>
                      <a:pt x="4667" y="2306"/>
                    </a:lnTo>
                    <a:lnTo>
                      <a:pt x="4648" y="2324"/>
                    </a:lnTo>
                    <a:lnTo>
                      <a:pt x="4610" y="2343"/>
                    </a:lnTo>
                    <a:lnTo>
                      <a:pt x="4610" y="2362"/>
                    </a:lnTo>
                    <a:lnTo>
                      <a:pt x="4610" y="2438"/>
                    </a:lnTo>
                    <a:lnTo>
                      <a:pt x="4610" y="2477"/>
                    </a:lnTo>
                    <a:lnTo>
                      <a:pt x="4629" y="2458"/>
                    </a:lnTo>
                    <a:lnTo>
                      <a:pt x="4667" y="2438"/>
                    </a:lnTo>
                    <a:lnTo>
                      <a:pt x="4705" y="2438"/>
                    </a:lnTo>
                    <a:lnTo>
                      <a:pt x="4705" y="2477"/>
                    </a:lnTo>
                    <a:lnTo>
                      <a:pt x="4687" y="2496"/>
                    </a:lnTo>
                    <a:lnTo>
                      <a:pt x="4629" y="2533"/>
                    </a:lnTo>
                    <a:lnTo>
                      <a:pt x="4610" y="2533"/>
                    </a:lnTo>
                    <a:lnTo>
                      <a:pt x="4572" y="2609"/>
                    </a:lnTo>
                    <a:lnTo>
                      <a:pt x="4591" y="2666"/>
                    </a:lnTo>
                    <a:lnTo>
                      <a:pt x="4648" y="2818"/>
                    </a:lnTo>
                    <a:lnTo>
                      <a:pt x="4667" y="2857"/>
                    </a:lnTo>
                    <a:lnTo>
                      <a:pt x="4667" y="2876"/>
                    </a:lnTo>
                    <a:lnTo>
                      <a:pt x="4648" y="2933"/>
                    </a:lnTo>
                    <a:lnTo>
                      <a:pt x="4648" y="2971"/>
                    </a:lnTo>
                    <a:lnTo>
                      <a:pt x="4629" y="2990"/>
                    </a:lnTo>
                    <a:lnTo>
                      <a:pt x="4648" y="3009"/>
                    </a:lnTo>
                    <a:lnTo>
                      <a:pt x="4819" y="3085"/>
                    </a:lnTo>
                    <a:lnTo>
                      <a:pt x="4858" y="3104"/>
                    </a:lnTo>
                    <a:lnTo>
                      <a:pt x="4934" y="3085"/>
                    </a:lnTo>
                    <a:lnTo>
                      <a:pt x="4991" y="3085"/>
                    </a:lnTo>
                    <a:lnTo>
                      <a:pt x="5029" y="3066"/>
                    </a:lnTo>
                    <a:lnTo>
                      <a:pt x="5163" y="2952"/>
                    </a:lnTo>
                    <a:lnTo>
                      <a:pt x="5220" y="2914"/>
                    </a:lnTo>
                    <a:lnTo>
                      <a:pt x="5467" y="2647"/>
                    </a:lnTo>
                    <a:lnTo>
                      <a:pt x="5525" y="2571"/>
                    </a:lnTo>
                    <a:lnTo>
                      <a:pt x="5544" y="2496"/>
                    </a:lnTo>
                    <a:lnTo>
                      <a:pt x="5544" y="2306"/>
                    </a:lnTo>
                    <a:lnTo>
                      <a:pt x="5505" y="2134"/>
                    </a:lnTo>
                    <a:lnTo>
                      <a:pt x="5581" y="2191"/>
                    </a:lnTo>
                    <a:lnTo>
                      <a:pt x="5620" y="2210"/>
                    </a:lnTo>
                    <a:lnTo>
                      <a:pt x="5639" y="2229"/>
                    </a:lnTo>
                    <a:lnTo>
                      <a:pt x="5639" y="2248"/>
                    </a:lnTo>
                    <a:lnTo>
                      <a:pt x="5639" y="2267"/>
                    </a:lnTo>
                    <a:lnTo>
                      <a:pt x="5658" y="2324"/>
                    </a:lnTo>
                    <a:lnTo>
                      <a:pt x="5696" y="2343"/>
                    </a:lnTo>
                    <a:lnTo>
                      <a:pt x="5696" y="2382"/>
                    </a:lnTo>
                    <a:lnTo>
                      <a:pt x="5696" y="2477"/>
                    </a:lnTo>
                    <a:lnTo>
                      <a:pt x="5696" y="2496"/>
                    </a:lnTo>
                    <a:lnTo>
                      <a:pt x="5696" y="2514"/>
                    </a:lnTo>
                    <a:lnTo>
                      <a:pt x="5696" y="2533"/>
                    </a:lnTo>
                    <a:lnTo>
                      <a:pt x="5715" y="2533"/>
                    </a:lnTo>
                    <a:lnTo>
                      <a:pt x="5715" y="2552"/>
                    </a:lnTo>
                    <a:lnTo>
                      <a:pt x="5734" y="2552"/>
                    </a:lnTo>
                    <a:lnTo>
                      <a:pt x="5734" y="2571"/>
                    </a:lnTo>
                    <a:lnTo>
                      <a:pt x="5753" y="2571"/>
                    </a:lnTo>
                    <a:lnTo>
                      <a:pt x="5772" y="2571"/>
                    </a:lnTo>
                    <a:lnTo>
                      <a:pt x="5810" y="2571"/>
                    </a:lnTo>
                    <a:lnTo>
                      <a:pt x="5829" y="2571"/>
                    </a:lnTo>
                    <a:lnTo>
                      <a:pt x="5848" y="2571"/>
                    </a:lnTo>
                    <a:lnTo>
                      <a:pt x="5867" y="2571"/>
                    </a:lnTo>
                    <a:lnTo>
                      <a:pt x="5925" y="2552"/>
                    </a:lnTo>
                    <a:lnTo>
                      <a:pt x="5962" y="2552"/>
                    </a:lnTo>
                    <a:lnTo>
                      <a:pt x="5982" y="2552"/>
                    </a:lnTo>
                    <a:lnTo>
                      <a:pt x="6001" y="2571"/>
                    </a:lnTo>
                    <a:lnTo>
                      <a:pt x="6020" y="2590"/>
                    </a:lnTo>
                    <a:lnTo>
                      <a:pt x="6020" y="2609"/>
                    </a:lnTo>
                    <a:lnTo>
                      <a:pt x="6020" y="2628"/>
                    </a:lnTo>
                    <a:lnTo>
                      <a:pt x="6039" y="2647"/>
                    </a:lnTo>
                    <a:lnTo>
                      <a:pt x="6058" y="2647"/>
                    </a:lnTo>
                    <a:lnTo>
                      <a:pt x="6077" y="2647"/>
                    </a:lnTo>
                    <a:lnTo>
                      <a:pt x="6115" y="2647"/>
                    </a:lnTo>
                    <a:lnTo>
                      <a:pt x="6153" y="2609"/>
                    </a:lnTo>
                    <a:lnTo>
                      <a:pt x="6172" y="2609"/>
                    </a:lnTo>
                    <a:lnTo>
                      <a:pt x="6210" y="2609"/>
                    </a:lnTo>
                    <a:lnTo>
                      <a:pt x="6229" y="2609"/>
                    </a:lnTo>
                    <a:lnTo>
                      <a:pt x="6306" y="2628"/>
                    </a:lnTo>
                    <a:lnTo>
                      <a:pt x="6343" y="2628"/>
                    </a:lnTo>
                    <a:lnTo>
                      <a:pt x="6363" y="2647"/>
                    </a:lnTo>
                    <a:lnTo>
                      <a:pt x="6382" y="2628"/>
                    </a:lnTo>
                    <a:lnTo>
                      <a:pt x="6401" y="2628"/>
                    </a:lnTo>
                    <a:lnTo>
                      <a:pt x="6439" y="2628"/>
                    </a:lnTo>
                    <a:lnTo>
                      <a:pt x="6629" y="2571"/>
                    </a:lnTo>
                    <a:lnTo>
                      <a:pt x="6705" y="2571"/>
                    </a:lnTo>
                    <a:lnTo>
                      <a:pt x="6839" y="2590"/>
                    </a:lnTo>
                    <a:lnTo>
                      <a:pt x="6953" y="2609"/>
                    </a:lnTo>
                    <a:lnTo>
                      <a:pt x="7029" y="2609"/>
                    </a:lnTo>
                    <a:lnTo>
                      <a:pt x="7086" y="2590"/>
                    </a:lnTo>
                    <a:lnTo>
                      <a:pt x="7144" y="2552"/>
                    </a:lnTo>
                    <a:lnTo>
                      <a:pt x="7315" y="2362"/>
                    </a:lnTo>
                    <a:lnTo>
                      <a:pt x="7372" y="2343"/>
                    </a:lnTo>
                    <a:lnTo>
                      <a:pt x="7506" y="2267"/>
                    </a:lnTo>
                    <a:lnTo>
                      <a:pt x="7791" y="2153"/>
                    </a:lnTo>
                    <a:lnTo>
                      <a:pt x="7924" y="2134"/>
                    </a:lnTo>
                    <a:lnTo>
                      <a:pt x="7982" y="2134"/>
                    </a:lnTo>
                    <a:lnTo>
                      <a:pt x="8096" y="2153"/>
                    </a:lnTo>
                    <a:lnTo>
                      <a:pt x="8134" y="2134"/>
                    </a:lnTo>
                    <a:lnTo>
                      <a:pt x="8172" y="2096"/>
                    </a:lnTo>
                    <a:lnTo>
                      <a:pt x="8153" y="2039"/>
                    </a:lnTo>
                    <a:lnTo>
                      <a:pt x="8153" y="1981"/>
                    </a:lnTo>
                    <a:lnTo>
                      <a:pt x="8153" y="1943"/>
                    </a:lnTo>
                    <a:lnTo>
                      <a:pt x="8134" y="1905"/>
                    </a:lnTo>
                    <a:lnTo>
                      <a:pt x="8096" y="1867"/>
                    </a:lnTo>
                    <a:lnTo>
                      <a:pt x="8077" y="1848"/>
                    </a:lnTo>
                    <a:lnTo>
                      <a:pt x="8058" y="1848"/>
                    </a:lnTo>
                    <a:lnTo>
                      <a:pt x="8001" y="1772"/>
                    </a:lnTo>
                    <a:lnTo>
                      <a:pt x="8001" y="1734"/>
                    </a:lnTo>
                    <a:lnTo>
                      <a:pt x="8020" y="1676"/>
                    </a:lnTo>
                    <a:lnTo>
                      <a:pt x="8039" y="1600"/>
                    </a:lnTo>
                    <a:lnTo>
                      <a:pt x="8020" y="1524"/>
                    </a:lnTo>
                    <a:lnTo>
                      <a:pt x="7943" y="1391"/>
                    </a:lnTo>
                    <a:lnTo>
                      <a:pt x="7924" y="1315"/>
                    </a:lnTo>
                    <a:lnTo>
                      <a:pt x="7943" y="1239"/>
                    </a:lnTo>
                    <a:lnTo>
                      <a:pt x="7982" y="1124"/>
                    </a:lnTo>
                    <a:lnTo>
                      <a:pt x="7963" y="1048"/>
                    </a:lnTo>
                    <a:lnTo>
                      <a:pt x="8534" y="1410"/>
                    </a:lnTo>
                    <a:lnTo>
                      <a:pt x="8649" y="1505"/>
                    </a:lnTo>
                    <a:lnTo>
                      <a:pt x="8781" y="1639"/>
                    </a:lnTo>
                    <a:lnTo>
                      <a:pt x="8839" y="1676"/>
                    </a:lnTo>
                    <a:lnTo>
                      <a:pt x="8896" y="1715"/>
                    </a:lnTo>
                    <a:lnTo>
                      <a:pt x="9048" y="1734"/>
                    </a:lnTo>
                    <a:lnTo>
                      <a:pt x="9125" y="1772"/>
                    </a:lnTo>
                    <a:lnTo>
                      <a:pt x="9182" y="1810"/>
                    </a:lnTo>
                    <a:lnTo>
                      <a:pt x="9220" y="1886"/>
                    </a:lnTo>
                    <a:lnTo>
                      <a:pt x="9220" y="1943"/>
                    </a:lnTo>
                    <a:lnTo>
                      <a:pt x="9162" y="2077"/>
                    </a:lnTo>
                    <a:lnTo>
                      <a:pt x="9144" y="2134"/>
                    </a:lnTo>
                    <a:lnTo>
                      <a:pt x="9125" y="2210"/>
                    </a:lnTo>
                    <a:lnTo>
                      <a:pt x="9106" y="2306"/>
                    </a:lnTo>
                    <a:lnTo>
                      <a:pt x="9086" y="2382"/>
                    </a:lnTo>
                    <a:lnTo>
                      <a:pt x="9030" y="2382"/>
                    </a:lnTo>
                    <a:lnTo>
                      <a:pt x="8991" y="2420"/>
                    </a:lnTo>
                    <a:lnTo>
                      <a:pt x="8953" y="2458"/>
                    </a:lnTo>
                    <a:lnTo>
                      <a:pt x="8858" y="2590"/>
                    </a:lnTo>
                    <a:lnTo>
                      <a:pt x="8839" y="2647"/>
                    </a:lnTo>
                    <a:lnTo>
                      <a:pt x="8820" y="2704"/>
                    </a:lnTo>
                    <a:lnTo>
                      <a:pt x="8801" y="2838"/>
                    </a:lnTo>
                    <a:lnTo>
                      <a:pt x="8763" y="2933"/>
                    </a:lnTo>
                    <a:lnTo>
                      <a:pt x="8725" y="2971"/>
                    </a:lnTo>
                    <a:lnTo>
                      <a:pt x="8668" y="3009"/>
                    </a:lnTo>
                    <a:lnTo>
                      <a:pt x="8572" y="3009"/>
                    </a:lnTo>
                    <a:lnTo>
                      <a:pt x="8534" y="3028"/>
                    </a:lnTo>
                    <a:lnTo>
                      <a:pt x="8515" y="3047"/>
                    </a:lnTo>
                    <a:lnTo>
                      <a:pt x="8496" y="3104"/>
                    </a:lnTo>
                    <a:lnTo>
                      <a:pt x="8515" y="3162"/>
                    </a:lnTo>
                    <a:lnTo>
                      <a:pt x="8496" y="3238"/>
                    </a:lnTo>
                    <a:lnTo>
                      <a:pt x="8439" y="3276"/>
                    </a:lnTo>
                    <a:lnTo>
                      <a:pt x="8382" y="3314"/>
                    </a:lnTo>
                    <a:lnTo>
                      <a:pt x="8344" y="3371"/>
                    </a:lnTo>
                    <a:lnTo>
                      <a:pt x="8287" y="3485"/>
                    </a:lnTo>
                    <a:lnTo>
                      <a:pt x="8210" y="3580"/>
                    </a:lnTo>
                    <a:lnTo>
                      <a:pt x="8191" y="3656"/>
                    </a:lnTo>
                    <a:lnTo>
                      <a:pt x="8191" y="3714"/>
                    </a:lnTo>
                    <a:lnTo>
                      <a:pt x="8248" y="3828"/>
                    </a:lnTo>
                    <a:lnTo>
                      <a:pt x="8248" y="3847"/>
                    </a:lnTo>
                    <a:lnTo>
                      <a:pt x="8248" y="3885"/>
                    </a:lnTo>
                    <a:lnTo>
                      <a:pt x="8229" y="3942"/>
                    </a:lnTo>
                    <a:lnTo>
                      <a:pt x="8191" y="4000"/>
                    </a:lnTo>
                    <a:lnTo>
                      <a:pt x="8096" y="4133"/>
                    </a:lnTo>
                    <a:lnTo>
                      <a:pt x="8077" y="4152"/>
                    </a:lnTo>
                    <a:lnTo>
                      <a:pt x="8001" y="4190"/>
                    </a:lnTo>
                    <a:lnTo>
                      <a:pt x="7906" y="4286"/>
                    </a:lnTo>
                    <a:lnTo>
                      <a:pt x="7867" y="4323"/>
                    </a:lnTo>
                    <a:lnTo>
                      <a:pt x="7867" y="4362"/>
                    </a:lnTo>
                    <a:lnTo>
                      <a:pt x="7867" y="4400"/>
                    </a:lnTo>
                    <a:lnTo>
                      <a:pt x="7887" y="4418"/>
                    </a:lnTo>
                    <a:lnTo>
                      <a:pt x="7887" y="4457"/>
                    </a:lnTo>
                    <a:lnTo>
                      <a:pt x="7867" y="4514"/>
                    </a:lnTo>
                    <a:lnTo>
                      <a:pt x="7829" y="4552"/>
                    </a:lnTo>
                    <a:lnTo>
                      <a:pt x="7696" y="4628"/>
                    </a:lnTo>
                    <a:lnTo>
                      <a:pt x="7601" y="4704"/>
                    </a:lnTo>
                    <a:lnTo>
                      <a:pt x="7525" y="4762"/>
                    </a:lnTo>
                    <a:lnTo>
                      <a:pt x="7391" y="4819"/>
                    </a:lnTo>
                    <a:lnTo>
                      <a:pt x="7315" y="4857"/>
                    </a:lnTo>
                    <a:lnTo>
                      <a:pt x="7105" y="5085"/>
                    </a:lnTo>
                    <a:lnTo>
                      <a:pt x="7049" y="5180"/>
                    </a:lnTo>
                    <a:lnTo>
                      <a:pt x="7067" y="5257"/>
                    </a:lnTo>
                    <a:lnTo>
                      <a:pt x="7049" y="5314"/>
                    </a:lnTo>
                    <a:lnTo>
                      <a:pt x="7010" y="5371"/>
                    </a:lnTo>
                    <a:lnTo>
                      <a:pt x="6972" y="5428"/>
                    </a:lnTo>
                    <a:lnTo>
                      <a:pt x="6800" y="5619"/>
                    </a:lnTo>
                    <a:lnTo>
                      <a:pt x="6763" y="5676"/>
                    </a:lnTo>
                    <a:lnTo>
                      <a:pt x="6763" y="5733"/>
                    </a:lnTo>
                    <a:lnTo>
                      <a:pt x="6744" y="5828"/>
                    </a:lnTo>
                    <a:lnTo>
                      <a:pt x="6705" y="5866"/>
                    </a:lnTo>
                    <a:lnTo>
                      <a:pt x="6439" y="6095"/>
                    </a:lnTo>
                    <a:lnTo>
                      <a:pt x="6382" y="6114"/>
                    </a:lnTo>
                    <a:lnTo>
                      <a:pt x="6363" y="6171"/>
                    </a:lnTo>
                    <a:lnTo>
                      <a:pt x="6382" y="6228"/>
                    </a:lnTo>
                    <a:lnTo>
                      <a:pt x="6420" y="6381"/>
                    </a:lnTo>
                    <a:lnTo>
                      <a:pt x="6401" y="6457"/>
                    </a:lnTo>
                    <a:lnTo>
                      <a:pt x="6324" y="6571"/>
                    </a:lnTo>
                    <a:lnTo>
                      <a:pt x="6267" y="6647"/>
                    </a:lnTo>
                    <a:lnTo>
                      <a:pt x="6229" y="6685"/>
                    </a:lnTo>
                    <a:lnTo>
                      <a:pt x="6153" y="6743"/>
                    </a:lnTo>
                    <a:lnTo>
                      <a:pt x="6115" y="6780"/>
                    </a:lnTo>
                    <a:lnTo>
                      <a:pt x="6115" y="6838"/>
                    </a:lnTo>
                    <a:lnTo>
                      <a:pt x="6058" y="6952"/>
                    </a:lnTo>
                    <a:lnTo>
                      <a:pt x="6077" y="7028"/>
                    </a:lnTo>
                    <a:lnTo>
                      <a:pt x="6134" y="7181"/>
                    </a:lnTo>
                    <a:lnTo>
                      <a:pt x="6153" y="7295"/>
                    </a:lnTo>
                    <a:lnTo>
                      <a:pt x="6134" y="7371"/>
                    </a:lnTo>
                    <a:lnTo>
                      <a:pt x="6096" y="7409"/>
                    </a:lnTo>
                    <a:lnTo>
                      <a:pt x="5982" y="7466"/>
                    </a:lnTo>
                    <a:lnTo>
                      <a:pt x="5943" y="7486"/>
                    </a:lnTo>
                    <a:lnTo>
                      <a:pt x="5886" y="7523"/>
                    </a:lnTo>
                    <a:lnTo>
                      <a:pt x="5848" y="7562"/>
                    </a:lnTo>
                    <a:lnTo>
                      <a:pt x="5810" y="7618"/>
                    </a:lnTo>
                    <a:lnTo>
                      <a:pt x="5829" y="7676"/>
                    </a:lnTo>
                    <a:lnTo>
                      <a:pt x="5848" y="7752"/>
                    </a:lnTo>
                    <a:lnTo>
                      <a:pt x="5867" y="7809"/>
                    </a:lnTo>
                    <a:lnTo>
                      <a:pt x="5829" y="7923"/>
                    </a:lnTo>
                    <a:lnTo>
                      <a:pt x="5810" y="7981"/>
                    </a:lnTo>
                    <a:lnTo>
                      <a:pt x="5829" y="8019"/>
                    </a:lnTo>
                    <a:lnTo>
                      <a:pt x="5829" y="8114"/>
                    </a:lnTo>
                    <a:lnTo>
                      <a:pt x="5810" y="8209"/>
                    </a:lnTo>
                    <a:lnTo>
                      <a:pt x="5753" y="8304"/>
                    </a:lnTo>
                    <a:lnTo>
                      <a:pt x="5677" y="8380"/>
                    </a:lnTo>
                    <a:lnTo>
                      <a:pt x="5448" y="8438"/>
                    </a:lnTo>
                    <a:lnTo>
                      <a:pt x="5410" y="8495"/>
                    </a:lnTo>
                    <a:lnTo>
                      <a:pt x="5429" y="8552"/>
                    </a:lnTo>
                    <a:lnTo>
                      <a:pt x="5448" y="8609"/>
                    </a:lnTo>
                    <a:lnTo>
                      <a:pt x="5448" y="8857"/>
                    </a:lnTo>
                    <a:lnTo>
                      <a:pt x="5448" y="8895"/>
                    </a:lnTo>
                    <a:lnTo>
                      <a:pt x="5429" y="8914"/>
                    </a:lnTo>
                    <a:lnTo>
                      <a:pt x="5372" y="8990"/>
                    </a:lnTo>
                    <a:lnTo>
                      <a:pt x="5353" y="9009"/>
                    </a:lnTo>
                    <a:lnTo>
                      <a:pt x="5334" y="9028"/>
                    </a:lnTo>
                    <a:lnTo>
                      <a:pt x="5315" y="9028"/>
                    </a:lnTo>
                    <a:lnTo>
                      <a:pt x="5296" y="9047"/>
                    </a:lnTo>
                    <a:lnTo>
                      <a:pt x="5277" y="9066"/>
                    </a:lnTo>
                    <a:lnTo>
                      <a:pt x="5239" y="9105"/>
                    </a:lnTo>
                    <a:lnTo>
                      <a:pt x="5200" y="9142"/>
                    </a:lnTo>
                    <a:lnTo>
                      <a:pt x="5163" y="9142"/>
                    </a:lnTo>
                    <a:lnTo>
                      <a:pt x="5144" y="9162"/>
                    </a:lnTo>
                    <a:lnTo>
                      <a:pt x="5029" y="9238"/>
                    </a:lnTo>
                    <a:lnTo>
                      <a:pt x="5010" y="9257"/>
                    </a:lnTo>
                    <a:lnTo>
                      <a:pt x="4991" y="9257"/>
                    </a:lnTo>
                    <a:lnTo>
                      <a:pt x="4972" y="9257"/>
                    </a:lnTo>
                    <a:lnTo>
                      <a:pt x="4915" y="9257"/>
                    </a:lnTo>
                    <a:lnTo>
                      <a:pt x="4896" y="9257"/>
                    </a:lnTo>
                    <a:lnTo>
                      <a:pt x="4877" y="9257"/>
                    </a:lnTo>
                    <a:lnTo>
                      <a:pt x="4782" y="9295"/>
                    </a:lnTo>
                    <a:lnTo>
                      <a:pt x="4763" y="9295"/>
                    </a:lnTo>
                    <a:lnTo>
                      <a:pt x="4743" y="9295"/>
                    </a:lnTo>
                    <a:lnTo>
                      <a:pt x="4687" y="9295"/>
                    </a:lnTo>
                    <a:lnTo>
                      <a:pt x="4667" y="9295"/>
                    </a:lnTo>
                    <a:lnTo>
                      <a:pt x="4648" y="9295"/>
                    </a:lnTo>
                    <a:lnTo>
                      <a:pt x="4610" y="9295"/>
                    </a:lnTo>
                    <a:lnTo>
                      <a:pt x="4572" y="9314"/>
                    </a:lnTo>
                    <a:lnTo>
                      <a:pt x="4553" y="9333"/>
                    </a:lnTo>
                    <a:lnTo>
                      <a:pt x="4534" y="9352"/>
                    </a:lnTo>
                    <a:lnTo>
                      <a:pt x="4458" y="9467"/>
                    </a:lnTo>
                    <a:lnTo>
                      <a:pt x="4382" y="9562"/>
                    </a:lnTo>
                    <a:lnTo>
                      <a:pt x="4362" y="9581"/>
                    </a:lnTo>
                    <a:lnTo>
                      <a:pt x="4248" y="9657"/>
                    </a:lnTo>
                    <a:lnTo>
                      <a:pt x="4229" y="9676"/>
                    </a:lnTo>
                    <a:lnTo>
                      <a:pt x="4229" y="9695"/>
                    </a:lnTo>
                    <a:lnTo>
                      <a:pt x="4229" y="9733"/>
                    </a:lnTo>
                    <a:lnTo>
                      <a:pt x="4229" y="9828"/>
                    </a:lnTo>
                    <a:lnTo>
                      <a:pt x="4229" y="9848"/>
                    </a:lnTo>
                    <a:lnTo>
                      <a:pt x="4229" y="9866"/>
                    </a:lnTo>
                    <a:lnTo>
                      <a:pt x="4210" y="9885"/>
                    </a:lnTo>
                    <a:lnTo>
                      <a:pt x="4210" y="9924"/>
                    </a:lnTo>
                    <a:lnTo>
                      <a:pt x="4134" y="10038"/>
                    </a:lnTo>
                    <a:lnTo>
                      <a:pt x="4115" y="10038"/>
                    </a:lnTo>
                    <a:lnTo>
                      <a:pt x="4115" y="10057"/>
                    </a:lnTo>
                    <a:lnTo>
                      <a:pt x="4134" y="10057"/>
                    </a:lnTo>
                    <a:lnTo>
                      <a:pt x="4134" y="10076"/>
                    </a:lnTo>
                    <a:lnTo>
                      <a:pt x="4153" y="10114"/>
                    </a:lnTo>
                    <a:lnTo>
                      <a:pt x="4115" y="10114"/>
                    </a:lnTo>
                    <a:lnTo>
                      <a:pt x="4058" y="10114"/>
                    </a:lnTo>
                    <a:lnTo>
                      <a:pt x="4001" y="10095"/>
                    </a:lnTo>
                    <a:lnTo>
                      <a:pt x="3925" y="10057"/>
                    </a:lnTo>
                    <a:lnTo>
                      <a:pt x="3772" y="9943"/>
                    </a:lnTo>
                    <a:lnTo>
                      <a:pt x="3677" y="9904"/>
                    </a:lnTo>
                    <a:lnTo>
                      <a:pt x="3544" y="9828"/>
                    </a:lnTo>
                    <a:lnTo>
                      <a:pt x="3429" y="9714"/>
                    </a:lnTo>
                    <a:lnTo>
                      <a:pt x="3391" y="9657"/>
                    </a:lnTo>
                    <a:lnTo>
                      <a:pt x="3372" y="9523"/>
                    </a:lnTo>
                    <a:lnTo>
                      <a:pt x="3353" y="9467"/>
                    </a:lnTo>
                    <a:lnTo>
                      <a:pt x="3258" y="9333"/>
                    </a:lnTo>
                    <a:lnTo>
                      <a:pt x="3219" y="9295"/>
                    </a:lnTo>
                    <a:lnTo>
                      <a:pt x="3182" y="9257"/>
                    </a:lnTo>
                    <a:lnTo>
                      <a:pt x="3124" y="9238"/>
                    </a:lnTo>
                    <a:lnTo>
                      <a:pt x="3067" y="9238"/>
                    </a:lnTo>
                    <a:lnTo>
                      <a:pt x="2991" y="9276"/>
                    </a:lnTo>
                    <a:lnTo>
                      <a:pt x="2972" y="9276"/>
                    </a:lnTo>
                    <a:lnTo>
                      <a:pt x="2915" y="9314"/>
                    </a:lnTo>
                    <a:lnTo>
                      <a:pt x="2858" y="9333"/>
                    </a:lnTo>
                    <a:lnTo>
                      <a:pt x="2801" y="9314"/>
                    </a:lnTo>
                    <a:lnTo>
                      <a:pt x="2762" y="9295"/>
                    </a:lnTo>
                    <a:lnTo>
                      <a:pt x="2667" y="9238"/>
                    </a:lnTo>
                    <a:lnTo>
                      <a:pt x="2610" y="9219"/>
                    </a:lnTo>
                    <a:lnTo>
                      <a:pt x="2534" y="9200"/>
                    </a:lnTo>
                    <a:lnTo>
                      <a:pt x="2457" y="9238"/>
                    </a:lnTo>
                    <a:lnTo>
                      <a:pt x="2362" y="9276"/>
                    </a:lnTo>
                    <a:lnTo>
                      <a:pt x="2248" y="9276"/>
                    </a:lnTo>
                    <a:lnTo>
                      <a:pt x="2000" y="9276"/>
                    </a:lnTo>
                    <a:lnTo>
                      <a:pt x="1981" y="9276"/>
                    </a:lnTo>
                    <a:lnTo>
                      <a:pt x="1924" y="9295"/>
                    </a:lnTo>
                    <a:lnTo>
                      <a:pt x="1924" y="8857"/>
                    </a:lnTo>
                    <a:lnTo>
                      <a:pt x="1924" y="8838"/>
                    </a:lnTo>
                    <a:lnTo>
                      <a:pt x="1924" y="8800"/>
                    </a:lnTo>
                    <a:lnTo>
                      <a:pt x="1924" y="8781"/>
                    </a:lnTo>
                    <a:lnTo>
                      <a:pt x="1924" y="8742"/>
                    </a:lnTo>
                    <a:lnTo>
                      <a:pt x="1924" y="8724"/>
                    </a:lnTo>
                    <a:lnTo>
                      <a:pt x="1962" y="8666"/>
                    </a:lnTo>
                    <a:lnTo>
                      <a:pt x="1962" y="8628"/>
                    </a:lnTo>
                    <a:lnTo>
                      <a:pt x="1962" y="8590"/>
                    </a:lnTo>
                    <a:lnTo>
                      <a:pt x="1981" y="8514"/>
                    </a:lnTo>
                    <a:lnTo>
                      <a:pt x="2000" y="8476"/>
                    </a:lnTo>
                    <a:lnTo>
                      <a:pt x="2000" y="8438"/>
                    </a:lnTo>
                    <a:lnTo>
                      <a:pt x="2000" y="8419"/>
                    </a:lnTo>
                    <a:lnTo>
                      <a:pt x="2039" y="8362"/>
                    </a:lnTo>
                    <a:lnTo>
                      <a:pt x="2039" y="8343"/>
                    </a:lnTo>
                    <a:lnTo>
                      <a:pt x="2076" y="8038"/>
                    </a:lnTo>
                    <a:lnTo>
                      <a:pt x="2076" y="8019"/>
                    </a:lnTo>
                    <a:lnTo>
                      <a:pt x="2058" y="7790"/>
                    </a:lnTo>
                    <a:lnTo>
                      <a:pt x="2039" y="7714"/>
                    </a:lnTo>
                    <a:lnTo>
                      <a:pt x="2039" y="7676"/>
                    </a:lnTo>
                    <a:lnTo>
                      <a:pt x="2058" y="7523"/>
                    </a:lnTo>
                    <a:lnTo>
                      <a:pt x="2096" y="7295"/>
                    </a:lnTo>
                    <a:lnTo>
                      <a:pt x="2096" y="7142"/>
                    </a:lnTo>
                    <a:lnTo>
                      <a:pt x="2076" y="7066"/>
                    </a:lnTo>
                    <a:lnTo>
                      <a:pt x="2076" y="7028"/>
                    </a:lnTo>
                    <a:lnTo>
                      <a:pt x="2096" y="7009"/>
                    </a:lnTo>
                    <a:lnTo>
                      <a:pt x="2096" y="6990"/>
                    </a:lnTo>
                    <a:lnTo>
                      <a:pt x="2096" y="6971"/>
                    </a:lnTo>
                    <a:lnTo>
                      <a:pt x="2039" y="6724"/>
                    </a:lnTo>
                    <a:lnTo>
                      <a:pt x="2020" y="6381"/>
                    </a:lnTo>
                    <a:lnTo>
                      <a:pt x="2020" y="6304"/>
                    </a:lnTo>
                    <a:lnTo>
                      <a:pt x="2020" y="6247"/>
                    </a:lnTo>
                    <a:lnTo>
                      <a:pt x="2000" y="6171"/>
                    </a:lnTo>
                    <a:lnTo>
                      <a:pt x="2000" y="6038"/>
                    </a:lnTo>
                    <a:lnTo>
                      <a:pt x="2000" y="5904"/>
                    </a:lnTo>
                    <a:lnTo>
                      <a:pt x="2000" y="5886"/>
                    </a:lnTo>
                    <a:lnTo>
                      <a:pt x="1886" y="5828"/>
                    </a:lnTo>
                    <a:lnTo>
                      <a:pt x="1753" y="5771"/>
                    </a:lnTo>
                    <a:lnTo>
                      <a:pt x="1696" y="5733"/>
                    </a:lnTo>
                    <a:lnTo>
                      <a:pt x="1639" y="5676"/>
                    </a:lnTo>
                    <a:lnTo>
                      <a:pt x="1600" y="5581"/>
                    </a:lnTo>
                    <a:lnTo>
                      <a:pt x="1505" y="5466"/>
                    </a:lnTo>
                    <a:lnTo>
                      <a:pt x="1486" y="5409"/>
                    </a:lnTo>
                    <a:lnTo>
                      <a:pt x="1467" y="5333"/>
                    </a:lnTo>
                    <a:lnTo>
                      <a:pt x="1486" y="5295"/>
                    </a:lnTo>
                    <a:lnTo>
                      <a:pt x="1524" y="5257"/>
                    </a:lnTo>
                    <a:lnTo>
                      <a:pt x="1619" y="5200"/>
                    </a:lnTo>
                    <a:lnTo>
                      <a:pt x="1639" y="5180"/>
                    </a:lnTo>
                    <a:lnTo>
                      <a:pt x="1658" y="5161"/>
                    </a:lnTo>
                    <a:lnTo>
                      <a:pt x="1677" y="5104"/>
                    </a:lnTo>
                    <a:lnTo>
                      <a:pt x="1677" y="5028"/>
                    </a:lnTo>
                    <a:lnTo>
                      <a:pt x="1677" y="4952"/>
                    </a:lnTo>
                    <a:lnTo>
                      <a:pt x="1677" y="4876"/>
                    </a:lnTo>
                    <a:lnTo>
                      <a:pt x="1639" y="4780"/>
                    </a:lnTo>
                    <a:lnTo>
                      <a:pt x="1600" y="4704"/>
                    </a:lnTo>
                    <a:lnTo>
                      <a:pt x="1563" y="4647"/>
                    </a:lnTo>
                    <a:lnTo>
                      <a:pt x="1563" y="4628"/>
                    </a:lnTo>
                    <a:lnTo>
                      <a:pt x="1563" y="4590"/>
                    </a:lnTo>
                    <a:lnTo>
                      <a:pt x="1563" y="4571"/>
                    </a:lnTo>
                    <a:lnTo>
                      <a:pt x="1582" y="4552"/>
                    </a:lnTo>
                    <a:lnTo>
                      <a:pt x="1582" y="4533"/>
                    </a:lnTo>
                    <a:lnTo>
                      <a:pt x="1600" y="4514"/>
                    </a:lnTo>
                    <a:lnTo>
                      <a:pt x="1619" y="4495"/>
                    </a:lnTo>
                    <a:lnTo>
                      <a:pt x="1696" y="4438"/>
                    </a:lnTo>
                    <a:lnTo>
                      <a:pt x="1753" y="4418"/>
                    </a:lnTo>
                    <a:lnTo>
                      <a:pt x="1905" y="4286"/>
                    </a:lnTo>
                    <a:lnTo>
                      <a:pt x="1944" y="4247"/>
                    </a:lnTo>
                    <a:lnTo>
                      <a:pt x="2020" y="4133"/>
                    </a:lnTo>
                    <a:lnTo>
                      <a:pt x="2020" y="4076"/>
                    </a:lnTo>
                    <a:lnTo>
                      <a:pt x="2039" y="4000"/>
                    </a:lnTo>
                    <a:lnTo>
                      <a:pt x="2076" y="3942"/>
                    </a:lnTo>
                    <a:lnTo>
                      <a:pt x="2153" y="3828"/>
                    </a:lnTo>
                    <a:lnTo>
                      <a:pt x="2191" y="3771"/>
                    </a:lnTo>
                    <a:lnTo>
                      <a:pt x="2210" y="3695"/>
                    </a:lnTo>
                    <a:lnTo>
                      <a:pt x="2210" y="3656"/>
                    </a:lnTo>
                    <a:lnTo>
                      <a:pt x="2191" y="3600"/>
                    </a:lnTo>
                    <a:lnTo>
                      <a:pt x="2172" y="3580"/>
                    </a:lnTo>
                    <a:lnTo>
                      <a:pt x="2153" y="3542"/>
                    </a:lnTo>
                    <a:lnTo>
                      <a:pt x="2115" y="3504"/>
                    </a:lnTo>
                    <a:lnTo>
                      <a:pt x="2096" y="3485"/>
                    </a:lnTo>
                    <a:lnTo>
                      <a:pt x="1962" y="3371"/>
                    </a:lnTo>
                    <a:lnTo>
                      <a:pt x="1944" y="3352"/>
                    </a:lnTo>
                    <a:lnTo>
                      <a:pt x="1944" y="3333"/>
                    </a:lnTo>
                    <a:lnTo>
                      <a:pt x="1944" y="3295"/>
                    </a:lnTo>
                    <a:lnTo>
                      <a:pt x="1924" y="3219"/>
                    </a:lnTo>
                    <a:lnTo>
                      <a:pt x="1905" y="3199"/>
                    </a:lnTo>
                    <a:lnTo>
                      <a:pt x="1905" y="3180"/>
                    </a:lnTo>
                    <a:lnTo>
                      <a:pt x="1886" y="3162"/>
                    </a:lnTo>
                    <a:lnTo>
                      <a:pt x="1753" y="3066"/>
                    </a:lnTo>
                    <a:lnTo>
                      <a:pt x="1715" y="3028"/>
                    </a:lnTo>
                    <a:lnTo>
                      <a:pt x="1696" y="3009"/>
                    </a:lnTo>
                    <a:lnTo>
                      <a:pt x="1677" y="2990"/>
                    </a:lnTo>
                    <a:lnTo>
                      <a:pt x="1658" y="2971"/>
                    </a:lnTo>
                    <a:lnTo>
                      <a:pt x="1600" y="2914"/>
                    </a:lnTo>
                    <a:lnTo>
                      <a:pt x="1563" y="2857"/>
                    </a:lnTo>
                    <a:lnTo>
                      <a:pt x="1524" y="2818"/>
                    </a:lnTo>
                    <a:lnTo>
                      <a:pt x="1505" y="2799"/>
                    </a:lnTo>
                    <a:lnTo>
                      <a:pt x="1486" y="2666"/>
                    </a:lnTo>
                    <a:lnTo>
                      <a:pt x="1486" y="2647"/>
                    </a:lnTo>
                    <a:lnTo>
                      <a:pt x="1486" y="2628"/>
                    </a:lnTo>
                    <a:lnTo>
                      <a:pt x="1467" y="2609"/>
                    </a:lnTo>
                    <a:lnTo>
                      <a:pt x="1467" y="2571"/>
                    </a:lnTo>
                    <a:lnTo>
                      <a:pt x="1448" y="2514"/>
                    </a:lnTo>
                    <a:lnTo>
                      <a:pt x="1410" y="2496"/>
                    </a:lnTo>
                    <a:lnTo>
                      <a:pt x="1372" y="2458"/>
                    </a:lnTo>
                    <a:lnTo>
                      <a:pt x="1238" y="2458"/>
                    </a:lnTo>
                    <a:lnTo>
                      <a:pt x="1143" y="2420"/>
                    </a:lnTo>
                    <a:lnTo>
                      <a:pt x="820" y="2362"/>
                    </a:lnTo>
                    <a:lnTo>
                      <a:pt x="667" y="2420"/>
                    </a:lnTo>
                    <a:lnTo>
                      <a:pt x="629" y="2438"/>
                    </a:lnTo>
                    <a:lnTo>
                      <a:pt x="515" y="2458"/>
                    </a:lnTo>
                    <a:lnTo>
                      <a:pt x="420" y="2458"/>
                    </a:lnTo>
                    <a:lnTo>
                      <a:pt x="344" y="2458"/>
                    </a:lnTo>
                    <a:lnTo>
                      <a:pt x="210" y="2438"/>
                    </a:lnTo>
                    <a:lnTo>
                      <a:pt x="0" y="2343"/>
                    </a:lnTo>
                    <a:lnTo>
                      <a:pt x="77" y="2210"/>
                    </a:lnTo>
                    <a:lnTo>
                      <a:pt x="115" y="2077"/>
                    </a:lnTo>
                    <a:lnTo>
                      <a:pt x="115" y="1905"/>
                    </a:lnTo>
                    <a:lnTo>
                      <a:pt x="172" y="1810"/>
                    </a:lnTo>
                    <a:lnTo>
                      <a:pt x="344" y="1581"/>
                    </a:lnTo>
                    <a:lnTo>
                      <a:pt x="381" y="1486"/>
                    </a:lnTo>
                    <a:lnTo>
                      <a:pt x="439" y="1372"/>
                    </a:lnTo>
                    <a:lnTo>
                      <a:pt x="534" y="1010"/>
                    </a:lnTo>
                    <a:lnTo>
                      <a:pt x="686" y="1105"/>
                    </a:lnTo>
                    <a:lnTo>
                      <a:pt x="725" y="1124"/>
                    </a:lnTo>
                    <a:lnTo>
                      <a:pt x="801" y="1124"/>
                    </a:lnTo>
                    <a:lnTo>
                      <a:pt x="953" y="1124"/>
                    </a:lnTo>
                    <a:lnTo>
                      <a:pt x="1048" y="1143"/>
                    </a:lnTo>
                    <a:lnTo>
                      <a:pt x="1086" y="1163"/>
                    </a:lnTo>
                    <a:lnTo>
                      <a:pt x="1124" y="1163"/>
                    </a:lnTo>
                    <a:lnTo>
                      <a:pt x="1162" y="1163"/>
                    </a:lnTo>
                    <a:lnTo>
                      <a:pt x="1219" y="1143"/>
                    </a:lnTo>
                    <a:lnTo>
                      <a:pt x="1258" y="1086"/>
                    </a:lnTo>
                    <a:lnTo>
                      <a:pt x="1410" y="819"/>
                    </a:lnTo>
                    <a:lnTo>
                      <a:pt x="1467" y="762"/>
                    </a:lnTo>
                    <a:lnTo>
                      <a:pt x="1524" y="705"/>
                    </a:lnTo>
                    <a:lnTo>
                      <a:pt x="1619" y="648"/>
                    </a:lnTo>
                    <a:lnTo>
                      <a:pt x="1772" y="572"/>
                    </a:lnTo>
                    <a:lnTo>
                      <a:pt x="1848" y="515"/>
                    </a:lnTo>
                    <a:lnTo>
                      <a:pt x="1905" y="477"/>
                    </a:lnTo>
                    <a:lnTo>
                      <a:pt x="2000" y="343"/>
                    </a:lnTo>
                    <a:lnTo>
                      <a:pt x="2058" y="305"/>
                    </a:lnTo>
                    <a:lnTo>
                      <a:pt x="2115" y="286"/>
                    </a:lnTo>
                    <a:lnTo>
                      <a:pt x="2134" y="286"/>
                    </a:lnTo>
                    <a:lnTo>
                      <a:pt x="2153" y="267"/>
                    </a:lnTo>
                    <a:lnTo>
                      <a:pt x="2210" y="172"/>
                    </a:lnTo>
                    <a:lnTo>
                      <a:pt x="2229" y="153"/>
                    </a:lnTo>
                    <a:lnTo>
                      <a:pt x="2229" y="134"/>
                    </a:lnTo>
                    <a:lnTo>
                      <a:pt x="2210" y="115"/>
                    </a:lnTo>
                    <a:lnTo>
                      <a:pt x="2210" y="96"/>
                    </a:lnTo>
                    <a:lnTo>
                      <a:pt x="2210" y="76"/>
                    </a:lnTo>
                    <a:lnTo>
                      <a:pt x="2210" y="58"/>
                    </a:lnTo>
                    <a:lnTo>
                      <a:pt x="2286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80" name="Freeform 17">
                <a:extLst>
                  <a:ext uri="{FF2B5EF4-FFF2-40B4-BE49-F238E27FC236}">
                    <a16:creationId xmlns:a16="http://schemas.microsoft.com/office/drawing/2014/main" id="{F2475980-3423-914D-B48F-EB64BFC3C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2025" y="4787900"/>
                <a:ext cx="1660525" cy="1782763"/>
              </a:xfrm>
              <a:custGeom>
                <a:avLst/>
                <a:gdLst>
                  <a:gd name="T0" fmla="*/ 234735790 w 4611"/>
                  <a:gd name="T1" fmla="*/ 165310685 h 4953"/>
                  <a:gd name="T2" fmla="*/ 259376454 w 4611"/>
                  <a:gd name="T3" fmla="*/ 157926239 h 4953"/>
                  <a:gd name="T4" fmla="*/ 274290568 w 4611"/>
                  <a:gd name="T5" fmla="*/ 130719756 h 4953"/>
                  <a:gd name="T6" fmla="*/ 291538997 w 4611"/>
                  <a:gd name="T7" fmla="*/ 118412465 h 4953"/>
                  <a:gd name="T8" fmla="*/ 301395551 w 4611"/>
                  <a:gd name="T9" fmla="*/ 120873707 h 4953"/>
                  <a:gd name="T10" fmla="*/ 313715703 w 4611"/>
                  <a:gd name="T11" fmla="*/ 125796912 h 4953"/>
                  <a:gd name="T12" fmla="*/ 323701901 w 4611"/>
                  <a:gd name="T13" fmla="*/ 130719756 h 4953"/>
                  <a:gd name="T14" fmla="*/ 340950330 w 4611"/>
                  <a:gd name="T15" fmla="*/ 123335309 h 4953"/>
                  <a:gd name="T16" fmla="*/ 358198759 w 4611"/>
                  <a:gd name="T17" fmla="*/ 125796912 h 4953"/>
                  <a:gd name="T18" fmla="*/ 363127035 w 4611"/>
                  <a:gd name="T19" fmla="*/ 111027658 h 4953"/>
                  <a:gd name="T20" fmla="*/ 373113233 w 4611"/>
                  <a:gd name="T21" fmla="*/ 105975236 h 4953"/>
                  <a:gd name="T22" fmla="*/ 380505468 w 4611"/>
                  <a:gd name="T23" fmla="*/ 101181609 h 4953"/>
                  <a:gd name="T24" fmla="*/ 385433385 w 4611"/>
                  <a:gd name="T25" fmla="*/ 86282778 h 4953"/>
                  <a:gd name="T26" fmla="*/ 392825620 w 4611"/>
                  <a:gd name="T27" fmla="*/ 59206232 h 4953"/>
                  <a:gd name="T28" fmla="*/ 385433385 w 4611"/>
                  <a:gd name="T29" fmla="*/ 49360183 h 4953"/>
                  <a:gd name="T30" fmla="*/ 382969427 w 4611"/>
                  <a:gd name="T31" fmla="*/ 36922955 h 4953"/>
                  <a:gd name="T32" fmla="*/ 390361662 w 4611"/>
                  <a:gd name="T33" fmla="*/ 7384447 h 4953"/>
                  <a:gd name="T34" fmla="*/ 464413659 w 4611"/>
                  <a:gd name="T35" fmla="*/ 17230496 h 4953"/>
                  <a:gd name="T36" fmla="*/ 491648285 w 4611"/>
                  <a:gd name="T37" fmla="*/ 41975376 h 4953"/>
                  <a:gd name="T38" fmla="*/ 548451493 w 4611"/>
                  <a:gd name="T39" fmla="*/ 27076905 h 4953"/>
                  <a:gd name="T40" fmla="*/ 578150078 w 4611"/>
                  <a:gd name="T41" fmla="*/ 39513774 h 4953"/>
                  <a:gd name="T42" fmla="*/ 578150078 w 4611"/>
                  <a:gd name="T43" fmla="*/ 56744630 h 4953"/>
                  <a:gd name="T44" fmla="*/ 590470590 w 4611"/>
                  <a:gd name="T45" fmla="*/ 113489260 h 4953"/>
                  <a:gd name="T46" fmla="*/ 590470590 w 4611"/>
                  <a:gd name="T47" fmla="*/ 167772288 h 4953"/>
                  <a:gd name="T48" fmla="*/ 545987534 w 4611"/>
                  <a:gd name="T49" fmla="*/ 199901615 h 4953"/>
                  <a:gd name="T50" fmla="*/ 543523576 w 4611"/>
                  <a:gd name="T51" fmla="*/ 251593823 h 4953"/>
                  <a:gd name="T52" fmla="*/ 555843728 w 4611"/>
                  <a:gd name="T53" fmla="*/ 296160379 h 4953"/>
                  <a:gd name="T54" fmla="*/ 536001337 w 4611"/>
                  <a:gd name="T55" fmla="*/ 387366361 h 4953"/>
                  <a:gd name="T56" fmla="*/ 526145143 w 4611"/>
                  <a:gd name="T57" fmla="*/ 429341737 h 4953"/>
                  <a:gd name="T58" fmla="*/ 484256050 w 4611"/>
                  <a:gd name="T59" fmla="*/ 424418532 h 4953"/>
                  <a:gd name="T60" fmla="*/ 464413659 w 4611"/>
                  <a:gd name="T61" fmla="*/ 434264582 h 4953"/>
                  <a:gd name="T62" fmla="*/ 444700911 w 4611"/>
                  <a:gd name="T63" fmla="*/ 446572233 h 4953"/>
                  <a:gd name="T64" fmla="*/ 402681814 w 4611"/>
                  <a:gd name="T65" fmla="*/ 473778716 h 4953"/>
                  <a:gd name="T66" fmla="*/ 358198759 w 4611"/>
                  <a:gd name="T67" fmla="*/ 493470814 h 4953"/>
                  <a:gd name="T68" fmla="*/ 358198759 w 4611"/>
                  <a:gd name="T69" fmla="*/ 552806623 h 4953"/>
                  <a:gd name="T70" fmla="*/ 368055312 w 4611"/>
                  <a:gd name="T71" fmla="*/ 604498472 h 4953"/>
                  <a:gd name="T72" fmla="*/ 343414288 w 4611"/>
                  <a:gd name="T73" fmla="*/ 616935700 h 4953"/>
                  <a:gd name="T74" fmla="*/ 298931232 w 4611"/>
                  <a:gd name="T75" fmla="*/ 606960074 h 4953"/>
                  <a:gd name="T76" fmla="*/ 254448177 w 4611"/>
                  <a:gd name="T77" fmla="*/ 619267726 h 4953"/>
                  <a:gd name="T78" fmla="*/ 237199748 w 4611"/>
                  <a:gd name="T79" fmla="*/ 621858905 h 4953"/>
                  <a:gd name="T80" fmla="*/ 192716693 w 4611"/>
                  <a:gd name="T81" fmla="*/ 639089401 h 4953"/>
                  <a:gd name="T82" fmla="*/ 163147752 w 4611"/>
                  <a:gd name="T83" fmla="*/ 636627799 h 4953"/>
                  <a:gd name="T84" fmla="*/ 148233637 w 4611"/>
                  <a:gd name="T85" fmla="*/ 631704954 h 4953"/>
                  <a:gd name="T86" fmla="*/ 116200738 w 4611"/>
                  <a:gd name="T87" fmla="*/ 606960074 h 4953"/>
                  <a:gd name="T88" fmla="*/ 84037834 w 4611"/>
                  <a:gd name="T89" fmla="*/ 606960074 h 4953"/>
                  <a:gd name="T90" fmla="*/ 66789405 w 4611"/>
                  <a:gd name="T91" fmla="*/ 592190820 h 4953"/>
                  <a:gd name="T92" fmla="*/ 37090820 w 4611"/>
                  <a:gd name="T93" fmla="*/ 589729578 h 4953"/>
                  <a:gd name="T94" fmla="*/ 5057921 w 4611"/>
                  <a:gd name="T95" fmla="*/ 552806623 h 4953"/>
                  <a:gd name="T96" fmla="*/ 42019097 w 4611"/>
                  <a:gd name="T97" fmla="*/ 463932666 h 4953"/>
                  <a:gd name="T98" fmla="*/ 34626862 w 4611"/>
                  <a:gd name="T99" fmla="*/ 431803339 h 4953"/>
                  <a:gd name="T100" fmla="*/ 0 w 4611"/>
                  <a:gd name="T101" fmla="*/ 402135255 h 4953"/>
                  <a:gd name="T102" fmla="*/ 24770308 w 4611"/>
                  <a:gd name="T103" fmla="*/ 372597107 h 4953"/>
                  <a:gd name="T104" fmla="*/ 2463958 w 4611"/>
                  <a:gd name="T105" fmla="*/ 347852227 h 4953"/>
                  <a:gd name="T106" fmla="*/ 81573876 w 4611"/>
                  <a:gd name="T107" fmla="*/ 308468030 h 4953"/>
                  <a:gd name="T108" fmla="*/ 103750582 w 4611"/>
                  <a:gd name="T109" fmla="*/ 271415499 h 4953"/>
                  <a:gd name="T110" fmla="*/ 66789405 w 4611"/>
                  <a:gd name="T111" fmla="*/ 204695242 h 4953"/>
                  <a:gd name="T112" fmla="*/ 93894388 w 4611"/>
                  <a:gd name="T113" fmla="*/ 162849443 h 4953"/>
                  <a:gd name="T114" fmla="*/ 130985208 w 4611"/>
                  <a:gd name="T115" fmla="*/ 160387841 h 4953"/>
                  <a:gd name="T116" fmla="*/ 163147752 w 4611"/>
                  <a:gd name="T117" fmla="*/ 157926239 h 4953"/>
                  <a:gd name="T118" fmla="*/ 182860499 w 4611"/>
                  <a:gd name="T119" fmla="*/ 165310685 h 4953"/>
                  <a:gd name="T120" fmla="*/ 192716693 w 4611"/>
                  <a:gd name="T121" fmla="*/ 165310685 h 49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11" h="4953">
                    <a:moveTo>
                      <a:pt x="1562" y="1238"/>
                    </a:moveTo>
                    <a:lnTo>
                      <a:pt x="1639" y="1238"/>
                    </a:lnTo>
                    <a:lnTo>
                      <a:pt x="1676" y="1238"/>
                    </a:lnTo>
                    <a:lnTo>
                      <a:pt x="1734" y="1257"/>
                    </a:lnTo>
                    <a:lnTo>
                      <a:pt x="1810" y="1276"/>
                    </a:lnTo>
                    <a:lnTo>
                      <a:pt x="1848" y="1276"/>
                    </a:lnTo>
                    <a:lnTo>
                      <a:pt x="1886" y="1257"/>
                    </a:lnTo>
                    <a:lnTo>
                      <a:pt x="1962" y="1238"/>
                    </a:lnTo>
                    <a:lnTo>
                      <a:pt x="1981" y="1238"/>
                    </a:lnTo>
                    <a:lnTo>
                      <a:pt x="2000" y="1219"/>
                    </a:lnTo>
                    <a:lnTo>
                      <a:pt x="2000" y="1199"/>
                    </a:lnTo>
                    <a:lnTo>
                      <a:pt x="2038" y="1162"/>
                    </a:lnTo>
                    <a:lnTo>
                      <a:pt x="2076" y="1123"/>
                    </a:lnTo>
                    <a:lnTo>
                      <a:pt x="2096" y="1104"/>
                    </a:lnTo>
                    <a:lnTo>
                      <a:pt x="2115" y="1009"/>
                    </a:lnTo>
                    <a:lnTo>
                      <a:pt x="2134" y="990"/>
                    </a:lnTo>
                    <a:lnTo>
                      <a:pt x="2152" y="971"/>
                    </a:lnTo>
                    <a:lnTo>
                      <a:pt x="2191" y="933"/>
                    </a:lnTo>
                    <a:lnTo>
                      <a:pt x="2210" y="914"/>
                    </a:lnTo>
                    <a:lnTo>
                      <a:pt x="2248" y="914"/>
                    </a:lnTo>
                    <a:lnTo>
                      <a:pt x="2267" y="914"/>
                    </a:lnTo>
                    <a:lnTo>
                      <a:pt x="2286" y="933"/>
                    </a:lnTo>
                    <a:lnTo>
                      <a:pt x="2305" y="933"/>
                    </a:lnTo>
                    <a:lnTo>
                      <a:pt x="2324" y="933"/>
                    </a:lnTo>
                    <a:lnTo>
                      <a:pt x="2343" y="933"/>
                    </a:lnTo>
                    <a:lnTo>
                      <a:pt x="2362" y="952"/>
                    </a:lnTo>
                    <a:lnTo>
                      <a:pt x="2401" y="952"/>
                    </a:lnTo>
                    <a:lnTo>
                      <a:pt x="2401" y="971"/>
                    </a:lnTo>
                    <a:lnTo>
                      <a:pt x="2419" y="971"/>
                    </a:lnTo>
                    <a:lnTo>
                      <a:pt x="2419" y="990"/>
                    </a:lnTo>
                    <a:lnTo>
                      <a:pt x="2438" y="1009"/>
                    </a:lnTo>
                    <a:lnTo>
                      <a:pt x="2457" y="1009"/>
                    </a:lnTo>
                    <a:lnTo>
                      <a:pt x="2496" y="1009"/>
                    </a:lnTo>
                    <a:lnTo>
                      <a:pt x="2515" y="1009"/>
                    </a:lnTo>
                    <a:lnTo>
                      <a:pt x="2533" y="1009"/>
                    </a:lnTo>
                    <a:lnTo>
                      <a:pt x="2591" y="971"/>
                    </a:lnTo>
                    <a:lnTo>
                      <a:pt x="2610" y="971"/>
                    </a:lnTo>
                    <a:lnTo>
                      <a:pt x="2629" y="952"/>
                    </a:lnTo>
                    <a:lnTo>
                      <a:pt x="2686" y="952"/>
                    </a:lnTo>
                    <a:lnTo>
                      <a:pt x="2705" y="971"/>
                    </a:lnTo>
                    <a:lnTo>
                      <a:pt x="2724" y="971"/>
                    </a:lnTo>
                    <a:lnTo>
                      <a:pt x="2743" y="971"/>
                    </a:lnTo>
                    <a:lnTo>
                      <a:pt x="2762" y="971"/>
                    </a:lnTo>
                    <a:lnTo>
                      <a:pt x="2762" y="952"/>
                    </a:lnTo>
                    <a:lnTo>
                      <a:pt x="2782" y="914"/>
                    </a:lnTo>
                    <a:lnTo>
                      <a:pt x="2782" y="895"/>
                    </a:lnTo>
                    <a:lnTo>
                      <a:pt x="2782" y="876"/>
                    </a:lnTo>
                    <a:lnTo>
                      <a:pt x="2800" y="857"/>
                    </a:lnTo>
                    <a:lnTo>
                      <a:pt x="2819" y="857"/>
                    </a:lnTo>
                    <a:lnTo>
                      <a:pt x="2858" y="857"/>
                    </a:lnTo>
                    <a:lnTo>
                      <a:pt x="2877" y="838"/>
                    </a:lnTo>
                    <a:lnTo>
                      <a:pt x="2877" y="818"/>
                    </a:lnTo>
                    <a:lnTo>
                      <a:pt x="2895" y="800"/>
                    </a:lnTo>
                    <a:lnTo>
                      <a:pt x="2914" y="800"/>
                    </a:lnTo>
                    <a:lnTo>
                      <a:pt x="2934" y="781"/>
                    </a:lnTo>
                    <a:lnTo>
                      <a:pt x="2953" y="742"/>
                    </a:lnTo>
                    <a:lnTo>
                      <a:pt x="2953" y="723"/>
                    </a:lnTo>
                    <a:lnTo>
                      <a:pt x="2972" y="704"/>
                    </a:lnTo>
                    <a:lnTo>
                      <a:pt x="2972" y="666"/>
                    </a:lnTo>
                    <a:lnTo>
                      <a:pt x="2991" y="571"/>
                    </a:lnTo>
                    <a:lnTo>
                      <a:pt x="3010" y="514"/>
                    </a:lnTo>
                    <a:lnTo>
                      <a:pt x="3029" y="495"/>
                    </a:lnTo>
                    <a:lnTo>
                      <a:pt x="3029" y="476"/>
                    </a:lnTo>
                    <a:lnTo>
                      <a:pt x="3029" y="457"/>
                    </a:lnTo>
                    <a:lnTo>
                      <a:pt x="3029" y="438"/>
                    </a:lnTo>
                    <a:lnTo>
                      <a:pt x="3010" y="400"/>
                    </a:lnTo>
                    <a:lnTo>
                      <a:pt x="2991" y="381"/>
                    </a:lnTo>
                    <a:lnTo>
                      <a:pt x="2972" y="381"/>
                    </a:lnTo>
                    <a:lnTo>
                      <a:pt x="2953" y="381"/>
                    </a:lnTo>
                    <a:lnTo>
                      <a:pt x="2934" y="381"/>
                    </a:lnTo>
                    <a:lnTo>
                      <a:pt x="2934" y="361"/>
                    </a:lnTo>
                    <a:lnTo>
                      <a:pt x="2934" y="342"/>
                    </a:lnTo>
                    <a:lnTo>
                      <a:pt x="2953" y="285"/>
                    </a:lnTo>
                    <a:lnTo>
                      <a:pt x="2972" y="228"/>
                    </a:lnTo>
                    <a:lnTo>
                      <a:pt x="2972" y="190"/>
                    </a:lnTo>
                    <a:lnTo>
                      <a:pt x="2953" y="95"/>
                    </a:lnTo>
                    <a:lnTo>
                      <a:pt x="3010" y="57"/>
                    </a:lnTo>
                    <a:lnTo>
                      <a:pt x="3200" y="19"/>
                    </a:lnTo>
                    <a:lnTo>
                      <a:pt x="3486" y="0"/>
                    </a:lnTo>
                    <a:lnTo>
                      <a:pt x="3524" y="0"/>
                    </a:lnTo>
                    <a:lnTo>
                      <a:pt x="3581" y="76"/>
                    </a:lnTo>
                    <a:lnTo>
                      <a:pt x="3581" y="133"/>
                    </a:lnTo>
                    <a:lnTo>
                      <a:pt x="3562" y="190"/>
                    </a:lnTo>
                    <a:lnTo>
                      <a:pt x="3562" y="266"/>
                    </a:lnTo>
                    <a:lnTo>
                      <a:pt x="3620" y="305"/>
                    </a:lnTo>
                    <a:lnTo>
                      <a:pt x="3696" y="324"/>
                    </a:lnTo>
                    <a:lnTo>
                      <a:pt x="3791" y="324"/>
                    </a:lnTo>
                    <a:lnTo>
                      <a:pt x="3867" y="324"/>
                    </a:lnTo>
                    <a:lnTo>
                      <a:pt x="3943" y="305"/>
                    </a:lnTo>
                    <a:lnTo>
                      <a:pt x="4038" y="247"/>
                    </a:lnTo>
                    <a:lnTo>
                      <a:pt x="4096" y="228"/>
                    </a:lnTo>
                    <a:lnTo>
                      <a:pt x="4229" y="209"/>
                    </a:lnTo>
                    <a:lnTo>
                      <a:pt x="4286" y="209"/>
                    </a:lnTo>
                    <a:lnTo>
                      <a:pt x="4343" y="209"/>
                    </a:lnTo>
                    <a:lnTo>
                      <a:pt x="4362" y="209"/>
                    </a:lnTo>
                    <a:lnTo>
                      <a:pt x="4419" y="266"/>
                    </a:lnTo>
                    <a:lnTo>
                      <a:pt x="4458" y="305"/>
                    </a:lnTo>
                    <a:lnTo>
                      <a:pt x="4458" y="324"/>
                    </a:lnTo>
                    <a:lnTo>
                      <a:pt x="4419" y="361"/>
                    </a:lnTo>
                    <a:lnTo>
                      <a:pt x="4419" y="400"/>
                    </a:lnTo>
                    <a:lnTo>
                      <a:pt x="4458" y="438"/>
                    </a:lnTo>
                    <a:lnTo>
                      <a:pt x="4496" y="457"/>
                    </a:lnTo>
                    <a:lnTo>
                      <a:pt x="4553" y="495"/>
                    </a:lnTo>
                    <a:lnTo>
                      <a:pt x="4572" y="628"/>
                    </a:lnTo>
                    <a:lnTo>
                      <a:pt x="4572" y="742"/>
                    </a:lnTo>
                    <a:lnTo>
                      <a:pt x="4553" y="876"/>
                    </a:lnTo>
                    <a:lnTo>
                      <a:pt x="4591" y="1009"/>
                    </a:lnTo>
                    <a:lnTo>
                      <a:pt x="4591" y="1162"/>
                    </a:lnTo>
                    <a:lnTo>
                      <a:pt x="4610" y="1199"/>
                    </a:lnTo>
                    <a:lnTo>
                      <a:pt x="4610" y="1257"/>
                    </a:lnTo>
                    <a:lnTo>
                      <a:pt x="4553" y="1295"/>
                    </a:lnTo>
                    <a:lnTo>
                      <a:pt x="4286" y="1390"/>
                    </a:lnTo>
                    <a:lnTo>
                      <a:pt x="4248" y="1428"/>
                    </a:lnTo>
                    <a:lnTo>
                      <a:pt x="4229" y="1466"/>
                    </a:lnTo>
                    <a:lnTo>
                      <a:pt x="4229" y="1504"/>
                    </a:lnTo>
                    <a:lnTo>
                      <a:pt x="4210" y="1543"/>
                    </a:lnTo>
                    <a:lnTo>
                      <a:pt x="4115" y="1695"/>
                    </a:lnTo>
                    <a:lnTo>
                      <a:pt x="4077" y="1790"/>
                    </a:lnTo>
                    <a:lnTo>
                      <a:pt x="4096" y="1847"/>
                    </a:lnTo>
                    <a:lnTo>
                      <a:pt x="4133" y="1905"/>
                    </a:lnTo>
                    <a:lnTo>
                      <a:pt x="4191" y="1942"/>
                    </a:lnTo>
                    <a:lnTo>
                      <a:pt x="4305" y="2000"/>
                    </a:lnTo>
                    <a:lnTo>
                      <a:pt x="4343" y="2057"/>
                    </a:lnTo>
                    <a:lnTo>
                      <a:pt x="4362" y="2114"/>
                    </a:lnTo>
                    <a:lnTo>
                      <a:pt x="4343" y="2171"/>
                    </a:lnTo>
                    <a:lnTo>
                      <a:pt x="4286" y="2286"/>
                    </a:lnTo>
                    <a:lnTo>
                      <a:pt x="4210" y="2533"/>
                    </a:lnTo>
                    <a:lnTo>
                      <a:pt x="4172" y="2781"/>
                    </a:lnTo>
                    <a:lnTo>
                      <a:pt x="4133" y="2876"/>
                    </a:lnTo>
                    <a:lnTo>
                      <a:pt x="4133" y="2914"/>
                    </a:lnTo>
                    <a:lnTo>
                      <a:pt x="4133" y="2990"/>
                    </a:lnTo>
                    <a:lnTo>
                      <a:pt x="4153" y="3085"/>
                    </a:lnTo>
                    <a:lnTo>
                      <a:pt x="4133" y="3257"/>
                    </a:lnTo>
                    <a:lnTo>
                      <a:pt x="4115" y="3276"/>
                    </a:lnTo>
                    <a:lnTo>
                      <a:pt x="4096" y="3295"/>
                    </a:lnTo>
                    <a:lnTo>
                      <a:pt x="4057" y="3314"/>
                    </a:lnTo>
                    <a:lnTo>
                      <a:pt x="3943" y="3333"/>
                    </a:lnTo>
                    <a:lnTo>
                      <a:pt x="3848" y="3333"/>
                    </a:lnTo>
                    <a:lnTo>
                      <a:pt x="3810" y="3314"/>
                    </a:lnTo>
                    <a:lnTo>
                      <a:pt x="3772" y="3295"/>
                    </a:lnTo>
                    <a:lnTo>
                      <a:pt x="3734" y="3276"/>
                    </a:lnTo>
                    <a:lnTo>
                      <a:pt x="3696" y="3295"/>
                    </a:lnTo>
                    <a:lnTo>
                      <a:pt x="3676" y="3314"/>
                    </a:lnTo>
                    <a:lnTo>
                      <a:pt x="3639" y="3333"/>
                    </a:lnTo>
                    <a:lnTo>
                      <a:pt x="3600" y="3352"/>
                    </a:lnTo>
                    <a:lnTo>
                      <a:pt x="3581" y="3352"/>
                    </a:lnTo>
                    <a:lnTo>
                      <a:pt x="3543" y="3352"/>
                    </a:lnTo>
                    <a:lnTo>
                      <a:pt x="3524" y="3371"/>
                    </a:lnTo>
                    <a:lnTo>
                      <a:pt x="3486" y="3371"/>
                    </a:lnTo>
                    <a:lnTo>
                      <a:pt x="3448" y="3429"/>
                    </a:lnTo>
                    <a:lnTo>
                      <a:pt x="3429" y="3447"/>
                    </a:lnTo>
                    <a:lnTo>
                      <a:pt x="3372" y="3466"/>
                    </a:lnTo>
                    <a:lnTo>
                      <a:pt x="3258" y="3466"/>
                    </a:lnTo>
                    <a:lnTo>
                      <a:pt x="3200" y="3466"/>
                    </a:lnTo>
                    <a:lnTo>
                      <a:pt x="3124" y="3543"/>
                    </a:lnTo>
                    <a:lnTo>
                      <a:pt x="3105" y="3657"/>
                    </a:lnTo>
                    <a:lnTo>
                      <a:pt x="3067" y="3752"/>
                    </a:lnTo>
                    <a:lnTo>
                      <a:pt x="2953" y="3790"/>
                    </a:lnTo>
                    <a:lnTo>
                      <a:pt x="2838" y="3790"/>
                    </a:lnTo>
                    <a:lnTo>
                      <a:pt x="2800" y="3790"/>
                    </a:lnTo>
                    <a:lnTo>
                      <a:pt x="2762" y="3809"/>
                    </a:lnTo>
                    <a:lnTo>
                      <a:pt x="2743" y="3847"/>
                    </a:lnTo>
                    <a:lnTo>
                      <a:pt x="2877" y="3962"/>
                    </a:lnTo>
                    <a:lnTo>
                      <a:pt x="2914" y="4076"/>
                    </a:lnTo>
                    <a:lnTo>
                      <a:pt x="2838" y="4171"/>
                    </a:lnTo>
                    <a:lnTo>
                      <a:pt x="2762" y="4267"/>
                    </a:lnTo>
                    <a:lnTo>
                      <a:pt x="2782" y="4304"/>
                    </a:lnTo>
                    <a:lnTo>
                      <a:pt x="2838" y="4419"/>
                    </a:lnTo>
                    <a:lnTo>
                      <a:pt x="2858" y="4495"/>
                    </a:lnTo>
                    <a:lnTo>
                      <a:pt x="2858" y="4590"/>
                    </a:lnTo>
                    <a:lnTo>
                      <a:pt x="2838" y="4666"/>
                    </a:lnTo>
                    <a:lnTo>
                      <a:pt x="2800" y="4724"/>
                    </a:lnTo>
                    <a:lnTo>
                      <a:pt x="2743" y="4780"/>
                    </a:lnTo>
                    <a:lnTo>
                      <a:pt x="2705" y="4780"/>
                    </a:lnTo>
                    <a:lnTo>
                      <a:pt x="2667" y="4780"/>
                    </a:lnTo>
                    <a:lnTo>
                      <a:pt x="2648" y="4762"/>
                    </a:lnTo>
                    <a:lnTo>
                      <a:pt x="2438" y="4685"/>
                    </a:lnTo>
                    <a:lnTo>
                      <a:pt x="2362" y="4666"/>
                    </a:lnTo>
                    <a:lnTo>
                      <a:pt x="2324" y="4648"/>
                    </a:lnTo>
                    <a:lnTo>
                      <a:pt x="2305" y="4648"/>
                    </a:lnTo>
                    <a:lnTo>
                      <a:pt x="2305" y="4685"/>
                    </a:lnTo>
                    <a:lnTo>
                      <a:pt x="2324" y="4743"/>
                    </a:lnTo>
                    <a:lnTo>
                      <a:pt x="2305" y="4762"/>
                    </a:lnTo>
                    <a:lnTo>
                      <a:pt x="2267" y="4780"/>
                    </a:lnTo>
                    <a:lnTo>
                      <a:pt x="2057" y="4762"/>
                    </a:lnTo>
                    <a:lnTo>
                      <a:pt x="1962" y="4780"/>
                    </a:lnTo>
                    <a:lnTo>
                      <a:pt x="1943" y="4780"/>
                    </a:lnTo>
                    <a:lnTo>
                      <a:pt x="1924" y="4819"/>
                    </a:lnTo>
                    <a:lnTo>
                      <a:pt x="1886" y="4800"/>
                    </a:lnTo>
                    <a:lnTo>
                      <a:pt x="1867" y="4800"/>
                    </a:lnTo>
                    <a:lnTo>
                      <a:pt x="1829" y="4800"/>
                    </a:lnTo>
                    <a:lnTo>
                      <a:pt x="1810" y="4819"/>
                    </a:lnTo>
                    <a:lnTo>
                      <a:pt x="1791" y="4857"/>
                    </a:lnTo>
                    <a:lnTo>
                      <a:pt x="1791" y="4876"/>
                    </a:lnTo>
                    <a:lnTo>
                      <a:pt x="1753" y="4876"/>
                    </a:lnTo>
                    <a:lnTo>
                      <a:pt x="1486" y="4933"/>
                    </a:lnTo>
                    <a:lnTo>
                      <a:pt x="1448" y="4933"/>
                    </a:lnTo>
                    <a:lnTo>
                      <a:pt x="1391" y="4914"/>
                    </a:lnTo>
                    <a:lnTo>
                      <a:pt x="1295" y="4914"/>
                    </a:lnTo>
                    <a:lnTo>
                      <a:pt x="1277" y="4914"/>
                    </a:lnTo>
                    <a:lnTo>
                      <a:pt x="1258" y="4914"/>
                    </a:lnTo>
                    <a:lnTo>
                      <a:pt x="1258" y="4933"/>
                    </a:lnTo>
                    <a:lnTo>
                      <a:pt x="1219" y="4952"/>
                    </a:lnTo>
                    <a:lnTo>
                      <a:pt x="1219" y="4933"/>
                    </a:lnTo>
                    <a:lnTo>
                      <a:pt x="1162" y="4895"/>
                    </a:lnTo>
                    <a:lnTo>
                      <a:pt x="1143" y="4876"/>
                    </a:lnTo>
                    <a:lnTo>
                      <a:pt x="1086" y="4838"/>
                    </a:lnTo>
                    <a:lnTo>
                      <a:pt x="1048" y="4819"/>
                    </a:lnTo>
                    <a:lnTo>
                      <a:pt x="991" y="4743"/>
                    </a:lnTo>
                    <a:lnTo>
                      <a:pt x="953" y="4724"/>
                    </a:lnTo>
                    <a:lnTo>
                      <a:pt x="896" y="4685"/>
                    </a:lnTo>
                    <a:lnTo>
                      <a:pt x="838" y="4685"/>
                    </a:lnTo>
                    <a:lnTo>
                      <a:pt x="781" y="4666"/>
                    </a:lnTo>
                    <a:lnTo>
                      <a:pt x="686" y="4704"/>
                    </a:lnTo>
                    <a:lnTo>
                      <a:pt x="667" y="4704"/>
                    </a:lnTo>
                    <a:lnTo>
                      <a:pt x="648" y="4685"/>
                    </a:lnTo>
                    <a:lnTo>
                      <a:pt x="552" y="4666"/>
                    </a:lnTo>
                    <a:lnTo>
                      <a:pt x="534" y="4648"/>
                    </a:lnTo>
                    <a:lnTo>
                      <a:pt x="534" y="4590"/>
                    </a:lnTo>
                    <a:lnTo>
                      <a:pt x="515" y="4571"/>
                    </a:lnTo>
                    <a:lnTo>
                      <a:pt x="457" y="4533"/>
                    </a:lnTo>
                    <a:lnTo>
                      <a:pt x="438" y="4533"/>
                    </a:lnTo>
                    <a:lnTo>
                      <a:pt x="400" y="4533"/>
                    </a:lnTo>
                    <a:lnTo>
                      <a:pt x="343" y="4552"/>
                    </a:lnTo>
                    <a:lnTo>
                      <a:pt x="286" y="4552"/>
                    </a:lnTo>
                    <a:lnTo>
                      <a:pt x="229" y="4533"/>
                    </a:lnTo>
                    <a:lnTo>
                      <a:pt x="191" y="4476"/>
                    </a:lnTo>
                    <a:lnTo>
                      <a:pt x="134" y="4323"/>
                    </a:lnTo>
                    <a:lnTo>
                      <a:pt x="57" y="4267"/>
                    </a:lnTo>
                    <a:lnTo>
                      <a:pt x="39" y="4267"/>
                    </a:lnTo>
                    <a:lnTo>
                      <a:pt x="134" y="4000"/>
                    </a:lnTo>
                    <a:lnTo>
                      <a:pt x="191" y="3790"/>
                    </a:lnTo>
                    <a:lnTo>
                      <a:pt x="229" y="3733"/>
                    </a:lnTo>
                    <a:lnTo>
                      <a:pt x="324" y="3638"/>
                    </a:lnTo>
                    <a:lnTo>
                      <a:pt x="324" y="3581"/>
                    </a:lnTo>
                    <a:lnTo>
                      <a:pt x="343" y="3561"/>
                    </a:lnTo>
                    <a:lnTo>
                      <a:pt x="286" y="3505"/>
                    </a:lnTo>
                    <a:lnTo>
                      <a:pt x="248" y="3429"/>
                    </a:lnTo>
                    <a:lnTo>
                      <a:pt x="267" y="3390"/>
                    </a:lnTo>
                    <a:lnTo>
                      <a:pt x="267" y="3333"/>
                    </a:lnTo>
                    <a:lnTo>
                      <a:pt x="248" y="3276"/>
                    </a:lnTo>
                    <a:lnTo>
                      <a:pt x="210" y="3238"/>
                    </a:lnTo>
                    <a:lnTo>
                      <a:pt x="57" y="3200"/>
                    </a:lnTo>
                    <a:lnTo>
                      <a:pt x="0" y="3162"/>
                    </a:lnTo>
                    <a:lnTo>
                      <a:pt x="0" y="3104"/>
                    </a:lnTo>
                    <a:lnTo>
                      <a:pt x="39" y="3066"/>
                    </a:lnTo>
                    <a:lnTo>
                      <a:pt x="95" y="3048"/>
                    </a:lnTo>
                    <a:lnTo>
                      <a:pt x="153" y="2990"/>
                    </a:lnTo>
                    <a:lnTo>
                      <a:pt x="191" y="2933"/>
                    </a:lnTo>
                    <a:lnTo>
                      <a:pt x="191" y="2876"/>
                    </a:lnTo>
                    <a:lnTo>
                      <a:pt x="171" y="2857"/>
                    </a:lnTo>
                    <a:lnTo>
                      <a:pt x="153" y="2819"/>
                    </a:lnTo>
                    <a:lnTo>
                      <a:pt x="76" y="2762"/>
                    </a:lnTo>
                    <a:lnTo>
                      <a:pt x="39" y="2723"/>
                    </a:lnTo>
                    <a:lnTo>
                      <a:pt x="19" y="2685"/>
                    </a:lnTo>
                    <a:lnTo>
                      <a:pt x="39" y="2628"/>
                    </a:lnTo>
                    <a:lnTo>
                      <a:pt x="134" y="2552"/>
                    </a:lnTo>
                    <a:lnTo>
                      <a:pt x="420" y="2476"/>
                    </a:lnTo>
                    <a:lnTo>
                      <a:pt x="552" y="2419"/>
                    </a:lnTo>
                    <a:lnTo>
                      <a:pt x="629" y="2381"/>
                    </a:lnTo>
                    <a:lnTo>
                      <a:pt x="686" y="2323"/>
                    </a:lnTo>
                    <a:lnTo>
                      <a:pt x="743" y="2266"/>
                    </a:lnTo>
                    <a:lnTo>
                      <a:pt x="762" y="2209"/>
                    </a:lnTo>
                    <a:lnTo>
                      <a:pt x="781" y="2152"/>
                    </a:lnTo>
                    <a:lnTo>
                      <a:pt x="800" y="2095"/>
                    </a:lnTo>
                    <a:lnTo>
                      <a:pt x="781" y="2038"/>
                    </a:lnTo>
                    <a:lnTo>
                      <a:pt x="686" y="1771"/>
                    </a:lnTo>
                    <a:lnTo>
                      <a:pt x="629" y="1695"/>
                    </a:lnTo>
                    <a:lnTo>
                      <a:pt x="552" y="1638"/>
                    </a:lnTo>
                    <a:lnTo>
                      <a:pt x="515" y="1580"/>
                    </a:lnTo>
                    <a:lnTo>
                      <a:pt x="496" y="1524"/>
                    </a:lnTo>
                    <a:lnTo>
                      <a:pt x="496" y="1504"/>
                    </a:lnTo>
                    <a:lnTo>
                      <a:pt x="496" y="1428"/>
                    </a:lnTo>
                    <a:lnTo>
                      <a:pt x="610" y="1333"/>
                    </a:lnTo>
                    <a:lnTo>
                      <a:pt x="724" y="1257"/>
                    </a:lnTo>
                    <a:lnTo>
                      <a:pt x="800" y="1219"/>
                    </a:lnTo>
                    <a:lnTo>
                      <a:pt x="838" y="1199"/>
                    </a:lnTo>
                    <a:lnTo>
                      <a:pt x="914" y="1219"/>
                    </a:lnTo>
                    <a:lnTo>
                      <a:pt x="953" y="1219"/>
                    </a:lnTo>
                    <a:lnTo>
                      <a:pt x="1010" y="1238"/>
                    </a:lnTo>
                    <a:lnTo>
                      <a:pt x="1124" y="1219"/>
                    </a:lnTo>
                    <a:lnTo>
                      <a:pt x="1162" y="1219"/>
                    </a:lnTo>
                    <a:lnTo>
                      <a:pt x="1181" y="1219"/>
                    </a:lnTo>
                    <a:lnTo>
                      <a:pt x="1258" y="1219"/>
                    </a:lnTo>
                    <a:lnTo>
                      <a:pt x="1277" y="1238"/>
                    </a:lnTo>
                    <a:lnTo>
                      <a:pt x="1372" y="1257"/>
                    </a:lnTo>
                    <a:lnTo>
                      <a:pt x="1391" y="1257"/>
                    </a:lnTo>
                    <a:lnTo>
                      <a:pt x="1410" y="1257"/>
                    </a:lnTo>
                    <a:lnTo>
                      <a:pt x="1410" y="1276"/>
                    </a:lnTo>
                    <a:lnTo>
                      <a:pt x="1429" y="1295"/>
                    </a:lnTo>
                    <a:lnTo>
                      <a:pt x="1448" y="1295"/>
                    </a:lnTo>
                    <a:lnTo>
                      <a:pt x="1467" y="1295"/>
                    </a:lnTo>
                    <a:lnTo>
                      <a:pt x="1486" y="1276"/>
                    </a:lnTo>
                    <a:lnTo>
                      <a:pt x="1562" y="1238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81" name="Freeform 18">
                <a:extLst>
                  <a:ext uri="{FF2B5EF4-FFF2-40B4-BE49-F238E27FC236}">
                    <a16:creationId xmlns:a16="http://schemas.microsoft.com/office/drawing/2014/main" id="{58965B5F-0B67-684E-9837-C3900DFA6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3988" y="10018713"/>
                <a:ext cx="3352800" cy="2982912"/>
              </a:xfrm>
              <a:custGeom>
                <a:avLst/>
                <a:gdLst>
                  <a:gd name="T0" fmla="*/ 1132557843 w 9315"/>
                  <a:gd name="T1" fmla="*/ 71649280 h 8287"/>
                  <a:gd name="T2" fmla="*/ 1122711805 w 9315"/>
                  <a:gd name="T3" fmla="*/ 125936694 h 8287"/>
                  <a:gd name="T4" fmla="*/ 1117788606 w 9315"/>
                  <a:gd name="T5" fmla="*/ 155477494 h 8287"/>
                  <a:gd name="T6" fmla="*/ 1112865767 w 9315"/>
                  <a:gd name="T7" fmla="*/ 172838999 h 8287"/>
                  <a:gd name="T8" fmla="*/ 1115456584 w 9315"/>
                  <a:gd name="T9" fmla="*/ 244358697 h 8287"/>
                  <a:gd name="T10" fmla="*/ 1112865767 w 9315"/>
                  <a:gd name="T11" fmla="*/ 261590980 h 8287"/>
                  <a:gd name="T12" fmla="*/ 1117788606 w 9315"/>
                  <a:gd name="T13" fmla="*/ 298646471 h 8287"/>
                  <a:gd name="T14" fmla="*/ 1110404168 w 9315"/>
                  <a:gd name="T15" fmla="*/ 320931383 h 8287"/>
                  <a:gd name="T16" fmla="*/ 1112865767 w 9315"/>
                  <a:gd name="T17" fmla="*/ 360318996 h 8287"/>
                  <a:gd name="T18" fmla="*/ 1122711805 w 9315"/>
                  <a:gd name="T19" fmla="*/ 392451081 h 8287"/>
                  <a:gd name="T20" fmla="*/ 1122711805 w 9315"/>
                  <a:gd name="T21" fmla="*/ 417197696 h 8287"/>
                  <a:gd name="T22" fmla="*/ 1122711805 w 9315"/>
                  <a:gd name="T23" fmla="*/ 459047372 h 8287"/>
                  <a:gd name="T24" fmla="*/ 1147456657 w 9315"/>
                  <a:gd name="T25" fmla="*/ 481332284 h 8287"/>
                  <a:gd name="T26" fmla="*/ 1167148733 w 9315"/>
                  <a:gd name="T27" fmla="*/ 491179097 h 8287"/>
                  <a:gd name="T28" fmla="*/ 1157302695 w 9315"/>
                  <a:gd name="T29" fmla="*/ 508411380 h 8287"/>
                  <a:gd name="T30" fmla="*/ 1172071572 w 9315"/>
                  <a:gd name="T31" fmla="*/ 562698795 h 8287"/>
                  <a:gd name="T32" fmla="*/ 1186970386 w 9315"/>
                  <a:gd name="T33" fmla="*/ 592369176 h 8287"/>
                  <a:gd name="T34" fmla="*/ 1194354824 w 9315"/>
                  <a:gd name="T35" fmla="*/ 604677693 h 8287"/>
                  <a:gd name="T36" fmla="*/ 1189431985 w 9315"/>
                  <a:gd name="T37" fmla="*/ 621909976 h 8287"/>
                  <a:gd name="T38" fmla="*/ 1140071859 w 9315"/>
                  <a:gd name="T39" fmla="*/ 639271481 h 8287"/>
                  <a:gd name="T40" fmla="*/ 1031505927 w 9315"/>
                  <a:gd name="T41" fmla="*/ 723229277 h 8287"/>
                  <a:gd name="T42" fmla="*/ 912964381 w 9315"/>
                  <a:gd name="T43" fmla="*/ 730484805 h 8287"/>
                  <a:gd name="T44" fmla="*/ 851296976 w 9315"/>
                  <a:gd name="T45" fmla="*/ 728023102 h 8287"/>
                  <a:gd name="T46" fmla="*/ 737807846 w 9315"/>
                  <a:gd name="T47" fmla="*/ 839059994 h 8287"/>
                  <a:gd name="T48" fmla="*/ 658780028 w 9315"/>
                  <a:gd name="T49" fmla="*/ 960073282 h 8287"/>
                  <a:gd name="T50" fmla="*/ 609420261 w 9315"/>
                  <a:gd name="T51" fmla="*/ 927941197 h 8287"/>
                  <a:gd name="T52" fmla="*/ 486085093 w 9315"/>
                  <a:gd name="T53" fmla="*/ 893476991 h 8287"/>
                  <a:gd name="T54" fmla="*/ 436725326 w 9315"/>
                  <a:gd name="T55" fmla="*/ 898400758 h 8287"/>
                  <a:gd name="T56" fmla="*/ 306005719 w 9315"/>
                  <a:gd name="T57" fmla="*/ 982358554 h 8287"/>
                  <a:gd name="T58" fmla="*/ 268953230 w 9315"/>
                  <a:gd name="T59" fmla="*/ 1011898993 h 8287"/>
                  <a:gd name="T60" fmla="*/ 239285539 w 9315"/>
                  <a:gd name="T61" fmla="*/ 994667070 h 8287"/>
                  <a:gd name="T62" fmla="*/ 175156535 w 9315"/>
                  <a:gd name="T63" fmla="*/ 1058801658 h 8287"/>
                  <a:gd name="T64" fmla="*/ 111027531 w 9315"/>
                  <a:gd name="T65" fmla="*/ 1048954485 h 8287"/>
                  <a:gd name="T66" fmla="*/ 103513516 w 9315"/>
                  <a:gd name="T67" fmla="*/ 1009437290 h 8287"/>
                  <a:gd name="T68" fmla="*/ 96128717 w 9315"/>
                  <a:gd name="T69" fmla="*/ 947764766 h 8287"/>
                  <a:gd name="T70" fmla="*/ 113489131 w 9315"/>
                  <a:gd name="T71" fmla="*/ 846574686 h 8287"/>
                  <a:gd name="T72" fmla="*/ 73975042 w 9315"/>
                  <a:gd name="T73" fmla="*/ 737999857 h 8287"/>
                  <a:gd name="T74" fmla="*/ 51821366 w 9315"/>
                  <a:gd name="T75" fmla="*/ 700944365 h 8287"/>
                  <a:gd name="T76" fmla="*/ 27076874 w 9315"/>
                  <a:gd name="T77" fmla="*/ 683712082 h 8287"/>
                  <a:gd name="T78" fmla="*/ 4923199 w 9315"/>
                  <a:gd name="T79" fmla="*/ 661427171 h 8287"/>
                  <a:gd name="T80" fmla="*/ 7254862 w 9315"/>
                  <a:gd name="T81" fmla="*/ 614654088 h 8287"/>
                  <a:gd name="T82" fmla="*/ 19692076 w 9315"/>
                  <a:gd name="T83" fmla="*/ 555313685 h 8287"/>
                  <a:gd name="T84" fmla="*/ 108565932 w 9315"/>
                  <a:gd name="T85" fmla="*/ 491179097 h 8287"/>
                  <a:gd name="T86" fmla="*/ 135642806 w 9315"/>
                  <a:gd name="T87" fmla="*/ 439353386 h 8287"/>
                  <a:gd name="T88" fmla="*/ 138104046 w 9315"/>
                  <a:gd name="T89" fmla="*/ 320931383 h 8287"/>
                  <a:gd name="T90" fmla="*/ 128258008 w 9315"/>
                  <a:gd name="T91" fmla="*/ 241896994 h 8287"/>
                  <a:gd name="T92" fmla="*/ 130719607 w 9315"/>
                  <a:gd name="T93" fmla="*/ 202379799 h 8287"/>
                  <a:gd name="T94" fmla="*/ 162848897 w 9315"/>
                  <a:gd name="T95" fmla="*/ 167786010 h 8287"/>
                  <a:gd name="T96" fmla="*/ 217131863 w 9315"/>
                  <a:gd name="T97" fmla="*/ 177762406 h 8287"/>
                  <a:gd name="T98" fmla="*/ 281260867 w 9315"/>
                  <a:gd name="T99" fmla="*/ 180224469 h 8287"/>
                  <a:gd name="T100" fmla="*/ 421956089 w 9315"/>
                  <a:gd name="T101" fmla="*/ 118422002 h 8287"/>
                  <a:gd name="T102" fmla="*/ 444109764 w 9315"/>
                  <a:gd name="T103" fmla="*/ 96266313 h 8287"/>
                  <a:gd name="T104" fmla="*/ 540368058 w 9315"/>
                  <a:gd name="T105" fmla="*/ 96266313 h 8287"/>
                  <a:gd name="T106" fmla="*/ 602165400 w 9315"/>
                  <a:gd name="T107" fmla="*/ 66725873 h 8287"/>
                  <a:gd name="T108" fmla="*/ 715524593 w 9315"/>
                  <a:gd name="T109" fmla="*/ 17361505 h 8287"/>
                  <a:gd name="T110" fmla="*/ 742731045 w 9315"/>
                  <a:gd name="T111" fmla="*/ 101319302 h 8287"/>
                  <a:gd name="T112" fmla="*/ 779783174 w 9315"/>
                  <a:gd name="T113" fmla="*/ 116089881 h 8287"/>
                  <a:gd name="T114" fmla="*/ 792090811 w 9315"/>
                  <a:gd name="T115" fmla="*/ 150554087 h 8287"/>
                  <a:gd name="T116" fmla="*/ 922939995 w 9315"/>
                  <a:gd name="T117" fmla="*/ 34593788 h 8287"/>
                  <a:gd name="T118" fmla="*/ 967376923 w 9315"/>
                  <a:gd name="T119" fmla="*/ 34593788 h 8287"/>
                  <a:gd name="T120" fmla="*/ 1016736690 w 9315"/>
                  <a:gd name="T121" fmla="*/ 9846813 h 8287"/>
                  <a:gd name="T122" fmla="*/ 1085788893 w 9315"/>
                  <a:gd name="T123" fmla="*/ 4923407 h 82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315" h="8287">
                    <a:moveTo>
                      <a:pt x="8724" y="57"/>
                    </a:moveTo>
                    <a:lnTo>
                      <a:pt x="8705" y="210"/>
                    </a:lnTo>
                    <a:lnTo>
                      <a:pt x="8705" y="248"/>
                    </a:lnTo>
                    <a:lnTo>
                      <a:pt x="8724" y="324"/>
                    </a:lnTo>
                    <a:lnTo>
                      <a:pt x="8742" y="553"/>
                    </a:lnTo>
                    <a:lnTo>
                      <a:pt x="8742" y="572"/>
                    </a:lnTo>
                    <a:lnTo>
                      <a:pt x="8705" y="877"/>
                    </a:lnTo>
                    <a:lnTo>
                      <a:pt x="8705" y="896"/>
                    </a:lnTo>
                    <a:lnTo>
                      <a:pt x="8666" y="953"/>
                    </a:lnTo>
                    <a:lnTo>
                      <a:pt x="8666" y="972"/>
                    </a:lnTo>
                    <a:lnTo>
                      <a:pt x="8666" y="1010"/>
                    </a:lnTo>
                    <a:lnTo>
                      <a:pt x="8647" y="1048"/>
                    </a:lnTo>
                    <a:lnTo>
                      <a:pt x="8628" y="1124"/>
                    </a:lnTo>
                    <a:lnTo>
                      <a:pt x="8628" y="1162"/>
                    </a:lnTo>
                    <a:lnTo>
                      <a:pt x="8628" y="1200"/>
                    </a:lnTo>
                    <a:lnTo>
                      <a:pt x="8590" y="1258"/>
                    </a:lnTo>
                    <a:lnTo>
                      <a:pt x="8590" y="1276"/>
                    </a:lnTo>
                    <a:lnTo>
                      <a:pt x="8590" y="1315"/>
                    </a:lnTo>
                    <a:lnTo>
                      <a:pt x="8590" y="1334"/>
                    </a:lnTo>
                    <a:lnTo>
                      <a:pt x="8590" y="1372"/>
                    </a:lnTo>
                    <a:lnTo>
                      <a:pt x="8590" y="1391"/>
                    </a:lnTo>
                    <a:lnTo>
                      <a:pt x="8590" y="1829"/>
                    </a:lnTo>
                    <a:lnTo>
                      <a:pt x="8610" y="1886"/>
                    </a:lnTo>
                    <a:lnTo>
                      <a:pt x="8610" y="1905"/>
                    </a:lnTo>
                    <a:lnTo>
                      <a:pt x="8610" y="1943"/>
                    </a:lnTo>
                    <a:lnTo>
                      <a:pt x="8610" y="1962"/>
                    </a:lnTo>
                    <a:lnTo>
                      <a:pt x="8590" y="1981"/>
                    </a:lnTo>
                    <a:lnTo>
                      <a:pt x="8590" y="2019"/>
                    </a:lnTo>
                    <a:lnTo>
                      <a:pt x="8610" y="2057"/>
                    </a:lnTo>
                    <a:lnTo>
                      <a:pt x="8647" y="2172"/>
                    </a:lnTo>
                    <a:lnTo>
                      <a:pt x="8647" y="2210"/>
                    </a:lnTo>
                    <a:lnTo>
                      <a:pt x="8647" y="2229"/>
                    </a:lnTo>
                    <a:lnTo>
                      <a:pt x="8628" y="2305"/>
                    </a:lnTo>
                    <a:lnTo>
                      <a:pt x="8610" y="2458"/>
                    </a:lnTo>
                    <a:lnTo>
                      <a:pt x="8590" y="2477"/>
                    </a:lnTo>
                    <a:lnTo>
                      <a:pt x="8571" y="2477"/>
                    </a:lnTo>
                    <a:lnTo>
                      <a:pt x="8571" y="2496"/>
                    </a:lnTo>
                    <a:lnTo>
                      <a:pt x="8552" y="2496"/>
                    </a:lnTo>
                    <a:lnTo>
                      <a:pt x="8552" y="2514"/>
                    </a:lnTo>
                    <a:lnTo>
                      <a:pt x="8552" y="2534"/>
                    </a:lnTo>
                    <a:lnTo>
                      <a:pt x="8590" y="2781"/>
                    </a:lnTo>
                    <a:lnTo>
                      <a:pt x="8610" y="2819"/>
                    </a:lnTo>
                    <a:lnTo>
                      <a:pt x="8647" y="2895"/>
                    </a:lnTo>
                    <a:lnTo>
                      <a:pt x="8666" y="2972"/>
                    </a:lnTo>
                    <a:lnTo>
                      <a:pt x="8666" y="3010"/>
                    </a:lnTo>
                    <a:lnTo>
                      <a:pt x="8666" y="3029"/>
                    </a:lnTo>
                    <a:lnTo>
                      <a:pt x="8666" y="3048"/>
                    </a:lnTo>
                    <a:lnTo>
                      <a:pt x="8666" y="3067"/>
                    </a:lnTo>
                    <a:lnTo>
                      <a:pt x="8666" y="3105"/>
                    </a:lnTo>
                    <a:lnTo>
                      <a:pt x="8666" y="3162"/>
                    </a:lnTo>
                    <a:lnTo>
                      <a:pt x="8666" y="3220"/>
                    </a:lnTo>
                    <a:lnTo>
                      <a:pt x="8666" y="3239"/>
                    </a:lnTo>
                    <a:lnTo>
                      <a:pt x="8666" y="3276"/>
                    </a:lnTo>
                    <a:lnTo>
                      <a:pt x="8666" y="3505"/>
                    </a:lnTo>
                    <a:lnTo>
                      <a:pt x="8666" y="3524"/>
                    </a:lnTo>
                    <a:lnTo>
                      <a:pt x="8666" y="3543"/>
                    </a:lnTo>
                    <a:lnTo>
                      <a:pt x="8686" y="3562"/>
                    </a:lnTo>
                    <a:lnTo>
                      <a:pt x="8742" y="3620"/>
                    </a:lnTo>
                    <a:lnTo>
                      <a:pt x="8819" y="3677"/>
                    </a:lnTo>
                    <a:lnTo>
                      <a:pt x="8876" y="3677"/>
                    </a:lnTo>
                    <a:lnTo>
                      <a:pt x="8857" y="3715"/>
                    </a:lnTo>
                    <a:lnTo>
                      <a:pt x="8838" y="3734"/>
                    </a:lnTo>
                    <a:lnTo>
                      <a:pt x="8933" y="3753"/>
                    </a:lnTo>
                    <a:lnTo>
                      <a:pt x="8952" y="3753"/>
                    </a:lnTo>
                    <a:lnTo>
                      <a:pt x="8971" y="3772"/>
                    </a:lnTo>
                    <a:lnTo>
                      <a:pt x="9009" y="3791"/>
                    </a:lnTo>
                    <a:lnTo>
                      <a:pt x="9009" y="3810"/>
                    </a:lnTo>
                    <a:lnTo>
                      <a:pt x="8971" y="3810"/>
                    </a:lnTo>
                    <a:lnTo>
                      <a:pt x="8952" y="3886"/>
                    </a:lnTo>
                    <a:lnTo>
                      <a:pt x="8933" y="3905"/>
                    </a:lnTo>
                    <a:lnTo>
                      <a:pt x="8933" y="3924"/>
                    </a:lnTo>
                    <a:lnTo>
                      <a:pt x="8933" y="3943"/>
                    </a:lnTo>
                    <a:lnTo>
                      <a:pt x="9047" y="4077"/>
                    </a:lnTo>
                    <a:lnTo>
                      <a:pt x="9067" y="4134"/>
                    </a:lnTo>
                    <a:lnTo>
                      <a:pt x="9086" y="4191"/>
                    </a:lnTo>
                    <a:lnTo>
                      <a:pt x="9047" y="4343"/>
                    </a:lnTo>
                    <a:lnTo>
                      <a:pt x="9067" y="4419"/>
                    </a:lnTo>
                    <a:lnTo>
                      <a:pt x="9086" y="4458"/>
                    </a:lnTo>
                    <a:lnTo>
                      <a:pt x="9143" y="4515"/>
                    </a:lnTo>
                    <a:lnTo>
                      <a:pt x="9143" y="4553"/>
                    </a:lnTo>
                    <a:lnTo>
                      <a:pt x="9162" y="4572"/>
                    </a:lnTo>
                    <a:lnTo>
                      <a:pt x="9181" y="4591"/>
                    </a:lnTo>
                    <a:lnTo>
                      <a:pt x="9200" y="4610"/>
                    </a:lnTo>
                    <a:lnTo>
                      <a:pt x="9200" y="4667"/>
                    </a:lnTo>
                    <a:lnTo>
                      <a:pt x="9219" y="4667"/>
                    </a:lnTo>
                    <a:lnTo>
                      <a:pt x="9219" y="4686"/>
                    </a:lnTo>
                    <a:lnTo>
                      <a:pt x="9219" y="4705"/>
                    </a:lnTo>
                    <a:lnTo>
                      <a:pt x="9181" y="4724"/>
                    </a:lnTo>
                    <a:lnTo>
                      <a:pt x="9162" y="4744"/>
                    </a:lnTo>
                    <a:lnTo>
                      <a:pt x="9181" y="4800"/>
                    </a:lnTo>
                    <a:lnTo>
                      <a:pt x="9200" y="4839"/>
                    </a:lnTo>
                    <a:lnTo>
                      <a:pt x="9314" y="4972"/>
                    </a:lnTo>
                    <a:lnTo>
                      <a:pt x="9009" y="4972"/>
                    </a:lnTo>
                    <a:lnTo>
                      <a:pt x="8876" y="4953"/>
                    </a:lnTo>
                    <a:lnTo>
                      <a:pt x="8800" y="4934"/>
                    </a:lnTo>
                    <a:lnTo>
                      <a:pt x="8705" y="4953"/>
                    </a:lnTo>
                    <a:lnTo>
                      <a:pt x="8457" y="5048"/>
                    </a:lnTo>
                    <a:lnTo>
                      <a:pt x="8343" y="5124"/>
                    </a:lnTo>
                    <a:lnTo>
                      <a:pt x="8266" y="5201"/>
                    </a:lnTo>
                    <a:lnTo>
                      <a:pt x="7962" y="5582"/>
                    </a:lnTo>
                    <a:lnTo>
                      <a:pt x="7904" y="5601"/>
                    </a:lnTo>
                    <a:lnTo>
                      <a:pt x="7695" y="5601"/>
                    </a:lnTo>
                    <a:lnTo>
                      <a:pt x="7619" y="5619"/>
                    </a:lnTo>
                    <a:lnTo>
                      <a:pt x="7504" y="5638"/>
                    </a:lnTo>
                    <a:lnTo>
                      <a:pt x="7047" y="5638"/>
                    </a:lnTo>
                    <a:lnTo>
                      <a:pt x="6990" y="5619"/>
                    </a:lnTo>
                    <a:lnTo>
                      <a:pt x="6895" y="5582"/>
                    </a:lnTo>
                    <a:lnTo>
                      <a:pt x="6876" y="5582"/>
                    </a:lnTo>
                    <a:lnTo>
                      <a:pt x="6647" y="5601"/>
                    </a:lnTo>
                    <a:lnTo>
                      <a:pt x="6571" y="5619"/>
                    </a:lnTo>
                    <a:lnTo>
                      <a:pt x="6380" y="5715"/>
                    </a:lnTo>
                    <a:lnTo>
                      <a:pt x="6304" y="5753"/>
                    </a:lnTo>
                    <a:lnTo>
                      <a:pt x="6114" y="5867"/>
                    </a:lnTo>
                    <a:lnTo>
                      <a:pt x="5904" y="6095"/>
                    </a:lnTo>
                    <a:lnTo>
                      <a:pt x="5695" y="6476"/>
                    </a:lnTo>
                    <a:lnTo>
                      <a:pt x="5562" y="6629"/>
                    </a:lnTo>
                    <a:lnTo>
                      <a:pt x="5352" y="7086"/>
                    </a:lnTo>
                    <a:lnTo>
                      <a:pt x="5219" y="7258"/>
                    </a:lnTo>
                    <a:lnTo>
                      <a:pt x="5142" y="7372"/>
                    </a:lnTo>
                    <a:lnTo>
                      <a:pt x="5085" y="7410"/>
                    </a:lnTo>
                    <a:lnTo>
                      <a:pt x="5029" y="7429"/>
                    </a:lnTo>
                    <a:lnTo>
                      <a:pt x="4800" y="7391"/>
                    </a:lnTo>
                    <a:lnTo>
                      <a:pt x="4762" y="7277"/>
                    </a:lnTo>
                    <a:lnTo>
                      <a:pt x="4743" y="7201"/>
                    </a:lnTo>
                    <a:lnTo>
                      <a:pt x="4704" y="7162"/>
                    </a:lnTo>
                    <a:lnTo>
                      <a:pt x="4590" y="7086"/>
                    </a:lnTo>
                    <a:lnTo>
                      <a:pt x="4304" y="6991"/>
                    </a:lnTo>
                    <a:lnTo>
                      <a:pt x="3942" y="6896"/>
                    </a:lnTo>
                    <a:lnTo>
                      <a:pt x="3809" y="6877"/>
                    </a:lnTo>
                    <a:lnTo>
                      <a:pt x="3752" y="6896"/>
                    </a:lnTo>
                    <a:lnTo>
                      <a:pt x="3619" y="6896"/>
                    </a:lnTo>
                    <a:lnTo>
                      <a:pt x="3561" y="6896"/>
                    </a:lnTo>
                    <a:lnTo>
                      <a:pt x="3447" y="6877"/>
                    </a:lnTo>
                    <a:lnTo>
                      <a:pt x="3390" y="6915"/>
                    </a:lnTo>
                    <a:lnTo>
                      <a:pt x="3371" y="6934"/>
                    </a:lnTo>
                    <a:lnTo>
                      <a:pt x="3047" y="7277"/>
                    </a:lnTo>
                    <a:lnTo>
                      <a:pt x="3009" y="7315"/>
                    </a:lnTo>
                    <a:lnTo>
                      <a:pt x="2723" y="7467"/>
                    </a:lnTo>
                    <a:lnTo>
                      <a:pt x="2495" y="7543"/>
                    </a:lnTo>
                    <a:lnTo>
                      <a:pt x="2362" y="7582"/>
                    </a:lnTo>
                    <a:lnTo>
                      <a:pt x="2323" y="7600"/>
                    </a:lnTo>
                    <a:lnTo>
                      <a:pt x="2286" y="7639"/>
                    </a:lnTo>
                    <a:lnTo>
                      <a:pt x="2190" y="7753"/>
                    </a:lnTo>
                    <a:lnTo>
                      <a:pt x="2133" y="7810"/>
                    </a:lnTo>
                    <a:lnTo>
                      <a:pt x="2076" y="7810"/>
                    </a:lnTo>
                    <a:lnTo>
                      <a:pt x="2057" y="7810"/>
                    </a:lnTo>
                    <a:lnTo>
                      <a:pt x="2019" y="7791"/>
                    </a:lnTo>
                    <a:lnTo>
                      <a:pt x="1961" y="7734"/>
                    </a:lnTo>
                    <a:lnTo>
                      <a:pt x="1905" y="7696"/>
                    </a:lnTo>
                    <a:lnTo>
                      <a:pt x="1847" y="7677"/>
                    </a:lnTo>
                    <a:lnTo>
                      <a:pt x="1771" y="7696"/>
                    </a:lnTo>
                    <a:lnTo>
                      <a:pt x="1695" y="7772"/>
                    </a:lnTo>
                    <a:lnTo>
                      <a:pt x="1485" y="8039"/>
                    </a:lnTo>
                    <a:lnTo>
                      <a:pt x="1428" y="8115"/>
                    </a:lnTo>
                    <a:lnTo>
                      <a:pt x="1352" y="8172"/>
                    </a:lnTo>
                    <a:lnTo>
                      <a:pt x="1257" y="8210"/>
                    </a:lnTo>
                    <a:lnTo>
                      <a:pt x="1104" y="8286"/>
                    </a:lnTo>
                    <a:lnTo>
                      <a:pt x="1047" y="8286"/>
                    </a:lnTo>
                    <a:lnTo>
                      <a:pt x="914" y="8172"/>
                    </a:lnTo>
                    <a:lnTo>
                      <a:pt x="857" y="8096"/>
                    </a:lnTo>
                    <a:lnTo>
                      <a:pt x="685" y="7962"/>
                    </a:lnTo>
                    <a:lnTo>
                      <a:pt x="742" y="7924"/>
                    </a:lnTo>
                    <a:lnTo>
                      <a:pt x="742" y="7905"/>
                    </a:lnTo>
                    <a:lnTo>
                      <a:pt x="762" y="7886"/>
                    </a:lnTo>
                    <a:lnTo>
                      <a:pt x="799" y="7791"/>
                    </a:lnTo>
                    <a:lnTo>
                      <a:pt x="799" y="7696"/>
                    </a:lnTo>
                    <a:lnTo>
                      <a:pt x="723" y="7524"/>
                    </a:lnTo>
                    <a:lnTo>
                      <a:pt x="723" y="7467"/>
                    </a:lnTo>
                    <a:lnTo>
                      <a:pt x="723" y="7410"/>
                    </a:lnTo>
                    <a:lnTo>
                      <a:pt x="742" y="7315"/>
                    </a:lnTo>
                    <a:lnTo>
                      <a:pt x="762" y="7258"/>
                    </a:lnTo>
                    <a:lnTo>
                      <a:pt x="952" y="6915"/>
                    </a:lnTo>
                    <a:lnTo>
                      <a:pt x="971" y="6857"/>
                    </a:lnTo>
                    <a:lnTo>
                      <a:pt x="971" y="6781"/>
                    </a:lnTo>
                    <a:lnTo>
                      <a:pt x="876" y="6534"/>
                    </a:lnTo>
                    <a:lnTo>
                      <a:pt x="857" y="5981"/>
                    </a:lnTo>
                    <a:lnTo>
                      <a:pt x="762" y="5848"/>
                    </a:lnTo>
                    <a:lnTo>
                      <a:pt x="666" y="5791"/>
                    </a:lnTo>
                    <a:lnTo>
                      <a:pt x="609" y="5753"/>
                    </a:lnTo>
                    <a:lnTo>
                      <a:pt x="571" y="5696"/>
                    </a:lnTo>
                    <a:lnTo>
                      <a:pt x="533" y="5638"/>
                    </a:lnTo>
                    <a:lnTo>
                      <a:pt x="533" y="5467"/>
                    </a:lnTo>
                    <a:lnTo>
                      <a:pt x="514" y="5410"/>
                    </a:lnTo>
                    <a:lnTo>
                      <a:pt x="476" y="5372"/>
                    </a:lnTo>
                    <a:lnTo>
                      <a:pt x="400" y="5410"/>
                    </a:lnTo>
                    <a:lnTo>
                      <a:pt x="342" y="5448"/>
                    </a:lnTo>
                    <a:lnTo>
                      <a:pt x="285" y="5448"/>
                    </a:lnTo>
                    <a:lnTo>
                      <a:pt x="247" y="5410"/>
                    </a:lnTo>
                    <a:lnTo>
                      <a:pt x="228" y="5334"/>
                    </a:lnTo>
                    <a:lnTo>
                      <a:pt x="209" y="5277"/>
                    </a:lnTo>
                    <a:lnTo>
                      <a:pt x="152" y="5257"/>
                    </a:lnTo>
                    <a:lnTo>
                      <a:pt x="38" y="5238"/>
                    </a:lnTo>
                    <a:lnTo>
                      <a:pt x="0" y="5201"/>
                    </a:lnTo>
                    <a:lnTo>
                      <a:pt x="0" y="5162"/>
                    </a:lnTo>
                    <a:lnTo>
                      <a:pt x="38" y="5105"/>
                    </a:lnTo>
                    <a:lnTo>
                      <a:pt x="133" y="5048"/>
                    </a:lnTo>
                    <a:lnTo>
                      <a:pt x="152" y="5010"/>
                    </a:lnTo>
                    <a:lnTo>
                      <a:pt x="152" y="4972"/>
                    </a:lnTo>
                    <a:lnTo>
                      <a:pt x="56" y="4781"/>
                    </a:lnTo>
                    <a:lnTo>
                      <a:pt x="56" y="4744"/>
                    </a:lnTo>
                    <a:lnTo>
                      <a:pt x="76" y="4705"/>
                    </a:lnTo>
                    <a:lnTo>
                      <a:pt x="133" y="4591"/>
                    </a:lnTo>
                    <a:lnTo>
                      <a:pt x="133" y="4553"/>
                    </a:lnTo>
                    <a:lnTo>
                      <a:pt x="114" y="4363"/>
                    </a:lnTo>
                    <a:lnTo>
                      <a:pt x="152" y="4286"/>
                    </a:lnTo>
                    <a:lnTo>
                      <a:pt x="190" y="4229"/>
                    </a:lnTo>
                    <a:lnTo>
                      <a:pt x="247" y="4191"/>
                    </a:lnTo>
                    <a:lnTo>
                      <a:pt x="305" y="4172"/>
                    </a:lnTo>
                    <a:lnTo>
                      <a:pt x="361" y="4134"/>
                    </a:lnTo>
                    <a:lnTo>
                      <a:pt x="838" y="3791"/>
                    </a:lnTo>
                    <a:lnTo>
                      <a:pt x="914" y="3715"/>
                    </a:lnTo>
                    <a:lnTo>
                      <a:pt x="971" y="3638"/>
                    </a:lnTo>
                    <a:lnTo>
                      <a:pt x="1028" y="3524"/>
                    </a:lnTo>
                    <a:lnTo>
                      <a:pt x="1047" y="3448"/>
                    </a:lnTo>
                    <a:lnTo>
                      <a:pt x="1047" y="3391"/>
                    </a:lnTo>
                    <a:lnTo>
                      <a:pt x="1085" y="3239"/>
                    </a:lnTo>
                    <a:lnTo>
                      <a:pt x="1219" y="2991"/>
                    </a:lnTo>
                    <a:lnTo>
                      <a:pt x="1162" y="2553"/>
                    </a:lnTo>
                    <a:lnTo>
                      <a:pt x="1123" y="2514"/>
                    </a:lnTo>
                    <a:lnTo>
                      <a:pt x="1066" y="2477"/>
                    </a:lnTo>
                    <a:lnTo>
                      <a:pt x="1028" y="2400"/>
                    </a:lnTo>
                    <a:lnTo>
                      <a:pt x="1009" y="2362"/>
                    </a:lnTo>
                    <a:lnTo>
                      <a:pt x="1028" y="2267"/>
                    </a:lnTo>
                    <a:lnTo>
                      <a:pt x="952" y="2019"/>
                    </a:lnTo>
                    <a:lnTo>
                      <a:pt x="990" y="1867"/>
                    </a:lnTo>
                    <a:lnTo>
                      <a:pt x="1028" y="1791"/>
                    </a:lnTo>
                    <a:lnTo>
                      <a:pt x="1047" y="1753"/>
                    </a:lnTo>
                    <a:lnTo>
                      <a:pt x="1066" y="1676"/>
                    </a:lnTo>
                    <a:lnTo>
                      <a:pt x="1047" y="1620"/>
                    </a:lnTo>
                    <a:lnTo>
                      <a:pt x="1009" y="1562"/>
                    </a:lnTo>
                    <a:lnTo>
                      <a:pt x="971" y="1524"/>
                    </a:lnTo>
                    <a:lnTo>
                      <a:pt x="933" y="1467"/>
                    </a:lnTo>
                    <a:lnTo>
                      <a:pt x="895" y="1391"/>
                    </a:lnTo>
                    <a:lnTo>
                      <a:pt x="1180" y="1295"/>
                    </a:lnTo>
                    <a:lnTo>
                      <a:pt x="1257" y="1295"/>
                    </a:lnTo>
                    <a:lnTo>
                      <a:pt x="1333" y="1315"/>
                    </a:lnTo>
                    <a:lnTo>
                      <a:pt x="1390" y="1353"/>
                    </a:lnTo>
                    <a:lnTo>
                      <a:pt x="1466" y="1372"/>
                    </a:lnTo>
                    <a:lnTo>
                      <a:pt x="1561" y="1372"/>
                    </a:lnTo>
                    <a:lnTo>
                      <a:pt x="1676" y="1372"/>
                    </a:lnTo>
                    <a:lnTo>
                      <a:pt x="1866" y="1334"/>
                    </a:lnTo>
                    <a:lnTo>
                      <a:pt x="1942" y="1334"/>
                    </a:lnTo>
                    <a:lnTo>
                      <a:pt x="1981" y="1334"/>
                    </a:lnTo>
                    <a:lnTo>
                      <a:pt x="2114" y="1372"/>
                    </a:lnTo>
                    <a:lnTo>
                      <a:pt x="2171" y="1391"/>
                    </a:lnTo>
                    <a:lnTo>
                      <a:pt x="2266" y="1391"/>
                    </a:lnTo>
                    <a:lnTo>
                      <a:pt x="2857" y="1467"/>
                    </a:lnTo>
                    <a:lnTo>
                      <a:pt x="2990" y="1410"/>
                    </a:lnTo>
                    <a:lnTo>
                      <a:pt x="3066" y="1295"/>
                    </a:lnTo>
                    <a:lnTo>
                      <a:pt x="3257" y="914"/>
                    </a:lnTo>
                    <a:lnTo>
                      <a:pt x="3295" y="877"/>
                    </a:lnTo>
                    <a:lnTo>
                      <a:pt x="3314" y="819"/>
                    </a:lnTo>
                    <a:lnTo>
                      <a:pt x="3314" y="743"/>
                    </a:lnTo>
                    <a:lnTo>
                      <a:pt x="3390" y="724"/>
                    </a:lnTo>
                    <a:lnTo>
                      <a:pt x="3428" y="743"/>
                    </a:lnTo>
                    <a:lnTo>
                      <a:pt x="3524" y="782"/>
                    </a:lnTo>
                    <a:lnTo>
                      <a:pt x="3752" y="877"/>
                    </a:lnTo>
                    <a:lnTo>
                      <a:pt x="3847" y="877"/>
                    </a:lnTo>
                    <a:lnTo>
                      <a:pt x="4114" y="782"/>
                    </a:lnTo>
                    <a:lnTo>
                      <a:pt x="4171" y="743"/>
                    </a:lnTo>
                    <a:lnTo>
                      <a:pt x="4228" y="686"/>
                    </a:lnTo>
                    <a:lnTo>
                      <a:pt x="4343" y="572"/>
                    </a:lnTo>
                    <a:lnTo>
                      <a:pt x="4457" y="496"/>
                    </a:lnTo>
                    <a:lnTo>
                      <a:pt x="4590" y="515"/>
                    </a:lnTo>
                    <a:lnTo>
                      <a:pt x="4648" y="515"/>
                    </a:lnTo>
                    <a:lnTo>
                      <a:pt x="4933" y="381"/>
                    </a:lnTo>
                    <a:lnTo>
                      <a:pt x="4990" y="172"/>
                    </a:lnTo>
                    <a:lnTo>
                      <a:pt x="5105" y="210"/>
                    </a:lnTo>
                    <a:lnTo>
                      <a:pt x="5447" y="134"/>
                    </a:lnTo>
                    <a:lnTo>
                      <a:pt x="5523" y="134"/>
                    </a:lnTo>
                    <a:lnTo>
                      <a:pt x="5600" y="248"/>
                    </a:lnTo>
                    <a:lnTo>
                      <a:pt x="5638" y="324"/>
                    </a:lnTo>
                    <a:lnTo>
                      <a:pt x="5657" y="381"/>
                    </a:lnTo>
                    <a:lnTo>
                      <a:pt x="5695" y="705"/>
                    </a:lnTo>
                    <a:lnTo>
                      <a:pt x="5733" y="782"/>
                    </a:lnTo>
                    <a:lnTo>
                      <a:pt x="5771" y="800"/>
                    </a:lnTo>
                    <a:lnTo>
                      <a:pt x="5904" y="800"/>
                    </a:lnTo>
                    <a:lnTo>
                      <a:pt x="5962" y="819"/>
                    </a:lnTo>
                    <a:lnTo>
                      <a:pt x="6000" y="838"/>
                    </a:lnTo>
                    <a:lnTo>
                      <a:pt x="6019" y="896"/>
                    </a:lnTo>
                    <a:lnTo>
                      <a:pt x="6038" y="953"/>
                    </a:lnTo>
                    <a:lnTo>
                      <a:pt x="6038" y="1086"/>
                    </a:lnTo>
                    <a:lnTo>
                      <a:pt x="6038" y="1124"/>
                    </a:lnTo>
                    <a:lnTo>
                      <a:pt x="6076" y="1162"/>
                    </a:lnTo>
                    <a:lnTo>
                      <a:pt x="6114" y="1162"/>
                    </a:lnTo>
                    <a:lnTo>
                      <a:pt x="6324" y="1048"/>
                    </a:lnTo>
                    <a:lnTo>
                      <a:pt x="6362" y="991"/>
                    </a:lnTo>
                    <a:lnTo>
                      <a:pt x="6457" y="877"/>
                    </a:lnTo>
                    <a:lnTo>
                      <a:pt x="6666" y="762"/>
                    </a:lnTo>
                    <a:lnTo>
                      <a:pt x="7124" y="267"/>
                    </a:lnTo>
                    <a:lnTo>
                      <a:pt x="7238" y="172"/>
                    </a:lnTo>
                    <a:lnTo>
                      <a:pt x="7276" y="152"/>
                    </a:lnTo>
                    <a:lnTo>
                      <a:pt x="7333" y="152"/>
                    </a:lnTo>
                    <a:lnTo>
                      <a:pt x="7371" y="172"/>
                    </a:lnTo>
                    <a:lnTo>
                      <a:pt x="7467" y="267"/>
                    </a:lnTo>
                    <a:lnTo>
                      <a:pt x="7523" y="286"/>
                    </a:lnTo>
                    <a:lnTo>
                      <a:pt x="7600" y="286"/>
                    </a:lnTo>
                    <a:lnTo>
                      <a:pt x="7695" y="267"/>
                    </a:lnTo>
                    <a:lnTo>
                      <a:pt x="7733" y="248"/>
                    </a:lnTo>
                    <a:lnTo>
                      <a:pt x="7848" y="76"/>
                    </a:lnTo>
                    <a:lnTo>
                      <a:pt x="7904" y="38"/>
                    </a:lnTo>
                    <a:lnTo>
                      <a:pt x="7981" y="20"/>
                    </a:lnTo>
                    <a:lnTo>
                      <a:pt x="8057" y="0"/>
                    </a:lnTo>
                    <a:lnTo>
                      <a:pt x="8133" y="38"/>
                    </a:lnTo>
                    <a:lnTo>
                      <a:pt x="8381" y="38"/>
                    </a:lnTo>
                    <a:lnTo>
                      <a:pt x="8476" y="57"/>
                    </a:lnTo>
                    <a:lnTo>
                      <a:pt x="8552" y="76"/>
                    </a:lnTo>
                    <a:lnTo>
                      <a:pt x="8724" y="5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82" name="Freeform 19">
                <a:extLst>
                  <a:ext uri="{FF2B5EF4-FFF2-40B4-BE49-F238E27FC236}">
                    <a16:creationId xmlns:a16="http://schemas.microsoft.com/office/drawing/2014/main" id="{35B67541-98DC-B445-A031-3368AB4B6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2113" y="8175625"/>
                <a:ext cx="1687512" cy="2262188"/>
              </a:xfrm>
              <a:custGeom>
                <a:avLst/>
                <a:gdLst>
                  <a:gd name="T0" fmla="*/ 375407153 w 4687"/>
                  <a:gd name="T1" fmla="*/ 14893877 h 6286"/>
                  <a:gd name="T2" fmla="*/ 427258812 w 4687"/>
                  <a:gd name="T3" fmla="*/ 2460840 h 6286"/>
                  <a:gd name="T4" fmla="*/ 503740154 w 4687"/>
                  <a:gd name="T5" fmla="*/ 19815198 h 6286"/>
                  <a:gd name="T6" fmla="*/ 513591955 w 4687"/>
                  <a:gd name="T7" fmla="*/ 36910804 h 6286"/>
                  <a:gd name="T8" fmla="*/ 516054995 w 4687"/>
                  <a:gd name="T9" fmla="*/ 59057286 h 6286"/>
                  <a:gd name="T10" fmla="*/ 535888212 w 4687"/>
                  <a:gd name="T11" fmla="*/ 81333324 h 6286"/>
                  <a:gd name="T12" fmla="*/ 548203053 w 4687"/>
                  <a:gd name="T13" fmla="*/ 93636805 h 6286"/>
                  <a:gd name="T14" fmla="*/ 570369695 w 4687"/>
                  <a:gd name="T15" fmla="*/ 113452003 h 6286"/>
                  <a:gd name="T16" fmla="*/ 575295775 w 4687"/>
                  <a:gd name="T17" fmla="*/ 133138005 h 6286"/>
                  <a:gd name="T18" fmla="*/ 602517753 w 4687"/>
                  <a:gd name="T19" fmla="*/ 160205808 h 6286"/>
                  <a:gd name="T20" fmla="*/ 604980793 w 4687"/>
                  <a:gd name="T21" fmla="*/ 184942686 h 6286"/>
                  <a:gd name="T22" fmla="*/ 585277191 w 4687"/>
                  <a:gd name="T23" fmla="*/ 214600525 h 6286"/>
                  <a:gd name="T24" fmla="*/ 567906655 w 4687"/>
                  <a:gd name="T25" fmla="*/ 251640884 h 6286"/>
                  <a:gd name="T26" fmla="*/ 528369836 w 4687"/>
                  <a:gd name="T27" fmla="*/ 281169527 h 6286"/>
                  <a:gd name="T28" fmla="*/ 523573371 w 4687"/>
                  <a:gd name="T29" fmla="*/ 291012528 h 6286"/>
                  <a:gd name="T30" fmla="*/ 533425532 w 4687"/>
                  <a:gd name="T31" fmla="*/ 315619851 h 6286"/>
                  <a:gd name="T32" fmla="*/ 538351252 w 4687"/>
                  <a:gd name="T33" fmla="*/ 357581531 h 6286"/>
                  <a:gd name="T34" fmla="*/ 518518035 w 4687"/>
                  <a:gd name="T35" fmla="*/ 377396729 h 6286"/>
                  <a:gd name="T36" fmla="*/ 516054995 w 4687"/>
                  <a:gd name="T37" fmla="*/ 404464531 h 6286"/>
                  <a:gd name="T38" fmla="*/ 548203053 w 4687"/>
                  <a:gd name="T39" fmla="*/ 443965731 h 6286"/>
                  <a:gd name="T40" fmla="*/ 580221496 w 4687"/>
                  <a:gd name="T41" fmla="*/ 461190893 h 6286"/>
                  <a:gd name="T42" fmla="*/ 582814151 w 4687"/>
                  <a:gd name="T43" fmla="*/ 512995574 h 6286"/>
                  <a:gd name="T44" fmla="*/ 592665952 w 4687"/>
                  <a:gd name="T45" fmla="*/ 601840254 h 6286"/>
                  <a:gd name="T46" fmla="*/ 592665952 w 4687"/>
                  <a:gd name="T47" fmla="*/ 621526256 h 6286"/>
                  <a:gd name="T48" fmla="*/ 555592174 w 4687"/>
                  <a:gd name="T49" fmla="*/ 670870097 h 6286"/>
                  <a:gd name="T50" fmla="*/ 491425313 w 4687"/>
                  <a:gd name="T51" fmla="*/ 666077973 h 6286"/>
                  <a:gd name="T52" fmla="*/ 454351535 w 4687"/>
                  <a:gd name="T53" fmla="*/ 698067456 h 6286"/>
                  <a:gd name="T54" fmla="*/ 412351316 w 4687"/>
                  <a:gd name="T55" fmla="*/ 685763974 h 6286"/>
                  <a:gd name="T56" fmla="*/ 380332873 w 4687"/>
                  <a:gd name="T57" fmla="*/ 698067456 h 6286"/>
                  <a:gd name="T58" fmla="*/ 276629194 w 4687"/>
                  <a:gd name="T59" fmla="*/ 799215978 h 6286"/>
                  <a:gd name="T60" fmla="*/ 239555416 w 4687"/>
                  <a:gd name="T61" fmla="*/ 804137298 h 6286"/>
                  <a:gd name="T62" fmla="*/ 229703615 w 4687"/>
                  <a:gd name="T63" fmla="*/ 769557779 h 6286"/>
                  <a:gd name="T64" fmla="*/ 195092517 w 4687"/>
                  <a:gd name="T65" fmla="*/ 754793457 h 6286"/>
                  <a:gd name="T66" fmla="*/ 172796260 w 4687"/>
                  <a:gd name="T67" fmla="*/ 680842294 h 6286"/>
                  <a:gd name="T68" fmla="*/ 88925798 w 4687"/>
                  <a:gd name="T69" fmla="*/ 678381814 h 6286"/>
                  <a:gd name="T70" fmla="*/ 41999859 w 4687"/>
                  <a:gd name="T71" fmla="*/ 626577133 h 6286"/>
                  <a:gd name="T72" fmla="*/ 37074138 w 4687"/>
                  <a:gd name="T73" fmla="*/ 596918934 h 6286"/>
                  <a:gd name="T74" fmla="*/ 32148058 w 4687"/>
                  <a:gd name="T75" fmla="*/ 545114253 h 6286"/>
                  <a:gd name="T76" fmla="*/ 0 w 4687"/>
                  <a:gd name="T77" fmla="*/ 468702609 h 6286"/>
                  <a:gd name="T78" fmla="*/ 4926080 w 4687"/>
                  <a:gd name="T79" fmla="*/ 426611014 h 6286"/>
                  <a:gd name="T80" fmla="*/ 39536818 w 4687"/>
                  <a:gd name="T81" fmla="*/ 397082371 h 6286"/>
                  <a:gd name="T82" fmla="*/ 84000077 w 4687"/>
                  <a:gd name="T83" fmla="*/ 384778889 h 6286"/>
                  <a:gd name="T84" fmla="*/ 71685236 w 4687"/>
                  <a:gd name="T85" fmla="*/ 318080331 h 6286"/>
                  <a:gd name="T86" fmla="*/ 96314558 w 4687"/>
                  <a:gd name="T87" fmla="*/ 219392650 h 6286"/>
                  <a:gd name="T88" fmla="*/ 158018379 w 4687"/>
                  <a:gd name="T89" fmla="*/ 194785327 h 6286"/>
                  <a:gd name="T90" fmla="*/ 180314636 w 4687"/>
                  <a:gd name="T91" fmla="*/ 182481846 h 6286"/>
                  <a:gd name="T92" fmla="*/ 192629477 w 4687"/>
                  <a:gd name="T93" fmla="*/ 172638845 h 6286"/>
                  <a:gd name="T94" fmla="*/ 197555197 w 4687"/>
                  <a:gd name="T95" fmla="*/ 150362807 h 6286"/>
                  <a:gd name="T96" fmla="*/ 192629477 w 4687"/>
                  <a:gd name="T97" fmla="*/ 142980646 h 6286"/>
                  <a:gd name="T98" fmla="*/ 197555197 w 4687"/>
                  <a:gd name="T99" fmla="*/ 138059326 h 6286"/>
                  <a:gd name="T100" fmla="*/ 200018237 w 4687"/>
                  <a:gd name="T101" fmla="*/ 125755844 h 6286"/>
                  <a:gd name="T102" fmla="*/ 202481278 w 4687"/>
                  <a:gd name="T103" fmla="*/ 118373683 h 6286"/>
                  <a:gd name="T104" fmla="*/ 200018237 w 4687"/>
                  <a:gd name="T105" fmla="*/ 110861967 h 6286"/>
                  <a:gd name="T106" fmla="*/ 195092517 w 4687"/>
                  <a:gd name="T107" fmla="*/ 98558486 h 6286"/>
                  <a:gd name="T108" fmla="*/ 190166437 w 4687"/>
                  <a:gd name="T109" fmla="*/ 51675125 h 6286"/>
                  <a:gd name="T110" fmla="*/ 251870257 w 4687"/>
                  <a:gd name="T111" fmla="*/ 22146482 h 62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687" h="6286">
                    <a:moveTo>
                      <a:pt x="2476" y="0"/>
                    </a:moveTo>
                    <a:lnTo>
                      <a:pt x="2686" y="95"/>
                    </a:lnTo>
                    <a:lnTo>
                      <a:pt x="2820" y="115"/>
                    </a:lnTo>
                    <a:lnTo>
                      <a:pt x="2896" y="115"/>
                    </a:lnTo>
                    <a:lnTo>
                      <a:pt x="2991" y="115"/>
                    </a:lnTo>
                    <a:lnTo>
                      <a:pt x="3105" y="95"/>
                    </a:lnTo>
                    <a:lnTo>
                      <a:pt x="3143" y="77"/>
                    </a:lnTo>
                    <a:lnTo>
                      <a:pt x="3296" y="19"/>
                    </a:lnTo>
                    <a:lnTo>
                      <a:pt x="3619" y="77"/>
                    </a:lnTo>
                    <a:lnTo>
                      <a:pt x="3714" y="115"/>
                    </a:lnTo>
                    <a:lnTo>
                      <a:pt x="3848" y="115"/>
                    </a:lnTo>
                    <a:lnTo>
                      <a:pt x="3886" y="153"/>
                    </a:lnTo>
                    <a:lnTo>
                      <a:pt x="3924" y="171"/>
                    </a:lnTo>
                    <a:lnTo>
                      <a:pt x="3943" y="228"/>
                    </a:lnTo>
                    <a:lnTo>
                      <a:pt x="3943" y="266"/>
                    </a:lnTo>
                    <a:lnTo>
                      <a:pt x="3962" y="285"/>
                    </a:lnTo>
                    <a:lnTo>
                      <a:pt x="3962" y="304"/>
                    </a:lnTo>
                    <a:lnTo>
                      <a:pt x="3962" y="323"/>
                    </a:lnTo>
                    <a:lnTo>
                      <a:pt x="3981" y="456"/>
                    </a:lnTo>
                    <a:lnTo>
                      <a:pt x="4000" y="475"/>
                    </a:lnTo>
                    <a:lnTo>
                      <a:pt x="4039" y="514"/>
                    </a:lnTo>
                    <a:lnTo>
                      <a:pt x="4076" y="571"/>
                    </a:lnTo>
                    <a:lnTo>
                      <a:pt x="4134" y="628"/>
                    </a:lnTo>
                    <a:lnTo>
                      <a:pt x="4153" y="647"/>
                    </a:lnTo>
                    <a:lnTo>
                      <a:pt x="4172" y="666"/>
                    </a:lnTo>
                    <a:lnTo>
                      <a:pt x="4191" y="685"/>
                    </a:lnTo>
                    <a:lnTo>
                      <a:pt x="4229" y="723"/>
                    </a:lnTo>
                    <a:lnTo>
                      <a:pt x="4362" y="819"/>
                    </a:lnTo>
                    <a:lnTo>
                      <a:pt x="4381" y="837"/>
                    </a:lnTo>
                    <a:lnTo>
                      <a:pt x="4381" y="856"/>
                    </a:lnTo>
                    <a:lnTo>
                      <a:pt x="4400" y="876"/>
                    </a:lnTo>
                    <a:lnTo>
                      <a:pt x="4420" y="952"/>
                    </a:lnTo>
                    <a:lnTo>
                      <a:pt x="4420" y="990"/>
                    </a:lnTo>
                    <a:lnTo>
                      <a:pt x="4420" y="1009"/>
                    </a:lnTo>
                    <a:lnTo>
                      <a:pt x="4438" y="1028"/>
                    </a:lnTo>
                    <a:lnTo>
                      <a:pt x="4572" y="1142"/>
                    </a:lnTo>
                    <a:lnTo>
                      <a:pt x="4591" y="1161"/>
                    </a:lnTo>
                    <a:lnTo>
                      <a:pt x="4629" y="1199"/>
                    </a:lnTo>
                    <a:lnTo>
                      <a:pt x="4648" y="1237"/>
                    </a:lnTo>
                    <a:lnTo>
                      <a:pt x="4667" y="1257"/>
                    </a:lnTo>
                    <a:lnTo>
                      <a:pt x="4686" y="1313"/>
                    </a:lnTo>
                    <a:lnTo>
                      <a:pt x="4686" y="1352"/>
                    </a:lnTo>
                    <a:lnTo>
                      <a:pt x="4667" y="1428"/>
                    </a:lnTo>
                    <a:lnTo>
                      <a:pt x="4629" y="1485"/>
                    </a:lnTo>
                    <a:lnTo>
                      <a:pt x="4552" y="1599"/>
                    </a:lnTo>
                    <a:lnTo>
                      <a:pt x="4515" y="1657"/>
                    </a:lnTo>
                    <a:lnTo>
                      <a:pt x="4496" y="1733"/>
                    </a:lnTo>
                    <a:lnTo>
                      <a:pt x="4496" y="1790"/>
                    </a:lnTo>
                    <a:lnTo>
                      <a:pt x="4420" y="1904"/>
                    </a:lnTo>
                    <a:lnTo>
                      <a:pt x="4381" y="1943"/>
                    </a:lnTo>
                    <a:lnTo>
                      <a:pt x="4229" y="2075"/>
                    </a:lnTo>
                    <a:lnTo>
                      <a:pt x="4172" y="2095"/>
                    </a:lnTo>
                    <a:lnTo>
                      <a:pt x="4095" y="2152"/>
                    </a:lnTo>
                    <a:lnTo>
                      <a:pt x="4076" y="2171"/>
                    </a:lnTo>
                    <a:lnTo>
                      <a:pt x="4058" y="2190"/>
                    </a:lnTo>
                    <a:lnTo>
                      <a:pt x="4058" y="2209"/>
                    </a:lnTo>
                    <a:lnTo>
                      <a:pt x="4039" y="2228"/>
                    </a:lnTo>
                    <a:lnTo>
                      <a:pt x="4039" y="2247"/>
                    </a:lnTo>
                    <a:lnTo>
                      <a:pt x="4039" y="2285"/>
                    </a:lnTo>
                    <a:lnTo>
                      <a:pt x="4039" y="2304"/>
                    </a:lnTo>
                    <a:lnTo>
                      <a:pt x="4076" y="2361"/>
                    </a:lnTo>
                    <a:lnTo>
                      <a:pt x="4115" y="2437"/>
                    </a:lnTo>
                    <a:lnTo>
                      <a:pt x="4153" y="2533"/>
                    </a:lnTo>
                    <a:lnTo>
                      <a:pt x="4153" y="2609"/>
                    </a:lnTo>
                    <a:lnTo>
                      <a:pt x="4153" y="2685"/>
                    </a:lnTo>
                    <a:lnTo>
                      <a:pt x="4153" y="2761"/>
                    </a:lnTo>
                    <a:lnTo>
                      <a:pt x="4134" y="2818"/>
                    </a:lnTo>
                    <a:lnTo>
                      <a:pt x="4115" y="2837"/>
                    </a:lnTo>
                    <a:lnTo>
                      <a:pt x="4095" y="2857"/>
                    </a:lnTo>
                    <a:lnTo>
                      <a:pt x="4000" y="2914"/>
                    </a:lnTo>
                    <a:lnTo>
                      <a:pt x="3962" y="2952"/>
                    </a:lnTo>
                    <a:lnTo>
                      <a:pt x="3943" y="2990"/>
                    </a:lnTo>
                    <a:lnTo>
                      <a:pt x="3962" y="3066"/>
                    </a:lnTo>
                    <a:lnTo>
                      <a:pt x="3981" y="3123"/>
                    </a:lnTo>
                    <a:lnTo>
                      <a:pt x="4076" y="3238"/>
                    </a:lnTo>
                    <a:lnTo>
                      <a:pt x="4115" y="3333"/>
                    </a:lnTo>
                    <a:lnTo>
                      <a:pt x="4172" y="3390"/>
                    </a:lnTo>
                    <a:lnTo>
                      <a:pt x="4229" y="3428"/>
                    </a:lnTo>
                    <a:lnTo>
                      <a:pt x="4362" y="3485"/>
                    </a:lnTo>
                    <a:lnTo>
                      <a:pt x="4476" y="3543"/>
                    </a:lnTo>
                    <a:lnTo>
                      <a:pt x="4476" y="3561"/>
                    </a:lnTo>
                    <a:lnTo>
                      <a:pt x="4476" y="3695"/>
                    </a:lnTo>
                    <a:lnTo>
                      <a:pt x="4476" y="3828"/>
                    </a:lnTo>
                    <a:lnTo>
                      <a:pt x="4496" y="3904"/>
                    </a:lnTo>
                    <a:lnTo>
                      <a:pt x="4496" y="3961"/>
                    </a:lnTo>
                    <a:lnTo>
                      <a:pt x="4496" y="4038"/>
                    </a:lnTo>
                    <a:lnTo>
                      <a:pt x="4515" y="4381"/>
                    </a:lnTo>
                    <a:lnTo>
                      <a:pt x="4572" y="4628"/>
                    </a:lnTo>
                    <a:lnTo>
                      <a:pt x="4572" y="4647"/>
                    </a:lnTo>
                    <a:lnTo>
                      <a:pt x="4572" y="4666"/>
                    </a:lnTo>
                    <a:lnTo>
                      <a:pt x="4552" y="4685"/>
                    </a:lnTo>
                    <a:lnTo>
                      <a:pt x="4552" y="4723"/>
                    </a:lnTo>
                    <a:lnTo>
                      <a:pt x="4572" y="4799"/>
                    </a:lnTo>
                    <a:lnTo>
                      <a:pt x="4572" y="4952"/>
                    </a:lnTo>
                    <a:lnTo>
                      <a:pt x="4534" y="5180"/>
                    </a:lnTo>
                    <a:lnTo>
                      <a:pt x="4362" y="5199"/>
                    </a:lnTo>
                    <a:lnTo>
                      <a:pt x="4286" y="5180"/>
                    </a:lnTo>
                    <a:lnTo>
                      <a:pt x="4191" y="5161"/>
                    </a:lnTo>
                    <a:lnTo>
                      <a:pt x="3943" y="5161"/>
                    </a:lnTo>
                    <a:lnTo>
                      <a:pt x="3867" y="5123"/>
                    </a:lnTo>
                    <a:lnTo>
                      <a:pt x="3791" y="5143"/>
                    </a:lnTo>
                    <a:lnTo>
                      <a:pt x="3714" y="5161"/>
                    </a:lnTo>
                    <a:lnTo>
                      <a:pt x="3658" y="5199"/>
                    </a:lnTo>
                    <a:lnTo>
                      <a:pt x="3543" y="5371"/>
                    </a:lnTo>
                    <a:lnTo>
                      <a:pt x="3505" y="5390"/>
                    </a:lnTo>
                    <a:lnTo>
                      <a:pt x="3410" y="5409"/>
                    </a:lnTo>
                    <a:lnTo>
                      <a:pt x="3333" y="5409"/>
                    </a:lnTo>
                    <a:lnTo>
                      <a:pt x="3277" y="5390"/>
                    </a:lnTo>
                    <a:lnTo>
                      <a:pt x="3181" y="5295"/>
                    </a:lnTo>
                    <a:lnTo>
                      <a:pt x="3143" y="5275"/>
                    </a:lnTo>
                    <a:lnTo>
                      <a:pt x="3086" y="5275"/>
                    </a:lnTo>
                    <a:lnTo>
                      <a:pt x="3048" y="5295"/>
                    </a:lnTo>
                    <a:lnTo>
                      <a:pt x="2934" y="5390"/>
                    </a:lnTo>
                    <a:lnTo>
                      <a:pt x="2476" y="5885"/>
                    </a:lnTo>
                    <a:lnTo>
                      <a:pt x="2267" y="6000"/>
                    </a:lnTo>
                    <a:lnTo>
                      <a:pt x="2172" y="6114"/>
                    </a:lnTo>
                    <a:lnTo>
                      <a:pt x="2134" y="6171"/>
                    </a:lnTo>
                    <a:lnTo>
                      <a:pt x="1924" y="6285"/>
                    </a:lnTo>
                    <a:lnTo>
                      <a:pt x="1886" y="6285"/>
                    </a:lnTo>
                    <a:lnTo>
                      <a:pt x="1848" y="6247"/>
                    </a:lnTo>
                    <a:lnTo>
                      <a:pt x="1848" y="6209"/>
                    </a:lnTo>
                    <a:lnTo>
                      <a:pt x="1848" y="6076"/>
                    </a:lnTo>
                    <a:lnTo>
                      <a:pt x="1829" y="6019"/>
                    </a:lnTo>
                    <a:lnTo>
                      <a:pt x="1810" y="5961"/>
                    </a:lnTo>
                    <a:lnTo>
                      <a:pt x="1772" y="5942"/>
                    </a:lnTo>
                    <a:lnTo>
                      <a:pt x="1714" y="5923"/>
                    </a:lnTo>
                    <a:lnTo>
                      <a:pt x="1581" y="5923"/>
                    </a:lnTo>
                    <a:lnTo>
                      <a:pt x="1543" y="5905"/>
                    </a:lnTo>
                    <a:lnTo>
                      <a:pt x="1505" y="5828"/>
                    </a:lnTo>
                    <a:lnTo>
                      <a:pt x="1467" y="5504"/>
                    </a:lnTo>
                    <a:lnTo>
                      <a:pt x="1448" y="5447"/>
                    </a:lnTo>
                    <a:lnTo>
                      <a:pt x="1410" y="5371"/>
                    </a:lnTo>
                    <a:lnTo>
                      <a:pt x="1333" y="5257"/>
                    </a:lnTo>
                    <a:lnTo>
                      <a:pt x="1257" y="5257"/>
                    </a:lnTo>
                    <a:lnTo>
                      <a:pt x="915" y="5333"/>
                    </a:lnTo>
                    <a:lnTo>
                      <a:pt x="800" y="5295"/>
                    </a:lnTo>
                    <a:lnTo>
                      <a:pt x="686" y="5238"/>
                    </a:lnTo>
                    <a:lnTo>
                      <a:pt x="610" y="5143"/>
                    </a:lnTo>
                    <a:lnTo>
                      <a:pt x="476" y="5047"/>
                    </a:lnTo>
                    <a:lnTo>
                      <a:pt x="400" y="4990"/>
                    </a:lnTo>
                    <a:lnTo>
                      <a:pt x="324" y="4838"/>
                    </a:lnTo>
                    <a:lnTo>
                      <a:pt x="286" y="4781"/>
                    </a:lnTo>
                    <a:lnTo>
                      <a:pt x="267" y="4704"/>
                    </a:lnTo>
                    <a:lnTo>
                      <a:pt x="286" y="4647"/>
                    </a:lnTo>
                    <a:lnTo>
                      <a:pt x="286" y="4609"/>
                    </a:lnTo>
                    <a:lnTo>
                      <a:pt x="305" y="4552"/>
                    </a:lnTo>
                    <a:lnTo>
                      <a:pt x="305" y="4400"/>
                    </a:lnTo>
                    <a:lnTo>
                      <a:pt x="267" y="4247"/>
                    </a:lnTo>
                    <a:lnTo>
                      <a:pt x="248" y="4209"/>
                    </a:lnTo>
                    <a:lnTo>
                      <a:pt x="191" y="4114"/>
                    </a:lnTo>
                    <a:lnTo>
                      <a:pt x="114" y="3961"/>
                    </a:lnTo>
                    <a:lnTo>
                      <a:pt x="77" y="3828"/>
                    </a:lnTo>
                    <a:lnTo>
                      <a:pt x="0" y="3619"/>
                    </a:lnTo>
                    <a:lnTo>
                      <a:pt x="0" y="3543"/>
                    </a:lnTo>
                    <a:lnTo>
                      <a:pt x="0" y="3485"/>
                    </a:lnTo>
                    <a:lnTo>
                      <a:pt x="0" y="3352"/>
                    </a:lnTo>
                    <a:lnTo>
                      <a:pt x="38" y="3294"/>
                    </a:lnTo>
                    <a:lnTo>
                      <a:pt x="95" y="3257"/>
                    </a:lnTo>
                    <a:lnTo>
                      <a:pt x="209" y="3180"/>
                    </a:lnTo>
                    <a:lnTo>
                      <a:pt x="267" y="3104"/>
                    </a:lnTo>
                    <a:lnTo>
                      <a:pt x="305" y="3066"/>
                    </a:lnTo>
                    <a:lnTo>
                      <a:pt x="381" y="3028"/>
                    </a:lnTo>
                    <a:lnTo>
                      <a:pt x="438" y="3009"/>
                    </a:lnTo>
                    <a:lnTo>
                      <a:pt x="534" y="2990"/>
                    </a:lnTo>
                    <a:lnTo>
                      <a:pt x="648" y="2971"/>
                    </a:lnTo>
                    <a:lnTo>
                      <a:pt x="686" y="2895"/>
                    </a:lnTo>
                    <a:lnTo>
                      <a:pt x="648" y="2781"/>
                    </a:lnTo>
                    <a:lnTo>
                      <a:pt x="629" y="2704"/>
                    </a:lnTo>
                    <a:lnTo>
                      <a:pt x="553" y="2456"/>
                    </a:lnTo>
                    <a:lnTo>
                      <a:pt x="553" y="2400"/>
                    </a:lnTo>
                    <a:lnTo>
                      <a:pt x="553" y="2057"/>
                    </a:lnTo>
                    <a:lnTo>
                      <a:pt x="686" y="1771"/>
                    </a:lnTo>
                    <a:lnTo>
                      <a:pt x="743" y="1694"/>
                    </a:lnTo>
                    <a:lnTo>
                      <a:pt x="819" y="1638"/>
                    </a:lnTo>
                    <a:lnTo>
                      <a:pt x="1105" y="1523"/>
                    </a:lnTo>
                    <a:lnTo>
                      <a:pt x="1181" y="1523"/>
                    </a:lnTo>
                    <a:lnTo>
                      <a:pt x="1219" y="1504"/>
                    </a:lnTo>
                    <a:lnTo>
                      <a:pt x="1238" y="1485"/>
                    </a:lnTo>
                    <a:lnTo>
                      <a:pt x="1276" y="1447"/>
                    </a:lnTo>
                    <a:lnTo>
                      <a:pt x="1333" y="1428"/>
                    </a:lnTo>
                    <a:lnTo>
                      <a:pt x="1391" y="1409"/>
                    </a:lnTo>
                    <a:lnTo>
                      <a:pt x="1524" y="1409"/>
                    </a:lnTo>
                    <a:lnTo>
                      <a:pt x="1486" y="1390"/>
                    </a:lnTo>
                    <a:lnTo>
                      <a:pt x="1486" y="1371"/>
                    </a:lnTo>
                    <a:lnTo>
                      <a:pt x="1486" y="1333"/>
                    </a:lnTo>
                    <a:lnTo>
                      <a:pt x="1486" y="1276"/>
                    </a:lnTo>
                    <a:lnTo>
                      <a:pt x="1505" y="1218"/>
                    </a:lnTo>
                    <a:lnTo>
                      <a:pt x="1505" y="1199"/>
                    </a:lnTo>
                    <a:lnTo>
                      <a:pt x="1524" y="1161"/>
                    </a:lnTo>
                    <a:lnTo>
                      <a:pt x="1524" y="1142"/>
                    </a:lnTo>
                    <a:lnTo>
                      <a:pt x="1505" y="1142"/>
                    </a:lnTo>
                    <a:lnTo>
                      <a:pt x="1486" y="1104"/>
                    </a:lnTo>
                    <a:lnTo>
                      <a:pt x="1486" y="1085"/>
                    </a:lnTo>
                    <a:lnTo>
                      <a:pt x="1486" y="1066"/>
                    </a:lnTo>
                    <a:lnTo>
                      <a:pt x="1505" y="1066"/>
                    </a:lnTo>
                    <a:lnTo>
                      <a:pt x="1524" y="1066"/>
                    </a:lnTo>
                    <a:lnTo>
                      <a:pt x="1524" y="1047"/>
                    </a:lnTo>
                    <a:lnTo>
                      <a:pt x="1543" y="1047"/>
                    </a:lnTo>
                    <a:lnTo>
                      <a:pt x="1543" y="1028"/>
                    </a:lnTo>
                    <a:lnTo>
                      <a:pt x="1543" y="971"/>
                    </a:lnTo>
                    <a:lnTo>
                      <a:pt x="1543" y="952"/>
                    </a:lnTo>
                    <a:lnTo>
                      <a:pt x="1562" y="914"/>
                    </a:lnTo>
                    <a:lnTo>
                      <a:pt x="1562" y="895"/>
                    </a:lnTo>
                    <a:lnTo>
                      <a:pt x="1562" y="876"/>
                    </a:lnTo>
                    <a:lnTo>
                      <a:pt x="1543" y="856"/>
                    </a:lnTo>
                    <a:lnTo>
                      <a:pt x="1524" y="837"/>
                    </a:lnTo>
                    <a:lnTo>
                      <a:pt x="1524" y="819"/>
                    </a:lnTo>
                    <a:lnTo>
                      <a:pt x="1505" y="800"/>
                    </a:lnTo>
                    <a:lnTo>
                      <a:pt x="1505" y="761"/>
                    </a:lnTo>
                    <a:lnTo>
                      <a:pt x="1505" y="742"/>
                    </a:lnTo>
                    <a:lnTo>
                      <a:pt x="1505" y="685"/>
                    </a:lnTo>
                    <a:lnTo>
                      <a:pt x="1429" y="590"/>
                    </a:lnTo>
                    <a:lnTo>
                      <a:pt x="1467" y="399"/>
                    </a:lnTo>
                    <a:lnTo>
                      <a:pt x="1562" y="304"/>
                    </a:lnTo>
                    <a:lnTo>
                      <a:pt x="1772" y="228"/>
                    </a:lnTo>
                    <a:lnTo>
                      <a:pt x="1867" y="190"/>
                    </a:lnTo>
                    <a:lnTo>
                      <a:pt x="1943" y="171"/>
                    </a:lnTo>
                    <a:lnTo>
                      <a:pt x="2134" y="134"/>
                    </a:lnTo>
                    <a:lnTo>
                      <a:pt x="2419" y="58"/>
                    </a:lnTo>
                    <a:lnTo>
                      <a:pt x="2476" y="0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18440" name="Group 2">
              <a:extLst>
                <a:ext uri="{FF2B5EF4-FFF2-40B4-BE49-F238E27FC236}">
                  <a16:creationId xmlns:a16="http://schemas.microsoft.com/office/drawing/2014/main" id="{C3CB5359-2744-C34A-B34C-63E4695019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0250" y="2346325"/>
              <a:ext cx="3617913" cy="3609975"/>
              <a:chOff x="14160499" y="4692650"/>
              <a:chExt cx="7236460" cy="7219950"/>
            </a:xfrm>
          </p:grpSpPr>
          <p:sp>
            <p:nvSpPr>
              <p:cNvPr id="18445" name="Freeform 37">
                <a:extLst>
                  <a:ext uri="{FF2B5EF4-FFF2-40B4-BE49-F238E27FC236}">
                    <a16:creationId xmlns:a16="http://schemas.microsoft.com/office/drawing/2014/main" id="{134A88BF-4A63-6141-9A76-2D380A27D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0650" y="11206163"/>
                <a:ext cx="534988" cy="706437"/>
              </a:xfrm>
              <a:custGeom>
                <a:avLst/>
                <a:gdLst>
                  <a:gd name="T0" fmla="*/ 96173357 w 1487"/>
                  <a:gd name="T1" fmla="*/ 0 h 1962"/>
                  <a:gd name="T2" fmla="*/ 96173357 w 1487"/>
                  <a:gd name="T3" fmla="*/ 0 h 1962"/>
                  <a:gd name="T4" fmla="*/ 0 w 1487"/>
                  <a:gd name="T5" fmla="*/ 96194972 h 1962"/>
                  <a:gd name="T6" fmla="*/ 17344836 w 1487"/>
                  <a:gd name="T7" fmla="*/ 148181822 h 1962"/>
                  <a:gd name="T8" fmla="*/ 88795416 w 1487"/>
                  <a:gd name="T9" fmla="*/ 249433111 h 1962"/>
                  <a:gd name="T10" fmla="*/ 96173357 w 1487"/>
                  <a:gd name="T11" fmla="*/ 254229826 h 1962"/>
                  <a:gd name="T12" fmla="*/ 103680818 w 1487"/>
                  <a:gd name="T13" fmla="*/ 249433111 h 1962"/>
                  <a:gd name="T14" fmla="*/ 177590832 w 1487"/>
                  <a:gd name="T15" fmla="*/ 148181822 h 1962"/>
                  <a:gd name="T16" fmla="*/ 192346715 w 1487"/>
                  <a:gd name="T17" fmla="*/ 96194972 h 1962"/>
                  <a:gd name="T18" fmla="*/ 96173357 w 1487"/>
                  <a:gd name="T19" fmla="*/ 0 h 1962"/>
                  <a:gd name="T20" fmla="*/ 96173357 w 1487"/>
                  <a:gd name="T21" fmla="*/ 133272833 h 1962"/>
                  <a:gd name="T22" fmla="*/ 96173357 w 1487"/>
                  <a:gd name="T23" fmla="*/ 133272833 h 1962"/>
                  <a:gd name="T24" fmla="*/ 59153771 w 1487"/>
                  <a:gd name="T25" fmla="*/ 96194972 h 1962"/>
                  <a:gd name="T26" fmla="*/ 96173357 w 1487"/>
                  <a:gd name="T27" fmla="*/ 56783564 h 1962"/>
                  <a:gd name="T28" fmla="*/ 133192944 w 1487"/>
                  <a:gd name="T29" fmla="*/ 96194972 h 1962"/>
                  <a:gd name="T30" fmla="*/ 96173357 w 1487"/>
                  <a:gd name="T31" fmla="*/ 133272833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7" h="1962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19" y="342"/>
                      <a:pt x="0" y="742"/>
                    </a:cubicBezTo>
                    <a:cubicBezTo>
                      <a:pt x="19" y="895"/>
                      <a:pt x="58" y="1028"/>
                      <a:pt x="134" y="1143"/>
                    </a:cubicBezTo>
                    <a:cubicBezTo>
                      <a:pt x="686" y="1924"/>
                      <a:pt x="686" y="1924"/>
                      <a:pt x="686" y="1924"/>
                    </a:cubicBezTo>
                    <a:cubicBezTo>
                      <a:pt x="705" y="1942"/>
                      <a:pt x="724" y="1961"/>
                      <a:pt x="743" y="1961"/>
                    </a:cubicBezTo>
                    <a:cubicBezTo>
                      <a:pt x="762" y="1961"/>
                      <a:pt x="781" y="1942"/>
                      <a:pt x="801" y="1924"/>
                    </a:cubicBezTo>
                    <a:cubicBezTo>
                      <a:pt x="1372" y="1143"/>
                      <a:pt x="1372" y="1143"/>
                      <a:pt x="1372" y="1143"/>
                    </a:cubicBezTo>
                    <a:cubicBezTo>
                      <a:pt x="1429" y="1028"/>
                      <a:pt x="1486" y="895"/>
                      <a:pt x="1486" y="742"/>
                    </a:cubicBezTo>
                    <a:cubicBezTo>
                      <a:pt x="1467" y="342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91" y="1028"/>
                      <a:pt x="457" y="895"/>
                      <a:pt x="457" y="742"/>
                    </a:cubicBezTo>
                    <a:cubicBezTo>
                      <a:pt x="457" y="571"/>
                      <a:pt x="591" y="438"/>
                      <a:pt x="743" y="438"/>
                    </a:cubicBezTo>
                    <a:cubicBezTo>
                      <a:pt x="915" y="438"/>
                      <a:pt x="1029" y="571"/>
                      <a:pt x="1029" y="742"/>
                    </a:cubicBezTo>
                    <a:cubicBezTo>
                      <a:pt x="1029" y="895"/>
                      <a:pt x="915" y="1028"/>
                      <a:pt x="743" y="1028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46" name="Text Box 38">
                <a:extLst>
                  <a:ext uri="{FF2B5EF4-FFF2-40B4-BE49-F238E27FC236}">
                    <a16:creationId xmlns:a16="http://schemas.microsoft.com/office/drawing/2014/main" id="{226A4EE3-B14C-BD4F-9B39-014110EB5A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95488" y="4692650"/>
                <a:ext cx="2176323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Luanda</a:t>
                </a:r>
              </a:p>
            </p:txBody>
          </p:sp>
          <p:sp>
            <p:nvSpPr>
              <p:cNvPr id="4135" name="Text Box 39">
                <a:extLst>
                  <a:ext uri="{FF2B5EF4-FFF2-40B4-BE49-F238E27FC236}">
                    <a16:creationId xmlns:a16="http://schemas.microsoft.com/office/drawing/2014/main" id="{3FEB8E41-84C1-F04E-9FCF-D39000DA9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60499" y="10848976"/>
                <a:ext cx="1520959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Namibe</a:t>
                </a:r>
              </a:p>
            </p:txBody>
          </p:sp>
          <p:sp>
            <p:nvSpPr>
              <p:cNvPr id="4136" name="Text Box 40">
                <a:extLst>
                  <a:ext uri="{FF2B5EF4-FFF2-40B4-BE49-F238E27FC236}">
                    <a16:creationId xmlns:a16="http://schemas.microsoft.com/office/drawing/2014/main" id="{61384C13-AD7A-6A48-920E-1EC16705C5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29086" y="8153400"/>
                <a:ext cx="1222483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Lobito</a:t>
                </a:r>
              </a:p>
            </p:txBody>
          </p:sp>
          <p:sp>
            <p:nvSpPr>
              <p:cNvPr id="4137" name="Text Box 41">
                <a:extLst>
                  <a:ext uri="{FF2B5EF4-FFF2-40B4-BE49-F238E27FC236}">
                    <a16:creationId xmlns:a16="http://schemas.microsoft.com/office/drawing/2014/main" id="{FEEEFF0B-A828-0B44-A18C-9CBB5B1A8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14062" y="8435976"/>
                <a:ext cx="1682897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Huambo</a:t>
                </a:r>
              </a:p>
            </p:txBody>
          </p:sp>
          <p:sp>
            <p:nvSpPr>
              <p:cNvPr id="18450" name="Freeform 42">
                <a:extLst>
                  <a:ext uri="{FF2B5EF4-FFF2-40B4-BE49-F238E27FC236}">
                    <a16:creationId xmlns:a16="http://schemas.microsoft.com/office/drawing/2014/main" id="{B966D2DA-A6BC-B54D-B772-47710BFA5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3175" y="5143500"/>
                <a:ext cx="528638" cy="706438"/>
              </a:xfrm>
              <a:custGeom>
                <a:avLst/>
                <a:gdLst>
                  <a:gd name="T0" fmla="*/ 96350397 w 1468"/>
                  <a:gd name="T1" fmla="*/ 0 h 1963"/>
                  <a:gd name="T2" fmla="*/ 96350397 w 1468"/>
                  <a:gd name="T3" fmla="*/ 0 h 1963"/>
                  <a:gd name="T4" fmla="*/ 0 w 1468"/>
                  <a:gd name="T5" fmla="*/ 96226716 h 1963"/>
                  <a:gd name="T6" fmla="*/ 14912777 w 1468"/>
                  <a:gd name="T7" fmla="*/ 145570493 h 1963"/>
                  <a:gd name="T8" fmla="*/ 88958828 w 1468"/>
                  <a:gd name="T9" fmla="*/ 246718883 h 1963"/>
                  <a:gd name="T10" fmla="*/ 96350397 w 1468"/>
                  <a:gd name="T11" fmla="*/ 254101034 h 1963"/>
                  <a:gd name="T12" fmla="*/ 103871605 w 1468"/>
                  <a:gd name="T13" fmla="*/ 246718883 h 1963"/>
                  <a:gd name="T14" fmla="*/ 175453800 w 1468"/>
                  <a:gd name="T15" fmla="*/ 145570493 h 1963"/>
                  <a:gd name="T16" fmla="*/ 190236938 w 1468"/>
                  <a:gd name="T17" fmla="*/ 96226716 h 1963"/>
                  <a:gd name="T18" fmla="*/ 96350397 w 1468"/>
                  <a:gd name="T19" fmla="*/ 0 h 1963"/>
                  <a:gd name="T20" fmla="*/ 96350397 w 1468"/>
                  <a:gd name="T21" fmla="*/ 133267028 h 1963"/>
                  <a:gd name="T22" fmla="*/ 96350397 w 1468"/>
                  <a:gd name="T23" fmla="*/ 133267028 h 1963"/>
                  <a:gd name="T24" fmla="*/ 56928335 w 1468"/>
                  <a:gd name="T25" fmla="*/ 93766239 h 1963"/>
                  <a:gd name="T26" fmla="*/ 96350397 w 1468"/>
                  <a:gd name="T27" fmla="*/ 56725928 h 1963"/>
                  <a:gd name="T28" fmla="*/ 133438242 w 1468"/>
                  <a:gd name="T29" fmla="*/ 93766239 h 1963"/>
                  <a:gd name="T30" fmla="*/ 96350397 w 1468"/>
                  <a:gd name="T31" fmla="*/ 133267028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24" y="0"/>
                      <a:pt x="0" y="324"/>
                      <a:pt x="0" y="743"/>
                    </a:cubicBezTo>
                    <a:cubicBezTo>
                      <a:pt x="0" y="876"/>
                      <a:pt x="39" y="1010"/>
                      <a:pt x="115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686" y="1943"/>
                      <a:pt x="725" y="1962"/>
                      <a:pt x="743" y="1962"/>
                    </a:cubicBezTo>
                    <a:cubicBezTo>
                      <a:pt x="762" y="1962"/>
                      <a:pt x="781" y="1943"/>
                      <a:pt x="801" y="1905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29" y="1010"/>
                      <a:pt x="1467" y="876"/>
                      <a:pt x="1467" y="743"/>
                    </a:cubicBezTo>
                    <a:cubicBezTo>
                      <a:pt x="1467" y="324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2" y="1029"/>
                      <a:pt x="439" y="895"/>
                      <a:pt x="439" y="724"/>
                    </a:cubicBezTo>
                    <a:cubicBezTo>
                      <a:pt x="439" y="572"/>
                      <a:pt x="572" y="438"/>
                      <a:pt x="743" y="438"/>
                    </a:cubicBezTo>
                    <a:cubicBezTo>
                      <a:pt x="896" y="438"/>
                      <a:pt x="1029" y="572"/>
                      <a:pt x="1029" y="724"/>
                    </a:cubicBezTo>
                    <a:cubicBezTo>
                      <a:pt x="1029" y="895"/>
                      <a:pt x="896" y="1029"/>
                      <a:pt x="743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1" name="Freeform 43">
                <a:extLst>
                  <a:ext uri="{FF2B5EF4-FFF2-40B4-BE49-F238E27FC236}">
                    <a16:creationId xmlns:a16="http://schemas.microsoft.com/office/drawing/2014/main" id="{BF7E9584-483B-F34F-A9E0-BB423F308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9238" y="8462963"/>
                <a:ext cx="528637" cy="700087"/>
              </a:xfrm>
              <a:custGeom>
                <a:avLst/>
                <a:gdLst>
                  <a:gd name="T0" fmla="*/ 96349855 w 1468"/>
                  <a:gd name="T1" fmla="*/ 0 h 1943"/>
                  <a:gd name="T2" fmla="*/ 96349855 w 1468"/>
                  <a:gd name="T3" fmla="*/ 0 h 1943"/>
                  <a:gd name="T4" fmla="*/ 0 w 1468"/>
                  <a:gd name="T5" fmla="*/ 93863543 h 1943"/>
                  <a:gd name="T6" fmla="*/ 14912749 w 1468"/>
                  <a:gd name="T7" fmla="*/ 145793568 h 1943"/>
                  <a:gd name="T8" fmla="*/ 88958300 w 1468"/>
                  <a:gd name="T9" fmla="*/ 247186920 h 1943"/>
                  <a:gd name="T10" fmla="*/ 96349855 w 1468"/>
                  <a:gd name="T11" fmla="*/ 252120317 h 1943"/>
                  <a:gd name="T12" fmla="*/ 103741770 w 1468"/>
                  <a:gd name="T13" fmla="*/ 247186920 h 1943"/>
                  <a:gd name="T14" fmla="*/ 175453108 w 1468"/>
                  <a:gd name="T15" fmla="*/ 145793568 h 1943"/>
                  <a:gd name="T16" fmla="*/ 190236218 w 1468"/>
                  <a:gd name="T17" fmla="*/ 93863543 h 1943"/>
                  <a:gd name="T18" fmla="*/ 96349855 w 1468"/>
                  <a:gd name="T19" fmla="*/ 0 h 1943"/>
                  <a:gd name="T20" fmla="*/ 96349855 w 1468"/>
                  <a:gd name="T21" fmla="*/ 133460075 h 1943"/>
                  <a:gd name="T22" fmla="*/ 96349855 w 1468"/>
                  <a:gd name="T23" fmla="*/ 133460075 h 1943"/>
                  <a:gd name="T24" fmla="*/ 56798589 w 1468"/>
                  <a:gd name="T25" fmla="*/ 93863543 h 1943"/>
                  <a:gd name="T26" fmla="*/ 96349855 w 1468"/>
                  <a:gd name="T27" fmla="*/ 56733710 h 1943"/>
                  <a:gd name="T28" fmla="*/ 133437630 w 1468"/>
                  <a:gd name="T29" fmla="*/ 93863543 h 1943"/>
                  <a:gd name="T30" fmla="*/ 96349855 w 1468"/>
                  <a:gd name="T31" fmla="*/ 133460075 h 19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4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19" y="323"/>
                      <a:pt x="0" y="723"/>
                    </a:cubicBezTo>
                    <a:cubicBezTo>
                      <a:pt x="0" y="876"/>
                      <a:pt x="57" y="1009"/>
                      <a:pt x="115" y="1123"/>
                    </a:cubicBezTo>
                    <a:cubicBezTo>
                      <a:pt x="686" y="1904"/>
                      <a:pt x="686" y="1904"/>
                      <a:pt x="686" y="1904"/>
                    </a:cubicBezTo>
                    <a:cubicBezTo>
                      <a:pt x="705" y="1942"/>
                      <a:pt x="724" y="1942"/>
                      <a:pt x="743" y="1942"/>
                    </a:cubicBezTo>
                    <a:cubicBezTo>
                      <a:pt x="762" y="1942"/>
                      <a:pt x="781" y="1942"/>
                      <a:pt x="800" y="1904"/>
                    </a:cubicBezTo>
                    <a:cubicBezTo>
                      <a:pt x="1353" y="1123"/>
                      <a:pt x="1353" y="1123"/>
                      <a:pt x="1353" y="1123"/>
                    </a:cubicBezTo>
                    <a:cubicBezTo>
                      <a:pt x="1429" y="1009"/>
                      <a:pt x="1467" y="876"/>
                      <a:pt x="1467" y="723"/>
                    </a:cubicBezTo>
                    <a:cubicBezTo>
                      <a:pt x="1467" y="32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2" y="1028"/>
                      <a:pt x="438" y="894"/>
                      <a:pt x="438" y="723"/>
                    </a:cubicBezTo>
                    <a:cubicBezTo>
                      <a:pt x="438" y="571"/>
                      <a:pt x="572" y="437"/>
                      <a:pt x="743" y="437"/>
                    </a:cubicBezTo>
                    <a:cubicBezTo>
                      <a:pt x="896" y="437"/>
                      <a:pt x="1029" y="571"/>
                      <a:pt x="1029" y="723"/>
                    </a:cubicBezTo>
                    <a:cubicBezTo>
                      <a:pt x="1029" y="894"/>
                      <a:pt x="896" y="1028"/>
                      <a:pt x="743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2" name="Freeform 44">
                <a:extLst>
                  <a:ext uri="{FF2B5EF4-FFF2-40B4-BE49-F238E27FC236}">
                    <a16:creationId xmlns:a16="http://schemas.microsoft.com/office/drawing/2014/main" id="{59A012FB-EC6F-3D40-85D8-EE4C4B0B4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9538" y="8791575"/>
                <a:ext cx="528637" cy="706438"/>
              </a:xfrm>
              <a:custGeom>
                <a:avLst/>
                <a:gdLst>
                  <a:gd name="T0" fmla="*/ 96349855 w 1468"/>
                  <a:gd name="T1" fmla="*/ 0 h 1962"/>
                  <a:gd name="T2" fmla="*/ 96349855 w 1468"/>
                  <a:gd name="T3" fmla="*/ 0 h 1962"/>
                  <a:gd name="T4" fmla="*/ 0 w 1468"/>
                  <a:gd name="T5" fmla="*/ 96195468 h 1962"/>
                  <a:gd name="T6" fmla="*/ 14783110 w 1468"/>
                  <a:gd name="T7" fmla="*/ 145589599 h 1962"/>
                  <a:gd name="T8" fmla="*/ 88958300 w 1468"/>
                  <a:gd name="T9" fmla="*/ 249433824 h 1962"/>
                  <a:gd name="T10" fmla="*/ 96349855 w 1468"/>
                  <a:gd name="T11" fmla="*/ 254230545 h 1962"/>
                  <a:gd name="T12" fmla="*/ 103741770 w 1468"/>
                  <a:gd name="T13" fmla="*/ 249433824 h 1962"/>
                  <a:gd name="T14" fmla="*/ 175323469 w 1468"/>
                  <a:gd name="T15" fmla="*/ 145589599 h 1962"/>
                  <a:gd name="T16" fmla="*/ 190236218 w 1468"/>
                  <a:gd name="T17" fmla="*/ 96195468 h 1962"/>
                  <a:gd name="T18" fmla="*/ 96349855 w 1468"/>
                  <a:gd name="T19" fmla="*/ 0 h 1962"/>
                  <a:gd name="T20" fmla="*/ 96349855 w 1468"/>
                  <a:gd name="T21" fmla="*/ 133273381 h 1962"/>
                  <a:gd name="T22" fmla="*/ 96349855 w 1468"/>
                  <a:gd name="T23" fmla="*/ 133273381 h 1962"/>
                  <a:gd name="T24" fmla="*/ 56798589 w 1468"/>
                  <a:gd name="T25" fmla="*/ 96195468 h 1962"/>
                  <a:gd name="T26" fmla="*/ 96349855 w 1468"/>
                  <a:gd name="T27" fmla="*/ 56783645 h 1962"/>
                  <a:gd name="T28" fmla="*/ 133437630 w 1468"/>
                  <a:gd name="T29" fmla="*/ 96195468 h 1962"/>
                  <a:gd name="T30" fmla="*/ 96349855 w 1468"/>
                  <a:gd name="T31" fmla="*/ 133273381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2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0" y="324"/>
                      <a:pt x="0" y="742"/>
                    </a:cubicBezTo>
                    <a:cubicBezTo>
                      <a:pt x="0" y="876"/>
                      <a:pt x="57" y="1028"/>
                      <a:pt x="114" y="1123"/>
                    </a:cubicBezTo>
                    <a:cubicBezTo>
                      <a:pt x="686" y="1924"/>
                      <a:pt x="686" y="1924"/>
                      <a:pt x="686" y="1924"/>
                    </a:cubicBezTo>
                    <a:cubicBezTo>
                      <a:pt x="705" y="1943"/>
                      <a:pt x="724" y="1961"/>
                      <a:pt x="743" y="1961"/>
                    </a:cubicBezTo>
                    <a:cubicBezTo>
                      <a:pt x="762" y="1961"/>
                      <a:pt x="781" y="1943"/>
                      <a:pt x="800" y="1924"/>
                    </a:cubicBezTo>
                    <a:cubicBezTo>
                      <a:pt x="1352" y="1123"/>
                      <a:pt x="1352" y="1123"/>
                      <a:pt x="1352" y="1123"/>
                    </a:cubicBezTo>
                    <a:cubicBezTo>
                      <a:pt x="1429" y="1028"/>
                      <a:pt x="1467" y="876"/>
                      <a:pt x="1467" y="742"/>
                    </a:cubicBezTo>
                    <a:cubicBezTo>
                      <a:pt x="1467" y="324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1" y="1028"/>
                      <a:pt x="438" y="895"/>
                      <a:pt x="438" y="742"/>
                    </a:cubicBezTo>
                    <a:cubicBezTo>
                      <a:pt x="438" y="571"/>
                      <a:pt x="571" y="438"/>
                      <a:pt x="743" y="438"/>
                    </a:cubicBezTo>
                    <a:cubicBezTo>
                      <a:pt x="895" y="438"/>
                      <a:pt x="1029" y="571"/>
                      <a:pt x="1029" y="742"/>
                    </a:cubicBezTo>
                    <a:cubicBezTo>
                      <a:pt x="1029" y="895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69D1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5ACAAA-5664-2D46-920B-23B384C6118D}"/>
              </a:ext>
            </a:extLst>
          </p:cNvPr>
          <p:cNvGrpSpPr/>
          <p:nvPr/>
        </p:nvGrpSpPr>
        <p:grpSpPr>
          <a:xfrm>
            <a:off x="873125" y="1318949"/>
            <a:ext cx="4365625" cy="4197614"/>
            <a:chOff x="1047750" y="1582738"/>
            <a:chExt cx="5238750" cy="5037137"/>
          </a:xfrm>
        </p:grpSpPr>
        <p:sp>
          <p:nvSpPr>
            <p:cNvPr id="4116" name="Text Box 20">
              <a:extLst>
                <a:ext uri="{FF2B5EF4-FFF2-40B4-BE49-F238E27FC236}">
                  <a16:creationId xmlns:a16="http://schemas.microsoft.com/office/drawing/2014/main" id="{E063FC82-A000-DA46-B1B1-97787DFD4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2781300"/>
              <a:ext cx="114300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LUANDA</a:t>
              </a:r>
            </a:p>
          </p:txBody>
        </p:sp>
        <p:sp>
          <p:nvSpPr>
            <p:cNvPr id="4117" name="Text Box 21">
              <a:extLst>
                <a:ext uri="{FF2B5EF4-FFF2-40B4-BE49-F238E27FC236}">
                  <a16:creationId xmlns:a16="http://schemas.microsoft.com/office/drawing/2014/main" id="{85833FC4-AC52-1D45-A2D1-AB32077F1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813175"/>
              <a:ext cx="107791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NAMIBE</a:t>
              </a:r>
            </a:p>
          </p:txBody>
        </p:sp>
        <p:sp>
          <p:nvSpPr>
            <p:cNvPr id="4118" name="Text Box 22">
              <a:extLst>
                <a:ext uri="{FF2B5EF4-FFF2-40B4-BE49-F238E27FC236}">
                  <a16:creationId xmlns:a16="http://schemas.microsoft.com/office/drawing/2014/main" id="{BE4470B7-7E8E-C845-BC11-EDBB1EF4A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45050"/>
              <a:ext cx="1004888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LOBITO</a:t>
              </a:r>
            </a:p>
          </p:txBody>
        </p:sp>
        <p:sp>
          <p:nvSpPr>
            <p:cNvPr id="4119" name="Text Box 23">
              <a:extLst>
                <a:ext uri="{FF2B5EF4-FFF2-40B4-BE49-F238E27FC236}">
                  <a16:creationId xmlns:a16="http://schemas.microsoft.com/office/drawing/2014/main" id="{8EF99DAC-52AD-9E43-ADA8-9E5F5A1E1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876925"/>
              <a:ext cx="124301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HUAMBO</a:t>
              </a:r>
            </a:p>
          </p:txBody>
        </p:sp>
        <p:sp>
          <p:nvSpPr>
            <p:cNvPr id="4120" name="Text Box 24">
              <a:extLst>
                <a:ext uri="{FF2B5EF4-FFF2-40B4-BE49-F238E27FC236}">
                  <a16:creationId xmlns:a16="http://schemas.microsoft.com/office/drawing/2014/main" id="{EEE1BCE3-87D3-BB42-9684-8EEAE0BC1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600" y="1582738"/>
              <a:ext cx="4025900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ANGOLA</a:t>
              </a:r>
            </a:p>
          </p:txBody>
        </p:sp>
        <p:grpSp>
          <p:nvGrpSpPr>
            <p:cNvPr id="18439" name="Group 1">
              <a:extLst>
                <a:ext uri="{FF2B5EF4-FFF2-40B4-BE49-F238E27FC236}">
                  <a16:creationId xmlns:a16="http://schemas.microsoft.com/office/drawing/2014/main" id="{DA643FBB-09DF-DC40-8774-3B7308863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1668463"/>
              <a:ext cx="901700" cy="601662"/>
              <a:chOff x="2311400" y="3429000"/>
              <a:chExt cx="1803400" cy="1201738"/>
            </a:xfrm>
          </p:grpSpPr>
          <p:sp>
            <p:nvSpPr>
              <p:cNvPr id="18453" name="Freeform 25">
                <a:extLst>
                  <a:ext uri="{FF2B5EF4-FFF2-40B4-BE49-F238E27FC236}">
                    <a16:creationId xmlns:a16="http://schemas.microsoft.com/office/drawing/2014/main" id="{0EE9F7C1-300D-614C-9A6C-EB01F2971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3429000"/>
                <a:ext cx="1803400" cy="1200150"/>
              </a:xfrm>
              <a:custGeom>
                <a:avLst/>
                <a:gdLst>
                  <a:gd name="T0" fmla="*/ 0 w 5011"/>
                  <a:gd name="T1" fmla="*/ 0 h 3335"/>
                  <a:gd name="T2" fmla="*/ 648892903 w 5011"/>
                  <a:gd name="T3" fmla="*/ 0 h 3335"/>
                  <a:gd name="T4" fmla="*/ 648892903 w 5011"/>
                  <a:gd name="T5" fmla="*/ 431762509 h 3335"/>
                  <a:gd name="T6" fmla="*/ 0 w 5011"/>
                  <a:gd name="T7" fmla="*/ 431762509 h 3335"/>
                  <a:gd name="T8" fmla="*/ 0 w 5011"/>
                  <a:gd name="T9" fmla="*/ 0 h 3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3335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3334"/>
                    </a:lnTo>
                    <a:lnTo>
                      <a:pt x="0" y="333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11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4" name="Freeform 26">
                <a:extLst>
                  <a:ext uri="{FF2B5EF4-FFF2-40B4-BE49-F238E27FC236}">
                    <a16:creationId xmlns:a16="http://schemas.microsoft.com/office/drawing/2014/main" id="{0A6CA5F5-56D4-5545-960D-1E4BD694A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025900"/>
                <a:ext cx="1803400" cy="604838"/>
              </a:xfrm>
              <a:custGeom>
                <a:avLst/>
                <a:gdLst>
                  <a:gd name="T0" fmla="*/ 0 w 5011"/>
                  <a:gd name="T1" fmla="*/ 0 h 1678"/>
                  <a:gd name="T2" fmla="*/ 648892903 w 5011"/>
                  <a:gd name="T3" fmla="*/ 0 h 1678"/>
                  <a:gd name="T4" fmla="*/ 648892903 w 5011"/>
                  <a:gd name="T5" fmla="*/ 217885140 h 1678"/>
                  <a:gd name="T6" fmla="*/ 0 w 5011"/>
                  <a:gd name="T7" fmla="*/ 217885140 h 1678"/>
                  <a:gd name="T8" fmla="*/ 0 w 5011"/>
                  <a:gd name="T9" fmla="*/ 0 h 16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1678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1677"/>
                    </a:lnTo>
                    <a:lnTo>
                      <a:pt x="0" y="16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5" name="Freeform 27">
                <a:extLst>
                  <a:ext uri="{FF2B5EF4-FFF2-40B4-BE49-F238E27FC236}">
                    <a16:creationId xmlns:a16="http://schemas.microsoft.com/office/drawing/2014/main" id="{4891CB2D-F4F1-A64D-B845-A8CC5AA37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3088" y="3813175"/>
                <a:ext cx="198437" cy="192088"/>
              </a:xfrm>
              <a:custGeom>
                <a:avLst/>
                <a:gdLst>
                  <a:gd name="T0" fmla="*/ 0 w 553"/>
                  <a:gd name="T1" fmla="*/ 27043760 h 534"/>
                  <a:gd name="T2" fmla="*/ 26911717 w 553"/>
                  <a:gd name="T3" fmla="*/ 27043760 h 534"/>
                  <a:gd name="T4" fmla="*/ 34380197 w 553"/>
                  <a:gd name="T5" fmla="*/ 0 h 534"/>
                  <a:gd name="T6" fmla="*/ 44166048 w 553"/>
                  <a:gd name="T7" fmla="*/ 27043760 h 534"/>
                  <a:gd name="T8" fmla="*/ 71077765 w 553"/>
                  <a:gd name="T9" fmla="*/ 27043760 h 534"/>
                  <a:gd name="T10" fmla="*/ 49059152 w 553"/>
                  <a:gd name="T11" fmla="*/ 41794608 h 534"/>
                  <a:gd name="T12" fmla="*/ 58845362 w 553"/>
                  <a:gd name="T13" fmla="*/ 68967506 h 534"/>
                  <a:gd name="T14" fmla="*/ 34380197 w 553"/>
                  <a:gd name="T15" fmla="*/ 54216658 h 534"/>
                  <a:gd name="T16" fmla="*/ 12232762 w 553"/>
                  <a:gd name="T17" fmla="*/ 68967506 h 534"/>
                  <a:gd name="T18" fmla="*/ 22147435 w 553"/>
                  <a:gd name="T19" fmla="*/ 41794608 h 534"/>
                  <a:gd name="T20" fmla="*/ 0 w 553"/>
                  <a:gd name="T21" fmla="*/ 27043760 h 5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3" h="534">
                    <a:moveTo>
                      <a:pt x="0" y="209"/>
                    </a:moveTo>
                    <a:lnTo>
                      <a:pt x="209" y="209"/>
                    </a:lnTo>
                    <a:lnTo>
                      <a:pt x="267" y="0"/>
                    </a:lnTo>
                    <a:lnTo>
                      <a:pt x="343" y="209"/>
                    </a:lnTo>
                    <a:lnTo>
                      <a:pt x="552" y="209"/>
                    </a:lnTo>
                    <a:lnTo>
                      <a:pt x="381" y="323"/>
                    </a:lnTo>
                    <a:lnTo>
                      <a:pt x="457" y="533"/>
                    </a:lnTo>
                    <a:lnTo>
                      <a:pt x="267" y="419"/>
                    </a:lnTo>
                    <a:lnTo>
                      <a:pt x="95" y="533"/>
                    </a:lnTo>
                    <a:lnTo>
                      <a:pt x="172" y="323"/>
                    </a:lnTo>
                    <a:lnTo>
                      <a:pt x="0" y="209"/>
                    </a:lnTo>
                  </a:path>
                </a:pathLst>
              </a:custGeom>
              <a:solidFill>
                <a:srgbClr val="F9D6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6" name="Freeform 28">
                <a:extLst>
                  <a:ext uri="{FF2B5EF4-FFF2-40B4-BE49-F238E27FC236}">
                    <a16:creationId xmlns:a16="http://schemas.microsoft.com/office/drawing/2014/main" id="{2E840CB5-B00C-6B48-8352-BF4B4163F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5463" y="3730625"/>
                <a:ext cx="460375" cy="611188"/>
              </a:xfrm>
              <a:custGeom>
                <a:avLst/>
                <a:gdLst>
                  <a:gd name="T0" fmla="*/ 165840991 w 1277"/>
                  <a:gd name="T1" fmla="*/ 96490945 h 1696"/>
                  <a:gd name="T2" fmla="*/ 165840991 w 1277"/>
                  <a:gd name="T3" fmla="*/ 96490945 h 1696"/>
                  <a:gd name="T4" fmla="*/ 165840991 w 1277"/>
                  <a:gd name="T5" fmla="*/ 118698043 h 1696"/>
                  <a:gd name="T6" fmla="*/ 143486306 w 1277"/>
                  <a:gd name="T7" fmla="*/ 116360681 h 1696"/>
                  <a:gd name="T8" fmla="*/ 143486306 w 1277"/>
                  <a:gd name="T9" fmla="*/ 98958400 h 1696"/>
                  <a:gd name="T10" fmla="*/ 165840991 w 1277"/>
                  <a:gd name="T11" fmla="*/ 96490945 h 1696"/>
                  <a:gd name="T12" fmla="*/ 160902324 w 1277"/>
                  <a:gd name="T13" fmla="*/ 141035235 h 1696"/>
                  <a:gd name="T14" fmla="*/ 160902324 w 1277"/>
                  <a:gd name="T15" fmla="*/ 141035235 h 1696"/>
                  <a:gd name="T16" fmla="*/ 153363999 w 1277"/>
                  <a:gd name="T17" fmla="*/ 160774877 h 1696"/>
                  <a:gd name="T18" fmla="*/ 133608612 w 1277"/>
                  <a:gd name="T19" fmla="*/ 150905056 h 1696"/>
                  <a:gd name="T20" fmla="*/ 141017153 w 1277"/>
                  <a:gd name="T21" fmla="*/ 133632869 h 1696"/>
                  <a:gd name="T22" fmla="*/ 160902324 w 1277"/>
                  <a:gd name="T23" fmla="*/ 141035235 h 1696"/>
                  <a:gd name="T24" fmla="*/ 141017153 w 1277"/>
                  <a:gd name="T25" fmla="*/ 178177158 h 1696"/>
                  <a:gd name="T26" fmla="*/ 141017153 w 1277"/>
                  <a:gd name="T27" fmla="*/ 178177158 h 1696"/>
                  <a:gd name="T28" fmla="*/ 123730919 w 1277"/>
                  <a:gd name="T29" fmla="*/ 192981890 h 1696"/>
                  <a:gd name="T30" fmla="*/ 111384072 w 1277"/>
                  <a:gd name="T31" fmla="*/ 178177158 h 1696"/>
                  <a:gd name="T32" fmla="*/ 123730919 w 1277"/>
                  <a:gd name="T33" fmla="*/ 165839882 h 1696"/>
                  <a:gd name="T34" fmla="*/ 141017153 w 1277"/>
                  <a:gd name="T35" fmla="*/ 178177158 h 1696"/>
                  <a:gd name="T36" fmla="*/ 106445045 w 1277"/>
                  <a:gd name="T37" fmla="*/ 205319167 h 1696"/>
                  <a:gd name="T38" fmla="*/ 106445045 w 1277"/>
                  <a:gd name="T39" fmla="*/ 205319167 h 1696"/>
                  <a:gd name="T40" fmla="*/ 86689658 w 1277"/>
                  <a:gd name="T41" fmla="*/ 215189349 h 1696"/>
                  <a:gd name="T42" fmla="*/ 79151333 w 1277"/>
                  <a:gd name="T43" fmla="*/ 192981890 h 1696"/>
                  <a:gd name="T44" fmla="*/ 96567352 w 1277"/>
                  <a:gd name="T45" fmla="*/ 188046980 h 1696"/>
                  <a:gd name="T46" fmla="*/ 106445045 w 1277"/>
                  <a:gd name="T47" fmla="*/ 205319167 h 1696"/>
                  <a:gd name="T48" fmla="*/ 64334973 w 1277"/>
                  <a:gd name="T49" fmla="*/ 220124259 h 1696"/>
                  <a:gd name="T50" fmla="*/ 64334973 w 1277"/>
                  <a:gd name="T51" fmla="*/ 220124259 h 1696"/>
                  <a:gd name="T52" fmla="*/ 41980288 w 1277"/>
                  <a:gd name="T53" fmla="*/ 220124259 h 1696"/>
                  <a:gd name="T54" fmla="*/ 44449441 w 1277"/>
                  <a:gd name="T55" fmla="*/ 197916801 h 1696"/>
                  <a:gd name="T56" fmla="*/ 61865459 w 1277"/>
                  <a:gd name="T57" fmla="*/ 197916801 h 1696"/>
                  <a:gd name="T58" fmla="*/ 64334973 w 1277"/>
                  <a:gd name="T59" fmla="*/ 220124259 h 1696"/>
                  <a:gd name="T60" fmla="*/ 19755387 w 1277"/>
                  <a:gd name="T61" fmla="*/ 215189349 h 1696"/>
                  <a:gd name="T62" fmla="*/ 19755387 w 1277"/>
                  <a:gd name="T63" fmla="*/ 215189349 h 1696"/>
                  <a:gd name="T64" fmla="*/ 0 w 1277"/>
                  <a:gd name="T65" fmla="*/ 205319167 h 1696"/>
                  <a:gd name="T66" fmla="*/ 9877694 w 1277"/>
                  <a:gd name="T67" fmla="*/ 188046980 h 1696"/>
                  <a:gd name="T68" fmla="*/ 27163567 w 1277"/>
                  <a:gd name="T69" fmla="*/ 192981890 h 1696"/>
                  <a:gd name="T70" fmla="*/ 19755387 w 1277"/>
                  <a:gd name="T71" fmla="*/ 215189349 h 1696"/>
                  <a:gd name="T72" fmla="*/ 86689658 w 1277"/>
                  <a:gd name="T73" fmla="*/ 0 h 1696"/>
                  <a:gd name="T74" fmla="*/ 86689658 w 1277"/>
                  <a:gd name="T75" fmla="*/ 0 h 1696"/>
                  <a:gd name="T76" fmla="*/ 106445045 w 1277"/>
                  <a:gd name="T77" fmla="*/ 7402366 h 1696"/>
                  <a:gd name="T78" fmla="*/ 96567352 w 1277"/>
                  <a:gd name="T79" fmla="*/ 27272102 h 1696"/>
                  <a:gd name="T80" fmla="*/ 79151333 w 1277"/>
                  <a:gd name="T81" fmla="*/ 19869736 h 1696"/>
                  <a:gd name="T82" fmla="*/ 86689658 w 1277"/>
                  <a:gd name="T83" fmla="*/ 0 h 1696"/>
                  <a:gd name="T84" fmla="*/ 123730919 w 1277"/>
                  <a:gd name="T85" fmla="*/ 19869736 h 1696"/>
                  <a:gd name="T86" fmla="*/ 123730919 w 1277"/>
                  <a:gd name="T87" fmla="*/ 19869736 h 1696"/>
                  <a:gd name="T88" fmla="*/ 141017153 w 1277"/>
                  <a:gd name="T89" fmla="*/ 34674468 h 1696"/>
                  <a:gd name="T90" fmla="*/ 123730919 w 1277"/>
                  <a:gd name="T91" fmla="*/ 49479200 h 1696"/>
                  <a:gd name="T92" fmla="*/ 111384072 w 1277"/>
                  <a:gd name="T93" fmla="*/ 37141924 h 1696"/>
                  <a:gd name="T94" fmla="*/ 123730919 w 1277"/>
                  <a:gd name="T95" fmla="*/ 19869736 h 1696"/>
                  <a:gd name="T96" fmla="*/ 153363999 w 1277"/>
                  <a:gd name="T97" fmla="*/ 54544205 h 1696"/>
                  <a:gd name="T98" fmla="*/ 153363999 w 1277"/>
                  <a:gd name="T99" fmla="*/ 54544205 h 1696"/>
                  <a:gd name="T100" fmla="*/ 160902324 w 1277"/>
                  <a:gd name="T101" fmla="*/ 74283847 h 1696"/>
                  <a:gd name="T102" fmla="*/ 141017153 w 1277"/>
                  <a:gd name="T103" fmla="*/ 81686213 h 1696"/>
                  <a:gd name="T104" fmla="*/ 133608612 w 1277"/>
                  <a:gd name="T105" fmla="*/ 64414026 h 1696"/>
                  <a:gd name="T106" fmla="*/ 165840991 w 1277"/>
                  <a:gd name="T107" fmla="*/ 96490945 h 16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77" h="1696">
                    <a:moveTo>
                      <a:pt x="1276" y="743"/>
                    </a:moveTo>
                    <a:lnTo>
                      <a:pt x="1276" y="743"/>
                    </a:lnTo>
                    <a:cubicBezTo>
                      <a:pt x="1276" y="800"/>
                      <a:pt x="1276" y="857"/>
                      <a:pt x="1276" y="914"/>
                    </a:cubicBezTo>
                    <a:cubicBezTo>
                      <a:pt x="1104" y="896"/>
                      <a:pt x="1104" y="896"/>
                      <a:pt x="1104" y="896"/>
                    </a:cubicBezTo>
                    <a:cubicBezTo>
                      <a:pt x="1104" y="857"/>
                      <a:pt x="1104" y="800"/>
                      <a:pt x="1104" y="762"/>
                    </a:cubicBezTo>
                    <a:cubicBezTo>
                      <a:pt x="1276" y="743"/>
                      <a:pt x="1276" y="743"/>
                      <a:pt x="1276" y="743"/>
                    </a:cubicBezTo>
                    <a:lnTo>
                      <a:pt x="1238" y="1086"/>
                    </a:lnTo>
                    <a:cubicBezTo>
                      <a:pt x="1219" y="1124"/>
                      <a:pt x="1200" y="1181"/>
                      <a:pt x="1180" y="1238"/>
                    </a:cubicBezTo>
                    <a:cubicBezTo>
                      <a:pt x="1028" y="1162"/>
                      <a:pt x="1028" y="1162"/>
                      <a:pt x="1028" y="1162"/>
                    </a:cubicBezTo>
                    <a:cubicBezTo>
                      <a:pt x="1048" y="1124"/>
                      <a:pt x="1066" y="1067"/>
                      <a:pt x="1085" y="1029"/>
                    </a:cubicBezTo>
                    <a:cubicBezTo>
                      <a:pt x="1238" y="1086"/>
                      <a:pt x="1238" y="1086"/>
                      <a:pt x="1238" y="1086"/>
                    </a:cubicBezTo>
                    <a:lnTo>
                      <a:pt x="1085" y="1372"/>
                    </a:lnTo>
                    <a:cubicBezTo>
                      <a:pt x="1048" y="1410"/>
                      <a:pt x="1009" y="1467"/>
                      <a:pt x="952" y="1486"/>
                    </a:cubicBezTo>
                    <a:cubicBezTo>
                      <a:pt x="857" y="1372"/>
                      <a:pt x="857" y="1372"/>
                      <a:pt x="857" y="1372"/>
                    </a:cubicBezTo>
                    <a:cubicBezTo>
                      <a:pt x="895" y="1334"/>
                      <a:pt x="914" y="1295"/>
                      <a:pt x="952" y="1277"/>
                    </a:cubicBezTo>
                    <a:cubicBezTo>
                      <a:pt x="1085" y="1372"/>
                      <a:pt x="1085" y="1372"/>
                      <a:pt x="1085" y="1372"/>
                    </a:cubicBezTo>
                    <a:lnTo>
                      <a:pt x="819" y="1581"/>
                    </a:lnTo>
                    <a:cubicBezTo>
                      <a:pt x="762" y="1619"/>
                      <a:pt x="723" y="1639"/>
                      <a:pt x="667" y="1657"/>
                    </a:cubicBezTo>
                    <a:cubicBezTo>
                      <a:pt x="609" y="1486"/>
                      <a:pt x="609" y="1486"/>
                      <a:pt x="609" y="1486"/>
                    </a:cubicBezTo>
                    <a:cubicBezTo>
                      <a:pt x="647" y="1486"/>
                      <a:pt x="704" y="1467"/>
                      <a:pt x="743" y="1448"/>
                    </a:cubicBezTo>
                    <a:cubicBezTo>
                      <a:pt x="819" y="1581"/>
                      <a:pt x="819" y="1581"/>
                      <a:pt x="819" y="1581"/>
                    </a:cubicBezTo>
                    <a:lnTo>
                      <a:pt x="495" y="1695"/>
                    </a:lnTo>
                    <a:cubicBezTo>
                      <a:pt x="438" y="1695"/>
                      <a:pt x="381" y="1695"/>
                      <a:pt x="323" y="1695"/>
                    </a:cubicBezTo>
                    <a:cubicBezTo>
                      <a:pt x="342" y="1524"/>
                      <a:pt x="342" y="1524"/>
                      <a:pt x="342" y="1524"/>
                    </a:cubicBezTo>
                    <a:cubicBezTo>
                      <a:pt x="381" y="1524"/>
                      <a:pt x="438" y="1524"/>
                      <a:pt x="476" y="1524"/>
                    </a:cubicBezTo>
                    <a:cubicBezTo>
                      <a:pt x="495" y="1695"/>
                      <a:pt x="495" y="1695"/>
                      <a:pt x="495" y="1695"/>
                    </a:cubicBezTo>
                    <a:lnTo>
                      <a:pt x="152" y="1657"/>
                    </a:lnTo>
                    <a:cubicBezTo>
                      <a:pt x="95" y="1639"/>
                      <a:pt x="57" y="1619"/>
                      <a:pt x="0" y="1581"/>
                    </a:cubicBezTo>
                    <a:cubicBezTo>
                      <a:pt x="76" y="1448"/>
                      <a:pt x="76" y="1448"/>
                      <a:pt x="76" y="1448"/>
                    </a:cubicBezTo>
                    <a:cubicBezTo>
                      <a:pt x="114" y="1467"/>
                      <a:pt x="171" y="1486"/>
                      <a:pt x="209" y="1486"/>
                    </a:cubicBezTo>
                    <a:cubicBezTo>
                      <a:pt x="152" y="1657"/>
                      <a:pt x="152" y="1657"/>
                      <a:pt x="152" y="1657"/>
                    </a:cubicBezTo>
                    <a:lnTo>
                      <a:pt x="667" y="0"/>
                    </a:lnTo>
                    <a:cubicBezTo>
                      <a:pt x="723" y="19"/>
                      <a:pt x="762" y="39"/>
                      <a:pt x="819" y="57"/>
                    </a:cubicBezTo>
                    <a:cubicBezTo>
                      <a:pt x="743" y="210"/>
                      <a:pt x="743" y="210"/>
                      <a:pt x="743" y="210"/>
                    </a:cubicBezTo>
                    <a:cubicBezTo>
                      <a:pt x="704" y="191"/>
                      <a:pt x="647" y="171"/>
                      <a:pt x="609" y="153"/>
                    </a:cubicBezTo>
                    <a:cubicBezTo>
                      <a:pt x="667" y="0"/>
                      <a:pt x="667" y="0"/>
                      <a:pt x="667" y="0"/>
                    </a:cubicBezTo>
                    <a:lnTo>
                      <a:pt x="952" y="153"/>
                    </a:lnTo>
                    <a:cubicBezTo>
                      <a:pt x="1009" y="191"/>
                      <a:pt x="1048" y="229"/>
                      <a:pt x="1085" y="267"/>
                    </a:cubicBezTo>
                    <a:cubicBezTo>
                      <a:pt x="952" y="381"/>
                      <a:pt x="952" y="381"/>
                      <a:pt x="952" y="381"/>
                    </a:cubicBezTo>
                    <a:cubicBezTo>
                      <a:pt x="914" y="343"/>
                      <a:pt x="895" y="305"/>
                      <a:pt x="857" y="286"/>
                    </a:cubicBezTo>
                    <a:cubicBezTo>
                      <a:pt x="952" y="153"/>
                      <a:pt x="952" y="153"/>
                      <a:pt x="952" y="153"/>
                    </a:cubicBezTo>
                    <a:lnTo>
                      <a:pt x="1180" y="420"/>
                    </a:lnTo>
                    <a:cubicBezTo>
                      <a:pt x="1200" y="476"/>
                      <a:pt x="1219" y="515"/>
                      <a:pt x="1238" y="572"/>
                    </a:cubicBezTo>
                    <a:cubicBezTo>
                      <a:pt x="1085" y="629"/>
                      <a:pt x="1085" y="629"/>
                      <a:pt x="1085" y="629"/>
                    </a:cubicBezTo>
                    <a:cubicBezTo>
                      <a:pt x="1066" y="572"/>
                      <a:pt x="1048" y="534"/>
                      <a:pt x="1028" y="496"/>
                    </a:cubicBezTo>
                    <a:lnTo>
                      <a:pt x="1276" y="743"/>
                    </a:lnTo>
                  </a:path>
                </a:pathLst>
              </a:custGeom>
              <a:solidFill>
                <a:srgbClr val="F9D6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7" name="Freeform 29">
                <a:extLst>
                  <a:ext uri="{FF2B5EF4-FFF2-40B4-BE49-F238E27FC236}">
                    <a16:creationId xmlns:a16="http://schemas.microsoft.com/office/drawing/2014/main" id="{E5A27593-4632-EF43-B108-706E25481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0" y="4294188"/>
                <a:ext cx="130175" cy="130175"/>
              </a:xfrm>
              <a:custGeom>
                <a:avLst/>
                <a:gdLst>
                  <a:gd name="T0" fmla="*/ 0 w 363"/>
                  <a:gd name="T1" fmla="*/ 12217085 h 363"/>
                  <a:gd name="T2" fmla="*/ 0 w 363"/>
                  <a:gd name="T3" fmla="*/ 12217085 h 363"/>
                  <a:gd name="T4" fmla="*/ 9773525 w 363"/>
                  <a:gd name="T5" fmla="*/ 0 h 363"/>
                  <a:gd name="T6" fmla="*/ 29449315 w 363"/>
                  <a:gd name="T7" fmla="*/ 14660287 h 363"/>
                  <a:gd name="T8" fmla="*/ 41666400 w 363"/>
                  <a:gd name="T9" fmla="*/ 29449315 h 363"/>
                  <a:gd name="T10" fmla="*/ 31892875 w 363"/>
                  <a:gd name="T11" fmla="*/ 41666400 h 363"/>
                  <a:gd name="T12" fmla="*/ 19547408 w 363"/>
                  <a:gd name="T13" fmla="*/ 24562552 h 363"/>
                  <a:gd name="T14" fmla="*/ 0 w 363"/>
                  <a:gd name="T15" fmla="*/ 14660287 h 363"/>
                  <a:gd name="T16" fmla="*/ 0 w 363"/>
                  <a:gd name="T17" fmla="*/ 12217085 h 3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3" h="363">
                    <a:moveTo>
                      <a:pt x="0" y="95"/>
                    </a:moveTo>
                    <a:lnTo>
                      <a:pt x="0" y="95"/>
                    </a:lnTo>
                    <a:cubicBezTo>
                      <a:pt x="76" y="0"/>
                      <a:pt x="76" y="0"/>
                      <a:pt x="76" y="0"/>
                    </a:cubicBezTo>
                    <a:cubicBezTo>
                      <a:pt x="115" y="38"/>
                      <a:pt x="172" y="77"/>
                      <a:pt x="229" y="114"/>
                    </a:cubicBezTo>
                    <a:cubicBezTo>
                      <a:pt x="267" y="153"/>
                      <a:pt x="286" y="191"/>
                      <a:pt x="324" y="229"/>
                    </a:cubicBezTo>
                    <a:cubicBezTo>
                      <a:pt x="362" y="286"/>
                      <a:pt x="324" y="362"/>
                      <a:pt x="248" y="324"/>
                    </a:cubicBezTo>
                    <a:cubicBezTo>
                      <a:pt x="229" y="305"/>
                      <a:pt x="210" y="229"/>
                      <a:pt x="152" y="191"/>
                    </a:cubicBezTo>
                    <a:cubicBezTo>
                      <a:pt x="115" y="153"/>
                      <a:pt x="96" y="133"/>
                      <a:pt x="0" y="114"/>
                    </a:cubicBezTo>
                    <a:lnTo>
                      <a:pt x="0" y="95"/>
                    </a:lnTo>
                  </a:path>
                </a:pathLst>
              </a:custGeom>
              <a:solidFill>
                <a:srgbClr val="F9D6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8" name="Freeform 30">
                <a:extLst>
                  <a:ext uri="{FF2B5EF4-FFF2-40B4-BE49-F238E27FC236}">
                    <a16:creationId xmlns:a16="http://schemas.microsoft.com/office/drawing/2014/main" id="{8F6217B2-4927-0A4D-8358-70C02A248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275" y="4314825"/>
                <a:ext cx="7938" cy="7938"/>
              </a:xfrm>
              <a:custGeom>
                <a:avLst/>
                <a:gdLst>
                  <a:gd name="T0" fmla="*/ 2993023 w 20"/>
                  <a:gd name="T1" fmla="*/ 0 h 21"/>
                  <a:gd name="T2" fmla="*/ 2993023 w 20"/>
                  <a:gd name="T3" fmla="*/ 0 h 21"/>
                  <a:gd name="T4" fmla="*/ 2993023 w 20"/>
                  <a:gd name="T5" fmla="*/ 2857680 h 21"/>
                  <a:gd name="T6" fmla="*/ 0 w 20"/>
                  <a:gd name="T7" fmla="*/ 2857680 h 21"/>
                  <a:gd name="T8" fmla="*/ 0 w 20"/>
                  <a:gd name="T9" fmla="*/ 0 h 21"/>
                  <a:gd name="T10" fmla="*/ 0 w 20"/>
                  <a:gd name="T11" fmla="*/ 0 h 21"/>
                  <a:gd name="T12" fmla="*/ 2993023 w 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9" y="0"/>
                    </a:moveTo>
                    <a:lnTo>
                      <a:pt x="19" y="0"/>
                    </a:lnTo>
                    <a:cubicBezTo>
                      <a:pt x="19" y="20"/>
                      <a:pt x="19" y="20"/>
                      <a:pt x="19" y="20"/>
                    </a:cubicBezTo>
                    <a:lnTo>
                      <a:pt x="0" y="20"/>
                    </a:lnTo>
                    <a:cubicBezTo>
                      <a:pt x="0" y="20"/>
                      <a:pt x="0" y="20"/>
                      <a:pt x="0" y="0"/>
                    </a:cubicBezTo>
                    <a:lnTo>
                      <a:pt x="1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9" name="Freeform 31">
                <a:extLst>
                  <a:ext uri="{FF2B5EF4-FFF2-40B4-BE49-F238E27FC236}">
                    <a16:creationId xmlns:a16="http://schemas.microsoft.com/office/drawing/2014/main" id="{C7DF8ED1-E7D0-C448-AAEE-843D34A2A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2125" y="3744913"/>
                <a:ext cx="466725" cy="569912"/>
              </a:xfrm>
              <a:custGeom>
                <a:avLst/>
                <a:gdLst>
                  <a:gd name="T0" fmla="*/ 76518051 w 1296"/>
                  <a:gd name="T1" fmla="*/ 0 h 1581"/>
                  <a:gd name="T2" fmla="*/ 76518051 w 1296"/>
                  <a:gd name="T3" fmla="*/ 0 h 1581"/>
                  <a:gd name="T4" fmla="*/ 74054060 w 1296"/>
                  <a:gd name="T5" fmla="*/ 19751182 h 1581"/>
                  <a:gd name="T6" fmla="*/ 150572111 w 1296"/>
                  <a:gd name="T7" fmla="*/ 101355299 h 1581"/>
                  <a:gd name="T8" fmla="*/ 64197376 w 1296"/>
                  <a:gd name="T9" fmla="*/ 185558084 h 1581"/>
                  <a:gd name="T10" fmla="*/ 12320676 w 1296"/>
                  <a:gd name="T11" fmla="*/ 168275800 h 1581"/>
                  <a:gd name="T12" fmla="*/ 0 w 1296"/>
                  <a:gd name="T13" fmla="*/ 183089187 h 1581"/>
                  <a:gd name="T14" fmla="*/ 64197376 w 1296"/>
                  <a:gd name="T15" fmla="*/ 205309626 h 1581"/>
                  <a:gd name="T16" fmla="*/ 167950775 w 1296"/>
                  <a:gd name="T17" fmla="*/ 101355299 h 1581"/>
                  <a:gd name="T18" fmla="*/ 76518051 w 1296"/>
                  <a:gd name="T19" fmla="*/ 0 h 15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6" h="1581">
                    <a:moveTo>
                      <a:pt x="590" y="0"/>
                    </a:moveTo>
                    <a:lnTo>
                      <a:pt x="590" y="0"/>
                    </a:lnTo>
                    <a:cubicBezTo>
                      <a:pt x="571" y="152"/>
                      <a:pt x="571" y="152"/>
                      <a:pt x="571" y="152"/>
                    </a:cubicBezTo>
                    <a:cubicBezTo>
                      <a:pt x="894" y="171"/>
                      <a:pt x="1161" y="457"/>
                      <a:pt x="1161" y="780"/>
                    </a:cubicBezTo>
                    <a:cubicBezTo>
                      <a:pt x="1161" y="1142"/>
                      <a:pt x="857" y="1428"/>
                      <a:pt x="495" y="1428"/>
                    </a:cubicBezTo>
                    <a:cubicBezTo>
                      <a:pt x="342" y="1428"/>
                      <a:pt x="209" y="1371"/>
                      <a:pt x="95" y="1295"/>
                    </a:cubicBezTo>
                    <a:cubicBezTo>
                      <a:pt x="0" y="1409"/>
                      <a:pt x="0" y="1409"/>
                      <a:pt x="0" y="1409"/>
                    </a:cubicBezTo>
                    <a:cubicBezTo>
                      <a:pt x="133" y="1523"/>
                      <a:pt x="304" y="1580"/>
                      <a:pt x="495" y="1580"/>
                    </a:cubicBezTo>
                    <a:cubicBezTo>
                      <a:pt x="952" y="1580"/>
                      <a:pt x="1295" y="1219"/>
                      <a:pt x="1295" y="780"/>
                    </a:cubicBezTo>
                    <a:cubicBezTo>
                      <a:pt x="1295" y="381"/>
                      <a:pt x="990" y="37"/>
                      <a:pt x="590" y="0"/>
                    </a:cubicBezTo>
                  </a:path>
                </a:pathLst>
              </a:custGeom>
              <a:solidFill>
                <a:srgbClr val="F9D6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60" name="Freeform 32">
                <a:extLst>
                  <a:ext uri="{FF2B5EF4-FFF2-40B4-BE49-F238E27FC236}">
                    <a16:creationId xmlns:a16="http://schemas.microsoft.com/office/drawing/2014/main" id="{937B2B3B-8A7D-874A-93A1-F7B30231F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176713"/>
                <a:ext cx="233362" cy="158750"/>
              </a:xfrm>
              <a:custGeom>
                <a:avLst/>
                <a:gdLst>
                  <a:gd name="T0" fmla="*/ 0 w 649"/>
                  <a:gd name="T1" fmla="*/ 15038218 h 439"/>
                  <a:gd name="T2" fmla="*/ 29478403 w 649"/>
                  <a:gd name="T3" fmla="*/ 32430202 h 439"/>
                  <a:gd name="T4" fmla="*/ 36977270 w 649"/>
                  <a:gd name="T5" fmla="*/ 57275843 h 439"/>
                  <a:gd name="T6" fmla="*/ 68912626 w 649"/>
                  <a:gd name="T7" fmla="*/ 54791532 h 439"/>
                  <a:gd name="T8" fmla="*/ 83780913 w 649"/>
                  <a:gd name="T9" fmla="*/ 37399547 h 439"/>
                  <a:gd name="T10" fmla="*/ 29478403 w 649"/>
                  <a:gd name="T11" fmla="*/ 0 h 439"/>
                  <a:gd name="T12" fmla="*/ 0 w 649"/>
                  <a:gd name="T13" fmla="*/ 15038218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9" h="439">
                    <a:moveTo>
                      <a:pt x="0" y="115"/>
                    </a:moveTo>
                    <a:lnTo>
                      <a:pt x="228" y="248"/>
                    </a:lnTo>
                    <a:lnTo>
                      <a:pt x="286" y="438"/>
                    </a:lnTo>
                    <a:lnTo>
                      <a:pt x="533" y="419"/>
                    </a:lnTo>
                    <a:lnTo>
                      <a:pt x="648" y="286"/>
                    </a:lnTo>
                    <a:lnTo>
                      <a:pt x="228" y="0"/>
                    </a:lnTo>
                    <a:lnTo>
                      <a:pt x="0" y="1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61" name="Freeform 33">
                <a:extLst>
                  <a:ext uri="{FF2B5EF4-FFF2-40B4-BE49-F238E27FC236}">
                    <a16:creationId xmlns:a16="http://schemas.microsoft.com/office/drawing/2014/main" id="{192B581D-4A5B-374B-B656-CF3F7B02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113" y="3984625"/>
                <a:ext cx="398462" cy="336550"/>
              </a:xfrm>
              <a:custGeom>
                <a:avLst/>
                <a:gdLst>
                  <a:gd name="T0" fmla="*/ 133672642 w 1105"/>
                  <a:gd name="T1" fmla="*/ 121010422 h 935"/>
                  <a:gd name="T2" fmla="*/ 133672642 w 1105"/>
                  <a:gd name="T3" fmla="*/ 121010422 h 935"/>
                  <a:gd name="T4" fmla="*/ 37059130 w 1105"/>
                  <a:gd name="T5" fmla="*/ 61671438 h 935"/>
                  <a:gd name="T6" fmla="*/ 17294333 w 1105"/>
                  <a:gd name="T7" fmla="*/ 0 h 935"/>
                  <a:gd name="T8" fmla="*/ 143554860 w 1105"/>
                  <a:gd name="T9" fmla="*/ 111034144 h 935"/>
                  <a:gd name="T10" fmla="*/ 133672642 w 1105"/>
                  <a:gd name="T11" fmla="*/ 121010422 h 9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5" h="935">
                    <a:moveTo>
                      <a:pt x="1028" y="934"/>
                    </a:moveTo>
                    <a:lnTo>
                      <a:pt x="1028" y="934"/>
                    </a:lnTo>
                    <a:cubicBezTo>
                      <a:pt x="742" y="743"/>
                      <a:pt x="571" y="648"/>
                      <a:pt x="285" y="476"/>
                    </a:cubicBezTo>
                    <a:cubicBezTo>
                      <a:pt x="171" y="419"/>
                      <a:pt x="0" y="267"/>
                      <a:pt x="133" y="0"/>
                    </a:cubicBezTo>
                    <a:cubicBezTo>
                      <a:pt x="152" y="172"/>
                      <a:pt x="818" y="648"/>
                      <a:pt x="1104" y="857"/>
                    </a:cubicBezTo>
                    <a:lnTo>
                      <a:pt x="1028" y="934"/>
                    </a:lnTo>
                  </a:path>
                </a:pathLst>
              </a:custGeom>
              <a:solidFill>
                <a:srgbClr val="F9D6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62" name="Freeform 34">
                <a:extLst>
                  <a:ext uri="{FF2B5EF4-FFF2-40B4-BE49-F238E27FC236}">
                    <a16:creationId xmlns:a16="http://schemas.microsoft.com/office/drawing/2014/main" id="{3DAD246C-A594-9F4E-B4D8-9279005CF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000" y="4102100"/>
                <a:ext cx="274638" cy="198438"/>
              </a:xfrm>
              <a:custGeom>
                <a:avLst/>
                <a:gdLst>
                  <a:gd name="T0" fmla="*/ 0 w 762"/>
                  <a:gd name="T1" fmla="*/ 0 h 553"/>
                  <a:gd name="T2" fmla="*/ 0 w 762"/>
                  <a:gd name="T3" fmla="*/ 0 h 553"/>
                  <a:gd name="T4" fmla="*/ 98854542 w 762"/>
                  <a:gd name="T5" fmla="*/ 71078482 h 5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2" h="553">
                    <a:moveTo>
                      <a:pt x="0" y="0"/>
                    </a:moveTo>
                    <a:lnTo>
                      <a:pt x="0" y="0"/>
                    </a:lnTo>
                    <a:cubicBezTo>
                      <a:pt x="228" y="209"/>
                      <a:pt x="514" y="381"/>
                      <a:pt x="761" y="552"/>
                    </a:cubicBezTo>
                  </a:path>
                </a:pathLst>
              </a:custGeom>
              <a:noFill/>
              <a:ln w="68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8463" name="Freeform 35">
                <a:extLst>
                  <a:ext uri="{FF2B5EF4-FFF2-40B4-BE49-F238E27FC236}">
                    <a16:creationId xmlns:a16="http://schemas.microsoft.com/office/drawing/2014/main" id="{700527F4-EB1F-FB48-AB4D-468A8B221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7263" y="4341813"/>
                <a:ext cx="14287" cy="7937"/>
              </a:xfrm>
              <a:custGeom>
                <a:avLst/>
                <a:gdLst>
                  <a:gd name="T0" fmla="*/ 5099726 w 39"/>
                  <a:gd name="T1" fmla="*/ 0 h 21"/>
                  <a:gd name="T2" fmla="*/ 5099726 w 39"/>
                  <a:gd name="T3" fmla="*/ 0 h 21"/>
                  <a:gd name="T4" fmla="*/ 2549680 w 39"/>
                  <a:gd name="T5" fmla="*/ 2856942 h 21"/>
                  <a:gd name="T6" fmla="*/ 2549680 w 39"/>
                  <a:gd name="T7" fmla="*/ 2856942 h 21"/>
                  <a:gd name="T8" fmla="*/ 0 w 39"/>
                  <a:gd name="T9" fmla="*/ 0 h 21"/>
                  <a:gd name="T10" fmla="*/ 2549680 w 39"/>
                  <a:gd name="T11" fmla="*/ 0 h 21"/>
                  <a:gd name="T12" fmla="*/ 2549680 w 39"/>
                  <a:gd name="T13" fmla="*/ 0 h 21"/>
                  <a:gd name="T14" fmla="*/ 5099726 w 39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1">
                    <a:moveTo>
                      <a:pt x="38" y="0"/>
                    </a:moveTo>
                    <a:lnTo>
                      <a:pt x="38" y="0"/>
                    </a:lnTo>
                    <a:lnTo>
                      <a:pt x="19" y="20"/>
                    </a:lnTo>
                    <a:cubicBezTo>
                      <a:pt x="0" y="20"/>
                      <a:pt x="0" y="0"/>
                      <a:pt x="0" y="0"/>
                    </a:cubicBezTo>
                    <a:cubicBezTo>
                      <a:pt x="0" y="0"/>
                      <a:pt x="0" y="0"/>
                      <a:pt x="19" y="0"/>
                    </a:cubicBezTo>
                    <a:lnTo>
                      <a:pt x="3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64" name="Freeform 36">
                <a:extLst>
                  <a:ext uri="{FF2B5EF4-FFF2-40B4-BE49-F238E27FC236}">
                    <a16:creationId xmlns:a16="http://schemas.microsoft.com/office/drawing/2014/main" id="{C6F2BB1D-5A5A-F340-B790-E2B1523D7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838" y="4362450"/>
                <a:ext cx="7937" cy="14288"/>
              </a:xfrm>
              <a:custGeom>
                <a:avLst/>
                <a:gdLst>
                  <a:gd name="T0" fmla="*/ 2992249 w 20"/>
                  <a:gd name="T1" fmla="*/ 2415771 h 39"/>
                  <a:gd name="T2" fmla="*/ 2992249 w 20"/>
                  <a:gd name="T3" fmla="*/ 2415771 h 39"/>
                  <a:gd name="T4" fmla="*/ 2992249 w 20"/>
                  <a:gd name="T5" fmla="*/ 5100450 h 39"/>
                  <a:gd name="T6" fmla="*/ 0 w 20"/>
                  <a:gd name="T7" fmla="*/ 5100450 h 39"/>
                  <a:gd name="T8" fmla="*/ 0 w 20"/>
                  <a:gd name="T9" fmla="*/ 2415771 h 39"/>
                  <a:gd name="T10" fmla="*/ 0 w 20"/>
                  <a:gd name="T11" fmla="*/ 2415771 h 39"/>
                  <a:gd name="T12" fmla="*/ 2992249 w 20"/>
                  <a:gd name="T13" fmla="*/ 241577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39">
                    <a:moveTo>
                      <a:pt x="19" y="18"/>
                    </a:moveTo>
                    <a:lnTo>
                      <a:pt x="19" y="18"/>
                    </a:lnTo>
                    <a:cubicBezTo>
                      <a:pt x="19" y="18"/>
                      <a:pt x="19" y="18"/>
                      <a:pt x="19" y="38"/>
                    </a:cubicBezTo>
                    <a:cubicBezTo>
                      <a:pt x="19" y="38"/>
                      <a:pt x="19" y="38"/>
                      <a:pt x="0" y="3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9" y="0"/>
                      <a:pt x="19" y="0"/>
                      <a:pt x="19" y="1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18441" name="Google Shape;615;p19">
              <a:extLst>
                <a:ext uri="{FF2B5EF4-FFF2-40B4-BE49-F238E27FC236}">
                  <a16:creationId xmlns:a16="http://schemas.microsoft.com/office/drawing/2014/main" id="{ABBA3D71-B241-5E47-A175-6CF030B42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30464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42" name="Google Shape;615;p19">
              <a:extLst>
                <a:ext uri="{FF2B5EF4-FFF2-40B4-BE49-F238E27FC236}">
                  <a16:creationId xmlns:a16="http://schemas.microsoft.com/office/drawing/2014/main" id="{1CEE41E0-18AA-5144-9ED7-15047194E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406082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43" name="Google Shape;615;p19">
              <a:extLst>
                <a:ext uri="{FF2B5EF4-FFF2-40B4-BE49-F238E27FC236}">
                  <a16:creationId xmlns:a16="http://schemas.microsoft.com/office/drawing/2014/main" id="{8B565304-E962-2C49-8C48-5AF2E9FBB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511333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44" name="Google Shape;615;p19">
              <a:extLst>
                <a:ext uri="{FF2B5EF4-FFF2-40B4-BE49-F238E27FC236}">
                  <a16:creationId xmlns:a16="http://schemas.microsoft.com/office/drawing/2014/main" id="{97C92F6D-8639-9744-96A7-134730248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612775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EA1ACD2-0634-2149-8F23-21D0CAB46861}"/>
              </a:ext>
            </a:extLst>
          </p:cNvPr>
          <p:cNvGrpSpPr/>
          <p:nvPr/>
        </p:nvGrpSpPr>
        <p:grpSpPr>
          <a:xfrm>
            <a:off x="6057636" y="600605"/>
            <a:ext cx="5360458" cy="5639594"/>
            <a:chOff x="7269163" y="720725"/>
            <a:chExt cx="6432550" cy="6767513"/>
          </a:xfrm>
        </p:grpSpPr>
        <p:grpSp>
          <p:nvGrpSpPr>
            <p:cNvPr id="20481" name="Group 3">
              <a:extLst>
                <a:ext uri="{FF2B5EF4-FFF2-40B4-BE49-F238E27FC236}">
                  <a16:creationId xmlns:a16="http://schemas.microsoft.com/office/drawing/2014/main" id="{48CD7980-276A-E241-B6FF-DDD172CD8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9163" y="720725"/>
              <a:ext cx="6432550" cy="6767513"/>
              <a:chOff x="14538325" y="1441450"/>
              <a:chExt cx="12863513" cy="13535025"/>
            </a:xfrm>
          </p:grpSpPr>
          <p:sp>
            <p:nvSpPr>
              <p:cNvPr id="20496" name="Freeform 2">
                <a:extLst>
                  <a:ext uri="{FF2B5EF4-FFF2-40B4-BE49-F238E27FC236}">
                    <a16:creationId xmlns:a16="http://schemas.microsoft.com/office/drawing/2014/main" id="{5C8720FA-58D6-B046-B98D-BB5C7468E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8338" y="1441450"/>
                <a:ext cx="6851650" cy="4684713"/>
              </a:xfrm>
              <a:custGeom>
                <a:avLst/>
                <a:gdLst>
                  <a:gd name="T0" fmla="*/ 2113559953 w 19031"/>
                  <a:gd name="T1" fmla="*/ 116029370 h 13011"/>
                  <a:gd name="T2" fmla="*/ 2147483646 w 19031"/>
                  <a:gd name="T3" fmla="*/ 204963305 h 13011"/>
                  <a:gd name="T4" fmla="*/ 2147483646 w 19031"/>
                  <a:gd name="T5" fmla="*/ 311140051 h 13011"/>
                  <a:gd name="T6" fmla="*/ 2147483646 w 19031"/>
                  <a:gd name="T7" fmla="*/ 409926970 h 13011"/>
                  <a:gd name="T8" fmla="*/ 2147483646 w 19031"/>
                  <a:gd name="T9" fmla="*/ 498861265 h 13011"/>
                  <a:gd name="T10" fmla="*/ 1987570742 w 19031"/>
                  <a:gd name="T11" fmla="*/ 634725503 h 13011"/>
                  <a:gd name="T12" fmla="*/ 2069100733 w 19031"/>
                  <a:gd name="T13" fmla="*/ 1195296367 h 13011"/>
                  <a:gd name="T14" fmla="*/ 2064175221 w 19031"/>
                  <a:gd name="T15" fmla="*/ 1338420452 h 13011"/>
                  <a:gd name="T16" fmla="*/ 1720945394 w 19031"/>
                  <a:gd name="T17" fmla="*/ 1365645508 h 13011"/>
                  <a:gd name="T18" fmla="*/ 1659247062 w 19031"/>
                  <a:gd name="T19" fmla="*/ 1338420452 h 13011"/>
                  <a:gd name="T20" fmla="*/ 1607399394 w 19031"/>
                  <a:gd name="T21" fmla="*/ 1291490508 h 13011"/>
                  <a:gd name="T22" fmla="*/ 1567865687 w 19031"/>
                  <a:gd name="T23" fmla="*/ 1264395073 h 13011"/>
                  <a:gd name="T24" fmla="*/ 1523406827 w 19031"/>
                  <a:gd name="T25" fmla="*/ 1284100681 h 13011"/>
                  <a:gd name="T26" fmla="*/ 1491261208 w 19031"/>
                  <a:gd name="T27" fmla="*/ 1306399065 h 13011"/>
                  <a:gd name="T28" fmla="*/ 1461708135 w 19031"/>
                  <a:gd name="T29" fmla="*/ 1326104672 h 13011"/>
                  <a:gd name="T30" fmla="*/ 1434488388 w 19031"/>
                  <a:gd name="T31" fmla="*/ 1686638183 h 13011"/>
                  <a:gd name="T32" fmla="*/ 2462576 w 19031"/>
                  <a:gd name="T33" fmla="*/ 1489064346 h 13011"/>
                  <a:gd name="T34" fmla="*/ 0 w 19031"/>
                  <a:gd name="T35" fmla="*/ 1224854598 h 13011"/>
                  <a:gd name="T36" fmla="*/ 0 w 19031"/>
                  <a:gd name="T37" fmla="*/ 898935251 h 13011"/>
                  <a:gd name="T38" fmla="*/ 0 w 19031"/>
                  <a:gd name="T39" fmla="*/ 637188659 h 13011"/>
                  <a:gd name="T40" fmla="*/ 0 w 19031"/>
                  <a:gd name="T41" fmla="*/ 528419496 h 13011"/>
                  <a:gd name="T42" fmla="*/ 0 w 19031"/>
                  <a:gd name="T43" fmla="*/ 422242749 h 13011"/>
                  <a:gd name="T44" fmla="*/ 0 w 19031"/>
                  <a:gd name="T45" fmla="*/ 316195984 h 13011"/>
                  <a:gd name="T46" fmla="*/ 51847308 w 19031"/>
                  <a:gd name="T47" fmla="*/ 279118664 h 13011"/>
                  <a:gd name="T48" fmla="*/ 182762030 w 19031"/>
                  <a:gd name="T49" fmla="*/ 274062372 h 13011"/>
                  <a:gd name="T50" fmla="*/ 254311747 w 19031"/>
                  <a:gd name="T51" fmla="*/ 269136060 h 13011"/>
                  <a:gd name="T52" fmla="*/ 362931875 w 19031"/>
                  <a:gd name="T53" fmla="*/ 246967296 h 13011"/>
                  <a:gd name="T54" fmla="*/ 572784403 w 19031"/>
                  <a:gd name="T55" fmla="*/ 207426821 h 13011"/>
                  <a:gd name="T56" fmla="*/ 780173995 w 19031"/>
                  <a:gd name="T57" fmla="*/ 165422829 h 13011"/>
                  <a:gd name="T58" fmla="*/ 990026522 w 19031"/>
                  <a:gd name="T59" fmla="*/ 125881994 h 13011"/>
                  <a:gd name="T60" fmla="*/ 1150623928 w 19031"/>
                  <a:gd name="T61" fmla="*/ 118622147 h 13011"/>
                  <a:gd name="T62" fmla="*/ 1160474952 w 19031"/>
                  <a:gd name="T63" fmla="*/ 135864598 h 13011"/>
                  <a:gd name="T64" fmla="*/ 1165400104 w 19031"/>
                  <a:gd name="T65" fmla="*/ 155569846 h 13011"/>
                  <a:gd name="T66" fmla="*/ 1195082787 w 19031"/>
                  <a:gd name="T67" fmla="*/ 202500149 h 13011"/>
                  <a:gd name="T68" fmla="*/ 1207396748 w 19031"/>
                  <a:gd name="T69" fmla="*/ 217409065 h 13011"/>
                  <a:gd name="T70" fmla="*/ 1236949821 w 19031"/>
                  <a:gd name="T71" fmla="*/ 234651517 h 13011"/>
                  <a:gd name="T72" fmla="*/ 1256781480 w 19031"/>
                  <a:gd name="T73" fmla="*/ 254357124 h 13011"/>
                  <a:gd name="T74" fmla="*/ 1269095080 w 19031"/>
                  <a:gd name="T75" fmla="*/ 306213739 h 13011"/>
                  <a:gd name="T76" fmla="*/ 1301240339 w 19031"/>
                  <a:gd name="T77" fmla="*/ 362996666 h 13011"/>
                  <a:gd name="T78" fmla="*/ 1345569949 w 19031"/>
                  <a:gd name="T79" fmla="*/ 338364747 h 13011"/>
                  <a:gd name="T80" fmla="*/ 1422174788 w 19031"/>
                  <a:gd name="T81" fmla="*/ 259283436 h 13011"/>
                  <a:gd name="T82" fmla="*/ 1469096583 w 19031"/>
                  <a:gd name="T83" fmla="*/ 207426821 h 13011"/>
                  <a:gd name="T84" fmla="*/ 1481410184 w 19031"/>
                  <a:gd name="T85" fmla="*/ 207426821 h 13011"/>
                  <a:gd name="T86" fmla="*/ 1520943891 w 19031"/>
                  <a:gd name="T87" fmla="*/ 175275453 h 13011"/>
                  <a:gd name="T88" fmla="*/ 1602344273 w 19031"/>
                  <a:gd name="T89" fmla="*/ 121085303 h 13011"/>
                  <a:gd name="T90" fmla="*/ 1639415404 w 19031"/>
                  <a:gd name="T91" fmla="*/ 128474770 h 13011"/>
                  <a:gd name="T92" fmla="*/ 1691262712 w 19031"/>
                  <a:gd name="T93" fmla="*/ 88934295 h 13011"/>
                  <a:gd name="T94" fmla="*/ 1723407971 w 19031"/>
                  <a:gd name="T95" fmla="*/ 118622147 h 13011"/>
                  <a:gd name="T96" fmla="*/ 1772792702 w 19031"/>
                  <a:gd name="T97" fmla="*/ 140790910 h 13011"/>
                  <a:gd name="T98" fmla="*/ 1790032175 w 19031"/>
                  <a:gd name="T99" fmla="*/ 125881994 h 13011"/>
                  <a:gd name="T100" fmla="*/ 1854322693 w 19031"/>
                  <a:gd name="T101" fmla="*/ 59376064 h 13011"/>
                  <a:gd name="T102" fmla="*/ 1874024742 w 19031"/>
                  <a:gd name="T103" fmla="*/ 44467147 h 13011"/>
                  <a:gd name="T104" fmla="*/ 1918483962 w 19031"/>
                  <a:gd name="T105" fmla="*/ 27095075 h 13011"/>
                  <a:gd name="T106" fmla="*/ 1965405757 w 19031"/>
                  <a:gd name="T107" fmla="*/ 4926312 h 13011"/>
                  <a:gd name="T108" fmla="*/ 1980182294 w 19031"/>
                  <a:gd name="T109" fmla="*/ 22298384 h 13011"/>
                  <a:gd name="T110" fmla="*/ 2017123816 w 19031"/>
                  <a:gd name="T111" fmla="*/ 24761540 h 13011"/>
                  <a:gd name="T112" fmla="*/ 2115892919 w 19031"/>
                  <a:gd name="T113" fmla="*/ 7389468 h 130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031" h="13011">
                    <a:moveTo>
                      <a:pt x="16324" y="57"/>
                    </a:moveTo>
                    <a:lnTo>
                      <a:pt x="16172" y="400"/>
                    </a:lnTo>
                    <a:lnTo>
                      <a:pt x="16172" y="514"/>
                    </a:lnTo>
                    <a:lnTo>
                      <a:pt x="16192" y="610"/>
                    </a:lnTo>
                    <a:lnTo>
                      <a:pt x="16306" y="895"/>
                    </a:lnTo>
                    <a:lnTo>
                      <a:pt x="16477" y="1162"/>
                    </a:lnTo>
                    <a:lnTo>
                      <a:pt x="16572" y="1276"/>
                    </a:lnTo>
                    <a:lnTo>
                      <a:pt x="16705" y="1352"/>
                    </a:lnTo>
                    <a:lnTo>
                      <a:pt x="16820" y="1448"/>
                    </a:lnTo>
                    <a:lnTo>
                      <a:pt x="16896" y="1581"/>
                    </a:lnTo>
                    <a:lnTo>
                      <a:pt x="17010" y="1905"/>
                    </a:lnTo>
                    <a:lnTo>
                      <a:pt x="17144" y="2095"/>
                    </a:lnTo>
                    <a:lnTo>
                      <a:pt x="17163" y="2172"/>
                    </a:lnTo>
                    <a:lnTo>
                      <a:pt x="17201" y="2343"/>
                    </a:lnTo>
                    <a:lnTo>
                      <a:pt x="17220" y="2400"/>
                    </a:lnTo>
                    <a:lnTo>
                      <a:pt x="17277" y="2476"/>
                    </a:lnTo>
                    <a:lnTo>
                      <a:pt x="17525" y="2743"/>
                    </a:lnTo>
                    <a:lnTo>
                      <a:pt x="17658" y="2838"/>
                    </a:lnTo>
                    <a:lnTo>
                      <a:pt x="17715" y="2896"/>
                    </a:lnTo>
                    <a:lnTo>
                      <a:pt x="17887" y="3162"/>
                    </a:lnTo>
                    <a:lnTo>
                      <a:pt x="18001" y="3257"/>
                    </a:lnTo>
                    <a:lnTo>
                      <a:pt x="18153" y="3333"/>
                    </a:lnTo>
                    <a:lnTo>
                      <a:pt x="18249" y="3410"/>
                    </a:lnTo>
                    <a:lnTo>
                      <a:pt x="18287" y="3562"/>
                    </a:lnTo>
                    <a:lnTo>
                      <a:pt x="18305" y="3848"/>
                    </a:lnTo>
                    <a:lnTo>
                      <a:pt x="18439" y="4153"/>
                    </a:lnTo>
                    <a:lnTo>
                      <a:pt x="18915" y="4591"/>
                    </a:lnTo>
                    <a:lnTo>
                      <a:pt x="19030" y="4896"/>
                    </a:lnTo>
                    <a:lnTo>
                      <a:pt x="15334" y="4896"/>
                    </a:lnTo>
                    <a:lnTo>
                      <a:pt x="15296" y="4896"/>
                    </a:lnTo>
                    <a:lnTo>
                      <a:pt x="15315" y="8934"/>
                    </a:lnTo>
                    <a:lnTo>
                      <a:pt x="15334" y="8953"/>
                    </a:lnTo>
                    <a:lnTo>
                      <a:pt x="15963" y="9220"/>
                    </a:lnTo>
                    <a:lnTo>
                      <a:pt x="15982" y="9239"/>
                    </a:lnTo>
                    <a:lnTo>
                      <a:pt x="15982" y="9296"/>
                    </a:lnTo>
                    <a:lnTo>
                      <a:pt x="15963" y="10229"/>
                    </a:lnTo>
                    <a:lnTo>
                      <a:pt x="15943" y="10286"/>
                    </a:lnTo>
                    <a:lnTo>
                      <a:pt x="15925" y="10324"/>
                    </a:lnTo>
                    <a:lnTo>
                      <a:pt x="15887" y="10343"/>
                    </a:lnTo>
                    <a:lnTo>
                      <a:pt x="13449" y="10534"/>
                    </a:lnTo>
                    <a:lnTo>
                      <a:pt x="13410" y="10534"/>
                    </a:lnTo>
                    <a:lnTo>
                      <a:pt x="13353" y="10534"/>
                    </a:lnTo>
                    <a:lnTo>
                      <a:pt x="13277" y="10534"/>
                    </a:lnTo>
                    <a:lnTo>
                      <a:pt x="13144" y="10572"/>
                    </a:lnTo>
                    <a:lnTo>
                      <a:pt x="13068" y="10591"/>
                    </a:lnTo>
                    <a:lnTo>
                      <a:pt x="12972" y="10553"/>
                    </a:lnTo>
                    <a:lnTo>
                      <a:pt x="12915" y="10477"/>
                    </a:lnTo>
                    <a:lnTo>
                      <a:pt x="12801" y="10324"/>
                    </a:lnTo>
                    <a:lnTo>
                      <a:pt x="12648" y="10191"/>
                    </a:lnTo>
                    <a:lnTo>
                      <a:pt x="12591" y="10134"/>
                    </a:lnTo>
                    <a:lnTo>
                      <a:pt x="12496" y="9924"/>
                    </a:lnTo>
                    <a:lnTo>
                      <a:pt x="12458" y="9924"/>
                    </a:lnTo>
                    <a:lnTo>
                      <a:pt x="12401" y="9962"/>
                    </a:lnTo>
                    <a:lnTo>
                      <a:pt x="12325" y="9924"/>
                    </a:lnTo>
                    <a:lnTo>
                      <a:pt x="12229" y="9829"/>
                    </a:lnTo>
                    <a:lnTo>
                      <a:pt x="12172" y="9791"/>
                    </a:lnTo>
                    <a:lnTo>
                      <a:pt x="12134" y="9753"/>
                    </a:lnTo>
                    <a:lnTo>
                      <a:pt x="12096" y="9753"/>
                    </a:lnTo>
                    <a:lnTo>
                      <a:pt x="12058" y="9772"/>
                    </a:lnTo>
                    <a:lnTo>
                      <a:pt x="12001" y="9791"/>
                    </a:lnTo>
                    <a:lnTo>
                      <a:pt x="11849" y="9829"/>
                    </a:lnTo>
                    <a:lnTo>
                      <a:pt x="11810" y="9848"/>
                    </a:lnTo>
                    <a:lnTo>
                      <a:pt x="11753" y="9905"/>
                    </a:lnTo>
                    <a:lnTo>
                      <a:pt x="11715" y="9924"/>
                    </a:lnTo>
                    <a:lnTo>
                      <a:pt x="11658" y="9943"/>
                    </a:lnTo>
                    <a:lnTo>
                      <a:pt x="11620" y="9962"/>
                    </a:lnTo>
                    <a:lnTo>
                      <a:pt x="11600" y="9982"/>
                    </a:lnTo>
                    <a:lnTo>
                      <a:pt x="11505" y="10077"/>
                    </a:lnTo>
                    <a:lnTo>
                      <a:pt x="11505" y="10096"/>
                    </a:lnTo>
                    <a:lnTo>
                      <a:pt x="11505" y="10114"/>
                    </a:lnTo>
                    <a:lnTo>
                      <a:pt x="11524" y="10153"/>
                    </a:lnTo>
                    <a:lnTo>
                      <a:pt x="11505" y="10172"/>
                    </a:lnTo>
                    <a:lnTo>
                      <a:pt x="11277" y="10229"/>
                    </a:lnTo>
                    <a:lnTo>
                      <a:pt x="11239" y="10229"/>
                    </a:lnTo>
                    <a:lnTo>
                      <a:pt x="11182" y="10210"/>
                    </a:lnTo>
                    <a:lnTo>
                      <a:pt x="11087" y="10153"/>
                    </a:lnTo>
                    <a:lnTo>
                      <a:pt x="11067" y="10229"/>
                    </a:lnTo>
                    <a:lnTo>
                      <a:pt x="11067" y="13010"/>
                    </a:lnTo>
                    <a:lnTo>
                      <a:pt x="95" y="13010"/>
                    </a:lnTo>
                    <a:lnTo>
                      <a:pt x="19" y="13010"/>
                    </a:lnTo>
                    <a:lnTo>
                      <a:pt x="19" y="12515"/>
                    </a:lnTo>
                    <a:lnTo>
                      <a:pt x="19" y="12000"/>
                    </a:lnTo>
                    <a:lnTo>
                      <a:pt x="19" y="11486"/>
                    </a:lnTo>
                    <a:lnTo>
                      <a:pt x="19" y="10972"/>
                    </a:lnTo>
                    <a:lnTo>
                      <a:pt x="19" y="10477"/>
                    </a:lnTo>
                    <a:lnTo>
                      <a:pt x="19" y="10381"/>
                    </a:lnTo>
                    <a:lnTo>
                      <a:pt x="19" y="9962"/>
                    </a:lnTo>
                    <a:lnTo>
                      <a:pt x="0" y="9448"/>
                    </a:lnTo>
                    <a:lnTo>
                      <a:pt x="0" y="8953"/>
                    </a:lnTo>
                    <a:lnTo>
                      <a:pt x="0" y="8438"/>
                    </a:lnTo>
                    <a:lnTo>
                      <a:pt x="0" y="7943"/>
                    </a:lnTo>
                    <a:lnTo>
                      <a:pt x="0" y="7429"/>
                    </a:lnTo>
                    <a:lnTo>
                      <a:pt x="0" y="6934"/>
                    </a:lnTo>
                    <a:lnTo>
                      <a:pt x="0" y="6419"/>
                    </a:lnTo>
                    <a:lnTo>
                      <a:pt x="0" y="5924"/>
                    </a:lnTo>
                    <a:lnTo>
                      <a:pt x="0" y="5600"/>
                    </a:lnTo>
                    <a:lnTo>
                      <a:pt x="0" y="5410"/>
                    </a:lnTo>
                    <a:lnTo>
                      <a:pt x="0" y="4915"/>
                    </a:lnTo>
                    <a:lnTo>
                      <a:pt x="0" y="4743"/>
                    </a:lnTo>
                    <a:lnTo>
                      <a:pt x="0" y="4572"/>
                    </a:lnTo>
                    <a:lnTo>
                      <a:pt x="0" y="4420"/>
                    </a:lnTo>
                    <a:lnTo>
                      <a:pt x="0" y="4248"/>
                    </a:lnTo>
                    <a:lnTo>
                      <a:pt x="0" y="4076"/>
                    </a:lnTo>
                    <a:lnTo>
                      <a:pt x="0" y="3924"/>
                    </a:lnTo>
                    <a:lnTo>
                      <a:pt x="0" y="3753"/>
                    </a:lnTo>
                    <a:lnTo>
                      <a:pt x="0" y="3600"/>
                    </a:lnTo>
                    <a:lnTo>
                      <a:pt x="0" y="3429"/>
                    </a:lnTo>
                    <a:lnTo>
                      <a:pt x="0" y="3257"/>
                    </a:lnTo>
                    <a:lnTo>
                      <a:pt x="0" y="3105"/>
                    </a:lnTo>
                    <a:lnTo>
                      <a:pt x="0" y="2934"/>
                    </a:lnTo>
                    <a:lnTo>
                      <a:pt x="0" y="2762"/>
                    </a:lnTo>
                    <a:lnTo>
                      <a:pt x="0" y="2610"/>
                    </a:lnTo>
                    <a:lnTo>
                      <a:pt x="0" y="2439"/>
                    </a:lnTo>
                    <a:lnTo>
                      <a:pt x="0" y="2286"/>
                    </a:lnTo>
                    <a:lnTo>
                      <a:pt x="0" y="2172"/>
                    </a:lnTo>
                    <a:lnTo>
                      <a:pt x="57" y="2153"/>
                    </a:lnTo>
                    <a:lnTo>
                      <a:pt x="191" y="2153"/>
                    </a:lnTo>
                    <a:lnTo>
                      <a:pt x="400" y="2153"/>
                    </a:lnTo>
                    <a:lnTo>
                      <a:pt x="610" y="2134"/>
                    </a:lnTo>
                    <a:lnTo>
                      <a:pt x="819" y="2134"/>
                    </a:lnTo>
                    <a:lnTo>
                      <a:pt x="1048" y="2114"/>
                    </a:lnTo>
                    <a:lnTo>
                      <a:pt x="1219" y="2114"/>
                    </a:lnTo>
                    <a:lnTo>
                      <a:pt x="1410" y="2114"/>
                    </a:lnTo>
                    <a:lnTo>
                      <a:pt x="1581" y="2095"/>
                    </a:lnTo>
                    <a:lnTo>
                      <a:pt x="1753" y="2095"/>
                    </a:lnTo>
                    <a:lnTo>
                      <a:pt x="1829" y="2095"/>
                    </a:lnTo>
                    <a:lnTo>
                      <a:pt x="1905" y="2076"/>
                    </a:lnTo>
                    <a:lnTo>
                      <a:pt x="1962" y="2076"/>
                    </a:lnTo>
                    <a:lnTo>
                      <a:pt x="2038" y="2058"/>
                    </a:lnTo>
                    <a:lnTo>
                      <a:pt x="2096" y="2038"/>
                    </a:lnTo>
                    <a:lnTo>
                      <a:pt x="2172" y="2038"/>
                    </a:lnTo>
                    <a:lnTo>
                      <a:pt x="2496" y="1962"/>
                    </a:lnTo>
                    <a:lnTo>
                      <a:pt x="2800" y="1905"/>
                    </a:lnTo>
                    <a:lnTo>
                      <a:pt x="3124" y="1848"/>
                    </a:lnTo>
                    <a:lnTo>
                      <a:pt x="3448" y="1791"/>
                    </a:lnTo>
                    <a:lnTo>
                      <a:pt x="3772" y="1714"/>
                    </a:lnTo>
                    <a:lnTo>
                      <a:pt x="4096" y="1657"/>
                    </a:lnTo>
                    <a:lnTo>
                      <a:pt x="4419" y="1600"/>
                    </a:lnTo>
                    <a:lnTo>
                      <a:pt x="4743" y="1524"/>
                    </a:lnTo>
                    <a:lnTo>
                      <a:pt x="5067" y="1467"/>
                    </a:lnTo>
                    <a:lnTo>
                      <a:pt x="5372" y="1410"/>
                    </a:lnTo>
                    <a:lnTo>
                      <a:pt x="5696" y="1333"/>
                    </a:lnTo>
                    <a:lnTo>
                      <a:pt x="6019" y="1276"/>
                    </a:lnTo>
                    <a:lnTo>
                      <a:pt x="6343" y="1219"/>
                    </a:lnTo>
                    <a:lnTo>
                      <a:pt x="6667" y="1162"/>
                    </a:lnTo>
                    <a:lnTo>
                      <a:pt x="6991" y="1086"/>
                    </a:lnTo>
                    <a:lnTo>
                      <a:pt x="7315" y="1029"/>
                    </a:lnTo>
                    <a:lnTo>
                      <a:pt x="7638" y="971"/>
                    </a:lnTo>
                    <a:lnTo>
                      <a:pt x="8096" y="934"/>
                    </a:lnTo>
                    <a:lnTo>
                      <a:pt x="8420" y="895"/>
                    </a:lnTo>
                    <a:lnTo>
                      <a:pt x="8686" y="876"/>
                    </a:lnTo>
                    <a:lnTo>
                      <a:pt x="8839" y="876"/>
                    </a:lnTo>
                    <a:lnTo>
                      <a:pt x="8877" y="915"/>
                    </a:lnTo>
                    <a:lnTo>
                      <a:pt x="8896" y="915"/>
                    </a:lnTo>
                    <a:lnTo>
                      <a:pt x="8915" y="953"/>
                    </a:lnTo>
                    <a:lnTo>
                      <a:pt x="8915" y="1010"/>
                    </a:lnTo>
                    <a:lnTo>
                      <a:pt x="8915" y="1029"/>
                    </a:lnTo>
                    <a:lnTo>
                      <a:pt x="8953" y="1048"/>
                    </a:lnTo>
                    <a:lnTo>
                      <a:pt x="8972" y="1048"/>
                    </a:lnTo>
                    <a:lnTo>
                      <a:pt x="8991" y="1048"/>
                    </a:lnTo>
                    <a:lnTo>
                      <a:pt x="8991" y="1143"/>
                    </a:lnTo>
                    <a:lnTo>
                      <a:pt x="8991" y="1181"/>
                    </a:lnTo>
                    <a:lnTo>
                      <a:pt x="8991" y="1200"/>
                    </a:lnTo>
                    <a:lnTo>
                      <a:pt x="9048" y="1257"/>
                    </a:lnTo>
                    <a:lnTo>
                      <a:pt x="9086" y="1352"/>
                    </a:lnTo>
                    <a:lnTo>
                      <a:pt x="9201" y="1505"/>
                    </a:lnTo>
                    <a:lnTo>
                      <a:pt x="9220" y="1543"/>
                    </a:lnTo>
                    <a:lnTo>
                      <a:pt x="9220" y="1562"/>
                    </a:lnTo>
                    <a:lnTo>
                      <a:pt x="9220" y="1638"/>
                    </a:lnTo>
                    <a:lnTo>
                      <a:pt x="9220" y="1657"/>
                    </a:lnTo>
                    <a:lnTo>
                      <a:pt x="9238" y="1657"/>
                    </a:lnTo>
                    <a:lnTo>
                      <a:pt x="9277" y="1677"/>
                    </a:lnTo>
                    <a:lnTo>
                      <a:pt x="9315" y="1677"/>
                    </a:lnTo>
                    <a:lnTo>
                      <a:pt x="9353" y="1638"/>
                    </a:lnTo>
                    <a:lnTo>
                      <a:pt x="9410" y="1696"/>
                    </a:lnTo>
                    <a:lnTo>
                      <a:pt x="9467" y="1752"/>
                    </a:lnTo>
                    <a:lnTo>
                      <a:pt x="9487" y="1791"/>
                    </a:lnTo>
                    <a:lnTo>
                      <a:pt x="9543" y="1810"/>
                    </a:lnTo>
                    <a:lnTo>
                      <a:pt x="9582" y="1810"/>
                    </a:lnTo>
                    <a:lnTo>
                      <a:pt x="9619" y="1829"/>
                    </a:lnTo>
                    <a:lnTo>
                      <a:pt x="9639" y="1886"/>
                    </a:lnTo>
                    <a:lnTo>
                      <a:pt x="9658" y="1924"/>
                    </a:lnTo>
                    <a:lnTo>
                      <a:pt x="9696" y="1962"/>
                    </a:lnTo>
                    <a:lnTo>
                      <a:pt x="9715" y="2000"/>
                    </a:lnTo>
                    <a:lnTo>
                      <a:pt x="9696" y="2058"/>
                    </a:lnTo>
                    <a:lnTo>
                      <a:pt x="9810" y="2190"/>
                    </a:lnTo>
                    <a:lnTo>
                      <a:pt x="9848" y="2286"/>
                    </a:lnTo>
                    <a:lnTo>
                      <a:pt x="9791" y="2362"/>
                    </a:lnTo>
                    <a:lnTo>
                      <a:pt x="9829" y="2419"/>
                    </a:lnTo>
                    <a:lnTo>
                      <a:pt x="9886" y="2591"/>
                    </a:lnTo>
                    <a:lnTo>
                      <a:pt x="9924" y="2762"/>
                    </a:lnTo>
                    <a:lnTo>
                      <a:pt x="9963" y="2800"/>
                    </a:lnTo>
                    <a:lnTo>
                      <a:pt x="10039" y="2800"/>
                    </a:lnTo>
                    <a:lnTo>
                      <a:pt x="10172" y="2762"/>
                    </a:lnTo>
                    <a:lnTo>
                      <a:pt x="10191" y="2743"/>
                    </a:lnTo>
                    <a:lnTo>
                      <a:pt x="10210" y="2724"/>
                    </a:lnTo>
                    <a:lnTo>
                      <a:pt x="10305" y="2610"/>
                    </a:lnTo>
                    <a:lnTo>
                      <a:pt x="10381" y="2610"/>
                    </a:lnTo>
                    <a:lnTo>
                      <a:pt x="10439" y="2571"/>
                    </a:lnTo>
                    <a:lnTo>
                      <a:pt x="10801" y="2172"/>
                    </a:lnTo>
                    <a:lnTo>
                      <a:pt x="10858" y="2153"/>
                    </a:lnTo>
                    <a:lnTo>
                      <a:pt x="10915" y="2114"/>
                    </a:lnTo>
                    <a:lnTo>
                      <a:pt x="10972" y="2000"/>
                    </a:lnTo>
                    <a:lnTo>
                      <a:pt x="11029" y="1962"/>
                    </a:lnTo>
                    <a:lnTo>
                      <a:pt x="11124" y="1886"/>
                    </a:lnTo>
                    <a:lnTo>
                      <a:pt x="11201" y="1829"/>
                    </a:lnTo>
                    <a:lnTo>
                      <a:pt x="11201" y="1696"/>
                    </a:lnTo>
                    <a:lnTo>
                      <a:pt x="11334" y="1600"/>
                    </a:lnTo>
                    <a:lnTo>
                      <a:pt x="11353" y="1600"/>
                    </a:lnTo>
                    <a:lnTo>
                      <a:pt x="11372" y="1600"/>
                    </a:lnTo>
                    <a:lnTo>
                      <a:pt x="11391" y="1600"/>
                    </a:lnTo>
                    <a:lnTo>
                      <a:pt x="11410" y="1619"/>
                    </a:lnTo>
                    <a:lnTo>
                      <a:pt x="11429" y="1600"/>
                    </a:lnTo>
                    <a:lnTo>
                      <a:pt x="11448" y="1581"/>
                    </a:lnTo>
                    <a:lnTo>
                      <a:pt x="11486" y="1543"/>
                    </a:lnTo>
                    <a:lnTo>
                      <a:pt x="11600" y="1486"/>
                    </a:lnTo>
                    <a:lnTo>
                      <a:pt x="11639" y="1467"/>
                    </a:lnTo>
                    <a:lnTo>
                      <a:pt x="11734" y="1352"/>
                    </a:lnTo>
                    <a:lnTo>
                      <a:pt x="11772" y="1352"/>
                    </a:lnTo>
                    <a:lnTo>
                      <a:pt x="11905" y="1315"/>
                    </a:lnTo>
                    <a:lnTo>
                      <a:pt x="12039" y="1219"/>
                    </a:lnTo>
                    <a:lnTo>
                      <a:pt x="12229" y="1010"/>
                    </a:lnTo>
                    <a:lnTo>
                      <a:pt x="12362" y="934"/>
                    </a:lnTo>
                    <a:lnTo>
                      <a:pt x="12439" y="915"/>
                    </a:lnTo>
                    <a:lnTo>
                      <a:pt x="12515" y="934"/>
                    </a:lnTo>
                    <a:lnTo>
                      <a:pt x="12553" y="953"/>
                    </a:lnTo>
                    <a:lnTo>
                      <a:pt x="12629" y="991"/>
                    </a:lnTo>
                    <a:lnTo>
                      <a:pt x="12648" y="991"/>
                    </a:lnTo>
                    <a:lnTo>
                      <a:pt x="12687" y="953"/>
                    </a:lnTo>
                    <a:lnTo>
                      <a:pt x="12801" y="762"/>
                    </a:lnTo>
                    <a:lnTo>
                      <a:pt x="12858" y="705"/>
                    </a:lnTo>
                    <a:lnTo>
                      <a:pt x="12915" y="686"/>
                    </a:lnTo>
                    <a:lnTo>
                      <a:pt x="13048" y="686"/>
                    </a:lnTo>
                    <a:lnTo>
                      <a:pt x="13124" y="705"/>
                    </a:lnTo>
                    <a:lnTo>
                      <a:pt x="13182" y="743"/>
                    </a:lnTo>
                    <a:lnTo>
                      <a:pt x="13239" y="876"/>
                    </a:lnTo>
                    <a:lnTo>
                      <a:pt x="13277" y="915"/>
                    </a:lnTo>
                    <a:lnTo>
                      <a:pt x="13296" y="915"/>
                    </a:lnTo>
                    <a:lnTo>
                      <a:pt x="13315" y="934"/>
                    </a:lnTo>
                    <a:lnTo>
                      <a:pt x="13315" y="1010"/>
                    </a:lnTo>
                    <a:lnTo>
                      <a:pt x="13449" y="1124"/>
                    </a:lnTo>
                    <a:lnTo>
                      <a:pt x="13505" y="1105"/>
                    </a:lnTo>
                    <a:lnTo>
                      <a:pt x="13677" y="1086"/>
                    </a:lnTo>
                    <a:lnTo>
                      <a:pt x="13715" y="1086"/>
                    </a:lnTo>
                    <a:lnTo>
                      <a:pt x="13734" y="1067"/>
                    </a:lnTo>
                    <a:lnTo>
                      <a:pt x="13791" y="991"/>
                    </a:lnTo>
                    <a:lnTo>
                      <a:pt x="13791" y="971"/>
                    </a:lnTo>
                    <a:lnTo>
                      <a:pt x="13810" y="971"/>
                    </a:lnTo>
                    <a:lnTo>
                      <a:pt x="14001" y="743"/>
                    </a:lnTo>
                    <a:lnTo>
                      <a:pt x="14058" y="686"/>
                    </a:lnTo>
                    <a:lnTo>
                      <a:pt x="14191" y="590"/>
                    </a:lnTo>
                    <a:lnTo>
                      <a:pt x="14287" y="458"/>
                    </a:lnTo>
                    <a:lnTo>
                      <a:pt x="14306" y="458"/>
                    </a:lnTo>
                    <a:lnTo>
                      <a:pt x="14343" y="438"/>
                    </a:lnTo>
                    <a:lnTo>
                      <a:pt x="14382" y="419"/>
                    </a:lnTo>
                    <a:lnTo>
                      <a:pt x="14401" y="419"/>
                    </a:lnTo>
                    <a:lnTo>
                      <a:pt x="14439" y="400"/>
                    </a:lnTo>
                    <a:lnTo>
                      <a:pt x="14458" y="343"/>
                    </a:lnTo>
                    <a:lnTo>
                      <a:pt x="14496" y="324"/>
                    </a:lnTo>
                    <a:lnTo>
                      <a:pt x="14572" y="324"/>
                    </a:lnTo>
                    <a:lnTo>
                      <a:pt x="14648" y="248"/>
                    </a:lnTo>
                    <a:lnTo>
                      <a:pt x="14724" y="229"/>
                    </a:lnTo>
                    <a:lnTo>
                      <a:pt x="14801" y="209"/>
                    </a:lnTo>
                    <a:lnTo>
                      <a:pt x="15068" y="133"/>
                    </a:lnTo>
                    <a:lnTo>
                      <a:pt x="15105" y="114"/>
                    </a:lnTo>
                    <a:lnTo>
                      <a:pt x="15125" y="77"/>
                    </a:lnTo>
                    <a:lnTo>
                      <a:pt x="15144" y="57"/>
                    </a:lnTo>
                    <a:lnTo>
                      <a:pt x="15163" y="38"/>
                    </a:lnTo>
                    <a:lnTo>
                      <a:pt x="15201" y="38"/>
                    </a:lnTo>
                    <a:lnTo>
                      <a:pt x="15182" y="95"/>
                    </a:lnTo>
                    <a:lnTo>
                      <a:pt x="15220" y="114"/>
                    </a:lnTo>
                    <a:lnTo>
                      <a:pt x="15239" y="153"/>
                    </a:lnTo>
                    <a:lnTo>
                      <a:pt x="15277" y="172"/>
                    </a:lnTo>
                    <a:lnTo>
                      <a:pt x="15334" y="133"/>
                    </a:lnTo>
                    <a:lnTo>
                      <a:pt x="15372" y="191"/>
                    </a:lnTo>
                    <a:lnTo>
                      <a:pt x="15410" y="172"/>
                    </a:lnTo>
                    <a:lnTo>
                      <a:pt x="15525" y="114"/>
                    </a:lnTo>
                    <a:lnTo>
                      <a:pt x="15562" y="191"/>
                    </a:lnTo>
                    <a:lnTo>
                      <a:pt x="15677" y="191"/>
                    </a:lnTo>
                    <a:lnTo>
                      <a:pt x="15791" y="133"/>
                    </a:lnTo>
                    <a:lnTo>
                      <a:pt x="15925" y="0"/>
                    </a:lnTo>
                    <a:lnTo>
                      <a:pt x="16077" y="19"/>
                    </a:lnTo>
                    <a:lnTo>
                      <a:pt x="16324" y="5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7" name="Freeform 3">
                <a:extLst>
                  <a:ext uri="{FF2B5EF4-FFF2-40B4-BE49-F238E27FC236}">
                    <a16:creationId xmlns:a16="http://schemas.microsoft.com/office/drawing/2014/main" id="{996AFC8B-CB9F-9446-952D-95E337F07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2963" y="3203575"/>
                <a:ext cx="7508875" cy="7302500"/>
              </a:xfrm>
              <a:custGeom>
                <a:avLst/>
                <a:gdLst>
                  <a:gd name="T0" fmla="*/ 1026850446 w 20859"/>
                  <a:gd name="T1" fmla="*/ 64143999 h 20286"/>
                  <a:gd name="T2" fmla="*/ 1165120444 w 20859"/>
                  <a:gd name="T3" fmla="*/ 301022758 h 20286"/>
                  <a:gd name="T4" fmla="*/ 1209568924 w 20859"/>
                  <a:gd name="T5" fmla="*/ 333159734 h 20286"/>
                  <a:gd name="T6" fmla="*/ 1236782161 w 20859"/>
                  <a:gd name="T7" fmla="*/ 355448090 h 20286"/>
                  <a:gd name="T8" fmla="*/ 1328011806 w 20859"/>
                  <a:gd name="T9" fmla="*/ 419462497 h 20286"/>
                  <a:gd name="T10" fmla="*/ 1382308687 w 20859"/>
                  <a:gd name="T11" fmla="*/ 466501094 h 20286"/>
                  <a:gd name="T12" fmla="*/ 1449046203 w 20859"/>
                  <a:gd name="T13" fmla="*/ 496046233 h 20286"/>
                  <a:gd name="T14" fmla="*/ 1584724328 w 20859"/>
                  <a:gd name="T15" fmla="*/ 557727988 h 20286"/>
                  <a:gd name="T16" fmla="*/ 1631635088 w 20859"/>
                  <a:gd name="T17" fmla="*/ 567576607 h 20286"/>
                  <a:gd name="T18" fmla="*/ 1666234806 w 20859"/>
                  <a:gd name="T19" fmla="*/ 851494323 h 20286"/>
                  <a:gd name="T20" fmla="*/ 1713145565 w 20859"/>
                  <a:gd name="T21" fmla="*/ 1137874283 h 20286"/>
                  <a:gd name="T22" fmla="*/ 1898325964 w 20859"/>
                  <a:gd name="T23" fmla="*/ 1330435513 h 20286"/>
                  <a:gd name="T24" fmla="*/ 2051238971 w 20859"/>
                  <a:gd name="T25" fmla="*/ 1357518407 h 20286"/>
                  <a:gd name="T26" fmla="*/ 2147483646 w 20859"/>
                  <a:gd name="T27" fmla="*/ 1401965887 h 20286"/>
                  <a:gd name="T28" fmla="*/ 2147483646 w 20859"/>
                  <a:gd name="T29" fmla="*/ 1394579512 h 20286"/>
                  <a:gd name="T30" fmla="*/ 2147483646 w 20859"/>
                  <a:gd name="T31" fmla="*/ 1463647642 h 20286"/>
                  <a:gd name="T32" fmla="*/ 2147483646 w 20859"/>
                  <a:gd name="T33" fmla="*/ 1527921233 h 20286"/>
                  <a:gd name="T34" fmla="*/ 2147483646 w 20859"/>
                  <a:gd name="T35" fmla="*/ 1621610011 h 20286"/>
                  <a:gd name="T36" fmla="*/ 2147483646 w 20859"/>
                  <a:gd name="T37" fmla="*/ 1685883603 h 20286"/>
                  <a:gd name="T38" fmla="*/ 2147483646 w 20859"/>
                  <a:gd name="T39" fmla="*/ 1700655992 h 20286"/>
                  <a:gd name="T40" fmla="*/ 2147483646 w 20859"/>
                  <a:gd name="T41" fmla="*/ 1786958756 h 20286"/>
                  <a:gd name="T42" fmla="*/ 2147483646 w 20859"/>
                  <a:gd name="T43" fmla="*/ 1831276644 h 20286"/>
                  <a:gd name="T44" fmla="*/ 2147483646 w 20859"/>
                  <a:gd name="T45" fmla="*/ 1883109779 h 20286"/>
                  <a:gd name="T46" fmla="*/ 2147483646 w 20859"/>
                  <a:gd name="T47" fmla="*/ 1890496154 h 20286"/>
                  <a:gd name="T48" fmla="*/ 2137673650 w 20859"/>
                  <a:gd name="T49" fmla="*/ 1937405519 h 20286"/>
                  <a:gd name="T50" fmla="*/ 2115514207 w 20859"/>
                  <a:gd name="T51" fmla="*/ 1989239014 h 20286"/>
                  <a:gd name="T52" fmla="*/ 2088300969 w 20859"/>
                  <a:gd name="T53" fmla="*/ 2016451499 h 20286"/>
                  <a:gd name="T54" fmla="*/ 2058755046 w 20859"/>
                  <a:gd name="T55" fmla="*/ 2058307143 h 20286"/>
                  <a:gd name="T56" fmla="*/ 2004328211 w 20859"/>
                  <a:gd name="T57" fmla="*/ 2097830133 h 20286"/>
                  <a:gd name="T58" fmla="*/ 1947698644 w 20859"/>
                  <a:gd name="T59" fmla="*/ 2147483646 h 20286"/>
                  <a:gd name="T60" fmla="*/ 1927871888 w 20859"/>
                  <a:gd name="T61" fmla="*/ 2147483646 h 20286"/>
                  <a:gd name="T62" fmla="*/ 1922947327 w 20859"/>
                  <a:gd name="T63" fmla="*/ 2147483646 h 20286"/>
                  <a:gd name="T64" fmla="*/ 1861263966 w 20859"/>
                  <a:gd name="T65" fmla="*/ 2147483646 h 20286"/>
                  <a:gd name="T66" fmla="*/ 1826663887 w 20859"/>
                  <a:gd name="T67" fmla="*/ 2147483646 h 20286"/>
                  <a:gd name="T68" fmla="*/ 1821739687 w 20859"/>
                  <a:gd name="T69" fmla="*/ 2147483646 h 20286"/>
                  <a:gd name="T70" fmla="*/ 1760055965 w 20859"/>
                  <a:gd name="T71" fmla="*/ 2147483646 h 20286"/>
                  <a:gd name="T72" fmla="*/ 1730380448 w 20859"/>
                  <a:gd name="T73" fmla="*/ 2147483646 h 20286"/>
                  <a:gd name="T74" fmla="*/ 1688394249 w 20859"/>
                  <a:gd name="T75" fmla="*/ 2147483646 h 20286"/>
                  <a:gd name="T76" fmla="*/ 1634097008 w 20859"/>
                  <a:gd name="T77" fmla="*/ 2147483646 h 20286"/>
                  <a:gd name="T78" fmla="*/ 1609475645 w 20859"/>
                  <a:gd name="T79" fmla="*/ 2147483646 h 20286"/>
                  <a:gd name="T80" fmla="*/ 1602089164 w 20859"/>
                  <a:gd name="T81" fmla="*/ 2147483646 h 20286"/>
                  <a:gd name="T82" fmla="*/ 1577337847 w 20859"/>
                  <a:gd name="T83" fmla="*/ 2147483646 h 20286"/>
                  <a:gd name="T84" fmla="*/ 1560102605 w 20859"/>
                  <a:gd name="T85" fmla="*/ 2147483646 h 20286"/>
                  <a:gd name="T86" fmla="*/ 1523040606 w 20859"/>
                  <a:gd name="T87" fmla="*/ 2147483646 h 20286"/>
                  <a:gd name="T88" fmla="*/ 1493494682 w 20859"/>
                  <a:gd name="T89" fmla="*/ 2147483646 h 20286"/>
                  <a:gd name="T90" fmla="*/ 1461357245 w 20859"/>
                  <a:gd name="T91" fmla="*/ 2147483646 h 20286"/>
                  <a:gd name="T92" fmla="*/ 1407060004 w 20859"/>
                  <a:gd name="T93" fmla="*/ 2147483646 h 20286"/>
                  <a:gd name="T94" fmla="*/ 925642805 w 20859"/>
                  <a:gd name="T95" fmla="*/ 2147483646 h 20286"/>
                  <a:gd name="T96" fmla="*/ 14902556 w 20859"/>
                  <a:gd name="T97" fmla="*/ 688607823 h 20286"/>
                  <a:gd name="T98" fmla="*/ 56759161 w 20859"/>
                  <a:gd name="T99" fmla="*/ 671373189 h 20286"/>
                  <a:gd name="T100" fmla="*/ 101337234 w 20859"/>
                  <a:gd name="T101" fmla="*/ 639236213 h 20286"/>
                  <a:gd name="T102" fmla="*/ 163020956 w 20859"/>
                  <a:gd name="T103" fmla="*/ 651546718 h 20286"/>
                  <a:gd name="T104" fmla="*/ 239477639 w 20859"/>
                  <a:gd name="T105" fmla="*/ 723206324 h 20286"/>
                  <a:gd name="T106" fmla="*/ 308677075 w 20859"/>
                  <a:gd name="T107" fmla="*/ 730592698 h 20286"/>
                  <a:gd name="T108" fmla="*/ 634459799 w 20859"/>
                  <a:gd name="T109" fmla="*/ 560319824 h 20286"/>
                  <a:gd name="T110" fmla="*/ 1957547405 w 20859"/>
                  <a:gd name="T111" fmla="*/ 1582087021 h 20286"/>
                  <a:gd name="T112" fmla="*/ 1977244568 w 20859"/>
                  <a:gd name="T113" fmla="*/ 1559928257 h 20286"/>
                  <a:gd name="T114" fmla="*/ 1962471606 w 20859"/>
                  <a:gd name="T115" fmla="*/ 1547617752 h 20286"/>
                  <a:gd name="T116" fmla="*/ 1940182569 w 20859"/>
                  <a:gd name="T117" fmla="*/ 1564852387 h 20286"/>
                  <a:gd name="T118" fmla="*/ 1947698644 w 20859"/>
                  <a:gd name="T119" fmla="*/ 1579625136 h 20286"/>
                  <a:gd name="T120" fmla="*/ 1105899003 w 20859"/>
                  <a:gd name="T121" fmla="*/ 824281837 h 20286"/>
                  <a:gd name="T122" fmla="*/ 1142961002 w 20859"/>
                  <a:gd name="T123" fmla="*/ 819487299 h 202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859" h="20286">
                    <a:moveTo>
                      <a:pt x="7963" y="0"/>
                    </a:moveTo>
                    <a:lnTo>
                      <a:pt x="7963" y="19"/>
                    </a:lnTo>
                    <a:lnTo>
                      <a:pt x="7944" y="95"/>
                    </a:lnTo>
                    <a:lnTo>
                      <a:pt x="7886" y="247"/>
                    </a:lnTo>
                    <a:lnTo>
                      <a:pt x="7867" y="323"/>
                    </a:lnTo>
                    <a:lnTo>
                      <a:pt x="7886" y="418"/>
                    </a:lnTo>
                    <a:lnTo>
                      <a:pt x="7924" y="495"/>
                    </a:lnTo>
                    <a:lnTo>
                      <a:pt x="8020" y="666"/>
                    </a:lnTo>
                    <a:lnTo>
                      <a:pt x="8134" y="819"/>
                    </a:lnTo>
                    <a:lnTo>
                      <a:pt x="8210" y="990"/>
                    </a:lnTo>
                    <a:lnTo>
                      <a:pt x="8572" y="2038"/>
                    </a:lnTo>
                    <a:lnTo>
                      <a:pt x="8667" y="2171"/>
                    </a:lnTo>
                    <a:lnTo>
                      <a:pt x="8820" y="2266"/>
                    </a:lnTo>
                    <a:lnTo>
                      <a:pt x="8991" y="2323"/>
                    </a:lnTo>
                    <a:lnTo>
                      <a:pt x="9201" y="2323"/>
                    </a:lnTo>
                    <a:lnTo>
                      <a:pt x="9239" y="2343"/>
                    </a:lnTo>
                    <a:lnTo>
                      <a:pt x="9277" y="2362"/>
                    </a:lnTo>
                    <a:lnTo>
                      <a:pt x="9315" y="2399"/>
                    </a:lnTo>
                    <a:lnTo>
                      <a:pt x="9353" y="2457"/>
                    </a:lnTo>
                    <a:lnTo>
                      <a:pt x="9353" y="2476"/>
                    </a:lnTo>
                    <a:lnTo>
                      <a:pt x="9334" y="2571"/>
                    </a:lnTo>
                    <a:lnTo>
                      <a:pt x="9296" y="2609"/>
                    </a:lnTo>
                    <a:lnTo>
                      <a:pt x="9277" y="2628"/>
                    </a:lnTo>
                    <a:lnTo>
                      <a:pt x="9277" y="2647"/>
                    </a:lnTo>
                    <a:lnTo>
                      <a:pt x="9315" y="2666"/>
                    </a:lnTo>
                    <a:lnTo>
                      <a:pt x="9353" y="2685"/>
                    </a:lnTo>
                    <a:lnTo>
                      <a:pt x="9468" y="2704"/>
                    </a:lnTo>
                    <a:lnTo>
                      <a:pt x="9544" y="2743"/>
                    </a:lnTo>
                    <a:lnTo>
                      <a:pt x="9658" y="2914"/>
                    </a:lnTo>
                    <a:lnTo>
                      <a:pt x="9734" y="2990"/>
                    </a:lnTo>
                    <a:lnTo>
                      <a:pt x="9791" y="3009"/>
                    </a:lnTo>
                    <a:lnTo>
                      <a:pt x="9944" y="3047"/>
                    </a:lnTo>
                    <a:lnTo>
                      <a:pt x="10020" y="3066"/>
                    </a:lnTo>
                    <a:lnTo>
                      <a:pt x="10172" y="3181"/>
                    </a:lnTo>
                    <a:lnTo>
                      <a:pt x="10248" y="3237"/>
                    </a:lnTo>
                    <a:lnTo>
                      <a:pt x="10267" y="3314"/>
                    </a:lnTo>
                    <a:lnTo>
                      <a:pt x="10306" y="3409"/>
                    </a:lnTo>
                    <a:lnTo>
                      <a:pt x="10343" y="3466"/>
                    </a:lnTo>
                    <a:lnTo>
                      <a:pt x="10420" y="3504"/>
                    </a:lnTo>
                    <a:lnTo>
                      <a:pt x="10591" y="3542"/>
                    </a:lnTo>
                    <a:lnTo>
                      <a:pt x="10648" y="3581"/>
                    </a:lnTo>
                    <a:lnTo>
                      <a:pt x="10667" y="3600"/>
                    </a:lnTo>
                    <a:lnTo>
                      <a:pt x="10687" y="3618"/>
                    </a:lnTo>
                    <a:lnTo>
                      <a:pt x="10743" y="3695"/>
                    </a:lnTo>
                    <a:lnTo>
                      <a:pt x="10801" y="3752"/>
                    </a:lnTo>
                    <a:lnTo>
                      <a:pt x="10877" y="3790"/>
                    </a:lnTo>
                    <a:lnTo>
                      <a:pt x="10953" y="3809"/>
                    </a:lnTo>
                    <a:lnTo>
                      <a:pt x="11029" y="3809"/>
                    </a:lnTo>
                    <a:lnTo>
                      <a:pt x="11182" y="3828"/>
                    </a:lnTo>
                    <a:lnTo>
                      <a:pt x="11601" y="4057"/>
                    </a:lnTo>
                    <a:lnTo>
                      <a:pt x="11753" y="4076"/>
                    </a:lnTo>
                    <a:lnTo>
                      <a:pt x="11867" y="4076"/>
                    </a:lnTo>
                    <a:lnTo>
                      <a:pt x="12001" y="4095"/>
                    </a:lnTo>
                    <a:lnTo>
                      <a:pt x="12115" y="4171"/>
                    </a:lnTo>
                    <a:lnTo>
                      <a:pt x="12153" y="4209"/>
                    </a:lnTo>
                    <a:lnTo>
                      <a:pt x="12229" y="4304"/>
                    </a:lnTo>
                    <a:lnTo>
                      <a:pt x="12267" y="4324"/>
                    </a:lnTo>
                    <a:lnTo>
                      <a:pt x="12306" y="4343"/>
                    </a:lnTo>
                    <a:lnTo>
                      <a:pt x="12343" y="4343"/>
                    </a:lnTo>
                    <a:lnTo>
                      <a:pt x="12382" y="4343"/>
                    </a:lnTo>
                    <a:lnTo>
                      <a:pt x="12439" y="4343"/>
                    </a:lnTo>
                    <a:lnTo>
                      <a:pt x="12515" y="4361"/>
                    </a:lnTo>
                    <a:lnTo>
                      <a:pt x="12591" y="4380"/>
                    </a:lnTo>
                    <a:lnTo>
                      <a:pt x="12668" y="4419"/>
                    </a:lnTo>
                    <a:lnTo>
                      <a:pt x="12705" y="4495"/>
                    </a:lnTo>
                    <a:lnTo>
                      <a:pt x="12915" y="5009"/>
                    </a:lnTo>
                    <a:lnTo>
                      <a:pt x="12972" y="5485"/>
                    </a:lnTo>
                    <a:lnTo>
                      <a:pt x="12915" y="6057"/>
                    </a:lnTo>
                    <a:lnTo>
                      <a:pt x="12934" y="6342"/>
                    </a:lnTo>
                    <a:lnTo>
                      <a:pt x="12858" y="6571"/>
                    </a:lnTo>
                    <a:lnTo>
                      <a:pt x="12763" y="6914"/>
                    </a:lnTo>
                    <a:lnTo>
                      <a:pt x="12705" y="7199"/>
                    </a:lnTo>
                    <a:lnTo>
                      <a:pt x="12705" y="7485"/>
                    </a:lnTo>
                    <a:lnTo>
                      <a:pt x="12763" y="7885"/>
                    </a:lnTo>
                    <a:lnTo>
                      <a:pt x="12934" y="8133"/>
                    </a:lnTo>
                    <a:lnTo>
                      <a:pt x="13068" y="8381"/>
                    </a:lnTo>
                    <a:lnTo>
                      <a:pt x="13220" y="8781"/>
                    </a:lnTo>
                    <a:lnTo>
                      <a:pt x="13353" y="9162"/>
                    </a:lnTo>
                    <a:lnTo>
                      <a:pt x="13448" y="9543"/>
                    </a:lnTo>
                    <a:lnTo>
                      <a:pt x="13582" y="9810"/>
                    </a:lnTo>
                    <a:lnTo>
                      <a:pt x="13772" y="10038"/>
                    </a:lnTo>
                    <a:lnTo>
                      <a:pt x="14058" y="10171"/>
                    </a:lnTo>
                    <a:lnTo>
                      <a:pt x="14324" y="10171"/>
                    </a:lnTo>
                    <a:lnTo>
                      <a:pt x="14649" y="10267"/>
                    </a:lnTo>
                    <a:lnTo>
                      <a:pt x="14896" y="10228"/>
                    </a:lnTo>
                    <a:lnTo>
                      <a:pt x="15163" y="10228"/>
                    </a:lnTo>
                    <a:lnTo>
                      <a:pt x="15391" y="10362"/>
                    </a:lnTo>
                    <a:lnTo>
                      <a:pt x="15677" y="10381"/>
                    </a:lnTo>
                    <a:lnTo>
                      <a:pt x="15715" y="10419"/>
                    </a:lnTo>
                    <a:lnTo>
                      <a:pt x="15772" y="10457"/>
                    </a:lnTo>
                    <a:lnTo>
                      <a:pt x="15829" y="10476"/>
                    </a:lnTo>
                    <a:lnTo>
                      <a:pt x="16058" y="10495"/>
                    </a:lnTo>
                    <a:lnTo>
                      <a:pt x="16344" y="10552"/>
                    </a:lnTo>
                    <a:lnTo>
                      <a:pt x="16801" y="10571"/>
                    </a:lnTo>
                    <a:lnTo>
                      <a:pt x="16934" y="10590"/>
                    </a:lnTo>
                    <a:lnTo>
                      <a:pt x="17087" y="10648"/>
                    </a:lnTo>
                    <a:lnTo>
                      <a:pt x="17392" y="10800"/>
                    </a:lnTo>
                    <a:lnTo>
                      <a:pt x="17487" y="10819"/>
                    </a:lnTo>
                    <a:lnTo>
                      <a:pt x="17544" y="10819"/>
                    </a:lnTo>
                    <a:lnTo>
                      <a:pt x="17601" y="10781"/>
                    </a:lnTo>
                    <a:lnTo>
                      <a:pt x="17734" y="10743"/>
                    </a:lnTo>
                    <a:lnTo>
                      <a:pt x="17773" y="10724"/>
                    </a:lnTo>
                    <a:lnTo>
                      <a:pt x="17810" y="10724"/>
                    </a:lnTo>
                    <a:lnTo>
                      <a:pt x="17944" y="10762"/>
                    </a:lnTo>
                    <a:lnTo>
                      <a:pt x="18058" y="10762"/>
                    </a:lnTo>
                    <a:lnTo>
                      <a:pt x="18115" y="10781"/>
                    </a:lnTo>
                    <a:lnTo>
                      <a:pt x="18249" y="10895"/>
                    </a:lnTo>
                    <a:lnTo>
                      <a:pt x="18420" y="10952"/>
                    </a:lnTo>
                    <a:lnTo>
                      <a:pt x="18992" y="11219"/>
                    </a:lnTo>
                    <a:lnTo>
                      <a:pt x="19106" y="11257"/>
                    </a:lnTo>
                    <a:lnTo>
                      <a:pt x="19334" y="11257"/>
                    </a:lnTo>
                    <a:lnTo>
                      <a:pt x="19449" y="11295"/>
                    </a:lnTo>
                    <a:lnTo>
                      <a:pt x="19506" y="11333"/>
                    </a:lnTo>
                    <a:lnTo>
                      <a:pt x="19658" y="11390"/>
                    </a:lnTo>
                    <a:lnTo>
                      <a:pt x="19734" y="11428"/>
                    </a:lnTo>
                    <a:lnTo>
                      <a:pt x="19734" y="11524"/>
                    </a:lnTo>
                    <a:lnTo>
                      <a:pt x="19696" y="11619"/>
                    </a:lnTo>
                    <a:lnTo>
                      <a:pt x="19620" y="11714"/>
                    </a:lnTo>
                    <a:lnTo>
                      <a:pt x="19582" y="11791"/>
                    </a:lnTo>
                    <a:lnTo>
                      <a:pt x="19563" y="11981"/>
                    </a:lnTo>
                    <a:lnTo>
                      <a:pt x="19601" y="12152"/>
                    </a:lnTo>
                    <a:lnTo>
                      <a:pt x="19677" y="12304"/>
                    </a:lnTo>
                    <a:lnTo>
                      <a:pt x="19791" y="12419"/>
                    </a:lnTo>
                    <a:lnTo>
                      <a:pt x="19925" y="12495"/>
                    </a:lnTo>
                    <a:lnTo>
                      <a:pt x="20077" y="12533"/>
                    </a:lnTo>
                    <a:lnTo>
                      <a:pt x="20439" y="12514"/>
                    </a:lnTo>
                    <a:lnTo>
                      <a:pt x="20458" y="12533"/>
                    </a:lnTo>
                    <a:lnTo>
                      <a:pt x="20496" y="12571"/>
                    </a:lnTo>
                    <a:lnTo>
                      <a:pt x="20516" y="12609"/>
                    </a:lnTo>
                    <a:lnTo>
                      <a:pt x="20534" y="12685"/>
                    </a:lnTo>
                    <a:lnTo>
                      <a:pt x="20553" y="12724"/>
                    </a:lnTo>
                    <a:lnTo>
                      <a:pt x="20858" y="12990"/>
                    </a:lnTo>
                    <a:lnTo>
                      <a:pt x="20782" y="13010"/>
                    </a:lnTo>
                    <a:lnTo>
                      <a:pt x="20668" y="12990"/>
                    </a:lnTo>
                    <a:lnTo>
                      <a:pt x="20458" y="12952"/>
                    </a:lnTo>
                    <a:lnTo>
                      <a:pt x="20363" y="12971"/>
                    </a:lnTo>
                    <a:lnTo>
                      <a:pt x="20287" y="13010"/>
                    </a:lnTo>
                    <a:lnTo>
                      <a:pt x="20230" y="13066"/>
                    </a:lnTo>
                    <a:lnTo>
                      <a:pt x="20154" y="13105"/>
                    </a:lnTo>
                    <a:lnTo>
                      <a:pt x="19696" y="13124"/>
                    </a:lnTo>
                    <a:lnTo>
                      <a:pt x="19658" y="13142"/>
                    </a:lnTo>
                    <a:lnTo>
                      <a:pt x="19582" y="13238"/>
                    </a:lnTo>
                    <a:lnTo>
                      <a:pt x="19582" y="13276"/>
                    </a:lnTo>
                    <a:lnTo>
                      <a:pt x="19525" y="13295"/>
                    </a:lnTo>
                    <a:lnTo>
                      <a:pt x="19449" y="13371"/>
                    </a:lnTo>
                    <a:lnTo>
                      <a:pt x="19373" y="13486"/>
                    </a:lnTo>
                    <a:lnTo>
                      <a:pt x="19392" y="13790"/>
                    </a:lnTo>
                    <a:lnTo>
                      <a:pt x="19373" y="13828"/>
                    </a:lnTo>
                    <a:lnTo>
                      <a:pt x="19334" y="13867"/>
                    </a:lnTo>
                    <a:lnTo>
                      <a:pt x="19258" y="14037"/>
                    </a:lnTo>
                    <a:lnTo>
                      <a:pt x="19182" y="14075"/>
                    </a:lnTo>
                    <a:lnTo>
                      <a:pt x="19029" y="14056"/>
                    </a:lnTo>
                    <a:lnTo>
                      <a:pt x="18934" y="14075"/>
                    </a:lnTo>
                    <a:lnTo>
                      <a:pt x="18896" y="14132"/>
                    </a:lnTo>
                    <a:lnTo>
                      <a:pt x="18877" y="14208"/>
                    </a:lnTo>
                    <a:lnTo>
                      <a:pt x="18820" y="14247"/>
                    </a:lnTo>
                    <a:lnTo>
                      <a:pt x="18744" y="14265"/>
                    </a:lnTo>
                    <a:lnTo>
                      <a:pt x="18667" y="14284"/>
                    </a:lnTo>
                    <a:lnTo>
                      <a:pt x="18496" y="14342"/>
                    </a:lnTo>
                    <a:lnTo>
                      <a:pt x="18210" y="14494"/>
                    </a:lnTo>
                    <a:lnTo>
                      <a:pt x="18077" y="14532"/>
                    </a:lnTo>
                    <a:lnTo>
                      <a:pt x="17982" y="14532"/>
                    </a:lnTo>
                    <a:lnTo>
                      <a:pt x="17905" y="14532"/>
                    </a:lnTo>
                    <a:lnTo>
                      <a:pt x="17849" y="14532"/>
                    </a:lnTo>
                    <a:lnTo>
                      <a:pt x="17753" y="14609"/>
                    </a:lnTo>
                    <a:lnTo>
                      <a:pt x="17696" y="14628"/>
                    </a:lnTo>
                    <a:lnTo>
                      <a:pt x="17448" y="14570"/>
                    </a:lnTo>
                    <a:lnTo>
                      <a:pt x="17144" y="14589"/>
                    </a:lnTo>
                    <a:lnTo>
                      <a:pt x="16991" y="14628"/>
                    </a:lnTo>
                    <a:lnTo>
                      <a:pt x="16858" y="14704"/>
                    </a:lnTo>
                    <a:lnTo>
                      <a:pt x="16801" y="14761"/>
                    </a:lnTo>
                    <a:lnTo>
                      <a:pt x="16668" y="14913"/>
                    </a:lnTo>
                    <a:lnTo>
                      <a:pt x="16630" y="14932"/>
                    </a:lnTo>
                    <a:lnTo>
                      <a:pt x="16534" y="14951"/>
                    </a:lnTo>
                    <a:lnTo>
                      <a:pt x="16496" y="14951"/>
                    </a:lnTo>
                    <a:lnTo>
                      <a:pt x="16458" y="14990"/>
                    </a:lnTo>
                    <a:lnTo>
                      <a:pt x="16325" y="15142"/>
                    </a:lnTo>
                    <a:lnTo>
                      <a:pt x="16305" y="15180"/>
                    </a:lnTo>
                    <a:lnTo>
                      <a:pt x="16305" y="15237"/>
                    </a:lnTo>
                    <a:lnTo>
                      <a:pt x="16305" y="15275"/>
                    </a:lnTo>
                    <a:lnTo>
                      <a:pt x="16325" y="15313"/>
                    </a:lnTo>
                    <a:lnTo>
                      <a:pt x="16325" y="15351"/>
                    </a:lnTo>
                    <a:lnTo>
                      <a:pt x="16305" y="15389"/>
                    </a:lnTo>
                    <a:lnTo>
                      <a:pt x="16268" y="15427"/>
                    </a:lnTo>
                    <a:lnTo>
                      <a:pt x="16229" y="15447"/>
                    </a:lnTo>
                    <a:lnTo>
                      <a:pt x="16191" y="15447"/>
                    </a:lnTo>
                    <a:lnTo>
                      <a:pt x="16153" y="15466"/>
                    </a:lnTo>
                    <a:lnTo>
                      <a:pt x="16134" y="15503"/>
                    </a:lnTo>
                    <a:lnTo>
                      <a:pt x="16115" y="15561"/>
                    </a:lnTo>
                    <a:lnTo>
                      <a:pt x="16096" y="15580"/>
                    </a:lnTo>
                    <a:lnTo>
                      <a:pt x="16039" y="15599"/>
                    </a:lnTo>
                    <a:lnTo>
                      <a:pt x="15963" y="15637"/>
                    </a:lnTo>
                    <a:lnTo>
                      <a:pt x="15887" y="15675"/>
                    </a:lnTo>
                    <a:lnTo>
                      <a:pt x="15887" y="15713"/>
                    </a:lnTo>
                    <a:lnTo>
                      <a:pt x="15906" y="15808"/>
                    </a:lnTo>
                    <a:lnTo>
                      <a:pt x="15887" y="15884"/>
                    </a:lnTo>
                    <a:lnTo>
                      <a:pt x="15848" y="15980"/>
                    </a:lnTo>
                    <a:lnTo>
                      <a:pt x="15792" y="16037"/>
                    </a:lnTo>
                    <a:lnTo>
                      <a:pt x="15734" y="16075"/>
                    </a:lnTo>
                    <a:lnTo>
                      <a:pt x="15658" y="16113"/>
                    </a:lnTo>
                    <a:lnTo>
                      <a:pt x="15582" y="16132"/>
                    </a:lnTo>
                    <a:lnTo>
                      <a:pt x="15506" y="16151"/>
                    </a:lnTo>
                    <a:lnTo>
                      <a:pt x="15467" y="16189"/>
                    </a:lnTo>
                    <a:lnTo>
                      <a:pt x="15467" y="16285"/>
                    </a:lnTo>
                    <a:lnTo>
                      <a:pt x="15506" y="16456"/>
                    </a:lnTo>
                    <a:lnTo>
                      <a:pt x="15448" y="16570"/>
                    </a:lnTo>
                    <a:lnTo>
                      <a:pt x="15315" y="16666"/>
                    </a:lnTo>
                    <a:lnTo>
                      <a:pt x="15144" y="16742"/>
                    </a:lnTo>
                    <a:lnTo>
                      <a:pt x="15010" y="16780"/>
                    </a:lnTo>
                    <a:lnTo>
                      <a:pt x="15030" y="16856"/>
                    </a:lnTo>
                    <a:lnTo>
                      <a:pt x="14972" y="16875"/>
                    </a:lnTo>
                    <a:lnTo>
                      <a:pt x="14896" y="16875"/>
                    </a:lnTo>
                    <a:lnTo>
                      <a:pt x="14839" y="16856"/>
                    </a:lnTo>
                    <a:lnTo>
                      <a:pt x="14839" y="16894"/>
                    </a:lnTo>
                    <a:lnTo>
                      <a:pt x="14839" y="16932"/>
                    </a:lnTo>
                    <a:lnTo>
                      <a:pt x="14858" y="16951"/>
                    </a:lnTo>
                    <a:lnTo>
                      <a:pt x="14877" y="16971"/>
                    </a:lnTo>
                    <a:lnTo>
                      <a:pt x="14877" y="16989"/>
                    </a:lnTo>
                    <a:lnTo>
                      <a:pt x="14896" y="17008"/>
                    </a:lnTo>
                    <a:lnTo>
                      <a:pt x="14896" y="17027"/>
                    </a:lnTo>
                    <a:lnTo>
                      <a:pt x="14877" y="17027"/>
                    </a:lnTo>
                    <a:lnTo>
                      <a:pt x="14858" y="17066"/>
                    </a:lnTo>
                    <a:lnTo>
                      <a:pt x="14839" y="17066"/>
                    </a:lnTo>
                    <a:lnTo>
                      <a:pt x="14782" y="17218"/>
                    </a:lnTo>
                    <a:lnTo>
                      <a:pt x="14763" y="17256"/>
                    </a:lnTo>
                    <a:lnTo>
                      <a:pt x="14705" y="17294"/>
                    </a:lnTo>
                    <a:lnTo>
                      <a:pt x="14668" y="17256"/>
                    </a:lnTo>
                    <a:lnTo>
                      <a:pt x="14553" y="17142"/>
                    </a:lnTo>
                    <a:lnTo>
                      <a:pt x="14401" y="17275"/>
                    </a:lnTo>
                    <a:lnTo>
                      <a:pt x="14363" y="17294"/>
                    </a:lnTo>
                    <a:lnTo>
                      <a:pt x="14306" y="17275"/>
                    </a:lnTo>
                    <a:lnTo>
                      <a:pt x="14248" y="17237"/>
                    </a:lnTo>
                    <a:lnTo>
                      <a:pt x="14210" y="17237"/>
                    </a:lnTo>
                    <a:lnTo>
                      <a:pt x="14172" y="17352"/>
                    </a:lnTo>
                    <a:lnTo>
                      <a:pt x="14115" y="17428"/>
                    </a:lnTo>
                    <a:lnTo>
                      <a:pt x="14096" y="17504"/>
                    </a:lnTo>
                    <a:lnTo>
                      <a:pt x="14096" y="17523"/>
                    </a:lnTo>
                    <a:lnTo>
                      <a:pt x="14077" y="17542"/>
                    </a:lnTo>
                    <a:lnTo>
                      <a:pt x="14058" y="17561"/>
                    </a:lnTo>
                    <a:lnTo>
                      <a:pt x="14058" y="17580"/>
                    </a:lnTo>
                    <a:lnTo>
                      <a:pt x="14039" y="17580"/>
                    </a:lnTo>
                    <a:lnTo>
                      <a:pt x="14039" y="17618"/>
                    </a:lnTo>
                    <a:lnTo>
                      <a:pt x="14058" y="17637"/>
                    </a:lnTo>
                    <a:lnTo>
                      <a:pt x="14058" y="17675"/>
                    </a:lnTo>
                    <a:lnTo>
                      <a:pt x="14039" y="17770"/>
                    </a:lnTo>
                    <a:lnTo>
                      <a:pt x="13982" y="17847"/>
                    </a:lnTo>
                    <a:lnTo>
                      <a:pt x="13906" y="17885"/>
                    </a:lnTo>
                    <a:lnTo>
                      <a:pt x="13829" y="17923"/>
                    </a:lnTo>
                    <a:lnTo>
                      <a:pt x="13677" y="17923"/>
                    </a:lnTo>
                    <a:lnTo>
                      <a:pt x="13620" y="17942"/>
                    </a:lnTo>
                    <a:lnTo>
                      <a:pt x="13582" y="17980"/>
                    </a:lnTo>
                    <a:lnTo>
                      <a:pt x="13544" y="18037"/>
                    </a:lnTo>
                    <a:lnTo>
                      <a:pt x="13525" y="18056"/>
                    </a:lnTo>
                    <a:lnTo>
                      <a:pt x="13467" y="18018"/>
                    </a:lnTo>
                    <a:lnTo>
                      <a:pt x="13486" y="17961"/>
                    </a:lnTo>
                    <a:lnTo>
                      <a:pt x="13467" y="17961"/>
                    </a:lnTo>
                    <a:lnTo>
                      <a:pt x="13410" y="17980"/>
                    </a:lnTo>
                    <a:lnTo>
                      <a:pt x="13353" y="17999"/>
                    </a:lnTo>
                    <a:lnTo>
                      <a:pt x="13353" y="18018"/>
                    </a:lnTo>
                    <a:lnTo>
                      <a:pt x="13315" y="18075"/>
                    </a:lnTo>
                    <a:lnTo>
                      <a:pt x="13277" y="18094"/>
                    </a:lnTo>
                    <a:lnTo>
                      <a:pt x="13220" y="17961"/>
                    </a:lnTo>
                    <a:lnTo>
                      <a:pt x="13182" y="18018"/>
                    </a:lnTo>
                    <a:lnTo>
                      <a:pt x="13086" y="18151"/>
                    </a:lnTo>
                    <a:lnTo>
                      <a:pt x="13029" y="18209"/>
                    </a:lnTo>
                    <a:lnTo>
                      <a:pt x="12953" y="18266"/>
                    </a:lnTo>
                    <a:lnTo>
                      <a:pt x="12801" y="18342"/>
                    </a:lnTo>
                    <a:lnTo>
                      <a:pt x="12668" y="18380"/>
                    </a:lnTo>
                    <a:lnTo>
                      <a:pt x="12629" y="18437"/>
                    </a:lnTo>
                    <a:lnTo>
                      <a:pt x="12687" y="18513"/>
                    </a:lnTo>
                    <a:lnTo>
                      <a:pt x="12648" y="18532"/>
                    </a:lnTo>
                    <a:lnTo>
                      <a:pt x="12610" y="18532"/>
                    </a:lnTo>
                    <a:lnTo>
                      <a:pt x="12572" y="18513"/>
                    </a:lnTo>
                    <a:lnTo>
                      <a:pt x="12553" y="18475"/>
                    </a:lnTo>
                    <a:lnTo>
                      <a:pt x="12534" y="18513"/>
                    </a:lnTo>
                    <a:lnTo>
                      <a:pt x="12515" y="18532"/>
                    </a:lnTo>
                    <a:lnTo>
                      <a:pt x="12496" y="18571"/>
                    </a:lnTo>
                    <a:lnTo>
                      <a:pt x="12458" y="18532"/>
                    </a:lnTo>
                    <a:lnTo>
                      <a:pt x="12420" y="18513"/>
                    </a:lnTo>
                    <a:lnTo>
                      <a:pt x="12382" y="18513"/>
                    </a:lnTo>
                    <a:lnTo>
                      <a:pt x="12363" y="18551"/>
                    </a:lnTo>
                    <a:lnTo>
                      <a:pt x="12382" y="18608"/>
                    </a:lnTo>
                    <a:lnTo>
                      <a:pt x="12420" y="18627"/>
                    </a:lnTo>
                    <a:lnTo>
                      <a:pt x="12439" y="18666"/>
                    </a:lnTo>
                    <a:lnTo>
                      <a:pt x="12420" y="18704"/>
                    </a:lnTo>
                    <a:lnTo>
                      <a:pt x="12363" y="18685"/>
                    </a:lnTo>
                    <a:lnTo>
                      <a:pt x="12324" y="18685"/>
                    </a:lnTo>
                    <a:lnTo>
                      <a:pt x="12287" y="18723"/>
                    </a:lnTo>
                    <a:lnTo>
                      <a:pt x="12267" y="18761"/>
                    </a:lnTo>
                    <a:lnTo>
                      <a:pt x="12287" y="18761"/>
                    </a:lnTo>
                    <a:lnTo>
                      <a:pt x="12211" y="18818"/>
                    </a:lnTo>
                    <a:lnTo>
                      <a:pt x="12191" y="18837"/>
                    </a:lnTo>
                    <a:lnTo>
                      <a:pt x="12172" y="18875"/>
                    </a:lnTo>
                    <a:lnTo>
                      <a:pt x="12153" y="18856"/>
                    </a:lnTo>
                    <a:lnTo>
                      <a:pt x="12134" y="18856"/>
                    </a:lnTo>
                    <a:lnTo>
                      <a:pt x="12134" y="18932"/>
                    </a:lnTo>
                    <a:lnTo>
                      <a:pt x="12153" y="19008"/>
                    </a:lnTo>
                    <a:lnTo>
                      <a:pt x="12153" y="19066"/>
                    </a:lnTo>
                    <a:lnTo>
                      <a:pt x="12096" y="19104"/>
                    </a:lnTo>
                    <a:lnTo>
                      <a:pt x="12039" y="19104"/>
                    </a:lnTo>
                    <a:lnTo>
                      <a:pt x="12001" y="19066"/>
                    </a:lnTo>
                    <a:lnTo>
                      <a:pt x="11982" y="19008"/>
                    </a:lnTo>
                    <a:lnTo>
                      <a:pt x="11944" y="18989"/>
                    </a:lnTo>
                    <a:lnTo>
                      <a:pt x="11906" y="19028"/>
                    </a:lnTo>
                    <a:lnTo>
                      <a:pt x="11848" y="19199"/>
                    </a:lnTo>
                    <a:lnTo>
                      <a:pt x="11772" y="19333"/>
                    </a:lnTo>
                    <a:lnTo>
                      <a:pt x="11753" y="19409"/>
                    </a:lnTo>
                    <a:lnTo>
                      <a:pt x="11753" y="19447"/>
                    </a:lnTo>
                    <a:lnTo>
                      <a:pt x="11734" y="19447"/>
                    </a:lnTo>
                    <a:lnTo>
                      <a:pt x="11658" y="19465"/>
                    </a:lnTo>
                    <a:lnTo>
                      <a:pt x="11620" y="19504"/>
                    </a:lnTo>
                    <a:lnTo>
                      <a:pt x="11525" y="19618"/>
                    </a:lnTo>
                    <a:lnTo>
                      <a:pt x="11525" y="19599"/>
                    </a:lnTo>
                    <a:lnTo>
                      <a:pt x="11486" y="19561"/>
                    </a:lnTo>
                    <a:lnTo>
                      <a:pt x="11467" y="19542"/>
                    </a:lnTo>
                    <a:lnTo>
                      <a:pt x="11449" y="19618"/>
                    </a:lnTo>
                    <a:lnTo>
                      <a:pt x="11410" y="19675"/>
                    </a:lnTo>
                    <a:lnTo>
                      <a:pt x="11315" y="19790"/>
                    </a:lnTo>
                    <a:lnTo>
                      <a:pt x="11296" y="19828"/>
                    </a:lnTo>
                    <a:lnTo>
                      <a:pt x="11277" y="19885"/>
                    </a:lnTo>
                    <a:lnTo>
                      <a:pt x="11258" y="19904"/>
                    </a:lnTo>
                    <a:lnTo>
                      <a:pt x="11239" y="19904"/>
                    </a:lnTo>
                    <a:lnTo>
                      <a:pt x="11163" y="19904"/>
                    </a:lnTo>
                    <a:lnTo>
                      <a:pt x="11144" y="19904"/>
                    </a:lnTo>
                    <a:lnTo>
                      <a:pt x="11048" y="19999"/>
                    </a:lnTo>
                    <a:lnTo>
                      <a:pt x="10858" y="20227"/>
                    </a:lnTo>
                    <a:lnTo>
                      <a:pt x="10839" y="20247"/>
                    </a:lnTo>
                    <a:lnTo>
                      <a:pt x="10839" y="20266"/>
                    </a:lnTo>
                    <a:lnTo>
                      <a:pt x="10820" y="20285"/>
                    </a:lnTo>
                    <a:lnTo>
                      <a:pt x="8153" y="18685"/>
                    </a:lnTo>
                    <a:lnTo>
                      <a:pt x="7639" y="17961"/>
                    </a:lnTo>
                    <a:lnTo>
                      <a:pt x="7467" y="17789"/>
                    </a:lnTo>
                    <a:lnTo>
                      <a:pt x="7143" y="17675"/>
                    </a:lnTo>
                    <a:lnTo>
                      <a:pt x="7086" y="17656"/>
                    </a:lnTo>
                    <a:lnTo>
                      <a:pt x="7067" y="17637"/>
                    </a:lnTo>
                    <a:lnTo>
                      <a:pt x="5943" y="16151"/>
                    </a:lnTo>
                    <a:lnTo>
                      <a:pt x="0" y="8114"/>
                    </a:lnTo>
                    <a:lnTo>
                      <a:pt x="0" y="5333"/>
                    </a:lnTo>
                    <a:lnTo>
                      <a:pt x="20" y="5257"/>
                    </a:lnTo>
                    <a:lnTo>
                      <a:pt x="115" y="5314"/>
                    </a:lnTo>
                    <a:lnTo>
                      <a:pt x="172" y="5333"/>
                    </a:lnTo>
                    <a:lnTo>
                      <a:pt x="210" y="5333"/>
                    </a:lnTo>
                    <a:lnTo>
                      <a:pt x="438" y="5276"/>
                    </a:lnTo>
                    <a:lnTo>
                      <a:pt x="457" y="5257"/>
                    </a:lnTo>
                    <a:lnTo>
                      <a:pt x="438" y="5218"/>
                    </a:lnTo>
                    <a:lnTo>
                      <a:pt x="438" y="5200"/>
                    </a:lnTo>
                    <a:lnTo>
                      <a:pt x="438" y="5181"/>
                    </a:lnTo>
                    <a:lnTo>
                      <a:pt x="533" y="5086"/>
                    </a:lnTo>
                    <a:lnTo>
                      <a:pt x="553" y="5066"/>
                    </a:lnTo>
                    <a:lnTo>
                      <a:pt x="591" y="5047"/>
                    </a:lnTo>
                    <a:lnTo>
                      <a:pt x="648" y="5028"/>
                    </a:lnTo>
                    <a:lnTo>
                      <a:pt x="686" y="5009"/>
                    </a:lnTo>
                    <a:lnTo>
                      <a:pt x="743" y="4952"/>
                    </a:lnTo>
                    <a:lnTo>
                      <a:pt x="782" y="4933"/>
                    </a:lnTo>
                    <a:lnTo>
                      <a:pt x="934" y="4895"/>
                    </a:lnTo>
                    <a:lnTo>
                      <a:pt x="991" y="4876"/>
                    </a:lnTo>
                    <a:lnTo>
                      <a:pt x="1029" y="4857"/>
                    </a:lnTo>
                    <a:lnTo>
                      <a:pt x="1067" y="4857"/>
                    </a:lnTo>
                    <a:lnTo>
                      <a:pt x="1105" y="4895"/>
                    </a:lnTo>
                    <a:lnTo>
                      <a:pt x="1162" y="4933"/>
                    </a:lnTo>
                    <a:lnTo>
                      <a:pt x="1258" y="5028"/>
                    </a:lnTo>
                    <a:lnTo>
                      <a:pt x="1334" y="5066"/>
                    </a:lnTo>
                    <a:lnTo>
                      <a:pt x="1391" y="5028"/>
                    </a:lnTo>
                    <a:lnTo>
                      <a:pt x="1429" y="5028"/>
                    </a:lnTo>
                    <a:lnTo>
                      <a:pt x="1524" y="5238"/>
                    </a:lnTo>
                    <a:lnTo>
                      <a:pt x="1581" y="5295"/>
                    </a:lnTo>
                    <a:lnTo>
                      <a:pt x="1734" y="5428"/>
                    </a:lnTo>
                    <a:lnTo>
                      <a:pt x="1848" y="5581"/>
                    </a:lnTo>
                    <a:lnTo>
                      <a:pt x="1905" y="5657"/>
                    </a:lnTo>
                    <a:lnTo>
                      <a:pt x="2001" y="5695"/>
                    </a:lnTo>
                    <a:lnTo>
                      <a:pt x="2077" y="5676"/>
                    </a:lnTo>
                    <a:lnTo>
                      <a:pt x="2210" y="5638"/>
                    </a:lnTo>
                    <a:lnTo>
                      <a:pt x="2286" y="5638"/>
                    </a:lnTo>
                    <a:lnTo>
                      <a:pt x="2343" y="5638"/>
                    </a:lnTo>
                    <a:lnTo>
                      <a:pt x="2382" y="5638"/>
                    </a:lnTo>
                    <a:lnTo>
                      <a:pt x="4820" y="5447"/>
                    </a:lnTo>
                    <a:lnTo>
                      <a:pt x="4858" y="5428"/>
                    </a:lnTo>
                    <a:lnTo>
                      <a:pt x="4876" y="5390"/>
                    </a:lnTo>
                    <a:lnTo>
                      <a:pt x="4896" y="5333"/>
                    </a:lnTo>
                    <a:lnTo>
                      <a:pt x="4915" y="4400"/>
                    </a:lnTo>
                    <a:lnTo>
                      <a:pt x="4915" y="4343"/>
                    </a:lnTo>
                    <a:lnTo>
                      <a:pt x="4896" y="4324"/>
                    </a:lnTo>
                    <a:lnTo>
                      <a:pt x="4267" y="4057"/>
                    </a:lnTo>
                    <a:lnTo>
                      <a:pt x="4248" y="4038"/>
                    </a:lnTo>
                    <a:lnTo>
                      <a:pt x="4229" y="0"/>
                    </a:lnTo>
                    <a:lnTo>
                      <a:pt x="4267" y="0"/>
                    </a:lnTo>
                    <a:lnTo>
                      <a:pt x="7963" y="0"/>
                    </a:lnTo>
                    <a:close/>
                    <a:moveTo>
                      <a:pt x="15106" y="12209"/>
                    </a:moveTo>
                    <a:lnTo>
                      <a:pt x="15144" y="12190"/>
                    </a:lnTo>
                    <a:lnTo>
                      <a:pt x="15182" y="12171"/>
                    </a:lnTo>
                    <a:lnTo>
                      <a:pt x="15220" y="12152"/>
                    </a:lnTo>
                    <a:lnTo>
                      <a:pt x="15239" y="12114"/>
                    </a:lnTo>
                    <a:lnTo>
                      <a:pt x="15239" y="12076"/>
                    </a:lnTo>
                    <a:lnTo>
                      <a:pt x="15258" y="12057"/>
                    </a:lnTo>
                    <a:lnTo>
                      <a:pt x="15258" y="12038"/>
                    </a:lnTo>
                    <a:lnTo>
                      <a:pt x="15220" y="12019"/>
                    </a:lnTo>
                    <a:lnTo>
                      <a:pt x="15220" y="11981"/>
                    </a:lnTo>
                    <a:lnTo>
                      <a:pt x="15220" y="11943"/>
                    </a:lnTo>
                    <a:lnTo>
                      <a:pt x="15220" y="11905"/>
                    </a:lnTo>
                    <a:lnTo>
                      <a:pt x="15201" y="11886"/>
                    </a:lnTo>
                    <a:lnTo>
                      <a:pt x="15163" y="11905"/>
                    </a:lnTo>
                    <a:lnTo>
                      <a:pt x="15144" y="11943"/>
                    </a:lnTo>
                    <a:lnTo>
                      <a:pt x="15144" y="11962"/>
                    </a:lnTo>
                    <a:lnTo>
                      <a:pt x="15106" y="12000"/>
                    </a:lnTo>
                    <a:lnTo>
                      <a:pt x="15106" y="12038"/>
                    </a:lnTo>
                    <a:lnTo>
                      <a:pt x="15067" y="12057"/>
                    </a:lnTo>
                    <a:lnTo>
                      <a:pt x="15049" y="12057"/>
                    </a:lnTo>
                    <a:lnTo>
                      <a:pt x="15010" y="12057"/>
                    </a:lnTo>
                    <a:lnTo>
                      <a:pt x="14972" y="12076"/>
                    </a:lnTo>
                    <a:lnTo>
                      <a:pt x="14972" y="12095"/>
                    </a:lnTo>
                    <a:lnTo>
                      <a:pt x="14991" y="12114"/>
                    </a:lnTo>
                    <a:lnTo>
                      <a:pt x="14991" y="12133"/>
                    </a:lnTo>
                    <a:lnTo>
                      <a:pt x="14972" y="12152"/>
                    </a:lnTo>
                    <a:lnTo>
                      <a:pt x="14972" y="12190"/>
                    </a:lnTo>
                    <a:lnTo>
                      <a:pt x="14991" y="12209"/>
                    </a:lnTo>
                    <a:lnTo>
                      <a:pt x="15030" y="12190"/>
                    </a:lnTo>
                    <a:lnTo>
                      <a:pt x="15049" y="12171"/>
                    </a:lnTo>
                    <a:lnTo>
                      <a:pt x="15086" y="12171"/>
                    </a:lnTo>
                    <a:lnTo>
                      <a:pt x="15106" y="12209"/>
                    </a:lnTo>
                    <a:close/>
                    <a:moveTo>
                      <a:pt x="8820" y="6324"/>
                    </a:moveTo>
                    <a:lnTo>
                      <a:pt x="8629" y="6266"/>
                    </a:lnTo>
                    <a:lnTo>
                      <a:pt x="8572" y="6266"/>
                    </a:lnTo>
                    <a:lnTo>
                      <a:pt x="8534" y="6361"/>
                    </a:lnTo>
                    <a:lnTo>
                      <a:pt x="8648" y="6400"/>
                    </a:lnTo>
                    <a:lnTo>
                      <a:pt x="8838" y="6476"/>
                    </a:lnTo>
                    <a:lnTo>
                      <a:pt x="9048" y="6476"/>
                    </a:lnTo>
                    <a:lnTo>
                      <a:pt x="9067" y="6324"/>
                    </a:lnTo>
                    <a:lnTo>
                      <a:pt x="8972" y="6285"/>
                    </a:lnTo>
                    <a:lnTo>
                      <a:pt x="8877" y="6305"/>
                    </a:lnTo>
                    <a:lnTo>
                      <a:pt x="8820" y="63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8" name="Freeform 4">
                <a:extLst>
                  <a:ext uri="{FF2B5EF4-FFF2-40B4-BE49-F238E27FC236}">
                    <a16:creationId xmlns:a16="http://schemas.microsoft.com/office/drawing/2014/main" id="{82F574FF-60D3-7A4D-818D-9758E45E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66550" y="5356225"/>
                <a:ext cx="1069975" cy="1584325"/>
              </a:xfrm>
              <a:custGeom>
                <a:avLst/>
                <a:gdLst>
                  <a:gd name="T0" fmla="*/ 47018077 w 2973"/>
                  <a:gd name="T1" fmla="*/ 0 h 4402"/>
                  <a:gd name="T2" fmla="*/ 118516377 w 2973"/>
                  <a:gd name="T3" fmla="*/ 0 h 4402"/>
                  <a:gd name="T4" fmla="*/ 187553697 w 2973"/>
                  <a:gd name="T5" fmla="*/ 0 h 4402"/>
                  <a:gd name="T6" fmla="*/ 224598297 w 2973"/>
                  <a:gd name="T7" fmla="*/ 7513127 h 4402"/>
                  <a:gd name="T8" fmla="*/ 239364168 w 2973"/>
                  <a:gd name="T9" fmla="*/ 17357752 h 4402"/>
                  <a:gd name="T10" fmla="*/ 241825147 w 2973"/>
                  <a:gd name="T11" fmla="*/ 46891989 h 4402"/>
                  <a:gd name="T12" fmla="*/ 231981233 w 2973"/>
                  <a:gd name="T13" fmla="*/ 86400059 h 4402"/>
                  <a:gd name="T14" fmla="*/ 244286485 w 2973"/>
                  <a:gd name="T15" fmla="*/ 148058806 h 4402"/>
                  <a:gd name="T16" fmla="*/ 234442211 w 2973"/>
                  <a:gd name="T17" fmla="*/ 197411862 h 4402"/>
                  <a:gd name="T18" fmla="*/ 229520254 w 2973"/>
                  <a:gd name="T19" fmla="*/ 207256487 h 4402"/>
                  <a:gd name="T20" fmla="*/ 229520254 w 2973"/>
                  <a:gd name="T21" fmla="*/ 219692107 h 4402"/>
                  <a:gd name="T22" fmla="*/ 227059276 w 2973"/>
                  <a:gd name="T23" fmla="*/ 236920292 h 4402"/>
                  <a:gd name="T24" fmla="*/ 229520254 w 2973"/>
                  <a:gd name="T25" fmla="*/ 276428721 h 4402"/>
                  <a:gd name="T26" fmla="*/ 224598297 w 2973"/>
                  <a:gd name="T27" fmla="*/ 315936791 h 4402"/>
                  <a:gd name="T28" fmla="*/ 244286485 w 2973"/>
                  <a:gd name="T29" fmla="*/ 348061662 h 4402"/>
                  <a:gd name="T30" fmla="*/ 286252683 w 2973"/>
                  <a:gd name="T31" fmla="*/ 382518032 h 4402"/>
                  <a:gd name="T32" fmla="*/ 313453369 w 2973"/>
                  <a:gd name="T33" fmla="*/ 419565035 h 4402"/>
                  <a:gd name="T34" fmla="*/ 335602175 w 2973"/>
                  <a:gd name="T35" fmla="*/ 449099272 h 4402"/>
                  <a:gd name="T36" fmla="*/ 338063154 w 2973"/>
                  <a:gd name="T37" fmla="*/ 461534531 h 4402"/>
                  <a:gd name="T38" fmla="*/ 340524132 w 2973"/>
                  <a:gd name="T39" fmla="*/ 471379157 h 4402"/>
                  <a:gd name="T40" fmla="*/ 365263840 w 2973"/>
                  <a:gd name="T41" fmla="*/ 508426520 h 4402"/>
                  <a:gd name="T42" fmla="*/ 362802862 w 2973"/>
                  <a:gd name="T43" fmla="*/ 518271146 h 4402"/>
                  <a:gd name="T44" fmla="*/ 360341883 w 2973"/>
                  <a:gd name="T45" fmla="*/ 530576838 h 4402"/>
                  <a:gd name="T46" fmla="*/ 365263840 w 2973"/>
                  <a:gd name="T47" fmla="*/ 533038264 h 4402"/>
                  <a:gd name="T48" fmla="*/ 362802862 w 2973"/>
                  <a:gd name="T49" fmla="*/ 542882890 h 4402"/>
                  <a:gd name="T50" fmla="*/ 367724819 w 2973"/>
                  <a:gd name="T51" fmla="*/ 547805383 h 4402"/>
                  <a:gd name="T52" fmla="*/ 375107754 w 2973"/>
                  <a:gd name="T53" fmla="*/ 550266449 h 4402"/>
                  <a:gd name="T54" fmla="*/ 380029711 w 2973"/>
                  <a:gd name="T55" fmla="*/ 565162775 h 4402"/>
                  <a:gd name="T56" fmla="*/ 347907068 w 2973"/>
                  <a:gd name="T57" fmla="*/ 567624201 h 4402"/>
                  <a:gd name="T58" fmla="*/ 283791704 w 2973"/>
                  <a:gd name="T59" fmla="*/ 550266449 h 4402"/>
                  <a:gd name="T60" fmla="*/ 209702863 w 2973"/>
                  <a:gd name="T61" fmla="*/ 542882890 h 4402"/>
                  <a:gd name="T62" fmla="*/ 138204564 w 2973"/>
                  <a:gd name="T63" fmla="*/ 525654705 h 4402"/>
                  <a:gd name="T64" fmla="*/ 96238007 w 2973"/>
                  <a:gd name="T65" fmla="*/ 461534531 h 4402"/>
                  <a:gd name="T66" fmla="*/ 66705905 w 2973"/>
                  <a:gd name="T67" fmla="*/ 362828780 h 4402"/>
                  <a:gd name="T68" fmla="*/ 29661665 w 2973"/>
                  <a:gd name="T69" fmla="*/ 278889788 h 4402"/>
                  <a:gd name="T70" fmla="*/ 0 w 2973"/>
                  <a:gd name="T71" fmla="*/ 194950795 h 4402"/>
                  <a:gd name="T72" fmla="*/ 7512499 w 2973"/>
                  <a:gd name="T73" fmla="*/ 120985996 h 4402"/>
                  <a:gd name="T74" fmla="*/ 29661665 w 2973"/>
                  <a:gd name="T75" fmla="*/ 46891989 h 4402"/>
                  <a:gd name="T76" fmla="*/ 160353371 w 2973"/>
                  <a:gd name="T77" fmla="*/ 392362657 h 4402"/>
                  <a:gd name="T78" fmla="*/ 170326848 w 2973"/>
                  <a:gd name="T79" fmla="*/ 384979098 h 4402"/>
                  <a:gd name="T80" fmla="*/ 170326848 w 2973"/>
                  <a:gd name="T81" fmla="*/ 375134472 h 4402"/>
                  <a:gd name="T82" fmla="*/ 167865869 w 2973"/>
                  <a:gd name="T83" fmla="*/ 365289847 h 4402"/>
                  <a:gd name="T84" fmla="*/ 160353371 w 2973"/>
                  <a:gd name="T85" fmla="*/ 362828780 h 4402"/>
                  <a:gd name="T86" fmla="*/ 162943912 w 2973"/>
                  <a:gd name="T87" fmla="*/ 348061662 h 4402"/>
                  <a:gd name="T88" fmla="*/ 167865869 w 2973"/>
                  <a:gd name="T89" fmla="*/ 338087469 h 4402"/>
                  <a:gd name="T90" fmla="*/ 160353371 w 2973"/>
                  <a:gd name="T91" fmla="*/ 333164976 h 4402"/>
                  <a:gd name="T92" fmla="*/ 145587500 w 2973"/>
                  <a:gd name="T93" fmla="*/ 343009602 h 4402"/>
                  <a:gd name="T94" fmla="*/ 135743226 w 2973"/>
                  <a:gd name="T95" fmla="*/ 350522729 h 4402"/>
                  <a:gd name="T96" fmla="*/ 125899312 w 2973"/>
                  <a:gd name="T97" fmla="*/ 357906288 h 4402"/>
                  <a:gd name="T98" fmla="*/ 120977355 w 2973"/>
                  <a:gd name="T99" fmla="*/ 362828780 h 4402"/>
                  <a:gd name="T100" fmla="*/ 118516377 w 2973"/>
                  <a:gd name="T101" fmla="*/ 367750913 h 4402"/>
                  <a:gd name="T102" fmla="*/ 113594420 w 2973"/>
                  <a:gd name="T103" fmla="*/ 375134472 h 4402"/>
                  <a:gd name="T104" fmla="*/ 116055398 w 2973"/>
                  <a:gd name="T105" fmla="*/ 387440524 h 4402"/>
                  <a:gd name="T106" fmla="*/ 135743226 w 2973"/>
                  <a:gd name="T107" fmla="*/ 389901591 h 4402"/>
                  <a:gd name="T108" fmla="*/ 145587500 w 2973"/>
                  <a:gd name="T109" fmla="*/ 384979098 h 4402"/>
                  <a:gd name="T110" fmla="*/ 160353371 w 2973"/>
                  <a:gd name="T111" fmla="*/ 392362657 h 440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973" h="4402">
                    <a:moveTo>
                      <a:pt x="210" y="77"/>
                    </a:moveTo>
                    <a:lnTo>
                      <a:pt x="363" y="0"/>
                    </a:lnTo>
                    <a:lnTo>
                      <a:pt x="496" y="0"/>
                    </a:lnTo>
                    <a:lnTo>
                      <a:pt x="915" y="0"/>
                    </a:lnTo>
                    <a:lnTo>
                      <a:pt x="1220" y="39"/>
                    </a:lnTo>
                    <a:lnTo>
                      <a:pt x="1448" y="0"/>
                    </a:lnTo>
                    <a:lnTo>
                      <a:pt x="1582" y="58"/>
                    </a:lnTo>
                    <a:lnTo>
                      <a:pt x="1734" y="58"/>
                    </a:lnTo>
                    <a:lnTo>
                      <a:pt x="1791" y="77"/>
                    </a:lnTo>
                    <a:lnTo>
                      <a:pt x="1848" y="134"/>
                    </a:lnTo>
                    <a:lnTo>
                      <a:pt x="1886" y="210"/>
                    </a:lnTo>
                    <a:lnTo>
                      <a:pt x="1867" y="362"/>
                    </a:lnTo>
                    <a:lnTo>
                      <a:pt x="1829" y="515"/>
                    </a:lnTo>
                    <a:lnTo>
                      <a:pt x="1791" y="667"/>
                    </a:lnTo>
                    <a:lnTo>
                      <a:pt x="1886" y="991"/>
                    </a:lnTo>
                    <a:lnTo>
                      <a:pt x="1886" y="1143"/>
                    </a:lnTo>
                    <a:lnTo>
                      <a:pt x="1829" y="1486"/>
                    </a:lnTo>
                    <a:lnTo>
                      <a:pt x="1810" y="1524"/>
                    </a:lnTo>
                    <a:lnTo>
                      <a:pt x="1791" y="1563"/>
                    </a:lnTo>
                    <a:lnTo>
                      <a:pt x="1772" y="1600"/>
                    </a:lnTo>
                    <a:lnTo>
                      <a:pt x="1753" y="1658"/>
                    </a:lnTo>
                    <a:lnTo>
                      <a:pt x="1772" y="1696"/>
                    </a:lnTo>
                    <a:lnTo>
                      <a:pt x="1753" y="1791"/>
                    </a:lnTo>
                    <a:lnTo>
                      <a:pt x="1753" y="1829"/>
                    </a:lnTo>
                    <a:lnTo>
                      <a:pt x="1791" y="2058"/>
                    </a:lnTo>
                    <a:lnTo>
                      <a:pt x="1772" y="2134"/>
                    </a:lnTo>
                    <a:lnTo>
                      <a:pt x="1734" y="2362"/>
                    </a:lnTo>
                    <a:lnTo>
                      <a:pt x="1734" y="2439"/>
                    </a:lnTo>
                    <a:lnTo>
                      <a:pt x="1753" y="2515"/>
                    </a:lnTo>
                    <a:lnTo>
                      <a:pt x="1886" y="2687"/>
                    </a:lnTo>
                    <a:lnTo>
                      <a:pt x="1944" y="2743"/>
                    </a:lnTo>
                    <a:lnTo>
                      <a:pt x="2210" y="2953"/>
                    </a:lnTo>
                    <a:lnTo>
                      <a:pt x="2325" y="3086"/>
                    </a:lnTo>
                    <a:lnTo>
                      <a:pt x="2420" y="3239"/>
                    </a:lnTo>
                    <a:lnTo>
                      <a:pt x="2572" y="3410"/>
                    </a:lnTo>
                    <a:lnTo>
                      <a:pt x="2591" y="3467"/>
                    </a:lnTo>
                    <a:lnTo>
                      <a:pt x="2610" y="3505"/>
                    </a:lnTo>
                    <a:lnTo>
                      <a:pt x="2610" y="3563"/>
                    </a:lnTo>
                    <a:lnTo>
                      <a:pt x="2610" y="3601"/>
                    </a:lnTo>
                    <a:lnTo>
                      <a:pt x="2629" y="3639"/>
                    </a:lnTo>
                    <a:lnTo>
                      <a:pt x="2706" y="3696"/>
                    </a:lnTo>
                    <a:lnTo>
                      <a:pt x="2820" y="3925"/>
                    </a:lnTo>
                    <a:lnTo>
                      <a:pt x="2820" y="3982"/>
                    </a:lnTo>
                    <a:lnTo>
                      <a:pt x="2801" y="4001"/>
                    </a:lnTo>
                    <a:lnTo>
                      <a:pt x="2782" y="4058"/>
                    </a:lnTo>
                    <a:lnTo>
                      <a:pt x="2782" y="4096"/>
                    </a:lnTo>
                    <a:lnTo>
                      <a:pt x="2820" y="4115"/>
                    </a:lnTo>
                    <a:lnTo>
                      <a:pt x="2820" y="4134"/>
                    </a:lnTo>
                    <a:lnTo>
                      <a:pt x="2801" y="4191"/>
                    </a:lnTo>
                    <a:lnTo>
                      <a:pt x="2820" y="4229"/>
                    </a:lnTo>
                    <a:lnTo>
                      <a:pt x="2839" y="4229"/>
                    </a:lnTo>
                    <a:lnTo>
                      <a:pt x="2858" y="4229"/>
                    </a:lnTo>
                    <a:lnTo>
                      <a:pt x="2896" y="4248"/>
                    </a:lnTo>
                    <a:lnTo>
                      <a:pt x="2915" y="4287"/>
                    </a:lnTo>
                    <a:lnTo>
                      <a:pt x="2934" y="4363"/>
                    </a:lnTo>
                    <a:lnTo>
                      <a:pt x="2972" y="4401"/>
                    </a:lnTo>
                    <a:lnTo>
                      <a:pt x="2686" y="4382"/>
                    </a:lnTo>
                    <a:lnTo>
                      <a:pt x="2458" y="4248"/>
                    </a:lnTo>
                    <a:lnTo>
                      <a:pt x="2191" y="4248"/>
                    </a:lnTo>
                    <a:lnTo>
                      <a:pt x="1944" y="4287"/>
                    </a:lnTo>
                    <a:lnTo>
                      <a:pt x="1619" y="4191"/>
                    </a:lnTo>
                    <a:lnTo>
                      <a:pt x="1353" y="4191"/>
                    </a:lnTo>
                    <a:lnTo>
                      <a:pt x="1067" y="4058"/>
                    </a:lnTo>
                    <a:lnTo>
                      <a:pt x="877" y="3830"/>
                    </a:lnTo>
                    <a:lnTo>
                      <a:pt x="743" y="3563"/>
                    </a:lnTo>
                    <a:lnTo>
                      <a:pt x="648" y="3182"/>
                    </a:lnTo>
                    <a:lnTo>
                      <a:pt x="515" y="2801"/>
                    </a:lnTo>
                    <a:lnTo>
                      <a:pt x="363" y="2401"/>
                    </a:lnTo>
                    <a:lnTo>
                      <a:pt x="229" y="2153"/>
                    </a:lnTo>
                    <a:lnTo>
                      <a:pt x="58" y="1905"/>
                    </a:lnTo>
                    <a:lnTo>
                      <a:pt x="0" y="1505"/>
                    </a:lnTo>
                    <a:lnTo>
                      <a:pt x="0" y="1219"/>
                    </a:lnTo>
                    <a:lnTo>
                      <a:pt x="58" y="934"/>
                    </a:lnTo>
                    <a:lnTo>
                      <a:pt x="153" y="591"/>
                    </a:lnTo>
                    <a:lnTo>
                      <a:pt x="229" y="362"/>
                    </a:lnTo>
                    <a:lnTo>
                      <a:pt x="210" y="77"/>
                    </a:lnTo>
                    <a:close/>
                    <a:moveTo>
                      <a:pt x="1238" y="3029"/>
                    </a:moveTo>
                    <a:lnTo>
                      <a:pt x="1315" y="3010"/>
                    </a:lnTo>
                    <a:lnTo>
                      <a:pt x="1315" y="2972"/>
                    </a:lnTo>
                    <a:lnTo>
                      <a:pt x="1315" y="2953"/>
                    </a:lnTo>
                    <a:lnTo>
                      <a:pt x="1315" y="2896"/>
                    </a:lnTo>
                    <a:lnTo>
                      <a:pt x="1315" y="2858"/>
                    </a:lnTo>
                    <a:lnTo>
                      <a:pt x="1296" y="2820"/>
                    </a:lnTo>
                    <a:lnTo>
                      <a:pt x="1258" y="2801"/>
                    </a:lnTo>
                    <a:lnTo>
                      <a:pt x="1238" y="2801"/>
                    </a:lnTo>
                    <a:lnTo>
                      <a:pt x="1220" y="2743"/>
                    </a:lnTo>
                    <a:lnTo>
                      <a:pt x="1258" y="2687"/>
                    </a:lnTo>
                    <a:lnTo>
                      <a:pt x="1296" y="2648"/>
                    </a:lnTo>
                    <a:lnTo>
                      <a:pt x="1296" y="2610"/>
                    </a:lnTo>
                    <a:lnTo>
                      <a:pt x="1277" y="2572"/>
                    </a:lnTo>
                    <a:lnTo>
                      <a:pt x="1238" y="2572"/>
                    </a:lnTo>
                    <a:lnTo>
                      <a:pt x="1201" y="2591"/>
                    </a:lnTo>
                    <a:lnTo>
                      <a:pt x="1124" y="2648"/>
                    </a:lnTo>
                    <a:lnTo>
                      <a:pt x="1086" y="2648"/>
                    </a:lnTo>
                    <a:lnTo>
                      <a:pt x="1048" y="2706"/>
                    </a:lnTo>
                    <a:lnTo>
                      <a:pt x="1029" y="2724"/>
                    </a:lnTo>
                    <a:lnTo>
                      <a:pt x="972" y="2763"/>
                    </a:lnTo>
                    <a:lnTo>
                      <a:pt x="934" y="2782"/>
                    </a:lnTo>
                    <a:lnTo>
                      <a:pt x="934" y="2801"/>
                    </a:lnTo>
                    <a:lnTo>
                      <a:pt x="934" y="2820"/>
                    </a:lnTo>
                    <a:lnTo>
                      <a:pt x="915" y="2839"/>
                    </a:lnTo>
                    <a:lnTo>
                      <a:pt x="896" y="2858"/>
                    </a:lnTo>
                    <a:lnTo>
                      <a:pt x="877" y="2896"/>
                    </a:lnTo>
                    <a:lnTo>
                      <a:pt x="877" y="2953"/>
                    </a:lnTo>
                    <a:lnTo>
                      <a:pt x="896" y="2991"/>
                    </a:lnTo>
                    <a:lnTo>
                      <a:pt x="953" y="2991"/>
                    </a:lnTo>
                    <a:lnTo>
                      <a:pt x="1048" y="3010"/>
                    </a:lnTo>
                    <a:lnTo>
                      <a:pt x="1067" y="2953"/>
                    </a:lnTo>
                    <a:lnTo>
                      <a:pt x="1124" y="2972"/>
                    </a:lnTo>
                    <a:lnTo>
                      <a:pt x="1220" y="3029"/>
                    </a:lnTo>
                    <a:lnTo>
                      <a:pt x="1238" y="302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9" name="Freeform 5">
                <a:extLst>
                  <a:ext uri="{FF2B5EF4-FFF2-40B4-BE49-F238E27FC236}">
                    <a16:creationId xmlns:a16="http://schemas.microsoft.com/office/drawing/2014/main" id="{AD3DC015-8EAE-B748-A898-97D649E0C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50450" y="9929813"/>
                <a:ext cx="1481138" cy="1646237"/>
              </a:xfrm>
              <a:custGeom>
                <a:avLst/>
                <a:gdLst>
                  <a:gd name="T0" fmla="*/ 532985800 w 4115"/>
                  <a:gd name="T1" fmla="*/ 103719772 h 4572"/>
                  <a:gd name="T2" fmla="*/ 520678137 w 4115"/>
                  <a:gd name="T3" fmla="*/ 140670087 h 4572"/>
                  <a:gd name="T4" fmla="*/ 486087176 w 4115"/>
                  <a:gd name="T5" fmla="*/ 298713520 h 4572"/>
                  <a:gd name="T6" fmla="*/ 473779513 w 4115"/>
                  <a:gd name="T7" fmla="*/ 370409806 h 4572"/>
                  <a:gd name="T8" fmla="*/ 461471850 w 4115"/>
                  <a:gd name="T9" fmla="*/ 385189932 h 4572"/>
                  <a:gd name="T10" fmla="*/ 407188772 w 4115"/>
                  <a:gd name="T11" fmla="*/ 407360121 h 4572"/>
                  <a:gd name="T12" fmla="*/ 392419505 w 4115"/>
                  <a:gd name="T13" fmla="*/ 419806638 h 4572"/>
                  <a:gd name="T14" fmla="*/ 330622396 w 4115"/>
                  <a:gd name="T15" fmla="*/ 471666344 h 4572"/>
                  <a:gd name="T16" fmla="*/ 306007070 w 4115"/>
                  <a:gd name="T17" fmla="*/ 501356221 h 4572"/>
                  <a:gd name="T18" fmla="*/ 286185016 w 4115"/>
                  <a:gd name="T19" fmla="*/ 545696600 h 4572"/>
                  <a:gd name="T20" fmla="*/ 254185237 w 4115"/>
                  <a:gd name="T21" fmla="*/ 577849711 h 4572"/>
                  <a:gd name="T22" fmla="*/ 234493120 w 4115"/>
                  <a:gd name="T23" fmla="*/ 575386477 h 4572"/>
                  <a:gd name="T24" fmla="*/ 214671067 w 4115"/>
                  <a:gd name="T25" fmla="*/ 572922882 h 4572"/>
                  <a:gd name="T26" fmla="*/ 138234268 w 4115"/>
                  <a:gd name="T27" fmla="*/ 592629837 h 4572"/>
                  <a:gd name="T28" fmla="*/ 133181841 w 4115"/>
                  <a:gd name="T29" fmla="*/ 585239774 h 4572"/>
                  <a:gd name="T30" fmla="*/ 71513950 w 4115"/>
                  <a:gd name="T31" fmla="*/ 538306537 h 4572"/>
                  <a:gd name="T32" fmla="*/ 22153721 w 4115"/>
                  <a:gd name="T33" fmla="*/ 503689831 h 4572"/>
                  <a:gd name="T34" fmla="*/ 7384454 w 4115"/>
                  <a:gd name="T35" fmla="*/ 498892987 h 4572"/>
                  <a:gd name="T36" fmla="*/ 0 w 4115"/>
                  <a:gd name="T37" fmla="*/ 483983236 h 4572"/>
                  <a:gd name="T38" fmla="*/ 4923209 w 4115"/>
                  <a:gd name="T39" fmla="*/ 437049999 h 4572"/>
                  <a:gd name="T40" fmla="*/ 19692117 w 4115"/>
                  <a:gd name="T41" fmla="*/ 409952981 h 4572"/>
                  <a:gd name="T42" fmla="*/ 64129136 w 4115"/>
                  <a:gd name="T43" fmla="*/ 0 h 4572"/>
                  <a:gd name="T44" fmla="*/ 412111621 w 4115"/>
                  <a:gd name="T45" fmla="*/ 204976670 h 4572"/>
                  <a:gd name="T46" fmla="*/ 414573226 w 4115"/>
                  <a:gd name="T47" fmla="*/ 199920217 h 4572"/>
                  <a:gd name="T48" fmla="*/ 439188551 w 4115"/>
                  <a:gd name="T49" fmla="*/ 170359965 h 4572"/>
                  <a:gd name="T50" fmla="*/ 454087396 w 4115"/>
                  <a:gd name="T51" fmla="*/ 158043433 h 4572"/>
                  <a:gd name="T52" fmla="*/ 466395059 w 4115"/>
                  <a:gd name="T53" fmla="*/ 158043433 h 4572"/>
                  <a:gd name="T54" fmla="*/ 471317908 w 4115"/>
                  <a:gd name="T55" fmla="*/ 148189775 h 4572"/>
                  <a:gd name="T56" fmla="*/ 486087176 w 4115"/>
                  <a:gd name="T57" fmla="*/ 128353556 h 4572"/>
                  <a:gd name="T58" fmla="*/ 493471629 w 4115"/>
                  <a:gd name="T59" fmla="*/ 111109835 h 4572"/>
                  <a:gd name="T60" fmla="*/ 500986020 w 4115"/>
                  <a:gd name="T61" fmla="*/ 118499898 h 4572"/>
                  <a:gd name="T62" fmla="*/ 513293683 w 4115"/>
                  <a:gd name="T63" fmla="*/ 106183367 h 4572"/>
                  <a:gd name="T64" fmla="*/ 528062590 w 4115"/>
                  <a:gd name="T65" fmla="*/ 98793304 h 45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115" h="4572">
                    <a:moveTo>
                      <a:pt x="4095" y="762"/>
                    </a:moveTo>
                    <a:lnTo>
                      <a:pt x="4114" y="800"/>
                    </a:lnTo>
                    <a:lnTo>
                      <a:pt x="4000" y="990"/>
                    </a:lnTo>
                    <a:lnTo>
                      <a:pt x="4019" y="1085"/>
                    </a:lnTo>
                    <a:lnTo>
                      <a:pt x="4019" y="1181"/>
                    </a:lnTo>
                    <a:lnTo>
                      <a:pt x="3752" y="2304"/>
                    </a:lnTo>
                    <a:lnTo>
                      <a:pt x="3733" y="2476"/>
                    </a:lnTo>
                    <a:lnTo>
                      <a:pt x="3657" y="2857"/>
                    </a:lnTo>
                    <a:lnTo>
                      <a:pt x="3619" y="2914"/>
                    </a:lnTo>
                    <a:lnTo>
                      <a:pt x="3562" y="2971"/>
                    </a:lnTo>
                    <a:lnTo>
                      <a:pt x="3486" y="3028"/>
                    </a:lnTo>
                    <a:lnTo>
                      <a:pt x="3143" y="3142"/>
                    </a:lnTo>
                    <a:lnTo>
                      <a:pt x="3066" y="3181"/>
                    </a:lnTo>
                    <a:lnTo>
                      <a:pt x="3029" y="3238"/>
                    </a:lnTo>
                    <a:lnTo>
                      <a:pt x="2800" y="3486"/>
                    </a:lnTo>
                    <a:lnTo>
                      <a:pt x="2552" y="3638"/>
                    </a:lnTo>
                    <a:lnTo>
                      <a:pt x="2457" y="3733"/>
                    </a:lnTo>
                    <a:lnTo>
                      <a:pt x="2362" y="3867"/>
                    </a:lnTo>
                    <a:lnTo>
                      <a:pt x="2247" y="4152"/>
                    </a:lnTo>
                    <a:lnTo>
                      <a:pt x="2209" y="4209"/>
                    </a:lnTo>
                    <a:lnTo>
                      <a:pt x="1962" y="4457"/>
                    </a:lnTo>
                    <a:lnTo>
                      <a:pt x="1886" y="4438"/>
                    </a:lnTo>
                    <a:lnTo>
                      <a:pt x="1810" y="4438"/>
                    </a:lnTo>
                    <a:lnTo>
                      <a:pt x="1733" y="4419"/>
                    </a:lnTo>
                    <a:lnTo>
                      <a:pt x="1657" y="4419"/>
                    </a:lnTo>
                    <a:lnTo>
                      <a:pt x="1485" y="4438"/>
                    </a:lnTo>
                    <a:lnTo>
                      <a:pt x="1067" y="4571"/>
                    </a:lnTo>
                    <a:lnTo>
                      <a:pt x="1048" y="4571"/>
                    </a:lnTo>
                    <a:lnTo>
                      <a:pt x="1028" y="4514"/>
                    </a:lnTo>
                    <a:lnTo>
                      <a:pt x="857" y="4361"/>
                    </a:lnTo>
                    <a:lnTo>
                      <a:pt x="552" y="4152"/>
                    </a:lnTo>
                    <a:lnTo>
                      <a:pt x="247" y="3943"/>
                    </a:lnTo>
                    <a:lnTo>
                      <a:pt x="171" y="3885"/>
                    </a:lnTo>
                    <a:lnTo>
                      <a:pt x="95" y="3848"/>
                    </a:lnTo>
                    <a:lnTo>
                      <a:pt x="57" y="3848"/>
                    </a:lnTo>
                    <a:lnTo>
                      <a:pt x="19" y="3809"/>
                    </a:lnTo>
                    <a:lnTo>
                      <a:pt x="0" y="3733"/>
                    </a:lnTo>
                    <a:lnTo>
                      <a:pt x="0" y="3619"/>
                    </a:lnTo>
                    <a:lnTo>
                      <a:pt x="38" y="3371"/>
                    </a:lnTo>
                    <a:lnTo>
                      <a:pt x="95" y="3257"/>
                    </a:lnTo>
                    <a:lnTo>
                      <a:pt x="152" y="3162"/>
                    </a:lnTo>
                    <a:lnTo>
                      <a:pt x="266" y="2552"/>
                    </a:lnTo>
                    <a:lnTo>
                      <a:pt x="495" y="0"/>
                    </a:lnTo>
                    <a:lnTo>
                      <a:pt x="3162" y="1600"/>
                    </a:lnTo>
                    <a:lnTo>
                      <a:pt x="3181" y="1581"/>
                    </a:lnTo>
                    <a:lnTo>
                      <a:pt x="3181" y="1562"/>
                    </a:lnTo>
                    <a:lnTo>
                      <a:pt x="3200" y="1542"/>
                    </a:lnTo>
                    <a:lnTo>
                      <a:pt x="3390" y="1314"/>
                    </a:lnTo>
                    <a:lnTo>
                      <a:pt x="3486" y="1219"/>
                    </a:lnTo>
                    <a:lnTo>
                      <a:pt x="3505" y="1219"/>
                    </a:lnTo>
                    <a:lnTo>
                      <a:pt x="3581" y="1219"/>
                    </a:lnTo>
                    <a:lnTo>
                      <a:pt x="3600" y="1219"/>
                    </a:lnTo>
                    <a:lnTo>
                      <a:pt x="3619" y="1200"/>
                    </a:lnTo>
                    <a:lnTo>
                      <a:pt x="3638" y="1143"/>
                    </a:lnTo>
                    <a:lnTo>
                      <a:pt x="3657" y="1105"/>
                    </a:lnTo>
                    <a:lnTo>
                      <a:pt x="3752" y="990"/>
                    </a:lnTo>
                    <a:lnTo>
                      <a:pt x="3791" y="933"/>
                    </a:lnTo>
                    <a:lnTo>
                      <a:pt x="3809" y="857"/>
                    </a:lnTo>
                    <a:lnTo>
                      <a:pt x="3828" y="876"/>
                    </a:lnTo>
                    <a:lnTo>
                      <a:pt x="3867" y="914"/>
                    </a:lnTo>
                    <a:lnTo>
                      <a:pt x="3867" y="933"/>
                    </a:lnTo>
                    <a:lnTo>
                      <a:pt x="3962" y="819"/>
                    </a:lnTo>
                    <a:lnTo>
                      <a:pt x="4000" y="780"/>
                    </a:lnTo>
                    <a:lnTo>
                      <a:pt x="4076" y="762"/>
                    </a:lnTo>
                    <a:lnTo>
                      <a:pt x="4095" y="762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0" name="Freeform 6">
                <a:extLst>
                  <a:ext uri="{FF2B5EF4-FFF2-40B4-BE49-F238E27FC236}">
                    <a16:creationId xmlns:a16="http://schemas.microsoft.com/office/drawing/2014/main" id="{DF7E4C52-0EF5-9F49-B312-CB4F964D8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7375" y="11425238"/>
                <a:ext cx="857250" cy="1371600"/>
              </a:xfrm>
              <a:custGeom>
                <a:avLst/>
                <a:gdLst>
                  <a:gd name="T0" fmla="*/ 231837900 w 2382"/>
                  <a:gd name="T1" fmla="*/ 79014381 h 3811"/>
                  <a:gd name="T2" fmla="*/ 209690116 w 2382"/>
                  <a:gd name="T3" fmla="*/ 93781305 h 3811"/>
                  <a:gd name="T4" fmla="*/ 167726253 w 2382"/>
                  <a:gd name="T5" fmla="*/ 98703374 h 3811"/>
                  <a:gd name="T6" fmla="*/ 160343898 w 2382"/>
                  <a:gd name="T7" fmla="*/ 103625442 h 3811"/>
                  <a:gd name="T8" fmla="*/ 165135789 w 2382"/>
                  <a:gd name="T9" fmla="*/ 155438522 h 3811"/>
                  <a:gd name="T10" fmla="*/ 160343898 w 2382"/>
                  <a:gd name="T11" fmla="*/ 194945713 h 3811"/>
                  <a:gd name="T12" fmla="*/ 142988364 w 2382"/>
                  <a:gd name="T13" fmla="*/ 249219468 h 3811"/>
                  <a:gd name="T14" fmla="*/ 118379675 w 2382"/>
                  <a:gd name="T15" fmla="*/ 310876685 h 3811"/>
                  <a:gd name="T16" fmla="*/ 59189838 w 2382"/>
                  <a:gd name="T17" fmla="*/ 478620738 h 3811"/>
                  <a:gd name="T18" fmla="*/ 54138828 w 2382"/>
                  <a:gd name="T19" fmla="*/ 493516868 h 3811"/>
                  <a:gd name="T20" fmla="*/ 0 w 2382"/>
                  <a:gd name="T21" fmla="*/ 466315208 h 3811"/>
                  <a:gd name="T22" fmla="*/ 56599373 w 2382"/>
                  <a:gd name="T23" fmla="*/ 261524998 h 3811"/>
                  <a:gd name="T24" fmla="*/ 56599373 w 2382"/>
                  <a:gd name="T25" fmla="*/ 246758434 h 3811"/>
                  <a:gd name="T26" fmla="*/ 46756114 w 2382"/>
                  <a:gd name="T27" fmla="*/ 244297400 h 3811"/>
                  <a:gd name="T28" fmla="*/ 27069234 w 2382"/>
                  <a:gd name="T29" fmla="*/ 244297400 h 3811"/>
                  <a:gd name="T30" fmla="*/ 27069234 w 2382"/>
                  <a:gd name="T31" fmla="*/ 239374972 h 3811"/>
                  <a:gd name="T32" fmla="*/ 46756114 w 2382"/>
                  <a:gd name="T33" fmla="*/ 177717755 h 3811"/>
                  <a:gd name="T34" fmla="*/ 49346578 w 2382"/>
                  <a:gd name="T35" fmla="*/ 165282659 h 3811"/>
                  <a:gd name="T36" fmla="*/ 61650742 w 2382"/>
                  <a:gd name="T37" fmla="*/ 152977129 h 3811"/>
                  <a:gd name="T38" fmla="*/ 142988364 w 2382"/>
                  <a:gd name="T39" fmla="*/ 34585123 h 3811"/>
                  <a:gd name="T40" fmla="*/ 148039373 w 2382"/>
                  <a:gd name="T41" fmla="*/ 69170245 h 3811"/>
                  <a:gd name="T42" fmla="*/ 172648063 w 2382"/>
                  <a:gd name="T43" fmla="*/ 86397843 h 3811"/>
                  <a:gd name="T44" fmla="*/ 204639107 w 2382"/>
                  <a:gd name="T45" fmla="*/ 81475775 h 3811"/>
                  <a:gd name="T46" fmla="*/ 217072831 w 2382"/>
                  <a:gd name="T47" fmla="*/ 49351687 h 3811"/>
                  <a:gd name="T48" fmla="*/ 241681160 w 2382"/>
                  <a:gd name="T49" fmla="*/ 0 h 3811"/>
                  <a:gd name="T50" fmla="*/ 303332262 w 2382"/>
                  <a:gd name="T51" fmla="*/ 46890653 h 3811"/>
                  <a:gd name="T52" fmla="*/ 308383271 w 2382"/>
                  <a:gd name="T53" fmla="*/ 54273755 h 3811"/>
                  <a:gd name="T54" fmla="*/ 69033457 w 2382"/>
                  <a:gd name="T55" fmla="*/ 333026711 h 3811"/>
                  <a:gd name="T56" fmla="*/ 66442993 w 2382"/>
                  <a:gd name="T57" fmla="*/ 338078346 h 3811"/>
                  <a:gd name="T58" fmla="*/ 64111647 w 2382"/>
                  <a:gd name="T59" fmla="*/ 355306304 h 3811"/>
                  <a:gd name="T60" fmla="*/ 56599373 w 2382"/>
                  <a:gd name="T61" fmla="*/ 367611834 h 3811"/>
                  <a:gd name="T62" fmla="*/ 61650742 w 2382"/>
                  <a:gd name="T63" fmla="*/ 370072868 h 3811"/>
                  <a:gd name="T64" fmla="*/ 71494002 w 2382"/>
                  <a:gd name="T65" fmla="*/ 370072868 h 3811"/>
                  <a:gd name="T66" fmla="*/ 78876717 w 2382"/>
                  <a:gd name="T67" fmla="*/ 362689766 h 3811"/>
                  <a:gd name="T68" fmla="*/ 76415812 w 2382"/>
                  <a:gd name="T69" fmla="*/ 357767338 h 3811"/>
                  <a:gd name="T70" fmla="*/ 76415812 w 2382"/>
                  <a:gd name="T71" fmla="*/ 350383876 h 3811"/>
                  <a:gd name="T72" fmla="*/ 78876717 w 2382"/>
                  <a:gd name="T73" fmla="*/ 345461808 h 3811"/>
                  <a:gd name="T74" fmla="*/ 76415812 w 2382"/>
                  <a:gd name="T75" fmla="*/ 338078346 h 381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82" h="3811">
                    <a:moveTo>
                      <a:pt x="2381" y="419"/>
                    </a:moveTo>
                    <a:lnTo>
                      <a:pt x="1790" y="610"/>
                    </a:lnTo>
                    <a:lnTo>
                      <a:pt x="1676" y="705"/>
                    </a:lnTo>
                    <a:lnTo>
                      <a:pt x="1619" y="724"/>
                    </a:lnTo>
                    <a:lnTo>
                      <a:pt x="1409" y="724"/>
                    </a:lnTo>
                    <a:lnTo>
                      <a:pt x="1295" y="762"/>
                    </a:lnTo>
                    <a:lnTo>
                      <a:pt x="1256" y="781"/>
                    </a:lnTo>
                    <a:lnTo>
                      <a:pt x="1238" y="800"/>
                    </a:lnTo>
                    <a:lnTo>
                      <a:pt x="1238" y="895"/>
                    </a:lnTo>
                    <a:lnTo>
                      <a:pt x="1275" y="1200"/>
                    </a:lnTo>
                    <a:lnTo>
                      <a:pt x="1275" y="1372"/>
                    </a:lnTo>
                    <a:lnTo>
                      <a:pt x="1238" y="1505"/>
                    </a:lnTo>
                    <a:lnTo>
                      <a:pt x="1123" y="1772"/>
                    </a:lnTo>
                    <a:lnTo>
                      <a:pt x="1104" y="1924"/>
                    </a:lnTo>
                    <a:lnTo>
                      <a:pt x="990" y="2114"/>
                    </a:lnTo>
                    <a:lnTo>
                      <a:pt x="914" y="2400"/>
                    </a:lnTo>
                    <a:lnTo>
                      <a:pt x="571" y="3162"/>
                    </a:lnTo>
                    <a:lnTo>
                      <a:pt x="457" y="3695"/>
                    </a:lnTo>
                    <a:lnTo>
                      <a:pt x="418" y="3810"/>
                    </a:lnTo>
                    <a:lnTo>
                      <a:pt x="19" y="3638"/>
                    </a:lnTo>
                    <a:lnTo>
                      <a:pt x="0" y="3600"/>
                    </a:lnTo>
                    <a:lnTo>
                      <a:pt x="0" y="3543"/>
                    </a:lnTo>
                    <a:lnTo>
                      <a:pt x="437" y="2019"/>
                    </a:lnTo>
                    <a:lnTo>
                      <a:pt x="437" y="1962"/>
                    </a:lnTo>
                    <a:lnTo>
                      <a:pt x="437" y="1905"/>
                    </a:lnTo>
                    <a:lnTo>
                      <a:pt x="399" y="1886"/>
                    </a:lnTo>
                    <a:lnTo>
                      <a:pt x="361" y="1886"/>
                    </a:lnTo>
                    <a:lnTo>
                      <a:pt x="247" y="1886"/>
                    </a:lnTo>
                    <a:lnTo>
                      <a:pt x="209" y="1886"/>
                    </a:lnTo>
                    <a:lnTo>
                      <a:pt x="209" y="1867"/>
                    </a:lnTo>
                    <a:lnTo>
                      <a:pt x="209" y="1848"/>
                    </a:lnTo>
                    <a:lnTo>
                      <a:pt x="323" y="1486"/>
                    </a:lnTo>
                    <a:lnTo>
                      <a:pt x="361" y="1372"/>
                    </a:lnTo>
                    <a:lnTo>
                      <a:pt x="342" y="1315"/>
                    </a:lnTo>
                    <a:lnTo>
                      <a:pt x="381" y="1276"/>
                    </a:lnTo>
                    <a:lnTo>
                      <a:pt x="437" y="1219"/>
                    </a:lnTo>
                    <a:lnTo>
                      <a:pt x="476" y="1181"/>
                    </a:lnTo>
                    <a:lnTo>
                      <a:pt x="552" y="876"/>
                    </a:lnTo>
                    <a:lnTo>
                      <a:pt x="1104" y="267"/>
                    </a:lnTo>
                    <a:lnTo>
                      <a:pt x="1123" y="381"/>
                    </a:lnTo>
                    <a:lnTo>
                      <a:pt x="1143" y="534"/>
                    </a:lnTo>
                    <a:lnTo>
                      <a:pt x="1199" y="629"/>
                    </a:lnTo>
                    <a:lnTo>
                      <a:pt x="1333" y="667"/>
                    </a:lnTo>
                    <a:lnTo>
                      <a:pt x="1409" y="629"/>
                    </a:lnTo>
                    <a:lnTo>
                      <a:pt x="1580" y="629"/>
                    </a:lnTo>
                    <a:lnTo>
                      <a:pt x="1676" y="495"/>
                    </a:lnTo>
                    <a:lnTo>
                      <a:pt x="1676" y="381"/>
                    </a:lnTo>
                    <a:lnTo>
                      <a:pt x="1866" y="95"/>
                    </a:lnTo>
                    <a:lnTo>
                      <a:pt x="1866" y="0"/>
                    </a:lnTo>
                    <a:lnTo>
                      <a:pt x="2171" y="209"/>
                    </a:lnTo>
                    <a:lnTo>
                      <a:pt x="2342" y="362"/>
                    </a:lnTo>
                    <a:lnTo>
                      <a:pt x="2362" y="419"/>
                    </a:lnTo>
                    <a:lnTo>
                      <a:pt x="2381" y="419"/>
                    </a:lnTo>
                    <a:close/>
                    <a:moveTo>
                      <a:pt x="552" y="2629"/>
                    </a:moveTo>
                    <a:lnTo>
                      <a:pt x="533" y="2571"/>
                    </a:lnTo>
                    <a:lnTo>
                      <a:pt x="513" y="2571"/>
                    </a:lnTo>
                    <a:lnTo>
                      <a:pt x="513" y="2610"/>
                    </a:lnTo>
                    <a:lnTo>
                      <a:pt x="495" y="2686"/>
                    </a:lnTo>
                    <a:lnTo>
                      <a:pt x="495" y="2743"/>
                    </a:lnTo>
                    <a:lnTo>
                      <a:pt x="476" y="2800"/>
                    </a:lnTo>
                    <a:lnTo>
                      <a:pt x="437" y="2838"/>
                    </a:lnTo>
                    <a:lnTo>
                      <a:pt x="437" y="2857"/>
                    </a:lnTo>
                    <a:lnTo>
                      <a:pt x="476" y="2857"/>
                    </a:lnTo>
                    <a:lnTo>
                      <a:pt x="513" y="2838"/>
                    </a:lnTo>
                    <a:lnTo>
                      <a:pt x="552" y="2857"/>
                    </a:lnTo>
                    <a:lnTo>
                      <a:pt x="590" y="2838"/>
                    </a:lnTo>
                    <a:lnTo>
                      <a:pt x="609" y="2800"/>
                    </a:lnTo>
                    <a:lnTo>
                      <a:pt x="609" y="2762"/>
                    </a:lnTo>
                    <a:lnTo>
                      <a:pt x="590" y="2762"/>
                    </a:lnTo>
                    <a:lnTo>
                      <a:pt x="571" y="2724"/>
                    </a:lnTo>
                    <a:lnTo>
                      <a:pt x="590" y="2705"/>
                    </a:lnTo>
                    <a:lnTo>
                      <a:pt x="590" y="2686"/>
                    </a:lnTo>
                    <a:lnTo>
                      <a:pt x="609" y="2667"/>
                    </a:lnTo>
                    <a:lnTo>
                      <a:pt x="590" y="2648"/>
                    </a:lnTo>
                    <a:lnTo>
                      <a:pt x="590" y="2610"/>
                    </a:lnTo>
                    <a:lnTo>
                      <a:pt x="552" y="262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1" name="Freeform 7">
                <a:extLst>
                  <a:ext uri="{FF2B5EF4-FFF2-40B4-BE49-F238E27FC236}">
                    <a16:creationId xmlns:a16="http://schemas.microsoft.com/office/drawing/2014/main" id="{0702F1A2-2BEB-004C-9B0C-A1140E53D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4725" y="10580688"/>
                <a:ext cx="3621088" cy="2770187"/>
              </a:xfrm>
              <a:custGeom>
                <a:avLst/>
                <a:gdLst>
                  <a:gd name="T0" fmla="*/ 1263882827 w 10059"/>
                  <a:gd name="T1" fmla="*/ 848819560 h 7697"/>
                  <a:gd name="T2" fmla="*/ 1189757618 w 10059"/>
                  <a:gd name="T3" fmla="*/ 932626264 h 7697"/>
                  <a:gd name="T4" fmla="*/ 1051615577 w 10059"/>
                  <a:gd name="T5" fmla="*/ 959827867 h 7697"/>
                  <a:gd name="T6" fmla="*/ 1007166803 w 10059"/>
                  <a:gd name="T7" fmla="*/ 949983751 h 7697"/>
                  <a:gd name="T8" fmla="*/ 970104199 w 10059"/>
                  <a:gd name="T9" fmla="*/ 949983751 h 7697"/>
                  <a:gd name="T10" fmla="*/ 918268534 w 10059"/>
                  <a:gd name="T11" fmla="*/ 981977846 h 7697"/>
                  <a:gd name="T12" fmla="*/ 878873588 w 10059"/>
                  <a:gd name="T13" fmla="*/ 994412915 h 7697"/>
                  <a:gd name="T14" fmla="*/ 849197514 w 10059"/>
                  <a:gd name="T15" fmla="*/ 991822321 h 7697"/>
                  <a:gd name="T16" fmla="*/ 797361850 w 10059"/>
                  <a:gd name="T17" fmla="*/ 994412915 h 7697"/>
                  <a:gd name="T18" fmla="*/ 752912715 w 10059"/>
                  <a:gd name="T19" fmla="*/ 972133371 h 7697"/>
                  <a:gd name="T20" fmla="*/ 708463581 w 10059"/>
                  <a:gd name="T21" fmla="*/ 910476645 h 7697"/>
                  <a:gd name="T22" fmla="*/ 673863274 w 10059"/>
                  <a:gd name="T23" fmla="*/ 898171141 h 7697"/>
                  <a:gd name="T24" fmla="*/ 609716846 w 10059"/>
                  <a:gd name="T25" fmla="*/ 838975085 h 7697"/>
                  <a:gd name="T26" fmla="*/ 585094960 w 10059"/>
                  <a:gd name="T27" fmla="*/ 557632849 h 7697"/>
                  <a:gd name="T28" fmla="*/ 577578835 w 10059"/>
                  <a:gd name="T29" fmla="*/ 535482870 h 7697"/>
                  <a:gd name="T30" fmla="*/ 513432048 w 10059"/>
                  <a:gd name="T31" fmla="*/ 468774161 h 7697"/>
                  <a:gd name="T32" fmla="*/ 498658988 w 10059"/>
                  <a:gd name="T33" fmla="*/ 458930046 h 7697"/>
                  <a:gd name="T34" fmla="*/ 17364951 w 10059"/>
                  <a:gd name="T35" fmla="*/ 461391075 h 7697"/>
                  <a:gd name="T36" fmla="*/ 2462297 w 10059"/>
                  <a:gd name="T37" fmla="*/ 458930046 h 7697"/>
                  <a:gd name="T38" fmla="*/ 0 w 10059"/>
                  <a:gd name="T39" fmla="*/ 446624542 h 7697"/>
                  <a:gd name="T40" fmla="*/ 784921132 w 10059"/>
                  <a:gd name="T41" fmla="*/ 249218576 h 7697"/>
                  <a:gd name="T42" fmla="*/ 873819400 w 10059"/>
                  <a:gd name="T43" fmla="*/ 352843796 h 7697"/>
                  <a:gd name="T44" fmla="*/ 1194811806 w 10059"/>
                  <a:gd name="T45" fmla="*/ 379915833 h 7697"/>
                  <a:gd name="T46" fmla="*/ 1261420530 w 10059"/>
                  <a:gd name="T47" fmla="*/ 416961551 h 7697"/>
                  <a:gd name="T48" fmla="*/ 1293558541 w 10059"/>
                  <a:gd name="T49" fmla="*/ 456468657 h 7697"/>
                  <a:gd name="T50" fmla="*/ 1281247778 w 10059"/>
                  <a:gd name="T51" fmla="*/ 468774161 h 7697"/>
                  <a:gd name="T52" fmla="*/ 1278655887 w 10059"/>
                  <a:gd name="T53" fmla="*/ 481209231 h 7697"/>
                  <a:gd name="T54" fmla="*/ 1258958234 w 10059"/>
                  <a:gd name="T55" fmla="*/ 542866316 h 7697"/>
                  <a:gd name="T56" fmla="*/ 1258958234 w 10059"/>
                  <a:gd name="T57" fmla="*/ 547788374 h 7697"/>
                  <a:gd name="T58" fmla="*/ 1278655887 w 10059"/>
                  <a:gd name="T59" fmla="*/ 547788374 h 7697"/>
                  <a:gd name="T60" fmla="*/ 1288504713 w 10059"/>
                  <a:gd name="T61" fmla="*/ 550249402 h 7697"/>
                  <a:gd name="T62" fmla="*/ 1288504713 w 10059"/>
                  <a:gd name="T63" fmla="*/ 565016295 h 7697"/>
                  <a:gd name="T64" fmla="*/ 1231874050 w 10059"/>
                  <a:gd name="T65" fmla="*/ 769805347 h 7697"/>
                  <a:gd name="T66" fmla="*/ 1286042417 w 10059"/>
                  <a:gd name="T67" fmla="*/ 797006950 h 76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059" h="7697">
                    <a:moveTo>
                      <a:pt x="9924" y="6153"/>
                    </a:moveTo>
                    <a:lnTo>
                      <a:pt x="9753" y="6553"/>
                    </a:lnTo>
                    <a:lnTo>
                      <a:pt x="9677" y="6800"/>
                    </a:lnTo>
                    <a:lnTo>
                      <a:pt x="9181" y="7200"/>
                    </a:lnTo>
                    <a:lnTo>
                      <a:pt x="8915" y="7334"/>
                    </a:lnTo>
                    <a:lnTo>
                      <a:pt x="8115" y="7410"/>
                    </a:lnTo>
                    <a:lnTo>
                      <a:pt x="7943" y="7391"/>
                    </a:lnTo>
                    <a:lnTo>
                      <a:pt x="7772" y="7334"/>
                    </a:lnTo>
                    <a:lnTo>
                      <a:pt x="7639" y="7315"/>
                    </a:lnTo>
                    <a:lnTo>
                      <a:pt x="7486" y="7334"/>
                    </a:lnTo>
                    <a:lnTo>
                      <a:pt x="7315" y="7410"/>
                    </a:lnTo>
                    <a:lnTo>
                      <a:pt x="7086" y="7581"/>
                    </a:lnTo>
                    <a:lnTo>
                      <a:pt x="7010" y="7620"/>
                    </a:lnTo>
                    <a:lnTo>
                      <a:pt x="6782" y="7677"/>
                    </a:lnTo>
                    <a:lnTo>
                      <a:pt x="6667" y="7696"/>
                    </a:lnTo>
                    <a:lnTo>
                      <a:pt x="6553" y="7657"/>
                    </a:lnTo>
                    <a:lnTo>
                      <a:pt x="6438" y="7638"/>
                    </a:lnTo>
                    <a:lnTo>
                      <a:pt x="6153" y="7677"/>
                    </a:lnTo>
                    <a:lnTo>
                      <a:pt x="6020" y="7638"/>
                    </a:lnTo>
                    <a:lnTo>
                      <a:pt x="5810" y="7505"/>
                    </a:lnTo>
                    <a:lnTo>
                      <a:pt x="5524" y="7391"/>
                    </a:lnTo>
                    <a:lnTo>
                      <a:pt x="5467" y="7029"/>
                    </a:lnTo>
                    <a:lnTo>
                      <a:pt x="5372" y="6953"/>
                    </a:lnTo>
                    <a:lnTo>
                      <a:pt x="5200" y="6934"/>
                    </a:lnTo>
                    <a:lnTo>
                      <a:pt x="5143" y="6915"/>
                    </a:lnTo>
                    <a:lnTo>
                      <a:pt x="4705" y="6477"/>
                    </a:lnTo>
                    <a:lnTo>
                      <a:pt x="4572" y="6305"/>
                    </a:lnTo>
                    <a:lnTo>
                      <a:pt x="4515" y="4305"/>
                    </a:lnTo>
                    <a:lnTo>
                      <a:pt x="4496" y="4210"/>
                    </a:lnTo>
                    <a:lnTo>
                      <a:pt x="4457" y="4134"/>
                    </a:lnTo>
                    <a:lnTo>
                      <a:pt x="4401" y="4076"/>
                    </a:lnTo>
                    <a:lnTo>
                      <a:pt x="3962" y="3619"/>
                    </a:lnTo>
                    <a:lnTo>
                      <a:pt x="3905" y="3562"/>
                    </a:lnTo>
                    <a:lnTo>
                      <a:pt x="3848" y="3543"/>
                    </a:lnTo>
                    <a:lnTo>
                      <a:pt x="3791" y="3543"/>
                    </a:lnTo>
                    <a:lnTo>
                      <a:pt x="134" y="3562"/>
                    </a:lnTo>
                    <a:lnTo>
                      <a:pt x="77" y="3562"/>
                    </a:lnTo>
                    <a:lnTo>
                      <a:pt x="19" y="3543"/>
                    </a:lnTo>
                    <a:lnTo>
                      <a:pt x="0" y="3505"/>
                    </a:lnTo>
                    <a:lnTo>
                      <a:pt x="0" y="3448"/>
                    </a:lnTo>
                    <a:lnTo>
                      <a:pt x="19" y="0"/>
                    </a:lnTo>
                    <a:lnTo>
                      <a:pt x="6057" y="1924"/>
                    </a:lnTo>
                    <a:lnTo>
                      <a:pt x="6057" y="2762"/>
                    </a:lnTo>
                    <a:lnTo>
                      <a:pt x="6743" y="2724"/>
                    </a:lnTo>
                    <a:lnTo>
                      <a:pt x="6724" y="2153"/>
                    </a:lnTo>
                    <a:lnTo>
                      <a:pt x="9220" y="2933"/>
                    </a:lnTo>
                    <a:lnTo>
                      <a:pt x="9658" y="3200"/>
                    </a:lnTo>
                    <a:lnTo>
                      <a:pt x="9734" y="3219"/>
                    </a:lnTo>
                    <a:lnTo>
                      <a:pt x="10058" y="3219"/>
                    </a:lnTo>
                    <a:lnTo>
                      <a:pt x="9982" y="3524"/>
                    </a:lnTo>
                    <a:lnTo>
                      <a:pt x="9943" y="3562"/>
                    </a:lnTo>
                    <a:lnTo>
                      <a:pt x="9887" y="3619"/>
                    </a:lnTo>
                    <a:lnTo>
                      <a:pt x="9848" y="3658"/>
                    </a:lnTo>
                    <a:lnTo>
                      <a:pt x="9867" y="3715"/>
                    </a:lnTo>
                    <a:lnTo>
                      <a:pt x="9829" y="3829"/>
                    </a:lnTo>
                    <a:lnTo>
                      <a:pt x="9715" y="4191"/>
                    </a:lnTo>
                    <a:lnTo>
                      <a:pt x="9715" y="4210"/>
                    </a:lnTo>
                    <a:lnTo>
                      <a:pt x="9715" y="4229"/>
                    </a:lnTo>
                    <a:lnTo>
                      <a:pt x="9753" y="4229"/>
                    </a:lnTo>
                    <a:lnTo>
                      <a:pt x="9867" y="4229"/>
                    </a:lnTo>
                    <a:lnTo>
                      <a:pt x="9905" y="4229"/>
                    </a:lnTo>
                    <a:lnTo>
                      <a:pt x="9943" y="4248"/>
                    </a:lnTo>
                    <a:lnTo>
                      <a:pt x="9943" y="4305"/>
                    </a:lnTo>
                    <a:lnTo>
                      <a:pt x="9943" y="4362"/>
                    </a:lnTo>
                    <a:lnTo>
                      <a:pt x="9506" y="5886"/>
                    </a:lnTo>
                    <a:lnTo>
                      <a:pt x="9506" y="5943"/>
                    </a:lnTo>
                    <a:lnTo>
                      <a:pt x="9525" y="5981"/>
                    </a:lnTo>
                    <a:lnTo>
                      <a:pt x="9924" y="6153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2" name="Freeform 8">
                <a:extLst>
                  <a:ext uri="{FF2B5EF4-FFF2-40B4-BE49-F238E27FC236}">
                    <a16:creationId xmlns:a16="http://schemas.microsoft.com/office/drawing/2014/main" id="{CE01D6F8-6FD7-7C4E-9DB9-C3687DE09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4675" y="9545638"/>
                <a:ext cx="6199188" cy="5430837"/>
              </a:xfrm>
              <a:custGeom>
                <a:avLst/>
                <a:gdLst>
                  <a:gd name="T0" fmla="*/ 1276295809 w 17220"/>
                  <a:gd name="T1" fmla="*/ 1562309294 h 15087"/>
                  <a:gd name="T2" fmla="*/ 1209551939 w 17220"/>
                  <a:gd name="T3" fmla="*/ 1587058532 h 15087"/>
                  <a:gd name="T4" fmla="*/ 1123238866 w 17220"/>
                  <a:gd name="T5" fmla="*/ 1651199068 h 15087"/>
                  <a:gd name="T6" fmla="*/ 1068936571 w 17220"/>
                  <a:gd name="T7" fmla="*/ 1749936847 h 15087"/>
                  <a:gd name="T8" fmla="*/ 918212423 w 17220"/>
                  <a:gd name="T9" fmla="*/ 1828849028 h 15087"/>
                  <a:gd name="T10" fmla="*/ 886201285 w 17220"/>
                  <a:gd name="T11" fmla="*/ 1875756097 h 15087"/>
                  <a:gd name="T12" fmla="*/ 841748571 w 17220"/>
                  <a:gd name="T13" fmla="*/ 1935102219 h 15087"/>
                  <a:gd name="T14" fmla="*/ 725757155 w 17220"/>
                  <a:gd name="T15" fmla="*/ 1920330572 h 15087"/>
                  <a:gd name="T16" fmla="*/ 629464902 w 17220"/>
                  <a:gd name="T17" fmla="*/ 1927586807 h 15087"/>
                  <a:gd name="T18" fmla="*/ 478869993 w 17220"/>
                  <a:gd name="T19" fmla="*/ 1912814801 h 15087"/>
                  <a:gd name="T20" fmla="*/ 362878578 w 17220"/>
                  <a:gd name="T21" fmla="*/ 1944949863 h 15087"/>
                  <a:gd name="T22" fmla="*/ 338125025 w 17220"/>
                  <a:gd name="T23" fmla="*/ 1925124626 h 15087"/>
                  <a:gd name="T24" fmla="*/ 313501073 w 17220"/>
                  <a:gd name="T25" fmla="*/ 1878217918 h 15087"/>
                  <a:gd name="T26" fmla="*/ 318425864 w 17220"/>
                  <a:gd name="T27" fmla="*/ 1782071909 h 15087"/>
                  <a:gd name="T28" fmla="*/ 313501073 w 17220"/>
                  <a:gd name="T29" fmla="*/ 1705491959 h 15087"/>
                  <a:gd name="T30" fmla="*/ 380115344 w 17220"/>
                  <a:gd name="T31" fmla="*/ 1614269592 h 15087"/>
                  <a:gd name="T32" fmla="*/ 407331292 w 17220"/>
                  <a:gd name="T33" fmla="*/ 1503092760 h 15087"/>
                  <a:gd name="T34" fmla="*/ 387502530 w 17220"/>
                  <a:gd name="T35" fmla="*/ 1369887687 h 15087"/>
                  <a:gd name="T36" fmla="*/ 367803368 w 17220"/>
                  <a:gd name="T37" fmla="*/ 1362371915 h 15087"/>
                  <a:gd name="T38" fmla="*/ 340587421 w 17220"/>
                  <a:gd name="T39" fmla="*/ 1295769559 h 15087"/>
                  <a:gd name="T40" fmla="*/ 335662630 w 17220"/>
                  <a:gd name="T41" fmla="*/ 1263764085 h 15087"/>
                  <a:gd name="T42" fmla="*/ 338125025 w 17220"/>
                  <a:gd name="T43" fmla="*/ 1243938848 h 15087"/>
                  <a:gd name="T44" fmla="*/ 318425864 w 17220"/>
                  <a:gd name="T45" fmla="*/ 1179798313 h 15087"/>
                  <a:gd name="T46" fmla="*/ 313501073 w 17220"/>
                  <a:gd name="T47" fmla="*/ 1169950309 h 15087"/>
                  <a:gd name="T48" fmla="*/ 303521892 w 17220"/>
                  <a:gd name="T49" fmla="*/ 1152716481 h 15087"/>
                  <a:gd name="T50" fmla="*/ 273973510 w 17220"/>
                  <a:gd name="T51" fmla="*/ 1118119598 h 15087"/>
                  <a:gd name="T52" fmla="*/ 261661533 w 17220"/>
                  <a:gd name="T53" fmla="*/ 1083522355 h 15087"/>
                  <a:gd name="T54" fmla="*/ 251811953 w 17220"/>
                  <a:gd name="T55" fmla="*/ 1063826707 h 15087"/>
                  <a:gd name="T56" fmla="*/ 227058400 w 17220"/>
                  <a:gd name="T57" fmla="*/ 1031691645 h 15087"/>
                  <a:gd name="T58" fmla="*/ 209821634 w 17220"/>
                  <a:gd name="T59" fmla="*/ 974936932 h 15087"/>
                  <a:gd name="T60" fmla="*/ 81388642 w 17220"/>
                  <a:gd name="T61" fmla="*/ 856503506 h 15087"/>
                  <a:gd name="T62" fmla="*/ 22291157 w 17220"/>
                  <a:gd name="T63" fmla="*/ 814520799 h 15087"/>
                  <a:gd name="T64" fmla="*/ 0 w 17220"/>
                  <a:gd name="T65" fmla="*/ 688571961 h 15087"/>
                  <a:gd name="T66" fmla="*/ 0 w 17220"/>
                  <a:gd name="T67" fmla="*/ 301136978 h 15087"/>
                  <a:gd name="T68" fmla="*/ 7516785 w 17220"/>
                  <a:gd name="T69" fmla="*/ 0 h 15087"/>
                  <a:gd name="T70" fmla="*/ 1473805467 w 17220"/>
                  <a:gd name="T71" fmla="*/ 59216533 h 15087"/>
                  <a:gd name="T72" fmla="*/ 1473805467 w 17220"/>
                  <a:gd name="T73" fmla="*/ 140720485 h 15087"/>
                  <a:gd name="T74" fmla="*/ 1515666186 w 17220"/>
                  <a:gd name="T75" fmla="*/ 819444801 h 15087"/>
                  <a:gd name="T76" fmla="*/ 2006977755 w 17220"/>
                  <a:gd name="T77" fmla="*/ 831754627 h 15087"/>
                  <a:gd name="T78" fmla="*/ 2093291188 w 17220"/>
                  <a:gd name="T79" fmla="*/ 908334576 h 15087"/>
                  <a:gd name="T80" fmla="*/ 2147483646 w 17220"/>
                  <a:gd name="T81" fmla="*/ 1268688087 h 15087"/>
                  <a:gd name="T82" fmla="*/ 2147483646 w 17220"/>
                  <a:gd name="T83" fmla="*/ 1322980619 h 15087"/>
                  <a:gd name="T84" fmla="*/ 2130356716 w 17220"/>
                  <a:gd name="T85" fmla="*/ 1310670793 h 15087"/>
                  <a:gd name="T86" fmla="*/ 1987278593 w 17220"/>
                  <a:gd name="T87" fmla="*/ 1273611729 h 15087"/>
                  <a:gd name="T88" fmla="*/ 1979761808 w 17220"/>
                  <a:gd name="T89" fmla="*/ 1253786493 h 15087"/>
                  <a:gd name="T90" fmla="*/ 1908223106 w 17220"/>
                  <a:gd name="T91" fmla="*/ 1226705021 h 15087"/>
                  <a:gd name="T92" fmla="*/ 1868695183 w 17220"/>
                  <a:gd name="T93" fmla="*/ 1187184136 h 15087"/>
                  <a:gd name="T94" fmla="*/ 1819317678 w 17220"/>
                  <a:gd name="T95" fmla="*/ 1152716481 h 15087"/>
                  <a:gd name="T96" fmla="*/ 1730542210 w 17220"/>
                  <a:gd name="T97" fmla="*/ 1085984536 h 15087"/>
                  <a:gd name="T98" fmla="*/ 1688422292 w 17220"/>
                  <a:gd name="T99" fmla="*/ 1076136532 h 15087"/>
                  <a:gd name="T100" fmla="*/ 1597184068 w 17220"/>
                  <a:gd name="T101" fmla="*/ 1061364886 h 15087"/>
                  <a:gd name="T102" fmla="*/ 1523182972 w 17220"/>
                  <a:gd name="T103" fmla="*/ 1090908178 h 15087"/>
                  <a:gd name="T104" fmla="*/ 1476267862 w 17220"/>
                  <a:gd name="T105" fmla="*/ 1105680185 h 15087"/>
                  <a:gd name="T106" fmla="*/ 1456439101 w 17220"/>
                  <a:gd name="T107" fmla="*/ 1125505421 h 15087"/>
                  <a:gd name="T108" fmla="*/ 1429223153 w 17220"/>
                  <a:gd name="T109" fmla="*/ 1167488488 h 15087"/>
                  <a:gd name="T110" fmla="*/ 1399674411 w 17220"/>
                  <a:gd name="T111" fmla="*/ 1226705021 h 15087"/>
                  <a:gd name="T112" fmla="*/ 1404599201 w 17220"/>
                  <a:gd name="T113" fmla="*/ 1251324671 h 15087"/>
                  <a:gd name="T114" fmla="*/ 1399674411 w 17220"/>
                  <a:gd name="T115" fmla="*/ 1280997912 h 15087"/>
                  <a:gd name="T116" fmla="*/ 1362609242 w 17220"/>
                  <a:gd name="T117" fmla="*/ 1340214446 h 15087"/>
                  <a:gd name="T118" fmla="*/ 1375050818 w 17220"/>
                  <a:gd name="T119" fmla="*/ 1364834096 h 15087"/>
                  <a:gd name="T120" fmla="*/ 1347834871 w 17220"/>
                  <a:gd name="T121" fmla="*/ 1404354981 h 15087"/>
                  <a:gd name="T122" fmla="*/ 1352759661 w 17220"/>
                  <a:gd name="T123" fmla="*/ 1453723871 h 15087"/>
                  <a:gd name="T124" fmla="*/ 1323081319 w 17220"/>
                  <a:gd name="T125" fmla="*/ 1480934931 h 150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220" h="15087">
                    <a:moveTo>
                      <a:pt x="10057" y="11772"/>
                    </a:moveTo>
                    <a:lnTo>
                      <a:pt x="10019" y="11810"/>
                    </a:lnTo>
                    <a:lnTo>
                      <a:pt x="9943" y="11867"/>
                    </a:lnTo>
                    <a:lnTo>
                      <a:pt x="9904" y="11924"/>
                    </a:lnTo>
                    <a:lnTo>
                      <a:pt x="9848" y="12057"/>
                    </a:lnTo>
                    <a:lnTo>
                      <a:pt x="9772" y="12172"/>
                    </a:lnTo>
                    <a:lnTo>
                      <a:pt x="9714" y="12191"/>
                    </a:lnTo>
                    <a:lnTo>
                      <a:pt x="9524" y="12172"/>
                    </a:lnTo>
                    <a:lnTo>
                      <a:pt x="9410" y="12191"/>
                    </a:lnTo>
                    <a:lnTo>
                      <a:pt x="9333" y="12248"/>
                    </a:lnTo>
                    <a:lnTo>
                      <a:pt x="9200" y="12438"/>
                    </a:lnTo>
                    <a:lnTo>
                      <a:pt x="8990" y="12648"/>
                    </a:lnTo>
                    <a:lnTo>
                      <a:pt x="8914" y="12686"/>
                    </a:lnTo>
                    <a:lnTo>
                      <a:pt x="8857" y="12705"/>
                    </a:lnTo>
                    <a:lnTo>
                      <a:pt x="8667" y="12743"/>
                    </a:lnTo>
                    <a:lnTo>
                      <a:pt x="8648" y="12762"/>
                    </a:lnTo>
                    <a:lnTo>
                      <a:pt x="8590" y="12858"/>
                    </a:lnTo>
                    <a:lnTo>
                      <a:pt x="8438" y="13010"/>
                    </a:lnTo>
                    <a:lnTo>
                      <a:pt x="8381" y="13162"/>
                    </a:lnTo>
                    <a:lnTo>
                      <a:pt x="8248" y="13505"/>
                    </a:lnTo>
                    <a:lnTo>
                      <a:pt x="8095" y="13733"/>
                    </a:lnTo>
                    <a:lnTo>
                      <a:pt x="7905" y="13924"/>
                    </a:lnTo>
                    <a:lnTo>
                      <a:pt x="7695" y="14058"/>
                    </a:lnTo>
                    <a:lnTo>
                      <a:pt x="7447" y="14114"/>
                    </a:lnTo>
                    <a:lnTo>
                      <a:pt x="7085" y="14114"/>
                    </a:lnTo>
                    <a:lnTo>
                      <a:pt x="6952" y="14134"/>
                    </a:lnTo>
                    <a:lnTo>
                      <a:pt x="6857" y="14172"/>
                    </a:lnTo>
                    <a:lnTo>
                      <a:pt x="6819" y="14229"/>
                    </a:lnTo>
                    <a:lnTo>
                      <a:pt x="6800" y="14286"/>
                    </a:lnTo>
                    <a:lnTo>
                      <a:pt x="6838" y="14476"/>
                    </a:lnTo>
                    <a:lnTo>
                      <a:pt x="6838" y="14572"/>
                    </a:lnTo>
                    <a:lnTo>
                      <a:pt x="6838" y="14648"/>
                    </a:lnTo>
                    <a:lnTo>
                      <a:pt x="6781" y="14724"/>
                    </a:lnTo>
                    <a:lnTo>
                      <a:pt x="6724" y="14781"/>
                    </a:lnTo>
                    <a:lnTo>
                      <a:pt x="6495" y="14934"/>
                    </a:lnTo>
                    <a:lnTo>
                      <a:pt x="6419" y="14972"/>
                    </a:lnTo>
                    <a:lnTo>
                      <a:pt x="6323" y="14972"/>
                    </a:lnTo>
                    <a:lnTo>
                      <a:pt x="6114" y="14896"/>
                    </a:lnTo>
                    <a:lnTo>
                      <a:pt x="5790" y="14896"/>
                    </a:lnTo>
                    <a:lnTo>
                      <a:pt x="5600" y="14820"/>
                    </a:lnTo>
                    <a:lnTo>
                      <a:pt x="5505" y="14800"/>
                    </a:lnTo>
                    <a:lnTo>
                      <a:pt x="5333" y="14800"/>
                    </a:lnTo>
                    <a:lnTo>
                      <a:pt x="5009" y="14896"/>
                    </a:lnTo>
                    <a:lnTo>
                      <a:pt x="4952" y="14896"/>
                    </a:lnTo>
                    <a:lnTo>
                      <a:pt x="4857" y="14876"/>
                    </a:lnTo>
                    <a:lnTo>
                      <a:pt x="4800" y="14876"/>
                    </a:lnTo>
                    <a:lnTo>
                      <a:pt x="4457" y="14972"/>
                    </a:lnTo>
                    <a:lnTo>
                      <a:pt x="4342" y="14972"/>
                    </a:lnTo>
                    <a:lnTo>
                      <a:pt x="3847" y="14857"/>
                    </a:lnTo>
                    <a:lnTo>
                      <a:pt x="3695" y="14762"/>
                    </a:lnTo>
                    <a:lnTo>
                      <a:pt x="3524" y="14705"/>
                    </a:lnTo>
                    <a:lnTo>
                      <a:pt x="3314" y="14724"/>
                    </a:lnTo>
                    <a:lnTo>
                      <a:pt x="3219" y="14781"/>
                    </a:lnTo>
                    <a:lnTo>
                      <a:pt x="3047" y="14896"/>
                    </a:lnTo>
                    <a:lnTo>
                      <a:pt x="2800" y="15010"/>
                    </a:lnTo>
                    <a:lnTo>
                      <a:pt x="2705" y="15086"/>
                    </a:lnTo>
                    <a:lnTo>
                      <a:pt x="2686" y="15048"/>
                    </a:lnTo>
                    <a:lnTo>
                      <a:pt x="2647" y="14915"/>
                    </a:lnTo>
                    <a:lnTo>
                      <a:pt x="2609" y="14857"/>
                    </a:lnTo>
                    <a:lnTo>
                      <a:pt x="2552" y="14820"/>
                    </a:lnTo>
                    <a:lnTo>
                      <a:pt x="2533" y="14800"/>
                    </a:lnTo>
                    <a:lnTo>
                      <a:pt x="2495" y="14762"/>
                    </a:lnTo>
                    <a:lnTo>
                      <a:pt x="2457" y="14648"/>
                    </a:lnTo>
                    <a:lnTo>
                      <a:pt x="2419" y="14495"/>
                    </a:lnTo>
                    <a:lnTo>
                      <a:pt x="2400" y="14343"/>
                    </a:lnTo>
                    <a:lnTo>
                      <a:pt x="2381" y="14210"/>
                    </a:lnTo>
                    <a:lnTo>
                      <a:pt x="2476" y="13924"/>
                    </a:lnTo>
                    <a:lnTo>
                      <a:pt x="2476" y="13829"/>
                    </a:lnTo>
                    <a:lnTo>
                      <a:pt x="2457" y="13753"/>
                    </a:lnTo>
                    <a:lnTo>
                      <a:pt x="2400" y="13677"/>
                    </a:lnTo>
                    <a:lnTo>
                      <a:pt x="2381" y="13619"/>
                    </a:lnTo>
                    <a:lnTo>
                      <a:pt x="2361" y="13505"/>
                    </a:lnTo>
                    <a:lnTo>
                      <a:pt x="2381" y="13391"/>
                    </a:lnTo>
                    <a:lnTo>
                      <a:pt x="2419" y="13162"/>
                    </a:lnTo>
                    <a:lnTo>
                      <a:pt x="2438" y="13105"/>
                    </a:lnTo>
                    <a:lnTo>
                      <a:pt x="2552" y="13029"/>
                    </a:lnTo>
                    <a:lnTo>
                      <a:pt x="2609" y="12953"/>
                    </a:lnTo>
                    <a:lnTo>
                      <a:pt x="2723" y="12743"/>
                    </a:lnTo>
                    <a:lnTo>
                      <a:pt x="2933" y="12458"/>
                    </a:lnTo>
                    <a:lnTo>
                      <a:pt x="3028" y="12305"/>
                    </a:lnTo>
                    <a:lnTo>
                      <a:pt x="3104" y="12153"/>
                    </a:lnTo>
                    <a:lnTo>
                      <a:pt x="3257" y="11924"/>
                    </a:lnTo>
                    <a:lnTo>
                      <a:pt x="3276" y="11848"/>
                    </a:lnTo>
                    <a:lnTo>
                      <a:pt x="3143" y="11600"/>
                    </a:lnTo>
                    <a:lnTo>
                      <a:pt x="3123" y="11524"/>
                    </a:lnTo>
                    <a:lnTo>
                      <a:pt x="3123" y="11219"/>
                    </a:lnTo>
                    <a:lnTo>
                      <a:pt x="3104" y="10838"/>
                    </a:lnTo>
                    <a:lnTo>
                      <a:pt x="2990" y="10591"/>
                    </a:lnTo>
                    <a:lnTo>
                      <a:pt x="2990" y="10572"/>
                    </a:lnTo>
                    <a:lnTo>
                      <a:pt x="2952" y="10533"/>
                    </a:lnTo>
                    <a:lnTo>
                      <a:pt x="2933" y="10514"/>
                    </a:lnTo>
                    <a:lnTo>
                      <a:pt x="2895" y="10553"/>
                    </a:lnTo>
                    <a:lnTo>
                      <a:pt x="2838" y="10553"/>
                    </a:lnTo>
                    <a:lnTo>
                      <a:pt x="2838" y="10514"/>
                    </a:lnTo>
                    <a:lnTo>
                      <a:pt x="2876" y="10438"/>
                    </a:lnTo>
                    <a:lnTo>
                      <a:pt x="2800" y="10152"/>
                    </a:lnTo>
                    <a:lnTo>
                      <a:pt x="2762" y="10076"/>
                    </a:lnTo>
                    <a:lnTo>
                      <a:pt x="2723" y="10057"/>
                    </a:lnTo>
                    <a:lnTo>
                      <a:pt x="2628" y="10000"/>
                    </a:lnTo>
                    <a:lnTo>
                      <a:pt x="2590" y="9962"/>
                    </a:lnTo>
                    <a:lnTo>
                      <a:pt x="2590" y="9924"/>
                    </a:lnTo>
                    <a:lnTo>
                      <a:pt x="2628" y="9829"/>
                    </a:lnTo>
                    <a:lnTo>
                      <a:pt x="2628" y="9771"/>
                    </a:lnTo>
                    <a:lnTo>
                      <a:pt x="2590" y="9753"/>
                    </a:lnTo>
                    <a:lnTo>
                      <a:pt x="2552" y="9753"/>
                    </a:lnTo>
                    <a:lnTo>
                      <a:pt x="2514" y="9734"/>
                    </a:lnTo>
                    <a:lnTo>
                      <a:pt x="2495" y="9676"/>
                    </a:lnTo>
                    <a:lnTo>
                      <a:pt x="2514" y="9657"/>
                    </a:lnTo>
                    <a:lnTo>
                      <a:pt x="2609" y="9600"/>
                    </a:lnTo>
                    <a:lnTo>
                      <a:pt x="2628" y="9562"/>
                    </a:lnTo>
                    <a:lnTo>
                      <a:pt x="2590" y="9448"/>
                    </a:lnTo>
                    <a:lnTo>
                      <a:pt x="2419" y="9295"/>
                    </a:lnTo>
                    <a:lnTo>
                      <a:pt x="2438" y="9181"/>
                    </a:lnTo>
                    <a:lnTo>
                      <a:pt x="2457" y="9105"/>
                    </a:lnTo>
                    <a:lnTo>
                      <a:pt x="2571" y="9048"/>
                    </a:lnTo>
                    <a:lnTo>
                      <a:pt x="2514" y="8991"/>
                    </a:lnTo>
                    <a:lnTo>
                      <a:pt x="2495" y="8991"/>
                    </a:lnTo>
                    <a:lnTo>
                      <a:pt x="2457" y="9029"/>
                    </a:lnTo>
                    <a:lnTo>
                      <a:pt x="2419" y="9029"/>
                    </a:lnTo>
                    <a:lnTo>
                      <a:pt x="2381" y="9010"/>
                    </a:lnTo>
                    <a:lnTo>
                      <a:pt x="2381" y="8972"/>
                    </a:lnTo>
                    <a:lnTo>
                      <a:pt x="2400" y="8914"/>
                    </a:lnTo>
                    <a:lnTo>
                      <a:pt x="2400" y="8877"/>
                    </a:lnTo>
                    <a:lnTo>
                      <a:pt x="2342" y="8896"/>
                    </a:lnTo>
                    <a:lnTo>
                      <a:pt x="2324" y="8819"/>
                    </a:lnTo>
                    <a:lnTo>
                      <a:pt x="2305" y="8781"/>
                    </a:lnTo>
                    <a:lnTo>
                      <a:pt x="2190" y="8724"/>
                    </a:lnTo>
                    <a:lnTo>
                      <a:pt x="2133" y="8686"/>
                    </a:lnTo>
                    <a:lnTo>
                      <a:pt x="2114" y="8629"/>
                    </a:lnTo>
                    <a:lnTo>
                      <a:pt x="2095" y="8496"/>
                    </a:lnTo>
                    <a:lnTo>
                      <a:pt x="2076" y="8476"/>
                    </a:lnTo>
                    <a:lnTo>
                      <a:pt x="2038" y="8419"/>
                    </a:lnTo>
                    <a:lnTo>
                      <a:pt x="2019" y="8381"/>
                    </a:lnTo>
                    <a:lnTo>
                      <a:pt x="2019" y="8362"/>
                    </a:lnTo>
                    <a:lnTo>
                      <a:pt x="2038" y="8324"/>
                    </a:lnTo>
                    <a:lnTo>
                      <a:pt x="2038" y="8305"/>
                    </a:lnTo>
                    <a:lnTo>
                      <a:pt x="2038" y="8267"/>
                    </a:lnTo>
                    <a:lnTo>
                      <a:pt x="2019" y="8229"/>
                    </a:lnTo>
                    <a:lnTo>
                      <a:pt x="1943" y="8210"/>
                    </a:lnTo>
                    <a:lnTo>
                      <a:pt x="1924" y="8171"/>
                    </a:lnTo>
                    <a:lnTo>
                      <a:pt x="1904" y="8153"/>
                    </a:lnTo>
                    <a:lnTo>
                      <a:pt x="1904" y="8039"/>
                    </a:lnTo>
                    <a:lnTo>
                      <a:pt x="1828" y="8019"/>
                    </a:lnTo>
                    <a:lnTo>
                      <a:pt x="1752" y="7962"/>
                    </a:lnTo>
                    <a:lnTo>
                      <a:pt x="1733" y="7905"/>
                    </a:lnTo>
                    <a:lnTo>
                      <a:pt x="1752" y="7848"/>
                    </a:lnTo>
                    <a:lnTo>
                      <a:pt x="1771" y="7772"/>
                    </a:lnTo>
                    <a:lnTo>
                      <a:pt x="1714" y="7695"/>
                    </a:lnTo>
                    <a:lnTo>
                      <a:pt x="1619" y="7524"/>
                    </a:lnTo>
                    <a:lnTo>
                      <a:pt x="1504" y="7257"/>
                    </a:lnTo>
                    <a:lnTo>
                      <a:pt x="1467" y="7200"/>
                    </a:lnTo>
                    <a:lnTo>
                      <a:pt x="971" y="6800"/>
                    </a:lnTo>
                    <a:lnTo>
                      <a:pt x="685" y="6629"/>
                    </a:lnTo>
                    <a:lnTo>
                      <a:pt x="628" y="6610"/>
                    </a:lnTo>
                    <a:lnTo>
                      <a:pt x="552" y="6610"/>
                    </a:lnTo>
                    <a:lnTo>
                      <a:pt x="514" y="6591"/>
                    </a:lnTo>
                    <a:lnTo>
                      <a:pt x="476" y="6571"/>
                    </a:lnTo>
                    <a:lnTo>
                      <a:pt x="380" y="6457"/>
                    </a:lnTo>
                    <a:lnTo>
                      <a:pt x="172" y="6286"/>
                    </a:lnTo>
                    <a:lnTo>
                      <a:pt x="115" y="6172"/>
                    </a:lnTo>
                    <a:lnTo>
                      <a:pt x="39" y="6134"/>
                    </a:lnTo>
                    <a:lnTo>
                      <a:pt x="20" y="6095"/>
                    </a:lnTo>
                    <a:lnTo>
                      <a:pt x="0" y="6038"/>
                    </a:lnTo>
                    <a:lnTo>
                      <a:pt x="0" y="5314"/>
                    </a:lnTo>
                    <a:lnTo>
                      <a:pt x="0" y="4590"/>
                    </a:lnTo>
                    <a:lnTo>
                      <a:pt x="0" y="3867"/>
                    </a:lnTo>
                    <a:lnTo>
                      <a:pt x="0" y="3143"/>
                    </a:lnTo>
                    <a:lnTo>
                      <a:pt x="0" y="2438"/>
                    </a:lnTo>
                    <a:lnTo>
                      <a:pt x="0" y="2324"/>
                    </a:lnTo>
                    <a:lnTo>
                      <a:pt x="0" y="1715"/>
                    </a:lnTo>
                    <a:lnTo>
                      <a:pt x="0" y="1009"/>
                    </a:lnTo>
                    <a:lnTo>
                      <a:pt x="0" y="286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11714" y="19"/>
                    </a:lnTo>
                    <a:lnTo>
                      <a:pt x="11676" y="381"/>
                    </a:lnTo>
                    <a:lnTo>
                      <a:pt x="11600" y="438"/>
                    </a:lnTo>
                    <a:lnTo>
                      <a:pt x="11409" y="438"/>
                    </a:lnTo>
                    <a:lnTo>
                      <a:pt x="11372" y="457"/>
                    </a:lnTo>
                    <a:lnTo>
                      <a:pt x="11352" y="495"/>
                    </a:lnTo>
                    <a:lnTo>
                      <a:pt x="11333" y="648"/>
                    </a:lnTo>
                    <a:lnTo>
                      <a:pt x="11333" y="1048"/>
                    </a:lnTo>
                    <a:lnTo>
                      <a:pt x="11352" y="1067"/>
                    </a:lnTo>
                    <a:lnTo>
                      <a:pt x="11372" y="1086"/>
                    </a:lnTo>
                    <a:lnTo>
                      <a:pt x="11409" y="1086"/>
                    </a:lnTo>
                    <a:lnTo>
                      <a:pt x="11619" y="1086"/>
                    </a:lnTo>
                    <a:lnTo>
                      <a:pt x="11695" y="1390"/>
                    </a:lnTo>
                    <a:lnTo>
                      <a:pt x="11714" y="2876"/>
                    </a:lnTo>
                    <a:lnTo>
                      <a:pt x="11695" y="6324"/>
                    </a:lnTo>
                    <a:lnTo>
                      <a:pt x="11695" y="6381"/>
                    </a:lnTo>
                    <a:lnTo>
                      <a:pt x="11714" y="6419"/>
                    </a:lnTo>
                    <a:lnTo>
                      <a:pt x="11772" y="6438"/>
                    </a:lnTo>
                    <a:lnTo>
                      <a:pt x="11829" y="6438"/>
                    </a:lnTo>
                    <a:lnTo>
                      <a:pt x="15486" y="6419"/>
                    </a:lnTo>
                    <a:lnTo>
                      <a:pt x="15543" y="6419"/>
                    </a:lnTo>
                    <a:lnTo>
                      <a:pt x="15600" y="6438"/>
                    </a:lnTo>
                    <a:lnTo>
                      <a:pt x="15657" y="6495"/>
                    </a:lnTo>
                    <a:lnTo>
                      <a:pt x="16096" y="6952"/>
                    </a:lnTo>
                    <a:lnTo>
                      <a:pt x="16152" y="7010"/>
                    </a:lnTo>
                    <a:lnTo>
                      <a:pt x="16191" y="7086"/>
                    </a:lnTo>
                    <a:lnTo>
                      <a:pt x="16210" y="7181"/>
                    </a:lnTo>
                    <a:lnTo>
                      <a:pt x="16267" y="9181"/>
                    </a:lnTo>
                    <a:lnTo>
                      <a:pt x="16400" y="9353"/>
                    </a:lnTo>
                    <a:lnTo>
                      <a:pt x="16838" y="9791"/>
                    </a:lnTo>
                    <a:lnTo>
                      <a:pt x="16895" y="9810"/>
                    </a:lnTo>
                    <a:lnTo>
                      <a:pt x="17067" y="9829"/>
                    </a:lnTo>
                    <a:lnTo>
                      <a:pt x="17162" y="9905"/>
                    </a:lnTo>
                    <a:lnTo>
                      <a:pt x="17219" y="10267"/>
                    </a:lnTo>
                    <a:lnTo>
                      <a:pt x="17048" y="10210"/>
                    </a:lnTo>
                    <a:lnTo>
                      <a:pt x="16972" y="10210"/>
                    </a:lnTo>
                    <a:lnTo>
                      <a:pt x="16895" y="10248"/>
                    </a:lnTo>
                    <a:lnTo>
                      <a:pt x="16800" y="10267"/>
                    </a:lnTo>
                    <a:lnTo>
                      <a:pt x="16610" y="10248"/>
                    </a:lnTo>
                    <a:lnTo>
                      <a:pt x="16438" y="10115"/>
                    </a:lnTo>
                    <a:lnTo>
                      <a:pt x="16191" y="9810"/>
                    </a:lnTo>
                    <a:lnTo>
                      <a:pt x="16019" y="9715"/>
                    </a:lnTo>
                    <a:lnTo>
                      <a:pt x="15810" y="9715"/>
                    </a:lnTo>
                    <a:lnTo>
                      <a:pt x="15429" y="9810"/>
                    </a:lnTo>
                    <a:lnTo>
                      <a:pt x="15334" y="9829"/>
                    </a:lnTo>
                    <a:lnTo>
                      <a:pt x="15334" y="9810"/>
                    </a:lnTo>
                    <a:lnTo>
                      <a:pt x="15353" y="9771"/>
                    </a:lnTo>
                    <a:lnTo>
                      <a:pt x="15353" y="9734"/>
                    </a:lnTo>
                    <a:lnTo>
                      <a:pt x="15314" y="9715"/>
                    </a:lnTo>
                    <a:lnTo>
                      <a:pt x="15276" y="9676"/>
                    </a:lnTo>
                    <a:lnTo>
                      <a:pt x="15219" y="9676"/>
                    </a:lnTo>
                    <a:lnTo>
                      <a:pt x="15029" y="9715"/>
                    </a:lnTo>
                    <a:lnTo>
                      <a:pt x="14953" y="9676"/>
                    </a:lnTo>
                    <a:lnTo>
                      <a:pt x="14895" y="9600"/>
                    </a:lnTo>
                    <a:lnTo>
                      <a:pt x="14724" y="9467"/>
                    </a:lnTo>
                    <a:lnTo>
                      <a:pt x="14591" y="9276"/>
                    </a:lnTo>
                    <a:lnTo>
                      <a:pt x="14552" y="9258"/>
                    </a:lnTo>
                    <a:lnTo>
                      <a:pt x="14476" y="9238"/>
                    </a:lnTo>
                    <a:lnTo>
                      <a:pt x="14438" y="9200"/>
                    </a:lnTo>
                    <a:lnTo>
                      <a:pt x="14419" y="9162"/>
                    </a:lnTo>
                    <a:lnTo>
                      <a:pt x="14362" y="9086"/>
                    </a:lnTo>
                    <a:lnTo>
                      <a:pt x="14343" y="9048"/>
                    </a:lnTo>
                    <a:lnTo>
                      <a:pt x="14115" y="8991"/>
                    </a:lnTo>
                    <a:lnTo>
                      <a:pt x="14076" y="8933"/>
                    </a:lnTo>
                    <a:lnTo>
                      <a:pt x="14038" y="8896"/>
                    </a:lnTo>
                    <a:lnTo>
                      <a:pt x="13638" y="8572"/>
                    </a:lnTo>
                    <a:lnTo>
                      <a:pt x="13543" y="8515"/>
                    </a:lnTo>
                    <a:lnTo>
                      <a:pt x="13429" y="8457"/>
                    </a:lnTo>
                    <a:lnTo>
                      <a:pt x="13390" y="8438"/>
                    </a:lnTo>
                    <a:lnTo>
                      <a:pt x="13353" y="8381"/>
                    </a:lnTo>
                    <a:lnTo>
                      <a:pt x="13295" y="8286"/>
                    </a:lnTo>
                    <a:lnTo>
                      <a:pt x="13257" y="8267"/>
                    </a:lnTo>
                    <a:lnTo>
                      <a:pt x="13200" y="8248"/>
                    </a:lnTo>
                    <a:lnTo>
                      <a:pt x="13143" y="8248"/>
                    </a:lnTo>
                    <a:lnTo>
                      <a:pt x="13028" y="8305"/>
                    </a:lnTo>
                    <a:lnTo>
                      <a:pt x="12952" y="8305"/>
                    </a:lnTo>
                    <a:lnTo>
                      <a:pt x="12896" y="8286"/>
                    </a:lnTo>
                    <a:lnTo>
                      <a:pt x="12724" y="8229"/>
                    </a:lnTo>
                    <a:lnTo>
                      <a:pt x="12515" y="8171"/>
                    </a:lnTo>
                    <a:lnTo>
                      <a:pt x="12324" y="8191"/>
                    </a:lnTo>
                    <a:lnTo>
                      <a:pt x="12153" y="8248"/>
                    </a:lnTo>
                    <a:lnTo>
                      <a:pt x="11867" y="8381"/>
                    </a:lnTo>
                    <a:lnTo>
                      <a:pt x="11829" y="8419"/>
                    </a:lnTo>
                    <a:lnTo>
                      <a:pt x="11772" y="8438"/>
                    </a:lnTo>
                    <a:lnTo>
                      <a:pt x="11753" y="8419"/>
                    </a:lnTo>
                    <a:lnTo>
                      <a:pt x="11733" y="8381"/>
                    </a:lnTo>
                    <a:lnTo>
                      <a:pt x="11714" y="8343"/>
                    </a:lnTo>
                    <a:lnTo>
                      <a:pt x="11619" y="8324"/>
                    </a:lnTo>
                    <a:lnTo>
                      <a:pt x="11524" y="8381"/>
                    </a:lnTo>
                    <a:lnTo>
                      <a:pt x="11391" y="8533"/>
                    </a:lnTo>
                    <a:lnTo>
                      <a:pt x="11352" y="8572"/>
                    </a:lnTo>
                    <a:lnTo>
                      <a:pt x="11352" y="8610"/>
                    </a:lnTo>
                    <a:lnTo>
                      <a:pt x="11333" y="8629"/>
                    </a:lnTo>
                    <a:lnTo>
                      <a:pt x="11295" y="8667"/>
                    </a:lnTo>
                    <a:lnTo>
                      <a:pt x="11238" y="8686"/>
                    </a:lnTo>
                    <a:lnTo>
                      <a:pt x="11200" y="8724"/>
                    </a:lnTo>
                    <a:lnTo>
                      <a:pt x="11162" y="8743"/>
                    </a:lnTo>
                    <a:lnTo>
                      <a:pt x="11143" y="8800"/>
                    </a:lnTo>
                    <a:lnTo>
                      <a:pt x="11067" y="8972"/>
                    </a:lnTo>
                    <a:lnTo>
                      <a:pt x="11028" y="9010"/>
                    </a:lnTo>
                    <a:lnTo>
                      <a:pt x="10933" y="9048"/>
                    </a:lnTo>
                    <a:lnTo>
                      <a:pt x="10915" y="9105"/>
                    </a:lnTo>
                    <a:lnTo>
                      <a:pt x="10838" y="9353"/>
                    </a:lnTo>
                    <a:lnTo>
                      <a:pt x="10800" y="9429"/>
                    </a:lnTo>
                    <a:lnTo>
                      <a:pt x="10800" y="9467"/>
                    </a:lnTo>
                    <a:lnTo>
                      <a:pt x="10800" y="9486"/>
                    </a:lnTo>
                    <a:lnTo>
                      <a:pt x="10819" y="9543"/>
                    </a:lnTo>
                    <a:lnTo>
                      <a:pt x="10857" y="9581"/>
                    </a:lnTo>
                    <a:lnTo>
                      <a:pt x="10876" y="9619"/>
                    </a:lnTo>
                    <a:lnTo>
                      <a:pt x="10838" y="9657"/>
                    </a:lnTo>
                    <a:lnTo>
                      <a:pt x="10781" y="9715"/>
                    </a:lnTo>
                    <a:lnTo>
                      <a:pt x="10781" y="9734"/>
                    </a:lnTo>
                    <a:lnTo>
                      <a:pt x="10800" y="9771"/>
                    </a:lnTo>
                    <a:lnTo>
                      <a:pt x="10800" y="9829"/>
                    </a:lnTo>
                    <a:lnTo>
                      <a:pt x="10800" y="9886"/>
                    </a:lnTo>
                    <a:lnTo>
                      <a:pt x="10781" y="9924"/>
                    </a:lnTo>
                    <a:lnTo>
                      <a:pt x="10762" y="9962"/>
                    </a:lnTo>
                    <a:lnTo>
                      <a:pt x="10590" y="10172"/>
                    </a:lnTo>
                    <a:lnTo>
                      <a:pt x="10534" y="10248"/>
                    </a:lnTo>
                    <a:lnTo>
                      <a:pt x="10514" y="10343"/>
                    </a:lnTo>
                    <a:lnTo>
                      <a:pt x="10514" y="10400"/>
                    </a:lnTo>
                    <a:lnTo>
                      <a:pt x="10534" y="10419"/>
                    </a:lnTo>
                    <a:lnTo>
                      <a:pt x="10552" y="10419"/>
                    </a:lnTo>
                    <a:lnTo>
                      <a:pt x="10590" y="10477"/>
                    </a:lnTo>
                    <a:lnTo>
                      <a:pt x="10610" y="10533"/>
                    </a:lnTo>
                    <a:lnTo>
                      <a:pt x="10610" y="10553"/>
                    </a:lnTo>
                    <a:lnTo>
                      <a:pt x="10571" y="10629"/>
                    </a:lnTo>
                    <a:lnTo>
                      <a:pt x="10514" y="10686"/>
                    </a:lnTo>
                    <a:lnTo>
                      <a:pt x="10438" y="10762"/>
                    </a:lnTo>
                    <a:lnTo>
                      <a:pt x="10400" y="10838"/>
                    </a:lnTo>
                    <a:lnTo>
                      <a:pt x="10438" y="10914"/>
                    </a:lnTo>
                    <a:lnTo>
                      <a:pt x="10457" y="10953"/>
                    </a:lnTo>
                    <a:lnTo>
                      <a:pt x="10457" y="11048"/>
                    </a:lnTo>
                    <a:lnTo>
                      <a:pt x="10457" y="11162"/>
                    </a:lnTo>
                    <a:lnTo>
                      <a:pt x="10438" y="11219"/>
                    </a:lnTo>
                    <a:lnTo>
                      <a:pt x="10400" y="11276"/>
                    </a:lnTo>
                    <a:lnTo>
                      <a:pt x="10362" y="11315"/>
                    </a:lnTo>
                    <a:lnTo>
                      <a:pt x="10248" y="11353"/>
                    </a:lnTo>
                    <a:lnTo>
                      <a:pt x="10209" y="11391"/>
                    </a:lnTo>
                    <a:lnTo>
                      <a:pt x="10209" y="11429"/>
                    </a:lnTo>
                    <a:lnTo>
                      <a:pt x="10229" y="11467"/>
                    </a:lnTo>
                    <a:lnTo>
                      <a:pt x="10229" y="11505"/>
                    </a:lnTo>
                    <a:lnTo>
                      <a:pt x="10076" y="11752"/>
                    </a:lnTo>
                    <a:lnTo>
                      <a:pt x="10057" y="11772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3" name="Freeform 9">
                <a:extLst>
                  <a:ext uri="{FF2B5EF4-FFF2-40B4-BE49-F238E27FC236}">
                    <a16:creationId xmlns:a16="http://schemas.microsoft.com/office/drawing/2014/main" id="{9B8AB421-4EC7-B34F-A86B-BE08D880A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38325" y="6124575"/>
                <a:ext cx="7494588" cy="3435350"/>
              </a:xfrm>
              <a:custGeom>
                <a:avLst/>
                <a:gdLst>
                  <a:gd name="T0" fmla="*/ 2461839 w 20820"/>
                  <a:gd name="T1" fmla="*/ 1231625353 h 9543"/>
                  <a:gd name="T2" fmla="*/ 2461839 w 20820"/>
                  <a:gd name="T3" fmla="*/ 1177326808 h 9543"/>
                  <a:gd name="T4" fmla="*/ 2461839 w 20820"/>
                  <a:gd name="T5" fmla="*/ 1083503558 h 9543"/>
                  <a:gd name="T6" fmla="*/ 0 w 20820"/>
                  <a:gd name="T7" fmla="*/ 992142615 h 9543"/>
                  <a:gd name="T8" fmla="*/ 0 w 20820"/>
                  <a:gd name="T9" fmla="*/ 898319366 h 9543"/>
                  <a:gd name="T10" fmla="*/ 0 w 20820"/>
                  <a:gd name="T11" fmla="*/ 819398832 h 9543"/>
                  <a:gd name="T12" fmla="*/ 0 w 20820"/>
                  <a:gd name="T13" fmla="*/ 738015992 h 9543"/>
                  <a:gd name="T14" fmla="*/ 0 w 20820"/>
                  <a:gd name="T15" fmla="*/ 659095819 h 9543"/>
                  <a:gd name="T16" fmla="*/ 0 w 20820"/>
                  <a:gd name="T17" fmla="*/ 577583383 h 9543"/>
                  <a:gd name="T18" fmla="*/ 0 w 20820"/>
                  <a:gd name="T19" fmla="*/ 533134065 h 9543"/>
                  <a:gd name="T20" fmla="*/ 115973170 w 20820"/>
                  <a:gd name="T21" fmla="*/ 533134065 h 9543"/>
                  <a:gd name="T22" fmla="*/ 231945980 w 20820"/>
                  <a:gd name="T23" fmla="*/ 533134065 h 9543"/>
                  <a:gd name="T24" fmla="*/ 347919149 w 20820"/>
                  <a:gd name="T25" fmla="*/ 533134065 h 9543"/>
                  <a:gd name="T26" fmla="*/ 464021908 w 20820"/>
                  <a:gd name="T27" fmla="*/ 533134065 h 9543"/>
                  <a:gd name="T28" fmla="*/ 491103937 w 20820"/>
                  <a:gd name="T29" fmla="*/ 533134065 h 9543"/>
                  <a:gd name="T30" fmla="*/ 498619403 w 20820"/>
                  <a:gd name="T31" fmla="*/ 513436331 h 9543"/>
                  <a:gd name="T32" fmla="*/ 498619403 w 20820"/>
                  <a:gd name="T33" fmla="*/ 491276289 h 9543"/>
                  <a:gd name="T34" fmla="*/ 498619403 w 20820"/>
                  <a:gd name="T35" fmla="*/ 459138145 h 9543"/>
                  <a:gd name="T36" fmla="*/ 498619403 w 20820"/>
                  <a:gd name="T37" fmla="*/ 429461948 h 9543"/>
                  <a:gd name="T38" fmla="*/ 498619403 w 20820"/>
                  <a:gd name="T39" fmla="*/ 399915346 h 9543"/>
                  <a:gd name="T40" fmla="*/ 498619403 w 20820"/>
                  <a:gd name="T41" fmla="*/ 367776843 h 9543"/>
                  <a:gd name="T42" fmla="*/ 496027615 w 20820"/>
                  <a:gd name="T43" fmla="*/ 338230241 h 9543"/>
                  <a:gd name="T44" fmla="*/ 496027615 w 20820"/>
                  <a:gd name="T45" fmla="*/ 306092097 h 9543"/>
                  <a:gd name="T46" fmla="*/ 496027615 w 20820"/>
                  <a:gd name="T47" fmla="*/ 276415900 h 9543"/>
                  <a:gd name="T48" fmla="*/ 496027615 w 20820"/>
                  <a:gd name="T49" fmla="*/ 244406991 h 9543"/>
                  <a:gd name="T50" fmla="*/ 496027615 w 20820"/>
                  <a:gd name="T51" fmla="*/ 214730794 h 9543"/>
                  <a:gd name="T52" fmla="*/ 496027615 w 20820"/>
                  <a:gd name="T53" fmla="*/ 185184552 h 9543"/>
                  <a:gd name="T54" fmla="*/ 496027615 w 20820"/>
                  <a:gd name="T55" fmla="*/ 153046048 h 9543"/>
                  <a:gd name="T56" fmla="*/ 496027615 w 20820"/>
                  <a:gd name="T57" fmla="*/ 123369851 h 9543"/>
                  <a:gd name="T58" fmla="*/ 496027615 w 20820"/>
                  <a:gd name="T59" fmla="*/ 93823250 h 9543"/>
                  <a:gd name="T60" fmla="*/ 496027615 w 20820"/>
                  <a:gd name="T61" fmla="*/ 61685106 h 9543"/>
                  <a:gd name="T62" fmla="*/ 496027615 w 20820"/>
                  <a:gd name="T63" fmla="*/ 32138504 h 9543"/>
                  <a:gd name="T64" fmla="*/ 496027615 w 20820"/>
                  <a:gd name="T65" fmla="*/ 0 h 9543"/>
                  <a:gd name="T66" fmla="*/ 496027615 w 20820"/>
                  <a:gd name="T67" fmla="*/ 0 h 9543"/>
                  <a:gd name="T68" fmla="*/ 505875691 w 20820"/>
                  <a:gd name="T69" fmla="*/ 0 h 9543"/>
                  <a:gd name="T70" fmla="*/ 1927614873 w 20820"/>
                  <a:gd name="T71" fmla="*/ 0 h 9543"/>
                  <a:gd name="T72" fmla="*/ 2147483646 w 20820"/>
                  <a:gd name="T73" fmla="*/ 1041516547 h 9543"/>
                  <a:gd name="T74" fmla="*/ 2147483646 w 20820"/>
                  <a:gd name="T75" fmla="*/ 1236549607 h 9543"/>
                  <a:gd name="T76" fmla="*/ 1520348450 w 20820"/>
                  <a:gd name="T77" fmla="*/ 1234087300 h 9543"/>
                  <a:gd name="T78" fmla="*/ 9977665 w 20820"/>
                  <a:gd name="T79" fmla="*/ 1231625353 h 9543"/>
                  <a:gd name="T80" fmla="*/ 2461839 w 20820"/>
                  <a:gd name="T81" fmla="*/ 1231625353 h 95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820" h="9543">
                    <a:moveTo>
                      <a:pt x="19" y="9504"/>
                    </a:moveTo>
                    <a:lnTo>
                      <a:pt x="19" y="9085"/>
                    </a:lnTo>
                    <a:lnTo>
                      <a:pt x="19" y="8361"/>
                    </a:lnTo>
                    <a:lnTo>
                      <a:pt x="0" y="7656"/>
                    </a:lnTo>
                    <a:lnTo>
                      <a:pt x="0" y="6932"/>
                    </a:lnTo>
                    <a:lnTo>
                      <a:pt x="0" y="6323"/>
                    </a:lnTo>
                    <a:lnTo>
                      <a:pt x="0" y="5695"/>
                    </a:lnTo>
                    <a:lnTo>
                      <a:pt x="0" y="5086"/>
                    </a:lnTo>
                    <a:lnTo>
                      <a:pt x="0" y="4457"/>
                    </a:lnTo>
                    <a:lnTo>
                      <a:pt x="0" y="4114"/>
                    </a:lnTo>
                    <a:lnTo>
                      <a:pt x="895" y="4114"/>
                    </a:lnTo>
                    <a:lnTo>
                      <a:pt x="1790" y="4114"/>
                    </a:lnTo>
                    <a:lnTo>
                      <a:pt x="2685" y="4114"/>
                    </a:lnTo>
                    <a:lnTo>
                      <a:pt x="3581" y="4114"/>
                    </a:lnTo>
                    <a:lnTo>
                      <a:pt x="3790" y="4114"/>
                    </a:lnTo>
                    <a:lnTo>
                      <a:pt x="3848" y="3962"/>
                    </a:lnTo>
                    <a:lnTo>
                      <a:pt x="3848" y="3791"/>
                    </a:lnTo>
                    <a:lnTo>
                      <a:pt x="3848" y="3543"/>
                    </a:lnTo>
                    <a:lnTo>
                      <a:pt x="3848" y="3314"/>
                    </a:lnTo>
                    <a:lnTo>
                      <a:pt x="3848" y="3086"/>
                    </a:lnTo>
                    <a:lnTo>
                      <a:pt x="3848" y="2838"/>
                    </a:lnTo>
                    <a:lnTo>
                      <a:pt x="3828" y="2610"/>
                    </a:lnTo>
                    <a:lnTo>
                      <a:pt x="3828" y="2362"/>
                    </a:lnTo>
                    <a:lnTo>
                      <a:pt x="3828" y="2133"/>
                    </a:lnTo>
                    <a:lnTo>
                      <a:pt x="3828" y="1886"/>
                    </a:lnTo>
                    <a:lnTo>
                      <a:pt x="3828" y="1657"/>
                    </a:lnTo>
                    <a:lnTo>
                      <a:pt x="3828" y="1429"/>
                    </a:lnTo>
                    <a:lnTo>
                      <a:pt x="3828" y="1181"/>
                    </a:lnTo>
                    <a:lnTo>
                      <a:pt x="3828" y="952"/>
                    </a:lnTo>
                    <a:lnTo>
                      <a:pt x="3828" y="724"/>
                    </a:lnTo>
                    <a:lnTo>
                      <a:pt x="3828" y="476"/>
                    </a:lnTo>
                    <a:lnTo>
                      <a:pt x="3828" y="248"/>
                    </a:lnTo>
                    <a:lnTo>
                      <a:pt x="3828" y="0"/>
                    </a:lnTo>
                    <a:lnTo>
                      <a:pt x="3904" y="0"/>
                    </a:lnTo>
                    <a:lnTo>
                      <a:pt x="14876" y="0"/>
                    </a:lnTo>
                    <a:lnTo>
                      <a:pt x="20819" y="8037"/>
                    </a:lnTo>
                    <a:lnTo>
                      <a:pt x="20077" y="9542"/>
                    </a:lnTo>
                    <a:lnTo>
                      <a:pt x="11733" y="9523"/>
                    </a:lnTo>
                    <a:lnTo>
                      <a:pt x="77" y="9504"/>
                    </a:lnTo>
                    <a:lnTo>
                      <a:pt x="19" y="9504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4" name="Freeform 10">
                <a:extLst>
                  <a:ext uri="{FF2B5EF4-FFF2-40B4-BE49-F238E27FC236}">
                    <a16:creationId xmlns:a16="http://schemas.microsoft.com/office/drawing/2014/main" id="{25CB1918-5232-9B44-AC81-C4E89E1C9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4550" y="9018588"/>
                <a:ext cx="4203700" cy="2722562"/>
              </a:xfrm>
              <a:custGeom>
                <a:avLst/>
                <a:gdLst>
                  <a:gd name="T0" fmla="*/ 49368817 w 11678"/>
                  <a:gd name="T1" fmla="*/ 192568974 h 7563"/>
                  <a:gd name="T2" fmla="*/ 1130555562 w 11678"/>
                  <a:gd name="T3" fmla="*/ 195031267 h 7563"/>
                  <a:gd name="T4" fmla="*/ 1226701430 w 11678"/>
                  <a:gd name="T5" fmla="*/ 0 h 7563"/>
                  <a:gd name="T6" fmla="*/ 1372345345 w 11678"/>
                  <a:gd name="T7" fmla="*/ 192568974 h 7563"/>
                  <a:gd name="T8" fmla="*/ 1374807522 w 11678"/>
                  <a:gd name="T9" fmla="*/ 195031267 h 7563"/>
                  <a:gd name="T10" fmla="*/ 1382193334 w 11678"/>
                  <a:gd name="T11" fmla="*/ 197493200 h 7563"/>
                  <a:gd name="T12" fmla="*/ 1424175979 w 11678"/>
                  <a:gd name="T13" fmla="*/ 212266240 h 7563"/>
                  <a:gd name="T14" fmla="*/ 1446463365 w 11678"/>
                  <a:gd name="T15" fmla="*/ 234555754 h 7563"/>
                  <a:gd name="T16" fmla="*/ 1513065624 w 11678"/>
                  <a:gd name="T17" fmla="*/ 328377768 h 7563"/>
                  <a:gd name="T18" fmla="*/ 1483392426 w 11678"/>
                  <a:gd name="T19" fmla="*/ 659088594 h 7563"/>
                  <a:gd name="T20" fmla="*/ 1468620802 w 11678"/>
                  <a:gd name="T21" fmla="*/ 738137568 h 7563"/>
                  <a:gd name="T22" fmla="*/ 1461234989 w 11678"/>
                  <a:gd name="T23" fmla="*/ 750448674 h 7563"/>
                  <a:gd name="T24" fmla="*/ 1453849177 w 11678"/>
                  <a:gd name="T25" fmla="*/ 765221714 h 7563"/>
                  <a:gd name="T26" fmla="*/ 1448925182 w 11678"/>
                  <a:gd name="T27" fmla="*/ 797359681 h 7563"/>
                  <a:gd name="T28" fmla="*/ 1448925182 w 11678"/>
                  <a:gd name="T29" fmla="*/ 812132721 h 7563"/>
                  <a:gd name="T30" fmla="*/ 1451387360 w 11678"/>
                  <a:gd name="T31" fmla="*/ 821981534 h 7563"/>
                  <a:gd name="T32" fmla="*/ 1456310995 w 11678"/>
                  <a:gd name="T33" fmla="*/ 827035355 h 7563"/>
                  <a:gd name="T34" fmla="*/ 1461234989 w 11678"/>
                  <a:gd name="T35" fmla="*/ 827035355 h 7563"/>
                  <a:gd name="T36" fmla="*/ 1471082979 w 11678"/>
                  <a:gd name="T37" fmla="*/ 831830347 h 7563"/>
                  <a:gd name="T38" fmla="*/ 1480930609 w 11678"/>
                  <a:gd name="T39" fmla="*/ 839346461 h 7563"/>
                  <a:gd name="T40" fmla="*/ 1421714162 w 11678"/>
                  <a:gd name="T41" fmla="*/ 901030868 h 7563"/>
                  <a:gd name="T42" fmla="*/ 1350187908 w 11678"/>
                  <a:gd name="T43" fmla="*/ 979950247 h 7563"/>
                  <a:gd name="T44" fmla="*/ 1308204903 w 11678"/>
                  <a:gd name="T45" fmla="*/ 979950247 h 7563"/>
                  <a:gd name="T46" fmla="*/ 1298357273 w 11678"/>
                  <a:gd name="T47" fmla="*/ 977487954 h 7563"/>
                  <a:gd name="T48" fmla="*/ 1241602643 w 11678"/>
                  <a:gd name="T49" fmla="*/ 942887694 h 7563"/>
                  <a:gd name="T50" fmla="*/ 918179440 w 11678"/>
                  <a:gd name="T51" fmla="*/ 841808755 h 7563"/>
                  <a:gd name="T52" fmla="*/ 831751972 w 11678"/>
                  <a:gd name="T53" fmla="*/ 812132721 h 7563"/>
                  <a:gd name="T54" fmla="*/ 49368817 w 11678"/>
                  <a:gd name="T55" fmla="*/ 562803927 h 7563"/>
                  <a:gd name="T56" fmla="*/ 46906640 w 11678"/>
                  <a:gd name="T57" fmla="*/ 370234953 h 7563"/>
                  <a:gd name="T58" fmla="*/ 37059010 w 11678"/>
                  <a:gd name="T59" fmla="*/ 330840061 h 7563"/>
                  <a:gd name="T60" fmla="*/ 9847990 w 11678"/>
                  <a:gd name="T61" fmla="*/ 330840061 h 7563"/>
                  <a:gd name="T62" fmla="*/ 5053583 w 11678"/>
                  <a:gd name="T63" fmla="*/ 330840061 h 7563"/>
                  <a:gd name="T64" fmla="*/ 2461817 w 11678"/>
                  <a:gd name="T65" fmla="*/ 328377768 h 7563"/>
                  <a:gd name="T66" fmla="*/ 0 w 11678"/>
                  <a:gd name="T67" fmla="*/ 325915834 h 7563"/>
                  <a:gd name="T68" fmla="*/ 0 w 11678"/>
                  <a:gd name="T69" fmla="*/ 274080241 h 7563"/>
                  <a:gd name="T70" fmla="*/ 2461817 w 11678"/>
                  <a:gd name="T71" fmla="*/ 254253020 h 7563"/>
                  <a:gd name="T72" fmla="*/ 5053583 w 11678"/>
                  <a:gd name="T73" fmla="*/ 249328794 h 7563"/>
                  <a:gd name="T74" fmla="*/ 9847990 w 11678"/>
                  <a:gd name="T75" fmla="*/ 246866500 h 7563"/>
                  <a:gd name="T76" fmla="*/ 34596833 w 11678"/>
                  <a:gd name="T77" fmla="*/ 246866500 h 7563"/>
                  <a:gd name="T78" fmla="*/ 44444822 w 11678"/>
                  <a:gd name="T79" fmla="*/ 239479981 h 7563"/>
                  <a:gd name="T80" fmla="*/ 49368817 w 11678"/>
                  <a:gd name="T81" fmla="*/ 192568974 h 75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678" h="7563">
                    <a:moveTo>
                      <a:pt x="381" y="1486"/>
                    </a:moveTo>
                    <a:lnTo>
                      <a:pt x="8725" y="1505"/>
                    </a:lnTo>
                    <a:lnTo>
                      <a:pt x="9467" y="0"/>
                    </a:lnTo>
                    <a:lnTo>
                      <a:pt x="10591" y="1486"/>
                    </a:lnTo>
                    <a:lnTo>
                      <a:pt x="10610" y="1505"/>
                    </a:lnTo>
                    <a:lnTo>
                      <a:pt x="10667" y="1524"/>
                    </a:lnTo>
                    <a:lnTo>
                      <a:pt x="10991" y="1638"/>
                    </a:lnTo>
                    <a:lnTo>
                      <a:pt x="11163" y="1810"/>
                    </a:lnTo>
                    <a:lnTo>
                      <a:pt x="11677" y="2534"/>
                    </a:lnTo>
                    <a:lnTo>
                      <a:pt x="11448" y="5086"/>
                    </a:lnTo>
                    <a:lnTo>
                      <a:pt x="11334" y="5696"/>
                    </a:lnTo>
                    <a:lnTo>
                      <a:pt x="11277" y="5791"/>
                    </a:lnTo>
                    <a:lnTo>
                      <a:pt x="11220" y="5905"/>
                    </a:lnTo>
                    <a:lnTo>
                      <a:pt x="11182" y="6153"/>
                    </a:lnTo>
                    <a:lnTo>
                      <a:pt x="11182" y="6267"/>
                    </a:lnTo>
                    <a:lnTo>
                      <a:pt x="11201" y="6343"/>
                    </a:lnTo>
                    <a:lnTo>
                      <a:pt x="11239" y="6382"/>
                    </a:lnTo>
                    <a:lnTo>
                      <a:pt x="11277" y="6382"/>
                    </a:lnTo>
                    <a:lnTo>
                      <a:pt x="11353" y="6419"/>
                    </a:lnTo>
                    <a:lnTo>
                      <a:pt x="11429" y="6477"/>
                    </a:lnTo>
                    <a:lnTo>
                      <a:pt x="10972" y="6953"/>
                    </a:lnTo>
                    <a:lnTo>
                      <a:pt x="10420" y="7562"/>
                    </a:lnTo>
                    <a:lnTo>
                      <a:pt x="10096" y="7562"/>
                    </a:lnTo>
                    <a:lnTo>
                      <a:pt x="10020" y="7543"/>
                    </a:lnTo>
                    <a:lnTo>
                      <a:pt x="9582" y="7276"/>
                    </a:lnTo>
                    <a:lnTo>
                      <a:pt x="7086" y="6496"/>
                    </a:lnTo>
                    <a:lnTo>
                      <a:pt x="6419" y="6267"/>
                    </a:lnTo>
                    <a:lnTo>
                      <a:pt x="381" y="4343"/>
                    </a:lnTo>
                    <a:lnTo>
                      <a:pt x="362" y="2857"/>
                    </a:lnTo>
                    <a:lnTo>
                      <a:pt x="286" y="2553"/>
                    </a:lnTo>
                    <a:lnTo>
                      <a:pt x="76" y="2553"/>
                    </a:lnTo>
                    <a:lnTo>
                      <a:pt x="39" y="2553"/>
                    </a:lnTo>
                    <a:lnTo>
                      <a:pt x="19" y="2534"/>
                    </a:lnTo>
                    <a:lnTo>
                      <a:pt x="0" y="2515"/>
                    </a:lnTo>
                    <a:lnTo>
                      <a:pt x="0" y="2115"/>
                    </a:lnTo>
                    <a:lnTo>
                      <a:pt x="19" y="1962"/>
                    </a:lnTo>
                    <a:lnTo>
                      <a:pt x="39" y="1924"/>
                    </a:lnTo>
                    <a:lnTo>
                      <a:pt x="76" y="1905"/>
                    </a:lnTo>
                    <a:lnTo>
                      <a:pt x="267" y="1905"/>
                    </a:lnTo>
                    <a:lnTo>
                      <a:pt x="343" y="1848"/>
                    </a:lnTo>
                    <a:lnTo>
                      <a:pt x="381" y="148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5" name="Freeform 11">
                <a:extLst>
                  <a:ext uri="{FF2B5EF4-FFF2-40B4-BE49-F238E27FC236}">
                    <a16:creationId xmlns:a16="http://schemas.microsoft.com/office/drawing/2014/main" id="{9D910ED0-E226-3741-A69D-088AB3BD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74250" y="11349038"/>
                <a:ext cx="274638" cy="315912"/>
              </a:xfrm>
              <a:custGeom>
                <a:avLst/>
                <a:gdLst>
                  <a:gd name="T0" fmla="*/ 0 w 763"/>
                  <a:gd name="T1" fmla="*/ 61764578 h 877"/>
                  <a:gd name="T2" fmla="*/ 59209145 w 763"/>
                  <a:gd name="T3" fmla="*/ 0 h 877"/>
                  <a:gd name="T4" fmla="*/ 98724982 w 763"/>
                  <a:gd name="T5" fmla="*/ 27119442 h 877"/>
                  <a:gd name="T6" fmla="*/ 98724982 w 763"/>
                  <a:gd name="T7" fmla="*/ 39446494 h 877"/>
                  <a:gd name="T8" fmla="*/ 74108707 w 763"/>
                  <a:gd name="T9" fmla="*/ 76556969 h 877"/>
                  <a:gd name="T10" fmla="*/ 74108707 w 763"/>
                  <a:gd name="T11" fmla="*/ 91349359 h 877"/>
                  <a:gd name="T12" fmla="*/ 61670809 w 763"/>
                  <a:gd name="T13" fmla="*/ 108736766 h 877"/>
                  <a:gd name="T14" fmla="*/ 39515837 w 763"/>
                  <a:gd name="T15" fmla="*/ 108736766 h 877"/>
                  <a:gd name="T16" fmla="*/ 29669183 w 763"/>
                  <a:gd name="T17" fmla="*/ 113667803 h 877"/>
                  <a:gd name="T18" fmla="*/ 12308318 w 763"/>
                  <a:gd name="T19" fmla="*/ 108736766 h 877"/>
                  <a:gd name="T20" fmla="*/ 5052907 w 763"/>
                  <a:gd name="T21" fmla="*/ 96410075 h 877"/>
                  <a:gd name="T22" fmla="*/ 2461664 w 763"/>
                  <a:gd name="T23" fmla="*/ 76556969 h 877"/>
                  <a:gd name="T24" fmla="*/ 0 w 763"/>
                  <a:gd name="T25" fmla="*/ 61764578 h 8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3" h="877">
                    <a:moveTo>
                      <a:pt x="0" y="476"/>
                    </a:moveTo>
                    <a:lnTo>
                      <a:pt x="457" y="0"/>
                    </a:lnTo>
                    <a:lnTo>
                      <a:pt x="762" y="209"/>
                    </a:lnTo>
                    <a:lnTo>
                      <a:pt x="762" y="304"/>
                    </a:lnTo>
                    <a:lnTo>
                      <a:pt x="572" y="590"/>
                    </a:lnTo>
                    <a:lnTo>
                      <a:pt x="572" y="704"/>
                    </a:lnTo>
                    <a:lnTo>
                      <a:pt x="476" y="838"/>
                    </a:lnTo>
                    <a:lnTo>
                      <a:pt x="305" y="838"/>
                    </a:lnTo>
                    <a:lnTo>
                      <a:pt x="229" y="876"/>
                    </a:lnTo>
                    <a:lnTo>
                      <a:pt x="95" y="838"/>
                    </a:lnTo>
                    <a:lnTo>
                      <a:pt x="39" y="743"/>
                    </a:lnTo>
                    <a:lnTo>
                      <a:pt x="19" y="590"/>
                    </a:lnTo>
                    <a:lnTo>
                      <a:pt x="0" y="47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6" name="Freeform 12">
                <a:extLst>
                  <a:ext uri="{FF2B5EF4-FFF2-40B4-BE49-F238E27FC236}">
                    <a16:creationId xmlns:a16="http://schemas.microsoft.com/office/drawing/2014/main" id="{936CE8D1-5A1D-584F-A40F-481EB1A41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5950" y="11274425"/>
                <a:ext cx="247650" cy="301625"/>
              </a:xfrm>
              <a:custGeom>
                <a:avLst/>
                <a:gdLst>
                  <a:gd name="T0" fmla="*/ 0 w 687"/>
                  <a:gd name="T1" fmla="*/ 0 h 839"/>
                  <a:gd name="T2" fmla="*/ 86673895 w 687"/>
                  <a:gd name="T3" fmla="*/ 29596998 h 839"/>
                  <a:gd name="T4" fmla="*/ 89143186 w 687"/>
                  <a:gd name="T5" fmla="*/ 103395181 h 839"/>
                  <a:gd name="T6" fmla="*/ 0 w 687"/>
                  <a:gd name="T7" fmla="*/ 108306383 h 839"/>
                  <a:gd name="T8" fmla="*/ 0 w 687"/>
                  <a:gd name="T9" fmla="*/ 0 h 8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7" h="839">
                    <a:moveTo>
                      <a:pt x="0" y="0"/>
                    </a:moveTo>
                    <a:lnTo>
                      <a:pt x="667" y="229"/>
                    </a:lnTo>
                    <a:lnTo>
                      <a:pt x="686" y="800"/>
                    </a:lnTo>
                    <a:lnTo>
                      <a:pt x="0" y="8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7" name="Freeform 13">
                <a:extLst>
                  <a:ext uri="{FF2B5EF4-FFF2-40B4-BE49-F238E27FC236}">
                    <a16:creationId xmlns:a16="http://schemas.microsoft.com/office/drawing/2014/main" id="{E33CA22B-C36D-9F49-AAD4-0B11DBB94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2463" y="6281738"/>
                <a:ext cx="158750" cy="165100"/>
              </a:xfrm>
              <a:custGeom>
                <a:avLst/>
                <a:gdLst>
                  <a:gd name="T0" fmla="*/ 47206970 w 439"/>
                  <a:gd name="T1" fmla="*/ 59385533 h 458"/>
                  <a:gd name="T2" fmla="*/ 44853203 w 439"/>
                  <a:gd name="T3" fmla="*/ 59385533 h 458"/>
                  <a:gd name="T4" fmla="*/ 32299297 w 439"/>
                  <a:gd name="T5" fmla="*/ 51978383 h 458"/>
                  <a:gd name="T6" fmla="*/ 24845641 w 439"/>
                  <a:gd name="T7" fmla="*/ 49509453 h 458"/>
                  <a:gd name="T8" fmla="*/ 22361330 w 439"/>
                  <a:gd name="T9" fmla="*/ 56916242 h 458"/>
                  <a:gd name="T10" fmla="*/ 9938329 w 439"/>
                  <a:gd name="T11" fmla="*/ 54447312 h 458"/>
                  <a:gd name="T12" fmla="*/ 2484673 w 439"/>
                  <a:gd name="T13" fmla="*/ 54447312 h 458"/>
                  <a:gd name="T14" fmla="*/ 0 w 439"/>
                  <a:gd name="T15" fmla="*/ 49509453 h 458"/>
                  <a:gd name="T16" fmla="*/ 0 w 439"/>
                  <a:gd name="T17" fmla="*/ 42102663 h 458"/>
                  <a:gd name="T18" fmla="*/ 2484673 w 439"/>
                  <a:gd name="T19" fmla="*/ 37164443 h 458"/>
                  <a:gd name="T20" fmla="*/ 4968983 w 439"/>
                  <a:gd name="T21" fmla="*/ 34695513 h 458"/>
                  <a:gd name="T22" fmla="*/ 7453656 w 439"/>
                  <a:gd name="T23" fmla="*/ 32226583 h 458"/>
                  <a:gd name="T24" fmla="*/ 7453656 w 439"/>
                  <a:gd name="T25" fmla="*/ 29757653 h 458"/>
                  <a:gd name="T26" fmla="*/ 7453656 w 439"/>
                  <a:gd name="T27" fmla="*/ 27288723 h 458"/>
                  <a:gd name="T28" fmla="*/ 12423001 w 439"/>
                  <a:gd name="T29" fmla="*/ 24819793 h 458"/>
                  <a:gd name="T30" fmla="*/ 19876657 w 439"/>
                  <a:gd name="T31" fmla="*/ 19751800 h 458"/>
                  <a:gd name="T32" fmla="*/ 22361330 w 439"/>
                  <a:gd name="T33" fmla="*/ 17412643 h 458"/>
                  <a:gd name="T34" fmla="*/ 27330313 w 439"/>
                  <a:gd name="T35" fmla="*/ 9876080 h 458"/>
                  <a:gd name="T36" fmla="*/ 32299297 w 439"/>
                  <a:gd name="T37" fmla="*/ 9876080 h 458"/>
                  <a:gd name="T38" fmla="*/ 42368531 w 439"/>
                  <a:gd name="T39" fmla="*/ 2468930 h 458"/>
                  <a:gd name="T40" fmla="*/ 47206970 w 439"/>
                  <a:gd name="T41" fmla="*/ 0 h 458"/>
                  <a:gd name="T42" fmla="*/ 52306859 w 439"/>
                  <a:gd name="T43" fmla="*/ 0 h 458"/>
                  <a:gd name="T44" fmla="*/ 54791532 w 439"/>
                  <a:gd name="T45" fmla="*/ 4937860 h 458"/>
                  <a:gd name="T46" fmla="*/ 54791532 w 439"/>
                  <a:gd name="T47" fmla="*/ 9876080 h 458"/>
                  <a:gd name="T48" fmla="*/ 49822187 w 439"/>
                  <a:gd name="T49" fmla="*/ 14943713 h 458"/>
                  <a:gd name="T50" fmla="*/ 44853203 w 439"/>
                  <a:gd name="T51" fmla="*/ 22220730 h 458"/>
                  <a:gd name="T52" fmla="*/ 47206970 w 439"/>
                  <a:gd name="T53" fmla="*/ 29757653 h 458"/>
                  <a:gd name="T54" fmla="*/ 49822187 w 439"/>
                  <a:gd name="T55" fmla="*/ 29757653 h 458"/>
                  <a:gd name="T56" fmla="*/ 54791532 w 439"/>
                  <a:gd name="T57" fmla="*/ 32226583 h 458"/>
                  <a:gd name="T58" fmla="*/ 57275843 w 439"/>
                  <a:gd name="T59" fmla="*/ 37164443 h 458"/>
                  <a:gd name="T60" fmla="*/ 57275843 w 439"/>
                  <a:gd name="T61" fmla="*/ 42102663 h 458"/>
                  <a:gd name="T62" fmla="*/ 57275843 w 439"/>
                  <a:gd name="T63" fmla="*/ 49509453 h 458"/>
                  <a:gd name="T64" fmla="*/ 57275843 w 439"/>
                  <a:gd name="T65" fmla="*/ 51978383 h 458"/>
                  <a:gd name="T66" fmla="*/ 57275843 w 439"/>
                  <a:gd name="T67" fmla="*/ 56916242 h 458"/>
                  <a:gd name="T68" fmla="*/ 47206970 w 439"/>
                  <a:gd name="T69" fmla="*/ 59385533 h 4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39" h="458">
                    <a:moveTo>
                      <a:pt x="361" y="457"/>
                    </a:moveTo>
                    <a:lnTo>
                      <a:pt x="343" y="457"/>
                    </a:lnTo>
                    <a:lnTo>
                      <a:pt x="247" y="400"/>
                    </a:lnTo>
                    <a:lnTo>
                      <a:pt x="190" y="381"/>
                    </a:lnTo>
                    <a:lnTo>
                      <a:pt x="171" y="438"/>
                    </a:lnTo>
                    <a:lnTo>
                      <a:pt x="76" y="419"/>
                    </a:lnTo>
                    <a:lnTo>
                      <a:pt x="19" y="419"/>
                    </a:lnTo>
                    <a:lnTo>
                      <a:pt x="0" y="381"/>
                    </a:lnTo>
                    <a:lnTo>
                      <a:pt x="0" y="324"/>
                    </a:lnTo>
                    <a:lnTo>
                      <a:pt x="19" y="286"/>
                    </a:lnTo>
                    <a:lnTo>
                      <a:pt x="38" y="267"/>
                    </a:lnTo>
                    <a:lnTo>
                      <a:pt x="57" y="248"/>
                    </a:lnTo>
                    <a:lnTo>
                      <a:pt x="57" y="229"/>
                    </a:lnTo>
                    <a:lnTo>
                      <a:pt x="57" y="210"/>
                    </a:lnTo>
                    <a:lnTo>
                      <a:pt x="95" y="191"/>
                    </a:lnTo>
                    <a:lnTo>
                      <a:pt x="152" y="152"/>
                    </a:lnTo>
                    <a:lnTo>
                      <a:pt x="171" y="134"/>
                    </a:lnTo>
                    <a:lnTo>
                      <a:pt x="209" y="76"/>
                    </a:lnTo>
                    <a:lnTo>
                      <a:pt x="247" y="76"/>
                    </a:lnTo>
                    <a:lnTo>
                      <a:pt x="324" y="19"/>
                    </a:lnTo>
                    <a:lnTo>
                      <a:pt x="361" y="0"/>
                    </a:lnTo>
                    <a:lnTo>
                      <a:pt x="400" y="0"/>
                    </a:lnTo>
                    <a:lnTo>
                      <a:pt x="419" y="38"/>
                    </a:lnTo>
                    <a:lnTo>
                      <a:pt x="419" y="76"/>
                    </a:lnTo>
                    <a:lnTo>
                      <a:pt x="381" y="115"/>
                    </a:lnTo>
                    <a:lnTo>
                      <a:pt x="343" y="171"/>
                    </a:lnTo>
                    <a:lnTo>
                      <a:pt x="361" y="229"/>
                    </a:lnTo>
                    <a:lnTo>
                      <a:pt x="381" y="229"/>
                    </a:lnTo>
                    <a:lnTo>
                      <a:pt x="419" y="248"/>
                    </a:lnTo>
                    <a:lnTo>
                      <a:pt x="438" y="286"/>
                    </a:lnTo>
                    <a:lnTo>
                      <a:pt x="438" y="324"/>
                    </a:lnTo>
                    <a:lnTo>
                      <a:pt x="438" y="381"/>
                    </a:lnTo>
                    <a:lnTo>
                      <a:pt x="438" y="400"/>
                    </a:lnTo>
                    <a:lnTo>
                      <a:pt x="438" y="438"/>
                    </a:lnTo>
                    <a:lnTo>
                      <a:pt x="361" y="45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8" name="Freeform 14">
                <a:extLst>
                  <a:ext uri="{FF2B5EF4-FFF2-40B4-BE49-F238E27FC236}">
                    <a16:creationId xmlns:a16="http://schemas.microsoft.com/office/drawing/2014/main" id="{C19CC1BD-8305-C842-B698-829B0D2FE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4538" y="12350750"/>
                <a:ext cx="61912" cy="103188"/>
              </a:xfrm>
              <a:custGeom>
                <a:avLst/>
                <a:gdLst>
                  <a:gd name="T0" fmla="*/ 14728256 w 173"/>
                  <a:gd name="T1" fmla="*/ 7497489 h 287"/>
                  <a:gd name="T2" fmla="*/ 19595327 w 173"/>
                  <a:gd name="T3" fmla="*/ 5041471 h 287"/>
                  <a:gd name="T4" fmla="*/ 19595327 w 173"/>
                  <a:gd name="T5" fmla="*/ 9953867 h 287"/>
                  <a:gd name="T6" fmla="*/ 22028504 w 173"/>
                  <a:gd name="T7" fmla="*/ 12409885 h 287"/>
                  <a:gd name="T8" fmla="*/ 19595327 w 173"/>
                  <a:gd name="T9" fmla="*/ 14865903 h 287"/>
                  <a:gd name="T10" fmla="*/ 19595327 w 173"/>
                  <a:gd name="T11" fmla="*/ 17321921 h 287"/>
                  <a:gd name="T12" fmla="*/ 17161792 w 173"/>
                  <a:gd name="T13" fmla="*/ 19778299 h 287"/>
                  <a:gd name="T14" fmla="*/ 19595327 w 173"/>
                  <a:gd name="T15" fmla="*/ 24690336 h 287"/>
                  <a:gd name="T16" fmla="*/ 22028504 w 173"/>
                  <a:gd name="T17" fmla="*/ 24690336 h 287"/>
                  <a:gd name="T18" fmla="*/ 22028504 w 173"/>
                  <a:gd name="T19" fmla="*/ 29602732 h 287"/>
                  <a:gd name="T20" fmla="*/ 19595327 w 173"/>
                  <a:gd name="T21" fmla="*/ 34514768 h 287"/>
                  <a:gd name="T22" fmla="*/ 14728256 w 173"/>
                  <a:gd name="T23" fmla="*/ 36970786 h 287"/>
                  <a:gd name="T24" fmla="*/ 9733425 w 173"/>
                  <a:gd name="T25" fmla="*/ 34514768 h 287"/>
                  <a:gd name="T26" fmla="*/ 4994831 w 173"/>
                  <a:gd name="T27" fmla="*/ 36970786 h 287"/>
                  <a:gd name="T28" fmla="*/ 0 w 173"/>
                  <a:gd name="T29" fmla="*/ 36970786 h 287"/>
                  <a:gd name="T30" fmla="*/ 0 w 173"/>
                  <a:gd name="T31" fmla="*/ 34514768 h 287"/>
                  <a:gd name="T32" fmla="*/ 4994831 w 173"/>
                  <a:gd name="T33" fmla="*/ 29602732 h 287"/>
                  <a:gd name="T34" fmla="*/ 7428366 w 173"/>
                  <a:gd name="T35" fmla="*/ 22234317 h 287"/>
                  <a:gd name="T36" fmla="*/ 7428366 w 173"/>
                  <a:gd name="T37" fmla="*/ 14865903 h 287"/>
                  <a:gd name="T38" fmla="*/ 9733425 w 173"/>
                  <a:gd name="T39" fmla="*/ 5041471 h 287"/>
                  <a:gd name="T40" fmla="*/ 9733425 w 173"/>
                  <a:gd name="T41" fmla="*/ 0 h 287"/>
                  <a:gd name="T42" fmla="*/ 12295079 w 173"/>
                  <a:gd name="T43" fmla="*/ 0 h 287"/>
                  <a:gd name="T44" fmla="*/ 14728256 w 173"/>
                  <a:gd name="T45" fmla="*/ 7497489 h 2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3" h="287">
                    <a:moveTo>
                      <a:pt x="115" y="58"/>
                    </a:moveTo>
                    <a:lnTo>
                      <a:pt x="153" y="39"/>
                    </a:lnTo>
                    <a:lnTo>
                      <a:pt x="153" y="77"/>
                    </a:lnTo>
                    <a:lnTo>
                      <a:pt x="172" y="96"/>
                    </a:lnTo>
                    <a:lnTo>
                      <a:pt x="153" y="115"/>
                    </a:lnTo>
                    <a:lnTo>
                      <a:pt x="153" y="134"/>
                    </a:lnTo>
                    <a:lnTo>
                      <a:pt x="134" y="153"/>
                    </a:lnTo>
                    <a:lnTo>
                      <a:pt x="153" y="191"/>
                    </a:lnTo>
                    <a:lnTo>
                      <a:pt x="172" y="191"/>
                    </a:lnTo>
                    <a:lnTo>
                      <a:pt x="172" y="229"/>
                    </a:lnTo>
                    <a:lnTo>
                      <a:pt x="153" y="267"/>
                    </a:lnTo>
                    <a:lnTo>
                      <a:pt x="115" y="286"/>
                    </a:lnTo>
                    <a:lnTo>
                      <a:pt x="76" y="267"/>
                    </a:lnTo>
                    <a:lnTo>
                      <a:pt x="39" y="286"/>
                    </a:lnTo>
                    <a:lnTo>
                      <a:pt x="0" y="286"/>
                    </a:lnTo>
                    <a:lnTo>
                      <a:pt x="0" y="267"/>
                    </a:lnTo>
                    <a:lnTo>
                      <a:pt x="39" y="229"/>
                    </a:lnTo>
                    <a:lnTo>
                      <a:pt x="58" y="172"/>
                    </a:lnTo>
                    <a:lnTo>
                      <a:pt x="58" y="115"/>
                    </a:lnTo>
                    <a:lnTo>
                      <a:pt x="76" y="39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15" y="5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9" name="Freeform 15">
                <a:extLst>
                  <a:ext uri="{FF2B5EF4-FFF2-40B4-BE49-F238E27FC236}">
                    <a16:creationId xmlns:a16="http://schemas.microsoft.com/office/drawing/2014/main" id="{3F806E0A-A4D7-264D-A31A-9A2650F09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2525" y="7481888"/>
                <a:ext cx="103188" cy="115887"/>
              </a:xfrm>
              <a:custGeom>
                <a:avLst/>
                <a:gdLst>
                  <a:gd name="T0" fmla="*/ 17321921 w 287"/>
                  <a:gd name="T1" fmla="*/ 41321942 h 324"/>
                  <a:gd name="T2" fmla="*/ 14736828 w 287"/>
                  <a:gd name="T3" fmla="*/ 36460769 h 324"/>
                  <a:gd name="T4" fmla="*/ 9953867 w 287"/>
                  <a:gd name="T5" fmla="*/ 36460769 h 324"/>
                  <a:gd name="T6" fmla="*/ 7497489 w 287"/>
                  <a:gd name="T7" fmla="*/ 38891176 h 324"/>
                  <a:gd name="T8" fmla="*/ 2456018 w 287"/>
                  <a:gd name="T9" fmla="*/ 41321942 h 324"/>
                  <a:gd name="T10" fmla="*/ 0 w 287"/>
                  <a:gd name="T11" fmla="*/ 38891176 h 324"/>
                  <a:gd name="T12" fmla="*/ 0 w 287"/>
                  <a:gd name="T13" fmla="*/ 34030003 h 324"/>
                  <a:gd name="T14" fmla="*/ 2456018 w 287"/>
                  <a:gd name="T15" fmla="*/ 31599237 h 324"/>
                  <a:gd name="T16" fmla="*/ 2456018 w 287"/>
                  <a:gd name="T17" fmla="*/ 29168472 h 324"/>
                  <a:gd name="T18" fmla="*/ 0 w 287"/>
                  <a:gd name="T19" fmla="*/ 26737706 h 324"/>
                  <a:gd name="T20" fmla="*/ 0 w 287"/>
                  <a:gd name="T21" fmla="*/ 24306941 h 324"/>
                  <a:gd name="T22" fmla="*/ 4912396 w 287"/>
                  <a:gd name="T23" fmla="*/ 21876533 h 324"/>
                  <a:gd name="T24" fmla="*/ 9953867 w 287"/>
                  <a:gd name="T25" fmla="*/ 21876533 h 324"/>
                  <a:gd name="T26" fmla="*/ 12280451 w 287"/>
                  <a:gd name="T27" fmla="*/ 21876533 h 324"/>
                  <a:gd name="T28" fmla="*/ 17321921 w 287"/>
                  <a:gd name="T29" fmla="*/ 19445767 h 324"/>
                  <a:gd name="T30" fmla="*/ 17321921 w 287"/>
                  <a:gd name="T31" fmla="*/ 14584236 h 324"/>
                  <a:gd name="T32" fmla="*/ 22234317 w 287"/>
                  <a:gd name="T33" fmla="*/ 9722705 h 324"/>
                  <a:gd name="T34" fmla="*/ 22234317 w 287"/>
                  <a:gd name="T35" fmla="*/ 7292297 h 324"/>
                  <a:gd name="T36" fmla="*/ 24690336 w 287"/>
                  <a:gd name="T37" fmla="*/ 2430766 h 324"/>
                  <a:gd name="T38" fmla="*/ 29602732 w 287"/>
                  <a:gd name="T39" fmla="*/ 0 h 324"/>
                  <a:gd name="T40" fmla="*/ 32058750 w 287"/>
                  <a:gd name="T41" fmla="*/ 2430766 h 324"/>
                  <a:gd name="T42" fmla="*/ 32058750 w 287"/>
                  <a:gd name="T43" fmla="*/ 7292297 h 324"/>
                  <a:gd name="T44" fmla="*/ 32058750 w 287"/>
                  <a:gd name="T45" fmla="*/ 12153470 h 324"/>
                  <a:gd name="T46" fmla="*/ 32058750 w 287"/>
                  <a:gd name="T47" fmla="*/ 17015001 h 324"/>
                  <a:gd name="T48" fmla="*/ 36970786 w 287"/>
                  <a:gd name="T49" fmla="*/ 19445767 h 324"/>
                  <a:gd name="T50" fmla="*/ 36970786 w 287"/>
                  <a:gd name="T51" fmla="*/ 21876533 h 324"/>
                  <a:gd name="T52" fmla="*/ 34514768 w 287"/>
                  <a:gd name="T53" fmla="*/ 24306941 h 324"/>
                  <a:gd name="T54" fmla="*/ 34514768 w 287"/>
                  <a:gd name="T55" fmla="*/ 29168472 h 324"/>
                  <a:gd name="T56" fmla="*/ 32058750 w 287"/>
                  <a:gd name="T57" fmla="*/ 34030003 h 324"/>
                  <a:gd name="T58" fmla="*/ 27146354 w 287"/>
                  <a:gd name="T59" fmla="*/ 36460769 h 324"/>
                  <a:gd name="T60" fmla="*/ 22234317 w 287"/>
                  <a:gd name="T61" fmla="*/ 38891176 h 324"/>
                  <a:gd name="T62" fmla="*/ 17321921 w 287"/>
                  <a:gd name="T63" fmla="*/ 41321942 h 3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87" h="324">
                    <a:moveTo>
                      <a:pt x="134" y="323"/>
                    </a:moveTo>
                    <a:lnTo>
                      <a:pt x="114" y="285"/>
                    </a:lnTo>
                    <a:lnTo>
                      <a:pt x="77" y="285"/>
                    </a:lnTo>
                    <a:lnTo>
                      <a:pt x="58" y="304"/>
                    </a:lnTo>
                    <a:lnTo>
                      <a:pt x="19" y="323"/>
                    </a:lnTo>
                    <a:lnTo>
                      <a:pt x="0" y="304"/>
                    </a:lnTo>
                    <a:lnTo>
                      <a:pt x="0" y="266"/>
                    </a:lnTo>
                    <a:lnTo>
                      <a:pt x="19" y="247"/>
                    </a:lnTo>
                    <a:lnTo>
                      <a:pt x="19" y="228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38" y="171"/>
                    </a:lnTo>
                    <a:lnTo>
                      <a:pt x="77" y="171"/>
                    </a:lnTo>
                    <a:lnTo>
                      <a:pt x="95" y="171"/>
                    </a:lnTo>
                    <a:lnTo>
                      <a:pt x="134" y="152"/>
                    </a:lnTo>
                    <a:lnTo>
                      <a:pt x="134" y="114"/>
                    </a:lnTo>
                    <a:lnTo>
                      <a:pt x="172" y="76"/>
                    </a:lnTo>
                    <a:lnTo>
                      <a:pt x="172" y="57"/>
                    </a:lnTo>
                    <a:lnTo>
                      <a:pt x="191" y="19"/>
                    </a:lnTo>
                    <a:lnTo>
                      <a:pt x="229" y="0"/>
                    </a:lnTo>
                    <a:lnTo>
                      <a:pt x="248" y="19"/>
                    </a:lnTo>
                    <a:lnTo>
                      <a:pt x="248" y="57"/>
                    </a:lnTo>
                    <a:lnTo>
                      <a:pt x="248" y="95"/>
                    </a:lnTo>
                    <a:lnTo>
                      <a:pt x="248" y="133"/>
                    </a:lnTo>
                    <a:lnTo>
                      <a:pt x="286" y="152"/>
                    </a:lnTo>
                    <a:lnTo>
                      <a:pt x="286" y="171"/>
                    </a:lnTo>
                    <a:lnTo>
                      <a:pt x="267" y="190"/>
                    </a:lnTo>
                    <a:lnTo>
                      <a:pt x="267" y="228"/>
                    </a:lnTo>
                    <a:lnTo>
                      <a:pt x="248" y="266"/>
                    </a:lnTo>
                    <a:lnTo>
                      <a:pt x="210" y="285"/>
                    </a:lnTo>
                    <a:lnTo>
                      <a:pt x="172" y="304"/>
                    </a:lnTo>
                    <a:lnTo>
                      <a:pt x="134" y="323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0" name="Freeform 16">
                <a:extLst>
                  <a:ext uri="{FF2B5EF4-FFF2-40B4-BE49-F238E27FC236}">
                    <a16:creationId xmlns:a16="http://schemas.microsoft.com/office/drawing/2014/main" id="{85A5F027-E024-334D-A978-D3A000F6F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4775" y="5459413"/>
                <a:ext cx="192088" cy="76200"/>
              </a:xfrm>
              <a:custGeom>
                <a:avLst/>
                <a:gdLst>
                  <a:gd name="T0" fmla="*/ 37007156 w 534"/>
                  <a:gd name="T1" fmla="*/ 7564385 h 211"/>
                  <a:gd name="T2" fmla="*/ 44382400 w 534"/>
                  <a:gd name="T3" fmla="*/ 5086260 h 211"/>
                  <a:gd name="T4" fmla="*/ 56674953 w 534"/>
                  <a:gd name="T5" fmla="*/ 2478125 h 211"/>
                  <a:gd name="T6" fmla="*/ 68967506 w 534"/>
                  <a:gd name="T7" fmla="*/ 7564385 h 211"/>
                  <a:gd name="T8" fmla="*/ 66509211 w 534"/>
                  <a:gd name="T9" fmla="*/ 27388302 h 211"/>
                  <a:gd name="T10" fmla="*/ 39335953 w 534"/>
                  <a:gd name="T11" fmla="*/ 27388302 h 211"/>
                  <a:gd name="T12" fmla="*/ 14751207 w 534"/>
                  <a:gd name="T13" fmla="*/ 17476163 h 211"/>
                  <a:gd name="T14" fmla="*/ 0 w 534"/>
                  <a:gd name="T15" fmla="*/ 12389903 h 211"/>
                  <a:gd name="T16" fmla="*/ 4916949 w 534"/>
                  <a:gd name="T17" fmla="*/ 0 h 211"/>
                  <a:gd name="T18" fmla="*/ 12292553 w 534"/>
                  <a:gd name="T19" fmla="*/ 0 h 211"/>
                  <a:gd name="T20" fmla="*/ 37007156 w 534"/>
                  <a:gd name="T21" fmla="*/ 7564385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4" h="211">
                    <a:moveTo>
                      <a:pt x="286" y="58"/>
                    </a:moveTo>
                    <a:lnTo>
                      <a:pt x="343" y="39"/>
                    </a:lnTo>
                    <a:lnTo>
                      <a:pt x="438" y="19"/>
                    </a:lnTo>
                    <a:lnTo>
                      <a:pt x="533" y="58"/>
                    </a:lnTo>
                    <a:lnTo>
                      <a:pt x="514" y="210"/>
                    </a:lnTo>
                    <a:lnTo>
                      <a:pt x="304" y="210"/>
                    </a:lnTo>
                    <a:lnTo>
                      <a:pt x="114" y="134"/>
                    </a:lnTo>
                    <a:lnTo>
                      <a:pt x="0" y="95"/>
                    </a:lnTo>
                    <a:lnTo>
                      <a:pt x="38" y="0"/>
                    </a:lnTo>
                    <a:lnTo>
                      <a:pt x="95" y="0"/>
                    </a:lnTo>
                    <a:lnTo>
                      <a:pt x="286" y="58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20486" name="Group 2">
              <a:extLst>
                <a:ext uri="{FF2B5EF4-FFF2-40B4-BE49-F238E27FC236}">
                  <a16:creationId xmlns:a16="http://schemas.microsoft.com/office/drawing/2014/main" id="{532EF9A4-5EC2-BA4D-8BEB-7EC6174F6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77375" y="1703388"/>
              <a:ext cx="2159000" cy="4033837"/>
              <a:chOff x="18954750" y="3405188"/>
              <a:chExt cx="4317892" cy="8067675"/>
            </a:xfrm>
          </p:grpSpPr>
          <p:sp>
            <p:nvSpPr>
              <p:cNvPr id="20489" name="Text Box 28">
                <a:extLst>
                  <a:ext uri="{FF2B5EF4-FFF2-40B4-BE49-F238E27FC236}">
                    <a16:creationId xmlns:a16="http://schemas.microsoft.com/office/drawing/2014/main" id="{C1CD81CB-5B90-744A-91D3-28CDF33A4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05688" y="10321925"/>
                <a:ext cx="3166954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Gaborone</a:t>
                </a:r>
              </a:p>
            </p:txBody>
          </p:sp>
          <p:sp>
            <p:nvSpPr>
              <p:cNvPr id="5149" name="Text Box 29">
                <a:extLst>
                  <a:ext uri="{FF2B5EF4-FFF2-40B4-BE49-F238E27FC236}">
                    <a16:creationId xmlns:a16="http://schemas.microsoft.com/office/drawing/2014/main" id="{007A0313-EBB5-2045-8829-C7DE30187E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1464" y="3405188"/>
                <a:ext cx="1349340" cy="4921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208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Maun</a:t>
                </a:r>
              </a:p>
            </p:txBody>
          </p:sp>
          <p:sp>
            <p:nvSpPr>
              <p:cNvPr id="20491" name="Freeform 30">
                <a:extLst>
                  <a:ext uri="{FF2B5EF4-FFF2-40B4-BE49-F238E27FC236}">
                    <a16:creationId xmlns:a16="http://schemas.microsoft.com/office/drawing/2014/main" id="{91694BCD-343B-AE4A-9DFA-A8D2799C1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4713" y="10766425"/>
                <a:ext cx="528637" cy="706438"/>
              </a:xfrm>
              <a:custGeom>
                <a:avLst/>
                <a:gdLst>
                  <a:gd name="T0" fmla="*/ 93886003 w 1468"/>
                  <a:gd name="T1" fmla="*/ 0 h 1962"/>
                  <a:gd name="T2" fmla="*/ 93886003 w 1468"/>
                  <a:gd name="T3" fmla="*/ 0 h 1962"/>
                  <a:gd name="T4" fmla="*/ 0 w 1468"/>
                  <a:gd name="T5" fmla="*/ 96195468 h 1962"/>
                  <a:gd name="T6" fmla="*/ 14912749 w 1468"/>
                  <a:gd name="T7" fmla="*/ 145589599 h 1962"/>
                  <a:gd name="T8" fmla="*/ 86494448 w 1468"/>
                  <a:gd name="T9" fmla="*/ 246970653 h 1962"/>
                  <a:gd name="T10" fmla="*/ 93886003 w 1468"/>
                  <a:gd name="T11" fmla="*/ 254230545 h 1962"/>
                  <a:gd name="T12" fmla="*/ 101277919 w 1468"/>
                  <a:gd name="T13" fmla="*/ 246970653 h 1962"/>
                  <a:gd name="T14" fmla="*/ 175453108 w 1468"/>
                  <a:gd name="T15" fmla="*/ 145589599 h 1962"/>
                  <a:gd name="T16" fmla="*/ 190236218 w 1468"/>
                  <a:gd name="T17" fmla="*/ 96195468 h 1962"/>
                  <a:gd name="T18" fmla="*/ 93886003 w 1468"/>
                  <a:gd name="T19" fmla="*/ 0 h 1962"/>
                  <a:gd name="T20" fmla="*/ 93886003 w 1468"/>
                  <a:gd name="T21" fmla="*/ 133273381 h 1962"/>
                  <a:gd name="T22" fmla="*/ 93886003 w 1468"/>
                  <a:gd name="T23" fmla="*/ 133273381 h 1962"/>
                  <a:gd name="T24" fmla="*/ 56928227 w 1468"/>
                  <a:gd name="T25" fmla="*/ 93731937 h 1962"/>
                  <a:gd name="T26" fmla="*/ 93886003 w 1468"/>
                  <a:gd name="T27" fmla="*/ 56654023 h 1962"/>
                  <a:gd name="T28" fmla="*/ 133437630 w 1468"/>
                  <a:gd name="T29" fmla="*/ 93731937 h 1962"/>
                  <a:gd name="T30" fmla="*/ 93886003 w 1468"/>
                  <a:gd name="T31" fmla="*/ 133273381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2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3"/>
                      <a:pt x="0" y="742"/>
                    </a:cubicBezTo>
                    <a:cubicBezTo>
                      <a:pt x="0" y="876"/>
                      <a:pt x="39" y="1009"/>
                      <a:pt x="115" y="1123"/>
                    </a:cubicBezTo>
                    <a:cubicBezTo>
                      <a:pt x="667" y="1905"/>
                      <a:pt x="667" y="1905"/>
                      <a:pt x="667" y="1905"/>
                    </a:cubicBezTo>
                    <a:cubicBezTo>
                      <a:pt x="686" y="1942"/>
                      <a:pt x="705" y="1961"/>
                      <a:pt x="724" y="1961"/>
                    </a:cubicBezTo>
                    <a:cubicBezTo>
                      <a:pt x="743" y="1961"/>
                      <a:pt x="762" y="1942"/>
                      <a:pt x="781" y="1905"/>
                    </a:cubicBezTo>
                    <a:cubicBezTo>
                      <a:pt x="1353" y="1123"/>
                      <a:pt x="1353" y="1123"/>
                      <a:pt x="1353" y="1123"/>
                    </a:cubicBezTo>
                    <a:cubicBezTo>
                      <a:pt x="1410" y="1009"/>
                      <a:pt x="1467" y="876"/>
                      <a:pt x="1467" y="742"/>
                    </a:cubicBezTo>
                    <a:cubicBezTo>
                      <a:pt x="1467" y="323"/>
                      <a:pt x="1124" y="0"/>
                      <a:pt x="724" y="0"/>
                    </a:cubicBezTo>
                    <a:close/>
                    <a:moveTo>
                      <a:pt x="724" y="1028"/>
                    </a:moveTo>
                    <a:lnTo>
                      <a:pt x="724" y="1028"/>
                    </a:lnTo>
                    <a:cubicBezTo>
                      <a:pt x="572" y="1028"/>
                      <a:pt x="439" y="895"/>
                      <a:pt x="439" y="723"/>
                    </a:cubicBezTo>
                    <a:cubicBezTo>
                      <a:pt x="439" y="571"/>
                      <a:pt x="572" y="437"/>
                      <a:pt x="724" y="437"/>
                    </a:cubicBezTo>
                    <a:cubicBezTo>
                      <a:pt x="896" y="437"/>
                      <a:pt x="1029" y="571"/>
                      <a:pt x="1029" y="723"/>
                    </a:cubicBezTo>
                    <a:cubicBezTo>
                      <a:pt x="1029" y="895"/>
                      <a:pt x="896" y="1028"/>
                      <a:pt x="724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2" name="Freeform 31">
                <a:extLst>
                  <a:ext uri="{FF2B5EF4-FFF2-40B4-BE49-F238E27FC236}">
                    <a16:creationId xmlns:a16="http://schemas.microsoft.com/office/drawing/2014/main" id="{936BD320-BA73-4549-AC85-378052CE0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4750" y="3875088"/>
                <a:ext cx="528638" cy="706437"/>
              </a:xfrm>
              <a:custGeom>
                <a:avLst/>
                <a:gdLst>
                  <a:gd name="T0" fmla="*/ 94014683 w 1467"/>
                  <a:gd name="T1" fmla="*/ 0 h 1963"/>
                  <a:gd name="T2" fmla="*/ 94014683 w 1467"/>
                  <a:gd name="T3" fmla="*/ 0 h 1963"/>
                  <a:gd name="T4" fmla="*/ 0 w 1467"/>
                  <a:gd name="T5" fmla="*/ 96226580 h 1963"/>
                  <a:gd name="T6" fmla="*/ 14803305 w 1467"/>
                  <a:gd name="T7" fmla="*/ 148031120 h 1963"/>
                  <a:gd name="T8" fmla="*/ 86482943 w 1467"/>
                  <a:gd name="T9" fmla="*/ 249179007 h 1963"/>
                  <a:gd name="T10" fmla="*/ 94014683 w 1467"/>
                  <a:gd name="T11" fmla="*/ 254100315 h 1963"/>
                  <a:gd name="T12" fmla="*/ 101286248 w 1467"/>
                  <a:gd name="T13" fmla="*/ 249179007 h 1963"/>
                  <a:gd name="T14" fmla="*/ 175562950 w 1467"/>
                  <a:gd name="T15" fmla="*/ 148031120 h 1963"/>
                  <a:gd name="T16" fmla="*/ 190366616 w 1467"/>
                  <a:gd name="T17" fmla="*/ 96226580 h 1963"/>
                  <a:gd name="T18" fmla="*/ 94014683 w 1467"/>
                  <a:gd name="T19" fmla="*/ 0 h 1963"/>
                  <a:gd name="T20" fmla="*/ 94014683 w 1467"/>
                  <a:gd name="T21" fmla="*/ 133266839 h 1963"/>
                  <a:gd name="T22" fmla="*/ 94014683 w 1467"/>
                  <a:gd name="T23" fmla="*/ 133266839 h 1963"/>
                  <a:gd name="T24" fmla="*/ 56876332 w 1467"/>
                  <a:gd name="T25" fmla="*/ 96226580 h 1963"/>
                  <a:gd name="T26" fmla="*/ 94014683 w 1467"/>
                  <a:gd name="T27" fmla="*/ 56725847 h 1963"/>
                  <a:gd name="T28" fmla="*/ 133620011 w 1467"/>
                  <a:gd name="T29" fmla="*/ 96226580 h 1963"/>
                  <a:gd name="T30" fmla="*/ 94014683 w 1467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3" y="0"/>
                      <a:pt x="0" y="343"/>
                      <a:pt x="0" y="743"/>
                    </a:cubicBezTo>
                    <a:cubicBezTo>
                      <a:pt x="0" y="895"/>
                      <a:pt x="38" y="1029"/>
                      <a:pt x="114" y="1143"/>
                    </a:cubicBezTo>
                    <a:cubicBezTo>
                      <a:pt x="666" y="1924"/>
                      <a:pt x="666" y="1924"/>
                      <a:pt x="666" y="1924"/>
                    </a:cubicBezTo>
                    <a:cubicBezTo>
                      <a:pt x="685" y="1943"/>
                      <a:pt x="704" y="1962"/>
                      <a:pt x="724" y="1962"/>
                    </a:cubicBezTo>
                    <a:cubicBezTo>
                      <a:pt x="762" y="1962"/>
                      <a:pt x="780" y="1943"/>
                      <a:pt x="780" y="1924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9"/>
                      <a:pt x="1466" y="895"/>
                      <a:pt x="1466" y="743"/>
                    </a:cubicBezTo>
                    <a:cubicBezTo>
                      <a:pt x="1466" y="343"/>
                      <a:pt x="1142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1" y="1029"/>
                      <a:pt x="438" y="895"/>
                      <a:pt x="438" y="743"/>
                    </a:cubicBezTo>
                    <a:cubicBezTo>
                      <a:pt x="438" y="572"/>
                      <a:pt x="571" y="438"/>
                      <a:pt x="724" y="438"/>
                    </a:cubicBezTo>
                    <a:cubicBezTo>
                      <a:pt x="895" y="438"/>
                      <a:pt x="1029" y="572"/>
                      <a:pt x="1029" y="743"/>
                    </a:cubicBezTo>
                    <a:cubicBezTo>
                      <a:pt x="1029" y="895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82A12AF-C148-0B4B-BFAD-C0BBA3EEE575}"/>
              </a:ext>
            </a:extLst>
          </p:cNvPr>
          <p:cNvGrpSpPr/>
          <p:nvPr/>
        </p:nvGrpSpPr>
        <p:grpSpPr>
          <a:xfrm>
            <a:off x="854605" y="2189428"/>
            <a:ext cx="4740011" cy="2454010"/>
            <a:chOff x="1025525" y="2627313"/>
            <a:chExt cx="5688013" cy="2944812"/>
          </a:xfrm>
        </p:grpSpPr>
        <p:sp>
          <p:nvSpPr>
            <p:cNvPr id="5137" name="Text Box 17">
              <a:extLst>
                <a:ext uri="{FF2B5EF4-FFF2-40B4-BE49-F238E27FC236}">
                  <a16:creationId xmlns:a16="http://schemas.microsoft.com/office/drawing/2014/main" id="{8D0E6878-CC7B-C14C-8197-52E614037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792538"/>
              <a:ext cx="1655763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GABORONE</a:t>
              </a:r>
            </a:p>
          </p:txBody>
        </p:sp>
        <p:sp>
          <p:nvSpPr>
            <p:cNvPr id="5138" name="Text Box 18">
              <a:extLst>
                <a:ext uri="{FF2B5EF4-FFF2-40B4-BE49-F238E27FC236}">
                  <a16:creationId xmlns:a16="http://schemas.microsoft.com/office/drawing/2014/main" id="{85FB0A39-83EA-664A-8D56-1071A37C7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4824413"/>
              <a:ext cx="928687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MAUN</a:t>
              </a:r>
            </a:p>
          </p:txBody>
        </p:sp>
        <p:sp>
          <p:nvSpPr>
            <p:cNvPr id="20484" name="Text Box 19">
              <a:extLst>
                <a:ext uri="{FF2B5EF4-FFF2-40B4-BE49-F238E27FC236}">
                  <a16:creationId xmlns:a16="http://schemas.microsoft.com/office/drawing/2014/main" id="{3FA7EEF8-82F5-A044-8134-6C570BB03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600" y="2627313"/>
              <a:ext cx="4452938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en-US" altLang="en-UA" sz="4250" b="1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BOTSWANA</a:t>
              </a:r>
            </a:p>
          </p:txBody>
        </p:sp>
        <p:grpSp>
          <p:nvGrpSpPr>
            <p:cNvPr id="20485" name="Group 1">
              <a:extLst>
                <a:ext uri="{FF2B5EF4-FFF2-40B4-BE49-F238E27FC236}">
                  <a16:creationId xmlns:a16="http://schemas.microsoft.com/office/drawing/2014/main" id="{B1493A76-6F13-3641-9AD1-851BD3202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725738"/>
              <a:ext cx="833438" cy="555625"/>
              <a:chOff x="2311400" y="5527675"/>
              <a:chExt cx="1666875" cy="1111250"/>
            </a:xfrm>
          </p:grpSpPr>
          <p:sp>
            <p:nvSpPr>
              <p:cNvPr id="20493" name="Freeform 25">
                <a:extLst>
                  <a:ext uri="{FF2B5EF4-FFF2-40B4-BE49-F238E27FC236}">
                    <a16:creationId xmlns:a16="http://schemas.microsoft.com/office/drawing/2014/main" id="{08A73188-E181-644E-8341-721B5F37E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5527675"/>
                <a:ext cx="1666875" cy="1111250"/>
              </a:xfrm>
              <a:custGeom>
                <a:avLst/>
                <a:gdLst>
                  <a:gd name="T0" fmla="*/ 0 w 4630"/>
                  <a:gd name="T1" fmla="*/ 0 h 3087"/>
                  <a:gd name="T2" fmla="*/ 599972395 w 4630"/>
                  <a:gd name="T3" fmla="*/ 0 h 3087"/>
                  <a:gd name="T4" fmla="*/ 599972395 w 4630"/>
                  <a:gd name="T5" fmla="*/ 399895210 h 3087"/>
                  <a:gd name="T6" fmla="*/ 0 w 4630"/>
                  <a:gd name="T7" fmla="*/ 399895210 h 3087"/>
                  <a:gd name="T8" fmla="*/ 0 w 4630"/>
                  <a:gd name="T9" fmla="*/ 0 h 30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0" h="3087">
                    <a:moveTo>
                      <a:pt x="0" y="0"/>
                    </a:moveTo>
                    <a:lnTo>
                      <a:pt x="4629" y="0"/>
                    </a:lnTo>
                    <a:lnTo>
                      <a:pt x="4629" y="3086"/>
                    </a:lnTo>
                    <a:lnTo>
                      <a:pt x="0" y="30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5AA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4" name="Freeform 26">
                <a:extLst>
                  <a:ext uri="{FF2B5EF4-FFF2-40B4-BE49-F238E27FC236}">
                    <a16:creationId xmlns:a16="http://schemas.microsoft.com/office/drawing/2014/main" id="{3997BDAB-9521-FF43-8221-2AB5CAEC1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5946775"/>
                <a:ext cx="1666875" cy="274638"/>
              </a:xfrm>
              <a:custGeom>
                <a:avLst/>
                <a:gdLst>
                  <a:gd name="T0" fmla="*/ 0 w 4630"/>
                  <a:gd name="T1" fmla="*/ 0 h 763"/>
                  <a:gd name="T2" fmla="*/ 599972395 w 4630"/>
                  <a:gd name="T3" fmla="*/ 0 h 763"/>
                  <a:gd name="T4" fmla="*/ 599972395 w 4630"/>
                  <a:gd name="T5" fmla="*/ 98724982 h 763"/>
                  <a:gd name="T6" fmla="*/ 0 w 4630"/>
                  <a:gd name="T7" fmla="*/ 98724982 h 763"/>
                  <a:gd name="T8" fmla="*/ 0 w 4630"/>
                  <a:gd name="T9" fmla="*/ 0 h 7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0" h="763">
                    <a:moveTo>
                      <a:pt x="0" y="0"/>
                    </a:moveTo>
                    <a:lnTo>
                      <a:pt x="4629" y="0"/>
                    </a:lnTo>
                    <a:lnTo>
                      <a:pt x="4629" y="762"/>
                    </a:lnTo>
                    <a:lnTo>
                      <a:pt x="0" y="7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5" name="Freeform 27">
                <a:extLst>
                  <a:ext uri="{FF2B5EF4-FFF2-40B4-BE49-F238E27FC236}">
                    <a16:creationId xmlns:a16="http://schemas.microsoft.com/office/drawing/2014/main" id="{6E6BA887-1B37-4B4F-94C5-4AE36A207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5988050"/>
                <a:ext cx="1666875" cy="185738"/>
              </a:xfrm>
              <a:custGeom>
                <a:avLst/>
                <a:gdLst>
                  <a:gd name="T0" fmla="*/ 0 w 4630"/>
                  <a:gd name="T1" fmla="*/ 0 h 515"/>
                  <a:gd name="T2" fmla="*/ 599972395 w 4630"/>
                  <a:gd name="T3" fmla="*/ 0 h 515"/>
                  <a:gd name="T4" fmla="*/ 599972395 w 4630"/>
                  <a:gd name="T5" fmla="*/ 66857385 h 515"/>
                  <a:gd name="T6" fmla="*/ 0 w 4630"/>
                  <a:gd name="T7" fmla="*/ 66857385 h 515"/>
                  <a:gd name="T8" fmla="*/ 0 w 4630"/>
                  <a:gd name="T9" fmla="*/ 0 h 5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30" h="515">
                    <a:moveTo>
                      <a:pt x="0" y="0"/>
                    </a:moveTo>
                    <a:lnTo>
                      <a:pt x="4629" y="0"/>
                    </a:lnTo>
                    <a:lnTo>
                      <a:pt x="4629" y="514"/>
                    </a:lnTo>
                    <a:lnTo>
                      <a:pt x="0" y="5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20487" name="Google Shape;615;p19">
              <a:extLst>
                <a:ext uri="{FF2B5EF4-FFF2-40B4-BE49-F238E27FC236}">
                  <a16:creationId xmlns:a16="http://schemas.microsoft.com/office/drawing/2014/main" id="{65A9E405-DCF2-6B4E-9EFE-8EF4C16FB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40370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8" name="Google Shape;615;p19">
              <a:extLst>
                <a:ext uri="{FF2B5EF4-FFF2-40B4-BE49-F238E27FC236}">
                  <a16:creationId xmlns:a16="http://schemas.microsoft.com/office/drawing/2014/main" id="{8768C46F-4A55-C447-8814-2940C19B6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50800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06E17D1-B994-1F43-B05E-29402F558DA6}"/>
              </a:ext>
            </a:extLst>
          </p:cNvPr>
          <p:cNvGrpSpPr/>
          <p:nvPr/>
        </p:nvGrpSpPr>
        <p:grpSpPr>
          <a:xfrm>
            <a:off x="6052344" y="369094"/>
            <a:ext cx="4073260" cy="6103938"/>
            <a:chOff x="7262813" y="442913"/>
            <a:chExt cx="4887912" cy="7324725"/>
          </a:xfrm>
        </p:grpSpPr>
        <p:grpSp>
          <p:nvGrpSpPr>
            <p:cNvPr id="22529" name="Group 3">
              <a:extLst>
                <a:ext uri="{FF2B5EF4-FFF2-40B4-BE49-F238E27FC236}">
                  <a16:creationId xmlns:a16="http://schemas.microsoft.com/office/drawing/2014/main" id="{F39D1BAF-C3D5-7449-8AC2-2AFE004DCD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2813" y="442913"/>
              <a:ext cx="4887912" cy="7324725"/>
              <a:chOff x="14524038" y="885825"/>
              <a:chExt cx="9777412" cy="14647863"/>
            </a:xfrm>
          </p:grpSpPr>
          <p:sp>
            <p:nvSpPr>
              <p:cNvPr id="22545" name="Freeform 2">
                <a:extLst>
                  <a:ext uri="{FF2B5EF4-FFF2-40B4-BE49-F238E27FC236}">
                    <a16:creationId xmlns:a16="http://schemas.microsoft.com/office/drawing/2014/main" id="{00091889-4A4A-0B42-AB62-9C140BBC8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0275" y="12980988"/>
                <a:ext cx="4903788" cy="1912937"/>
              </a:xfrm>
              <a:custGeom>
                <a:avLst/>
                <a:gdLst>
                  <a:gd name="T0" fmla="*/ 177853766 w 13620"/>
                  <a:gd name="T1" fmla="*/ 686029596 h 5315"/>
                  <a:gd name="T2" fmla="*/ 32148615 w 13620"/>
                  <a:gd name="T3" fmla="*/ 663749189 h 5315"/>
                  <a:gd name="T4" fmla="*/ 4926111 w 13620"/>
                  <a:gd name="T5" fmla="*/ 611933970 h 5315"/>
                  <a:gd name="T6" fmla="*/ 24629833 w 13620"/>
                  <a:gd name="T7" fmla="*/ 441722167 h 5315"/>
                  <a:gd name="T8" fmla="*/ 56778448 w 13620"/>
                  <a:gd name="T9" fmla="*/ 305966985 h 5315"/>
                  <a:gd name="T10" fmla="*/ 46926587 w 13620"/>
                  <a:gd name="T11" fmla="*/ 185108957 h 5315"/>
                  <a:gd name="T12" fmla="*/ 66630309 w 13620"/>
                  <a:gd name="T13" fmla="*/ 177595775 h 5315"/>
                  <a:gd name="T14" fmla="*/ 98778924 w 13620"/>
                  <a:gd name="T15" fmla="*/ 150522408 h 5315"/>
                  <a:gd name="T16" fmla="*/ 116019952 w 13620"/>
                  <a:gd name="T17" fmla="*/ 120987957 h 5315"/>
                  <a:gd name="T18" fmla="*/ 120945702 w 13620"/>
                  <a:gd name="T19" fmla="*/ 106091162 h 5315"/>
                  <a:gd name="T20" fmla="*/ 120945702 w 13620"/>
                  <a:gd name="T21" fmla="*/ 74095266 h 5315"/>
                  <a:gd name="T22" fmla="*/ 143242456 w 13620"/>
                  <a:gd name="T23" fmla="*/ 46892330 h 5315"/>
                  <a:gd name="T24" fmla="*/ 155557372 w 13620"/>
                  <a:gd name="T25" fmla="*/ 37047633 h 5315"/>
                  <a:gd name="T26" fmla="*/ 177853766 w 13620"/>
                  <a:gd name="T27" fmla="*/ 29534452 h 5315"/>
                  <a:gd name="T28" fmla="*/ 204946655 w 13620"/>
                  <a:gd name="T29" fmla="*/ 49353775 h 5315"/>
                  <a:gd name="T30" fmla="*/ 417282475 w 13620"/>
                  <a:gd name="T31" fmla="*/ 88862492 h 5315"/>
                  <a:gd name="T32" fmla="*/ 474190539 w 13620"/>
                  <a:gd name="T33" fmla="*/ 101168634 h 5315"/>
                  <a:gd name="T34" fmla="*/ 535894738 w 13620"/>
                  <a:gd name="T35" fmla="*/ 113474775 h 5315"/>
                  <a:gd name="T36" fmla="*/ 585284380 w 13620"/>
                  <a:gd name="T37" fmla="*/ 135755182 h 5315"/>
                  <a:gd name="T38" fmla="*/ 614840324 w 13620"/>
                  <a:gd name="T39" fmla="*/ 194953654 h 5315"/>
                  <a:gd name="T40" fmla="*/ 664229606 w 13620"/>
                  <a:gd name="T41" fmla="*/ 239384900 h 5315"/>
                  <a:gd name="T42" fmla="*/ 805009006 w 13620"/>
                  <a:gd name="T43" fmla="*/ 236794247 h 5315"/>
                  <a:gd name="T44" fmla="*/ 891473014 w 13620"/>
                  <a:gd name="T45" fmla="*/ 152983492 h 5315"/>
                  <a:gd name="T46" fmla="*/ 945658791 w 13620"/>
                  <a:gd name="T47" fmla="*/ 120987957 h 5315"/>
                  <a:gd name="T48" fmla="*/ 1007492966 w 13620"/>
                  <a:gd name="T49" fmla="*/ 115935859 h 5315"/>
                  <a:gd name="T50" fmla="*/ 1061808359 w 13620"/>
                  <a:gd name="T51" fmla="*/ 157906021 h 5315"/>
                  <a:gd name="T52" fmla="*/ 1123512557 w 13620"/>
                  <a:gd name="T53" fmla="*/ 93785021 h 5315"/>
                  <a:gd name="T54" fmla="*/ 1229680648 w 13620"/>
                  <a:gd name="T55" fmla="*/ 0 h 5315"/>
                  <a:gd name="T56" fmla="*/ 1266755013 w 13620"/>
                  <a:gd name="T57" fmla="*/ 49353775 h 5315"/>
                  <a:gd name="T58" fmla="*/ 1281532985 w 13620"/>
                  <a:gd name="T59" fmla="*/ 143138795 h 5315"/>
                  <a:gd name="T60" fmla="*/ 1355681716 w 13620"/>
                  <a:gd name="T61" fmla="*/ 313350598 h 5315"/>
                  <a:gd name="T62" fmla="*/ 1385237660 w 13620"/>
                  <a:gd name="T63" fmla="*/ 347937147 h 5315"/>
                  <a:gd name="T64" fmla="*/ 1434627302 w 13620"/>
                  <a:gd name="T65" fmla="*/ 357781844 h 5315"/>
                  <a:gd name="T66" fmla="*/ 1464312862 w 13620"/>
                  <a:gd name="T67" fmla="*/ 362704372 h 5315"/>
                  <a:gd name="T68" fmla="*/ 1503850283 w 13620"/>
                  <a:gd name="T69" fmla="*/ 365165457 h 5315"/>
                  <a:gd name="T70" fmla="*/ 1523554005 w 13620"/>
                  <a:gd name="T71" fmla="*/ 362704372 h 5315"/>
                  <a:gd name="T72" fmla="*/ 1550776509 w 13620"/>
                  <a:gd name="T73" fmla="*/ 367626901 h 5315"/>
                  <a:gd name="T74" fmla="*/ 1580332453 w 13620"/>
                  <a:gd name="T75" fmla="*/ 384855211 h 5315"/>
                  <a:gd name="T76" fmla="*/ 1587721619 w 13620"/>
                  <a:gd name="T77" fmla="*/ 380062251 h 5315"/>
                  <a:gd name="T78" fmla="*/ 1612481068 w 13620"/>
                  <a:gd name="T79" fmla="*/ 387445864 h 5315"/>
                  <a:gd name="T80" fmla="*/ 1632185151 w 13620"/>
                  <a:gd name="T81" fmla="*/ 384855211 h 5315"/>
                  <a:gd name="T82" fmla="*/ 1693889350 w 13620"/>
                  <a:gd name="T83" fmla="*/ 399752006 h 5315"/>
                  <a:gd name="T84" fmla="*/ 1708796937 w 13620"/>
                  <a:gd name="T85" fmla="*/ 380062251 h 5315"/>
                  <a:gd name="T86" fmla="*/ 1740815937 w 13620"/>
                  <a:gd name="T87" fmla="*/ 347937147 h 5315"/>
                  <a:gd name="T88" fmla="*/ 1745741687 w 13620"/>
                  <a:gd name="T89" fmla="*/ 688361112 h 5315"/>
                  <a:gd name="T90" fmla="*/ 1592647370 w 13620"/>
                  <a:gd name="T91" fmla="*/ 648981963 h 5315"/>
                  <a:gd name="T92" fmla="*/ 1560628731 w 13620"/>
                  <a:gd name="T93" fmla="*/ 639007337 h 5315"/>
                  <a:gd name="T94" fmla="*/ 1513702144 w 13620"/>
                  <a:gd name="T95" fmla="*/ 636675821 h 5315"/>
                  <a:gd name="T96" fmla="*/ 1454460640 w 13620"/>
                  <a:gd name="T97" fmla="*/ 644059434 h 5315"/>
                  <a:gd name="T98" fmla="*/ 1412460164 w 13620"/>
                  <a:gd name="T99" fmla="*/ 646520519 h 5315"/>
                  <a:gd name="T100" fmla="*/ 1367996993 w 13620"/>
                  <a:gd name="T101" fmla="*/ 641468781 h 5315"/>
                  <a:gd name="T102" fmla="*/ 1269218069 w 13620"/>
                  <a:gd name="T103" fmla="*/ 634214377 h 5315"/>
                  <a:gd name="T104" fmla="*/ 1172902200 w 13620"/>
                  <a:gd name="T105" fmla="*/ 629162640 h 5315"/>
                  <a:gd name="T106" fmla="*/ 1123512557 w 13620"/>
                  <a:gd name="T107" fmla="*/ 624240111 h 5315"/>
                  <a:gd name="T108" fmla="*/ 1024733633 w 13620"/>
                  <a:gd name="T109" fmla="*/ 631623724 h 5315"/>
                  <a:gd name="T110" fmla="*/ 869176261 w 13620"/>
                  <a:gd name="T111" fmla="*/ 624240111 h 5315"/>
                  <a:gd name="T112" fmla="*/ 708693137 w 13620"/>
                  <a:gd name="T113" fmla="*/ 624240111 h 5315"/>
                  <a:gd name="T114" fmla="*/ 701304332 w 13620"/>
                  <a:gd name="T115" fmla="*/ 656365576 h 53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3620" h="5315">
                    <a:moveTo>
                      <a:pt x="5372" y="5296"/>
                    </a:moveTo>
                    <a:lnTo>
                      <a:pt x="4305" y="5296"/>
                    </a:lnTo>
                    <a:lnTo>
                      <a:pt x="3257" y="5296"/>
                    </a:lnTo>
                    <a:lnTo>
                      <a:pt x="2210" y="5296"/>
                    </a:lnTo>
                    <a:lnTo>
                      <a:pt x="2153" y="5296"/>
                    </a:lnTo>
                    <a:lnTo>
                      <a:pt x="1372" y="5296"/>
                    </a:lnTo>
                    <a:lnTo>
                      <a:pt x="1143" y="5296"/>
                    </a:lnTo>
                    <a:lnTo>
                      <a:pt x="667" y="5296"/>
                    </a:lnTo>
                    <a:lnTo>
                      <a:pt x="610" y="5277"/>
                    </a:lnTo>
                    <a:lnTo>
                      <a:pt x="381" y="5162"/>
                    </a:lnTo>
                    <a:lnTo>
                      <a:pt x="324" y="5143"/>
                    </a:lnTo>
                    <a:lnTo>
                      <a:pt x="248" y="5124"/>
                    </a:lnTo>
                    <a:lnTo>
                      <a:pt x="172" y="5067"/>
                    </a:lnTo>
                    <a:lnTo>
                      <a:pt x="76" y="4991"/>
                    </a:lnTo>
                    <a:lnTo>
                      <a:pt x="38" y="4933"/>
                    </a:lnTo>
                    <a:lnTo>
                      <a:pt x="38" y="4857"/>
                    </a:lnTo>
                    <a:lnTo>
                      <a:pt x="38" y="4800"/>
                    </a:lnTo>
                    <a:lnTo>
                      <a:pt x="38" y="4724"/>
                    </a:lnTo>
                    <a:lnTo>
                      <a:pt x="0" y="4667"/>
                    </a:lnTo>
                    <a:lnTo>
                      <a:pt x="38" y="4629"/>
                    </a:lnTo>
                    <a:lnTo>
                      <a:pt x="38" y="4610"/>
                    </a:lnTo>
                    <a:lnTo>
                      <a:pt x="76" y="4534"/>
                    </a:lnTo>
                    <a:lnTo>
                      <a:pt x="76" y="3886"/>
                    </a:lnTo>
                    <a:lnTo>
                      <a:pt x="190" y="3410"/>
                    </a:lnTo>
                    <a:lnTo>
                      <a:pt x="248" y="3276"/>
                    </a:lnTo>
                    <a:lnTo>
                      <a:pt x="267" y="3219"/>
                    </a:lnTo>
                    <a:lnTo>
                      <a:pt x="267" y="2762"/>
                    </a:lnTo>
                    <a:lnTo>
                      <a:pt x="305" y="2610"/>
                    </a:lnTo>
                    <a:lnTo>
                      <a:pt x="362" y="2458"/>
                    </a:lnTo>
                    <a:lnTo>
                      <a:pt x="438" y="2362"/>
                    </a:lnTo>
                    <a:lnTo>
                      <a:pt x="514" y="2267"/>
                    </a:lnTo>
                    <a:lnTo>
                      <a:pt x="553" y="2172"/>
                    </a:lnTo>
                    <a:lnTo>
                      <a:pt x="553" y="2057"/>
                    </a:lnTo>
                    <a:lnTo>
                      <a:pt x="419" y="1543"/>
                    </a:lnTo>
                    <a:lnTo>
                      <a:pt x="362" y="1448"/>
                    </a:lnTo>
                    <a:lnTo>
                      <a:pt x="362" y="1429"/>
                    </a:lnTo>
                    <a:lnTo>
                      <a:pt x="400" y="1429"/>
                    </a:lnTo>
                    <a:lnTo>
                      <a:pt x="419" y="1429"/>
                    </a:lnTo>
                    <a:lnTo>
                      <a:pt x="457" y="1410"/>
                    </a:lnTo>
                    <a:lnTo>
                      <a:pt x="457" y="1391"/>
                    </a:lnTo>
                    <a:lnTo>
                      <a:pt x="514" y="1371"/>
                    </a:lnTo>
                    <a:lnTo>
                      <a:pt x="534" y="1352"/>
                    </a:lnTo>
                    <a:lnTo>
                      <a:pt x="553" y="1334"/>
                    </a:lnTo>
                    <a:lnTo>
                      <a:pt x="590" y="1295"/>
                    </a:lnTo>
                    <a:lnTo>
                      <a:pt x="629" y="1257"/>
                    </a:lnTo>
                    <a:lnTo>
                      <a:pt x="667" y="1219"/>
                    </a:lnTo>
                    <a:lnTo>
                      <a:pt x="762" y="1162"/>
                    </a:lnTo>
                    <a:lnTo>
                      <a:pt x="781" y="1143"/>
                    </a:lnTo>
                    <a:lnTo>
                      <a:pt x="800" y="1124"/>
                    </a:lnTo>
                    <a:lnTo>
                      <a:pt x="876" y="971"/>
                    </a:lnTo>
                    <a:lnTo>
                      <a:pt x="876" y="953"/>
                    </a:lnTo>
                    <a:lnTo>
                      <a:pt x="895" y="934"/>
                    </a:lnTo>
                    <a:lnTo>
                      <a:pt x="876" y="914"/>
                    </a:lnTo>
                    <a:lnTo>
                      <a:pt x="876" y="895"/>
                    </a:lnTo>
                    <a:lnTo>
                      <a:pt x="895" y="876"/>
                    </a:lnTo>
                    <a:lnTo>
                      <a:pt x="915" y="838"/>
                    </a:lnTo>
                    <a:lnTo>
                      <a:pt x="933" y="838"/>
                    </a:lnTo>
                    <a:lnTo>
                      <a:pt x="933" y="819"/>
                    </a:lnTo>
                    <a:lnTo>
                      <a:pt x="933" y="800"/>
                    </a:lnTo>
                    <a:lnTo>
                      <a:pt x="915" y="743"/>
                    </a:lnTo>
                    <a:lnTo>
                      <a:pt x="915" y="705"/>
                    </a:lnTo>
                    <a:lnTo>
                      <a:pt x="915" y="629"/>
                    </a:lnTo>
                    <a:lnTo>
                      <a:pt x="933" y="572"/>
                    </a:lnTo>
                    <a:lnTo>
                      <a:pt x="952" y="553"/>
                    </a:lnTo>
                    <a:lnTo>
                      <a:pt x="1010" y="495"/>
                    </a:lnTo>
                    <a:lnTo>
                      <a:pt x="1047" y="477"/>
                    </a:lnTo>
                    <a:lnTo>
                      <a:pt x="1086" y="400"/>
                    </a:lnTo>
                    <a:lnTo>
                      <a:pt x="1105" y="362"/>
                    </a:lnTo>
                    <a:lnTo>
                      <a:pt x="1124" y="343"/>
                    </a:lnTo>
                    <a:lnTo>
                      <a:pt x="1143" y="324"/>
                    </a:lnTo>
                    <a:lnTo>
                      <a:pt x="1162" y="305"/>
                    </a:lnTo>
                    <a:lnTo>
                      <a:pt x="1162" y="286"/>
                    </a:lnTo>
                    <a:lnTo>
                      <a:pt x="1181" y="286"/>
                    </a:lnTo>
                    <a:lnTo>
                      <a:pt x="1200" y="286"/>
                    </a:lnTo>
                    <a:lnTo>
                      <a:pt x="1219" y="267"/>
                    </a:lnTo>
                    <a:lnTo>
                      <a:pt x="1314" y="267"/>
                    </a:lnTo>
                    <a:lnTo>
                      <a:pt x="1314" y="248"/>
                    </a:lnTo>
                    <a:lnTo>
                      <a:pt x="1333" y="248"/>
                    </a:lnTo>
                    <a:lnTo>
                      <a:pt x="1372" y="228"/>
                    </a:lnTo>
                    <a:lnTo>
                      <a:pt x="1372" y="210"/>
                    </a:lnTo>
                    <a:lnTo>
                      <a:pt x="1428" y="228"/>
                    </a:lnTo>
                    <a:lnTo>
                      <a:pt x="1486" y="267"/>
                    </a:lnTo>
                    <a:lnTo>
                      <a:pt x="1562" y="324"/>
                    </a:lnTo>
                    <a:lnTo>
                      <a:pt x="1581" y="381"/>
                    </a:lnTo>
                    <a:lnTo>
                      <a:pt x="1543" y="495"/>
                    </a:lnTo>
                    <a:lnTo>
                      <a:pt x="1714" y="1086"/>
                    </a:lnTo>
                    <a:lnTo>
                      <a:pt x="1753" y="1086"/>
                    </a:lnTo>
                    <a:lnTo>
                      <a:pt x="2019" y="1048"/>
                    </a:lnTo>
                    <a:lnTo>
                      <a:pt x="3143" y="724"/>
                    </a:lnTo>
                    <a:lnTo>
                      <a:pt x="3219" y="686"/>
                    </a:lnTo>
                    <a:lnTo>
                      <a:pt x="3448" y="648"/>
                    </a:lnTo>
                    <a:lnTo>
                      <a:pt x="3524" y="648"/>
                    </a:lnTo>
                    <a:lnTo>
                      <a:pt x="3600" y="648"/>
                    </a:lnTo>
                    <a:lnTo>
                      <a:pt x="3619" y="667"/>
                    </a:lnTo>
                    <a:lnTo>
                      <a:pt x="3638" y="705"/>
                    </a:lnTo>
                    <a:lnTo>
                      <a:pt x="3658" y="781"/>
                    </a:lnTo>
                    <a:lnTo>
                      <a:pt x="3676" y="857"/>
                    </a:lnTo>
                    <a:lnTo>
                      <a:pt x="3695" y="876"/>
                    </a:lnTo>
                    <a:lnTo>
                      <a:pt x="3848" y="857"/>
                    </a:lnTo>
                    <a:lnTo>
                      <a:pt x="4000" y="838"/>
                    </a:lnTo>
                    <a:lnTo>
                      <a:pt x="4095" y="857"/>
                    </a:lnTo>
                    <a:lnTo>
                      <a:pt x="4134" y="876"/>
                    </a:lnTo>
                    <a:lnTo>
                      <a:pt x="4171" y="895"/>
                    </a:lnTo>
                    <a:lnTo>
                      <a:pt x="4210" y="895"/>
                    </a:lnTo>
                    <a:lnTo>
                      <a:pt x="4324" y="876"/>
                    </a:lnTo>
                    <a:lnTo>
                      <a:pt x="4362" y="876"/>
                    </a:lnTo>
                    <a:lnTo>
                      <a:pt x="4400" y="914"/>
                    </a:lnTo>
                    <a:lnTo>
                      <a:pt x="4515" y="1048"/>
                    </a:lnTo>
                    <a:lnTo>
                      <a:pt x="4552" y="1124"/>
                    </a:lnTo>
                    <a:lnTo>
                      <a:pt x="4610" y="1391"/>
                    </a:lnTo>
                    <a:lnTo>
                      <a:pt x="4648" y="1448"/>
                    </a:lnTo>
                    <a:lnTo>
                      <a:pt x="4686" y="1467"/>
                    </a:lnTo>
                    <a:lnTo>
                      <a:pt x="4724" y="1486"/>
                    </a:lnTo>
                    <a:lnTo>
                      <a:pt x="4743" y="1505"/>
                    </a:lnTo>
                    <a:lnTo>
                      <a:pt x="4762" y="1543"/>
                    </a:lnTo>
                    <a:lnTo>
                      <a:pt x="4781" y="1638"/>
                    </a:lnTo>
                    <a:lnTo>
                      <a:pt x="4800" y="1676"/>
                    </a:lnTo>
                    <a:lnTo>
                      <a:pt x="4857" y="1714"/>
                    </a:lnTo>
                    <a:lnTo>
                      <a:pt x="4991" y="1867"/>
                    </a:lnTo>
                    <a:lnTo>
                      <a:pt x="5124" y="1848"/>
                    </a:lnTo>
                    <a:lnTo>
                      <a:pt x="5219" y="1828"/>
                    </a:lnTo>
                    <a:lnTo>
                      <a:pt x="5372" y="1867"/>
                    </a:lnTo>
                    <a:lnTo>
                      <a:pt x="5429" y="1867"/>
                    </a:lnTo>
                    <a:lnTo>
                      <a:pt x="5581" y="1828"/>
                    </a:lnTo>
                    <a:lnTo>
                      <a:pt x="6134" y="1828"/>
                    </a:lnTo>
                    <a:lnTo>
                      <a:pt x="6210" y="1828"/>
                    </a:lnTo>
                    <a:lnTo>
                      <a:pt x="6381" y="1772"/>
                    </a:lnTo>
                    <a:lnTo>
                      <a:pt x="6648" y="1638"/>
                    </a:lnTo>
                    <a:lnTo>
                      <a:pt x="6686" y="1619"/>
                    </a:lnTo>
                    <a:lnTo>
                      <a:pt x="6724" y="1486"/>
                    </a:lnTo>
                    <a:lnTo>
                      <a:pt x="6762" y="1391"/>
                    </a:lnTo>
                    <a:lnTo>
                      <a:pt x="6877" y="1181"/>
                    </a:lnTo>
                    <a:lnTo>
                      <a:pt x="6914" y="1143"/>
                    </a:lnTo>
                    <a:lnTo>
                      <a:pt x="6991" y="1124"/>
                    </a:lnTo>
                    <a:lnTo>
                      <a:pt x="7029" y="1105"/>
                    </a:lnTo>
                    <a:lnTo>
                      <a:pt x="7105" y="1048"/>
                    </a:lnTo>
                    <a:lnTo>
                      <a:pt x="7258" y="971"/>
                    </a:lnTo>
                    <a:lnTo>
                      <a:pt x="7295" y="934"/>
                    </a:lnTo>
                    <a:lnTo>
                      <a:pt x="7410" y="705"/>
                    </a:lnTo>
                    <a:lnTo>
                      <a:pt x="7467" y="743"/>
                    </a:lnTo>
                    <a:lnTo>
                      <a:pt x="7524" y="781"/>
                    </a:lnTo>
                    <a:lnTo>
                      <a:pt x="7657" y="819"/>
                    </a:lnTo>
                    <a:lnTo>
                      <a:pt x="7696" y="838"/>
                    </a:lnTo>
                    <a:lnTo>
                      <a:pt x="7772" y="895"/>
                    </a:lnTo>
                    <a:lnTo>
                      <a:pt x="8172" y="1086"/>
                    </a:lnTo>
                    <a:lnTo>
                      <a:pt x="8229" y="1124"/>
                    </a:lnTo>
                    <a:lnTo>
                      <a:pt x="8229" y="1143"/>
                    </a:lnTo>
                    <a:lnTo>
                      <a:pt x="8210" y="1200"/>
                    </a:lnTo>
                    <a:lnTo>
                      <a:pt x="8191" y="1219"/>
                    </a:lnTo>
                    <a:lnTo>
                      <a:pt x="8210" y="1276"/>
                    </a:lnTo>
                    <a:lnTo>
                      <a:pt x="8248" y="1276"/>
                    </a:lnTo>
                    <a:lnTo>
                      <a:pt x="8305" y="1276"/>
                    </a:lnTo>
                    <a:lnTo>
                      <a:pt x="8477" y="1219"/>
                    </a:lnTo>
                    <a:lnTo>
                      <a:pt x="8534" y="1181"/>
                    </a:lnTo>
                    <a:lnTo>
                      <a:pt x="8667" y="724"/>
                    </a:lnTo>
                    <a:lnTo>
                      <a:pt x="8705" y="648"/>
                    </a:lnTo>
                    <a:lnTo>
                      <a:pt x="8819" y="533"/>
                    </a:lnTo>
                    <a:lnTo>
                      <a:pt x="9200" y="228"/>
                    </a:lnTo>
                    <a:lnTo>
                      <a:pt x="9391" y="19"/>
                    </a:lnTo>
                    <a:lnTo>
                      <a:pt x="9448" y="0"/>
                    </a:lnTo>
                    <a:lnTo>
                      <a:pt x="9486" y="0"/>
                    </a:lnTo>
                    <a:lnTo>
                      <a:pt x="9505" y="0"/>
                    </a:lnTo>
                    <a:lnTo>
                      <a:pt x="9524" y="19"/>
                    </a:lnTo>
                    <a:lnTo>
                      <a:pt x="9543" y="57"/>
                    </a:lnTo>
                    <a:lnTo>
                      <a:pt x="9638" y="228"/>
                    </a:lnTo>
                    <a:lnTo>
                      <a:pt x="9715" y="324"/>
                    </a:lnTo>
                    <a:lnTo>
                      <a:pt x="9772" y="381"/>
                    </a:lnTo>
                    <a:lnTo>
                      <a:pt x="9696" y="800"/>
                    </a:lnTo>
                    <a:lnTo>
                      <a:pt x="9696" y="819"/>
                    </a:lnTo>
                    <a:lnTo>
                      <a:pt x="9715" y="857"/>
                    </a:lnTo>
                    <a:lnTo>
                      <a:pt x="9734" y="895"/>
                    </a:lnTo>
                    <a:lnTo>
                      <a:pt x="9772" y="971"/>
                    </a:lnTo>
                    <a:lnTo>
                      <a:pt x="9886" y="1105"/>
                    </a:lnTo>
                    <a:lnTo>
                      <a:pt x="10134" y="1334"/>
                    </a:lnTo>
                    <a:lnTo>
                      <a:pt x="10210" y="1448"/>
                    </a:lnTo>
                    <a:lnTo>
                      <a:pt x="10343" y="1676"/>
                    </a:lnTo>
                    <a:lnTo>
                      <a:pt x="10400" y="1848"/>
                    </a:lnTo>
                    <a:lnTo>
                      <a:pt x="10439" y="2019"/>
                    </a:lnTo>
                    <a:lnTo>
                      <a:pt x="10458" y="2419"/>
                    </a:lnTo>
                    <a:lnTo>
                      <a:pt x="10458" y="2458"/>
                    </a:lnTo>
                    <a:lnTo>
                      <a:pt x="10572" y="2610"/>
                    </a:lnTo>
                    <a:lnTo>
                      <a:pt x="10591" y="2610"/>
                    </a:lnTo>
                    <a:lnTo>
                      <a:pt x="10648" y="2648"/>
                    </a:lnTo>
                    <a:lnTo>
                      <a:pt x="10667" y="2667"/>
                    </a:lnTo>
                    <a:lnTo>
                      <a:pt x="10686" y="2686"/>
                    </a:lnTo>
                    <a:lnTo>
                      <a:pt x="10705" y="2686"/>
                    </a:lnTo>
                    <a:lnTo>
                      <a:pt x="10781" y="2705"/>
                    </a:lnTo>
                    <a:lnTo>
                      <a:pt x="10839" y="2724"/>
                    </a:lnTo>
                    <a:lnTo>
                      <a:pt x="10896" y="2743"/>
                    </a:lnTo>
                    <a:lnTo>
                      <a:pt x="11010" y="2743"/>
                    </a:lnTo>
                    <a:lnTo>
                      <a:pt x="11067" y="2762"/>
                    </a:lnTo>
                    <a:lnTo>
                      <a:pt x="11105" y="2781"/>
                    </a:lnTo>
                    <a:lnTo>
                      <a:pt x="11181" y="2724"/>
                    </a:lnTo>
                    <a:lnTo>
                      <a:pt x="11220" y="2743"/>
                    </a:lnTo>
                    <a:lnTo>
                      <a:pt x="11277" y="2800"/>
                    </a:lnTo>
                    <a:lnTo>
                      <a:pt x="11296" y="2800"/>
                    </a:lnTo>
                    <a:lnTo>
                      <a:pt x="11334" y="2800"/>
                    </a:lnTo>
                    <a:lnTo>
                      <a:pt x="11505" y="2838"/>
                    </a:lnTo>
                    <a:lnTo>
                      <a:pt x="11543" y="2857"/>
                    </a:lnTo>
                    <a:lnTo>
                      <a:pt x="11562" y="2838"/>
                    </a:lnTo>
                    <a:lnTo>
                      <a:pt x="11582" y="2819"/>
                    </a:lnTo>
                    <a:lnTo>
                      <a:pt x="11601" y="2819"/>
                    </a:lnTo>
                    <a:lnTo>
                      <a:pt x="11638" y="2876"/>
                    </a:lnTo>
                    <a:lnTo>
                      <a:pt x="11658" y="2895"/>
                    </a:lnTo>
                    <a:lnTo>
                      <a:pt x="11677" y="2876"/>
                    </a:lnTo>
                    <a:lnTo>
                      <a:pt x="11696" y="2857"/>
                    </a:lnTo>
                    <a:lnTo>
                      <a:pt x="11715" y="2819"/>
                    </a:lnTo>
                    <a:lnTo>
                      <a:pt x="11753" y="2800"/>
                    </a:lnTo>
                    <a:lnTo>
                      <a:pt x="11810" y="2800"/>
                    </a:lnTo>
                    <a:lnTo>
                      <a:pt x="11867" y="2838"/>
                    </a:lnTo>
                    <a:lnTo>
                      <a:pt x="11886" y="2819"/>
                    </a:lnTo>
                    <a:lnTo>
                      <a:pt x="11905" y="2819"/>
                    </a:lnTo>
                    <a:lnTo>
                      <a:pt x="11924" y="2819"/>
                    </a:lnTo>
                    <a:lnTo>
                      <a:pt x="11963" y="2838"/>
                    </a:lnTo>
                    <a:lnTo>
                      <a:pt x="12000" y="2800"/>
                    </a:lnTo>
                    <a:lnTo>
                      <a:pt x="12058" y="2819"/>
                    </a:lnTo>
                    <a:lnTo>
                      <a:pt x="12077" y="2857"/>
                    </a:lnTo>
                    <a:lnTo>
                      <a:pt x="12077" y="2915"/>
                    </a:lnTo>
                    <a:lnTo>
                      <a:pt x="12153" y="2934"/>
                    </a:lnTo>
                    <a:lnTo>
                      <a:pt x="12191" y="2971"/>
                    </a:lnTo>
                    <a:lnTo>
                      <a:pt x="12210" y="3048"/>
                    </a:lnTo>
                    <a:lnTo>
                      <a:pt x="12229" y="3067"/>
                    </a:lnTo>
                    <a:lnTo>
                      <a:pt x="12267" y="3086"/>
                    </a:lnTo>
                    <a:lnTo>
                      <a:pt x="12324" y="3086"/>
                    </a:lnTo>
                    <a:lnTo>
                      <a:pt x="12286" y="3048"/>
                    </a:lnTo>
                    <a:lnTo>
                      <a:pt x="12248" y="2934"/>
                    </a:lnTo>
                    <a:lnTo>
                      <a:pt x="12248" y="2915"/>
                    </a:lnTo>
                    <a:lnTo>
                      <a:pt x="12286" y="2857"/>
                    </a:lnTo>
                    <a:lnTo>
                      <a:pt x="12305" y="2876"/>
                    </a:lnTo>
                    <a:lnTo>
                      <a:pt x="12344" y="2895"/>
                    </a:lnTo>
                    <a:lnTo>
                      <a:pt x="12381" y="2915"/>
                    </a:lnTo>
                    <a:lnTo>
                      <a:pt x="12439" y="2991"/>
                    </a:lnTo>
                    <a:lnTo>
                      <a:pt x="12476" y="3010"/>
                    </a:lnTo>
                    <a:lnTo>
                      <a:pt x="12534" y="3010"/>
                    </a:lnTo>
                    <a:lnTo>
                      <a:pt x="12553" y="3010"/>
                    </a:lnTo>
                    <a:lnTo>
                      <a:pt x="12553" y="2991"/>
                    </a:lnTo>
                    <a:lnTo>
                      <a:pt x="12572" y="2952"/>
                    </a:lnTo>
                    <a:lnTo>
                      <a:pt x="12591" y="2971"/>
                    </a:lnTo>
                    <a:lnTo>
                      <a:pt x="12629" y="2991"/>
                    </a:lnTo>
                    <a:lnTo>
                      <a:pt x="12629" y="3010"/>
                    </a:lnTo>
                    <a:lnTo>
                      <a:pt x="12762" y="3086"/>
                    </a:lnTo>
                    <a:lnTo>
                      <a:pt x="12801" y="3105"/>
                    </a:lnTo>
                    <a:lnTo>
                      <a:pt x="13010" y="3105"/>
                    </a:lnTo>
                    <a:lnTo>
                      <a:pt x="13067" y="3086"/>
                    </a:lnTo>
                    <a:lnTo>
                      <a:pt x="13067" y="3048"/>
                    </a:lnTo>
                    <a:lnTo>
                      <a:pt x="13048" y="2952"/>
                    </a:lnTo>
                    <a:lnTo>
                      <a:pt x="13048" y="2895"/>
                    </a:lnTo>
                    <a:lnTo>
                      <a:pt x="13086" y="2895"/>
                    </a:lnTo>
                    <a:lnTo>
                      <a:pt x="13143" y="2915"/>
                    </a:lnTo>
                    <a:lnTo>
                      <a:pt x="13182" y="2934"/>
                    </a:lnTo>
                    <a:lnTo>
                      <a:pt x="13162" y="2876"/>
                    </a:lnTo>
                    <a:lnTo>
                      <a:pt x="13162" y="2857"/>
                    </a:lnTo>
                    <a:lnTo>
                      <a:pt x="13220" y="2838"/>
                    </a:lnTo>
                    <a:lnTo>
                      <a:pt x="13353" y="2724"/>
                    </a:lnTo>
                    <a:lnTo>
                      <a:pt x="13391" y="2705"/>
                    </a:lnTo>
                    <a:lnTo>
                      <a:pt x="13429" y="2686"/>
                    </a:lnTo>
                    <a:lnTo>
                      <a:pt x="13467" y="2667"/>
                    </a:lnTo>
                    <a:lnTo>
                      <a:pt x="13505" y="2895"/>
                    </a:lnTo>
                    <a:lnTo>
                      <a:pt x="13619" y="5314"/>
                    </a:lnTo>
                    <a:lnTo>
                      <a:pt x="13467" y="5314"/>
                    </a:lnTo>
                    <a:lnTo>
                      <a:pt x="12934" y="5314"/>
                    </a:lnTo>
                    <a:lnTo>
                      <a:pt x="12324" y="5296"/>
                    </a:lnTo>
                    <a:lnTo>
                      <a:pt x="12324" y="5219"/>
                    </a:lnTo>
                    <a:lnTo>
                      <a:pt x="12324" y="5105"/>
                    </a:lnTo>
                    <a:lnTo>
                      <a:pt x="12324" y="5067"/>
                    </a:lnTo>
                    <a:lnTo>
                      <a:pt x="12286" y="5010"/>
                    </a:lnTo>
                    <a:lnTo>
                      <a:pt x="12229" y="4972"/>
                    </a:lnTo>
                    <a:lnTo>
                      <a:pt x="12172" y="4933"/>
                    </a:lnTo>
                    <a:lnTo>
                      <a:pt x="12134" y="4915"/>
                    </a:lnTo>
                    <a:lnTo>
                      <a:pt x="12115" y="4915"/>
                    </a:lnTo>
                    <a:lnTo>
                      <a:pt x="12058" y="4933"/>
                    </a:lnTo>
                    <a:lnTo>
                      <a:pt x="12039" y="4933"/>
                    </a:lnTo>
                    <a:lnTo>
                      <a:pt x="12000" y="4933"/>
                    </a:lnTo>
                    <a:lnTo>
                      <a:pt x="11963" y="4896"/>
                    </a:lnTo>
                    <a:lnTo>
                      <a:pt x="11867" y="4876"/>
                    </a:lnTo>
                    <a:lnTo>
                      <a:pt x="11753" y="4876"/>
                    </a:lnTo>
                    <a:lnTo>
                      <a:pt x="11715" y="4876"/>
                    </a:lnTo>
                    <a:lnTo>
                      <a:pt x="11677" y="4915"/>
                    </a:lnTo>
                    <a:lnTo>
                      <a:pt x="11601" y="4972"/>
                    </a:lnTo>
                    <a:lnTo>
                      <a:pt x="11582" y="4991"/>
                    </a:lnTo>
                    <a:lnTo>
                      <a:pt x="11429" y="5010"/>
                    </a:lnTo>
                    <a:lnTo>
                      <a:pt x="11334" y="4972"/>
                    </a:lnTo>
                    <a:lnTo>
                      <a:pt x="11277" y="4952"/>
                    </a:lnTo>
                    <a:lnTo>
                      <a:pt x="11220" y="4972"/>
                    </a:lnTo>
                    <a:lnTo>
                      <a:pt x="11181" y="4991"/>
                    </a:lnTo>
                    <a:lnTo>
                      <a:pt x="11125" y="4972"/>
                    </a:lnTo>
                    <a:lnTo>
                      <a:pt x="11010" y="4933"/>
                    </a:lnTo>
                    <a:lnTo>
                      <a:pt x="10972" y="4972"/>
                    </a:lnTo>
                    <a:lnTo>
                      <a:pt x="10934" y="4991"/>
                    </a:lnTo>
                    <a:lnTo>
                      <a:pt x="10896" y="4991"/>
                    </a:lnTo>
                    <a:lnTo>
                      <a:pt x="10839" y="4972"/>
                    </a:lnTo>
                    <a:lnTo>
                      <a:pt x="10820" y="5010"/>
                    </a:lnTo>
                    <a:lnTo>
                      <a:pt x="10744" y="4991"/>
                    </a:lnTo>
                    <a:lnTo>
                      <a:pt x="10667" y="4952"/>
                    </a:lnTo>
                    <a:lnTo>
                      <a:pt x="10610" y="4933"/>
                    </a:lnTo>
                    <a:lnTo>
                      <a:pt x="10553" y="4952"/>
                    </a:lnTo>
                    <a:lnTo>
                      <a:pt x="10515" y="4991"/>
                    </a:lnTo>
                    <a:lnTo>
                      <a:pt x="10477" y="5029"/>
                    </a:lnTo>
                    <a:lnTo>
                      <a:pt x="10400" y="5029"/>
                    </a:lnTo>
                    <a:lnTo>
                      <a:pt x="9924" y="4972"/>
                    </a:lnTo>
                    <a:lnTo>
                      <a:pt x="9829" y="4933"/>
                    </a:lnTo>
                    <a:lnTo>
                      <a:pt x="9791" y="4896"/>
                    </a:lnTo>
                    <a:lnTo>
                      <a:pt x="9696" y="4915"/>
                    </a:lnTo>
                    <a:lnTo>
                      <a:pt x="9638" y="4896"/>
                    </a:lnTo>
                    <a:lnTo>
                      <a:pt x="9448" y="4838"/>
                    </a:lnTo>
                    <a:lnTo>
                      <a:pt x="9315" y="4819"/>
                    </a:lnTo>
                    <a:lnTo>
                      <a:pt x="9105" y="4857"/>
                    </a:lnTo>
                    <a:lnTo>
                      <a:pt x="9048" y="4857"/>
                    </a:lnTo>
                    <a:lnTo>
                      <a:pt x="8934" y="4781"/>
                    </a:lnTo>
                    <a:lnTo>
                      <a:pt x="8895" y="4762"/>
                    </a:lnTo>
                    <a:lnTo>
                      <a:pt x="8858" y="4762"/>
                    </a:lnTo>
                    <a:lnTo>
                      <a:pt x="8781" y="4800"/>
                    </a:lnTo>
                    <a:lnTo>
                      <a:pt x="8743" y="4819"/>
                    </a:lnTo>
                    <a:lnTo>
                      <a:pt x="8667" y="4819"/>
                    </a:lnTo>
                    <a:lnTo>
                      <a:pt x="8534" y="4876"/>
                    </a:lnTo>
                    <a:lnTo>
                      <a:pt x="8477" y="4896"/>
                    </a:lnTo>
                    <a:lnTo>
                      <a:pt x="8324" y="4876"/>
                    </a:lnTo>
                    <a:lnTo>
                      <a:pt x="8172" y="4857"/>
                    </a:lnTo>
                    <a:lnTo>
                      <a:pt x="8115" y="4857"/>
                    </a:lnTo>
                    <a:lnTo>
                      <a:pt x="7905" y="4876"/>
                    </a:lnTo>
                    <a:lnTo>
                      <a:pt x="7639" y="4857"/>
                    </a:lnTo>
                    <a:lnTo>
                      <a:pt x="7372" y="4876"/>
                    </a:lnTo>
                    <a:lnTo>
                      <a:pt x="7067" y="4876"/>
                    </a:lnTo>
                    <a:lnTo>
                      <a:pt x="6934" y="4876"/>
                    </a:lnTo>
                    <a:lnTo>
                      <a:pt x="6877" y="4876"/>
                    </a:lnTo>
                    <a:lnTo>
                      <a:pt x="6705" y="4819"/>
                    </a:lnTo>
                    <a:lnTo>
                      <a:pt x="6629" y="4762"/>
                    </a:lnTo>
                    <a:lnTo>
                      <a:pt x="6591" y="4743"/>
                    </a:lnTo>
                    <a:lnTo>
                      <a:pt x="6553" y="4743"/>
                    </a:lnTo>
                    <a:lnTo>
                      <a:pt x="6496" y="4743"/>
                    </a:lnTo>
                    <a:lnTo>
                      <a:pt x="6419" y="4781"/>
                    </a:lnTo>
                    <a:lnTo>
                      <a:pt x="5467" y="4819"/>
                    </a:lnTo>
                    <a:lnTo>
                      <a:pt x="5467" y="4838"/>
                    </a:lnTo>
                    <a:lnTo>
                      <a:pt x="5486" y="4896"/>
                    </a:lnTo>
                    <a:lnTo>
                      <a:pt x="5486" y="4933"/>
                    </a:lnTo>
                    <a:lnTo>
                      <a:pt x="5467" y="4991"/>
                    </a:lnTo>
                    <a:lnTo>
                      <a:pt x="5429" y="5029"/>
                    </a:lnTo>
                    <a:lnTo>
                      <a:pt x="5410" y="5067"/>
                    </a:lnTo>
                    <a:lnTo>
                      <a:pt x="5410" y="5124"/>
                    </a:lnTo>
                    <a:lnTo>
                      <a:pt x="5410" y="5162"/>
                    </a:lnTo>
                    <a:lnTo>
                      <a:pt x="5410" y="5200"/>
                    </a:lnTo>
                    <a:lnTo>
                      <a:pt x="5390" y="5257"/>
                    </a:lnTo>
                    <a:lnTo>
                      <a:pt x="5372" y="5296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46" name="Freeform 3">
                <a:extLst>
                  <a:ext uri="{FF2B5EF4-FFF2-40B4-BE49-F238E27FC236}">
                    <a16:creationId xmlns:a16="http://schemas.microsoft.com/office/drawing/2014/main" id="{929C7751-8739-A34D-9A2A-07467023C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9575" y="885825"/>
                <a:ext cx="2901950" cy="4094163"/>
              </a:xfrm>
              <a:custGeom>
                <a:avLst/>
                <a:gdLst>
                  <a:gd name="T0" fmla="*/ 508799444 w 8059"/>
                  <a:gd name="T1" fmla="*/ 71664592 h 11373"/>
                  <a:gd name="T2" fmla="*/ 528508146 w 8059"/>
                  <a:gd name="T3" fmla="*/ 140737618 h 11373"/>
                  <a:gd name="T4" fmla="*/ 538362677 w 8059"/>
                  <a:gd name="T5" fmla="*/ 155511236 h 11373"/>
                  <a:gd name="T6" fmla="*/ 560664734 w 8059"/>
                  <a:gd name="T7" fmla="*/ 155511236 h 11373"/>
                  <a:gd name="T8" fmla="*/ 595284684 w 8059"/>
                  <a:gd name="T9" fmla="*/ 167822524 h 11373"/>
                  <a:gd name="T10" fmla="*/ 612530023 w 8059"/>
                  <a:gd name="T11" fmla="*/ 187650037 h 11373"/>
                  <a:gd name="T12" fmla="*/ 637166171 w 8059"/>
                  <a:gd name="T13" fmla="*/ 212272614 h 11373"/>
                  <a:gd name="T14" fmla="*/ 666859036 w 8059"/>
                  <a:gd name="T15" fmla="*/ 288861865 h 11373"/>
                  <a:gd name="T16" fmla="*/ 674249844 w 8059"/>
                  <a:gd name="T17" fmla="*/ 296248494 h 11373"/>
                  <a:gd name="T18" fmla="*/ 684104375 w 8059"/>
                  <a:gd name="T19" fmla="*/ 318538697 h 11373"/>
                  <a:gd name="T20" fmla="*/ 686567738 w 8059"/>
                  <a:gd name="T21" fmla="*/ 404847311 h 11373"/>
                  <a:gd name="T22" fmla="*/ 691624815 w 8059"/>
                  <a:gd name="T23" fmla="*/ 427007557 h 11373"/>
                  <a:gd name="T24" fmla="*/ 711333517 w 8059"/>
                  <a:gd name="T25" fmla="*/ 459146719 h 11373"/>
                  <a:gd name="T26" fmla="*/ 758271721 w 8059"/>
                  <a:gd name="T27" fmla="*/ 466662944 h 11373"/>
                  <a:gd name="T28" fmla="*/ 758271721 w 8059"/>
                  <a:gd name="T29" fmla="*/ 491285520 h 11373"/>
                  <a:gd name="T30" fmla="*/ 758271721 w 8059"/>
                  <a:gd name="T31" fmla="*/ 523294726 h 11373"/>
                  <a:gd name="T32" fmla="*/ 760735444 w 8059"/>
                  <a:gd name="T33" fmla="*/ 545584929 h 11373"/>
                  <a:gd name="T34" fmla="*/ 770589975 w 8059"/>
                  <a:gd name="T35" fmla="*/ 577723730 h 11373"/>
                  <a:gd name="T36" fmla="*/ 773053338 w 8059"/>
                  <a:gd name="T37" fmla="*/ 627098479 h 11373"/>
                  <a:gd name="T38" fmla="*/ 768126252 w 8059"/>
                  <a:gd name="T39" fmla="*/ 636947438 h 11373"/>
                  <a:gd name="T40" fmla="*/ 790428309 w 8059"/>
                  <a:gd name="T41" fmla="*/ 710945123 h 11373"/>
                  <a:gd name="T42" fmla="*/ 758271721 w 8059"/>
                  <a:gd name="T43" fmla="*/ 804769962 h 11373"/>
                  <a:gd name="T44" fmla="*/ 763199167 w 8059"/>
                  <a:gd name="T45" fmla="*/ 829392538 h 11373"/>
                  <a:gd name="T46" fmla="*/ 750880913 w 8059"/>
                  <a:gd name="T47" fmla="*/ 975054816 h 11373"/>
                  <a:gd name="T48" fmla="*/ 765662529 w 8059"/>
                  <a:gd name="T49" fmla="*/ 1068879654 h 11373"/>
                  <a:gd name="T50" fmla="*/ 795355394 w 8059"/>
                  <a:gd name="T51" fmla="*/ 1187457026 h 11373"/>
                  <a:gd name="T52" fmla="*/ 819991542 w 8059"/>
                  <a:gd name="T53" fmla="*/ 1202230644 h 11373"/>
                  <a:gd name="T54" fmla="*/ 852148129 w 8059"/>
                  <a:gd name="T55" fmla="*/ 1244088807 h 11373"/>
                  <a:gd name="T56" fmla="*/ 871856831 w 8059"/>
                  <a:gd name="T57" fmla="*/ 1293463556 h 11373"/>
                  <a:gd name="T58" fmla="*/ 1010207721 w 8059"/>
                  <a:gd name="T59" fmla="*/ 1419427557 h 11373"/>
                  <a:gd name="T60" fmla="*/ 832309795 w 8059"/>
                  <a:gd name="T61" fmla="*/ 1444179729 h 11373"/>
                  <a:gd name="T62" fmla="*/ 763199167 w 8059"/>
                  <a:gd name="T63" fmla="*/ 1461415677 h 11373"/>
                  <a:gd name="T64" fmla="*/ 612530023 w 8059"/>
                  <a:gd name="T65" fmla="*/ 1473726965 h 11373"/>
                  <a:gd name="T66" fmla="*/ 365521110 w 8059"/>
                  <a:gd name="T67" fmla="*/ 1409578598 h 11373"/>
                  <a:gd name="T68" fmla="*/ 276701779 w 8059"/>
                  <a:gd name="T69" fmla="*/ 1370052808 h 11373"/>
                  <a:gd name="T70" fmla="*/ 192679902 w 8059"/>
                  <a:gd name="T71" fmla="*/ 1340376336 h 11373"/>
                  <a:gd name="T72" fmla="*/ 118642187 w 8059"/>
                  <a:gd name="T73" fmla="*/ 1347892561 h 11373"/>
                  <a:gd name="T74" fmla="*/ 126032996 w 8059"/>
                  <a:gd name="T75" fmla="*/ 1382364096 h 11373"/>
                  <a:gd name="T76" fmla="*/ 46938204 w 8059"/>
                  <a:gd name="T77" fmla="*/ 1402062373 h 11373"/>
                  <a:gd name="T78" fmla="*/ 0 w 8059"/>
                  <a:gd name="T79" fmla="*/ 1382364096 h 11373"/>
                  <a:gd name="T80" fmla="*/ 27229502 w 8059"/>
                  <a:gd name="T81" fmla="*/ 1340376336 h 11373"/>
                  <a:gd name="T82" fmla="*/ 79094792 w 8059"/>
                  <a:gd name="T83" fmla="*/ 1123179063 h 11373"/>
                  <a:gd name="T84" fmla="*/ 170377845 w 8059"/>
                  <a:gd name="T85" fmla="*/ 957818868 h 11373"/>
                  <a:gd name="T86" fmla="*/ 234690660 w 8059"/>
                  <a:gd name="T87" fmla="*/ 876304958 h 11373"/>
                  <a:gd name="T88" fmla="*/ 343348685 w 8059"/>
                  <a:gd name="T89" fmla="*/ 863993669 h 11373"/>
                  <a:gd name="T90" fmla="*/ 402605143 w 8059"/>
                  <a:gd name="T91" fmla="*/ 834446794 h 11373"/>
                  <a:gd name="T92" fmla="*/ 508799444 w 8059"/>
                  <a:gd name="T93" fmla="*/ 760319872 h 11373"/>
                  <a:gd name="T94" fmla="*/ 563128457 w 8059"/>
                  <a:gd name="T95" fmla="*/ 710945123 h 11373"/>
                  <a:gd name="T96" fmla="*/ 545883117 w 8059"/>
                  <a:gd name="T97" fmla="*/ 661570014 h 11373"/>
                  <a:gd name="T98" fmla="*/ 526044424 w 8059"/>
                  <a:gd name="T99" fmla="*/ 646796756 h 11373"/>
                  <a:gd name="T100" fmla="*/ 563128457 w 8059"/>
                  <a:gd name="T101" fmla="*/ 545584929 h 11373"/>
                  <a:gd name="T102" fmla="*/ 560664734 w 8059"/>
                  <a:gd name="T103" fmla="*/ 486360861 h 11373"/>
                  <a:gd name="T104" fmla="*/ 582966790 w 8059"/>
                  <a:gd name="T105" fmla="*/ 429599483 h 11373"/>
                  <a:gd name="T106" fmla="*/ 558201011 w 8059"/>
                  <a:gd name="T107" fmla="*/ 424545228 h 11373"/>
                  <a:gd name="T108" fmla="*/ 533565224 w 8059"/>
                  <a:gd name="T109" fmla="*/ 392536022 h 11373"/>
                  <a:gd name="T110" fmla="*/ 511262807 w 8059"/>
                  <a:gd name="T111" fmla="*/ 367913446 h 11373"/>
                  <a:gd name="T112" fmla="*/ 370448555 w 8059"/>
                  <a:gd name="T113" fmla="*/ 338236614 h 11373"/>
                  <a:gd name="T114" fmla="*/ 360594024 w 8059"/>
                  <a:gd name="T115" fmla="*/ 291324195 h 11373"/>
                  <a:gd name="T116" fmla="*/ 476642857 w 8059"/>
                  <a:gd name="T117" fmla="*/ 4924659 h 113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059" h="11373">
                    <a:moveTo>
                      <a:pt x="3829" y="305"/>
                    </a:moveTo>
                    <a:lnTo>
                      <a:pt x="3848" y="305"/>
                    </a:lnTo>
                    <a:lnTo>
                      <a:pt x="3886" y="362"/>
                    </a:lnTo>
                    <a:lnTo>
                      <a:pt x="3924" y="419"/>
                    </a:lnTo>
                    <a:lnTo>
                      <a:pt x="3924" y="477"/>
                    </a:lnTo>
                    <a:lnTo>
                      <a:pt x="3924" y="553"/>
                    </a:lnTo>
                    <a:lnTo>
                      <a:pt x="3867" y="705"/>
                    </a:lnTo>
                    <a:lnTo>
                      <a:pt x="3867" y="762"/>
                    </a:lnTo>
                    <a:lnTo>
                      <a:pt x="3905" y="819"/>
                    </a:lnTo>
                    <a:lnTo>
                      <a:pt x="4020" y="895"/>
                    </a:lnTo>
                    <a:lnTo>
                      <a:pt x="4076" y="953"/>
                    </a:lnTo>
                    <a:lnTo>
                      <a:pt x="4076" y="1086"/>
                    </a:lnTo>
                    <a:lnTo>
                      <a:pt x="4076" y="1124"/>
                    </a:lnTo>
                    <a:lnTo>
                      <a:pt x="4096" y="1143"/>
                    </a:lnTo>
                    <a:lnTo>
                      <a:pt x="4115" y="1143"/>
                    </a:lnTo>
                    <a:lnTo>
                      <a:pt x="4152" y="1143"/>
                    </a:lnTo>
                    <a:lnTo>
                      <a:pt x="4152" y="1162"/>
                    </a:lnTo>
                    <a:lnTo>
                      <a:pt x="4152" y="1200"/>
                    </a:lnTo>
                    <a:lnTo>
                      <a:pt x="4172" y="1219"/>
                    </a:lnTo>
                    <a:lnTo>
                      <a:pt x="4210" y="1219"/>
                    </a:lnTo>
                    <a:lnTo>
                      <a:pt x="4267" y="1162"/>
                    </a:lnTo>
                    <a:lnTo>
                      <a:pt x="4286" y="1162"/>
                    </a:lnTo>
                    <a:lnTo>
                      <a:pt x="4324" y="1181"/>
                    </a:lnTo>
                    <a:lnTo>
                      <a:pt x="4324" y="1200"/>
                    </a:lnTo>
                    <a:lnTo>
                      <a:pt x="4324" y="1219"/>
                    </a:lnTo>
                    <a:lnTo>
                      <a:pt x="4343" y="1239"/>
                    </a:lnTo>
                    <a:lnTo>
                      <a:pt x="4401" y="1276"/>
                    </a:lnTo>
                    <a:lnTo>
                      <a:pt x="4419" y="1295"/>
                    </a:lnTo>
                    <a:lnTo>
                      <a:pt x="4477" y="1334"/>
                    </a:lnTo>
                    <a:lnTo>
                      <a:pt x="4591" y="1295"/>
                    </a:lnTo>
                    <a:lnTo>
                      <a:pt x="4648" y="1315"/>
                    </a:lnTo>
                    <a:lnTo>
                      <a:pt x="4667" y="1372"/>
                    </a:lnTo>
                    <a:lnTo>
                      <a:pt x="4610" y="1505"/>
                    </a:lnTo>
                    <a:lnTo>
                      <a:pt x="4648" y="1562"/>
                    </a:lnTo>
                    <a:lnTo>
                      <a:pt x="4705" y="1467"/>
                    </a:lnTo>
                    <a:lnTo>
                      <a:pt x="4724" y="1448"/>
                    </a:lnTo>
                    <a:lnTo>
                      <a:pt x="4762" y="1467"/>
                    </a:lnTo>
                    <a:lnTo>
                      <a:pt x="4782" y="1505"/>
                    </a:lnTo>
                    <a:lnTo>
                      <a:pt x="4819" y="1543"/>
                    </a:lnTo>
                    <a:lnTo>
                      <a:pt x="4819" y="1562"/>
                    </a:lnTo>
                    <a:lnTo>
                      <a:pt x="4858" y="1620"/>
                    </a:lnTo>
                    <a:lnTo>
                      <a:pt x="4914" y="1638"/>
                    </a:lnTo>
                    <a:lnTo>
                      <a:pt x="5029" y="1600"/>
                    </a:lnTo>
                    <a:lnTo>
                      <a:pt x="5067" y="1676"/>
                    </a:lnTo>
                    <a:lnTo>
                      <a:pt x="5181" y="2133"/>
                    </a:lnTo>
                    <a:lnTo>
                      <a:pt x="5163" y="2153"/>
                    </a:lnTo>
                    <a:lnTo>
                      <a:pt x="5143" y="2191"/>
                    </a:lnTo>
                    <a:lnTo>
                      <a:pt x="5143" y="2229"/>
                    </a:lnTo>
                    <a:lnTo>
                      <a:pt x="5143" y="2267"/>
                    </a:lnTo>
                    <a:lnTo>
                      <a:pt x="5163" y="2267"/>
                    </a:lnTo>
                    <a:lnTo>
                      <a:pt x="5181" y="2305"/>
                    </a:lnTo>
                    <a:lnTo>
                      <a:pt x="5181" y="2286"/>
                    </a:lnTo>
                    <a:lnTo>
                      <a:pt x="5200" y="2286"/>
                    </a:lnTo>
                    <a:lnTo>
                      <a:pt x="5219" y="2286"/>
                    </a:lnTo>
                    <a:lnTo>
                      <a:pt x="5239" y="2305"/>
                    </a:lnTo>
                    <a:lnTo>
                      <a:pt x="5239" y="2362"/>
                    </a:lnTo>
                    <a:lnTo>
                      <a:pt x="5276" y="2458"/>
                    </a:lnTo>
                    <a:lnTo>
                      <a:pt x="5334" y="2724"/>
                    </a:lnTo>
                    <a:lnTo>
                      <a:pt x="5334" y="2762"/>
                    </a:lnTo>
                    <a:lnTo>
                      <a:pt x="5334" y="3010"/>
                    </a:lnTo>
                    <a:lnTo>
                      <a:pt x="5315" y="3067"/>
                    </a:lnTo>
                    <a:lnTo>
                      <a:pt x="5295" y="3124"/>
                    </a:lnTo>
                    <a:lnTo>
                      <a:pt x="5295" y="3162"/>
                    </a:lnTo>
                    <a:lnTo>
                      <a:pt x="5315" y="3200"/>
                    </a:lnTo>
                    <a:lnTo>
                      <a:pt x="5334" y="3200"/>
                    </a:lnTo>
                    <a:lnTo>
                      <a:pt x="5353" y="3220"/>
                    </a:lnTo>
                    <a:lnTo>
                      <a:pt x="5353" y="3257"/>
                    </a:lnTo>
                    <a:lnTo>
                      <a:pt x="5334" y="3295"/>
                    </a:lnTo>
                    <a:lnTo>
                      <a:pt x="5315" y="3295"/>
                    </a:lnTo>
                    <a:lnTo>
                      <a:pt x="5295" y="3315"/>
                    </a:lnTo>
                    <a:lnTo>
                      <a:pt x="5295" y="3353"/>
                    </a:lnTo>
                    <a:lnTo>
                      <a:pt x="5315" y="3391"/>
                    </a:lnTo>
                    <a:lnTo>
                      <a:pt x="5410" y="3448"/>
                    </a:lnTo>
                    <a:lnTo>
                      <a:pt x="5486" y="3543"/>
                    </a:lnTo>
                    <a:lnTo>
                      <a:pt x="5543" y="3581"/>
                    </a:lnTo>
                    <a:lnTo>
                      <a:pt x="5581" y="3581"/>
                    </a:lnTo>
                    <a:lnTo>
                      <a:pt x="5639" y="3524"/>
                    </a:lnTo>
                    <a:lnTo>
                      <a:pt x="5715" y="3524"/>
                    </a:lnTo>
                    <a:lnTo>
                      <a:pt x="5772" y="3543"/>
                    </a:lnTo>
                    <a:lnTo>
                      <a:pt x="5848" y="3601"/>
                    </a:lnTo>
                    <a:lnTo>
                      <a:pt x="5829" y="3638"/>
                    </a:lnTo>
                    <a:lnTo>
                      <a:pt x="5810" y="3677"/>
                    </a:lnTo>
                    <a:lnTo>
                      <a:pt x="5810" y="3715"/>
                    </a:lnTo>
                    <a:lnTo>
                      <a:pt x="5829" y="3753"/>
                    </a:lnTo>
                    <a:lnTo>
                      <a:pt x="5848" y="3772"/>
                    </a:lnTo>
                    <a:lnTo>
                      <a:pt x="5848" y="3791"/>
                    </a:lnTo>
                    <a:lnTo>
                      <a:pt x="5848" y="3829"/>
                    </a:lnTo>
                    <a:lnTo>
                      <a:pt x="5848" y="3867"/>
                    </a:lnTo>
                    <a:lnTo>
                      <a:pt x="5867" y="3924"/>
                    </a:lnTo>
                    <a:lnTo>
                      <a:pt x="5943" y="3982"/>
                    </a:lnTo>
                    <a:lnTo>
                      <a:pt x="5943" y="4019"/>
                    </a:lnTo>
                    <a:lnTo>
                      <a:pt x="5848" y="4038"/>
                    </a:lnTo>
                    <a:lnTo>
                      <a:pt x="5829" y="4038"/>
                    </a:lnTo>
                    <a:lnTo>
                      <a:pt x="5848" y="4077"/>
                    </a:lnTo>
                    <a:lnTo>
                      <a:pt x="5867" y="4114"/>
                    </a:lnTo>
                    <a:lnTo>
                      <a:pt x="5867" y="4134"/>
                    </a:lnTo>
                    <a:lnTo>
                      <a:pt x="5886" y="4172"/>
                    </a:lnTo>
                    <a:lnTo>
                      <a:pt x="5867" y="4210"/>
                    </a:lnTo>
                    <a:lnTo>
                      <a:pt x="5829" y="4229"/>
                    </a:lnTo>
                    <a:lnTo>
                      <a:pt x="5810" y="4267"/>
                    </a:lnTo>
                    <a:lnTo>
                      <a:pt x="5829" y="4363"/>
                    </a:lnTo>
                    <a:lnTo>
                      <a:pt x="5848" y="4419"/>
                    </a:lnTo>
                    <a:lnTo>
                      <a:pt x="5886" y="4439"/>
                    </a:lnTo>
                    <a:lnTo>
                      <a:pt x="5943" y="4458"/>
                    </a:lnTo>
                    <a:lnTo>
                      <a:pt x="5962" y="4495"/>
                    </a:lnTo>
                    <a:lnTo>
                      <a:pt x="6057" y="4686"/>
                    </a:lnTo>
                    <a:lnTo>
                      <a:pt x="6038" y="4724"/>
                    </a:lnTo>
                    <a:lnTo>
                      <a:pt x="5981" y="4781"/>
                    </a:lnTo>
                    <a:lnTo>
                      <a:pt x="5962" y="4820"/>
                    </a:lnTo>
                    <a:lnTo>
                      <a:pt x="5962" y="4839"/>
                    </a:lnTo>
                    <a:lnTo>
                      <a:pt x="6001" y="4876"/>
                    </a:lnTo>
                    <a:lnTo>
                      <a:pt x="6001" y="4896"/>
                    </a:lnTo>
                    <a:lnTo>
                      <a:pt x="6001" y="4915"/>
                    </a:lnTo>
                    <a:lnTo>
                      <a:pt x="5962" y="4915"/>
                    </a:lnTo>
                    <a:lnTo>
                      <a:pt x="5943" y="4915"/>
                    </a:lnTo>
                    <a:lnTo>
                      <a:pt x="5924" y="4915"/>
                    </a:lnTo>
                    <a:lnTo>
                      <a:pt x="5905" y="4991"/>
                    </a:lnTo>
                    <a:lnTo>
                      <a:pt x="5905" y="5067"/>
                    </a:lnTo>
                    <a:lnTo>
                      <a:pt x="5905" y="5143"/>
                    </a:lnTo>
                    <a:lnTo>
                      <a:pt x="5962" y="5296"/>
                    </a:lnTo>
                    <a:lnTo>
                      <a:pt x="6001" y="5353"/>
                    </a:lnTo>
                    <a:lnTo>
                      <a:pt x="6096" y="5486"/>
                    </a:lnTo>
                    <a:lnTo>
                      <a:pt x="6134" y="5600"/>
                    </a:lnTo>
                    <a:lnTo>
                      <a:pt x="6096" y="5696"/>
                    </a:lnTo>
                    <a:lnTo>
                      <a:pt x="5924" y="5886"/>
                    </a:lnTo>
                    <a:lnTo>
                      <a:pt x="5905" y="5943"/>
                    </a:lnTo>
                    <a:lnTo>
                      <a:pt x="5886" y="6019"/>
                    </a:lnTo>
                    <a:lnTo>
                      <a:pt x="5848" y="6210"/>
                    </a:lnTo>
                    <a:lnTo>
                      <a:pt x="5848" y="6248"/>
                    </a:lnTo>
                    <a:lnTo>
                      <a:pt x="5848" y="6305"/>
                    </a:lnTo>
                    <a:lnTo>
                      <a:pt x="5848" y="6324"/>
                    </a:lnTo>
                    <a:lnTo>
                      <a:pt x="5867" y="6344"/>
                    </a:lnTo>
                    <a:lnTo>
                      <a:pt x="5886" y="6362"/>
                    </a:lnTo>
                    <a:lnTo>
                      <a:pt x="5886" y="6400"/>
                    </a:lnTo>
                    <a:lnTo>
                      <a:pt x="5867" y="6458"/>
                    </a:lnTo>
                    <a:lnTo>
                      <a:pt x="5791" y="6572"/>
                    </a:lnTo>
                    <a:lnTo>
                      <a:pt x="5772" y="6629"/>
                    </a:lnTo>
                    <a:lnTo>
                      <a:pt x="5734" y="6857"/>
                    </a:lnTo>
                    <a:lnTo>
                      <a:pt x="5772" y="7219"/>
                    </a:lnTo>
                    <a:lnTo>
                      <a:pt x="5791" y="7524"/>
                    </a:lnTo>
                    <a:lnTo>
                      <a:pt x="5886" y="7753"/>
                    </a:lnTo>
                    <a:lnTo>
                      <a:pt x="5924" y="7810"/>
                    </a:lnTo>
                    <a:lnTo>
                      <a:pt x="5943" y="7867"/>
                    </a:lnTo>
                    <a:lnTo>
                      <a:pt x="5924" y="7962"/>
                    </a:lnTo>
                    <a:lnTo>
                      <a:pt x="5886" y="8115"/>
                    </a:lnTo>
                    <a:lnTo>
                      <a:pt x="5905" y="8248"/>
                    </a:lnTo>
                    <a:lnTo>
                      <a:pt x="6172" y="8782"/>
                    </a:lnTo>
                    <a:lnTo>
                      <a:pt x="6191" y="8858"/>
                    </a:lnTo>
                    <a:lnTo>
                      <a:pt x="6191" y="8915"/>
                    </a:lnTo>
                    <a:lnTo>
                      <a:pt x="6153" y="8991"/>
                    </a:lnTo>
                    <a:lnTo>
                      <a:pt x="6134" y="9067"/>
                    </a:lnTo>
                    <a:lnTo>
                      <a:pt x="6134" y="9163"/>
                    </a:lnTo>
                    <a:lnTo>
                      <a:pt x="6153" y="9219"/>
                    </a:lnTo>
                    <a:lnTo>
                      <a:pt x="6172" y="9239"/>
                    </a:lnTo>
                    <a:lnTo>
                      <a:pt x="6210" y="9258"/>
                    </a:lnTo>
                    <a:lnTo>
                      <a:pt x="6248" y="9277"/>
                    </a:lnTo>
                    <a:lnTo>
                      <a:pt x="6286" y="9277"/>
                    </a:lnTo>
                    <a:lnTo>
                      <a:pt x="6324" y="9277"/>
                    </a:lnTo>
                    <a:lnTo>
                      <a:pt x="6343" y="9296"/>
                    </a:lnTo>
                    <a:lnTo>
                      <a:pt x="6362" y="9315"/>
                    </a:lnTo>
                    <a:lnTo>
                      <a:pt x="6438" y="9353"/>
                    </a:lnTo>
                    <a:lnTo>
                      <a:pt x="6458" y="9410"/>
                    </a:lnTo>
                    <a:lnTo>
                      <a:pt x="6514" y="9544"/>
                    </a:lnTo>
                    <a:lnTo>
                      <a:pt x="6572" y="9600"/>
                    </a:lnTo>
                    <a:lnTo>
                      <a:pt x="6610" y="9639"/>
                    </a:lnTo>
                    <a:lnTo>
                      <a:pt x="6648" y="9676"/>
                    </a:lnTo>
                    <a:lnTo>
                      <a:pt x="6667" y="9753"/>
                    </a:lnTo>
                    <a:lnTo>
                      <a:pt x="6667" y="9848"/>
                    </a:lnTo>
                    <a:lnTo>
                      <a:pt x="6686" y="9925"/>
                    </a:lnTo>
                    <a:lnTo>
                      <a:pt x="6724" y="9981"/>
                    </a:lnTo>
                    <a:lnTo>
                      <a:pt x="7220" y="10438"/>
                    </a:lnTo>
                    <a:lnTo>
                      <a:pt x="7353" y="10610"/>
                    </a:lnTo>
                    <a:lnTo>
                      <a:pt x="7391" y="10648"/>
                    </a:lnTo>
                    <a:lnTo>
                      <a:pt x="7391" y="10667"/>
                    </a:lnTo>
                    <a:lnTo>
                      <a:pt x="7562" y="10800"/>
                    </a:lnTo>
                    <a:lnTo>
                      <a:pt x="7791" y="10953"/>
                    </a:lnTo>
                    <a:lnTo>
                      <a:pt x="7905" y="10991"/>
                    </a:lnTo>
                    <a:lnTo>
                      <a:pt x="8058" y="11124"/>
                    </a:lnTo>
                    <a:lnTo>
                      <a:pt x="8001" y="11144"/>
                    </a:lnTo>
                    <a:lnTo>
                      <a:pt x="7220" y="11334"/>
                    </a:lnTo>
                    <a:lnTo>
                      <a:pt x="7010" y="11353"/>
                    </a:lnTo>
                    <a:lnTo>
                      <a:pt x="6419" y="11144"/>
                    </a:lnTo>
                    <a:lnTo>
                      <a:pt x="6210" y="11144"/>
                    </a:lnTo>
                    <a:lnTo>
                      <a:pt x="6057" y="11163"/>
                    </a:lnTo>
                    <a:lnTo>
                      <a:pt x="6020" y="11163"/>
                    </a:lnTo>
                    <a:lnTo>
                      <a:pt x="5981" y="11200"/>
                    </a:lnTo>
                    <a:lnTo>
                      <a:pt x="5924" y="11258"/>
                    </a:lnTo>
                    <a:lnTo>
                      <a:pt x="5886" y="11277"/>
                    </a:lnTo>
                    <a:lnTo>
                      <a:pt x="5772" y="11296"/>
                    </a:lnTo>
                    <a:lnTo>
                      <a:pt x="5676" y="11296"/>
                    </a:lnTo>
                    <a:lnTo>
                      <a:pt x="5467" y="11239"/>
                    </a:lnTo>
                    <a:lnTo>
                      <a:pt x="5315" y="11239"/>
                    </a:lnTo>
                    <a:lnTo>
                      <a:pt x="4858" y="11372"/>
                    </a:lnTo>
                    <a:lnTo>
                      <a:pt x="4724" y="11372"/>
                    </a:lnTo>
                    <a:lnTo>
                      <a:pt x="3695" y="11105"/>
                    </a:lnTo>
                    <a:lnTo>
                      <a:pt x="2838" y="11163"/>
                    </a:lnTo>
                    <a:lnTo>
                      <a:pt x="2819" y="11163"/>
                    </a:lnTo>
                    <a:lnTo>
                      <a:pt x="2857" y="10934"/>
                    </a:lnTo>
                    <a:lnTo>
                      <a:pt x="2819" y="10877"/>
                    </a:lnTo>
                    <a:lnTo>
                      <a:pt x="2496" y="10782"/>
                    </a:lnTo>
                    <a:lnTo>
                      <a:pt x="2438" y="10782"/>
                    </a:lnTo>
                    <a:lnTo>
                      <a:pt x="2343" y="10763"/>
                    </a:lnTo>
                    <a:lnTo>
                      <a:pt x="2267" y="10667"/>
                    </a:lnTo>
                    <a:lnTo>
                      <a:pt x="2153" y="10591"/>
                    </a:lnTo>
                    <a:lnTo>
                      <a:pt x="2134" y="10572"/>
                    </a:lnTo>
                    <a:lnTo>
                      <a:pt x="2057" y="10438"/>
                    </a:lnTo>
                    <a:lnTo>
                      <a:pt x="2000" y="10401"/>
                    </a:lnTo>
                    <a:lnTo>
                      <a:pt x="1886" y="10362"/>
                    </a:lnTo>
                    <a:lnTo>
                      <a:pt x="1695" y="10324"/>
                    </a:lnTo>
                    <a:lnTo>
                      <a:pt x="1619" y="10324"/>
                    </a:lnTo>
                    <a:lnTo>
                      <a:pt x="1486" y="10343"/>
                    </a:lnTo>
                    <a:lnTo>
                      <a:pt x="1333" y="10324"/>
                    </a:lnTo>
                    <a:lnTo>
                      <a:pt x="1124" y="10286"/>
                    </a:lnTo>
                    <a:lnTo>
                      <a:pt x="1067" y="10286"/>
                    </a:lnTo>
                    <a:lnTo>
                      <a:pt x="1010" y="10306"/>
                    </a:lnTo>
                    <a:lnTo>
                      <a:pt x="952" y="10362"/>
                    </a:lnTo>
                    <a:lnTo>
                      <a:pt x="915" y="10401"/>
                    </a:lnTo>
                    <a:lnTo>
                      <a:pt x="915" y="10438"/>
                    </a:lnTo>
                    <a:lnTo>
                      <a:pt x="915" y="10477"/>
                    </a:lnTo>
                    <a:lnTo>
                      <a:pt x="915" y="10515"/>
                    </a:lnTo>
                    <a:lnTo>
                      <a:pt x="972" y="10591"/>
                    </a:lnTo>
                    <a:lnTo>
                      <a:pt x="991" y="10629"/>
                    </a:lnTo>
                    <a:lnTo>
                      <a:pt x="972" y="10667"/>
                    </a:lnTo>
                    <a:lnTo>
                      <a:pt x="933" y="10686"/>
                    </a:lnTo>
                    <a:lnTo>
                      <a:pt x="705" y="10763"/>
                    </a:lnTo>
                    <a:lnTo>
                      <a:pt x="629" y="10800"/>
                    </a:lnTo>
                    <a:lnTo>
                      <a:pt x="571" y="10819"/>
                    </a:lnTo>
                    <a:lnTo>
                      <a:pt x="495" y="10819"/>
                    </a:lnTo>
                    <a:lnTo>
                      <a:pt x="362" y="10819"/>
                    </a:lnTo>
                    <a:lnTo>
                      <a:pt x="190" y="10877"/>
                    </a:lnTo>
                    <a:lnTo>
                      <a:pt x="153" y="10877"/>
                    </a:lnTo>
                    <a:lnTo>
                      <a:pt x="114" y="10839"/>
                    </a:lnTo>
                    <a:lnTo>
                      <a:pt x="76" y="10819"/>
                    </a:lnTo>
                    <a:lnTo>
                      <a:pt x="19" y="10705"/>
                    </a:lnTo>
                    <a:lnTo>
                      <a:pt x="0" y="10667"/>
                    </a:lnTo>
                    <a:lnTo>
                      <a:pt x="38" y="10648"/>
                    </a:lnTo>
                    <a:lnTo>
                      <a:pt x="114" y="10591"/>
                    </a:lnTo>
                    <a:lnTo>
                      <a:pt x="153" y="10553"/>
                    </a:lnTo>
                    <a:lnTo>
                      <a:pt x="210" y="10420"/>
                    </a:lnTo>
                    <a:lnTo>
                      <a:pt x="210" y="10382"/>
                    </a:lnTo>
                    <a:lnTo>
                      <a:pt x="210" y="10343"/>
                    </a:lnTo>
                    <a:lnTo>
                      <a:pt x="172" y="10267"/>
                    </a:lnTo>
                    <a:lnTo>
                      <a:pt x="190" y="10210"/>
                    </a:lnTo>
                    <a:lnTo>
                      <a:pt x="267" y="10001"/>
                    </a:lnTo>
                    <a:lnTo>
                      <a:pt x="381" y="9315"/>
                    </a:lnTo>
                    <a:lnTo>
                      <a:pt x="515" y="8877"/>
                    </a:lnTo>
                    <a:lnTo>
                      <a:pt x="610" y="8667"/>
                    </a:lnTo>
                    <a:lnTo>
                      <a:pt x="1238" y="7753"/>
                    </a:lnTo>
                    <a:lnTo>
                      <a:pt x="1257" y="7715"/>
                    </a:lnTo>
                    <a:lnTo>
                      <a:pt x="1277" y="7658"/>
                    </a:lnTo>
                    <a:lnTo>
                      <a:pt x="1257" y="7524"/>
                    </a:lnTo>
                    <a:lnTo>
                      <a:pt x="1277" y="7448"/>
                    </a:lnTo>
                    <a:lnTo>
                      <a:pt x="1314" y="7391"/>
                    </a:lnTo>
                    <a:lnTo>
                      <a:pt x="1372" y="7334"/>
                    </a:lnTo>
                    <a:lnTo>
                      <a:pt x="1505" y="7258"/>
                    </a:lnTo>
                    <a:lnTo>
                      <a:pt x="1543" y="7201"/>
                    </a:lnTo>
                    <a:lnTo>
                      <a:pt x="1600" y="7067"/>
                    </a:lnTo>
                    <a:lnTo>
                      <a:pt x="1695" y="6915"/>
                    </a:lnTo>
                    <a:lnTo>
                      <a:pt x="1810" y="6762"/>
                    </a:lnTo>
                    <a:lnTo>
                      <a:pt x="1943" y="6629"/>
                    </a:lnTo>
                    <a:lnTo>
                      <a:pt x="2076" y="6515"/>
                    </a:lnTo>
                    <a:lnTo>
                      <a:pt x="2191" y="6515"/>
                    </a:lnTo>
                    <a:lnTo>
                      <a:pt x="2324" y="6553"/>
                    </a:lnTo>
                    <a:lnTo>
                      <a:pt x="2572" y="6667"/>
                    </a:lnTo>
                    <a:lnTo>
                      <a:pt x="2648" y="6667"/>
                    </a:lnTo>
                    <a:lnTo>
                      <a:pt x="2724" y="6648"/>
                    </a:lnTo>
                    <a:lnTo>
                      <a:pt x="2801" y="6610"/>
                    </a:lnTo>
                    <a:lnTo>
                      <a:pt x="2857" y="6572"/>
                    </a:lnTo>
                    <a:lnTo>
                      <a:pt x="2953" y="6458"/>
                    </a:lnTo>
                    <a:lnTo>
                      <a:pt x="3010" y="6458"/>
                    </a:lnTo>
                    <a:lnTo>
                      <a:pt x="3105" y="6439"/>
                    </a:lnTo>
                    <a:lnTo>
                      <a:pt x="3124" y="6420"/>
                    </a:lnTo>
                    <a:lnTo>
                      <a:pt x="3429" y="6134"/>
                    </a:lnTo>
                    <a:lnTo>
                      <a:pt x="3505" y="6095"/>
                    </a:lnTo>
                    <a:lnTo>
                      <a:pt x="3715" y="6039"/>
                    </a:lnTo>
                    <a:lnTo>
                      <a:pt x="3791" y="5981"/>
                    </a:lnTo>
                    <a:lnTo>
                      <a:pt x="3924" y="5867"/>
                    </a:lnTo>
                    <a:lnTo>
                      <a:pt x="3981" y="5829"/>
                    </a:lnTo>
                    <a:lnTo>
                      <a:pt x="4172" y="5753"/>
                    </a:lnTo>
                    <a:lnTo>
                      <a:pt x="4229" y="5734"/>
                    </a:lnTo>
                    <a:lnTo>
                      <a:pt x="4267" y="5658"/>
                    </a:lnTo>
                    <a:lnTo>
                      <a:pt x="4305" y="5582"/>
                    </a:lnTo>
                    <a:lnTo>
                      <a:pt x="4343" y="5486"/>
                    </a:lnTo>
                    <a:lnTo>
                      <a:pt x="4343" y="5410"/>
                    </a:lnTo>
                    <a:lnTo>
                      <a:pt x="4343" y="5315"/>
                    </a:lnTo>
                    <a:lnTo>
                      <a:pt x="4324" y="5238"/>
                    </a:lnTo>
                    <a:lnTo>
                      <a:pt x="4286" y="5181"/>
                    </a:lnTo>
                    <a:lnTo>
                      <a:pt x="4229" y="5124"/>
                    </a:lnTo>
                    <a:lnTo>
                      <a:pt x="4210" y="5105"/>
                    </a:lnTo>
                    <a:lnTo>
                      <a:pt x="4210" y="5067"/>
                    </a:lnTo>
                    <a:lnTo>
                      <a:pt x="4191" y="5048"/>
                    </a:lnTo>
                    <a:lnTo>
                      <a:pt x="4152" y="5029"/>
                    </a:lnTo>
                    <a:lnTo>
                      <a:pt x="4096" y="5029"/>
                    </a:lnTo>
                    <a:lnTo>
                      <a:pt x="4057" y="4991"/>
                    </a:lnTo>
                    <a:lnTo>
                      <a:pt x="4057" y="4953"/>
                    </a:lnTo>
                    <a:lnTo>
                      <a:pt x="4057" y="4934"/>
                    </a:lnTo>
                    <a:lnTo>
                      <a:pt x="4191" y="4762"/>
                    </a:lnTo>
                    <a:lnTo>
                      <a:pt x="4229" y="4686"/>
                    </a:lnTo>
                    <a:lnTo>
                      <a:pt x="4305" y="4324"/>
                    </a:lnTo>
                    <a:lnTo>
                      <a:pt x="4343" y="4210"/>
                    </a:lnTo>
                    <a:lnTo>
                      <a:pt x="4343" y="4096"/>
                    </a:lnTo>
                    <a:lnTo>
                      <a:pt x="4343" y="4058"/>
                    </a:lnTo>
                    <a:lnTo>
                      <a:pt x="4343" y="4019"/>
                    </a:lnTo>
                    <a:lnTo>
                      <a:pt x="4267" y="3867"/>
                    </a:lnTo>
                    <a:lnTo>
                      <a:pt x="4267" y="3810"/>
                    </a:lnTo>
                    <a:lnTo>
                      <a:pt x="4324" y="3753"/>
                    </a:lnTo>
                    <a:lnTo>
                      <a:pt x="4324" y="3715"/>
                    </a:lnTo>
                    <a:lnTo>
                      <a:pt x="4381" y="3467"/>
                    </a:lnTo>
                    <a:lnTo>
                      <a:pt x="4401" y="3429"/>
                    </a:lnTo>
                    <a:lnTo>
                      <a:pt x="4419" y="3410"/>
                    </a:lnTo>
                    <a:lnTo>
                      <a:pt x="4438" y="3372"/>
                    </a:lnTo>
                    <a:lnTo>
                      <a:pt x="4496" y="3315"/>
                    </a:lnTo>
                    <a:lnTo>
                      <a:pt x="4496" y="3276"/>
                    </a:lnTo>
                    <a:lnTo>
                      <a:pt x="4477" y="3239"/>
                    </a:lnTo>
                    <a:lnTo>
                      <a:pt x="4438" y="3220"/>
                    </a:lnTo>
                    <a:lnTo>
                      <a:pt x="4401" y="3220"/>
                    </a:lnTo>
                    <a:lnTo>
                      <a:pt x="4362" y="3257"/>
                    </a:lnTo>
                    <a:lnTo>
                      <a:pt x="4305" y="3276"/>
                    </a:lnTo>
                    <a:lnTo>
                      <a:pt x="4286" y="3257"/>
                    </a:lnTo>
                    <a:lnTo>
                      <a:pt x="4267" y="3181"/>
                    </a:lnTo>
                    <a:lnTo>
                      <a:pt x="4210" y="3124"/>
                    </a:lnTo>
                    <a:lnTo>
                      <a:pt x="4134" y="3086"/>
                    </a:lnTo>
                    <a:lnTo>
                      <a:pt x="4076" y="3048"/>
                    </a:lnTo>
                    <a:lnTo>
                      <a:pt x="4115" y="3029"/>
                    </a:lnTo>
                    <a:lnTo>
                      <a:pt x="4115" y="3010"/>
                    </a:lnTo>
                    <a:lnTo>
                      <a:pt x="4115" y="2991"/>
                    </a:lnTo>
                    <a:lnTo>
                      <a:pt x="4076" y="2972"/>
                    </a:lnTo>
                    <a:lnTo>
                      <a:pt x="3981" y="2895"/>
                    </a:lnTo>
                    <a:lnTo>
                      <a:pt x="3943" y="2876"/>
                    </a:lnTo>
                    <a:lnTo>
                      <a:pt x="3943" y="2839"/>
                    </a:lnTo>
                    <a:lnTo>
                      <a:pt x="3962" y="2781"/>
                    </a:lnTo>
                    <a:lnTo>
                      <a:pt x="3943" y="2743"/>
                    </a:lnTo>
                    <a:lnTo>
                      <a:pt x="3848" y="2686"/>
                    </a:lnTo>
                    <a:lnTo>
                      <a:pt x="3639" y="2648"/>
                    </a:lnTo>
                    <a:lnTo>
                      <a:pt x="2915" y="2610"/>
                    </a:lnTo>
                    <a:lnTo>
                      <a:pt x="2857" y="2610"/>
                    </a:lnTo>
                    <a:lnTo>
                      <a:pt x="2801" y="2572"/>
                    </a:lnTo>
                    <a:lnTo>
                      <a:pt x="2781" y="2514"/>
                    </a:lnTo>
                    <a:lnTo>
                      <a:pt x="2762" y="2477"/>
                    </a:lnTo>
                    <a:lnTo>
                      <a:pt x="2801" y="2362"/>
                    </a:lnTo>
                    <a:lnTo>
                      <a:pt x="2801" y="2305"/>
                    </a:lnTo>
                    <a:lnTo>
                      <a:pt x="2781" y="2248"/>
                    </a:lnTo>
                    <a:lnTo>
                      <a:pt x="2762" y="2229"/>
                    </a:lnTo>
                    <a:lnTo>
                      <a:pt x="2762" y="1943"/>
                    </a:lnTo>
                    <a:lnTo>
                      <a:pt x="2572" y="991"/>
                    </a:lnTo>
                    <a:lnTo>
                      <a:pt x="2362" y="20"/>
                    </a:lnTo>
                    <a:lnTo>
                      <a:pt x="3619" y="0"/>
                    </a:lnTo>
                    <a:lnTo>
                      <a:pt x="3676" y="38"/>
                    </a:lnTo>
                    <a:lnTo>
                      <a:pt x="3829" y="305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47" name="Freeform 4">
                <a:extLst>
                  <a:ext uri="{FF2B5EF4-FFF2-40B4-BE49-F238E27FC236}">
                    <a16:creationId xmlns:a16="http://schemas.microsoft.com/office/drawing/2014/main" id="{A0259E33-CEE2-2F4E-922F-47123F777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2088" y="4587875"/>
                <a:ext cx="4244975" cy="4106863"/>
              </a:xfrm>
              <a:custGeom>
                <a:avLst/>
                <a:gdLst>
                  <a:gd name="T0" fmla="*/ 888757214 w 11791"/>
                  <a:gd name="T1" fmla="*/ 128387520 h 11410"/>
                  <a:gd name="T2" fmla="*/ 829524134 w 11791"/>
                  <a:gd name="T3" fmla="*/ 303543967 h 11410"/>
                  <a:gd name="T4" fmla="*/ 1182590056 w 11791"/>
                  <a:gd name="T5" fmla="*/ 656447677 h 11410"/>
                  <a:gd name="T6" fmla="*/ 1224584743 w 11791"/>
                  <a:gd name="T7" fmla="*/ 671216546 h 11410"/>
                  <a:gd name="T8" fmla="*/ 1241823496 w 11791"/>
                  <a:gd name="T9" fmla="*/ 693499788 h 11410"/>
                  <a:gd name="T10" fmla="*/ 1271375233 w 11791"/>
                  <a:gd name="T11" fmla="*/ 723167463 h 11410"/>
                  <a:gd name="T12" fmla="*/ 1352901722 w 11791"/>
                  <a:gd name="T13" fmla="*/ 809450100 h 11410"/>
                  <a:gd name="T14" fmla="*/ 1503512470 w 11791"/>
                  <a:gd name="T15" fmla="*/ 1120378502 h 11410"/>
                  <a:gd name="T16" fmla="*/ 1488736242 w 11791"/>
                  <a:gd name="T17" fmla="*/ 1248766022 h 11410"/>
                  <a:gd name="T18" fmla="*/ 1466442833 w 11791"/>
                  <a:gd name="T19" fmla="*/ 1310433755 h 11410"/>
                  <a:gd name="T20" fmla="*/ 1424577752 w 11791"/>
                  <a:gd name="T21" fmla="*/ 1342303876 h 11410"/>
                  <a:gd name="T22" fmla="*/ 1372732606 w 11791"/>
                  <a:gd name="T23" fmla="*/ 1364587117 h 11410"/>
                  <a:gd name="T24" fmla="*/ 1305981986 w 11791"/>
                  <a:gd name="T25" fmla="*/ 1404100826 h 11410"/>
                  <a:gd name="T26" fmla="*/ 1145520778 w 11791"/>
                  <a:gd name="T27" fmla="*/ 1470691396 h 11410"/>
                  <a:gd name="T28" fmla="*/ 1113376910 w 11791"/>
                  <a:gd name="T29" fmla="*/ 1478075831 h 11410"/>
                  <a:gd name="T30" fmla="*/ 1054143470 w 11791"/>
                  <a:gd name="T31" fmla="*/ 1431177327 h 11410"/>
                  <a:gd name="T32" fmla="*/ 992447866 w 11791"/>
                  <a:gd name="T33" fmla="*/ 1413946859 h 11410"/>
                  <a:gd name="T34" fmla="*/ 967821178 w 11791"/>
                  <a:gd name="T35" fmla="*/ 1391663618 h 11410"/>
                  <a:gd name="T36" fmla="*/ 940602360 w 11791"/>
                  <a:gd name="T37" fmla="*/ 1332457843 h 11410"/>
                  <a:gd name="T38" fmla="*/ 878906755 w 11791"/>
                  <a:gd name="T39" fmla="*/ 1261073653 h 11410"/>
                  <a:gd name="T40" fmla="*/ 861668002 w 11791"/>
                  <a:gd name="T41" fmla="*/ 1226483141 h 11410"/>
                  <a:gd name="T42" fmla="*/ 755385219 w 11791"/>
                  <a:gd name="T43" fmla="*/ 1179584637 h 11410"/>
                  <a:gd name="T44" fmla="*/ 664137517 w 11791"/>
                  <a:gd name="T45" fmla="*/ 1187098648 h 11410"/>
                  <a:gd name="T46" fmla="*/ 609700240 w 11791"/>
                  <a:gd name="T47" fmla="*/ 1206790715 h 11410"/>
                  <a:gd name="T48" fmla="*/ 555521816 w 11791"/>
                  <a:gd name="T49" fmla="*/ 1196944681 h 11410"/>
                  <a:gd name="T50" fmla="*/ 486308311 w 11791"/>
                  <a:gd name="T51" fmla="*/ 1167277005 h 11410"/>
                  <a:gd name="T52" fmla="*/ 471532442 w 11791"/>
                  <a:gd name="T53" fmla="*/ 1209252313 h 11410"/>
                  <a:gd name="T54" fmla="*/ 399856412 w 11791"/>
                  <a:gd name="T55" fmla="*/ 1214175509 h 11410"/>
                  <a:gd name="T56" fmla="*/ 224619697 w 11791"/>
                  <a:gd name="T57" fmla="*/ 1157430972 h 11410"/>
                  <a:gd name="T58" fmla="*/ 190012944 w 11791"/>
                  <a:gd name="T59" fmla="*/ 1135147731 h 11410"/>
                  <a:gd name="T60" fmla="*/ 194937993 w 11791"/>
                  <a:gd name="T61" fmla="*/ 1093172424 h 11410"/>
                  <a:gd name="T62" fmla="*/ 150610388 w 11791"/>
                  <a:gd name="T63" fmla="*/ 1063634325 h 11410"/>
                  <a:gd name="T64" fmla="*/ 4925409 w 11791"/>
                  <a:gd name="T65" fmla="*/ 942760816 h 11410"/>
                  <a:gd name="T66" fmla="*/ 12313344 w 11791"/>
                  <a:gd name="T67" fmla="*/ 836526960 h 11410"/>
                  <a:gd name="T68" fmla="*/ 61695965 w 11791"/>
                  <a:gd name="T69" fmla="*/ 819296493 h 11410"/>
                  <a:gd name="T70" fmla="*/ 71546424 w 11791"/>
                  <a:gd name="T71" fmla="*/ 755167161 h 11410"/>
                  <a:gd name="T72" fmla="*/ 106153176 w 11791"/>
                  <a:gd name="T73" fmla="*/ 745321128 h 11410"/>
                  <a:gd name="T74" fmla="*/ 153073273 w 11791"/>
                  <a:gd name="T75" fmla="*/ 750244324 h 11410"/>
                  <a:gd name="T76" fmla="*/ 227082221 w 11791"/>
                  <a:gd name="T77" fmla="*/ 681062579 h 11410"/>
                  <a:gd name="T78" fmla="*/ 266614384 w 11791"/>
                  <a:gd name="T79" fmla="*/ 646601644 h 11410"/>
                  <a:gd name="T80" fmla="*/ 308608710 w 11791"/>
                  <a:gd name="T81" fmla="*/ 454085152 h 11410"/>
                  <a:gd name="T82" fmla="*/ 286444908 w 11791"/>
                  <a:gd name="T83" fmla="*/ 402263452 h 11410"/>
                  <a:gd name="T84" fmla="*/ 340623332 w 11791"/>
                  <a:gd name="T85" fmla="*/ 352903709 h 11410"/>
                  <a:gd name="T86" fmla="*/ 461681983 w 11791"/>
                  <a:gd name="T87" fmla="*/ 254183865 h 11410"/>
                  <a:gd name="T88" fmla="*/ 456756574 w 11791"/>
                  <a:gd name="T89" fmla="*/ 172824426 h 11410"/>
                  <a:gd name="T90" fmla="*/ 466607393 w 11791"/>
                  <a:gd name="T91" fmla="*/ 108565877 h 11410"/>
                  <a:gd name="T92" fmla="*/ 528302998 w 11791"/>
                  <a:gd name="T93" fmla="*/ 54282939 h 11410"/>
                  <a:gd name="T94" fmla="*/ 560317619 w 11791"/>
                  <a:gd name="T95" fmla="*/ 76566180 h 11410"/>
                  <a:gd name="T96" fmla="*/ 656619977 w 11791"/>
                  <a:gd name="T97" fmla="*/ 51821340 h 11410"/>
                  <a:gd name="T98" fmla="*/ 654287058 w 11791"/>
                  <a:gd name="T99" fmla="*/ 19692066 h 11410"/>
                  <a:gd name="T100" fmla="*/ 708465482 w 11791"/>
                  <a:gd name="T101" fmla="*/ 4923197 h 11410"/>
                  <a:gd name="T102" fmla="*/ 802305315 w 11791"/>
                  <a:gd name="T103" fmla="*/ 19692066 h 11410"/>
                  <a:gd name="T104" fmla="*/ 859205477 w 11791"/>
                  <a:gd name="T105" fmla="*/ 64258548 h 114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791" h="11410">
                    <a:moveTo>
                      <a:pt x="6971" y="877"/>
                    </a:moveTo>
                    <a:lnTo>
                      <a:pt x="6914" y="895"/>
                    </a:lnTo>
                    <a:lnTo>
                      <a:pt x="6876" y="895"/>
                    </a:lnTo>
                    <a:lnTo>
                      <a:pt x="6876" y="934"/>
                    </a:lnTo>
                    <a:lnTo>
                      <a:pt x="6876" y="953"/>
                    </a:lnTo>
                    <a:lnTo>
                      <a:pt x="6857" y="991"/>
                    </a:lnTo>
                    <a:lnTo>
                      <a:pt x="6685" y="1334"/>
                    </a:lnTo>
                    <a:lnTo>
                      <a:pt x="6590" y="1486"/>
                    </a:lnTo>
                    <a:lnTo>
                      <a:pt x="6304" y="1734"/>
                    </a:lnTo>
                    <a:lnTo>
                      <a:pt x="6076" y="2057"/>
                    </a:lnTo>
                    <a:lnTo>
                      <a:pt x="6095" y="2096"/>
                    </a:lnTo>
                    <a:lnTo>
                      <a:pt x="6400" y="2343"/>
                    </a:lnTo>
                    <a:lnTo>
                      <a:pt x="7410" y="3505"/>
                    </a:lnTo>
                    <a:lnTo>
                      <a:pt x="7447" y="3677"/>
                    </a:lnTo>
                    <a:lnTo>
                      <a:pt x="7505" y="3791"/>
                    </a:lnTo>
                    <a:lnTo>
                      <a:pt x="8285" y="4419"/>
                    </a:lnTo>
                    <a:lnTo>
                      <a:pt x="9067" y="5048"/>
                    </a:lnTo>
                    <a:lnTo>
                      <a:pt x="9124" y="5067"/>
                    </a:lnTo>
                    <a:lnTo>
                      <a:pt x="9162" y="5048"/>
                    </a:lnTo>
                    <a:lnTo>
                      <a:pt x="9200" y="5048"/>
                    </a:lnTo>
                    <a:lnTo>
                      <a:pt x="9219" y="5048"/>
                    </a:lnTo>
                    <a:lnTo>
                      <a:pt x="9257" y="5048"/>
                    </a:lnTo>
                    <a:lnTo>
                      <a:pt x="9296" y="5086"/>
                    </a:lnTo>
                    <a:lnTo>
                      <a:pt x="9448" y="5181"/>
                    </a:lnTo>
                    <a:lnTo>
                      <a:pt x="9467" y="5219"/>
                    </a:lnTo>
                    <a:lnTo>
                      <a:pt x="9486" y="5257"/>
                    </a:lnTo>
                    <a:lnTo>
                      <a:pt x="9524" y="5277"/>
                    </a:lnTo>
                    <a:lnTo>
                      <a:pt x="9543" y="5296"/>
                    </a:lnTo>
                    <a:lnTo>
                      <a:pt x="9562" y="5315"/>
                    </a:lnTo>
                    <a:lnTo>
                      <a:pt x="9581" y="5353"/>
                    </a:lnTo>
                    <a:lnTo>
                      <a:pt x="9619" y="5429"/>
                    </a:lnTo>
                    <a:lnTo>
                      <a:pt x="9619" y="5486"/>
                    </a:lnTo>
                    <a:lnTo>
                      <a:pt x="9619" y="5505"/>
                    </a:lnTo>
                    <a:lnTo>
                      <a:pt x="9638" y="5543"/>
                    </a:lnTo>
                    <a:lnTo>
                      <a:pt x="9695" y="5543"/>
                    </a:lnTo>
                    <a:lnTo>
                      <a:pt x="9809" y="5582"/>
                    </a:lnTo>
                    <a:lnTo>
                      <a:pt x="9905" y="5600"/>
                    </a:lnTo>
                    <a:lnTo>
                      <a:pt x="9981" y="5658"/>
                    </a:lnTo>
                    <a:lnTo>
                      <a:pt x="10038" y="5734"/>
                    </a:lnTo>
                    <a:lnTo>
                      <a:pt x="10190" y="5963"/>
                    </a:lnTo>
                    <a:lnTo>
                      <a:pt x="10400" y="6172"/>
                    </a:lnTo>
                    <a:lnTo>
                      <a:pt x="10438" y="6248"/>
                    </a:lnTo>
                    <a:lnTo>
                      <a:pt x="10534" y="6439"/>
                    </a:lnTo>
                    <a:lnTo>
                      <a:pt x="11010" y="7467"/>
                    </a:lnTo>
                    <a:lnTo>
                      <a:pt x="11238" y="8229"/>
                    </a:lnTo>
                    <a:lnTo>
                      <a:pt x="11353" y="8515"/>
                    </a:lnTo>
                    <a:lnTo>
                      <a:pt x="11524" y="8648"/>
                    </a:lnTo>
                    <a:lnTo>
                      <a:pt x="11600" y="8648"/>
                    </a:lnTo>
                    <a:lnTo>
                      <a:pt x="11695" y="8667"/>
                    </a:lnTo>
                    <a:lnTo>
                      <a:pt x="11790" y="8686"/>
                    </a:lnTo>
                    <a:lnTo>
                      <a:pt x="11771" y="9048"/>
                    </a:lnTo>
                    <a:lnTo>
                      <a:pt x="11734" y="9258"/>
                    </a:lnTo>
                    <a:lnTo>
                      <a:pt x="11638" y="9448"/>
                    </a:lnTo>
                    <a:lnTo>
                      <a:pt x="11486" y="9639"/>
                    </a:lnTo>
                    <a:lnTo>
                      <a:pt x="11467" y="9696"/>
                    </a:lnTo>
                    <a:lnTo>
                      <a:pt x="11277" y="9943"/>
                    </a:lnTo>
                    <a:lnTo>
                      <a:pt x="11257" y="10001"/>
                    </a:lnTo>
                    <a:lnTo>
                      <a:pt x="11333" y="10077"/>
                    </a:lnTo>
                    <a:lnTo>
                      <a:pt x="11314" y="10115"/>
                    </a:lnTo>
                    <a:lnTo>
                      <a:pt x="11238" y="10133"/>
                    </a:lnTo>
                    <a:lnTo>
                      <a:pt x="11219" y="10133"/>
                    </a:lnTo>
                    <a:lnTo>
                      <a:pt x="11200" y="10152"/>
                    </a:lnTo>
                    <a:lnTo>
                      <a:pt x="11162" y="10209"/>
                    </a:lnTo>
                    <a:lnTo>
                      <a:pt x="11162" y="10228"/>
                    </a:lnTo>
                    <a:lnTo>
                      <a:pt x="10991" y="10361"/>
                    </a:lnTo>
                    <a:lnTo>
                      <a:pt x="10724" y="10514"/>
                    </a:lnTo>
                    <a:lnTo>
                      <a:pt x="10667" y="10552"/>
                    </a:lnTo>
                    <a:lnTo>
                      <a:pt x="10629" y="10533"/>
                    </a:lnTo>
                    <a:lnTo>
                      <a:pt x="10591" y="10533"/>
                    </a:lnTo>
                    <a:lnTo>
                      <a:pt x="10534" y="10533"/>
                    </a:lnTo>
                    <a:lnTo>
                      <a:pt x="10476" y="10552"/>
                    </a:lnTo>
                    <a:lnTo>
                      <a:pt x="10400" y="10609"/>
                    </a:lnTo>
                    <a:lnTo>
                      <a:pt x="10190" y="10799"/>
                    </a:lnTo>
                    <a:lnTo>
                      <a:pt x="10134" y="10818"/>
                    </a:lnTo>
                    <a:lnTo>
                      <a:pt x="10076" y="10838"/>
                    </a:lnTo>
                    <a:lnTo>
                      <a:pt x="10000" y="10857"/>
                    </a:lnTo>
                    <a:lnTo>
                      <a:pt x="9943" y="10857"/>
                    </a:lnTo>
                    <a:lnTo>
                      <a:pt x="9886" y="10857"/>
                    </a:lnTo>
                    <a:lnTo>
                      <a:pt x="9829" y="10876"/>
                    </a:lnTo>
                    <a:lnTo>
                      <a:pt x="9105" y="11199"/>
                    </a:lnTo>
                    <a:lnTo>
                      <a:pt x="8838" y="11352"/>
                    </a:lnTo>
                    <a:lnTo>
                      <a:pt x="8800" y="11390"/>
                    </a:lnTo>
                    <a:lnTo>
                      <a:pt x="8743" y="11390"/>
                    </a:lnTo>
                    <a:lnTo>
                      <a:pt x="8705" y="11409"/>
                    </a:lnTo>
                    <a:lnTo>
                      <a:pt x="8666" y="11409"/>
                    </a:lnTo>
                    <a:lnTo>
                      <a:pt x="8629" y="11409"/>
                    </a:lnTo>
                    <a:lnTo>
                      <a:pt x="8590" y="11409"/>
                    </a:lnTo>
                    <a:lnTo>
                      <a:pt x="8534" y="11371"/>
                    </a:lnTo>
                    <a:lnTo>
                      <a:pt x="8514" y="11352"/>
                    </a:lnTo>
                    <a:lnTo>
                      <a:pt x="8457" y="11275"/>
                    </a:lnTo>
                    <a:lnTo>
                      <a:pt x="8248" y="11219"/>
                    </a:lnTo>
                    <a:lnTo>
                      <a:pt x="8153" y="11104"/>
                    </a:lnTo>
                    <a:lnTo>
                      <a:pt x="8133" y="11047"/>
                    </a:lnTo>
                    <a:lnTo>
                      <a:pt x="8095" y="10990"/>
                    </a:lnTo>
                    <a:lnTo>
                      <a:pt x="8057" y="10952"/>
                    </a:lnTo>
                    <a:lnTo>
                      <a:pt x="8000" y="10914"/>
                    </a:lnTo>
                    <a:lnTo>
                      <a:pt x="7962" y="10895"/>
                    </a:lnTo>
                    <a:lnTo>
                      <a:pt x="7905" y="10895"/>
                    </a:lnTo>
                    <a:lnTo>
                      <a:pt x="7657" y="10914"/>
                    </a:lnTo>
                    <a:lnTo>
                      <a:pt x="7562" y="10914"/>
                    </a:lnTo>
                    <a:lnTo>
                      <a:pt x="7524" y="10914"/>
                    </a:lnTo>
                    <a:lnTo>
                      <a:pt x="7486" y="10895"/>
                    </a:lnTo>
                    <a:lnTo>
                      <a:pt x="7467" y="10857"/>
                    </a:lnTo>
                    <a:lnTo>
                      <a:pt x="7447" y="10799"/>
                    </a:lnTo>
                    <a:lnTo>
                      <a:pt x="7467" y="10742"/>
                    </a:lnTo>
                    <a:lnTo>
                      <a:pt x="7467" y="10704"/>
                    </a:lnTo>
                    <a:lnTo>
                      <a:pt x="7467" y="10514"/>
                    </a:lnTo>
                    <a:lnTo>
                      <a:pt x="7410" y="10400"/>
                    </a:lnTo>
                    <a:lnTo>
                      <a:pt x="7352" y="10361"/>
                    </a:lnTo>
                    <a:lnTo>
                      <a:pt x="7314" y="10323"/>
                    </a:lnTo>
                    <a:lnTo>
                      <a:pt x="7257" y="10285"/>
                    </a:lnTo>
                    <a:lnTo>
                      <a:pt x="7066" y="10077"/>
                    </a:lnTo>
                    <a:lnTo>
                      <a:pt x="6990" y="9962"/>
                    </a:lnTo>
                    <a:lnTo>
                      <a:pt x="6990" y="9905"/>
                    </a:lnTo>
                    <a:lnTo>
                      <a:pt x="6971" y="9886"/>
                    </a:lnTo>
                    <a:lnTo>
                      <a:pt x="6934" y="9848"/>
                    </a:lnTo>
                    <a:lnTo>
                      <a:pt x="6781" y="9734"/>
                    </a:lnTo>
                    <a:lnTo>
                      <a:pt x="6762" y="9696"/>
                    </a:lnTo>
                    <a:lnTo>
                      <a:pt x="6743" y="9676"/>
                    </a:lnTo>
                    <a:lnTo>
                      <a:pt x="6724" y="9639"/>
                    </a:lnTo>
                    <a:lnTo>
                      <a:pt x="6705" y="9505"/>
                    </a:lnTo>
                    <a:lnTo>
                      <a:pt x="6667" y="9486"/>
                    </a:lnTo>
                    <a:lnTo>
                      <a:pt x="6648" y="9467"/>
                    </a:lnTo>
                    <a:lnTo>
                      <a:pt x="6019" y="9391"/>
                    </a:lnTo>
                    <a:lnTo>
                      <a:pt x="5924" y="9372"/>
                    </a:lnTo>
                    <a:lnTo>
                      <a:pt x="5886" y="9334"/>
                    </a:lnTo>
                    <a:lnTo>
                      <a:pt x="5867" y="9315"/>
                    </a:lnTo>
                    <a:lnTo>
                      <a:pt x="5867" y="9163"/>
                    </a:lnTo>
                    <a:lnTo>
                      <a:pt x="5828" y="9105"/>
                    </a:lnTo>
                    <a:lnTo>
                      <a:pt x="5771" y="9105"/>
                    </a:lnTo>
                    <a:lnTo>
                      <a:pt x="5695" y="9105"/>
                    </a:lnTo>
                    <a:lnTo>
                      <a:pt x="5295" y="9200"/>
                    </a:lnTo>
                    <a:lnTo>
                      <a:pt x="5257" y="9200"/>
                    </a:lnTo>
                    <a:lnTo>
                      <a:pt x="5219" y="9200"/>
                    </a:lnTo>
                    <a:lnTo>
                      <a:pt x="5124" y="9163"/>
                    </a:lnTo>
                    <a:lnTo>
                      <a:pt x="5066" y="9163"/>
                    </a:lnTo>
                    <a:lnTo>
                      <a:pt x="5009" y="9181"/>
                    </a:lnTo>
                    <a:lnTo>
                      <a:pt x="4971" y="9200"/>
                    </a:lnTo>
                    <a:lnTo>
                      <a:pt x="4876" y="9258"/>
                    </a:lnTo>
                    <a:lnTo>
                      <a:pt x="4838" y="9277"/>
                    </a:lnTo>
                    <a:lnTo>
                      <a:pt x="4704" y="9315"/>
                    </a:lnTo>
                    <a:lnTo>
                      <a:pt x="4686" y="9334"/>
                    </a:lnTo>
                    <a:lnTo>
                      <a:pt x="4628" y="9391"/>
                    </a:lnTo>
                    <a:lnTo>
                      <a:pt x="4590" y="9410"/>
                    </a:lnTo>
                    <a:lnTo>
                      <a:pt x="4552" y="9391"/>
                    </a:lnTo>
                    <a:lnTo>
                      <a:pt x="4362" y="9277"/>
                    </a:lnTo>
                    <a:lnTo>
                      <a:pt x="4286" y="9239"/>
                    </a:lnTo>
                    <a:lnTo>
                      <a:pt x="4228" y="9200"/>
                    </a:lnTo>
                    <a:lnTo>
                      <a:pt x="4171" y="9163"/>
                    </a:lnTo>
                    <a:lnTo>
                      <a:pt x="4133" y="9105"/>
                    </a:lnTo>
                    <a:lnTo>
                      <a:pt x="4038" y="9048"/>
                    </a:lnTo>
                    <a:lnTo>
                      <a:pt x="3790" y="8991"/>
                    </a:lnTo>
                    <a:lnTo>
                      <a:pt x="3752" y="9010"/>
                    </a:lnTo>
                    <a:lnTo>
                      <a:pt x="3733" y="9048"/>
                    </a:lnTo>
                    <a:lnTo>
                      <a:pt x="3695" y="9086"/>
                    </a:lnTo>
                    <a:lnTo>
                      <a:pt x="3676" y="9124"/>
                    </a:lnTo>
                    <a:lnTo>
                      <a:pt x="3676" y="9163"/>
                    </a:lnTo>
                    <a:lnTo>
                      <a:pt x="3657" y="9295"/>
                    </a:lnTo>
                    <a:lnTo>
                      <a:pt x="3638" y="9334"/>
                    </a:lnTo>
                    <a:lnTo>
                      <a:pt x="3448" y="9334"/>
                    </a:lnTo>
                    <a:lnTo>
                      <a:pt x="3352" y="9353"/>
                    </a:lnTo>
                    <a:lnTo>
                      <a:pt x="3276" y="9372"/>
                    </a:lnTo>
                    <a:lnTo>
                      <a:pt x="3181" y="9391"/>
                    </a:lnTo>
                    <a:lnTo>
                      <a:pt x="3143" y="9391"/>
                    </a:lnTo>
                    <a:lnTo>
                      <a:pt x="3085" y="9372"/>
                    </a:lnTo>
                    <a:lnTo>
                      <a:pt x="2781" y="9200"/>
                    </a:lnTo>
                    <a:lnTo>
                      <a:pt x="2723" y="9200"/>
                    </a:lnTo>
                    <a:lnTo>
                      <a:pt x="2171" y="9105"/>
                    </a:lnTo>
                    <a:lnTo>
                      <a:pt x="1885" y="9029"/>
                    </a:lnTo>
                    <a:lnTo>
                      <a:pt x="1829" y="8972"/>
                    </a:lnTo>
                    <a:lnTo>
                      <a:pt x="1733" y="8934"/>
                    </a:lnTo>
                    <a:lnTo>
                      <a:pt x="1695" y="8934"/>
                    </a:lnTo>
                    <a:lnTo>
                      <a:pt x="1657" y="8915"/>
                    </a:lnTo>
                    <a:lnTo>
                      <a:pt x="1562" y="8877"/>
                    </a:lnTo>
                    <a:lnTo>
                      <a:pt x="1524" y="8858"/>
                    </a:lnTo>
                    <a:lnTo>
                      <a:pt x="1485" y="8819"/>
                    </a:lnTo>
                    <a:lnTo>
                      <a:pt x="1466" y="8762"/>
                    </a:lnTo>
                    <a:lnTo>
                      <a:pt x="1466" y="8648"/>
                    </a:lnTo>
                    <a:lnTo>
                      <a:pt x="1448" y="8572"/>
                    </a:lnTo>
                    <a:lnTo>
                      <a:pt x="1466" y="8534"/>
                    </a:lnTo>
                    <a:lnTo>
                      <a:pt x="1485" y="8515"/>
                    </a:lnTo>
                    <a:lnTo>
                      <a:pt x="1504" y="8477"/>
                    </a:lnTo>
                    <a:lnTo>
                      <a:pt x="1504" y="8438"/>
                    </a:lnTo>
                    <a:lnTo>
                      <a:pt x="1504" y="8401"/>
                    </a:lnTo>
                    <a:lnTo>
                      <a:pt x="1428" y="8267"/>
                    </a:lnTo>
                    <a:lnTo>
                      <a:pt x="1390" y="8248"/>
                    </a:lnTo>
                    <a:lnTo>
                      <a:pt x="1333" y="8229"/>
                    </a:lnTo>
                    <a:lnTo>
                      <a:pt x="1295" y="8210"/>
                    </a:lnTo>
                    <a:lnTo>
                      <a:pt x="1162" y="8210"/>
                    </a:lnTo>
                    <a:lnTo>
                      <a:pt x="1067" y="8191"/>
                    </a:lnTo>
                    <a:lnTo>
                      <a:pt x="990" y="8172"/>
                    </a:lnTo>
                    <a:lnTo>
                      <a:pt x="914" y="8134"/>
                    </a:lnTo>
                    <a:lnTo>
                      <a:pt x="229" y="7524"/>
                    </a:lnTo>
                    <a:lnTo>
                      <a:pt x="95" y="7314"/>
                    </a:lnTo>
                    <a:lnTo>
                      <a:pt x="38" y="7277"/>
                    </a:lnTo>
                    <a:lnTo>
                      <a:pt x="57" y="7238"/>
                    </a:lnTo>
                    <a:lnTo>
                      <a:pt x="57" y="7182"/>
                    </a:lnTo>
                    <a:lnTo>
                      <a:pt x="0" y="6896"/>
                    </a:lnTo>
                    <a:lnTo>
                      <a:pt x="0" y="6724"/>
                    </a:lnTo>
                    <a:lnTo>
                      <a:pt x="19" y="6572"/>
                    </a:lnTo>
                    <a:lnTo>
                      <a:pt x="95" y="6457"/>
                    </a:lnTo>
                    <a:lnTo>
                      <a:pt x="171" y="6420"/>
                    </a:lnTo>
                    <a:lnTo>
                      <a:pt x="324" y="6439"/>
                    </a:lnTo>
                    <a:lnTo>
                      <a:pt x="381" y="6439"/>
                    </a:lnTo>
                    <a:lnTo>
                      <a:pt x="438" y="6400"/>
                    </a:lnTo>
                    <a:lnTo>
                      <a:pt x="457" y="6362"/>
                    </a:lnTo>
                    <a:lnTo>
                      <a:pt x="476" y="6324"/>
                    </a:lnTo>
                    <a:lnTo>
                      <a:pt x="514" y="6286"/>
                    </a:lnTo>
                    <a:lnTo>
                      <a:pt x="609" y="6210"/>
                    </a:lnTo>
                    <a:lnTo>
                      <a:pt x="647" y="6172"/>
                    </a:lnTo>
                    <a:lnTo>
                      <a:pt x="647" y="6077"/>
                    </a:lnTo>
                    <a:lnTo>
                      <a:pt x="628" y="6039"/>
                    </a:lnTo>
                    <a:lnTo>
                      <a:pt x="552" y="5829"/>
                    </a:lnTo>
                    <a:lnTo>
                      <a:pt x="514" y="5772"/>
                    </a:lnTo>
                    <a:lnTo>
                      <a:pt x="628" y="5810"/>
                    </a:lnTo>
                    <a:lnTo>
                      <a:pt x="666" y="5810"/>
                    </a:lnTo>
                    <a:lnTo>
                      <a:pt x="723" y="5810"/>
                    </a:lnTo>
                    <a:lnTo>
                      <a:pt x="781" y="5791"/>
                    </a:lnTo>
                    <a:lnTo>
                      <a:pt x="819" y="5753"/>
                    </a:lnTo>
                    <a:lnTo>
                      <a:pt x="857" y="5734"/>
                    </a:lnTo>
                    <a:lnTo>
                      <a:pt x="914" y="5734"/>
                    </a:lnTo>
                    <a:lnTo>
                      <a:pt x="971" y="5734"/>
                    </a:lnTo>
                    <a:lnTo>
                      <a:pt x="1086" y="5791"/>
                    </a:lnTo>
                    <a:lnTo>
                      <a:pt x="1143" y="5810"/>
                    </a:lnTo>
                    <a:lnTo>
                      <a:pt x="1181" y="5791"/>
                    </a:lnTo>
                    <a:lnTo>
                      <a:pt x="1543" y="5600"/>
                    </a:lnTo>
                    <a:lnTo>
                      <a:pt x="1619" y="5524"/>
                    </a:lnTo>
                    <a:lnTo>
                      <a:pt x="1657" y="5410"/>
                    </a:lnTo>
                    <a:lnTo>
                      <a:pt x="1695" y="5315"/>
                    </a:lnTo>
                    <a:lnTo>
                      <a:pt x="1714" y="5277"/>
                    </a:lnTo>
                    <a:lnTo>
                      <a:pt x="1752" y="5257"/>
                    </a:lnTo>
                    <a:lnTo>
                      <a:pt x="1809" y="5257"/>
                    </a:lnTo>
                    <a:lnTo>
                      <a:pt x="1847" y="5257"/>
                    </a:lnTo>
                    <a:lnTo>
                      <a:pt x="1905" y="5257"/>
                    </a:lnTo>
                    <a:lnTo>
                      <a:pt x="1943" y="5238"/>
                    </a:lnTo>
                    <a:lnTo>
                      <a:pt x="2019" y="5143"/>
                    </a:lnTo>
                    <a:lnTo>
                      <a:pt x="2057" y="4991"/>
                    </a:lnTo>
                    <a:lnTo>
                      <a:pt x="2133" y="4305"/>
                    </a:lnTo>
                    <a:lnTo>
                      <a:pt x="2114" y="4191"/>
                    </a:lnTo>
                    <a:lnTo>
                      <a:pt x="2114" y="4038"/>
                    </a:lnTo>
                    <a:lnTo>
                      <a:pt x="2190" y="3867"/>
                    </a:lnTo>
                    <a:lnTo>
                      <a:pt x="2362" y="3581"/>
                    </a:lnTo>
                    <a:lnTo>
                      <a:pt x="2381" y="3505"/>
                    </a:lnTo>
                    <a:lnTo>
                      <a:pt x="2381" y="3448"/>
                    </a:lnTo>
                    <a:lnTo>
                      <a:pt x="2400" y="3296"/>
                    </a:lnTo>
                    <a:lnTo>
                      <a:pt x="2362" y="3200"/>
                    </a:lnTo>
                    <a:lnTo>
                      <a:pt x="2324" y="3124"/>
                    </a:lnTo>
                    <a:lnTo>
                      <a:pt x="2228" y="3105"/>
                    </a:lnTo>
                    <a:lnTo>
                      <a:pt x="2210" y="3105"/>
                    </a:lnTo>
                    <a:lnTo>
                      <a:pt x="2228" y="3029"/>
                    </a:lnTo>
                    <a:lnTo>
                      <a:pt x="2266" y="3010"/>
                    </a:lnTo>
                    <a:lnTo>
                      <a:pt x="2476" y="2915"/>
                    </a:lnTo>
                    <a:lnTo>
                      <a:pt x="2495" y="2895"/>
                    </a:lnTo>
                    <a:lnTo>
                      <a:pt x="2533" y="2858"/>
                    </a:lnTo>
                    <a:lnTo>
                      <a:pt x="2628" y="2724"/>
                    </a:lnTo>
                    <a:lnTo>
                      <a:pt x="2686" y="2686"/>
                    </a:lnTo>
                    <a:lnTo>
                      <a:pt x="2933" y="2572"/>
                    </a:lnTo>
                    <a:lnTo>
                      <a:pt x="3200" y="2534"/>
                    </a:lnTo>
                    <a:lnTo>
                      <a:pt x="3429" y="2438"/>
                    </a:lnTo>
                    <a:lnTo>
                      <a:pt x="3543" y="2191"/>
                    </a:lnTo>
                    <a:lnTo>
                      <a:pt x="3562" y="1962"/>
                    </a:lnTo>
                    <a:lnTo>
                      <a:pt x="3600" y="1715"/>
                    </a:lnTo>
                    <a:lnTo>
                      <a:pt x="3638" y="1638"/>
                    </a:lnTo>
                    <a:lnTo>
                      <a:pt x="3657" y="1581"/>
                    </a:lnTo>
                    <a:lnTo>
                      <a:pt x="3676" y="1524"/>
                    </a:lnTo>
                    <a:lnTo>
                      <a:pt x="3638" y="1429"/>
                    </a:lnTo>
                    <a:lnTo>
                      <a:pt x="3524" y="1334"/>
                    </a:lnTo>
                    <a:lnTo>
                      <a:pt x="3505" y="1276"/>
                    </a:lnTo>
                    <a:lnTo>
                      <a:pt x="3485" y="1200"/>
                    </a:lnTo>
                    <a:lnTo>
                      <a:pt x="3524" y="1124"/>
                    </a:lnTo>
                    <a:lnTo>
                      <a:pt x="3600" y="991"/>
                    </a:lnTo>
                    <a:lnTo>
                      <a:pt x="3619" y="895"/>
                    </a:lnTo>
                    <a:lnTo>
                      <a:pt x="3600" y="838"/>
                    </a:lnTo>
                    <a:lnTo>
                      <a:pt x="3562" y="724"/>
                    </a:lnTo>
                    <a:lnTo>
                      <a:pt x="3562" y="648"/>
                    </a:lnTo>
                    <a:lnTo>
                      <a:pt x="3619" y="533"/>
                    </a:lnTo>
                    <a:lnTo>
                      <a:pt x="3733" y="477"/>
                    </a:lnTo>
                    <a:lnTo>
                      <a:pt x="4019" y="457"/>
                    </a:lnTo>
                    <a:lnTo>
                      <a:pt x="4076" y="419"/>
                    </a:lnTo>
                    <a:lnTo>
                      <a:pt x="4133" y="381"/>
                    </a:lnTo>
                    <a:lnTo>
                      <a:pt x="4152" y="419"/>
                    </a:lnTo>
                    <a:lnTo>
                      <a:pt x="4209" y="533"/>
                    </a:lnTo>
                    <a:lnTo>
                      <a:pt x="4247" y="553"/>
                    </a:lnTo>
                    <a:lnTo>
                      <a:pt x="4286" y="591"/>
                    </a:lnTo>
                    <a:lnTo>
                      <a:pt x="4323" y="591"/>
                    </a:lnTo>
                    <a:lnTo>
                      <a:pt x="4495" y="533"/>
                    </a:lnTo>
                    <a:lnTo>
                      <a:pt x="4628" y="533"/>
                    </a:lnTo>
                    <a:lnTo>
                      <a:pt x="4704" y="533"/>
                    </a:lnTo>
                    <a:lnTo>
                      <a:pt x="4762" y="514"/>
                    </a:lnTo>
                    <a:lnTo>
                      <a:pt x="4838" y="477"/>
                    </a:lnTo>
                    <a:lnTo>
                      <a:pt x="5066" y="400"/>
                    </a:lnTo>
                    <a:lnTo>
                      <a:pt x="5105" y="381"/>
                    </a:lnTo>
                    <a:lnTo>
                      <a:pt x="5124" y="343"/>
                    </a:lnTo>
                    <a:lnTo>
                      <a:pt x="5105" y="305"/>
                    </a:lnTo>
                    <a:lnTo>
                      <a:pt x="5048" y="229"/>
                    </a:lnTo>
                    <a:lnTo>
                      <a:pt x="5048" y="191"/>
                    </a:lnTo>
                    <a:lnTo>
                      <a:pt x="5048" y="152"/>
                    </a:lnTo>
                    <a:lnTo>
                      <a:pt x="5048" y="115"/>
                    </a:lnTo>
                    <a:lnTo>
                      <a:pt x="5085" y="76"/>
                    </a:lnTo>
                    <a:lnTo>
                      <a:pt x="5143" y="20"/>
                    </a:lnTo>
                    <a:lnTo>
                      <a:pt x="5200" y="0"/>
                    </a:lnTo>
                    <a:lnTo>
                      <a:pt x="5257" y="0"/>
                    </a:lnTo>
                    <a:lnTo>
                      <a:pt x="5466" y="38"/>
                    </a:lnTo>
                    <a:lnTo>
                      <a:pt x="5619" y="57"/>
                    </a:lnTo>
                    <a:lnTo>
                      <a:pt x="5752" y="38"/>
                    </a:lnTo>
                    <a:lnTo>
                      <a:pt x="5828" y="38"/>
                    </a:lnTo>
                    <a:lnTo>
                      <a:pt x="6019" y="76"/>
                    </a:lnTo>
                    <a:lnTo>
                      <a:pt x="6133" y="115"/>
                    </a:lnTo>
                    <a:lnTo>
                      <a:pt x="6190" y="152"/>
                    </a:lnTo>
                    <a:lnTo>
                      <a:pt x="6267" y="286"/>
                    </a:lnTo>
                    <a:lnTo>
                      <a:pt x="6286" y="305"/>
                    </a:lnTo>
                    <a:lnTo>
                      <a:pt x="6400" y="381"/>
                    </a:lnTo>
                    <a:lnTo>
                      <a:pt x="6476" y="477"/>
                    </a:lnTo>
                    <a:lnTo>
                      <a:pt x="6571" y="496"/>
                    </a:lnTo>
                    <a:lnTo>
                      <a:pt x="6629" y="496"/>
                    </a:lnTo>
                    <a:lnTo>
                      <a:pt x="6952" y="591"/>
                    </a:lnTo>
                    <a:lnTo>
                      <a:pt x="6990" y="648"/>
                    </a:lnTo>
                    <a:lnTo>
                      <a:pt x="6952" y="877"/>
                    </a:lnTo>
                    <a:lnTo>
                      <a:pt x="6971" y="87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48" name="Freeform 5">
                <a:extLst>
                  <a:ext uri="{FF2B5EF4-FFF2-40B4-BE49-F238E27FC236}">
                    <a16:creationId xmlns:a16="http://schemas.microsoft.com/office/drawing/2014/main" id="{5FE3BF98-76EF-3548-B5A5-958DBF5D9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2400" y="7208838"/>
                <a:ext cx="5149850" cy="2805112"/>
              </a:xfrm>
              <a:custGeom>
                <a:avLst/>
                <a:gdLst>
                  <a:gd name="T0" fmla="*/ 382533133 w 14306"/>
                  <a:gd name="T1" fmla="*/ 274113456 h 7790"/>
                  <a:gd name="T2" fmla="*/ 441753168 w 14306"/>
                  <a:gd name="T3" fmla="*/ 123441852 h 7790"/>
                  <a:gd name="T4" fmla="*/ 454063707 w 14306"/>
                  <a:gd name="T5" fmla="*/ 44345616 h 7790"/>
                  <a:gd name="T6" fmla="*/ 589868052 w 14306"/>
                  <a:gd name="T7" fmla="*/ 111123486 h 7790"/>
                  <a:gd name="T8" fmla="*/ 651550339 w 14306"/>
                  <a:gd name="T9" fmla="*/ 125905598 h 7790"/>
                  <a:gd name="T10" fmla="*/ 661398626 w 14306"/>
                  <a:gd name="T11" fmla="*/ 162989970 h 7790"/>
                  <a:gd name="T12" fmla="*/ 673838758 w 14306"/>
                  <a:gd name="T13" fmla="*/ 207465219 h 7790"/>
                  <a:gd name="T14" fmla="*/ 752755727 w 14306"/>
                  <a:gd name="T15" fmla="*/ 237029083 h 7790"/>
                  <a:gd name="T16" fmla="*/ 895946468 w 14306"/>
                  <a:gd name="T17" fmla="*/ 271649711 h 7790"/>
                  <a:gd name="T18" fmla="*/ 947780467 w 14306"/>
                  <a:gd name="T19" fmla="*/ 239492829 h 7790"/>
                  <a:gd name="T20" fmla="*/ 1007000503 w 14306"/>
                  <a:gd name="T21" fmla="*/ 237029083 h 7790"/>
                  <a:gd name="T22" fmla="*/ 1066220538 w 14306"/>
                  <a:gd name="T23" fmla="*/ 276577201 h 7790"/>
                  <a:gd name="T24" fmla="*/ 1115591926 w 14306"/>
                  <a:gd name="T25" fmla="*/ 249347450 h 7790"/>
                  <a:gd name="T26" fmla="*/ 1157577279 w 14306"/>
                  <a:gd name="T27" fmla="*/ 249347450 h 7790"/>
                  <a:gd name="T28" fmla="*/ 1234161948 w 14306"/>
                  <a:gd name="T29" fmla="*/ 266722580 h 7790"/>
                  <a:gd name="T30" fmla="*/ 1342753372 w 14306"/>
                  <a:gd name="T31" fmla="*/ 306270698 h 7790"/>
                  <a:gd name="T32" fmla="*/ 1377223097 w 14306"/>
                  <a:gd name="T33" fmla="*/ 340761693 h 7790"/>
                  <a:gd name="T34" fmla="*/ 1431648581 w 14306"/>
                  <a:gd name="T35" fmla="*/ 404946184 h 7790"/>
                  <a:gd name="T36" fmla="*/ 1441496868 w 14306"/>
                  <a:gd name="T37" fmla="*/ 469131036 h 7790"/>
                  <a:gd name="T38" fmla="*/ 1508103298 w 14306"/>
                  <a:gd name="T39" fmla="*/ 471594421 h 7790"/>
                  <a:gd name="T40" fmla="*/ 1567323334 w 14306"/>
                  <a:gd name="T41" fmla="*/ 518403782 h 7790"/>
                  <a:gd name="T42" fmla="*/ 1599460399 w 14306"/>
                  <a:gd name="T43" fmla="*/ 535779273 h 7790"/>
                  <a:gd name="T44" fmla="*/ 1752499427 w 14306"/>
                  <a:gd name="T45" fmla="*/ 464203545 h 7790"/>
                  <a:gd name="T46" fmla="*/ 1819105857 w 14306"/>
                  <a:gd name="T47" fmla="*/ 432046663 h 7790"/>
                  <a:gd name="T48" fmla="*/ 1853704815 w 14306"/>
                  <a:gd name="T49" fmla="*/ 424655427 h 7790"/>
                  <a:gd name="T50" fmla="*/ 1826492253 w 14306"/>
                  <a:gd name="T51" fmla="*/ 476521912 h 7790"/>
                  <a:gd name="T52" fmla="*/ 1804333066 w 14306"/>
                  <a:gd name="T53" fmla="*/ 525924651 h 7790"/>
                  <a:gd name="T54" fmla="*/ 1757423570 w 14306"/>
                  <a:gd name="T55" fmla="*/ 649366504 h 7790"/>
                  <a:gd name="T56" fmla="*/ 1653755931 w 14306"/>
                  <a:gd name="T57" fmla="*/ 809892729 h 7790"/>
                  <a:gd name="T58" fmla="*/ 1636521248 w 14306"/>
                  <a:gd name="T59" fmla="*/ 861758854 h 7790"/>
                  <a:gd name="T60" fmla="*/ 1517951585 w 14306"/>
                  <a:gd name="T61" fmla="*/ 935927959 h 7790"/>
                  <a:gd name="T62" fmla="*/ 1481019969 w 14306"/>
                  <a:gd name="T63" fmla="*/ 970418954 h 7790"/>
                  <a:gd name="T64" fmla="*/ 1453807407 w 14306"/>
                  <a:gd name="T65" fmla="*/ 955637202 h 7790"/>
                  <a:gd name="T66" fmla="*/ 1414284306 w 14306"/>
                  <a:gd name="T67" fmla="*/ 972882699 h 7790"/>
                  <a:gd name="T68" fmla="*/ 1271222798 w 14306"/>
                  <a:gd name="T69" fmla="*/ 980403208 h 7790"/>
                  <a:gd name="T70" fmla="*/ 656474483 w 14306"/>
                  <a:gd name="T71" fmla="*/ 1007503327 h 7790"/>
                  <a:gd name="T72" fmla="*/ 584943909 w 14306"/>
                  <a:gd name="T73" fmla="*/ 982866954 h 7790"/>
                  <a:gd name="T74" fmla="*/ 513413335 w 14306"/>
                  <a:gd name="T75" fmla="*/ 918682462 h 7790"/>
                  <a:gd name="T76" fmla="*/ 451731048 w 14306"/>
                  <a:gd name="T77" fmla="*/ 926073338 h 7790"/>
                  <a:gd name="T78" fmla="*/ 407154211 w 14306"/>
                  <a:gd name="T79" fmla="*/ 928537083 h 7790"/>
                  <a:gd name="T80" fmla="*/ 357782463 w 14306"/>
                  <a:gd name="T81" fmla="*/ 888988965 h 7790"/>
                  <a:gd name="T82" fmla="*/ 338085529 w 14306"/>
                  <a:gd name="T83" fmla="*/ 901306972 h 7790"/>
                  <a:gd name="T84" fmla="*/ 315926702 w 14306"/>
                  <a:gd name="T85" fmla="*/ 911161593 h 7790"/>
                  <a:gd name="T86" fmla="*/ 283789997 w 14306"/>
                  <a:gd name="T87" fmla="*/ 918682462 h 7790"/>
                  <a:gd name="T88" fmla="*/ 207334919 w 14306"/>
                  <a:gd name="T89" fmla="*/ 970418954 h 7790"/>
                  <a:gd name="T90" fmla="*/ 59220035 w 14306"/>
                  <a:gd name="T91" fmla="*/ 1007503327 h 7790"/>
                  <a:gd name="T92" fmla="*/ 54166299 w 14306"/>
                  <a:gd name="T93" fmla="*/ 965621456 h 7790"/>
                  <a:gd name="T94" fmla="*/ 49371748 w 14306"/>
                  <a:gd name="T95" fmla="*/ 901306972 h 7790"/>
                  <a:gd name="T96" fmla="*/ 4794551 w 14306"/>
                  <a:gd name="T97" fmla="*/ 864222599 h 7790"/>
                  <a:gd name="T98" fmla="*/ 27082970 w 14306"/>
                  <a:gd name="T99" fmla="*/ 809892729 h 7790"/>
                  <a:gd name="T100" fmla="*/ 54166299 w 14306"/>
                  <a:gd name="T101" fmla="*/ 807558616 h 7790"/>
                  <a:gd name="T102" fmla="*/ 96281244 w 14306"/>
                  <a:gd name="T103" fmla="*/ 760489989 h 7790"/>
                  <a:gd name="T104" fmla="*/ 170274070 w 14306"/>
                  <a:gd name="T105" fmla="*/ 679060001 h 7790"/>
                  <a:gd name="T106" fmla="*/ 162758083 w 14306"/>
                  <a:gd name="T107" fmla="*/ 617209261 h 7790"/>
                  <a:gd name="T108" fmla="*/ 229494105 w 14306"/>
                  <a:gd name="T109" fmla="*/ 550690658 h 7790"/>
                  <a:gd name="T110" fmla="*/ 254244416 w 14306"/>
                  <a:gd name="T111" fmla="*/ 545633894 h 7790"/>
                  <a:gd name="T112" fmla="*/ 293638284 w 14306"/>
                  <a:gd name="T113" fmla="*/ 508549161 h 7790"/>
                  <a:gd name="T114" fmla="*/ 310872967 w 14306"/>
                  <a:gd name="T115" fmla="*/ 488840279 h 7790"/>
                  <a:gd name="T116" fmla="*/ 254244416 w 14306"/>
                  <a:gd name="T117" fmla="*/ 422192042 h 77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06" h="7790">
                    <a:moveTo>
                      <a:pt x="2514" y="2609"/>
                    </a:moveTo>
                    <a:lnTo>
                      <a:pt x="2743" y="2399"/>
                    </a:lnTo>
                    <a:lnTo>
                      <a:pt x="2838" y="2247"/>
                    </a:lnTo>
                    <a:lnTo>
                      <a:pt x="2895" y="2209"/>
                    </a:lnTo>
                    <a:lnTo>
                      <a:pt x="2933" y="2171"/>
                    </a:lnTo>
                    <a:lnTo>
                      <a:pt x="2952" y="2114"/>
                    </a:lnTo>
                    <a:lnTo>
                      <a:pt x="2895" y="1904"/>
                    </a:lnTo>
                    <a:lnTo>
                      <a:pt x="2895" y="1828"/>
                    </a:lnTo>
                    <a:lnTo>
                      <a:pt x="2895" y="1752"/>
                    </a:lnTo>
                    <a:lnTo>
                      <a:pt x="2933" y="1676"/>
                    </a:lnTo>
                    <a:lnTo>
                      <a:pt x="3047" y="1447"/>
                    </a:lnTo>
                    <a:lnTo>
                      <a:pt x="3409" y="952"/>
                    </a:lnTo>
                    <a:lnTo>
                      <a:pt x="3542" y="819"/>
                    </a:lnTo>
                    <a:lnTo>
                      <a:pt x="3562" y="762"/>
                    </a:lnTo>
                    <a:lnTo>
                      <a:pt x="3542" y="704"/>
                    </a:lnTo>
                    <a:lnTo>
                      <a:pt x="3523" y="609"/>
                    </a:lnTo>
                    <a:lnTo>
                      <a:pt x="3504" y="476"/>
                    </a:lnTo>
                    <a:lnTo>
                      <a:pt x="3504" y="342"/>
                    </a:lnTo>
                    <a:lnTo>
                      <a:pt x="3523" y="247"/>
                    </a:lnTo>
                    <a:lnTo>
                      <a:pt x="3676" y="37"/>
                    </a:lnTo>
                    <a:lnTo>
                      <a:pt x="3676" y="0"/>
                    </a:lnTo>
                    <a:lnTo>
                      <a:pt x="3733" y="37"/>
                    </a:lnTo>
                    <a:lnTo>
                      <a:pt x="3867" y="247"/>
                    </a:lnTo>
                    <a:lnTo>
                      <a:pt x="4552" y="857"/>
                    </a:lnTo>
                    <a:lnTo>
                      <a:pt x="4628" y="895"/>
                    </a:lnTo>
                    <a:lnTo>
                      <a:pt x="4705" y="914"/>
                    </a:lnTo>
                    <a:lnTo>
                      <a:pt x="4800" y="933"/>
                    </a:lnTo>
                    <a:lnTo>
                      <a:pt x="4933" y="933"/>
                    </a:lnTo>
                    <a:lnTo>
                      <a:pt x="4971" y="952"/>
                    </a:lnTo>
                    <a:lnTo>
                      <a:pt x="5028" y="971"/>
                    </a:lnTo>
                    <a:lnTo>
                      <a:pt x="5066" y="990"/>
                    </a:lnTo>
                    <a:lnTo>
                      <a:pt x="5142" y="1124"/>
                    </a:lnTo>
                    <a:lnTo>
                      <a:pt x="5142" y="1161"/>
                    </a:lnTo>
                    <a:lnTo>
                      <a:pt x="5142" y="1200"/>
                    </a:lnTo>
                    <a:lnTo>
                      <a:pt x="5123" y="1238"/>
                    </a:lnTo>
                    <a:lnTo>
                      <a:pt x="5104" y="1257"/>
                    </a:lnTo>
                    <a:lnTo>
                      <a:pt x="5086" y="1295"/>
                    </a:lnTo>
                    <a:lnTo>
                      <a:pt x="5104" y="1371"/>
                    </a:lnTo>
                    <a:lnTo>
                      <a:pt x="5104" y="1485"/>
                    </a:lnTo>
                    <a:lnTo>
                      <a:pt x="5123" y="1542"/>
                    </a:lnTo>
                    <a:lnTo>
                      <a:pt x="5162" y="1581"/>
                    </a:lnTo>
                    <a:lnTo>
                      <a:pt x="5200" y="1600"/>
                    </a:lnTo>
                    <a:lnTo>
                      <a:pt x="5295" y="1638"/>
                    </a:lnTo>
                    <a:lnTo>
                      <a:pt x="5333" y="1657"/>
                    </a:lnTo>
                    <a:lnTo>
                      <a:pt x="5371" y="1657"/>
                    </a:lnTo>
                    <a:lnTo>
                      <a:pt x="5467" y="1695"/>
                    </a:lnTo>
                    <a:lnTo>
                      <a:pt x="5523" y="1752"/>
                    </a:lnTo>
                    <a:lnTo>
                      <a:pt x="5809" y="1828"/>
                    </a:lnTo>
                    <a:lnTo>
                      <a:pt x="6361" y="1923"/>
                    </a:lnTo>
                    <a:lnTo>
                      <a:pt x="6419" y="1923"/>
                    </a:lnTo>
                    <a:lnTo>
                      <a:pt x="6723" y="2095"/>
                    </a:lnTo>
                    <a:lnTo>
                      <a:pt x="6781" y="2114"/>
                    </a:lnTo>
                    <a:lnTo>
                      <a:pt x="6819" y="2114"/>
                    </a:lnTo>
                    <a:lnTo>
                      <a:pt x="6914" y="2095"/>
                    </a:lnTo>
                    <a:lnTo>
                      <a:pt x="6990" y="2076"/>
                    </a:lnTo>
                    <a:lnTo>
                      <a:pt x="7086" y="2057"/>
                    </a:lnTo>
                    <a:lnTo>
                      <a:pt x="7276" y="2057"/>
                    </a:lnTo>
                    <a:lnTo>
                      <a:pt x="7295" y="2018"/>
                    </a:lnTo>
                    <a:lnTo>
                      <a:pt x="7314" y="1886"/>
                    </a:lnTo>
                    <a:lnTo>
                      <a:pt x="7314" y="1847"/>
                    </a:lnTo>
                    <a:lnTo>
                      <a:pt x="7333" y="1809"/>
                    </a:lnTo>
                    <a:lnTo>
                      <a:pt x="7371" y="1771"/>
                    </a:lnTo>
                    <a:lnTo>
                      <a:pt x="7390" y="1733"/>
                    </a:lnTo>
                    <a:lnTo>
                      <a:pt x="7428" y="1714"/>
                    </a:lnTo>
                    <a:lnTo>
                      <a:pt x="7676" y="1771"/>
                    </a:lnTo>
                    <a:lnTo>
                      <a:pt x="7771" y="1828"/>
                    </a:lnTo>
                    <a:lnTo>
                      <a:pt x="7809" y="1886"/>
                    </a:lnTo>
                    <a:lnTo>
                      <a:pt x="7866" y="1923"/>
                    </a:lnTo>
                    <a:lnTo>
                      <a:pt x="7924" y="1962"/>
                    </a:lnTo>
                    <a:lnTo>
                      <a:pt x="8000" y="2000"/>
                    </a:lnTo>
                    <a:lnTo>
                      <a:pt x="8190" y="2114"/>
                    </a:lnTo>
                    <a:lnTo>
                      <a:pt x="8228" y="2133"/>
                    </a:lnTo>
                    <a:lnTo>
                      <a:pt x="8266" y="2114"/>
                    </a:lnTo>
                    <a:lnTo>
                      <a:pt x="8324" y="2057"/>
                    </a:lnTo>
                    <a:lnTo>
                      <a:pt x="8342" y="2038"/>
                    </a:lnTo>
                    <a:lnTo>
                      <a:pt x="8476" y="2000"/>
                    </a:lnTo>
                    <a:lnTo>
                      <a:pt x="8514" y="1981"/>
                    </a:lnTo>
                    <a:lnTo>
                      <a:pt x="8609" y="1923"/>
                    </a:lnTo>
                    <a:lnTo>
                      <a:pt x="8647" y="1904"/>
                    </a:lnTo>
                    <a:lnTo>
                      <a:pt x="8704" y="1886"/>
                    </a:lnTo>
                    <a:lnTo>
                      <a:pt x="8762" y="1886"/>
                    </a:lnTo>
                    <a:lnTo>
                      <a:pt x="8857" y="1923"/>
                    </a:lnTo>
                    <a:lnTo>
                      <a:pt x="8895" y="1923"/>
                    </a:lnTo>
                    <a:lnTo>
                      <a:pt x="8933" y="1923"/>
                    </a:lnTo>
                    <a:lnTo>
                      <a:pt x="9333" y="1828"/>
                    </a:lnTo>
                    <a:lnTo>
                      <a:pt x="9409" y="1828"/>
                    </a:lnTo>
                    <a:lnTo>
                      <a:pt x="9466" y="1828"/>
                    </a:lnTo>
                    <a:lnTo>
                      <a:pt x="9505" y="1886"/>
                    </a:lnTo>
                    <a:lnTo>
                      <a:pt x="9505" y="2038"/>
                    </a:lnTo>
                    <a:lnTo>
                      <a:pt x="9524" y="2057"/>
                    </a:lnTo>
                    <a:lnTo>
                      <a:pt x="9562" y="2095"/>
                    </a:lnTo>
                    <a:lnTo>
                      <a:pt x="9657" y="2114"/>
                    </a:lnTo>
                    <a:lnTo>
                      <a:pt x="10286" y="2190"/>
                    </a:lnTo>
                    <a:lnTo>
                      <a:pt x="10305" y="2209"/>
                    </a:lnTo>
                    <a:lnTo>
                      <a:pt x="10343" y="2228"/>
                    </a:lnTo>
                    <a:lnTo>
                      <a:pt x="10362" y="2362"/>
                    </a:lnTo>
                    <a:lnTo>
                      <a:pt x="10381" y="2399"/>
                    </a:lnTo>
                    <a:lnTo>
                      <a:pt x="10400" y="2419"/>
                    </a:lnTo>
                    <a:lnTo>
                      <a:pt x="10419" y="2457"/>
                    </a:lnTo>
                    <a:lnTo>
                      <a:pt x="10572" y="2571"/>
                    </a:lnTo>
                    <a:lnTo>
                      <a:pt x="10609" y="2609"/>
                    </a:lnTo>
                    <a:lnTo>
                      <a:pt x="10628" y="2628"/>
                    </a:lnTo>
                    <a:lnTo>
                      <a:pt x="10628" y="2685"/>
                    </a:lnTo>
                    <a:lnTo>
                      <a:pt x="10704" y="2800"/>
                    </a:lnTo>
                    <a:lnTo>
                      <a:pt x="10895" y="3008"/>
                    </a:lnTo>
                    <a:lnTo>
                      <a:pt x="10952" y="3046"/>
                    </a:lnTo>
                    <a:lnTo>
                      <a:pt x="10990" y="3084"/>
                    </a:lnTo>
                    <a:lnTo>
                      <a:pt x="11048" y="3123"/>
                    </a:lnTo>
                    <a:lnTo>
                      <a:pt x="11105" y="3237"/>
                    </a:lnTo>
                    <a:lnTo>
                      <a:pt x="11105" y="3427"/>
                    </a:lnTo>
                    <a:lnTo>
                      <a:pt x="11105" y="3465"/>
                    </a:lnTo>
                    <a:lnTo>
                      <a:pt x="11085" y="3522"/>
                    </a:lnTo>
                    <a:lnTo>
                      <a:pt x="11105" y="3580"/>
                    </a:lnTo>
                    <a:lnTo>
                      <a:pt x="11124" y="3618"/>
                    </a:lnTo>
                    <a:lnTo>
                      <a:pt x="11162" y="3637"/>
                    </a:lnTo>
                    <a:lnTo>
                      <a:pt x="11200" y="3637"/>
                    </a:lnTo>
                    <a:lnTo>
                      <a:pt x="11295" y="3637"/>
                    </a:lnTo>
                    <a:lnTo>
                      <a:pt x="11543" y="3618"/>
                    </a:lnTo>
                    <a:lnTo>
                      <a:pt x="11600" y="3618"/>
                    </a:lnTo>
                    <a:lnTo>
                      <a:pt x="11638" y="3637"/>
                    </a:lnTo>
                    <a:lnTo>
                      <a:pt x="11695" y="3675"/>
                    </a:lnTo>
                    <a:lnTo>
                      <a:pt x="11733" y="3713"/>
                    </a:lnTo>
                    <a:lnTo>
                      <a:pt x="11771" y="3770"/>
                    </a:lnTo>
                    <a:lnTo>
                      <a:pt x="11791" y="3827"/>
                    </a:lnTo>
                    <a:lnTo>
                      <a:pt x="11886" y="3942"/>
                    </a:lnTo>
                    <a:lnTo>
                      <a:pt x="12095" y="3998"/>
                    </a:lnTo>
                    <a:lnTo>
                      <a:pt x="12152" y="4075"/>
                    </a:lnTo>
                    <a:lnTo>
                      <a:pt x="12172" y="4094"/>
                    </a:lnTo>
                    <a:lnTo>
                      <a:pt x="12228" y="4132"/>
                    </a:lnTo>
                    <a:lnTo>
                      <a:pt x="12267" y="4132"/>
                    </a:lnTo>
                    <a:lnTo>
                      <a:pt x="12304" y="4132"/>
                    </a:lnTo>
                    <a:lnTo>
                      <a:pt x="12343" y="4132"/>
                    </a:lnTo>
                    <a:lnTo>
                      <a:pt x="12381" y="4113"/>
                    </a:lnTo>
                    <a:lnTo>
                      <a:pt x="12438" y="4113"/>
                    </a:lnTo>
                    <a:lnTo>
                      <a:pt x="12476" y="4075"/>
                    </a:lnTo>
                    <a:lnTo>
                      <a:pt x="12743" y="3922"/>
                    </a:lnTo>
                    <a:lnTo>
                      <a:pt x="13467" y="3599"/>
                    </a:lnTo>
                    <a:lnTo>
                      <a:pt x="13524" y="3580"/>
                    </a:lnTo>
                    <a:lnTo>
                      <a:pt x="13581" y="3580"/>
                    </a:lnTo>
                    <a:lnTo>
                      <a:pt x="13638" y="3580"/>
                    </a:lnTo>
                    <a:lnTo>
                      <a:pt x="13714" y="3561"/>
                    </a:lnTo>
                    <a:lnTo>
                      <a:pt x="13772" y="3541"/>
                    </a:lnTo>
                    <a:lnTo>
                      <a:pt x="13828" y="3522"/>
                    </a:lnTo>
                    <a:lnTo>
                      <a:pt x="14038" y="3332"/>
                    </a:lnTo>
                    <a:lnTo>
                      <a:pt x="14114" y="3275"/>
                    </a:lnTo>
                    <a:lnTo>
                      <a:pt x="14172" y="3256"/>
                    </a:lnTo>
                    <a:lnTo>
                      <a:pt x="14229" y="3256"/>
                    </a:lnTo>
                    <a:lnTo>
                      <a:pt x="14267" y="3256"/>
                    </a:lnTo>
                    <a:lnTo>
                      <a:pt x="14305" y="3275"/>
                    </a:lnTo>
                    <a:lnTo>
                      <a:pt x="14229" y="3351"/>
                    </a:lnTo>
                    <a:lnTo>
                      <a:pt x="14153" y="3522"/>
                    </a:lnTo>
                    <a:lnTo>
                      <a:pt x="14114" y="3599"/>
                    </a:lnTo>
                    <a:lnTo>
                      <a:pt x="14095" y="3637"/>
                    </a:lnTo>
                    <a:lnTo>
                      <a:pt x="14095" y="3675"/>
                    </a:lnTo>
                    <a:lnTo>
                      <a:pt x="14114" y="3866"/>
                    </a:lnTo>
                    <a:lnTo>
                      <a:pt x="14095" y="3903"/>
                    </a:lnTo>
                    <a:lnTo>
                      <a:pt x="14057" y="3942"/>
                    </a:lnTo>
                    <a:lnTo>
                      <a:pt x="13981" y="3980"/>
                    </a:lnTo>
                    <a:lnTo>
                      <a:pt x="13962" y="3998"/>
                    </a:lnTo>
                    <a:lnTo>
                      <a:pt x="13924" y="4056"/>
                    </a:lnTo>
                    <a:lnTo>
                      <a:pt x="13886" y="4132"/>
                    </a:lnTo>
                    <a:lnTo>
                      <a:pt x="13828" y="4342"/>
                    </a:lnTo>
                    <a:lnTo>
                      <a:pt x="13714" y="4665"/>
                    </a:lnTo>
                    <a:lnTo>
                      <a:pt x="13638" y="4799"/>
                    </a:lnTo>
                    <a:lnTo>
                      <a:pt x="13581" y="4970"/>
                    </a:lnTo>
                    <a:lnTo>
                      <a:pt x="13562" y="5008"/>
                    </a:lnTo>
                    <a:lnTo>
                      <a:pt x="13505" y="5046"/>
                    </a:lnTo>
                    <a:lnTo>
                      <a:pt x="13295" y="5161"/>
                    </a:lnTo>
                    <a:lnTo>
                      <a:pt x="13238" y="5199"/>
                    </a:lnTo>
                    <a:lnTo>
                      <a:pt x="13200" y="5256"/>
                    </a:lnTo>
                    <a:lnTo>
                      <a:pt x="13162" y="5332"/>
                    </a:lnTo>
                    <a:lnTo>
                      <a:pt x="12762" y="6246"/>
                    </a:lnTo>
                    <a:lnTo>
                      <a:pt x="12667" y="6380"/>
                    </a:lnTo>
                    <a:lnTo>
                      <a:pt x="12667" y="6418"/>
                    </a:lnTo>
                    <a:lnTo>
                      <a:pt x="12667" y="6494"/>
                    </a:lnTo>
                    <a:lnTo>
                      <a:pt x="12685" y="6532"/>
                    </a:lnTo>
                    <a:lnTo>
                      <a:pt x="12667" y="6570"/>
                    </a:lnTo>
                    <a:lnTo>
                      <a:pt x="12629" y="6646"/>
                    </a:lnTo>
                    <a:lnTo>
                      <a:pt x="12495" y="6818"/>
                    </a:lnTo>
                    <a:lnTo>
                      <a:pt x="12438" y="6856"/>
                    </a:lnTo>
                    <a:lnTo>
                      <a:pt x="11943" y="7103"/>
                    </a:lnTo>
                    <a:lnTo>
                      <a:pt x="11791" y="7103"/>
                    </a:lnTo>
                    <a:lnTo>
                      <a:pt x="11771" y="7161"/>
                    </a:lnTo>
                    <a:lnTo>
                      <a:pt x="11714" y="7218"/>
                    </a:lnTo>
                    <a:lnTo>
                      <a:pt x="11619" y="7313"/>
                    </a:lnTo>
                    <a:lnTo>
                      <a:pt x="11562" y="7332"/>
                    </a:lnTo>
                    <a:lnTo>
                      <a:pt x="11466" y="7408"/>
                    </a:lnTo>
                    <a:lnTo>
                      <a:pt x="11429" y="7466"/>
                    </a:lnTo>
                    <a:lnTo>
                      <a:pt x="11429" y="7484"/>
                    </a:lnTo>
                    <a:lnTo>
                      <a:pt x="11352" y="7447"/>
                    </a:lnTo>
                    <a:lnTo>
                      <a:pt x="11295" y="7370"/>
                    </a:lnTo>
                    <a:lnTo>
                      <a:pt x="11257" y="7370"/>
                    </a:lnTo>
                    <a:lnTo>
                      <a:pt x="11219" y="7370"/>
                    </a:lnTo>
                    <a:lnTo>
                      <a:pt x="11200" y="7389"/>
                    </a:lnTo>
                    <a:lnTo>
                      <a:pt x="11181" y="7408"/>
                    </a:lnTo>
                    <a:lnTo>
                      <a:pt x="11162" y="7447"/>
                    </a:lnTo>
                    <a:lnTo>
                      <a:pt x="11143" y="7466"/>
                    </a:lnTo>
                    <a:lnTo>
                      <a:pt x="11105" y="7484"/>
                    </a:lnTo>
                    <a:lnTo>
                      <a:pt x="10914" y="7503"/>
                    </a:lnTo>
                    <a:lnTo>
                      <a:pt x="10590" y="7580"/>
                    </a:lnTo>
                    <a:lnTo>
                      <a:pt x="10400" y="7599"/>
                    </a:lnTo>
                    <a:lnTo>
                      <a:pt x="10114" y="7656"/>
                    </a:lnTo>
                    <a:lnTo>
                      <a:pt x="10057" y="7637"/>
                    </a:lnTo>
                    <a:lnTo>
                      <a:pt x="9866" y="7580"/>
                    </a:lnTo>
                    <a:lnTo>
                      <a:pt x="9810" y="7561"/>
                    </a:lnTo>
                    <a:lnTo>
                      <a:pt x="9771" y="7580"/>
                    </a:lnTo>
                    <a:lnTo>
                      <a:pt x="9390" y="7713"/>
                    </a:lnTo>
                    <a:lnTo>
                      <a:pt x="9067" y="7770"/>
                    </a:lnTo>
                    <a:lnTo>
                      <a:pt x="7676" y="7770"/>
                    </a:lnTo>
                    <a:lnTo>
                      <a:pt x="5980" y="7770"/>
                    </a:lnTo>
                    <a:lnTo>
                      <a:pt x="5066" y="7770"/>
                    </a:lnTo>
                    <a:lnTo>
                      <a:pt x="4705" y="7770"/>
                    </a:lnTo>
                    <a:lnTo>
                      <a:pt x="4628" y="7732"/>
                    </a:lnTo>
                    <a:lnTo>
                      <a:pt x="4609" y="7713"/>
                    </a:lnTo>
                    <a:lnTo>
                      <a:pt x="4590" y="7675"/>
                    </a:lnTo>
                    <a:lnTo>
                      <a:pt x="4514" y="7599"/>
                    </a:lnTo>
                    <a:lnTo>
                      <a:pt x="4514" y="7580"/>
                    </a:lnTo>
                    <a:lnTo>
                      <a:pt x="4495" y="7561"/>
                    </a:lnTo>
                    <a:lnTo>
                      <a:pt x="4495" y="7523"/>
                    </a:lnTo>
                    <a:lnTo>
                      <a:pt x="4476" y="7484"/>
                    </a:lnTo>
                    <a:lnTo>
                      <a:pt x="4438" y="7447"/>
                    </a:lnTo>
                    <a:lnTo>
                      <a:pt x="4419" y="7408"/>
                    </a:lnTo>
                    <a:lnTo>
                      <a:pt x="3962" y="7085"/>
                    </a:lnTo>
                    <a:lnTo>
                      <a:pt x="3904" y="7046"/>
                    </a:lnTo>
                    <a:lnTo>
                      <a:pt x="3828" y="7046"/>
                    </a:lnTo>
                    <a:lnTo>
                      <a:pt x="3695" y="7046"/>
                    </a:lnTo>
                    <a:lnTo>
                      <a:pt x="3618" y="7066"/>
                    </a:lnTo>
                    <a:lnTo>
                      <a:pt x="3562" y="7085"/>
                    </a:lnTo>
                    <a:lnTo>
                      <a:pt x="3486" y="7142"/>
                    </a:lnTo>
                    <a:lnTo>
                      <a:pt x="3447" y="7161"/>
                    </a:lnTo>
                    <a:lnTo>
                      <a:pt x="3409" y="7161"/>
                    </a:lnTo>
                    <a:lnTo>
                      <a:pt x="3371" y="7180"/>
                    </a:lnTo>
                    <a:lnTo>
                      <a:pt x="3276" y="7180"/>
                    </a:lnTo>
                    <a:lnTo>
                      <a:pt x="3200" y="7161"/>
                    </a:lnTo>
                    <a:lnTo>
                      <a:pt x="3142" y="7161"/>
                    </a:lnTo>
                    <a:lnTo>
                      <a:pt x="3085" y="7142"/>
                    </a:lnTo>
                    <a:lnTo>
                      <a:pt x="3009" y="7085"/>
                    </a:lnTo>
                    <a:lnTo>
                      <a:pt x="2933" y="7027"/>
                    </a:lnTo>
                    <a:lnTo>
                      <a:pt x="2819" y="6913"/>
                    </a:lnTo>
                    <a:lnTo>
                      <a:pt x="2800" y="6875"/>
                    </a:lnTo>
                    <a:lnTo>
                      <a:pt x="2761" y="6856"/>
                    </a:lnTo>
                    <a:lnTo>
                      <a:pt x="2685" y="6856"/>
                    </a:lnTo>
                    <a:lnTo>
                      <a:pt x="2647" y="6875"/>
                    </a:lnTo>
                    <a:lnTo>
                      <a:pt x="2628" y="6894"/>
                    </a:lnTo>
                    <a:lnTo>
                      <a:pt x="2647" y="6932"/>
                    </a:lnTo>
                    <a:lnTo>
                      <a:pt x="2647" y="6951"/>
                    </a:lnTo>
                    <a:lnTo>
                      <a:pt x="2609" y="6951"/>
                    </a:lnTo>
                    <a:lnTo>
                      <a:pt x="2590" y="6951"/>
                    </a:lnTo>
                    <a:lnTo>
                      <a:pt x="2590" y="6932"/>
                    </a:lnTo>
                    <a:lnTo>
                      <a:pt x="2552" y="6932"/>
                    </a:lnTo>
                    <a:lnTo>
                      <a:pt x="2533" y="6932"/>
                    </a:lnTo>
                    <a:lnTo>
                      <a:pt x="2476" y="7008"/>
                    </a:lnTo>
                    <a:lnTo>
                      <a:pt x="2438" y="7027"/>
                    </a:lnTo>
                    <a:lnTo>
                      <a:pt x="2380" y="7027"/>
                    </a:lnTo>
                    <a:lnTo>
                      <a:pt x="2362" y="7046"/>
                    </a:lnTo>
                    <a:lnTo>
                      <a:pt x="2343" y="7066"/>
                    </a:lnTo>
                    <a:lnTo>
                      <a:pt x="2323" y="7066"/>
                    </a:lnTo>
                    <a:lnTo>
                      <a:pt x="2266" y="7085"/>
                    </a:lnTo>
                    <a:lnTo>
                      <a:pt x="2190" y="7085"/>
                    </a:lnTo>
                    <a:lnTo>
                      <a:pt x="2114" y="7085"/>
                    </a:lnTo>
                    <a:lnTo>
                      <a:pt x="2057" y="7122"/>
                    </a:lnTo>
                    <a:lnTo>
                      <a:pt x="1981" y="7180"/>
                    </a:lnTo>
                    <a:lnTo>
                      <a:pt x="1847" y="7275"/>
                    </a:lnTo>
                    <a:lnTo>
                      <a:pt x="1676" y="7427"/>
                    </a:lnTo>
                    <a:lnTo>
                      <a:pt x="1600" y="7484"/>
                    </a:lnTo>
                    <a:lnTo>
                      <a:pt x="1561" y="7503"/>
                    </a:lnTo>
                    <a:lnTo>
                      <a:pt x="1505" y="7523"/>
                    </a:lnTo>
                    <a:lnTo>
                      <a:pt x="704" y="7694"/>
                    </a:lnTo>
                    <a:lnTo>
                      <a:pt x="590" y="7770"/>
                    </a:lnTo>
                    <a:lnTo>
                      <a:pt x="514" y="7789"/>
                    </a:lnTo>
                    <a:lnTo>
                      <a:pt x="457" y="7770"/>
                    </a:lnTo>
                    <a:lnTo>
                      <a:pt x="418" y="7770"/>
                    </a:lnTo>
                    <a:lnTo>
                      <a:pt x="362" y="7789"/>
                    </a:lnTo>
                    <a:lnTo>
                      <a:pt x="381" y="7732"/>
                    </a:lnTo>
                    <a:lnTo>
                      <a:pt x="438" y="7580"/>
                    </a:lnTo>
                    <a:lnTo>
                      <a:pt x="438" y="7523"/>
                    </a:lnTo>
                    <a:lnTo>
                      <a:pt x="418" y="7447"/>
                    </a:lnTo>
                    <a:lnTo>
                      <a:pt x="362" y="7294"/>
                    </a:lnTo>
                    <a:lnTo>
                      <a:pt x="342" y="7218"/>
                    </a:lnTo>
                    <a:lnTo>
                      <a:pt x="342" y="7142"/>
                    </a:lnTo>
                    <a:lnTo>
                      <a:pt x="342" y="7066"/>
                    </a:lnTo>
                    <a:lnTo>
                      <a:pt x="342" y="7027"/>
                    </a:lnTo>
                    <a:lnTo>
                      <a:pt x="381" y="6951"/>
                    </a:lnTo>
                    <a:lnTo>
                      <a:pt x="381" y="6913"/>
                    </a:lnTo>
                    <a:lnTo>
                      <a:pt x="381" y="6875"/>
                    </a:lnTo>
                    <a:lnTo>
                      <a:pt x="323" y="6837"/>
                    </a:lnTo>
                    <a:lnTo>
                      <a:pt x="285" y="6818"/>
                    </a:lnTo>
                    <a:lnTo>
                      <a:pt x="0" y="6741"/>
                    </a:lnTo>
                    <a:lnTo>
                      <a:pt x="37" y="6665"/>
                    </a:lnTo>
                    <a:lnTo>
                      <a:pt x="57" y="6513"/>
                    </a:lnTo>
                    <a:lnTo>
                      <a:pt x="76" y="6399"/>
                    </a:lnTo>
                    <a:lnTo>
                      <a:pt x="57" y="6228"/>
                    </a:lnTo>
                    <a:lnTo>
                      <a:pt x="152" y="6208"/>
                    </a:lnTo>
                    <a:lnTo>
                      <a:pt x="171" y="6228"/>
                    </a:lnTo>
                    <a:lnTo>
                      <a:pt x="209" y="6246"/>
                    </a:lnTo>
                    <a:lnTo>
                      <a:pt x="228" y="6246"/>
                    </a:lnTo>
                    <a:lnTo>
                      <a:pt x="266" y="6246"/>
                    </a:lnTo>
                    <a:lnTo>
                      <a:pt x="285" y="6208"/>
                    </a:lnTo>
                    <a:lnTo>
                      <a:pt x="304" y="6189"/>
                    </a:lnTo>
                    <a:lnTo>
                      <a:pt x="342" y="6208"/>
                    </a:lnTo>
                    <a:lnTo>
                      <a:pt x="418" y="6228"/>
                    </a:lnTo>
                    <a:lnTo>
                      <a:pt x="457" y="6228"/>
                    </a:lnTo>
                    <a:lnTo>
                      <a:pt x="552" y="6208"/>
                    </a:lnTo>
                    <a:lnTo>
                      <a:pt x="647" y="6151"/>
                    </a:lnTo>
                    <a:lnTo>
                      <a:pt x="704" y="6094"/>
                    </a:lnTo>
                    <a:lnTo>
                      <a:pt x="723" y="6018"/>
                    </a:lnTo>
                    <a:lnTo>
                      <a:pt x="743" y="5865"/>
                    </a:lnTo>
                    <a:lnTo>
                      <a:pt x="799" y="5751"/>
                    </a:lnTo>
                    <a:lnTo>
                      <a:pt x="895" y="5675"/>
                    </a:lnTo>
                    <a:lnTo>
                      <a:pt x="1028" y="5656"/>
                    </a:lnTo>
                    <a:lnTo>
                      <a:pt x="1124" y="5599"/>
                    </a:lnTo>
                    <a:lnTo>
                      <a:pt x="1219" y="5485"/>
                    </a:lnTo>
                    <a:lnTo>
                      <a:pt x="1314" y="5237"/>
                    </a:lnTo>
                    <a:lnTo>
                      <a:pt x="1333" y="5141"/>
                    </a:lnTo>
                    <a:lnTo>
                      <a:pt x="1352" y="5046"/>
                    </a:lnTo>
                    <a:lnTo>
                      <a:pt x="1333" y="4989"/>
                    </a:lnTo>
                    <a:lnTo>
                      <a:pt x="1256" y="4894"/>
                    </a:lnTo>
                    <a:lnTo>
                      <a:pt x="1238" y="4856"/>
                    </a:lnTo>
                    <a:lnTo>
                      <a:pt x="1256" y="4760"/>
                    </a:lnTo>
                    <a:lnTo>
                      <a:pt x="1314" y="4665"/>
                    </a:lnTo>
                    <a:lnTo>
                      <a:pt x="1523" y="4456"/>
                    </a:lnTo>
                    <a:lnTo>
                      <a:pt x="1733" y="4342"/>
                    </a:lnTo>
                    <a:lnTo>
                      <a:pt x="1752" y="4323"/>
                    </a:lnTo>
                    <a:lnTo>
                      <a:pt x="1771" y="4265"/>
                    </a:lnTo>
                    <a:lnTo>
                      <a:pt x="1771" y="4247"/>
                    </a:lnTo>
                    <a:lnTo>
                      <a:pt x="1790" y="4247"/>
                    </a:lnTo>
                    <a:lnTo>
                      <a:pt x="1828" y="4247"/>
                    </a:lnTo>
                    <a:lnTo>
                      <a:pt x="1866" y="4247"/>
                    </a:lnTo>
                    <a:lnTo>
                      <a:pt x="1923" y="4247"/>
                    </a:lnTo>
                    <a:lnTo>
                      <a:pt x="1942" y="4227"/>
                    </a:lnTo>
                    <a:lnTo>
                      <a:pt x="1962" y="4208"/>
                    </a:lnTo>
                    <a:lnTo>
                      <a:pt x="1981" y="4170"/>
                    </a:lnTo>
                    <a:lnTo>
                      <a:pt x="1981" y="4132"/>
                    </a:lnTo>
                    <a:lnTo>
                      <a:pt x="2038" y="4113"/>
                    </a:lnTo>
                    <a:lnTo>
                      <a:pt x="2190" y="3961"/>
                    </a:lnTo>
                    <a:lnTo>
                      <a:pt x="2228" y="3942"/>
                    </a:lnTo>
                    <a:lnTo>
                      <a:pt x="2266" y="3922"/>
                    </a:lnTo>
                    <a:lnTo>
                      <a:pt x="2323" y="3942"/>
                    </a:lnTo>
                    <a:lnTo>
                      <a:pt x="2343" y="3942"/>
                    </a:lnTo>
                    <a:lnTo>
                      <a:pt x="2380" y="3961"/>
                    </a:lnTo>
                    <a:lnTo>
                      <a:pt x="2419" y="3942"/>
                    </a:lnTo>
                    <a:lnTo>
                      <a:pt x="2438" y="3866"/>
                    </a:lnTo>
                    <a:lnTo>
                      <a:pt x="2399" y="3770"/>
                    </a:lnTo>
                    <a:lnTo>
                      <a:pt x="2266" y="3618"/>
                    </a:lnTo>
                    <a:lnTo>
                      <a:pt x="2095" y="3370"/>
                    </a:lnTo>
                    <a:lnTo>
                      <a:pt x="2038" y="3332"/>
                    </a:lnTo>
                    <a:lnTo>
                      <a:pt x="1962" y="3313"/>
                    </a:lnTo>
                    <a:lnTo>
                      <a:pt x="1923" y="3294"/>
                    </a:lnTo>
                    <a:lnTo>
                      <a:pt x="1962" y="3256"/>
                    </a:lnTo>
                    <a:lnTo>
                      <a:pt x="2018" y="3218"/>
                    </a:lnTo>
                    <a:lnTo>
                      <a:pt x="2095" y="3141"/>
                    </a:lnTo>
                    <a:lnTo>
                      <a:pt x="2304" y="2819"/>
                    </a:lnTo>
                    <a:lnTo>
                      <a:pt x="2514" y="2609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49" name="Freeform 6">
                <a:extLst>
                  <a:ext uri="{FF2B5EF4-FFF2-40B4-BE49-F238E27FC236}">
                    <a16:creationId xmlns:a16="http://schemas.microsoft.com/office/drawing/2014/main" id="{AA1E88A9-1471-A54C-ADFB-2B57E9103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8338" y="8558213"/>
                <a:ext cx="2051050" cy="1803400"/>
              </a:xfrm>
              <a:custGeom>
                <a:avLst/>
                <a:gdLst>
                  <a:gd name="T0" fmla="*/ 88916996 w 5697"/>
                  <a:gd name="T1" fmla="*/ 155423497 h 5011"/>
                  <a:gd name="T2" fmla="*/ 118469469 w 5697"/>
                  <a:gd name="T3" fmla="*/ 162806245 h 5011"/>
                  <a:gd name="T4" fmla="*/ 251844602 w 5697"/>
                  <a:gd name="T5" fmla="*/ 56729544 h 5011"/>
                  <a:gd name="T6" fmla="*/ 266621019 w 5697"/>
                  <a:gd name="T7" fmla="*/ 101154869 h 5011"/>
                  <a:gd name="T8" fmla="*/ 293840544 w 5697"/>
                  <a:gd name="T9" fmla="*/ 120841836 h 5011"/>
                  <a:gd name="T10" fmla="*/ 414772569 w 5697"/>
                  <a:gd name="T11" fmla="*/ 101154869 h 5011"/>
                  <a:gd name="T12" fmla="*/ 427086070 w 5697"/>
                  <a:gd name="T13" fmla="*/ 86389374 h 5011"/>
                  <a:gd name="T14" fmla="*/ 434604066 w 5697"/>
                  <a:gd name="T15" fmla="*/ 46886241 h 5011"/>
                  <a:gd name="T16" fmla="*/ 449380123 w 5697"/>
                  <a:gd name="T17" fmla="*/ 0 h 5011"/>
                  <a:gd name="T18" fmla="*/ 469211620 w 5697"/>
                  <a:gd name="T19" fmla="*/ 41964409 h 5011"/>
                  <a:gd name="T20" fmla="*/ 550610619 w 5697"/>
                  <a:gd name="T21" fmla="*/ 76546071 h 5011"/>
                  <a:gd name="T22" fmla="*/ 577830144 w 5697"/>
                  <a:gd name="T23" fmla="*/ 125892867 h 5011"/>
                  <a:gd name="T24" fmla="*/ 644452727 w 5697"/>
                  <a:gd name="T25" fmla="*/ 167727716 h 5011"/>
                  <a:gd name="T26" fmla="*/ 669080088 w 5697"/>
                  <a:gd name="T27" fmla="*/ 222125904 h 5011"/>
                  <a:gd name="T28" fmla="*/ 676597724 w 5697"/>
                  <a:gd name="T29" fmla="*/ 293620943 h 5011"/>
                  <a:gd name="T30" fmla="*/ 706150197 w 5697"/>
                  <a:gd name="T31" fmla="*/ 323151214 h 5011"/>
                  <a:gd name="T32" fmla="*/ 735832639 w 5697"/>
                  <a:gd name="T33" fmla="*/ 357732875 h 5011"/>
                  <a:gd name="T34" fmla="*/ 711075670 w 5697"/>
                  <a:gd name="T35" fmla="*/ 404619116 h 5011"/>
                  <a:gd name="T36" fmla="*/ 688911225 w 5697"/>
                  <a:gd name="T37" fmla="*/ 412001863 h 5011"/>
                  <a:gd name="T38" fmla="*/ 644452727 w 5697"/>
                  <a:gd name="T39" fmla="*/ 419384251 h 5011"/>
                  <a:gd name="T40" fmla="*/ 637064699 w 5697"/>
                  <a:gd name="T41" fmla="*/ 476113795 h 5011"/>
                  <a:gd name="T42" fmla="*/ 607382617 w 5697"/>
                  <a:gd name="T43" fmla="*/ 498391237 h 5011"/>
                  <a:gd name="T44" fmla="*/ 567979200 w 5697"/>
                  <a:gd name="T45" fmla="*/ 518078204 h 5011"/>
                  <a:gd name="T46" fmla="*/ 508615037 w 5697"/>
                  <a:gd name="T47" fmla="*/ 508234541 h 5011"/>
                  <a:gd name="T48" fmla="*/ 496301177 w 5697"/>
                  <a:gd name="T49" fmla="*/ 518078204 h 5011"/>
                  <a:gd name="T50" fmla="*/ 456768151 w 5697"/>
                  <a:gd name="T51" fmla="*/ 594494715 h 5011"/>
                  <a:gd name="T52" fmla="*/ 414772569 w 5697"/>
                  <a:gd name="T53" fmla="*/ 597085190 h 5011"/>
                  <a:gd name="T54" fmla="*/ 321060069 w 5697"/>
                  <a:gd name="T55" fmla="*/ 643841511 h 5011"/>
                  <a:gd name="T56" fmla="*/ 308616601 w 5697"/>
                  <a:gd name="T57" fmla="*/ 643841511 h 5011"/>
                  <a:gd name="T58" fmla="*/ 298766016 w 5697"/>
                  <a:gd name="T59" fmla="*/ 629076376 h 5011"/>
                  <a:gd name="T60" fmla="*/ 266621019 w 5697"/>
                  <a:gd name="T61" fmla="*/ 621693989 h 5011"/>
                  <a:gd name="T62" fmla="*/ 229550549 w 5697"/>
                  <a:gd name="T63" fmla="*/ 646431987 h 5011"/>
                  <a:gd name="T64" fmla="*/ 175371075 w 5697"/>
                  <a:gd name="T65" fmla="*/ 629076376 h 5011"/>
                  <a:gd name="T66" fmla="*/ 93842468 w 5697"/>
                  <a:gd name="T67" fmla="*/ 621693989 h 5011"/>
                  <a:gd name="T68" fmla="*/ 69085499 w 5697"/>
                  <a:gd name="T69" fmla="*/ 604467578 h 5011"/>
                  <a:gd name="T70" fmla="*/ 59234554 w 5697"/>
                  <a:gd name="T71" fmla="*/ 589702443 h 5011"/>
                  <a:gd name="T72" fmla="*/ 24756609 w 5697"/>
                  <a:gd name="T73" fmla="*/ 574807748 h 5011"/>
                  <a:gd name="T74" fmla="*/ 9850944 w 5697"/>
                  <a:gd name="T75" fmla="*/ 564964445 h 5011"/>
                  <a:gd name="T76" fmla="*/ 9850944 w 5697"/>
                  <a:gd name="T77" fmla="*/ 530382423 h 5011"/>
                  <a:gd name="T78" fmla="*/ 2462556 w 5697"/>
                  <a:gd name="T79" fmla="*/ 520539120 h 5011"/>
                  <a:gd name="T80" fmla="*/ 0 w 5697"/>
                  <a:gd name="T81" fmla="*/ 518078204 h 5011"/>
                  <a:gd name="T82" fmla="*/ 7388028 w 5697"/>
                  <a:gd name="T83" fmla="*/ 503313069 h 5011"/>
                  <a:gd name="T84" fmla="*/ 71548415 w 5697"/>
                  <a:gd name="T85" fmla="*/ 458887744 h 5011"/>
                  <a:gd name="T86" fmla="*/ 86454080 w 5697"/>
                  <a:gd name="T87" fmla="*/ 458887744 h 5011"/>
                  <a:gd name="T88" fmla="*/ 91379552 w 5697"/>
                  <a:gd name="T89" fmla="*/ 431818030 h 5011"/>
                  <a:gd name="T90" fmla="*/ 74140579 w 5697"/>
                  <a:gd name="T91" fmla="*/ 328073045 h 5011"/>
                  <a:gd name="T92" fmla="*/ 51846526 w 5697"/>
                  <a:gd name="T93" fmla="*/ 281316364 h 50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697" h="5011">
                    <a:moveTo>
                      <a:pt x="343" y="2133"/>
                    </a:moveTo>
                    <a:lnTo>
                      <a:pt x="610" y="1276"/>
                    </a:lnTo>
                    <a:lnTo>
                      <a:pt x="686" y="1200"/>
                    </a:lnTo>
                    <a:lnTo>
                      <a:pt x="762" y="1200"/>
                    </a:lnTo>
                    <a:lnTo>
                      <a:pt x="838" y="1238"/>
                    </a:lnTo>
                    <a:lnTo>
                      <a:pt x="914" y="1257"/>
                    </a:lnTo>
                    <a:lnTo>
                      <a:pt x="991" y="1219"/>
                    </a:lnTo>
                    <a:lnTo>
                      <a:pt x="1848" y="496"/>
                    </a:lnTo>
                    <a:lnTo>
                      <a:pt x="1943" y="438"/>
                    </a:lnTo>
                    <a:lnTo>
                      <a:pt x="1981" y="457"/>
                    </a:lnTo>
                    <a:lnTo>
                      <a:pt x="2020" y="514"/>
                    </a:lnTo>
                    <a:lnTo>
                      <a:pt x="2057" y="781"/>
                    </a:lnTo>
                    <a:lnTo>
                      <a:pt x="2096" y="838"/>
                    </a:lnTo>
                    <a:lnTo>
                      <a:pt x="2172" y="895"/>
                    </a:lnTo>
                    <a:lnTo>
                      <a:pt x="2267" y="933"/>
                    </a:lnTo>
                    <a:lnTo>
                      <a:pt x="3181" y="914"/>
                    </a:lnTo>
                    <a:lnTo>
                      <a:pt x="3181" y="838"/>
                    </a:lnTo>
                    <a:lnTo>
                      <a:pt x="3200" y="781"/>
                    </a:lnTo>
                    <a:lnTo>
                      <a:pt x="3219" y="743"/>
                    </a:lnTo>
                    <a:lnTo>
                      <a:pt x="3276" y="686"/>
                    </a:lnTo>
                    <a:lnTo>
                      <a:pt x="3295" y="667"/>
                    </a:lnTo>
                    <a:lnTo>
                      <a:pt x="3315" y="648"/>
                    </a:lnTo>
                    <a:lnTo>
                      <a:pt x="3334" y="648"/>
                    </a:lnTo>
                    <a:lnTo>
                      <a:pt x="3353" y="362"/>
                    </a:lnTo>
                    <a:lnTo>
                      <a:pt x="3372" y="229"/>
                    </a:lnTo>
                    <a:lnTo>
                      <a:pt x="3410" y="115"/>
                    </a:lnTo>
                    <a:lnTo>
                      <a:pt x="3467" y="0"/>
                    </a:lnTo>
                    <a:lnTo>
                      <a:pt x="3543" y="95"/>
                    </a:lnTo>
                    <a:lnTo>
                      <a:pt x="3562" y="267"/>
                    </a:lnTo>
                    <a:lnTo>
                      <a:pt x="3620" y="324"/>
                    </a:lnTo>
                    <a:lnTo>
                      <a:pt x="3715" y="343"/>
                    </a:lnTo>
                    <a:lnTo>
                      <a:pt x="3962" y="476"/>
                    </a:lnTo>
                    <a:lnTo>
                      <a:pt x="4248" y="591"/>
                    </a:lnTo>
                    <a:lnTo>
                      <a:pt x="4362" y="667"/>
                    </a:lnTo>
                    <a:lnTo>
                      <a:pt x="4419" y="800"/>
                    </a:lnTo>
                    <a:lnTo>
                      <a:pt x="4458" y="972"/>
                    </a:lnTo>
                    <a:lnTo>
                      <a:pt x="4514" y="1124"/>
                    </a:lnTo>
                    <a:lnTo>
                      <a:pt x="4629" y="1238"/>
                    </a:lnTo>
                    <a:lnTo>
                      <a:pt x="4972" y="1295"/>
                    </a:lnTo>
                    <a:lnTo>
                      <a:pt x="5086" y="1390"/>
                    </a:lnTo>
                    <a:lnTo>
                      <a:pt x="5143" y="1543"/>
                    </a:lnTo>
                    <a:lnTo>
                      <a:pt x="5162" y="1715"/>
                    </a:lnTo>
                    <a:lnTo>
                      <a:pt x="5162" y="1848"/>
                    </a:lnTo>
                    <a:lnTo>
                      <a:pt x="5162" y="1981"/>
                    </a:lnTo>
                    <a:lnTo>
                      <a:pt x="5220" y="2267"/>
                    </a:lnTo>
                    <a:lnTo>
                      <a:pt x="5296" y="2419"/>
                    </a:lnTo>
                    <a:lnTo>
                      <a:pt x="5353" y="2477"/>
                    </a:lnTo>
                    <a:lnTo>
                      <a:pt x="5448" y="2495"/>
                    </a:lnTo>
                    <a:lnTo>
                      <a:pt x="5677" y="2477"/>
                    </a:lnTo>
                    <a:lnTo>
                      <a:pt x="5696" y="2648"/>
                    </a:lnTo>
                    <a:lnTo>
                      <a:pt x="5677" y="2762"/>
                    </a:lnTo>
                    <a:lnTo>
                      <a:pt x="5657" y="2914"/>
                    </a:lnTo>
                    <a:lnTo>
                      <a:pt x="5620" y="2990"/>
                    </a:lnTo>
                    <a:lnTo>
                      <a:pt x="5486" y="3124"/>
                    </a:lnTo>
                    <a:lnTo>
                      <a:pt x="5429" y="3143"/>
                    </a:lnTo>
                    <a:lnTo>
                      <a:pt x="5372" y="3181"/>
                    </a:lnTo>
                    <a:lnTo>
                      <a:pt x="5315" y="3181"/>
                    </a:lnTo>
                    <a:lnTo>
                      <a:pt x="5276" y="3181"/>
                    </a:lnTo>
                    <a:lnTo>
                      <a:pt x="4991" y="3162"/>
                    </a:lnTo>
                    <a:lnTo>
                      <a:pt x="4972" y="3238"/>
                    </a:lnTo>
                    <a:lnTo>
                      <a:pt x="4991" y="3410"/>
                    </a:lnTo>
                    <a:lnTo>
                      <a:pt x="4934" y="3638"/>
                    </a:lnTo>
                    <a:lnTo>
                      <a:pt x="4915" y="3676"/>
                    </a:lnTo>
                    <a:lnTo>
                      <a:pt x="4877" y="3733"/>
                    </a:lnTo>
                    <a:lnTo>
                      <a:pt x="4839" y="3752"/>
                    </a:lnTo>
                    <a:lnTo>
                      <a:pt x="4686" y="3848"/>
                    </a:lnTo>
                    <a:lnTo>
                      <a:pt x="4514" y="3905"/>
                    </a:lnTo>
                    <a:lnTo>
                      <a:pt x="4438" y="3905"/>
                    </a:lnTo>
                    <a:lnTo>
                      <a:pt x="4382" y="4000"/>
                    </a:lnTo>
                    <a:lnTo>
                      <a:pt x="4229" y="3962"/>
                    </a:lnTo>
                    <a:lnTo>
                      <a:pt x="3981" y="3905"/>
                    </a:lnTo>
                    <a:lnTo>
                      <a:pt x="3924" y="3924"/>
                    </a:lnTo>
                    <a:lnTo>
                      <a:pt x="3867" y="3943"/>
                    </a:lnTo>
                    <a:lnTo>
                      <a:pt x="3848" y="3962"/>
                    </a:lnTo>
                    <a:lnTo>
                      <a:pt x="3829" y="4000"/>
                    </a:lnTo>
                    <a:lnTo>
                      <a:pt x="3696" y="4324"/>
                    </a:lnTo>
                    <a:lnTo>
                      <a:pt x="3562" y="4572"/>
                    </a:lnTo>
                    <a:lnTo>
                      <a:pt x="3524" y="4590"/>
                    </a:lnTo>
                    <a:lnTo>
                      <a:pt x="3448" y="4610"/>
                    </a:lnTo>
                    <a:lnTo>
                      <a:pt x="3258" y="4610"/>
                    </a:lnTo>
                    <a:lnTo>
                      <a:pt x="3200" y="4610"/>
                    </a:lnTo>
                    <a:lnTo>
                      <a:pt x="2572" y="4724"/>
                    </a:lnTo>
                    <a:lnTo>
                      <a:pt x="2515" y="4934"/>
                    </a:lnTo>
                    <a:lnTo>
                      <a:pt x="2477" y="4971"/>
                    </a:lnTo>
                    <a:lnTo>
                      <a:pt x="2438" y="5010"/>
                    </a:lnTo>
                    <a:lnTo>
                      <a:pt x="2401" y="4991"/>
                    </a:lnTo>
                    <a:lnTo>
                      <a:pt x="2381" y="4971"/>
                    </a:lnTo>
                    <a:lnTo>
                      <a:pt x="2362" y="4934"/>
                    </a:lnTo>
                    <a:lnTo>
                      <a:pt x="2343" y="4895"/>
                    </a:lnTo>
                    <a:lnTo>
                      <a:pt x="2305" y="4857"/>
                    </a:lnTo>
                    <a:lnTo>
                      <a:pt x="2267" y="4839"/>
                    </a:lnTo>
                    <a:lnTo>
                      <a:pt x="2096" y="4800"/>
                    </a:lnTo>
                    <a:lnTo>
                      <a:pt x="2057" y="4800"/>
                    </a:lnTo>
                    <a:lnTo>
                      <a:pt x="2020" y="4800"/>
                    </a:lnTo>
                    <a:lnTo>
                      <a:pt x="1981" y="4819"/>
                    </a:lnTo>
                    <a:lnTo>
                      <a:pt x="1771" y="4991"/>
                    </a:lnTo>
                    <a:lnTo>
                      <a:pt x="1657" y="4953"/>
                    </a:lnTo>
                    <a:lnTo>
                      <a:pt x="1486" y="4915"/>
                    </a:lnTo>
                    <a:lnTo>
                      <a:pt x="1353" y="4857"/>
                    </a:lnTo>
                    <a:lnTo>
                      <a:pt x="1143" y="4971"/>
                    </a:lnTo>
                    <a:lnTo>
                      <a:pt x="933" y="4857"/>
                    </a:lnTo>
                    <a:lnTo>
                      <a:pt x="724" y="4800"/>
                    </a:lnTo>
                    <a:lnTo>
                      <a:pt x="610" y="4743"/>
                    </a:lnTo>
                    <a:lnTo>
                      <a:pt x="572" y="4705"/>
                    </a:lnTo>
                    <a:lnTo>
                      <a:pt x="533" y="4667"/>
                    </a:lnTo>
                    <a:lnTo>
                      <a:pt x="515" y="4590"/>
                    </a:lnTo>
                    <a:lnTo>
                      <a:pt x="496" y="4572"/>
                    </a:lnTo>
                    <a:lnTo>
                      <a:pt x="457" y="4553"/>
                    </a:lnTo>
                    <a:lnTo>
                      <a:pt x="362" y="4572"/>
                    </a:lnTo>
                    <a:lnTo>
                      <a:pt x="286" y="4553"/>
                    </a:lnTo>
                    <a:lnTo>
                      <a:pt x="191" y="4438"/>
                    </a:lnTo>
                    <a:lnTo>
                      <a:pt x="153" y="4400"/>
                    </a:lnTo>
                    <a:lnTo>
                      <a:pt x="115" y="4381"/>
                    </a:lnTo>
                    <a:lnTo>
                      <a:pt x="76" y="4362"/>
                    </a:lnTo>
                    <a:lnTo>
                      <a:pt x="57" y="4324"/>
                    </a:lnTo>
                    <a:lnTo>
                      <a:pt x="39" y="4286"/>
                    </a:lnTo>
                    <a:lnTo>
                      <a:pt x="76" y="4095"/>
                    </a:lnTo>
                    <a:lnTo>
                      <a:pt x="39" y="4057"/>
                    </a:lnTo>
                    <a:lnTo>
                      <a:pt x="19" y="4038"/>
                    </a:lnTo>
                    <a:lnTo>
                      <a:pt x="19" y="4019"/>
                    </a:lnTo>
                    <a:lnTo>
                      <a:pt x="0" y="4019"/>
                    </a:lnTo>
                    <a:lnTo>
                      <a:pt x="0" y="4000"/>
                    </a:lnTo>
                    <a:lnTo>
                      <a:pt x="0" y="3981"/>
                    </a:lnTo>
                    <a:lnTo>
                      <a:pt x="0" y="3943"/>
                    </a:lnTo>
                    <a:lnTo>
                      <a:pt x="57" y="3886"/>
                    </a:lnTo>
                    <a:lnTo>
                      <a:pt x="400" y="3657"/>
                    </a:lnTo>
                    <a:lnTo>
                      <a:pt x="476" y="3562"/>
                    </a:lnTo>
                    <a:lnTo>
                      <a:pt x="552" y="3543"/>
                    </a:lnTo>
                    <a:lnTo>
                      <a:pt x="591" y="3562"/>
                    </a:lnTo>
                    <a:lnTo>
                      <a:pt x="629" y="3562"/>
                    </a:lnTo>
                    <a:lnTo>
                      <a:pt x="667" y="3543"/>
                    </a:lnTo>
                    <a:lnTo>
                      <a:pt x="686" y="3505"/>
                    </a:lnTo>
                    <a:lnTo>
                      <a:pt x="705" y="3448"/>
                    </a:lnTo>
                    <a:lnTo>
                      <a:pt x="705" y="3334"/>
                    </a:lnTo>
                    <a:lnTo>
                      <a:pt x="724" y="3257"/>
                    </a:lnTo>
                    <a:lnTo>
                      <a:pt x="743" y="3086"/>
                    </a:lnTo>
                    <a:lnTo>
                      <a:pt x="572" y="2533"/>
                    </a:lnTo>
                    <a:lnTo>
                      <a:pt x="533" y="2457"/>
                    </a:lnTo>
                    <a:lnTo>
                      <a:pt x="496" y="2305"/>
                    </a:lnTo>
                    <a:lnTo>
                      <a:pt x="400" y="2172"/>
                    </a:lnTo>
                    <a:lnTo>
                      <a:pt x="343" y="213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0" name="Freeform 7">
                <a:extLst>
                  <a:ext uri="{FF2B5EF4-FFF2-40B4-BE49-F238E27FC236}">
                    <a16:creationId xmlns:a16="http://schemas.microsoft.com/office/drawing/2014/main" id="{B5058612-42CA-1E42-93BC-0ECF51E03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4038" y="9326563"/>
                <a:ext cx="2043112" cy="3325812"/>
              </a:xfrm>
              <a:custGeom>
                <a:avLst/>
                <a:gdLst>
                  <a:gd name="T0" fmla="*/ 562586511 w 5676"/>
                  <a:gd name="T1" fmla="*/ 22283300 h 9240"/>
                  <a:gd name="T2" fmla="*/ 589666384 w 5676"/>
                  <a:gd name="T3" fmla="*/ 170363640 h 9240"/>
                  <a:gd name="T4" fmla="*/ 559995186 w 5676"/>
                  <a:gd name="T5" fmla="*/ 185132909 h 9240"/>
                  <a:gd name="T6" fmla="*/ 498320632 w 5676"/>
                  <a:gd name="T7" fmla="*/ 244339201 h 9240"/>
                  <a:gd name="T8" fmla="*/ 503373699 w 5676"/>
                  <a:gd name="T9" fmla="*/ 278930165 h 9240"/>
                  <a:gd name="T10" fmla="*/ 535377054 w 5676"/>
                  <a:gd name="T11" fmla="*/ 313521130 h 9240"/>
                  <a:gd name="T12" fmla="*/ 572433836 w 5676"/>
                  <a:gd name="T13" fmla="*/ 333213248 h 9240"/>
                  <a:gd name="T14" fmla="*/ 690859461 w 5676"/>
                  <a:gd name="T15" fmla="*/ 360419758 h 9240"/>
                  <a:gd name="T16" fmla="*/ 713015852 w 5676"/>
                  <a:gd name="T17" fmla="*/ 402265600 h 9240"/>
                  <a:gd name="T18" fmla="*/ 641493973 w 5676"/>
                  <a:gd name="T19" fmla="*/ 525601394 h 9240"/>
                  <a:gd name="T20" fmla="*/ 577357318 w 5676"/>
                  <a:gd name="T21" fmla="*/ 565115208 h 9240"/>
                  <a:gd name="T22" fmla="*/ 599513709 w 5676"/>
                  <a:gd name="T23" fmla="*/ 631835892 h 9240"/>
                  <a:gd name="T24" fmla="*/ 587204643 w 5676"/>
                  <a:gd name="T25" fmla="*/ 688580580 h 9240"/>
                  <a:gd name="T26" fmla="*/ 589666384 w 5676"/>
                  <a:gd name="T27" fmla="*/ 742863663 h 9240"/>
                  <a:gd name="T28" fmla="*/ 552739547 w 5676"/>
                  <a:gd name="T29" fmla="*/ 792223896 h 9240"/>
                  <a:gd name="T30" fmla="*/ 518144506 w 5676"/>
                  <a:gd name="T31" fmla="*/ 863867429 h 9240"/>
                  <a:gd name="T32" fmla="*/ 488473307 w 5676"/>
                  <a:gd name="T33" fmla="*/ 871122307 h 9240"/>
                  <a:gd name="T34" fmla="*/ 466317277 w 5676"/>
                  <a:gd name="T35" fmla="*/ 964919563 h 9240"/>
                  <a:gd name="T36" fmla="*/ 468779018 w 5676"/>
                  <a:gd name="T37" fmla="*/ 1061178425 h 9240"/>
                  <a:gd name="T38" fmla="*/ 473702500 w 5676"/>
                  <a:gd name="T39" fmla="*/ 1095769389 h 9240"/>
                  <a:gd name="T40" fmla="*/ 456340368 w 5676"/>
                  <a:gd name="T41" fmla="*/ 1115461508 h 9240"/>
                  <a:gd name="T42" fmla="*/ 414489688 w 5676"/>
                  <a:gd name="T43" fmla="*/ 1157436926 h 9240"/>
                  <a:gd name="T44" fmla="*/ 392204073 w 5676"/>
                  <a:gd name="T45" fmla="*/ 1184513859 h 9240"/>
                  <a:gd name="T46" fmla="*/ 367585941 w 5676"/>
                  <a:gd name="T47" fmla="*/ 1159898531 h 9240"/>
                  <a:gd name="T48" fmla="*/ 340376484 w 5676"/>
                  <a:gd name="T49" fmla="*/ 1179720587 h 9240"/>
                  <a:gd name="T50" fmla="*/ 315758712 w 5676"/>
                  <a:gd name="T51" fmla="*/ 1152514077 h 9240"/>
                  <a:gd name="T52" fmla="*/ 259007641 w 5676"/>
                  <a:gd name="T53" fmla="*/ 1137615231 h 9240"/>
                  <a:gd name="T54" fmla="*/ 209641793 w 5676"/>
                  <a:gd name="T55" fmla="*/ 1048870761 h 9240"/>
                  <a:gd name="T56" fmla="*/ 197332727 w 5676"/>
                  <a:gd name="T57" fmla="*/ 908174876 h 9240"/>
                  <a:gd name="T58" fmla="*/ 182432336 w 5676"/>
                  <a:gd name="T59" fmla="*/ 898328816 h 9240"/>
                  <a:gd name="T60" fmla="*/ 157814564 w 5676"/>
                  <a:gd name="T61" fmla="*/ 868660702 h 9240"/>
                  <a:gd name="T62" fmla="*/ 162738046 w 5676"/>
                  <a:gd name="T63" fmla="*/ 913097725 h 9240"/>
                  <a:gd name="T64" fmla="*/ 137990330 w 5676"/>
                  <a:gd name="T65" fmla="*/ 900790421 h 9240"/>
                  <a:gd name="T66" fmla="*/ 118296041 w 5676"/>
                  <a:gd name="T67" fmla="*/ 905713271 h 9240"/>
                  <a:gd name="T68" fmla="*/ 71392294 w 5676"/>
                  <a:gd name="T69" fmla="*/ 841584129 h 9240"/>
                  <a:gd name="T70" fmla="*/ 88624842 w 5676"/>
                  <a:gd name="T71" fmla="*/ 908174876 h 9240"/>
                  <a:gd name="T72" fmla="*/ 29541614 w 5676"/>
                  <a:gd name="T73" fmla="*/ 932919781 h 9240"/>
                  <a:gd name="T74" fmla="*/ 27079873 w 5676"/>
                  <a:gd name="T75" fmla="*/ 918020935 h 9240"/>
                  <a:gd name="T76" fmla="*/ 0 w 5676"/>
                  <a:gd name="T77" fmla="*/ 908174876 h 9240"/>
                  <a:gd name="T78" fmla="*/ 9847325 w 5676"/>
                  <a:gd name="T79" fmla="*/ 883559548 h 9240"/>
                  <a:gd name="T80" fmla="*/ 29541614 w 5676"/>
                  <a:gd name="T81" fmla="*/ 841584129 h 9240"/>
                  <a:gd name="T82" fmla="*/ 34465097 w 5676"/>
                  <a:gd name="T83" fmla="*/ 819300828 h 9240"/>
                  <a:gd name="T84" fmla="*/ 49235904 w 5676"/>
                  <a:gd name="T85" fmla="*/ 779916232 h 9240"/>
                  <a:gd name="T86" fmla="*/ 64006711 w 5676"/>
                  <a:gd name="T87" fmla="*/ 733017603 h 9240"/>
                  <a:gd name="T88" fmla="*/ 103395649 w 5676"/>
                  <a:gd name="T89" fmla="*/ 658912465 h 9240"/>
                  <a:gd name="T90" fmla="*/ 135528589 w 5676"/>
                  <a:gd name="T91" fmla="*/ 629374287 h 9240"/>
                  <a:gd name="T92" fmla="*/ 155223238 w 5676"/>
                  <a:gd name="T93" fmla="*/ 515755335 h 9240"/>
                  <a:gd name="T94" fmla="*/ 165070203 w 5676"/>
                  <a:gd name="T95" fmla="*/ 459139865 h 9240"/>
                  <a:gd name="T96" fmla="*/ 160276305 w 5676"/>
                  <a:gd name="T97" fmla="*/ 402265600 h 9240"/>
                  <a:gd name="T98" fmla="*/ 165070203 w 5676"/>
                  <a:gd name="T99" fmla="*/ 347982517 h 9240"/>
                  <a:gd name="T100" fmla="*/ 182432336 w 5676"/>
                  <a:gd name="T101" fmla="*/ 296161039 h 9240"/>
                  <a:gd name="T102" fmla="*/ 221950859 w 5676"/>
                  <a:gd name="T103" fmla="*/ 274006956 h 9240"/>
                  <a:gd name="T104" fmla="*/ 288549255 w 5676"/>
                  <a:gd name="T105" fmla="*/ 202493359 h 9240"/>
                  <a:gd name="T106" fmla="*/ 394665814 w 5676"/>
                  <a:gd name="T107" fmla="*/ 96258862 h 9240"/>
                  <a:gd name="T108" fmla="*/ 448955144 w 5676"/>
                  <a:gd name="T109" fmla="*/ 51821838 h 9240"/>
                  <a:gd name="T110" fmla="*/ 515682765 w 5676"/>
                  <a:gd name="T111" fmla="*/ 5052787 h 92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676" h="9240">
                    <a:moveTo>
                      <a:pt x="4017" y="39"/>
                    </a:moveTo>
                    <a:lnTo>
                      <a:pt x="4151" y="39"/>
                    </a:lnTo>
                    <a:lnTo>
                      <a:pt x="4189" y="0"/>
                    </a:lnTo>
                    <a:lnTo>
                      <a:pt x="4246" y="39"/>
                    </a:lnTo>
                    <a:lnTo>
                      <a:pt x="4342" y="172"/>
                    </a:lnTo>
                    <a:lnTo>
                      <a:pt x="4379" y="324"/>
                    </a:lnTo>
                    <a:lnTo>
                      <a:pt x="4418" y="400"/>
                    </a:lnTo>
                    <a:lnTo>
                      <a:pt x="4589" y="953"/>
                    </a:lnTo>
                    <a:lnTo>
                      <a:pt x="4570" y="1124"/>
                    </a:lnTo>
                    <a:lnTo>
                      <a:pt x="4551" y="1201"/>
                    </a:lnTo>
                    <a:lnTo>
                      <a:pt x="4551" y="1315"/>
                    </a:lnTo>
                    <a:lnTo>
                      <a:pt x="4532" y="1372"/>
                    </a:lnTo>
                    <a:lnTo>
                      <a:pt x="4513" y="1410"/>
                    </a:lnTo>
                    <a:lnTo>
                      <a:pt x="4475" y="1429"/>
                    </a:lnTo>
                    <a:lnTo>
                      <a:pt x="4437" y="1429"/>
                    </a:lnTo>
                    <a:lnTo>
                      <a:pt x="4398" y="1410"/>
                    </a:lnTo>
                    <a:lnTo>
                      <a:pt x="4322" y="1429"/>
                    </a:lnTo>
                    <a:lnTo>
                      <a:pt x="4246" y="1524"/>
                    </a:lnTo>
                    <a:lnTo>
                      <a:pt x="3903" y="1753"/>
                    </a:lnTo>
                    <a:lnTo>
                      <a:pt x="3846" y="1810"/>
                    </a:lnTo>
                    <a:lnTo>
                      <a:pt x="3846" y="1848"/>
                    </a:lnTo>
                    <a:lnTo>
                      <a:pt x="3846" y="1867"/>
                    </a:lnTo>
                    <a:lnTo>
                      <a:pt x="3846" y="1886"/>
                    </a:lnTo>
                    <a:lnTo>
                      <a:pt x="3865" y="1886"/>
                    </a:lnTo>
                    <a:lnTo>
                      <a:pt x="3865" y="1905"/>
                    </a:lnTo>
                    <a:lnTo>
                      <a:pt x="3885" y="1924"/>
                    </a:lnTo>
                    <a:lnTo>
                      <a:pt x="3922" y="1962"/>
                    </a:lnTo>
                    <a:lnTo>
                      <a:pt x="3885" y="2153"/>
                    </a:lnTo>
                    <a:lnTo>
                      <a:pt x="3903" y="2191"/>
                    </a:lnTo>
                    <a:lnTo>
                      <a:pt x="3922" y="2229"/>
                    </a:lnTo>
                    <a:lnTo>
                      <a:pt x="3961" y="2248"/>
                    </a:lnTo>
                    <a:lnTo>
                      <a:pt x="3999" y="2267"/>
                    </a:lnTo>
                    <a:lnTo>
                      <a:pt x="4037" y="2305"/>
                    </a:lnTo>
                    <a:lnTo>
                      <a:pt x="4132" y="2420"/>
                    </a:lnTo>
                    <a:lnTo>
                      <a:pt x="4208" y="2439"/>
                    </a:lnTo>
                    <a:lnTo>
                      <a:pt x="4303" y="2420"/>
                    </a:lnTo>
                    <a:lnTo>
                      <a:pt x="4342" y="2439"/>
                    </a:lnTo>
                    <a:lnTo>
                      <a:pt x="4361" y="2457"/>
                    </a:lnTo>
                    <a:lnTo>
                      <a:pt x="4379" y="2534"/>
                    </a:lnTo>
                    <a:lnTo>
                      <a:pt x="4418" y="2572"/>
                    </a:lnTo>
                    <a:lnTo>
                      <a:pt x="4456" y="2610"/>
                    </a:lnTo>
                    <a:lnTo>
                      <a:pt x="4570" y="2667"/>
                    </a:lnTo>
                    <a:lnTo>
                      <a:pt x="4779" y="2724"/>
                    </a:lnTo>
                    <a:lnTo>
                      <a:pt x="4989" y="2838"/>
                    </a:lnTo>
                    <a:lnTo>
                      <a:pt x="5199" y="2724"/>
                    </a:lnTo>
                    <a:lnTo>
                      <a:pt x="5332" y="2782"/>
                    </a:lnTo>
                    <a:lnTo>
                      <a:pt x="5503" y="2820"/>
                    </a:lnTo>
                    <a:lnTo>
                      <a:pt x="5617" y="2858"/>
                    </a:lnTo>
                    <a:lnTo>
                      <a:pt x="5675" y="2991"/>
                    </a:lnTo>
                    <a:lnTo>
                      <a:pt x="5675" y="3010"/>
                    </a:lnTo>
                    <a:lnTo>
                      <a:pt x="5656" y="3048"/>
                    </a:lnTo>
                    <a:lnTo>
                      <a:pt x="5503" y="3105"/>
                    </a:lnTo>
                    <a:lnTo>
                      <a:pt x="5218" y="3353"/>
                    </a:lnTo>
                    <a:lnTo>
                      <a:pt x="5160" y="3429"/>
                    </a:lnTo>
                    <a:lnTo>
                      <a:pt x="5141" y="3486"/>
                    </a:lnTo>
                    <a:lnTo>
                      <a:pt x="5123" y="3639"/>
                    </a:lnTo>
                    <a:lnTo>
                      <a:pt x="5104" y="3696"/>
                    </a:lnTo>
                    <a:lnTo>
                      <a:pt x="4951" y="4057"/>
                    </a:lnTo>
                    <a:lnTo>
                      <a:pt x="4818" y="4172"/>
                    </a:lnTo>
                    <a:lnTo>
                      <a:pt x="4703" y="4191"/>
                    </a:lnTo>
                    <a:lnTo>
                      <a:pt x="4570" y="4343"/>
                    </a:lnTo>
                    <a:lnTo>
                      <a:pt x="4532" y="4362"/>
                    </a:lnTo>
                    <a:lnTo>
                      <a:pt x="4494" y="4362"/>
                    </a:lnTo>
                    <a:lnTo>
                      <a:pt x="4456" y="4362"/>
                    </a:lnTo>
                    <a:lnTo>
                      <a:pt x="4418" y="4382"/>
                    </a:lnTo>
                    <a:lnTo>
                      <a:pt x="4418" y="4401"/>
                    </a:lnTo>
                    <a:lnTo>
                      <a:pt x="4418" y="4438"/>
                    </a:lnTo>
                    <a:lnTo>
                      <a:pt x="4437" y="4572"/>
                    </a:lnTo>
                    <a:lnTo>
                      <a:pt x="4494" y="4724"/>
                    </a:lnTo>
                    <a:lnTo>
                      <a:pt x="4627" y="4877"/>
                    </a:lnTo>
                    <a:lnTo>
                      <a:pt x="4684" y="4972"/>
                    </a:lnTo>
                    <a:lnTo>
                      <a:pt x="4742" y="5124"/>
                    </a:lnTo>
                    <a:lnTo>
                      <a:pt x="4760" y="5181"/>
                    </a:lnTo>
                    <a:lnTo>
                      <a:pt x="4723" y="5220"/>
                    </a:lnTo>
                    <a:lnTo>
                      <a:pt x="4608" y="5258"/>
                    </a:lnTo>
                    <a:lnTo>
                      <a:pt x="4532" y="5315"/>
                    </a:lnTo>
                    <a:lnTo>
                      <a:pt x="4494" y="5429"/>
                    </a:lnTo>
                    <a:lnTo>
                      <a:pt x="4475" y="5525"/>
                    </a:lnTo>
                    <a:lnTo>
                      <a:pt x="4456" y="5562"/>
                    </a:lnTo>
                    <a:lnTo>
                      <a:pt x="4475" y="5620"/>
                    </a:lnTo>
                    <a:lnTo>
                      <a:pt x="4551" y="5696"/>
                    </a:lnTo>
                    <a:lnTo>
                      <a:pt x="4551" y="5734"/>
                    </a:lnTo>
                    <a:lnTo>
                      <a:pt x="4532" y="5772"/>
                    </a:lnTo>
                    <a:lnTo>
                      <a:pt x="4494" y="5810"/>
                    </a:lnTo>
                    <a:lnTo>
                      <a:pt x="4418" y="5886"/>
                    </a:lnTo>
                    <a:lnTo>
                      <a:pt x="4303" y="6001"/>
                    </a:lnTo>
                    <a:lnTo>
                      <a:pt x="4284" y="6058"/>
                    </a:lnTo>
                    <a:lnTo>
                      <a:pt x="4266" y="6115"/>
                    </a:lnTo>
                    <a:lnTo>
                      <a:pt x="4246" y="6153"/>
                    </a:lnTo>
                    <a:lnTo>
                      <a:pt x="4246" y="6248"/>
                    </a:lnTo>
                    <a:lnTo>
                      <a:pt x="4227" y="6324"/>
                    </a:lnTo>
                    <a:lnTo>
                      <a:pt x="4132" y="6401"/>
                    </a:lnTo>
                    <a:lnTo>
                      <a:pt x="4017" y="6553"/>
                    </a:lnTo>
                    <a:lnTo>
                      <a:pt x="3999" y="6668"/>
                    </a:lnTo>
                    <a:lnTo>
                      <a:pt x="3980" y="6686"/>
                    </a:lnTo>
                    <a:lnTo>
                      <a:pt x="3941" y="6705"/>
                    </a:lnTo>
                    <a:lnTo>
                      <a:pt x="3922" y="6705"/>
                    </a:lnTo>
                    <a:lnTo>
                      <a:pt x="3865" y="6705"/>
                    </a:lnTo>
                    <a:lnTo>
                      <a:pt x="3789" y="6705"/>
                    </a:lnTo>
                    <a:lnTo>
                      <a:pt x="3770" y="6724"/>
                    </a:lnTo>
                    <a:lnTo>
                      <a:pt x="3713" y="6800"/>
                    </a:lnTo>
                    <a:lnTo>
                      <a:pt x="3599" y="6991"/>
                    </a:lnTo>
                    <a:lnTo>
                      <a:pt x="3560" y="7105"/>
                    </a:lnTo>
                    <a:lnTo>
                      <a:pt x="3560" y="7296"/>
                    </a:lnTo>
                    <a:lnTo>
                      <a:pt x="3560" y="7353"/>
                    </a:lnTo>
                    <a:lnTo>
                      <a:pt x="3599" y="7448"/>
                    </a:lnTo>
                    <a:lnTo>
                      <a:pt x="3580" y="7525"/>
                    </a:lnTo>
                    <a:lnTo>
                      <a:pt x="3332" y="7905"/>
                    </a:lnTo>
                    <a:lnTo>
                      <a:pt x="3313" y="8019"/>
                    </a:lnTo>
                    <a:lnTo>
                      <a:pt x="3294" y="8115"/>
                    </a:lnTo>
                    <a:lnTo>
                      <a:pt x="3370" y="8153"/>
                    </a:lnTo>
                    <a:lnTo>
                      <a:pt x="3618" y="8191"/>
                    </a:lnTo>
                    <a:lnTo>
                      <a:pt x="3675" y="8229"/>
                    </a:lnTo>
                    <a:lnTo>
                      <a:pt x="3694" y="8268"/>
                    </a:lnTo>
                    <a:lnTo>
                      <a:pt x="3732" y="8344"/>
                    </a:lnTo>
                    <a:lnTo>
                      <a:pt x="3732" y="8382"/>
                    </a:lnTo>
                    <a:lnTo>
                      <a:pt x="3713" y="8400"/>
                    </a:lnTo>
                    <a:lnTo>
                      <a:pt x="3656" y="8458"/>
                    </a:lnTo>
                    <a:lnTo>
                      <a:pt x="3636" y="8477"/>
                    </a:lnTo>
                    <a:lnTo>
                      <a:pt x="3599" y="8553"/>
                    </a:lnTo>
                    <a:lnTo>
                      <a:pt x="3580" y="8591"/>
                    </a:lnTo>
                    <a:lnTo>
                      <a:pt x="3541" y="8591"/>
                    </a:lnTo>
                    <a:lnTo>
                      <a:pt x="3522" y="8610"/>
                    </a:lnTo>
                    <a:lnTo>
                      <a:pt x="3484" y="8553"/>
                    </a:lnTo>
                    <a:lnTo>
                      <a:pt x="3446" y="8572"/>
                    </a:lnTo>
                    <a:lnTo>
                      <a:pt x="3332" y="8686"/>
                    </a:lnTo>
                    <a:lnTo>
                      <a:pt x="3351" y="8686"/>
                    </a:lnTo>
                    <a:lnTo>
                      <a:pt x="3332" y="8705"/>
                    </a:lnTo>
                    <a:lnTo>
                      <a:pt x="3199" y="8934"/>
                    </a:lnTo>
                    <a:lnTo>
                      <a:pt x="3160" y="9029"/>
                    </a:lnTo>
                    <a:lnTo>
                      <a:pt x="3160" y="9067"/>
                    </a:lnTo>
                    <a:lnTo>
                      <a:pt x="3141" y="9086"/>
                    </a:lnTo>
                    <a:lnTo>
                      <a:pt x="3103" y="9106"/>
                    </a:lnTo>
                    <a:lnTo>
                      <a:pt x="3027" y="9143"/>
                    </a:lnTo>
                    <a:lnTo>
                      <a:pt x="2913" y="9239"/>
                    </a:lnTo>
                    <a:lnTo>
                      <a:pt x="2856" y="9201"/>
                    </a:lnTo>
                    <a:lnTo>
                      <a:pt x="2818" y="9086"/>
                    </a:lnTo>
                    <a:lnTo>
                      <a:pt x="2837" y="8953"/>
                    </a:lnTo>
                    <a:lnTo>
                      <a:pt x="2894" y="8877"/>
                    </a:lnTo>
                    <a:lnTo>
                      <a:pt x="2894" y="8858"/>
                    </a:lnTo>
                    <a:lnTo>
                      <a:pt x="2818" y="8877"/>
                    </a:lnTo>
                    <a:lnTo>
                      <a:pt x="2779" y="8934"/>
                    </a:lnTo>
                    <a:lnTo>
                      <a:pt x="2761" y="8991"/>
                    </a:lnTo>
                    <a:lnTo>
                      <a:pt x="2627" y="9106"/>
                    </a:lnTo>
                    <a:lnTo>
                      <a:pt x="2532" y="9086"/>
                    </a:lnTo>
                    <a:lnTo>
                      <a:pt x="2494" y="9086"/>
                    </a:lnTo>
                    <a:lnTo>
                      <a:pt x="2494" y="9029"/>
                    </a:lnTo>
                    <a:lnTo>
                      <a:pt x="2494" y="8972"/>
                    </a:lnTo>
                    <a:lnTo>
                      <a:pt x="2494" y="8934"/>
                    </a:lnTo>
                    <a:lnTo>
                      <a:pt x="2437" y="8896"/>
                    </a:lnTo>
                    <a:lnTo>
                      <a:pt x="2398" y="8896"/>
                    </a:lnTo>
                    <a:lnTo>
                      <a:pt x="2341" y="8896"/>
                    </a:lnTo>
                    <a:lnTo>
                      <a:pt x="2284" y="8896"/>
                    </a:lnTo>
                    <a:lnTo>
                      <a:pt x="2246" y="8915"/>
                    </a:lnTo>
                    <a:lnTo>
                      <a:pt x="2189" y="8896"/>
                    </a:lnTo>
                    <a:lnTo>
                      <a:pt x="1999" y="8781"/>
                    </a:lnTo>
                    <a:lnTo>
                      <a:pt x="1694" y="8649"/>
                    </a:lnTo>
                    <a:lnTo>
                      <a:pt x="1655" y="8610"/>
                    </a:lnTo>
                    <a:lnTo>
                      <a:pt x="1637" y="8515"/>
                    </a:lnTo>
                    <a:lnTo>
                      <a:pt x="1713" y="8305"/>
                    </a:lnTo>
                    <a:lnTo>
                      <a:pt x="1713" y="8191"/>
                    </a:lnTo>
                    <a:lnTo>
                      <a:pt x="1618" y="8096"/>
                    </a:lnTo>
                    <a:lnTo>
                      <a:pt x="1523" y="7982"/>
                    </a:lnTo>
                    <a:lnTo>
                      <a:pt x="1465" y="7848"/>
                    </a:lnTo>
                    <a:lnTo>
                      <a:pt x="1389" y="7334"/>
                    </a:lnTo>
                    <a:lnTo>
                      <a:pt x="1408" y="7258"/>
                    </a:lnTo>
                    <a:lnTo>
                      <a:pt x="1484" y="7086"/>
                    </a:lnTo>
                    <a:lnTo>
                      <a:pt x="1523" y="7010"/>
                    </a:lnTo>
                    <a:lnTo>
                      <a:pt x="1446" y="7105"/>
                    </a:lnTo>
                    <a:lnTo>
                      <a:pt x="1408" y="7125"/>
                    </a:lnTo>
                    <a:lnTo>
                      <a:pt x="1389" y="7067"/>
                    </a:lnTo>
                    <a:lnTo>
                      <a:pt x="1389" y="7029"/>
                    </a:lnTo>
                    <a:lnTo>
                      <a:pt x="1408" y="6991"/>
                    </a:lnTo>
                    <a:lnTo>
                      <a:pt x="1408" y="6934"/>
                    </a:lnTo>
                    <a:lnTo>
                      <a:pt x="1408" y="6896"/>
                    </a:lnTo>
                    <a:lnTo>
                      <a:pt x="1370" y="6858"/>
                    </a:lnTo>
                    <a:lnTo>
                      <a:pt x="1294" y="6839"/>
                    </a:lnTo>
                    <a:lnTo>
                      <a:pt x="1274" y="6782"/>
                    </a:lnTo>
                    <a:lnTo>
                      <a:pt x="1237" y="6744"/>
                    </a:lnTo>
                    <a:lnTo>
                      <a:pt x="1218" y="6705"/>
                    </a:lnTo>
                    <a:lnTo>
                      <a:pt x="1179" y="6686"/>
                    </a:lnTo>
                    <a:lnTo>
                      <a:pt x="1179" y="6744"/>
                    </a:lnTo>
                    <a:lnTo>
                      <a:pt x="1274" y="6915"/>
                    </a:lnTo>
                    <a:lnTo>
                      <a:pt x="1313" y="6991"/>
                    </a:lnTo>
                    <a:lnTo>
                      <a:pt x="1294" y="7048"/>
                    </a:lnTo>
                    <a:lnTo>
                      <a:pt x="1256" y="7048"/>
                    </a:lnTo>
                    <a:lnTo>
                      <a:pt x="1218" y="7029"/>
                    </a:lnTo>
                    <a:lnTo>
                      <a:pt x="1218" y="6972"/>
                    </a:lnTo>
                    <a:lnTo>
                      <a:pt x="1046" y="6839"/>
                    </a:lnTo>
                    <a:lnTo>
                      <a:pt x="1046" y="6877"/>
                    </a:lnTo>
                    <a:lnTo>
                      <a:pt x="1046" y="6915"/>
                    </a:lnTo>
                    <a:lnTo>
                      <a:pt x="1065" y="6953"/>
                    </a:lnTo>
                    <a:lnTo>
                      <a:pt x="1084" y="6972"/>
                    </a:lnTo>
                    <a:lnTo>
                      <a:pt x="1046" y="7048"/>
                    </a:lnTo>
                    <a:lnTo>
                      <a:pt x="1027" y="7067"/>
                    </a:lnTo>
                    <a:lnTo>
                      <a:pt x="1008" y="7048"/>
                    </a:lnTo>
                    <a:lnTo>
                      <a:pt x="932" y="7010"/>
                    </a:lnTo>
                    <a:lnTo>
                      <a:pt x="913" y="6991"/>
                    </a:lnTo>
                    <a:lnTo>
                      <a:pt x="893" y="6972"/>
                    </a:lnTo>
                    <a:lnTo>
                      <a:pt x="837" y="6953"/>
                    </a:lnTo>
                    <a:lnTo>
                      <a:pt x="780" y="6915"/>
                    </a:lnTo>
                    <a:lnTo>
                      <a:pt x="761" y="6858"/>
                    </a:lnTo>
                    <a:lnTo>
                      <a:pt x="722" y="6724"/>
                    </a:lnTo>
                    <a:lnTo>
                      <a:pt x="551" y="6496"/>
                    </a:lnTo>
                    <a:lnTo>
                      <a:pt x="532" y="6363"/>
                    </a:lnTo>
                    <a:lnTo>
                      <a:pt x="475" y="6439"/>
                    </a:lnTo>
                    <a:lnTo>
                      <a:pt x="494" y="6553"/>
                    </a:lnTo>
                    <a:lnTo>
                      <a:pt x="551" y="6648"/>
                    </a:lnTo>
                    <a:lnTo>
                      <a:pt x="646" y="6991"/>
                    </a:lnTo>
                    <a:lnTo>
                      <a:pt x="684" y="7010"/>
                    </a:lnTo>
                    <a:lnTo>
                      <a:pt x="722" y="7029"/>
                    </a:lnTo>
                    <a:lnTo>
                      <a:pt x="761" y="7067"/>
                    </a:lnTo>
                    <a:lnTo>
                      <a:pt x="780" y="7144"/>
                    </a:lnTo>
                    <a:lnTo>
                      <a:pt x="703" y="7201"/>
                    </a:lnTo>
                    <a:lnTo>
                      <a:pt x="266" y="7220"/>
                    </a:lnTo>
                    <a:lnTo>
                      <a:pt x="228" y="7201"/>
                    </a:lnTo>
                    <a:lnTo>
                      <a:pt x="228" y="7162"/>
                    </a:lnTo>
                    <a:lnTo>
                      <a:pt x="285" y="7125"/>
                    </a:lnTo>
                    <a:lnTo>
                      <a:pt x="322" y="7086"/>
                    </a:lnTo>
                    <a:lnTo>
                      <a:pt x="285" y="7067"/>
                    </a:lnTo>
                    <a:lnTo>
                      <a:pt x="247" y="7067"/>
                    </a:lnTo>
                    <a:lnTo>
                      <a:pt x="209" y="7086"/>
                    </a:lnTo>
                    <a:lnTo>
                      <a:pt x="190" y="7162"/>
                    </a:lnTo>
                    <a:lnTo>
                      <a:pt x="152" y="7162"/>
                    </a:lnTo>
                    <a:lnTo>
                      <a:pt x="114" y="7162"/>
                    </a:lnTo>
                    <a:lnTo>
                      <a:pt x="76" y="7162"/>
                    </a:lnTo>
                    <a:lnTo>
                      <a:pt x="19" y="7105"/>
                    </a:lnTo>
                    <a:lnTo>
                      <a:pt x="0" y="7010"/>
                    </a:lnTo>
                    <a:lnTo>
                      <a:pt x="19" y="6953"/>
                    </a:lnTo>
                    <a:lnTo>
                      <a:pt x="76" y="6972"/>
                    </a:lnTo>
                    <a:lnTo>
                      <a:pt x="95" y="6915"/>
                    </a:lnTo>
                    <a:lnTo>
                      <a:pt x="171" y="6800"/>
                    </a:lnTo>
                    <a:lnTo>
                      <a:pt x="133" y="6820"/>
                    </a:lnTo>
                    <a:lnTo>
                      <a:pt x="76" y="6820"/>
                    </a:lnTo>
                    <a:lnTo>
                      <a:pt x="37" y="6800"/>
                    </a:lnTo>
                    <a:lnTo>
                      <a:pt x="37" y="6744"/>
                    </a:lnTo>
                    <a:lnTo>
                      <a:pt x="37" y="6686"/>
                    </a:lnTo>
                    <a:lnTo>
                      <a:pt x="56" y="6648"/>
                    </a:lnTo>
                    <a:lnTo>
                      <a:pt x="133" y="6572"/>
                    </a:lnTo>
                    <a:lnTo>
                      <a:pt x="228" y="6496"/>
                    </a:lnTo>
                    <a:lnTo>
                      <a:pt x="247" y="6477"/>
                    </a:lnTo>
                    <a:lnTo>
                      <a:pt x="247" y="6439"/>
                    </a:lnTo>
                    <a:lnTo>
                      <a:pt x="228" y="6382"/>
                    </a:lnTo>
                    <a:lnTo>
                      <a:pt x="228" y="6343"/>
                    </a:lnTo>
                    <a:lnTo>
                      <a:pt x="247" y="6305"/>
                    </a:lnTo>
                    <a:lnTo>
                      <a:pt x="266" y="6324"/>
                    </a:lnTo>
                    <a:lnTo>
                      <a:pt x="266" y="6191"/>
                    </a:lnTo>
                    <a:lnTo>
                      <a:pt x="266" y="6115"/>
                    </a:lnTo>
                    <a:lnTo>
                      <a:pt x="303" y="6096"/>
                    </a:lnTo>
                    <a:lnTo>
                      <a:pt x="322" y="6077"/>
                    </a:lnTo>
                    <a:lnTo>
                      <a:pt x="380" y="6020"/>
                    </a:lnTo>
                    <a:lnTo>
                      <a:pt x="380" y="5982"/>
                    </a:lnTo>
                    <a:lnTo>
                      <a:pt x="360" y="5924"/>
                    </a:lnTo>
                    <a:lnTo>
                      <a:pt x="341" y="5848"/>
                    </a:lnTo>
                    <a:lnTo>
                      <a:pt x="380" y="5791"/>
                    </a:lnTo>
                    <a:lnTo>
                      <a:pt x="475" y="5715"/>
                    </a:lnTo>
                    <a:lnTo>
                      <a:pt x="494" y="5658"/>
                    </a:lnTo>
                    <a:lnTo>
                      <a:pt x="627" y="5448"/>
                    </a:lnTo>
                    <a:lnTo>
                      <a:pt x="684" y="5372"/>
                    </a:lnTo>
                    <a:lnTo>
                      <a:pt x="722" y="5296"/>
                    </a:lnTo>
                    <a:lnTo>
                      <a:pt x="780" y="5144"/>
                    </a:lnTo>
                    <a:lnTo>
                      <a:pt x="798" y="5086"/>
                    </a:lnTo>
                    <a:lnTo>
                      <a:pt x="856" y="4991"/>
                    </a:lnTo>
                    <a:lnTo>
                      <a:pt x="893" y="4953"/>
                    </a:lnTo>
                    <a:lnTo>
                      <a:pt x="932" y="4934"/>
                    </a:lnTo>
                    <a:lnTo>
                      <a:pt x="989" y="4934"/>
                    </a:lnTo>
                    <a:lnTo>
                      <a:pt x="1008" y="4915"/>
                    </a:lnTo>
                    <a:lnTo>
                      <a:pt x="1046" y="4858"/>
                    </a:lnTo>
                    <a:lnTo>
                      <a:pt x="1142" y="4382"/>
                    </a:lnTo>
                    <a:lnTo>
                      <a:pt x="1142" y="4343"/>
                    </a:lnTo>
                    <a:lnTo>
                      <a:pt x="1103" y="4267"/>
                    </a:lnTo>
                    <a:lnTo>
                      <a:pt x="1103" y="4210"/>
                    </a:lnTo>
                    <a:lnTo>
                      <a:pt x="1122" y="4134"/>
                    </a:lnTo>
                    <a:lnTo>
                      <a:pt x="1198" y="3981"/>
                    </a:lnTo>
                    <a:lnTo>
                      <a:pt x="1218" y="3905"/>
                    </a:lnTo>
                    <a:lnTo>
                      <a:pt x="1218" y="3829"/>
                    </a:lnTo>
                    <a:lnTo>
                      <a:pt x="1198" y="3753"/>
                    </a:lnTo>
                    <a:lnTo>
                      <a:pt x="1198" y="3696"/>
                    </a:lnTo>
                    <a:lnTo>
                      <a:pt x="1218" y="3600"/>
                    </a:lnTo>
                    <a:lnTo>
                      <a:pt x="1274" y="3544"/>
                    </a:lnTo>
                    <a:lnTo>
                      <a:pt x="1351" y="3486"/>
                    </a:lnTo>
                    <a:lnTo>
                      <a:pt x="1389" y="3410"/>
                    </a:lnTo>
                    <a:lnTo>
                      <a:pt x="1408" y="3315"/>
                    </a:lnTo>
                    <a:lnTo>
                      <a:pt x="1370" y="3219"/>
                    </a:lnTo>
                    <a:lnTo>
                      <a:pt x="1313" y="3163"/>
                    </a:lnTo>
                    <a:lnTo>
                      <a:pt x="1237" y="3105"/>
                    </a:lnTo>
                    <a:lnTo>
                      <a:pt x="1160" y="3029"/>
                    </a:lnTo>
                    <a:lnTo>
                      <a:pt x="1122" y="2934"/>
                    </a:lnTo>
                    <a:lnTo>
                      <a:pt x="1142" y="2896"/>
                    </a:lnTo>
                    <a:lnTo>
                      <a:pt x="1198" y="2838"/>
                    </a:lnTo>
                    <a:lnTo>
                      <a:pt x="1256" y="2762"/>
                    </a:lnTo>
                    <a:lnTo>
                      <a:pt x="1274" y="2686"/>
                    </a:lnTo>
                    <a:lnTo>
                      <a:pt x="1256" y="2610"/>
                    </a:lnTo>
                    <a:lnTo>
                      <a:pt x="1218" y="2553"/>
                    </a:lnTo>
                    <a:lnTo>
                      <a:pt x="1198" y="2496"/>
                    </a:lnTo>
                    <a:lnTo>
                      <a:pt x="1237" y="2420"/>
                    </a:lnTo>
                    <a:lnTo>
                      <a:pt x="1370" y="2343"/>
                    </a:lnTo>
                    <a:lnTo>
                      <a:pt x="1408" y="2286"/>
                    </a:lnTo>
                    <a:lnTo>
                      <a:pt x="1484" y="2229"/>
                    </a:lnTo>
                    <a:lnTo>
                      <a:pt x="1541" y="2229"/>
                    </a:lnTo>
                    <a:lnTo>
                      <a:pt x="1637" y="2267"/>
                    </a:lnTo>
                    <a:lnTo>
                      <a:pt x="1694" y="2248"/>
                    </a:lnTo>
                    <a:lnTo>
                      <a:pt x="1694" y="2210"/>
                    </a:lnTo>
                    <a:lnTo>
                      <a:pt x="1713" y="2115"/>
                    </a:lnTo>
                    <a:lnTo>
                      <a:pt x="1732" y="2096"/>
                    </a:lnTo>
                    <a:lnTo>
                      <a:pt x="1789" y="2058"/>
                    </a:lnTo>
                    <a:lnTo>
                      <a:pt x="1827" y="2000"/>
                    </a:lnTo>
                    <a:lnTo>
                      <a:pt x="1904" y="1905"/>
                    </a:lnTo>
                    <a:lnTo>
                      <a:pt x="2227" y="1563"/>
                    </a:lnTo>
                    <a:lnTo>
                      <a:pt x="2722" y="1162"/>
                    </a:lnTo>
                    <a:lnTo>
                      <a:pt x="2798" y="1048"/>
                    </a:lnTo>
                    <a:lnTo>
                      <a:pt x="2913" y="839"/>
                    </a:lnTo>
                    <a:lnTo>
                      <a:pt x="2951" y="781"/>
                    </a:lnTo>
                    <a:lnTo>
                      <a:pt x="3008" y="743"/>
                    </a:lnTo>
                    <a:lnTo>
                      <a:pt x="3046" y="743"/>
                    </a:lnTo>
                    <a:lnTo>
                      <a:pt x="3084" y="743"/>
                    </a:lnTo>
                    <a:lnTo>
                      <a:pt x="3141" y="743"/>
                    </a:lnTo>
                    <a:lnTo>
                      <a:pt x="3237" y="686"/>
                    </a:lnTo>
                    <a:lnTo>
                      <a:pt x="3351" y="476"/>
                    </a:lnTo>
                    <a:lnTo>
                      <a:pt x="3446" y="420"/>
                    </a:lnTo>
                    <a:lnTo>
                      <a:pt x="3465" y="400"/>
                    </a:lnTo>
                    <a:lnTo>
                      <a:pt x="3618" y="344"/>
                    </a:lnTo>
                    <a:lnTo>
                      <a:pt x="3694" y="324"/>
                    </a:lnTo>
                    <a:lnTo>
                      <a:pt x="3751" y="267"/>
                    </a:lnTo>
                    <a:lnTo>
                      <a:pt x="3827" y="115"/>
                    </a:lnTo>
                    <a:lnTo>
                      <a:pt x="3885" y="58"/>
                    </a:lnTo>
                    <a:lnTo>
                      <a:pt x="3980" y="39"/>
                    </a:lnTo>
                    <a:lnTo>
                      <a:pt x="4017" y="3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1" name="Freeform 8">
                <a:extLst>
                  <a:ext uri="{FF2B5EF4-FFF2-40B4-BE49-F238E27FC236}">
                    <a16:creationId xmlns:a16="http://schemas.microsoft.com/office/drawing/2014/main" id="{B03F9566-77DC-2249-B5FA-B8417F08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7688" y="9861550"/>
                <a:ext cx="4703762" cy="5672138"/>
              </a:xfrm>
              <a:custGeom>
                <a:avLst/>
                <a:gdLst>
                  <a:gd name="T0" fmla="*/ 1636218801 w 13068"/>
                  <a:gd name="T1" fmla="*/ 1817439210 h 15754"/>
                  <a:gd name="T2" fmla="*/ 1631295473 w 13068"/>
                  <a:gd name="T3" fmla="*/ 1846995247 h 15754"/>
                  <a:gd name="T4" fmla="*/ 1628833809 w 13068"/>
                  <a:gd name="T5" fmla="*/ 1896385045 h 15754"/>
                  <a:gd name="T6" fmla="*/ 1628833809 w 13068"/>
                  <a:gd name="T7" fmla="*/ 2042091375 h 15754"/>
                  <a:gd name="T8" fmla="*/ 1589447541 w 13068"/>
                  <a:gd name="T9" fmla="*/ 1990238514 h 15754"/>
                  <a:gd name="T10" fmla="*/ 1540085036 w 13068"/>
                  <a:gd name="T11" fmla="*/ 1965608603 h 15754"/>
                  <a:gd name="T12" fmla="*/ 1463514644 w 13068"/>
                  <a:gd name="T13" fmla="*/ 1916218805 h 15754"/>
                  <a:gd name="T14" fmla="*/ 1285757937 w 13068"/>
                  <a:gd name="T15" fmla="*/ 1913626126 h 15754"/>
                  <a:gd name="T16" fmla="*/ 1253756302 w 13068"/>
                  <a:gd name="T17" fmla="*/ 1884070089 h 15754"/>
                  <a:gd name="T18" fmla="*/ 1194547140 w 13068"/>
                  <a:gd name="T19" fmla="*/ 1876680900 h 15754"/>
                  <a:gd name="T20" fmla="*/ 1120438772 w 13068"/>
                  <a:gd name="T21" fmla="*/ 1881607026 h 15754"/>
                  <a:gd name="T22" fmla="*/ 1073537931 w 13068"/>
                  <a:gd name="T23" fmla="*/ 1839606418 h 15754"/>
                  <a:gd name="T24" fmla="*/ 1021713762 w 13068"/>
                  <a:gd name="T25" fmla="*/ 1842069481 h 15754"/>
                  <a:gd name="T26" fmla="*/ 979736249 w 13068"/>
                  <a:gd name="T27" fmla="*/ 1824828399 h 15754"/>
                  <a:gd name="T28" fmla="*/ 935296713 w 13068"/>
                  <a:gd name="T29" fmla="*/ 1807587317 h 15754"/>
                  <a:gd name="T30" fmla="*/ 807032092 w 13068"/>
                  <a:gd name="T31" fmla="*/ 1814846531 h 15754"/>
                  <a:gd name="T32" fmla="*/ 501010404 w 13068"/>
                  <a:gd name="T33" fmla="*/ 1474174048 h 15754"/>
                  <a:gd name="T34" fmla="*/ 459032532 w 13068"/>
                  <a:gd name="T35" fmla="*/ 1518637720 h 15754"/>
                  <a:gd name="T36" fmla="*/ 392438737 w 13068"/>
                  <a:gd name="T37" fmla="*/ 1513711594 h 15754"/>
                  <a:gd name="T38" fmla="*/ 357845857 w 13068"/>
                  <a:gd name="T39" fmla="*/ 1518637720 h 15754"/>
                  <a:gd name="T40" fmla="*/ 320791673 w 13068"/>
                  <a:gd name="T41" fmla="*/ 1486489004 h 15754"/>
                  <a:gd name="T42" fmla="*/ 278943741 w 13068"/>
                  <a:gd name="T43" fmla="*/ 1496340896 h 15754"/>
                  <a:gd name="T44" fmla="*/ 227119572 w 13068"/>
                  <a:gd name="T45" fmla="*/ 1486489004 h 15754"/>
                  <a:gd name="T46" fmla="*/ 153010844 w 13068"/>
                  <a:gd name="T47" fmla="*/ 1471710985 h 15754"/>
                  <a:gd name="T48" fmla="*/ 106110003 w 13068"/>
                  <a:gd name="T49" fmla="*/ 1340782674 h 15754"/>
                  <a:gd name="T50" fmla="*/ 44439177 w 13068"/>
                  <a:gd name="T51" fmla="*/ 1143223842 h 15754"/>
                  <a:gd name="T52" fmla="*/ 0 w 13068"/>
                  <a:gd name="T53" fmla="*/ 1034592355 h 15754"/>
                  <a:gd name="T54" fmla="*/ 29669191 w 13068"/>
                  <a:gd name="T55" fmla="*/ 1002573254 h 15754"/>
                  <a:gd name="T56" fmla="*/ 88878353 w 13068"/>
                  <a:gd name="T57" fmla="*/ 977813367 h 15754"/>
                  <a:gd name="T58" fmla="*/ 133317530 w 13068"/>
                  <a:gd name="T59" fmla="*/ 943331204 h 15754"/>
                  <a:gd name="T60" fmla="*/ 140702523 w 13068"/>
                  <a:gd name="T61" fmla="*/ 824718208 h 15754"/>
                  <a:gd name="T62" fmla="*/ 214681670 w 13068"/>
                  <a:gd name="T63" fmla="*/ 703771765 h 15754"/>
                  <a:gd name="T64" fmla="*/ 273890832 w 13068"/>
                  <a:gd name="T65" fmla="*/ 711160594 h 15754"/>
                  <a:gd name="T66" fmla="*/ 330767910 w 13068"/>
                  <a:gd name="T67" fmla="*/ 580232282 h 15754"/>
                  <a:gd name="T68" fmla="*/ 249274190 w 13068"/>
                  <a:gd name="T69" fmla="*/ 513601763 h 15754"/>
                  <a:gd name="T70" fmla="*/ 170372074 w 13068"/>
                  <a:gd name="T71" fmla="*/ 367895432 h 15754"/>
                  <a:gd name="T72" fmla="*/ 246812526 w 13068"/>
                  <a:gd name="T73" fmla="*/ 234633673 h 15754"/>
                  <a:gd name="T74" fmla="*/ 199911685 w 13068"/>
                  <a:gd name="T75" fmla="*/ 138317141 h 15754"/>
                  <a:gd name="T76" fmla="*/ 175165822 w 13068"/>
                  <a:gd name="T77" fmla="*/ 51852861 h 15754"/>
                  <a:gd name="T78" fmla="*/ 772439212 w 13068"/>
                  <a:gd name="T79" fmla="*/ 27222590 h 15754"/>
                  <a:gd name="T80" fmla="*/ 871164582 w 13068"/>
                  <a:gd name="T81" fmla="*/ 9981508 h 15754"/>
                  <a:gd name="T82" fmla="*/ 868702918 w 13068"/>
                  <a:gd name="T83" fmla="*/ 27222590 h 15754"/>
                  <a:gd name="T84" fmla="*/ 890987116 w 13068"/>
                  <a:gd name="T85" fmla="*/ 74149325 h 15754"/>
                  <a:gd name="T86" fmla="*/ 960042935 w 13068"/>
                  <a:gd name="T87" fmla="*/ 106168425 h 15754"/>
                  <a:gd name="T88" fmla="*/ 962504600 w 13068"/>
                  <a:gd name="T89" fmla="*/ 256800881 h 15754"/>
                  <a:gd name="T90" fmla="*/ 947734614 w 13068"/>
                  <a:gd name="T91" fmla="*/ 333283653 h 15754"/>
                  <a:gd name="T92" fmla="*/ 930502965 w 13068"/>
                  <a:gd name="T93" fmla="*/ 390191896 h 15754"/>
                  <a:gd name="T94" fmla="*/ 984659218 w 13068"/>
                  <a:gd name="T95" fmla="*/ 503749510 h 15754"/>
                  <a:gd name="T96" fmla="*/ 1004482112 w 13068"/>
                  <a:gd name="T97" fmla="*/ 595139917 h 15754"/>
                  <a:gd name="T98" fmla="*/ 1113053779 w 13068"/>
                  <a:gd name="T99" fmla="*/ 770402284 h 15754"/>
                  <a:gd name="T100" fmla="*/ 1179647934 w 13068"/>
                  <a:gd name="T101" fmla="*/ 901330596 h 15754"/>
                  <a:gd name="T102" fmla="*/ 1226548775 w 13068"/>
                  <a:gd name="T103" fmla="*/ 940868501 h 15754"/>
                  <a:gd name="T104" fmla="*/ 1219163782 w 13068"/>
                  <a:gd name="T105" fmla="*/ 1079056026 h 15754"/>
                  <a:gd name="T106" fmla="*/ 1507954180 w 13068"/>
                  <a:gd name="T107" fmla="*/ 1380320579 h 15754"/>
                  <a:gd name="T108" fmla="*/ 1567162982 w 13068"/>
                  <a:gd name="T109" fmla="*/ 1390172471 h 15754"/>
                  <a:gd name="T110" fmla="*/ 1609140855 w 13068"/>
                  <a:gd name="T111" fmla="*/ 1437099206 h 15754"/>
                  <a:gd name="T112" fmla="*/ 1626372144 w 13068"/>
                  <a:gd name="T113" fmla="*/ 1553249499 h 15754"/>
                  <a:gd name="T114" fmla="*/ 1641142130 w 13068"/>
                  <a:gd name="T115" fmla="*/ 1590194726 h 15754"/>
                  <a:gd name="T116" fmla="*/ 1648656703 w 13068"/>
                  <a:gd name="T117" fmla="*/ 1696363150 h 15754"/>
                  <a:gd name="T118" fmla="*/ 1683119642 w 13068"/>
                  <a:gd name="T119" fmla="*/ 1758197520 h 157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068" h="15754">
                    <a:moveTo>
                      <a:pt x="13030" y="13715"/>
                    </a:moveTo>
                    <a:lnTo>
                      <a:pt x="13048" y="13715"/>
                    </a:lnTo>
                    <a:lnTo>
                      <a:pt x="13067" y="13753"/>
                    </a:lnTo>
                    <a:lnTo>
                      <a:pt x="13030" y="13791"/>
                    </a:lnTo>
                    <a:lnTo>
                      <a:pt x="12896" y="13905"/>
                    </a:lnTo>
                    <a:lnTo>
                      <a:pt x="12820" y="13829"/>
                    </a:lnTo>
                    <a:lnTo>
                      <a:pt x="12763" y="13829"/>
                    </a:lnTo>
                    <a:lnTo>
                      <a:pt x="12705" y="13848"/>
                    </a:lnTo>
                    <a:lnTo>
                      <a:pt x="12686" y="13944"/>
                    </a:lnTo>
                    <a:lnTo>
                      <a:pt x="12629" y="14020"/>
                    </a:lnTo>
                    <a:lnTo>
                      <a:pt x="12629" y="14058"/>
                    </a:lnTo>
                    <a:lnTo>
                      <a:pt x="12629" y="14096"/>
                    </a:lnTo>
                    <a:lnTo>
                      <a:pt x="12649" y="14134"/>
                    </a:lnTo>
                    <a:lnTo>
                      <a:pt x="12667" y="14172"/>
                    </a:lnTo>
                    <a:lnTo>
                      <a:pt x="12649" y="14210"/>
                    </a:lnTo>
                    <a:lnTo>
                      <a:pt x="12629" y="14210"/>
                    </a:lnTo>
                    <a:lnTo>
                      <a:pt x="12610" y="14229"/>
                    </a:lnTo>
                    <a:lnTo>
                      <a:pt x="12591" y="14248"/>
                    </a:lnTo>
                    <a:lnTo>
                      <a:pt x="12591" y="14267"/>
                    </a:lnTo>
                    <a:lnTo>
                      <a:pt x="12610" y="14286"/>
                    </a:lnTo>
                    <a:lnTo>
                      <a:pt x="12610" y="14325"/>
                    </a:lnTo>
                    <a:lnTo>
                      <a:pt x="12610" y="14343"/>
                    </a:lnTo>
                    <a:lnTo>
                      <a:pt x="12629" y="14381"/>
                    </a:lnTo>
                    <a:lnTo>
                      <a:pt x="12572" y="14457"/>
                    </a:lnTo>
                    <a:lnTo>
                      <a:pt x="12553" y="14477"/>
                    </a:lnTo>
                    <a:lnTo>
                      <a:pt x="12553" y="14610"/>
                    </a:lnTo>
                    <a:lnTo>
                      <a:pt x="12572" y="14629"/>
                    </a:lnTo>
                    <a:lnTo>
                      <a:pt x="12591" y="14648"/>
                    </a:lnTo>
                    <a:lnTo>
                      <a:pt x="12629" y="14667"/>
                    </a:lnTo>
                    <a:lnTo>
                      <a:pt x="12686" y="14782"/>
                    </a:lnTo>
                    <a:lnTo>
                      <a:pt x="12801" y="15087"/>
                    </a:lnTo>
                    <a:lnTo>
                      <a:pt x="12896" y="15467"/>
                    </a:lnTo>
                    <a:lnTo>
                      <a:pt x="12877" y="15524"/>
                    </a:lnTo>
                    <a:lnTo>
                      <a:pt x="12839" y="15544"/>
                    </a:lnTo>
                    <a:lnTo>
                      <a:pt x="12763" y="15524"/>
                    </a:lnTo>
                    <a:lnTo>
                      <a:pt x="12744" y="15524"/>
                    </a:lnTo>
                    <a:lnTo>
                      <a:pt x="12572" y="15753"/>
                    </a:lnTo>
                    <a:lnTo>
                      <a:pt x="12439" y="15581"/>
                    </a:lnTo>
                    <a:lnTo>
                      <a:pt x="12400" y="15524"/>
                    </a:lnTo>
                    <a:lnTo>
                      <a:pt x="12400" y="15486"/>
                    </a:lnTo>
                    <a:lnTo>
                      <a:pt x="12420" y="15448"/>
                    </a:lnTo>
                    <a:lnTo>
                      <a:pt x="12420" y="15410"/>
                    </a:lnTo>
                    <a:lnTo>
                      <a:pt x="12400" y="15372"/>
                    </a:lnTo>
                    <a:lnTo>
                      <a:pt x="12382" y="15353"/>
                    </a:lnTo>
                    <a:lnTo>
                      <a:pt x="12344" y="15334"/>
                    </a:lnTo>
                    <a:lnTo>
                      <a:pt x="12305" y="15334"/>
                    </a:lnTo>
                    <a:lnTo>
                      <a:pt x="12268" y="15353"/>
                    </a:lnTo>
                    <a:lnTo>
                      <a:pt x="12210" y="15334"/>
                    </a:lnTo>
                    <a:lnTo>
                      <a:pt x="12134" y="15315"/>
                    </a:lnTo>
                    <a:lnTo>
                      <a:pt x="12077" y="15277"/>
                    </a:lnTo>
                    <a:lnTo>
                      <a:pt x="12077" y="15219"/>
                    </a:lnTo>
                    <a:lnTo>
                      <a:pt x="12039" y="15258"/>
                    </a:lnTo>
                    <a:lnTo>
                      <a:pt x="11982" y="15258"/>
                    </a:lnTo>
                    <a:lnTo>
                      <a:pt x="11943" y="15277"/>
                    </a:lnTo>
                    <a:lnTo>
                      <a:pt x="11924" y="15239"/>
                    </a:lnTo>
                    <a:lnTo>
                      <a:pt x="11924" y="15182"/>
                    </a:lnTo>
                    <a:lnTo>
                      <a:pt x="11887" y="15163"/>
                    </a:lnTo>
                    <a:lnTo>
                      <a:pt x="11867" y="15143"/>
                    </a:lnTo>
                    <a:lnTo>
                      <a:pt x="11772" y="15087"/>
                    </a:lnTo>
                    <a:lnTo>
                      <a:pt x="11677" y="15048"/>
                    </a:lnTo>
                    <a:lnTo>
                      <a:pt x="11639" y="15029"/>
                    </a:lnTo>
                    <a:lnTo>
                      <a:pt x="11506" y="14858"/>
                    </a:lnTo>
                    <a:lnTo>
                      <a:pt x="11486" y="14838"/>
                    </a:lnTo>
                    <a:lnTo>
                      <a:pt x="11391" y="14838"/>
                    </a:lnTo>
                    <a:lnTo>
                      <a:pt x="11353" y="14820"/>
                    </a:lnTo>
                    <a:lnTo>
                      <a:pt x="11315" y="14801"/>
                    </a:lnTo>
                    <a:lnTo>
                      <a:pt x="11296" y="14782"/>
                    </a:lnTo>
                    <a:lnTo>
                      <a:pt x="10972" y="14743"/>
                    </a:lnTo>
                    <a:lnTo>
                      <a:pt x="10668" y="14648"/>
                    </a:lnTo>
                    <a:lnTo>
                      <a:pt x="10515" y="14629"/>
                    </a:lnTo>
                    <a:lnTo>
                      <a:pt x="10363" y="14648"/>
                    </a:lnTo>
                    <a:lnTo>
                      <a:pt x="10172" y="14743"/>
                    </a:lnTo>
                    <a:lnTo>
                      <a:pt x="10096" y="14782"/>
                    </a:lnTo>
                    <a:lnTo>
                      <a:pt x="10038" y="14820"/>
                    </a:lnTo>
                    <a:lnTo>
                      <a:pt x="10001" y="14820"/>
                    </a:lnTo>
                    <a:lnTo>
                      <a:pt x="10001" y="14801"/>
                    </a:lnTo>
                    <a:lnTo>
                      <a:pt x="9924" y="14762"/>
                    </a:lnTo>
                    <a:lnTo>
                      <a:pt x="9906" y="14762"/>
                    </a:lnTo>
                    <a:lnTo>
                      <a:pt x="9867" y="14743"/>
                    </a:lnTo>
                    <a:lnTo>
                      <a:pt x="9867" y="14724"/>
                    </a:lnTo>
                    <a:lnTo>
                      <a:pt x="9867" y="14706"/>
                    </a:lnTo>
                    <a:lnTo>
                      <a:pt x="9867" y="14667"/>
                    </a:lnTo>
                    <a:lnTo>
                      <a:pt x="9867" y="14629"/>
                    </a:lnTo>
                    <a:lnTo>
                      <a:pt x="9848" y="14610"/>
                    </a:lnTo>
                    <a:lnTo>
                      <a:pt x="9829" y="14591"/>
                    </a:lnTo>
                    <a:lnTo>
                      <a:pt x="9696" y="14534"/>
                    </a:lnTo>
                    <a:lnTo>
                      <a:pt x="9677" y="14534"/>
                    </a:lnTo>
                    <a:lnTo>
                      <a:pt x="9677" y="14496"/>
                    </a:lnTo>
                    <a:lnTo>
                      <a:pt x="9657" y="14457"/>
                    </a:lnTo>
                    <a:lnTo>
                      <a:pt x="9639" y="14439"/>
                    </a:lnTo>
                    <a:lnTo>
                      <a:pt x="9562" y="14401"/>
                    </a:lnTo>
                    <a:lnTo>
                      <a:pt x="9505" y="14420"/>
                    </a:lnTo>
                    <a:lnTo>
                      <a:pt x="9448" y="14439"/>
                    </a:lnTo>
                    <a:lnTo>
                      <a:pt x="9334" y="14401"/>
                    </a:lnTo>
                    <a:lnTo>
                      <a:pt x="9296" y="14496"/>
                    </a:lnTo>
                    <a:lnTo>
                      <a:pt x="9239" y="14477"/>
                    </a:lnTo>
                    <a:lnTo>
                      <a:pt x="9220" y="14477"/>
                    </a:lnTo>
                    <a:lnTo>
                      <a:pt x="9181" y="14534"/>
                    </a:lnTo>
                    <a:lnTo>
                      <a:pt x="9124" y="14591"/>
                    </a:lnTo>
                    <a:lnTo>
                      <a:pt x="9067" y="14610"/>
                    </a:lnTo>
                    <a:lnTo>
                      <a:pt x="9029" y="14553"/>
                    </a:lnTo>
                    <a:lnTo>
                      <a:pt x="8953" y="14572"/>
                    </a:lnTo>
                    <a:lnTo>
                      <a:pt x="8915" y="14553"/>
                    </a:lnTo>
                    <a:lnTo>
                      <a:pt x="8743" y="14420"/>
                    </a:lnTo>
                    <a:lnTo>
                      <a:pt x="8705" y="14420"/>
                    </a:lnTo>
                    <a:lnTo>
                      <a:pt x="8686" y="14496"/>
                    </a:lnTo>
                    <a:lnTo>
                      <a:pt x="8648" y="14515"/>
                    </a:lnTo>
                    <a:lnTo>
                      <a:pt x="8572" y="14534"/>
                    </a:lnTo>
                    <a:lnTo>
                      <a:pt x="8419" y="14515"/>
                    </a:lnTo>
                    <a:lnTo>
                      <a:pt x="8438" y="14439"/>
                    </a:lnTo>
                    <a:lnTo>
                      <a:pt x="8477" y="14325"/>
                    </a:lnTo>
                    <a:lnTo>
                      <a:pt x="8419" y="14286"/>
                    </a:lnTo>
                    <a:lnTo>
                      <a:pt x="8401" y="14248"/>
                    </a:lnTo>
                    <a:lnTo>
                      <a:pt x="8362" y="14172"/>
                    </a:lnTo>
                    <a:lnTo>
                      <a:pt x="8306" y="14134"/>
                    </a:lnTo>
                    <a:lnTo>
                      <a:pt x="8286" y="14153"/>
                    </a:lnTo>
                    <a:lnTo>
                      <a:pt x="8286" y="14191"/>
                    </a:lnTo>
                    <a:lnTo>
                      <a:pt x="8267" y="14248"/>
                    </a:lnTo>
                    <a:lnTo>
                      <a:pt x="8248" y="14267"/>
                    </a:lnTo>
                    <a:lnTo>
                      <a:pt x="8191" y="14286"/>
                    </a:lnTo>
                    <a:lnTo>
                      <a:pt x="7981" y="14305"/>
                    </a:lnTo>
                    <a:lnTo>
                      <a:pt x="7962" y="14286"/>
                    </a:lnTo>
                    <a:lnTo>
                      <a:pt x="7962" y="14210"/>
                    </a:lnTo>
                    <a:lnTo>
                      <a:pt x="7962" y="14191"/>
                    </a:lnTo>
                    <a:lnTo>
                      <a:pt x="7943" y="14191"/>
                    </a:lnTo>
                    <a:lnTo>
                      <a:pt x="7925" y="14191"/>
                    </a:lnTo>
                    <a:lnTo>
                      <a:pt x="7886" y="14210"/>
                    </a:lnTo>
                    <a:lnTo>
                      <a:pt x="7848" y="14191"/>
                    </a:lnTo>
                    <a:lnTo>
                      <a:pt x="7867" y="14172"/>
                    </a:lnTo>
                    <a:lnTo>
                      <a:pt x="7925" y="14134"/>
                    </a:lnTo>
                    <a:lnTo>
                      <a:pt x="7829" y="14096"/>
                    </a:lnTo>
                    <a:lnTo>
                      <a:pt x="7791" y="14096"/>
                    </a:lnTo>
                    <a:lnTo>
                      <a:pt x="7829" y="14191"/>
                    </a:lnTo>
                    <a:lnTo>
                      <a:pt x="7772" y="14172"/>
                    </a:lnTo>
                    <a:lnTo>
                      <a:pt x="7696" y="14096"/>
                    </a:lnTo>
                    <a:lnTo>
                      <a:pt x="7658" y="14058"/>
                    </a:lnTo>
                    <a:lnTo>
                      <a:pt x="7562" y="14077"/>
                    </a:lnTo>
                    <a:lnTo>
                      <a:pt x="7524" y="14058"/>
                    </a:lnTo>
                    <a:lnTo>
                      <a:pt x="7562" y="14000"/>
                    </a:lnTo>
                    <a:lnTo>
                      <a:pt x="7467" y="13963"/>
                    </a:lnTo>
                    <a:lnTo>
                      <a:pt x="7353" y="13829"/>
                    </a:lnTo>
                    <a:lnTo>
                      <a:pt x="7258" y="13810"/>
                    </a:lnTo>
                    <a:lnTo>
                      <a:pt x="7239" y="13829"/>
                    </a:lnTo>
                    <a:lnTo>
                      <a:pt x="7219" y="13848"/>
                    </a:lnTo>
                    <a:lnTo>
                      <a:pt x="7219" y="13886"/>
                    </a:lnTo>
                    <a:lnTo>
                      <a:pt x="7219" y="13924"/>
                    </a:lnTo>
                    <a:lnTo>
                      <a:pt x="7219" y="13944"/>
                    </a:lnTo>
                    <a:lnTo>
                      <a:pt x="7182" y="13963"/>
                    </a:lnTo>
                    <a:lnTo>
                      <a:pt x="6896" y="14020"/>
                    </a:lnTo>
                    <a:lnTo>
                      <a:pt x="6819" y="14058"/>
                    </a:lnTo>
                    <a:lnTo>
                      <a:pt x="6801" y="14077"/>
                    </a:lnTo>
                    <a:lnTo>
                      <a:pt x="6762" y="14058"/>
                    </a:lnTo>
                    <a:lnTo>
                      <a:pt x="6686" y="14000"/>
                    </a:lnTo>
                    <a:lnTo>
                      <a:pt x="6629" y="13963"/>
                    </a:lnTo>
                    <a:lnTo>
                      <a:pt x="6420" y="13944"/>
                    </a:lnTo>
                    <a:lnTo>
                      <a:pt x="6248" y="14000"/>
                    </a:lnTo>
                    <a:lnTo>
                      <a:pt x="6229" y="14000"/>
                    </a:lnTo>
                    <a:lnTo>
                      <a:pt x="5848" y="14000"/>
                    </a:lnTo>
                    <a:lnTo>
                      <a:pt x="5296" y="14000"/>
                    </a:lnTo>
                    <a:lnTo>
                      <a:pt x="4667" y="13981"/>
                    </a:lnTo>
                    <a:lnTo>
                      <a:pt x="4095" y="13981"/>
                    </a:lnTo>
                    <a:lnTo>
                      <a:pt x="3981" y="11562"/>
                    </a:lnTo>
                    <a:lnTo>
                      <a:pt x="3943" y="11334"/>
                    </a:lnTo>
                    <a:lnTo>
                      <a:pt x="3905" y="11353"/>
                    </a:lnTo>
                    <a:lnTo>
                      <a:pt x="3867" y="11372"/>
                    </a:lnTo>
                    <a:lnTo>
                      <a:pt x="3829" y="11391"/>
                    </a:lnTo>
                    <a:lnTo>
                      <a:pt x="3696" y="11505"/>
                    </a:lnTo>
                    <a:lnTo>
                      <a:pt x="3638" y="11524"/>
                    </a:lnTo>
                    <a:lnTo>
                      <a:pt x="3638" y="11543"/>
                    </a:lnTo>
                    <a:lnTo>
                      <a:pt x="3658" y="11601"/>
                    </a:lnTo>
                    <a:lnTo>
                      <a:pt x="3619" y="11582"/>
                    </a:lnTo>
                    <a:lnTo>
                      <a:pt x="3562" y="11562"/>
                    </a:lnTo>
                    <a:lnTo>
                      <a:pt x="3524" y="11562"/>
                    </a:lnTo>
                    <a:lnTo>
                      <a:pt x="3524" y="11619"/>
                    </a:lnTo>
                    <a:lnTo>
                      <a:pt x="3543" y="11715"/>
                    </a:lnTo>
                    <a:lnTo>
                      <a:pt x="3543" y="11753"/>
                    </a:lnTo>
                    <a:lnTo>
                      <a:pt x="3486" y="11772"/>
                    </a:lnTo>
                    <a:lnTo>
                      <a:pt x="3277" y="11772"/>
                    </a:lnTo>
                    <a:lnTo>
                      <a:pt x="3238" y="11753"/>
                    </a:lnTo>
                    <a:lnTo>
                      <a:pt x="3105" y="11677"/>
                    </a:lnTo>
                    <a:lnTo>
                      <a:pt x="3105" y="11658"/>
                    </a:lnTo>
                    <a:lnTo>
                      <a:pt x="3067" y="11638"/>
                    </a:lnTo>
                    <a:lnTo>
                      <a:pt x="3048" y="11619"/>
                    </a:lnTo>
                    <a:lnTo>
                      <a:pt x="3029" y="11658"/>
                    </a:lnTo>
                    <a:lnTo>
                      <a:pt x="3029" y="11677"/>
                    </a:lnTo>
                    <a:lnTo>
                      <a:pt x="3010" y="11677"/>
                    </a:lnTo>
                    <a:lnTo>
                      <a:pt x="2952" y="11677"/>
                    </a:lnTo>
                    <a:lnTo>
                      <a:pt x="2915" y="11658"/>
                    </a:lnTo>
                    <a:lnTo>
                      <a:pt x="2857" y="11582"/>
                    </a:lnTo>
                    <a:lnTo>
                      <a:pt x="2820" y="11562"/>
                    </a:lnTo>
                    <a:lnTo>
                      <a:pt x="2781" y="11543"/>
                    </a:lnTo>
                    <a:lnTo>
                      <a:pt x="2762" y="11524"/>
                    </a:lnTo>
                    <a:lnTo>
                      <a:pt x="2724" y="11582"/>
                    </a:lnTo>
                    <a:lnTo>
                      <a:pt x="2724" y="11601"/>
                    </a:lnTo>
                    <a:lnTo>
                      <a:pt x="2762" y="11715"/>
                    </a:lnTo>
                    <a:lnTo>
                      <a:pt x="2800" y="11753"/>
                    </a:lnTo>
                    <a:lnTo>
                      <a:pt x="2743" y="11753"/>
                    </a:lnTo>
                    <a:lnTo>
                      <a:pt x="2705" y="11734"/>
                    </a:lnTo>
                    <a:lnTo>
                      <a:pt x="2686" y="11715"/>
                    </a:lnTo>
                    <a:lnTo>
                      <a:pt x="2667" y="11638"/>
                    </a:lnTo>
                    <a:lnTo>
                      <a:pt x="2629" y="11601"/>
                    </a:lnTo>
                    <a:lnTo>
                      <a:pt x="2553" y="11582"/>
                    </a:lnTo>
                    <a:lnTo>
                      <a:pt x="2553" y="11524"/>
                    </a:lnTo>
                    <a:lnTo>
                      <a:pt x="2534" y="11486"/>
                    </a:lnTo>
                    <a:lnTo>
                      <a:pt x="2476" y="11467"/>
                    </a:lnTo>
                    <a:lnTo>
                      <a:pt x="2439" y="11505"/>
                    </a:lnTo>
                    <a:lnTo>
                      <a:pt x="2400" y="11486"/>
                    </a:lnTo>
                    <a:lnTo>
                      <a:pt x="2381" y="11486"/>
                    </a:lnTo>
                    <a:lnTo>
                      <a:pt x="2362" y="11486"/>
                    </a:lnTo>
                    <a:lnTo>
                      <a:pt x="2343" y="11505"/>
                    </a:lnTo>
                    <a:lnTo>
                      <a:pt x="2286" y="11467"/>
                    </a:lnTo>
                    <a:lnTo>
                      <a:pt x="2229" y="11467"/>
                    </a:lnTo>
                    <a:lnTo>
                      <a:pt x="2191" y="11486"/>
                    </a:lnTo>
                    <a:lnTo>
                      <a:pt x="2172" y="11524"/>
                    </a:lnTo>
                    <a:lnTo>
                      <a:pt x="2153" y="11543"/>
                    </a:lnTo>
                    <a:lnTo>
                      <a:pt x="2134" y="11562"/>
                    </a:lnTo>
                    <a:lnTo>
                      <a:pt x="2114" y="11543"/>
                    </a:lnTo>
                    <a:lnTo>
                      <a:pt x="2077" y="11486"/>
                    </a:lnTo>
                    <a:lnTo>
                      <a:pt x="2058" y="11486"/>
                    </a:lnTo>
                    <a:lnTo>
                      <a:pt x="2038" y="11505"/>
                    </a:lnTo>
                    <a:lnTo>
                      <a:pt x="2019" y="11524"/>
                    </a:lnTo>
                    <a:lnTo>
                      <a:pt x="1981" y="11505"/>
                    </a:lnTo>
                    <a:lnTo>
                      <a:pt x="1810" y="11467"/>
                    </a:lnTo>
                    <a:lnTo>
                      <a:pt x="1772" y="11467"/>
                    </a:lnTo>
                    <a:lnTo>
                      <a:pt x="1753" y="11467"/>
                    </a:lnTo>
                    <a:lnTo>
                      <a:pt x="1696" y="11410"/>
                    </a:lnTo>
                    <a:lnTo>
                      <a:pt x="1657" y="11391"/>
                    </a:lnTo>
                    <a:lnTo>
                      <a:pt x="1581" y="11448"/>
                    </a:lnTo>
                    <a:lnTo>
                      <a:pt x="1543" y="11429"/>
                    </a:lnTo>
                    <a:lnTo>
                      <a:pt x="1486" y="11410"/>
                    </a:lnTo>
                    <a:lnTo>
                      <a:pt x="1372" y="11410"/>
                    </a:lnTo>
                    <a:lnTo>
                      <a:pt x="1315" y="11391"/>
                    </a:lnTo>
                    <a:lnTo>
                      <a:pt x="1257" y="11372"/>
                    </a:lnTo>
                    <a:lnTo>
                      <a:pt x="1181" y="11353"/>
                    </a:lnTo>
                    <a:lnTo>
                      <a:pt x="1162" y="11353"/>
                    </a:lnTo>
                    <a:lnTo>
                      <a:pt x="1143" y="11334"/>
                    </a:lnTo>
                    <a:lnTo>
                      <a:pt x="1124" y="11315"/>
                    </a:lnTo>
                    <a:lnTo>
                      <a:pt x="1067" y="11277"/>
                    </a:lnTo>
                    <a:lnTo>
                      <a:pt x="1048" y="11277"/>
                    </a:lnTo>
                    <a:lnTo>
                      <a:pt x="934" y="11125"/>
                    </a:lnTo>
                    <a:lnTo>
                      <a:pt x="934" y="11086"/>
                    </a:lnTo>
                    <a:lnTo>
                      <a:pt x="915" y="10686"/>
                    </a:lnTo>
                    <a:lnTo>
                      <a:pt x="876" y="10515"/>
                    </a:lnTo>
                    <a:lnTo>
                      <a:pt x="819" y="10343"/>
                    </a:lnTo>
                    <a:lnTo>
                      <a:pt x="686" y="10115"/>
                    </a:lnTo>
                    <a:lnTo>
                      <a:pt x="610" y="10001"/>
                    </a:lnTo>
                    <a:lnTo>
                      <a:pt x="362" y="9772"/>
                    </a:lnTo>
                    <a:lnTo>
                      <a:pt x="248" y="9638"/>
                    </a:lnTo>
                    <a:lnTo>
                      <a:pt x="210" y="9562"/>
                    </a:lnTo>
                    <a:lnTo>
                      <a:pt x="191" y="9524"/>
                    </a:lnTo>
                    <a:lnTo>
                      <a:pt x="172" y="9486"/>
                    </a:lnTo>
                    <a:lnTo>
                      <a:pt x="172" y="9467"/>
                    </a:lnTo>
                    <a:lnTo>
                      <a:pt x="248" y="9048"/>
                    </a:lnTo>
                    <a:lnTo>
                      <a:pt x="343" y="8819"/>
                    </a:lnTo>
                    <a:lnTo>
                      <a:pt x="381" y="8724"/>
                    </a:lnTo>
                    <a:lnTo>
                      <a:pt x="381" y="8629"/>
                    </a:lnTo>
                    <a:lnTo>
                      <a:pt x="381" y="8419"/>
                    </a:lnTo>
                    <a:lnTo>
                      <a:pt x="381" y="8362"/>
                    </a:lnTo>
                    <a:lnTo>
                      <a:pt x="381" y="8305"/>
                    </a:lnTo>
                    <a:lnTo>
                      <a:pt x="343" y="8286"/>
                    </a:lnTo>
                    <a:lnTo>
                      <a:pt x="133" y="8191"/>
                    </a:lnTo>
                    <a:lnTo>
                      <a:pt x="57" y="8134"/>
                    </a:lnTo>
                    <a:lnTo>
                      <a:pt x="19" y="8038"/>
                    </a:lnTo>
                    <a:lnTo>
                      <a:pt x="0" y="7981"/>
                    </a:lnTo>
                    <a:lnTo>
                      <a:pt x="0" y="7943"/>
                    </a:lnTo>
                    <a:lnTo>
                      <a:pt x="19" y="7905"/>
                    </a:lnTo>
                    <a:lnTo>
                      <a:pt x="38" y="7886"/>
                    </a:lnTo>
                    <a:lnTo>
                      <a:pt x="57" y="7886"/>
                    </a:lnTo>
                    <a:lnTo>
                      <a:pt x="77" y="7886"/>
                    </a:lnTo>
                    <a:lnTo>
                      <a:pt x="133" y="7848"/>
                    </a:lnTo>
                    <a:lnTo>
                      <a:pt x="172" y="7810"/>
                    </a:lnTo>
                    <a:lnTo>
                      <a:pt x="191" y="7772"/>
                    </a:lnTo>
                    <a:lnTo>
                      <a:pt x="210" y="7753"/>
                    </a:lnTo>
                    <a:lnTo>
                      <a:pt x="229" y="7734"/>
                    </a:lnTo>
                    <a:lnTo>
                      <a:pt x="267" y="7734"/>
                    </a:lnTo>
                    <a:lnTo>
                      <a:pt x="476" y="7639"/>
                    </a:lnTo>
                    <a:lnTo>
                      <a:pt x="553" y="7657"/>
                    </a:lnTo>
                    <a:lnTo>
                      <a:pt x="572" y="7639"/>
                    </a:lnTo>
                    <a:lnTo>
                      <a:pt x="590" y="7639"/>
                    </a:lnTo>
                    <a:lnTo>
                      <a:pt x="590" y="7620"/>
                    </a:lnTo>
                    <a:lnTo>
                      <a:pt x="610" y="7600"/>
                    </a:lnTo>
                    <a:lnTo>
                      <a:pt x="686" y="7543"/>
                    </a:lnTo>
                    <a:lnTo>
                      <a:pt x="686" y="7524"/>
                    </a:lnTo>
                    <a:lnTo>
                      <a:pt x="724" y="7486"/>
                    </a:lnTo>
                    <a:lnTo>
                      <a:pt x="800" y="7410"/>
                    </a:lnTo>
                    <a:lnTo>
                      <a:pt x="819" y="7391"/>
                    </a:lnTo>
                    <a:lnTo>
                      <a:pt x="839" y="7391"/>
                    </a:lnTo>
                    <a:lnTo>
                      <a:pt x="895" y="7353"/>
                    </a:lnTo>
                    <a:lnTo>
                      <a:pt x="934" y="7353"/>
                    </a:lnTo>
                    <a:lnTo>
                      <a:pt x="991" y="7315"/>
                    </a:lnTo>
                    <a:lnTo>
                      <a:pt x="1029" y="7277"/>
                    </a:lnTo>
                    <a:lnTo>
                      <a:pt x="1029" y="7239"/>
                    </a:lnTo>
                    <a:lnTo>
                      <a:pt x="1029" y="7200"/>
                    </a:lnTo>
                    <a:lnTo>
                      <a:pt x="1029" y="7181"/>
                    </a:lnTo>
                    <a:lnTo>
                      <a:pt x="991" y="7124"/>
                    </a:lnTo>
                    <a:lnTo>
                      <a:pt x="953" y="7048"/>
                    </a:lnTo>
                    <a:lnTo>
                      <a:pt x="934" y="6991"/>
                    </a:lnTo>
                    <a:lnTo>
                      <a:pt x="1067" y="6591"/>
                    </a:lnTo>
                    <a:lnTo>
                      <a:pt x="1105" y="6438"/>
                    </a:lnTo>
                    <a:lnTo>
                      <a:pt x="1086" y="6401"/>
                    </a:lnTo>
                    <a:lnTo>
                      <a:pt x="1086" y="6362"/>
                    </a:lnTo>
                    <a:lnTo>
                      <a:pt x="1048" y="6248"/>
                    </a:lnTo>
                    <a:lnTo>
                      <a:pt x="1162" y="6153"/>
                    </a:lnTo>
                    <a:lnTo>
                      <a:pt x="1220" y="6057"/>
                    </a:lnTo>
                    <a:lnTo>
                      <a:pt x="1276" y="5829"/>
                    </a:lnTo>
                    <a:lnTo>
                      <a:pt x="1334" y="5676"/>
                    </a:lnTo>
                    <a:lnTo>
                      <a:pt x="1372" y="5600"/>
                    </a:lnTo>
                    <a:lnTo>
                      <a:pt x="1410" y="5562"/>
                    </a:lnTo>
                    <a:lnTo>
                      <a:pt x="1581" y="5448"/>
                    </a:lnTo>
                    <a:lnTo>
                      <a:pt x="1619" y="5448"/>
                    </a:lnTo>
                    <a:lnTo>
                      <a:pt x="1657" y="5429"/>
                    </a:lnTo>
                    <a:lnTo>
                      <a:pt x="1677" y="5429"/>
                    </a:lnTo>
                    <a:lnTo>
                      <a:pt x="1714" y="5448"/>
                    </a:lnTo>
                    <a:lnTo>
                      <a:pt x="1733" y="5448"/>
                    </a:lnTo>
                    <a:lnTo>
                      <a:pt x="1772" y="5467"/>
                    </a:lnTo>
                    <a:lnTo>
                      <a:pt x="1810" y="5467"/>
                    </a:lnTo>
                    <a:lnTo>
                      <a:pt x="1848" y="5467"/>
                    </a:lnTo>
                    <a:lnTo>
                      <a:pt x="1943" y="5448"/>
                    </a:lnTo>
                    <a:lnTo>
                      <a:pt x="1981" y="5467"/>
                    </a:lnTo>
                    <a:lnTo>
                      <a:pt x="2077" y="5486"/>
                    </a:lnTo>
                    <a:lnTo>
                      <a:pt x="2114" y="5486"/>
                    </a:lnTo>
                    <a:lnTo>
                      <a:pt x="2153" y="5486"/>
                    </a:lnTo>
                    <a:lnTo>
                      <a:pt x="2248" y="5448"/>
                    </a:lnTo>
                    <a:lnTo>
                      <a:pt x="2286" y="5448"/>
                    </a:lnTo>
                    <a:lnTo>
                      <a:pt x="2324" y="5448"/>
                    </a:lnTo>
                    <a:lnTo>
                      <a:pt x="2400" y="5467"/>
                    </a:lnTo>
                    <a:lnTo>
                      <a:pt x="2439" y="5467"/>
                    </a:lnTo>
                    <a:lnTo>
                      <a:pt x="2458" y="5448"/>
                    </a:lnTo>
                    <a:lnTo>
                      <a:pt x="2495" y="5410"/>
                    </a:lnTo>
                    <a:lnTo>
                      <a:pt x="2591" y="4610"/>
                    </a:lnTo>
                    <a:lnTo>
                      <a:pt x="2553" y="4476"/>
                    </a:lnTo>
                    <a:lnTo>
                      <a:pt x="2419" y="4210"/>
                    </a:lnTo>
                    <a:lnTo>
                      <a:pt x="2362" y="4153"/>
                    </a:lnTo>
                    <a:lnTo>
                      <a:pt x="2324" y="4134"/>
                    </a:lnTo>
                    <a:lnTo>
                      <a:pt x="2229" y="4134"/>
                    </a:lnTo>
                    <a:lnTo>
                      <a:pt x="2191" y="4134"/>
                    </a:lnTo>
                    <a:lnTo>
                      <a:pt x="2153" y="4115"/>
                    </a:lnTo>
                    <a:lnTo>
                      <a:pt x="1981" y="4058"/>
                    </a:lnTo>
                    <a:lnTo>
                      <a:pt x="1924" y="4019"/>
                    </a:lnTo>
                    <a:lnTo>
                      <a:pt x="1924" y="4000"/>
                    </a:lnTo>
                    <a:lnTo>
                      <a:pt x="1924" y="3962"/>
                    </a:lnTo>
                    <a:lnTo>
                      <a:pt x="1924" y="3943"/>
                    </a:lnTo>
                    <a:lnTo>
                      <a:pt x="1943" y="3867"/>
                    </a:lnTo>
                    <a:lnTo>
                      <a:pt x="1943" y="3810"/>
                    </a:lnTo>
                    <a:lnTo>
                      <a:pt x="1924" y="3734"/>
                    </a:lnTo>
                    <a:lnTo>
                      <a:pt x="1848" y="3619"/>
                    </a:lnTo>
                    <a:lnTo>
                      <a:pt x="1810" y="3543"/>
                    </a:lnTo>
                    <a:lnTo>
                      <a:pt x="1410" y="3124"/>
                    </a:lnTo>
                    <a:lnTo>
                      <a:pt x="1181" y="2952"/>
                    </a:lnTo>
                    <a:lnTo>
                      <a:pt x="1143" y="2876"/>
                    </a:lnTo>
                    <a:lnTo>
                      <a:pt x="1315" y="2838"/>
                    </a:lnTo>
                    <a:lnTo>
                      <a:pt x="1543" y="2838"/>
                    </a:lnTo>
                    <a:lnTo>
                      <a:pt x="1601" y="2838"/>
                    </a:lnTo>
                    <a:lnTo>
                      <a:pt x="1638" y="2820"/>
                    </a:lnTo>
                    <a:lnTo>
                      <a:pt x="1657" y="2781"/>
                    </a:lnTo>
                    <a:lnTo>
                      <a:pt x="1829" y="2495"/>
                    </a:lnTo>
                    <a:lnTo>
                      <a:pt x="1981" y="2114"/>
                    </a:lnTo>
                    <a:lnTo>
                      <a:pt x="2000" y="2019"/>
                    </a:lnTo>
                    <a:lnTo>
                      <a:pt x="2000" y="1962"/>
                    </a:lnTo>
                    <a:lnTo>
                      <a:pt x="1943" y="1886"/>
                    </a:lnTo>
                    <a:lnTo>
                      <a:pt x="1905" y="1810"/>
                    </a:lnTo>
                    <a:lnTo>
                      <a:pt x="1829" y="1696"/>
                    </a:lnTo>
                    <a:lnTo>
                      <a:pt x="1791" y="1562"/>
                    </a:lnTo>
                    <a:lnTo>
                      <a:pt x="1772" y="1505"/>
                    </a:lnTo>
                    <a:lnTo>
                      <a:pt x="1753" y="1467"/>
                    </a:lnTo>
                    <a:lnTo>
                      <a:pt x="1753" y="1448"/>
                    </a:lnTo>
                    <a:lnTo>
                      <a:pt x="1657" y="1352"/>
                    </a:lnTo>
                    <a:lnTo>
                      <a:pt x="1619" y="1315"/>
                    </a:lnTo>
                    <a:lnTo>
                      <a:pt x="1619" y="1276"/>
                    </a:lnTo>
                    <a:lnTo>
                      <a:pt x="1562" y="1105"/>
                    </a:lnTo>
                    <a:lnTo>
                      <a:pt x="1543" y="1067"/>
                    </a:lnTo>
                    <a:lnTo>
                      <a:pt x="1448" y="934"/>
                    </a:lnTo>
                    <a:lnTo>
                      <a:pt x="1352" y="819"/>
                    </a:lnTo>
                    <a:lnTo>
                      <a:pt x="1334" y="781"/>
                    </a:lnTo>
                    <a:lnTo>
                      <a:pt x="1315" y="743"/>
                    </a:lnTo>
                    <a:lnTo>
                      <a:pt x="1315" y="724"/>
                    </a:lnTo>
                    <a:lnTo>
                      <a:pt x="1352" y="610"/>
                    </a:lnTo>
                    <a:lnTo>
                      <a:pt x="1334" y="572"/>
                    </a:lnTo>
                    <a:lnTo>
                      <a:pt x="1334" y="514"/>
                    </a:lnTo>
                    <a:lnTo>
                      <a:pt x="1334" y="438"/>
                    </a:lnTo>
                    <a:lnTo>
                      <a:pt x="1352" y="400"/>
                    </a:lnTo>
                    <a:lnTo>
                      <a:pt x="3048" y="400"/>
                    </a:lnTo>
                    <a:lnTo>
                      <a:pt x="4439" y="400"/>
                    </a:lnTo>
                    <a:lnTo>
                      <a:pt x="4762" y="343"/>
                    </a:lnTo>
                    <a:lnTo>
                      <a:pt x="5143" y="210"/>
                    </a:lnTo>
                    <a:lnTo>
                      <a:pt x="5182" y="191"/>
                    </a:lnTo>
                    <a:lnTo>
                      <a:pt x="5238" y="210"/>
                    </a:lnTo>
                    <a:lnTo>
                      <a:pt x="5429" y="267"/>
                    </a:lnTo>
                    <a:lnTo>
                      <a:pt x="5486" y="286"/>
                    </a:lnTo>
                    <a:lnTo>
                      <a:pt x="5772" y="229"/>
                    </a:lnTo>
                    <a:lnTo>
                      <a:pt x="5962" y="210"/>
                    </a:lnTo>
                    <a:lnTo>
                      <a:pt x="6286" y="133"/>
                    </a:lnTo>
                    <a:lnTo>
                      <a:pt x="6477" y="114"/>
                    </a:lnTo>
                    <a:lnTo>
                      <a:pt x="6515" y="96"/>
                    </a:lnTo>
                    <a:lnTo>
                      <a:pt x="6534" y="77"/>
                    </a:lnTo>
                    <a:lnTo>
                      <a:pt x="6553" y="38"/>
                    </a:lnTo>
                    <a:lnTo>
                      <a:pt x="6572" y="19"/>
                    </a:lnTo>
                    <a:lnTo>
                      <a:pt x="6591" y="0"/>
                    </a:lnTo>
                    <a:lnTo>
                      <a:pt x="6629" y="0"/>
                    </a:lnTo>
                    <a:lnTo>
                      <a:pt x="6667" y="0"/>
                    </a:lnTo>
                    <a:lnTo>
                      <a:pt x="6724" y="77"/>
                    </a:lnTo>
                    <a:lnTo>
                      <a:pt x="6801" y="114"/>
                    </a:lnTo>
                    <a:lnTo>
                      <a:pt x="6819" y="133"/>
                    </a:lnTo>
                    <a:lnTo>
                      <a:pt x="6801" y="172"/>
                    </a:lnTo>
                    <a:lnTo>
                      <a:pt x="6782" y="191"/>
                    </a:lnTo>
                    <a:lnTo>
                      <a:pt x="6762" y="229"/>
                    </a:lnTo>
                    <a:lnTo>
                      <a:pt x="6743" y="229"/>
                    </a:lnTo>
                    <a:lnTo>
                      <a:pt x="6705" y="210"/>
                    </a:lnTo>
                    <a:lnTo>
                      <a:pt x="6686" y="210"/>
                    </a:lnTo>
                    <a:lnTo>
                      <a:pt x="6667" y="248"/>
                    </a:lnTo>
                    <a:lnTo>
                      <a:pt x="6648" y="267"/>
                    </a:lnTo>
                    <a:lnTo>
                      <a:pt x="6648" y="286"/>
                    </a:lnTo>
                    <a:lnTo>
                      <a:pt x="6686" y="343"/>
                    </a:lnTo>
                    <a:lnTo>
                      <a:pt x="6705" y="362"/>
                    </a:lnTo>
                    <a:lnTo>
                      <a:pt x="6762" y="419"/>
                    </a:lnTo>
                    <a:lnTo>
                      <a:pt x="6801" y="458"/>
                    </a:lnTo>
                    <a:lnTo>
                      <a:pt x="6858" y="514"/>
                    </a:lnTo>
                    <a:lnTo>
                      <a:pt x="6877" y="572"/>
                    </a:lnTo>
                    <a:lnTo>
                      <a:pt x="6896" y="629"/>
                    </a:lnTo>
                    <a:lnTo>
                      <a:pt x="6915" y="686"/>
                    </a:lnTo>
                    <a:lnTo>
                      <a:pt x="6991" y="724"/>
                    </a:lnTo>
                    <a:lnTo>
                      <a:pt x="7048" y="724"/>
                    </a:lnTo>
                    <a:lnTo>
                      <a:pt x="7143" y="743"/>
                    </a:lnTo>
                    <a:lnTo>
                      <a:pt x="7200" y="724"/>
                    </a:lnTo>
                    <a:lnTo>
                      <a:pt x="7295" y="667"/>
                    </a:lnTo>
                    <a:lnTo>
                      <a:pt x="7353" y="667"/>
                    </a:lnTo>
                    <a:lnTo>
                      <a:pt x="7391" y="743"/>
                    </a:lnTo>
                    <a:lnTo>
                      <a:pt x="7410" y="819"/>
                    </a:lnTo>
                    <a:lnTo>
                      <a:pt x="7467" y="876"/>
                    </a:lnTo>
                    <a:lnTo>
                      <a:pt x="7486" y="1257"/>
                    </a:lnTo>
                    <a:lnTo>
                      <a:pt x="7505" y="1334"/>
                    </a:lnTo>
                    <a:lnTo>
                      <a:pt x="7486" y="1391"/>
                    </a:lnTo>
                    <a:lnTo>
                      <a:pt x="7429" y="1581"/>
                    </a:lnTo>
                    <a:lnTo>
                      <a:pt x="7372" y="1733"/>
                    </a:lnTo>
                    <a:lnTo>
                      <a:pt x="7372" y="1791"/>
                    </a:lnTo>
                    <a:lnTo>
                      <a:pt x="7372" y="1848"/>
                    </a:lnTo>
                    <a:lnTo>
                      <a:pt x="7391" y="1905"/>
                    </a:lnTo>
                    <a:lnTo>
                      <a:pt x="7429" y="1981"/>
                    </a:lnTo>
                    <a:lnTo>
                      <a:pt x="7467" y="2038"/>
                    </a:lnTo>
                    <a:lnTo>
                      <a:pt x="7467" y="2077"/>
                    </a:lnTo>
                    <a:lnTo>
                      <a:pt x="7467" y="2191"/>
                    </a:lnTo>
                    <a:lnTo>
                      <a:pt x="7448" y="2229"/>
                    </a:lnTo>
                    <a:lnTo>
                      <a:pt x="7391" y="2324"/>
                    </a:lnTo>
                    <a:lnTo>
                      <a:pt x="7391" y="2381"/>
                    </a:lnTo>
                    <a:lnTo>
                      <a:pt x="7391" y="2495"/>
                    </a:lnTo>
                    <a:lnTo>
                      <a:pt x="7372" y="2534"/>
                    </a:lnTo>
                    <a:lnTo>
                      <a:pt x="7334" y="2553"/>
                    </a:lnTo>
                    <a:lnTo>
                      <a:pt x="7315" y="2571"/>
                    </a:lnTo>
                    <a:lnTo>
                      <a:pt x="7295" y="2629"/>
                    </a:lnTo>
                    <a:lnTo>
                      <a:pt x="7258" y="2686"/>
                    </a:lnTo>
                    <a:lnTo>
                      <a:pt x="7239" y="2705"/>
                    </a:lnTo>
                    <a:lnTo>
                      <a:pt x="7239" y="2743"/>
                    </a:lnTo>
                    <a:lnTo>
                      <a:pt x="7219" y="2800"/>
                    </a:lnTo>
                    <a:lnTo>
                      <a:pt x="7182" y="2876"/>
                    </a:lnTo>
                    <a:lnTo>
                      <a:pt x="7143" y="2915"/>
                    </a:lnTo>
                    <a:lnTo>
                      <a:pt x="7105" y="2915"/>
                    </a:lnTo>
                    <a:lnTo>
                      <a:pt x="7124" y="2952"/>
                    </a:lnTo>
                    <a:lnTo>
                      <a:pt x="7182" y="3010"/>
                    </a:lnTo>
                    <a:lnTo>
                      <a:pt x="7258" y="3067"/>
                    </a:lnTo>
                    <a:lnTo>
                      <a:pt x="7410" y="3105"/>
                    </a:lnTo>
                    <a:lnTo>
                      <a:pt x="7486" y="3143"/>
                    </a:lnTo>
                    <a:lnTo>
                      <a:pt x="7544" y="3201"/>
                    </a:lnTo>
                    <a:lnTo>
                      <a:pt x="7581" y="3277"/>
                    </a:lnTo>
                    <a:lnTo>
                      <a:pt x="7600" y="3353"/>
                    </a:lnTo>
                    <a:lnTo>
                      <a:pt x="7620" y="3448"/>
                    </a:lnTo>
                    <a:lnTo>
                      <a:pt x="7620" y="3619"/>
                    </a:lnTo>
                    <a:lnTo>
                      <a:pt x="7639" y="3753"/>
                    </a:lnTo>
                    <a:lnTo>
                      <a:pt x="7600" y="3886"/>
                    </a:lnTo>
                    <a:lnTo>
                      <a:pt x="7600" y="3905"/>
                    </a:lnTo>
                    <a:lnTo>
                      <a:pt x="7600" y="3962"/>
                    </a:lnTo>
                    <a:lnTo>
                      <a:pt x="7620" y="4000"/>
                    </a:lnTo>
                    <a:lnTo>
                      <a:pt x="7639" y="4019"/>
                    </a:lnTo>
                    <a:lnTo>
                      <a:pt x="7658" y="4058"/>
                    </a:lnTo>
                    <a:lnTo>
                      <a:pt x="7658" y="4153"/>
                    </a:lnTo>
                    <a:lnTo>
                      <a:pt x="7658" y="4191"/>
                    </a:lnTo>
                    <a:lnTo>
                      <a:pt x="7676" y="4229"/>
                    </a:lnTo>
                    <a:lnTo>
                      <a:pt x="7696" y="4267"/>
                    </a:lnTo>
                    <a:lnTo>
                      <a:pt x="7753" y="4591"/>
                    </a:lnTo>
                    <a:lnTo>
                      <a:pt x="7753" y="4629"/>
                    </a:lnTo>
                    <a:lnTo>
                      <a:pt x="7734" y="4724"/>
                    </a:lnTo>
                    <a:lnTo>
                      <a:pt x="7715" y="4762"/>
                    </a:lnTo>
                    <a:lnTo>
                      <a:pt x="7715" y="4781"/>
                    </a:lnTo>
                    <a:lnTo>
                      <a:pt x="7734" y="4838"/>
                    </a:lnTo>
                    <a:lnTo>
                      <a:pt x="7772" y="5105"/>
                    </a:lnTo>
                    <a:lnTo>
                      <a:pt x="7810" y="5277"/>
                    </a:lnTo>
                    <a:lnTo>
                      <a:pt x="7905" y="5429"/>
                    </a:lnTo>
                    <a:lnTo>
                      <a:pt x="8039" y="5562"/>
                    </a:lnTo>
                    <a:lnTo>
                      <a:pt x="8591" y="5943"/>
                    </a:lnTo>
                    <a:lnTo>
                      <a:pt x="8743" y="6000"/>
                    </a:lnTo>
                    <a:lnTo>
                      <a:pt x="8782" y="6020"/>
                    </a:lnTo>
                    <a:lnTo>
                      <a:pt x="8800" y="6057"/>
                    </a:lnTo>
                    <a:lnTo>
                      <a:pt x="8839" y="6153"/>
                    </a:lnTo>
                    <a:lnTo>
                      <a:pt x="8858" y="6191"/>
                    </a:lnTo>
                    <a:lnTo>
                      <a:pt x="8972" y="6343"/>
                    </a:lnTo>
                    <a:lnTo>
                      <a:pt x="9029" y="6438"/>
                    </a:lnTo>
                    <a:lnTo>
                      <a:pt x="9067" y="6533"/>
                    </a:lnTo>
                    <a:lnTo>
                      <a:pt x="9105" y="6762"/>
                    </a:lnTo>
                    <a:lnTo>
                      <a:pt x="9105" y="6953"/>
                    </a:lnTo>
                    <a:lnTo>
                      <a:pt x="9124" y="7048"/>
                    </a:lnTo>
                    <a:lnTo>
                      <a:pt x="9163" y="7086"/>
                    </a:lnTo>
                    <a:lnTo>
                      <a:pt x="9220" y="7067"/>
                    </a:lnTo>
                    <a:lnTo>
                      <a:pt x="9277" y="7105"/>
                    </a:lnTo>
                    <a:lnTo>
                      <a:pt x="9296" y="7143"/>
                    </a:lnTo>
                    <a:lnTo>
                      <a:pt x="9315" y="7200"/>
                    </a:lnTo>
                    <a:lnTo>
                      <a:pt x="9334" y="7219"/>
                    </a:lnTo>
                    <a:lnTo>
                      <a:pt x="9372" y="7219"/>
                    </a:lnTo>
                    <a:lnTo>
                      <a:pt x="9429" y="7219"/>
                    </a:lnTo>
                    <a:lnTo>
                      <a:pt x="9467" y="7258"/>
                    </a:lnTo>
                    <a:lnTo>
                      <a:pt x="9486" y="7295"/>
                    </a:lnTo>
                    <a:lnTo>
                      <a:pt x="9410" y="7334"/>
                    </a:lnTo>
                    <a:lnTo>
                      <a:pt x="9334" y="7353"/>
                    </a:lnTo>
                    <a:lnTo>
                      <a:pt x="9200" y="7410"/>
                    </a:lnTo>
                    <a:lnTo>
                      <a:pt x="9124" y="7429"/>
                    </a:lnTo>
                    <a:lnTo>
                      <a:pt x="9067" y="7410"/>
                    </a:lnTo>
                    <a:lnTo>
                      <a:pt x="8953" y="7391"/>
                    </a:lnTo>
                    <a:lnTo>
                      <a:pt x="8896" y="7391"/>
                    </a:lnTo>
                    <a:lnTo>
                      <a:pt x="9105" y="7886"/>
                    </a:lnTo>
                    <a:lnTo>
                      <a:pt x="9410" y="8324"/>
                    </a:lnTo>
                    <a:lnTo>
                      <a:pt x="9696" y="8629"/>
                    </a:lnTo>
                    <a:lnTo>
                      <a:pt x="9734" y="8667"/>
                    </a:lnTo>
                    <a:lnTo>
                      <a:pt x="9962" y="8934"/>
                    </a:lnTo>
                    <a:lnTo>
                      <a:pt x="10267" y="9239"/>
                    </a:lnTo>
                    <a:lnTo>
                      <a:pt x="10629" y="9620"/>
                    </a:lnTo>
                    <a:lnTo>
                      <a:pt x="10991" y="10001"/>
                    </a:lnTo>
                    <a:lnTo>
                      <a:pt x="11315" y="10343"/>
                    </a:lnTo>
                    <a:lnTo>
                      <a:pt x="11582" y="10629"/>
                    </a:lnTo>
                    <a:lnTo>
                      <a:pt x="11601" y="10648"/>
                    </a:lnTo>
                    <a:lnTo>
                      <a:pt x="11639" y="10648"/>
                    </a:lnTo>
                    <a:lnTo>
                      <a:pt x="11677" y="10667"/>
                    </a:lnTo>
                    <a:lnTo>
                      <a:pt x="11696" y="10667"/>
                    </a:lnTo>
                    <a:lnTo>
                      <a:pt x="11734" y="10629"/>
                    </a:lnTo>
                    <a:lnTo>
                      <a:pt x="11753" y="10629"/>
                    </a:lnTo>
                    <a:lnTo>
                      <a:pt x="11772" y="10629"/>
                    </a:lnTo>
                    <a:lnTo>
                      <a:pt x="11810" y="10648"/>
                    </a:lnTo>
                    <a:lnTo>
                      <a:pt x="11829" y="10667"/>
                    </a:lnTo>
                    <a:lnTo>
                      <a:pt x="11963" y="10648"/>
                    </a:lnTo>
                    <a:lnTo>
                      <a:pt x="12019" y="10667"/>
                    </a:lnTo>
                    <a:lnTo>
                      <a:pt x="12096" y="10724"/>
                    </a:lnTo>
                    <a:lnTo>
                      <a:pt x="12153" y="10800"/>
                    </a:lnTo>
                    <a:lnTo>
                      <a:pt x="12191" y="10858"/>
                    </a:lnTo>
                    <a:lnTo>
                      <a:pt x="12229" y="11048"/>
                    </a:lnTo>
                    <a:lnTo>
                      <a:pt x="12248" y="11067"/>
                    </a:lnTo>
                    <a:lnTo>
                      <a:pt x="12248" y="11086"/>
                    </a:lnTo>
                    <a:lnTo>
                      <a:pt x="12268" y="11086"/>
                    </a:lnTo>
                    <a:lnTo>
                      <a:pt x="12324" y="11067"/>
                    </a:lnTo>
                    <a:lnTo>
                      <a:pt x="12363" y="11067"/>
                    </a:lnTo>
                    <a:lnTo>
                      <a:pt x="12382" y="11067"/>
                    </a:lnTo>
                    <a:lnTo>
                      <a:pt x="12420" y="11086"/>
                    </a:lnTo>
                    <a:lnTo>
                      <a:pt x="12458" y="11125"/>
                    </a:lnTo>
                    <a:lnTo>
                      <a:pt x="12534" y="11220"/>
                    </a:lnTo>
                    <a:lnTo>
                      <a:pt x="12572" y="11334"/>
                    </a:lnTo>
                    <a:lnTo>
                      <a:pt x="12629" y="11410"/>
                    </a:lnTo>
                    <a:lnTo>
                      <a:pt x="12667" y="11486"/>
                    </a:lnTo>
                    <a:lnTo>
                      <a:pt x="12667" y="11582"/>
                    </a:lnTo>
                    <a:lnTo>
                      <a:pt x="12629" y="11677"/>
                    </a:lnTo>
                    <a:lnTo>
                      <a:pt x="12553" y="11772"/>
                    </a:lnTo>
                    <a:lnTo>
                      <a:pt x="12534" y="11867"/>
                    </a:lnTo>
                    <a:lnTo>
                      <a:pt x="12553" y="11982"/>
                    </a:lnTo>
                    <a:lnTo>
                      <a:pt x="12534" y="12019"/>
                    </a:lnTo>
                    <a:lnTo>
                      <a:pt x="12553" y="12058"/>
                    </a:lnTo>
                    <a:lnTo>
                      <a:pt x="12591" y="12058"/>
                    </a:lnTo>
                    <a:lnTo>
                      <a:pt x="12629" y="12058"/>
                    </a:lnTo>
                    <a:lnTo>
                      <a:pt x="12686" y="12058"/>
                    </a:lnTo>
                    <a:lnTo>
                      <a:pt x="12725" y="12058"/>
                    </a:lnTo>
                    <a:lnTo>
                      <a:pt x="12686" y="12115"/>
                    </a:lnTo>
                    <a:lnTo>
                      <a:pt x="12667" y="12172"/>
                    </a:lnTo>
                    <a:lnTo>
                      <a:pt x="12649" y="12210"/>
                    </a:lnTo>
                    <a:lnTo>
                      <a:pt x="12667" y="12267"/>
                    </a:lnTo>
                    <a:lnTo>
                      <a:pt x="12705" y="12400"/>
                    </a:lnTo>
                    <a:lnTo>
                      <a:pt x="12725" y="12476"/>
                    </a:lnTo>
                    <a:lnTo>
                      <a:pt x="12705" y="12534"/>
                    </a:lnTo>
                    <a:lnTo>
                      <a:pt x="12649" y="12667"/>
                    </a:lnTo>
                    <a:lnTo>
                      <a:pt x="12649" y="12743"/>
                    </a:lnTo>
                    <a:lnTo>
                      <a:pt x="12667" y="12781"/>
                    </a:lnTo>
                    <a:lnTo>
                      <a:pt x="12705" y="12857"/>
                    </a:lnTo>
                    <a:lnTo>
                      <a:pt x="12725" y="12934"/>
                    </a:lnTo>
                    <a:lnTo>
                      <a:pt x="12725" y="13067"/>
                    </a:lnTo>
                    <a:lnTo>
                      <a:pt x="12725" y="13086"/>
                    </a:lnTo>
                    <a:lnTo>
                      <a:pt x="12763" y="13162"/>
                    </a:lnTo>
                    <a:lnTo>
                      <a:pt x="12801" y="13258"/>
                    </a:lnTo>
                    <a:lnTo>
                      <a:pt x="12877" y="13334"/>
                    </a:lnTo>
                    <a:lnTo>
                      <a:pt x="12896" y="13372"/>
                    </a:lnTo>
                    <a:lnTo>
                      <a:pt x="12915" y="13391"/>
                    </a:lnTo>
                    <a:lnTo>
                      <a:pt x="12915" y="13429"/>
                    </a:lnTo>
                    <a:lnTo>
                      <a:pt x="12915" y="13505"/>
                    </a:lnTo>
                    <a:lnTo>
                      <a:pt x="12934" y="13524"/>
                    </a:lnTo>
                    <a:lnTo>
                      <a:pt x="12972" y="13543"/>
                    </a:lnTo>
                    <a:lnTo>
                      <a:pt x="12991" y="13563"/>
                    </a:lnTo>
                    <a:lnTo>
                      <a:pt x="12991" y="13582"/>
                    </a:lnTo>
                    <a:lnTo>
                      <a:pt x="12972" y="13639"/>
                    </a:lnTo>
                    <a:lnTo>
                      <a:pt x="12972" y="13677"/>
                    </a:lnTo>
                    <a:lnTo>
                      <a:pt x="13010" y="13696"/>
                    </a:lnTo>
                    <a:lnTo>
                      <a:pt x="13030" y="13715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2" name="Freeform 9">
                <a:extLst>
                  <a:ext uri="{FF2B5EF4-FFF2-40B4-BE49-F238E27FC236}">
                    <a16:creationId xmlns:a16="http://schemas.microsoft.com/office/drawing/2014/main" id="{33D1112B-56ED-4E45-B236-7B81309CD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75" y="10828338"/>
                <a:ext cx="2276475" cy="2654300"/>
              </a:xfrm>
              <a:custGeom>
                <a:avLst/>
                <a:gdLst>
                  <a:gd name="T0" fmla="*/ 81351319 w 6325"/>
                  <a:gd name="T1" fmla="*/ 612239693 h 7373"/>
                  <a:gd name="T2" fmla="*/ 61660980 w 6325"/>
                  <a:gd name="T3" fmla="*/ 614702112 h 7373"/>
                  <a:gd name="T4" fmla="*/ 41971001 w 6325"/>
                  <a:gd name="T5" fmla="*/ 617164530 h 7373"/>
                  <a:gd name="T6" fmla="*/ 64122452 w 6325"/>
                  <a:gd name="T7" fmla="*/ 656693188 h 7373"/>
                  <a:gd name="T8" fmla="*/ 0 w 6325"/>
                  <a:gd name="T9" fmla="*/ 656693188 h 7373"/>
                  <a:gd name="T10" fmla="*/ 31996261 w 6325"/>
                  <a:gd name="T11" fmla="*/ 629476623 h 7373"/>
                  <a:gd name="T12" fmla="*/ 259080491 w 6325"/>
                  <a:gd name="T13" fmla="*/ 950371161 h 7373"/>
                  <a:gd name="T14" fmla="*/ 162832208 w 6325"/>
                  <a:gd name="T15" fmla="*/ 824527533 h 7373"/>
                  <a:gd name="T16" fmla="*/ 140680756 w 6325"/>
                  <a:gd name="T17" fmla="*/ 807290603 h 7373"/>
                  <a:gd name="T18" fmla="*/ 98709756 w 6325"/>
                  <a:gd name="T19" fmla="*/ 703609102 h 7373"/>
                  <a:gd name="T20" fmla="*/ 152987038 w 6325"/>
                  <a:gd name="T21" fmla="*/ 735620543 h 7373"/>
                  <a:gd name="T22" fmla="*/ 120861207 w 6325"/>
                  <a:gd name="T23" fmla="*/ 696092245 h 7373"/>
                  <a:gd name="T24" fmla="*/ 189905884 w 6325"/>
                  <a:gd name="T25" fmla="*/ 703609102 h 7373"/>
                  <a:gd name="T26" fmla="*/ 160370735 w 6325"/>
                  <a:gd name="T27" fmla="*/ 671467699 h 7373"/>
                  <a:gd name="T28" fmla="*/ 194958039 w 6325"/>
                  <a:gd name="T29" fmla="*/ 644251134 h 7373"/>
                  <a:gd name="T30" fmla="*/ 133167489 w 6325"/>
                  <a:gd name="T31" fmla="*/ 627014205 h 7373"/>
                  <a:gd name="T32" fmla="*/ 194958039 w 6325"/>
                  <a:gd name="T33" fmla="*/ 557936524 h 7373"/>
                  <a:gd name="T34" fmla="*/ 145603341 w 6325"/>
                  <a:gd name="T35" fmla="*/ 597335581 h 7373"/>
                  <a:gd name="T36" fmla="*/ 81351319 w 6325"/>
                  <a:gd name="T37" fmla="*/ 597335581 h 7373"/>
                  <a:gd name="T38" fmla="*/ 93657601 w 6325"/>
                  <a:gd name="T39" fmla="*/ 557936524 h 7373"/>
                  <a:gd name="T40" fmla="*/ 59199867 w 6325"/>
                  <a:gd name="T41" fmla="*/ 515945448 h 7373"/>
                  <a:gd name="T42" fmla="*/ 83812431 w 6325"/>
                  <a:gd name="T43" fmla="*/ 380122544 h 7373"/>
                  <a:gd name="T44" fmla="*/ 138219284 w 6325"/>
                  <a:gd name="T45" fmla="*/ 325819375 h 7373"/>
                  <a:gd name="T46" fmla="*/ 177599602 w 6325"/>
                  <a:gd name="T47" fmla="*/ 244429242 h 7373"/>
                  <a:gd name="T48" fmla="*/ 199880624 w 6325"/>
                  <a:gd name="T49" fmla="*/ 180146797 h 7373"/>
                  <a:gd name="T50" fmla="*/ 229415772 w 6325"/>
                  <a:gd name="T51" fmla="*/ 103681501 h 7373"/>
                  <a:gd name="T52" fmla="*/ 204803208 w 6325"/>
                  <a:gd name="T53" fmla="*/ 24624546 h 7373"/>
                  <a:gd name="T54" fmla="*/ 261541603 w 6325"/>
                  <a:gd name="T55" fmla="*/ 41991076 h 7373"/>
                  <a:gd name="T56" fmla="*/ 301051492 w 6325"/>
                  <a:gd name="T57" fmla="*/ 61690425 h 7373"/>
                  <a:gd name="T58" fmla="*/ 313357774 w 6325"/>
                  <a:gd name="T59" fmla="*/ 125973229 h 7373"/>
                  <a:gd name="T60" fmla="*/ 340431810 w 6325"/>
                  <a:gd name="T61" fmla="*/ 165371926 h 7373"/>
                  <a:gd name="T62" fmla="*/ 365173944 w 6325"/>
                  <a:gd name="T63" fmla="*/ 197513328 h 7373"/>
                  <a:gd name="T64" fmla="*/ 414528642 w 6325"/>
                  <a:gd name="T65" fmla="*/ 145672578 h 7373"/>
                  <a:gd name="T66" fmla="*/ 448986375 w 6325"/>
                  <a:gd name="T67" fmla="*/ 128435648 h 7373"/>
                  <a:gd name="T68" fmla="*/ 503393228 w 6325"/>
                  <a:gd name="T69" fmla="*/ 182609216 h 7373"/>
                  <a:gd name="T70" fmla="*/ 503393228 w 6325"/>
                  <a:gd name="T71" fmla="*/ 249354079 h 7373"/>
                  <a:gd name="T72" fmla="*/ 518160982 w 6325"/>
                  <a:gd name="T73" fmla="*/ 278903462 h 7373"/>
                  <a:gd name="T74" fmla="*/ 528006151 w 6325"/>
                  <a:gd name="T75" fmla="*/ 318432119 h 7373"/>
                  <a:gd name="T76" fmla="*/ 488496263 w 6325"/>
                  <a:gd name="T77" fmla="*/ 395026657 h 7373"/>
                  <a:gd name="T78" fmla="*/ 530467264 w 6325"/>
                  <a:gd name="T79" fmla="*/ 407339109 h 7373"/>
                  <a:gd name="T80" fmla="*/ 582283434 w 6325"/>
                  <a:gd name="T81" fmla="*/ 419651202 h 7373"/>
                  <a:gd name="T82" fmla="*/ 631638132 w 6325"/>
                  <a:gd name="T83" fmla="*/ 382714564 h 7373"/>
                  <a:gd name="T84" fmla="*/ 671148020 w 6325"/>
                  <a:gd name="T85" fmla="*/ 343185906 h 7373"/>
                  <a:gd name="T86" fmla="*/ 715580133 w 6325"/>
                  <a:gd name="T87" fmla="*/ 335798650 h 7373"/>
                  <a:gd name="T88" fmla="*/ 811828776 w 6325"/>
                  <a:gd name="T89" fmla="*/ 511020611 h 7373"/>
                  <a:gd name="T90" fmla="*/ 754960451 w 6325"/>
                  <a:gd name="T91" fmla="*/ 553011687 h 7373"/>
                  <a:gd name="T92" fmla="*/ 661302851 w 6325"/>
                  <a:gd name="T93" fmla="*/ 582560710 h 7373"/>
                  <a:gd name="T94" fmla="*/ 631638132 w 6325"/>
                  <a:gd name="T95" fmla="*/ 599927600 h 7373"/>
                  <a:gd name="T96" fmla="*/ 607025568 w 6325"/>
                  <a:gd name="T97" fmla="*/ 676392537 h 7373"/>
                  <a:gd name="T98" fmla="*/ 582283434 w 6325"/>
                  <a:gd name="T99" fmla="*/ 740545380 h 7373"/>
                  <a:gd name="T100" fmla="*/ 530467264 w 6325"/>
                  <a:gd name="T101" fmla="*/ 706071520 h 7373"/>
                  <a:gd name="T102" fmla="*/ 471267396 w 6325"/>
                  <a:gd name="T103" fmla="*/ 755320251 h 7373"/>
                  <a:gd name="T104" fmla="*/ 439141565 w 6325"/>
                  <a:gd name="T105" fmla="*/ 826989951 h 7373"/>
                  <a:gd name="T106" fmla="*/ 421912699 w 6325"/>
                  <a:gd name="T107" fmla="*/ 826989951 h 7373"/>
                  <a:gd name="T108" fmla="*/ 387325395 w 6325"/>
                  <a:gd name="T109" fmla="*/ 807290603 h 7373"/>
                  <a:gd name="T110" fmla="*/ 365173944 w 6325"/>
                  <a:gd name="T111" fmla="*/ 814677859 h 7373"/>
                  <a:gd name="T112" fmla="*/ 337970337 w 6325"/>
                  <a:gd name="T113" fmla="*/ 846819261 h 7373"/>
                  <a:gd name="T114" fmla="*/ 335509225 w 6325"/>
                  <a:gd name="T115" fmla="*/ 883755539 h 7373"/>
                  <a:gd name="T116" fmla="*/ 328125528 w 6325"/>
                  <a:gd name="T117" fmla="*/ 900992829 h 7373"/>
                  <a:gd name="T118" fmla="*/ 283822625 w 6325"/>
                  <a:gd name="T119" fmla="*/ 950371161 h 73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325" h="7373">
                    <a:moveTo>
                      <a:pt x="438" y="4514"/>
                    </a:moveTo>
                    <a:lnTo>
                      <a:pt x="457" y="4533"/>
                    </a:lnTo>
                    <a:lnTo>
                      <a:pt x="476" y="4553"/>
                    </a:lnTo>
                    <a:lnTo>
                      <a:pt x="514" y="4553"/>
                    </a:lnTo>
                    <a:lnTo>
                      <a:pt x="552" y="4591"/>
                    </a:lnTo>
                    <a:lnTo>
                      <a:pt x="591" y="4686"/>
                    </a:lnTo>
                    <a:lnTo>
                      <a:pt x="628" y="4724"/>
                    </a:lnTo>
                    <a:lnTo>
                      <a:pt x="686" y="4781"/>
                    </a:lnTo>
                    <a:lnTo>
                      <a:pt x="723" y="4838"/>
                    </a:lnTo>
                    <a:lnTo>
                      <a:pt x="667" y="4895"/>
                    </a:lnTo>
                    <a:lnTo>
                      <a:pt x="609" y="4876"/>
                    </a:lnTo>
                    <a:lnTo>
                      <a:pt x="591" y="4876"/>
                    </a:lnTo>
                    <a:lnTo>
                      <a:pt x="571" y="4857"/>
                    </a:lnTo>
                    <a:lnTo>
                      <a:pt x="514" y="4819"/>
                    </a:lnTo>
                    <a:lnTo>
                      <a:pt x="476" y="4743"/>
                    </a:lnTo>
                    <a:lnTo>
                      <a:pt x="457" y="4743"/>
                    </a:lnTo>
                    <a:lnTo>
                      <a:pt x="438" y="4724"/>
                    </a:lnTo>
                    <a:lnTo>
                      <a:pt x="419" y="4705"/>
                    </a:lnTo>
                    <a:lnTo>
                      <a:pt x="419" y="4686"/>
                    </a:lnTo>
                    <a:lnTo>
                      <a:pt x="381" y="4686"/>
                    </a:lnTo>
                    <a:lnTo>
                      <a:pt x="342" y="4705"/>
                    </a:lnTo>
                    <a:lnTo>
                      <a:pt x="324" y="4724"/>
                    </a:lnTo>
                    <a:lnTo>
                      <a:pt x="324" y="4762"/>
                    </a:lnTo>
                    <a:lnTo>
                      <a:pt x="419" y="4819"/>
                    </a:lnTo>
                    <a:lnTo>
                      <a:pt x="438" y="4857"/>
                    </a:lnTo>
                    <a:lnTo>
                      <a:pt x="457" y="4895"/>
                    </a:lnTo>
                    <a:lnTo>
                      <a:pt x="438" y="4914"/>
                    </a:lnTo>
                    <a:lnTo>
                      <a:pt x="438" y="4953"/>
                    </a:lnTo>
                    <a:lnTo>
                      <a:pt x="419" y="5010"/>
                    </a:lnTo>
                    <a:lnTo>
                      <a:pt x="438" y="5029"/>
                    </a:lnTo>
                    <a:lnTo>
                      <a:pt x="495" y="5067"/>
                    </a:lnTo>
                    <a:lnTo>
                      <a:pt x="514" y="5086"/>
                    </a:lnTo>
                    <a:lnTo>
                      <a:pt x="476" y="5105"/>
                    </a:lnTo>
                    <a:lnTo>
                      <a:pt x="419" y="5124"/>
                    </a:lnTo>
                    <a:lnTo>
                      <a:pt x="286" y="5143"/>
                    </a:lnTo>
                    <a:lnTo>
                      <a:pt x="228" y="5124"/>
                    </a:lnTo>
                    <a:lnTo>
                      <a:pt x="95" y="5105"/>
                    </a:lnTo>
                    <a:lnTo>
                      <a:pt x="57" y="5086"/>
                    </a:lnTo>
                    <a:lnTo>
                      <a:pt x="0" y="5067"/>
                    </a:lnTo>
                    <a:lnTo>
                      <a:pt x="114" y="4971"/>
                    </a:lnTo>
                    <a:lnTo>
                      <a:pt x="190" y="4934"/>
                    </a:lnTo>
                    <a:lnTo>
                      <a:pt x="228" y="4914"/>
                    </a:lnTo>
                    <a:lnTo>
                      <a:pt x="247" y="4895"/>
                    </a:lnTo>
                    <a:lnTo>
                      <a:pt x="247" y="4857"/>
                    </a:lnTo>
                    <a:lnTo>
                      <a:pt x="286" y="4762"/>
                    </a:lnTo>
                    <a:lnTo>
                      <a:pt x="419" y="4533"/>
                    </a:lnTo>
                    <a:lnTo>
                      <a:pt x="438" y="4514"/>
                    </a:lnTo>
                    <a:close/>
                    <a:moveTo>
                      <a:pt x="2114" y="7372"/>
                    </a:moveTo>
                    <a:lnTo>
                      <a:pt x="2114" y="7372"/>
                    </a:lnTo>
                    <a:lnTo>
                      <a:pt x="2057" y="7372"/>
                    </a:lnTo>
                    <a:lnTo>
                      <a:pt x="2019" y="7352"/>
                    </a:lnTo>
                    <a:lnTo>
                      <a:pt x="2000" y="7333"/>
                    </a:lnTo>
                    <a:lnTo>
                      <a:pt x="1962" y="7315"/>
                    </a:lnTo>
                    <a:lnTo>
                      <a:pt x="1943" y="7296"/>
                    </a:lnTo>
                    <a:lnTo>
                      <a:pt x="1847" y="7105"/>
                    </a:lnTo>
                    <a:lnTo>
                      <a:pt x="1600" y="6781"/>
                    </a:lnTo>
                    <a:lnTo>
                      <a:pt x="1448" y="6648"/>
                    </a:lnTo>
                    <a:lnTo>
                      <a:pt x="1104" y="6419"/>
                    </a:lnTo>
                    <a:lnTo>
                      <a:pt x="1181" y="6400"/>
                    </a:lnTo>
                    <a:lnTo>
                      <a:pt x="1257" y="6362"/>
                    </a:lnTo>
                    <a:lnTo>
                      <a:pt x="1562" y="6133"/>
                    </a:lnTo>
                    <a:lnTo>
                      <a:pt x="1638" y="6114"/>
                    </a:lnTo>
                    <a:lnTo>
                      <a:pt x="1733" y="6114"/>
                    </a:lnTo>
                    <a:lnTo>
                      <a:pt x="1619" y="6077"/>
                    </a:lnTo>
                    <a:lnTo>
                      <a:pt x="1524" y="6114"/>
                    </a:lnTo>
                    <a:lnTo>
                      <a:pt x="1429" y="6172"/>
                    </a:lnTo>
                    <a:lnTo>
                      <a:pt x="1333" y="6209"/>
                    </a:lnTo>
                    <a:lnTo>
                      <a:pt x="1086" y="6229"/>
                    </a:lnTo>
                    <a:lnTo>
                      <a:pt x="1048" y="6209"/>
                    </a:lnTo>
                    <a:lnTo>
                      <a:pt x="1028" y="6153"/>
                    </a:lnTo>
                    <a:lnTo>
                      <a:pt x="1048" y="6114"/>
                    </a:lnTo>
                    <a:lnTo>
                      <a:pt x="1104" y="6077"/>
                    </a:lnTo>
                    <a:lnTo>
                      <a:pt x="990" y="5828"/>
                    </a:lnTo>
                    <a:lnTo>
                      <a:pt x="838" y="5600"/>
                    </a:lnTo>
                    <a:lnTo>
                      <a:pt x="781" y="5505"/>
                    </a:lnTo>
                    <a:lnTo>
                      <a:pt x="762" y="5429"/>
                    </a:lnTo>
                    <a:lnTo>
                      <a:pt x="857" y="5524"/>
                    </a:lnTo>
                    <a:lnTo>
                      <a:pt x="876" y="5524"/>
                    </a:lnTo>
                    <a:lnTo>
                      <a:pt x="895" y="5543"/>
                    </a:lnTo>
                    <a:lnTo>
                      <a:pt x="914" y="5619"/>
                    </a:lnTo>
                    <a:lnTo>
                      <a:pt x="933" y="5657"/>
                    </a:lnTo>
                    <a:lnTo>
                      <a:pt x="972" y="5676"/>
                    </a:lnTo>
                    <a:lnTo>
                      <a:pt x="1048" y="5676"/>
                    </a:lnTo>
                    <a:lnTo>
                      <a:pt x="1181" y="5676"/>
                    </a:lnTo>
                    <a:lnTo>
                      <a:pt x="1143" y="5657"/>
                    </a:lnTo>
                    <a:lnTo>
                      <a:pt x="1028" y="5619"/>
                    </a:lnTo>
                    <a:lnTo>
                      <a:pt x="990" y="5600"/>
                    </a:lnTo>
                    <a:lnTo>
                      <a:pt x="972" y="5581"/>
                    </a:lnTo>
                    <a:lnTo>
                      <a:pt x="972" y="5562"/>
                    </a:lnTo>
                    <a:lnTo>
                      <a:pt x="952" y="5543"/>
                    </a:lnTo>
                    <a:lnTo>
                      <a:pt x="914" y="5467"/>
                    </a:lnTo>
                    <a:lnTo>
                      <a:pt x="933" y="5371"/>
                    </a:lnTo>
                    <a:lnTo>
                      <a:pt x="972" y="5295"/>
                    </a:lnTo>
                    <a:lnTo>
                      <a:pt x="1028" y="5238"/>
                    </a:lnTo>
                    <a:lnTo>
                      <a:pt x="1162" y="5352"/>
                    </a:lnTo>
                    <a:lnTo>
                      <a:pt x="1238" y="5371"/>
                    </a:lnTo>
                    <a:lnTo>
                      <a:pt x="1276" y="5295"/>
                    </a:lnTo>
                    <a:lnTo>
                      <a:pt x="1390" y="5352"/>
                    </a:lnTo>
                    <a:lnTo>
                      <a:pt x="1429" y="5371"/>
                    </a:lnTo>
                    <a:lnTo>
                      <a:pt x="1466" y="5429"/>
                    </a:lnTo>
                    <a:lnTo>
                      <a:pt x="1485" y="5391"/>
                    </a:lnTo>
                    <a:lnTo>
                      <a:pt x="1485" y="5352"/>
                    </a:lnTo>
                    <a:lnTo>
                      <a:pt x="1466" y="5315"/>
                    </a:lnTo>
                    <a:lnTo>
                      <a:pt x="1448" y="5295"/>
                    </a:lnTo>
                    <a:lnTo>
                      <a:pt x="1448" y="5276"/>
                    </a:lnTo>
                    <a:lnTo>
                      <a:pt x="1485" y="5295"/>
                    </a:lnTo>
                    <a:lnTo>
                      <a:pt x="1314" y="5219"/>
                    </a:lnTo>
                    <a:lnTo>
                      <a:pt x="1238" y="5181"/>
                    </a:lnTo>
                    <a:lnTo>
                      <a:pt x="1219" y="5124"/>
                    </a:lnTo>
                    <a:lnTo>
                      <a:pt x="1276" y="5067"/>
                    </a:lnTo>
                    <a:lnTo>
                      <a:pt x="1353" y="5029"/>
                    </a:lnTo>
                    <a:lnTo>
                      <a:pt x="1466" y="5029"/>
                    </a:lnTo>
                    <a:lnTo>
                      <a:pt x="1524" y="5010"/>
                    </a:lnTo>
                    <a:lnTo>
                      <a:pt x="1524" y="4990"/>
                    </a:lnTo>
                    <a:lnTo>
                      <a:pt x="1505" y="4971"/>
                    </a:lnTo>
                    <a:lnTo>
                      <a:pt x="1524" y="4971"/>
                    </a:lnTo>
                    <a:lnTo>
                      <a:pt x="1524" y="4953"/>
                    </a:lnTo>
                    <a:lnTo>
                      <a:pt x="1181" y="5010"/>
                    </a:lnTo>
                    <a:lnTo>
                      <a:pt x="1067" y="4990"/>
                    </a:lnTo>
                    <a:lnTo>
                      <a:pt x="1028" y="4934"/>
                    </a:lnTo>
                    <a:lnTo>
                      <a:pt x="1028" y="4838"/>
                    </a:lnTo>
                    <a:lnTo>
                      <a:pt x="1086" y="4762"/>
                    </a:lnTo>
                    <a:lnTo>
                      <a:pt x="1162" y="4724"/>
                    </a:lnTo>
                    <a:lnTo>
                      <a:pt x="1219" y="4667"/>
                    </a:lnTo>
                    <a:lnTo>
                      <a:pt x="1371" y="4438"/>
                    </a:lnTo>
                    <a:lnTo>
                      <a:pt x="1466" y="4381"/>
                    </a:lnTo>
                    <a:lnTo>
                      <a:pt x="1485" y="4362"/>
                    </a:lnTo>
                    <a:lnTo>
                      <a:pt x="1505" y="4343"/>
                    </a:lnTo>
                    <a:lnTo>
                      <a:pt x="1505" y="4305"/>
                    </a:lnTo>
                    <a:lnTo>
                      <a:pt x="1448" y="4343"/>
                    </a:lnTo>
                    <a:lnTo>
                      <a:pt x="1371" y="4381"/>
                    </a:lnTo>
                    <a:lnTo>
                      <a:pt x="1353" y="4419"/>
                    </a:lnTo>
                    <a:lnTo>
                      <a:pt x="1314" y="4457"/>
                    </a:lnTo>
                    <a:lnTo>
                      <a:pt x="1295" y="4457"/>
                    </a:lnTo>
                    <a:lnTo>
                      <a:pt x="1295" y="4381"/>
                    </a:lnTo>
                    <a:lnTo>
                      <a:pt x="1238" y="4438"/>
                    </a:lnTo>
                    <a:lnTo>
                      <a:pt x="1124" y="4609"/>
                    </a:lnTo>
                    <a:lnTo>
                      <a:pt x="1048" y="4686"/>
                    </a:lnTo>
                    <a:lnTo>
                      <a:pt x="972" y="4724"/>
                    </a:lnTo>
                    <a:lnTo>
                      <a:pt x="876" y="4743"/>
                    </a:lnTo>
                    <a:lnTo>
                      <a:pt x="819" y="4743"/>
                    </a:lnTo>
                    <a:lnTo>
                      <a:pt x="819" y="4648"/>
                    </a:lnTo>
                    <a:lnTo>
                      <a:pt x="762" y="4705"/>
                    </a:lnTo>
                    <a:lnTo>
                      <a:pt x="686" y="4667"/>
                    </a:lnTo>
                    <a:lnTo>
                      <a:pt x="628" y="4609"/>
                    </a:lnTo>
                    <a:lnTo>
                      <a:pt x="591" y="4514"/>
                    </a:lnTo>
                    <a:lnTo>
                      <a:pt x="609" y="4438"/>
                    </a:lnTo>
                    <a:lnTo>
                      <a:pt x="628" y="4419"/>
                    </a:lnTo>
                    <a:lnTo>
                      <a:pt x="667" y="4419"/>
                    </a:lnTo>
                    <a:lnTo>
                      <a:pt x="686" y="4381"/>
                    </a:lnTo>
                    <a:lnTo>
                      <a:pt x="723" y="4305"/>
                    </a:lnTo>
                    <a:lnTo>
                      <a:pt x="743" y="4286"/>
                    </a:lnTo>
                    <a:lnTo>
                      <a:pt x="800" y="4228"/>
                    </a:lnTo>
                    <a:lnTo>
                      <a:pt x="819" y="4210"/>
                    </a:lnTo>
                    <a:lnTo>
                      <a:pt x="819" y="4172"/>
                    </a:lnTo>
                    <a:lnTo>
                      <a:pt x="781" y="4096"/>
                    </a:lnTo>
                    <a:lnTo>
                      <a:pt x="762" y="4057"/>
                    </a:lnTo>
                    <a:lnTo>
                      <a:pt x="705" y="4019"/>
                    </a:lnTo>
                    <a:lnTo>
                      <a:pt x="457" y="3981"/>
                    </a:lnTo>
                    <a:lnTo>
                      <a:pt x="381" y="3943"/>
                    </a:lnTo>
                    <a:lnTo>
                      <a:pt x="400" y="3847"/>
                    </a:lnTo>
                    <a:lnTo>
                      <a:pt x="419" y="3733"/>
                    </a:lnTo>
                    <a:lnTo>
                      <a:pt x="667" y="3353"/>
                    </a:lnTo>
                    <a:lnTo>
                      <a:pt x="686" y="3276"/>
                    </a:lnTo>
                    <a:lnTo>
                      <a:pt x="647" y="3181"/>
                    </a:lnTo>
                    <a:lnTo>
                      <a:pt x="647" y="3124"/>
                    </a:lnTo>
                    <a:lnTo>
                      <a:pt x="647" y="2933"/>
                    </a:lnTo>
                    <a:lnTo>
                      <a:pt x="686" y="2819"/>
                    </a:lnTo>
                    <a:lnTo>
                      <a:pt x="800" y="2628"/>
                    </a:lnTo>
                    <a:lnTo>
                      <a:pt x="857" y="2552"/>
                    </a:lnTo>
                    <a:lnTo>
                      <a:pt x="876" y="2533"/>
                    </a:lnTo>
                    <a:lnTo>
                      <a:pt x="952" y="2533"/>
                    </a:lnTo>
                    <a:lnTo>
                      <a:pt x="1009" y="2533"/>
                    </a:lnTo>
                    <a:lnTo>
                      <a:pt x="1028" y="2533"/>
                    </a:lnTo>
                    <a:lnTo>
                      <a:pt x="1067" y="2514"/>
                    </a:lnTo>
                    <a:lnTo>
                      <a:pt x="1086" y="2496"/>
                    </a:lnTo>
                    <a:lnTo>
                      <a:pt x="1104" y="2381"/>
                    </a:lnTo>
                    <a:lnTo>
                      <a:pt x="1219" y="2229"/>
                    </a:lnTo>
                    <a:lnTo>
                      <a:pt x="1314" y="2152"/>
                    </a:lnTo>
                    <a:lnTo>
                      <a:pt x="1333" y="2076"/>
                    </a:lnTo>
                    <a:lnTo>
                      <a:pt x="1333" y="1981"/>
                    </a:lnTo>
                    <a:lnTo>
                      <a:pt x="1353" y="1943"/>
                    </a:lnTo>
                    <a:lnTo>
                      <a:pt x="1371" y="1886"/>
                    </a:lnTo>
                    <a:lnTo>
                      <a:pt x="1390" y="1829"/>
                    </a:lnTo>
                    <a:lnTo>
                      <a:pt x="1505" y="1714"/>
                    </a:lnTo>
                    <a:lnTo>
                      <a:pt x="1581" y="1638"/>
                    </a:lnTo>
                    <a:lnTo>
                      <a:pt x="1619" y="1600"/>
                    </a:lnTo>
                    <a:lnTo>
                      <a:pt x="1638" y="1562"/>
                    </a:lnTo>
                    <a:lnTo>
                      <a:pt x="1638" y="1524"/>
                    </a:lnTo>
                    <a:lnTo>
                      <a:pt x="1562" y="1448"/>
                    </a:lnTo>
                    <a:lnTo>
                      <a:pt x="1543" y="1390"/>
                    </a:lnTo>
                    <a:lnTo>
                      <a:pt x="1562" y="1353"/>
                    </a:lnTo>
                    <a:lnTo>
                      <a:pt x="1581" y="1257"/>
                    </a:lnTo>
                    <a:lnTo>
                      <a:pt x="1619" y="1143"/>
                    </a:lnTo>
                    <a:lnTo>
                      <a:pt x="1695" y="1086"/>
                    </a:lnTo>
                    <a:lnTo>
                      <a:pt x="1810" y="1048"/>
                    </a:lnTo>
                    <a:lnTo>
                      <a:pt x="1847" y="1009"/>
                    </a:lnTo>
                    <a:lnTo>
                      <a:pt x="1829" y="952"/>
                    </a:lnTo>
                    <a:lnTo>
                      <a:pt x="1771" y="800"/>
                    </a:lnTo>
                    <a:lnTo>
                      <a:pt x="1714" y="705"/>
                    </a:lnTo>
                    <a:lnTo>
                      <a:pt x="1581" y="552"/>
                    </a:lnTo>
                    <a:lnTo>
                      <a:pt x="1524" y="400"/>
                    </a:lnTo>
                    <a:lnTo>
                      <a:pt x="1505" y="266"/>
                    </a:lnTo>
                    <a:lnTo>
                      <a:pt x="1505" y="229"/>
                    </a:lnTo>
                    <a:lnTo>
                      <a:pt x="1505" y="210"/>
                    </a:lnTo>
                    <a:lnTo>
                      <a:pt x="1543" y="190"/>
                    </a:lnTo>
                    <a:lnTo>
                      <a:pt x="1581" y="190"/>
                    </a:lnTo>
                    <a:lnTo>
                      <a:pt x="1619" y="190"/>
                    </a:lnTo>
                    <a:lnTo>
                      <a:pt x="1657" y="171"/>
                    </a:lnTo>
                    <a:lnTo>
                      <a:pt x="1790" y="19"/>
                    </a:lnTo>
                    <a:lnTo>
                      <a:pt x="1905" y="0"/>
                    </a:lnTo>
                    <a:lnTo>
                      <a:pt x="1886" y="248"/>
                    </a:lnTo>
                    <a:lnTo>
                      <a:pt x="1943" y="324"/>
                    </a:lnTo>
                    <a:lnTo>
                      <a:pt x="1981" y="343"/>
                    </a:lnTo>
                    <a:lnTo>
                      <a:pt x="2019" y="324"/>
                    </a:lnTo>
                    <a:lnTo>
                      <a:pt x="2038" y="305"/>
                    </a:lnTo>
                    <a:lnTo>
                      <a:pt x="2076" y="266"/>
                    </a:lnTo>
                    <a:lnTo>
                      <a:pt x="2114" y="266"/>
                    </a:lnTo>
                    <a:lnTo>
                      <a:pt x="2171" y="286"/>
                    </a:lnTo>
                    <a:lnTo>
                      <a:pt x="2286" y="362"/>
                    </a:lnTo>
                    <a:lnTo>
                      <a:pt x="2305" y="400"/>
                    </a:lnTo>
                    <a:lnTo>
                      <a:pt x="2324" y="419"/>
                    </a:lnTo>
                    <a:lnTo>
                      <a:pt x="2324" y="476"/>
                    </a:lnTo>
                    <a:lnTo>
                      <a:pt x="2381" y="571"/>
                    </a:lnTo>
                    <a:lnTo>
                      <a:pt x="2381" y="724"/>
                    </a:lnTo>
                    <a:lnTo>
                      <a:pt x="2343" y="800"/>
                    </a:lnTo>
                    <a:lnTo>
                      <a:pt x="2343" y="819"/>
                    </a:lnTo>
                    <a:lnTo>
                      <a:pt x="2362" y="838"/>
                    </a:lnTo>
                    <a:lnTo>
                      <a:pt x="2381" y="876"/>
                    </a:lnTo>
                    <a:lnTo>
                      <a:pt x="2400" y="952"/>
                    </a:lnTo>
                    <a:lnTo>
                      <a:pt x="2419" y="972"/>
                    </a:lnTo>
                    <a:lnTo>
                      <a:pt x="2438" y="1009"/>
                    </a:lnTo>
                    <a:lnTo>
                      <a:pt x="2572" y="1067"/>
                    </a:lnTo>
                    <a:lnTo>
                      <a:pt x="2590" y="1086"/>
                    </a:lnTo>
                    <a:lnTo>
                      <a:pt x="2590" y="1124"/>
                    </a:lnTo>
                    <a:lnTo>
                      <a:pt x="2609" y="1219"/>
                    </a:lnTo>
                    <a:lnTo>
                      <a:pt x="2609" y="1257"/>
                    </a:lnTo>
                    <a:lnTo>
                      <a:pt x="2628" y="1257"/>
                    </a:lnTo>
                    <a:lnTo>
                      <a:pt x="2628" y="1276"/>
                    </a:lnTo>
                    <a:lnTo>
                      <a:pt x="2667" y="1314"/>
                    </a:lnTo>
                    <a:lnTo>
                      <a:pt x="2686" y="1314"/>
                    </a:lnTo>
                    <a:lnTo>
                      <a:pt x="2724" y="1372"/>
                    </a:lnTo>
                    <a:lnTo>
                      <a:pt x="2762" y="1486"/>
                    </a:lnTo>
                    <a:lnTo>
                      <a:pt x="2781" y="1524"/>
                    </a:lnTo>
                    <a:lnTo>
                      <a:pt x="2800" y="1524"/>
                    </a:lnTo>
                    <a:lnTo>
                      <a:pt x="2819" y="1524"/>
                    </a:lnTo>
                    <a:lnTo>
                      <a:pt x="2857" y="1524"/>
                    </a:lnTo>
                    <a:lnTo>
                      <a:pt x="2857" y="1505"/>
                    </a:lnTo>
                    <a:lnTo>
                      <a:pt x="2895" y="1505"/>
                    </a:lnTo>
                    <a:lnTo>
                      <a:pt x="2990" y="1314"/>
                    </a:lnTo>
                    <a:lnTo>
                      <a:pt x="3009" y="1295"/>
                    </a:lnTo>
                    <a:lnTo>
                      <a:pt x="3029" y="1257"/>
                    </a:lnTo>
                    <a:lnTo>
                      <a:pt x="3162" y="1162"/>
                    </a:lnTo>
                    <a:lnTo>
                      <a:pt x="3200" y="1124"/>
                    </a:lnTo>
                    <a:lnTo>
                      <a:pt x="3238" y="1086"/>
                    </a:lnTo>
                    <a:lnTo>
                      <a:pt x="3238" y="1028"/>
                    </a:lnTo>
                    <a:lnTo>
                      <a:pt x="3276" y="972"/>
                    </a:lnTo>
                    <a:lnTo>
                      <a:pt x="3314" y="972"/>
                    </a:lnTo>
                    <a:lnTo>
                      <a:pt x="3352" y="972"/>
                    </a:lnTo>
                    <a:lnTo>
                      <a:pt x="3390" y="991"/>
                    </a:lnTo>
                    <a:lnTo>
                      <a:pt x="3429" y="991"/>
                    </a:lnTo>
                    <a:lnTo>
                      <a:pt x="3466" y="991"/>
                    </a:lnTo>
                    <a:lnTo>
                      <a:pt x="3543" y="972"/>
                    </a:lnTo>
                    <a:lnTo>
                      <a:pt x="3581" y="952"/>
                    </a:lnTo>
                    <a:lnTo>
                      <a:pt x="3676" y="933"/>
                    </a:lnTo>
                    <a:lnTo>
                      <a:pt x="3733" y="1009"/>
                    </a:lnTo>
                    <a:lnTo>
                      <a:pt x="3752" y="1124"/>
                    </a:lnTo>
                    <a:lnTo>
                      <a:pt x="3791" y="1181"/>
                    </a:lnTo>
                    <a:lnTo>
                      <a:pt x="3828" y="1257"/>
                    </a:lnTo>
                    <a:lnTo>
                      <a:pt x="3886" y="1409"/>
                    </a:lnTo>
                    <a:lnTo>
                      <a:pt x="3924" y="1448"/>
                    </a:lnTo>
                    <a:lnTo>
                      <a:pt x="4019" y="1486"/>
                    </a:lnTo>
                    <a:lnTo>
                      <a:pt x="4038" y="1524"/>
                    </a:lnTo>
                    <a:lnTo>
                      <a:pt x="4076" y="1562"/>
                    </a:lnTo>
                    <a:lnTo>
                      <a:pt x="4133" y="1581"/>
                    </a:lnTo>
                    <a:lnTo>
                      <a:pt x="4076" y="1734"/>
                    </a:lnTo>
                    <a:lnTo>
                      <a:pt x="4000" y="1829"/>
                    </a:lnTo>
                    <a:lnTo>
                      <a:pt x="3886" y="1924"/>
                    </a:lnTo>
                    <a:lnTo>
                      <a:pt x="3733" y="2000"/>
                    </a:lnTo>
                    <a:lnTo>
                      <a:pt x="3695" y="2019"/>
                    </a:lnTo>
                    <a:lnTo>
                      <a:pt x="3676" y="2095"/>
                    </a:lnTo>
                    <a:lnTo>
                      <a:pt x="3638" y="2286"/>
                    </a:lnTo>
                    <a:lnTo>
                      <a:pt x="3676" y="2305"/>
                    </a:lnTo>
                    <a:lnTo>
                      <a:pt x="3714" y="2305"/>
                    </a:lnTo>
                    <a:lnTo>
                      <a:pt x="3886" y="2210"/>
                    </a:lnTo>
                    <a:lnTo>
                      <a:pt x="4000" y="2152"/>
                    </a:lnTo>
                    <a:lnTo>
                      <a:pt x="4076" y="2133"/>
                    </a:lnTo>
                    <a:lnTo>
                      <a:pt x="4114" y="2191"/>
                    </a:lnTo>
                    <a:lnTo>
                      <a:pt x="4133" y="2229"/>
                    </a:lnTo>
                    <a:lnTo>
                      <a:pt x="4133" y="2286"/>
                    </a:lnTo>
                    <a:lnTo>
                      <a:pt x="4133" y="2324"/>
                    </a:lnTo>
                    <a:lnTo>
                      <a:pt x="4114" y="2381"/>
                    </a:lnTo>
                    <a:lnTo>
                      <a:pt x="4095" y="2419"/>
                    </a:lnTo>
                    <a:lnTo>
                      <a:pt x="4076" y="2457"/>
                    </a:lnTo>
                    <a:lnTo>
                      <a:pt x="3924" y="2628"/>
                    </a:lnTo>
                    <a:lnTo>
                      <a:pt x="3791" y="2838"/>
                    </a:lnTo>
                    <a:lnTo>
                      <a:pt x="3771" y="2914"/>
                    </a:lnTo>
                    <a:lnTo>
                      <a:pt x="3752" y="2972"/>
                    </a:lnTo>
                    <a:lnTo>
                      <a:pt x="3752" y="2990"/>
                    </a:lnTo>
                    <a:lnTo>
                      <a:pt x="3752" y="3009"/>
                    </a:lnTo>
                    <a:lnTo>
                      <a:pt x="3771" y="3029"/>
                    </a:lnTo>
                    <a:lnTo>
                      <a:pt x="3771" y="3048"/>
                    </a:lnTo>
                    <a:lnTo>
                      <a:pt x="3810" y="3067"/>
                    </a:lnTo>
                    <a:lnTo>
                      <a:pt x="3847" y="3067"/>
                    </a:lnTo>
                    <a:lnTo>
                      <a:pt x="3886" y="3048"/>
                    </a:lnTo>
                    <a:lnTo>
                      <a:pt x="3924" y="3048"/>
                    </a:lnTo>
                    <a:lnTo>
                      <a:pt x="3962" y="3048"/>
                    </a:lnTo>
                    <a:lnTo>
                      <a:pt x="4038" y="3105"/>
                    </a:lnTo>
                    <a:lnTo>
                      <a:pt x="4076" y="3124"/>
                    </a:lnTo>
                    <a:lnTo>
                      <a:pt x="4095" y="3143"/>
                    </a:lnTo>
                    <a:lnTo>
                      <a:pt x="4133" y="3143"/>
                    </a:lnTo>
                    <a:lnTo>
                      <a:pt x="4152" y="3143"/>
                    </a:lnTo>
                    <a:lnTo>
                      <a:pt x="4191" y="3162"/>
                    </a:lnTo>
                    <a:lnTo>
                      <a:pt x="4228" y="3181"/>
                    </a:lnTo>
                    <a:lnTo>
                      <a:pt x="4267" y="3219"/>
                    </a:lnTo>
                    <a:lnTo>
                      <a:pt x="4305" y="3238"/>
                    </a:lnTo>
                    <a:lnTo>
                      <a:pt x="4438" y="3257"/>
                    </a:lnTo>
                    <a:lnTo>
                      <a:pt x="4495" y="3238"/>
                    </a:lnTo>
                    <a:lnTo>
                      <a:pt x="4533" y="3219"/>
                    </a:lnTo>
                    <a:lnTo>
                      <a:pt x="4686" y="3086"/>
                    </a:lnTo>
                    <a:lnTo>
                      <a:pt x="4743" y="3067"/>
                    </a:lnTo>
                    <a:lnTo>
                      <a:pt x="4781" y="3029"/>
                    </a:lnTo>
                    <a:lnTo>
                      <a:pt x="4800" y="3009"/>
                    </a:lnTo>
                    <a:lnTo>
                      <a:pt x="4819" y="2972"/>
                    </a:lnTo>
                    <a:lnTo>
                      <a:pt x="4857" y="2953"/>
                    </a:lnTo>
                    <a:lnTo>
                      <a:pt x="4876" y="2953"/>
                    </a:lnTo>
                    <a:lnTo>
                      <a:pt x="4895" y="2990"/>
                    </a:lnTo>
                    <a:lnTo>
                      <a:pt x="4895" y="3029"/>
                    </a:lnTo>
                    <a:lnTo>
                      <a:pt x="4934" y="3048"/>
                    </a:lnTo>
                    <a:lnTo>
                      <a:pt x="4990" y="3086"/>
                    </a:lnTo>
                    <a:lnTo>
                      <a:pt x="5086" y="2972"/>
                    </a:lnTo>
                    <a:lnTo>
                      <a:pt x="5124" y="2895"/>
                    </a:lnTo>
                    <a:lnTo>
                      <a:pt x="5162" y="2705"/>
                    </a:lnTo>
                    <a:lnTo>
                      <a:pt x="5181" y="2648"/>
                    </a:lnTo>
                    <a:lnTo>
                      <a:pt x="5219" y="2610"/>
                    </a:lnTo>
                    <a:lnTo>
                      <a:pt x="5257" y="2591"/>
                    </a:lnTo>
                    <a:lnTo>
                      <a:pt x="5295" y="2591"/>
                    </a:lnTo>
                    <a:lnTo>
                      <a:pt x="5352" y="2610"/>
                    </a:lnTo>
                    <a:lnTo>
                      <a:pt x="5391" y="2610"/>
                    </a:lnTo>
                    <a:lnTo>
                      <a:pt x="5429" y="2628"/>
                    </a:lnTo>
                    <a:lnTo>
                      <a:pt x="5447" y="2610"/>
                    </a:lnTo>
                    <a:lnTo>
                      <a:pt x="5524" y="2591"/>
                    </a:lnTo>
                    <a:lnTo>
                      <a:pt x="5562" y="2572"/>
                    </a:lnTo>
                    <a:lnTo>
                      <a:pt x="5581" y="2572"/>
                    </a:lnTo>
                    <a:lnTo>
                      <a:pt x="5619" y="2591"/>
                    </a:lnTo>
                    <a:lnTo>
                      <a:pt x="5638" y="2705"/>
                    </a:lnTo>
                    <a:lnTo>
                      <a:pt x="5619" y="3029"/>
                    </a:lnTo>
                    <a:lnTo>
                      <a:pt x="5733" y="3334"/>
                    </a:lnTo>
                    <a:lnTo>
                      <a:pt x="5905" y="3619"/>
                    </a:lnTo>
                    <a:lnTo>
                      <a:pt x="6267" y="3943"/>
                    </a:lnTo>
                    <a:lnTo>
                      <a:pt x="6286" y="3981"/>
                    </a:lnTo>
                    <a:lnTo>
                      <a:pt x="6324" y="4019"/>
                    </a:lnTo>
                    <a:lnTo>
                      <a:pt x="6229" y="4096"/>
                    </a:lnTo>
                    <a:lnTo>
                      <a:pt x="6114" y="4172"/>
                    </a:lnTo>
                    <a:lnTo>
                      <a:pt x="6095" y="4191"/>
                    </a:lnTo>
                    <a:lnTo>
                      <a:pt x="6057" y="4191"/>
                    </a:lnTo>
                    <a:lnTo>
                      <a:pt x="5867" y="4248"/>
                    </a:lnTo>
                    <a:lnTo>
                      <a:pt x="5828" y="4267"/>
                    </a:lnTo>
                    <a:lnTo>
                      <a:pt x="5791" y="4324"/>
                    </a:lnTo>
                    <a:lnTo>
                      <a:pt x="5733" y="4305"/>
                    </a:lnTo>
                    <a:lnTo>
                      <a:pt x="5581" y="4362"/>
                    </a:lnTo>
                    <a:lnTo>
                      <a:pt x="5429" y="4400"/>
                    </a:lnTo>
                    <a:lnTo>
                      <a:pt x="5295" y="4477"/>
                    </a:lnTo>
                    <a:lnTo>
                      <a:pt x="5238" y="4495"/>
                    </a:lnTo>
                    <a:lnTo>
                      <a:pt x="5143" y="4477"/>
                    </a:lnTo>
                    <a:lnTo>
                      <a:pt x="5105" y="4495"/>
                    </a:lnTo>
                    <a:lnTo>
                      <a:pt x="5086" y="4495"/>
                    </a:lnTo>
                    <a:lnTo>
                      <a:pt x="5066" y="4514"/>
                    </a:lnTo>
                    <a:lnTo>
                      <a:pt x="5048" y="4533"/>
                    </a:lnTo>
                    <a:lnTo>
                      <a:pt x="5010" y="4533"/>
                    </a:lnTo>
                    <a:lnTo>
                      <a:pt x="4990" y="4533"/>
                    </a:lnTo>
                    <a:lnTo>
                      <a:pt x="4934" y="4572"/>
                    </a:lnTo>
                    <a:lnTo>
                      <a:pt x="4914" y="4591"/>
                    </a:lnTo>
                    <a:lnTo>
                      <a:pt x="4876" y="4629"/>
                    </a:lnTo>
                    <a:lnTo>
                      <a:pt x="4838" y="4686"/>
                    </a:lnTo>
                    <a:lnTo>
                      <a:pt x="4800" y="4762"/>
                    </a:lnTo>
                    <a:lnTo>
                      <a:pt x="4724" y="4895"/>
                    </a:lnTo>
                    <a:lnTo>
                      <a:pt x="4686" y="4971"/>
                    </a:lnTo>
                    <a:lnTo>
                      <a:pt x="4667" y="5029"/>
                    </a:lnTo>
                    <a:lnTo>
                      <a:pt x="4667" y="5086"/>
                    </a:lnTo>
                    <a:lnTo>
                      <a:pt x="4686" y="5162"/>
                    </a:lnTo>
                    <a:lnTo>
                      <a:pt x="4686" y="5219"/>
                    </a:lnTo>
                    <a:lnTo>
                      <a:pt x="4686" y="5257"/>
                    </a:lnTo>
                    <a:lnTo>
                      <a:pt x="4648" y="5391"/>
                    </a:lnTo>
                    <a:lnTo>
                      <a:pt x="4667" y="5486"/>
                    </a:lnTo>
                    <a:lnTo>
                      <a:pt x="4629" y="5581"/>
                    </a:lnTo>
                    <a:lnTo>
                      <a:pt x="4609" y="5638"/>
                    </a:lnTo>
                    <a:lnTo>
                      <a:pt x="4572" y="5676"/>
                    </a:lnTo>
                    <a:lnTo>
                      <a:pt x="4533" y="5696"/>
                    </a:lnTo>
                    <a:lnTo>
                      <a:pt x="4495" y="5714"/>
                    </a:lnTo>
                    <a:lnTo>
                      <a:pt x="4457" y="5696"/>
                    </a:lnTo>
                    <a:lnTo>
                      <a:pt x="4419" y="5657"/>
                    </a:lnTo>
                    <a:lnTo>
                      <a:pt x="4362" y="5581"/>
                    </a:lnTo>
                    <a:lnTo>
                      <a:pt x="4324" y="5543"/>
                    </a:lnTo>
                    <a:lnTo>
                      <a:pt x="4286" y="5505"/>
                    </a:lnTo>
                    <a:lnTo>
                      <a:pt x="4152" y="5486"/>
                    </a:lnTo>
                    <a:lnTo>
                      <a:pt x="4133" y="5467"/>
                    </a:lnTo>
                    <a:lnTo>
                      <a:pt x="4095" y="5448"/>
                    </a:lnTo>
                    <a:lnTo>
                      <a:pt x="4076" y="5429"/>
                    </a:lnTo>
                    <a:lnTo>
                      <a:pt x="4038" y="5391"/>
                    </a:lnTo>
                    <a:lnTo>
                      <a:pt x="4000" y="5352"/>
                    </a:lnTo>
                    <a:lnTo>
                      <a:pt x="3810" y="5448"/>
                    </a:lnTo>
                    <a:lnTo>
                      <a:pt x="3714" y="5524"/>
                    </a:lnTo>
                    <a:lnTo>
                      <a:pt x="3676" y="5619"/>
                    </a:lnTo>
                    <a:lnTo>
                      <a:pt x="3676" y="5657"/>
                    </a:lnTo>
                    <a:lnTo>
                      <a:pt x="3638" y="5828"/>
                    </a:lnTo>
                    <a:lnTo>
                      <a:pt x="3581" y="6019"/>
                    </a:lnTo>
                    <a:lnTo>
                      <a:pt x="3562" y="6077"/>
                    </a:lnTo>
                    <a:lnTo>
                      <a:pt x="3543" y="6248"/>
                    </a:lnTo>
                    <a:lnTo>
                      <a:pt x="3524" y="6267"/>
                    </a:lnTo>
                    <a:lnTo>
                      <a:pt x="3505" y="6286"/>
                    </a:lnTo>
                    <a:lnTo>
                      <a:pt x="3466" y="6305"/>
                    </a:lnTo>
                    <a:lnTo>
                      <a:pt x="3390" y="6381"/>
                    </a:lnTo>
                    <a:lnTo>
                      <a:pt x="3371" y="6381"/>
                    </a:lnTo>
                    <a:lnTo>
                      <a:pt x="3334" y="6400"/>
                    </a:lnTo>
                    <a:lnTo>
                      <a:pt x="3314" y="6400"/>
                    </a:lnTo>
                    <a:lnTo>
                      <a:pt x="3295" y="6400"/>
                    </a:lnTo>
                    <a:lnTo>
                      <a:pt x="3276" y="6400"/>
                    </a:lnTo>
                    <a:lnTo>
                      <a:pt x="3257" y="6381"/>
                    </a:lnTo>
                    <a:lnTo>
                      <a:pt x="3238" y="6362"/>
                    </a:lnTo>
                    <a:lnTo>
                      <a:pt x="3219" y="6305"/>
                    </a:lnTo>
                    <a:lnTo>
                      <a:pt x="3143" y="6248"/>
                    </a:lnTo>
                    <a:lnTo>
                      <a:pt x="3085" y="6209"/>
                    </a:lnTo>
                    <a:lnTo>
                      <a:pt x="3029" y="6191"/>
                    </a:lnTo>
                    <a:lnTo>
                      <a:pt x="3029" y="6209"/>
                    </a:lnTo>
                    <a:lnTo>
                      <a:pt x="2990" y="6229"/>
                    </a:lnTo>
                    <a:lnTo>
                      <a:pt x="2971" y="6229"/>
                    </a:lnTo>
                    <a:lnTo>
                      <a:pt x="2971" y="6248"/>
                    </a:lnTo>
                    <a:lnTo>
                      <a:pt x="2876" y="6248"/>
                    </a:lnTo>
                    <a:lnTo>
                      <a:pt x="2857" y="6267"/>
                    </a:lnTo>
                    <a:lnTo>
                      <a:pt x="2838" y="6267"/>
                    </a:lnTo>
                    <a:lnTo>
                      <a:pt x="2819" y="6267"/>
                    </a:lnTo>
                    <a:lnTo>
                      <a:pt x="2819" y="6286"/>
                    </a:lnTo>
                    <a:lnTo>
                      <a:pt x="2800" y="6305"/>
                    </a:lnTo>
                    <a:lnTo>
                      <a:pt x="2781" y="6324"/>
                    </a:lnTo>
                    <a:lnTo>
                      <a:pt x="2762" y="6343"/>
                    </a:lnTo>
                    <a:lnTo>
                      <a:pt x="2743" y="6381"/>
                    </a:lnTo>
                    <a:lnTo>
                      <a:pt x="2704" y="6458"/>
                    </a:lnTo>
                    <a:lnTo>
                      <a:pt x="2667" y="6476"/>
                    </a:lnTo>
                    <a:lnTo>
                      <a:pt x="2609" y="6534"/>
                    </a:lnTo>
                    <a:lnTo>
                      <a:pt x="2590" y="6553"/>
                    </a:lnTo>
                    <a:lnTo>
                      <a:pt x="2572" y="6610"/>
                    </a:lnTo>
                    <a:lnTo>
                      <a:pt x="2572" y="6686"/>
                    </a:lnTo>
                    <a:lnTo>
                      <a:pt x="2572" y="6724"/>
                    </a:lnTo>
                    <a:lnTo>
                      <a:pt x="2590" y="6781"/>
                    </a:lnTo>
                    <a:lnTo>
                      <a:pt x="2590" y="6800"/>
                    </a:lnTo>
                    <a:lnTo>
                      <a:pt x="2590" y="6819"/>
                    </a:lnTo>
                    <a:lnTo>
                      <a:pt x="2572" y="6819"/>
                    </a:lnTo>
                    <a:lnTo>
                      <a:pt x="2552" y="6857"/>
                    </a:lnTo>
                    <a:lnTo>
                      <a:pt x="2533" y="6876"/>
                    </a:lnTo>
                    <a:lnTo>
                      <a:pt x="2533" y="6895"/>
                    </a:lnTo>
                    <a:lnTo>
                      <a:pt x="2552" y="6915"/>
                    </a:lnTo>
                    <a:lnTo>
                      <a:pt x="2533" y="6934"/>
                    </a:lnTo>
                    <a:lnTo>
                      <a:pt x="2533" y="6952"/>
                    </a:lnTo>
                    <a:lnTo>
                      <a:pt x="2457" y="7105"/>
                    </a:lnTo>
                    <a:lnTo>
                      <a:pt x="2438" y="7124"/>
                    </a:lnTo>
                    <a:lnTo>
                      <a:pt x="2419" y="7143"/>
                    </a:lnTo>
                    <a:lnTo>
                      <a:pt x="2324" y="7200"/>
                    </a:lnTo>
                    <a:lnTo>
                      <a:pt x="2286" y="7238"/>
                    </a:lnTo>
                    <a:lnTo>
                      <a:pt x="2247" y="7276"/>
                    </a:lnTo>
                    <a:lnTo>
                      <a:pt x="2210" y="7315"/>
                    </a:lnTo>
                    <a:lnTo>
                      <a:pt x="2191" y="7333"/>
                    </a:lnTo>
                    <a:lnTo>
                      <a:pt x="2171" y="7352"/>
                    </a:lnTo>
                    <a:lnTo>
                      <a:pt x="2114" y="737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3" name="Freeform 10">
                <a:extLst>
                  <a:ext uri="{FF2B5EF4-FFF2-40B4-BE49-F238E27FC236}">
                    <a16:creationId xmlns:a16="http://schemas.microsoft.com/office/drawing/2014/main" id="{83E694C7-9101-3246-BA23-59158A5AE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2825" y="9634538"/>
                <a:ext cx="1838325" cy="1782762"/>
              </a:xfrm>
              <a:custGeom>
                <a:avLst/>
                <a:gdLst>
                  <a:gd name="T0" fmla="*/ 143104204 w 5106"/>
                  <a:gd name="T1" fmla="*/ 234397577 h 4954"/>
                  <a:gd name="T2" fmla="*/ 180176372 w 5106"/>
                  <a:gd name="T3" fmla="*/ 246700218 h 4954"/>
                  <a:gd name="T4" fmla="*/ 192490557 w 5106"/>
                  <a:gd name="T5" fmla="*/ 261593154 h 4954"/>
                  <a:gd name="T6" fmla="*/ 291263623 w 5106"/>
                  <a:gd name="T7" fmla="*/ 209792294 h 4954"/>
                  <a:gd name="T8" fmla="*/ 338186994 w 5106"/>
                  <a:gd name="T9" fmla="*/ 204871166 h 4954"/>
                  <a:gd name="T10" fmla="*/ 377722143 w 5106"/>
                  <a:gd name="T11" fmla="*/ 123415064 h 4954"/>
                  <a:gd name="T12" fmla="*/ 444478254 w 5106"/>
                  <a:gd name="T13" fmla="*/ 130796577 h 4954"/>
                  <a:gd name="T14" fmla="*/ 503716171 w 5106"/>
                  <a:gd name="T15" fmla="*/ 98680231 h 4954"/>
                  <a:gd name="T16" fmla="*/ 523418580 w 5106"/>
                  <a:gd name="T17" fmla="*/ 54390795 h 4954"/>
                  <a:gd name="T18" fmla="*/ 565416709 w 5106"/>
                  <a:gd name="T19" fmla="*/ 24734833 h 4954"/>
                  <a:gd name="T20" fmla="*/ 604951858 w 5106"/>
                  <a:gd name="T21" fmla="*/ 0 h 4954"/>
                  <a:gd name="T22" fmla="*/ 654338211 w 5106"/>
                  <a:gd name="T23" fmla="*/ 22274089 h 4954"/>
                  <a:gd name="T24" fmla="*/ 649282997 w 5106"/>
                  <a:gd name="T25" fmla="*/ 51930051 h 4954"/>
                  <a:gd name="T26" fmla="*/ 661726794 w 5106"/>
                  <a:gd name="T27" fmla="*/ 101270166 h 4954"/>
                  <a:gd name="T28" fmla="*/ 644357395 w 5106"/>
                  <a:gd name="T29" fmla="*/ 143099218 h 4954"/>
                  <a:gd name="T30" fmla="*/ 644357395 w 5106"/>
                  <a:gd name="T31" fmla="*/ 162912923 h 4954"/>
                  <a:gd name="T32" fmla="*/ 639431433 w 5106"/>
                  <a:gd name="T33" fmla="*/ 187518205 h 4954"/>
                  <a:gd name="T34" fmla="*/ 646820016 w 5106"/>
                  <a:gd name="T35" fmla="*/ 202410781 h 4954"/>
                  <a:gd name="T36" fmla="*/ 646820016 w 5106"/>
                  <a:gd name="T37" fmla="*/ 222094935 h 4954"/>
                  <a:gd name="T38" fmla="*/ 661726794 w 5106"/>
                  <a:gd name="T39" fmla="*/ 229476448 h 4954"/>
                  <a:gd name="T40" fmla="*/ 644357395 w 5106"/>
                  <a:gd name="T41" fmla="*/ 256542475 h 4954"/>
                  <a:gd name="T42" fmla="*/ 629580228 w 5106"/>
                  <a:gd name="T43" fmla="*/ 268974667 h 4954"/>
                  <a:gd name="T44" fmla="*/ 614803062 w 5106"/>
                  <a:gd name="T45" fmla="*/ 291119205 h 4954"/>
                  <a:gd name="T46" fmla="*/ 607284867 w 5106"/>
                  <a:gd name="T47" fmla="*/ 315854038 h 4954"/>
                  <a:gd name="T48" fmla="*/ 614803062 w 5106"/>
                  <a:gd name="T49" fmla="*/ 333077808 h 4954"/>
                  <a:gd name="T50" fmla="*/ 609747848 w 5106"/>
                  <a:gd name="T51" fmla="*/ 372575666 h 4954"/>
                  <a:gd name="T52" fmla="*/ 604951858 w 5106"/>
                  <a:gd name="T53" fmla="*/ 394720564 h 4954"/>
                  <a:gd name="T54" fmla="*/ 602488877 w 5106"/>
                  <a:gd name="T55" fmla="*/ 407152756 h 4954"/>
                  <a:gd name="T56" fmla="*/ 592508061 w 5106"/>
                  <a:gd name="T57" fmla="*/ 414404718 h 4954"/>
                  <a:gd name="T58" fmla="*/ 572805292 w 5106"/>
                  <a:gd name="T59" fmla="*/ 436679167 h 4954"/>
                  <a:gd name="T60" fmla="*/ 557898515 w 5106"/>
                  <a:gd name="T61" fmla="*/ 446650615 h 4954"/>
                  <a:gd name="T62" fmla="*/ 555565505 w 5106"/>
                  <a:gd name="T63" fmla="*/ 468795513 h 4954"/>
                  <a:gd name="T64" fmla="*/ 553102524 w 5106"/>
                  <a:gd name="T65" fmla="*/ 493400795 h 4954"/>
                  <a:gd name="T66" fmla="*/ 535733125 w 5106"/>
                  <a:gd name="T67" fmla="*/ 510753756 h 4954"/>
                  <a:gd name="T68" fmla="*/ 516030357 w 5106"/>
                  <a:gd name="T69" fmla="*/ 537819782 h 4954"/>
                  <a:gd name="T70" fmla="*/ 498660598 w 5106"/>
                  <a:gd name="T71" fmla="*/ 594541411 h 4954"/>
                  <a:gd name="T72" fmla="*/ 474032227 w 5106"/>
                  <a:gd name="T73" fmla="*/ 611764820 h 4954"/>
                  <a:gd name="T74" fmla="*/ 432034458 w 5106"/>
                  <a:gd name="T75" fmla="*/ 587159538 h 4954"/>
                  <a:gd name="T76" fmla="*/ 417257291 w 5106"/>
                  <a:gd name="T77" fmla="*/ 592080667 h 4954"/>
                  <a:gd name="T78" fmla="*/ 412202077 w 5106"/>
                  <a:gd name="T79" fmla="*/ 601922923 h 4954"/>
                  <a:gd name="T80" fmla="*/ 333261392 w 5106"/>
                  <a:gd name="T81" fmla="*/ 638960398 h 4954"/>
                  <a:gd name="T82" fmla="*/ 278949437 w 5106"/>
                  <a:gd name="T83" fmla="*/ 626657757 h 4954"/>
                  <a:gd name="T84" fmla="*/ 251728474 w 5106"/>
                  <a:gd name="T85" fmla="*/ 592080667 h 4954"/>
                  <a:gd name="T86" fmla="*/ 232025706 w 5106"/>
                  <a:gd name="T87" fmla="*/ 550122424 h 4954"/>
                  <a:gd name="T88" fmla="*/ 200008752 w 5106"/>
                  <a:gd name="T89" fmla="*/ 557633487 h 4954"/>
                  <a:gd name="T90" fmla="*/ 180176372 w 5106"/>
                  <a:gd name="T91" fmla="*/ 555172743 h 4954"/>
                  <a:gd name="T92" fmla="*/ 165399206 w 5106"/>
                  <a:gd name="T93" fmla="*/ 579778025 h 4954"/>
                  <a:gd name="T94" fmla="*/ 130790019 w 5106"/>
                  <a:gd name="T95" fmla="*/ 624197012 h 4954"/>
                  <a:gd name="T96" fmla="*/ 120938455 w 5106"/>
                  <a:gd name="T97" fmla="*/ 626657757 h 4954"/>
                  <a:gd name="T98" fmla="*/ 108624270 w 5106"/>
                  <a:gd name="T99" fmla="*/ 606973603 h 4954"/>
                  <a:gd name="T100" fmla="*/ 96180473 w 5106"/>
                  <a:gd name="T101" fmla="*/ 592080667 h 4954"/>
                  <a:gd name="T102" fmla="*/ 91254871 w 5106"/>
                  <a:gd name="T103" fmla="*/ 569936128 h 4954"/>
                  <a:gd name="T104" fmla="*/ 66626500 w 5106"/>
                  <a:gd name="T105" fmla="*/ 552582808 h 4954"/>
                  <a:gd name="T106" fmla="*/ 59237917 w 5106"/>
                  <a:gd name="T107" fmla="*/ 532898654 h 4954"/>
                  <a:gd name="T108" fmla="*/ 56774936 w 5106"/>
                  <a:gd name="T109" fmla="*/ 483558538 h 4954"/>
                  <a:gd name="T110" fmla="*/ 29553973 w 5106"/>
                  <a:gd name="T111" fmla="*/ 463744834 h 4954"/>
                  <a:gd name="T112" fmla="*/ 12314185 w 5106"/>
                  <a:gd name="T113" fmla="*/ 473716282 h 4954"/>
                  <a:gd name="T114" fmla="*/ 19702768 w 5106"/>
                  <a:gd name="T115" fmla="*/ 414404718 h 4954"/>
                  <a:gd name="T116" fmla="*/ 46794120 w 5106"/>
                  <a:gd name="T117" fmla="*/ 333077808 h 4954"/>
                  <a:gd name="T118" fmla="*/ 113549872 w 5106"/>
                  <a:gd name="T119" fmla="*/ 278816564 h 49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106" h="4954">
                    <a:moveTo>
                      <a:pt x="818" y="2001"/>
                    </a:moveTo>
                    <a:lnTo>
                      <a:pt x="1028" y="1829"/>
                    </a:lnTo>
                    <a:lnTo>
                      <a:pt x="1067" y="1810"/>
                    </a:lnTo>
                    <a:lnTo>
                      <a:pt x="1104" y="1810"/>
                    </a:lnTo>
                    <a:lnTo>
                      <a:pt x="1143" y="1810"/>
                    </a:lnTo>
                    <a:lnTo>
                      <a:pt x="1314" y="1849"/>
                    </a:lnTo>
                    <a:lnTo>
                      <a:pt x="1352" y="1867"/>
                    </a:lnTo>
                    <a:lnTo>
                      <a:pt x="1390" y="1905"/>
                    </a:lnTo>
                    <a:lnTo>
                      <a:pt x="1409" y="1944"/>
                    </a:lnTo>
                    <a:lnTo>
                      <a:pt x="1428" y="1981"/>
                    </a:lnTo>
                    <a:lnTo>
                      <a:pt x="1448" y="2001"/>
                    </a:lnTo>
                    <a:lnTo>
                      <a:pt x="1485" y="2020"/>
                    </a:lnTo>
                    <a:lnTo>
                      <a:pt x="1524" y="1981"/>
                    </a:lnTo>
                    <a:lnTo>
                      <a:pt x="1562" y="1944"/>
                    </a:lnTo>
                    <a:lnTo>
                      <a:pt x="1619" y="1734"/>
                    </a:lnTo>
                    <a:lnTo>
                      <a:pt x="2247" y="1620"/>
                    </a:lnTo>
                    <a:lnTo>
                      <a:pt x="2305" y="1620"/>
                    </a:lnTo>
                    <a:lnTo>
                      <a:pt x="2495" y="1620"/>
                    </a:lnTo>
                    <a:lnTo>
                      <a:pt x="2571" y="1600"/>
                    </a:lnTo>
                    <a:lnTo>
                      <a:pt x="2609" y="1582"/>
                    </a:lnTo>
                    <a:lnTo>
                      <a:pt x="2743" y="1334"/>
                    </a:lnTo>
                    <a:lnTo>
                      <a:pt x="2876" y="1010"/>
                    </a:lnTo>
                    <a:lnTo>
                      <a:pt x="2895" y="972"/>
                    </a:lnTo>
                    <a:lnTo>
                      <a:pt x="2914" y="953"/>
                    </a:lnTo>
                    <a:lnTo>
                      <a:pt x="2971" y="934"/>
                    </a:lnTo>
                    <a:lnTo>
                      <a:pt x="3028" y="915"/>
                    </a:lnTo>
                    <a:lnTo>
                      <a:pt x="3276" y="972"/>
                    </a:lnTo>
                    <a:lnTo>
                      <a:pt x="3429" y="1010"/>
                    </a:lnTo>
                    <a:lnTo>
                      <a:pt x="3485" y="915"/>
                    </a:lnTo>
                    <a:lnTo>
                      <a:pt x="3561" y="915"/>
                    </a:lnTo>
                    <a:lnTo>
                      <a:pt x="3733" y="858"/>
                    </a:lnTo>
                    <a:lnTo>
                      <a:pt x="3886" y="762"/>
                    </a:lnTo>
                    <a:lnTo>
                      <a:pt x="3924" y="743"/>
                    </a:lnTo>
                    <a:lnTo>
                      <a:pt x="3962" y="686"/>
                    </a:lnTo>
                    <a:lnTo>
                      <a:pt x="3981" y="648"/>
                    </a:lnTo>
                    <a:lnTo>
                      <a:pt x="4038" y="420"/>
                    </a:lnTo>
                    <a:lnTo>
                      <a:pt x="4019" y="248"/>
                    </a:lnTo>
                    <a:lnTo>
                      <a:pt x="4038" y="172"/>
                    </a:lnTo>
                    <a:lnTo>
                      <a:pt x="4323" y="191"/>
                    </a:lnTo>
                    <a:lnTo>
                      <a:pt x="4362" y="191"/>
                    </a:lnTo>
                    <a:lnTo>
                      <a:pt x="4419" y="191"/>
                    </a:lnTo>
                    <a:lnTo>
                      <a:pt x="4476" y="153"/>
                    </a:lnTo>
                    <a:lnTo>
                      <a:pt x="4533" y="134"/>
                    </a:lnTo>
                    <a:lnTo>
                      <a:pt x="4667" y="0"/>
                    </a:lnTo>
                    <a:lnTo>
                      <a:pt x="4952" y="77"/>
                    </a:lnTo>
                    <a:lnTo>
                      <a:pt x="4990" y="96"/>
                    </a:lnTo>
                    <a:lnTo>
                      <a:pt x="5048" y="134"/>
                    </a:lnTo>
                    <a:lnTo>
                      <a:pt x="5048" y="172"/>
                    </a:lnTo>
                    <a:lnTo>
                      <a:pt x="5048" y="210"/>
                    </a:lnTo>
                    <a:lnTo>
                      <a:pt x="5009" y="286"/>
                    </a:lnTo>
                    <a:lnTo>
                      <a:pt x="5009" y="325"/>
                    </a:lnTo>
                    <a:lnTo>
                      <a:pt x="5009" y="401"/>
                    </a:lnTo>
                    <a:lnTo>
                      <a:pt x="5009" y="477"/>
                    </a:lnTo>
                    <a:lnTo>
                      <a:pt x="5029" y="553"/>
                    </a:lnTo>
                    <a:lnTo>
                      <a:pt x="5085" y="706"/>
                    </a:lnTo>
                    <a:lnTo>
                      <a:pt x="5105" y="782"/>
                    </a:lnTo>
                    <a:lnTo>
                      <a:pt x="5105" y="839"/>
                    </a:lnTo>
                    <a:lnTo>
                      <a:pt x="5048" y="991"/>
                    </a:lnTo>
                    <a:lnTo>
                      <a:pt x="5029" y="1048"/>
                    </a:lnTo>
                    <a:lnTo>
                      <a:pt x="4971" y="1105"/>
                    </a:lnTo>
                    <a:lnTo>
                      <a:pt x="4933" y="1143"/>
                    </a:lnTo>
                    <a:lnTo>
                      <a:pt x="4990" y="1163"/>
                    </a:lnTo>
                    <a:lnTo>
                      <a:pt x="4990" y="1219"/>
                    </a:lnTo>
                    <a:lnTo>
                      <a:pt x="4971" y="1258"/>
                    </a:lnTo>
                    <a:lnTo>
                      <a:pt x="4914" y="1296"/>
                    </a:lnTo>
                    <a:lnTo>
                      <a:pt x="4933" y="1334"/>
                    </a:lnTo>
                    <a:lnTo>
                      <a:pt x="4933" y="1410"/>
                    </a:lnTo>
                    <a:lnTo>
                      <a:pt x="4933" y="1448"/>
                    </a:lnTo>
                    <a:lnTo>
                      <a:pt x="4952" y="1468"/>
                    </a:lnTo>
                    <a:lnTo>
                      <a:pt x="4971" y="1486"/>
                    </a:lnTo>
                    <a:lnTo>
                      <a:pt x="4990" y="1505"/>
                    </a:lnTo>
                    <a:lnTo>
                      <a:pt x="4990" y="1563"/>
                    </a:lnTo>
                    <a:lnTo>
                      <a:pt x="4990" y="1600"/>
                    </a:lnTo>
                    <a:lnTo>
                      <a:pt x="4971" y="1639"/>
                    </a:lnTo>
                    <a:lnTo>
                      <a:pt x="4971" y="1677"/>
                    </a:lnTo>
                    <a:lnTo>
                      <a:pt x="4990" y="1715"/>
                    </a:lnTo>
                    <a:lnTo>
                      <a:pt x="5029" y="1734"/>
                    </a:lnTo>
                    <a:lnTo>
                      <a:pt x="5066" y="1715"/>
                    </a:lnTo>
                    <a:lnTo>
                      <a:pt x="5105" y="1734"/>
                    </a:lnTo>
                    <a:lnTo>
                      <a:pt x="5105" y="1772"/>
                    </a:lnTo>
                    <a:lnTo>
                      <a:pt x="5105" y="1791"/>
                    </a:lnTo>
                    <a:lnTo>
                      <a:pt x="5048" y="1810"/>
                    </a:lnTo>
                    <a:lnTo>
                      <a:pt x="4990" y="1944"/>
                    </a:lnTo>
                    <a:lnTo>
                      <a:pt x="4971" y="1981"/>
                    </a:lnTo>
                    <a:lnTo>
                      <a:pt x="4933" y="2001"/>
                    </a:lnTo>
                    <a:lnTo>
                      <a:pt x="4914" y="2001"/>
                    </a:lnTo>
                    <a:lnTo>
                      <a:pt x="4876" y="2020"/>
                    </a:lnTo>
                    <a:lnTo>
                      <a:pt x="4857" y="2077"/>
                    </a:lnTo>
                    <a:lnTo>
                      <a:pt x="4819" y="2115"/>
                    </a:lnTo>
                    <a:lnTo>
                      <a:pt x="4743" y="2153"/>
                    </a:lnTo>
                    <a:lnTo>
                      <a:pt x="4781" y="2191"/>
                    </a:lnTo>
                    <a:lnTo>
                      <a:pt x="4743" y="2248"/>
                    </a:lnTo>
                    <a:lnTo>
                      <a:pt x="4704" y="2325"/>
                    </a:lnTo>
                    <a:lnTo>
                      <a:pt x="4667" y="2362"/>
                    </a:lnTo>
                    <a:lnTo>
                      <a:pt x="4685" y="2401"/>
                    </a:lnTo>
                    <a:lnTo>
                      <a:pt x="4685" y="2439"/>
                    </a:lnTo>
                    <a:lnTo>
                      <a:pt x="4685" y="2458"/>
                    </a:lnTo>
                    <a:lnTo>
                      <a:pt x="4724" y="2515"/>
                    </a:lnTo>
                    <a:lnTo>
                      <a:pt x="4743" y="2534"/>
                    </a:lnTo>
                    <a:lnTo>
                      <a:pt x="4743" y="2572"/>
                    </a:lnTo>
                    <a:lnTo>
                      <a:pt x="4743" y="2687"/>
                    </a:lnTo>
                    <a:lnTo>
                      <a:pt x="4743" y="2743"/>
                    </a:lnTo>
                    <a:lnTo>
                      <a:pt x="4704" y="2858"/>
                    </a:lnTo>
                    <a:lnTo>
                      <a:pt x="4704" y="2877"/>
                    </a:lnTo>
                    <a:lnTo>
                      <a:pt x="4685" y="2896"/>
                    </a:lnTo>
                    <a:lnTo>
                      <a:pt x="4667" y="2915"/>
                    </a:lnTo>
                    <a:lnTo>
                      <a:pt x="4628" y="2972"/>
                    </a:lnTo>
                    <a:lnTo>
                      <a:pt x="4667" y="3048"/>
                    </a:lnTo>
                    <a:lnTo>
                      <a:pt x="4667" y="3068"/>
                    </a:lnTo>
                    <a:lnTo>
                      <a:pt x="4667" y="3086"/>
                    </a:lnTo>
                    <a:lnTo>
                      <a:pt x="4667" y="3105"/>
                    </a:lnTo>
                    <a:lnTo>
                      <a:pt x="4648" y="3144"/>
                    </a:lnTo>
                    <a:lnTo>
                      <a:pt x="4628" y="3163"/>
                    </a:lnTo>
                    <a:lnTo>
                      <a:pt x="4628" y="3182"/>
                    </a:lnTo>
                    <a:lnTo>
                      <a:pt x="4571" y="3200"/>
                    </a:lnTo>
                    <a:lnTo>
                      <a:pt x="4476" y="3353"/>
                    </a:lnTo>
                    <a:lnTo>
                      <a:pt x="4457" y="3372"/>
                    </a:lnTo>
                    <a:lnTo>
                      <a:pt x="4438" y="3372"/>
                    </a:lnTo>
                    <a:lnTo>
                      <a:pt x="4419" y="3372"/>
                    </a:lnTo>
                    <a:lnTo>
                      <a:pt x="4400" y="3372"/>
                    </a:lnTo>
                    <a:lnTo>
                      <a:pt x="4381" y="3391"/>
                    </a:lnTo>
                    <a:lnTo>
                      <a:pt x="4343" y="3410"/>
                    </a:lnTo>
                    <a:lnTo>
                      <a:pt x="4304" y="3449"/>
                    </a:lnTo>
                    <a:lnTo>
                      <a:pt x="4286" y="3467"/>
                    </a:lnTo>
                    <a:lnTo>
                      <a:pt x="4286" y="3486"/>
                    </a:lnTo>
                    <a:lnTo>
                      <a:pt x="4286" y="3544"/>
                    </a:lnTo>
                    <a:lnTo>
                      <a:pt x="4286" y="3620"/>
                    </a:lnTo>
                    <a:lnTo>
                      <a:pt x="4286" y="3639"/>
                    </a:lnTo>
                    <a:lnTo>
                      <a:pt x="4267" y="3734"/>
                    </a:lnTo>
                    <a:lnTo>
                      <a:pt x="4267" y="3772"/>
                    </a:lnTo>
                    <a:lnTo>
                      <a:pt x="4267" y="3810"/>
                    </a:lnTo>
                    <a:lnTo>
                      <a:pt x="4267" y="3848"/>
                    </a:lnTo>
                    <a:lnTo>
                      <a:pt x="4286" y="3886"/>
                    </a:lnTo>
                    <a:lnTo>
                      <a:pt x="4209" y="3906"/>
                    </a:lnTo>
                    <a:lnTo>
                      <a:pt x="4133" y="3944"/>
                    </a:lnTo>
                    <a:lnTo>
                      <a:pt x="4057" y="4001"/>
                    </a:lnTo>
                    <a:lnTo>
                      <a:pt x="4019" y="4058"/>
                    </a:lnTo>
                    <a:lnTo>
                      <a:pt x="4000" y="4115"/>
                    </a:lnTo>
                    <a:lnTo>
                      <a:pt x="3981" y="4153"/>
                    </a:lnTo>
                    <a:lnTo>
                      <a:pt x="3962" y="4248"/>
                    </a:lnTo>
                    <a:lnTo>
                      <a:pt x="3942" y="4363"/>
                    </a:lnTo>
                    <a:lnTo>
                      <a:pt x="3866" y="4553"/>
                    </a:lnTo>
                    <a:lnTo>
                      <a:pt x="3847" y="4591"/>
                    </a:lnTo>
                    <a:lnTo>
                      <a:pt x="3810" y="4687"/>
                    </a:lnTo>
                    <a:lnTo>
                      <a:pt x="3771" y="4705"/>
                    </a:lnTo>
                    <a:lnTo>
                      <a:pt x="3733" y="4724"/>
                    </a:lnTo>
                    <a:lnTo>
                      <a:pt x="3657" y="4724"/>
                    </a:lnTo>
                    <a:lnTo>
                      <a:pt x="3581" y="4724"/>
                    </a:lnTo>
                    <a:lnTo>
                      <a:pt x="3524" y="4705"/>
                    </a:lnTo>
                    <a:lnTo>
                      <a:pt x="3371" y="4553"/>
                    </a:lnTo>
                    <a:lnTo>
                      <a:pt x="3333" y="4534"/>
                    </a:lnTo>
                    <a:lnTo>
                      <a:pt x="3295" y="4515"/>
                    </a:lnTo>
                    <a:lnTo>
                      <a:pt x="3257" y="4534"/>
                    </a:lnTo>
                    <a:lnTo>
                      <a:pt x="3219" y="4553"/>
                    </a:lnTo>
                    <a:lnTo>
                      <a:pt x="3219" y="4572"/>
                    </a:lnTo>
                    <a:lnTo>
                      <a:pt x="3200" y="4572"/>
                    </a:lnTo>
                    <a:lnTo>
                      <a:pt x="3200" y="4591"/>
                    </a:lnTo>
                    <a:lnTo>
                      <a:pt x="3200" y="4610"/>
                    </a:lnTo>
                    <a:lnTo>
                      <a:pt x="3180" y="4648"/>
                    </a:lnTo>
                    <a:lnTo>
                      <a:pt x="3143" y="4668"/>
                    </a:lnTo>
                    <a:lnTo>
                      <a:pt x="3104" y="4687"/>
                    </a:lnTo>
                    <a:lnTo>
                      <a:pt x="2628" y="4934"/>
                    </a:lnTo>
                    <a:lnTo>
                      <a:pt x="2571" y="4934"/>
                    </a:lnTo>
                    <a:lnTo>
                      <a:pt x="2514" y="4953"/>
                    </a:lnTo>
                    <a:lnTo>
                      <a:pt x="2247" y="4896"/>
                    </a:lnTo>
                    <a:lnTo>
                      <a:pt x="2190" y="4877"/>
                    </a:lnTo>
                    <a:lnTo>
                      <a:pt x="2152" y="4839"/>
                    </a:lnTo>
                    <a:lnTo>
                      <a:pt x="2133" y="4801"/>
                    </a:lnTo>
                    <a:lnTo>
                      <a:pt x="2038" y="4763"/>
                    </a:lnTo>
                    <a:lnTo>
                      <a:pt x="2000" y="4724"/>
                    </a:lnTo>
                    <a:lnTo>
                      <a:pt x="1942" y="4572"/>
                    </a:lnTo>
                    <a:lnTo>
                      <a:pt x="1905" y="4496"/>
                    </a:lnTo>
                    <a:lnTo>
                      <a:pt x="1866" y="4439"/>
                    </a:lnTo>
                    <a:lnTo>
                      <a:pt x="1847" y="4324"/>
                    </a:lnTo>
                    <a:lnTo>
                      <a:pt x="1790" y="4248"/>
                    </a:lnTo>
                    <a:lnTo>
                      <a:pt x="1695" y="4267"/>
                    </a:lnTo>
                    <a:lnTo>
                      <a:pt x="1657" y="4287"/>
                    </a:lnTo>
                    <a:lnTo>
                      <a:pt x="1580" y="4306"/>
                    </a:lnTo>
                    <a:lnTo>
                      <a:pt x="1543" y="4306"/>
                    </a:lnTo>
                    <a:lnTo>
                      <a:pt x="1504" y="4306"/>
                    </a:lnTo>
                    <a:lnTo>
                      <a:pt x="1466" y="4287"/>
                    </a:lnTo>
                    <a:lnTo>
                      <a:pt x="1428" y="4287"/>
                    </a:lnTo>
                    <a:lnTo>
                      <a:pt x="1390" y="4287"/>
                    </a:lnTo>
                    <a:lnTo>
                      <a:pt x="1352" y="4343"/>
                    </a:lnTo>
                    <a:lnTo>
                      <a:pt x="1352" y="4401"/>
                    </a:lnTo>
                    <a:lnTo>
                      <a:pt x="1314" y="4439"/>
                    </a:lnTo>
                    <a:lnTo>
                      <a:pt x="1276" y="4477"/>
                    </a:lnTo>
                    <a:lnTo>
                      <a:pt x="1143" y="4572"/>
                    </a:lnTo>
                    <a:lnTo>
                      <a:pt x="1123" y="4610"/>
                    </a:lnTo>
                    <a:lnTo>
                      <a:pt x="1104" y="4629"/>
                    </a:lnTo>
                    <a:lnTo>
                      <a:pt x="1009" y="4820"/>
                    </a:lnTo>
                    <a:lnTo>
                      <a:pt x="971" y="4820"/>
                    </a:lnTo>
                    <a:lnTo>
                      <a:pt x="971" y="4839"/>
                    </a:lnTo>
                    <a:lnTo>
                      <a:pt x="933" y="4839"/>
                    </a:lnTo>
                    <a:lnTo>
                      <a:pt x="914" y="4839"/>
                    </a:lnTo>
                    <a:lnTo>
                      <a:pt x="895" y="4839"/>
                    </a:lnTo>
                    <a:lnTo>
                      <a:pt x="876" y="4801"/>
                    </a:lnTo>
                    <a:lnTo>
                      <a:pt x="838" y="4687"/>
                    </a:lnTo>
                    <a:lnTo>
                      <a:pt x="800" y="4629"/>
                    </a:lnTo>
                    <a:lnTo>
                      <a:pt x="781" y="4629"/>
                    </a:lnTo>
                    <a:lnTo>
                      <a:pt x="742" y="4591"/>
                    </a:lnTo>
                    <a:lnTo>
                      <a:pt x="742" y="4572"/>
                    </a:lnTo>
                    <a:lnTo>
                      <a:pt x="723" y="4572"/>
                    </a:lnTo>
                    <a:lnTo>
                      <a:pt x="723" y="4534"/>
                    </a:lnTo>
                    <a:lnTo>
                      <a:pt x="704" y="4439"/>
                    </a:lnTo>
                    <a:lnTo>
                      <a:pt x="704" y="4401"/>
                    </a:lnTo>
                    <a:lnTo>
                      <a:pt x="686" y="4382"/>
                    </a:lnTo>
                    <a:lnTo>
                      <a:pt x="552" y="4324"/>
                    </a:lnTo>
                    <a:lnTo>
                      <a:pt x="533" y="4287"/>
                    </a:lnTo>
                    <a:lnTo>
                      <a:pt x="514" y="4267"/>
                    </a:lnTo>
                    <a:lnTo>
                      <a:pt x="495" y="4191"/>
                    </a:lnTo>
                    <a:lnTo>
                      <a:pt x="476" y="4153"/>
                    </a:lnTo>
                    <a:lnTo>
                      <a:pt x="457" y="4134"/>
                    </a:lnTo>
                    <a:lnTo>
                      <a:pt x="457" y="4115"/>
                    </a:lnTo>
                    <a:lnTo>
                      <a:pt x="495" y="4039"/>
                    </a:lnTo>
                    <a:lnTo>
                      <a:pt x="495" y="3886"/>
                    </a:lnTo>
                    <a:lnTo>
                      <a:pt x="438" y="3791"/>
                    </a:lnTo>
                    <a:lnTo>
                      <a:pt x="438" y="3734"/>
                    </a:lnTo>
                    <a:lnTo>
                      <a:pt x="419" y="3715"/>
                    </a:lnTo>
                    <a:lnTo>
                      <a:pt x="400" y="3677"/>
                    </a:lnTo>
                    <a:lnTo>
                      <a:pt x="285" y="3601"/>
                    </a:lnTo>
                    <a:lnTo>
                      <a:pt x="228" y="3581"/>
                    </a:lnTo>
                    <a:lnTo>
                      <a:pt x="190" y="3581"/>
                    </a:lnTo>
                    <a:lnTo>
                      <a:pt x="152" y="3620"/>
                    </a:lnTo>
                    <a:lnTo>
                      <a:pt x="133" y="3639"/>
                    </a:lnTo>
                    <a:lnTo>
                      <a:pt x="95" y="3658"/>
                    </a:lnTo>
                    <a:lnTo>
                      <a:pt x="57" y="3639"/>
                    </a:lnTo>
                    <a:lnTo>
                      <a:pt x="0" y="3563"/>
                    </a:lnTo>
                    <a:lnTo>
                      <a:pt x="19" y="3315"/>
                    </a:lnTo>
                    <a:lnTo>
                      <a:pt x="152" y="3200"/>
                    </a:lnTo>
                    <a:lnTo>
                      <a:pt x="305" y="2839"/>
                    </a:lnTo>
                    <a:lnTo>
                      <a:pt x="324" y="2782"/>
                    </a:lnTo>
                    <a:lnTo>
                      <a:pt x="342" y="2629"/>
                    </a:lnTo>
                    <a:lnTo>
                      <a:pt x="361" y="2572"/>
                    </a:lnTo>
                    <a:lnTo>
                      <a:pt x="419" y="2496"/>
                    </a:lnTo>
                    <a:lnTo>
                      <a:pt x="704" y="2248"/>
                    </a:lnTo>
                    <a:lnTo>
                      <a:pt x="857" y="2191"/>
                    </a:lnTo>
                    <a:lnTo>
                      <a:pt x="876" y="2153"/>
                    </a:lnTo>
                    <a:lnTo>
                      <a:pt x="876" y="2134"/>
                    </a:lnTo>
                    <a:lnTo>
                      <a:pt x="818" y="2001"/>
                    </a:lnTo>
                  </a:path>
                </a:pathLst>
              </a:custGeom>
              <a:solidFill>
                <a:srgbClr val="C9C9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4" name="Freeform 11">
                <a:extLst>
                  <a:ext uri="{FF2B5EF4-FFF2-40B4-BE49-F238E27FC236}">
                    <a16:creationId xmlns:a16="http://schemas.microsoft.com/office/drawing/2014/main" id="{C036393E-A17B-0449-B53D-E18DB4F61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5900" y="9675813"/>
                <a:ext cx="3806825" cy="3978275"/>
              </a:xfrm>
              <a:custGeom>
                <a:avLst/>
                <a:gdLst>
                  <a:gd name="T0" fmla="*/ 642092524 w 10573"/>
                  <a:gd name="T1" fmla="*/ 81414755 h 11049"/>
                  <a:gd name="T2" fmla="*/ 738413154 w 10573"/>
                  <a:gd name="T3" fmla="*/ 27224666 h 11049"/>
                  <a:gd name="T4" fmla="*/ 772896371 w 10573"/>
                  <a:gd name="T5" fmla="*/ 12315766 h 11049"/>
                  <a:gd name="T6" fmla="*/ 814898904 w 10573"/>
                  <a:gd name="T7" fmla="*/ 22168739 h 11049"/>
                  <a:gd name="T8" fmla="*/ 886588407 w 10573"/>
                  <a:gd name="T9" fmla="*/ 37077278 h 11049"/>
                  <a:gd name="T10" fmla="*/ 1014929141 w 10573"/>
                  <a:gd name="T11" fmla="*/ 81414755 h 11049"/>
                  <a:gd name="T12" fmla="*/ 1091414891 w 10573"/>
                  <a:gd name="T13" fmla="*/ 118492393 h 11049"/>
                  <a:gd name="T14" fmla="*/ 1209903174 w 10573"/>
                  <a:gd name="T15" fmla="*/ 172812104 h 11049"/>
                  <a:gd name="T16" fmla="*/ 1264350889 w 10573"/>
                  <a:gd name="T17" fmla="*/ 261745939 h 11049"/>
                  <a:gd name="T18" fmla="*/ 1249442595 w 10573"/>
                  <a:gd name="T19" fmla="*/ 427168223 h 11049"/>
                  <a:gd name="T20" fmla="*/ 1274203340 w 10573"/>
                  <a:gd name="T21" fmla="*/ 535808004 h 11049"/>
                  <a:gd name="T22" fmla="*/ 1313742401 w 10573"/>
                  <a:gd name="T23" fmla="*/ 600109948 h 11049"/>
                  <a:gd name="T24" fmla="*/ 1353281821 w 10573"/>
                  <a:gd name="T25" fmla="*/ 772922051 h 11049"/>
                  <a:gd name="T26" fmla="*/ 1291445128 w 10573"/>
                  <a:gd name="T27" fmla="*/ 775385205 h 11049"/>
                  <a:gd name="T28" fmla="*/ 1244516370 w 10573"/>
                  <a:gd name="T29" fmla="*/ 772922051 h 11049"/>
                  <a:gd name="T30" fmla="*/ 1175419598 w 10573"/>
                  <a:gd name="T31" fmla="*/ 891414085 h 11049"/>
                  <a:gd name="T32" fmla="*/ 1168030260 w 10573"/>
                  <a:gd name="T33" fmla="*/ 1005109793 h 11049"/>
                  <a:gd name="T34" fmla="*/ 1123564974 w 10573"/>
                  <a:gd name="T35" fmla="*/ 1042057450 h 11049"/>
                  <a:gd name="T36" fmla="*/ 1106323186 w 10573"/>
                  <a:gd name="T37" fmla="*/ 1059299882 h 11049"/>
                  <a:gd name="T38" fmla="*/ 1042023020 w 10573"/>
                  <a:gd name="T39" fmla="*/ 1088987701 h 11049"/>
                  <a:gd name="T40" fmla="*/ 1084025553 w 10573"/>
                  <a:gd name="T41" fmla="*/ 1143307411 h 11049"/>
                  <a:gd name="T42" fmla="*/ 1037096795 w 10573"/>
                  <a:gd name="T43" fmla="*/ 1197627122 h 11049"/>
                  <a:gd name="T44" fmla="*/ 923534737 w 10573"/>
                  <a:gd name="T45" fmla="*/ 1284097804 h 11049"/>
                  <a:gd name="T46" fmla="*/ 866753888 w 10573"/>
                  <a:gd name="T47" fmla="*/ 1338417514 h 11049"/>
                  <a:gd name="T48" fmla="*/ 745672513 w 10573"/>
                  <a:gd name="T49" fmla="*/ 1311322469 h 11049"/>
                  <a:gd name="T50" fmla="*/ 666723651 w 10573"/>
                  <a:gd name="T51" fmla="*/ 1400127044 h 11049"/>
                  <a:gd name="T52" fmla="*/ 464230661 w 10573"/>
                  <a:gd name="T53" fmla="*/ 1429814863 h 11049"/>
                  <a:gd name="T54" fmla="*/ 402523227 w 10573"/>
                  <a:gd name="T55" fmla="*/ 1377958305 h 11049"/>
                  <a:gd name="T56" fmla="*/ 335889927 w 10573"/>
                  <a:gd name="T57" fmla="*/ 1303803389 h 11049"/>
                  <a:gd name="T58" fmla="*/ 266663537 w 10573"/>
                  <a:gd name="T59" fmla="*/ 1274245191 h 11049"/>
                  <a:gd name="T60" fmla="*/ 4926225 w 10573"/>
                  <a:gd name="T61" fmla="*/ 1239631066 h 11049"/>
                  <a:gd name="T62" fmla="*/ 24631126 w 10573"/>
                  <a:gd name="T63" fmla="*/ 1242094219 h 11049"/>
                  <a:gd name="T64" fmla="*/ 61707434 w 10573"/>
                  <a:gd name="T65" fmla="*/ 1148233718 h 11049"/>
                  <a:gd name="T66" fmla="*/ 123414509 w 10573"/>
                  <a:gd name="T67" fmla="*/ 1126064979 h 11049"/>
                  <a:gd name="T68" fmla="*/ 182658830 w 10573"/>
                  <a:gd name="T69" fmla="*/ 1145770564 h 11049"/>
                  <a:gd name="T70" fmla="*/ 192640899 w 10573"/>
                  <a:gd name="T71" fmla="*/ 1059299882 h 11049"/>
                  <a:gd name="T72" fmla="*/ 239569298 w 10573"/>
                  <a:gd name="T73" fmla="*/ 1002516659 h 11049"/>
                  <a:gd name="T74" fmla="*/ 328370971 w 10573"/>
                  <a:gd name="T75" fmla="*/ 972958461 h 11049"/>
                  <a:gd name="T76" fmla="*/ 400060114 w 10573"/>
                  <a:gd name="T77" fmla="*/ 930954876 h 11049"/>
                  <a:gd name="T78" fmla="*/ 301276732 w 10573"/>
                  <a:gd name="T79" fmla="*/ 750753313 h 11049"/>
                  <a:gd name="T80" fmla="*/ 254347973 w 10573"/>
                  <a:gd name="T81" fmla="*/ 765532232 h 11049"/>
                  <a:gd name="T82" fmla="*/ 209882328 w 10573"/>
                  <a:gd name="T83" fmla="*/ 800146717 h 11049"/>
                  <a:gd name="T84" fmla="*/ 138322803 w 10573"/>
                  <a:gd name="T85" fmla="*/ 832168068 h 11049"/>
                  <a:gd name="T86" fmla="*/ 93857157 w 10573"/>
                  <a:gd name="T87" fmla="*/ 809999330 h 11049"/>
                  <a:gd name="T88" fmla="*/ 74022637 w 10573"/>
                  <a:gd name="T89" fmla="*/ 792627277 h 11049"/>
                  <a:gd name="T90" fmla="*/ 118488283 w 10573"/>
                  <a:gd name="T91" fmla="*/ 698896756 h 11049"/>
                  <a:gd name="T92" fmla="*/ 69096412 w 10573"/>
                  <a:gd name="T93" fmla="*/ 674135243 h 11049"/>
                  <a:gd name="T94" fmla="*/ 237106185 w 10573"/>
                  <a:gd name="T95" fmla="*/ 590257335 h 11049"/>
                  <a:gd name="T96" fmla="*/ 261737311 w 10573"/>
                  <a:gd name="T97" fmla="*/ 572885282 h 11049"/>
                  <a:gd name="T98" fmla="*/ 330834084 w 10573"/>
                  <a:gd name="T99" fmla="*/ 575348435 h 11049"/>
                  <a:gd name="T100" fmla="*/ 385281438 w 10573"/>
                  <a:gd name="T101" fmla="*/ 488877753 h 11049"/>
                  <a:gd name="T102" fmla="*/ 385281438 w 10573"/>
                  <a:gd name="T103" fmla="*/ 434558043 h 11049"/>
                  <a:gd name="T104" fmla="*/ 422228128 w 10573"/>
                  <a:gd name="T105" fmla="*/ 399943558 h 11049"/>
                  <a:gd name="T106" fmla="*/ 429617466 w 10573"/>
                  <a:gd name="T107" fmla="*/ 370385360 h 11049"/>
                  <a:gd name="T108" fmla="*/ 442062647 w 10573"/>
                  <a:gd name="T109" fmla="*/ 311139343 h 11049"/>
                  <a:gd name="T110" fmla="*/ 454378211 w 10573"/>
                  <a:gd name="T111" fmla="*/ 259282786 h 11049"/>
                  <a:gd name="T112" fmla="*/ 491454159 w 10573"/>
                  <a:gd name="T113" fmla="*/ 214815688 h 11049"/>
                  <a:gd name="T114" fmla="*/ 476545864 w 10573"/>
                  <a:gd name="T115" fmla="*/ 180201563 h 11049"/>
                  <a:gd name="T116" fmla="*/ 476545864 w 10573"/>
                  <a:gd name="T117" fmla="*/ 135864086 h 110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573" h="11049">
                    <a:moveTo>
                      <a:pt x="3715" y="933"/>
                    </a:moveTo>
                    <a:lnTo>
                      <a:pt x="3771" y="914"/>
                    </a:lnTo>
                    <a:lnTo>
                      <a:pt x="3810" y="914"/>
                    </a:lnTo>
                    <a:lnTo>
                      <a:pt x="3867" y="933"/>
                    </a:lnTo>
                    <a:lnTo>
                      <a:pt x="3943" y="914"/>
                    </a:lnTo>
                    <a:lnTo>
                      <a:pt x="4057" y="838"/>
                    </a:lnTo>
                    <a:lnTo>
                      <a:pt x="4858" y="667"/>
                    </a:lnTo>
                    <a:lnTo>
                      <a:pt x="4914" y="647"/>
                    </a:lnTo>
                    <a:lnTo>
                      <a:pt x="4953" y="628"/>
                    </a:lnTo>
                    <a:lnTo>
                      <a:pt x="5029" y="571"/>
                    </a:lnTo>
                    <a:lnTo>
                      <a:pt x="5200" y="419"/>
                    </a:lnTo>
                    <a:lnTo>
                      <a:pt x="5334" y="324"/>
                    </a:lnTo>
                    <a:lnTo>
                      <a:pt x="5410" y="266"/>
                    </a:lnTo>
                    <a:lnTo>
                      <a:pt x="5467" y="229"/>
                    </a:lnTo>
                    <a:lnTo>
                      <a:pt x="5543" y="229"/>
                    </a:lnTo>
                    <a:lnTo>
                      <a:pt x="5619" y="229"/>
                    </a:lnTo>
                    <a:lnTo>
                      <a:pt x="5676" y="210"/>
                    </a:lnTo>
                    <a:lnTo>
                      <a:pt x="5696" y="210"/>
                    </a:lnTo>
                    <a:lnTo>
                      <a:pt x="5715" y="190"/>
                    </a:lnTo>
                    <a:lnTo>
                      <a:pt x="5733" y="171"/>
                    </a:lnTo>
                    <a:lnTo>
                      <a:pt x="5791" y="171"/>
                    </a:lnTo>
                    <a:lnTo>
                      <a:pt x="5829" y="152"/>
                    </a:lnTo>
                    <a:lnTo>
                      <a:pt x="5886" y="76"/>
                    </a:lnTo>
                    <a:lnTo>
                      <a:pt x="5905" y="76"/>
                    </a:lnTo>
                    <a:lnTo>
                      <a:pt x="5943" y="76"/>
                    </a:lnTo>
                    <a:lnTo>
                      <a:pt x="5943" y="95"/>
                    </a:lnTo>
                    <a:lnTo>
                      <a:pt x="5962" y="95"/>
                    </a:lnTo>
                    <a:lnTo>
                      <a:pt x="6000" y="95"/>
                    </a:lnTo>
                    <a:lnTo>
                      <a:pt x="6000" y="76"/>
                    </a:lnTo>
                    <a:lnTo>
                      <a:pt x="5981" y="38"/>
                    </a:lnTo>
                    <a:lnTo>
                      <a:pt x="6000" y="19"/>
                    </a:lnTo>
                    <a:lnTo>
                      <a:pt x="6038" y="0"/>
                    </a:lnTo>
                    <a:lnTo>
                      <a:pt x="6114" y="0"/>
                    </a:lnTo>
                    <a:lnTo>
                      <a:pt x="6153" y="19"/>
                    </a:lnTo>
                    <a:lnTo>
                      <a:pt x="6172" y="57"/>
                    </a:lnTo>
                    <a:lnTo>
                      <a:pt x="6286" y="171"/>
                    </a:lnTo>
                    <a:lnTo>
                      <a:pt x="6362" y="229"/>
                    </a:lnTo>
                    <a:lnTo>
                      <a:pt x="6438" y="286"/>
                    </a:lnTo>
                    <a:lnTo>
                      <a:pt x="6495" y="305"/>
                    </a:lnTo>
                    <a:lnTo>
                      <a:pt x="6553" y="305"/>
                    </a:lnTo>
                    <a:lnTo>
                      <a:pt x="6629" y="324"/>
                    </a:lnTo>
                    <a:lnTo>
                      <a:pt x="6724" y="324"/>
                    </a:lnTo>
                    <a:lnTo>
                      <a:pt x="6762" y="305"/>
                    </a:lnTo>
                    <a:lnTo>
                      <a:pt x="6800" y="305"/>
                    </a:lnTo>
                    <a:lnTo>
                      <a:pt x="6839" y="286"/>
                    </a:lnTo>
                    <a:lnTo>
                      <a:pt x="6915" y="229"/>
                    </a:lnTo>
                    <a:lnTo>
                      <a:pt x="6971" y="210"/>
                    </a:lnTo>
                    <a:lnTo>
                      <a:pt x="7048" y="190"/>
                    </a:lnTo>
                    <a:lnTo>
                      <a:pt x="7181" y="190"/>
                    </a:lnTo>
                    <a:lnTo>
                      <a:pt x="7257" y="190"/>
                    </a:lnTo>
                    <a:lnTo>
                      <a:pt x="7315" y="229"/>
                    </a:lnTo>
                    <a:lnTo>
                      <a:pt x="7772" y="552"/>
                    </a:lnTo>
                    <a:lnTo>
                      <a:pt x="7791" y="591"/>
                    </a:lnTo>
                    <a:lnTo>
                      <a:pt x="7829" y="628"/>
                    </a:lnTo>
                    <a:lnTo>
                      <a:pt x="7848" y="667"/>
                    </a:lnTo>
                    <a:lnTo>
                      <a:pt x="7848" y="705"/>
                    </a:lnTo>
                    <a:lnTo>
                      <a:pt x="7867" y="724"/>
                    </a:lnTo>
                    <a:lnTo>
                      <a:pt x="7867" y="743"/>
                    </a:lnTo>
                    <a:lnTo>
                      <a:pt x="7943" y="819"/>
                    </a:lnTo>
                    <a:lnTo>
                      <a:pt x="7962" y="857"/>
                    </a:lnTo>
                    <a:lnTo>
                      <a:pt x="7981" y="876"/>
                    </a:lnTo>
                    <a:lnTo>
                      <a:pt x="8058" y="914"/>
                    </a:lnTo>
                    <a:lnTo>
                      <a:pt x="8419" y="914"/>
                    </a:lnTo>
                    <a:lnTo>
                      <a:pt x="9333" y="914"/>
                    </a:lnTo>
                    <a:lnTo>
                      <a:pt x="9315" y="952"/>
                    </a:lnTo>
                    <a:lnTo>
                      <a:pt x="9315" y="1028"/>
                    </a:lnTo>
                    <a:lnTo>
                      <a:pt x="9315" y="1086"/>
                    </a:lnTo>
                    <a:lnTo>
                      <a:pt x="9333" y="1124"/>
                    </a:lnTo>
                    <a:lnTo>
                      <a:pt x="9296" y="1238"/>
                    </a:lnTo>
                    <a:lnTo>
                      <a:pt x="9296" y="1257"/>
                    </a:lnTo>
                    <a:lnTo>
                      <a:pt x="9315" y="1295"/>
                    </a:lnTo>
                    <a:lnTo>
                      <a:pt x="9333" y="1333"/>
                    </a:lnTo>
                    <a:lnTo>
                      <a:pt x="9429" y="1448"/>
                    </a:lnTo>
                    <a:lnTo>
                      <a:pt x="9524" y="1581"/>
                    </a:lnTo>
                    <a:lnTo>
                      <a:pt x="9543" y="1619"/>
                    </a:lnTo>
                    <a:lnTo>
                      <a:pt x="9600" y="1790"/>
                    </a:lnTo>
                    <a:lnTo>
                      <a:pt x="9600" y="1829"/>
                    </a:lnTo>
                    <a:lnTo>
                      <a:pt x="9638" y="1866"/>
                    </a:lnTo>
                    <a:lnTo>
                      <a:pt x="9734" y="1962"/>
                    </a:lnTo>
                    <a:lnTo>
                      <a:pt x="9734" y="1981"/>
                    </a:lnTo>
                    <a:lnTo>
                      <a:pt x="9753" y="2019"/>
                    </a:lnTo>
                    <a:lnTo>
                      <a:pt x="9772" y="2076"/>
                    </a:lnTo>
                    <a:lnTo>
                      <a:pt x="9810" y="2210"/>
                    </a:lnTo>
                    <a:lnTo>
                      <a:pt x="9886" y="2324"/>
                    </a:lnTo>
                    <a:lnTo>
                      <a:pt x="9924" y="2400"/>
                    </a:lnTo>
                    <a:lnTo>
                      <a:pt x="9981" y="2476"/>
                    </a:lnTo>
                    <a:lnTo>
                      <a:pt x="9981" y="2533"/>
                    </a:lnTo>
                    <a:lnTo>
                      <a:pt x="9962" y="2628"/>
                    </a:lnTo>
                    <a:lnTo>
                      <a:pt x="9810" y="3009"/>
                    </a:lnTo>
                    <a:lnTo>
                      <a:pt x="9638" y="3295"/>
                    </a:lnTo>
                    <a:lnTo>
                      <a:pt x="9619" y="3334"/>
                    </a:lnTo>
                    <a:lnTo>
                      <a:pt x="9582" y="3352"/>
                    </a:lnTo>
                    <a:lnTo>
                      <a:pt x="9524" y="3352"/>
                    </a:lnTo>
                    <a:lnTo>
                      <a:pt x="9296" y="3352"/>
                    </a:lnTo>
                    <a:lnTo>
                      <a:pt x="9124" y="3390"/>
                    </a:lnTo>
                    <a:lnTo>
                      <a:pt x="9162" y="3466"/>
                    </a:lnTo>
                    <a:lnTo>
                      <a:pt x="9391" y="3638"/>
                    </a:lnTo>
                    <a:lnTo>
                      <a:pt x="9791" y="4057"/>
                    </a:lnTo>
                    <a:lnTo>
                      <a:pt x="9829" y="4133"/>
                    </a:lnTo>
                    <a:lnTo>
                      <a:pt x="9905" y="4248"/>
                    </a:lnTo>
                    <a:lnTo>
                      <a:pt x="9924" y="4324"/>
                    </a:lnTo>
                    <a:lnTo>
                      <a:pt x="9924" y="4381"/>
                    </a:lnTo>
                    <a:lnTo>
                      <a:pt x="9905" y="4457"/>
                    </a:lnTo>
                    <a:lnTo>
                      <a:pt x="9905" y="4476"/>
                    </a:lnTo>
                    <a:lnTo>
                      <a:pt x="9905" y="4514"/>
                    </a:lnTo>
                    <a:lnTo>
                      <a:pt x="9905" y="4533"/>
                    </a:lnTo>
                    <a:lnTo>
                      <a:pt x="9962" y="4572"/>
                    </a:lnTo>
                    <a:lnTo>
                      <a:pt x="10134" y="4629"/>
                    </a:lnTo>
                    <a:lnTo>
                      <a:pt x="10172" y="4648"/>
                    </a:lnTo>
                    <a:lnTo>
                      <a:pt x="10210" y="4648"/>
                    </a:lnTo>
                    <a:lnTo>
                      <a:pt x="10305" y="4648"/>
                    </a:lnTo>
                    <a:lnTo>
                      <a:pt x="10343" y="4667"/>
                    </a:lnTo>
                    <a:lnTo>
                      <a:pt x="10400" y="4724"/>
                    </a:lnTo>
                    <a:lnTo>
                      <a:pt x="10534" y="4990"/>
                    </a:lnTo>
                    <a:lnTo>
                      <a:pt x="10572" y="5124"/>
                    </a:lnTo>
                    <a:lnTo>
                      <a:pt x="10476" y="5924"/>
                    </a:lnTo>
                    <a:lnTo>
                      <a:pt x="10439" y="5962"/>
                    </a:lnTo>
                    <a:lnTo>
                      <a:pt x="10420" y="5981"/>
                    </a:lnTo>
                    <a:lnTo>
                      <a:pt x="10381" y="5981"/>
                    </a:lnTo>
                    <a:lnTo>
                      <a:pt x="10305" y="5962"/>
                    </a:lnTo>
                    <a:lnTo>
                      <a:pt x="10267" y="5962"/>
                    </a:lnTo>
                    <a:lnTo>
                      <a:pt x="10229" y="5962"/>
                    </a:lnTo>
                    <a:lnTo>
                      <a:pt x="10134" y="6000"/>
                    </a:lnTo>
                    <a:lnTo>
                      <a:pt x="10095" y="6000"/>
                    </a:lnTo>
                    <a:lnTo>
                      <a:pt x="10058" y="6000"/>
                    </a:lnTo>
                    <a:lnTo>
                      <a:pt x="9962" y="5981"/>
                    </a:lnTo>
                    <a:lnTo>
                      <a:pt x="9924" y="5962"/>
                    </a:lnTo>
                    <a:lnTo>
                      <a:pt x="9829" y="5981"/>
                    </a:lnTo>
                    <a:lnTo>
                      <a:pt x="9791" y="5981"/>
                    </a:lnTo>
                    <a:lnTo>
                      <a:pt x="9753" y="5981"/>
                    </a:lnTo>
                    <a:lnTo>
                      <a:pt x="9714" y="5962"/>
                    </a:lnTo>
                    <a:lnTo>
                      <a:pt x="9695" y="5962"/>
                    </a:lnTo>
                    <a:lnTo>
                      <a:pt x="9658" y="5943"/>
                    </a:lnTo>
                    <a:lnTo>
                      <a:pt x="9638" y="5943"/>
                    </a:lnTo>
                    <a:lnTo>
                      <a:pt x="9600" y="5962"/>
                    </a:lnTo>
                    <a:lnTo>
                      <a:pt x="9562" y="5962"/>
                    </a:lnTo>
                    <a:lnTo>
                      <a:pt x="9391" y="6076"/>
                    </a:lnTo>
                    <a:lnTo>
                      <a:pt x="9353" y="6114"/>
                    </a:lnTo>
                    <a:lnTo>
                      <a:pt x="9315" y="6190"/>
                    </a:lnTo>
                    <a:lnTo>
                      <a:pt x="9257" y="6343"/>
                    </a:lnTo>
                    <a:lnTo>
                      <a:pt x="9201" y="6571"/>
                    </a:lnTo>
                    <a:lnTo>
                      <a:pt x="9143" y="6667"/>
                    </a:lnTo>
                    <a:lnTo>
                      <a:pt x="9029" y="6762"/>
                    </a:lnTo>
                    <a:lnTo>
                      <a:pt x="9067" y="6876"/>
                    </a:lnTo>
                    <a:lnTo>
                      <a:pt x="9067" y="6915"/>
                    </a:lnTo>
                    <a:lnTo>
                      <a:pt x="9086" y="6952"/>
                    </a:lnTo>
                    <a:lnTo>
                      <a:pt x="9048" y="7105"/>
                    </a:lnTo>
                    <a:lnTo>
                      <a:pt x="8915" y="7505"/>
                    </a:lnTo>
                    <a:lnTo>
                      <a:pt x="8934" y="7562"/>
                    </a:lnTo>
                    <a:lnTo>
                      <a:pt x="8972" y="7638"/>
                    </a:lnTo>
                    <a:lnTo>
                      <a:pt x="9010" y="7695"/>
                    </a:lnTo>
                    <a:lnTo>
                      <a:pt x="9010" y="7714"/>
                    </a:lnTo>
                    <a:lnTo>
                      <a:pt x="9010" y="7753"/>
                    </a:lnTo>
                    <a:lnTo>
                      <a:pt x="9010" y="7791"/>
                    </a:lnTo>
                    <a:lnTo>
                      <a:pt x="8972" y="7829"/>
                    </a:lnTo>
                    <a:lnTo>
                      <a:pt x="8915" y="7867"/>
                    </a:lnTo>
                    <a:lnTo>
                      <a:pt x="8876" y="7867"/>
                    </a:lnTo>
                    <a:lnTo>
                      <a:pt x="8820" y="7905"/>
                    </a:lnTo>
                    <a:lnTo>
                      <a:pt x="8800" y="7905"/>
                    </a:lnTo>
                    <a:lnTo>
                      <a:pt x="8781" y="7924"/>
                    </a:lnTo>
                    <a:lnTo>
                      <a:pt x="8705" y="8000"/>
                    </a:lnTo>
                    <a:lnTo>
                      <a:pt x="8667" y="8038"/>
                    </a:lnTo>
                    <a:lnTo>
                      <a:pt x="8667" y="8057"/>
                    </a:lnTo>
                    <a:lnTo>
                      <a:pt x="8591" y="8114"/>
                    </a:lnTo>
                    <a:lnTo>
                      <a:pt x="8571" y="8134"/>
                    </a:lnTo>
                    <a:lnTo>
                      <a:pt x="8571" y="8153"/>
                    </a:lnTo>
                    <a:lnTo>
                      <a:pt x="8553" y="8153"/>
                    </a:lnTo>
                    <a:lnTo>
                      <a:pt x="8534" y="8171"/>
                    </a:lnTo>
                    <a:lnTo>
                      <a:pt x="8457" y="8153"/>
                    </a:lnTo>
                    <a:lnTo>
                      <a:pt x="8248" y="8248"/>
                    </a:lnTo>
                    <a:lnTo>
                      <a:pt x="8210" y="8248"/>
                    </a:lnTo>
                    <a:lnTo>
                      <a:pt x="8191" y="8267"/>
                    </a:lnTo>
                    <a:lnTo>
                      <a:pt x="8172" y="8286"/>
                    </a:lnTo>
                    <a:lnTo>
                      <a:pt x="8153" y="8324"/>
                    </a:lnTo>
                    <a:lnTo>
                      <a:pt x="8114" y="8362"/>
                    </a:lnTo>
                    <a:lnTo>
                      <a:pt x="8058" y="8400"/>
                    </a:lnTo>
                    <a:lnTo>
                      <a:pt x="8038" y="8400"/>
                    </a:lnTo>
                    <a:lnTo>
                      <a:pt x="8019" y="8400"/>
                    </a:lnTo>
                    <a:lnTo>
                      <a:pt x="8000" y="8419"/>
                    </a:lnTo>
                    <a:lnTo>
                      <a:pt x="7981" y="8457"/>
                    </a:lnTo>
                    <a:lnTo>
                      <a:pt x="7981" y="8495"/>
                    </a:lnTo>
                    <a:lnTo>
                      <a:pt x="8000" y="8552"/>
                    </a:lnTo>
                    <a:lnTo>
                      <a:pt x="8038" y="8648"/>
                    </a:lnTo>
                    <a:lnTo>
                      <a:pt x="8114" y="8705"/>
                    </a:lnTo>
                    <a:lnTo>
                      <a:pt x="8324" y="8800"/>
                    </a:lnTo>
                    <a:lnTo>
                      <a:pt x="8362" y="8819"/>
                    </a:lnTo>
                    <a:lnTo>
                      <a:pt x="8362" y="8876"/>
                    </a:lnTo>
                    <a:lnTo>
                      <a:pt x="8362" y="8933"/>
                    </a:lnTo>
                    <a:lnTo>
                      <a:pt x="8362" y="9143"/>
                    </a:lnTo>
                    <a:lnTo>
                      <a:pt x="8362" y="9238"/>
                    </a:lnTo>
                    <a:lnTo>
                      <a:pt x="8324" y="9333"/>
                    </a:lnTo>
                    <a:lnTo>
                      <a:pt x="8229" y="9562"/>
                    </a:lnTo>
                    <a:lnTo>
                      <a:pt x="8172" y="9505"/>
                    </a:lnTo>
                    <a:lnTo>
                      <a:pt x="8095" y="9409"/>
                    </a:lnTo>
                    <a:lnTo>
                      <a:pt x="8000" y="9238"/>
                    </a:lnTo>
                    <a:lnTo>
                      <a:pt x="7981" y="9200"/>
                    </a:lnTo>
                    <a:lnTo>
                      <a:pt x="7962" y="9181"/>
                    </a:lnTo>
                    <a:lnTo>
                      <a:pt x="7943" y="9181"/>
                    </a:lnTo>
                    <a:lnTo>
                      <a:pt x="7905" y="9181"/>
                    </a:lnTo>
                    <a:lnTo>
                      <a:pt x="7848" y="9200"/>
                    </a:lnTo>
                    <a:lnTo>
                      <a:pt x="7657" y="9409"/>
                    </a:lnTo>
                    <a:lnTo>
                      <a:pt x="7276" y="9714"/>
                    </a:lnTo>
                    <a:lnTo>
                      <a:pt x="7162" y="9829"/>
                    </a:lnTo>
                    <a:lnTo>
                      <a:pt x="7124" y="9905"/>
                    </a:lnTo>
                    <a:lnTo>
                      <a:pt x="6991" y="10362"/>
                    </a:lnTo>
                    <a:lnTo>
                      <a:pt x="6934" y="10400"/>
                    </a:lnTo>
                    <a:lnTo>
                      <a:pt x="6762" y="10457"/>
                    </a:lnTo>
                    <a:lnTo>
                      <a:pt x="6705" y="10457"/>
                    </a:lnTo>
                    <a:lnTo>
                      <a:pt x="6667" y="10457"/>
                    </a:lnTo>
                    <a:lnTo>
                      <a:pt x="6648" y="10400"/>
                    </a:lnTo>
                    <a:lnTo>
                      <a:pt x="6667" y="10381"/>
                    </a:lnTo>
                    <a:lnTo>
                      <a:pt x="6686" y="10324"/>
                    </a:lnTo>
                    <a:lnTo>
                      <a:pt x="6686" y="10305"/>
                    </a:lnTo>
                    <a:lnTo>
                      <a:pt x="6629" y="10267"/>
                    </a:lnTo>
                    <a:lnTo>
                      <a:pt x="6229" y="10076"/>
                    </a:lnTo>
                    <a:lnTo>
                      <a:pt x="6153" y="10019"/>
                    </a:lnTo>
                    <a:lnTo>
                      <a:pt x="6114" y="10000"/>
                    </a:lnTo>
                    <a:lnTo>
                      <a:pt x="5981" y="9962"/>
                    </a:lnTo>
                    <a:lnTo>
                      <a:pt x="5924" y="9924"/>
                    </a:lnTo>
                    <a:lnTo>
                      <a:pt x="5867" y="9886"/>
                    </a:lnTo>
                    <a:lnTo>
                      <a:pt x="5752" y="10115"/>
                    </a:lnTo>
                    <a:lnTo>
                      <a:pt x="5715" y="10152"/>
                    </a:lnTo>
                    <a:lnTo>
                      <a:pt x="5562" y="10229"/>
                    </a:lnTo>
                    <a:lnTo>
                      <a:pt x="5486" y="10286"/>
                    </a:lnTo>
                    <a:lnTo>
                      <a:pt x="5448" y="10305"/>
                    </a:lnTo>
                    <a:lnTo>
                      <a:pt x="5371" y="10324"/>
                    </a:lnTo>
                    <a:lnTo>
                      <a:pt x="5334" y="10362"/>
                    </a:lnTo>
                    <a:lnTo>
                      <a:pt x="5219" y="10572"/>
                    </a:lnTo>
                    <a:lnTo>
                      <a:pt x="5181" y="10667"/>
                    </a:lnTo>
                    <a:lnTo>
                      <a:pt x="5143" y="10800"/>
                    </a:lnTo>
                    <a:lnTo>
                      <a:pt x="5105" y="10819"/>
                    </a:lnTo>
                    <a:lnTo>
                      <a:pt x="4838" y="10953"/>
                    </a:lnTo>
                    <a:lnTo>
                      <a:pt x="4667" y="11009"/>
                    </a:lnTo>
                    <a:lnTo>
                      <a:pt x="4591" y="11009"/>
                    </a:lnTo>
                    <a:lnTo>
                      <a:pt x="4038" y="11009"/>
                    </a:lnTo>
                    <a:lnTo>
                      <a:pt x="3886" y="11048"/>
                    </a:lnTo>
                    <a:lnTo>
                      <a:pt x="3829" y="11048"/>
                    </a:lnTo>
                    <a:lnTo>
                      <a:pt x="3676" y="11009"/>
                    </a:lnTo>
                    <a:lnTo>
                      <a:pt x="3581" y="11029"/>
                    </a:lnTo>
                    <a:lnTo>
                      <a:pt x="3448" y="11048"/>
                    </a:lnTo>
                    <a:lnTo>
                      <a:pt x="3314" y="10895"/>
                    </a:lnTo>
                    <a:lnTo>
                      <a:pt x="3257" y="10857"/>
                    </a:lnTo>
                    <a:lnTo>
                      <a:pt x="3238" y="10819"/>
                    </a:lnTo>
                    <a:lnTo>
                      <a:pt x="3219" y="10724"/>
                    </a:lnTo>
                    <a:lnTo>
                      <a:pt x="3200" y="10686"/>
                    </a:lnTo>
                    <a:lnTo>
                      <a:pt x="3181" y="10667"/>
                    </a:lnTo>
                    <a:lnTo>
                      <a:pt x="3143" y="10648"/>
                    </a:lnTo>
                    <a:lnTo>
                      <a:pt x="3105" y="10629"/>
                    </a:lnTo>
                    <a:lnTo>
                      <a:pt x="3067" y="10572"/>
                    </a:lnTo>
                    <a:lnTo>
                      <a:pt x="3009" y="10305"/>
                    </a:lnTo>
                    <a:lnTo>
                      <a:pt x="2972" y="10229"/>
                    </a:lnTo>
                    <a:lnTo>
                      <a:pt x="2857" y="10095"/>
                    </a:lnTo>
                    <a:lnTo>
                      <a:pt x="2819" y="10057"/>
                    </a:lnTo>
                    <a:lnTo>
                      <a:pt x="2781" y="10057"/>
                    </a:lnTo>
                    <a:lnTo>
                      <a:pt x="2667" y="10076"/>
                    </a:lnTo>
                    <a:lnTo>
                      <a:pt x="2628" y="10076"/>
                    </a:lnTo>
                    <a:lnTo>
                      <a:pt x="2591" y="10057"/>
                    </a:lnTo>
                    <a:lnTo>
                      <a:pt x="2552" y="10038"/>
                    </a:lnTo>
                    <a:lnTo>
                      <a:pt x="2457" y="10019"/>
                    </a:lnTo>
                    <a:lnTo>
                      <a:pt x="2305" y="10038"/>
                    </a:lnTo>
                    <a:lnTo>
                      <a:pt x="2152" y="10057"/>
                    </a:lnTo>
                    <a:lnTo>
                      <a:pt x="2133" y="10038"/>
                    </a:lnTo>
                    <a:lnTo>
                      <a:pt x="2115" y="9962"/>
                    </a:lnTo>
                    <a:lnTo>
                      <a:pt x="2095" y="9886"/>
                    </a:lnTo>
                    <a:lnTo>
                      <a:pt x="2076" y="9848"/>
                    </a:lnTo>
                    <a:lnTo>
                      <a:pt x="2057" y="9829"/>
                    </a:lnTo>
                    <a:lnTo>
                      <a:pt x="1981" y="9829"/>
                    </a:lnTo>
                    <a:lnTo>
                      <a:pt x="1905" y="9829"/>
                    </a:lnTo>
                    <a:lnTo>
                      <a:pt x="1676" y="9867"/>
                    </a:lnTo>
                    <a:lnTo>
                      <a:pt x="1600" y="9905"/>
                    </a:lnTo>
                    <a:lnTo>
                      <a:pt x="476" y="10229"/>
                    </a:lnTo>
                    <a:lnTo>
                      <a:pt x="210" y="10267"/>
                    </a:lnTo>
                    <a:lnTo>
                      <a:pt x="171" y="10267"/>
                    </a:lnTo>
                    <a:lnTo>
                      <a:pt x="0" y="9676"/>
                    </a:lnTo>
                    <a:lnTo>
                      <a:pt x="38" y="9562"/>
                    </a:lnTo>
                    <a:lnTo>
                      <a:pt x="57" y="9581"/>
                    </a:lnTo>
                    <a:lnTo>
                      <a:pt x="76" y="9600"/>
                    </a:lnTo>
                    <a:lnTo>
                      <a:pt x="95" y="9600"/>
                    </a:lnTo>
                    <a:lnTo>
                      <a:pt x="114" y="9600"/>
                    </a:lnTo>
                    <a:lnTo>
                      <a:pt x="134" y="9600"/>
                    </a:lnTo>
                    <a:lnTo>
                      <a:pt x="171" y="9581"/>
                    </a:lnTo>
                    <a:lnTo>
                      <a:pt x="190" y="9581"/>
                    </a:lnTo>
                    <a:lnTo>
                      <a:pt x="266" y="9505"/>
                    </a:lnTo>
                    <a:lnTo>
                      <a:pt x="305" y="9486"/>
                    </a:lnTo>
                    <a:lnTo>
                      <a:pt x="324" y="9467"/>
                    </a:lnTo>
                    <a:lnTo>
                      <a:pt x="343" y="9448"/>
                    </a:lnTo>
                    <a:lnTo>
                      <a:pt x="362" y="9277"/>
                    </a:lnTo>
                    <a:lnTo>
                      <a:pt x="381" y="9219"/>
                    </a:lnTo>
                    <a:lnTo>
                      <a:pt x="438" y="9028"/>
                    </a:lnTo>
                    <a:lnTo>
                      <a:pt x="476" y="8857"/>
                    </a:lnTo>
                    <a:lnTo>
                      <a:pt x="476" y="8819"/>
                    </a:lnTo>
                    <a:lnTo>
                      <a:pt x="514" y="8724"/>
                    </a:lnTo>
                    <a:lnTo>
                      <a:pt x="610" y="8648"/>
                    </a:lnTo>
                    <a:lnTo>
                      <a:pt x="800" y="8552"/>
                    </a:lnTo>
                    <a:lnTo>
                      <a:pt x="838" y="8591"/>
                    </a:lnTo>
                    <a:lnTo>
                      <a:pt x="876" y="8629"/>
                    </a:lnTo>
                    <a:lnTo>
                      <a:pt x="895" y="8648"/>
                    </a:lnTo>
                    <a:lnTo>
                      <a:pt x="933" y="8667"/>
                    </a:lnTo>
                    <a:lnTo>
                      <a:pt x="952" y="8686"/>
                    </a:lnTo>
                    <a:lnTo>
                      <a:pt x="1086" y="8705"/>
                    </a:lnTo>
                    <a:lnTo>
                      <a:pt x="1124" y="8743"/>
                    </a:lnTo>
                    <a:lnTo>
                      <a:pt x="1162" y="8781"/>
                    </a:lnTo>
                    <a:lnTo>
                      <a:pt x="1219" y="8857"/>
                    </a:lnTo>
                    <a:lnTo>
                      <a:pt x="1257" y="8896"/>
                    </a:lnTo>
                    <a:lnTo>
                      <a:pt x="1295" y="8914"/>
                    </a:lnTo>
                    <a:lnTo>
                      <a:pt x="1333" y="8896"/>
                    </a:lnTo>
                    <a:lnTo>
                      <a:pt x="1372" y="8876"/>
                    </a:lnTo>
                    <a:lnTo>
                      <a:pt x="1409" y="8838"/>
                    </a:lnTo>
                    <a:lnTo>
                      <a:pt x="1429" y="8781"/>
                    </a:lnTo>
                    <a:lnTo>
                      <a:pt x="1467" y="8686"/>
                    </a:lnTo>
                    <a:lnTo>
                      <a:pt x="1448" y="8591"/>
                    </a:lnTo>
                    <a:lnTo>
                      <a:pt x="1486" y="8457"/>
                    </a:lnTo>
                    <a:lnTo>
                      <a:pt x="1486" y="8419"/>
                    </a:lnTo>
                    <a:lnTo>
                      <a:pt x="1486" y="8362"/>
                    </a:lnTo>
                    <a:lnTo>
                      <a:pt x="1467" y="8286"/>
                    </a:lnTo>
                    <a:lnTo>
                      <a:pt x="1467" y="8229"/>
                    </a:lnTo>
                    <a:lnTo>
                      <a:pt x="1486" y="8171"/>
                    </a:lnTo>
                    <a:lnTo>
                      <a:pt x="1524" y="8095"/>
                    </a:lnTo>
                    <a:lnTo>
                      <a:pt x="1600" y="7962"/>
                    </a:lnTo>
                    <a:lnTo>
                      <a:pt x="1638" y="7886"/>
                    </a:lnTo>
                    <a:lnTo>
                      <a:pt x="1676" y="7829"/>
                    </a:lnTo>
                    <a:lnTo>
                      <a:pt x="1714" y="7791"/>
                    </a:lnTo>
                    <a:lnTo>
                      <a:pt x="1734" y="7772"/>
                    </a:lnTo>
                    <a:lnTo>
                      <a:pt x="1790" y="7733"/>
                    </a:lnTo>
                    <a:lnTo>
                      <a:pt x="1810" y="7733"/>
                    </a:lnTo>
                    <a:lnTo>
                      <a:pt x="1848" y="7733"/>
                    </a:lnTo>
                    <a:lnTo>
                      <a:pt x="1866" y="7714"/>
                    </a:lnTo>
                    <a:lnTo>
                      <a:pt x="1886" y="7695"/>
                    </a:lnTo>
                    <a:lnTo>
                      <a:pt x="1905" y="7695"/>
                    </a:lnTo>
                    <a:lnTo>
                      <a:pt x="1943" y="7677"/>
                    </a:lnTo>
                    <a:lnTo>
                      <a:pt x="2038" y="7695"/>
                    </a:lnTo>
                    <a:lnTo>
                      <a:pt x="2095" y="7677"/>
                    </a:lnTo>
                    <a:lnTo>
                      <a:pt x="2229" y="7600"/>
                    </a:lnTo>
                    <a:lnTo>
                      <a:pt x="2381" y="7562"/>
                    </a:lnTo>
                    <a:lnTo>
                      <a:pt x="2533" y="7505"/>
                    </a:lnTo>
                    <a:lnTo>
                      <a:pt x="2591" y="7524"/>
                    </a:lnTo>
                    <a:lnTo>
                      <a:pt x="2628" y="7467"/>
                    </a:lnTo>
                    <a:lnTo>
                      <a:pt x="2667" y="7448"/>
                    </a:lnTo>
                    <a:lnTo>
                      <a:pt x="2857" y="7391"/>
                    </a:lnTo>
                    <a:lnTo>
                      <a:pt x="2895" y="7391"/>
                    </a:lnTo>
                    <a:lnTo>
                      <a:pt x="2914" y="7372"/>
                    </a:lnTo>
                    <a:lnTo>
                      <a:pt x="3029" y="7296"/>
                    </a:lnTo>
                    <a:lnTo>
                      <a:pt x="3124" y="7219"/>
                    </a:lnTo>
                    <a:lnTo>
                      <a:pt x="3086" y="7181"/>
                    </a:lnTo>
                    <a:lnTo>
                      <a:pt x="3067" y="7143"/>
                    </a:lnTo>
                    <a:lnTo>
                      <a:pt x="2705" y="6819"/>
                    </a:lnTo>
                    <a:lnTo>
                      <a:pt x="2533" y="6534"/>
                    </a:lnTo>
                    <a:lnTo>
                      <a:pt x="2419" y="6229"/>
                    </a:lnTo>
                    <a:lnTo>
                      <a:pt x="2438" y="5905"/>
                    </a:lnTo>
                    <a:lnTo>
                      <a:pt x="2419" y="5791"/>
                    </a:lnTo>
                    <a:lnTo>
                      <a:pt x="2381" y="5772"/>
                    </a:lnTo>
                    <a:lnTo>
                      <a:pt x="2362" y="5772"/>
                    </a:lnTo>
                    <a:lnTo>
                      <a:pt x="2324" y="5791"/>
                    </a:lnTo>
                    <a:lnTo>
                      <a:pt x="2247" y="5810"/>
                    </a:lnTo>
                    <a:lnTo>
                      <a:pt x="2229" y="5828"/>
                    </a:lnTo>
                    <a:lnTo>
                      <a:pt x="2191" y="5810"/>
                    </a:lnTo>
                    <a:lnTo>
                      <a:pt x="2152" y="5810"/>
                    </a:lnTo>
                    <a:lnTo>
                      <a:pt x="2095" y="5791"/>
                    </a:lnTo>
                    <a:lnTo>
                      <a:pt x="2057" y="5791"/>
                    </a:lnTo>
                    <a:lnTo>
                      <a:pt x="2019" y="5810"/>
                    </a:lnTo>
                    <a:lnTo>
                      <a:pt x="1981" y="5848"/>
                    </a:lnTo>
                    <a:lnTo>
                      <a:pt x="1962" y="5905"/>
                    </a:lnTo>
                    <a:lnTo>
                      <a:pt x="1924" y="6095"/>
                    </a:lnTo>
                    <a:lnTo>
                      <a:pt x="1886" y="6172"/>
                    </a:lnTo>
                    <a:lnTo>
                      <a:pt x="1790" y="6286"/>
                    </a:lnTo>
                    <a:lnTo>
                      <a:pt x="1734" y="6248"/>
                    </a:lnTo>
                    <a:lnTo>
                      <a:pt x="1695" y="6229"/>
                    </a:lnTo>
                    <a:lnTo>
                      <a:pt x="1695" y="6190"/>
                    </a:lnTo>
                    <a:lnTo>
                      <a:pt x="1676" y="6153"/>
                    </a:lnTo>
                    <a:lnTo>
                      <a:pt x="1657" y="6153"/>
                    </a:lnTo>
                    <a:lnTo>
                      <a:pt x="1619" y="6172"/>
                    </a:lnTo>
                    <a:lnTo>
                      <a:pt x="1600" y="6209"/>
                    </a:lnTo>
                    <a:lnTo>
                      <a:pt x="1581" y="6229"/>
                    </a:lnTo>
                    <a:lnTo>
                      <a:pt x="1543" y="6267"/>
                    </a:lnTo>
                    <a:lnTo>
                      <a:pt x="1486" y="6286"/>
                    </a:lnTo>
                    <a:lnTo>
                      <a:pt x="1333" y="6419"/>
                    </a:lnTo>
                    <a:lnTo>
                      <a:pt x="1295" y="6438"/>
                    </a:lnTo>
                    <a:lnTo>
                      <a:pt x="1238" y="6457"/>
                    </a:lnTo>
                    <a:lnTo>
                      <a:pt x="1105" y="6438"/>
                    </a:lnTo>
                    <a:lnTo>
                      <a:pt x="1067" y="6419"/>
                    </a:lnTo>
                    <a:lnTo>
                      <a:pt x="1028" y="6381"/>
                    </a:lnTo>
                    <a:lnTo>
                      <a:pt x="991" y="6362"/>
                    </a:lnTo>
                    <a:lnTo>
                      <a:pt x="952" y="6343"/>
                    </a:lnTo>
                    <a:lnTo>
                      <a:pt x="933" y="6343"/>
                    </a:lnTo>
                    <a:lnTo>
                      <a:pt x="895" y="6343"/>
                    </a:lnTo>
                    <a:lnTo>
                      <a:pt x="876" y="6324"/>
                    </a:lnTo>
                    <a:lnTo>
                      <a:pt x="838" y="6305"/>
                    </a:lnTo>
                    <a:lnTo>
                      <a:pt x="762" y="6248"/>
                    </a:lnTo>
                    <a:lnTo>
                      <a:pt x="724" y="6248"/>
                    </a:lnTo>
                    <a:lnTo>
                      <a:pt x="686" y="6248"/>
                    </a:lnTo>
                    <a:lnTo>
                      <a:pt x="647" y="6267"/>
                    </a:lnTo>
                    <a:lnTo>
                      <a:pt x="610" y="6267"/>
                    </a:lnTo>
                    <a:lnTo>
                      <a:pt x="571" y="6248"/>
                    </a:lnTo>
                    <a:lnTo>
                      <a:pt x="571" y="6229"/>
                    </a:lnTo>
                    <a:lnTo>
                      <a:pt x="552" y="6209"/>
                    </a:lnTo>
                    <a:lnTo>
                      <a:pt x="552" y="6190"/>
                    </a:lnTo>
                    <a:lnTo>
                      <a:pt x="552" y="6172"/>
                    </a:lnTo>
                    <a:lnTo>
                      <a:pt x="571" y="6114"/>
                    </a:lnTo>
                    <a:lnTo>
                      <a:pt x="591" y="6038"/>
                    </a:lnTo>
                    <a:lnTo>
                      <a:pt x="724" y="5828"/>
                    </a:lnTo>
                    <a:lnTo>
                      <a:pt x="876" y="5657"/>
                    </a:lnTo>
                    <a:lnTo>
                      <a:pt x="895" y="5619"/>
                    </a:lnTo>
                    <a:lnTo>
                      <a:pt x="914" y="5581"/>
                    </a:lnTo>
                    <a:lnTo>
                      <a:pt x="933" y="5524"/>
                    </a:lnTo>
                    <a:lnTo>
                      <a:pt x="933" y="5486"/>
                    </a:lnTo>
                    <a:lnTo>
                      <a:pt x="933" y="5429"/>
                    </a:lnTo>
                    <a:lnTo>
                      <a:pt x="914" y="5391"/>
                    </a:lnTo>
                    <a:lnTo>
                      <a:pt x="876" y="5333"/>
                    </a:lnTo>
                    <a:lnTo>
                      <a:pt x="800" y="5352"/>
                    </a:lnTo>
                    <a:lnTo>
                      <a:pt x="686" y="5410"/>
                    </a:lnTo>
                    <a:lnTo>
                      <a:pt x="514" y="5505"/>
                    </a:lnTo>
                    <a:lnTo>
                      <a:pt x="476" y="5505"/>
                    </a:lnTo>
                    <a:lnTo>
                      <a:pt x="438" y="5486"/>
                    </a:lnTo>
                    <a:lnTo>
                      <a:pt x="476" y="5295"/>
                    </a:lnTo>
                    <a:lnTo>
                      <a:pt x="495" y="5219"/>
                    </a:lnTo>
                    <a:lnTo>
                      <a:pt x="533" y="5200"/>
                    </a:lnTo>
                    <a:lnTo>
                      <a:pt x="686" y="5124"/>
                    </a:lnTo>
                    <a:lnTo>
                      <a:pt x="800" y="5029"/>
                    </a:lnTo>
                    <a:lnTo>
                      <a:pt x="876" y="4934"/>
                    </a:lnTo>
                    <a:lnTo>
                      <a:pt x="933" y="4781"/>
                    </a:lnTo>
                    <a:lnTo>
                      <a:pt x="1200" y="4838"/>
                    </a:lnTo>
                    <a:lnTo>
                      <a:pt x="1257" y="4819"/>
                    </a:lnTo>
                    <a:lnTo>
                      <a:pt x="1314" y="4819"/>
                    </a:lnTo>
                    <a:lnTo>
                      <a:pt x="1790" y="4572"/>
                    </a:lnTo>
                    <a:lnTo>
                      <a:pt x="1829" y="4553"/>
                    </a:lnTo>
                    <a:lnTo>
                      <a:pt x="1866" y="4533"/>
                    </a:lnTo>
                    <a:lnTo>
                      <a:pt x="1886" y="4495"/>
                    </a:lnTo>
                    <a:lnTo>
                      <a:pt x="1886" y="4476"/>
                    </a:lnTo>
                    <a:lnTo>
                      <a:pt x="1886" y="4457"/>
                    </a:lnTo>
                    <a:lnTo>
                      <a:pt x="1905" y="4457"/>
                    </a:lnTo>
                    <a:lnTo>
                      <a:pt x="1905" y="4438"/>
                    </a:lnTo>
                    <a:lnTo>
                      <a:pt x="1943" y="4419"/>
                    </a:lnTo>
                    <a:lnTo>
                      <a:pt x="1981" y="4400"/>
                    </a:lnTo>
                    <a:lnTo>
                      <a:pt x="2019" y="4419"/>
                    </a:lnTo>
                    <a:lnTo>
                      <a:pt x="2057" y="4438"/>
                    </a:lnTo>
                    <a:lnTo>
                      <a:pt x="2210" y="4590"/>
                    </a:lnTo>
                    <a:lnTo>
                      <a:pt x="2267" y="4609"/>
                    </a:lnTo>
                    <a:lnTo>
                      <a:pt x="2343" y="4609"/>
                    </a:lnTo>
                    <a:lnTo>
                      <a:pt x="2419" y="4609"/>
                    </a:lnTo>
                    <a:lnTo>
                      <a:pt x="2457" y="4590"/>
                    </a:lnTo>
                    <a:lnTo>
                      <a:pt x="2496" y="4572"/>
                    </a:lnTo>
                    <a:lnTo>
                      <a:pt x="2533" y="4476"/>
                    </a:lnTo>
                    <a:lnTo>
                      <a:pt x="2552" y="4438"/>
                    </a:lnTo>
                    <a:lnTo>
                      <a:pt x="2628" y="4248"/>
                    </a:lnTo>
                    <a:lnTo>
                      <a:pt x="2648" y="4133"/>
                    </a:lnTo>
                    <a:lnTo>
                      <a:pt x="2667" y="4038"/>
                    </a:lnTo>
                    <a:lnTo>
                      <a:pt x="2686" y="4000"/>
                    </a:lnTo>
                    <a:lnTo>
                      <a:pt x="2705" y="3943"/>
                    </a:lnTo>
                    <a:lnTo>
                      <a:pt x="2743" y="3886"/>
                    </a:lnTo>
                    <a:lnTo>
                      <a:pt x="2819" y="3829"/>
                    </a:lnTo>
                    <a:lnTo>
                      <a:pt x="2895" y="3791"/>
                    </a:lnTo>
                    <a:lnTo>
                      <a:pt x="2972" y="3771"/>
                    </a:lnTo>
                    <a:lnTo>
                      <a:pt x="2953" y="3733"/>
                    </a:lnTo>
                    <a:lnTo>
                      <a:pt x="2953" y="3695"/>
                    </a:lnTo>
                    <a:lnTo>
                      <a:pt x="2953" y="3657"/>
                    </a:lnTo>
                    <a:lnTo>
                      <a:pt x="2953" y="3619"/>
                    </a:lnTo>
                    <a:lnTo>
                      <a:pt x="2972" y="3524"/>
                    </a:lnTo>
                    <a:lnTo>
                      <a:pt x="2972" y="3505"/>
                    </a:lnTo>
                    <a:lnTo>
                      <a:pt x="2972" y="3429"/>
                    </a:lnTo>
                    <a:lnTo>
                      <a:pt x="2972" y="3371"/>
                    </a:lnTo>
                    <a:lnTo>
                      <a:pt x="2972" y="3352"/>
                    </a:lnTo>
                    <a:lnTo>
                      <a:pt x="2990" y="3334"/>
                    </a:lnTo>
                    <a:lnTo>
                      <a:pt x="3029" y="3295"/>
                    </a:lnTo>
                    <a:lnTo>
                      <a:pt x="3067" y="3276"/>
                    </a:lnTo>
                    <a:lnTo>
                      <a:pt x="3086" y="3257"/>
                    </a:lnTo>
                    <a:lnTo>
                      <a:pt x="3105" y="3257"/>
                    </a:lnTo>
                    <a:lnTo>
                      <a:pt x="3124" y="3257"/>
                    </a:lnTo>
                    <a:lnTo>
                      <a:pt x="3143" y="3257"/>
                    </a:lnTo>
                    <a:lnTo>
                      <a:pt x="3162" y="3238"/>
                    </a:lnTo>
                    <a:lnTo>
                      <a:pt x="3257" y="3085"/>
                    </a:lnTo>
                    <a:lnTo>
                      <a:pt x="3314" y="3067"/>
                    </a:lnTo>
                    <a:lnTo>
                      <a:pt x="3314" y="3048"/>
                    </a:lnTo>
                    <a:lnTo>
                      <a:pt x="3334" y="3029"/>
                    </a:lnTo>
                    <a:lnTo>
                      <a:pt x="3353" y="2990"/>
                    </a:lnTo>
                    <a:lnTo>
                      <a:pt x="3353" y="2971"/>
                    </a:lnTo>
                    <a:lnTo>
                      <a:pt x="3353" y="2953"/>
                    </a:lnTo>
                    <a:lnTo>
                      <a:pt x="3353" y="2933"/>
                    </a:lnTo>
                    <a:lnTo>
                      <a:pt x="3314" y="2857"/>
                    </a:lnTo>
                    <a:lnTo>
                      <a:pt x="3353" y="2800"/>
                    </a:lnTo>
                    <a:lnTo>
                      <a:pt x="3371" y="2781"/>
                    </a:lnTo>
                    <a:lnTo>
                      <a:pt x="3390" y="2762"/>
                    </a:lnTo>
                    <a:lnTo>
                      <a:pt x="3390" y="2743"/>
                    </a:lnTo>
                    <a:lnTo>
                      <a:pt x="3429" y="2628"/>
                    </a:lnTo>
                    <a:lnTo>
                      <a:pt x="3429" y="2572"/>
                    </a:lnTo>
                    <a:lnTo>
                      <a:pt x="3429" y="2457"/>
                    </a:lnTo>
                    <a:lnTo>
                      <a:pt x="3429" y="2419"/>
                    </a:lnTo>
                    <a:lnTo>
                      <a:pt x="3410" y="2400"/>
                    </a:lnTo>
                    <a:lnTo>
                      <a:pt x="3371" y="2343"/>
                    </a:lnTo>
                    <a:lnTo>
                      <a:pt x="3371" y="2324"/>
                    </a:lnTo>
                    <a:lnTo>
                      <a:pt x="3371" y="2286"/>
                    </a:lnTo>
                    <a:lnTo>
                      <a:pt x="3353" y="2247"/>
                    </a:lnTo>
                    <a:lnTo>
                      <a:pt x="3390" y="2210"/>
                    </a:lnTo>
                    <a:lnTo>
                      <a:pt x="3429" y="2133"/>
                    </a:lnTo>
                    <a:lnTo>
                      <a:pt x="3467" y="2076"/>
                    </a:lnTo>
                    <a:lnTo>
                      <a:pt x="3429" y="2038"/>
                    </a:lnTo>
                    <a:lnTo>
                      <a:pt x="3505" y="2000"/>
                    </a:lnTo>
                    <a:lnTo>
                      <a:pt x="3543" y="1962"/>
                    </a:lnTo>
                    <a:lnTo>
                      <a:pt x="3562" y="1905"/>
                    </a:lnTo>
                    <a:lnTo>
                      <a:pt x="3600" y="1886"/>
                    </a:lnTo>
                    <a:lnTo>
                      <a:pt x="3619" y="1886"/>
                    </a:lnTo>
                    <a:lnTo>
                      <a:pt x="3657" y="1866"/>
                    </a:lnTo>
                    <a:lnTo>
                      <a:pt x="3676" y="1829"/>
                    </a:lnTo>
                    <a:lnTo>
                      <a:pt x="3734" y="1695"/>
                    </a:lnTo>
                    <a:lnTo>
                      <a:pt x="3791" y="1676"/>
                    </a:lnTo>
                    <a:lnTo>
                      <a:pt x="3791" y="1657"/>
                    </a:lnTo>
                    <a:lnTo>
                      <a:pt x="3791" y="1619"/>
                    </a:lnTo>
                    <a:lnTo>
                      <a:pt x="3752" y="1600"/>
                    </a:lnTo>
                    <a:lnTo>
                      <a:pt x="3715" y="1619"/>
                    </a:lnTo>
                    <a:lnTo>
                      <a:pt x="3676" y="1600"/>
                    </a:lnTo>
                    <a:lnTo>
                      <a:pt x="3657" y="1562"/>
                    </a:lnTo>
                    <a:lnTo>
                      <a:pt x="3657" y="1524"/>
                    </a:lnTo>
                    <a:lnTo>
                      <a:pt x="3676" y="1485"/>
                    </a:lnTo>
                    <a:lnTo>
                      <a:pt x="3676" y="1448"/>
                    </a:lnTo>
                    <a:lnTo>
                      <a:pt x="3676" y="1390"/>
                    </a:lnTo>
                    <a:lnTo>
                      <a:pt x="3657" y="1371"/>
                    </a:lnTo>
                    <a:lnTo>
                      <a:pt x="3638" y="1353"/>
                    </a:lnTo>
                    <a:lnTo>
                      <a:pt x="3619" y="1333"/>
                    </a:lnTo>
                    <a:lnTo>
                      <a:pt x="3619" y="1295"/>
                    </a:lnTo>
                    <a:lnTo>
                      <a:pt x="3619" y="1219"/>
                    </a:lnTo>
                    <a:lnTo>
                      <a:pt x="3600" y="1181"/>
                    </a:lnTo>
                    <a:lnTo>
                      <a:pt x="3657" y="1143"/>
                    </a:lnTo>
                    <a:lnTo>
                      <a:pt x="3676" y="1104"/>
                    </a:lnTo>
                    <a:lnTo>
                      <a:pt x="3676" y="1048"/>
                    </a:lnTo>
                    <a:lnTo>
                      <a:pt x="3619" y="1028"/>
                    </a:lnTo>
                    <a:lnTo>
                      <a:pt x="3657" y="990"/>
                    </a:lnTo>
                    <a:lnTo>
                      <a:pt x="3715" y="933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22534" name="Group 2">
              <a:extLst>
                <a:ext uri="{FF2B5EF4-FFF2-40B4-BE49-F238E27FC236}">
                  <a16:creationId xmlns:a16="http://schemas.microsoft.com/office/drawing/2014/main" id="{3815FF61-4C4D-3542-9E78-E0A6EF38F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1875" y="5746750"/>
              <a:ext cx="2909888" cy="679450"/>
              <a:chOff x="14763750" y="11493500"/>
              <a:chExt cx="5818868" cy="1357313"/>
            </a:xfrm>
          </p:grpSpPr>
          <p:sp>
            <p:nvSpPr>
              <p:cNvPr id="22537" name="Text Box 22">
                <a:extLst>
                  <a:ext uri="{FF2B5EF4-FFF2-40B4-BE49-F238E27FC236}">
                    <a16:creationId xmlns:a16="http://schemas.microsoft.com/office/drawing/2014/main" id="{F865A9CB-CE7B-C24C-AE2A-10846E6FE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10200" y="11493500"/>
                <a:ext cx="2472418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Yaounde</a:t>
                </a:r>
              </a:p>
            </p:txBody>
          </p:sp>
          <p:sp>
            <p:nvSpPr>
              <p:cNvPr id="6167" name="Text Box 23">
                <a:extLst>
                  <a:ext uri="{FF2B5EF4-FFF2-40B4-BE49-F238E27FC236}">
                    <a16:creationId xmlns:a16="http://schemas.microsoft.com/office/drawing/2014/main" id="{AD0768AE-CEDB-B34F-879D-12BC20BF2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63750" y="11747203"/>
                <a:ext cx="1314245" cy="437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Douala</a:t>
                </a:r>
              </a:p>
            </p:txBody>
          </p:sp>
          <p:sp>
            <p:nvSpPr>
              <p:cNvPr id="22539" name="Freeform 24">
                <a:extLst>
                  <a:ext uri="{FF2B5EF4-FFF2-40B4-BE49-F238E27FC236}">
                    <a16:creationId xmlns:a16="http://schemas.microsoft.com/office/drawing/2014/main" id="{BFC74A78-E163-F54E-BA3A-2E95611D0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36913" y="12001500"/>
                <a:ext cx="528637" cy="706438"/>
              </a:xfrm>
              <a:custGeom>
                <a:avLst/>
                <a:gdLst>
                  <a:gd name="T0" fmla="*/ 96349855 w 1468"/>
                  <a:gd name="T1" fmla="*/ 0 h 1963"/>
                  <a:gd name="T2" fmla="*/ 96349855 w 1468"/>
                  <a:gd name="T3" fmla="*/ 0 h 1963"/>
                  <a:gd name="T4" fmla="*/ 0 w 1468"/>
                  <a:gd name="T5" fmla="*/ 96226716 h 1963"/>
                  <a:gd name="T6" fmla="*/ 14912749 w 1468"/>
                  <a:gd name="T7" fmla="*/ 148031330 h 1963"/>
                  <a:gd name="T8" fmla="*/ 88958300 w 1468"/>
                  <a:gd name="T9" fmla="*/ 249179720 h 1963"/>
                  <a:gd name="T10" fmla="*/ 96349855 w 1468"/>
                  <a:gd name="T11" fmla="*/ 254101034 h 1963"/>
                  <a:gd name="T12" fmla="*/ 103871409 w 1468"/>
                  <a:gd name="T13" fmla="*/ 249179720 h 1963"/>
                  <a:gd name="T14" fmla="*/ 175453108 w 1468"/>
                  <a:gd name="T15" fmla="*/ 148031330 h 1963"/>
                  <a:gd name="T16" fmla="*/ 190236218 w 1468"/>
                  <a:gd name="T17" fmla="*/ 96226716 h 1963"/>
                  <a:gd name="T18" fmla="*/ 96349855 w 1468"/>
                  <a:gd name="T19" fmla="*/ 0 h 1963"/>
                  <a:gd name="T20" fmla="*/ 96349855 w 1468"/>
                  <a:gd name="T21" fmla="*/ 133267028 h 1963"/>
                  <a:gd name="T22" fmla="*/ 96349855 w 1468"/>
                  <a:gd name="T23" fmla="*/ 133267028 h 1963"/>
                  <a:gd name="T24" fmla="*/ 56928227 w 1468"/>
                  <a:gd name="T25" fmla="*/ 96226716 h 1963"/>
                  <a:gd name="T26" fmla="*/ 96349855 w 1468"/>
                  <a:gd name="T27" fmla="*/ 59316320 h 1963"/>
                  <a:gd name="T28" fmla="*/ 133437630 w 1468"/>
                  <a:gd name="T29" fmla="*/ 96226716 h 1963"/>
                  <a:gd name="T30" fmla="*/ 96349855 w 1468"/>
                  <a:gd name="T31" fmla="*/ 133267028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4" y="0"/>
                      <a:pt x="19" y="343"/>
                      <a:pt x="0" y="743"/>
                    </a:cubicBezTo>
                    <a:cubicBezTo>
                      <a:pt x="0" y="895"/>
                      <a:pt x="58" y="1029"/>
                      <a:pt x="115" y="1143"/>
                    </a:cubicBezTo>
                    <a:cubicBezTo>
                      <a:pt x="686" y="1924"/>
                      <a:pt x="686" y="1924"/>
                      <a:pt x="686" y="1924"/>
                    </a:cubicBezTo>
                    <a:cubicBezTo>
                      <a:pt x="705" y="1962"/>
                      <a:pt x="724" y="1962"/>
                      <a:pt x="743" y="1962"/>
                    </a:cubicBezTo>
                    <a:cubicBezTo>
                      <a:pt x="762" y="1962"/>
                      <a:pt x="781" y="1962"/>
                      <a:pt x="801" y="1924"/>
                    </a:cubicBezTo>
                    <a:cubicBezTo>
                      <a:pt x="1353" y="1143"/>
                      <a:pt x="1353" y="1143"/>
                      <a:pt x="1353" y="1143"/>
                    </a:cubicBezTo>
                    <a:cubicBezTo>
                      <a:pt x="1429" y="1029"/>
                      <a:pt x="1467" y="895"/>
                      <a:pt x="1467" y="743"/>
                    </a:cubicBezTo>
                    <a:cubicBezTo>
                      <a:pt x="1467" y="343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2" y="1029"/>
                      <a:pt x="439" y="915"/>
                      <a:pt x="439" y="743"/>
                    </a:cubicBezTo>
                    <a:cubicBezTo>
                      <a:pt x="439" y="590"/>
                      <a:pt x="572" y="458"/>
                      <a:pt x="743" y="458"/>
                    </a:cubicBezTo>
                    <a:cubicBezTo>
                      <a:pt x="896" y="458"/>
                      <a:pt x="1029" y="590"/>
                      <a:pt x="1029" y="743"/>
                    </a:cubicBezTo>
                    <a:cubicBezTo>
                      <a:pt x="1029" y="915"/>
                      <a:pt x="896" y="1029"/>
                      <a:pt x="743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40" name="Freeform 25">
                <a:extLst>
                  <a:ext uri="{FF2B5EF4-FFF2-40B4-BE49-F238E27FC236}">
                    <a16:creationId xmlns:a16="http://schemas.microsoft.com/office/drawing/2014/main" id="{4B3A73EB-E58E-A545-AD9E-1B9808D70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9675" y="12144375"/>
                <a:ext cx="528638" cy="706438"/>
              </a:xfrm>
              <a:custGeom>
                <a:avLst/>
                <a:gdLst>
                  <a:gd name="T0" fmla="*/ 96481660 w 1467"/>
                  <a:gd name="T1" fmla="*/ 0 h 1963"/>
                  <a:gd name="T2" fmla="*/ 96481660 w 1467"/>
                  <a:gd name="T3" fmla="*/ 0 h 1963"/>
                  <a:gd name="T4" fmla="*/ 0 w 1467"/>
                  <a:gd name="T5" fmla="*/ 96226716 h 1963"/>
                  <a:gd name="T6" fmla="*/ 14803305 w 1467"/>
                  <a:gd name="T7" fmla="*/ 145570493 h 1963"/>
                  <a:gd name="T8" fmla="*/ 89080007 w 1467"/>
                  <a:gd name="T9" fmla="*/ 246718883 h 1963"/>
                  <a:gd name="T10" fmla="*/ 96481660 w 1467"/>
                  <a:gd name="T11" fmla="*/ 254101034 h 1963"/>
                  <a:gd name="T12" fmla="*/ 103883313 w 1467"/>
                  <a:gd name="T13" fmla="*/ 246718883 h 1963"/>
                  <a:gd name="T14" fmla="*/ 175562950 w 1467"/>
                  <a:gd name="T15" fmla="*/ 145570493 h 1963"/>
                  <a:gd name="T16" fmla="*/ 190366616 w 1467"/>
                  <a:gd name="T17" fmla="*/ 96226716 h 1963"/>
                  <a:gd name="T18" fmla="*/ 96481660 w 1467"/>
                  <a:gd name="T19" fmla="*/ 0 h 1963"/>
                  <a:gd name="T20" fmla="*/ 96481660 w 1467"/>
                  <a:gd name="T21" fmla="*/ 133267028 h 1963"/>
                  <a:gd name="T22" fmla="*/ 96481660 w 1467"/>
                  <a:gd name="T23" fmla="*/ 133267028 h 1963"/>
                  <a:gd name="T24" fmla="*/ 56876332 w 1467"/>
                  <a:gd name="T25" fmla="*/ 93766239 h 1963"/>
                  <a:gd name="T26" fmla="*/ 96481660 w 1467"/>
                  <a:gd name="T27" fmla="*/ 56855483 h 1963"/>
                  <a:gd name="T28" fmla="*/ 133620011 w 1467"/>
                  <a:gd name="T29" fmla="*/ 93766239 h 1963"/>
                  <a:gd name="T30" fmla="*/ 96481660 w 1467"/>
                  <a:gd name="T31" fmla="*/ 133267028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24" y="0"/>
                      <a:pt x="0" y="324"/>
                      <a:pt x="0" y="743"/>
                    </a:cubicBezTo>
                    <a:cubicBezTo>
                      <a:pt x="0" y="876"/>
                      <a:pt x="38" y="1010"/>
                      <a:pt x="114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686" y="1943"/>
                      <a:pt x="705" y="1962"/>
                      <a:pt x="743" y="1962"/>
                    </a:cubicBezTo>
                    <a:cubicBezTo>
                      <a:pt x="762" y="1962"/>
                      <a:pt x="781" y="1943"/>
                      <a:pt x="800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9" y="1010"/>
                      <a:pt x="1466" y="876"/>
                      <a:pt x="1466" y="743"/>
                    </a:cubicBezTo>
                    <a:cubicBezTo>
                      <a:pt x="1466" y="324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2" y="1029"/>
                      <a:pt x="438" y="896"/>
                      <a:pt x="438" y="724"/>
                    </a:cubicBezTo>
                    <a:cubicBezTo>
                      <a:pt x="438" y="571"/>
                      <a:pt x="572" y="439"/>
                      <a:pt x="743" y="439"/>
                    </a:cubicBezTo>
                    <a:cubicBezTo>
                      <a:pt x="895" y="439"/>
                      <a:pt x="1029" y="571"/>
                      <a:pt x="1029" y="724"/>
                    </a:cubicBezTo>
                    <a:cubicBezTo>
                      <a:pt x="1029" y="896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0BDFBA1-0612-794A-9556-56ABEA56E215}"/>
              </a:ext>
            </a:extLst>
          </p:cNvPr>
          <p:cNvGrpSpPr/>
          <p:nvPr/>
        </p:nvGrpSpPr>
        <p:grpSpPr>
          <a:xfrm>
            <a:off x="854604" y="2182813"/>
            <a:ext cx="4683125" cy="2460625"/>
            <a:chOff x="1025525" y="2619375"/>
            <a:chExt cx="5619750" cy="2952750"/>
          </a:xfrm>
        </p:grpSpPr>
        <p:sp>
          <p:nvSpPr>
            <p:cNvPr id="6156" name="Text Box 12">
              <a:extLst>
                <a:ext uri="{FF2B5EF4-FFF2-40B4-BE49-F238E27FC236}">
                  <a16:creationId xmlns:a16="http://schemas.microsoft.com/office/drawing/2014/main" id="{61A0621C-7534-AD45-A492-CBD36191A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3771900"/>
              <a:ext cx="1284287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YAOUNDE</a:t>
              </a:r>
            </a:p>
          </p:txBody>
        </p:sp>
        <p:sp>
          <p:nvSpPr>
            <p:cNvPr id="6157" name="Text Box 13">
              <a:extLst>
                <a:ext uri="{FF2B5EF4-FFF2-40B4-BE49-F238E27FC236}">
                  <a16:creationId xmlns:a16="http://schemas.microsoft.com/office/drawing/2014/main" id="{139BD53F-E50C-4241-AD76-0D4669F4A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35525"/>
              <a:ext cx="109061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DOUALA</a:t>
              </a:r>
            </a:p>
          </p:txBody>
        </p:sp>
        <p:sp>
          <p:nvSpPr>
            <p:cNvPr id="6158" name="Text Box 14">
              <a:extLst>
                <a:ext uri="{FF2B5EF4-FFF2-40B4-BE49-F238E27FC236}">
                  <a16:creationId xmlns:a16="http://schemas.microsoft.com/office/drawing/2014/main" id="{7705C2BC-A726-814D-8CB3-E680D6986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488" y="2619375"/>
              <a:ext cx="4268787" cy="7651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125" b="1" dirty="0"/>
                <a:t>CAMEROON</a:t>
              </a:r>
            </a:p>
          </p:txBody>
        </p:sp>
        <p:grpSp>
          <p:nvGrpSpPr>
            <p:cNvPr id="22533" name="Group 1">
              <a:extLst>
                <a:ext uri="{FF2B5EF4-FFF2-40B4-BE49-F238E27FC236}">
                  <a16:creationId xmlns:a16="http://schemas.microsoft.com/office/drawing/2014/main" id="{F76F979F-5315-FA40-98EB-47EA618E9D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678113"/>
              <a:ext cx="898525" cy="600075"/>
              <a:chOff x="2311400" y="5418138"/>
              <a:chExt cx="1797050" cy="1200150"/>
            </a:xfrm>
          </p:grpSpPr>
          <p:sp>
            <p:nvSpPr>
              <p:cNvPr id="22541" name="Freeform 18">
                <a:extLst>
                  <a:ext uri="{FF2B5EF4-FFF2-40B4-BE49-F238E27FC236}">
                    <a16:creationId xmlns:a16="http://schemas.microsoft.com/office/drawing/2014/main" id="{CD02AC22-5F20-A84F-A8D0-1EDFB9097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5418138"/>
                <a:ext cx="603250" cy="1200150"/>
              </a:xfrm>
              <a:custGeom>
                <a:avLst/>
                <a:gdLst>
                  <a:gd name="T0" fmla="*/ 0 w 1677"/>
                  <a:gd name="T1" fmla="*/ 0 h 3334"/>
                  <a:gd name="T2" fmla="*/ 216871433 w 1677"/>
                  <a:gd name="T3" fmla="*/ 0 h 3334"/>
                  <a:gd name="T4" fmla="*/ 216871433 w 1677"/>
                  <a:gd name="T5" fmla="*/ 431892012 h 3334"/>
                  <a:gd name="T6" fmla="*/ 0 w 1677"/>
                  <a:gd name="T7" fmla="*/ 431892012 h 3334"/>
                  <a:gd name="T8" fmla="*/ 0 w 1677"/>
                  <a:gd name="T9" fmla="*/ 0 h 3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7" h="3334">
                    <a:moveTo>
                      <a:pt x="0" y="0"/>
                    </a:moveTo>
                    <a:lnTo>
                      <a:pt x="1676" y="0"/>
                    </a:lnTo>
                    <a:lnTo>
                      <a:pt x="1676" y="3333"/>
                    </a:lnTo>
                    <a:lnTo>
                      <a:pt x="0" y="33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A5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42" name="Freeform 19">
                <a:extLst>
                  <a:ext uri="{FF2B5EF4-FFF2-40B4-BE49-F238E27FC236}">
                    <a16:creationId xmlns:a16="http://schemas.microsoft.com/office/drawing/2014/main" id="{94EA02ED-1A31-6344-9404-C9706C79E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4650" y="5418138"/>
                <a:ext cx="596900" cy="1200150"/>
              </a:xfrm>
              <a:custGeom>
                <a:avLst/>
                <a:gdLst>
                  <a:gd name="T0" fmla="*/ 0 w 1659"/>
                  <a:gd name="T1" fmla="*/ 0 h 3334"/>
                  <a:gd name="T2" fmla="*/ 214632143 w 1659"/>
                  <a:gd name="T3" fmla="*/ 0 h 3334"/>
                  <a:gd name="T4" fmla="*/ 214632143 w 1659"/>
                  <a:gd name="T5" fmla="*/ 431892012 h 3334"/>
                  <a:gd name="T6" fmla="*/ 0 w 1659"/>
                  <a:gd name="T7" fmla="*/ 431892012 h 3334"/>
                  <a:gd name="T8" fmla="*/ 0 w 1659"/>
                  <a:gd name="T9" fmla="*/ 0 h 3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9" h="3334">
                    <a:moveTo>
                      <a:pt x="0" y="0"/>
                    </a:moveTo>
                    <a:lnTo>
                      <a:pt x="1658" y="0"/>
                    </a:lnTo>
                    <a:lnTo>
                      <a:pt x="1658" y="3333"/>
                    </a:lnTo>
                    <a:lnTo>
                      <a:pt x="0" y="33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11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43" name="Freeform 20">
                <a:extLst>
                  <a:ext uri="{FF2B5EF4-FFF2-40B4-BE49-F238E27FC236}">
                    <a16:creationId xmlns:a16="http://schemas.microsoft.com/office/drawing/2014/main" id="{24D84B9D-B6A3-8546-85D5-744CC7896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1550" y="5418138"/>
                <a:ext cx="596900" cy="1200150"/>
              </a:xfrm>
              <a:custGeom>
                <a:avLst/>
                <a:gdLst>
                  <a:gd name="T0" fmla="*/ 0 w 1658"/>
                  <a:gd name="T1" fmla="*/ 0 h 3334"/>
                  <a:gd name="T2" fmla="*/ 214761596 w 1658"/>
                  <a:gd name="T3" fmla="*/ 0 h 3334"/>
                  <a:gd name="T4" fmla="*/ 214761596 w 1658"/>
                  <a:gd name="T5" fmla="*/ 431892012 h 3334"/>
                  <a:gd name="T6" fmla="*/ 0 w 1658"/>
                  <a:gd name="T7" fmla="*/ 431892012 h 3334"/>
                  <a:gd name="T8" fmla="*/ 0 w 1658"/>
                  <a:gd name="T9" fmla="*/ 0 h 3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8" h="3334">
                    <a:moveTo>
                      <a:pt x="0" y="0"/>
                    </a:moveTo>
                    <a:lnTo>
                      <a:pt x="1657" y="0"/>
                    </a:lnTo>
                    <a:lnTo>
                      <a:pt x="1657" y="3333"/>
                    </a:lnTo>
                    <a:lnTo>
                      <a:pt x="0" y="33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D1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44" name="Freeform 21">
                <a:extLst>
                  <a:ext uri="{FF2B5EF4-FFF2-40B4-BE49-F238E27FC236}">
                    <a16:creationId xmlns:a16="http://schemas.microsoft.com/office/drawing/2014/main" id="{262C20C0-5C4E-A44A-A050-86C032984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113" y="5857875"/>
                <a:ext cx="301625" cy="288925"/>
              </a:xfrm>
              <a:custGeom>
                <a:avLst/>
                <a:gdLst>
                  <a:gd name="T0" fmla="*/ 0 w 839"/>
                  <a:gd name="T1" fmla="*/ 39683001 h 801"/>
                  <a:gd name="T2" fmla="*/ 34378779 w 839"/>
                  <a:gd name="T3" fmla="*/ 64403583 h 801"/>
                  <a:gd name="T4" fmla="*/ 22100592 w 839"/>
                  <a:gd name="T5" fmla="*/ 104086584 h 801"/>
                  <a:gd name="T6" fmla="*/ 54153371 w 839"/>
                  <a:gd name="T7" fmla="*/ 79366002 h 801"/>
                  <a:gd name="T8" fmla="*/ 88661572 w 839"/>
                  <a:gd name="T9" fmla="*/ 104086584 h 801"/>
                  <a:gd name="T10" fmla="*/ 76253964 w 839"/>
                  <a:gd name="T11" fmla="*/ 64403583 h 801"/>
                  <a:gd name="T12" fmla="*/ 108306383 w 839"/>
                  <a:gd name="T13" fmla="*/ 39683001 h 801"/>
                  <a:gd name="T14" fmla="*/ 66431558 w 839"/>
                  <a:gd name="T15" fmla="*/ 39683001 h 801"/>
                  <a:gd name="T16" fmla="*/ 54153371 w 839"/>
                  <a:gd name="T17" fmla="*/ 0 h 801"/>
                  <a:gd name="T18" fmla="*/ 41875185 w 839"/>
                  <a:gd name="T19" fmla="*/ 39683001 h 801"/>
                  <a:gd name="T20" fmla="*/ 0 w 839"/>
                  <a:gd name="T21" fmla="*/ 39683001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9" h="801">
                    <a:moveTo>
                      <a:pt x="0" y="305"/>
                    </a:moveTo>
                    <a:lnTo>
                      <a:pt x="266" y="495"/>
                    </a:lnTo>
                    <a:lnTo>
                      <a:pt x="171" y="800"/>
                    </a:lnTo>
                    <a:lnTo>
                      <a:pt x="419" y="610"/>
                    </a:lnTo>
                    <a:lnTo>
                      <a:pt x="686" y="800"/>
                    </a:lnTo>
                    <a:lnTo>
                      <a:pt x="590" y="495"/>
                    </a:lnTo>
                    <a:lnTo>
                      <a:pt x="838" y="305"/>
                    </a:lnTo>
                    <a:lnTo>
                      <a:pt x="514" y="305"/>
                    </a:lnTo>
                    <a:lnTo>
                      <a:pt x="419" y="0"/>
                    </a:lnTo>
                    <a:lnTo>
                      <a:pt x="324" y="305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FCD1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22535" name="Google Shape;615;p19">
              <a:extLst>
                <a:ext uri="{FF2B5EF4-FFF2-40B4-BE49-F238E27FC236}">
                  <a16:creationId xmlns:a16="http://schemas.microsoft.com/office/drawing/2014/main" id="{7C7E813F-A956-A54A-8897-788DE3F5E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40370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36" name="Google Shape;615;p19">
              <a:extLst>
                <a:ext uri="{FF2B5EF4-FFF2-40B4-BE49-F238E27FC236}">
                  <a16:creationId xmlns:a16="http://schemas.microsoft.com/office/drawing/2014/main" id="{12D39435-E6C0-924F-95F9-9B68AB8EF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50800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D611CA-D16C-AA4A-897E-D240FC15F0A9}"/>
              </a:ext>
            </a:extLst>
          </p:cNvPr>
          <p:cNvGrpSpPr/>
          <p:nvPr/>
        </p:nvGrpSpPr>
        <p:grpSpPr>
          <a:xfrm>
            <a:off x="6451865" y="420688"/>
            <a:ext cx="3798093" cy="6003396"/>
            <a:chOff x="7742238" y="504825"/>
            <a:chExt cx="4557712" cy="7204075"/>
          </a:xfrm>
        </p:grpSpPr>
        <p:grpSp>
          <p:nvGrpSpPr>
            <p:cNvPr id="24582" name="Group 3">
              <a:extLst>
                <a:ext uri="{FF2B5EF4-FFF2-40B4-BE49-F238E27FC236}">
                  <a16:creationId xmlns:a16="http://schemas.microsoft.com/office/drawing/2014/main" id="{4385C653-3A8E-0642-AEC0-138ADFABE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2238" y="504825"/>
              <a:ext cx="4557712" cy="7204075"/>
              <a:chOff x="15484475" y="1009650"/>
              <a:chExt cx="9113838" cy="14406563"/>
            </a:xfrm>
          </p:grpSpPr>
          <p:sp>
            <p:nvSpPr>
              <p:cNvPr id="24593" name="Freeform 9">
                <a:extLst>
                  <a:ext uri="{FF2B5EF4-FFF2-40B4-BE49-F238E27FC236}">
                    <a16:creationId xmlns:a16="http://schemas.microsoft.com/office/drawing/2014/main" id="{424F795B-7F92-6F43-830C-CECAFC029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84475" y="9182100"/>
                <a:ext cx="1824038" cy="1357313"/>
              </a:xfrm>
              <a:custGeom>
                <a:avLst/>
                <a:gdLst>
                  <a:gd name="T0" fmla="*/ 49353761 w 5068"/>
                  <a:gd name="T1" fmla="*/ 261298945 h 3772"/>
                  <a:gd name="T2" fmla="*/ 41970150 w 5068"/>
                  <a:gd name="T3" fmla="*/ 231776668 h 3772"/>
                  <a:gd name="T4" fmla="*/ 34586539 w 5068"/>
                  <a:gd name="T5" fmla="*/ 199664629 h 3772"/>
                  <a:gd name="T6" fmla="*/ 29664012 w 5068"/>
                  <a:gd name="T7" fmla="*/ 170142351 h 3772"/>
                  <a:gd name="T8" fmla="*/ 22280401 w 5068"/>
                  <a:gd name="T9" fmla="*/ 140490172 h 3772"/>
                  <a:gd name="T10" fmla="*/ 14767222 w 5068"/>
                  <a:gd name="T11" fmla="*/ 108507675 h 3772"/>
                  <a:gd name="T12" fmla="*/ 4922527 w 5068"/>
                  <a:gd name="T13" fmla="*/ 66554756 h 3772"/>
                  <a:gd name="T14" fmla="*/ 9974263 w 5068"/>
                  <a:gd name="T15" fmla="*/ 12301099 h 3772"/>
                  <a:gd name="T16" fmla="*/ 41970150 w 5068"/>
                  <a:gd name="T17" fmla="*/ 2330678 h 3772"/>
                  <a:gd name="T18" fmla="*/ 83939940 w 5068"/>
                  <a:gd name="T19" fmla="*/ 2330678 h 3772"/>
                  <a:gd name="T20" fmla="*/ 96246078 w 5068"/>
                  <a:gd name="T21" fmla="*/ 4790897 h 3772"/>
                  <a:gd name="T22" fmla="*/ 103629689 w 5068"/>
                  <a:gd name="T23" fmla="*/ 14761319 h 3772"/>
                  <a:gd name="T24" fmla="*/ 172802767 w 5068"/>
                  <a:gd name="T25" fmla="*/ 27062058 h 3772"/>
                  <a:gd name="T26" fmla="*/ 180186377 w 5068"/>
                  <a:gd name="T27" fmla="*/ 29522277 h 3772"/>
                  <a:gd name="T28" fmla="*/ 194953599 w 5068"/>
                  <a:gd name="T29" fmla="*/ 31982497 h 3772"/>
                  <a:gd name="T30" fmla="*/ 204798293 w 5068"/>
                  <a:gd name="T31" fmla="*/ 41823376 h 3772"/>
                  <a:gd name="T32" fmla="*/ 209720821 w 5068"/>
                  <a:gd name="T33" fmla="*/ 44283596 h 3772"/>
                  <a:gd name="T34" fmla="*/ 214642988 w 5068"/>
                  <a:gd name="T35" fmla="*/ 61634317 h 3772"/>
                  <a:gd name="T36" fmla="*/ 219695084 w 5068"/>
                  <a:gd name="T37" fmla="*/ 69014976 h 3772"/>
                  <a:gd name="T38" fmla="*/ 251690970 w 5068"/>
                  <a:gd name="T39" fmla="*/ 98537613 h 3772"/>
                  <a:gd name="T40" fmla="*/ 278893539 w 5068"/>
                  <a:gd name="T41" fmla="*/ 120808773 h 3772"/>
                  <a:gd name="T42" fmla="*/ 288738593 w 5068"/>
                  <a:gd name="T43" fmla="*/ 125729213 h 3772"/>
                  <a:gd name="T44" fmla="*/ 315941161 w 5068"/>
                  <a:gd name="T45" fmla="*/ 130649653 h 3772"/>
                  <a:gd name="T46" fmla="*/ 345475605 w 5068"/>
                  <a:gd name="T47" fmla="*/ 172602211 h 3772"/>
                  <a:gd name="T48" fmla="*/ 370087880 w 5068"/>
                  <a:gd name="T49" fmla="*/ 197204409 h 3772"/>
                  <a:gd name="T50" fmla="*/ 424493377 w 5068"/>
                  <a:gd name="T51" fmla="*/ 273729586 h 3772"/>
                  <a:gd name="T52" fmla="*/ 436799515 w 5068"/>
                  <a:gd name="T53" fmla="*/ 266348927 h 3772"/>
                  <a:gd name="T54" fmla="*/ 547812814 w 5068"/>
                  <a:gd name="T55" fmla="*/ 246537986 h 3772"/>
                  <a:gd name="T56" fmla="*/ 619317407 w 5068"/>
                  <a:gd name="T57" fmla="*/ 384697481 h 3772"/>
                  <a:gd name="T58" fmla="*/ 607011269 w 5068"/>
                  <a:gd name="T59" fmla="*/ 372396382 h 3772"/>
                  <a:gd name="T60" fmla="*/ 597166575 w 5068"/>
                  <a:gd name="T61" fmla="*/ 357505881 h 3772"/>
                  <a:gd name="T62" fmla="*/ 550274258 w 5068"/>
                  <a:gd name="T63" fmla="*/ 367475942 h 3772"/>
                  <a:gd name="T64" fmla="*/ 577347257 w 5068"/>
                  <a:gd name="T65" fmla="*/ 409299318 h 3772"/>
                  <a:gd name="T66" fmla="*/ 579808701 w 5068"/>
                  <a:gd name="T67" fmla="*/ 411889080 h 3772"/>
                  <a:gd name="T68" fmla="*/ 599627659 w 5068"/>
                  <a:gd name="T69" fmla="*/ 416809520 h 3772"/>
                  <a:gd name="T70" fmla="*/ 602089102 w 5068"/>
                  <a:gd name="T71" fmla="*/ 426650399 h 3772"/>
                  <a:gd name="T72" fmla="*/ 584860437 w 5068"/>
                  <a:gd name="T73" fmla="*/ 441411358 h 3772"/>
                  <a:gd name="T74" fmla="*/ 579808701 w 5068"/>
                  <a:gd name="T75" fmla="*/ 438951138 h 3772"/>
                  <a:gd name="T76" fmla="*/ 572554659 w 5068"/>
                  <a:gd name="T77" fmla="*/ 441411358 h 3772"/>
                  <a:gd name="T78" fmla="*/ 569963647 w 5068"/>
                  <a:gd name="T79" fmla="*/ 443871577 h 3772"/>
                  <a:gd name="T80" fmla="*/ 567502563 w 5068"/>
                  <a:gd name="T81" fmla="*/ 451252237 h 3772"/>
                  <a:gd name="T82" fmla="*/ 565041479 w 5068"/>
                  <a:gd name="T83" fmla="*/ 456172676 h 3772"/>
                  <a:gd name="T84" fmla="*/ 560118952 w 5068"/>
                  <a:gd name="T85" fmla="*/ 453712457 h 3772"/>
                  <a:gd name="T86" fmla="*/ 555196425 w 5068"/>
                  <a:gd name="T87" fmla="*/ 443871577 h 3772"/>
                  <a:gd name="T88" fmla="*/ 552735341 w 5068"/>
                  <a:gd name="T89" fmla="*/ 441411358 h 3772"/>
                  <a:gd name="T90" fmla="*/ 547812814 w 5068"/>
                  <a:gd name="T91" fmla="*/ 436491278 h 3772"/>
                  <a:gd name="T92" fmla="*/ 537968120 w 5068"/>
                  <a:gd name="T93" fmla="*/ 431570838 h 3772"/>
                  <a:gd name="T94" fmla="*/ 537968120 w 5068"/>
                  <a:gd name="T95" fmla="*/ 424190179 h 3772"/>
                  <a:gd name="T96" fmla="*/ 535506676 w 5068"/>
                  <a:gd name="T97" fmla="*/ 421729959 h 3772"/>
                  <a:gd name="T98" fmla="*/ 510765192 w 5068"/>
                  <a:gd name="T99" fmla="*/ 414349300 h 3772"/>
                  <a:gd name="T100" fmla="*/ 505842664 w 5068"/>
                  <a:gd name="T101" fmla="*/ 411889080 h 3772"/>
                  <a:gd name="T102" fmla="*/ 493536886 w 5068"/>
                  <a:gd name="T103" fmla="*/ 409299318 h 3772"/>
                  <a:gd name="T104" fmla="*/ 481101180 w 5068"/>
                  <a:gd name="T105" fmla="*/ 404378879 h 3772"/>
                  <a:gd name="T106" fmla="*/ 478769665 w 5068"/>
                  <a:gd name="T107" fmla="*/ 406839099 h 3772"/>
                  <a:gd name="T108" fmla="*/ 481101180 w 5068"/>
                  <a:gd name="T109" fmla="*/ 416809520 h 3772"/>
                  <a:gd name="T110" fmla="*/ 483691832 w 5068"/>
                  <a:gd name="T111" fmla="*/ 429110619 h 3772"/>
                  <a:gd name="T112" fmla="*/ 488614359 w 5068"/>
                  <a:gd name="T113" fmla="*/ 434031058 h 3772"/>
                  <a:gd name="T114" fmla="*/ 495997970 w 5068"/>
                  <a:gd name="T115" fmla="*/ 453712457 h 3772"/>
                  <a:gd name="T116" fmla="*/ 493536886 w 5068"/>
                  <a:gd name="T117" fmla="*/ 466013555 h 3772"/>
                  <a:gd name="T118" fmla="*/ 486153276 w 5068"/>
                  <a:gd name="T119" fmla="*/ 485824496 h 3772"/>
                  <a:gd name="T120" fmla="*/ 325786216 w 5068"/>
                  <a:gd name="T121" fmla="*/ 485824496 h 3772"/>
                  <a:gd name="T122" fmla="*/ 301044371 w 5068"/>
                  <a:gd name="T123" fmla="*/ 461222658 h 37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068" h="3772">
                    <a:moveTo>
                      <a:pt x="1467" y="3581"/>
                    </a:moveTo>
                    <a:lnTo>
                      <a:pt x="934" y="2800"/>
                    </a:lnTo>
                    <a:lnTo>
                      <a:pt x="381" y="2018"/>
                    </a:lnTo>
                    <a:lnTo>
                      <a:pt x="362" y="1942"/>
                    </a:lnTo>
                    <a:lnTo>
                      <a:pt x="343" y="1866"/>
                    </a:lnTo>
                    <a:lnTo>
                      <a:pt x="324" y="1790"/>
                    </a:lnTo>
                    <a:lnTo>
                      <a:pt x="305" y="1714"/>
                    </a:lnTo>
                    <a:lnTo>
                      <a:pt x="286" y="1637"/>
                    </a:lnTo>
                    <a:lnTo>
                      <a:pt x="267" y="1542"/>
                    </a:lnTo>
                    <a:lnTo>
                      <a:pt x="248" y="1466"/>
                    </a:lnTo>
                    <a:lnTo>
                      <a:pt x="229" y="1390"/>
                    </a:lnTo>
                    <a:lnTo>
                      <a:pt x="229" y="1314"/>
                    </a:lnTo>
                    <a:lnTo>
                      <a:pt x="210" y="1238"/>
                    </a:lnTo>
                    <a:lnTo>
                      <a:pt x="191" y="1161"/>
                    </a:lnTo>
                    <a:lnTo>
                      <a:pt x="172" y="1085"/>
                    </a:lnTo>
                    <a:lnTo>
                      <a:pt x="153" y="990"/>
                    </a:lnTo>
                    <a:lnTo>
                      <a:pt x="133" y="914"/>
                    </a:lnTo>
                    <a:lnTo>
                      <a:pt x="114" y="838"/>
                    </a:lnTo>
                    <a:lnTo>
                      <a:pt x="96" y="761"/>
                    </a:lnTo>
                    <a:lnTo>
                      <a:pt x="77" y="647"/>
                    </a:lnTo>
                    <a:lnTo>
                      <a:pt x="38" y="514"/>
                    </a:lnTo>
                    <a:lnTo>
                      <a:pt x="0" y="342"/>
                    </a:lnTo>
                    <a:lnTo>
                      <a:pt x="0" y="209"/>
                    </a:lnTo>
                    <a:lnTo>
                      <a:pt x="77" y="95"/>
                    </a:lnTo>
                    <a:lnTo>
                      <a:pt x="133" y="57"/>
                    </a:lnTo>
                    <a:lnTo>
                      <a:pt x="229" y="18"/>
                    </a:lnTo>
                    <a:lnTo>
                      <a:pt x="324" y="18"/>
                    </a:lnTo>
                    <a:lnTo>
                      <a:pt x="381" y="0"/>
                    </a:lnTo>
                    <a:lnTo>
                      <a:pt x="400" y="18"/>
                    </a:lnTo>
                    <a:lnTo>
                      <a:pt x="648" y="18"/>
                    </a:lnTo>
                    <a:lnTo>
                      <a:pt x="686" y="18"/>
                    </a:lnTo>
                    <a:lnTo>
                      <a:pt x="705" y="18"/>
                    </a:lnTo>
                    <a:lnTo>
                      <a:pt x="743" y="37"/>
                    </a:lnTo>
                    <a:lnTo>
                      <a:pt x="762" y="76"/>
                    </a:lnTo>
                    <a:lnTo>
                      <a:pt x="781" y="95"/>
                    </a:lnTo>
                    <a:lnTo>
                      <a:pt x="800" y="114"/>
                    </a:lnTo>
                    <a:lnTo>
                      <a:pt x="1200" y="133"/>
                    </a:lnTo>
                    <a:lnTo>
                      <a:pt x="1315" y="171"/>
                    </a:lnTo>
                    <a:lnTo>
                      <a:pt x="1334" y="209"/>
                    </a:lnTo>
                    <a:lnTo>
                      <a:pt x="1352" y="228"/>
                    </a:lnTo>
                    <a:lnTo>
                      <a:pt x="1391" y="228"/>
                    </a:lnTo>
                    <a:lnTo>
                      <a:pt x="1467" y="228"/>
                    </a:lnTo>
                    <a:lnTo>
                      <a:pt x="1486" y="247"/>
                    </a:lnTo>
                    <a:lnTo>
                      <a:pt x="1505" y="247"/>
                    </a:lnTo>
                    <a:lnTo>
                      <a:pt x="1524" y="266"/>
                    </a:lnTo>
                    <a:lnTo>
                      <a:pt x="1562" y="323"/>
                    </a:lnTo>
                    <a:lnTo>
                      <a:pt x="1581" y="323"/>
                    </a:lnTo>
                    <a:lnTo>
                      <a:pt x="1601" y="323"/>
                    </a:lnTo>
                    <a:lnTo>
                      <a:pt x="1619" y="323"/>
                    </a:lnTo>
                    <a:lnTo>
                      <a:pt x="1619" y="342"/>
                    </a:lnTo>
                    <a:lnTo>
                      <a:pt x="1638" y="362"/>
                    </a:lnTo>
                    <a:lnTo>
                      <a:pt x="1638" y="380"/>
                    </a:lnTo>
                    <a:lnTo>
                      <a:pt x="1657" y="476"/>
                    </a:lnTo>
                    <a:lnTo>
                      <a:pt x="1677" y="514"/>
                    </a:lnTo>
                    <a:lnTo>
                      <a:pt x="1677" y="533"/>
                    </a:lnTo>
                    <a:lnTo>
                      <a:pt x="1696" y="533"/>
                    </a:lnTo>
                    <a:lnTo>
                      <a:pt x="1772" y="590"/>
                    </a:lnTo>
                    <a:lnTo>
                      <a:pt x="1924" y="743"/>
                    </a:lnTo>
                    <a:lnTo>
                      <a:pt x="1943" y="761"/>
                    </a:lnTo>
                    <a:lnTo>
                      <a:pt x="2058" y="799"/>
                    </a:lnTo>
                    <a:lnTo>
                      <a:pt x="2077" y="838"/>
                    </a:lnTo>
                    <a:lnTo>
                      <a:pt x="2153" y="933"/>
                    </a:lnTo>
                    <a:lnTo>
                      <a:pt x="2172" y="952"/>
                    </a:lnTo>
                    <a:lnTo>
                      <a:pt x="2210" y="971"/>
                    </a:lnTo>
                    <a:lnTo>
                      <a:pt x="2229" y="971"/>
                    </a:lnTo>
                    <a:lnTo>
                      <a:pt x="2381" y="990"/>
                    </a:lnTo>
                    <a:lnTo>
                      <a:pt x="2400" y="990"/>
                    </a:lnTo>
                    <a:lnTo>
                      <a:pt x="2439" y="1009"/>
                    </a:lnTo>
                    <a:lnTo>
                      <a:pt x="2458" y="1009"/>
                    </a:lnTo>
                    <a:lnTo>
                      <a:pt x="2458" y="1028"/>
                    </a:lnTo>
                    <a:lnTo>
                      <a:pt x="2667" y="1333"/>
                    </a:lnTo>
                    <a:lnTo>
                      <a:pt x="2705" y="1352"/>
                    </a:lnTo>
                    <a:lnTo>
                      <a:pt x="2800" y="1447"/>
                    </a:lnTo>
                    <a:lnTo>
                      <a:pt x="2857" y="1523"/>
                    </a:lnTo>
                    <a:lnTo>
                      <a:pt x="3238" y="2114"/>
                    </a:lnTo>
                    <a:lnTo>
                      <a:pt x="3257" y="2133"/>
                    </a:lnTo>
                    <a:lnTo>
                      <a:pt x="3277" y="2114"/>
                    </a:lnTo>
                    <a:lnTo>
                      <a:pt x="3333" y="2076"/>
                    </a:lnTo>
                    <a:lnTo>
                      <a:pt x="3372" y="2057"/>
                    </a:lnTo>
                    <a:lnTo>
                      <a:pt x="3505" y="2095"/>
                    </a:lnTo>
                    <a:lnTo>
                      <a:pt x="3524" y="2095"/>
                    </a:lnTo>
                    <a:lnTo>
                      <a:pt x="4229" y="1904"/>
                    </a:lnTo>
                    <a:lnTo>
                      <a:pt x="4629" y="1904"/>
                    </a:lnTo>
                    <a:lnTo>
                      <a:pt x="5067" y="3105"/>
                    </a:lnTo>
                    <a:lnTo>
                      <a:pt x="4781" y="2971"/>
                    </a:lnTo>
                    <a:lnTo>
                      <a:pt x="4762" y="2971"/>
                    </a:lnTo>
                    <a:lnTo>
                      <a:pt x="4724" y="2914"/>
                    </a:lnTo>
                    <a:lnTo>
                      <a:pt x="4686" y="2876"/>
                    </a:lnTo>
                    <a:lnTo>
                      <a:pt x="4629" y="2780"/>
                    </a:lnTo>
                    <a:lnTo>
                      <a:pt x="4610" y="2761"/>
                    </a:lnTo>
                    <a:lnTo>
                      <a:pt x="4572" y="2761"/>
                    </a:lnTo>
                    <a:lnTo>
                      <a:pt x="4267" y="2819"/>
                    </a:lnTo>
                    <a:lnTo>
                      <a:pt x="4248" y="2838"/>
                    </a:lnTo>
                    <a:lnTo>
                      <a:pt x="4229" y="2838"/>
                    </a:lnTo>
                    <a:lnTo>
                      <a:pt x="4248" y="2876"/>
                    </a:lnTo>
                    <a:lnTo>
                      <a:pt x="4457" y="3161"/>
                    </a:lnTo>
                    <a:lnTo>
                      <a:pt x="4457" y="3181"/>
                    </a:lnTo>
                    <a:lnTo>
                      <a:pt x="4476" y="3181"/>
                    </a:lnTo>
                    <a:lnTo>
                      <a:pt x="4610" y="3219"/>
                    </a:lnTo>
                    <a:lnTo>
                      <a:pt x="4629" y="3219"/>
                    </a:lnTo>
                    <a:lnTo>
                      <a:pt x="4629" y="3237"/>
                    </a:lnTo>
                    <a:lnTo>
                      <a:pt x="4648" y="3276"/>
                    </a:lnTo>
                    <a:lnTo>
                      <a:pt x="4648" y="3295"/>
                    </a:lnTo>
                    <a:lnTo>
                      <a:pt x="4629" y="3314"/>
                    </a:lnTo>
                    <a:lnTo>
                      <a:pt x="4515" y="3409"/>
                    </a:lnTo>
                    <a:lnTo>
                      <a:pt x="4496" y="3409"/>
                    </a:lnTo>
                    <a:lnTo>
                      <a:pt x="4476" y="3390"/>
                    </a:lnTo>
                    <a:lnTo>
                      <a:pt x="4457" y="3390"/>
                    </a:lnTo>
                    <a:lnTo>
                      <a:pt x="4439" y="3390"/>
                    </a:lnTo>
                    <a:lnTo>
                      <a:pt x="4420" y="3409"/>
                    </a:lnTo>
                    <a:lnTo>
                      <a:pt x="4400" y="3428"/>
                    </a:lnTo>
                    <a:lnTo>
                      <a:pt x="4400" y="3466"/>
                    </a:lnTo>
                    <a:lnTo>
                      <a:pt x="4381" y="3485"/>
                    </a:lnTo>
                    <a:lnTo>
                      <a:pt x="4381" y="3504"/>
                    </a:lnTo>
                    <a:lnTo>
                      <a:pt x="4362" y="3504"/>
                    </a:lnTo>
                    <a:lnTo>
                      <a:pt x="4362" y="3523"/>
                    </a:lnTo>
                    <a:lnTo>
                      <a:pt x="4343" y="3523"/>
                    </a:lnTo>
                    <a:lnTo>
                      <a:pt x="4343" y="3504"/>
                    </a:lnTo>
                    <a:lnTo>
                      <a:pt x="4324" y="3504"/>
                    </a:lnTo>
                    <a:lnTo>
                      <a:pt x="4324" y="3485"/>
                    </a:lnTo>
                    <a:lnTo>
                      <a:pt x="4305" y="3485"/>
                    </a:lnTo>
                    <a:lnTo>
                      <a:pt x="4286" y="3428"/>
                    </a:lnTo>
                    <a:lnTo>
                      <a:pt x="4286" y="3409"/>
                    </a:lnTo>
                    <a:lnTo>
                      <a:pt x="4267" y="3409"/>
                    </a:lnTo>
                    <a:lnTo>
                      <a:pt x="4267" y="3390"/>
                    </a:lnTo>
                    <a:lnTo>
                      <a:pt x="4248" y="3371"/>
                    </a:lnTo>
                    <a:lnTo>
                      <a:pt x="4229" y="3371"/>
                    </a:lnTo>
                    <a:lnTo>
                      <a:pt x="4172" y="3333"/>
                    </a:lnTo>
                    <a:lnTo>
                      <a:pt x="4153" y="3333"/>
                    </a:lnTo>
                    <a:lnTo>
                      <a:pt x="4153" y="3314"/>
                    </a:lnTo>
                    <a:lnTo>
                      <a:pt x="4153" y="3295"/>
                    </a:lnTo>
                    <a:lnTo>
                      <a:pt x="4153" y="3276"/>
                    </a:lnTo>
                    <a:lnTo>
                      <a:pt x="4134" y="3257"/>
                    </a:lnTo>
                    <a:lnTo>
                      <a:pt x="4039" y="3219"/>
                    </a:lnTo>
                    <a:lnTo>
                      <a:pt x="3981" y="3219"/>
                    </a:lnTo>
                    <a:lnTo>
                      <a:pt x="3943" y="3200"/>
                    </a:lnTo>
                    <a:lnTo>
                      <a:pt x="3924" y="3200"/>
                    </a:lnTo>
                    <a:lnTo>
                      <a:pt x="3924" y="3181"/>
                    </a:lnTo>
                    <a:lnTo>
                      <a:pt x="3905" y="3181"/>
                    </a:lnTo>
                    <a:lnTo>
                      <a:pt x="3867" y="3181"/>
                    </a:lnTo>
                    <a:lnTo>
                      <a:pt x="3810" y="3161"/>
                    </a:lnTo>
                    <a:lnTo>
                      <a:pt x="3772" y="3142"/>
                    </a:lnTo>
                    <a:lnTo>
                      <a:pt x="3734" y="3123"/>
                    </a:lnTo>
                    <a:lnTo>
                      <a:pt x="3714" y="3123"/>
                    </a:lnTo>
                    <a:lnTo>
                      <a:pt x="3696" y="3123"/>
                    </a:lnTo>
                    <a:lnTo>
                      <a:pt x="3696" y="3142"/>
                    </a:lnTo>
                    <a:lnTo>
                      <a:pt x="3696" y="3161"/>
                    </a:lnTo>
                    <a:lnTo>
                      <a:pt x="3714" y="3181"/>
                    </a:lnTo>
                    <a:lnTo>
                      <a:pt x="3714" y="3219"/>
                    </a:lnTo>
                    <a:lnTo>
                      <a:pt x="3734" y="3257"/>
                    </a:lnTo>
                    <a:lnTo>
                      <a:pt x="3734" y="3295"/>
                    </a:lnTo>
                    <a:lnTo>
                      <a:pt x="3734" y="3314"/>
                    </a:lnTo>
                    <a:lnTo>
                      <a:pt x="3753" y="3333"/>
                    </a:lnTo>
                    <a:lnTo>
                      <a:pt x="3772" y="3352"/>
                    </a:lnTo>
                    <a:lnTo>
                      <a:pt x="3772" y="3371"/>
                    </a:lnTo>
                    <a:lnTo>
                      <a:pt x="3829" y="3504"/>
                    </a:lnTo>
                    <a:lnTo>
                      <a:pt x="3829" y="3523"/>
                    </a:lnTo>
                    <a:lnTo>
                      <a:pt x="3829" y="3542"/>
                    </a:lnTo>
                    <a:lnTo>
                      <a:pt x="3810" y="3599"/>
                    </a:lnTo>
                    <a:lnTo>
                      <a:pt x="3772" y="3676"/>
                    </a:lnTo>
                    <a:lnTo>
                      <a:pt x="3772" y="3733"/>
                    </a:lnTo>
                    <a:lnTo>
                      <a:pt x="3753" y="3752"/>
                    </a:lnTo>
                    <a:lnTo>
                      <a:pt x="3734" y="3752"/>
                    </a:lnTo>
                    <a:lnTo>
                      <a:pt x="3714" y="3771"/>
                    </a:lnTo>
                    <a:lnTo>
                      <a:pt x="2515" y="3752"/>
                    </a:lnTo>
                    <a:lnTo>
                      <a:pt x="2476" y="3771"/>
                    </a:lnTo>
                    <a:lnTo>
                      <a:pt x="2362" y="3599"/>
                    </a:lnTo>
                    <a:lnTo>
                      <a:pt x="2324" y="3562"/>
                    </a:lnTo>
                    <a:lnTo>
                      <a:pt x="1467" y="358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594" name="Freeform 10">
                <a:extLst>
                  <a:ext uri="{FF2B5EF4-FFF2-40B4-BE49-F238E27FC236}">
                    <a16:creationId xmlns:a16="http://schemas.microsoft.com/office/drawing/2014/main" id="{44B48DD1-9FB9-3140-A2D5-722E5F579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9925" y="10458450"/>
                <a:ext cx="2716213" cy="1920875"/>
              </a:xfrm>
              <a:custGeom>
                <a:avLst/>
                <a:gdLst>
                  <a:gd name="T0" fmla="*/ 903819516 w 7544"/>
                  <a:gd name="T1" fmla="*/ 676705720 h 5335"/>
                  <a:gd name="T2" fmla="*/ 876595817 w 7544"/>
                  <a:gd name="T3" fmla="*/ 674242607 h 5335"/>
                  <a:gd name="T4" fmla="*/ 854428293 w 7544"/>
                  <a:gd name="T5" fmla="*/ 671649876 h 5335"/>
                  <a:gd name="T6" fmla="*/ 832260409 w 7544"/>
                  <a:gd name="T7" fmla="*/ 666723651 h 5335"/>
                  <a:gd name="T8" fmla="*/ 817352562 w 7544"/>
                  <a:gd name="T9" fmla="*/ 669186763 h 5335"/>
                  <a:gd name="T10" fmla="*/ 792721579 w 7544"/>
                  <a:gd name="T11" fmla="*/ 679168832 h 5335"/>
                  <a:gd name="T12" fmla="*/ 701328429 w 7544"/>
                  <a:gd name="T13" fmla="*/ 471749618 h 5335"/>
                  <a:gd name="T14" fmla="*/ 629640064 w 7544"/>
                  <a:gd name="T15" fmla="*/ 444525760 h 5335"/>
                  <a:gd name="T16" fmla="*/ 219862032 w 7544"/>
                  <a:gd name="T17" fmla="*/ 380355213 h 5335"/>
                  <a:gd name="T18" fmla="*/ 44465026 w 7544"/>
                  <a:gd name="T19" fmla="*/ 326037477 h 5335"/>
                  <a:gd name="T20" fmla="*/ 39538830 w 7544"/>
                  <a:gd name="T21" fmla="*/ 333426815 h 5335"/>
                  <a:gd name="T22" fmla="*/ 39538830 w 7544"/>
                  <a:gd name="T23" fmla="*/ 355594468 h 5335"/>
                  <a:gd name="T24" fmla="*/ 12315491 w 7544"/>
                  <a:gd name="T25" fmla="*/ 355594468 h 5335"/>
                  <a:gd name="T26" fmla="*/ 7389295 w 7544"/>
                  <a:gd name="T27" fmla="*/ 333426815 h 5335"/>
                  <a:gd name="T28" fmla="*/ 2463098 w 7544"/>
                  <a:gd name="T29" fmla="*/ 296350507 h 5335"/>
                  <a:gd name="T30" fmla="*/ 34612633 w 7544"/>
                  <a:gd name="T31" fmla="*/ 212475059 h 5335"/>
                  <a:gd name="T32" fmla="*/ 39538830 w 7544"/>
                  <a:gd name="T33" fmla="*/ 207419215 h 5335"/>
                  <a:gd name="T34" fmla="*/ 69095648 w 7544"/>
                  <a:gd name="T35" fmla="*/ 172935998 h 5335"/>
                  <a:gd name="T36" fmla="*/ 76484943 w 7544"/>
                  <a:gd name="T37" fmla="*/ 165546660 h 5335"/>
                  <a:gd name="T38" fmla="*/ 86466954 w 7544"/>
                  <a:gd name="T39" fmla="*/ 155564591 h 5335"/>
                  <a:gd name="T40" fmla="*/ 74151463 w 7544"/>
                  <a:gd name="T41" fmla="*/ 140785915 h 5335"/>
                  <a:gd name="T42" fmla="*/ 74151463 w 7544"/>
                  <a:gd name="T43" fmla="*/ 130933465 h 5335"/>
                  <a:gd name="T44" fmla="*/ 101245543 w 7544"/>
                  <a:gd name="T45" fmla="*/ 101376113 h 5335"/>
                  <a:gd name="T46" fmla="*/ 111097576 w 7544"/>
                  <a:gd name="T47" fmla="*/ 96320270 h 5335"/>
                  <a:gd name="T48" fmla="*/ 111097576 w 7544"/>
                  <a:gd name="T49" fmla="*/ 79078481 h 5335"/>
                  <a:gd name="T50" fmla="*/ 108634478 w 7544"/>
                  <a:gd name="T51" fmla="*/ 74152256 h 5335"/>
                  <a:gd name="T52" fmla="*/ 101245543 w 7544"/>
                  <a:gd name="T53" fmla="*/ 74152256 h 5335"/>
                  <a:gd name="T54" fmla="*/ 51854321 w 7544"/>
                  <a:gd name="T55" fmla="*/ 34613195 h 5335"/>
                  <a:gd name="T56" fmla="*/ 138321275 w 7544"/>
                  <a:gd name="T57" fmla="*/ 14908294 h 5335"/>
                  <a:gd name="T58" fmla="*/ 219862032 w 7544"/>
                  <a:gd name="T59" fmla="*/ 14908294 h 5335"/>
                  <a:gd name="T60" fmla="*/ 318514500 w 7544"/>
                  <a:gd name="T61" fmla="*/ 66763278 h 5335"/>
                  <a:gd name="T62" fmla="*/ 397592519 w 7544"/>
                  <a:gd name="T63" fmla="*/ 126007240 h 5335"/>
                  <a:gd name="T64" fmla="*/ 486522571 w 7544"/>
                  <a:gd name="T65" fmla="*/ 96320270 h 5335"/>
                  <a:gd name="T66" fmla="*/ 619787671 w 7544"/>
                  <a:gd name="T67" fmla="*/ 93857157 h 5335"/>
                  <a:gd name="T68" fmla="*/ 649474468 w 7544"/>
                  <a:gd name="T69" fmla="*/ 138322803 h 5335"/>
                  <a:gd name="T70" fmla="*/ 698865691 w 7544"/>
                  <a:gd name="T71" fmla="*/ 145712141 h 5335"/>
                  <a:gd name="T72" fmla="*/ 743330717 w 7544"/>
                  <a:gd name="T73" fmla="*/ 111228564 h 5335"/>
                  <a:gd name="T74" fmla="*/ 802573972 w 7544"/>
                  <a:gd name="T75" fmla="*/ 190177787 h 5335"/>
                  <a:gd name="T76" fmla="*/ 829667693 w 7544"/>
                  <a:gd name="T77" fmla="*/ 291424281 h 5335"/>
                  <a:gd name="T78" fmla="*/ 822278758 w 7544"/>
                  <a:gd name="T79" fmla="*/ 338353040 h 5335"/>
                  <a:gd name="T80" fmla="*/ 849372479 w 7544"/>
                  <a:gd name="T81" fmla="*/ 328500589 h 5335"/>
                  <a:gd name="T82" fmla="*/ 871669621 w 7544"/>
                  <a:gd name="T83" fmla="*/ 323574364 h 5335"/>
                  <a:gd name="T84" fmla="*/ 847038998 w 7544"/>
                  <a:gd name="T85" fmla="*/ 449451985 h 5335"/>
                  <a:gd name="T86" fmla="*/ 876595817 w 7544"/>
                  <a:gd name="T87" fmla="*/ 503769722 h 5335"/>
                  <a:gd name="T88" fmla="*/ 921060843 w 7544"/>
                  <a:gd name="T89" fmla="*/ 528530466 h 5335"/>
                  <a:gd name="T90" fmla="*/ 960599673 w 7544"/>
                  <a:gd name="T91" fmla="*/ 535919804 h 5335"/>
                  <a:gd name="T92" fmla="*/ 977841361 w 7544"/>
                  <a:gd name="T93" fmla="*/ 590237901 h 5335"/>
                  <a:gd name="T94" fmla="*/ 970452066 w 7544"/>
                  <a:gd name="T95" fmla="*/ 622258005 h 5335"/>
                  <a:gd name="T96" fmla="*/ 963062771 w 7544"/>
                  <a:gd name="T97" fmla="*/ 644555637 h 53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544" h="5335">
                    <a:moveTo>
                      <a:pt x="7314" y="5334"/>
                    </a:moveTo>
                    <a:lnTo>
                      <a:pt x="7181" y="5315"/>
                    </a:lnTo>
                    <a:lnTo>
                      <a:pt x="7029" y="5277"/>
                    </a:lnTo>
                    <a:lnTo>
                      <a:pt x="6972" y="5220"/>
                    </a:lnTo>
                    <a:lnTo>
                      <a:pt x="6896" y="5201"/>
                    </a:lnTo>
                    <a:lnTo>
                      <a:pt x="6857" y="5201"/>
                    </a:lnTo>
                    <a:lnTo>
                      <a:pt x="6781" y="5201"/>
                    </a:lnTo>
                    <a:lnTo>
                      <a:pt x="6762" y="5201"/>
                    </a:lnTo>
                    <a:lnTo>
                      <a:pt x="6705" y="5162"/>
                    </a:lnTo>
                    <a:lnTo>
                      <a:pt x="6686" y="5162"/>
                    </a:lnTo>
                    <a:lnTo>
                      <a:pt x="6629" y="5162"/>
                    </a:lnTo>
                    <a:lnTo>
                      <a:pt x="6591" y="5181"/>
                    </a:lnTo>
                    <a:lnTo>
                      <a:pt x="6534" y="5181"/>
                    </a:lnTo>
                    <a:lnTo>
                      <a:pt x="6476" y="5125"/>
                    </a:lnTo>
                    <a:lnTo>
                      <a:pt x="6457" y="5162"/>
                    </a:lnTo>
                    <a:lnTo>
                      <a:pt x="6420" y="5143"/>
                    </a:lnTo>
                    <a:lnTo>
                      <a:pt x="6400" y="5143"/>
                    </a:lnTo>
                    <a:lnTo>
                      <a:pt x="6362" y="5125"/>
                    </a:lnTo>
                    <a:lnTo>
                      <a:pt x="6324" y="5143"/>
                    </a:lnTo>
                    <a:lnTo>
                      <a:pt x="6305" y="5162"/>
                    </a:lnTo>
                    <a:lnTo>
                      <a:pt x="6248" y="5201"/>
                    </a:lnTo>
                    <a:lnTo>
                      <a:pt x="6229" y="5220"/>
                    </a:lnTo>
                    <a:lnTo>
                      <a:pt x="6191" y="5239"/>
                    </a:lnTo>
                    <a:lnTo>
                      <a:pt x="6115" y="5239"/>
                    </a:lnTo>
                    <a:lnTo>
                      <a:pt x="5448" y="3677"/>
                    </a:lnTo>
                    <a:lnTo>
                      <a:pt x="5410" y="3639"/>
                    </a:lnTo>
                    <a:lnTo>
                      <a:pt x="5353" y="3601"/>
                    </a:lnTo>
                    <a:lnTo>
                      <a:pt x="4991" y="3486"/>
                    </a:lnTo>
                    <a:lnTo>
                      <a:pt x="4896" y="3429"/>
                    </a:lnTo>
                    <a:lnTo>
                      <a:pt x="4857" y="3429"/>
                    </a:lnTo>
                    <a:lnTo>
                      <a:pt x="4819" y="3429"/>
                    </a:lnTo>
                    <a:lnTo>
                      <a:pt x="3467" y="3677"/>
                    </a:lnTo>
                    <a:lnTo>
                      <a:pt x="2915" y="3543"/>
                    </a:lnTo>
                    <a:lnTo>
                      <a:pt x="1696" y="2934"/>
                    </a:lnTo>
                    <a:lnTo>
                      <a:pt x="1105" y="2515"/>
                    </a:lnTo>
                    <a:lnTo>
                      <a:pt x="1048" y="2496"/>
                    </a:lnTo>
                    <a:lnTo>
                      <a:pt x="971" y="2496"/>
                    </a:lnTo>
                    <a:lnTo>
                      <a:pt x="343" y="2515"/>
                    </a:lnTo>
                    <a:lnTo>
                      <a:pt x="324" y="2515"/>
                    </a:lnTo>
                    <a:lnTo>
                      <a:pt x="305" y="2534"/>
                    </a:lnTo>
                    <a:lnTo>
                      <a:pt x="305" y="2553"/>
                    </a:lnTo>
                    <a:lnTo>
                      <a:pt x="305" y="2572"/>
                    </a:lnTo>
                    <a:lnTo>
                      <a:pt x="324" y="2724"/>
                    </a:lnTo>
                    <a:lnTo>
                      <a:pt x="324" y="2743"/>
                    </a:lnTo>
                    <a:lnTo>
                      <a:pt x="305" y="2743"/>
                    </a:lnTo>
                    <a:lnTo>
                      <a:pt x="191" y="2743"/>
                    </a:lnTo>
                    <a:lnTo>
                      <a:pt x="114" y="2743"/>
                    </a:lnTo>
                    <a:lnTo>
                      <a:pt x="95" y="2743"/>
                    </a:lnTo>
                    <a:lnTo>
                      <a:pt x="76" y="2724"/>
                    </a:lnTo>
                    <a:lnTo>
                      <a:pt x="76" y="2705"/>
                    </a:lnTo>
                    <a:lnTo>
                      <a:pt x="57" y="2572"/>
                    </a:lnTo>
                    <a:lnTo>
                      <a:pt x="38" y="2534"/>
                    </a:lnTo>
                    <a:lnTo>
                      <a:pt x="0" y="2477"/>
                    </a:lnTo>
                    <a:lnTo>
                      <a:pt x="0" y="2324"/>
                    </a:lnTo>
                    <a:lnTo>
                      <a:pt x="19" y="2286"/>
                    </a:lnTo>
                    <a:lnTo>
                      <a:pt x="172" y="1848"/>
                    </a:lnTo>
                    <a:lnTo>
                      <a:pt x="228" y="1676"/>
                    </a:lnTo>
                    <a:lnTo>
                      <a:pt x="248" y="1658"/>
                    </a:lnTo>
                    <a:lnTo>
                      <a:pt x="267" y="1639"/>
                    </a:lnTo>
                    <a:lnTo>
                      <a:pt x="286" y="1620"/>
                    </a:lnTo>
                    <a:lnTo>
                      <a:pt x="305" y="1600"/>
                    </a:lnTo>
                    <a:lnTo>
                      <a:pt x="324" y="1581"/>
                    </a:lnTo>
                    <a:lnTo>
                      <a:pt x="381" y="1505"/>
                    </a:lnTo>
                    <a:lnTo>
                      <a:pt x="476" y="1410"/>
                    </a:lnTo>
                    <a:lnTo>
                      <a:pt x="533" y="1334"/>
                    </a:lnTo>
                    <a:lnTo>
                      <a:pt x="553" y="1315"/>
                    </a:lnTo>
                    <a:lnTo>
                      <a:pt x="572" y="1295"/>
                    </a:lnTo>
                    <a:lnTo>
                      <a:pt x="572" y="1277"/>
                    </a:lnTo>
                    <a:lnTo>
                      <a:pt x="590" y="1277"/>
                    </a:lnTo>
                    <a:lnTo>
                      <a:pt x="629" y="1258"/>
                    </a:lnTo>
                    <a:lnTo>
                      <a:pt x="667" y="1239"/>
                    </a:lnTo>
                    <a:lnTo>
                      <a:pt x="667" y="1219"/>
                    </a:lnTo>
                    <a:lnTo>
                      <a:pt x="667" y="1200"/>
                    </a:lnTo>
                    <a:lnTo>
                      <a:pt x="667" y="1181"/>
                    </a:lnTo>
                    <a:lnTo>
                      <a:pt x="648" y="1163"/>
                    </a:lnTo>
                    <a:lnTo>
                      <a:pt x="572" y="1086"/>
                    </a:lnTo>
                    <a:lnTo>
                      <a:pt x="553" y="1067"/>
                    </a:lnTo>
                    <a:lnTo>
                      <a:pt x="553" y="1048"/>
                    </a:lnTo>
                    <a:lnTo>
                      <a:pt x="572" y="1010"/>
                    </a:lnTo>
                    <a:lnTo>
                      <a:pt x="743" y="800"/>
                    </a:lnTo>
                    <a:lnTo>
                      <a:pt x="743" y="782"/>
                    </a:lnTo>
                    <a:lnTo>
                      <a:pt x="762" y="782"/>
                    </a:lnTo>
                    <a:lnTo>
                      <a:pt x="781" y="782"/>
                    </a:lnTo>
                    <a:lnTo>
                      <a:pt x="800" y="782"/>
                    </a:lnTo>
                    <a:lnTo>
                      <a:pt x="819" y="782"/>
                    </a:lnTo>
                    <a:lnTo>
                      <a:pt x="857" y="743"/>
                    </a:lnTo>
                    <a:lnTo>
                      <a:pt x="857" y="724"/>
                    </a:lnTo>
                    <a:lnTo>
                      <a:pt x="857" y="705"/>
                    </a:lnTo>
                    <a:lnTo>
                      <a:pt x="857" y="648"/>
                    </a:lnTo>
                    <a:lnTo>
                      <a:pt x="857" y="610"/>
                    </a:lnTo>
                    <a:lnTo>
                      <a:pt x="857" y="591"/>
                    </a:lnTo>
                    <a:lnTo>
                      <a:pt x="857" y="572"/>
                    </a:lnTo>
                    <a:lnTo>
                      <a:pt x="838" y="572"/>
                    </a:lnTo>
                    <a:lnTo>
                      <a:pt x="819" y="553"/>
                    </a:lnTo>
                    <a:lnTo>
                      <a:pt x="800" y="572"/>
                    </a:lnTo>
                    <a:lnTo>
                      <a:pt x="781" y="572"/>
                    </a:lnTo>
                    <a:lnTo>
                      <a:pt x="762" y="572"/>
                    </a:lnTo>
                    <a:lnTo>
                      <a:pt x="419" y="286"/>
                    </a:lnTo>
                    <a:lnTo>
                      <a:pt x="400" y="267"/>
                    </a:lnTo>
                    <a:lnTo>
                      <a:pt x="419" y="248"/>
                    </a:lnTo>
                    <a:lnTo>
                      <a:pt x="1029" y="134"/>
                    </a:lnTo>
                    <a:lnTo>
                      <a:pt x="1048" y="115"/>
                    </a:lnTo>
                    <a:lnTo>
                      <a:pt x="1067" y="115"/>
                    </a:lnTo>
                    <a:lnTo>
                      <a:pt x="1086" y="96"/>
                    </a:lnTo>
                    <a:lnTo>
                      <a:pt x="1143" y="0"/>
                    </a:lnTo>
                    <a:lnTo>
                      <a:pt x="1429" y="115"/>
                    </a:lnTo>
                    <a:lnTo>
                      <a:pt x="1696" y="115"/>
                    </a:lnTo>
                    <a:lnTo>
                      <a:pt x="2057" y="115"/>
                    </a:lnTo>
                    <a:lnTo>
                      <a:pt x="2095" y="438"/>
                    </a:lnTo>
                    <a:lnTo>
                      <a:pt x="2267" y="496"/>
                    </a:lnTo>
                    <a:lnTo>
                      <a:pt x="2457" y="515"/>
                    </a:lnTo>
                    <a:lnTo>
                      <a:pt x="2476" y="686"/>
                    </a:lnTo>
                    <a:lnTo>
                      <a:pt x="2476" y="914"/>
                    </a:lnTo>
                    <a:lnTo>
                      <a:pt x="2800" y="1048"/>
                    </a:lnTo>
                    <a:lnTo>
                      <a:pt x="3067" y="972"/>
                    </a:lnTo>
                    <a:lnTo>
                      <a:pt x="3315" y="991"/>
                    </a:lnTo>
                    <a:lnTo>
                      <a:pt x="3410" y="1010"/>
                    </a:lnTo>
                    <a:lnTo>
                      <a:pt x="3543" y="972"/>
                    </a:lnTo>
                    <a:lnTo>
                      <a:pt x="3753" y="743"/>
                    </a:lnTo>
                    <a:lnTo>
                      <a:pt x="4000" y="591"/>
                    </a:lnTo>
                    <a:lnTo>
                      <a:pt x="4229" y="515"/>
                    </a:lnTo>
                    <a:lnTo>
                      <a:pt x="4515" y="629"/>
                    </a:lnTo>
                    <a:lnTo>
                      <a:pt x="4781" y="724"/>
                    </a:lnTo>
                    <a:lnTo>
                      <a:pt x="4800" y="762"/>
                    </a:lnTo>
                    <a:lnTo>
                      <a:pt x="4857" y="838"/>
                    </a:lnTo>
                    <a:lnTo>
                      <a:pt x="4952" y="1010"/>
                    </a:lnTo>
                    <a:lnTo>
                      <a:pt x="5010" y="1067"/>
                    </a:lnTo>
                    <a:lnTo>
                      <a:pt x="5086" y="1105"/>
                    </a:lnTo>
                    <a:lnTo>
                      <a:pt x="5200" y="1124"/>
                    </a:lnTo>
                    <a:lnTo>
                      <a:pt x="5296" y="1124"/>
                    </a:lnTo>
                    <a:lnTo>
                      <a:pt x="5391" y="1124"/>
                    </a:lnTo>
                    <a:lnTo>
                      <a:pt x="5505" y="1086"/>
                    </a:lnTo>
                    <a:lnTo>
                      <a:pt x="5600" y="1029"/>
                    </a:lnTo>
                    <a:lnTo>
                      <a:pt x="5677" y="953"/>
                    </a:lnTo>
                    <a:lnTo>
                      <a:pt x="5734" y="858"/>
                    </a:lnTo>
                    <a:lnTo>
                      <a:pt x="6039" y="1048"/>
                    </a:lnTo>
                    <a:lnTo>
                      <a:pt x="6286" y="1143"/>
                    </a:lnTo>
                    <a:lnTo>
                      <a:pt x="6324" y="1181"/>
                    </a:lnTo>
                    <a:lnTo>
                      <a:pt x="6191" y="1467"/>
                    </a:lnTo>
                    <a:lnTo>
                      <a:pt x="6153" y="1544"/>
                    </a:lnTo>
                    <a:lnTo>
                      <a:pt x="6153" y="1581"/>
                    </a:lnTo>
                    <a:lnTo>
                      <a:pt x="6229" y="1696"/>
                    </a:lnTo>
                    <a:lnTo>
                      <a:pt x="6400" y="2248"/>
                    </a:lnTo>
                    <a:lnTo>
                      <a:pt x="6420" y="2286"/>
                    </a:lnTo>
                    <a:lnTo>
                      <a:pt x="6420" y="2305"/>
                    </a:lnTo>
                    <a:lnTo>
                      <a:pt x="6420" y="2343"/>
                    </a:lnTo>
                    <a:lnTo>
                      <a:pt x="6343" y="2610"/>
                    </a:lnTo>
                    <a:lnTo>
                      <a:pt x="6362" y="2610"/>
                    </a:lnTo>
                    <a:lnTo>
                      <a:pt x="6381" y="2591"/>
                    </a:lnTo>
                    <a:lnTo>
                      <a:pt x="6400" y="2572"/>
                    </a:lnTo>
                    <a:lnTo>
                      <a:pt x="6552" y="2534"/>
                    </a:lnTo>
                    <a:lnTo>
                      <a:pt x="6648" y="2515"/>
                    </a:lnTo>
                    <a:lnTo>
                      <a:pt x="6686" y="2534"/>
                    </a:lnTo>
                    <a:lnTo>
                      <a:pt x="6705" y="2496"/>
                    </a:lnTo>
                    <a:lnTo>
                      <a:pt x="6724" y="2496"/>
                    </a:lnTo>
                    <a:lnTo>
                      <a:pt x="6724" y="2534"/>
                    </a:lnTo>
                    <a:lnTo>
                      <a:pt x="6724" y="2591"/>
                    </a:lnTo>
                    <a:lnTo>
                      <a:pt x="6667" y="2705"/>
                    </a:lnTo>
                    <a:lnTo>
                      <a:pt x="6534" y="3467"/>
                    </a:lnTo>
                    <a:lnTo>
                      <a:pt x="6552" y="3581"/>
                    </a:lnTo>
                    <a:lnTo>
                      <a:pt x="6591" y="3696"/>
                    </a:lnTo>
                    <a:lnTo>
                      <a:pt x="6667" y="3810"/>
                    </a:lnTo>
                    <a:lnTo>
                      <a:pt x="6762" y="3886"/>
                    </a:lnTo>
                    <a:lnTo>
                      <a:pt x="6838" y="3924"/>
                    </a:lnTo>
                    <a:lnTo>
                      <a:pt x="7029" y="4001"/>
                    </a:lnTo>
                    <a:lnTo>
                      <a:pt x="7086" y="4058"/>
                    </a:lnTo>
                    <a:lnTo>
                      <a:pt x="7105" y="4077"/>
                    </a:lnTo>
                    <a:lnTo>
                      <a:pt x="7105" y="4153"/>
                    </a:lnTo>
                    <a:lnTo>
                      <a:pt x="7124" y="4153"/>
                    </a:lnTo>
                    <a:lnTo>
                      <a:pt x="7353" y="4134"/>
                    </a:lnTo>
                    <a:lnTo>
                      <a:pt x="7410" y="4134"/>
                    </a:lnTo>
                    <a:lnTo>
                      <a:pt x="7448" y="4172"/>
                    </a:lnTo>
                    <a:lnTo>
                      <a:pt x="7486" y="4343"/>
                    </a:lnTo>
                    <a:lnTo>
                      <a:pt x="7543" y="4515"/>
                    </a:lnTo>
                    <a:lnTo>
                      <a:pt x="7543" y="4553"/>
                    </a:lnTo>
                    <a:lnTo>
                      <a:pt x="7543" y="4629"/>
                    </a:lnTo>
                    <a:lnTo>
                      <a:pt x="7543" y="4667"/>
                    </a:lnTo>
                    <a:lnTo>
                      <a:pt x="7486" y="4762"/>
                    </a:lnTo>
                    <a:lnTo>
                      <a:pt x="7486" y="4800"/>
                    </a:lnTo>
                    <a:lnTo>
                      <a:pt x="7467" y="4839"/>
                    </a:lnTo>
                    <a:lnTo>
                      <a:pt x="7467" y="4896"/>
                    </a:lnTo>
                    <a:lnTo>
                      <a:pt x="7467" y="4915"/>
                    </a:lnTo>
                    <a:lnTo>
                      <a:pt x="7429" y="4972"/>
                    </a:lnTo>
                    <a:lnTo>
                      <a:pt x="7410" y="4991"/>
                    </a:lnTo>
                    <a:lnTo>
                      <a:pt x="7314" y="5334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595" name="Freeform 11">
                <a:extLst>
                  <a:ext uri="{FF2B5EF4-FFF2-40B4-BE49-F238E27FC236}">
                    <a16:creationId xmlns:a16="http://schemas.microsoft.com/office/drawing/2014/main" id="{96CA98D8-A520-054C-A324-D53BBEFD4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3313" y="11280775"/>
                <a:ext cx="3038475" cy="2728913"/>
              </a:xfrm>
              <a:custGeom>
                <a:avLst/>
                <a:gdLst>
                  <a:gd name="T0" fmla="*/ 1066531006 w 8440"/>
                  <a:gd name="T1" fmla="*/ 397306266 h 7582"/>
                  <a:gd name="T2" fmla="*/ 1036980756 w 8440"/>
                  <a:gd name="T3" fmla="*/ 426971587 h 7582"/>
                  <a:gd name="T4" fmla="*/ 982545973 w 8440"/>
                  <a:gd name="T5" fmla="*/ 439278330 h 7582"/>
                  <a:gd name="T6" fmla="*/ 940553456 w 8440"/>
                  <a:gd name="T7" fmla="*/ 471275213 h 7582"/>
                  <a:gd name="T8" fmla="*/ 913466027 w 8440"/>
                  <a:gd name="T9" fmla="*/ 473736345 h 7582"/>
                  <a:gd name="T10" fmla="*/ 893636018 w 8440"/>
                  <a:gd name="T11" fmla="*/ 488633792 h 7582"/>
                  <a:gd name="T12" fmla="*/ 893636018 w 8440"/>
                  <a:gd name="T13" fmla="*/ 537989613 h 7582"/>
                  <a:gd name="T14" fmla="*/ 893636018 w 8440"/>
                  <a:gd name="T15" fmla="*/ 572447629 h 7582"/>
                  <a:gd name="T16" fmla="*/ 886378239 w 8440"/>
                  <a:gd name="T17" fmla="*/ 592138129 h 7582"/>
                  <a:gd name="T18" fmla="*/ 854235925 w 8440"/>
                  <a:gd name="T19" fmla="*/ 616880825 h 7582"/>
                  <a:gd name="T20" fmla="*/ 822093252 w 8440"/>
                  <a:gd name="T21" fmla="*/ 634239404 h 7582"/>
                  <a:gd name="T22" fmla="*/ 755475768 w 8440"/>
                  <a:gd name="T23" fmla="*/ 690849412 h 7582"/>
                  <a:gd name="T24" fmla="*/ 708558330 w 8440"/>
                  <a:gd name="T25" fmla="*/ 737743742 h 7582"/>
                  <a:gd name="T26" fmla="*/ 698708127 w 8440"/>
                  <a:gd name="T27" fmla="*/ 757563813 h 7582"/>
                  <a:gd name="T28" fmla="*/ 683803399 w 8440"/>
                  <a:gd name="T29" fmla="*/ 760024945 h 7582"/>
                  <a:gd name="T30" fmla="*/ 676415656 w 8440"/>
                  <a:gd name="T31" fmla="*/ 767409063 h 7582"/>
                  <a:gd name="T32" fmla="*/ 661640532 w 8440"/>
                  <a:gd name="T33" fmla="*/ 804458142 h 7582"/>
                  <a:gd name="T34" fmla="*/ 656715610 w 8440"/>
                  <a:gd name="T35" fmla="*/ 814303392 h 7582"/>
                  <a:gd name="T36" fmla="*/ 619648015 w 8440"/>
                  <a:gd name="T37" fmla="*/ 848761408 h 7582"/>
                  <a:gd name="T38" fmla="*/ 609798172 w 8440"/>
                  <a:gd name="T39" fmla="*/ 868581479 h 7582"/>
                  <a:gd name="T40" fmla="*/ 597485508 w 8440"/>
                  <a:gd name="T41" fmla="*/ 878426729 h 7582"/>
                  <a:gd name="T42" fmla="*/ 550568070 w 8440"/>
                  <a:gd name="T43" fmla="*/ 905630558 h 7582"/>
                  <a:gd name="T44" fmla="*/ 528275600 w 8440"/>
                  <a:gd name="T45" fmla="*/ 900707933 h 7582"/>
                  <a:gd name="T46" fmla="*/ 515962936 w 8440"/>
                  <a:gd name="T47" fmla="*/ 922859926 h 7582"/>
                  <a:gd name="T48" fmla="*/ 491337968 w 8440"/>
                  <a:gd name="T49" fmla="*/ 957447512 h 7582"/>
                  <a:gd name="T50" fmla="*/ 439495248 w 8440"/>
                  <a:gd name="T51" fmla="*/ 964831630 h 7582"/>
                  <a:gd name="T52" fmla="*/ 402428013 w 8440"/>
                  <a:gd name="T53" fmla="*/ 962370137 h 7582"/>
                  <a:gd name="T54" fmla="*/ 390115349 w 8440"/>
                  <a:gd name="T55" fmla="*/ 959909005 h 7582"/>
                  <a:gd name="T56" fmla="*/ 367822879 w 8440"/>
                  <a:gd name="T57" fmla="*/ 969754255 h 7582"/>
                  <a:gd name="T58" fmla="*/ 357973036 w 8440"/>
                  <a:gd name="T59" fmla="*/ 967292762 h 7582"/>
                  <a:gd name="T60" fmla="*/ 340735091 w 8440"/>
                  <a:gd name="T61" fmla="*/ 979599505 h 7582"/>
                  <a:gd name="T62" fmla="*/ 227200168 w 8440"/>
                  <a:gd name="T63" fmla="*/ 658852530 h 7582"/>
                  <a:gd name="T64" fmla="*/ 234587550 w 8440"/>
                  <a:gd name="T65" fmla="*/ 644084654 h 7582"/>
                  <a:gd name="T66" fmla="*/ 239512472 w 8440"/>
                  <a:gd name="T67" fmla="*/ 626726076 h 7582"/>
                  <a:gd name="T68" fmla="*/ 246900214 w 8440"/>
                  <a:gd name="T69" fmla="*/ 611958200 h 7582"/>
                  <a:gd name="T70" fmla="*/ 254287597 w 8440"/>
                  <a:gd name="T71" fmla="*/ 407151516 h 7582"/>
                  <a:gd name="T72" fmla="*/ 259212878 w 8440"/>
                  <a:gd name="T73" fmla="*/ 389922508 h 7582"/>
                  <a:gd name="T74" fmla="*/ 244437754 w 8440"/>
                  <a:gd name="T75" fmla="*/ 372563930 h 7582"/>
                  <a:gd name="T76" fmla="*/ 231995486 w 8440"/>
                  <a:gd name="T77" fmla="*/ 367770876 h 7582"/>
                  <a:gd name="T78" fmla="*/ 219682823 w 8440"/>
                  <a:gd name="T79" fmla="*/ 362718679 h 7582"/>
                  <a:gd name="T80" fmla="*/ 204907698 w 8440"/>
                  <a:gd name="T81" fmla="*/ 355334562 h 7582"/>
                  <a:gd name="T82" fmla="*/ 192595034 w 8440"/>
                  <a:gd name="T83" fmla="*/ 350411937 h 7582"/>
                  <a:gd name="T84" fmla="*/ 177819909 w 8440"/>
                  <a:gd name="T85" fmla="*/ 350411937 h 7582"/>
                  <a:gd name="T86" fmla="*/ 162915181 w 8440"/>
                  <a:gd name="T87" fmla="*/ 340567047 h 7582"/>
                  <a:gd name="T88" fmla="*/ 148140057 w 8440"/>
                  <a:gd name="T89" fmla="*/ 338105554 h 7582"/>
                  <a:gd name="T90" fmla="*/ 125977550 w 8440"/>
                  <a:gd name="T91" fmla="*/ 323208108 h 7582"/>
                  <a:gd name="T92" fmla="*/ 103685079 w 8440"/>
                  <a:gd name="T93" fmla="*/ 315824350 h 7582"/>
                  <a:gd name="T94" fmla="*/ 88909955 w 8440"/>
                  <a:gd name="T95" fmla="*/ 310901725 h 7582"/>
                  <a:gd name="T96" fmla="*/ 66747448 w 8440"/>
                  <a:gd name="T97" fmla="*/ 298594983 h 7582"/>
                  <a:gd name="T98" fmla="*/ 44454977 w 8440"/>
                  <a:gd name="T99" fmla="*/ 286288600 h 7582"/>
                  <a:gd name="T100" fmla="*/ 29679853 w 8440"/>
                  <a:gd name="T101" fmla="*/ 276313779 h 7582"/>
                  <a:gd name="T102" fmla="*/ 17367189 w 8440"/>
                  <a:gd name="T103" fmla="*/ 269059592 h 7582"/>
                  <a:gd name="T104" fmla="*/ 4924922 w 8440"/>
                  <a:gd name="T105" fmla="*/ 261545904 h 7582"/>
                  <a:gd name="T106" fmla="*/ 0 w 8440"/>
                  <a:gd name="T107" fmla="*/ 244316896 h 7582"/>
                  <a:gd name="T108" fmla="*/ 51842720 w 8440"/>
                  <a:gd name="T109" fmla="*/ 145605613 h 7582"/>
                  <a:gd name="T110" fmla="*/ 101222619 w 8440"/>
                  <a:gd name="T111" fmla="*/ 160503059 h 7582"/>
                  <a:gd name="T112" fmla="*/ 167840463 w 8440"/>
                  <a:gd name="T113" fmla="*/ 0 h 7582"/>
                  <a:gd name="T114" fmla="*/ 311055238 w 8440"/>
                  <a:gd name="T115" fmla="*/ 56739579 h 7582"/>
                  <a:gd name="T116" fmla="*/ 343197911 w 8440"/>
                  <a:gd name="T117" fmla="*/ 59200712 h 7582"/>
                  <a:gd name="T118" fmla="*/ 345660372 w 8440"/>
                  <a:gd name="T119" fmla="*/ 29665321 h 7582"/>
                  <a:gd name="T120" fmla="*/ 925778331 w 8440"/>
                  <a:gd name="T121" fmla="*/ 148066745 h 7582"/>
                  <a:gd name="T122" fmla="*/ 1093748397 w 8440"/>
                  <a:gd name="T123" fmla="*/ 382538751 h 75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440" h="7582">
                    <a:moveTo>
                      <a:pt x="8439" y="2953"/>
                    </a:moveTo>
                    <a:lnTo>
                      <a:pt x="8439" y="2971"/>
                    </a:lnTo>
                    <a:lnTo>
                      <a:pt x="8381" y="2971"/>
                    </a:lnTo>
                    <a:lnTo>
                      <a:pt x="8343" y="2991"/>
                    </a:lnTo>
                    <a:lnTo>
                      <a:pt x="8305" y="3010"/>
                    </a:lnTo>
                    <a:lnTo>
                      <a:pt x="8267" y="3048"/>
                    </a:lnTo>
                    <a:lnTo>
                      <a:pt x="8229" y="3067"/>
                    </a:lnTo>
                    <a:lnTo>
                      <a:pt x="8210" y="3067"/>
                    </a:lnTo>
                    <a:lnTo>
                      <a:pt x="8172" y="3048"/>
                    </a:lnTo>
                    <a:lnTo>
                      <a:pt x="8153" y="3086"/>
                    </a:lnTo>
                    <a:lnTo>
                      <a:pt x="8114" y="3105"/>
                    </a:lnTo>
                    <a:lnTo>
                      <a:pt x="8058" y="3162"/>
                    </a:lnTo>
                    <a:lnTo>
                      <a:pt x="8019" y="3238"/>
                    </a:lnTo>
                    <a:lnTo>
                      <a:pt x="8001" y="3296"/>
                    </a:lnTo>
                    <a:lnTo>
                      <a:pt x="7924" y="3257"/>
                    </a:lnTo>
                    <a:lnTo>
                      <a:pt x="7886" y="3276"/>
                    </a:lnTo>
                    <a:lnTo>
                      <a:pt x="7696" y="3257"/>
                    </a:lnTo>
                    <a:lnTo>
                      <a:pt x="7638" y="3276"/>
                    </a:lnTo>
                    <a:lnTo>
                      <a:pt x="7620" y="3315"/>
                    </a:lnTo>
                    <a:lnTo>
                      <a:pt x="7601" y="3372"/>
                    </a:lnTo>
                    <a:lnTo>
                      <a:pt x="7581" y="3391"/>
                    </a:lnTo>
                    <a:lnTo>
                      <a:pt x="7601" y="3448"/>
                    </a:lnTo>
                    <a:lnTo>
                      <a:pt x="7581" y="3486"/>
                    </a:lnTo>
                    <a:lnTo>
                      <a:pt x="7429" y="3505"/>
                    </a:lnTo>
                    <a:lnTo>
                      <a:pt x="7391" y="3543"/>
                    </a:lnTo>
                    <a:lnTo>
                      <a:pt x="7315" y="3581"/>
                    </a:lnTo>
                    <a:lnTo>
                      <a:pt x="7257" y="3638"/>
                    </a:lnTo>
                    <a:lnTo>
                      <a:pt x="7239" y="3657"/>
                    </a:lnTo>
                    <a:lnTo>
                      <a:pt x="7220" y="3657"/>
                    </a:lnTo>
                    <a:lnTo>
                      <a:pt x="7162" y="3638"/>
                    </a:lnTo>
                    <a:lnTo>
                      <a:pt x="7143" y="3638"/>
                    </a:lnTo>
                    <a:lnTo>
                      <a:pt x="7105" y="3657"/>
                    </a:lnTo>
                    <a:lnTo>
                      <a:pt x="7086" y="3657"/>
                    </a:lnTo>
                    <a:lnTo>
                      <a:pt x="7048" y="3657"/>
                    </a:lnTo>
                    <a:lnTo>
                      <a:pt x="7048" y="3677"/>
                    </a:lnTo>
                    <a:lnTo>
                      <a:pt x="7029" y="3696"/>
                    </a:lnTo>
                    <a:lnTo>
                      <a:pt x="7010" y="3696"/>
                    </a:lnTo>
                    <a:lnTo>
                      <a:pt x="6972" y="3696"/>
                    </a:lnTo>
                    <a:lnTo>
                      <a:pt x="6934" y="3714"/>
                    </a:lnTo>
                    <a:lnTo>
                      <a:pt x="6895" y="3733"/>
                    </a:lnTo>
                    <a:lnTo>
                      <a:pt x="6895" y="3772"/>
                    </a:lnTo>
                    <a:lnTo>
                      <a:pt x="6876" y="3829"/>
                    </a:lnTo>
                    <a:lnTo>
                      <a:pt x="6858" y="3905"/>
                    </a:lnTo>
                    <a:lnTo>
                      <a:pt x="6858" y="3943"/>
                    </a:lnTo>
                    <a:lnTo>
                      <a:pt x="6858" y="4000"/>
                    </a:lnTo>
                    <a:lnTo>
                      <a:pt x="6876" y="4095"/>
                    </a:lnTo>
                    <a:lnTo>
                      <a:pt x="6895" y="4134"/>
                    </a:lnTo>
                    <a:lnTo>
                      <a:pt x="6895" y="4153"/>
                    </a:lnTo>
                    <a:lnTo>
                      <a:pt x="6934" y="4191"/>
                    </a:lnTo>
                    <a:lnTo>
                      <a:pt x="6953" y="4229"/>
                    </a:lnTo>
                    <a:lnTo>
                      <a:pt x="6953" y="4248"/>
                    </a:lnTo>
                    <a:lnTo>
                      <a:pt x="6953" y="4267"/>
                    </a:lnTo>
                    <a:lnTo>
                      <a:pt x="6972" y="4286"/>
                    </a:lnTo>
                    <a:lnTo>
                      <a:pt x="6895" y="4419"/>
                    </a:lnTo>
                    <a:lnTo>
                      <a:pt x="6895" y="4457"/>
                    </a:lnTo>
                    <a:lnTo>
                      <a:pt x="6895" y="4495"/>
                    </a:lnTo>
                    <a:lnTo>
                      <a:pt x="6895" y="4534"/>
                    </a:lnTo>
                    <a:lnTo>
                      <a:pt x="6915" y="4553"/>
                    </a:lnTo>
                    <a:lnTo>
                      <a:pt x="6895" y="4571"/>
                    </a:lnTo>
                    <a:lnTo>
                      <a:pt x="6876" y="4571"/>
                    </a:lnTo>
                    <a:lnTo>
                      <a:pt x="6839" y="4571"/>
                    </a:lnTo>
                    <a:lnTo>
                      <a:pt x="6819" y="4591"/>
                    </a:lnTo>
                    <a:lnTo>
                      <a:pt x="6800" y="4629"/>
                    </a:lnTo>
                    <a:lnTo>
                      <a:pt x="6781" y="4686"/>
                    </a:lnTo>
                    <a:lnTo>
                      <a:pt x="6743" y="4724"/>
                    </a:lnTo>
                    <a:lnTo>
                      <a:pt x="6686" y="4743"/>
                    </a:lnTo>
                    <a:lnTo>
                      <a:pt x="6667" y="4743"/>
                    </a:lnTo>
                    <a:lnTo>
                      <a:pt x="6591" y="4762"/>
                    </a:lnTo>
                    <a:lnTo>
                      <a:pt x="6553" y="4781"/>
                    </a:lnTo>
                    <a:lnTo>
                      <a:pt x="6534" y="4762"/>
                    </a:lnTo>
                    <a:lnTo>
                      <a:pt x="6496" y="4762"/>
                    </a:lnTo>
                    <a:lnTo>
                      <a:pt x="6477" y="4762"/>
                    </a:lnTo>
                    <a:lnTo>
                      <a:pt x="6400" y="4800"/>
                    </a:lnTo>
                    <a:lnTo>
                      <a:pt x="6343" y="4896"/>
                    </a:lnTo>
                    <a:lnTo>
                      <a:pt x="6210" y="5181"/>
                    </a:lnTo>
                    <a:lnTo>
                      <a:pt x="6153" y="5277"/>
                    </a:lnTo>
                    <a:lnTo>
                      <a:pt x="6077" y="5353"/>
                    </a:lnTo>
                    <a:lnTo>
                      <a:pt x="5981" y="5391"/>
                    </a:lnTo>
                    <a:lnTo>
                      <a:pt x="5943" y="5391"/>
                    </a:lnTo>
                    <a:lnTo>
                      <a:pt x="5848" y="5353"/>
                    </a:lnTo>
                    <a:lnTo>
                      <a:pt x="5829" y="5333"/>
                    </a:lnTo>
                    <a:lnTo>
                      <a:pt x="5791" y="5353"/>
                    </a:lnTo>
                    <a:lnTo>
                      <a:pt x="5657" y="5505"/>
                    </a:lnTo>
                    <a:lnTo>
                      <a:pt x="5639" y="5524"/>
                    </a:lnTo>
                    <a:lnTo>
                      <a:pt x="5639" y="5562"/>
                    </a:lnTo>
                    <a:lnTo>
                      <a:pt x="5620" y="5581"/>
                    </a:lnTo>
                    <a:lnTo>
                      <a:pt x="5486" y="5658"/>
                    </a:lnTo>
                    <a:lnTo>
                      <a:pt x="5467" y="5695"/>
                    </a:lnTo>
                    <a:lnTo>
                      <a:pt x="5429" y="5791"/>
                    </a:lnTo>
                    <a:lnTo>
                      <a:pt x="5429" y="5810"/>
                    </a:lnTo>
                    <a:lnTo>
                      <a:pt x="5429" y="5829"/>
                    </a:lnTo>
                    <a:lnTo>
                      <a:pt x="5429" y="5848"/>
                    </a:lnTo>
                    <a:lnTo>
                      <a:pt x="5410" y="5848"/>
                    </a:lnTo>
                    <a:lnTo>
                      <a:pt x="5391" y="5848"/>
                    </a:lnTo>
                    <a:lnTo>
                      <a:pt x="5353" y="5867"/>
                    </a:lnTo>
                    <a:lnTo>
                      <a:pt x="5353" y="5886"/>
                    </a:lnTo>
                    <a:lnTo>
                      <a:pt x="5334" y="5886"/>
                    </a:lnTo>
                    <a:lnTo>
                      <a:pt x="5315" y="5886"/>
                    </a:lnTo>
                    <a:lnTo>
                      <a:pt x="5295" y="5867"/>
                    </a:lnTo>
                    <a:lnTo>
                      <a:pt x="5276" y="5867"/>
                    </a:lnTo>
                    <a:lnTo>
                      <a:pt x="5258" y="5867"/>
                    </a:lnTo>
                    <a:lnTo>
                      <a:pt x="5258" y="5886"/>
                    </a:lnTo>
                    <a:lnTo>
                      <a:pt x="5239" y="5886"/>
                    </a:lnTo>
                    <a:lnTo>
                      <a:pt x="5219" y="5905"/>
                    </a:lnTo>
                    <a:lnTo>
                      <a:pt x="5219" y="5924"/>
                    </a:lnTo>
                    <a:lnTo>
                      <a:pt x="5200" y="5962"/>
                    </a:lnTo>
                    <a:lnTo>
                      <a:pt x="5162" y="6039"/>
                    </a:lnTo>
                    <a:lnTo>
                      <a:pt x="5162" y="6076"/>
                    </a:lnTo>
                    <a:lnTo>
                      <a:pt x="5162" y="6153"/>
                    </a:lnTo>
                    <a:lnTo>
                      <a:pt x="5143" y="6191"/>
                    </a:lnTo>
                    <a:lnTo>
                      <a:pt x="5105" y="6191"/>
                    </a:lnTo>
                    <a:lnTo>
                      <a:pt x="5105" y="6210"/>
                    </a:lnTo>
                    <a:lnTo>
                      <a:pt x="5124" y="6229"/>
                    </a:lnTo>
                    <a:lnTo>
                      <a:pt x="5124" y="6267"/>
                    </a:lnTo>
                    <a:lnTo>
                      <a:pt x="5086" y="6248"/>
                    </a:lnTo>
                    <a:lnTo>
                      <a:pt x="5067" y="6267"/>
                    </a:lnTo>
                    <a:lnTo>
                      <a:pt x="5067" y="6286"/>
                    </a:lnTo>
                    <a:lnTo>
                      <a:pt x="5010" y="6324"/>
                    </a:lnTo>
                    <a:lnTo>
                      <a:pt x="4991" y="6343"/>
                    </a:lnTo>
                    <a:lnTo>
                      <a:pt x="4972" y="6362"/>
                    </a:lnTo>
                    <a:lnTo>
                      <a:pt x="4953" y="6400"/>
                    </a:lnTo>
                    <a:lnTo>
                      <a:pt x="4858" y="6515"/>
                    </a:lnTo>
                    <a:lnTo>
                      <a:pt x="4838" y="6534"/>
                    </a:lnTo>
                    <a:lnTo>
                      <a:pt x="4781" y="6552"/>
                    </a:lnTo>
                    <a:lnTo>
                      <a:pt x="4762" y="6610"/>
                    </a:lnTo>
                    <a:lnTo>
                      <a:pt x="4762" y="6667"/>
                    </a:lnTo>
                    <a:lnTo>
                      <a:pt x="4743" y="6705"/>
                    </a:lnTo>
                    <a:lnTo>
                      <a:pt x="4743" y="6724"/>
                    </a:lnTo>
                    <a:lnTo>
                      <a:pt x="4724" y="6705"/>
                    </a:lnTo>
                    <a:lnTo>
                      <a:pt x="4705" y="6705"/>
                    </a:lnTo>
                    <a:lnTo>
                      <a:pt x="4686" y="6686"/>
                    </a:lnTo>
                    <a:lnTo>
                      <a:pt x="4686" y="6705"/>
                    </a:lnTo>
                    <a:lnTo>
                      <a:pt x="4667" y="6724"/>
                    </a:lnTo>
                    <a:lnTo>
                      <a:pt x="4629" y="6743"/>
                    </a:lnTo>
                    <a:lnTo>
                      <a:pt x="4610" y="6762"/>
                    </a:lnTo>
                    <a:lnTo>
                      <a:pt x="4610" y="6781"/>
                    </a:lnTo>
                    <a:lnTo>
                      <a:pt x="4591" y="6819"/>
                    </a:lnTo>
                    <a:lnTo>
                      <a:pt x="4572" y="6801"/>
                    </a:lnTo>
                    <a:lnTo>
                      <a:pt x="4553" y="6819"/>
                    </a:lnTo>
                    <a:lnTo>
                      <a:pt x="4438" y="6838"/>
                    </a:lnTo>
                    <a:lnTo>
                      <a:pt x="4343" y="6896"/>
                    </a:lnTo>
                    <a:lnTo>
                      <a:pt x="4362" y="6991"/>
                    </a:lnTo>
                    <a:lnTo>
                      <a:pt x="4248" y="6991"/>
                    </a:lnTo>
                    <a:lnTo>
                      <a:pt x="4229" y="6991"/>
                    </a:lnTo>
                    <a:lnTo>
                      <a:pt x="4191" y="6972"/>
                    </a:lnTo>
                    <a:lnTo>
                      <a:pt x="4152" y="6972"/>
                    </a:lnTo>
                    <a:lnTo>
                      <a:pt x="4134" y="6972"/>
                    </a:lnTo>
                    <a:lnTo>
                      <a:pt x="4096" y="6953"/>
                    </a:lnTo>
                    <a:lnTo>
                      <a:pt x="4076" y="6953"/>
                    </a:lnTo>
                    <a:lnTo>
                      <a:pt x="4057" y="6972"/>
                    </a:lnTo>
                    <a:lnTo>
                      <a:pt x="4057" y="7010"/>
                    </a:lnTo>
                    <a:lnTo>
                      <a:pt x="4038" y="7029"/>
                    </a:lnTo>
                    <a:lnTo>
                      <a:pt x="4038" y="7048"/>
                    </a:lnTo>
                    <a:lnTo>
                      <a:pt x="4000" y="7048"/>
                    </a:lnTo>
                    <a:lnTo>
                      <a:pt x="3962" y="7067"/>
                    </a:lnTo>
                    <a:lnTo>
                      <a:pt x="3981" y="7124"/>
                    </a:lnTo>
                    <a:lnTo>
                      <a:pt x="4000" y="7182"/>
                    </a:lnTo>
                    <a:lnTo>
                      <a:pt x="3981" y="7219"/>
                    </a:lnTo>
                    <a:lnTo>
                      <a:pt x="3924" y="7238"/>
                    </a:lnTo>
                    <a:lnTo>
                      <a:pt x="3886" y="7277"/>
                    </a:lnTo>
                    <a:lnTo>
                      <a:pt x="3867" y="7334"/>
                    </a:lnTo>
                    <a:lnTo>
                      <a:pt x="3810" y="7391"/>
                    </a:lnTo>
                    <a:lnTo>
                      <a:pt x="3791" y="7391"/>
                    </a:lnTo>
                    <a:lnTo>
                      <a:pt x="3753" y="7391"/>
                    </a:lnTo>
                    <a:lnTo>
                      <a:pt x="3734" y="7391"/>
                    </a:lnTo>
                    <a:lnTo>
                      <a:pt x="3695" y="7429"/>
                    </a:lnTo>
                    <a:lnTo>
                      <a:pt x="3676" y="7429"/>
                    </a:lnTo>
                    <a:lnTo>
                      <a:pt x="3639" y="7448"/>
                    </a:lnTo>
                    <a:lnTo>
                      <a:pt x="3429" y="7429"/>
                    </a:lnTo>
                    <a:lnTo>
                      <a:pt x="3391" y="7448"/>
                    </a:lnTo>
                    <a:lnTo>
                      <a:pt x="3334" y="7410"/>
                    </a:lnTo>
                    <a:lnTo>
                      <a:pt x="3295" y="7391"/>
                    </a:lnTo>
                    <a:lnTo>
                      <a:pt x="3277" y="7372"/>
                    </a:lnTo>
                    <a:lnTo>
                      <a:pt x="3238" y="7391"/>
                    </a:lnTo>
                    <a:lnTo>
                      <a:pt x="3181" y="7429"/>
                    </a:lnTo>
                    <a:lnTo>
                      <a:pt x="3143" y="7448"/>
                    </a:lnTo>
                    <a:lnTo>
                      <a:pt x="3105" y="7429"/>
                    </a:lnTo>
                    <a:lnTo>
                      <a:pt x="3067" y="7410"/>
                    </a:lnTo>
                    <a:lnTo>
                      <a:pt x="3048" y="7372"/>
                    </a:lnTo>
                    <a:lnTo>
                      <a:pt x="3029" y="7372"/>
                    </a:lnTo>
                    <a:lnTo>
                      <a:pt x="3010" y="7372"/>
                    </a:lnTo>
                    <a:lnTo>
                      <a:pt x="3010" y="7391"/>
                    </a:lnTo>
                    <a:lnTo>
                      <a:pt x="3010" y="7410"/>
                    </a:lnTo>
                    <a:lnTo>
                      <a:pt x="2991" y="7410"/>
                    </a:lnTo>
                    <a:lnTo>
                      <a:pt x="2953" y="7391"/>
                    </a:lnTo>
                    <a:lnTo>
                      <a:pt x="2933" y="7391"/>
                    </a:lnTo>
                    <a:lnTo>
                      <a:pt x="2914" y="7410"/>
                    </a:lnTo>
                    <a:lnTo>
                      <a:pt x="2838" y="7467"/>
                    </a:lnTo>
                    <a:lnTo>
                      <a:pt x="2838" y="7486"/>
                    </a:lnTo>
                    <a:lnTo>
                      <a:pt x="2838" y="7505"/>
                    </a:lnTo>
                    <a:lnTo>
                      <a:pt x="2819" y="7505"/>
                    </a:lnTo>
                    <a:lnTo>
                      <a:pt x="2800" y="7505"/>
                    </a:lnTo>
                    <a:lnTo>
                      <a:pt x="2800" y="7467"/>
                    </a:lnTo>
                    <a:lnTo>
                      <a:pt x="2781" y="7467"/>
                    </a:lnTo>
                    <a:lnTo>
                      <a:pt x="2762" y="7467"/>
                    </a:lnTo>
                    <a:lnTo>
                      <a:pt x="2762" y="7486"/>
                    </a:lnTo>
                    <a:lnTo>
                      <a:pt x="2762" y="7505"/>
                    </a:lnTo>
                    <a:lnTo>
                      <a:pt x="2743" y="7524"/>
                    </a:lnTo>
                    <a:lnTo>
                      <a:pt x="2724" y="7524"/>
                    </a:lnTo>
                    <a:lnTo>
                      <a:pt x="2705" y="7524"/>
                    </a:lnTo>
                    <a:lnTo>
                      <a:pt x="2686" y="7524"/>
                    </a:lnTo>
                    <a:lnTo>
                      <a:pt x="2629" y="7562"/>
                    </a:lnTo>
                    <a:lnTo>
                      <a:pt x="2610" y="7581"/>
                    </a:lnTo>
                    <a:lnTo>
                      <a:pt x="1924" y="5467"/>
                    </a:lnTo>
                    <a:lnTo>
                      <a:pt x="1753" y="5143"/>
                    </a:lnTo>
                    <a:lnTo>
                      <a:pt x="1734" y="5105"/>
                    </a:lnTo>
                    <a:lnTo>
                      <a:pt x="1734" y="5086"/>
                    </a:lnTo>
                    <a:lnTo>
                      <a:pt x="1753" y="5086"/>
                    </a:lnTo>
                    <a:lnTo>
                      <a:pt x="1753" y="5067"/>
                    </a:lnTo>
                    <a:lnTo>
                      <a:pt x="1772" y="5067"/>
                    </a:lnTo>
                    <a:lnTo>
                      <a:pt x="1810" y="5048"/>
                    </a:lnTo>
                    <a:lnTo>
                      <a:pt x="1810" y="5029"/>
                    </a:lnTo>
                    <a:lnTo>
                      <a:pt x="1810" y="5010"/>
                    </a:lnTo>
                    <a:lnTo>
                      <a:pt x="1810" y="4991"/>
                    </a:lnTo>
                    <a:lnTo>
                      <a:pt x="1810" y="4972"/>
                    </a:lnTo>
                    <a:lnTo>
                      <a:pt x="1810" y="4952"/>
                    </a:lnTo>
                    <a:lnTo>
                      <a:pt x="1829" y="4934"/>
                    </a:lnTo>
                    <a:lnTo>
                      <a:pt x="1848" y="4915"/>
                    </a:lnTo>
                    <a:lnTo>
                      <a:pt x="1829" y="4896"/>
                    </a:lnTo>
                    <a:lnTo>
                      <a:pt x="1848" y="4876"/>
                    </a:lnTo>
                    <a:lnTo>
                      <a:pt x="1848" y="4838"/>
                    </a:lnTo>
                    <a:lnTo>
                      <a:pt x="1848" y="4820"/>
                    </a:lnTo>
                    <a:lnTo>
                      <a:pt x="1867" y="4820"/>
                    </a:lnTo>
                    <a:lnTo>
                      <a:pt x="1886" y="4800"/>
                    </a:lnTo>
                    <a:lnTo>
                      <a:pt x="1886" y="4781"/>
                    </a:lnTo>
                    <a:lnTo>
                      <a:pt x="1886" y="4762"/>
                    </a:lnTo>
                    <a:lnTo>
                      <a:pt x="1905" y="4743"/>
                    </a:lnTo>
                    <a:lnTo>
                      <a:pt x="1905" y="4724"/>
                    </a:lnTo>
                    <a:lnTo>
                      <a:pt x="1905" y="4686"/>
                    </a:lnTo>
                    <a:lnTo>
                      <a:pt x="1867" y="4610"/>
                    </a:lnTo>
                    <a:lnTo>
                      <a:pt x="1848" y="4571"/>
                    </a:lnTo>
                    <a:lnTo>
                      <a:pt x="1810" y="4419"/>
                    </a:lnTo>
                    <a:lnTo>
                      <a:pt x="1943" y="3791"/>
                    </a:lnTo>
                    <a:lnTo>
                      <a:pt x="1981" y="3562"/>
                    </a:lnTo>
                    <a:lnTo>
                      <a:pt x="1962" y="3143"/>
                    </a:lnTo>
                    <a:lnTo>
                      <a:pt x="1962" y="3105"/>
                    </a:lnTo>
                    <a:lnTo>
                      <a:pt x="1981" y="3086"/>
                    </a:lnTo>
                    <a:lnTo>
                      <a:pt x="2019" y="3067"/>
                    </a:lnTo>
                    <a:lnTo>
                      <a:pt x="2019" y="3048"/>
                    </a:lnTo>
                    <a:lnTo>
                      <a:pt x="2019" y="3029"/>
                    </a:lnTo>
                    <a:lnTo>
                      <a:pt x="2000" y="3010"/>
                    </a:lnTo>
                    <a:lnTo>
                      <a:pt x="1981" y="3010"/>
                    </a:lnTo>
                    <a:lnTo>
                      <a:pt x="1962" y="2991"/>
                    </a:lnTo>
                    <a:lnTo>
                      <a:pt x="1943" y="2991"/>
                    </a:lnTo>
                    <a:lnTo>
                      <a:pt x="1943" y="2971"/>
                    </a:lnTo>
                    <a:lnTo>
                      <a:pt x="1924" y="2934"/>
                    </a:lnTo>
                    <a:lnTo>
                      <a:pt x="1886" y="2876"/>
                    </a:lnTo>
                    <a:lnTo>
                      <a:pt x="1867" y="2876"/>
                    </a:lnTo>
                    <a:lnTo>
                      <a:pt x="1867" y="2857"/>
                    </a:lnTo>
                    <a:lnTo>
                      <a:pt x="1829" y="2857"/>
                    </a:lnTo>
                    <a:lnTo>
                      <a:pt x="1810" y="2857"/>
                    </a:lnTo>
                    <a:lnTo>
                      <a:pt x="1790" y="2839"/>
                    </a:lnTo>
                    <a:lnTo>
                      <a:pt x="1790" y="2819"/>
                    </a:lnTo>
                    <a:lnTo>
                      <a:pt x="1772" y="2819"/>
                    </a:lnTo>
                    <a:lnTo>
                      <a:pt x="1753" y="2819"/>
                    </a:lnTo>
                    <a:lnTo>
                      <a:pt x="1734" y="2800"/>
                    </a:lnTo>
                    <a:lnTo>
                      <a:pt x="1714" y="2800"/>
                    </a:lnTo>
                    <a:lnTo>
                      <a:pt x="1695" y="2800"/>
                    </a:lnTo>
                    <a:lnTo>
                      <a:pt x="1676" y="2781"/>
                    </a:lnTo>
                    <a:lnTo>
                      <a:pt x="1658" y="2762"/>
                    </a:lnTo>
                    <a:lnTo>
                      <a:pt x="1619" y="2762"/>
                    </a:lnTo>
                    <a:lnTo>
                      <a:pt x="1619" y="2743"/>
                    </a:lnTo>
                    <a:lnTo>
                      <a:pt x="1600" y="2743"/>
                    </a:lnTo>
                    <a:lnTo>
                      <a:pt x="1581" y="2743"/>
                    </a:lnTo>
                    <a:lnTo>
                      <a:pt x="1562" y="2762"/>
                    </a:lnTo>
                    <a:lnTo>
                      <a:pt x="1543" y="2762"/>
                    </a:lnTo>
                    <a:lnTo>
                      <a:pt x="1543" y="2743"/>
                    </a:lnTo>
                    <a:lnTo>
                      <a:pt x="1524" y="2743"/>
                    </a:lnTo>
                    <a:lnTo>
                      <a:pt x="1505" y="2743"/>
                    </a:lnTo>
                    <a:lnTo>
                      <a:pt x="1486" y="2705"/>
                    </a:lnTo>
                    <a:lnTo>
                      <a:pt x="1467" y="2705"/>
                    </a:lnTo>
                    <a:lnTo>
                      <a:pt x="1448" y="2686"/>
                    </a:lnTo>
                    <a:lnTo>
                      <a:pt x="1429" y="2686"/>
                    </a:lnTo>
                    <a:lnTo>
                      <a:pt x="1391" y="2705"/>
                    </a:lnTo>
                    <a:lnTo>
                      <a:pt x="1372" y="2705"/>
                    </a:lnTo>
                    <a:lnTo>
                      <a:pt x="1353" y="2705"/>
                    </a:lnTo>
                    <a:lnTo>
                      <a:pt x="1314" y="2705"/>
                    </a:lnTo>
                    <a:lnTo>
                      <a:pt x="1314" y="2686"/>
                    </a:lnTo>
                    <a:lnTo>
                      <a:pt x="1295" y="2686"/>
                    </a:lnTo>
                    <a:lnTo>
                      <a:pt x="1277" y="2667"/>
                    </a:lnTo>
                    <a:lnTo>
                      <a:pt x="1257" y="2629"/>
                    </a:lnTo>
                    <a:lnTo>
                      <a:pt x="1238" y="2610"/>
                    </a:lnTo>
                    <a:lnTo>
                      <a:pt x="1219" y="2590"/>
                    </a:lnTo>
                    <a:lnTo>
                      <a:pt x="1200" y="2590"/>
                    </a:lnTo>
                    <a:lnTo>
                      <a:pt x="1181" y="2590"/>
                    </a:lnTo>
                    <a:lnTo>
                      <a:pt x="1143" y="2610"/>
                    </a:lnTo>
                    <a:lnTo>
                      <a:pt x="1124" y="2590"/>
                    </a:lnTo>
                    <a:lnTo>
                      <a:pt x="1029" y="2553"/>
                    </a:lnTo>
                    <a:lnTo>
                      <a:pt x="1029" y="2534"/>
                    </a:lnTo>
                    <a:lnTo>
                      <a:pt x="991" y="2514"/>
                    </a:lnTo>
                    <a:lnTo>
                      <a:pt x="972" y="2495"/>
                    </a:lnTo>
                    <a:lnTo>
                      <a:pt x="915" y="2495"/>
                    </a:lnTo>
                    <a:lnTo>
                      <a:pt x="896" y="2476"/>
                    </a:lnTo>
                    <a:lnTo>
                      <a:pt x="857" y="2458"/>
                    </a:lnTo>
                    <a:lnTo>
                      <a:pt x="819" y="2438"/>
                    </a:lnTo>
                    <a:lnTo>
                      <a:pt x="800" y="2438"/>
                    </a:lnTo>
                    <a:lnTo>
                      <a:pt x="781" y="2419"/>
                    </a:lnTo>
                    <a:lnTo>
                      <a:pt x="762" y="2400"/>
                    </a:lnTo>
                    <a:lnTo>
                      <a:pt x="743" y="2400"/>
                    </a:lnTo>
                    <a:lnTo>
                      <a:pt x="705" y="2400"/>
                    </a:lnTo>
                    <a:lnTo>
                      <a:pt x="686" y="2400"/>
                    </a:lnTo>
                    <a:lnTo>
                      <a:pt x="629" y="2362"/>
                    </a:lnTo>
                    <a:lnTo>
                      <a:pt x="591" y="2343"/>
                    </a:lnTo>
                    <a:lnTo>
                      <a:pt x="591" y="2324"/>
                    </a:lnTo>
                    <a:lnTo>
                      <a:pt x="534" y="2324"/>
                    </a:lnTo>
                    <a:lnTo>
                      <a:pt x="515" y="2305"/>
                    </a:lnTo>
                    <a:lnTo>
                      <a:pt x="515" y="2286"/>
                    </a:lnTo>
                    <a:lnTo>
                      <a:pt x="495" y="2286"/>
                    </a:lnTo>
                    <a:lnTo>
                      <a:pt x="495" y="2267"/>
                    </a:lnTo>
                    <a:lnTo>
                      <a:pt x="438" y="2267"/>
                    </a:lnTo>
                    <a:lnTo>
                      <a:pt x="343" y="2210"/>
                    </a:lnTo>
                    <a:lnTo>
                      <a:pt x="305" y="2172"/>
                    </a:lnTo>
                    <a:lnTo>
                      <a:pt x="286" y="2172"/>
                    </a:lnTo>
                    <a:lnTo>
                      <a:pt x="267" y="2153"/>
                    </a:lnTo>
                    <a:lnTo>
                      <a:pt x="248" y="2153"/>
                    </a:lnTo>
                    <a:lnTo>
                      <a:pt x="229" y="2133"/>
                    </a:lnTo>
                    <a:lnTo>
                      <a:pt x="210" y="2114"/>
                    </a:lnTo>
                    <a:lnTo>
                      <a:pt x="210" y="2096"/>
                    </a:lnTo>
                    <a:lnTo>
                      <a:pt x="190" y="2077"/>
                    </a:lnTo>
                    <a:lnTo>
                      <a:pt x="171" y="2077"/>
                    </a:lnTo>
                    <a:lnTo>
                      <a:pt x="153" y="2077"/>
                    </a:lnTo>
                    <a:lnTo>
                      <a:pt x="134" y="2077"/>
                    </a:lnTo>
                    <a:lnTo>
                      <a:pt x="134" y="2057"/>
                    </a:lnTo>
                    <a:lnTo>
                      <a:pt x="114" y="2057"/>
                    </a:lnTo>
                    <a:lnTo>
                      <a:pt x="114" y="2038"/>
                    </a:lnTo>
                    <a:lnTo>
                      <a:pt x="95" y="2019"/>
                    </a:lnTo>
                    <a:lnTo>
                      <a:pt x="76" y="2019"/>
                    </a:lnTo>
                    <a:lnTo>
                      <a:pt x="38" y="2019"/>
                    </a:lnTo>
                    <a:lnTo>
                      <a:pt x="19" y="2000"/>
                    </a:lnTo>
                    <a:lnTo>
                      <a:pt x="19" y="1962"/>
                    </a:lnTo>
                    <a:lnTo>
                      <a:pt x="0" y="1924"/>
                    </a:lnTo>
                    <a:lnTo>
                      <a:pt x="0" y="1886"/>
                    </a:lnTo>
                    <a:lnTo>
                      <a:pt x="38" y="1181"/>
                    </a:lnTo>
                    <a:lnTo>
                      <a:pt x="38" y="1143"/>
                    </a:lnTo>
                    <a:lnTo>
                      <a:pt x="58" y="1124"/>
                    </a:lnTo>
                    <a:lnTo>
                      <a:pt x="95" y="1124"/>
                    </a:lnTo>
                    <a:lnTo>
                      <a:pt x="362" y="1105"/>
                    </a:lnTo>
                    <a:lnTo>
                      <a:pt x="362" y="1124"/>
                    </a:lnTo>
                    <a:lnTo>
                      <a:pt x="400" y="1124"/>
                    </a:lnTo>
                    <a:lnTo>
                      <a:pt x="400" y="1143"/>
                    </a:lnTo>
                    <a:lnTo>
                      <a:pt x="476" y="1315"/>
                    </a:lnTo>
                    <a:lnTo>
                      <a:pt x="495" y="1334"/>
                    </a:lnTo>
                    <a:lnTo>
                      <a:pt x="515" y="1334"/>
                    </a:lnTo>
                    <a:lnTo>
                      <a:pt x="534" y="1334"/>
                    </a:lnTo>
                    <a:lnTo>
                      <a:pt x="743" y="1257"/>
                    </a:lnTo>
                    <a:lnTo>
                      <a:pt x="781" y="1239"/>
                    </a:lnTo>
                    <a:lnTo>
                      <a:pt x="819" y="1200"/>
                    </a:lnTo>
                    <a:lnTo>
                      <a:pt x="1048" y="781"/>
                    </a:lnTo>
                    <a:lnTo>
                      <a:pt x="1067" y="743"/>
                    </a:lnTo>
                    <a:lnTo>
                      <a:pt x="1067" y="705"/>
                    </a:lnTo>
                    <a:lnTo>
                      <a:pt x="1048" y="667"/>
                    </a:lnTo>
                    <a:lnTo>
                      <a:pt x="896" y="400"/>
                    </a:lnTo>
                    <a:lnTo>
                      <a:pt x="1295" y="0"/>
                    </a:lnTo>
                    <a:lnTo>
                      <a:pt x="1409" y="19"/>
                    </a:lnTo>
                    <a:lnTo>
                      <a:pt x="1905" y="152"/>
                    </a:lnTo>
                    <a:lnTo>
                      <a:pt x="2324" y="191"/>
                    </a:lnTo>
                    <a:lnTo>
                      <a:pt x="2362" y="248"/>
                    </a:lnTo>
                    <a:lnTo>
                      <a:pt x="2381" y="286"/>
                    </a:lnTo>
                    <a:lnTo>
                      <a:pt x="2400" y="419"/>
                    </a:lnTo>
                    <a:lnTo>
                      <a:pt x="2400" y="438"/>
                    </a:lnTo>
                    <a:lnTo>
                      <a:pt x="2419" y="457"/>
                    </a:lnTo>
                    <a:lnTo>
                      <a:pt x="2438" y="457"/>
                    </a:lnTo>
                    <a:lnTo>
                      <a:pt x="2515" y="457"/>
                    </a:lnTo>
                    <a:lnTo>
                      <a:pt x="2629" y="457"/>
                    </a:lnTo>
                    <a:lnTo>
                      <a:pt x="2648" y="457"/>
                    </a:lnTo>
                    <a:lnTo>
                      <a:pt x="2648" y="438"/>
                    </a:lnTo>
                    <a:lnTo>
                      <a:pt x="2629" y="286"/>
                    </a:lnTo>
                    <a:lnTo>
                      <a:pt x="2629" y="267"/>
                    </a:lnTo>
                    <a:lnTo>
                      <a:pt x="2629" y="248"/>
                    </a:lnTo>
                    <a:lnTo>
                      <a:pt x="2648" y="229"/>
                    </a:lnTo>
                    <a:lnTo>
                      <a:pt x="2667" y="229"/>
                    </a:lnTo>
                    <a:lnTo>
                      <a:pt x="3295" y="210"/>
                    </a:lnTo>
                    <a:lnTo>
                      <a:pt x="3372" y="210"/>
                    </a:lnTo>
                    <a:lnTo>
                      <a:pt x="3429" y="229"/>
                    </a:lnTo>
                    <a:lnTo>
                      <a:pt x="4020" y="648"/>
                    </a:lnTo>
                    <a:lnTo>
                      <a:pt x="5239" y="1257"/>
                    </a:lnTo>
                    <a:lnTo>
                      <a:pt x="5791" y="1391"/>
                    </a:lnTo>
                    <a:lnTo>
                      <a:pt x="7143" y="1143"/>
                    </a:lnTo>
                    <a:lnTo>
                      <a:pt x="7181" y="1143"/>
                    </a:lnTo>
                    <a:lnTo>
                      <a:pt x="7220" y="1143"/>
                    </a:lnTo>
                    <a:lnTo>
                      <a:pt x="7315" y="1200"/>
                    </a:lnTo>
                    <a:lnTo>
                      <a:pt x="7677" y="1315"/>
                    </a:lnTo>
                    <a:lnTo>
                      <a:pt x="7734" y="1353"/>
                    </a:lnTo>
                    <a:lnTo>
                      <a:pt x="7772" y="1391"/>
                    </a:lnTo>
                    <a:lnTo>
                      <a:pt x="8439" y="2953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596" name="Freeform 12">
                <a:extLst>
                  <a:ext uri="{FF2B5EF4-FFF2-40B4-BE49-F238E27FC236}">
                    <a16:creationId xmlns:a16="http://schemas.microsoft.com/office/drawing/2014/main" id="{0326A6BA-E585-894B-85A5-6CF9B126E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7275" y="12646025"/>
                <a:ext cx="2255838" cy="2276475"/>
              </a:xfrm>
              <a:custGeom>
                <a:avLst/>
                <a:gdLst>
                  <a:gd name="T0" fmla="*/ 764852527 w 6268"/>
                  <a:gd name="T1" fmla="*/ 495879960 h 6325"/>
                  <a:gd name="T2" fmla="*/ 725346930 w 6268"/>
                  <a:gd name="T3" fmla="*/ 503264017 h 6325"/>
                  <a:gd name="T4" fmla="*/ 680919734 w 6268"/>
                  <a:gd name="T5" fmla="*/ 508315812 h 6325"/>
                  <a:gd name="T6" fmla="*/ 629109239 w 6268"/>
                  <a:gd name="T7" fmla="*/ 510777285 h 6325"/>
                  <a:gd name="T8" fmla="*/ 602038103 w 6268"/>
                  <a:gd name="T9" fmla="*/ 500932115 h 6325"/>
                  <a:gd name="T10" fmla="*/ 564993486 w 6268"/>
                  <a:gd name="T11" fmla="*/ 508315812 h 6325"/>
                  <a:gd name="T12" fmla="*/ 515643970 w 6268"/>
                  <a:gd name="T13" fmla="*/ 523083567 h 6325"/>
                  <a:gd name="T14" fmla="*/ 495826570 w 6268"/>
                  <a:gd name="T15" fmla="*/ 535389849 h 6325"/>
                  <a:gd name="T16" fmla="*/ 481189896 w 6268"/>
                  <a:gd name="T17" fmla="*/ 557670870 h 6325"/>
                  <a:gd name="T18" fmla="*/ 535332167 w 6268"/>
                  <a:gd name="T19" fmla="*/ 589667131 h 6325"/>
                  <a:gd name="T20" fmla="*/ 542844669 w 6268"/>
                  <a:gd name="T21" fmla="*/ 626715547 h 6325"/>
                  <a:gd name="T22" fmla="*/ 476138373 w 6268"/>
                  <a:gd name="T23" fmla="*/ 718041605 h 6325"/>
                  <a:gd name="T24" fmla="*/ 402179062 w 6268"/>
                  <a:gd name="T25" fmla="*/ 782164058 h 6325"/>
                  <a:gd name="T26" fmla="*/ 249208557 w 6268"/>
                  <a:gd name="T27" fmla="*/ 757551494 h 6325"/>
                  <a:gd name="T28" fmla="*/ 229391156 w 6268"/>
                  <a:gd name="T29" fmla="*/ 651328471 h 6325"/>
                  <a:gd name="T30" fmla="*/ 207241980 w 6268"/>
                  <a:gd name="T31" fmla="*/ 565054567 h 6325"/>
                  <a:gd name="T32" fmla="*/ 197398062 w 6268"/>
                  <a:gd name="T33" fmla="*/ 547696130 h 6325"/>
                  <a:gd name="T34" fmla="*/ 207241980 w 6268"/>
                  <a:gd name="T35" fmla="*/ 508315812 h 6325"/>
                  <a:gd name="T36" fmla="*/ 246747577 w 6268"/>
                  <a:gd name="T37" fmla="*/ 486035151 h 6325"/>
                  <a:gd name="T38" fmla="*/ 207241980 w 6268"/>
                  <a:gd name="T39" fmla="*/ 446525262 h 6325"/>
                  <a:gd name="T40" fmla="*/ 120847847 w 6268"/>
                  <a:gd name="T41" fmla="*/ 367635056 h 6325"/>
                  <a:gd name="T42" fmla="*/ 71498332 w 6268"/>
                  <a:gd name="T43" fmla="*/ 303512964 h 6325"/>
                  <a:gd name="T44" fmla="*/ 4921959 w 6268"/>
                  <a:gd name="T45" fmla="*/ 254157906 h 6325"/>
                  <a:gd name="T46" fmla="*/ 187554143 w 6268"/>
                  <a:gd name="T47" fmla="*/ 73967622 h 6325"/>
                  <a:gd name="T48" fmla="*/ 214624919 w 6268"/>
                  <a:gd name="T49" fmla="*/ 83942001 h 6325"/>
                  <a:gd name="T50" fmla="*/ 226930177 w 6268"/>
                  <a:gd name="T51" fmla="*/ 83942001 h 6325"/>
                  <a:gd name="T52" fmla="*/ 244286597 w 6268"/>
                  <a:gd name="T53" fmla="*/ 88735016 h 6325"/>
                  <a:gd name="T54" fmla="*/ 256591495 w 6268"/>
                  <a:gd name="T55" fmla="*/ 88735016 h 6325"/>
                  <a:gd name="T56" fmla="*/ 263974434 w 6268"/>
                  <a:gd name="T57" fmla="*/ 98709756 h 6325"/>
                  <a:gd name="T58" fmla="*/ 278740672 w 6268"/>
                  <a:gd name="T59" fmla="*/ 108554565 h 6325"/>
                  <a:gd name="T60" fmla="*/ 293636113 w 6268"/>
                  <a:gd name="T61" fmla="*/ 115938622 h 6325"/>
                  <a:gd name="T62" fmla="*/ 325629208 w 6268"/>
                  <a:gd name="T63" fmla="*/ 128244904 h 6325"/>
                  <a:gd name="T64" fmla="*/ 352829547 w 6268"/>
                  <a:gd name="T65" fmla="*/ 143141869 h 6325"/>
                  <a:gd name="T66" fmla="*/ 367595424 w 6268"/>
                  <a:gd name="T67" fmla="*/ 162832208 h 6325"/>
                  <a:gd name="T68" fmla="*/ 387283621 w 6268"/>
                  <a:gd name="T69" fmla="*/ 175138490 h 6325"/>
                  <a:gd name="T70" fmla="*/ 394796123 w 6268"/>
                  <a:gd name="T71" fmla="*/ 184983299 h 6325"/>
                  <a:gd name="T72" fmla="*/ 397257103 w 6268"/>
                  <a:gd name="T73" fmla="*/ 222032075 h 6325"/>
                  <a:gd name="T74" fmla="*/ 412022980 w 6268"/>
                  <a:gd name="T75" fmla="*/ 224493187 h 6325"/>
                  <a:gd name="T76" fmla="*/ 436633136 w 6268"/>
                  <a:gd name="T77" fmla="*/ 234338357 h 6325"/>
                  <a:gd name="T78" fmla="*/ 503339072 w 6268"/>
                  <a:gd name="T79" fmla="*/ 194958039 h 6325"/>
                  <a:gd name="T80" fmla="*/ 550227608 w 6268"/>
                  <a:gd name="T81" fmla="*/ 165293320 h 6325"/>
                  <a:gd name="T82" fmla="*/ 562532506 w 6268"/>
                  <a:gd name="T83" fmla="*/ 155448151 h 6325"/>
                  <a:gd name="T84" fmla="*/ 572376425 w 6268"/>
                  <a:gd name="T85" fmla="*/ 148064453 h 6325"/>
                  <a:gd name="T86" fmla="*/ 589733205 w 6268"/>
                  <a:gd name="T87" fmla="*/ 125783432 h 6325"/>
                  <a:gd name="T88" fmla="*/ 599577123 w 6268"/>
                  <a:gd name="T89" fmla="*/ 111016038 h 6325"/>
                  <a:gd name="T90" fmla="*/ 611882021 w 6268"/>
                  <a:gd name="T91" fmla="*/ 101041298 h 6325"/>
                  <a:gd name="T92" fmla="*/ 611882021 w 6268"/>
                  <a:gd name="T93" fmla="*/ 91196488 h 6325"/>
                  <a:gd name="T94" fmla="*/ 609421042 w 6268"/>
                  <a:gd name="T95" fmla="*/ 83942001 h 6325"/>
                  <a:gd name="T96" fmla="*/ 619264960 w 6268"/>
                  <a:gd name="T97" fmla="*/ 76428734 h 6325"/>
                  <a:gd name="T98" fmla="*/ 624186920 w 6268"/>
                  <a:gd name="T99" fmla="*/ 66583565 h 6325"/>
                  <a:gd name="T100" fmla="*/ 641414137 w 6268"/>
                  <a:gd name="T101" fmla="*/ 44432473 h 6325"/>
                  <a:gd name="T102" fmla="*/ 658770557 w 6268"/>
                  <a:gd name="T103" fmla="*/ 37048416 h 6325"/>
                  <a:gd name="T104" fmla="*/ 663692516 w 6268"/>
                  <a:gd name="T105" fmla="*/ 41841431 h 6325"/>
                  <a:gd name="T106" fmla="*/ 685841693 w 6268"/>
                  <a:gd name="T107" fmla="*/ 37048416 h 6325"/>
                  <a:gd name="T108" fmla="*/ 698276154 w 6268"/>
                  <a:gd name="T109" fmla="*/ 22151451 h 6325"/>
                  <a:gd name="T110" fmla="*/ 708120073 w 6268"/>
                  <a:gd name="T111" fmla="*/ 14767754 h 6325"/>
                  <a:gd name="T112" fmla="*/ 725346930 w 6268"/>
                  <a:gd name="T113" fmla="*/ 0 h 6325"/>
                  <a:gd name="T114" fmla="*/ 717963991 w 6268"/>
                  <a:gd name="T115" fmla="*/ 125783432 h 6325"/>
                  <a:gd name="T116" fmla="*/ 710581052 w 6268"/>
                  <a:gd name="T117" fmla="*/ 143141869 h 6325"/>
                  <a:gd name="T118" fmla="*/ 708120073 w 6268"/>
                  <a:gd name="T119" fmla="*/ 157909623 h 6325"/>
                  <a:gd name="T120" fmla="*/ 698276154 w 6268"/>
                  <a:gd name="T121" fmla="*/ 170215905 h 63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268" h="6325">
                    <a:moveTo>
                      <a:pt x="6267" y="3790"/>
                    </a:moveTo>
                    <a:lnTo>
                      <a:pt x="6248" y="3790"/>
                    </a:lnTo>
                    <a:lnTo>
                      <a:pt x="6209" y="3771"/>
                    </a:lnTo>
                    <a:lnTo>
                      <a:pt x="6190" y="3809"/>
                    </a:lnTo>
                    <a:lnTo>
                      <a:pt x="6153" y="3828"/>
                    </a:lnTo>
                    <a:lnTo>
                      <a:pt x="5962" y="3809"/>
                    </a:lnTo>
                    <a:lnTo>
                      <a:pt x="5905" y="3828"/>
                    </a:lnTo>
                    <a:lnTo>
                      <a:pt x="5848" y="3828"/>
                    </a:lnTo>
                    <a:lnTo>
                      <a:pt x="5810" y="3848"/>
                    </a:lnTo>
                    <a:lnTo>
                      <a:pt x="5791" y="3848"/>
                    </a:lnTo>
                    <a:lnTo>
                      <a:pt x="5733" y="3867"/>
                    </a:lnTo>
                    <a:lnTo>
                      <a:pt x="5714" y="3885"/>
                    </a:lnTo>
                    <a:lnTo>
                      <a:pt x="5696" y="3885"/>
                    </a:lnTo>
                    <a:lnTo>
                      <a:pt x="5600" y="3885"/>
                    </a:lnTo>
                    <a:lnTo>
                      <a:pt x="5562" y="3904"/>
                    </a:lnTo>
                    <a:lnTo>
                      <a:pt x="5486" y="3867"/>
                    </a:lnTo>
                    <a:lnTo>
                      <a:pt x="5429" y="3885"/>
                    </a:lnTo>
                    <a:lnTo>
                      <a:pt x="5352" y="3904"/>
                    </a:lnTo>
                    <a:lnTo>
                      <a:pt x="5295" y="3904"/>
                    </a:lnTo>
                    <a:lnTo>
                      <a:pt x="5276" y="3924"/>
                    </a:lnTo>
                    <a:lnTo>
                      <a:pt x="5257" y="3924"/>
                    </a:lnTo>
                    <a:lnTo>
                      <a:pt x="5257" y="3904"/>
                    </a:lnTo>
                    <a:lnTo>
                      <a:pt x="5238" y="3904"/>
                    </a:lnTo>
                    <a:lnTo>
                      <a:pt x="5048" y="3904"/>
                    </a:lnTo>
                    <a:lnTo>
                      <a:pt x="5029" y="3904"/>
                    </a:lnTo>
                    <a:lnTo>
                      <a:pt x="4934" y="3924"/>
                    </a:lnTo>
                    <a:lnTo>
                      <a:pt x="4914" y="3943"/>
                    </a:lnTo>
                    <a:lnTo>
                      <a:pt x="4857" y="3943"/>
                    </a:lnTo>
                    <a:lnTo>
                      <a:pt x="4819" y="3924"/>
                    </a:lnTo>
                    <a:lnTo>
                      <a:pt x="4781" y="3904"/>
                    </a:lnTo>
                    <a:lnTo>
                      <a:pt x="4743" y="3885"/>
                    </a:lnTo>
                    <a:lnTo>
                      <a:pt x="4724" y="3924"/>
                    </a:lnTo>
                    <a:lnTo>
                      <a:pt x="4705" y="3904"/>
                    </a:lnTo>
                    <a:lnTo>
                      <a:pt x="4686" y="3885"/>
                    </a:lnTo>
                    <a:lnTo>
                      <a:pt x="4648" y="3867"/>
                    </a:lnTo>
                    <a:lnTo>
                      <a:pt x="4629" y="3867"/>
                    </a:lnTo>
                    <a:lnTo>
                      <a:pt x="4572" y="3885"/>
                    </a:lnTo>
                    <a:lnTo>
                      <a:pt x="4476" y="3885"/>
                    </a:lnTo>
                    <a:lnTo>
                      <a:pt x="4457" y="3904"/>
                    </a:lnTo>
                    <a:lnTo>
                      <a:pt x="4438" y="3924"/>
                    </a:lnTo>
                    <a:lnTo>
                      <a:pt x="4419" y="3943"/>
                    </a:lnTo>
                    <a:lnTo>
                      <a:pt x="4362" y="3924"/>
                    </a:lnTo>
                    <a:lnTo>
                      <a:pt x="4343" y="3924"/>
                    </a:lnTo>
                    <a:lnTo>
                      <a:pt x="4324" y="3924"/>
                    </a:lnTo>
                    <a:lnTo>
                      <a:pt x="4267" y="3904"/>
                    </a:lnTo>
                    <a:lnTo>
                      <a:pt x="4172" y="3924"/>
                    </a:lnTo>
                    <a:lnTo>
                      <a:pt x="4076" y="3981"/>
                    </a:lnTo>
                    <a:lnTo>
                      <a:pt x="4019" y="4019"/>
                    </a:lnTo>
                    <a:lnTo>
                      <a:pt x="3981" y="4038"/>
                    </a:lnTo>
                    <a:lnTo>
                      <a:pt x="3962" y="4057"/>
                    </a:lnTo>
                    <a:lnTo>
                      <a:pt x="3962" y="4076"/>
                    </a:lnTo>
                    <a:lnTo>
                      <a:pt x="3943" y="4095"/>
                    </a:lnTo>
                    <a:lnTo>
                      <a:pt x="3905" y="4114"/>
                    </a:lnTo>
                    <a:lnTo>
                      <a:pt x="3867" y="4133"/>
                    </a:lnTo>
                    <a:lnTo>
                      <a:pt x="3847" y="4133"/>
                    </a:lnTo>
                    <a:lnTo>
                      <a:pt x="3828" y="4133"/>
                    </a:lnTo>
                    <a:lnTo>
                      <a:pt x="3828" y="4171"/>
                    </a:lnTo>
                    <a:lnTo>
                      <a:pt x="3828" y="4190"/>
                    </a:lnTo>
                    <a:lnTo>
                      <a:pt x="3810" y="4190"/>
                    </a:lnTo>
                    <a:lnTo>
                      <a:pt x="3791" y="4190"/>
                    </a:lnTo>
                    <a:lnTo>
                      <a:pt x="3752" y="4190"/>
                    </a:lnTo>
                    <a:lnTo>
                      <a:pt x="3715" y="4266"/>
                    </a:lnTo>
                    <a:lnTo>
                      <a:pt x="3715" y="4305"/>
                    </a:lnTo>
                    <a:lnTo>
                      <a:pt x="3752" y="4343"/>
                    </a:lnTo>
                    <a:lnTo>
                      <a:pt x="3791" y="4324"/>
                    </a:lnTo>
                    <a:lnTo>
                      <a:pt x="3810" y="4343"/>
                    </a:lnTo>
                    <a:lnTo>
                      <a:pt x="3810" y="4381"/>
                    </a:lnTo>
                    <a:lnTo>
                      <a:pt x="3828" y="4419"/>
                    </a:lnTo>
                    <a:lnTo>
                      <a:pt x="3847" y="4438"/>
                    </a:lnTo>
                    <a:lnTo>
                      <a:pt x="4133" y="4552"/>
                    </a:lnTo>
                    <a:lnTo>
                      <a:pt x="4152" y="4590"/>
                    </a:lnTo>
                    <a:lnTo>
                      <a:pt x="4191" y="4610"/>
                    </a:lnTo>
                    <a:lnTo>
                      <a:pt x="4267" y="4666"/>
                    </a:lnTo>
                    <a:lnTo>
                      <a:pt x="4324" y="4724"/>
                    </a:lnTo>
                    <a:lnTo>
                      <a:pt x="4248" y="4781"/>
                    </a:lnTo>
                    <a:lnTo>
                      <a:pt x="4209" y="4819"/>
                    </a:lnTo>
                    <a:lnTo>
                      <a:pt x="4191" y="4838"/>
                    </a:lnTo>
                    <a:lnTo>
                      <a:pt x="4172" y="4857"/>
                    </a:lnTo>
                    <a:lnTo>
                      <a:pt x="4076" y="5047"/>
                    </a:lnTo>
                    <a:lnTo>
                      <a:pt x="3828" y="5314"/>
                    </a:lnTo>
                    <a:lnTo>
                      <a:pt x="3810" y="5372"/>
                    </a:lnTo>
                    <a:lnTo>
                      <a:pt x="3791" y="5428"/>
                    </a:lnTo>
                    <a:lnTo>
                      <a:pt x="3752" y="5467"/>
                    </a:lnTo>
                    <a:lnTo>
                      <a:pt x="3676" y="5543"/>
                    </a:lnTo>
                    <a:lnTo>
                      <a:pt x="3562" y="5695"/>
                    </a:lnTo>
                    <a:lnTo>
                      <a:pt x="3524" y="5752"/>
                    </a:lnTo>
                    <a:lnTo>
                      <a:pt x="3466" y="5771"/>
                    </a:lnTo>
                    <a:lnTo>
                      <a:pt x="3334" y="5809"/>
                    </a:lnTo>
                    <a:lnTo>
                      <a:pt x="3238" y="5866"/>
                    </a:lnTo>
                    <a:lnTo>
                      <a:pt x="3143" y="5943"/>
                    </a:lnTo>
                    <a:lnTo>
                      <a:pt x="3105" y="6038"/>
                    </a:lnTo>
                    <a:lnTo>
                      <a:pt x="3105" y="6152"/>
                    </a:lnTo>
                    <a:lnTo>
                      <a:pt x="3029" y="6247"/>
                    </a:lnTo>
                    <a:lnTo>
                      <a:pt x="2838" y="6286"/>
                    </a:lnTo>
                    <a:lnTo>
                      <a:pt x="2038" y="6324"/>
                    </a:lnTo>
                    <a:lnTo>
                      <a:pt x="2000" y="6171"/>
                    </a:lnTo>
                    <a:lnTo>
                      <a:pt x="1962" y="6000"/>
                    </a:lnTo>
                    <a:lnTo>
                      <a:pt x="1924" y="5848"/>
                    </a:lnTo>
                    <a:lnTo>
                      <a:pt x="1924" y="5714"/>
                    </a:lnTo>
                    <a:lnTo>
                      <a:pt x="1943" y="5543"/>
                    </a:lnTo>
                    <a:lnTo>
                      <a:pt x="1924" y="5448"/>
                    </a:lnTo>
                    <a:lnTo>
                      <a:pt x="1866" y="5333"/>
                    </a:lnTo>
                    <a:lnTo>
                      <a:pt x="1829" y="5238"/>
                    </a:lnTo>
                    <a:lnTo>
                      <a:pt x="1829" y="5105"/>
                    </a:lnTo>
                    <a:lnTo>
                      <a:pt x="1771" y="5028"/>
                    </a:lnTo>
                    <a:lnTo>
                      <a:pt x="1695" y="4971"/>
                    </a:lnTo>
                    <a:lnTo>
                      <a:pt x="1638" y="4857"/>
                    </a:lnTo>
                    <a:lnTo>
                      <a:pt x="1638" y="4705"/>
                    </a:lnTo>
                    <a:lnTo>
                      <a:pt x="1657" y="4571"/>
                    </a:lnTo>
                    <a:lnTo>
                      <a:pt x="1676" y="4495"/>
                    </a:lnTo>
                    <a:lnTo>
                      <a:pt x="1657" y="4419"/>
                    </a:lnTo>
                    <a:lnTo>
                      <a:pt x="1600" y="4362"/>
                    </a:lnTo>
                    <a:lnTo>
                      <a:pt x="1505" y="4324"/>
                    </a:lnTo>
                    <a:lnTo>
                      <a:pt x="1466" y="4305"/>
                    </a:lnTo>
                    <a:lnTo>
                      <a:pt x="1466" y="4285"/>
                    </a:lnTo>
                    <a:lnTo>
                      <a:pt x="1485" y="4266"/>
                    </a:lnTo>
                    <a:lnTo>
                      <a:pt x="1485" y="4228"/>
                    </a:lnTo>
                    <a:lnTo>
                      <a:pt x="1505" y="4228"/>
                    </a:lnTo>
                    <a:lnTo>
                      <a:pt x="1524" y="4228"/>
                    </a:lnTo>
                    <a:lnTo>
                      <a:pt x="1524" y="4209"/>
                    </a:lnTo>
                    <a:lnTo>
                      <a:pt x="1524" y="4190"/>
                    </a:lnTo>
                    <a:lnTo>
                      <a:pt x="1505" y="4171"/>
                    </a:lnTo>
                    <a:lnTo>
                      <a:pt x="1543" y="3924"/>
                    </a:lnTo>
                    <a:lnTo>
                      <a:pt x="1562" y="3904"/>
                    </a:lnTo>
                    <a:lnTo>
                      <a:pt x="1581" y="3904"/>
                    </a:lnTo>
                    <a:lnTo>
                      <a:pt x="1600" y="3924"/>
                    </a:lnTo>
                    <a:lnTo>
                      <a:pt x="1619" y="3943"/>
                    </a:lnTo>
                    <a:lnTo>
                      <a:pt x="1676" y="3904"/>
                    </a:lnTo>
                    <a:lnTo>
                      <a:pt x="1695" y="3885"/>
                    </a:lnTo>
                    <a:lnTo>
                      <a:pt x="1733" y="3885"/>
                    </a:lnTo>
                    <a:lnTo>
                      <a:pt x="1771" y="3885"/>
                    </a:lnTo>
                    <a:lnTo>
                      <a:pt x="1829" y="3848"/>
                    </a:lnTo>
                    <a:lnTo>
                      <a:pt x="1905" y="3752"/>
                    </a:lnTo>
                    <a:lnTo>
                      <a:pt x="1962" y="3657"/>
                    </a:lnTo>
                    <a:lnTo>
                      <a:pt x="1962" y="3581"/>
                    </a:lnTo>
                    <a:lnTo>
                      <a:pt x="1981" y="3581"/>
                    </a:lnTo>
                    <a:lnTo>
                      <a:pt x="2019" y="3543"/>
                    </a:lnTo>
                    <a:lnTo>
                      <a:pt x="1962" y="3486"/>
                    </a:lnTo>
                    <a:lnTo>
                      <a:pt x="1810" y="3467"/>
                    </a:lnTo>
                    <a:lnTo>
                      <a:pt x="1600" y="3447"/>
                    </a:lnTo>
                    <a:lnTo>
                      <a:pt x="1448" y="3371"/>
                    </a:lnTo>
                    <a:lnTo>
                      <a:pt x="1257" y="3276"/>
                    </a:lnTo>
                    <a:lnTo>
                      <a:pt x="1124" y="3238"/>
                    </a:lnTo>
                    <a:lnTo>
                      <a:pt x="1086" y="3142"/>
                    </a:lnTo>
                    <a:lnTo>
                      <a:pt x="1028" y="2990"/>
                    </a:lnTo>
                    <a:lnTo>
                      <a:pt x="972" y="2895"/>
                    </a:lnTo>
                    <a:lnTo>
                      <a:pt x="933" y="2838"/>
                    </a:lnTo>
                    <a:lnTo>
                      <a:pt x="723" y="2838"/>
                    </a:lnTo>
                    <a:lnTo>
                      <a:pt x="667" y="2685"/>
                    </a:lnTo>
                    <a:lnTo>
                      <a:pt x="609" y="2571"/>
                    </a:lnTo>
                    <a:lnTo>
                      <a:pt x="495" y="2514"/>
                    </a:lnTo>
                    <a:lnTo>
                      <a:pt x="514" y="2495"/>
                    </a:lnTo>
                    <a:lnTo>
                      <a:pt x="552" y="2381"/>
                    </a:lnTo>
                    <a:lnTo>
                      <a:pt x="552" y="2343"/>
                    </a:lnTo>
                    <a:lnTo>
                      <a:pt x="552" y="2324"/>
                    </a:lnTo>
                    <a:lnTo>
                      <a:pt x="514" y="2267"/>
                    </a:lnTo>
                    <a:lnTo>
                      <a:pt x="476" y="2228"/>
                    </a:lnTo>
                    <a:lnTo>
                      <a:pt x="247" y="2057"/>
                    </a:lnTo>
                    <a:lnTo>
                      <a:pt x="57" y="1962"/>
                    </a:lnTo>
                    <a:lnTo>
                      <a:pt x="38" y="1962"/>
                    </a:lnTo>
                    <a:lnTo>
                      <a:pt x="0" y="1943"/>
                    </a:lnTo>
                    <a:lnTo>
                      <a:pt x="495" y="362"/>
                    </a:lnTo>
                    <a:lnTo>
                      <a:pt x="1200" y="343"/>
                    </a:lnTo>
                    <a:lnTo>
                      <a:pt x="1219" y="362"/>
                    </a:lnTo>
                    <a:lnTo>
                      <a:pt x="1238" y="362"/>
                    </a:lnTo>
                    <a:lnTo>
                      <a:pt x="1429" y="552"/>
                    </a:lnTo>
                    <a:lnTo>
                      <a:pt x="1448" y="571"/>
                    </a:lnTo>
                    <a:lnTo>
                      <a:pt x="1466" y="571"/>
                    </a:lnTo>
                    <a:lnTo>
                      <a:pt x="1485" y="590"/>
                    </a:lnTo>
                    <a:lnTo>
                      <a:pt x="1524" y="590"/>
                    </a:lnTo>
                    <a:lnTo>
                      <a:pt x="1543" y="609"/>
                    </a:lnTo>
                    <a:lnTo>
                      <a:pt x="1562" y="609"/>
                    </a:lnTo>
                    <a:lnTo>
                      <a:pt x="1600" y="628"/>
                    </a:lnTo>
                    <a:lnTo>
                      <a:pt x="1657" y="648"/>
                    </a:lnTo>
                    <a:lnTo>
                      <a:pt x="1676" y="648"/>
                    </a:lnTo>
                    <a:lnTo>
                      <a:pt x="1695" y="648"/>
                    </a:lnTo>
                    <a:lnTo>
                      <a:pt x="1714" y="666"/>
                    </a:lnTo>
                    <a:lnTo>
                      <a:pt x="1733" y="648"/>
                    </a:lnTo>
                    <a:lnTo>
                      <a:pt x="1752" y="648"/>
                    </a:lnTo>
                    <a:lnTo>
                      <a:pt x="1771" y="648"/>
                    </a:lnTo>
                    <a:lnTo>
                      <a:pt x="1790" y="648"/>
                    </a:lnTo>
                    <a:lnTo>
                      <a:pt x="1829" y="648"/>
                    </a:lnTo>
                    <a:lnTo>
                      <a:pt x="1847" y="666"/>
                    </a:lnTo>
                    <a:lnTo>
                      <a:pt x="1866" y="685"/>
                    </a:lnTo>
                    <a:lnTo>
                      <a:pt x="1886" y="685"/>
                    </a:lnTo>
                    <a:lnTo>
                      <a:pt x="1905" y="685"/>
                    </a:lnTo>
                    <a:lnTo>
                      <a:pt x="1905" y="666"/>
                    </a:lnTo>
                    <a:lnTo>
                      <a:pt x="1924" y="666"/>
                    </a:lnTo>
                    <a:lnTo>
                      <a:pt x="1924" y="648"/>
                    </a:lnTo>
                    <a:lnTo>
                      <a:pt x="1943" y="666"/>
                    </a:lnTo>
                    <a:lnTo>
                      <a:pt x="1962" y="666"/>
                    </a:lnTo>
                    <a:lnTo>
                      <a:pt x="1981" y="685"/>
                    </a:lnTo>
                    <a:lnTo>
                      <a:pt x="1981" y="704"/>
                    </a:lnTo>
                    <a:lnTo>
                      <a:pt x="1981" y="723"/>
                    </a:lnTo>
                    <a:lnTo>
                      <a:pt x="2000" y="743"/>
                    </a:lnTo>
                    <a:lnTo>
                      <a:pt x="2019" y="762"/>
                    </a:lnTo>
                    <a:lnTo>
                      <a:pt x="2038" y="762"/>
                    </a:lnTo>
                    <a:lnTo>
                      <a:pt x="2057" y="762"/>
                    </a:lnTo>
                    <a:lnTo>
                      <a:pt x="2057" y="780"/>
                    </a:lnTo>
                    <a:lnTo>
                      <a:pt x="2076" y="800"/>
                    </a:lnTo>
                    <a:lnTo>
                      <a:pt x="2133" y="800"/>
                    </a:lnTo>
                    <a:lnTo>
                      <a:pt x="2152" y="800"/>
                    </a:lnTo>
                    <a:lnTo>
                      <a:pt x="2152" y="838"/>
                    </a:lnTo>
                    <a:lnTo>
                      <a:pt x="2171" y="838"/>
                    </a:lnTo>
                    <a:lnTo>
                      <a:pt x="2171" y="857"/>
                    </a:lnTo>
                    <a:lnTo>
                      <a:pt x="2228" y="876"/>
                    </a:lnTo>
                    <a:lnTo>
                      <a:pt x="2247" y="895"/>
                    </a:lnTo>
                    <a:lnTo>
                      <a:pt x="2267" y="895"/>
                    </a:lnTo>
                    <a:lnTo>
                      <a:pt x="2362" y="895"/>
                    </a:lnTo>
                    <a:lnTo>
                      <a:pt x="2419" y="914"/>
                    </a:lnTo>
                    <a:lnTo>
                      <a:pt x="2438" y="914"/>
                    </a:lnTo>
                    <a:lnTo>
                      <a:pt x="2457" y="933"/>
                    </a:lnTo>
                    <a:lnTo>
                      <a:pt x="2476" y="933"/>
                    </a:lnTo>
                    <a:lnTo>
                      <a:pt x="2495" y="971"/>
                    </a:lnTo>
                    <a:lnTo>
                      <a:pt x="2514" y="990"/>
                    </a:lnTo>
                    <a:lnTo>
                      <a:pt x="2533" y="1009"/>
                    </a:lnTo>
                    <a:lnTo>
                      <a:pt x="2552" y="1009"/>
                    </a:lnTo>
                    <a:lnTo>
                      <a:pt x="2686" y="1047"/>
                    </a:lnTo>
                    <a:lnTo>
                      <a:pt x="2704" y="1066"/>
                    </a:lnTo>
                    <a:lnTo>
                      <a:pt x="2724" y="1105"/>
                    </a:lnTo>
                    <a:lnTo>
                      <a:pt x="2743" y="1124"/>
                    </a:lnTo>
                    <a:lnTo>
                      <a:pt x="2762" y="1143"/>
                    </a:lnTo>
                    <a:lnTo>
                      <a:pt x="2781" y="1181"/>
                    </a:lnTo>
                    <a:lnTo>
                      <a:pt x="2819" y="1238"/>
                    </a:lnTo>
                    <a:lnTo>
                      <a:pt x="2838" y="1257"/>
                    </a:lnTo>
                    <a:lnTo>
                      <a:pt x="2857" y="1257"/>
                    </a:lnTo>
                    <a:lnTo>
                      <a:pt x="2876" y="1276"/>
                    </a:lnTo>
                    <a:lnTo>
                      <a:pt x="2895" y="1276"/>
                    </a:lnTo>
                    <a:lnTo>
                      <a:pt x="2953" y="1333"/>
                    </a:lnTo>
                    <a:lnTo>
                      <a:pt x="2990" y="1352"/>
                    </a:lnTo>
                    <a:lnTo>
                      <a:pt x="2990" y="1371"/>
                    </a:lnTo>
                    <a:lnTo>
                      <a:pt x="3009" y="1410"/>
                    </a:lnTo>
                    <a:lnTo>
                      <a:pt x="3009" y="1428"/>
                    </a:lnTo>
                    <a:lnTo>
                      <a:pt x="3029" y="1428"/>
                    </a:lnTo>
                    <a:lnTo>
                      <a:pt x="3048" y="1428"/>
                    </a:lnTo>
                    <a:lnTo>
                      <a:pt x="3067" y="1447"/>
                    </a:lnTo>
                    <a:lnTo>
                      <a:pt x="3085" y="1466"/>
                    </a:lnTo>
                    <a:lnTo>
                      <a:pt x="3085" y="1486"/>
                    </a:lnTo>
                    <a:lnTo>
                      <a:pt x="3085" y="1505"/>
                    </a:lnTo>
                    <a:lnTo>
                      <a:pt x="3067" y="1714"/>
                    </a:lnTo>
                    <a:lnTo>
                      <a:pt x="3067" y="1733"/>
                    </a:lnTo>
                    <a:lnTo>
                      <a:pt x="3085" y="1733"/>
                    </a:lnTo>
                    <a:lnTo>
                      <a:pt x="3105" y="1733"/>
                    </a:lnTo>
                    <a:lnTo>
                      <a:pt x="3124" y="1733"/>
                    </a:lnTo>
                    <a:lnTo>
                      <a:pt x="3162" y="1733"/>
                    </a:lnTo>
                    <a:lnTo>
                      <a:pt x="3181" y="1733"/>
                    </a:lnTo>
                    <a:lnTo>
                      <a:pt x="3181" y="1752"/>
                    </a:lnTo>
                    <a:lnTo>
                      <a:pt x="3200" y="1752"/>
                    </a:lnTo>
                    <a:lnTo>
                      <a:pt x="3238" y="1809"/>
                    </a:lnTo>
                    <a:lnTo>
                      <a:pt x="3276" y="1828"/>
                    </a:lnTo>
                    <a:lnTo>
                      <a:pt x="3295" y="1828"/>
                    </a:lnTo>
                    <a:lnTo>
                      <a:pt x="3314" y="1828"/>
                    </a:lnTo>
                    <a:lnTo>
                      <a:pt x="3371" y="1809"/>
                    </a:lnTo>
                    <a:lnTo>
                      <a:pt x="3429" y="1790"/>
                    </a:lnTo>
                    <a:lnTo>
                      <a:pt x="3448" y="1790"/>
                    </a:lnTo>
                    <a:lnTo>
                      <a:pt x="3466" y="1771"/>
                    </a:lnTo>
                    <a:lnTo>
                      <a:pt x="3505" y="1542"/>
                    </a:lnTo>
                    <a:lnTo>
                      <a:pt x="3524" y="1524"/>
                    </a:lnTo>
                    <a:lnTo>
                      <a:pt x="3562" y="1505"/>
                    </a:lnTo>
                    <a:lnTo>
                      <a:pt x="3886" y="1505"/>
                    </a:lnTo>
                    <a:lnTo>
                      <a:pt x="4019" y="1486"/>
                    </a:lnTo>
                    <a:lnTo>
                      <a:pt x="4114" y="1428"/>
                    </a:lnTo>
                    <a:lnTo>
                      <a:pt x="4133" y="1410"/>
                    </a:lnTo>
                    <a:lnTo>
                      <a:pt x="4172" y="1390"/>
                    </a:lnTo>
                    <a:lnTo>
                      <a:pt x="4209" y="1333"/>
                    </a:lnTo>
                    <a:lnTo>
                      <a:pt x="4248" y="1295"/>
                    </a:lnTo>
                    <a:lnTo>
                      <a:pt x="4248" y="1276"/>
                    </a:lnTo>
                    <a:lnTo>
                      <a:pt x="4267" y="1238"/>
                    </a:lnTo>
                    <a:lnTo>
                      <a:pt x="4286" y="1219"/>
                    </a:lnTo>
                    <a:lnTo>
                      <a:pt x="4286" y="1200"/>
                    </a:lnTo>
                    <a:lnTo>
                      <a:pt x="4305" y="1200"/>
                    </a:lnTo>
                    <a:lnTo>
                      <a:pt x="4324" y="1200"/>
                    </a:lnTo>
                    <a:lnTo>
                      <a:pt x="4343" y="1200"/>
                    </a:lnTo>
                    <a:lnTo>
                      <a:pt x="4362" y="1181"/>
                    </a:lnTo>
                    <a:lnTo>
                      <a:pt x="4381" y="1161"/>
                    </a:lnTo>
                    <a:lnTo>
                      <a:pt x="4400" y="1161"/>
                    </a:lnTo>
                    <a:lnTo>
                      <a:pt x="4419" y="1161"/>
                    </a:lnTo>
                    <a:lnTo>
                      <a:pt x="4419" y="1143"/>
                    </a:lnTo>
                    <a:lnTo>
                      <a:pt x="4438" y="1105"/>
                    </a:lnTo>
                    <a:lnTo>
                      <a:pt x="4476" y="1009"/>
                    </a:lnTo>
                    <a:lnTo>
                      <a:pt x="4495" y="990"/>
                    </a:lnTo>
                    <a:lnTo>
                      <a:pt x="4514" y="990"/>
                    </a:lnTo>
                    <a:lnTo>
                      <a:pt x="4533" y="990"/>
                    </a:lnTo>
                    <a:lnTo>
                      <a:pt x="4553" y="971"/>
                    </a:lnTo>
                    <a:lnTo>
                      <a:pt x="4572" y="952"/>
                    </a:lnTo>
                    <a:lnTo>
                      <a:pt x="4590" y="933"/>
                    </a:lnTo>
                    <a:lnTo>
                      <a:pt x="4590" y="895"/>
                    </a:lnTo>
                    <a:lnTo>
                      <a:pt x="4609" y="876"/>
                    </a:lnTo>
                    <a:lnTo>
                      <a:pt x="4629" y="857"/>
                    </a:lnTo>
                    <a:lnTo>
                      <a:pt x="4667" y="838"/>
                    </a:lnTo>
                    <a:lnTo>
                      <a:pt x="4686" y="819"/>
                    </a:lnTo>
                    <a:lnTo>
                      <a:pt x="4686" y="800"/>
                    </a:lnTo>
                    <a:lnTo>
                      <a:pt x="4705" y="780"/>
                    </a:lnTo>
                    <a:lnTo>
                      <a:pt x="4724" y="780"/>
                    </a:lnTo>
                    <a:lnTo>
                      <a:pt x="4743" y="780"/>
                    </a:lnTo>
                    <a:lnTo>
                      <a:pt x="4743" y="762"/>
                    </a:lnTo>
                    <a:lnTo>
                      <a:pt x="4724" y="743"/>
                    </a:lnTo>
                    <a:lnTo>
                      <a:pt x="4724" y="723"/>
                    </a:lnTo>
                    <a:lnTo>
                      <a:pt x="4724" y="704"/>
                    </a:lnTo>
                    <a:lnTo>
                      <a:pt x="4724" y="685"/>
                    </a:lnTo>
                    <a:lnTo>
                      <a:pt x="4705" y="666"/>
                    </a:lnTo>
                    <a:lnTo>
                      <a:pt x="4705" y="648"/>
                    </a:lnTo>
                    <a:lnTo>
                      <a:pt x="4724" y="648"/>
                    </a:lnTo>
                    <a:lnTo>
                      <a:pt x="4762" y="648"/>
                    </a:lnTo>
                    <a:lnTo>
                      <a:pt x="4762" y="628"/>
                    </a:lnTo>
                    <a:lnTo>
                      <a:pt x="4781" y="628"/>
                    </a:lnTo>
                    <a:lnTo>
                      <a:pt x="4781" y="609"/>
                    </a:lnTo>
                    <a:lnTo>
                      <a:pt x="4781" y="590"/>
                    </a:lnTo>
                    <a:lnTo>
                      <a:pt x="4781" y="571"/>
                    </a:lnTo>
                    <a:lnTo>
                      <a:pt x="4800" y="552"/>
                    </a:lnTo>
                    <a:lnTo>
                      <a:pt x="4819" y="552"/>
                    </a:lnTo>
                    <a:lnTo>
                      <a:pt x="4819" y="533"/>
                    </a:lnTo>
                    <a:lnTo>
                      <a:pt x="4819" y="514"/>
                    </a:lnTo>
                    <a:lnTo>
                      <a:pt x="4819" y="495"/>
                    </a:lnTo>
                    <a:lnTo>
                      <a:pt x="4819" y="476"/>
                    </a:lnTo>
                    <a:lnTo>
                      <a:pt x="4857" y="457"/>
                    </a:lnTo>
                    <a:lnTo>
                      <a:pt x="4857" y="438"/>
                    </a:lnTo>
                    <a:lnTo>
                      <a:pt x="4895" y="400"/>
                    </a:lnTo>
                    <a:lnTo>
                      <a:pt x="4934" y="362"/>
                    </a:lnTo>
                    <a:lnTo>
                      <a:pt x="4952" y="343"/>
                    </a:lnTo>
                    <a:lnTo>
                      <a:pt x="4971" y="343"/>
                    </a:lnTo>
                    <a:lnTo>
                      <a:pt x="4990" y="323"/>
                    </a:lnTo>
                    <a:lnTo>
                      <a:pt x="5010" y="304"/>
                    </a:lnTo>
                    <a:lnTo>
                      <a:pt x="5029" y="304"/>
                    </a:lnTo>
                    <a:lnTo>
                      <a:pt x="5048" y="304"/>
                    </a:lnTo>
                    <a:lnTo>
                      <a:pt x="5066" y="286"/>
                    </a:lnTo>
                    <a:lnTo>
                      <a:pt x="5086" y="286"/>
                    </a:lnTo>
                    <a:lnTo>
                      <a:pt x="5105" y="286"/>
                    </a:lnTo>
                    <a:lnTo>
                      <a:pt x="5105" y="304"/>
                    </a:lnTo>
                    <a:lnTo>
                      <a:pt x="5105" y="323"/>
                    </a:lnTo>
                    <a:lnTo>
                      <a:pt x="5124" y="323"/>
                    </a:lnTo>
                    <a:lnTo>
                      <a:pt x="5143" y="323"/>
                    </a:lnTo>
                    <a:lnTo>
                      <a:pt x="5162" y="323"/>
                    </a:lnTo>
                    <a:lnTo>
                      <a:pt x="5200" y="323"/>
                    </a:lnTo>
                    <a:lnTo>
                      <a:pt x="5257" y="304"/>
                    </a:lnTo>
                    <a:lnTo>
                      <a:pt x="5276" y="304"/>
                    </a:lnTo>
                    <a:lnTo>
                      <a:pt x="5295" y="304"/>
                    </a:lnTo>
                    <a:lnTo>
                      <a:pt x="5295" y="286"/>
                    </a:lnTo>
                    <a:lnTo>
                      <a:pt x="5352" y="190"/>
                    </a:lnTo>
                    <a:lnTo>
                      <a:pt x="5352" y="171"/>
                    </a:lnTo>
                    <a:lnTo>
                      <a:pt x="5352" y="152"/>
                    </a:lnTo>
                    <a:lnTo>
                      <a:pt x="5371" y="152"/>
                    </a:lnTo>
                    <a:lnTo>
                      <a:pt x="5391" y="171"/>
                    </a:lnTo>
                    <a:lnTo>
                      <a:pt x="5410" y="190"/>
                    </a:lnTo>
                    <a:lnTo>
                      <a:pt x="5429" y="171"/>
                    </a:lnTo>
                    <a:lnTo>
                      <a:pt x="5447" y="133"/>
                    </a:lnTo>
                    <a:lnTo>
                      <a:pt x="5447" y="114"/>
                    </a:lnTo>
                    <a:lnTo>
                      <a:pt x="5467" y="114"/>
                    </a:lnTo>
                    <a:lnTo>
                      <a:pt x="5486" y="95"/>
                    </a:lnTo>
                    <a:lnTo>
                      <a:pt x="5486" y="76"/>
                    </a:lnTo>
                    <a:lnTo>
                      <a:pt x="5486" y="57"/>
                    </a:lnTo>
                    <a:lnTo>
                      <a:pt x="5562" y="19"/>
                    </a:lnTo>
                    <a:lnTo>
                      <a:pt x="5600" y="0"/>
                    </a:lnTo>
                    <a:lnTo>
                      <a:pt x="5467" y="628"/>
                    </a:lnTo>
                    <a:lnTo>
                      <a:pt x="5505" y="780"/>
                    </a:lnTo>
                    <a:lnTo>
                      <a:pt x="5524" y="819"/>
                    </a:lnTo>
                    <a:lnTo>
                      <a:pt x="5562" y="895"/>
                    </a:lnTo>
                    <a:lnTo>
                      <a:pt x="5562" y="933"/>
                    </a:lnTo>
                    <a:lnTo>
                      <a:pt x="5562" y="952"/>
                    </a:lnTo>
                    <a:lnTo>
                      <a:pt x="5543" y="971"/>
                    </a:lnTo>
                    <a:lnTo>
                      <a:pt x="5543" y="990"/>
                    </a:lnTo>
                    <a:lnTo>
                      <a:pt x="5543" y="1009"/>
                    </a:lnTo>
                    <a:lnTo>
                      <a:pt x="5524" y="1029"/>
                    </a:lnTo>
                    <a:lnTo>
                      <a:pt x="5505" y="1029"/>
                    </a:lnTo>
                    <a:lnTo>
                      <a:pt x="5505" y="1047"/>
                    </a:lnTo>
                    <a:lnTo>
                      <a:pt x="5505" y="1085"/>
                    </a:lnTo>
                    <a:lnTo>
                      <a:pt x="5486" y="1105"/>
                    </a:lnTo>
                    <a:lnTo>
                      <a:pt x="5505" y="1124"/>
                    </a:lnTo>
                    <a:lnTo>
                      <a:pt x="5486" y="1143"/>
                    </a:lnTo>
                    <a:lnTo>
                      <a:pt x="5467" y="1161"/>
                    </a:lnTo>
                    <a:lnTo>
                      <a:pt x="5467" y="1181"/>
                    </a:lnTo>
                    <a:lnTo>
                      <a:pt x="5467" y="1200"/>
                    </a:lnTo>
                    <a:lnTo>
                      <a:pt x="5467" y="1219"/>
                    </a:lnTo>
                    <a:lnTo>
                      <a:pt x="5467" y="1238"/>
                    </a:lnTo>
                    <a:lnTo>
                      <a:pt x="5467" y="1257"/>
                    </a:lnTo>
                    <a:lnTo>
                      <a:pt x="5429" y="1276"/>
                    </a:lnTo>
                    <a:lnTo>
                      <a:pt x="5410" y="1276"/>
                    </a:lnTo>
                    <a:lnTo>
                      <a:pt x="5410" y="1295"/>
                    </a:lnTo>
                    <a:lnTo>
                      <a:pt x="5391" y="1295"/>
                    </a:lnTo>
                    <a:lnTo>
                      <a:pt x="5391" y="1314"/>
                    </a:lnTo>
                    <a:lnTo>
                      <a:pt x="5410" y="1352"/>
                    </a:lnTo>
                    <a:lnTo>
                      <a:pt x="5581" y="1676"/>
                    </a:lnTo>
                    <a:lnTo>
                      <a:pt x="6267" y="3790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597" name="Freeform 13">
                <a:extLst>
                  <a:ext uri="{FF2B5EF4-FFF2-40B4-BE49-F238E27FC236}">
                    <a16:creationId xmlns:a16="http://schemas.microsoft.com/office/drawing/2014/main" id="{5FCE1F94-6114-D74C-8C25-16502CE2A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3275" y="13503275"/>
                <a:ext cx="987425" cy="1598613"/>
              </a:xfrm>
              <a:custGeom>
                <a:avLst/>
                <a:gdLst>
                  <a:gd name="T0" fmla="*/ 293556343 w 2744"/>
                  <a:gd name="T1" fmla="*/ 518771706 h 4439"/>
                  <a:gd name="T2" fmla="*/ 244220358 w 2744"/>
                  <a:gd name="T3" fmla="*/ 528628439 h 4439"/>
                  <a:gd name="T4" fmla="*/ 187503155 w 2744"/>
                  <a:gd name="T5" fmla="*/ 521236070 h 4439"/>
                  <a:gd name="T6" fmla="*/ 170151248 w 2744"/>
                  <a:gd name="T7" fmla="*/ 536021169 h 4439"/>
                  <a:gd name="T8" fmla="*/ 145548028 w 2744"/>
                  <a:gd name="T9" fmla="*/ 540949176 h 4439"/>
                  <a:gd name="T10" fmla="*/ 135577339 w 2744"/>
                  <a:gd name="T11" fmla="*/ 553270272 h 4439"/>
                  <a:gd name="T12" fmla="*/ 108513473 w 2744"/>
                  <a:gd name="T13" fmla="*/ 558328285 h 4439"/>
                  <a:gd name="T14" fmla="*/ 61637775 w 2744"/>
                  <a:gd name="T15" fmla="*/ 575577387 h 4439"/>
                  <a:gd name="T16" fmla="*/ 17222362 w 2744"/>
                  <a:gd name="T17" fmla="*/ 476751485 h 4439"/>
                  <a:gd name="T18" fmla="*/ 14762076 w 2744"/>
                  <a:gd name="T19" fmla="*/ 474287121 h 4439"/>
                  <a:gd name="T20" fmla="*/ 17222362 w 2744"/>
                  <a:gd name="T21" fmla="*/ 469358755 h 4439"/>
                  <a:gd name="T22" fmla="*/ 29653337 w 2744"/>
                  <a:gd name="T23" fmla="*/ 466894752 h 4439"/>
                  <a:gd name="T24" fmla="*/ 39494841 w 2744"/>
                  <a:gd name="T25" fmla="*/ 469358755 h 4439"/>
                  <a:gd name="T26" fmla="*/ 41955127 w 2744"/>
                  <a:gd name="T27" fmla="*/ 466894752 h 4439"/>
                  <a:gd name="T28" fmla="*/ 46875699 w 2744"/>
                  <a:gd name="T29" fmla="*/ 459502022 h 4439"/>
                  <a:gd name="T30" fmla="*/ 54256917 w 2744"/>
                  <a:gd name="T31" fmla="*/ 449645649 h 4439"/>
                  <a:gd name="T32" fmla="*/ 59177489 w 2744"/>
                  <a:gd name="T33" fmla="*/ 444587276 h 4439"/>
                  <a:gd name="T34" fmla="*/ 61637775 w 2744"/>
                  <a:gd name="T35" fmla="*/ 439659270 h 4439"/>
                  <a:gd name="T36" fmla="*/ 64098061 w 2744"/>
                  <a:gd name="T37" fmla="*/ 429802537 h 4439"/>
                  <a:gd name="T38" fmla="*/ 66558347 w 2744"/>
                  <a:gd name="T39" fmla="*/ 427338173 h 4439"/>
                  <a:gd name="T40" fmla="*/ 0 w 2744"/>
                  <a:gd name="T41" fmla="*/ 321119901 h 4439"/>
                  <a:gd name="T42" fmla="*/ 22272479 w 2744"/>
                  <a:gd name="T43" fmla="*/ 284027686 h 4439"/>
                  <a:gd name="T44" fmla="*/ 29653337 w 2744"/>
                  <a:gd name="T45" fmla="*/ 202580532 h 4439"/>
                  <a:gd name="T46" fmla="*/ 44415413 w 2744"/>
                  <a:gd name="T47" fmla="*/ 155631584 h 4439"/>
                  <a:gd name="T48" fmla="*/ 41955127 w 2744"/>
                  <a:gd name="T49" fmla="*/ 148109208 h 4439"/>
                  <a:gd name="T50" fmla="*/ 9841504 w 2744"/>
                  <a:gd name="T51" fmla="*/ 118539369 h 4439"/>
                  <a:gd name="T52" fmla="*/ 54256917 w 2744"/>
                  <a:gd name="T53" fmla="*/ 78983150 h 4439"/>
                  <a:gd name="T54" fmla="*/ 54256917 w 2744"/>
                  <a:gd name="T55" fmla="*/ 64198051 h 4439"/>
                  <a:gd name="T56" fmla="*/ 56717203 w 2744"/>
                  <a:gd name="T57" fmla="*/ 44484585 h 4439"/>
                  <a:gd name="T58" fmla="*/ 56717203 w 2744"/>
                  <a:gd name="T59" fmla="*/ 36962569 h 4439"/>
                  <a:gd name="T60" fmla="*/ 54256917 w 2744"/>
                  <a:gd name="T61" fmla="*/ 32163849 h 4439"/>
                  <a:gd name="T62" fmla="*/ 51796631 w 2744"/>
                  <a:gd name="T63" fmla="*/ 27105836 h 4439"/>
                  <a:gd name="T64" fmla="*/ 56717203 w 2744"/>
                  <a:gd name="T65" fmla="*/ 19713466 h 4439"/>
                  <a:gd name="T66" fmla="*/ 69148178 w 2744"/>
                  <a:gd name="T67" fmla="*/ 12320736 h 4439"/>
                  <a:gd name="T68" fmla="*/ 93751758 w 2744"/>
                  <a:gd name="T69" fmla="*/ 9856733 h 4439"/>
                  <a:gd name="T70" fmla="*/ 101132615 w 2744"/>
                  <a:gd name="T71" fmla="*/ 4928367 h 4439"/>
                  <a:gd name="T72" fmla="*/ 113434405 w 2744"/>
                  <a:gd name="T73" fmla="*/ 4928367 h 4439"/>
                  <a:gd name="T74" fmla="*/ 123275549 w 2744"/>
                  <a:gd name="T75" fmla="*/ 0 h 4439"/>
                  <a:gd name="T76" fmla="*/ 128325667 w 2744"/>
                  <a:gd name="T77" fmla="*/ 0 h 4439"/>
                  <a:gd name="T78" fmla="*/ 133246239 w 2744"/>
                  <a:gd name="T79" fmla="*/ 2464003 h 4439"/>
                  <a:gd name="T80" fmla="*/ 138167170 w 2744"/>
                  <a:gd name="T81" fmla="*/ 4928367 h 4439"/>
                  <a:gd name="T82" fmla="*/ 143087742 w 2744"/>
                  <a:gd name="T83" fmla="*/ 9856733 h 4439"/>
                  <a:gd name="T84" fmla="*/ 150468600 w 2744"/>
                  <a:gd name="T85" fmla="*/ 12320736 h 4439"/>
                  <a:gd name="T86" fmla="*/ 155389532 w 2744"/>
                  <a:gd name="T87" fmla="*/ 17249103 h 4439"/>
                  <a:gd name="T88" fmla="*/ 184913324 w 2744"/>
                  <a:gd name="T89" fmla="*/ 59269684 h 4439"/>
                  <a:gd name="T90" fmla="*/ 224408165 w 2744"/>
                  <a:gd name="T91" fmla="*/ 78983150 h 4439"/>
                  <a:gd name="T92" fmla="*/ 254061502 w 2744"/>
                  <a:gd name="T93" fmla="*/ 116075366 h 4439"/>
                  <a:gd name="T94" fmla="*/ 325670326 w 2744"/>
                  <a:gd name="T95" fmla="*/ 140846484 h 4439"/>
                  <a:gd name="T96" fmla="*/ 347813259 w 2744"/>
                  <a:gd name="T97" fmla="*/ 155631584 h 4439"/>
                  <a:gd name="T98" fmla="*/ 337971756 w 2744"/>
                  <a:gd name="T99" fmla="*/ 177809053 h 4439"/>
                  <a:gd name="T100" fmla="*/ 315699276 w 2744"/>
                  <a:gd name="T101" fmla="*/ 195058156 h 4439"/>
                  <a:gd name="T102" fmla="*/ 300937560 w 2744"/>
                  <a:gd name="T103" fmla="*/ 202580532 h 4439"/>
                  <a:gd name="T104" fmla="*/ 293556343 w 2744"/>
                  <a:gd name="T105" fmla="*/ 197522519 h 4439"/>
                  <a:gd name="T106" fmla="*/ 288635771 w 2744"/>
                  <a:gd name="T107" fmla="*/ 234614734 h 4439"/>
                  <a:gd name="T108" fmla="*/ 286175485 w 2744"/>
                  <a:gd name="T109" fmla="*/ 239542741 h 4439"/>
                  <a:gd name="T110" fmla="*/ 281125367 w 2744"/>
                  <a:gd name="T111" fmla="*/ 246935470 h 4439"/>
                  <a:gd name="T112" fmla="*/ 298476915 w 2744"/>
                  <a:gd name="T113" fmla="*/ 256921850 h 4439"/>
                  <a:gd name="T114" fmla="*/ 305858132 w 2744"/>
                  <a:gd name="T115" fmla="*/ 284027686 h 4439"/>
                  <a:gd name="T116" fmla="*/ 310778704 w 2744"/>
                  <a:gd name="T117" fmla="*/ 335904640 h 4439"/>
                  <a:gd name="T118" fmla="*/ 328130612 w 2744"/>
                  <a:gd name="T119" fmla="*/ 370532852 h 4439"/>
                  <a:gd name="T120" fmla="*/ 342892687 w 2744"/>
                  <a:gd name="T121" fmla="*/ 410089071 h 4439"/>
                  <a:gd name="T122" fmla="*/ 345352973 w 2744"/>
                  <a:gd name="T123" fmla="*/ 469358755 h 44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44" h="4439">
                    <a:moveTo>
                      <a:pt x="2743" y="3943"/>
                    </a:moveTo>
                    <a:lnTo>
                      <a:pt x="2495" y="3943"/>
                    </a:lnTo>
                    <a:lnTo>
                      <a:pt x="2267" y="4000"/>
                    </a:lnTo>
                    <a:lnTo>
                      <a:pt x="2076" y="4076"/>
                    </a:lnTo>
                    <a:lnTo>
                      <a:pt x="1981" y="4076"/>
                    </a:lnTo>
                    <a:lnTo>
                      <a:pt x="1886" y="4076"/>
                    </a:lnTo>
                    <a:lnTo>
                      <a:pt x="1543" y="4019"/>
                    </a:lnTo>
                    <a:lnTo>
                      <a:pt x="1505" y="4019"/>
                    </a:lnTo>
                    <a:lnTo>
                      <a:pt x="1448" y="4019"/>
                    </a:lnTo>
                    <a:lnTo>
                      <a:pt x="1410" y="4038"/>
                    </a:lnTo>
                    <a:lnTo>
                      <a:pt x="1352" y="4114"/>
                    </a:lnTo>
                    <a:lnTo>
                      <a:pt x="1314" y="4133"/>
                    </a:lnTo>
                    <a:lnTo>
                      <a:pt x="1257" y="4152"/>
                    </a:lnTo>
                    <a:lnTo>
                      <a:pt x="1181" y="4152"/>
                    </a:lnTo>
                    <a:lnTo>
                      <a:pt x="1124" y="4171"/>
                    </a:lnTo>
                    <a:lnTo>
                      <a:pt x="1086" y="4190"/>
                    </a:lnTo>
                    <a:lnTo>
                      <a:pt x="1067" y="4247"/>
                    </a:lnTo>
                    <a:lnTo>
                      <a:pt x="1047" y="4266"/>
                    </a:lnTo>
                    <a:lnTo>
                      <a:pt x="934" y="4228"/>
                    </a:lnTo>
                    <a:lnTo>
                      <a:pt x="895" y="4266"/>
                    </a:lnTo>
                    <a:lnTo>
                      <a:pt x="838" y="4305"/>
                    </a:lnTo>
                    <a:lnTo>
                      <a:pt x="514" y="4419"/>
                    </a:lnTo>
                    <a:lnTo>
                      <a:pt x="476" y="4438"/>
                    </a:lnTo>
                    <a:lnTo>
                      <a:pt x="133" y="3695"/>
                    </a:lnTo>
                    <a:lnTo>
                      <a:pt x="133" y="3676"/>
                    </a:lnTo>
                    <a:lnTo>
                      <a:pt x="114" y="3676"/>
                    </a:lnTo>
                    <a:lnTo>
                      <a:pt x="114" y="3657"/>
                    </a:lnTo>
                    <a:lnTo>
                      <a:pt x="114" y="3638"/>
                    </a:lnTo>
                    <a:lnTo>
                      <a:pt x="133" y="3638"/>
                    </a:lnTo>
                    <a:lnTo>
                      <a:pt x="133" y="3619"/>
                    </a:lnTo>
                    <a:lnTo>
                      <a:pt x="190" y="3619"/>
                    </a:lnTo>
                    <a:lnTo>
                      <a:pt x="229" y="3619"/>
                    </a:lnTo>
                    <a:lnTo>
                      <a:pt x="229" y="3600"/>
                    </a:lnTo>
                    <a:lnTo>
                      <a:pt x="248" y="3600"/>
                    </a:lnTo>
                    <a:lnTo>
                      <a:pt x="286" y="3619"/>
                    </a:lnTo>
                    <a:lnTo>
                      <a:pt x="305" y="3619"/>
                    </a:lnTo>
                    <a:lnTo>
                      <a:pt x="324" y="3600"/>
                    </a:lnTo>
                    <a:lnTo>
                      <a:pt x="324" y="3581"/>
                    </a:lnTo>
                    <a:lnTo>
                      <a:pt x="343" y="3543"/>
                    </a:lnTo>
                    <a:lnTo>
                      <a:pt x="362" y="3543"/>
                    </a:lnTo>
                    <a:lnTo>
                      <a:pt x="381" y="3524"/>
                    </a:lnTo>
                    <a:lnTo>
                      <a:pt x="400" y="3504"/>
                    </a:lnTo>
                    <a:lnTo>
                      <a:pt x="419" y="3467"/>
                    </a:lnTo>
                    <a:lnTo>
                      <a:pt x="438" y="3448"/>
                    </a:lnTo>
                    <a:lnTo>
                      <a:pt x="438" y="3428"/>
                    </a:lnTo>
                    <a:lnTo>
                      <a:pt x="457" y="3428"/>
                    </a:lnTo>
                    <a:lnTo>
                      <a:pt x="457" y="3409"/>
                    </a:lnTo>
                    <a:lnTo>
                      <a:pt x="476" y="3390"/>
                    </a:lnTo>
                    <a:lnTo>
                      <a:pt x="476" y="3333"/>
                    </a:lnTo>
                    <a:lnTo>
                      <a:pt x="495" y="3314"/>
                    </a:lnTo>
                    <a:lnTo>
                      <a:pt x="514" y="3314"/>
                    </a:lnTo>
                    <a:lnTo>
                      <a:pt x="514" y="3295"/>
                    </a:lnTo>
                    <a:lnTo>
                      <a:pt x="514" y="3276"/>
                    </a:lnTo>
                    <a:lnTo>
                      <a:pt x="19" y="2495"/>
                    </a:lnTo>
                    <a:lnTo>
                      <a:pt x="0" y="2476"/>
                    </a:lnTo>
                    <a:lnTo>
                      <a:pt x="0" y="2457"/>
                    </a:lnTo>
                    <a:lnTo>
                      <a:pt x="38" y="2381"/>
                    </a:lnTo>
                    <a:lnTo>
                      <a:pt x="172" y="2190"/>
                    </a:lnTo>
                    <a:lnTo>
                      <a:pt x="190" y="2133"/>
                    </a:lnTo>
                    <a:lnTo>
                      <a:pt x="190" y="2076"/>
                    </a:lnTo>
                    <a:lnTo>
                      <a:pt x="229" y="1562"/>
                    </a:lnTo>
                    <a:lnTo>
                      <a:pt x="209" y="1543"/>
                    </a:lnTo>
                    <a:lnTo>
                      <a:pt x="172" y="1390"/>
                    </a:lnTo>
                    <a:lnTo>
                      <a:pt x="343" y="1200"/>
                    </a:lnTo>
                    <a:lnTo>
                      <a:pt x="362" y="1181"/>
                    </a:lnTo>
                    <a:lnTo>
                      <a:pt x="362" y="1162"/>
                    </a:lnTo>
                    <a:lnTo>
                      <a:pt x="324" y="1142"/>
                    </a:lnTo>
                    <a:lnTo>
                      <a:pt x="114" y="971"/>
                    </a:lnTo>
                    <a:lnTo>
                      <a:pt x="76" y="952"/>
                    </a:lnTo>
                    <a:lnTo>
                      <a:pt x="76" y="914"/>
                    </a:lnTo>
                    <a:lnTo>
                      <a:pt x="95" y="895"/>
                    </a:lnTo>
                    <a:lnTo>
                      <a:pt x="400" y="647"/>
                    </a:lnTo>
                    <a:lnTo>
                      <a:pt x="419" y="609"/>
                    </a:lnTo>
                    <a:lnTo>
                      <a:pt x="419" y="590"/>
                    </a:lnTo>
                    <a:lnTo>
                      <a:pt x="419" y="571"/>
                    </a:lnTo>
                    <a:lnTo>
                      <a:pt x="419" y="495"/>
                    </a:lnTo>
                    <a:lnTo>
                      <a:pt x="419" y="457"/>
                    </a:lnTo>
                    <a:lnTo>
                      <a:pt x="419" y="419"/>
                    </a:lnTo>
                    <a:lnTo>
                      <a:pt x="438" y="343"/>
                    </a:lnTo>
                    <a:lnTo>
                      <a:pt x="438" y="324"/>
                    </a:lnTo>
                    <a:lnTo>
                      <a:pt x="438" y="304"/>
                    </a:lnTo>
                    <a:lnTo>
                      <a:pt x="438" y="285"/>
                    </a:lnTo>
                    <a:lnTo>
                      <a:pt x="419" y="266"/>
                    </a:lnTo>
                    <a:lnTo>
                      <a:pt x="419" y="248"/>
                    </a:lnTo>
                    <a:lnTo>
                      <a:pt x="400" y="228"/>
                    </a:lnTo>
                    <a:lnTo>
                      <a:pt x="400" y="209"/>
                    </a:lnTo>
                    <a:lnTo>
                      <a:pt x="400" y="190"/>
                    </a:lnTo>
                    <a:lnTo>
                      <a:pt x="400" y="171"/>
                    </a:lnTo>
                    <a:lnTo>
                      <a:pt x="438" y="152"/>
                    </a:lnTo>
                    <a:lnTo>
                      <a:pt x="476" y="114"/>
                    </a:lnTo>
                    <a:lnTo>
                      <a:pt x="514" y="95"/>
                    </a:lnTo>
                    <a:lnTo>
                      <a:pt x="534" y="95"/>
                    </a:lnTo>
                    <a:lnTo>
                      <a:pt x="648" y="95"/>
                    </a:lnTo>
                    <a:lnTo>
                      <a:pt x="724" y="76"/>
                    </a:lnTo>
                    <a:lnTo>
                      <a:pt x="762" y="57"/>
                    </a:lnTo>
                    <a:lnTo>
                      <a:pt x="781" y="38"/>
                    </a:lnTo>
                    <a:lnTo>
                      <a:pt x="800" y="38"/>
                    </a:lnTo>
                    <a:lnTo>
                      <a:pt x="838" y="38"/>
                    </a:lnTo>
                    <a:lnTo>
                      <a:pt x="876" y="38"/>
                    </a:lnTo>
                    <a:lnTo>
                      <a:pt x="895" y="38"/>
                    </a:lnTo>
                    <a:lnTo>
                      <a:pt x="952" y="0"/>
                    </a:lnTo>
                    <a:lnTo>
                      <a:pt x="971" y="0"/>
                    </a:lnTo>
                    <a:lnTo>
                      <a:pt x="991" y="0"/>
                    </a:lnTo>
                    <a:lnTo>
                      <a:pt x="1010" y="0"/>
                    </a:lnTo>
                    <a:lnTo>
                      <a:pt x="1029" y="0"/>
                    </a:lnTo>
                    <a:lnTo>
                      <a:pt x="1029" y="19"/>
                    </a:lnTo>
                    <a:lnTo>
                      <a:pt x="1047" y="19"/>
                    </a:lnTo>
                    <a:lnTo>
                      <a:pt x="1047" y="38"/>
                    </a:lnTo>
                    <a:lnTo>
                      <a:pt x="1067" y="38"/>
                    </a:lnTo>
                    <a:lnTo>
                      <a:pt x="1067" y="57"/>
                    </a:lnTo>
                    <a:lnTo>
                      <a:pt x="1086" y="76"/>
                    </a:lnTo>
                    <a:lnTo>
                      <a:pt x="1105" y="76"/>
                    </a:lnTo>
                    <a:lnTo>
                      <a:pt x="1124" y="76"/>
                    </a:lnTo>
                    <a:lnTo>
                      <a:pt x="1162" y="95"/>
                    </a:lnTo>
                    <a:lnTo>
                      <a:pt x="1181" y="95"/>
                    </a:lnTo>
                    <a:lnTo>
                      <a:pt x="1200" y="133"/>
                    </a:lnTo>
                    <a:lnTo>
                      <a:pt x="1314" y="190"/>
                    </a:lnTo>
                    <a:lnTo>
                      <a:pt x="1372" y="304"/>
                    </a:lnTo>
                    <a:lnTo>
                      <a:pt x="1428" y="457"/>
                    </a:lnTo>
                    <a:lnTo>
                      <a:pt x="1638" y="457"/>
                    </a:lnTo>
                    <a:lnTo>
                      <a:pt x="1677" y="514"/>
                    </a:lnTo>
                    <a:lnTo>
                      <a:pt x="1733" y="609"/>
                    </a:lnTo>
                    <a:lnTo>
                      <a:pt x="1791" y="761"/>
                    </a:lnTo>
                    <a:lnTo>
                      <a:pt x="1829" y="857"/>
                    </a:lnTo>
                    <a:lnTo>
                      <a:pt x="1962" y="895"/>
                    </a:lnTo>
                    <a:lnTo>
                      <a:pt x="2153" y="990"/>
                    </a:lnTo>
                    <a:lnTo>
                      <a:pt x="2305" y="1066"/>
                    </a:lnTo>
                    <a:lnTo>
                      <a:pt x="2515" y="1086"/>
                    </a:lnTo>
                    <a:lnTo>
                      <a:pt x="2667" y="1105"/>
                    </a:lnTo>
                    <a:lnTo>
                      <a:pt x="2724" y="1162"/>
                    </a:lnTo>
                    <a:lnTo>
                      <a:pt x="2686" y="1200"/>
                    </a:lnTo>
                    <a:lnTo>
                      <a:pt x="2667" y="1200"/>
                    </a:lnTo>
                    <a:lnTo>
                      <a:pt x="2667" y="1276"/>
                    </a:lnTo>
                    <a:lnTo>
                      <a:pt x="2610" y="1371"/>
                    </a:lnTo>
                    <a:lnTo>
                      <a:pt x="2534" y="1467"/>
                    </a:lnTo>
                    <a:lnTo>
                      <a:pt x="2476" y="1504"/>
                    </a:lnTo>
                    <a:lnTo>
                      <a:pt x="2438" y="1504"/>
                    </a:lnTo>
                    <a:lnTo>
                      <a:pt x="2400" y="1504"/>
                    </a:lnTo>
                    <a:lnTo>
                      <a:pt x="2381" y="1523"/>
                    </a:lnTo>
                    <a:lnTo>
                      <a:pt x="2324" y="1562"/>
                    </a:lnTo>
                    <a:lnTo>
                      <a:pt x="2305" y="1543"/>
                    </a:lnTo>
                    <a:lnTo>
                      <a:pt x="2286" y="1523"/>
                    </a:lnTo>
                    <a:lnTo>
                      <a:pt x="2267" y="1523"/>
                    </a:lnTo>
                    <a:lnTo>
                      <a:pt x="2248" y="1543"/>
                    </a:lnTo>
                    <a:lnTo>
                      <a:pt x="2210" y="1790"/>
                    </a:lnTo>
                    <a:lnTo>
                      <a:pt x="2229" y="1809"/>
                    </a:lnTo>
                    <a:lnTo>
                      <a:pt x="2229" y="1828"/>
                    </a:lnTo>
                    <a:lnTo>
                      <a:pt x="2229" y="1847"/>
                    </a:lnTo>
                    <a:lnTo>
                      <a:pt x="2210" y="1847"/>
                    </a:lnTo>
                    <a:lnTo>
                      <a:pt x="2190" y="1847"/>
                    </a:lnTo>
                    <a:lnTo>
                      <a:pt x="2190" y="1885"/>
                    </a:lnTo>
                    <a:lnTo>
                      <a:pt x="2171" y="1904"/>
                    </a:lnTo>
                    <a:lnTo>
                      <a:pt x="2171" y="1924"/>
                    </a:lnTo>
                    <a:lnTo>
                      <a:pt x="2210" y="1943"/>
                    </a:lnTo>
                    <a:lnTo>
                      <a:pt x="2305" y="1981"/>
                    </a:lnTo>
                    <a:lnTo>
                      <a:pt x="2362" y="2038"/>
                    </a:lnTo>
                    <a:lnTo>
                      <a:pt x="2381" y="2114"/>
                    </a:lnTo>
                    <a:lnTo>
                      <a:pt x="2362" y="2190"/>
                    </a:lnTo>
                    <a:lnTo>
                      <a:pt x="2343" y="2324"/>
                    </a:lnTo>
                    <a:lnTo>
                      <a:pt x="2343" y="2476"/>
                    </a:lnTo>
                    <a:lnTo>
                      <a:pt x="2400" y="2590"/>
                    </a:lnTo>
                    <a:lnTo>
                      <a:pt x="2476" y="2647"/>
                    </a:lnTo>
                    <a:lnTo>
                      <a:pt x="2534" y="2724"/>
                    </a:lnTo>
                    <a:lnTo>
                      <a:pt x="2534" y="2857"/>
                    </a:lnTo>
                    <a:lnTo>
                      <a:pt x="2571" y="2952"/>
                    </a:lnTo>
                    <a:lnTo>
                      <a:pt x="2629" y="3067"/>
                    </a:lnTo>
                    <a:lnTo>
                      <a:pt x="2648" y="3162"/>
                    </a:lnTo>
                    <a:lnTo>
                      <a:pt x="2629" y="3333"/>
                    </a:lnTo>
                    <a:lnTo>
                      <a:pt x="2629" y="3467"/>
                    </a:lnTo>
                    <a:lnTo>
                      <a:pt x="2667" y="3619"/>
                    </a:lnTo>
                    <a:lnTo>
                      <a:pt x="2705" y="3790"/>
                    </a:lnTo>
                    <a:lnTo>
                      <a:pt x="2743" y="394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598" name="Freeform 14">
                <a:extLst>
                  <a:ext uri="{FF2B5EF4-FFF2-40B4-BE49-F238E27FC236}">
                    <a16:creationId xmlns:a16="http://schemas.microsoft.com/office/drawing/2014/main" id="{4DB83475-889C-D342-932D-18FCD7DC9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6888" y="13941425"/>
                <a:ext cx="1762125" cy="1474788"/>
              </a:xfrm>
              <a:custGeom>
                <a:avLst/>
                <a:gdLst>
                  <a:gd name="T0" fmla="*/ 619311716 w 4896"/>
                  <a:gd name="T1" fmla="*/ 432090561 h 4096"/>
                  <a:gd name="T2" fmla="*/ 592109271 w 4896"/>
                  <a:gd name="T3" fmla="*/ 456851589 h 4096"/>
                  <a:gd name="T4" fmla="*/ 574881044 w 4896"/>
                  <a:gd name="T5" fmla="*/ 454258828 h 4096"/>
                  <a:gd name="T6" fmla="*/ 560113890 w 4896"/>
                  <a:gd name="T7" fmla="*/ 464241011 h 4096"/>
                  <a:gd name="T8" fmla="*/ 532911085 w 4896"/>
                  <a:gd name="T9" fmla="*/ 471630793 h 4096"/>
                  <a:gd name="T10" fmla="*/ 510760713 w 4896"/>
                  <a:gd name="T11" fmla="*/ 488872779 h 4096"/>
                  <a:gd name="T12" fmla="*/ 505838208 w 4896"/>
                  <a:gd name="T13" fmla="*/ 493799061 h 4096"/>
                  <a:gd name="T14" fmla="*/ 488609981 w 4896"/>
                  <a:gd name="T15" fmla="*/ 503651624 h 4096"/>
                  <a:gd name="T16" fmla="*/ 451562527 w 4896"/>
                  <a:gd name="T17" fmla="*/ 466704152 h 4096"/>
                  <a:gd name="T18" fmla="*/ 436665804 w 4896"/>
                  <a:gd name="T19" fmla="*/ 446999025 h 4096"/>
                  <a:gd name="T20" fmla="*/ 429411795 w 4896"/>
                  <a:gd name="T21" fmla="*/ 432090561 h 4096"/>
                  <a:gd name="T22" fmla="*/ 416976505 w 4896"/>
                  <a:gd name="T23" fmla="*/ 407458793 h 4096"/>
                  <a:gd name="T24" fmla="*/ 399748278 w 4896"/>
                  <a:gd name="T25" fmla="*/ 407458793 h 4096"/>
                  <a:gd name="T26" fmla="*/ 382520051 w 4896"/>
                  <a:gd name="T27" fmla="*/ 424700778 h 4096"/>
                  <a:gd name="T28" fmla="*/ 365162256 w 4896"/>
                  <a:gd name="T29" fmla="*/ 434553701 h 4096"/>
                  <a:gd name="T30" fmla="*/ 328114801 w 4896"/>
                  <a:gd name="T31" fmla="*/ 469167293 h 4096"/>
                  <a:gd name="T32" fmla="*/ 286145202 w 4896"/>
                  <a:gd name="T33" fmla="*/ 483946497 h 4096"/>
                  <a:gd name="T34" fmla="*/ 241843738 w 4896"/>
                  <a:gd name="T35" fmla="*/ 506244385 h 4096"/>
                  <a:gd name="T36" fmla="*/ 170210262 w 4896"/>
                  <a:gd name="T37" fmla="*/ 530876153 h 4096"/>
                  <a:gd name="T38" fmla="*/ 93784208 w 4896"/>
                  <a:gd name="T39" fmla="*/ 511170666 h 4096"/>
                  <a:gd name="T40" fmla="*/ 108551363 w 4896"/>
                  <a:gd name="T41" fmla="*/ 424700778 h 4096"/>
                  <a:gd name="T42" fmla="*/ 61659259 w 4896"/>
                  <a:gd name="T43" fmla="*/ 382697404 h 4096"/>
                  <a:gd name="T44" fmla="*/ 31995382 w 4896"/>
                  <a:gd name="T45" fmla="*/ 224666093 h 4096"/>
                  <a:gd name="T46" fmla="*/ 81348558 w 4896"/>
                  <a:gd name="T47" fmla="*/ 249427481 h 4096"/>
                  <a:gd name="T48" fmla="*/ 93784208 w 4896"/>
                  <a:gd name="T49" fmla="*/ 256816904 h 4096"/>
                  <a:gd name="T50" fmla="*/ 96245281 w 4896"/>
                  <a:gd name="T51" fmla="*/ 266669827 h 4096"/>
                  <a:gd name="T52" fmla="*/ 106089931 w 4896"/>
                  <a:gd name="T53" fmla="*/ 271596108 h 4096"/>
                  <a:gd name="T54" fmla="*/ 111012435 w 4896"/>
                  <a:gd name="T55" fmla="*/ 276522390 h 4096"/>
                  <a:gd name="T56" fmla="*/ 130701735 w 4896"/>
                  <a:gd name="T57" fmla="*/ 274059249 h 4096"/>
                  <a:gd name="T58" fmla="*/ 143137385 w 4896"/>
                  <a:gd name="T59" fmla="*/ 271596108 h 4096"/>
                  <a:gd name="T60" fmla="*/ 157904540 w 4896"/>
                  <a:gd name="T61" fmla="*/ 259280044 h 4096"/>
                  <a:gd name="T62" fmla="*/ 187568057 w 4896"/>
                  <a:gd name="T63" fmla="*/ 259280044 h 4096"/>
                  <a:gd name="T64" fmla="*/ 202335211 w 4896"/>
                  <a:gd name="T65" fmla="*/ 239574918 h 4096"/>
                  <a:gd name="T66" fmla="*/ 249227315 w 4896"/>
                  <a:gd name="T67" fmla="*/ 197441924 h 4096"/>
                  <a:gd name="T68" fmla="*/ 360239751 w 4896"/>
                  <a:gd name="T69" fmla="*/ 155568171 h 4096"/>
                  <a:gd name="T70" fmla="*/ 387312628 w 4896"/>
                  <a:gd name="T71" fmla="*/ 133269923 h 4096"/>
                  <a:gd name="T72" fmla="*/ 429411795 w 4896"/>
                  <a:gd name="T73" fmla="*/ 69098282 h 4096"/>
                  <a:gd name="T74" fmla="*/ 416976505 w 4896"/>
                  <a:gd name="T75" fmla="*/ 59245359 h 4096"/>
                  <a:gd name="T76" fmla="*/ 412054000 w 4896"/>
                  <a:gd name="T77" fmla="*/ 49392796 h 4096"/>
                  <a:gd name="T78" fmla="*/ 404670423 w 4896"/>
                  <a:gd name="T79" fmla="*/ 44466514 h 4096"/>
                  <a:gd name="T80" fmla="*/ 389903628 w 4896"/>
                  <a:gd name="T81" fmla="*/ 22168627 h 4096"/>
                  <a:gd name="T82" fmla="*/ 387312628 w 4896"/>
                  <a:gd name="T83" fmla="*/ 2463141 h 4096"/>
                  <a:gd name="T84" fmla="*/ 449101454 w 4896"/>
                  <a:gd name="T85" fmla="*/ 9852563 h 4096"/>
                  <a:gd name="T86" fmla="*/ 540424230 w 4896"/>
                  <a:gd name="T87" fmla="*/ 32150810 h 4096"/>
                  <a:gd name="T88" fmla="*/ 592109271 w 4896"/>
                  <a:gd name="T89" fmla="*/ 111101656 h 4096"/>
                  <a:gd name="T90" fmla="*/ 567497467 w 4896"/>
                  <a:gd name="T91" fmla="*/ 162957593 h 4096"/>
                  <a:gd name="T92" fmla="*/ 631617798 w 4896"/>
                  <a:gd name="T93" fmla="*/ 271596108 h 4096"/>
                  <a:gd name="T94" fmla="*/ 629156366 w 4896"/>
                  <a:gd name="T95" fmla="*/ 281448672 h 4096"/>
                  <a:gd name="T96" fmla="*/ 621773148 w 4896"/>
                  <a:gd name="T97" fmla="*/ 291430855 h 4096"/>
                  <a:gd name="T98" fmla="*/ 609467066 w 4896"/>
                  <a:gd name="T99" fmla="*/ 306209700 h 4096"/>
                  <a:gd name="T100" fmla="*/ 604544562 w 4896"/>
                  <a:gd name="T101" fmla="*/ 311136341 h 4096"/>
                  <a:gd name="T102" fmla="*/ 584725694 w 4896"/>
                  <a:gd name="T103" fmla="*/ 311136341 h 4096"/>
                  <a:gd name="T104" fmla="*/ 582264622 w 4896"/>
                  <a:gd name="T105" fmla="*/ 318525764 h 40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896" h="4096">
                    <a:moveTo>
                      <a:pt x="4857" y="3219"/>
                    </a:moveTo>
                    <a:lnTo>
                      <a:pt x="4838" y="3257"/>
                    </a:lnTo>
                    <a:lnTo>
                      <a:pt x="4819" y="3295"/>
                    </a:lnTo>
                    <a:lnTo>
                      <a:pt x="4800" y="3333"/>
                    </a:lnTo>
                    <a:lnTo>
                      <a:pt x="4781" y="3333"/>
                    </a:lnTo>
                    <a:lnTo>
                      <a:pt x="4762" y="3333"/>
                    </a:lnTo>
                    <a:lnTo>
                      <a:pt x="4743" y="3333"/>
                    </a:lnTo>
                    <a:lnTo>
                      <a:pt x="4705" y="3390"/>
                    </a:lnTo>
                    <a:lnTo>
                      <a:pt x="4629" y="3486"/>
                    </a:lnTo>
                    <a:lnTo>
                      <a:pt x="4571" y="3524"/>
                    </a:lnTo>
                    <a:lnTo>
                      <a:pt x="4553" y="3543"/>
                    </a:lnTo>
                    <a:lnTo>
                      <a:pt x="4534" y="3543"/>
                    </a:lnTo>
                    <a:lnTo>
                      <a:pt x="4514" y="3543"/>
                    </a:lnTo>
                    <a:lnTo>
                      <a:pt x="4495" y="3524"/>
                    </a:lnTo>
                    <a:lnTo>
                      <a:pt x="4438" y="3504"/>
                    </a:lnTo>
                    <a:lnTo>
                      <a:pt x="4400" y="3543"/>
                    </a:lnTo>
                    <a:lnTo>
                      <a:pt x="4400" y="3562"/>
                    </a:lnTo>
                    <a:lnTo>
                      <a:pt x="4400" y="3581"/>
                    </a:lnTo>
                    <a:lnTo>
                      <a:pt x="4324" y="3581"/>
                    </a:lnTo>
                    <a:lnTo>
                      <a:pt x="4286" y="3581"/>
                    </a:lnTo>
                    <a:lnTo>
                      <a:pt x="4267" y="3600"/>
                    </a:lnTo>
                    <a:lnTo>
                      <a:pt x="4248" y="3619"/>
                    </a:lnTo>
                    <a:lnTo>
                      <a:pt x="4209" y="3619"/>
                    </a:lnTo>
                    <a:lnTo>
                      <a:pt x="4114" y="3638"/>
                    </a:lnTo>
                    <a:lnTo>
                      <a:pt x="4019" y="3657"/>
                    </a:lnTo>
                    <a:lnTo>
                      <a:pt x="3981" y="3676"/>
                    </a:lnTo>
                    <a:lnTo>
                      <a:pt x="3943" y="3714"/>
                    </a:lnTo>
                    <a:lnTo>
                      <a:pt x="3924" y="3753"/>
                    </a:lnTo>
                    <a:lnTo>
                      <a:pt x="3943" y="3771"/>
                    </a:lnTo>
                    <a:lnTo>
                      <a:pt x="3943" y="3790"/>
                    </a:lnTo>
                    <a:lnTo>
                      <a:pt x="3943" y="3809"/>
                    </a:lnTo>
                    <a:lnTo>
                      <a:pt x="3943" y="3829"/>
                    </a:lnTo>
                    <a:lnTo>
                      <a:pt x="3905" y="3809"/>
                    </a:lnTo>
                    <a:lnTo>
                      <a:pt x="3848" y="3867"/>
                    </a:lnTo>
                    <a:lnTo>
                      <a:pt x="3828" y="3867"/>
                    </a:lnTo>
                    <a:lnTo>
                      <a:pt x="3772" y="3885"/>
                    </a:lnTo>
                    <a:lnTo>
                      <a:pt x="3733" y="3867"/>
                    </a:lnTo>
                    <a:lnTo>
                      <a:pt x="3696" y="3771"/>
                    </a:lnTo>
                    <a:lnTo>
                      <a:pt x="3600" y="3676"/>
                    </a:lnTo>
                    <a:lnTo>
                      <a:pt x="3543" y="3619"/>
                    </a:lnTo>
                    <a:lnTo>
                      <a:pt x="3486" y="3600"/>
                    </a:lnTo>
                    <a:lnTo>
                      <a:pt x="3391" y="3581"/>
                    </a:lnTo>
                    <a:lnTo>
                      <a:pt x="3371" y="3543"/>
                    </a:lnTo>
                    <a:lnTo>
                      <a:pt x="3352" y="3486"/>
                    </a:lnTo>
                    <a:lnTo>
                      <a:pt x="3371" y="3467"/>
                    </a:lnTo>
                    <a:lnTo>
                      <a:pt x="3371" y="3448"/>
                    </a:lnTo>
                    <a:lnTo>
                      <a:pt x="3371" y="3409"/>
                    </a:lnTo>
                    <a:lnTo>
                      <a:pt x="3371" y="3372"/>
                    </a:lnTo>
                    <a:lnTo>
                      <a:pt x="3352" y="3352"/>
                    </a:lnTo>
                    <a:lnTo>
                      <a:pt x="3333" y="3352"/>
                    </a:lnTo>
                    <a:lnTo>
                      <a:pt x="3315" y="3333"/>
                    </a:lnTo>
                    <a:lnTo>
                      <a:pt x="3276" y="3333"/>
                    </a:lnTo>
                    <a:lnTo>
                      <a:pt x="3238" y="3295"/>
                    </a:lnTo>
                    <a:lnTo>
                      <a:pt x="3219" y="3276"/>
                    </a:lnTo>
                    <a:lnTo>
                      <a:pt x="3200" y="3219"/>
                    </a:lnTo>
                    <a:lnTo>
                      <a:pt x="3219" y="3143"/>
                    </a:lnTo>
                    <a:lnTo>
                      <a:pt x="3219" y="3123"/>
                    </a:lnTo>
                    <a:lnTo>
                      <a:pt x="3219" y="3105"/>
                    </a:lnTo>
                    <a:lnTo>
                      <a:pt x="3219" y="3086"/>
                    </a:lnTo>
                    <a:lnTo>
                      <a:pt x="3124" y="3105"/>
                    </a:lnTo>
                    <a:lnTo>
                      <a:pt x="3086" y="3143"/>
                    </a:lnTo>
                    <a:lnTo>
                      <a:pt x="3048" y="3162"/>
                    </a:lnTo>
                    <a:lnTo>
                      <a:pt x="3029" y="3200"/>
                    </a:lnTo>
                    <a:lnTo>
                      <a:pt x="2990" y="3257"/>
                    </a:lnTo>
                    <a:lnTo>
                      <a:pt x="2971" y="3276"/>
                    </a:lnTo>
                    <a:lnTo>
                      <a:pt x="2953" y="3276"/>
                    </a:lnTo>
                    <a:lnTo>
                      <a:pt x="2914" y="3276"/>
                    </a:lnTo>
                    <a:lnTo>
                      <a:pt x="2895" y="3257"/>
                    </a:lnTo>
                    <a:lnTo>
                      <a:pt x="2876" y="3257"/>
                    </a:lnTo>
                    <a:lnTo>
                      <a:pt x="2838" y="3295"/>
                    </a:lnTo>
                    <a:lnTo>
                      <a:pt x="2819" y="3352"/>
                    </a:lnTo>
                    <a:lnTo>
                      <a:pt x="2819" y="3504"/>
                    </a:lnTo>
                    <a:lnTo>
                      <a:pt x="2819" y="3543"/>
                    </a:lnTo>
                    <a:lnTo>
                      <a:pt x="2781" y="3562"/>
                    </a:lnTo>
                    <a:lnTo>
                      <a:pt x="2572" y="3600"/>
                    </a:lnTo>
                    <a:lnTo>
                      <a:pt x="2533" y="3619"/>
                    </a:lnTo>
                    <a:lnTo>
                      <a:pt x="2438" y="3676"/>
                    </a:lnTo>
                    <a:lnTo>
                      <a:pt x="2400" y="3714"/>
                    </a:lnTo>
                    <a:lnTo>
                      <a:pt x="2343" y="3714"/>
                    </a:lnTo>
                    <a:lnTo>
                      <a:pt x="2286" y="3714"/>
                    </a:lnTo>
                    <a:lnTo>
                      <a:pt x="2209" y="3733"/>
                    </a:lnTo>
                    <a:lnTo>
                      <a:pt x="2057" y="3753"/>
                    </a:lnTo>
                    <a:lnTo>
                      <a:pt x="2000" y="3771"/>
                    </a:lnTo>
                    <a:lnTo>
                      <a:pt x="1962" y="3809"/>
                    </a:lnTo>
                    <a:lnTo>
                      <a:pt x="1924" y="3829"/>
                    </a:lnTo>
                    <a:lnTo>
                      <a:pt x="1867" y="3905"/>
                    </a:lnTo>
                    <a:lnTo>
                      <a:pt x="1829" y="3943"/>
                    </a:lnTo>
                    <a:lnTo>
                      <a:pt x="1752" y="4000"/>
                    </a:lnTo>
                    <a:lnTo>
                      <a:pt x="1715" y="4019"/>
                    </a:lnTo>
                    <a:lnTo>
                      <a:pt x="1410" y="4076"/>
                    </a:lnTo>
                    <a:lnTo>
                      <a:pt x="1314" y="4095"/>
                    </a:lnTo>
                    <a:lnTo>
                      <a:pt x="1219" y="4057"/>
                    </a:lnTo>
                    <a:lnTo>
                      <a:pt x="1105" y="3943"/>
                    </a:lnTo>
                    <a:lnTo>
                      <a:pt x="990" y="3943"/>
                    </a:lnTo>
                    <a:lnTo>
                      <a:pt x="819" y="3962"/>
                    </a:lnTo>
                    <a:lnTo>
                      <a:pt x="724" y="3943"/>
                    </a:lnTo>
                    <a:lnTo>
                      <a:pt x="648" y="3924"/>
                    </a:lnTo>
                    <a:lnTo>
                      <a:pt x="743" y="3790"/>
                    </a:lnTo>
                    <a:lnTo>
                      <a:pt x="819" y="3657"/>
                    </a:lnTo>
                    <a:lnTo>
                      <a:pt x="838" y="3524"/>
                    </a:lnTo>
                    <a:lnTo>
                      <a:pt x="838" y="3276"/>
                    </a:lnTo>
                    <a:lnTo>
                      <a:pt x="800" y="3257"/>
                    </a:lnTo>
                    <a:lnTo>
                      <a:pt x="724" y="3238"/>
                    </a:lnTo>
                    <a:lnTo>
                      <a:pt x="667" y="3238"/>
                    </a:lnTo>
                    <a:lnTo>
                      <a:pt x="552" y="3162"/>
                    </a:lnTo>
                    <a:lnTo>
                      <a:pt x="476" y="2952"/>
                    </a:lnTo>
                    <a:lnTo>
                      <a:pt x="324" y="2438"/>
                    </a:lnTo>
                    <a:lnTo>
                      <a:pt x="0" y="1752"/>
                    </a:lnTo>
                    <a:lnTo>
                      <a:pt x="38" y="1733"/>
                    </a:lnTo>
                    <a:lnTo>
                      <a:pt x="152" y="1676"/>
                    </a:lnTo>
                    <a:lnTo>
                      <a:pt x="247" y="1733"/>
                    </a:lnTo>
                    <a:lnTo>
                      <a:pt x="324" y="1772"/>
                    </a:lnTo>
                    <a:lnTo>
                      <a:pt x="495" y="1886"/>
                    </a:lnTo>
                    <a:lnTo>
                      <a:pt x="533" y="1904"/>
                    </a:lnTo>
                    <a:lnTo>
                      <a:pt x="591" y="1904"/>
                    </a:lnTo>
                    <a:lnTo>
                      <a:pt x="628" y="1924"/>
                    </a:lnTo>
                    <a:lnTo>
                      <a:pt x="648" y="1924"/>
                    </a:lnTo>
                    <a:lnTo>
                      <a:pt x="667" y="1943"/>
                    </a:lnTo>
                    <a:lnTo>
                      <a:pt x="667" y="1962"/>
                    </a:lnTo>
                    <a:lnTo>
                      <a:pt x="705" y="1981"/>
                    </a:lnTo>
                    <a:lnTo>
                      <a:pt x="724" y="1981"/>
                    </a:lnTo>
                    <a:lnTo>
                      <a:pt x="743" y="2000"/>
                    </a:lnTo>
                    <a:lnTo>
                      <a:pt x="743" y="2019"/>
                    </a:lnTo>
                    <a:lnTo>
                      <a:pt x="743" y="2038"/>
                    </a:lnTo>
                    <a:lnTo>
                      <a:pt x="743" y="2057"/>
                    </a:lnTo>
                    <a:lnTo>
                      <a:pt x="743" y="2076"/>
                    </a:lnTo>
                    <a:lnTo>
                      <a:pt x="743" y="2095"/>
                    </a:lnTo>
                    <a:lnTo>
                      <a:pt x="762" y="2095"/>
                    </a:lnTo>
                    <a:lnTo>
                      <a:pt x="781" y="2095"/>
                    </a:lnTo>
                    <a:lnTo>
                      <a:pt x="819" y="2095"/>
                    </a:lnTo>
                    <a:lnTo>
                      <a:pt x="838" y="2095"/>
                    </a:lnTo>
                    <a:lnTo>
                      <a:pt x="838" y="2114"/>
                    </a:lnTo>
                    <a:lnTo>
                      <a:pt x="857" y="2133"/>
                    </a:lnTo>
                    <a:lnTo>
                      <a:pt x="876" y="2152"/>
                    </a:lnTo>
                    <a:lnTo>
                      <a:pt x="971" y="2133"/>
                    </a:lnTo>
                    <a:lnTo>
                      <a:pt x="990" y="2133"/>
                    </a:lnTo>
                    <a:lnTo>
                      <a:pt x="1009" y="2114"/>
                    </a:lnTo>
                    <a:lnTo>
                      <a:pt x="1029" y="2114"/>
                    </a:lnTo>
                    <a:lnTo>
                      <a:pt x="1029" y="2095"/>
                    </a:lnTo>
                    <a:lnTo>
                      <a:pt x="1085" y="2095"/>
                    </a:lnTo>
                    <a:lnTo>
                      <a:pt x="1105" y="2095"/>
                    </a:lnTo>
                    <a:lnTo>
                      <a:pt x="1124" y="2076"/>
                    </a:lnTo>
                    <a:lnTo>
                      <a:pt x="1162" y="2038"/>
                    </a:lnTo>
                    <a:lnTo>
                      <a:pt x="1162" y="2019"/>
                    </a:lnTo>
                    <a:lnTo>
                      <a:pt x="1219" y="2000"/>
                    </a:lnTo>
                    <a:lnTo>
                      <a:pt x="1238" y="1981"/>
                    </a:lnTo>
                    <a:lnTo>
                      <a:pt x="1257" y="1981"/>
                    </a:lnTo>
                    <a:lnTo>
                      <a:pt x="1390" y="2000"/>
                    </a:lnTo>
                    <a:lnTo>
                      <a:pt x="1429" y="2000"/>
                    </a:lnTo>
                    <a:lnTo>
                      <a:pt x="1448" y="2000"/>
                    </a:lnTo>
                    <a:lnTo>
                      <a:pt x="1466" y="2000"/>
                    </a:lnTo>
                    <a:lnTo>
                      <a:pt x="1543" y="1904"/>
                    </a:lnTo>
                    <a:lnTo>
                      <a:pt x="1562" y="1886"/>
                    </a:lnTo>
                    <a:lnTo>
                      <a:pt x="1562" y="1867"/>
                    </a:lnTo>
                    <a:lnTo>
                      <a:pt x="1562" y="1848"/>
                    </a:lnTo>
                    <a:lnTo>
                      <a:pt x="1581" y="1772"/>
                    </a:lnTo>
                    <a:lnTo>
                      <a:pt x="1638" y="1695"/>
                    </a:lnTo>
                    <a:lnTo>
                      <a:pt x="1847" y="1581"/>
                    </a:lnTo>
                    <a:lnTo>
                      <a:pt x="1905" y="1523"/>
                    </a:lnTo>
                    <a:lnTo>
                      <a:pt x="1924" y="1523"/>
                    </a:lnTo>
                    <a:lnTo>
                      <a:pt x="1943" y="1505"/>
                    </a:lnTo>
                    <a:lnTo>
                      <a:pt x="2133" y="1409"/>
                    </a:lnTo>
                    <a:lnTo>
                      <a:pt x="2248" y="1314"/>
                    </a:lnTo>
                    <a:lnTo>
                      <a:pt x="2590" y="1219"/>
                    </a:lnTo>
                    <a:lnTo>
                      <a:pt x="2781" y="1200"/>
                    </a:lnTo>
                    <a:lnTo>
                      <a:pt x="2800" y="1181"/>
                    </a:lnTo>
                    <a:lnTo>
                      <a:pt x="2838" y="1086"/>
                    </a:lnTo>
                    <a:lnTo>
                      <a:pt x="2876" y="1047"/>
                    </a:lnTo>
                    <a:lnTo>
                      <a:pt x="2934" y="1028"/>
                    </a:lnTo>
                    <a:lnTo>
                      <a:pt x="2990" y="1028"/>
                    </a:lnTo>
                    <a:lnTo>
                      <a:pt x="3066" y="990"/>
                    </a:lnTo>
                    <a:lnTo>
                      <a:pt x="3124" y="933"/>
                    </a:lnTo>
                    <a:lnTo>
                      <a:pt x="3333" y="628"/>
                    </a:lnTo>
                    <a:lnTo>
                      <a:pt x="3333" y="571"/>
                    </a:lnTo>
                    <a:lnTo>
                      <a:pt x="3315" y="533"/>
                    </a:lnTo>
                    <a:lnTo>
                      <a:pt x="3295" y="514"/>
                    </a:lnTo>
                    <a:lnTo>
                      <a:pt x="3257" y="476"/>
                    </a:lnTo>
                    <a:lnTo>
                      <a:pt x="3238" y="476"/>
                    </a:lnTo>
                    <a:lnTo>
                      <a:pt x="3219" y="457"/>
                    </a:lnTo>
                    <a:lnTo>
                      <a:pt x="3219" y="438"/>
                    </a:lnTo>
                    <a:lnTo>
                      <a:pt x="3200" y="400"/>
                    </a:lnTo>
                    <a:lnTo>
                      <a:pt x="3200" y="381"/>
                    </a:lnTo>
                    <a:lnTo>
                      <a:pt x="3181" y="381"/>
                    </a:lnTo>
                    <a:lnTo>
                      <a:pt x="3162" y="381"/>
                    </a:lnTo>
                    <a:lnTo>
                      <a:pt x="3143" y="381"/>
                    </a:lnTo>
                    <a:lnTo>
                      <a:pt x="3124" y="362"/>
                    </a:lnTo>
                    <a:lnTo>
                      <a:pt x="3124" y="343"/>
                    </a:lnTo>
                    <a:lnTo>
                      <a:pt x="3066" y="285"/>
                    </a:lnTo>
                    <a:lnTo>
                      <a:pt x="3029" y="209"/>
                    </a:lnTo>
                    <a:lnTo>
                      <a:pt x="3010" y="209"/>
                    </a:lnTo>
                    <a:lnTo>
                      <a:pt x="3010" y="190"/>
                    </a:lnTo>
                    <a:lnTo>
                      <a:pt x="3010" y="171"/>
                    </a:lnTo>
                    <a:lnTo>
                      <a:pt x="2990" y="114"/>
                    </a:lnTo>
                    <a:lnTo>
                      <a:pt x="2971" y="95"/>
                    </a:lnTo>
                    <a:lnTo>
                      <a:pt x="2953" y="57"/>
                    </a:lnTo>
                    <a:lnTo>
                      <a:pt x="2934" y="38"/>
                    </a:lnTo>
                    <a:lnTo>
                      <a:pt x="2990" y="19"/>
                    </a:lnTo>
                    <a:lnTo>
                      <a:pt x="3143" y="0"/>
                    </a:lnTo>
                    <a:lnTo>
                      <a:pt x="3200" y="0"/>
                    </a:lnTo>
                    <a:lnTo>
                      <a:pt x="3257" y="0"/>
                    </a:lnTo>
                    <a:lnTo>
                      <a:pt x="3371" y="38"/>
                    </a:lnTo>
                    <a:lnTo>
                      <a:pt x="3467" y="76"/>
                    </a:lnTo>
                    <a:lnTo>
                      <a:pt x="3505" y="95"/>
                    </a:lnTo>
                    <a:lnTo>
                      <a:pt x="3619" y="114"/>
                    </a:lnTo>
                    <a:lnTo>
                      <a:pt x="3696" y="152"/>
                    </a:lnTo>
                    <a:lnTo>
                      <a:pt x="4095" y="248"/>
                    </a:lnTo>
                    <a:lnTo>
                      <a:pt x="4172" y="248"/>
                    </a:lnTo>
                    <a:lnTo>
                      <a:pt x="4305" y="248"/>
                    </a:lnTo>
                    <a:lnTo>
                      <a:pt x="4553" y="171"/>
                    </a:lnTo>
                    <a:lnTo>
                      <a:pt x="4590" y="324"/>
                    </a:lnTo>
                    <a:lnTo>
                      <a:pt x="4610" y="343"/>
                    </a:lnTo>
                    <a:lnTo>
                      <a:pt x="4571" y="857"/>
                    </a:lnTo>
                    <a:lnTo>
                      <a:pt x="4571" y="914"/>
                    </a:lnTo>
                    <a:lnTo>
                      <a:pt x="4553" y="971"/>
                    </a:lnTo>
                    <a:lnTo>
                      <a:pt x="4419" y="1162"/>
                    </a:lnTo>
                    <a:lnTo>
                      <a:pt x="4381" y="1238"/>
                    </a:lnTo>
                    <a:lnTo>
                      <a:pt x="4381" y="1257"/>
                    </a:lnTo>
                    <a:lnTo>
                      <a:pt x="4400" y="1276"/>
                    </a:lnTo>
                    <a:lnTo>
                      <a:pt x="4895" y="2057"/>
                    </a:lnTo>
                    <a:lnTo>
                      <a:pt x="4895" y="2076"/>
                    </a:lnTo>
                    <a:lnTo>
                      <a:pt x="4895" y="2095"/>
                    </a:lnTo>
                    <a:lnTo>
                      <a:pt x="4876" y="2095"/>
                    </a:lnTo>
                    <a:lnTo>
                      <a:pt x="4857" y="2114"/>
                    </a:lnTo>
                    <a:lnTo>
                      <a:pt x="4857" y="2171"/>
                    </a:lnTo>
                    <a:lnTo>
                      <a:pt x="4838" y="2190"/>
                    </a:lnTo>
                    <a:lnTo>
                      <a:pt x="4838" y="2209"/>
                    </a:lnTo>
                    <a:lnTo>
                      <a:pt x="4819" y="2209"/>
                    </a:lnTo>
                    <a:lnTo>
                      <a:pt x="4819" y="2229"/>
                    </a:lnTo>
                    <a:lnTo>
                      <a:pt x="4800" y="2248"/>
                    </a:lnTo>
                    <a:lnTo>
                      <a:pt x="4781" y="2285"/>
                    </a:lnTo>
                    <a:lnTo>
                      <a:pt x="4762" y="2305"/>
                    </a:lnTo>
                    <a:lnTo>
                      <a:pt x="4743" y="2324"/>
                    </a:lnTo>
                    <a:lnTo>
                      <a:pt x="4724" y="2324"/>
                    </a:lnTo>
                    <a:lnTo>
                      <a:pt x="4705" y="2362"/>
                    </a:lnTo>
                    <a:lnTo>
                      <a:pt x="4705" y="2381"/>
                    </a:lnTo>
                    <a:lnTo>
                      <a:pt x="4686" y="2400"/>
                    </a:lnTo>
                    <a:lnTo>
                      <a:pt x="4667" y="2400"/>
                    </a:lnTo>
                    <a:lnTo>
                      <a:pt x="4629" y="2381"/>
                    </a:lnTo>
                    <a:lnTo>
                      <a:pt x="4610" y="2381"/>
                    </a:lnTo>
                    <a:lnTo>
                      <a:pt x="4610" y="2400"/>
                    </a:lnTo>
                    <a:lnTo>
                      <a:pt x="4571" y="2400"/>
                    </a:lnTo>
                    <a:lnTo>
                      <a:pt x="4514" y="2400"/>
                    </a:lnTo>
                    <a:lnTo>
                      <a:pt x="4514" y="2419"/>
                    </a:lnTo>
                    <a:lnTo>
                      <a:pt x="4495" y="2419"/>
                    </a:lnTo>
                    <a:lnTo>
                      <a:pt x="4495" y="2438"/>
                    </a:lnTo>
                    <a:lnTo>
                      <a:pt x="4495" y="2457"/>
                    </a:lnTo>
                    <a:lnTo>
                      <a:pt x="4514" y="2457"/>
                    </a:lnTo>
                    <a:lnTo>
                      <a:pt x="4514" y="2476"/>
                    </a:lnTo>
                    <a:lnTo>
                      <a:pt x="4857" y="3219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599" name="Freeform 15">
                <a:extLst>
                  <a:ext uri="{FF2B5EF4-FFF2-40B4-BE49-F238E27FC236}">
                    <a16:creationId xmlns:a16="http://schemas.microsoft.com/office/drawing/2014/main" id="{317FFAB6-0B33-E44C-BD3A-7D79788FB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5063" y="10177463"/>
                <a:ext cx="2722562" cy="1693862"/>
              </a:xfrm>
              <a:custGeom>
                <a:avLst/>
                <a:gdLst>
                  <a:gd name="T0" fmla="*/ 167947121 w 7563"/>
                  <a:gd name="T1" fmla="*/ 125926726 h 4706"/>
                  <a:gd name="T2" fmla="*/ 167947121 w 7563"/>
                  <a:gd name="T3" fmla="*/ 79028057 h 4706"/>
                  <a:gd name="T4" fmla="*/ 163022534 w 7563"/>
                  <a:gd name="T5" fmla="*/ 69181989 h 4706"/>
                  <a:gd name="T6" fmla="*/ 158098308 w 7563"/>
                  <a:gd name="T7" fmla="*/ 49360276 h 4706"/>
                  <a:gd name="T8" fmla="*/ 180257867 w 7563"/>
                  <a:gd name="T9" fmla="*/ 54412707 h 4706"/>
                  <a:gd name="T10" fmla="*/ 195031267 w 7563"/>
                  <a:gd name="T11" fmla="*/ 59335921 h 4706"/>
                  <a:gd name="T12" fmla="*/ 217320421 w 7563"/>
                  <a:gd name="T13" fmla="*/ 69181989 h 4706"/>
                  <a:gd name="T14" fmla="*/ 229631167 w 7563"/>
                  <a:gd name="T15" fmla="*/ 79028057 h 4706"/>
                  <a:gd name="T16" fmla="*/ 237017687 w 7563"/>
                  <a:gd name="T17" fmla="*/ 93797338 h 4706"/>
                  <a:gd name="T18" fmla="*/ 244404567 w 7563"/>
                  <a:gd name="T19" fmla="*/ 96258945 h 4706"/>
                  <a:gd name="T20" fmla="*/ 251920681 w 7563"/>
                  <a:gd name="T21" fmla="*/ 83951271 h 4706"/>
                  <a:gd name="T22" fmla="*/ 261769135 w 7563"/>
                  <a:gd name="T23" fmla="*/ 83951271 h 4706"/>
                  <a:gd name="T24" fmla="*/ 281466761 w 7563"/>
                  <a:gd name="T25" fmla="*/ 66720382 h 4706"/>
                  <a:gd name="T26" fmla="*/ 259177607 w 7563"/>
                  <a:gd name="T27" fmla="*/ 54412707 h 4706"/>
                  <a:gd name="T28" fmla="*/ 232093461 w 7563"/>
                  <a:gd name="T29" fmla="*/ 7514038 h 4706"/>
                  <a:gd name="T30" fmla="*/ 291315574 w 7563"/>
                  <a:gd name="T31" fmla="*/ 19821713 h 4706"/>
                  <a:gd name="T32" fmla="*/ 424662434 w 7563"/>
                  <a:gd name="T33" fmla="*/ 76566810 h 4706"/>
                  <a:gd name="T34" fmla="*/ 474035735 w 7563"/>
                  <a:gd name="T35" fmla="*/ 113619051 h 4706"/>
                  <a:gd name="T36" fmla="*/ 570320041 w 7563"/>
                  <a:gd name="T37" fmla="*/ 106234590 h 4706"/>
                  <a:gd name="T38" fmla="*/ 604790707 w 7563"/>
                  <a:gd name="T39" fmla="*/ 111028227 h 4706"/>
                  <a:gd name="T40" fmla="*/ 619693342 w 7563"/>
                  <a:gd name="T41" fmla="*/ 106234590 h 4706"/>
                  <a:gd name="T42" fmla="*/ 706129195 w 7563"/>
                  <a:gd name="T43" fmla="*/ 88874484 h 4706"/>
                  <a:gd name="T44" fmla="*/ 728288755 w 7563"/>
                  <a:gd name="T45" fmla="*/ 79028057 h 4706"/>
                  <a:gd name="T46" fmla="*/ 752910608 w 7563"/>
                  <a:gd name="T47" fmla="*/ 81489664 h 4706"/>
                  <a:gd name="T48" fmla="*/ 782586641 w 7563"/>
                  <a:gd name="T49" fmla="*/ 71643596 h 4706"/>
                  <a:gd name="T50" fmla="*/ 802283908 w 7563"/>
                  <a:gd name="T51" fmla="*/ 113619051 h 4706"/>
                  <a:gd name="T52" fmla="*/ 765351309 w 7563"/>
                  <a:gd name="T53" fmla="*/ 157926896 h 4706"/>
                  <a:gd name="T54" fmla="*/ 797359681 w 7563"/>
                  <a:gd name="T55" fmla="*/ 185133430 h 4706"/>
                  <a:gd name="T56" fmla="*/ 821981534 w 7563"/>
                  <a:gd name="T57" fmla="*/ 249262627 h 4706"/>
                  <a:gd name="T58" fmla="*/ 831959942 w 7563"/>
                  <a:gd name="T59" fmla="*/ 256647448 h 4706"/>
                  <a:gd name="T60" fmla="*/ 844270688 w 7563"/>
                  <a:gd name="T61" fmla="*/ 276469161 h 4706"/>
                  <a:gd name="T62" fmla="*/ 856581794 w 7563"/>
                  <a:gd name="T63" fmla="*/ 278930768 h 4706"/>
                  <a:gd name="T64" fmla="*/ 864097909 w 7563"/>
                  <a:gd name="T65" fmla="*/ 291238443 h 4706"/>
                  <a:gd name="T66" fmla="*/ 891182055 w 7563"/>
                  <a:gd name="T67" fmla="*/ 347983180 h 4706"/>
                  <a:gd name="T68" fmla="*/ 898568575 w 7563"/>
                  <a:gd name="T69" fmla="*/ 362882038 h 4706"/>
                  <a:gd name="T70" fmla="*/ 903492801 w 7563"/>
                  <a:gd name="T71" fmla="*/ 382574174 h 4706"/>
                  <a:gd name="T72" fmla="*/ 920728134 w 7563"/>
                  <a:gd name="T73" fmla="*/ 389958635 h 4706"/>
                  <a:gd name="T74" fmla="*/ 933168835 w 7563"/>
                  <a:gd name="T75" fmla="*/ 387497388 h 4706"/>
                  <a:gd name="T76" fmla="*/ 947941875 w 7563"/>
                  <a:gd name="T77" fmla="*/ 392420242 h 4706"/>
                  <a:gd name="T78" fmla="*/ 960252621 w 7563"/>
                  <a:gd name="T79" fmla="*/ 407189523 h 4706"/>
                  <a:gd name="T80" fmla="*/ 928244248 w 7563"/>
                  <a:gd name="T81" fmla="*/ 555270352 h 4706"/>
                  <a:gd name="T82" fmla="*/ 733213341 w 7563"/>
                  <a:gd name="T83" fmla="*/ 545423924 h 4706"/>
                  <a:gd name="T84" fmla="*/ 673861634 w 7563"/>
                  <a:gd name="T85" fmla="*/ 375189713 h 4706"/>
                  <a:gd name="T86" fmla="*/ 333302354 w 7563"/>
                  <a:gd name="T87" fmla="*/ 350444786 h 4706"/>
                  <a:gd name="T88" fmla="*/ 212395834 w 7563"/>
                  <a:gd name="T89" fmla="*/ 360420431 h 4706"/>
                  <a:gd name="T90" fmla="*/ 128422634 w 7563"/>
                  <a:gd name="T91" fmla="*/ 320906223 h 4706"/>
                  <a:gd name="T92" fmla="*/ 118573821 w 7563"/>
                  <a:gd name="T93" fmla="*/ 303546117 h 4706"/>
                  <a:gd name="T94" fmla="*/ 113649234 w 7563"/>
                  <a:gd name="T95" fmla="*/ 298622903 h 4706"/>
                  <a:gd name="T96" fmla="*/ 93951968 w 7563"/>
                  <a:gd name="T97" fmla="*/ 246801020 h 4706"/>
                  <a:gd name="T98" fmla="*/ 79048974 w 7563"/>
                  <a:gd name="T99" fmla="*/ 232032099 h 4706"/>
                  <a:gd name="T100" fmla="*/ 66738227 w 7563"/>
                  <a:gd name="T101" fmla="*/ 217262817 h 4706"/>
                  <a:gd name="T102" fmla="*/ 41986780 w 7563"/>
                  <a:gd name="T103" fmla="*/ 207287172 h 4706"/>
                  <a:gd name="T104" fmla="*/ 27213741 w 7563"/>
                  <a:gd name="T105" fmla="*/ 209748419 h 4706"/>
                  <a:gd name="T106" fmla="*/ 19827221 w 7563"/>
                  <a:gd name="T107" fmla="*/ 199902351 h 4706"/>
                  <a:gd name="T108" fmla="*/ 7516114 w 7563"/>
                  <a:gd name="T109" fmla="*/ 150542075 h 47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563" h="4706">
                    <a:moveTo>
                      <a:pt x="0" y="1010"/>
                    </a:moveTo>
                    <a:lnTo>
                      <a:pt x="39" y="991"/>
                    </a:lnTo>
                    <a:lnTo>
                      <a:pt x="1238" y="1010"/>
                    </a:lnTo>
                    <a:lnTo>
                      <a:pt x="1258" y="991"/>
                    </a:lnTo>
                    <a:lnTo>
                      <a:pt x="1277" y="991"/>
                    </a:lnTo>
                    <a:lnTo>
                      <a:pt x="1296" y="972"/>
                    </a:lnTo>
                    <a:lnTo>
                      <a:pt x="1296" y="915"/>
                    </a:lnTo>
                    <a:lnTo>
                      <a:pt x="1334" y="838"/>
                    </a:lnTo>
                    <a:lnTo>
                      <a:pt x="1353" y="781"/>
                    </a:lnTo>
                    <a:lnTo>
                      <a:pt x="1353" y="762"/>
                    </a:lnTo>
                    <a:lnTo>
                      <a:pt x="1353" y="743"/>
                    </a:lnTo>
                    <a:lnTo>
                      <a:pt x="1296" y="610"/>
                    </a:lnTo>
                    <a:lnTo>
                      <a:pt x="1296" y="591"/>
                    </a:lnTo>
                    <a:lnTo>
                      <a:pt x="1277" y="572"/>
                    </a:lnTo>
                    <a:lnTo>
                      <a:pt x="1258" y="553"/>
                    </a:lnTo>
                    <a:lnTo>
                      <a:pt x="1258" y="534"/>
                    </a:lnTo>
                    <a:lnTo>
                      <a:pt x="1258" y="496"/>
                    </a:lnTo>
                    <a:lnTo>
                      <a:pt x="1238" y="458"/>
                    </a:lnTo>
                    <a:lnTo>
                      <a:pt x="1238" y="420"/>
                    </a:lnTo>
                    <a:lnTo>
                      <a:pt x="1220" y="400"/>
                    </a:lnTo>
                    <a:lnTo>
                      <a:pt x="1220" y="381"/>
                    </a:lnTo>
                    <a:lnTo>
                      <a:pt x="1220" y="362"/>
                    </a:lnTo>
                    <a:lnTo>
                      <a:pt x="1238" y="362"/>
                    </a:lnTo>
                    <a:lnTo>
                      <a:pt x="1258" y="362"/>
                    </a:lnTo>
                    <a:lnTo>
                      <a:pt x="1296" y="381"/>
                    </a:lnTo>
                    <a:lnTo>
                      <a:pt x="1334" y="400"/>
                    </a:lnTo>
                    <a:lnTo>
                      <a:pt x="1391" y="420"/>
                    </a:lnTo>
                    <a:lnTo>
                      <a:pt x="1429" y="420"/>
                    </a:lnTo>
                    <a:lnTo>
                      <a:pt x="1448" y="420"/>
                    </a:lnTo>
                    <a:lnTo>
                      <a:pt x="1448" y="439"/>
                    </a:lnTo>
                    <a:lnTo>
                      <a:pt x="1467" y="439"/>
                    </a:lnTo>
                    <a:lnTo>
                      <a:pt x="1505" y="458"/>
                    </a:lnTo>
                    <a:lnTo>
                      <a:pt x="1563" y="458"/>
                    </a:lnTo>
                    <a:lnTo>
                      <a:pt x="1658" y="496"/>
                    </a:lnTo>
                    <a:lnTo>
                      <a:pt x="1677" y="515"/>
                    </a:lnTo>
                    <a:lnTo>
                      <a:pt x="1677" y="534"/>
                    </a:lnTo>
                    <a:lnTo>
                      <a:pt x="1677" y="553"/>
                    </a:lnTo>
                    <a:lnTo>
                      <a:pt x="1677" y="572"/>
                    </a:lnTo>
                    <a:lnTo>
                      <a:pt x="1696" y="572"/>
                    </a:lnTo>
                    <a:lnTo>
                      <a:pt x="1753" y="610"/>
                    </a:lnTo>
                    <a:lnTo>
                      <a:pt x="1772" y="610"/>
                    </a:lnTo>
                    <a:lnTo>
                      <a:pt x="1791" y="629"/>
                    </a:lnTo>
                    <a:lnTo>
                      <a:pt x="1791" y="648"/>
                    </a:lnTo>
                    <a:lnTo>
                      <a:pt x="1810" y="648"/>
                    </a:lnTo>
                    <a:lnTo>
                      <a:pt x="1810" y="667"/>
                    </a:lnTo>
                    <a:lnTo>
                      <a:pt x="1829" y="724"/>
                    </a:lnTo>
                    <a:lnTo>
                      <a:pt x="1848" y="724"/>
                    </a:lnTo>
                    <a:lnTo>
                      <a:pt x="1848" y="743"/>
                    </a:lnTo>
                    <a:lnTo>
                      <a:pt x="1867" y="743"/>
                    </a:lnTo>
                    <a:lnTo>
                      <a:pt x="1867" y="762"/>
                    </a:lnTo>
                    <a:lnTo>
                      <a:pt x="1886" y="762"/>
                    </a:lnTo>
                    <a:lnTo>
                      <a:pt x="1886" y="743"/>
                    </a:lnTo>
                    <a:lnTo>
                      <a:pt x="1905" y="743"/>
                    </a:lnTo>
                    <a:lnTo>
                      <a:pt x="1905" y="724"/>
                    </a:lnTo>
                    <a:lnTo>
                      <a:pt x="1924" y="705"/>
                    </a:lnTo>
                    <a:lnTo>
                      <a:pt x="1924" y="667"/>
                    </a:lnTo>
                    <a:lnTo>
                      <a:pt x="1944" y="648"/>
                    </a:lnTo>
                    <a:lnTo>
                      <a:pt x="1963" y="629"/>
                    </a:lnTo>
                    <a:lnTo>
                      <a:pt x="1981" y="629"/>
                    </a:lnTo>
                    <a:lnTo>
                      <a:pt x="2000" y="629"/>
                    </a:lnTo>
                    <a:lnTo>
                      <a:pt x="2020" y="648"/>
                    </a:lnTo>
                    <a:lnTo>
                      <a:pt x="2039" y="648"/>
                    </a:lnTo>
                    <a:lnTo>
                      <a:pt x="2153" y="553"/>
                    </a:lnTo>
                    <a:lnTo>
                      <a:pt x="2172" y="534"/>
                    </a:lnTo>
                    <a:lnTo>
                      <a:pt x="2172" y="515"/>
                    </a:lnTo>
                    <a:lnTo>
                      <a:pt x="2153" y="476"/>
                    </a:lnTo>
                    <a:lnTo>
                      <a:pt x="2153" y="458"/>
                    </a:lnTo>
                    <a:lnTo>
                      <a:pt x="2134" y="458"/>
                    </a:lnTo>
                    <a:lnTo>
                      <a:pt x="2000" y="420"/>
                    </a:lnTo>
                    <a:lnTo>
                      <a:pt x="1981" y="420"/>
                    </a:lnTo>
                    <a:lnTo>
                      <a:pt x="1981" y="400"/>
                    </a:lnTo>
                    <a:lnTo>
                      <a:pt x="1772" y="115"/>
                    </a:lnTo>
                    <a:lnTo>
                      <a:pt x="1753" y="77"/>
                    </a:lnTo>
                    <a:lnTo>
                      <a:pt x="1772" y="77"/>
                    </a:lnTo>
                    <a:lnTo>
                      <a:pt x="1791" y="58"/>
                    </a:lnTo>
                    <a:lnTo>
                      <a:pt x="2096" y="0"/>
                    </a:lnTo>
                    <a:lnTo>
                      <a:pt x="2134" y="0"/>
                    </a:lnTo>
                    <a:lnTo>
                      <a:pt x="2153" y="19"/>
                    </a:lnTo>
                    <a:lnTo>
                      <a:pt x="2210" y="115"/>
                    </a:lnTo>
                    <a:lnTo>
                      <a:pt x="2248" y="153"/>
                    </a:lnTo>
                    <a:lnTo>
                      <a:pt x="2286" y="210"/>
                    </a:lnTo>
                    <a:lnTo>
                      <a:pt x="2305" y="210"/>
                    </a:lnTo>
                    <a:lnTo>
                      <a:pt x="2591" y="344"/>
                    </a:lnTo>
                    <a:lnTo>
                      <a:pt x="3029" y="553"/>
                    </a:lnTo>
                    <a:lnTo>
                      <a:pt x="3105" y="572"/>
                    </a:lnTo>
                    <a:lnTo>
                      <a:pt x="3277" y="591"/>
                    </a:lnTo>
                    <a:lnTo>
                      <a:pt x="3334" y="572"/>
                    </a:lnTo>
                    <a:lnTo>
                      <a:pt x="3372" y="534"/>
                    </a:lnTo>
                    <a:lnTo>
                      <a:pt x="3563" y="705"/>
                    </a:lnTo>
                    <a:lnTo>
                      <a:pt x="3582" y="724"/>
                    </a:lnTo>
                    <a:lnTo>
                      <a:pt x="3620" y="877"/>
                    </a:lnTo>
                    <a:lnTo>
                      <a:pt x="3658" y="877"/>
                    </a:lnTo>
                    <a:lnTo>
                      <a:pt x="4248" y="877"/>
                    </a:lnTo>
                    <a:lnTo>
                      <a:pt x="4267" y="877"/>
                    </a:lnTo>
                    <a:lnTo>
                      <a:pt x="4306" y="857"/>
                    </a:lnTo>
                    <a:lnTo>
                      <a:pt x="4343" y="838"/>
                    </a:lnTo>
                    <a:lnTo>
                      <a:pt x="4382" y="820"/>
                    </a:lnTo>
                    <a:lnTo>
                      <a:pt x="4401" y="820"/>
                    </a:lnTo>
                    <a:lnTo>
                      <a:pt x="4439" y="820"/>
                    </a:lnTo>
                    <a:lnTo>
                      <a:pt x="4515" y="838"/>
                    </a:lnTo>
                    <a:lnTo>
                      <a:pt x="4553" y="838"/>
                    </a:lnTo>
                    <a:lnTo>
                      <a:pt x="4610" y="838"/>
                    </a:lnTo>
                    <a:lnTo>
                      <a:pt x="4629" y="857"/>
                    </a:lnTo>
                    <a:lnTo>
                      <a:pt x="4667" y="857"/>
                    </a:lnTo>
                    <a:lnTo>
                      <a:pt x="4687" y="877"/>
                    </a:lnTo>
                    <a:lnTo>
                      <a:pt x="4706" y="877"/>
                    </a:lnTo>
                    <a:lnTo>
                      <a:pt x="4724" y="877"/>
                    </a:lnTo>
                    <a:lnTo>
                      <a:pt x="4743" y="857"/>
                    </a:lnTo>
                    <a:lnTo>
                      <a:pt x="4763" y="857"/>
                    </a:lnTo>
                    <a:lnTo>
                      <a:pt x="4782" y="820"/>
                    </a:lnTo>
                    <a:lnTo>
                      <a:pt x="4801" y="820"/>
                    </a:lnTo>
                    <a:lnTo>
                      <a:pt x="4819" y="801"/>
                    </a:lnTo>
                    <a:lnTo>
                      <a:pt x="5372" y="724"/>
                    </a:lnTo>
                    <a:lnTo>
                      <a:pt x="5410" y="724"/>
                    </a:lnTo>
                    <a:lnTo>
                      <a:pt x="5429" y="705"/>
                    </a:lnTo>
                    <a:lnTo>
                      <a:pt x="5449" y="686"/>
                    </a:lnTo>
                    <a:lnTo>
                      <a:pt x="5486" y="667"/>
                    </a:lnTo>
                    <a:lnTo>
                      <a:pt x="5505" y="648"/>
                    </a:lnTo>
                    <a:lnTo>
                      <a:pt x="5525" y="648"/>
                    </a:lnTo>
                    <a:lnTo>
                      <a:pt x="5581" y="629"/>
                    </a:lnTo>
                    <a:lnTo>
                      <a:pt x="5601" y="610"/>
                    </a:lnTo>
                    <a:lnTo>
                      <a:pt x="5620" y="610"/>
                    </a:lnTo>
                    <a:lnTo>
                      <a:pt x="5658" y="629"/>
                    </a:lnTo>
                    <a:lnTo>
                      <a:pt x="5677" y="648"/>
                    </a:lnTo>
                    <a:lnTo>
                      <a:pt x="5753" y="648"/>
                    </a:lnTo>
                    <a:lnTo>
                      <a:pt x="5772" y="648"/>
                    </a:lnTo>
                    <a:lnTo>
                      <a:pt x="5810" y="629"/>
                    </a:lnTo>
                    <a:lnTo>
                      <a:pt x="5830" y="629"/>
                    </a:lnTo>
                    <a:lnTo>
                      <a:pt x="5962" y="610"/>
                    </a:lnTo>
                    <a:lnTo>
                      <a:pt x="5982" y="610"/>
                    </a:lnTo>
                    <a:lnTo>
                      <a:pt x="6001" y="591"/>
                    </a:lnTo>
                    <a:lnTo>
                      <a:pt x="6039" y="553"/>
                    </a:lnTo>
                    <a:lnTo>
                      <a:pt x="6058" y="553"/>
                    </a:lnTo>
                    <a:lnTo>
                      <a:pt x="6191" y="591"/>
                    </a:lnTo>
                    <a:lnTo>
                      <a:pt x="6363" y="648"/>
                    </a:lnTo>
                    <a:lnTo>
                      <a:pt x="6267" y="801"/>
                    </a:lnTo>
                    <a:lnTo>
                      <a:pt x="6229" y="838"/>
                    </a:lnTo>
                    <a:lnTo>
                      <a:pt x="6191" y="877"/>
                    </a:lnTo>
                    <a:lnTo>
                      <a:pt x="5982" y="1067"/>
                    </a:lnTo>
                    <a:lnTo>
                      <a:pt x="5925" y="1162"/>
                    </a:lnTo>
                    <a:lnTo>
                      <a:pt x="5906" y="1182"/>
                    </a:lnTo>
                    <a:lnTo>
                      <a:pt x="5906" y="1201"/>
                    </a:lnTo>
                    <a:lnTo>
                      <a:pt x="5906" y="1219"/>
                    </a:lnTo>
                    <a:lnTo>
                      <a:pt x="5925" y="1238"/>
                    </a:lnTo>
                    <a:lnTo>
                      <a:pt x="5925" y="1258"/>
                    </a:lnTo>
                    <a:lnTo>
                      <a:pt x="6001" y="1315"/>
                    </a:lnTo>
                    <a:lnTo>
                      <a:pt x="6058" y="1353"/>
                    </a:lnTo>
                    <a:lnTo>
                      <a:pt x="6134" y="1410"/>
                    </a:lnTo>
                    <a:lnTo>
                      <a:pt x="6153" y="1429"/>
                    </a:lnTo>
                    <a:lnTo>
                      <a:pt x="6248" y="1619"/>
                    </a:lnTo>
                    <a:lnTo>
                      <a:pt x="6267" y="1639"/>
                    </a:lnTo>
                    <a:lnTo>
                      <a:pt x="6306" y="1810"/>
                    </a:lnTo>
                    <a:lnTo>
                      <a:pt x="6324" y="1886"/>
                    </a:lnTo>
                    <a:lnTo>
                      <a:pt x="6343" y="1924"/>
                    </a:lnTo>
                    <a:lnTo>
                      <a:pt x="6363" y="1944"/>
                    </a:lnTo>
                    <a:lnTo>
                      <a:pt x="6382" y="1962"/>
                    </a:lnTo>
                    <a:lnTo>
                      <a:pt x="6401" y="1962"/>
                    </a:lnTo>
                    <a:lnTo>
                      <a:pt x="6420" y="1962"/>
                    </a:lnTo>
                    <a:lnTo>
                      <a:pt x="6420" y="1981"/>
                    </a:lnTo>
                    <a:lnTo>
                      <a:pt x="6439" y="2000"/>
                    </a:lnTo>
                    <a:lnTo>
                      <a:pt x="6458" y="2058"/>
                    </a:lnTo>
                    <a:lnTo>
                      <a:pt x="6458" y="2076"/>
                    </a:lnTo>
                    <a:lnTo>
                      <a:pt x="6477" y="2076"/>
                    </a:lnTo>
                    <a:lnTo>
                      <a:pt x="6496" y="2096"/>
                    </a:lnTo>
                    <a:lnTo>
                      <a:pt x="6515" y="2134"/>
                    </a:lnTo>
                    <a:lnTo>
                      <a:pt x="6534" y="2134"/>
                    </a:lnTo>
                    <a:lnTo>
                      <a:pt x="6534" y="2153"/>
                    </a:lnTo>
                    <a:lnTo>
                      <a:pt x="6553" y="2153"/>
                    </a:lnTo>
                    <a:lnTo>
                      <a:pt x="6572" y="2153"/>
                    </a:lnTo>
                    <a:lnTo>
                      <a:pt x="6610" y="2153"/>
                    </a:lnTo>
                    <a:lnTo>
                      <a:pt x="6629" y="2153"/>
                    </a:lnTo>
                    <a:lnTo>
                      <a:pt x="6648" y="2172"/>
                    </a:lnTo>
                    <a:lnTo>
                      <a:pt x="6668" y="2191"/>
                    </a:lnTo>
                    <a:lnTo>
                      <a:pt x="6668" y="2210"/>
                    </a:lnTo>
                    <a:lnTo>
                      <a:pt x="6668" y="2248"/>
                    </a:lnTo>
                    <a:lnTo>
                      <a:pt x="6744" y="2553"/>
                    </a:lnTo>
                    <a:lnTo>
                      <a:pt x="6744" y="2591"/>
                    </a:lnTo>
                    <a:lnTo>
                      <a:pt x="6801" y="2648"/>
                    </a:lnTo>
                    <a:lnTo>
                      <a:pt x="6820" y="2667"/>
                    </a:lnTo>
                    <a:lnTo>
                      <a:pt x="6877" y="2686"/>
                    </a:lnTo>
                    <a:lnTo>
                      <a:pt x="6896" y="2705"/>
                    </a:lnTo>
                    <a:lnTo>
                      <a:pt x="6896" y="2724"/>
                    </a:lnTo>
                    <a:lnTo>
                      <a:pt x="6915" y="2762"/>
                    </a:lnTo>
                    <a:lnTo>
                      <a:pt x="6934" y="2801"/>
                    </a:lnTo>
                    <a:lnTo>
                      <a:pt x="6953" y="2819"/>
                    </a:lnTo>
                    <a:lnTo>
                      <a:pt x="6972" y="2838"/>
                    </a:lnTo>
                    <a:lnTo>
                      <a:pt x="6972" y="2858"/>
                    </a:lnTo>
                    <a:lnTo>
                      <a:pt x="6972" y="2915"/>
                    </a:lnTo>
                    <a:lnTo>
                      <a:pt x="6972" y="2934"/>
                    </a:lnTo>
                    <a:lnTo>
                      <a:pt x="6972" y="2953"/>
                    </a:lnTo>
                    <a:lnTo>
                      <a:pt x="7010" y="2991"/>
                    </a:lnTo>
                    <a:lnTo>
                      <a:pt x="7029" y="2991"/>
                    </a:lnTo>
                    <a:lnTo>
                      <a:pt x="7049" y="3010"/>
                    </a:lnTo>
                    <a:lnTo>
                      <a:pt x="7068" y="3010"/>
                    </a:lnTo>
                    <a:lnTo>
                      <a:pt x="7105" y="3010"/>
                    </a:lnTo>
                    <a:lnTo>
                      <a:pt x="7125" y="3010"/>
                    </a:lnTo>
                    <a:lnTo>
                      <a:pt x="7163" y="2991"/>
                    </a:lnTo>
                    <a:lnTo>
                      <a:pt x="7181" y="2991"/>
                    </a:lnTo>
                    <a:lnTo>
                      <a:pt x="7201" y="2991"/>
                    </a:lnTo>
                    <a:lnTo>
                      <a:pt x="7201" y="3010"/>
                    </a:lnTo>
                    <a:lnTo>
                      <a:pt x="7220" y="3029"/>
                    </a:lnTo>
                    <a:lnTo>
                      <a:pt x="7239" y="3029"/>
                    </a:lnTo>
                    <a:lnTo>
                      <a:pt x="7258" y="3029"/>
                    </a:lnTo>
                    <a:lnTo>
                      <a:pt x="7296" y="3029"/>
                    </a:lnTo>
                    <a:lnTo>
                      <a:pt x="7315" y="3029"/>
                    </a:lnTo>
                    <a:lnTo>
                      <a:pt x="7334" y="3048"/>
                    </a:lnTo>
                    <a:lnTo>
                      <a:pt x="7353" y="3048"/>
                    </a:lnTo>
                    <a:lnTo>
                      <a:pt x="7353" y="3067"/>
                    </a:lnTo>
                    <a:lnTo>
                      <a:pt x="7372" y="3067"/>
                    </a:lnTo>
                    <a:lnTo>
                      <a:pt x="7391" y="3086"/>
                    </a:lnTo>
                    <a:lnTo>
                      <a:pt x="7410" y="3143"/>
                    </a:lnTo>
                    <a:lnTo>
                      <a:pt x="7296" y="3562"/>
                    </a:lnTo>
                    <a:lnTo>
                      <a:pt x="7296" y="3600"/>
                    </a:lnTo>
                    <a:lnTo>
                      <a:pt x="7296" y="3639"/>
                    </a:lnTo>
                    <a:lnTo>
                      <a:pt x="7315" y="3676"/>
                    </a:lnTo>
                    <a:lnTo>
                      <a:pt x="7562" y="4172"/>
                    </a:lnTo>
                    <a:lnTo>
                      <a:pt x="7163" y="4286"/>
                    </a:lnTo>
                    <a:lnTo>
                      <a:pt x="6687" y="4705"/>
                    </a:lnTo>
                    <a:lnTo>
                      <a:pt x="6343" y="4534"/>
                    </a:lnTo>
                    <a:lnTo>
                      <a:pt x="6191" y="4382"/>
                    </a:lnTo>
                    <a:lnTo>
                      <a:pt x="6020" y="4229"/>
                    </a:lnTo>
                    <a:lnTo>
                      <a:pt x="5848" y="4210"/>
                    </a:lnTo>
                    <a:lnTo>
                      <a:pt x="5658" y="4210"/>
                    </a:lnTo>
                    <a:lnTo>
                      <a:pt x="5544" y="4115"/>
                    </a:lnTo>
                    <a:lnTo>
                      <a:pt x="5505" y="3753"/>
                    </a:lnTo>
                    <a:lnTo>
                      <a:pt x="5391" y="3600"/>
                    </a:lnTo>
                    <a:lnTo>
                      <a:pt x="5258" y="3448"/>
                    </a:lnTo>
                    <a:lnTo>
                      <a:pt x="5258" y="3182"/>
                    </a:lnTo>
                    <a:lnTo>
                      <a:pt x="5200" y="2896"/>
                    </a:lnTo>
                    <a:lnTo>
                      <a:pt x="4896" y="2743"/>
                    </a:lnTo>
                    <a:lnTo>
                      <a:pt x="3791" y="2325"/>
                    </a:lnTo>
                    <a:lnTo>
                      <a:pt x="3600" y="2553"/>
                    </a:lnTo>
                    <a:lnTo>
                      <a:pt x="3353" y="2629"/>
                    </a:lnTo>
                    <a:lnTo>
                      <a:pt x="2953" y="2610"/>
                    </a:lnTo>
                    <a:lnTo>
                      <a:pt x="2572" y="2705"/>
                    </a:lnTo>
                    <a:lnTo>
                      <a:pt x="2439" y="2801"/>
                    </a:lnTo>
                    <a:lnTo>
                      <a:pt x="2229" y="2782"/>
                    </a:lnTo>
                    <a:lnTo>
                      <a:pt x="2115" y="2648"/>
                    </a:lnTo>
                    <a:lnTo>
                      <a:pt x="1981" y="2629"/>
                    </a:lnTo>
                    <a:lnTo>
                      <a:pt x="1886" y="2724"/>
                    </a:lnTo>
                    <a:lnTo>
                      <a:pt x="1639" y="2782"/>
                    </a:lnTo>
                    <a:lnTo>
                      <a:pt x="1410" y="2819"/>
                    </a:lnTo>
                    <a:lnTo>
                      <a:pt x="1238" y="2819"/>
                    </a:lnTo>
                    <a:lnTo>
                      <a:pt x="1010" y="2858"/>
                    </a:lnTo>
                    <a:lnTo>
                      <a:pt x="1029" y="2686"/>
                    </a:lnTo>
                    <a:lnTo>
                      <a:pt x="1029" y="2667"/>
                    </a:lnTo>
                    <a:lnTo>
                      <a:pt x="991" y="2477"/>
                    </a:lnTo>
                    <a:lnTo>
                      <a:pt x="953" y="2420"/>
                    </a:lnTo>
                    <a:lnTo>
                      <a:pt x="953" y="2401"/>
                    </a:lnTo>
                    <a:lnTo>
                      <a:pt x="953" y="2381"/>
                    </a:lnTo>
                    <a:lnTo>
                      <a:pt x="953" y="2362"/>
                    </a:lnTo>
                    <a:lnTo>
                      <a:pt x="934" y="2362"/>
                    </a:lnTo>
                    <a:lnTo>
                      <a:pt x="915" y="2343"/>
                    </a:lnTo>
                    <a:lnTo>
                      <a:pt x="915" y="2362"/>
                    </a:lnTo>
                    <a:lnTo>
                      <a:pt x="896" y="2343"/>
                    </a:lnTo>
                    <a:lnTo>
                      <a:pt x="877" y="2343"/>
                    </a:lnTo>
                    <a:lnTo>
                      <a:pt x="877" y="2305"/>
                    </a:lnTo>
                    <a:lnTo>
                      <a:pt x="896" y="2305"/>
                    </a:lnTo>
                    <a:lnTo>
                      <a:pt x="915" y="2267"/>
                    </a:lnTo>
                    <a:lnTo>
                      <a:pt x="915" y="2248"/>
                    </a:lnTo>
                    <a:lnTo>
                      <a:pt x="839" y="1944"/>
                    </a:lnTo>
                    <a:lnTo>
                      <a:pt x="820" y="1886"/>
                    </a:lnTo>
                    <a:lnTo>
                      <a:pt x="725" y="1905"/>
                    </a:lnTo>
                    <a:lnTo>
                      <a:pt x="686" y="1905"/>
                    </a:lnTo>
                    <a:lnTo>
                      <a:pt x="667" y="1867"/>
                    </a:lnTo>
                    <a:lnTo>
                      <a:pt x="667" y="1848"/>
                    </a:lnTo>
                    <a:lnTo>
                      <a:pt x="648" y="1810"/>
                    </a:lnTo>
                    <a:lnTo>
                      <a:pt x="629" y="1791"/>
                    </a:lnTo>
                    <a:lnTo>
                      <a:pt x="610" y="1791"/>
                    </a:lnTo>
                    <a:lnTo>
                      <a:pt x="591" y="1791"/>
                    </a:lnTo>
                    <a:lnTo>
                      <a:pt x="553" y="1867"/>
                    </a:lnTo>
                    <a:lnTo>
                      <a:pt x="534" y="1810"/>
                    </a:lnTo>
                    <a:lnTo>
                      <a:pt x="572" y="1734"/>
                    </a:lnTo>
                    <a:lnTo>
                      <a:pt x="553" y="1695"/>
                    </a:lnTo>
                    <a:lnTo>
                      <a:pt x="515" y="1677"/>
                    </a:lnTo>
                    <a:lnTo>
                      <a:pt x="439" y="1695"/>
                    </a:lnTo>
                    <a:lnTo>
                      <a:pt x="400" y="1677"/>
                    </a:lnTo>
                    <a:lnTo>
                      <a:pt x="381" y="1658"/>
                    </a:lnTo>
                    <a:lnTo>
                      <a:pt x="344" y="1639"/>
                    </a:lnTo>
                    <a:lnTo>
                      <a:pt x="344" y="1619"/>
                    </a:lnTo>
                    <a:lnTo>
                      <a:pt x="324" y="1600"/>
                    </a:lnTo>
                    <a:lnTo>
                      <a:pt x="305" y="1581"/>
                    </a:lnTo>
                    <a:lnTo>
                      <a:pt x="286" y="1600"/>
                    </a:lnTo>
                    <a:lnTo>
                      <a:pt x="248" y="1619"/>
                    </a:lnTo>
                    <a:lnTo>
                      <a:pt x="229" y="1639"/>
                    </a:lnTo>
                    <a:lnTo>
                      <a:pt x="210" y="1619"/>
                    </a:lnTo>
                    <a:lnTo>
                      <a:pt x="210" y="1600"/>
                    </a:lnTo>
                    <a:lnTo>
                      <a:pt x="210" y="1563"/>
                    </a:lnTo>
                    <a:lnTo>
                      <a:pt x="191" y="1581"/>
                    </a:lnTo>
                    <a:lnTo>
                      <a:pt x="172" y="1581"/>
                    </a:lnTo>
                    <a:lnTo>
                      <a:pt x="172" y="1563"/>
                    </a:lnTo>
                    <a:lnTo>
                      <a:pt x="153" y="1543"/>
                    </a:lnTo>
                    <a:lnTo>
                      <a:pt x="153" y="1448"/>
                    </a:lnTo>
                    <a:lnTo>
                      <a:pt x="115" y="1410"/>
                    </a:lnTo>
                    <a:lnTo>
                      <a:pt x="39" y="1353"/>
                    </a:lnTo>
                    <a:lnTo>
                      <a:pt x="19" y="1315"/>
                    </a:lnTo>
                    <a:lnTo>
                      <a:pt x="19" y="1277"/>
                    </a:lnTo>
                    <a:lnTo>
                      <a:pt x="58" y="1162"/>
                    </a:lnTo>
                    <a:lnTo>
                      <a:pt x="58" y="1124"/>
                    </a:lnTo>
                    <a:lnTo>
                      <a:pt x="58" y="1086"/>
                    </a:lnTo>
                    <a:lnTo>
                      <a:pt x="39" y="1048"/>
                    </a:lnTo>
                    <a:lnTo>
                      <a:pt x="0" y="1010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0" name="Freeform 16">
                <a:extLst>
                  <a:ext uri="{FF2B5EF4-FFF2-40B4-BE49-F238E27FC236}">
                    <a16:creationId xmlns:a16="http://schemas.microsoft.com/office/drawing/2014/main" id="{136B6B94-ACF6-D54F-8DF4-FD0EE4968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2250" y="11014075"/>
                <a:ext cx="2284413" cy="2338388"/>
              </a:xfrm>
              <a:custGeom>
                <a:avLst/>
                <a:gdLst>
                  <a:gd name="T0" fmla="*/ 17245446 w 6344"/>
                  <a:gd name="T1" fmla="*/ 115845239 h 6496"/>
                  <a:gd name="T2" fmla="*/ 2463738 w 6344"/>
                  <a:gd name="T3" fmla="*/ 93687069 h 6496"/>
                  <a:gd name="T4" fmla="*/ 2463738 w 6344"/>
                  <a:gd name="T5" fmla="*/ 83838913 h 6496"/>
                  <a:gd name="T6" fmla="*/ 2463738 w 6344"/>
                  <a:gd name="T7" fmla="*/ 69066680 h 6496"/>
                  <a:gd name="T8" fmla="*/ 128368239 w 6344"/>
                  <a:gd name="T9" fmla="*/ 39392622 h 6496"/>
                  <a:gd name="T10" fmla="*/ 254402732 w 6344"/>
                  <a:gd name="T11" fmla="*/ 36930404 h 6496"/>
                  <a:gd name="T12" fmla="*/ 545760093 w 6344"/>
                  <a:gd name="T13" fmla="*/ 73990758 h 6496"/>
                  <a:gd name="T14" fmla="*/ 590364841 w 6344"/>
                  <a:gd name="T15" fmla="*/ 231950019 h 6496"/>
                  <a:gd name="T16" fmla="*/ 693967148 w 6344"/>
                  <a:gd name="T17" fmla="*/ 286244465 h 6496"/>
                  <a:gd name="T18" fmla="*/ 748426488 w 6344"/>
                  <a:gd name="T19" fmla="*/ 597238550 h 6496"/>
                  <a:gd name="T20" fmla="*/ 748426488 w 6344"/>
                  <a:gd name="T21" fmla="*/ 839166315 h 6496"/>
                  <a:gd name="T22" fmla="*/ 728588032 w 6344"/>
                  <a:gd name="T23" fmla="*/ 836574506 h 6496"/>
                  <a:gd name="T24" fmla="*/ 703951372 w 6344"/>
                  <a:gd name="T25" fmla="*/ 821802272 h 6496"/>
                  <a:gd name="T26" fmla="*/ 696560518 w 6344"/>
                  <a:gd name="T27" fmla="*/ 809492258 h 6496"/>
                  <a:gd name="T28" fmla="*/ 686705927 w 6344"/>
                  <a:gd name="T29" fmla="*/ 809492258 h 6496"/>
                  <a:gd name="T30" fmla="*/ 657012879 w 6344"/>
                  <a:gd name="T31" fmla="*/ 799644102 h 6496"/>
                  <a:gd name="T32" fmla="*/ 632246587 w 6344"/>
                  <a:gd name="T33" fmla="*/ 797181883 h 6496"/>
                  <a:gd name="T34" fmla="*/ 619928617 w 6344"/>
                  <a:gd name="T35" fmla="*/ 784871869 h 6496"/>
                  <a:gd name="T36" fmla="*/ 600219433 w 6344"/>
                  <a:gd name="T37" fmla="*/ 779947791 h 6496"/>
                  <a:gd name="T38" fmla="*/ 578046872 w 6344"/>
                  <a:gd name="T39" fmla="*/ 774894123 h 6496"/>
                  <a:gd name="T40" fmla="*/ 568062647 w 6344"/>
                  <a:gd name="T41" fmla="*/ 767507826 h 6496"/>
                  <a:gd name="T42" fmla="*/ 540962610 w 6344"/>
                  <a:gd name="T43" fmla="*/ 750273734 h 6496"/>
                  <a:gd name="T44" fmla="*/ 533442123 w 6344"/>
                  <a:gd name="T45" fmla="*/ 735501500 h 6496"/>
                  <a:gd name="T46" fmla="*/ 533442123 w 6344"/>
                  <a:gd name="T47" fmla="*/ 715675599 h 6496"/>
                  <a:gd name="T48" fmla="*/ 526050910 w 6344"/>
                  <a:gd name="T49" fmla="*/ 705827443 h 6496"/>
                  <a:gd name="T50" fmla="*/ 518660056 w 6344"/>
                  <a:gd name="T51" fmla="*/ 703365224 h 6496"/>
                  <a:gd name="T52" fmla="*/ 402609787 w 6344"/>
                  <a:gd name="T53" fmla="*/ 710751521 h 6496"/>
                  <a:gd name="T54" fmla="*/ 397682671 w 6344"/>
                  <a:gd name="T55" fmla="*/ 695979287 h 6496"/>
                  <a:gd name="T56" fmla="*/ 382900963 w 6344"/>
                  <a:gd name="T57" fmla="*/ 683668913 h 6496"/>
                  <a:gd name="T58" fmla="*/ 375380117 w 6344"/>
                  <a:gd name="T59" fmla="*/ 540482245 h 6496"/>
                  <a:gd name="T60" fmla="*/ 338296215 w 6344"/>
                  <a:gd name="T61" fmla="*/ 533095948 h 6496"/>
                  <a:gd name="T62" fmla="*/ 271777810 w 6344"/>
                  <a:gd name="T63" fmla="*/ 528171870 h 6496"/>
                  <a:gd name="T64" fmla="*/ 229636800 w 6344"/>
                  <a:gd name="T65" fmla="*/ 498497813 h 6496"/>
                  <a:gd name="T66" fmla="*/ 205000500 w 6344"/>
                  <a:gd name="T67" fmla="*/ 488649657 h 6496"/>
                  <a:gd name="T68" fmla="*/ 192682171 w 6344"/>
                  <a:gd name="T69" fmla="*/ 461437819 h 6496"/>
                  <a:gd name="T70" fmla="*/ 170379976 w 6344"/>
                  <a:gd name="T71" fmla="*/ 449127444 h 6496"/>
                  <a:gd name="T72" fmla="*/ 160525385 w 6344"/>
                  <a:gd name="T73" fmla="*/ 424507055 h 6496"/>
                  <a:gd name="T74" fmla="*/ 108659415 w 6344"/>
                  <a:gd name="T75" fmla="*/ 407143373 h 6496"/>
                  <a:gd name="T76" fmla="*/ 101268561 w 6344"/>
                  <a:gd name="T77" fmla="*/ 412067450 h 6496"/>
                  <a:gd name="T78" fmla="*/ 76631902 w 6344"/>
                  <a:gd name="T79" fmla="*/ 429431133 h 6496"/>
                  <a:gd name="T80" fmla="*/ 44475116 w 6344"/>
                  <a:gd name="T81" fmla="*/ 382522984 h 6496"/>
                  <a:gd name="T82" fmla="*/ 49402232 w 6344"/>
                  <a:gd name="T83" fmla="*/ 360234863 h 6496"/>
                  <a:gd name="T84" fmla="*/ 54329708 w 6344"/>
                  <a:gd name="T85" fmla="*/ 328228537 h 6496"/>
                  <a:gd name="T86" fmla="*/ 61720561 w 6344"/>
                  <a:gd name="T87" fmla="*/ 276396310 h 6496"/>
                  <a:gd name="T88" fmla="*/ 56793446 w 6344"/>
                  <a:gd name="T89" fmla="*/ 236874097 h 6496"/>
                  <a:gd name="T90" fmla="*/ 61720561 w 6344"/>
                  <a:gd name="T91" fmla="*/ 231950019 h 6496"/>
                  <a:gd name="T92" fmla="*/ 66647677 w 6344"/>
                  <a:gd name="T93" fmla="*/ 217177785 h 6496"/>
                  <a:gd name="T94" fmla="*/ 46938854 w 6344"/>
                  <a:gd name="T95" fmla="*/ 187503728 h 6496"/>
                  <a:gd name="T96" fmla="*/ 51865970 w 6344"/>
                  <a:gd name="T97" fmla="*/ 167807417 h 6496"/>
                  <a:gd name="T98" fmla="*/ 59256823 w 6344"/>
                  <a:gd name="T99" fmla="*/ 155367452 h 6496"/>
                  <a:gd name="T100" fmla="*/ 49402232 w 6344"/>
                  <a:gd name="T101" fmla="*/ 138133360 h 6496"/>
                  <a:gd name="T102" fmla="*/ 61720561 w 6344"/>
                  <a:gd name="T103" fmla="*/ 128285204 h 6496"/>
                  <a:gd name="T104" fmla="*/ 66647677 w 6344"/>
                  <a:gd name="T105" fmla="*/ 98611147 h 6496"/>
                  <a:gd name="T106" fmla="*/ 39548000 w 6344"/>
                  <a:gd name="T107" fmla="*/ 98611147 h 64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344" h="6496">
                    <a:moveTo>
                      <a:pt x="286" y="875"/>
                    </a:moveTo>
                    <a:lnTo>
                      <a:pt x="247" y="875"/>
                    </a:lnTo>
                    <a:lnTo>
                      <a:pt x="191" y="914"/>
                    </a:lnTo>
                    <a:lnTo>
                      <a:pt x="171" y="914"/>
                    </a:lnTo>
                    <a:lnTo>
                      <a:pt x="133" y="894"/>
                    </a:lnTo>
                    <a:lnTo>
                      <a:pt x="76" y="818"/>
                    </a:lnTo>
                    <a:lnTo>
                      <a:pt x="19" y="780"/>
                    </a:lnTo>
                    <a:lnTo>
                      <a:pt x="0" y="761"/>
                    </a:lnTo>
                    <a:lnTo>
                      <a:pt x="0" y="723"/>
                    </a:lnTo>
                    <a:lnTo>
                      <a:pt x="19" y="723"/>
                    </a:lnTo>
                    <a:lnTo>
                      <a:pt x="38" y="704"/>
                    </a:lnTo>
                    <a:lnTo>
                      <a:pt x="38" y="666"/>
                    </a:lnTo>
                    <a:lnTo>
                      <a:pt x="19" y="666"/>
                    </a:lnTo>
                    <a:lnTo>
                      <a:pt x="19" y="647"/>
                    </a:lnTo>
                    <a:lnTo>
                      <a:pt x="0" y="628"/>
                    </a:lnTo>
                    <a:lnTo>
                      <a:pt x="0" y="609"/>
                    </a:lnTo>
                    <a:lnTo>
                      <a:pt x="19" y="552"/>
                    </a:lnTo>
                    <a:lnTo>
                      <a:pt x="19" y="533"/>
                    </a:lnTo>
                    <a:lnTo>
                      <a:pt x="247" y="494"/>
                    </a:lnTo>
                    <a:lnTo>
                      <a:pt x="419" y="494"/>
                    </a:lnTo>
                    <a:lnTo>
                      <a:pt x="648" y="457"/>
                    </a:lnTo>
                    <a:lnTo>
                      <a:pt x="895" y="399"/>
                    </a:lnTo>
                    <a:lnTo>
                      <a:pt x="990" y="304"/>
                    </a:lnTo>
                    <a:lnTo>
                      <a:pt x="1124" y="323"/>
                    </a:lnTo>
                    <a:lnTo>
                      <a:pt x="1238" y="457"/>
                    </a:lnTo>
                    <a:lnTo>
                      <a:pt x="1448" y="476"/>
                    </a:lnTo>
                    <a:lnTo>
                      <a:pt x="1581" y="380"/>
                    </a:lnTo>
                    <a:lnTo>
                      <a:pt x="1962" y="285"/>
                    </a:lnTo>
                    <a:lnTo>
                      <a:pt x="2362" y="304"/>
                    </a:lnTo>
                    <a:lnTo>
                      <a:pt x="2609" y="228"/>
                    </a:lnTo>
                    <a:lnTo>
                      <a:pt x="2800" y="0"/>
                    </a:lnTo>
                    <a:lnTo>
                      <a:pt x="3905" y="418"/>
                    </a:lnTo>
                    <a:lnTo>
                      <a:pt x="4209" y="571"/>
                    </a:lnTo>
                    <a:lnTo>
                      <a:pt x="4267" y="857"/>
                    </a:lnTo>
                    <a:lnTo>
                      <a:pt x="4267" y="1123"/>
                    </a:lnTo>
                    <a:lnTo>
                      <a:pt x="4400" y="1275"/>
                    </a:lnTo>
                    <a:lnTo>
                      <a:pt x="4514" y="1428"/>
                    </a:lnTo>
                    <a:lnTo>
                      <a:pt x="4553" y="1790"/>
                    </a:lnTo>
                    <a:lnTo>
                      <a:pt x="4667" y="1885"/>
                    </a:lnTo>
                    <a:lnTo>
                      <a:pt x="4857" y="1885"/>
                    </a:lnTo>
                    <a:lnTo>
                      <a:pt x="5029" y="1904"/>
                    </a:lnTo>
                    <a:lnTo>
                      <a:pt x="5200" y="2057"/>
                    </a:lnTo>
                    <a:lnTo>
                      <a:pt x="5352" y="2209"/>
                    </a:lnTo>
                    <a:lnTo>
                      <a:pt x="5696" y="2380"/>
                    </a:lnTo>
                    <a:lnTo>
                      <a:pt x="5677" y="3009"/>
                    </a:lnTo>
                    <a:lnTo>
                      <a:pt x="5772" y="3657"/>
                    </a:lnTo>
                    <a:lnTo>
                      <a:pt x="5829" y="4209"/>
                    </a:lnTo>
                    <a:lnTo>
                      <a:pt x="5772" y="4609"/>
                    </a:lnTo>
                    <a:lnTo>
                      <a:pt x="6343" y="4895"/>
                    </a:lnTo>
                    <a:lnTo>
                      <a:pt x="5848" y="6476"/>
                    </a:lnTo>
                    <a:lnTo>
                      <a:pt x="5810" y="6495"/>
                    </a:lnTo>
                    <a:lnTo>
                      <a:pt x="5791" y="6476"/>
                    </a:lnTo>
                    <a:lnTo>
                      <a:pt x="5772" y="6476"/>
                    </a:lnTo>
                    <a:lnTo>
                      <a:pt x="5733" y="6456"/>
                    </a:lnTo>
                    <a:lnTo>
                      <a:pt x="5714" y="6456"/>
                    </a:lnTo>
                    <a:lnTo>
                      <a:pt x="5677" y="6456"/>
                    </a:lnTo>
                    <a:lnTo>
                      <a:pt x="5638" y="6456"/>
                    </a:lnTo>
                    <a:lnTo>
                      <a:pt x="5619" y="6456"/>
                    </a:lnTo>
                    <a:lnTo>
                      <a:pt x="5600" y="6437"/>
                    </a:lnTo>
                    <a:lnTo>
                      <a:pt x="5581" y="6437"/>
                    </a:lnTo>
                    <a:lnTo>
                      <a:pt x="5543" y="6400"/>
                    </a:lnTo>
                    <a:lnTo>
                      <a:pt x="5448" y="6361"/>
                    </a:lnTo>
                    <a:lnTo>
                      <a:pt x="5429" y="6342"/>
                    </a:lnTo>
                    <a:lnTo>
                      <a:pt x="5429" y="6323"/>
                    </a:lnTo>
                    <a:lnTo>
                      <a:pt x="5391" y="6247"/>
                    </a:lnTo>
                    <a:lnTo>
                      <a:pt x="5372" y="6247"/>
                    </a:lnTo>
                    <a:lnTo>
                      <a:pt x="5352" y="6228"/>
                    </a:lnTo>
                    <a:lnTo>
                      <a:pt x="5333" y="6228"/>
                    </a:lnTo>
                    <a:lnTo>
                      <a:pt x="5315" y="6247"/>
                    </a:lnTo>
                    <a:lnTo>
                      <a:pt x="5296" y="6247"/>
                    </a:lnTo>
                    <a:lnTo>
                      <a:pt x="5276" y="6228"/>
                    </a:lnTo>
                    <a:lnTo>
                      <a:pt x="5257" y="6209"/>
                    </a:lnTo>
                    <a:lnTo>
                      <a:pt x="5219" y="6209"/>
                    </a:lnTo>
                    <a:lnTo>
                      <a:pt x="5124" y="6190"/>
                    </a:lnTo>
                    <a:lnTo>
                      <a:pt x="5067" y="6171"/>
                    </a:lnTo>
                    <a:lnTo>
                      <a:pt x="5048" y="6190"/>
                    </a:lnTo>
                    <a:lnTo>
                      <a:pt x="4934" y="6190"/>
                    </a:lnTo>
                    <a:lnTo>
                      <a:pt x="4915" y="6190"/>
                    </a:lnTo>
                    <a:lnTo>
                      <a:pt x="4895" y="6171"/>
                    </a:lnTo>
                    <a:lnTo>
                      <a:pt x="4876" y="6152"/>
                    </a:lnTo>
                    <a:lnTo>
                      <a:pt x="4857" y="6114"/>
                    </a:lnTo>
                    <a:lnTo>
                      <a:pt x="4857" y="6095"/>
                    </a:lnTo>
                    <a:lnTo>
                      <a:pt x="4819" y="6075"/>
                    </a:lnTo>
                    <a:lnTo>
                      <a:pt x="4800" y="6075"/>
                    </a:lnTo>
                    <a:lnTo>
                      <a:pt x="4781" y="6057"/>
                    </a:lnTo>
                    <a:lnTo>
                      <a:pt x="4781" y="6038"/>
                    </a:lnTo>
                    <a:lnTo>
                      <a:pt x="4705" y="6038"/>
                    </a:lnTo>
                    <a:lnTo>
                      <a:pt x="4648" y="6019"/>
                    </a:lnTo>
                    <a:lnTo>
                      <a:pt x="4629" y="6019"/>
                    </a:lnTo>
                    <a:lnTo>
                      <a:pt x="4590" y="5980"/>
                    </a:lnTo>
                    <a:lnTo>
                      <a:pt x="4572" y="5980"/>
                    </a:lnTo>
                    <a:lnTo>
                      <a:pt x="4514" y="5980"/>
                    </a:lnTo>
                    <a:lnTo>
                      <a:pt x="4476" y="5980"/>
                    </a:lnTo>
                    <a:lnTo>
                      <a:pt x="4458" y="5980"/>
                    </a:lnTo>
                    <a:lnTo>
                      <a:pt x="4438" y="5980"/>
                    </a:lnTo>
                    <a:lnTo>
                      <a:pt x="4419" y="5961"/>
                    </a:lnTo>
                    <a:lnTo>
                      <a:pt x="4400" y="5943"/>
                    </a:lnTo>
                    <a:lnTo>
                      <a:pt x="4400" y="5923"/>
                    </a:lnTo>
                    <a:lnTo>
                      <a:pt x="4381" y="5923"/>
                    </a:lnTo>
                    <a:lnTo>
                      <a:pt x="4362" y="5904"/>
                    </a:lnTo>
                    <a:lnTo>
                      <a:pt x="4209" y="5828"/>
                    </a:lnTo>
                    <a:lnTo>
                      <a:pt x="4191" y="5809"/>
                    </a:lnTo>
                    <a:lnTo>
                      <a:pt x="4172" y="5809"/>
                    </a:lnTo>
                    <a:lnTo>
                      <a:pt x="4172" y="5790"/>
                    </a:lnTo>
                    <a:lnTo>
                      <a:pt x="4153" y="5733"/>
                    </a:lnTo>
                    <a:lnTo>
                      <a:pt x="4153" y="5714"/>
                    </a:lnTo>
                    <a:lnTo>
                      <a:pt x="4114" y="5694"/>
                    </a:lnTo>
                    <a:lnTo>
                      <a:pt x="4114" y="5676"/>
                    </a:lnTo>
                    <a:lnTo>
                      <a:pt x="4114" y="5599"/>
                    </a:lnTo>
                    <a:lnTo>
                      <a:pt x="4114" y="5542"/>
                    </a:lnTo>
                    <a:lnTo>
                      <a:pt x="4114" y="5523"/>
                    </a:lnTo>
                    <a:lnTo>
                      <a:pt x="4095" y="5504"/>
                    </a:lnTo>
                    <a:lnTo>
                      <a:pt x="4077" y="5466"/>
                    </a:lnTo>
                    <a:lnTo>
                      <a:pt x="4057" y="5466"/>
                    </a:lnTo>
                    <a:lnTo>
                      <a:pt x="4057" y="5447"/>
                    </a:lnTo>
                    <a:lnTo>
                      <a:pt x="4038" y="5428"/>
                    </a:lnTo>
                    <a:lnTo>
                      <a:pt x="4019" y="5428"/>
                    </a:lnTo>
                    <a:lnTo>
                      <a:pt x="4000" y="5428"/>
                    </a:lnTo>
                    <a:lnTo>
                      <a:pt x="3867" y="5542"/>
                    </a:lnTo>
                    <a:lnTo>
                      <a:pt x="3715" y="5562"/>
                    </a:lnTo>
                    <a:lnTo>
                      <a:pt x="3181" y="5562"/>
                    </a:lnTo>
                    <a:lnTo>
                      <a:pt x="3124" y="5523"/>
                    </a:lnTo>
                    <a:lnTo>
                      <a:pt x="3105" y="5485"/>
                    </a:lnTo>
                    <a:lnTo>
                      <a:pt x="3105" y="5447"/>
                    </a:lnTo>
                    <a:lnTo>
                      <a:pt x="3086" y="5409"/>
                    </a:lnTo>
                    <a:lnTo>
                      <a:pt x="3086" y="5390"/>
                    </a:lnTo>
                    <a:lnTo>
                      <a:pt x="3067" y="5390"/>
                    </a:lnTo>
                    <a:lnTo>
                      <a:pt x="3067" y="5371"/>
                    </a:lnTo>
                    <a:lnTo>
                      <a:pt x="3029" y="5352"/>
                    </a:lnTo>
                    <a:lnTo>
                      <a:pt x="3010" y="5333"/>
                    </a:lnTo>
                    <a:lnTo>
                      <a:pt x="2990" y="5313"/>
                    </a:lnTo>
                    <a:lnTo>
                      <a:pt x="2971" y="5295"/>
                    </a:lnTo>
                    <a:lnTo>
                      <a:pt x="2953" y="5276"/>
                    </a:lnTo>
                    <a:lnTo>
                      <a:pt x="2914" y="4952"/>
                    </a:lnTo>
                    <a:lnTo>
                      <a:pt x="2990" y="4247"/>
                    </a:lnTo>
                    <a:lnTo>
                      <a:pt x="2990" y="4228"/>
                    </a:lnTo>
                    <a:lnTo>
                      <a:pt x="2971" y="4209"/>
                    </a:lnTo>
                    <a:lnTo>
                      <a:pt x="2895" y="4171"/>
                    </a:lnTo>
                    <a:lnTo>
                      <a:pt x="2838" y="4152"/>
                    </a:lnTo>
                    <a:lnTo>
                      <a:pt x="2819" y="4209"/>
                    </a:lnTo>
                    <a:lnTo>
                      <a:pt x="2781" y="4190"/>
                    </a:lnTo>
                    <a:lnTo>
                      <a:pt x="2667" y="4114"/>
                    </a:lnTo>
                    <a:lnTo>
                      <a:pt x="2609" y="4114"/>
                    </a:lnTo>
                    <a:lnTo>
                      <a:pt x="2533" y="4133"/>
                    </a:lnTo>
                    <a:lnTo>
                      <a:pt x="2477" y="4133"/>
                    </a:lnTo>
                    <a:lnTo>
                      <a:pt x="2381" y="4133"/>
                    </a:lnTo>
                    <a:lnTo>
                      <a:pt x="2191" y="4076"/>
                    </a:lnTo>
                    <a:lnTo>
                      <a:pt x="2096" y="4076"/>
                    </a:lnTo>
                    <a:lnTo>
                      <a:pt x="2038" y="4057"/>
                    </a:lnTo>
                    <a:lnTo>
                      <a:pt x="1905" y="3904"/>
                    </a:lnTo>
                    <a:lnTo>
                      <a:pt x="1847" y="3866"/>
                    </a:lnTo>
                    <a:lnTo>
                      <a:pt x="1810" y="3847"/>
                    </a:lnTo>
                    <a:lnTo>
                      <a:pt x="1771" y="3847"/>
                    </a:lnTo>
                    <a:lnTo>
                      <a:pt x="1715" y="3847"/>
                    </a:lnTo>
                    <a:lnTo>
                      <a:pt x="1676" y="3828"/>
                    </a:lnTo>
                    <a:lnTo>
                      <a:pt x="1638" y="3809"/>
                    </a:lnTo>
                    <a:lnTo>
                      <a:pt x="1600" y="3790"/>
                    </a:lnTo>
                    <a:lnTo>
                      <a:pt x="1581" y="3771"/>
                    </a:lnTo>
                    <a:lnTo>
                      <a:pt x="1543" y="3713"/>
                    </a:lnTo>
                    <a:lnTo>
                      <a:pt x="1524" y="3657"/>
                    </a:lnTo>
                    <a:lnTo>
                      <a:pt x="1505" y="3637"/>
                    </a:lnTo>
                    <a:lnTo>
                      <a:pt x="1505" y="3581"/>
                    </a:lnTo>
                    <a:lnTo>
                      <a:pt x="1486" y="3561"/>
                    </a:lnTo>
                    <a:lnTo>
                      <a:pt x="1467" y="3561"/>
                    </a:lnTo>
                    <a:lnTo>
                      <a:pt x="1429" y="3561"/>
                    </a:lnTo>
                    <a:lnTo>
                      <a:pt x="1390" y="3542"/>
                    </a:lnTo>
                    <a:lnTo>
                      <a:pt x="1353" y="3504"/>
                    </a:lnTo>
                    <a:lnTo>
                      <a:pt x="1314" y="3466"/>
                    </a:lnTo>
                    <a:lnTo>
                      <a:pt x="1295" y="3428"/>
                    </a:lnTo>
                    <a:lnTo>
                      <a:pt x="1295" y="3314"/>
                    </a:lnTo>
                    <a:lnTo>
                      <a:pt x="1276" y="3295"/>
                    </a:lnTo>
                    <a:lnTo>
                      <a:pt x="1238" y="3276"/>
                    </a:lnTo>
                    <a:lnTo>
                      <a:pt x="1143" y="3218"/>
                    </a:lnTo>
                    <a:lnTo>
                      <a:pt x="1105" y="3180"/>
                    </a:lnTo>
                    <a:lnTo>
                      <a:pt x="1086" y="3180"/>
                    </a:lnTo>
                    <a:lnTo>
                      <a:pt x="972" y="3142"/>
                    </a:lnTo>
                    <a:lnTo>
                      <a:pt x="838" y="3142"/>
                    </a:lnTo>
                    <a:lnTo>
                      <a:pt x="819" y="3142"/>
                    </a:lnTo>
                    <a:lnTo>
                      <a:pt x="800" y="3142"/>
                    </a:lnTo>
                    <a:lnTo>
                      <a:pt x="781" y="3161"/>
                    </a:lnTo>
                    <a:lnTo>
                      <a:pt x="781" y="3180"/>
                    </a:lnTo>
                    <a:lnTo>
                      <a:pt x="762" y="3180"/>
                    </a:lnTo>
                    <a:lnTo>
                      <a:pt x="743" y="3200"/>
                    </a:lnTo>
                    <a:lnTo>
                      <a:pt x="686" y="3237"/>
                    </a:lnTo>
                    <a:lnTo>
                      <a:pt x="609" y="3295"/>
                    </a:lnTo>
                    <a:lnTo>
                      <a:pt x="591" y="3314"/>
                    </a:lnTo>
                    <a:lnTo>
                      <a:pt x="533" y="3332"/>
                    </a:lnTo>
                    <a:lnTo>
                      <a:pt x="324" y="3390"/>
                    </a:lnTo>
                    <a:lnTo>
                      <a:pt x="305" y="3142"/>
                    </a:lnTo>
                    <a:lnTo>
                      <a:pt x="324" y="2990"/>
                    </a:lnTo>
                    <a:lnTo>
                      <a:pt x="343" y="2952"/>
                    </a:lnTo>
                    <a:lnTo>
                      <a:pt x="381" y="2875"/>
                    </a:lnTo>
                    <a:lnTo>
                      <a:pt x="400" y="2838"/>
                    </a:lnTo>
                    <a:lnTo>
                      <a:pt x="400" y="2799"/>
                    </a:lnTo>
                    <a:lnTo>
                      <a:pt x="381" y="2780"/>
                    </a:lnTo>
                    <a:lnTo>
                      <a:pt x="381" y="2761"/>
                    </a:lnTo>
                    <a:lnTo>
                      <a:pt x="381" y="2742"/>
                    </a:lnTo>
                    <a:lnTo>
                      <a:pt x="381" y="2704"/>
                    </a:lnTo>
                    <a:lnTo>
                      <a:pt x="400" y="2571"/>
                    </a:lnTo>
                    <a:lnTo>
                      <a:pt x="419" y="2533"/>
                    </a:lnTo>
                    <a:lnTo>
                      <a:pt x="438" y="2475"/>
                    </a:lnTo>
                    <a:lnTo>
                      <a:pt x="552" y="2361"/>
                    </a:lnTo>
                    <a:lnTo>
                      <a:pt x="572" y="2285"/>
                    </a:lnTo>
                    <a:lnTo>
                      <a:pt x="552" y="2209"/>
                    </a:lnTo>
                    <a:lnTo>
                      <a:pt x="476" y="2133"/>
                    </a:lnTo>
                    <a:lnTo>
                      <a:pt x="457" y="2076"/>
                    </a:lnTo>
                    <a:lnTo>
                      <a:pt x="419" y="1981"/>
                    </a:lnTo>
                    <a:lnTo>
                      <a:pt x="419" y="1923"/>
                    </a:lnTo>
                    <a:lnTo>
                      <a:pt x="419" y="1866"/>
                    </a:lnTo>
                    <a:lnTo>
                      <a:pt x="438" y="1828"/>
                    </a:lnTo>
                    <a:lnTo>
                      <a:pt x="457" y="1828"/>
                    </a:lnTo>
                    <a:lnTo>
                      <a:pt x="476" y="1828"/>
                    </a:lnTo>
                    <a:lnTo>
                      <a:pt x="495" y="1809"/>
                    </a:lnTo>
                    <a:lnTo>
                      <a:pt x="476" y="1790"/>
                    </a:lnTo>
                    <a:lnTo>
                      <a:pt x="457" y="1771"/>
                    </a:lnTo>
                    <a:lnTo>
                      <a:pt x="457" y="1752"/>
                    </a:lnTo>
                    <a:lnTo>
                      <a:pt x="476" y="1732"/>
                    </a:lnTo>
                    <a:lnTo>
                      <a:pt x="514" y="1695"/>
                    </a:lnTo>
                    <a:lnTo>
                      <a:pt x="514" y="1676"/>
                    </a:lnTo>
                    <a:lnTo>
                      <a:pt x="457" y="1523"/>
                    </a:lnTo>
                    <a:lnTo>
                      <a:pt x="438" y="1504"/>
                    </a:lnTo>
                    <a:lnTo>
                      <a:pt x="400" y="1504"/>
                    </a:lnTo>
                    <a:lnTo>
                      <a:pt x="381" y="1485"/>
                    </a:lnTo>
                    <a:lnTo>
                      <a:pt x="362" y="1447"/>
                    </a:lnTo>
                    <a:lnTo>
                      <a:pt x="362" y="1371"/>
                    </a:lnTo>
                    <a:lnTo>
                      <a:pt x="362" y="1351"/>
                    </a:lnTo>
                    <a:lnTo>
                      <a:pt x="381" y="1333"/>
                    </a:lnTo>
                    <a:lnTo>
                      <a:pt x="400" y="1314"/>
                    </a:lnTo>
                    <a:lnTo>
                      <a:pt x="400" y="1295"/>
                    </a:lnTo>
                    <a:lnTo>
                      <a:pt x="381" y="1275"/>
                    </a:lnTo>
                    <a:lnTo>
                      <a:pt x="381" y="1256"/>
                    </a:lnTo>
                    <a:lnTo>
                      <a:pt x="362" y="1237"/>
                    </a:lnTo>
                    <a:lnTo>
                      <a:pt x="381" y="1219"/>
                    </a:lnTo>
                    <a:lnTo>
                      <a:pt x="457" y="1199"/>
                    </a:lnTo>
                    <a:lnTo>
                      <a:pt x="438" y="1180"/>
                    </a:lnTo>
                    <a:lnTo>
                      <a:pt x="400" y="1142"/>
                    </a:lnTo>
                    <a:lnTo>
                      <a:pt x="381" y="1104"/>
                    </a:lnTo>
                    <a:lnTo>
                      <a:pt x="381" y="1085"/>
                    </a:lnTo>
                    <a:lnTo>
                      <a:pt x="381" y="1066"/>
                    </a:lnTo>
                    <a:lnTo>
                      <a:pt x="381" y="1047"/>
                    </a:lnTo>
                    <a:lnTo>
                      <a:pt x="362" y="1028"/>
                    </a:lnTo>
                    <a:lnTo>
                      <a:pt x="343" y="1009"/>
                    </a:lnTo>
                    <a:lnTo>
                      <a:pt x="419" y="990"/>
                    </a:lnTo>
                    <a:lnTo>
                      <a:pt x="476" y="990"/>
                    </a:lnTo>
                    <a:lnTo>
                      <a:pt x="514" y="971"/>
                    </a:lnTo>
                    <a:lnTo>
                      <a:pt x="552" y="914"/>
                    </a:lnTo>
                    <a:lnTo>
                      <a:pt x="552" y="857"/>
                    </a:lnTo>
                    <a:lnTo>
                      <a:pt x="533" y="799"/>
                    </a:lnTo>
                    <a:lnTo>
                      <a:pt x="514" y="761"/>
                    </a:lnTo>
                    <a:lnTo>
                      <a:pt x="476" y="723"/>
                    </a:lnTo>
                    <a:lnTo>
                      <a:pt x="438" y="704"/>
                    </a:lnTo>
                    <a:lnTo>
                      <a:pt x="381" y="685"/>
                    </a:lnTo>
                    <a:lnTo>
                      <a:pt x="343" y="704"/>
                    </a:lnTo>
                    <a:lnTo>
                      <a:pt x="305" y="761"/>
                    </a:lnTo>
                    <a:lnTo>
                      <a:pt x="286" y="818"/>
                    </a:lnTo>
                    <a:lnTo>
                      <a:pt x="286" y="875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1" name="Freeform 17">
                <a:extLst>
                  <a:ext uri="{FF2B5EF4-FFF2-40B4-BE49-F238E27FC236}">
                    <a16:creationId xmlns:a16="http://schemas.microsoft.com/office/drawing/2014/main" id="{0C2A9649-0390-6840-BF3E-56F74D993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5438" y="11260138"/>
                <a:ext cx="96837" cy="117475"/>
              </a:xfrm>
              <a:custGeom>
                <a:avLst/>
                <a:gdLst>
                  <a:gd name="T0" fmla="*/ 7497795 w 267"/>
                  <a:gd name="T1" fmla="*/ 42332207 h 325"/>
                  <a:gd name="T2" fmla="*/ 9997060 w 267"/>
                  <a:gd name="T3" fmla="*/ 37367171 h 325"/>
                  <a:gd name="T4" fmla="*/ 9997060 w 267"/>
                  <a:gd name="T5" fmla="*/ 34884653 h 325"/>
                  <a:gd name="T6" fmla="*/ 12496325 w 267"/>
                  <a:gd name="T7" fmla="*/ 32402135 h 325"/>
                  <a:gd name="T8" fmla="*/ 4998530 w 267"/>
                  <a:gd name="T9" fmla="*/ 27306612 h 325"/>
                  <a:gd name="T10" fmla="*/ 0 w 267"/>
                  <a:gd name="T11" fmla="*/ 24824456 h 325"/>
                  <a:gd name="T12" fmla="*/ 0 w 267"/>
                  <a:gd name="T13" fmla="*/ 17376902 h 325"/>
                  <a:gd name="T14" fmla="*/ 2499265 w 267"/>
                  <a:gd name="T15" fmla="*/ 9929710 h 325"/>
                  <a:gd name="T16" fmla="*/ 7497795 w 267"/>
                  <a:gd name="T17" fmla="*/ 2482518 h 325"/>
                  <a:gd name="T18" fmla="*/ 12496325 w 267"/>
                  <a:gd name="T19" fmla="*/ 0 h 325"/>
                  <a:gd name="T20" fmla="*/ 19994120 w 267"/>
                  <a:gd name="T21" fmla="*/ 2482518 h 325"/>
                  <a:gd name="T22" fmla="*/ 24992650 w 267"/>
                  <a:gd name="T23" fmla="*/ 4965036 h 325"/>
                  <a:gd name="T24" fmla="*/ 29991181 w 267"/>
                  <a:gd name="T25" fmla="*/ 9929710 h 325"/>
                  <a:gd name="T26" fmla="*/ 32490446 w 267"/>
                  <a:gd name="T27" fmla="*/ 14894746 h 325"/>
                  <a:gd name="T28" fmla="*/ 34989711 w 267"/>
                  <a:gd name="T29" fmla="*/ 22472425 h 325"/>
                  <a:gd name="T30" fmla="*/ 34989711 w 267"/>
                  <a:gd name="T31" fmla="*/ 29919979 h 325"/>
                  <a:gd name="T32" fmla="*/ 29991181 w 267"/>
                  <a:gd name="T33" fmla="*/ 37367171 h 325"/>
                  <a:gd name="T34" fmla="*/ 24992650 w 267"/>
                  <a:gd name="T35" fmla="*/ 39849689 h 325"/>
                  <a:gd name="T36" fmla="*/ 17494855 w 267"/>
                  <a:gd name="T37" fmla="*/ 39849689 h 325"/>
                  <a:gd name="T38" fmla="*/ 7497795 w 267"/>
                  <a:gd name="T39" fmla="*/ 42332207 h 3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7" h="325">
                    <a:moveTo>
                      <a:pt x="57" y="324"/>
                    </a:moveTo>
                    <a:lnTo>
                      <a:pt x="76" y="286"/>
                    </a:lnTo>
                    <a:lnTo>
                      <a:pt x="76" y="267"/>
                    </a:lnTo>
                    <a:lnTo>
                      <a:pt x="95" y="248"/>
                    </a:lnTo>
                    <a:lnTo>
                      <a:pt x="38" y="209"/>
                    </a:lnTo>
                    <a:lnTo>
                      <a:pt x="0" y="190"/>
                    </a:lnTo>
                    <a:lnTo>
                      <a:pt x="0" y="133"/>
                    </a:lnTo>
                    <a:lnTo>
                      <a:pt x="19" y="76"/>
                    </a:lnTo>
                    <a:lnTo>
                      <a:pt x="57" y="19"/>
                    </a:lnTo>
                    <a:lnTo>
                      <a:pt x="95" y="0"/>
                    </a:lnTo>
                    <a:lnTo>
                      <a:pt x="152" y="19"/>
                    </a:lnTo>
                    <a:lnTo>
                      <a:pt x="190" y="38"/>
                    </a:lnTo>
                    <a:lnTo>
                      <a:pt x="228" y="76"/>
                    </a:lnTo>
                    <a:lnTo>
                      <a:pt x="247" y="114"/>
                    </a:lnTo>
                    <a:lnTo>
                      <a:pt x="266" y="172"/>
                    </a:lnTo>
                    <a:lnTo>
                      <a:pt x="266" y="229"/>
                    </a:lnTo>
                    <a:lnTo>
                      <a:pt x="228" y="286"/>
                    </a:lnTo>
                    <a:lnTo>
                      <a:pt x="190" y="305"/>
                    </a:lnTo>
                    <a:lnTo>
                      <a:pt x="133" y="305"/>
                    </a:lnTo>
                    <a:lnTo>
                      <a:pt x="57" y="324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2" name="Freeform 18">
                <a:extLst>
                  <a:ext uri="{FF2B5EF4-FFF2-40B4-BE49-F238E27FC236}">
                    <a16:creationId xmlns:a16="http://schemas.microsoft.com/office/drawing/2014/main" id="{E397A6D9-1086-7547-8929-C9E8903F9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81438" y="12144375"/>
                <a:ext cx="1323975" cy="1755775"/>
              </a:xfrm>
              <a:custGeom>
                <a:avLst/>
                <a:gdLst>
                  <a:gd name="T0" fmla="*/ 54323303 w 3677"/>
                  <a:gd name="T1" fmla="*/ 387498967 h 4878"/>
                  <a:gd name="T2" fmla="*/ 98793308 w 3677"/>
                  <a:gd name="T3" fmla="*/ 392422191 h 4878"/>
                  <a:gd name="T4" fmla="*/ 116036669 w 3677"/>
                  <a:gd name="T5" fmla="*/ 382575742 h 4878"/>
                  <a:gd name="T6" fmla="*/ 135743624 w 3677"/>
                  <a:gd name="T7" fmla="*/ 379984912 h 4878"/>
                  <a:gd name="T8" fmla="*/ 224683274 w 3677"/>
                  <a:gd name="T9" fmla="*/ 397345056 h 4878"/>
                  <a:gd name="T10" fmla="*/ 286526265 w 3677"/>
                  <a:gd name="T11" fmla="*/ 365215597 h 4878"/>
                  <a:gd name="T12" fmla="*/ 239593026 w 3677"/>
                  <a:gd name="T13" fmla="*/ 338138581 h 4878"/>
                  <a:gd name="T14" fmla="*/ 224683274 w 3677"/>
                  <a:gd name="T15" fmla="*/ 315855212 h 4878"/>
                  <a:gd name="T16" fmla="*/ 175286801 w 3677"/>
                  <a:gd name="T17" fmla="*/ 264162792 h 4878"/>
                  <a:gd name="T18" fmla="*/ 170359972 w 3677"/>
                  <a:gd name="T19" fmla="*/ 246802287 h 4878"/>
                  <a:gd name="T20" fmla="*/ 158043439 w 3677"/>
                  <a:gd name="T21" fmla="*/ 227109748 h 4878"/>
                  <a:gd name="T22" fmla="*/ 148189782 w 3677"/>
                  <a:gd name="T23" fmla="*/ 217263659 h 4878"/>
                  <a:gd name="T24" fmla="*/ 138336484 w 3677"/>
                  <a:gd name="T25" fmla="*/ 214802046 h 4878"/>
                  <a:gd name="T26" fmla="*/ 130946421 w 3677"/>
                  <a:gd name="T27" fmla="*/ 209749604 h 4878"/>
                  <a:gd name="T28" fmla="*/ 130946421 w 3677"/>
                  <a:gd name="T29" fmla="*/ 187595452 h 4878"/>
                  <a:gd name="T30" fmla="*/ 130946421 w 3677"/>
                  <a:gd name="T31" fmla="*/ 170235308 h 4878"/>
                  <a:gd name="T32" fmla="*/ 111109840 w 3677"/>
                  <a:gd name="T33" fmla="*/ 98720771 h 4878"/>
                  <a:gd name="T34" fmla="*/ 106183371 w 3677"/>
                  <a:gd name="T35" fmla="*/ 79028592 h 4878"/>
                  <a:gd name="T36" fmla="*/ 123426732 w 3677"/>
                  <a:gd name="T37" fmla="*/ 24615404 h 4878"/>
                  <a:gd name="T38" fmla="*/ 143263313 w 3677"/>
                  <a:gd name="T39" fmla="*/ 12307702 h 4878"/>
                  <a:gd name="T40" fmla="*/ 155579845 w 3677"/>
                  <a:gd name="T41" fmla="*/ 4923225 h 4878"/>
                  <a:gd name="T42" fmla="*/ 160506674 w 3677"/>
                  <a:gd name="T43" fmla="*/ 0 h 4878"/>
                  <a:gd name="T44" fmla="*/ 180342894 w 3677"/>
                  <a:gd name="T45" fmla="*/ 0 h 4878"/>
                  <a:gd name="T46" fmla="*/ 202513084 w 3677"/>
                  <a:gd name="T47" fmla="*/ 9846090 h 4878"/>
                  <a:gd name="T48" fmla="*/ 219756806 w 3677"/>
                  <a:gd name="T49" fmla="*/ 19821757 h 4878"/>
                  <a:gd name="T50" fmla="*/ 224683274 w 3677"/>
                  <a:gd name="T51" fmla="*/ 41975908 h 4878"/>
                  <a:gd name="T52" fmla="*/ 239593026 w 3677"/>
                  <a:gd name="T53" fmla="*/ 54283610 h 4878"/>
                  <a:gd name="T54" fmla="*/ 249446324 w 3677"/>
                  <a:gd name="T55" fmla="*/ 56874800 h 4878"/>
                  <a:gd name="T56" fmla="*/ 254373153 w 3677"/>
                  <a:gd name="T57" fmla="*/ 73975789 h 4878"/>
                  <a:gd name="T58" fmla="*/ 266690045 w 3677"/>
                  <a:gd name="T59" fmla="*/ 86413069 h 4878"/>
                  <a:gd name="T60" fmla="*/ 283933406 w 3677"/>
                  <a:gd name="T61" fmla="*/ 91336294 h 4878"/>
                  <a:gd name="T62" fmla="*/ 301306392 w 3677"/>
                  <a:gd name="T63" fmla="*/ 98720771 h 4878"/>
                  <a:gd name="T64" fmla="*/ 338386334 w 3677"/>
                  <a:gd name="T65" fmla="*/ 121004500 h 4878"/>
                  <a:gd name="T66" fmla="*/ 382726714 w 3677"/>
                  <a:gd name="T67" fmla="*/ 128388977 h 4878"/>
                  <a:gd name="T68" fmla="*/ 414879827 w 3677"/>
                  <a:gd name="T69" fmla="*/ 135773454 h 4878"/>
                  <a:gd name="T70" fmla="*/ 429659953 w 3677"/>
                  <a:gd name="T71" fmla="*/ 133312202 h 4878"/>
                  <a:gd name="T72" fmla="*/ 441976485 w 3677"/>
                  <a:gd name="T73" fmla="*/ 143158292 h 4878"/>
                  <a:gd name="T74" fmla="*/ 439513251 w 3677"/>
                  <a:gd name="T75" fmla="*/ 278931746 h 4878"/>
                  <a:gd name="T76" fmla="*/ 447032939 w 3677"/>
                  <a:gd name="T77" fmla="*/ 286316583 h 4878"/>
                  <a:gd name="T78" fmla="*/ 454423003 w 3677"/>
                  <a:gd name="T79" fmla="*/ 291239448 h 4878"/>
                  <a:gd name="T80" fmla="*/ 456886237 w 3677"/>
                  <a:gd name="T81" fmla="*/ 303547510 h 4878"/>
                  <a:gd name="T82" fmla="*/ 469203129 w 3677"/>
                  <a:gd name="T83" fmla="*/ 315855212 h 4878"/>
                  <a:gd name="T84" fmla="*/ 476593193 w 3677"/>
                  <a:gd name="T85" fmla="*/ 328292492 h 4878"/>
                  <a:gd name="T86" fmla="*/ 471666364 w 3677"/>
                  <a:gd name="T87" fmla="*/ 367677210 h 4878"/>
                  <a:gd name="T88" fmla="*/ 447032939 w 3677"/>
                  <a:gd name="T89" fmla="*/ 419499208 h 4878"/>
                  <a:gd name="T90" fmla="*/ 387782808 w 3677"/>
                  <a:gd name="T91" fmla="*/ 473912036 h 4878"/>
                  <a:gd name="T92" fmla="*/ 353166461 w 3677"/>
                  <a:gd name="T93" fmla="*/ 456551891 h 4878"/>
                  <a:gd name="T94" fmla="*/ 311159690 w 3677"/>
                  <a:gd name="T95" fmla="*/ 500989052 h 4878"/>
                  <a:gd name="T96" fmla="*/ 298843158 w 3677"/>
                  <a:gd name="T97" fmla="*/ 533118871 h 4878"/>
                  <a:gd name="T98" fmla="*/ 274080108 w 3677"/>
                  <a:gd name="T99" fmla="*/ 557734275 h 4878"/>
                  <a:gd name="T100" fmla="*/ 261763216 w 3677"/>
                  <a:gd name="T101" fmla="*/ 577426454 h 4878"/>
                  <a:gd name="T102" fmla="*/ 254373153 w 3677"/>
                  <a:gd name="T103" fmla="*/ 582479256 h 4878"/>
                  <a:gd name="T104" fmla="*/ 246983089 w 3677"/>
                  <a:gd name="T105" fmla="*/ 592325346 h 4878"/>
                  <a:gd name="T106" fmla="*/ 234536572 w 3677"/>
                  <a:gd name="T107" fmla="*/ 614479137 h 4878"/>
                  <a:gd name="T108" fmla="*/ 227276494 w 3677"/>
                  <a:gd name="T109" fmla="*/ 629378029 h 4878"/>
                  <a:gd name="T110" fmla="*/ 180342894 w 3677"/>
                  <a:gd name="T111" fmla="*/ 614479137 h 4878"/>
                  <a:gd name="T112" fmla="*/ 116036669 w 3677"/>
                  <a:gd name="T113" fmla="*/ 565118752 h 4878"/>
                  <a:gd name="T114" fmla="*/ 96330073 w 3677"/>
                  <a:gd name="T115" fmla="*/ 488681350 h 4878"/>
                  <a:gd name="T116" fmla="*/ 54323303 w 3677"/>
                  <a:gd name="T117" fmla="*/ 476244070 h 4878"/>
                  <a:gd name="T118" fmla="*/ 0 w 3677"/>
                  <a:gd name="T119" fmla="*/ 441782577 h 48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677" h="4878">
                    <a:moveTo>
                      <a:pt x="38" y="3086"/>
                    </a:moveTo>
                    <a:lnTo>
                      <a:pt x="133" y="3086"/>
                    </a:lnTo>
                    <a:lnTo>
                      <a:pt x="419" y="2991"/>
                    </a:lnTo>
                    <a:lnTo>
                      <a:pt x="534" y="2991"/>
                    </a:lnTo>
                    <a:lnTo>
                      <a:pt x="686" y="3029"/>
                    </a:lnTo>
                    <a:lnTo>
                      <a:pt x="762" y="3029"/>
                    </a:lnTo>
                    <a:lnTo>
                      <a:pt x="819" y="3010"/>
                    </a:lnTo>
                    <a:lnTo>
                      <a:pt x="838" y="3010"/>
                    </a:lnTo>
                    <a:lnTo>
                      <a:pt x="895" y="2953"/>
                    </a:lnTo>
                    <a:lnTo>
                      <a:pt x="914" y="2953"/>
                    </a:lnTo>
                    <a:lnTo>
                      <a:pt x="933" y="2933"/>
                    </a:lnTo>
                    <a:lnTo>
                      <a:pt x="1047" y="2933"/>
                    </a:lnTo>
                    <a:lnTo>
                      <a:pt x="1181" y="2933"/>
                    </a:lnTo>
                    <a:lnTo>
                      <a:pt x="1600" y="3067"/>
                    </a:lnTo>
                    <a:lnTo>
                      <a:pt x="1733" y="3067"/>
                    </a:lnTo>
                    <a:lnTo>
                      <a:pt x="2266" y="2933"/>
                    </a:lnTo>
                    <a:lnTo>
                      <a:pt x="2305" y="2915"/>
                    </a:lnTo>
                    <a:lnTo>
                      <a:pt x="2210" y="2819"/>
                    </a:lnTo>
                    <a:lnTo>
                      <a:pt x="2114" y="2801"/>
                    </a:lnTo>
                    <a:lnTo>
                      <a:pt x="1962" y="2705"/>
                    </a:lnTo>
                    <a:lnTo>
                      <a:pt x="1848" y="2610"/>
                    </a:lnTo>
                    <a:lnTo>
                      <a:pt x="1848" y="2591"/>
                    </a:lnTo>
                    <a:lnTo>
                      <a:pt x="1809" y="2572"/>
                    </a:lnTo>
                    <a:lnTo>
                      <a:pt x="1733" y="2438"/>
                    </a:lnTo>
                    <a:lnTo>
                      <a:pt x="1391" y="2134"/>
                    </a:lnTo>
                    <a:lnTo>
                      <a:pt x="1372" y="2095"/>
                    </a:lnTo>
                    <a:lnTo>
                      <a:pt x="1352" y="2039"/>
                    </a:lnTo>
                    <a:lnTo>
                      <a:pt x="1352" y="1981"/>
                    </a:lnTo>
                    <a:lnTo>
                      <a:pt x="1333" y="1924"/>
                    </a:lnTo>
                    <a:lnTo>
                      <a:pt x="1314" y="1905"/>
                    </a:lnTo>
                    <a:lnTo>
                      <a:pt x="1295" y="1867"/>
                    </a:lnTo>
                    <a:lnTo>
                      <a:pt x="1257" y="1829"/>
                    </a:lnTo>
                    <a:lnTo>
                      <a:pt x="1219" y="1753"/>
                    </a:lnTo>
                    <a:lnTo>
                      <a:pt x="1200" y="1695"/>
                    </a:lnTo>
                    <a:lnTo>
                      <a:pt x="1143" y="1677"/>
                    </a:lnTo>
                    <a:lnTo>
                      <a:pt x="1124" y="1658"/>
                    </a:lnTo>
                    <a:lnTo>
                      <a:pt x="1105" y="1658"/>
                    </a:lnTo>
                    <a:lnTo>
                      <a:pt x="1067" y="1658"/>
                    </a:lnTo>
                    <a:lnTo>
                      <a:pt x="1047" y="1638"/>
                    </a:lnTo>
                    <a:lnTo>
                      <a:pt x="1028" y="1638"/>
                    </a:lnTo>
                    <a:lnTo>
                      <a:pt x="1010" y="1619"/>
                    </a:lnTo>
                    <a:lnTo>
                      <a:pt x="991" y="1581"/>
                    </a:lnTo>
                    <a:lnTo>
                      <a:pt x="991" y="1505"/>
                    </a:lnTo>
                    <a:lnTo>
                      <a:pt x="1010" y="1448"/>
                    </a:lnTo>
                    <a:lnTo>
                      <a:pt x="1028" y="1410"/>
                    </a:lnTo>
                    <a:lnTo>
                      <a:pt x="1028" y="1372"/>
                    </a:lnTo>
                    <a:lnTo>
                      <a:pt x="1010" y="1314"/>
                    </a:lnTo>
                    <a:lnTo>
                      <a:pt x="838" y="952"/>
                    </a:lnTo>
                    <a:lnTo>
                      <a:pt x="819" y="857"/>
                    </a:lnTo>
                    <a:lnTo>
                      <a:pt x="857" y="762"/>
                    </a:lnTo>
                    <a:lnTo>
                      <a:pt x="857" y="705"/>
                    </a:lnTo>
                    <a:lnTo>
                      <a:pt x="857" y="648"/>
                    </a:lnTo>
                    <a:lnTo>
                      <a:pt x="819" y="610"/>
                    </a:lnTo>
                    <a:lnTo>
                      <a:pt x="762" y="457"/>
                    </a:lnTo>
                    <a:lnTo>
                      <a:pt x="743" y="248"/>
                    </a:lnTo>
                    <a:lnTo>
                      <a:pt x="952" y="190"/>
                    </a:lnTo>
                    <a:lnTo>
                      <a:pt x="1010" y="172"/>
                    </a:lnTo>
                    <a:lnTo>
                      <a:pt x="1028" y="153"/>
                    </a:lnTo>
                    <a:lnTo>
                      <a:pt x="1105" y="95"/>
                    </a:lnTo>
                    <a:lnTo>
                      <a:pt x="1162" y="58"/>
                    </a:lnTo>
                    <a:lnTo>
                      <a:pt x="1181" y="38"/>
                    </a:lnTo>
                    <a:lnTo>
                      <a:pt x="1200" y="38"/>
                    </a:lnTo>
                    <a:lnTo>
                      <a:pt x="1200" y="19"/>
                    </a:lnTo>
                    <a:lnTo>
                      <a:pt x="1219" y="0"/>
                    </a:lnTo>
                    <a:lnTo>
                      <a:pt x="1238" y="0"/>
                    </a:lnTo>
                    <a:lnTo>
                      <a:pt x="1257" y="0"/>
                    </a:lnTo>
                    <a:lnTo>
                      <a:pt x="1391" y="0"/>
                    </a:lnTo>
                    <a:lnTo>
                      <a:pt x="1505" y="38"/>
                    </a:lnTo>
                    <a:lnTo>
                      <a:pt x="1524" y="38"/>
                    </a:lnTo>
                    <a:lnTo>
                      <a:pt x="1562" y="76"/>
                    </a:lnTo>
                    <a:lnTo>
                      <a:pt x="1657" y="134"/>
                    </a:lnTo>
                    <a:lnTo>
                      <a:pt x="1695" y="153"/>
                    </a:lnTo>
                    <a:lnTo>
                      <a:pt x="1714" y="172"/>
                    </a:lnTo>
                    <a:lnTo>
                      <a:pt x="1714" y="286"/>
                    </a:lnTo>
                    <a:lnTo>
                      <a:pt x="1733" y="324"/>
                    </a:lnTo>
                    <a:lnTo>
                      <a:pt x="1772" y="362"/>
                    </a:lnTo>
                    <a:lnTo>
                      <a:pt x="1809" y="400"/>
                    </a:lnTo>
                    <a:lnTo>
                      <a:pt x="1848" y="419"/>
                    </a:lnTo>
                    <a:lnTo>
                      <a:pt x="1886" y="419"/>
                    </a:lnTo>
                    <a:lnTo>
                      <a:pt x="1905" y="419"/>
                    </a:lnTo>
                    <a:lnTo>
                      <a:pt x="1924" y="439"/>
                    </a:lnTo>
                    <a:lnTo>
                      <a:pt x="1924" y="495"/>
                    </a:lnTo>
                    <a:lnTo>
                      <a:pt x="1943" y="515"/>
                    </a:lnTo>
                    <a:lnTo>
                      <a:pt x="1962" y="571"/>
                    </a:lnTo>
                    <a:lnTo>
                      <a:pt x="2000" y="629"/>
                    </a:lnTo>
                    <a:lnTo>
                      <a:pt x="2019" y="648"/>
                    </a:lnTo>
                    <a:lnTo>
                      <a:pt x="2057" y="667"/>
                    </a:lnTo>
                    <a:lnTo>
                      <a:pt x="2095" y="686"/>
                    </a:lnTo>
                    <a:lnTo>
                      <a:pt x="2134" y="705"/>
                    </a:lnTo>
                    <a:lnTo>
                      <a:pt x="2190" y="705"/>
                    </a:lnTo>
                    <a:lnTo>
                      <a:pt x="2229" y="705"/>
                    </a:lnTo>
                    <a:lnTo>
                      <a:pt x="2266" y="724"/>
                    </a:lnTo>
                    <a:lnTo>
                      <a:pt x="2324" y="762"/>
                    </a:lnTo>
                    <a:lnTo>
                      <a:pt x="2457" y="915"/>
                    </a:lnTo>
                    <a:lnTo>
                      <a:pt x="2515" y="934"/>
                    </a:lnTo>
                    <a:lnTo>
                      <a:pt x="2610" y="934"/>
                    </a:lnTo>
                    <a:lnTo>
                      <a:pt x="2800" y="991"/>
                    </a:lnTo>
                    <a:lnTo>
                      <a:pt x="2896" y="991"/>
                    </a:lnTo>
                    <a:lnTo>
                      <a:pt x="2952" y="991"/>
                    </a:lnTo>
                    <a:lnTo>
                      <a:pt x="3028" y="972"/>
                    </a:lnTo>
                    <a:lnTo>
                      <a:pt x="3086" y="972"/>
                    </a:lnTo>
                    <a:lnTo>
                      <a:pt x="3200" y="1048"/>
                    </a:lnTo>
                    <a:lnTo>
                      <a:pt x="3238" y="1067"/>
                    </a:lnTo>
                    <a:lnTo>
                      <a:pt x="3257" y="1010"/>
                    </a:lnTo>
                    <a:lnTo>
                      <a:pt x="3314" y="1029"/>
                    </a:lnTo>
                    <a:lnTo>
                      <a:pt x="3390" y="1067"/>
                    </a:lnTo>
                    <a:lnTo>
                      <a:pt x="3409" y="1086"/>
                    </a:lnTo>
                    <a:lnTo>
                      <a:pt x="3409" y="1105"/>
                    </a:lnTo>
                    <a:lnTo>
                      <a:pt x="3333" y="1810"/>
                    </a:lnTo>
                    <a:lnTo>
                      <a:pt x="3372" y="2134"/>
                    </a:lnTo>
                    <a:lnTo>
                      <a:pt x="3390" y="2153"/>
                    </a:lnTo>
                    <a:lnTo>
                      <a:pt x="3409" y="2171"/>
                    </a:lnTo>
                    <a:lnTo>
                      <a:pt x="3429" y="2191"/>
                    </a:lnTo>
                    <a:lnTo>
                      <a:pt x="3448" y="2210"/>
                    </a:lnTo>
                    <a:lnTo>
                      <a:pt x="3486" y="2229"/>
                    </a:lnTo>
                    <a:lnTo>
                      <a:pt x="3486" y="2248"/>
                    </a:lnTo>
                    <a:lnTo>
                      <a:pt x="3505" y="2248"/>
                    </a:lnTo>
                    <a:lnTo>
                      <a:pt x="3505" y="2267"/>
                    </a:lnTo>
                    <a:lnTo>
                      <a:pt x="3524" y="2305"/>
                    </a:lnTo>
                    <a:lnTo>
                      <a:pt x="3524" y="2343"/>
                    </a:lnTo>
                    <a:lnTo>
                      <a:pt x="3543" y="2381"/>
                    </a:lnTo>
                    <a:lnTo>
                      <a:pt x="3600" y="2420"/>
                    </a:lnTo>
                    <a:lnTo>
                      <a:pt x="3619" y="2438"/>
                    </a:lnTo>
                    <a:lnTo>
                      <a:pt x="3657" y="2496"/>
                    </a:lnTo>
                    <a:lnTo>
                      <a:pt x="3676" y="2534"/>
                    </a:lnTo>
                    <a:lnTo>
                      <a:pt x="3657" y="2667"/>
                    </a:lnTo>
                    <a:lnTo>
                      <a:pt x="3657" y="2724"/>
                    </a:lnTo>
                    <a:lnTo>
                      <a:pt x="3638" y="2838"/>
                    </a:lnTo>
                    <a:lnTo>
                      <a:pt x="3581" y="3010"/>
                    </a:lnTo>
                    <a:lnTo>
                      <a:pt x="3486" y="3219"/>
                    </a:lnTo>
                    <a:lnTo>
                      <a:pt x="3448" y="3238"/>
                    </a:lnTo>
                    <a:lnTo>
                      <a:pt x="3010" y="3658"/>
                    </a:lnTo>
                    <a:lnTo>
                      <a:pt x="2991" y="3676"/>
                    </a:lnTo>
                    <a:lnTo>
                      <a:pt x="2991" y="3658"/>
                    </a:lnTo>
                    <a:lnTo>
                      <a:pt x="2857" y="3543"/>
                    </a:lnTo>
                    <a:lnTo>
                      <a:pt x="2800" y="3524"/>
                    </a:lnTo>
                    <a:lnTo>
                      <a:pt x="2724" y="3524"/>
                    </a:lnTo>
                    <a:lnTo>
                      <a:pt x="2705" y="3524"/>
                    </a:lnTo>
                    <a:lnTo>
                      <a:pt x="2667" y="3524"/>
                    </a:lnTo>
                    <a:lnTo>
                      <a:pt x="2400" y="3867"/>
                    </a:lnTo>
                    <a:lnTo>
                      <a:pt x="2381" y="3886"/>
                    </a:lnTo>
                    <a:lnTo>
                      <a:pt x="2362" y="3924"/>
                    </a:lnTo>
                    <a:lnTo>
                      <a:pt x="2305" y="4115"/>
                    </a:lnTo>
                    <a:lnTo>
                      <a:pt x="2286" y="4115"/>
                    </a:lnTo>
                    <a:lnTo>
                      <a:pt x="2286" y="4134"/>
                    </a:lnTo>
                    <a:lnTo>
                      <a:pt x="2114" y="4305"/>
                    </a:lnTo>
                    <a:lnTo>
                      <a:pt x="2057" y="4381"/>
                    </a:lnTo>
                    <a:lnTo>
                      <a:pt x="2038" y="4419"/>
                    </a:lnTo>
                    <a:lnTo>
                      <a:pt x="2019" y="4457"/>
                    </a:lnTo>
                    <a:lnTo>
                      <a:pt x="2000" y="4477"/>
                    </a:lnTo>
                    <a:lnTo>
                      <a:pt x="1981" y="4477"/>
                    </a:lnTo>
                    <a:lnTo>
                      <a:pt x="1962" y="4496"/>
                    </a:lnTo>
                    <a:lnTo>
                      <a:pt x="1943" y="4515"/>
                    </a:lnTo>
                    <a:lnTo>
                      <a:pt x="1924" y="4533"/>
                    </a:lnTo>
                    <a:lnTo>
                      <a:pt x="1905" y="4572"/>
                    </a:lnTo>
                    <a:lnTo>
                      <a:pt x="1886" y="4629"/>
                    </a:lnTo>
                    <a:lnTo>
                      <a:pt x="1809" y="4743"/>
                    </a:lnTo>
                    <a:lnTo>
                      <a:pt x="1809" y="4762"/>
                    </a:lnTo>
                    <a:lnTo>
                      <a:pt x="1790" y="4782"/>
                    </a:lnTo>
                    <a:lnTo>
                      <a:pt x="1753" y="4858"/>
                    </a:lnTo>
                    <a:lnTo>
                      <a:pt x="1733" y="4877"/>
                    </a:lnTo>
                    <a:lnTo>
                      <a:pt x="1562" y="4819"/>
                    </a:lnTo>
                    <a:lnTo>
                      <a:pt x="1391" y="4743"/>
                    </a:lnTo>
                    <a:lnTo>
                      <a:pt x="1200" y="4610"/>
                    </a:lnTo>
                    <a:lnTo>
                      <a:pt x="991" y="4438"/>
                    </a:lnTo>
                    <a:lnTo>
                      <a:pt x="895" y="4362"/>
                    </a:lnTo>
                    <a:lnTo>
                      <a:pt x="838" y="4038"/>
                    </a:lnTo>
                    <a:lnTo>
                      <a:pt x="724" y="3886"/>
                    </a:lnTo>
                    <a:lnTo>
                      <a:pt x="743" y="3772"/>
                    </a:lnTo>
                    <a:lnTo>
                      <a:pt x="666" y="3695"/>
                    </a:lnTo>
                    <a:lnTo>
                      <a:pt x="534" y="3639"/>
                    </a:lnTo>
                    <a:lnTo>
                      <a:pt x="419" y="3676"/>
                    </a:lnTo>
                    <a:lnTo>
                      <a:pt x="171" y="3715"/>
                    </a:lnTo>
                    <a:lnTo>
                      <a:pt x="38" y="3715"/>
                    </a:lnTo>
                    <a:lnTo>
                      <a:pt x="0" y="3410"/>
                    </a:lnTo>
                    <a:lnTo>
                      <a:pt x="38" y="3086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3" name="Freeform 19">
                <a:extLst>
                  <a:ext uri="{FF2B5EF4-FFF2-40B4-BE49-F238E27FC236}">
                    <a16:creationId xmlns:a16="http://schemas.microsoft.com/office/drawing/2014/main" id="{3A70A5B0-1A5B-7C49-B884-CE9A5778B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8338" y="13187363"/>
                <a:ext cx="1317625" cy="1385887"/>
              </a:xfrm>
              <a:custGeom>
                <a:avLst/>
                <a:gdLst>
                  <a:gd name="T0" fmla="*/ 155695872 w 3658"/>
                  <a:gd name="T1" fmla="*/ 0 h 3848"/>
                  <a:gd name="T2" fmla="*/ 242236964 w 3658"/>
                  <a:gd name="T3" fmla="*/ 66672762 h 3848"/>
                  <a:gd name="T4" fmla="*/ 264423708 w 3658"/>
                  <a:gd name="T5" fmla="*/ 106235370 h 3848"/>
                  <a:gd name="T6" fmla="*/ 311521778 w 3658"/>
                  <a:gd name="T7" fmla="*/ 96377132 h 3848"/>
                  <a:gd name="T8" fmla="*/ 338638990 w 3658"/>
                  <a:gd name="T9" fmla="*/ 113629048 h 3848"/>
                  <a:gd name="T10" fmla="*/ 350964799 w 3658"/>
                  <a:gd name="T11" fmla="*/ 148132880 h 3848"/>
                  <a:gd name="T12" fmla="*/ 370815984 w 3658"/>
                  <a:gd name="T13" fmla="*/ 200018285 h 3848"/>
                  <a:gd name="T14" fmla="*/ 422714848 w 3658"/>
                  <a:gd name="T15" fmla="*/ 239580893 h 3848"/>
                  <a:gd name="T16" fmla="*/ 467087977 w 3658"/>
                  <a:gd name="T17" fmla="*/ 256962466 h 3848"/>
                  <a:gd name="T18" fmla="*/ 467087977 w 3658"/>
                  <a:gd name="T19" fmla="*/ 256962466 h 3848"/>
                  <a:gd name="T20" fmla="*/ 467087977 w 3658"/>
                  <a:gd name="T21" fmla="*/ 259427026 h 3848"/>
                  <a:gd name="T22" fmla="*/ 469682884 w 3658"/>
                  <a:gd name="T23" fmla="*/ 269285263 h 3848"/>
                  <a:gd name="T24" fmla="*/ 469682884 w 3658"/>
                  <a:gd name="T25" fmla="*/ 279143501 h 3848"/>
                  <a:gd name="T26" fmla="*/ 469682884 w 3658"/>
                  <a:gd name="T27" fmla="*/ 298859977 h 3848"/>
                  <a:gd name="T28" fmla="*/ 462157509 w 3658"/>
                  <a:gd name="T29" fmla="*/ 311182774 h 3848"/>
                  <a:gd name="T30" fmla="*/ 447366466 w 3658"/>
                  <a:gd name="T31" fmla="*/ 353210301 h 3848"/>
                  <a:gd name="T32" fmla="*/ 444901232 w 3658"/>
                  <a:gd name="T33" fmla="*/ 368127315 h 3848"/>
                  <a:gd name="T34" fmla="*/ 447366466 w 3658"/>
                  <a:gd name="T35" fmla="*/ 377985553 h 3848"/>
                  <a:gd name="T36" fmla="*/ 447366466 w 3658"/>
                  <a:gd name="T37" fmla="*/ 380450112 h 3848"/>
                  <a:gd name="T38" fmla="*/ 447366466 w 3658"/>
                  <a:gd name="T39" fmla="*/ 392772909 h 3848"/>
                  <a:gd name="T40" fmla="*/ 444901232 w 3658"/>
                  <a:gd name="T41" fmla="*/ 397702028 h 3848"/>
                  <a:gd name="T42" fmla="*/ 425050048 w 3658"/>
                  <a:gd name="T43" fmla="*/ 417548161 h 3848"/>
                  <a:gd name="T44" fmla="*/ 412724239 w 3658"/>
                  <a:gd name="T45" fmla="*/ 471898125 h 3848"/>
                  <a:gd name="T46" fmla="*/ 412724239 w 3658"/>
                  <a:gd name="T47" fmla="*/ 479291803 h 3848"/>
                  <a:gd name="T48" fmla="*/ 415189473 w 3658"/>
                  <a:gd name="T49" fmla="*/ 486685482 h 3848"/>
                  <a:gd name="T50" fmla="*/ 400398430 w 3658"/>
                  <a:gd name="T51" fmla="*/ 496543720 h 3848"/>
                  <a:gd name="T52" fmla="*/ 388072260 w 3658"/>
                  <a:gd name="T53" fmla="*/ 479291803 h 3848"/>
                  <a:gd name="T54" fmla="*/ 363290609 w 3658"/>
                  <a:gd name="T55" fmla="*/ 456981112 h 3848"/>
                  <a:gd name="T56" fmla="*/ 346034332 w 3658"/>
                  <a:gd name="T57" fmla="*/ 427406398 h 3848"/>
                  <a:gd name="T58" fmla="*/ 331243289 w 3658"/>
                  <a:gd name="T59" fmla="*/ 419883063 h 3848"/>
                  <a:gd name="T60" fmla="*/ 316322572 w 3658"/>
                  <a:gd name="T61" fmla="*/ 417548161 h 3848"/>
                  <a:gd name="T62" fmla="*/ 313857338 w 3658"/>
                  <a:gd name="T63" fmla="*/ 412619042 h 3848"/>
                  <a:gd name="T64" fmla="*/ 311521778 w 3658"/>
                  <a:gd name="T65" fmla="*/ 400166588 h 3848"/>
                  <a:gd name="T66" fmla="*/ 306461637 w 3658"/>
                  <a:gd name="T67" fmla="*/ 395237469 h 3848"/>
                  <a:gd name="T68" fmla="*/ 301531169 w 3658"/>
                  <a:gd name="T69" fmla="*/ 392772909 h 3848"/>
                  <a:gd name="T70" fmla="*/ 299065935 w 3658"/>
                  <a:gd name="T71" fmla="*/ 387843790 h 3848"/>
                  <a:gd name="T72" fmla="*/ 281809658 w 3658"/>
                  <a:gd name="T73" fmla="*/ 375520993 h 3848"/>
                  <a:gd name="T74" fmla="*/ 276879551 w 3658"/>
                  <a:gd name="T75" fmla="*/ 375520993 h 3848"/>
                  <a:gd name="T76" fmla="*/ 269354176 w 3658"/>
                  <a:gd name="T77" fmla="*/ 375520993 h 3848"/>
                  <a:gd name="T78" fmla="*/ 195268927 w 3658"/>
                  <a:gd name="T79" fmla="*/ 318706469 h 3848"/>
                  <a:gd name="T80" fmla="*/ 121053645 w 3658"/>
                  <a:gd name="T81" fmla="*/ 251903690 h 3848"/>
                  <a:gd name="T82" fmla="*/ 29712120 w 3658"/>
                  <a:gd name="T83" fmla="*/ 135810083 h 3848"/>
                  <a:gd name="T84" fmla="*/ 0 w 3658"/>
                  <a:gd name="T85" fmla="*/ 108699929 h 3848"/>
                  <a:gd name="T86" fmla="*/ 44503163 w 3658"/>
                  <a:gd name="T87" fmla="*/ 59279083 h 3848"/>
                  <a:gd name="T88" fmla="*/ 69155141 w 3658"/>
                  <a:gd name="T89" fmla="*/ 17251916 h 3848"/>
                  <a:gd name="T90" fmla="*/ 71620015 w 3658"/>
                  <a:gd name="T91" fmla="*/ 9858238 h 3848"/>
                  <a:gd name="T92" fmla="*/ 74214922 w 3658"/>
                  <a:gd name="T93" fmla="*/ 7393678 h 38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658" h="3848">
                    <a:moveTo>
                      <a:pt x="610" y="57"/>
                    </a:moveTo>
                    <a:lnTo>
                      <a:pt x="1200" y="0"/>
                    </a:lnTo>
                    <a:lnTo>
                      <a:pt x="1905" y="190"/>
                    </a:lnTo>
                    <a:lnTo>
                      <a:pt x="1867" y="514"/>
                    </a:lnTo>
                    <a:lnTo>
                      <a:pt x="1905" y="819"/>
                    </a:lnTo>
                    <a:lnTo>
                      <a:pt x="2038" y="819"/>
                    </a:lnTo>
                    <a:lnTo>
                      <a:pt x="2286" y="780"/>
                    </a:lnTo>
                    <a:lnTo>
                      <a:pt x="2401" y="743"/>
                    </a:lnTo>
                    <a:lnTo>
                      <a:pt x="2533" y="799"/>
                    </a:lnTo>
                    <a:lnTo>
                      <a:pt x="2610" y="876"/>
                    </a:lnTo>
                    <a:lnTo>
                      <a:pt x="2591" y="990"/>
                    </a:lnTo>
                    <a:lnTo>
                      <a:pt x="2705" y="1142"/>
                    </a:lnTo>
                    <a:lnTo>
                      <a:pt x="2762" y="1466"/>
                    </a:lnTo>
                    <a:lnTo>
                      <a:pt x="2858" y="1542"/>
                    </a:lnTo>
                    <a:lnTo>
                      <a:pt x="3067" y="1714"/>
                    </a:lnTo>
                    <a:lnTo>
                      <a:pt x="3258" y="1847"/>
                    </a:lnTo>
                    <a:lnTo>
                      <a:pt x="3429" y="1923"/>
                    </a:lnTo>
                    <a:lnTo>
                      <a:pt x="3600" y="1981"/>
                    </a:lnTo>
                    <a:lnTo>
                      <a:pt x="3600" y="2000"/>
                    </a:lnTo>
                    <a:lnTo>
                      <a:pt x="3620" y="2018"/>
                    </a:lnTo>
                    <a:lnTo>
                      <a:pt x="3620" y="2076"/>
                    </a:lnTo>
                    <a:lnTo>
                      <a:pt x="3620" y="2095"/>
                    </a:lnTo>
                    <a:lnTo>
                      <a:pt x="3620" y="2152"/>
                    </a:lnTo>
                    <a:lnTo>
                      <a:pt x="3620" y="2266"/>
                    </a:lnTo>
                    <a:lnTo>
                      <a:pt x="3620" y="2304"/>
                    </a:lnTo>
                    <a:lnTo>
                      <a:pt x="3657" y="2362"/>
                    </a:lnTo>
                    <a:lnTo>
                      <a:pt x="3562" y="2399"/>
                    </a:lnTo>
                    <a:lnTo>
                      <a:pt x="3543" y="2419"/>
                    </a:lnTo>
                    <a:lnTo>
                      <a:pt x="3448" y="2723"/>
                    </a:lnTo>
                    <a:lnTo>
                      <a:pt x="3429" y="2761"/>
                    </a:lnTo>
                    <a:lnTo>
                      <a:pt x="3429" y="2838"/>
                    </a:lnTo>
                    <a:lnTo>
                      <a:pt x="3429" y="2876"/>
                    </a:lnTo>
                    <a:lnTo>
                      <a:pt x="3448" y="2914"/>
                    </a:lnTo>
                    <a:lnTo>
                      <a:pt x="3448" y="2933"/>
                    </a:lnTo>
                    <a:lnTo>
                      <a:pt x="3448" y="2990"/>
                    </a:lnTo>
                    <a:lnTo>
                      <a:pt x="3448" y="3028"/>
                    </a:lnTo>
                    <a:lnTo>
                      <a:pt x="3448" y="3047"/>
                    </a:lnTo>
                    <a:lnTo>
                      <a:pt x="3429" y="3066"/>
                    </a:lnTo>
                    <a:lnTo>
                      <a:pt x="3295" y="3200"/>
                    </a:lnTo>
                    <a:lnTo>
                      <a:pt x="3276" y="3219"/>
                    </a:lnTo>
                    <a:lnTo>
                      <a:pt x="3276" y="3237"/>
                    </a:lnTo>
                    <a:lnTo>
                      <a:pt x="3181" y="3638"/>
                    </a:lnTo>
                    <a:lnTo>
                      <a:pt x="3181" y="3676"/>
                    </a:lnTo>
                    <a:lnTo>
                      <a:pt x="3181" y="3695"/>
                    </a:lnTo>
                    <a:lnTo>
                      <a:pt x="3181" y="3714"/>
                    </a:lnTo>
                    <a:lnTo>
                      <a:pt x="3200" y="3752"/>
                    </a:lnTo>
                    <a:lnTo>
                      <a:pt x="3200" y="3771"/>
                    </a:lnTo>
                    <a:lnTo>
                      <a:pt x="3086" y="3828"/>
                    </a:lnTo>
                    <a:lnTo>
                      <a:pt x="3048" y="3847"/>
                    </a:lnTo>
                    <a:lnTo>
                      <a:pt x="2991" y="3695"/>
                    </a:lnTo>
                    <a:lnTo>
                      <a:pt x="2953" y="3657"/>
                    </a:lnTo>
                    <a:lnTo>
                      <a:pt x="2800" y="3523"/>
                    </a:lnTo>
                    <a:lnTo>
                      <a:pt x="2705" y="3352"/>
                    </a:lnTo>
                    <a:lnTo>
                      <a:pt x="2667" y="3295"/>
                    </a:lnTo>
                    <a:lnTo>
                      <a:pt x="2610" y="3257"/>
                    </a:lnTo>
                    <a:lnTo>
                      <a:pt x="2553" y="3237"/>
                    </a:lnTo>
                    <a:lnTo>
                      <a:pt x="2457" y="3237"/>
                    </a:lnTo>
                    <a:lnTo>
                      <a:pt x="2438" y="3219"/>
                    </a:lnTo>
                    <a:lnTo>
                      <a:pt x="2419" y="3200"/>
                    </a:lnTo>
                    <a:lnTo>
                      <a:pt x="2419" y="3181"/>
                    </a:lnTo>
                    <a:lnTo>
                      <a:pt x="2419" y="3161"/>
                    </a:lnTo>
                    <a:lnTo>
                      <a:pt x="2401" y="3085"/>
                    </a:lnTo>
                    <a:lnTo>
                      <a:pt x="2381" y="3066"/>
                    </a:lnTo>
                    <a:lnTo>
                      <a:pt x="2362" y="3047"/>
                    </a:lnTo>
                    <a:lnTo>
                      <a:pt x="2343" y="3047"/>
                    </a:lnTo>
                    <a:lnTo>
                      <a:pt x="2324" y="3028"/>
                    </a:lnTo>
                    <a:lnTo>
                      <a:pt x="2324" y="3009"/>
                    </a:lnTo>
                    <a:lnTo>
                      <a:pt x="2305" y="2990"/>
                    </a:lnTo>
                    <a:lnTo>
                      <a:pt x="2210" y="2914"/>
                    </a:lnTo>
                    <a:lnTo>
                      <a:pt x="2172" y="2895"/>
                    </a:lnTo>
                    <a:lnTo>
                      <a:pt x="2152" y="2895"/>
                    </a:lnTo>
                    <a:lnTo>
                      <a:pt x="2134" y="2895"/>
                    </a:lnTo>
                    <a:lnTo>
                      <a:pt x="2115" y="2895"/>
                    </a:lnTo>
                    <a:lnTo>
                      <a:pt x="2076" y="2895"/>
                    </a:lnTo>
                    <a:lnTo>
                      <a:pt x="2038" y="2895"/>
                    </a:lnTo>
                    <a:lnTo>
                      <a:pt x="1505" y="2457"/>
                    </a:lnTo>
                    <a:lnTo>
                      <a:pt x="972" y="2018"/>
                    </a:lnTo>
                    <a:lnTo>
                      <a:pt x="933" y="1942"/>
                    </a:lnTo>
                    <a:lnTo>
                      <a:pt x="914" y="1847"/>
                    </a:lnTo>
                    <a:lnTo>
                      <a:pt x="229" y="1047"/>
                    </a:lnTo>
                    <a:lnTo>
                      <a:pt x="19" y="876"/>
                    </a:lnTo>
                    <a:lnTo>
                      <a:pt x="0" y="838"/>
                    </a:lnTo>
                    <a:lnTo>
                      <a:pt x="153" y="628"/>
                    </a:lnTo>
                    <a:lnTo>
                      <a:pt x="343" y="457"/>
                    </a:lnTo>
                    <a:lnTo>
                      <a:pt x="420" y="362"/>
                    </a:lnTo>
                    <a:lnTo>
                      <a:pt x="533" y="133"/>
                    </a:lnTo>
                    <a:lnTo>
                      <a:pt x="552" y="95"/>
                    </a:lnTo>
                    <a:lnTo>
                      <a:pt x="552" y="76"/>
                    </a:lnTo>
                    <a:lnTo>
                      <a:pt x="552" y="57"/>
                    </a:lnTo>
                    <a:lnTo>
                      <a:pt x="572" y="57"/>
                    </a:lnTo>
                    <a:lnTo>
                      <a:pt x="610" y="5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4" name="Freeform 20">
                <a:extLst>
                  <a:ext uri="{FF2B5EF4-FFF2-40B4-BE49-F238E27FC236}">
                    <a16:creationId xmlns:a16="http://schemas.microsoft.com/office/drawing/2014/main" id="{3F95352F-6093-6F41-852D-782EDFB30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5025" y="3271838"/>
                <a:ext cx="3443288" cy="4868862"/>
              </a:xfrm>
              <a:custGeom>
                <a:avLst/>
                <a:gdLst>
                  <a:gd name="T0" fmla="*/ 392615118 w 9564"/>
                  <a:gd name="T1" fmla="*/ 61686052 h 13525"/>
                  <a:gd name="T2" fmla="*/ 545694543 w 9564"/>
                  <a:gd name="T3" fmla="*/ 143199981 h 13525"/>
                  <a:gd name="T4" fmla="*/ 698774329 w 9564"/>
                  <a:gd name="T5" fmla="*/ 224583955 h 13525"/>
                  <a:gd name="T6" fmla="*/ 854316691 w 9564"/>
                  <a:gd name="T7" fmla="*/ 306097884 h 13525"/>
                  <a:gd name="T8" fmla="*/ 1007396477 w 9564"/>
                  <a:gd name="T9" fmla="*/ 385019887 h 13525"/>
                  <a:gd name="T10" fmla="*/ 1160475902 w 9564"/>
                  <a:gd name="T11" fmla="*/ 466533457 h 13525"/>
                  <a:gd name="T12" fmla="*/ 1237080420 w 9564"/>
                  <a:gd name="T13" fmla="*/ 661570529 h 13525"/>
                  <a:gd name="T14" fmla="*/ 1239543357 w 9564"/>
                  <a:gd name="T15" fmla="*/ 965206083 h 13525"/>
                  <a:gd name="T16" fmla="*/ 1239543357 w 9564"/>
                  <a:gd name="T17" fmla="*/ 1268841637 h 13525"/>
                  <a:gd name="T18" fmla="*/ 1239543357 w 9564"/>
                  <a:gd name="T19" fmla="*/ 1572477191 h 13525"/>
                  <a:gd name="T20" fmla="*/ 1239543357 w 9564"/>
                  <a:gd name="T21" fmla="*/ 1740299754 h 13525"/>
                  <a:gd name="T22" fmla="*/ 1153087810 w 9564"/>
                  <a:gd name="T23" fmla="*/ 1732913123 h 13525"/>
                  <a:gd name="T24" fmla="*/ 1032023691 w 9564"/>
                  <a:gd name="T25" fmla="*/ 1752611045 h 13525"/>
                  <a:gd name="T26" fmla="*/ 970325327 w 9564"/>
                  <a:gd name="T27" fmla="*/ 1745224414 h 13525"/>
                  <a:gd name="T28" fmla="*/ 950623268 w 9564"/>
                  <a:gd name="T29" fmla="*/ 1718009906 h 13525"/>
                  <a:gd name="T30" fmla="*/ 918477993 w 9564"/>
                  <a:gd name="T31" fmla="*/ 1708160945 h 13525"/>
                  <a:gd name="T32" fmla="*/ 898775934 w 9564"/>
                  <a:gd name="T33" fmla="*/ 1715547576 h 13525"/>
                  <a:gd name="T34" fmla="*/ 886332357 w 9564"/>
                  <a:gd name="T35" fmla="*/ 1715547576 h 13525"/>
                  <a:gd name="T36" fmla="*/ 874018750 w 9564"/>
                  <a:gd name="T37" fmla="*/ 1710752511 h 13525"/>
                  <a:gd name="T38" fmla="*/ 861704784 w 9564"/>
                  <a:gd name="T39" fmla="*/ 1703236285 h 13525"/>
                  <a:gd name="T40" fmla="*/ 846928239 w 9564"/>
                  <a:gd name="T41" fmla="*/ 1705698615 h 13525"/>
                  <a:gd name="T42" fmla="*/ 817245541 w 9564"/>
                  <a:gd name="T43" fmla="*/ 1708160945 h 13525"/>
                  <a:gd name="T44" fmla="*/ 800006420 w 9564"/>
                  <a:gd name="T45" fmla="*/ 1710752511 h 13525"/>
                  <a:gd name="T46" fmla="*/ 790025781 w 9564"/>
                  <a:gd name="T47" fmla="*/ 1710752511 h 13525"/>
                  <a:gd name="T48" fmla="*/ 787692813 w 9564"/>
                  <a:gd name="T49" fmla="*/ 1703236285 h 13525"/>
                  <a:gd name="T50" fmla="*/ 782767298 w 9564"/>
                  <a:gd name="T51" fmla="*/ 1700773954 h 13525"/>
                  <a:gd name="T52" fmla="*/ 777712174 w 9564"/>
                  <a:gd name="T53" fmla="*/ 1693387324 h 13525"/>
                  <a:gd name="T54" fmla="*/ 772916269 w 9564"/>
                  <a:gd name="T55" fmla="*/ 1690924993 h 13525"/>
                  <a:gd name="T56" fmla="*/ 767861145 w 9564"/>
                  <a:gd name="T57" fmla="*/ 1681076033 h 13525"/>
                  <a:gd name="T58" fmla="*/ 743233571 w 9564"/>
                  <a:gd name="T59" fmla="*/ 1671226712 h 13525"/>
                  <a:gd name="T60" fmla="*/ 735845119 w 9564"/>
                  <a:gd name="T61" fmla="*/ 1666172815 h 13525"/>
                  <a:gd name="T62" fmla="*/ 725864480 w 9564"/>
                  <a:gd name="T63" fmla="*/ 1671226712 h 13525"/>
                  <a:gd name="T64" fmla="*/ 716013450 w 9564"/>
                  <a:gd name="T65" fmla="*/ 1673689042 h 13525"/>
                  <a:gd name="T66" fmla="*/ 701236906 w 9564"/>
                  <a:gd name="T67" fmla="*/ 1671226712 h 13525"/>
                  <a:gd name="T68" fmla="*/ 676609332 w 9564"/>
                  <a:gd name="T69" fmla="*/ 1651399194 h 13525"/>
                  <a:gd name="T70" fmla="*/ 669091631 w 9564"/>
                  <a:gd name="T71" fmla="*/ 1656323854 h 13525"/>
                  <a:gd name="T72" fmla="*/ 649389572 w 9564"/>
                  <a:gd name="T73" fmla="*/ 1653861524 h 13525"/>
                  <a:gd name="T74" fmla="*/ 609855844 w 9564"/>
                  <a:gd name="T75" fmla="*/ 1661377751 h 13525"/>
                  <a:gd name="T76" fmla="*/ 587691208 w 9564"/>
                  <a:gd name="T77" fmla="*/ 1666172815 h 13525"/>
                  <a:gd name="T78" fmla="*/ 540769028 w 9564"/>
                  <a:gd name="T79" fmla="*/ 1651399194 h 13525"/>
                  <a:gd name="T80" fmla="*/ 429685908 w 9564"/>
                  <a:gd name="T81" fmla="*/ 1676151372 h 13525"/>
                  <a:gd name="T82" fmla="*/ 404928725 w 9564"/>
                  <a:gd name="T83" fmla="*/ 1686000333 h 13525"/>
                  <a:gd name="T84" fmla="*/ 340767423 w 9564"/>
                  <a:gd name="T85" fmla="*/ 1656323854 h 13525"/>
                  <a:gd name="T86" fmla="*/ 325861270 w 9564"/>
                  <a:gd name="T87" fmla="*/ 1666172815 h 13525"/>
                  <a:gd name="T88" fmla="*/ 293845604 w 9564"/>
                  <a:gd name="T89" fmla="*/ 1678484106 h 13525"/>
                  <a:gd name="T90" fmla="*/ 281531637 w 9564"/>
                  <a:gd name="T91" fmla="*/ 1698311624 h 13525"/>
                  <a:gd name="T92" fmla="*/ 192613513 w 9564"/>
                  <a:gd name="T93" fmla="*/ 1742762084 h 13525"/>
                  <a:gd name="T94" fmla="*/ 172911454 w 9564"/>
                  <a:gd name="T95" fmla="*/ 1752611045 h 13525"/>
                  <a:gd name="T96" fmla="*/ 153079785 w 9564"/>
                  <a:gd name="T97" fmla="*/ 1745224414 h 13525"/>
                  <a:gd name="T98" fmla="*/ 167856330 w 9564"/>
                  <a:gd name="T99" fmla="*/ 1629238942 h 13525"/>
                  <a:gd name="T100" fmla="*/ 130914789 w 9564"/>
                  <a:gd name="T101" fmla="*/ 1009656543 h 135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564" h="13525">
                    <a:moveTo>
                      <a:pt x="2133" y="0"/>
                    </a:moveTo>
                    <a:lnTo>
                      <a:pt x="2419" y="172"/>
                    </a:lnTo>
                    <a:lnTo>
                      <a:pt x="2724" y="324"/>
                    </a:lnTo>
                    <a:lnTo>
                      <a:pt x="3029" y="476"/>
                    </a:lnTo>
                    <a:lnTo>
                      <a:pt x="3315" y="629"/>
                    </a:lnTo>
                    <a:lnTo>
                      <a:pt x="3619" y="800"/>
                    </a:lnTo>
                    <a:lnTo>
                      <a:pt x="3905" y="952"/>
                    </a:lnTo>
                    <a:lnTo>
                      <a:pt x="4210" y="1105"/>
                    </a:lnTo>
                    <a:lnTo>
                      <a:pt x="4515" y="1257"/>
                    </a:lnTo>
                    <a:lnTo>
                      <a:pt x="4800" y="1410"/>
                    </a:lnTo>
                    <a:lnTo>
                      <a:pt x="5105" y="1581"/>
                    </a:lnTo>
                    <a:lnTo>
                      <a:pt x="5391" y="1733"/>
                    </a:lnTo>
                    <a:lnTo>
                      <a:pt x="5696" y="1886"/>
                    </a:lnTo>
                    <a:lnTo>
                      <a:pt x="5981" y="2038"/>
                    </a:lnTo>
                    <a:lnTo>
                      <a:pt x="6286" y="2190"/>
                    </a:lnTo>
                    <a:lnTo>
                      <a:pt x="6591" y="2362"/>
                    </a:lnTo>
                    <a:lnTo>
                      <a:pt x="6877" y="2514"/>
                    </a:lnTo>
                    <a:lnTo>
                      <a:pt x="7182" y="2667"/>
                    </a:lnTo>
                    <a:lnTo>
                      <a:pt x="7467" y="2819"/>
                    </a:lnTo>
                    <a:lnTo>
                      <a:pt x="7772" y="2971"/>
                    </a:lnTo>
                    <a:lnTo>
                      <a:pt x="8076" y="3143"/>
                    </a:lnTo>
                    <a:lnTo>
                      <a:pt x="8362" y="3296"/>
                    </a:lnTo>
                    <a:lnTo>
                      <a:pt x="8667" y="3448"/>
                    </a:lnTo>
                    <a:lnTo>
                      <a:pt x="8953" y="3600"/>
                    </a:lnTo>
                    <a:lnTo>
                      <a:pt x="9258" y="3753"/>
                    </a:lnTo>
                    <a:lnTo>
                      <a:pt x="9544" y="3905"/>
                    </a:lnTo>
                    <a:lnTo>
                      <a:pt x="9544" y="4495"/>
                    </a:lnTo>
                    <a:lnTo>
                      <a:pt x="9544" y="5105"/>
                    </a:lnTo>
                    <a:lnTo>
                      <a:pt x="9563" y="5676"/>
                    </a:lnTo>
                    <a:lnTo>
                      <a:pt x="9563" y="6267"/>
                    </a:lnTo>
                    <a:lnTo>
                      <a:pt x="9563" y="6857"/>
                    </a:lnTo>
                    <a:lnTo>
                      <a:pt x="9563" y="7448"/>
                    </a:lnTo>
                    <a:lnTo>
                      <a:pt x="9563" y="8038"/>
                    </a:lnTo>
                    <a:lnTo>
                      <a:pt x="9563" y="8629"/>
                    </a:lnTo>
                    <a:lnTo>
                      <a:pt x="9563" y="9200"/>
                    </a:lnTo>
                    <a:lnTo>
                      <a:pt x="9563" y="9791"/>
                    </a:lnTo>
                    <a:lnTo>
                      <a:pt x="9563" y="10381"/>
                    </a:lnTo>
                    <a:lnTo>
                      <a:pt x="9563" y="10953"/>
                    </a:lnTo>
                    <a:lnTo>
                      <a:pt x="9563" y="11543"/>
                    </a:lnTo>
                    <a:lnTo>
                      <a:pt x="9563" y="12134"/>
                    </a:lnTo>
                    <a:lnTo>
                      <a:pt x="9563" y="12705"/>
                    </a:lnTo>
                    <a:lnTo>
                      <a:pt x="9563" y="13296"/>
                    </a:lnTo>
                    <a:lnTo>
                      <a:pt x="9563" y="13429"/>
                    </a:lnTo>
                    <a:lnTo>
                      <a:pt x="9524" y="13505"/>
                    </a:lnTo>
                    <a:lnTo>
                      <a:pt x="9467" y="13505"/>
                    </a:lnTo>
                    <a:lnTo>
                      <a:pt x="9182" y="13410"/>
                    </a:lnTo>
                    <a:lnTo>
                      <a:pt x="8896" y="13372"/>
                    </a:lnTo>
                    <a:lnTo>
                      <a:pt x="8610" y="13372"/>
                    </a:lnTo>
                    <a:lnTo>
                      <a:pt x="8457" y="13391"/>
                    </a:lnTo>
                    <a:lnTo>
                      <a:pt x="8153" y="13505"/>
                    </a:lnTo>
                    <a:lnTo>
                      <a:pt x="7962" y="13524"/>
                    </a:lnTo>
                    <a:lnTo>
                      <a:pt x="7600" y="13448"/>
                    </a:lnTo>
                    <a:lnTo>
                      <a:pt x="7486" y="13467"/>
                    </a:lnTo>
                    <a:lnTo>
                      <a:pt x="7353" y="13277"/>
                    </a:lnTo>
                    <a:lnTo>
                      <a:pt x="7353" y="13257"/>
                    </a:lnTo>
                    <a:lnTo>
                      <a:pt x="7334" y="13257"/>
                    </a:lnTo>
                    <a:lnTo>
                      <a:pt x="7182" y="13201"/>
                    </a:lnTo>
                    <a:lnTo>
                      <a:pt x="7124" y="13181"/>
                    </a:lnTo>
                    <a:lnTo>
                      <a:pt x="7105" y="13181"/>
                    </a:lnTo>
                    <a:lnTo>
                      <a:pt x="7086" y="13181"/>
                    </a:lnTo>
                    <a:lnTo>
                      <a:pt x="7067" y="13201"/>
                    </a:lnTo>
                    <a:lnTo>
                      <a:pt x="7048" y="13201"/>
                    </a:lnTo>
                    <a:lnTo>
                      <a:pt x="6991" y="13219"/>
                    </a:lnTo>
                    <a:lnTo>
                      <a:pt x="6934" y="13238"/>
                    </a:lnTo>
                    <a:lnTo>
                      <a:pt x="6915" y="13238"/>
                    </a:lnTo>
                    <a:lnTo>
                      <a:pt x="6896" y="13238"/>
                    </a:lnTo>
                    <a:lnTo>
                      <a:pt x="6877" y="13238"/>
                    </a:lnTo>
                    <a:lnTo>
                      <a:pt x="6838" y="13238"/>
                    </a:lnTo>
                    <a:lnTo>
                      <a:pt x="6820" y="13219"/>
                    </a:lnTo>
                    <a:lnTo>
                      <a:pt x="6801" y="13219"/>
                    </a:lnTo>
                    <a:lnTo>
                      <a:pt x="6801" y="13201"/>
                    </a:lnTo>
                    <a:lnTo>
                      <a:pt x="6743" y="13201"/>
                    </a:lnTo>
                    <a:lnTo>
                      <a:pt x="6724" y="13201"/>
                    </a:lnTo>
                    <a:lnTo>
                      <a:pt x="6705" y="13181"/>
                    </a:lnTo>
                    <a:lnTo>
                      <a:pt x="6667" y="13143"/>
                    </a:lnTo>
                    <a:lnTo>
                      <a:pt x="6648" y="13143"/>
                    </a:lnTo>
                    <a:lnTo>
                      <a:pt x="6629" y="13143"/>
                    </a:lnTo>
                    <a:lnTo>
                      <a:pt x="6610" y="13143"/>
                    </a:lnTo>
                    <a:lnTo>
                      <a:pt x="6591" y="13143"/>
                    </a:lnTo>
                    <a:lnTo>
                      <a:pt x="6534" y="13162"/>
                    </a:lnTo>
                    <a:lnTo>
                      <a:pt x="6515" y="13162"/>
                    </a:lnTo>
                    <a:lnTo>
                      <a:pt x="6457" y="13162"/>
                    </a:lnTo>
                    <a:lnTo>
                      <a:pt x="6400" y="13162"/>
                    </a:lnTo>
                    <a:lnTo>
                      <a:pt x="6305" y="13181"/>
                    </a:lnTo>
                    <a:lnTo>
                      <a:pt x="6248" y="13181"/>
                    </a:lnTo>
                    <a:lnTo>
                      <a:pt x="6210" y="13181"/>
                    </a:lnTo>
                    <a:lnTo>
                      <a:pt x="6172" y="13201"/>
                    </a:lnTo>
                    <a:lnTo>
                      <a:pt x="6153" y="13219"/>
                    </a:lnTo>
                    <a:lnTo>
                      <a:pt x="6134" y="13219"/>
                    </a:lnTo>
                    <a:lnTo>
                      <a:pt x="6115" y="13201"/>
                    </a:lnTo>
                    <a:lnTo>
                      <a:pt x="6095" y="13201"/>
                    </a:lnTo>
                    <a:lnTo>
                      <a:pt x="6095" y="13181"/>
                    </a:lnTo>
                    <a:lnTo>
                      <a:pt x="6077" y="13181"/>
                    </a:lnTo>
                    <a:lnTo>
                      <a:pt x="6077" y="13162"/>
                    </a:lnTo>
                    <a:lnTo>
                      <a:pt x="6077" y="13143"/>
                    </a:lnTo>
                    <a:lnTo>
                      <a:pt x="6058" y="13143"/>
                    </a:lnTo>
                    <a:lnTo>
                      <a:pt x="6039" y="13124"/>
                    </a:lnTo>
                    <a:lnTo>
                      <a:pt x="6039" y="13086"/>
                    </a:lnTo>
                    <a:lnTo>
                      <a:pt x="6019" y="13086"/>
                    </a:lnTo>
                    <a:lnTo>
                      <a:pt x="6019" y="13067"/>
                    </a:lnTo>
                    <a:lnTo>
                      <a:pt x="6000" y="13067"/>
                    </a:lnTo>
                    <a:lnTo>
                      <a:pt x="5981" y="13067"/>
                    </a:lnTo>
                    <a:lnTo>
                      <a:pt x="5981" y="13048"/>
                    </a:lnTo>
                    <a:lnTo>
                      <a:pt x="5963" y="13048"/>
                    </a:lnTo>
                    <a:lnTo>
                      <a:pt x="5963" y="13029"/>
                    </a:lnTo>
                    <a:lnTo>
                      <a:pt x="5943" y="12991"/>
                    </a:lnTo>
                    <a:lnTo>
                      <a:pt x="5924" y="12972"/>
                    </a:lnTo>
                    <a:lnTo>
                      <a:pt x="5829" y="12934"/>
                    </a:lnTo>
                    <a:lnTo>
                      <a:pt x="5791" y="12934"/>
                    </a:lnTo>
                    <a:lnTo>
                      <a:pt x="5753" y="12915"/>
                    </a:lnTo>
                    <a:lnTo>
                      <a:pt x="5734" y="12896"/>
                    </a:lnTo>
                    <a:lnTo>
                      <a:pt x="5714" y="12896"/>
                    </a:lnTo>
                    <a:lnTo>
                      <a:pt x="5714" y="12876"/>
                    </a:lnTo>
                    <a:lnTo>
                      <a:pt x="5696" y="12876"/>
                    </a:lnTo>
                    <a:lnTo>
                      <a:pt x="5677" y="12857"/>
                    </a:lnTo>
                    <a:lnTo>
                      <a:pt x="5658" y="12857"/>
                    </a:lnTo>
                    <a:lnTo>
                      <a:pt x="5638" y="12857"/>
                    </a:lnTo>
                    <a:lnTo>
                      <a:pt x="5619" y="12876"/>
                    </a:lnTo>
                    <a:lnTo>
                      <a:pt x="5600" y="12896"/>
                    </a:lnTo>
                    <a:lnTo>
                      <a:pt x="5582" y="12896"/>
                    </a:lnTo>
                    <a:lnTo>
                      <a:pt x="5562" y="12915"/>
                    </a:lnTo>
                    <a:lnTo>
                      <a:pt x="5543" y="12915"/>
                    </a:lnTo>
                    <a:lnTo>
                      <a:pt x="5524" y="12915"/>
                    </a:lnTo>
                    <a:lnTo>
                      <a:pt x="5505" y="12915"/>
                    </a:lnTo>
                    <a:lnTo>
                      <a:pt x="5467" y="12915"/>
                    </a:lnTo>
                    <a:lnTo>
                      <a:pt x="5448" y="12915"/>
                    </a:lnTo>
                    <a:lnTo>
                      <a:pt x="5410" y="12896"/>
                    </a:lnTo>
                    <a:lnTo>
                      <a:pt x="5391" y="12876"/>
                    </a:lnTo>
                    <a:lnTo>
                      <a:pt x="5296" y="12800"/>
                    </a:lnTo>
                    <a:lnTo>
                      <a:pt x="5220" y="12743"/>
                    </a:lnTo>
                    <a:lnTo>
                      <a:pt x="5201" y="12743"/>
                    </a:lnTo>
                    <a:lnTo>
                      <a:pt x="5181" y="12743"/>
                    </a:lnTo>
                    <a:lnTo>
                      <a:pt x="5162" y="12781"/>
                    </a:lnTo>
                    <a:lnTo>
                      <a:pt x="5143" y="12781"/>
                    </a:lnTo>
                    <a:lnTo>
                      <a:pt x="5067" y="12762"/>
                    </a:lnTo>
                    <a:lnTo>
                      <a:pt x="5010" y="12762"/>
                    </a:lnTo>
                    <a:lnTo>
                      <a:pt x="4934" y="12762"/>
                    </a:lnTo>
                    <a:lnTo>
                      <a:pt x="4839" y="12762"/>
                    </a:lnTo>
                    <a:lnTo>
                      <a:pt x="4762" y="12800"/>
                    </a:lnTo>
                    <a:lnTo>
                      <a:pt x="4705" y="12820"/>
                    </a:lnTo>
                    <a:lnTo>
                      <a:pt x="4610" y="12876"/>
                    </a:lnTo>
                    <a:lnTo>
                      <a:pt x="4591" y="12876"/>
                    </a:lnTo>
                    <a:lnTo>
                      <a:pt x="4572" y="12876"/>
                    </a:lnTo>
                    <a:lnTo>
                      <a:pt x="4534" y="12857"/>
                    </a:lnTo>
                    <a:lnTo>
                      <a:pt x="4419" y="12800"/>
                    </a:lnTo>
                    <a:lnTo>
                      <a:pt x="4229" y="12743"/>
                    </a:lnTo>
                    <a:lnTo>
                      <a:pt x="4210" y="12743"/>
                    </a:lnTo>
                    <a:lnTo>
                      <a:pt x="4172" y="12743"/>
                    </a:lnTo>
                    <a:lnTo>
                      <a:pt x="4153" y="12743"/>
                    </a:lnTo>
                    <a:lnTo>
                      <a:pt x="4058" y="12762"/>
                    </a:lnTo>
                    <a:lnTo>
                      <a:pt x="3924" y="12800"/>
                    </a:lnTo>
                    <a:lnTo>
                      <a:pt x="3315" y="12934"/>
                    </a:lnTo>
                    <a:lnTo>
                      <a:pt x="3296" y="12934"/>
                    </a:lnTo>
                    <a:lnTo>
                      <a:pt x="3162" y="13010"/>
                    </a:lnTo>
                    <a:lnTo>
                      <a:pt x="3143" y="13010"/>
                    </a:lnTo>
                    <a:lnTo>
                      <a:pt x="3124" y="13010"/>
                    </a:lnTo>
                    <a:lnTo>
                      <a:pt x="3086" y="13010"/>
                    </a:lnTo>
                    <a:lnTo>
                      <a:pt x="2819" y="12896"/>
                    </a:lnTo>
                    <a:lnTo>
                      <a:pt x="2648" y="12781"/>
                    </a:lnTo>
                    <a:lnTo>
                      <a:pt x="2629" y="12781"/>
                    </a:lnTo>
                    <a:lnTo>
                      <a:pt x="2610" y="12781"/>
                    </a:lnTo>
                    <a:lnTo>
                      <a:pt x="2572" y="12800"/>
                    </a:lnTo>
                    <a:lnTo>
                      <a:pt x="2514" y="12857"/>
                    </a:lnTo>
                    <a:lnTo>
                      <a:pt x="2477" y="12876"/>
                    </a:lnTo>
                    <a:lnTo>
                      <a:pt x="2324" y="12915"/>
                    </a:lnTo>
                    <a:lnTo>
                      <a:pt x="2286" y="12934"/>
                    </a:lnTo>
                    <a:lnTo>
                      <a:pt x="2267" y="12952"/>
                    </a:lnTo>
                    <a:lnTo>
                      <a:pt x="2248" y="12972"/>
                    </a:lnTo>
                    <a:lnTo>
                      <a:pt x="2248" y="12991"/>
                    </a:lnTo>
                    <a:lnTo>
                      <a:pt x="2210" y="13067"/>
                    </a:lnTo>
                    <a:lnTo>
                      <a:pt x="2172" y="13105"/>
                    </a:lnTo>
                    <a:lnTo>
                      <a:pt x="2133" y="13143"/>
                    </a:lnTo>
                    <a:lnTo>
                      <a:pt x="1981" y="13238"/>
                    </a:lnTo>
                    <a:lnTo>
                      <a:pt x="1562" y="13391"/>
                    </a:lnTo>
                    <a:lnTo>
                      <a:pt x="1486" y="13448"/>
                    </a:lnTo>
                    <a:lnTo>
                      <a:pt x="1410" y="13486"/>
                    </a:lnTo>
                    <a:lnTo>
                      <a:pt x="1391" y="13505"/>
                    </a:lnTo>
                    <a:lnTo>
                      <a:pt x="1353" y="13524"/>
                    </a:lnTo>
                    <a:lnTo>
                      <a:pt x="1334" y="13524"/>
                    </a:lnTo>
                    <a:lnTo>
                      <a:pt x="1295" y="13524"/>
                    </a:lnTo>
                    <a:lnTo>
                      <a:pt x="1239" y="13505"/>
                    </a:lnTo>
                    <a:lnTo>
                      <a:pt x="1200" y="13486"/>
                    </a:lnTo>
                    <a:lnTo>
                      <a:pt x="1181" y="13467"/>
                    </a:lnTo>
                    <a:lnTo>
                      <a:pt x="1162" y="13467"/>
                    </a:lnTo>
                    <a:lnTo>
                      <a:pt x="1143" y="13448"/>
                    </a:lnTo>
                    <a:lnTo>
                      <a:pt x="1524" y="13124"/>
                    </a:lnTo>
                    <a:lnTo>
                      <a:pt x="1295" y="12572"/>
                    </a:lnTo>
                    <a:lnTo>
                      <a:pt x="705" y="10839"/>
                    </a:lnTo>
                    <a:lnTo>
                      <a:pt x="953" y="9772"/>
                    </a:lnTo>
                    <a:lnTo>
                      <a:pt x="1010" y="8667"/>
                    </a:lnTo>
                    <a:lnTo>
                      <a:pt x="1010" y="7791"/>
                    </a:lnTo>
                    <a:lnTo>
                      <a:pt x="343" y="5981"/>
                    </a:lnTo>
                    <a:lnTo>
                      <a:pt x="0" y="4457"/>
                    </a:lnTo>
                    <a:lnTo>
                      <a:pt x="2133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5" name="Freeform 21">
                <a:extLst>
                  <a:ext uri="{FF2B5EF4-FFF2-40B4-BE49-F238E27FC236}">
                    <a16:creationId xmlns:a16="http://schemas.microsoft.com/office/drawing/2014/main" id="{C598C8BC-FA02-EB41-8F0F-A67280588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5963" y="2366963"/>
                <a:ext cx="4697412" cy="6042025"/>
              </a:xfrm>
              <a:custGeom>
                <a:avLst/>
                <a:gdLst>
                  <a:gd name="T0" fmla="*/ 1189871847 w 13049"/>
                  <a:gd name="T1" fmla="*/ 61829408 h 16782"/>
                  <a:gd name="T2" fmla="*/ 1266328176 w 13049"/>
                  <a:gd name="T3" fmla="*/ 101364312 h 16782"/>
                  <a:gd name="T4" fmla="*/ 1345376739 w 13049"/>
                  <a:gd name="T5" fmla="*/ 143361462 h 16782"/>
                  <a:gd name="T6" fmla="*/ 1421833068 w 13049"/>
                  <a:gd name="T7" fmla="*/ 185229362 h 16782"/>
                  <a:gd name="T8" fmla="*/ 1498419351 w 13049"/>
                  <a:gd name="T9" fmla="*/ 224763906 h 16782"/>
                  <a:gd name="T10" fmla="*/ 1575005633 w 13049"/>
                  <a:gd name="T11" fmla="*/ 266761416 h 16782"/>
                  <a:gd name="T12" fmla="*/ 1651461962 w 13049"/>
                  <a:gd name="T13" fmla="*/ 306166350 h 16782"/>
                  <a:gd name="T14" fmla="*/ 1414446586 w 13049"/>
                  <a:gd name="T15" fmla="*/ 903722334 h 16782"/>
                  <a:gd name="T16" fmla="*/ 1545330114 w 13049"/>
                  <a:gd name="T17" fmla="*/ 1335880855 h 16782"/>
                  <a:gd name="T18" fmla="*/ 1537943632 w 13049"/>
                  <a:gd name="T19" fmla="*/ 1592661517 h 16782"/>
                  <a:gd name="T20" fmla="*/ 1582262521 w 13049"/>
                  <a:gd name="T21" fmla="*/ 1955602092 h 16782"/>
                  <a:gd name="T22" fmla="*/ 1562564997 w 13049"/>
                  <a:gd name="T23" fmla="*/ 2069150542 h 16782"/>
                  <a:gd name="T24" fmla="*/ 1523041076 w 13049"/>
                  <a:gd name="T25" fmla="*/ 2079002046 h 16782"/>
                  <a:gd name="T26" fmla="*/ 1505805832 w 13049"/>
                  <a:gd name="T27" fmla="*/ 2083927617 h 16782"/>
                  <a:gd name="T28" fmla="*/ 1498419351 w 13049"/>
                  <a:gd name="T29" fmla="*/ 2081464651 h 16782"/>
                  <a:gd name="T30" fmla="*/ 1453970868 w 13049"/>
                  <a:gd name="T31" fmla="*/ 2056836433 h 16782"/>
                  <a:gd name="T32" fmla="*/ 1436735625 w 13049"/>
                  <a:gd name="T33" fmla="*/ 2049448255 h 16782"/>
                  <a:gd name="T34" fmla="*/ 1369998104 w 13049"/>
                  <a:gd name="T35" fmla="*/ 2041930107 h 16782"/>
                  <a:gd name="T36" fmla="*/ 1340452178 w 13049"/>
                  <a:gd name="T37" fmla="*/ 2032078964 h 16782"/>
                  <a:gd name="T38" fmla="*/ 1278768812 w 13049"/>
                  <a:gd name="T39" fmla="*/ 2014839283 h 16782"/>
                  <a:gd name="T40" fmla="*/ 1231858049 w 13049"/>
                  <a:gd name="T41" fmla="*/ 1987748098 h 16782"/>
                  <a:gd name="T42" fmla="*/ 1226804254 w 13049"/>
                  <a:gd name="T43" fmla="*/ 1977767344 h 16782"/>
                  <a:gd name="T44" fmla="*/ 1224341974 w 13049"/>
                  <a:gd name="T45" fmla="*/ 1975304738 h 16782"/>
                  <a:gd name="T46" fmla="*/ 1219547366 w 13049"/>
                  <a:gd name="T47" fmla="*/ 1938362411 h 16782"/>
                  <a:gd name="T48" fmla="*/ 1216955492 w 13049"/>
                  <a:gd name="T49" fmla="*/ 1933307228 h 16782"/>
                  <a:gd name="T50" fmla="*/ 1209569011 w 13049"/>
                  <a:gd name="T51" fmla="*/ 1928381657 h 16782"/>
                  <a:gd name="T52" fmla="*/ 1197258328 w 13049"/>
                  <a:gd name="T53" fmla="*/ 1923456085 h 16782"/>
                  <a:gd name="T54" fmla="*/ 1192333767 w 13049"/>
                  <a:gd name="T55" fmla="*/ 1923456085 h 16782"/>
                  <a:gd name="T56" fmla="*/ 1182485365 w 13049"/>
                  <a:gd name="T57" fmla="*/ 1923456085 h 16782"/>
                  <a:gd name="T58" fmla="*/ 1174969290 w 13049"/>
                  <a:gd name="T59" fmla="*/ 1918530153 h 16782"/>
                  <a:gd name="T60" fmla="*/ 1170174323 w 13049"/>
                  <a:gd name="T61" fmla="*/ 1918530153 h 16782"/>
                  <a:gd name="T62" fmla="*/ 1167582809 w 13049"/>
                  <a:gd name="T63" fmla="*/ 1920993119 h 16782"/>
                  <a:gd name="T64" fmla="*/ 1165120528 w 13049"/>
                  <a:gd name="T65" fmla="*/ 1992544419 h 16782"/>
                  <a:gd name="T66" fmla="*/ 1140498803 w 13049"/>
                  <a:gd name="T67" fmla="*/ 2064224971 h 16782"/>
                  <a:gd name="T68" fmla="*/ 1115747845 w 13049"/>
                  <a:gd name="T69" fmla="*/ 2101296909 h 16782"/>
                  <a:gd name="T70" fmla="*/ 1066374801 w 13049"/>
                  <a:gd name="T71" fmla="*/ 2140572232 h 16782"/>
                  <a:gd name="T72" fmla="*/ 975145509 w 13049"/>
                  <a:gd name="T73" fmla="*/ 2147483646 h 16782"/>
                  <a:gd name="T74" fmla="*/ 938083508 w 13049"/>
                  <a:gd name="T75" fmla="*/ 2147483646 h 16782"/>
                  <a:gd name="T76" fmla="*/ 854110744 w 13049"/>
                  <a:gd name="T77" fmla="*/ 2147483646 h 16782"/>
                  <a:gd name="T78" fmla="*/ 787502817 w 13049"/>
                  <a:gd name="T79" fmla="*/ 2101296909 h 16782"/>
                  <a:gd name="T80" fmla="*/ 747978535 w 13049"/>
                  <a:gd name="T81" fmla="*/ 2049448255 h 16782"/>
                  <a:gd name="T82" fmla="*/ 740592054 w 13049"/>
                  <a:gd name="T83" fmla="*/ 2044393073 h 16782"/>
                  <a:gd name="T84" fmla="*/ 7516075 w 13049"/>
                  <a:gd name="T85" fmla="*/ 1684044715 h 16782"/>
                  <a:gd name="T86" fmla="*/ 2462280 w 13049"/>
                  <a:gd name="T87" fmla="*/ 1678989532 h 16782"/>
                  <a:gd name="T88" fmla="*/ 5053795 w 13049"/>
                  <a:gd name="T89" fmla="*/ 1656824279 h 16782"/>
                  <a:gd name="T90" fmla="*/ 7516075 w 13049"/>
                  <a:gd name="T91" fmla="*/ 1627140878 h 16782"/>
                  <a:gd name="T92" fmla="*/ 251917933 w 13049"/>
                  <a:gd name="T93" fmla="*/ 1160502636 h 16782"/>
                  <a:gd name="T94" fmla="*/ 590011362 w 13049"/>
                  <a:gd name="T95" fmla="*/ 528467650 h 16782"/>
                  <a:gd name="T96" fmla="*/ 698605852 w 13049"/>
                  <a:gd name="T97" fmla="*/ 437084092 h 16782"/>
                  <a:gd name="T98" fmla="*/ 775191774 w 13049"/>
                  <a:gd name="T99" fmla="*/ 387698404 h 16782"/>
                  <a:gd name="T100" fmla="*/ 952856471 w 13049"/>
                  <a:gd name="T101" fmla="*/ 313684498 h 16782"/>
                  <a:gd name="T102" fmla="*/ 1029312800 w 13049"/>
                  <a:gd name="T103" fmla="*/ 214912763 h 16782"/>
                  <a:gd name="T104" fmla="*/ 1014539837 w 13049"/>
                  <a:gd name="T105" fmla="*/ 49385688 h 16782"/>
                  <a:gd name="T106" fmla="*/ 1113285564 w 13049"/>
                  <a:gd name="T107" fmla="*/ 19832258 h 16782"/>
                  <a:gd name="T108" fmla="*/ 1157734047 w 13049"/>
                  <a:gd name="T109" fmla="*/ 44589727 h 167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049" h="16782">
                    <a:moveTo>
                      <a:pt x="8934" y="344"/>
                    </a:moveTo>
                    <a:lnTo>
                      <a:pt x="9182" y="477"/>
                    </a:lnTo>
                    <a:lnTo>
                      <a:pt x="9487" y="629"/>
                    </a:lnTo>
                    <a:lnTo>
                      <a:pt x="9772" y="782"/>
                    </a:lnTo>
                    <a:lnTo>
                      <a:pt x="10077" y="953"/>
                    </a:lnTo>
                    <a:lnTo>
                      <a:pt x="10382" y="1106"/>
                    </a:lnTo>
                    <a:lnTo>
                      <a:pt x="10667" y="1258"/>
                    </a:lnTo>
                    <a:lnTo>
                      <a:pt x="10972" y="1429"/>
                    </a:lnTo>
                    <a:lnTo>
                      <a:pt x="11258" y="1582"/>
                    </a:lnTo>
                    <a:lnTo>
                      <a:pt x="11563" y="1734"/>
                    </a:lnTo>
                    <a:lnTo>
                      <a:pt x="11868" y="1886"/>
                    </a:lnTo>
                    <a:lnTo>
                      <a:pt x="12154" y="2058"/>
                    </a:lnTo>
                    <a:lnTo>
                      <a:pt x="12458" y="2210"/>
                    </a:lnTo>
                    <a:lnTo>
                      <a:pt x="12744" y="2362"/>
                    </a:lnTo>
                    <a:lnTo>
                      <a:pt x="13048" y="2515"/>
                    </a:lnTo>
                    <a:lnTo>
                      <a:pt x="10915" y="6972"/>
                    </a:lnTo>
                    <a:lnTo>
                      <a:pt x="11258" y="8496"/>
                    </a:lnTo>
                    <a:lnTo>
                      <a:pt x="11925" y="10306"/>
                    </a:lnTo>
                    <a:lnTo>
                      <a:pt x="11925" y="11182"/>
                    </a:lnTo>
                    <a:lnTo>
                      <a:pt x="11868" y="12287"/>
                    </a:lnTo>
                    <a:lnTo>
                      <a:pt x="11620" y="13354"/>
                    </a:lnTo>
                    <a:lnTo>
                      <a:pt x="12210" y="15087"/>
                    </a:lnTo>
                    <a:lnTo>
                      <a:pt x="12439" y="15639"/>
                    </a:lnTo>
                    <a:lnTo>
                      <a:pt x="12058" y="15963"/>
                    </a:lnTo>
                    <a:lnTo>
                      <a:pt x="11849" y="16001"/>
                    </a:lnTo>
                    <a:lnTo>
                      <a:pt x="11753" y="16039"/>
                    </a:lnTo>
                    <a:lnTo>
                      <a:pt x="11639" y="16077"/>
                    </a:lnTo>
                    <a:lnTo>
                      <a:pt x="11620" y="16077"/>
                    </a:lnTo>
                    <a:lnTo>
                      <a:pt x="11601" y="16077"/>
                    </a:lnTo>
                    <a:lnTo>
                      <a:pt x="11563" y="16058"/>
                    </a:lnTo>
                    <a:lnTo>
                      <a:pt x="11334" y="15963"/>
                    </a:lnTo>
                    <a:lnTo>
                      <a:pt x="11220" y="15868"/>
                    </a:lnTo>
                    <a:lnTo>
                      <a:pt x="11163" y="15848"/>
                    </a:lnTo>
                    <a:lnTo>
                      <a:pt x="11087" y="15811"/>
                    </a:lnTo>
                    <a:lnTo>
                      <a:pt x="10896" y="15792"/>
                    </a:lnTo>
                    <a:lnTo>
                      <a:pt x="10572" y="15753"/>
                    </a:lnTo>
                    <a:lnTo>
                      <a:pt x="10439" y="15716"/>
                    </a:lnTo>
                    <a:lnTo>
                      <a:pt x="10344" y="15677"/>
                    </a:lnTo>
                    <a:lnTo>
                      <a:pt x="10058" y="15582"/>
                    </a:lnTo>
                    <a:lnTo>
                      <a:pt x="9868" y="15544"/>
                    </a:lnTo>
                    <a:lnTo>
                      <a:pt x="9829" y="15544"/>
                    </a:lnTo>
                    <a:lnTo>
                      <a:pt x="9506" y="15335"/>
                    </a:lnTo>
                    <a:lnTo>
                      <a:pt x="9487" y="15296"/>
                    </a:lnTo>
                    <a:lnTo>
                      <a:pt x="9467" y="15258"/>
                    </a:lnTo>
                    <a:lnTo>
                      <a:pt x="9448" y="15258"/>
                    </a:lnTo>
                    <a:lnTo>
                      <a:pt x="9448" y="15239"/>
                    </a:lnTo>
                    <a:lnTo>
                      <a:pt x="9429" y="15010"/>
                    </a:lnTo>
                    <a:lnTo>
                      <a:pt x="9411" y="14954"/>
                    </a:lnTo>
                    <a:lnTo>
                      <a:pt x="9391" y="14934"/>
                    </a:lnTo>
                    <a:lnTo>
                      <a:pt x="9391" y="14915"/>
                    </a:lnTo>
                    <a:lnTo>
                      <a:pt x="9353" y="14896"/>
                    </a:lnTo>
                    <a:lnTo>
                      <a:pt x="9334" y="14877"/>
                    </a:lnTo>
                    <a:lnTo>
                      <a:pt x="9315" y="14877"/>
                    </a:lnTo>
                    <a:lnTo>
                      <a:pt x="9239" y="14839"/>
                    </a:lnTo>
                    <a:lnTo>
                      <a:pt x="9201" y="14839"/>
                    </a:lnTo>
                    <a:lnTo>
                      <a:pt x="9144" y="14858"/>
                    </a:lnTo>
                    <a:lnTo>
                      <a:pt x="9125" y="14839"/>
                    </a:lnTo>
                    <a:lnTo>
                      <a:pt x="9106" y="14839"/>
                    </a:lnTo>
                    <a:lnTo>
                      <a:pt x="9067" y="14801"/>
                    </a:lnTo>
                    <a:lnTo>
                      <a:pt x="9049" y="14801"/>
                    </a:lnTo>
                    <a:lnTo>
                      <a:pt x="9030" y="14801"/>
                    </a:lnTo>
                    <a:lnTo>
                      <a:pt x="9010" y="14801"/>
                    </a:lnTo>
                    <a:lnTo>
                      <a:pt x="9010" y="14820"/>
                    </a:lnTo>
                    <a:lnTo>
                      <a:pt x="9030" y="15068"/>
                    </a:lnTo>
                    <a:lnTo>
                      <a:pt x="8991" y="15372"/>
                    </a:lnTo>
                    <a:lnTo>
                      <a:pt x="8991" y="15391"/>
                    </a:lnTo>
                    <a:lnTo>
                      <a:pt x="8801" y="15925"/>
                    </a:lnTo>
                    <a:lnTo>
                      <a:pt x="8744" y="16058"/>
                    </a:lnTo>
                    <a:lnTo>
                      <a:pt x="8610" y="16211"/>
                    </a:lnTo>
                    <a:lnTo>
                      <a:pt x="8344" y="16438"/>
                    </a:lnTo>
                    <a:lnTo>
                      <a:pt x="8229" y="16514"/>
                    </a:lnTo>
                    <a:lnTo>
                      <a:pt x="8001" y="16629"/>
                    </a:lnTo>
                    <a:lnTo>
                      <a:pt x="7525" y="16762"/>
                    </a:lnTo>
                    <a:lnTo>
                      <a:pt x="7448" y="16781"/>
                    </a:lnTo>
                    <a:lnTo>
                      <a:pt x="7239" y="16781"/>
                    </a:lnTo>
                    <a:lnTo>
                      <a:pt x="6744" y="16667"/>
                    </a:lnTo>
                    <a:lnTo>
                      <a:pt x="6591" y="16609"/>
                    </a:lnTo>
                    <a:lnTo>
                      <a:pt x="6306" y="16419"/>
                    </a:lnTo>
                    <a:lnTo>
                      <a:pt x="6077" y="16211"/>
                    </a:lnTo>
                    <a:lnTo>
                      <a:pt x="5867" y="15982"/>
                    </a:lnTo>
                    <a:lnTo>
                      <a:pt x="5772" y="15811"/>
                    </a:lnTo>
                    <a:lnTo>
                      <a:pt x="5753" y="15792"/>
                    </a:lnTo>
                    <a:lnTo>
                      <a:pt x="5715" y="15772"/>
                    </a:lnTo>
                    <a:lnTo>
                      <a:pt x="2896" y="14401"/>
                    </a:lnTo>
                    <a:lnTo>
                      <a:pt x="58" y="12992"/>
                    </a:lnTo>
                    <a:lnTo>
                      <a:pt x="0" y="12992"/>
                    </a:lnTo>
                    <a:lnTo>
                      <a:pt x="19" y="12953"/>
                    </a:lnTo>
                    <a:lnTo>
                      <a:pt x="19" y="12896"/>
                    </a:lnTo>
                    <a:lnTo>
                      <a:pt x="39" y="12782"/>
                    </a:lnTo>
                    <a:lnTo>
                      <a:pt x="39" y="12668"/>
                    </a:lnTo>
                    <a:lnTo>
                      <a:pt x="58" y="12553"/>
                    </a:lnTo>
                    <a:lnTo>
                      <a:pt x="58" y="12439"/>
                    </a:lnTo>
                    <a:lnTo>
                      <a:pt x="1944" y="8953"/>
                    </a:lnTo>
                    <a:lnTo>
                      <a:pt x="3258" y="6515"/>
                    </a:lnTo>
                    <a:lnTo>
                      <a:pt x="4553" y="4077"/>
                    </a:lnTo>
                    <a:lnTo>
                      <a:pt x="4667" y="3372"/>
                    </a:lnTo>
                    <a:lnTo>
                      <a:pt x="5391" y="3372"/>
                    </a:lnTo>
                    <a:lnTo>
                      <a:pt x="5677" y="3315"/>
                    </a:lnTo>
                    <a:lnTo>
                      <a:pt x="5982" y="2991"/>
                    </a:lnTo>
                    <a:lnTo>
                      <a:pt x="6458" y="2743"/>
                    </a:lnTo>
                    <a:lnTo>
                      <a:pt x="7353" y="2420"/>
                    </a:lnTo>
                    <a:lnTo>
                      <a:pt x="7887" y="2230"/>
                    </a:lnTo>
                    <a:lnTo>
                      <a:pt x="7943" y="1658"/>
                    </a:lnTo>
                    <a:lnTo>
                      <a:pt x="7887" y="1029"/>
                    </a:lnTo>
                    <a:lnTo>
                      <a:pt x="7829" y="381"/>
                    </a:lnTo>
                    <a:lnTo>
                      <a:pt x="8305" y="0"/>
                    </a:lnTo>
                    <a:lnTo>
                      <a:pt x="8591" y="153"/>
                    </a:lnTo>
                    <a:lnTo>
                      <a:pt x="8896" y="325"/>
                    </a:lnTo>
                    <a:lnTo>
                      <a:pt x="8934" y="34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6" name="Freeform 22">
                <a:extLst>
                  <a:ext uri="{FF2B5EF4-FFF2-40B4-BE49-F238E27FC236}">
                    <a16:creationId xmlns:a16="http://schemas.microsoft.com/office/drawing/2014/main" id="{4A43C4BA-070F-7C41-8D92-5C0EF07F1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8450" y="1009650"/>
                <a:ext cx="3408363" cy="5835650"/>
              </a:xfrm>
              <a:custGeom>
                <a:avLst/>
                <a:gdLst>
                  <a:gd name="T0" fmla="*/ 41866665 w 9467"/>
                  <a:gd name="T1" fmla="*/ 130882207 h 16211"/>
                  <a:gd name="T2" fmla="*/ 113545615 w 9467"/>
                  <a:gd name="T3" fmla="*/ 96282645 h 16211"/>
                  <a:gd name="T4" fmla="*/ 185095316 w 9467"/>
                  <a:gd name="T5" fmla="*/ 61683083 h 16211"/>
                  <a:gd name="T6" fmla="*/ 256774267 w 9467"/>
                  <a:gd name="T7" fmla="*/ 24621252 h 16211"/>
                  <a:gd name="T8" fmla="*/ 313547074 w 9467"/>
                  <a:gd name="T9" fmla="*/ 0 h 16211"/>
                  <a:gd name="T10" fmla="*/ 456645757 w 9467"/>
                  <a:gd name="T11" fmla="*/ 76455979 h 16211"/>
                  <a:gd name="T12" fmla="*/ 609855040 w 9467"/>
                  <a:gd name="T13" fmla="*/ 160427638 h 16211"/>
                  <a:gd name="T14" fmla="*/ 765267680 w 9467"/>
                  <a:gd name="T15" fmla="*/ 241937388 h 16211"/>
                  <a:gd name="T16" fmla="*/ 918476603 w 9467"/>
                  <a:gd name="T17" fmla="*/ 325909407 h 16211"/>
                  <a:gd name="T18" fmla="*/ 1071426308 w 9467"/>
                  <a:gd name="T19" fmla="*/ 407289564 h 16211"/>
                  <a:gd name="T20" fmla="*/ 1226968557 w 9467"/>
                  <a:gd name="T21" fmla="*/ 488669721 h 16211"/>
                  <a:gd name="T22" fmla="*/ 1172787934 w 9467"/>
                  <a:gd name="T23" fmla="*/ 777646890 h 16211"/>
                  <a:gd name="T24" fmla="*/ 886331351 w 9467"/>
                  <a:gd name="T25" fmla="*/ 918247861 h 16211"/>
                  <a:gd name="T26" fmla="*/ 572783917 w 9467"/>
                  <a:gd name="T27" fmla="*/ 1332923873 h 16211"/>
                  <a:gd name="T28" fmla="*/ 160467761 w 9467"/>
                  <a:gd name="T29" fmla="*/ 2071047022 h 16211"/>
                  <a:gd name="T30" fmla="*/ 165393272 w 9467"/>
                  <a:gd name="T31" fmla="*/ 2009234706 h 16211"/>
                  <a:gd name="T32" fmla="*/ 170318783 w 9467"/>
                  <a:gd name="T33" fmla="*/ 1950013532 h 16211"/>
                  <a:gd name="T34" fmla="*/ 175244294 w 9467"/>
                  <a:gd name="T35" fmla="*/ 1890792718 h 16211"/>
                  <a:gd name="T36" fmla="*/ 180169805 w 9467"/>
                  <a:gd name="T37" fmla="*/ 1831571904 h 16211"/>
                  <a:gd name="T38" fmla="*/ 185095316 w 9467"/>
                  <a:gd name="T39" fmla="*/ 1787123625 h 16211"/>
                  <a:gd name="T40" fmla="*/ 190020828 w 9467"/>
                  <a:gd name="T41" fmla="*/ 1727902811 h 16211"/>
                  <a:gd name="T42" fmla="*/ 195075948 w 9467"/>
                  <a:gd name="T43" fmla="*/ 1666219727 h 16211"/>
                  <a:gd name="T44" fmla="*/ 199871850 w 9467"/>
                  <a:gd name="T45" fmla="*/ 1606998913 h 16211"/>
                  <a:gd name="T46" fmla="*/ 204926970 w 9467"/>
                  <a:gd name="T47" fmla="*/ 1547778099 h 16211"/>
                  <a:gd name="T48" fmla="*/ 209852481 w 9467"/>
                  <a:gd name="T49" fmla="*/ 1485965423 h 16211"/>
                  <a:gd name="T50" fmla="*/ 214777993 w 9467"/>
                  <a:gd name="T51" fmla="*/ 1426744249 h 16211"/>
                  <a:gd name="T52" fmla="*/ 219703504 w 9467"/>
                  <a:gd name="T53" fmla="*/ 1367523435 h 16211"/>
                  <a:gd name="T54" fmla="*/ 224628655 w 9467"/>
                  <a:gd name="T55" fmla="*/ 1305840351 h 16211"/>
                  <a:gd name="T56" fmla="*/ 229554166 w 9467"/>
                  <a:gd name="T57" fmla="*/ 1246489944 h 16211"/>
                  <a:gd name="T58" fmla="*/ 234479677 w 9467"/>
                  <a:gd name="T59" fmla="*/ 1187269130 h 16211"/>
                  <a:gd name="T60" fmla="*/ 274013376 w 9467"/>
                  <a:gd name="T61" fmla="*/ 1105888973 h 16211"/>
                  <a:gd name="T62" fmla="*/ 308621563 w 9467"/>
                  <a:gd name="T63" fmla="*/ 1044205890 h 16211"/>
                  <a:gd name="T64" fmla="*/ 276476311 w 9467"/>
                  <a:gd name="T65" fmla="*/ 1002090287 h 16211"/>
                  <a:gd name="T66" fmla="*/ 214777993 w 9467"/>
                  <a:gd name="T67" fmla="*/ 930558847 h 16211"/>
                  <a:gd name="T68" fmla="*/ 175244294 w 9467"/>
                  <a:gd name="T69" fmla="*/ 888702431 h 16211"/>
                  <a:gd name="T70" fmla="*/ 195075948 w 9467"/>
                  <a:gd name="T71" fmla="*/ 839329973 h 16211"/>
                  <a:gd name="T72" fmla="*/ 175244294 w 9467"/>
                  <a:gd name="T73" fmla="*/ 807192681 h 16211"/>
                  <a:gd name="T74" fmla="*/ 152949705 w 9467"/>
                  <a:gd name="T75" fmla="*/ 772593118 h 16211"/>
                  <a:gd name="T76" fmla="*/ 133247660 w 9467"/>
                  <a:gd name="T77" fmla="*/ 740585419 h 16211"/>
                  <a:gd name="T78" fmla="*/ 111083040 w 9467"/>
                  <a:gd name="T79" fmla="*/ 708447766 h 16211"/>
                  <a:gd name="T80" fmla="*/ 83863299 w 9467"/>
                  <a:gd name="T81" fmla="*/ 671386295 h 16211"/>
                  <a:gd name="T82" fmla="*/ 61698319 w 9467"/>
                  <a:gd name="T83" fmla="*/ 644302774 h 16211"/>
                  <a:gd name="T84" fmla="*/ 61698319 w 9467"/>
                  <a:gd name="T85" fmla="*/ 567717202 h 16211"/>
                  <a:gd name="T86" fmla="*/ 59235743 w 9467"/>
                  <a:gd name="T87" fmla="*/ 488669721 h 16211"/>
                  <a:gd name="T88" fmla="*/ 49384721 w 9467"/>
                  <a:gd name="T89" fmla="*/ 426986638 h 16211"/>
                  <a:gd name="T90" fmla="*/ 32015643 w 9467"/>
                  <a:gd name="T91" fmla="*/ 343144212 h 16211"/>
                  <a:gd name="T92" fmla="*/ 17239109 w 9467"/>
                  <a:gd name="T93" fmla="*/ 256710283 h 16211"/>
                  <a:gd name="T94" fmla="*/ 2462576 w 9467"/>
                  <a:gd name="T95" fmla="*/ 172738624 h 1621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467" h="16211">
                    <a:moveTo>
                      <a:pt x="0" y="1181"/>
                    </a:moveTo>
                    <a:lnTo>
                      <a:pt x="37" y="1162"/>
                    </a:lnTo>
                    <a:lnTo>
                      <a:pt x="171" y="1086"/>
                    </a:lnTo>
                    <a:lnTo>
                      <a:pt x="323" y="1010"/>
                    </a:lnTo>
                    <a:lnTo>
                      <a:pt x="457" y="952"/>
                    </a:lnTo>
                    <a:lnTo>
                      <a:pt x="590" y="876"/>
                    </a:lnTo>
                    <a:lnTo>
                      <a:pt x="723" y="819"/>
                    </a:lnTo>
                    <a:lnTo>
                      <a:pt x="876" y="743"/>
                    </a:lnTo>
                    <a:lnTo>
                      <a:pt x="1009" y="667"/>
                    </a:lnTo>
                    <a:lnTo>
                      <a:pt x="1143" y="610"/>
                    </a:lnTo>
                    <a:lnTo>
                      <a:pt x="1295" y="534"/>
                    </a:lnTo>
                    <a:lnTo>
                      <a:pt x="1428" y="476"/>
                    </a:lnTo>
                    <a:lnTo>
                      <a:pt x="1561" y="400"/>
                    </a:lnTo>
                    <a:lnTo>
                      <a:pt x="1695" y="324"/>
                    </a:lnTo>
                    <a:lnTo>
                      <a:pt x="1847" y="267"/>
                    </a:lnTo>
                    <a:lnTo>
                      <a:pt x="1981" y="190"/>
                    </a:lnTo>
                    <a:lnTo>
                      <a:pt x="2114" y="134"/>
                    </a:lnTo>
                    <a:lnTo>
                      <a:pt x="2247" y="58"/>
                    </a:lnTo>
                    <a:lnTo>
                      <a:pt x="2362" y="0"/>
                    </a:lnTo>
                    <a:lnTo>
                      <a:pt x="2419" y="0"/>
                    </a:lnTo>
                    <a:lnTo>
                      <a:pt x="2628" y="114"/>
                    </a:lnTo>
                    <a:lnTo>
                      <a:pt x="2933" y="286"/>
                    </a:lnTo>
                    <a:lnTo>
                      <a:pt x="3219" y="438"/>
                    </a:lnTo>
                    <a:lnTo>
                      <a:pt x="3523" y="590"/>
                    </a:lnTo>
                    <a:lnTo>
                      <a:pt x="3809" y="762"/>
                    </a:lnTo>
                    <a:lnTo>
                      <a:pt x="4114" y="915"/>
                    </a:lnTo>
                    <a:lnTo>
                      <a:pt x="4419" y="1067"/>
                    </a:lnTo>
                    <a:lnTo>
                      <a:pt x="4705" y="1238"/>
                    </a:lnTo>
                    <a:lnTo>
                      <a:pt x="5009" y="1391"/>
                    </a:lnTo>
                    <a:lnTo>
                      <a:pt x="5295" y="1543"/>
                    </a:lnTo>
                    <a:lnTo>
                      <a:pt x="5600" y="1714"/>
                    </a:lnTo>
                    <a:lnTo>
                      <a:pt x="5904" y="1867"/>
                    </a:lnTo>
                    <a:lnTo>
                      <a:pt x="6190" y="2039"/>
                    </a:lnTo>
                    <a:lnTo>
                      <a:pt x="6495" y="2191"/>
                    </a:lnTo>
                    <a:lnTo>
                      <a:pt x="6781" y="2343"/>
                    </a:lnTo>
                    <a:lnTo>
                      <a:pt x="7086" y="2515"/>
                    </a:lnTo>
                    <a:lnTo>
                      <a:pt x="7371" y="2667"/>
                    </a:lnTo>
                    <a:lnTo>
                      <a:pt x="7676" y="2819"/>
                    </a:lnTo>
                    <a:lnTo>
                      <a:pt x="7981" y="2972"/>
                    </a:lnTo>
                    <a:lnTo>
                      <a:pt x="8266" y="3143"/>
                    </a:lnTo>
                    <a:lnTo>
                      <a:pt x="8571" y="3295"/>
                    </a:lnTo>
                    <a:lnTo>
                      <a:pt x="8857" y="3448"/>
                    </a:lnTo>
                    <a:lnTo>
                      <a:pt x="9162" y="3619"/>
                    </a:lnTo>
                    <a:lnTo>
                      <a:pt x="9466" y="3771"/>
                    </a:lnTo>
                    <a:lnTo>
                      <a:pt x="8990" y="4152"/>
                    </a:lnTo>
                    <a:lnTo>
                      <a:pt x="9048" y="4800"/>
                    </a:lnTo>
                    <a:lnTo>
                      <a:pt x="9104" y="5429"/>
                    </a:lnTo>
                    <a:lnTo>
                      <a:pt x="9048" y="6001"/>
                    </a:lnTo>
                    <a:lnTo>
                      <a:pt x="8514" y="6191"/>
                    </a:lnTo>
                    <a:lnTo>
                      <a:pt x="7619" y="6514"/>
                    </a:lnTo>
                    <a:lnTo>
                      <a:pt x="7143" y="6762"/>
                    </a:lnTo>
                    <a:lnTo>
                      <a:pt x="6838" y="7086"/>
                    </a:lnTo>
                    <a:lnTo>
                      <a:pt x="6552" y="7143"/>
                    </a:lnTo>
                    <a:lnTo>
                      <a:pt x="5828" y="7143"/>
                    </a:lnTo>
                    <a:lnTo>
                      <a:pt x="5714" y="7848"/>
                    </a:lnTo>
                    <a:lnTo>
                      <a:pt x="4419" y="10286"/>
                    </a:lnTo>
                    <a:lnTo>
                      <a:pt x="3105" y="12724"/>
                    </a:lnTo>
                    <a:lnTo>
                      <a:pt x="1219" y="16210"/>
                    </a:lnTo>
                    <a:lnTo>
                      <a:pt x="1238" y="16096"/>
                    </a:lnTo>
                    <a:lnTo>
                      <a:pt x="1238" y="15982"/>
                    </a:lnTo>
                    <a:lnTo>
                      <a:pt x="1257" y="15867"/>
                    </a:lnTo>
                    <a:lnTo>
                      <a:pt x="1257" y="15734"/>
                    </a:lnTo>
                    <a:lnTo>
                      <a:pt x="1276" y="15620"/>
                    </a:lnTo>
                    <a:lnTo>
                      <a:pt x="1276" y="15505"/>
                    </a:lnTo>
                    <a:lnTo>
                      <a:pt x="1295" y="15391"/>
                    </a:lnTo>
                    <a:lnTo>
                      <a:pt x="1295" y="15276"/>
                    </a:lnTo>
                    <a:lnTo>
                      <a:pt x="1314" y="15162"/>
                    </a:lnTo>
                    <a:lnTo>
                      <a:pt x="1314" y="15048"/>
                    </a:lnTo>
                    <a:lnTo>
                      <a:pt x="1333" y="14934"/>
                    </a:lnTo>
                    <a:lnTo>
                      <a:pt x="1333" y="14819"/>
                    </a:lnTo>
                    <a:lnTo>
                      <a:pt x="1352" y="14705"/>
                    </a:lnTo>
                    <a:lnTo>
                      <a:pt x="1352" y="14591"/>
                    </a:lnTo>
                    <a:lnTo>
                      <a:pt x="1371" y="14477"/>
                    </a:lnTo>
                    <a:lnTo>
                      <a:pt x="1371" y="14362"/>
                    </a:lnTo>
                    <a:lnTo>
                      <a:pt x="1390" y="14248"/>
                    </a:lnTo>
                    <a:lnTo>
                      <a:pt x="1390" y="14134"/>
                    </a:lnTo>
                    <a:lnTo>
                      <a:pt x="1409" y="14020"/>
                    </a:lnTo>
                    <a:lnTo>
                      <a:pt x="1409" y="14001"/>
                    </a:lnTo>
                    <a:lnTo>
                      <a:pt x="1409" y="13905"/>
                    </a:lnTo>
                    <a:lnTo>
                      <a:pt x="1428" y="13791"/>
                    </a:lnTo>
                    <a:lnTo>
                      <a:pt x="1428" y="13676"/>
                    </a:lnTo>
                    <a:lnTo>
                      <a:pt x="1447" y="13562"/>
                    </a:lnTo>
                    <a:lnTo>
                      <a:pt x="1447" y="13448"/>
                    </a:lnTo>
                    <a:lnTo>
                      <a:pt x="1466" y="13334"/>
                    </a:lnTo>
                    <a:lnTo>
                      <a:pt x="1466" y="13200"/>
                    </a:lnTo>
                    <a:lnTo>
                      <a:pt x="1485" y="13086"/>
                    </a:lnTo>
                    <a:lnTo>
                      <a:pt x="1485" y="12972"/>
                    </a:lnTo>
                    <a:lnTo>
                      <a:pt x="1505" y="12858"/>
                    </a:lnTo>
                    <a:lnTo>
                      <a:pt x="1505" y="12743"/>
                    </a:lnTo>
                    <a:lnTo>
                      <a:pt x="1523" y="12629"/>
                    </a:lnTo>
                    <a:lnTo>
                      <a:pt x="1523" y="12515"/>
                    </a:lnTo>
                    <a:lnTo>
                      <a:pt x="1542" y="12401"/>
                    </a:lnTo>
                    <a:lnTo>
                      <a:pt x="1561" y="12286"/>
                    </a:lnTo>
                    <a:lnTo>
                      <a:pt x="1561" y="12172"/>
                    </a:lnTo>
                    <a:lnTo>
                      <a:pt x="1581" y="12058"/>
                    </a:lnTo>
                    <a:lnTo>
                      <a:pt x="1581" y="11944"/>
                    </a:lnTo>
                    <a:lnTo>
                      <a:pt x="1600" y="11829"/>
                    </a:lnTo>
                    <a:lnTo>
                      <a:pt x="1600" y="11715"/>
                    </a:lnTo>
                    <a:lnTo>
                      <a:pt x="1619" y="11581"/>
                    </a:lnTo>
                    <a:lnTo>
                      <a:pt x="1619" y="11467"/>
                    </a:lnTo>
                    <a:lnTo>
                      <a:pt x="1637" y="11353"/>
                    </a:lnTo>
                    <a:lnTo>
                      <a:pt x="1637" y="11238"/>
                    </a:lnTo>
                    <a:lnTo>
                      <a:pt x="1657" y="11124"/>
                    </a:lnTo>
                    <a:lnTo>
                      <a:pt x="1657" y="11010"/>
                    </a:lnTo>
                    <a:lnTo>
                      <a:pt x="1676" y="10896"/>
                    </a:lnTo>
                    <a:lnTo>
                      <a:pt x="1676" y="10781"/>
                    </a:lnTo>
                    <a:lnTo>
                      <a:pt x="1695" y="10667"/>
                    </a:lnTo>
                    <a:lnTo>
                      <a:pt x="1695" y="10553"/>
                    </a:lnTo>
                    <a:lnTo>
                      <a:pt x="1714" y="10439"/>
                    </a:lnTo>
                    <a:lnTo>
                      <a:pt x="1714" y="10305"/>
                    </a:lnTo>
                    <a:lnTo>
                      <a:pt x="1733" y="10191"/>
                    </a:lnTo>
                    <a:lnTo>
                      <a:pt x="1733" y="10077"/>
                    </a:lnTo>
                    <a:lnTo>
                      <a:pt x="1752" y="9963"/>
                    </a:lnTo>
                    <a:lnTo>
                      <a:pt x="1752" y="9848"/>
                    </a:lnTo>
                    <a:lnTo>
                      <a:pt x="1771" y="9734"/>
                    </a:lnTo>
                    <a:lnTo>
                      <a:pt x="1771" y="9619"/>
                    </a:lnTo>
                    <a:lnTo>
                      <a:pt x="1790" y="9505"/>
                    </a:lnTo>
                    <a:lnTo>
                      <a:pt x="1790" y="9391"/>
                    </a:lnTo>
                    <a:lnTo>
                      <a:pt x="1809" y="9257"/>
                    </a:lnTo>
                    <a:lnTo>
                      <a:pt x="1809" y="9162"/>
                    </a:lnTo>
                    <a:lnTo>
                      <a:pt x="1886" y="8953"/>
                    </a:lnTo>
                    <a:lnTo>
                      <a:pt x="1923" y="8896"/>
                    </a:lnTo>
                    <a:lnTo>
                      <a:pt x="2018" y="8724"/>
                    </a:lnTo>
                    <a:lnTo>
                      <a:pt x="2114" y="8534"/>
                    </a:lnTo>
                    <a:lnTo>
                      <a:pt x="2209" y="8362"/>
                    </a:lnTo>
                    <a:lnTo>
                      <a:pt x="2304" y="8191"/>
                    </a:lnTo>
                    <a:lnTo>
                      <a:pt x="2362" y="8096"/>
                    </a:lnTo>
                    <a:lnTo>
                      <a:pt x="2381" y="8058"/>
                    </a:lnTo>
                    <a:lnTo>
                      <a:pt x="2362" y="8000"/>
                    </a:lnTo>
                    <a:lnTo>
                      <a:pt x="2343" y="7962"/>
                    </a:lnTo>
                    <a:lnTo>
                      <a:pt x="2285" y="7886"/>
                    </a:lnTo>
                    <a:lnTo>
                      <a:pt x="2133" y="7733"/>
                    </a:lnTo>
                    <a:lnTo>
                      <a:pt x="2000" y="7581"/>
                    </a:lnTo>
                    <a:lnTo>
                      <a:pt x="1866" y="7429"/>
                    </a:lnTo>
                    <a:lnTo>
                      <a:pt x="1714" y="7257"/>
                    </a:lnTo>
                    <a:lnTo>
                      <a:pt x="1657" y="7181"/>
                    </a:lnTo>
                    <a:lnTo>
                      <a:pt x="1466" y="7029"/>
                    </a:lnTo>
                    <a:lnTo>
                      <a:pt x="1409" y="6991"/>
                    </a:lnTo>
                    <a:lnTo>
                      <a:pt x="1390" y="6934"/>
                    </a:lnTo>
                    <a:lnTo>
                      <a:pt x="1352" y="6858"/>
                    </a:lnTo>
                    <a:lnTo>
                      <a:pt x="1333" y="6743"/>
                    </a:lnTo>
                    <a:lnTo>
                      <a:pt x="1352" y="6629"/>
                    </a:lnTo>
                    <a:lnTo>
                      <a:pt x="1409" y="6534"/>
                    </a:lnTo>
                    <a:lnTo>
                      <a:pt x="1505" y="6477"/>
                    </a:lnTo>
                    <a:lnTo>
                      <a:pt x="1466" y="6419"/>
                    </a:lnTo>
                    <a:lnTo>
                      <a:pt x="1428" y="6343"/>
                    </a:lnTo>
                    <a:lnTo>
                      <a:pt x="1390" y="6286"/>
                    </a:lnTo>
                    <a:lnTo>
                      <a:pt x="1352" y="6229"/>
                    </a:lnTo>
                    <a:lnTo>
                      <a:pt x="1314" y="6153"/>
                    </a:lnTo>
                    <a:lnTo>
                      <a:pt x="1276" y="6096"/>
                    </a:lnTo>
                    <a:lnTo>
                      <a:pt x="1219" y="6038"/>
                    </a:lnTo>
                    <a:lnTo>
                      <a:pt x="1180" y="5962"/>
                    </a:lnTo>
                    <a:lnTo>
                      <a:pt x="1143" y="5905"/>
                    </a:lnTo>
                    <a:lnTo>
                      <a:pt x="1104" y="5848"/>
                    </a:lnTo>
                    <a:lnTo>
                      <a:pt x="1066" y="5772"/>
                    </a:lnTo>
                    <a:lnTo>
                      <a:pt x="1028" y="5715"/>
                    </a:lnTo>
                    <a:lnTo>
                      <a:pt x="990" y="5657"/>
                    </a:lnTo>
                    <a:lnTo>
                      <a:pt x="952" y="5600"/>
                    </a:lnTo>
                    <a:lnTo>
                      <a:pt x="914" y="5524"/>
                    </a:lnTo>
                    <a:lnTo>
                      <a:pt x="857" y="5467"/>
                    </a:lnTo>
                    <a:lnTo>
                      <a:pt x="819" y="5410"/>
                    </a:lnTo>
                    <a:lnTo>
                      <a:pt x="762" y="5315"/>
                    </a:lnTo>
                    <a:lnTo>
                      <a:pt x="685" y="5219"/>
                    </a:lnTo>
                    <a:lnTo>
                      <a:pt x="647" y="5181"/>
                    </a:lnTo>
                    <a:lnTo>
                      <a:pt x="533" y="5124"/>
                    </a:lnTo>
                    <a:lnTo>
                      <a:pt x="495" y="5086"/>
                    </a:lnTo>
                    <a:lnTo>
                      <a:pt x="476" y="5048"/>
                    </a:lnTo>
                    <a:lnTo>
                      <a:pt x="476" y="4972"/>
                    </a:lnTo>
                    <a:lnTo>
                      <a:pt x="476" y="4914"/>
                    </a:lnTo>
                    <a:lnTo>
                      <a:pt x="476" y="4781"/>
                    </a:lnTo>
                    <a:lnTo>
                      <a:pt x="476" y="4591"/>
                    </a:lnTo>
                    <a:lnTo>
                      <a:pt x="476" y="4381"/>
                    </a:lnTo>
                    <a:lnTo>
                      <a:pt x="457" y="4152"/>
                    </a:lnTo>
                    <a:lnTo>
                      <a:pt x="457" y="3962"/>
                    </a:lnTo>
                    <a:lnTo>
                      <a:pt x="457" y="3829"/>
                    </a:lnTo>
                    <a:lnTo>
                      <a:pt x="457" y="3771"/>
                    </a:lnTo>
                    <a:lnTo>
                      <a:pt x="438" y="3676"/>
                    </a:lnTo>
                    <a:lnTo>
                      <a:pt x="418" y="3562"/>
                    </a:lnTo>
                    <a:lnTo>
                      <a:pt x="399" y="3448"/>
                    </a:lnTo>
                    <a:lnTo>
                      <a:pt x="381" y="3295"/>
                    </a:lnTo>
                    <a:lnTo>
                      <a:pt x="342" y="3124"/>
                    </a:lnTo>
                    <a:lnTo>
                      <a:pt x="304" y="2972"/>
                    </a:lnTo>
                    <a:lnTo>
                      <a:pt x="285" y="2800"/>
                    </a:lnTo>
                    <a:lnTo>
                      <a:pt x="247" y="2648"/>
                    </a:lnTo>
                    <a:lnTo>
                      <a:pt x="228" y="2476"/>
                    </a:lnTo>
                    <a:lnTo>
                      <a:pt x="190" y="2324"/>
                    </a:lnTo>
                    <a:lnTo>
                      <a:pt x="171" y="2153"/>
                    </a:lnTo>
                    <a:lnTo>
                      <a:pt x="133" y="1981"/>
                    </a:lnTo>
                    <a:lnTo>
                      <a:pt x="114" y="1829"/>
                    </a:lnTo>
                    <a:lnTo>
                      <a:pt x="76" y="1658"/>
                    </a:lnTo>
                    <a:lnTo>
                      <a:pt x="57" y="1505"/>
                    </a:lnTo>
                    <a:lnTo>
                      <a:pt x="19" y="1333"/>
                    </a:lnTo>
                    <a:lnTo>
                      <a:pt x="0" y="1181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7" name="Freeform 23">
                <a:extLst>
                  <a:ext uri="{FF2B5EF4-FFF2-40B4-BE49-F238E27FC236}">
                    <a16:creationId xmlns:a16="http://schemas.microsoft.com/office/drawing/2014/main" id="{07C9879A-941F-AC4C-ADBE-2D6909E37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000" y="7043738"/>
                <a:ext cx="2647950" cy="3346450"/>
              </a:xfrm>
              <a:custGeom>
                <a:avLst/>
                <a:gdLst>
                  <a:gd name="T0" fmla="*/ 14780127 w 7354"/>
                  <a:gd name="T1" fmla="*/ 760217673 h 9295"/>
                  <a:gd name="T2" fmla="*/ 14780127 w 7354"/>
                  <a:gd name="T3" fmla="*/ 738052617 h 9295"/>
                  <a:gd name="T4" fmla="*/ 9982923 w 7354"/>
                  <a:gd name="T5" fmla="*/ 730664505 h 9295"/>
                  <a:gd name="T6" fmla="*/ 27096659 w 7354"/>
                  <a:gd name="T7" fmla="*/ 713295367 h 9295"/>
                  <a:gd name="T8" fmla="*/ 44470005 w 7354"/>
                  <a:gd name="T9" fmla="*/ 708369839 h 9295"/>
                  <a:gd name="T10" fmla="*/ 49396474 w 7354"/>
                  <a:gd name="T11" fmla="*/ 693593256 h 9295"/>
                  <a:gd name="T12" fmla="*/ 44470005 w 7354"/>
                  <a:gd name="T13" fmla="*/ 663910478 h 9295"/>
                  <a:gd name="T14" fmla="*/ 61713366 w 7354"/>
                  <a:gd name="T15" fmla="*/ 626839229 h 9295"/>
                  <a:gd name="T16" fmla="*/ 88940010 w 7354"/>
                  <a:gd name="T17" fmla="*/ 584972061 h 9295"/>
                  <a:gd name="T18" fmla="*/ 116036669 w 7354"/>
                  <a:gd name="T19" fmla="*/ 545438228 h 9295"/>
                  <a:gd name="T20" fmla="*/ 143263313 w 7354"/>
                  <a:gd name="T21" fmla="*/ 505904394 h 9295"/>
                  <a:gd name="T22" fmla="*/ 172823206 w 7354"/>
                  <a:gd name="T23" fmla="*/ 466370561 h 9295"/>
                  <a:gd name="T24" fmla="*/ 200049850 w 7354"/>
                  <a:gd name="T25" fmla="*/ 427095947 h 9295"/>
                  <a:gd name="T26" fmla="*/ 227276494 w 7354"/>
                  <a:gd name="T27" fmla="*/ 387561753 h 9295"/>
                  <a:gd name="T28" fmla="*/ 271616514 w 7354"/>
                  <a:gd name="T29" fmla="*/ 335714280 h 9295"/>
                  <a:gd name="T30" fmla="*/ 318549753 w 7354"/>
                  <a:gd name="T31" fmla="*/ 283866447 h 9295"/>
                  <a:gd name="T32" fmla="*/ 370409822 w 7354"/>
                  <a:gd name="T33" fmla="*/ 227093085 h 9295"/>
                  <a:gd name="T34" fmla="*/ 424862749 w 7354"/>
                  <a:gd name="T35" fmla="*/ 170319724 h 9295"/>
                  <a:gd name="T36" fmla="*/ 476722818 w 7354"/>
                  <a:gd name="T37" fmla="*/ 113417113 h 9295"/>
                  <a:gd name="T38" fmla="*/ 528453261 w 7354"/>
                  <a:gd name="T39" fmla="*/ 56773361 h 9295"/>
                  <a:gd name="T40" fmla="*/ 573052891 w 7354"/>
                  <a:gd name="T41" fmla="*/ 7388472 h 9295"/>
                  <a:gd name="T42" fmla="*/ 585369423 w 7354"/>
                  <a:gd name="T43" fmla="*/ 0 h 9295"/>
                  <a:gd name="T44" fmla="*/ 827296419 w 7354"/>
                  <a:gd name="T45" fmla="*/ 530661644 h 9295"/>
                  <a:gd name="T46" fmla="*/ 760656224 w 7354"/>
                  <a:gd name="T47" fmla="*/ 784974922 h 9295"/>
                  <a:gd name="T48" fmla="*/ 619856505 w 7354"/>
                  <a:gd name="T49" fmla="*/ 1016993536 h 9295"/>
                  <a:gd name="T50" fmla="*/ 659399682 w 7354"/>
                  <a:gd name="T51" fmla="*/ 1014530952 h 9295"/>
                  <a:gd name="T52" fmla="*/ 669252979 w 7354"/>
                  <a:gd name="T53" fmla="*/ 1004679536 h 9295"/>
                  <a:gd name="T54" fmla="*/ 681699497 w 7354"/>
                  <a:gd name="T55" fmla="*/ 1009605064 h 9295"/>
                  <a:gd name="T56" fmla="*/ 696479623 w 7354"/>
                  <a:gd name="T57" fmla="*/ 1014530952 h 9295"/>
                  <a:gd name="T58" fmla="*/ 701406092 w 7354"/>
                  <a:gd name="T59" fmla="*/ 1024511617 h 9295"/>
                  <a:gd name="T60" fmla="*/ 701406092 w 7354"/>
                  <a:gd name="T61" fmla="*/ 1036825257 h 9295"/>
                  <a:gd name="T62" fmla="*/ 694016029 w 7354"/>
                  <a:gd name="T63" fmla="*/ 1051601841 h 9295"/>
                  <a:gd name="T64" fmla="*/ 701406092 w 7354"/>
                  <a:gd name="T65" fmla="*/ 1071303953 h 9295"/>
                  <a:gd name="T66" fmla="*/ 711259390 w 7354"/>
                  <a:gd name="T67" fmla="*/ 1083747562 h 9295"/>
                  <a:gd name="T68" fmla="*/ 713722984 w 7354"/>
                  <a:gd name="T69" fmla="*/ 1177462204 h 9295"/>
                  <a:gd name="T70" fmla="*/ 703869687 w 7354"/>
                  <a:gd name="T71" fmla="*/ 1202219453 h 9295"/>
                  <a:gd name="T72" fmla="*/ 664326150 w 7354"/>
                  <a:gd name="T73" fmla="*/ 1199756869 h 9295"/>
                  <a:gd name="T74" fmla="*/ 498893008 w 7354"/>
                  <a:gd name="T75" fmla="*/ 1016993536 h 9295"/>
                  <a:gd name="T76" fmla="*/ 387782808 w 7354"/>
                  <a:gd name="T77" fmla="*/ 1036825257 h 9295"/>
                  <a:gd name="T78" fmla="*/ 375466275 w 7354"/>
                  <a:gd name="T79" fmla="*/ 1044213729 h 9295"/>
                  <a:gd name="T80" fmla="*/ 321013348 w 7354"/>
                  <a:gd name="T81" fmla="*/ 967608646 h 9295"/>
                  <a:gd name="T82" fmla="*/ 296379923 w 7354"/>
                  <a:gd name="T83" fmla="*/ 942981006 h 9295"/>
                  <a:gd name="T84" fmla="*/ 266819670 w 7354"/>
                  <a:gd name="T85" fmla="*/ 900984229 h 9295"/>
                  <a:gd name="T86" fmla="*/ 239593026 w 7354"/>
                  <a:gd name="T87" fmla="*/ 896058701 h 9295"/>
                  <a:gd name="T88" fmla="*/ 229739728 w 7354"/>
                  <a:gd name="T89" fmla="*/ 891133173 h 9295"/>
                  <a:gd name="T90" fmla="*/ 202513084 w 7354"/>
                  <a:gd name="T91" fmla="*/ 868838507 h 9295"/>
                  <a:gd name="T92" fmla="*/ 170489597 w 7354"/>
                  <a:gd name="T93" fmla="*/ 839285340 h 9295"/>
                  <a:gd name="T94" fmla="*/ 165433143 w 7354"/>
                  <a:gd name="T95" fmla="*/ 831897228 h 9295"/>
                  <a:gd name="T96" fmla="*/ 160506674 w 7354"/>
                  <a:gd name="T97" fmla="*/ 814528090 h 9295"/>
                  <a:gd name="T98" fmla="*/ 155579845 w 7354"/>
                  <a:gd name="T99" fmla="*/ 812065506 h 9295"/>
                  <a:gd name="T100" fmla="*/ 145726547 w 7354"/>
                  <a:gd name="T101" fmla="*/ 802214090 h 9295"/>
                  <a:gd name="T102" fmla="*/ 130946421 w 7354"/>
                  <a:gd name="T103" fmla="*/ 799751506 h 9295"/>
                  <a:gd name="T104" fmla="*/ 123556357 w 7354"/>
                  <a:gd name="T105" fmla="*/ 797288562 h 9295"/>
                  <a:gd name="T106" fmla="*/ 54323303 w 7354"/>
                  <a:gd name="T107" fmla="*/ 784974922 h 9295"/>
                  <a:gd name="T108" fmla="*/ 46933239 w 7354"/>
                  <a:gd name="T109" fmla="*/ 774994257 h 9295"/>
                  <a:gd name="T110" fmla="*/ 34616707 w 7354"/>
                  <a:gd name="T111" fmla="*/ 772531313 h 929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354" h="9295">
                    <a:moveTo>
                      <a:pt x="0" y="5942"/>
                    </a:moveTo>
                    <a:lnTo>
                      <a:pt x="38" y="5942"/>
                    </a:lnTo>
                    <a:lnTo>
                      <a:pt x="114" y="5865"/>
                    </a:lnTo>
                    <a:lnTo>
                      <a:pt x="133" y="5827"/>
                    </a:lnTo>
                    <a:lnTo>
                      <a:pt x="133" y="5789"/>
                    </a:lnTo>
                    <a:lnTo>
                      <a:pt x="114" y="5694"/>
                    </a:lnTo>
                    <a:lnTo>
                      <a:pt x="114" y="5675"/>
                    </a:lnTo>
                    <a:lnTo>
                      <a:pt x="95" y="5656"/>
                    </a:lnTo>
                    <a:lnTo>
                      <a:pt x="77" y="5637"/>
                    </a:lnTo>
                    <a:lnTo>
                      <a:pt x="95" y="5618"/>
                    </a:lnTo>
                    <a:lnTo>
                      <a:pt x="133" y="5598"/>
                    </a:lnTo>
                    <a:lnTo>
                      <a:pt x="209" y="5503"/>
                    </a:lnTo>
                    <a:lnTo>
                      <a:pt x="248" y="5484"/>
                    </a:lnTo>
                    <a:lnTo>
                      <a:pt x="286" y="5465"/>
                    </a:lnTo>
                    <a:lnTo>
                      <a:pt x="343" y="5465"/>
                    </a:lnTo>
                    <a:lnTo>
                      <a:pt x="362" y="5446"/>
                    </a:lnTo>
                    <a:lnTo>
                      <a:pt x="400" y="5389"/>
                    </a:lnTo>
                    <a:lnTo>
                      <a:pt x="381" y="5351"/>
                    </a:lnTo>
                    <a:lnTo>
                      <a:pt x="362" y="5237"/>
                    </a:lnTo>
                    <a:lnTo>
                      <a:pt x="343" y="5180"/>
                    </a:lnTo>
                    <a:lnTo>
                      <a:pt x="343" y="5122"/>
                    </a:lnTo>
                    <a:lnTo>
                      <a:pt x="362" y="5085"/>
                    </a:lnTo>
                    <a:lnTo>
                      <a:pt x="400" y="5008"/>
                    </a:lnTo>
                    <a:lnTo>
                      <a:pt x="476" y="4836"/>
                    </a:lnTo>
                    <a:lnTo>
                      <a:pt x="534" y="4704"/>
                    </a:lnTo>
                    <a:lnTo>
                      <a:pt x="610" y="4608"/>
                    </a:lnTo>
                    <a:lnTo>
                      <a:pt x="686" y="4513"/>
                    </a:lnTo>
                    <a:lnTo>
                      <a:pt x="743" y="4399"/>
                    </a:lnTo>
                    <a:lnTo>
                      <a:pt x="819" y="4303"/>
                    </a:lnTo>
                    <a:lnTo>
                      <a:pt x="895" y="4208"/>
                    </a:lnTo>
                    <a:lnTo>
                      <a:pt x="971" y="4094"/>
                    </a:lnTo>
                    <a:lnTo>
                      <a:pt x="1029" y="3998"/>
                    </a:lnTo>
                    <a:lnTo>
                      <a:pt x="1105" y="3903"/>
                    </a:lnTo>
                    <a:lnTo>
                      <a:pt x="1181" y="3789"/>
                    </a:lnTo>
                    <a:lnTo>
                      <a:pt x="1257" y="3694"/>
                    </a:lnTo>
                    <a:lnTo>
                      <a:pt x="1333" y="3598"/>
                    </a:lnTo>
                    <a:lnTo>
                      <a:pt x="1391" y="3484"/>
                    </a:lnTo>
                    <a:lnTo>
                      <a:pt x="1467" y="3389"/>
                    </a:lnTo>
                    <a:lnTo>
                      <a:pt x="1543" y="3295"/>
                    </a:lnTo>
                    <a:lnTo>
                      <a:pt x="1619" y="3181"/>
                    </a:lnTo>
                    <a:lnTo>
                      <a:pt x="1677" y="3085"/>
                    </a:lnTo>
                    <a:lnTo>
                      <a:pt x="1753" y="2990"/>
                    </a:lnTo>
                    <a:lnTo>
                      <a:pt x="1829" y="2876"/>
                    </a:lnTo>
                    <a:lnTo>
                      <a:pt x="1962" y="2742"/>
                    </a:lnTo>
                    <a:lnTo>
                      <a:pt x="2095" y="2590"/>
                    </a:lnTo>
                    <a:lnTo>
                      <a:pt x="2191" y="2495"/>
                    </a:lnTo>
                    <a:lnTo>
                      <a:pt x="2324" y="2343"/>
                    </a:lnTo>
                    <a:lnTo>
                      <a:pt x="2457" y="2190"/>
                    </a:lnTo>
                    <a:lnTo>
                      <a:pt x="2591" y="2057"/>
                    </a:lnTo>
                    <a:lnTo>
                      <a:pt x="2724" y="1904"/>
                    </a:lnTo>
                    <a:lnTo>
                      <a:pt x="2857" y="1752"/>
                    </a:lnTo>
                    <a:lnTo>
                      <a:pt x="2991" y="1618"/>
                    </a:lnTo>
                    <a:lnTo>
                      <a:pt x="3124" y="1466"/>
                    </a:lnTo>
                    <a:lnTo>
                      <a:pt x="3277" y="1314"/>
                    </a:lnTo>
                    <a:lnTo>
                      <a:pt x="3410" y="1180"/>
                    </a:lnTo>
                    <a:lnTo>
                      <a:pt x="3543" y="1028"/>
                    </a:lnTo>
                    <a:lnTo>
                      <a:pt x="3677" y="875"/>
                    </a:lnTo>
                    <a:lnTo>
                      <a:pt x="3810" y="743"/>
                    </a:lnTo>
                    <a:lnTo>
                      <a:pt x="3943" y="590"/>
                    </a:lnTo>
                    <a:lnTo>
                      <a:pt x="4076" y="438"/>
                    </a:lnTo>
                    <a:lnTo>
                      <a:pt x="4210" y="304"/>
                    </a:lnTo>
                    <a:lnTo>
                      <a:pt x="4343" y="152"/>
                    </a:lnTo>
                    <a:lnTo>
                      <a:pt x="4420" y="57"/>
                    </a:lnTo>
                    <a:lnTo>
                      <a:pt x="4457" y="18"/>
                    </a:lnTo>
                    <a:lnTo>
                      <a:pt x="4457" y="0"/>
                    </a:lnTo>
                    <a:lnTo>
                      <a:pt x="4515" y="0"/>
                    </a:lnTo>
                    <a:lnTo>
                      <a:pt x="7353" y="1409"/>
                    </a:lnTo>
                    <a:lnTo>
                      <a:pt x="6914" y="2171"/>
                    </a:lnTo>
                    <a:lnTo>
                      <a:pt x="6381" y="4094"/>
                    </a:lnTo>
                    <a:lnTo>
                      <a:pt x="6057" y="5217"/>
                    </a:lnTo>
                    <a:lnTo>
                      <a:pt x="6020" y="5808"/>
                    </a:lnTo>
                    <a:lnTo>
                      <a:pt x="5867" y="6056"/>
                    </a:lnTo>
                    <a:lnTo>
                      <a:pt x="5200" y="6875"/>
                    </a:lnTo>
                    <a:lnTo>
                      <a:pt x="4762" y="7046"/>
                    </a:lnTo>
                    <a:lnTo>
                      <a:pt x="4781" y="7846"/>
                    </a:lnTo>
                    <a:lnTo>
                      <a:pt x="5067" y="7846"/>
                    </a:lnTo>
                    <a:lnTo>
                      <a:pt x="5067" y="7827"/>
                    </a:lnTo>
                    <a:lnTo>
                      <a:pt x="5086" y="7827"/>
                    </a:lnTo>
                    <a:lnTo>
                      <a:pt x="5143" y="7770"/>
                    </a:lnTo>
                    <a:lnTo>
                      <a:pt x="5143" y="7751"/>
                    </a:lnTo>
                    <a:lnTo>
                      <a:pt x="5162" y="7751"/>
                    </a:lnTo>
                    <a:lnTo>
                      <a:pt x="5182" y="7751"/>
                    </a:lnTo>
                    <a:lnTo>
                      <a:pt x="5200" y="7770"/>
                    </a:lnTo>
                    <a:lnTo>
                      <a:pt x="5258" y="7789"/>
                    </a:lnTo>
                    <a:lnTo>
                      <a:pt x="5314" y="7789"/>
                    </a:lnTo>
                    <a:lnTo>
                      <a:pt x="5372" y="7808"/>
                    </a:lnTo>
                    <a:lnTo>
                      <a:pt x="5372" y="7827"/>
                    </a:lnTo>
                    <a:lnTo>
                      <a:pt x="5391" y="7827"/>
                    </a:lnTo>
                    <a:lnTo>
                      <a:pt x="5410" y="7865"/>
                    </a:lnTo>
                    <a:lnTo>
                      <a:pt x="5410" y="7904"/>
                    </a:lnTo>
                    <a:lnTo>
                      <a:pt x="5429" y="7960"/>
                    </a:lnTo>
                    <a:lnTo>
                      <a:pt x="5410" y="7980"/>
                    </a:lnTo>
                    <a:lnTo>
                      <a:pt x="5410" y="7999"/>
                    </a:lnTo>
                    <a:lnTo>
                      <a:pt x="5372" y="8075"/>
                    </a:lnTo>
                    <a:lnTo>
                      <a:pt x="5353" y="8094"/>
                    </a:lnTo>
                    <a:lnTo>
                      <a:pt x="5353" y="8113"/>
                    </a:lnTo>
                    <a:lnTo>
                      <a:pt x="5391" y="8208"/>
                    </a:lnTo>
                    <a:lnTo>
                      <a:pt x="5391" y="8227"/>
                    </a:lnTo>
                    <a:lnTo>
                      <a:pt x="5410" y="8265"/>
                    </a:lnTo>
                    <a:lnTo>
                      <a:pt x="5410" y="8285"/>
                    </a:lnTo>
                    <a:lnTo>
                      <a:pt x="5429" y="8303"/>
                    </a:lnTo>
                    <a:lnTo>
                      <a:pt x="5486" y="8361"/>
                    </a:lnTo>
                    <a:lnTo>
                      <a:pt x="5486" y="8380"/>
                    </a:lnTo>
                    <a:lnTo>
                      <a:pt x="5505" y="8417"/>
                    </a:lnTo>
                    <a:lnTo>
                      <a:pt x="5505" y="9084"/>
                    </a:lnTo>
                    <a:lnTo>
                      <a:pt x="5505" y="9142"/>
                    </a:lnTo>
                    <a:lnTo>
                      <a:pt x="5467" y="9237"/>
                    </a:lnTo>
                    <a:lnTo>
                      <a:pt x="5429" y="9275"/>
                    </a:lnTo>
                    <a:lnTo>
                      <a:pt x="5372" y="9294"/>
                    </a:lnTo>
                    <a:lnTo>
                      <a:pt x="5200" y="9275"/>
                    </a:lnTo>
                    <a:lnTo>
                      <a:pt x="5124" y="9256"/>
                    </a:lnTo>
                    <a:lnTo>
                      <a:pt x="4686" y="9047"/>
                    </a:lnTo>
                    <a:lnTo>
                      <a:pt x="4248" y="7846"/>
                    </a:lnTo>
                    <a:lnTo>
                      <a:pt x="3848" y="7846"/>
                    </a:lnTo>
                    <a:lnTo>
                      <a:pt x="3143" y="8037"/>
                    </a:lnTo>
                    <a:lnTo>
                      <a:pt x="3124" y="8037"/>
                    </a:lnTo>
                    <a:lnTo>
                      <a:pt x="2991" y="7999"/>
                    </a:lnTo>
                    <a:lnTo>
                      <a:pt x="2952" y="8018"/>
                    </a:lnTo>
                    <a:lnTo>
                      <a:pt x="2896" y="8056"/>
                    </a:lnTo>
                    <a:lnTo>
                      <a:pt x="2876" y="8075"/>
                    </a:lnTo>
                    <a:lnTo>
                      <a:pt x="2857" y="8056"/>
                    </a:lnTo>
                    <a:lnTo>
                      <a:pt x="2476" y="7465"/>
                    </a:lnTo>
                    <a:lnTo>
                      <a:pt x="2419" y="7389"/>
                    </a:lnTo>
                    <a:lnTo>
                      <a:pt x="2324" y="7294"/>
                    </a:lnTo>
                    <a:lnTo>
                      <a:pt x="2286" y="7275"/>
                    </a:lnTo>
                    <a:lnTo>
                      <a:pt x="2077" y="6970"/>
                    </a:lnTo>
                    <a:lnTo>
                      <a:pt x="2077" y="6951"/>
                    </a:lnTo>
                    <a:lnTo>
                      <a:pt x="2058" y="6951"/>
                    </a:lnTo>
                    <a:lnTo>
                      <a:pt x="2019" y="6932"/>
                    </a:lnTo>
                    <a:lnTo>
                      <a:pt x="2000" y="6932"/>
                    </a:lnTo>
                    <a:lnTo>
                      <a:pt x="1848" y="6913"/>
                    </a:lnTo>
                    <a:lnTo>
                      <a:pt x="1829" y="6913"/>
                    </a:lnTo>
                    <a:lnTo>
                      <a:pt x="1791" y="6894"/>
                    </a:lnTo>
                    <a:lnTo>
                      <a:pt x="1772" y="6875"/>
                    </a:lnTo>
                    <a:lnTo>
                      <a:pt x="1696" y="6780"/>
                    </a:lnTo>
                    <a:lnTo>
                      <a:pt x="1677" y="6741"/>
                    </a:lnTo>
                    <a:lnTo>
                      <a:pt x="1562" y="6703"/>
                    </a:lnTo>
                    <a:lnTo>
                      <a:pt x="1543" y="6685"/>
                    </a:lnTo>
                    <a:lnTo>
                      <a:pt x="1391" y="6532"/>
                    </a:lnTo>
                    <a:lnTo>
                      <a:pt x="1315" y="6475"/>
                    </a:lnTo>
                    <a:lnTo>
                      <a:pt x="1296" y="6475"/>
                    </a:lnTo>
                    <a:lnTo>
                      <a:pt x="1296" y="6456"/>
                    </a:lnTo>
                    <a:lnTo>
                      <a:pt x="1276" y="6418"/>
                    </a:lnTo>
                    <a:lnTo>
                      <a:pt x="1257" y="6322"/>
                    </a:lnTo>
                    <a:lnTo>
                      <a:pt x="1257" y="6304"/>
                    </a:lnTo>
                    <a:lnTo>
                      <a:pt x="1238" y="6284"/>
                    </a:lnTo>
                    <a:lnTo>
                      <a:pt x="1238" y="6265"/>
                    </a:lnTo>
                    <a:lnTo>
                      <a:pt x="1220" y="6265"/>
                    </a:lnTo>
                    <a:lnTo>
                      <a:pt x="1200" y="6265"/>
                    </a:lnTo>
                    <a:lnTo>
                      <a:pt x="1181" y="6265"/>
                    </a:lnTo>
                    <a:lnTo>
                      <a:pt x="1143" y="6208"/>
                    </a:lnTo>
                    <a:lnTo>
                      <a:pt x="1124" y="6189"/>
                    </a:lnTo>
                    <a:lnTo>
                      <a:pt x="1105" y="6189"/>
                    </a:lnTo>
                    <a:lnTo>
                      <a:pt x="1086" y="6170"/>
                    </a:lnTo>
                    <a:lnTo>
                      <a:pt x="1010" y="6170"/>
                    </a:lnTo>
                    <a:lnTo>
                      <a:pt x="971" y="6170"/>
                    </a:lnTo>
                    <a:lnTo>
                      <a:pt x="953" y="6151"/>
                    </a:lnTo>
                    <a:lnTo>
                      <a:pt x="934" y="6113"/>
                    </a:lnTo>
                    <a:lnTo>
                      <a:pt x="819" y="6075"/>
                    </a:lnTo>
                    <a:lnTo>
                      <a:pt x="419" y="6056"/>
                    </a:lnTo>
                    <a:lnTo>
                      <a:pt x="400" y="6037"/>
                    </a:lnTo>
                    <a:lnTo>
                      <a:pt x="381" y="6018"/>
                    </a:lnTo>
                    <a:lnTo>
                      <a:pt x="362" y="5979"/>
                    </a:lnTo>
                    <a:lnTo>
                      <a:pt x="324" y="5960"/>
                    </a:lnTo>
                    <a:lnTo>
                      <a:pt x="305" y="5960"/>
                    </a:lnTo>
                    <a:lnTo>
                      <a:pt x="267" y="5960"/>
                    </a:lnTo>
                    <a:lnTo>
                      <a:pt x="19" y="5960"/>
                    </a:lnTo>
                    <a:lnTo>
                      <a:pt x="0" y="5942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8" name="Freeform 24">
                <a:extLst>
                  <a:ext uri="{FF2B5EF4-FFF2-40B4-BE49-F238E27FC236}">
                    <a16:creationId xmlns:a16="http://schemas.microsoft.com/office/drawing/2014/main" id="{69A61D9A-19FC-754D-BB79-8B7C9908E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8675" y="9231313"/>
                <a:ext cx="1968500" cy="1604962"/>
              </a:xfrm>
              <a:custGeom>
                <a:avLst/>
                <a:gdLst>
                  <a:gd name="T0" fmla="*/ 646846652 w 5468"/>
                  <a:gd name="T1" fmla="*/ 219694385 h 4458"/>
                  <a:gd name="T2" fmla="*/ 659159137 w 5468"/>
                  <a:gd name="T3" fmla="*/ 237062752 h 4458"/>
                  <a:gd name="T4" fmla="*/ 659159137 w 5468"/>
                  <a:gd name="T5" fmla="*/ 254301153 h 4458"/>
                  <a:gd name="T6" fmla="*/ 688837839 w 5468"/>
                  <a:gd name="T7" fmla="*/ 296295858 h 4458"/>
                  <a:gd name="T8" fmla="*/ 693633447 w 5468"/>
                  <a:gd name="T9" fmla="*/ 328310494 h 4458"/>
                  <a:gd name="T10" fmla="*/ 706075174 w 5468"/>
                  <a:gd name="T11" fmla="*/ 362917262 h 4458"/>
                  <a:gd name="T12" fmla="*/ 661621562 w 5468"/>
                  <a:gd name="T13" fmla="*/ 412299905 h 4458"/>
                  <a:gd name="T14" fmla="*/ 612242740 w 5468"/>
                  <a:gd name="T15" fmla="*/ 439388769 h 4458"/>
                  <a:gd name="T16" fmla="*/ 570251554 w 5468"/>
                  <a:gd name="T17" fmla="*/ 523378180 h 4458"/>
                  <a:gd name="T18" fmla="*/ 528389968 w 5468"/>
                  <a:gd name="T19" fmla="*/ 523378180 h 4458"/>
                  <a:gd name="T20" fmla="*/ 429632685 w 5468"/>
                  <a:gd name="T21" fmla="*/ 538154055 h 4458"/>
                  <a:gd name="T22" fmla="*/ 372866948 w 5468"/>
                  <a:gd name="T23" fmla="*/ 570298297 h 4458"/>
                  <a:gd name="T24" fmla="*/ 264130004 w 5468"/>
                  <a:gd name="T25" fmla="*/ 560318228 h 4458"/>
                  <a:gd name="T26" fmla="*/ 237043328 w 5468"/>
                  <a:gd name="T27" fmla="*/ 506139779 h 4458"/>
                  <a:gd name="T28" fmla="*/ 163040256 w 5468"/>
                  <a:gd name="T29" fmla="*/ 456757136 h 4458"/>
                  <a:gd name="T30" fmla="*/ 93832433 w 5468"/>
                  <a:gd name="T31" fmla="*/ 436926243 h 4458"/>
                  <a:gd name="T32" fmla="*/ 88907583 w 5468"/>
                  <a:gd name="T33" fmla="*/ 340623483 h 4458"/>
                  <a:gd name="T34" fmla="*/ 76595098 w 5468"/>
                  <a:gd name="T35" fmla="*/ 269077028 h 4458"/>
                  <a:gd name="T36" fmla="*/ 74132673 w 5468"/>
                  <a:gd name="T37" fmla="*/ 187680109 h 4458"/>
                  <a:gd name="T38" fmla="*/ 0 w 5468"/>
                  <a:gd name="T39" fmla="*/ 145555797 h 4458"/>
                  <a:gd name="T40" fmla="*/ 66745398 w 5468"/>
                  <a:gd name="T41" fmla="*/ 32014636 h 4458"/>
                  <a:gd name="T42" fmla="*/ 74132673 w 5468"/>
                  <a:gd name="T43" fmla="*/ 22163812 h 4458"/>
                  <a:gd name="T44" fmla="*/ 83982373 w 5468"/>
                  <a:gd name="T45" fmla="*/ 17238401 h 4458"/>
                  <a:gd name="T46" fmla="*/ 88907583 w 5468"/>
                  <a:gd name="T47" fmla="*/ 7387937 h 4458"/>
                  <a:gd name="T48" fmla="*/ 101219708 w 5468"/>
                  <a:gd name="T49" fmla="*/ 7387937 h 4458"/>
                  <a:gd name="T50" fmla="*/ 106144558 w 5468"/>
                  <a:gd name="T51" fmla="*/ 7387937 h 4458"/>
                  <a:gd name="T52" fmla="*/ 111069408 w 5468"/>
                  <a:gd name="T53" fmla="*/ 9850463 h 4458"/>
                  <a:gd name="T54" fmla="*/ 118456684 w 5468"/>
                  <a:gd name="T55" fmla="*/ 7387937 h 4458"/>
                  <a:gd name="T56" fmla="*/ 133361195 w 5468"/>
                  <a:gd name="T57" fmla="*/ 9850463 h 4458"/>
                  <a:gd name="T58" fmla="*/ 153060595 w 5468"/>
                  <a:gd name="T59" fmla="*/ 2462526 h 4458"/>
                  <a:gd name="T60" fmla="*/ 170297930 w 5468"/>
                  <a:gd name="T61" fmla="*/ 0 h 4458"/>
                  <a:gd name="T62" fmla="*/ 229526092 w 5468"/>
                  <a:gd name="T63" fmla="*/ 17238401 h 4458"/>
                  <a:gd name="T64" fmla="*/ 234580903 w 5468"/>
                  <a:gd name="T65" fmla="*/ 22163812 h 4458"/>
                  <a:gd name="T66" fmla="*/ 244430603 w 5468"/>
                  <a:gd name="T67" fmla="*/ 24626338 h 4458"/>
                  <a:gd name="T68" fmla="*/ 254280303 w 5468"/>
                  <a:gd name="T69" fmla="*/ 32014636 h 4458"/>
                  <a:gd name="T70" fmla="*/ 266592789 w 5468"/>
                  <a:gd name="T71" fmla="*/ 39532180 h 4458"/>
                  <a:gd name="T72" fmla="*/ 281496940 w 5468"/>
                  <a:gd name="T73" fmla="*/ 64158518 h 4458"/>
                  <a:gd name="T74" fmla="*/ 301196700 w 5468"/>
                  <a:gd name="T75" fmla="*/ 86322330 h 4458"/>
                  <a:gd name="T76" fmla="*/ 311046400 w 5468"/>
                  <a:gd name="T77" fmla="*/ 86322330 h 4458"/>
                  <a:gd name="T78" fmla="*/ 365349712 w 5468"/>
                  <a:gd name="T79" fmla="*/ 118466573 h 4458"/>
                  <a:gd name="T80" fmla="*/ 385179073 w 5468"/>
                  <a:gd name="T81" fmla="*/ 120929098 h 4458"/>
                  <a:gd name="T82" fmla="*/ 399953624 w 5468"/>
                  <a:gd name="T83" fmla="*/ 113541161 h 4458"/>
                  <a:gd name="T84" fmla="*/ 424578234 w 5468"/>
                  <a:gd name="T85" fmla="*/ 103690698 h 4458"/>
                  <a:gd name="T86" fmla="*/ 530852393 w 5468"/>
                  <a:gd name="T87" fmla="*/ 113541161 h 4458"/>
                  <a:gd name="T88" fmla="*/ 651771502 w 5468"/>
                  <a:gd name="T89" fmla="*/ 160461278 h 4458"/>
                  <a:gd name="T90" fmla="*/ 666546412 w 5468"/>
                  <a:gd name="T91" fmla="*/ 177699679 h 44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468" h="4458">
                    <a:moveTo>
                      <a:pt x="5239" y="1352"/>
                    </a:moveTo>
                    <a:lnTo>
                      <a:pt x="5048" y="1600"/>
                    </a:lnTo>
                    <a:lnTo>
                      <a:pt x="4991" y="1695"/>
                    </a:lnTo>
                    <a:lnTo>
                      <a:pt x="4991" y="1733"/>
                    </a:lnTo>
                    <a:lnTo>
                      <a:pt x="5048" y="1771"/>
                    </a:lnTo>
                    <a:lnTo>
                      <a:pt x="5086" y="1829"/>
                    </a:lnTo>
                    <a:lnTo>
                      <a:pt x="5086" y="1866"/>
                    </a:lnTo>
                    <a:lnTo>
                      <a:pt x="5086" y="1905"/>
                    </a:lnTo>
                    <a:lnTo>
                      <a:pt x="5086" y="1962"/>
                    </a:lnTo>
                    <a:lnTo>
                      <a:pt x="5124" y="2057"/>
                    </a:lnTo>
                    <a:lnTo>
                      <a:pt x="5276" y="2190"/>
                    </a:lnTo>
                    <a:lnTo>
                      <a:pt x="5315" y="2286"/>
                    </a:lnTo>
                    <a:lnTo>
                      <a:pt x="5315" y="2438"/>
                    </a:lnTo>
                    <a:lnTo>
                      <a:pt x="5334" y="2476"/>
                    </a:lnTo>
                    <a:lnTo>
                      <a:pt x="5352" y="2533"/>
                    </a:lnTo>
                    <a:lnTo>
                      <a:pt x="5448" y="2647"/>
                    </a:lnTo>
                    <a:lnTo>
                      <a:pt x="5467" y="2705"/>
                    </a:lnTo>
                    <a:lnTo>
                      <a:pt x="5448" y="2800"/>
                    </a:lnTo>
                    <a:lnTo>
                      <a:pt x="5372" y="2914"/>
                    </a:lnTo>
                    <a:lnTo>
                      <a:pt x="5143" y="3162"/>
                    </a:lnTo>
                    <a:lnTo>
                      <a:pt x="5105" y="3181"/>
                    </a:lnTo>
                    <a:lnTo>
                      <a:pt x="4858" y="3276"/>
                    </a:lnTo>
                    <a:lnTo>
                      <a:pt x="4800" y="3314"/>
                    </a:lnTo>
                    <a:lnTo>
                      <a:pt x="4724" y="3390"/>
                    </a:lnTo>
                    <a:lnTo>
                      <a:pt x="4648" y="3485"/>
                    </a:lnTo>
                    <a:lnTo>
                      <a:pt x="4458" y="3866"/>
                    </a:lnTo>
                    <a:lnTo>
                      <a:pt x="4400" y="4038"/>
                    </a:lnTo>
                    <a:lnTo>
                      <a:pt x="4362" y="4133"/>
                    </a:lnTo>
                    <a:lnTo>
                      <a:pt x="4343" y="4133"/>
                    </a:lnTo>
                    <a:lnTo>
                      <a:pt x="4077" y="4038"/>
                    </a:lnTo>
                    <a:lnTo>
                      <a:pt x="3791" y="3924"/>
                    </a:lnTo>
                    <a:lnTo>
                      <a:pt x="3562" y="4000"/>
                    </a:lnTo>
                    <a:lnTo>
                      <a:pt x="3315" y="4152"/>
                    </a:lnTo>
                    <a:lnTo>
                      <a:pt x="3105" y="4381"/>
                    </a:lnTo>
                    <a:lnTo>
                      <a:pt x="2972" y="4419"/>
                    </a:lnTo>
                    <a:lnTo>
                      <a:pt x="2877" y="4400"/>
                    </a:lnTo>
                    <a:lnTo>
                      <a:pt x="2629" y="4381"/>
                    </a:lnTo>
                    <a:lnTo>
                      <a:pt x="2362" y="4457"/>
                    </a:lnTo>
                    <a:lnTo>
                      <a:pt x="2038" y="4323"/>
                    </a:lnTo>
                    <a:lnTo>
                      <a:pt x="2038" y="4095"/>
                    </a:lnTo>
                    <a:lnTo>
                      <a:pt x="2019" y="3924"/>
                    </a:lnTo>
                    <a:lnTo>
                      <a:pt x="1829" y="3905"/>
                    </a:lnTo>
                    <a:lnTo>
                      <a:pt x="1657" y="3847"/>
                    </a:lnTo>
                    <a:lnTo>
                      <a:pt x="1619" y="3524"/>
                    </a:lnTo>
                    <a:lnTo>
                      <a:pt x="1258" y="3524"/>
                    </a:lnTo>
                    <a:lnTo>
                      <a:pt x="991" y="3524"/>
                    </a:lnTo>
                    <a:lnTo>
                      <a:pt x="705" y="3409"/>
                    </a:lnTo>
                    <a:lnTo>
                      <a:pt x="724" y="3371"/>
                    </a:lnTo>
                    <a:lnTo>
                      <a:pt x="743" y="3333"/>
                    </a:lnTo>
                    <a:lnTo>
                      <a:pt x="743" y="3086"/>
                    </a:lnTo>
                    <a:lnTo>
                      <a:pt x="686" y="2628"/>
                    </a:lnTo>
                    <a:lnTo>
                      <a:pt x="686" y="2247"/>
                    </a:lnTo>
                    <a:lnTo>
                      <a:pt x="686" y="2210"/>
                    </a:lnTo>
                    <a:lnTo>
                      <a:pt x="591" y="2076"/>
                    </a:lnTo>
                    <a:lnTo>
                      <a:pt x="572" y="2038"/>
                    </a:lnTo>
                    <a:lnTo>
                      <a:pt x="552" y="1981"/>
                    </a:lnTo>
                    <a:lnTo>
                      <a:pt x="572" y="1448"/>
                    </a:lnTo>
                    <a:lnTo>
                      <a:pt x="572" y="1428"/>
                    </a:lnTo>
                    <a:lnTo>
                      <a:pt x="552" y="1409"/>
                    </a:lnTo>
                    <a:lnTo>
                      <a:pt x="0" y="1123"/>
                    </a:lnTo>
                    <a:lnTo>
                      <a:pt x="0" y="781"/>
                    </a:lnTo>
                    <a:lnTo>
                      <a:pt x="381" y="343"/>
                    </a:lnTo>
                    <a:lnTo>
                      <a:pt x="515" y="247"/>
                    </a:lnTo>
                    <a:lnTo>
                      <a:pt x="552" y="209"/>
                    </a:lnTo>
                    <a:lnTo>
                      <a:pt x="572" y="171"/>
                    </a:lnTo>
                    <a:lnTo>
                      <a:pt x="591" y="152"/>
                    </a:lnTo>
                    <a:lnTo>
                      <a:pt x="648" y="133"/>
                    </a:lnTo>
                    <a:lnTo>
                      <a:pt x="667" y="114"/>
                    </a:lnTo>
                    <a:lnTo>
                      <a:pt x="686" y="95"/>
                    </a:lnTo>
                    <a:lnTo>
                      <a:pt x="686" y="57"/>
                    </a:lnTo>
                    <a:lnTo>
                      <a:pt x="705" y="57"/>
                    </a:lnTo>
                    <a:lnTo>
                      <a:pt x="724" y="57"/>
                    </a:lnTo>
                    <a:lnTo>
                      <a:pt x="781" y="57"/>
                    </a:lnTo>
                    <a:lnTo>
                      <a:pt x="819" y="57"/>
                    </a:lnTo>
                    <a:lnTo>
                      <a:pt x="838" y="76"/>
                    </a:lnTo>
                    <a:lnTo>
                      <a:pt x="857" y="76"/>
                    </a:lnTo>
                    <a:lnTo>
                      <a:pt x="877" y="57"/>
                    </a:lnTo>
                    <a:lnTo>
                      <a:pt x="895" y="57"/>
                    </a:lnTo>
                    <a:lnTo>
                      <a:pt x="914" y="57"/>
                    </a:lnTo>
                    <a:lnTo>
                      <a:pt x="1009" y="76"/>
                    </a:lnTo>
                    <a:lnTo>
                      <a:pt x="1029" y="76"/>
                    </a:lnTo>
                    <a:lnTo>
                      <a:pt x="1048" y="76"/>
                    </a:lnTo>
                    <a:lnTo>
                      <a:pt x="1067" y="76"/>
                    </a:lnTo>
                    <a:lnTo>
                      <a:pt x="1181" y="19"/>
                    </a:lnTo>
                    <a:lnTo>
                      <a:pt x="1181" y="0"/>
                    </a:lnTo>
                    <a:lnTo>
                      <a:pt x="1200" y="0"/>
                    </a:lnTo>
                    <a:lnTo>
                      <a:pt x="1314" y="0"/>
                    </a:lnTo>
                    <a:lnTo>
                      <a:pt x="1334" y="0"/>
                    </a:lnTo>
                    <a:lnTo>
                      <a:pt x="1353" y="0"/>
                    </a:lnTo>
                    <a:lnTo>
                      <a:pt x="1771" y="133"/>
                    </a:lnTo>
                    <a:lnTo>
                      <a:pt x="1791" y="152"/>
                    </a:lnTo>
                    <a:lnTo>
                      <a:pt x="1810" y="152"/>
                    </a:lnTo>
                    <a:lnTo>
                      <a:pt x="1810" y="171"/>
                    </a:lnTo>
                    <a:lnTo>
                      <a:pt x="1867" y="190"/>
                    </a:lnTo>
                    <a:lnTo>
                      <a:pt x="1886" y="190"/>
                    </a:lnTo>
                    <a:lnTo>
                      <a:pt x="1924" y="229"/>
                    </a:lnTo>
                    <a:lnTo>
                      <a:pt x="1943" y="247"/>
                    </a:lnTo>
                    <a:lnTo>
                      <a:pt x="1962" y="247"/>
                    </a:lnTo>
                    <a:lnTo>
                      <a:pt x="2038" y="285"/>
                    </a:lnTo>
                    <a:lnTo>
                      <a:pt x="2057" y="305"/>
                    </a:lnTo>
                    <a:lnTo>
                      <a:pt x="2115" y="419"/>
                    </a:lnTo>
                    <a:lnTo>
                      <a:pt x="2172" y="495"/>
                    </a:lnTo>
                    <a:lnTo>
                      <a:pt x="2305" y="647"/>
                    </a:lnTo>
                    <a:lnTo>
                      <a:pt x="2324" y="666"/>
                    </a:lnTo>
                    <a:lnTo>
                      <a:pt x="2362" y="666"/>
                    </a:lnTo>
                    <a:lnTo>
                      <a:pt x="2381" y="666"/>
                    </a:lnTo>
                    <a:lnTo>
                      <a:pt x="2400" y="666"/>
                    </a:lnTo>
                    <a:lnTo>
                      <a:pt x="2572" y="781"/>
                    </a:lnTo>
                    <a:lnTo>
                      <a:pt x="2819" y="914"/>
                    </a:lnTo>
                    <a:lnTo>
                      <a:pt x="2895" y="933"/>
                    </a:lnTo>
                    <a:lnTo>
                      <a:pt x="2934" y="933"/>
                    </a:lnTo>
                    <a:lnTo>
                      <a:pt x="2972" y="933"/>
                    </a:lnTo>
                    <a:lnTo>
                      <a:pt x="3010" y="914"/>
                    </a:lnTo>
                    <a:lnTo>
                      <a:pt x="3029" y="895"/>
                    </a:lnTo>
                    <a:lnTo>
                      <a:pt x="3086" y="876"/>
                    </a:lnTo>
                    <a:lnTo>
                      <a:pt x="3105" y="857"/>
                    </a:lnTo>
                    <a:lnTo>
                      <a:pt x="3200" y="800"/>
                    </a:lnTo>
                    <a:lnTo>
                      <a:pt x="3276" y="800"/>
                    </a:lnTo>
                    <a:lnTo>
                      <a:pt x="3429" y="781"/>
                    </a:lnTo>
                    <a:lnTo>
                      <a:pt x="3448" y="781"/>
                    </a:lnTo>
                    <a:lnTo>
                      <a:pt x="4096" y="876"/>
                    </a:lnTo>
                    <a:lnTo>
                      <a:pt x="4915" y="1162"/>
                    </a:lnTo>
                    <a:lnTo>
                      <a:pt x="5010" y="1219"/>
                    </a:lnTo>
                    <a:lnTo>
                      <a:pt x="5029" y="1238"/>
                    </a:lnTo>
                    <a:lnTo>
                      <a:pt x="5086" y="1333"/>
                    </a:lnTo>
                    <a:lnTo>
                      <a:pt x="5105" y="1352"/>
                    </a:lnTo>
                    <a:lnTo>
                      <a:pt x="5143" y="1371"/>
                    </a:lnTo>
                    <a:lnTo>
                      <a:pt x="5181" y="1371"/>
                    </a:lnTo>
                    <a:lnTo>
                      <a:pt x="5239" y="1352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09" name="Freeform 25">
                <a:extLst>
                  <a:ext uri="{FF2B5EF4-FFF2-40B4-BE49-F238E27FC236}">
                    <a16:creationId xmlns:a16="http://schemas.microsoft.com/office/drawing/2014/main" id="{CAF58AD9-A7C1-0A46-9F4B-A36205841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8675" y="7859713"/>
                <a:ext cx="2701925" cy="1865312"/>
              </a:xfrm>
              <a:custGeom>
                <a:avLst/>
                <a:gdLst>
                  <a:gd name="T0" fmla="*/ 910799983 w 7506"/>
                  <a:gd name="T1" fmla="*/ 140638980 h 5181"/>
                  <a:gd name="T2" fmla="*/ 918185821 w 7506"/>
                  <a:gd name="T3" fmla="*/ 182636043 h 5181"/>
                  <a:gd name="T4" fmla="*/ 920648007 w 7506"/>
                  <a:gd name="T5" fmla="*/ 256649794 h 5181"/>
                  <a:gd name="T6" fmla="*/ 881126684 w 7506"/>
                  <a:gd name="T7" fmla="*/ 298647216 h 5181"/>
                  <a:gd name="T8" fmla="*/ 846658962 w 7506"/>
                  <a:gd name="T9" fmla="*/ 355420962 h 5181"/>
                  <a:gd name="T10" fmla="*/ 829295872 w 7506"/>
                  <a:gd name="T11" fmla="*/ 399881345 h 5181"/>
                  <a:gd name="T12" fmla="*/ 831757698 w 7506"/>
                  <a:gd name="T13" fmla="*/ 424638763 h 5181"/>
                  <a:gd name="T14" fmla="*/ 742867749 w 7506"/>
                  <a:gd name="T15" fmla="*/ 481283259 h 5181"/>
                  <a:gd name="T16" fmla="*/ 762693025 w 7506"/>
                  <a:gd name="T17" fmla="*/ 530668843 h 5181"/>
                  <a:gd name="T18" fmla="*/ 755307187 w 7506"/>
                  <a:gd name="T19" fmla="*/ 540519966 h 5181"/>
                  <a:gd name="T20" fmla="*/ 760230839 w 7506"/>
                  <a:gd name="T21" fmla="*/ 562814782 h 5181"/>
                  <a:gd name="T22" fmla="*/ 794828150 w 7506"/>
                  <a:gd name="T23" fmla="*/ 589905910 h 5181"/>
                  <a:gd name="T24" fmla="*/ 765154851 w 7506"/>
                  <a:gd name="T25" fmla="*/ 612200727 h 5181"/>
                  <a:gd name="T26" fmla="*/ 683650739 w 7506"/>
                  <a:gd name="T27" fmla="*/ 666511873 h 5181"/>
                  <a:gd name="T28" fmla="*/ 661492867 w 7506"/>
                  <a:gd name="T29" fmla="*/ 668974473 h 5181"/>
                  <a:gd name="T30" fmla="*/ 530749358 w 7506"/>
                  <a:gd name="T31" fmla="*/ 607274805 h 5181"/>
                  <a:gd name="T32" fmla="*/ 402338087 w 7506"/>
                  <a:gd name="T33" fmla="*/ 604812205 h 5181"/>
                  <a:gd name="T34" fmla="*/ 380180214 w 7506"/>
                  <a:gd name="T35" fmla="*/ 614663328 h 5181"/>
                  <a:gd name="T36" fmla="*/ 310985952 w 7506"/>
                  <a:gd name="T37" fmla="*/ 580054427 h 5181"/>
                  <a:gd name="T38" fmla="*/ 298676103 w 7506"/>
                  <a:gd name="T39" fmla="*/ 577591827 h 5181"/>
                  <a:gd name="T40" fmla="*/ 264078792 w 7506"/>
                  <a:gd name="T41" fmla="*/ 530668843 h 5181"/>
                  <a:gd name="T42" fmla="*/ 244383105 w 7506"/>
                  <a:gd name="T43" fmla="*/ 518354760 h 5181"/>
                  <a:gd name="T44" fmla="*/ 232073255 w 7506"/>
                  <a:gd name="T45" fmla="*/ 513429198 h 5181"/>
                  <a:gd name="T46" fmla="*/ 155492796 w 7506"/>
                  <a:gd name="T47" fmla="*/ 493726953 h 5181"/>
                  <a:gd name="T48" fmla="*/ 133335283 w 7506"/>
                  <a:gd name="T49" fmla="*/ 503578075 h 5181"/>
                  <a:gd name="T50" fmla="*/ 113639596 w 7506"/>
                  <a:gd name="T51" fmla="*/ 501115115 h 5181"/>
                  <a:gd name="T52" fmla="*/ 106123810 w 7506"/>
                  <a:gd name="T53" fmla="*/ 501115115 h 5181"/>
                  <a:gd name="T54" fmla="*/ 88890309 w 7506"/>
                  <a:gd name="T55" fmla="*/ 501115115 h 5181"/>
                  <a:gd name="T56" fmla="*/ 76580099 w 7506"/>
                  <a:gd name="T57" fmla="*/ 513429198 h 5181"/>
                  <a:gd name="T58" fmla="*/ 49368986 w 7506"/>
                  <a:gd name="T59" fmla="*/ 538186976 h 5181"/>
                  <a:gd name="T60" fmla="*/ 41983149 w 7506"/>
                  <a:gd name="T61" fmla="*/ 79068923 h 5181"/>
                  <a:gd name="T62" fmla="*/ 96276146 w 7506"/>
                  <a:gd name="T63" fmla="*/ 106159691 h 5181"/>
                  <a:gd name="T64" fmla="*/ 155492796 w 7506"/>
                  <a:gd name="T65" fmla="*/ 93845607 h 5181"/>
                  <a:gd name="T66" fmla="*/ 177780258 w 7506"/>
                  <a:gd name="T67" fmla="*/ 101234129 h 5181"/>
                  <a:gd name="T68" fmla="*/ 259154780 w 7506"/>
                  <a:gd name="T69" fmla="*/ 64162628 h 5181"/>
                  <a:gd name="T70" fmla="*/ 293752091 w 7506"/>
                  <a:gd name="T71" fmla="*/ 29683339 h 5181"/>
                  <a:gd name="T72" fmla="*/ 328219813 w 7506"/>
                  <a:gd name="T73" fmla="*/ 14776684 h 5181"/>
                  <a:gd name="T74" fmla="*/ 345583263 w 7506"/>
                  <a:gd name="T75" fmla="*/ 4925561 h 5181"/>
                  <a:gd name="T76" fmla="*/ 412185750 w 7506"/>
                  <a:gd name="T77" fmla="*/ 34608900 h 5181"/>
                  <a:gd name="T78" fmla="*/ 540597022 w 7506"/>
                  <a:gd name="T79" fmla="*/ 0 h 5181"/>
                  <a:gd name="T80" fmla="*/ 589966008 w 7506"/>
                  <a:gd name="T81" fmla="*/ 14776684 h 5181"/>
                  <a:gd name="T82" fmla="*/ 619509718 w 7506"/>
                  <a:gd name="T83" fmla="*/ 7388522 h 5181"/>
                  <a:gd name="T84" fmla="*/ 668878704 w 7506"/>
                  <a:gd name="T85" fmla="*/ 4925561 h 5181"/>
                  <a:gd name="T86" fmla="*/ 678856316 w 7506"/>
                  <a:gd name="T87" fmla="*/ 0 h 5181"/>
                  <a:gd name="T88" fmla="*/ 703476015 w 7506"/>
                  <a:gd name="T89" fmla="*/ 19831856 h 5181"/>
                  <a:gd name="T90" fmla="*/ 720709876 w 7506"/>
                  <a:gd name="T91" fmla="*/ 22294817 h 5181"/>
                  <a:gd name="T92" fmla="*/ 733019726 w 7506"/>
                  <a:gd name="T93" fmla="*/ 14776684 h 5181"/>
                  <a:gd name="T94" fmla="*/ 742867749 w 7506"/>
                  <a:gd name="T95" fmla="*/ 19831856 h 5181"/>
                  <a:gd name="T96" fmla="*/ 770078862 w 7506"/>
                  <a:gd name="T97" fmla="*/ 29683339 h 5181"/>
                  <a:gd name="T98" fmla="*/ 775132463 w 7506"/>
                  <a:gd name="T99" fmla="*/ 39534462 h 5181"/>
                  <a:gd name="T100" fmla="*/ 782388712 w 7506"/>
                  <a:gd name="T101" fmla="*/ 44460023 h 5181"/>
                  <a:gd name="T102" fmla="*/ 787442312 w 7506"/>
                  <a:gd name="T103" fmla="*/ 51848545 h 5181"/>
                  <a:gd name="T104" fmla="*/ 792236735 w 7506"/>
                  <a:gd name="T105" fmla="*/ 59366318 h 5181"/>
                  <a:gd name="T106" fmla="*/ 807137999 w 7506"/>
                  <a:gd name="T107" fmla="*/ 56774106 h 5181"/>
                  <a:gd name="T108" fmla="*/ 839143535 w 7506"/>
                  <a:gd name="T109" fmla="*/ 54311146 h 5181"/>
                  <a:gd name="T110" fmla="*/ 861430997 w 7506"/>
                  <a:gd name="T111" fmla="*/ 51848545 h 5181"/>
                  <a:gd name="T112" fmla="*/ 876202672 w 7506"/>
                  <a:gd name="T113" fmla="*/ 59366318 h 5181"/>
                  <a:gd name="T114" fmla="*/ 893566122 w 7506"/>
                  <a:gd name="T115" fmla="*/ 64162628 h 5181"/>
                  <a:gd name="T116" fmla="*/ 915723995 w 7506"/>
                  <a:gd name="T117" fmla="*/ 59366318 h 5181"/>
                  <a:gd name="T118" fmla="*/ 933087445 w 7506"/>
                  <a:gd name="T119" fmla="*/ 59366318 h 5181"/>
                  <a:gd name="T120" fmla="*/ 972478819 w 7506"/>
                  <a:gd name="T121" fmla="*/ 93845607 h 51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506" h="5181">
                    <a:moveTo>
                      <a:pt x="7505" y="724"/>
                    </a:moveTo>
                    <a:lnTo>
                      <a:pt x="7448" y="724"/>
                    </a:lnTo>
                    <a:lnTo>
                      <a:pt x="7372" y="781"/>
                    </a:lnTo>
                    <a:lnTo>
                      <a:pt x="7220" y="971"/>
                    </a:lnTo>
                    <a:lnTo>
                      <a:pt x="7029" y="1085"/>
                    </a:lnTo>
                    <a:lnTo>
                      <a:pt x="6991" y="1142"/>
                    </a:lnTo>
                    <a:lnTo>
                      <a:pt x="6972" y="1218"/>
                    </a:lnTo>
                    <a:lnTo>
                      <a:pt x="6991" y="1295"/>
                    </a:lnTo>
                    <a:lnTo>
                      <a:pt x="7029" y="1351"/>
                    </a:lnTo>
                    <a:lnTo>
                      <a:pt x="7086" y="1409"/>
                    </a:lnTo>
                    <a:lnTo>
                      <a:pt x="7124" y="1485"/>
                    </a:lnTo>
                    <a:lnTo>
                      <a:pt x="7162" y="1561"/>
                    </a:lnTo>
                    <a:lnTo>
                      <a:pt x="7162" y="1637"/>
                    </a:lnTo>
                    <a:lnTo>
                      <a:pt x="7124" y="1923"/>
                    </a:lnTo>
                    <a:lnTo>
                      <a:pt x="7105" y="1980"/>
                    </a:lnTo>
                    <a:lnTo>
                      <a:pt x="7010" y="2189"/>
                    </a:lnTo>
                    <a:lnTo>
                      <a:pt x="6991" y="2209"/>
                    </a:lnTo>
                    <a:lnTo>
                      <a:pt x="6896" y="2247"/>
                    </a:lnTo>
                    <a:lnTo>
                      <a:pt x="6857" y="2266"/>
                    </a:lnTo>
                    <a:lnTo>
                      <a:pt x="6800" y="2304"/>
                    </a:lnTo>
                    <a:lnTo>
                      <a:pt x="6591" y="2533"/>
                    </a:lnTo>
                    <a:lnTo>
                      <a:pt x="6553" y="2590"/>
                    </a:lnTo>
                    <a:lnTo>
                      <a:pt x="6553" y="2647"/>
                    </a:lnTo>
                    <a:lnTo>
                      <a:pt x="6534" y="2704"/>
                    </a:lnTo>
                    <a:lnTo>
                      <a:pt x="6534" y="2742"/>
                    </a:lnTo>
                    <a:lnTo>
                      <a:pt x="6476" y="2780"/>
                    </a:lnTo>
                    <a:lnTo>
                      <a:pt x="6400" y="2837"/>
                    </a:lnTo>
                    <a:lnTo>
                      <a:pt x="6381" y="2875"/>
                    </a:lnTo>
                    <a:lnTo>
                      <a:pt x="6381" y="2951"/>
                    </a:lnTo>
                    <a:lnTo>
                      <a:pt x="6400" y="3085"/>
                    </a:lnTo>
                    <a:lnTo>
                      <a:pt x="6400" y="3123"/>
                    </a:lnTo>
                    <a:lnTo>
                      <a:pt x="6439" y="3199"/>
                    </a:lnTo>
                    <a:lnTo>
                      <a:pt x="6439" y="3218"/>
                    </a:lnTo>
                    <a:lnTo>
                      <a:pt x="6439" y="3256"/>
                    </a:lnTo>
                    <a:lnTo>
                      <a:pt x="6419" y="3276"/>
                    </a:lnTo>
                    <a:lnTo>
                      <a:pt x="5924" y="3409"/>
                    </a:lnTo>
                    <a:lnTo>
                      <a:pt x="5829" y="3466"/>
                    </a:lnTo>
                    <a:lnTo>
                      <a:pt x="5733" y="3523"/>
                    </a:lnTo>
                    <a:lnTo>
                      <a:pt x="5677" y="3618"/>
                    </a:lnTo>
                    <a:lnTo>
                      <a:pt x="5733" y="3713"/>
                    </a:lnTo>
                    <a:lnTo>
                      <a:pt x="5810" y="3771"/>
                    </a:lnTo>
                    <a:lnTo>
                      <a:pt x="5829" y="3809"/>
                    </a:lnTo>
                    <a:lnTo>
                      <a:pt x="5867" y="4075"/>
                    </a:lnTo>
                    <a:lnTo>
                      <a:pt x="5886" y="4094"/>
                    </a:lnTo>
                    <a:lnTo>
                      <a:pt x="5886" y="4114"/>
                    </a:lnTo>
                    <a:lnTo>
                      <a:pt x="5886" y="4133"/>
                    </a:lnTo>
                    <a:lnTo>
                      <a:pt x="5848" y="4152"/>
                    </a:lnTo>
                    <a:lnTo>
                      <a:pt x="5829" y="4170"/>
                    </a:lnTo>
                    <a:lnTo>
                      <a:pt x="5810" y="4209"/>
                    </a:lnTo>
                    <a:lnTo>
                      <a:pt x="5810" y="4228"/>
                    </a:lnTo>
                    <a:lnTo>
                      <a:pt x="5810" y="4266"/>
                    </a:lnTo>
                    <a:lnTo>
                      <a:pt x="5848" y="4304"/>
                    </a:lnTo>
                    <a:lnTo>
                      <a:pt x="5867" y="4342"/>
                    </a:lnTo>
                    <a:lnTo>
                      <a:pt x="5905" y="4361"/>
                    </a:lnTo>
                    <a:lnTo>
                      <a:pt x="6038" y="4399"/>
                    </a:lnTo>
                    <a:lnTo>
                      <a:pt x="6096" y="4419"/>
                    </a:lnTo>
                    <a:lnTo>
                      <a:pt x="6114" y="4475"/>
                    </a:lnTo>
                    <a:lnTo>
                      <a:pt x="6134" y="4551"/>
                    </a:lnTo>
                    <a:lnTo>
                      <a:pt x="6114" y="4628"/>
                    </a:lnTo>
                    <a:lnTo>
                      <a:pt x="6096" y="4666"/>
                    </a:lnTo>
                    <a:lnTo>
                      <a:pt x="6038" y="4685"/>
                    </a:lnTo>
                    <a:lnTo>
                      <a:pt x="5962" y="4704"/>
                    </a:lnTo>
                    <a:lnTo>
                      <a:pt x="5905" y="4723"/>
                    </a:lnTo>
                    <a:lnTo>
                      <a:pt x="5829" y="4818"/>
                    </a:lnTo>
                    <a:lnTo>
                      <a:pt x="5772" y="4837"/>
                    </a:lnTo>
                    <a:lnTo>
                      <a:pt x="5391" y="5028"/>
                    </a:lnTo>
                    <a:lnTo>
                      <a:pt x="5334" y="5085"/>
                    </a:lnTo>
                    <a:lnTo>
                      <a:pt x="5276" y="5142"/>
                    </a:lnTo>
                    <a:lnTo>
                      <a:pt x="5239" y="5161"/>
                    </a:lnTo>
                    <a:lnTo>
                      <a:pt x="5181" y="5180"/>
                    </a:lnTo>
                    <a:lnTo>
                      <a:pt x="5143" y="5180"/>
                    </a:lnTo>
                    <a:lnTo>
                      <a:pt x="5105" y="5161"/>
                    </a:lnTo>
                    <a:lnTo>
                      <a:pt x="5086" y="5142"/>
                    </a:lnTo>
                    <a:lnTo>
                      <a:pt x="5029" y="5047"/>
                    </a:lnTo>
                    <a:lnTo>
                      <a:pt x="5010" y="5028"/>
                    </a:lnTo>
                    <a:lnTo>
                      <a:pt x="4915" y="4971"/>
                    </a:lnTo>
                    <a:lnTo>
                      <a:pt x="4096" y="4685"/>
                    </a:lnTo>
                    <a:lnTo>
                      <a:pt x="3448" y="4590"/>
                    </a:lnTo>
                    <a:lnTo>
                      <a:pt x="3429" y="4590"/>
                    </a:lnTo>
                    <a:lnTo>
                      <a:pt x="3276" y="4609"/>
                    </a:lnTo>
                    <a:lnTo>
                      <a:pt x="3200" y="4609"/>
                    </a:lnTo>
                    <a:lnTo>
                      <a:pt x="3105" y="4666"/>
                    </a:lnTo>
                    <a:lnTo>
                      <a:pt x="3086" y="4685"/>
                    </a:lnTo>
                    <a:lnTo>
                      <a:pt x="3029" y="4704"/>
                    </a:lnTo>
                    <a:lnTo>
                      <a:pt x="3010" y="4723"/>
                    </a:lnTo>
                    <a:lnTo>
                      <a:pt x="2972" y="4742"/>
                    </a:lnTo>
                    <a:lnTo>
                      <a:pt x="2934" y="4742"/>
                    </a:lnTo>
                    <a:lnTo>
                      <a:pt x="2895" y="4742"/>
                    </a:lnTo>
                    <a:lnTo>
                      <a:pt x="2819" y="4723"/>
                    </a:lnTo>
                    <a:lnTo>
                      <a:pt x="2572" y="4590"/>
                    </a:lnTo>
                    <a:lnTo>
                      <a:pt x="2400" y="4475"/>
                    </a:lnTo>
                    <a:lnTo>
                      <a:pt x="2381" y="4475"/>
                    </a:lnTo>
                    <a:lnTo>
                      <a:pt x="2362" y="4475"/>
                    </a:lnTo>
                    <a:lnTo>
                      <a:pt x="2324" y="4475"/>
                    </a:lnTo>
                    <a:lnTo>
                      <a:pt x="2305" y="4456"/>
                    </a:lnTo>
                    <a:lnTo>
                      <a:pt x="2172" y="4304"/>
                    </a:lnTo>
                    <a:lnTo>
                      <a:pt x="2115" y="4228"/>
                    </a:lnTo>
                    <a:lnTo>
                      <a:pt x="2057" y="4114"/>
                    </a:lnTo>
                    <a:lnTo>
                      <a:pt x="2038" y="4094"/>
                    </a:lnTo>
                    <a:lnTo>
                      <a:pt x="1962" y="4056"/>
                    </a:lnTo>
                    <a:lnTo>
                      <a:pt x="1943" y="4056"/>
                    </a:lnTo>
                    <a:lnTo>
                      <a:pt x="1924" y="4038"/>
                    </a:lnTo>
                    <a:lnTo>
                      <a:pt x="1886" y="3999"/>
                    </a:lnTo>
                    <a:lnTo>
                      <a:pt x="1867" y="3999"/>
                    </a:lnTo>
                    <a:lnTo>
                      <a:pt x="1810" y="3980"/>
                    </a:lnTo>
                    <a:lnTo>
                      <a:pt x="1810" y="3961"/>
                    </a:lnTo>
                    <a:lnTo>
                      <a:pt x="1791" y="3961"/>
                    </a:lnTo>
                    <a:lnTo>
                      <a:pt x="1771" y="3942"/>
                    </a:lnTo>
                    <a:lnTo>
                      <a:pt x="1353" y="3809"/>
                    </a:lnTo>
                    <a:lnTo>
                      <a:pt x="1334" y="3809"/>
                    </a:lnTo>
                    <a:lnTo>
                      <a:pt x="1314" y="3809"/>
                    </a:lnTo>
                    <a:lnTo>
                      <a:pt x="1200" y="3809"/>
                    </a:lnTo>
                    <a:lnTo>
                      <a:pt x="1181" y="3809"/>
                    </a:lnTo>
                    <a:lnTo>
                      <a:pt x="1181" y="3828"/>
                    </a:lnTo>
                    <a:lnTo>
                      <a:pt x="1067" y="3885"/>
                    </a:lnTo>
                    <a:lnTo>
                      <a:pt x="1048" y="3885"/>
                    </a:lnTo>
                    <a:lnTo>
                      <a:pt x="1029" y="3885"/>
                    </a:lnTo>
                    <a:lnTo>
                      <a:pt x="1009" y="3885"/>
                    </a:lnTo>
                    <a:lnTo>
                      <a:pt x="914" y="3866"/>
                    </a:lnTo>
                    <a:lnTo>
                      <a:pt x="895" y="3866"/>
                    </a:lnTo>
                    <a:lnTo>
                      <a:pt x="877" y="3866"/>
                    </a:lnTo>
                    <a:lnTo>
                      <a:pt x="857" y="3885"/>
                    </a:lnTo>
                    <a:lnTo>
                      <a:pt x="838" y="3885"/>
                    </a:lnTo>
                    <a:lnTo>
                      <a:pt x="819" y="3866"/>
                    </a:lnTo>
                    <a:lnTo>
                      <a:pt x="781" y="3866"/>
                    </a:lnTo>
                    <a:lnTo>
                      <a:pt x="724" y="3866"/>
                    </a:lnTo>
                    <a:lnTo>
                      <a:pt x="705" y="3866"/>
                    </a:lnTo>
                    <a:lnTo>
                      <a:pt x="686" y="3866"/>
                    </a:lnTo>
                    <a:lnTo>
                      <a:pt x="686" y="3904"/>
                    </a:lnTo>
                    <a:lnTo>
                      <a:pt x="667" y="3923"/>
                    </a:lnTo>
                    <a:lnTo>
                      <a:pt x="648" y="3942"/>
                    </a:lnTo>
                    <a:lnTo>
                      <a:pt x="591" y="3961"/>
                    </a:lnTo>
                    <a:lnTo>
                      <a:pt x="572" y="3980"/>
                    </a:lnTo>
                    <a:lnTo>
                      <a:pt x="552" y="4018"/>
                    </a:lnTo>
                    <a:lnTo>
                      <a:pt x="515" y="4056"/>
                    </a:lnTo>
                    <a:lnTo>
                      <a:pt x="381" y="4152"/>
                    </a:lnTo>
                    <a:lnTo>
                      <a:pt x="0" y="4590"/>
                    </a:lnTo>
                    <a:lnTo>
                      <a:pt x="0" y="534"/>
                    </a:lnTo>
                    <a:lnTo>
                      <a:pt x="191" y="553"/>
                    </a:lnTo>
                    <a:lnTo>
                      <a:pt x="267" y="590"/>
                    </a:lnTo>
                    <a:lnTo>
                      <a:pt x="324" y="610"/>
                    </a:lnTo>
                    <a:lnTo>
                      <a:pt x="438" y="705"/>
                    </a:lnTo>
                    <a:lnTo>
                      <a:pt x="667" y="800"/>
                    </a:lnTo>
                    <a:lnTo>
                      <a:pt x="705" y="819"/>
                    </a:lnTo>
                    <a:lnTo>
                      <a:pt x="724" y="819"/>
                    </a:lnTo>
                    <a:lnTo>
                      <a:pt x="743" y="819"/>
                    </a:lnTo>
                    <a:lnTo>
                      <a:pt x="857" y="781"/>
                    </a:lnTo>
                    <a:lnTo>
                      <a:pt x="953" y="743"/>
                    </a:lnTo>
                    <a:lnTo>
                      <a:pt x="1162" y="705"/>
                    </a:lnTo>
                    <a:lnTo>
                      <a:pt x="1181" y="724"/>
                    </a:lnTo>
                    <a:lnTo>
                      <a:pt x="1200" y="724"/>
                    </a:lnTo>
                    <a:lnTo>
                      <a:pt x="1219" y="743"/>
                    </a:lnTo>
                    <a:lnTo>
                      <a:pt x="1258" y="762"/>
                    </a:lnTo>
                    <a:lnTo>
                      <a:pt x="1314" y="781"/>
                    </a:lnTo>
                    <a:lnTo>
                      <a:pt x="1353" y="781"/>
                    </a:lnTo>
                    <a:lnTo>
                      <a:pt x="1372" y="781"/>
                    </a:lnTo>
                    <a:lnTo>
                      <a:pt x="1410" y="762"/>
                    </a:lnTo>
                    <a:lnTo>
                      <a:pt x="1429" y="743"/>
                    </a:lnTo>
                    <a:lnTo>
                      <a:pt x="1505" y="705"/>
                    </a:lnTo>
                    <a:lnTo>
                      <a:pt x="1581" y="648"/>
                    </a:lnTo>
                    <a:lnTo>
                      <a:pt x="2000" y="495"/>
                    </a:lnTo>
                    <a:lnTo>
                      <a:pt x="2152" y="400"/>
                    </a:lnTo>
                    <a:lnTo>
                      <a:pt x="2191" y="362"/>
                    </a:lnTo>
                    <a:lnTo>
                      <a:pt x="2229" y="324"/>
                    </a:lnTo>
                    <a:lnTo>
                      <a:pt x="2267" y="248"/>
                    </a:lnTo>
                    <a:lnTo>
                      <a:pt x="2267" y="229"/>
                    </a:lnTo>
                    <a:lnTo>
                      <a:pt x="2286" y="209"/>
                    </a:lnTo>
                    <a:lnTo>
                      <a:pt x="2305" y="191"/>
                    </a:lnTo>
                    <a:lnTo>
                      <a:pt x="2343" y="172"/>
                    </a:lnTo>
                    <a:lnTo>
                      <a:pt x="2496" y="133"/>
                    </a:lnTo>
                    <a:lnTo>
                      <a:pt x="2533" y="114"/>
                    </a:lnTo>
                    <a:lnTo>
                      <a:pt x="2591" y="57"/>
                    </a:lnTo>
                    <a:lnTo>
                      <a:pt x="2629" y="38"/>
                    </a:lnTo>
                    <a:lnTo>
                      <a:pt x="2648" y="38"/>
                    </a:lnTo>
                    <a:lnTo>
                      <a:pt x="2667" y="38"/>
                    </a:lnTo>
                    <a:lnTo>
                      <a:pt x="2838" y="153"/>
                    </a:lnTo>
                    <a:lnTo>
                      <a:pt x="3105" y="267"/>
                    </a:lnTo>
                    <a:lnTo>
                      <a:pt x="3143" y="267"/>
                    </a:lnTo>
                    <a:lnTo>
                      <a:pt x="3162" y="267"/>
                    </a:lnTo>
                    <a:lnTo>
                      <a:pt x="3181" y="267"/>
                    </a:lnTo>
                    <a:lnTo>
                      <a:pt x="3315" y="191"/>
                    </a:lnTo>
                    <a:lnTo>
                      <a:pt x="3334" y="191"/>
                    </a:lnTo>
                    <a:lnTo>
                      <a:pt x="3943" y="57"/>
                    </a:lnTo>
                    <a:lnTo>
                      <a:pt x="4077" y="19"/>
                    </a:lnTo>
                    <a:lnTo>
                      <a:pt x="4172" y="0"/>
                    </a:lnTo>
                    <a:lnTo>
                      <a:pt x="4191" y="0"/>
                    </a:lnTo>
                    <a:lnTo>
                      <a:pt x="4229" y="0"/>
                    </a:lnTo>
                    <a:lnTo>
                      <a:pt x="4248" y="0"/>
                    </a:lnTo>
                    <a:lnTo>
                      <a:pt x="4438" y="57"/>
                    </a:lnTo>
                    <a:lnTo>
                      <a:pt x="4553" y="114"/>
                    </a:lnTo>
                    <a:lnTo>
                      <a:pt x="4591" y="133"/>
                    </a:lnTo>
                    <a:lnTo>
                      <a:pt x="4610" y="133"/>
                    </a:lnTo>
                    <a:lnTo>
                      <a:pt x="4629" y="133"/>
                    </a:lnTo>
                    <a:lnTo>
                      <a:pt x="4724" y="77"/>
                    </a:lnTo>
                    <a:lnTo>
                      <a:pt x="4781" y="57"/>
                    </a:lnTo>
                    <a:lnTo>
                      <a:pt x="4858" y="19"/>
                    </a:lnTo>
                    <a:lnTo>
                      <a:pt x="4953" y="19"/>
                    </a:lnTo>
                    <a:lnTo>
                      <a:pt x="5029" y="19"/>
                    </a:lnTo>
                    <a:lnTo>
                      <a:pt x="5086" y="19"/>
                    </a:lnTo>
                    <a:lnTo>
                      <a:pt x="5162" y="38"/>
                    </a:lnTo>
                    <a:lnTo>
                      <a:pt x="5181" y="38"/>
                    </a:lnTo>
                    <a:lnTo>
                      <a:pt x="5200" y="0"/>
                    </a:lnTo>
                    <a:lnTo>
                      <a:pt x="5220" y="0"/>
                    </a:lnTo>
                    <a:lnTo>
                      <a:pt x="5239" y="0"/>
                    </a:lnTo>
                    <a:lnTo>
                      <a:pt x="5315" y="57"/>
                    </a:lnTo>
                    <a:lnTo>
                      <a:pt x="5410" y="133"/>
                    </a:lnTo>
                    <a:lnTo>
                      <a:pt x="5429" y="153"/>
                    </a:lnTo>
                    <a:lnTo>
                      <a:pt x="5467" y="172"/>
                    </a:lnTo>
                    <a:lnTo>
                      <a:pt x="5486" y="172"/>
                    </a:lnTo>
                    <a:lnTo>
                      <a:pt x="5524" y="172"/>
                    </a:lnTo>
                    <a:lnTo>
                      <a:pt x="5543" y="172"/>
                    </a:lnTo>
                    <a:lnTo>
                      <a:pt x="5562" y="172"/>
                    </a:lnTo>
                    <a:lnTo>
                      <a:pt x="5581" y="172"/>
                    </a:lnTo>
                    <a:lnTo>
                      <a:pt x="5601" y="153"/>
                    </a:lnTo>
                    <a:lnTo>
                      <a:pt x="5619" y="153"/>
                    </a:lnTo>
                    <a:lnTo>
                      <a:pt x="5638" y="133"/>
                    </a:lnTo>
                    <a:lnTo>
                      <a:pt x="5657" y="114"/>
                    </a:lnTo>
                    <a:lnTo>
                      <a:pt x="5677" y="114"/>
                    </a:lnTo>
                    <a:lnTo>
                      <a:pt x="5696" y="114"/>
                    </a:lnTo>
                    <a:lnTo>
                      <a:pt x="5715" y="133"/>
                    </a:lnTo>
                    <a:lnTo>
                      <a:pt x="5733" y="133"/>
                    </a:lnTo>
                    <a:lnTo>
                      <a:pt x="5733" y="153"/>
                    </a:lnTo>
                    <a:lnTo>
                      <a:pt x="5753" y="153"/>
                    </a:lnTo>
                    <a:lnTo>
                      <a:pt x="5772" y="172"/>
                    </a:lnTo>
                    <a:lnTo>
                      <a:pt x="5810" y="191"/>
                    </a:lnTo>
                    <a:lnTo>
                      <a:pt x="5848" y="191"/>
                    </a:lnTo>
                    <a:lnTo>
                      <a:pt x="5943" y="229"/>
                    </a:lnTo>
                    <a:lnTo>
                      <a:pt x="5962" y="248"/>
                    </a:lnTo>
                    <a:lnTo>
                      <a:pt x="5982" y="286"/>
                    </a:lnTo>
                    <a:lnTo>
                      <a:pt x="5982" y="305"/>
                    </a:lnTo>
                    <a:lnTo>
                      <a:pt x="6000" y="305"/>
                    </a:lnTo>
                    <a:lnTo>
                      <a:pt x="6000" y="324"/>
                    </a:lnTo>
                    <a:lnTo>
                      <a:pt x="6019" y="324"/>
                    </a:lnTo>
                    <a:lnTo>
                      <a:pt x="6038" y="324"/>
                    </a:lnTo>
                    <a:lnTo>
                      <a:pt x="6038" y="343"/>
                    </a:lnTo>
                    <a:lnTo>
                      <a:pt x="6058" y="343"/>
                    </a:lnTo>
                    <a:lnTo>
                      <a:pt x="6058" y="381"/>
                    </a:lnTo>
                    <a:lnTo>
                      <a:pt x="6077" y="400"/>
                    </a:lnTo>
                    <a:lnTo>
                      <a:pt x="6096" y="400"/>
                    </a:lnTo>
                    <a:lnTo>
                      <a:pt x="6096" y="419"/>
                    </a:lnTo>
                    <a:lnTo>
                      <a:pt x="6096" y="438"/>
                    </a:lnTo>
                    <a:lnTo>
                      <a:pt x="6114" y="438"/>
                    </a:lnTo>
                    <a:lnTo>
                      <a:pt x="6114" y="458"/>
                    </a:lnTo>
                    <a:lnTo>
                      <a:pt x="6134" y="458"/>
                    </a:lnTo>
                    <a:lnTo>
                      <a:pt x="6153" y="476"/>
                    </a:lnTo>
                    <a:lnTo>
                      <a:pt x="6172" y="476"/>
                    </a:lnTo>
                    <a:lnTo>
                      <a:pt x="6191" y="458"/>
                    </a:lnTo>
                    <a:lnTo>
                      <a:pt x="6229" y="438"/>
                    </a:lnTo>
                    <a:lnTo>
                      <a:pt x="6267" y="438"/>
                    </a:lnTo>
                    <a:lnTo>
                      <a:pt x="6324" y="438"/>
                    </a:lnTo>
                    <a:lnTo>
                      <a:pt x="6419" y="419"/>
                    </a:lnTo>
                    <a:lnTo>
                      <a:pt x="6476" y="419"/>
                    </a:lnTo>
                    <a:lnTo>
                      <a:pt x="6534" y="419"/>
                    </a:lnTo>
                    <a:lnTo>
                      <a:pt x="6553" y="419"/>
                    </a:lnTo>
                    <a:lnTo>
                      <a:pt x="6610" y="400"/>
                    </a:lnTo>
                    <a:lnTo>
                      <a:pt x="6629" y="400"/>
                    </a:lnTo>
                    <a:lnTo>
                      <a:pt x="6648" y="400"/>
                    </a:lnTo>
                    <a:lnTo>
                      <a:pt x="6667" y="400"/>
                    </a:lnTo>
                    <a:lnTo>
                      <a:pt x="6686" y="400"/>
                    </a:lnTo>
                    <a:lnTo>
                      <a:pt x="6724" y="438"/>
                    </a:lnTo>
                    <a:lnTo>
                      <a:pt x="6743" y="458"/>
                    </a:lnTo>
                    <a:lnTo>
                      <a:pt x="6762" y="458"/>
                    </a:lnTo>
                    <a:lnTo>
                      <a:pt x="6820" y="458"/>
                    </a:lnTo>
                    <a:lnTo>
                      <a:pt x="6820" y="476"/>
                    </a:lnTo>
                    <a:lnTo>
                      <a:pt x="6839" y="476"/>
                    </a:lnTo>
                    <a:lnTo>
                      <a:pt x="6857" y="495"/>
                    </a:lnTo>
                    <a:lnTo>
                      <a:pt x="6896" y="495"/>
                    </a:lnTo>
                    <a:lnTo>
                      <a:pt x="6915" y="495"/>
                    </a:lnTo>
                    <a:lnTo>
                      <a:pt x="6934" y="495"/>
                    </a:lnTo>
                    <a:lnTo>
                      <a:pt x="6953" y="495"/>
                    </a:lnTo>
                    <a:lnTo>
                      <a:pt x="7010" y="476"/>
                    </a:lnTo>
                    <a:lnTo>
                      <a:pt x="7067" y="458"/>
                    </a:lnTo>
                    <a:lnTo>
                      <a:pt x="7086" y="458"/>
                    </a:lnTo>
                    <a:lnTo>
                      <a:pt x="7105" y="438"/>
                    </a:lnTo>
                    <a:lnTo>
                      <a:pt x="7124" y="438"/>
                    </a:lnTo>
                    <a:lnTo>
                      <a:pt x="7143" y="438"/>
                    </a:lnTo>
                    <a:lnTo>
                      <a:pt x="7201" y="458"/>
                    </a:lnTo>
                    <a:lnTo>
                      <a:pt x="7353" y="514"/>
                    </a:lnTo>
                    <a:lnTo>
                      <a:pt x="7372" y="514"/>
                    </a:lnTo>
                    <a:lnTo>
                      <a:pt x="7372" y="534"/>
                    </a:lnTo>
                    <a:lnTo>
                      <a:pt x="7505" y="724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10" name="Freeform 26">
                <a:extLst>
                  <a:ext uri="{FF2B5EF4-FFF2-40B4-BE49-F238E27FC236}">
                    <a16:creationId xmlns:a16="http://schemas.microsoft.com/office/drawing/2014/main" id="{ACC3AD2E-2B85-B243-83D1-EFC49C492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35500" y="7551738"/>
                <a:ext cx="2078038" cy="2941637"/>
              </a:xfrm>
              <a:custGeom>
                <a:avLst/>
                <a:gdLst>
                  <a:gd name="T0" fmla="*/ 96270429 w 5773"/>
                  <a:gd name="T1" fmla="*/ 1002003922 h 8172"/>
                  <a:gd name="T2" fmla="*/ 96270429 w 5773"/>
                  <a:gd name="T3" fmla="*/ 908061960 h 8172"/>
                  <a:gd name="T4" fmla="*/ 93808675 w 5773"/>
                  <a:gd name="T5" fmla="*/ 900805778 h 8172"/>
                  <a:gd name="T6" fmla="*/ 83961302 w 5773"/>
                  <a:gd name="T7" fmla="*/ 890958205 h 8172"/>
                  <a:gd name="T8" fmla="*/ 81499549 w 5773"/>
                  <a:gd name="T9" fmla="*/ 883442848 h 8172"/>
                  <a:gd name="T10" fmla="*/ 76575682 w 5773"/>
                  <a:gd name="T11" fmla="*/ 868671310 h 8172"/>
                  <a:gd name="T12" fmla="*/ 79037436 w 5773"/>
                  <a:gd name="T13" fmla="*/ 863747343 h 8172"/>
                  <a:gd name="T14" fmla="*/ 83961302 w 5773"/>
                  <a:gd name="T15" fmla="*/ 851437607 h 8172"/>
                  <a:gd name="T16" fmla="*/ 83961302 w 5773"/>
                  <a:gd name="T17" fmla="*/ 841590035 h 8172"/>
                  <a:gd name="T18" fmla="*/ 81499549 w 5773"/>
                  <a:gd name="T19" fmla="*/ 831612875 h 8172"/>
                  <a:gd name="T20" fmla="*/ 79037436 w 5773"/>
                  <a:gd name="T21" fmla="*/ 829150712 h 8172"/>
                  <a:gd name="T22" fmla="*/ 64266556 w 5773"/>
                  <a:gd name="T23" fmla="*/ 826688908 h 8172"/>
                  <a:gd name="T24" fmla="*/ 54419183 w 5773"/>
                  <a:gd name="T25" fmla="*/ 821764942 h 8172"/>
                  <a:gd name="T26" fmla="*/ 49366091 w 5773"/>
                  <a:gd name="T27" fmla="*/ 821764942 h 8172"/>
                  <a:gd name="T28" fmla="*/ 41980471 w 5773"/>
                  <a:gd name="T29" fmla="*/ 831612875 h 8172"/>
                  <a:gd name="T30" fmla="*/ 39518718 w 5773"/>
                  <a:gd name="T31" fmla="*/ 834074678 h 8172"/>
                  <a:gd name="T32" fmla="*/ 0 w 5773"/>
                  <a:gd name="T33" fmla="*/ 730414730 h 8172"/>
                  <a:gd name="T34" fmla="*/ 143174766 w 5773"/>
                  <a:gd name="T35" fmla="*/ 602135312 h 8172"/>
                  <a:gd name="T36" fmla="*/ 167793019 w 5773"/>
                  <a:gd name="T37" fmla="*/ 493421810 h 8172"/>
                  <a:gd name="T38" fmla="*/ 278834328 w 5773"/>
                  <a:gd name="T39" fmla="*/ 98736341 h 8172"/>
                  <a:gd name="T40" fmla="*/ 700972648 w 5773"/>
                  <a:gd name="T41" fmla="*/ 177647589 h 8172"/>
                  <a:gd name="T42" fmla="*/ 708358267 w 5773"/>
                  <a:gd name="T43" fmla="*/ 182700783 h 8172"/>
                  <a:gd name="T44" fmla="*/ 747876985 w 5773"/>
                  <a:gd name="T45" fmla="*/ 234530757 h 8172"/>
                  <a:gd name="T46" fmla="*/ 515817410 w 5773"/>
                  <a:gd name="T47" fmla="*/ 841590035 h 8172"/>
                  <a:gd name="T48" fmla="*/ 510893903 w 5773"/>
                  <a:gd name="T49" fmla="*/ 848846217 h 8172"/>
                  <a:gd name="T50" fmla="*/ 501046530 w 5773"/>
                  <a:gd name="T51" fmla="*/ 910653711 h 8172"/>
                  <a:gd name="T52" fmla="*/ 501046530 w 5773"/>
                  <a:gd name="T53" fmla="*/ 989694187 h 8172"/>
                  <a:gd name="T54" fmla="*/ 498584777 w 5773"/>
                  <a:gd name="T55" fmla="*/ 999542119 h 8172"/>
                  <a:gd name="T56" fmla="*/ 456603946 w 5773"/>
                  <a:gd name="T57" fmla="*/ 1021699427 h 8172"/>
                  <a:gd name="T58" fmla="*/ 436909559 w 5773"/>
                  <a:gd name="T59" fmla="*/ 1016775461 h 8172"/>
                  <a:gd name="T60" fmla="*/ 431985693 w 5773"/>
                  <a:gd name="T61" fmla="*/ 1021699427 h 8172"/>
                  <a:gd name="T62" fmla="*/ 426932601 w 5773"/>
                  <a:gd name="T63" fmla="*/ 1024161231 h 8172"/>
                  <a:gd name="T64" fmla="*/ 407237855 w 5773"/>
                  <a:gd name="T65" fmla="*/ 1026623394 h 8172"/>
                  <a:gd name="T66" fmla="*/ 399852595 w 5773"/>
                  <a:gd name="T67" fmla="*/ 1029085197 h 8172"/>
                  <a:gd name="T68" fmla="*/ 387543468 w 5773"/>
                  <a:gd name="T69" fmla="*/ 1026623394 h 8172"/>
                  <a:gd name="T70" fmla="*/ 382619602 w 5773"/>
                  <a:gd name="T71" fmla="*/ 1024161231 h 8172"/>
                  <a:gd name="T72" fmla="*/ 377566510 w 5773"/>
                  <a:gd name="T73" fmla="*/ 1026623394 h 8172"/>
                  <a:gd name="T74" fmla="*/ 367719137 w 5773"/>
                  <a:gd name="T75" fmla="*/ 1029085197 h 8172"/>
                  <a:gd name="T76" fmla="*/ 360463102 w 5773"/>
                  <a:gd name="T77" fmla="*/ 1034009163 h 8172"/>
                  <a:gd name="T78" fmla="*/ 355410010 w 5773"/>
                  <a:gd name="T79" fmla="*/ 1038932770 h 8172"/>
                  <a:gd name="T80" fmla="*/ 278834328 w 5773"/>
                  <a:gd name="T81" fmla="*/ 1048910290 h 8172"/>
                  <a:gd name="T82" fmla="*/ 274040046 w 5773"/>
                  <a:gd name="T83" fmla="*/ 1051372093 h 8172"/>
                  <a:gd name="T84" fmla="*/ 268986955 w 5773"/>
                  <a:gd name="T85" fmla="*/ 1056166472 h 8172"/>
                  <a:gd name="T86" fmla="*/ 264193033 w 5773"/>
                  <a:gd name="T87" fmla="*/ 1058757862 h 8172"/>
                  <a:gd name="T88" fmla="*/ 259139582 w 5773"/>
                  <a:gd name="T89" fmla="*/ 1056166472 h 8172"/>
                  <a:gd name="T90" fmla="*/ 251754322 w 5773"/>
                  <a:gd name="T91" fmla="*/ 1053704308 h 8172"/>
                  <a:gd name="T92" fmla="*/ 239445195 w 5773"/>
                  <a:gd name="T93" fmla="*/ 1053704308 h 8172"/>
                  <a:gd name="T94" fmla="*/ 224673955 w 5773"/>
                  <a:gd name="T95" fmla="*/ 1051372093 h 8172"/>
                  <a:gd name="T96" fmla="*/ 217159111 w 5773"/>
                  <a:gd name="T97" fmla="*/ 1053704308 h 8172"/>
                  <a:gd name="T98" fmla="*/ 207311737 w 5773"/>
                  <a:gd name="T99" fmla="*/ 1058757862 h 8172"/>
                  <a:gd name="T100" fmla="*/ 128403527 w 5773"/>
                  <a:gd name="T101" fmla="*/ 1058757862 h 8172"/>
                  <a:gd name="T102" fmla="*/ 118556513 w 5773"/>
                  <a:gd name="T103" fmla="*/ 1038932770 h 8172"/>
                  <a:gd name="T104" fmla="*/ 91346562 w 5773"/>
                  <a:gd name="T105" fmla="*/ 1014313658 h 81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73" h="8172">
                    <a:moveTo>
                      <a:pt x="705" y="7828"/>
                    </a:moveTo>
                    <a:lnTo>
                      <a:pt x="743" y="7733"/>
                    </a:lnTo>
                    <a:lnTo>
                      <a:pt x="743" y="7675"/>
                    </a:lnTo>
                    <a:lnTo>
                      <a:pt x="743" y="7008"/>
                    </a:lnTo>
                    <a:lnTo>
                      <a:pt x="724" y="6971"/>
                    </a:lnTo>
                    <a:lnTo>
                      <a:pt x="724" y="6952"/>
                    </a:lnTo>
                    <a:lnTo>
                      <a:pt x="667" y="6894"/>
                    </a:lnTo>
                    <a:lnTo>
                      <a:pt x="648" y="6876"/>
                    </a:lnTo>
                    <a:lnTo>
                      <a:pt x="648" y="6856"/>
                    </a:lnTo>
                    <a:lnTo>
                      <a:pt x="629" y="6818"/>
                    </a:lnTo>
                    <a:lnTo>
                      <a:pt x="629" y="6799"/>
                    </a:lnTo>
                    <a:lnTo>
                      <a:pt x="591" y="6704"/>
                    </a:lnTo>
                    <a:lnTo>
                      <a:pt x="591" y="6685"/>
                    </a:lnTo>
                    <a:lnTo>
                      <a:pt x="610" y="6666"/>
                    </a:lnTo>
                    <a:lnTo>
                      <a:pt x="648" y="6590"/>
                    </a:lnTo>
                    <a:lnTo>
                      <a:pt x="648" y="6571"/>
                    </a:lnTo>
                    <a:lnTo>
                      <a:pt x="667" y="6551"/>
                    </a:lnTo>
                    <a:lnTo>
                      <a:pt x="648" y="6495"/>
                    </a:lnTo>
                    <a:lnTo>
                      <a:pt x="648" y="6456"/>
                    </a:lnTo>
                    <a:lnTo>
                      <a:pt x="629" y="6418"/>
                    </a:lnTo>
                    <a:lnTo>
                      <a:pt x="610" y="6418"/>
                    </a:lnTo>
                    <a:lnTo>
                      <a:pt x="610" y="6399"/>
                    </a:lnTo>
                    <a:lnTo>
                      <a:pt x="552" y="6380"/>
                    </a:lnTo>
                    <a:lnTo>
                      <a:pt x="496" y="6380"/>
                    </a:lnTo>
                    <a:lnTo>
                      <a:pt x="438" y="6361"/>
                    </a:lnTo>
                    <a:lnTo>
                      <a:pt x="420" y="6342"/>
                    </a:lnTo>
                    <a:lnTo>
                      <a:pt x="400" y="6342"/>
                    </a:lnTo>
                    <a:lnTo>
                      <a:pt x="381" y="6342"/>
                    </a:lnTo>
                    <a:lnTo>
                      <a:pt x="381" y="6361"/>
                    </a:lnTo>
                    <a:lnTo>
                      <a:pt x="324" y="6418"/>
                    </a:lnTo>
                    <a:lnTo>
                      <a:pt x="305" y="6418"/>
                    </a:lnTo>
                    <a:lnTo>
                      <a:pt x="305" y="6437"/>
                    </a:lnTo>
                    <a:lnTo>
                      <a:pt x="19" y="6437"/>
                    </a:lnTo>
                    <a:lnTo>
                      <a:pt x="0" y="5637"/>
                    </a:lnTo>
                    <a:lnTo>
                      <a:pt x="438" y="5466"/>
                    </a:lnTo>
                    <a:lnTo>
                      <a:pt x="1105" y="4647"/>
                    </a:lnTo>
                    <a:lnTo>
                      <a:pt x="1258" y="4399"/>
                    </a:lnTo>
                    <a:lnTo>
                      <a:pt x="1295" y="3808"/>
                    </a:lnTo>
                    <a:lnTo>
                      <a:pt x="1619" y="2685"/>
                    </a:lnTo>
                    <a:lnTo>
                      <a:pt x="2152" y="762"/>
                    </a:lnTo>
                    <a:lnTo>
                      <a:pt x="2591" y="0"/>
                    </a:lnTo>
                    <a:lnTo>
                      <a:pt x="5410" y="1371"/>
                    </a:lnTo>
                    <a:lnTo>
                      <a:pt x="5448" y="1391"/>
                    </a:lnTo>
                    <a:lnTo>
                      <a:pt x="5467" y="1410"/>
                    </a:lnTo>
                    <a:lnTo>
                      <a:pt x="5562" y="1581"/>
                    </a:lnTo>
                    <a:lnTo>
                      <a:pt x="5772" y="1810"/>
                    </a:lnTo>
                    <a:lnTo>
                      <a:pt x="4705" y="6266"/>
                    </a:lnTo>
                    <a:lnTo>
                      <a:pt x="3981" y="6495"/>
                    </a:lnTo>
                    <a:lnTo>
                      <a:pt x="3962" y="6514"/>
                    </a:lnTo>
                    <a:lnTo>
                      <a:pt x="3943" y="6551"/>
                    </a:lnTo>
                    <a:lnTo>
                      <a:pt x="3943" y="6571"/>
                    </a:lnTo>
                    <a:lnTo>
                      <a:pt x="3867" y="7028"/>
                    </a:lnTo>
                    <a:lnTo>
                      <a:pt x="3867" y="7066"/>
                    </a:lnTo>
                    <a:lnTo>
                      <a:pt x="3867" y="7638"/>
                    </a:lnTo>
                    <a:lnTo>
                      <a:pt x="3867" y="7675"/>
                    </a:lnTo>
                    <a:lnTo>
                      <a:pt x="3848" y="7714"/>
                    </a:lnTo>
                    <a:lnTo>
                      <a:pt x="3696" y="7942"/>
                    </a:lnTo>
                    <a:lnTo>
                      <a:pt x="3524" y="7885"/>
                    </a:lnTo>
                    <a:lnTo>
                      <a:pt x="3391" y="7847"/>
                    </a:lnTo>
                    <a:lnTo>
                      <a:pt x="3372" y="7847"/>
                    </a:lnTo>
                    <a:lnTo>
                      <a:pt x="3334" y="7885"/>
                    </a:lnTo>
                    <a:lnTo>
                      <a:pt x="3315" y="7904"/>
                    </a:lnTo>
                    <a:lnTo>
                      <a:pt x="3295" y="7904"/>
                    </a:lnTo>
                    <a:lnTo>
                      <a:pt x="3163" y="7923"/>
                    </a:lnTo>
                    <a:lnTo>
                      <a:pt x="3143" y="7923"/>
                    </a:lnTo>
                    <a:lnTo>
                      <a:pt x="3105" y="7942"/>
                    </a:lnTo>
                    <a:lnTo>
                      <a:pt x="3086" y="7942"/>
                    </a:lnTo>
                    <a:lnTo>
                      <a:pt x="3010" y="7942"/>
                    </a:lnTo>
                    <a:lnTo>
                      <a:pt x="2991" y="7923"/>
                    </a:lnTo>
                    <a:lnTo>
                      <a:pt x="2953" y="7904"/>
                    </a:lnTo>
                    <a:lnTo>
                      <a:pt x="2934" y="7904"/>
                    </a:lnTo>
                    <a:lnTo>
                      <a:pt x="2914" y="7923"/>
                    </a:lnTo>
                    <a:lnTo>
                      <a:pt x="2858" y="7942"/>
                    </a:lnTo>
                    <a:lnTo>
                      <a:pt x="2838" y="7942"/>
                    </a:lnTo>
                    <a:lnTo>
                      <a:pt x="2819" y="7961"/>
                    </a:lnTo>
                    <a:lnTo>
                      <a:pt x="2782" y="7980"/>
                    </a:lnTo>
                    <a:lnTo>
                      <a:pt x="2762" y="7999"/>
                    </a:lnTo>
                    <a:lnTo>
                      <a:pt x="2743" y="8018"/>
                    </a:lnTo>
                    <a:lnTo>
                      <a:pt x="2705" y="8018"/>
                    </a:lnTo>
                    <a:lnTo>
                      <a:pt x="2152" y="8095"/>
                    </a:lnTo>
                    <a:lnTo>
                      <a:pt x="2134" y="8114"/>
                    </a:lnTo>
                    <a:lnTo>
                      <a:pt x="2115" y="8114"/>
                    </a:lnTo>
                    <a:lnTo>
                      <a:pt x="2096" y="8151"/>
                    </a:lnTo>
                    <a:lnTo>
                      <a:pt x="2076" y="8151"/>
                    </a:lnTo>
                    <a:lnTo>
                      <a:pt x="2057" y="8171"/>
                    </a:lnTo>
                    <a:lnTo>
                      <a:pt x="2039" y="8171"/>
                    </a:lnTo>
                    <a:lnTo>
                      <a:pt x="2020" y="8171"/>
                    </a:lnTo>
                    <a:lnTo>
                      <a:pt x="2000" y="8151"/>
                    </a:lnTo>
                    <a:lnTo>
                      <a:pt x="1962" y="8151"/>
                    </a:lnTo>
                    <a:lnTo>
                      <a:pt x="1943" y="8132"/>
                    </a:lnTo>
                    <a:lnTo>
                      <a:pt x="1886" y="8132"/>
                    </a:lnTo>
                    <a:lnTo>
                      <a:pt x="1848" y="8132"/>
                    </a:lnTo>
                    <a:lnTo>
                      <a:pt x="1772" y="8114"/>
                    </a:lnTo>
                    <a:lnTo>
                      <a:pt x="1734" y="8114"/>
                    </a:lnTo>
                    <a:lnTo>
                      <a:pt x="1715" y="8114"/>
                    </a:lnTo>
                    <a:lnTo>
                      <a:pt x="1676" y="8132"/>
                    </a:lnTo>
                    <a:lnTo>
                      <a:pt x="1639" y="8151"/>
                    </a:lnTo>
                    <a:lnTo>
                      <a:pt x="1600" y="8171"/>
                    </a:lnTo>
                    <a:lnTo>
                      <a:pt x="1581" y="8171"/>
                    </a:lnTo>
                    <a:lnTo>
                      <a:pt x="991" y="8171"/>
                    </a:lnTo>
                    <a:lnTo>
                      <a:pt x="953" y="8171"/>
                    </a:lnTo>
                    <a:lnTo>
                      <a:pt x="915" y="8018"/>
                    </a:lnTo>
                    <a:lnTo>
                      <a:pt x="896" y="7999"/>
                    </a:lnTo>
                    <a:lnTo>
                      <a:pt x="705" y="782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11" name="Freeform 27">
                <a:extLst>
                  <a:ext uri="{FF2B5EF4-FFF2-40B4-BE49-F238E27FC236}">
                    <a16:creationId xmlns:a16="http://schemas.microsoft.com/office/drawing/2014/main" id="{0F7CA85C-6271-ED4F-B380-83F7D5D24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5325" y="12968288"/>
                <a:ext cx="1831975" cy="1104900"/>
              </a:xfrm>
              <a:custGeom>
                <a:avLst/>
                <a:gdLst>
                  <a:gd name="T0" fmla="*/ 291549080 w 5087"/>
                  <a:gd name="T1" fmla="*/ 323727777 h 3068"/>
                  <a:gd name="T2" fmla="*/ 271835992 w 5087"/>
                  <a:gd name="T3" fmla="*/ 333584724 h 3068"/>
                  <a:gd name="T4" fmla="*/ 239672172 w 5087"/>
                  <a:gd name="T5" fmla="*/ 343442031 h 3068"/>
                  <a:gd name="T6" fmla="*/ 224887086 w 5087"/>
                  <a:gd name="T7" fmla="*/ 363155925 h 3068"/>
                  <a:gd name="T8" fmla="*/ 185330903 w 5087"/>
                  <a:gd name="T9" fmla="*/ 358227451 h 3068"/>
                  <a:gd name="T10" fmla="*/ 118539262 w 5087"/>
                  <a:gd name="T11" fmla="*/ 387798652 h 3068"/>
                  <a:gd name="T12" fmla="*/ 32163820 w 5087"/>
                  <a:gd name="T13" fmla="*/ 397785608 h 3068"/>
                  <a:gd name="T14" fmla="*/ 12450371 w 5087"/>
                  <a:gd name="T15" fmla="*/ 390263069 h 3068"/>
                  <a:gd name="T16" fmla="*/ 2594007 w 5087"/>
                  <a:gd name="T17" fmla="*/ 350834561 h 3068"/>
                  <a:gd name="T18" fmla="*/ 0 w 5087"/>
                  <a:gd name="T19" fmla="*/ 336049141 h 3068"/>
                  <a:gd name="T20" fmla="*/ 9856724 w 5087"/>
                  <a:gd name="T21" fmla="*/ 321133711 h 3068"/>
                  <a:gd name="T22" fmla="*/ 24771457 w 5087"/>
                  <a:gd name="T23" fmla="*/ 291432861 h 3068"/>
                  <a:gd name="T24" fmla="*/ 37092182 w 5087"/>
                  <a:gd name="T25" fmla="*/ 281575554 h 3068"/>
                  <a:gd name="T26" fmla="*/ 71720003 w 5087"/>
                  <a:gd name="T27" fmla="*/ 237218573 h 3068"/>
                  <a:gd name="T28" fmla="*/ 121132910 w 5087"/>
                  <a:gd name="T29" fmla="*/ 160566675 h 3068"/>
                  <a:gd name="T30" fmla="*/ 163153453 w 5087"/>
                  <a:gd name="T31" fmla="*/ 177946522 h 3068"/>
                  <a:gd name="T32" fmla="*/ 239672172 w 5087"/>
                  <a:gd name="T33" fmla="*/ 93901734 h 3068"/>
                  <a:gd name="T34" fmla="*/ 249528896 w 5087"/>
                  <a:gd name="T35" fmla="*/ 27236793 h 3068"/>
                  <a:gd name="T36" fmla="*/ 331105623 w 5087"/>
                  <a:gd name="T37" fmla="*/ 14785780 h 3068"/>
                  <a:gd name="T38" fmla="*/ 355747073 w 5087"/>
                  <a:gd name="T39" fmla="*/ 2464417 h 3068"/>
                  <a:gd name="T40" fmla="*/ 360675435 w 5087"/>
                  <a:gd name="T41" fmla="*/ 9856947 h 3068"/>
                  <a:gd name="T42" fmla="*/ 363139796 w 5087"/>
                  <a:gd name="T43" fmla="*/ 32165267 h 3068"/>
                  <a:gd name="T44" fmla="*/ 370661806 w 5087"/>
                  <a:gd name="T45" fmla="*/ 46951047 h 3068"/>
                  <a:gd name="T46" fmla="*/ 395303256 w 5087"/>
                  <a:gd name="T47" fmla="*/ 61736468 h 3068"/>
                  <a:gd name="T48" fmla="*/ 405159980 w 5087"/>
                  <a:gd name="T49" fmla="*/ 71593775 h 3068"/>
                  <a:gd name="T50" fmla="*/ 424873428 w 5087"/>
                  <a:gd name="T51" fmla="*/ 71593775 h 3068"/>
                  <a:gd name="T52" fmla="*/ 449644525 w 5087"/>
                  <a:gd name="T53" fmla="*/ 79116314 h 3068"/>
                  <a:gd name="T54" fmla="*/ 459501249 w 5087"/>
                  <a:gd name="T55" fmla="*/ 88973261 h 3068"/>
                  <a:gd name="T56" fmla="*/ 484272706 w 5087"/>
                  <a:gd name="T57" fmla="*/ 98830208 h 3068"/>
                  <a:gd name="T58" fmla="*/ 513842518 w 5087"/>
                  <a:gd name="T59" fmla="*/ 103759041 h 3068"/>
                  <a:gd name="T60" fmla="*/ 523699242 w 5087"/>
                  <a:gd name="T61" fmla="*/ 103759041 h 3068"/>
                  <a:gd name="T62" fmla="*/ 533685613 w 5087"/>
                  <a:gd name="T63" fmla="*/ 116080405 h 3068"/>
                  <a:gd name="T64" fmla="*/ 555863062 w 5087"/>
                  <a:gd name="T65" fmla="*/ 130865825 h 3068"/>
                  <a:gd name="T66" fmla="*/ 573112149 w 5087"/>
                  <a:gd name="T67" fmla="*/ 133330242 h 3068"/>
                  <a:gd name="T68" fmla="*/ 592955244 w 5087"/>
                  <a:gd name="T69" fmla="*/ 138388365 h 3068"/>
                  <a:gd name="T70" fmla="*/ 654688876 w 5087"/>
                  <a:gd name="T71" fmla="*/ 177946522 h 3068"/>
                  <a:gd name="T72" fmla="*/ 652224875 w 5087"/>
                  <a:gd name="T73" fmla="*/ 209982139 h 3068"/>
                  <a:gd name="T74" fmla="*/ 642368151 w 5087"/>
                  <a:gd name="T75" fmla="*/ 202589249 h 3068"/>
                  <a:gd name="T76" fmla="*/ 632381780 w 5087"/>
                  <a:gd name="T77" fmla="*/ 197660776 h 3068"/>
                  <a:gd name="T78" fmla="*/ 625119064 w 5087"/>
                  <a:gd name="T79" fmla="*/ 192731942 h 3068"/>
                  <a:gd name="T80" fmla="*/ 610204331 w 5087"/>
                  <a:gd name="T81" fmla="*/ 197660776 h 3068"/>
                  <a:gd name="T82" fmla="*/ 595419245 w 5087"/>
                  <a:gd name="T83" fmla="*/ 200124832 h 3068"/>
                  <a:gd name="T84" fmla="*/ 565849432 w 5087"/>
                  <a:gd name="T85" fmla="*/ 205053306 h 3068"/>
                  <a:gd name="T86" fmla="*/ 548470699 w 5087"/>
                  <a:gd name="T87" fmla="*/ 217374670 h 3068"/>
                  <a:gd name="T88" fmla="*/ 550934700 w 5087"/>
                  <a:gd name="T89" fmla="*/ 224897209 h 3068"/>
                  <a:gd name="T90" fmla="*/ 553398701 w 5087"/>
                  <a:gd name="T91" fmla="*/ 237218573 h 3068"/>
                  <a:gd name="T92" fmla="*/ 550934700 w 5087"/>
                  <a:gd name="T93" fmla="*/ 269254190 h 3068"/>
                  <a:gd name="T94" fmla="*/ 506450155 w 5087"/>
                  <a:gd name="T95" fmla="*/ 316205237 h 3068"/>
                  <a:gd name="T96" fmla="*/ 541077976 w 5087"/>
                  <a:gd name="T97" fmla="*/ 348370504 h 3068"/>
                  <a:gd name="T98" fmla="*/ 407753987 w 5087"/>
                  <a:gd name="T99" fmla="*/ 370548815 h 3068"/>
                  <a:gd name="T100" fmla="*/ 350818711 w 5087"/>
                  <a:gd name="T101" fmla="*/ 350834561 h 30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087" h="3068">
                    <a:moveTo>
                      <a:pt x="2382" y="2743"/>
                    </a:moveTo>
                    <a:lnTo>
                      <a:pt x="2382" y="2705"/>
                    </a:lnTo>
                    <a:lnTo>
                      <a:pt x="2382" y="2667"/>
                    </a:lnTo>
                    <a:lnTo>
                      <a:pt x="2362" y="2610"/>
                    </a:lnTo>
                    <a:lnTo>
                      <a:pt x="2248" y="2496"/>
                    </a:lnTo>
                    <a:lnTo>
                      <a:pt x="2229" y="2457"/>
                    </a:lnTo>
                    <a:lnTo>
                      <a:pt x="2210" y="2457"/>
                    </a:lnTo>
                    <a:lnTo>
                      <a:pt x="2172" y="2476"/>
                    </a:lnTo>
                    <a:lnTo>
                      <a:pt x="2115" y="2552"/>
                    </a:lnTo>
                    <a:lnTo>
                      <a:pt x="2096" y="2572"/>
                    </a:lnTo>
                    <a:lnTo>
                      <a:pt x="2077" y="2572"/>
                    </a:lnTo>
                    <a:lnTo>
                      <a:pt x="2057" y="2591"/>
                    </a:lnTo>
                    <a:lnTo>
                      <a:pt x="2001" y="2591"/>
                    </a:lnTo>
                    <a:lnTo>
                      <a:pt x="1943" y="2610"/>
                    </a:lnTo>
                    <a:lnTo>
                      <a:pt x="1848" y="2648"/>
                    </a:lnTo>
                    <a:lnTo>
                      <a:pt x="1829" y="2667"/>
                    </a:lnTo>
                    <a:lnTo>
                      <a:pt x="1810" y="2686"/>
                    </a:lnTo>
                    <a:lnTo>
                      <a:pt x="1791" y="2705"/>
                    </a:lnTo>
                    <a:lnTo>
                      <a:pt x="1772" y="2781"/>
                    </a:lnTo>
                    <a:lnTo>
                      <a:pt x="1734" y="2800"/>
                    </a:lnTo>
                    <a:lnTo>
                      <a:pt x="1715" y="2819"/>
                    </a:lnTo>
                    <a:lnTo>
                      <a:pt x="1696" y="2838"/>
                    </a:lnTo>
                    <a:lnTo>
                      <a:pt x="1676" y="2838"/>
                    </a:lnTo>
                    <a:lnTo>
                      <a:pt x="1448" y="2762"/>
                    </a:lnTo>
                    <a:lnTo>
                      <a:pt x="1429" y="2762"/>
                    </a:lnTo>
                    <a:lnTo>
                      <a:pt x="1391" y="2762"/>
                    </a:lnTo>
                    <a:lnTo>
                      <a:pt x="1353" y="2762"/>
                    </a:lnTo>
                    <a:lnTo>
                      <a:pt x="1295" y="2781"/>
                    </a:lnTo>
                    <a:lnTo>
                      <a:pt x="934" y="2972"/>
                    </a:lnTo>
                    <a:lnTo>
                      <a:pt x="914" y="2990"/>
                    </a:lnTo>
                    <a:lnTo>
                      <a:pt x="838" y="2990"/>
                    </a:lnTo>
                    <a:lnTo>
                      <a:pt x="762" y="2972"/>
                    </a:lnTo>
                    <a:lnTo>
                      <a:pt x="362" y="3067"/>
                    </a:lnTo>
                    <a:lnTo>
                      <a:pt x="305" y="3067"/>
                    </a:lnTo>
                    <a:lnTo>
                      <a:pt x="248" y="3067"/>
                    </a:lnTo>
                    <a:lnTo>
                      <a:pt x="210" y="3067"/>
                    </a:lnTo>
                    <a:lnTo>
                      <a:pt x="191" y="3048"/>
                    </a:lnTo>
                    <a:lnTo>
                      <a:pt x="172" y="3048"/>
                    </a:lnTo>
                    <a:lnTo>
                      <a:pt x="115" y="3029"/>
                    </a:lnTo>
                    <a:lnTo>
                      <a:pt x="96" y="3009"/>
                    </a:lnTo>
                    <a:lnTo>
                      <a:pt x="57" y="2972"/>
                    </a:lnTo>
                    <a:lnTo>
                      <a:pt x="20" y="2914"/>
                    </a:lnTo>
                    <a:lnTo>
                      <a:pt x="20" y="2876"/>
                    </a:lnTo>
                    <a:lnTo>
                      <a:pt x="20" y="2762"/>
                    </a:lnTo>
                    <a:lnTo>
                      <a:pt x="20" y="2705"/>
                    </a:lnTo>
                    <a:lnTo>
                      <a:pt x="20" y="2686"/>
                    </a:lnTo>
                    <a:lnTo>
                      <a:pt x="20" y="2628"/>
                    </a:lnTo>
                    <a:lnTo>
                      <a:pt x="0" y="2610"/>
                    </a:lnTo>
                    <a:lnTo>
                      <a:pt x="0" y="2591"/>
                    </a:lnTo>
                    <a:lnTo>
                      <a:pt x="20" y="2572"/>
                    </a:lnTo>
                    <a:lnTo>
                      <a:pt x="57" y="2496"/>
                    </a:lnTo>
                    <a:lnTo>
                      <a:pt x="76" y="2476"/>
                    </a:lnTo>
                    <a:lnTo>
                      <a:pt x="76" y="2457"/>
                    </a:lnTo>
                    <a:lnTo>
                      <a:pt x="153" y="2343"/>
                    </a:lnTo>
                    <a:lnTo>
                      <a:pt x="172" y="2286"/>
                    </a:lnTo>
                    <a:lnTo>
                      <a:pt x="191" y="2247"/>
                    </a:lnTo>
                    <a:lnTo>
                      <a:pt x="210" y="2229"/>
                    </a:lnTo>
                    <a:lnTo>
                      <a:pt x="229" y="2210"/>
                    </a:lnTo>
                    <a:lnTo>
                      <a:pt x="248" y="2191"/>
                    </a:lnTo>
                    <a:lnTo>
                      <a:pt x="267" y="2191"/>
                    </a:lnTo>
                    <a:lnTo>
                      <a:pt x="286" y="2171"/>
                    </a:lnTo>
                    <a:lnTo>
                      <a:pt x="305" y="2133"/>
                    </a:lnTo>
                    <a:lnTo>
                      <a:pt x="324" y="2095"/>
                    </a:lnTo>
                    <a:lnTo>
                      <a:pt x="381" y="2019"/>
                    </a:lnTo>
                    <a:lnTo>
                      <a:pt x="553" y="1848"/>
                    </a:lnTo>
                    <a:lnTo>
                      <a:pt x="553" y="1829"/>
                    </a:lnTo>
                    <a:lnTo>
                      <a:pt x="572" y="1829"/>
                    </a:lnTo>
                    <a:lnTo>
                      <a:pt x="629" y="1638"/>
                    </a:lnTo>
                    <a:lnTo>
                      <a:pt x="648" y="1600"/>
                    </a:lnTo>
                    <a:lnTo>
                      <a:pt x="667" y="1581"/>
                    </a:lnTo>
                    <a:lnTo>
                      <a:pt x="934" y="1238"/>
                    </a:lnTo>
                    <a:lnTo>
                      <a:pt x="972" y="1238"/>
                    </a:lnTo>
                    <a:lnTo>
                      <a:pt x="991" y="1238"/>
                    </a:lnTo>
                    <a:lnTo>
                      <a:pt x="1067" y="1238"/>
                    </a:lnTo>
                    <a:lnTo>
                      <a:pt x="1124" y="1257"/>
                    </a:lnTo>
                    <a:lnTo>
                      <a:pt x="1258" y="1372"/>
                    </a:lnTo>
                    <a:lnTo>
                      <a:pt x="1258" y="1390"/>
                    </a:lnTo>
                    <a:lnTo>
                      <a:pt x="1277" y="1372"/>
                    </a:lnTo>
                    <a:lnTo>
                      <a:pt x="1715" y="952"/>
                    </a:lnTo>
                    <a:lnTo>
                      <a:pt x="1753" y="933"/>
                    </a:lnTo>
                    <a:lnTo>
                      <a:pt x="1848" y="724"/>
                    </a:lnTo>
                    <a:lnTo>
                      <a:pt x="1905" y="552"/>
                    </a:lnTo>
                    <a:lnTo>
                      <a:pt x="1924" y="438"/>
                    </a:lnTo>
                    <a:lnTo>
                      <a:pt x="1924" y="381"/>
                    </a:lnTo>
                    <a:lnTo>
                      <a:pt x="1943" y="248"/>
                    </a:lnTo>
                    <a:lnTo>
                      <a:pt x="1924" y="210"/>
                    </a:lnTo>
                    <a:lnTo>
                      <a:pt x="1886" y="152"/>
                    </a:lnTo>
                    <a:lnTo>
                      <a:pt x="1867" y="134"/>
                    </a:lnTo>
                    <a:lnTo>
                      <a:pt x="2401" y="134"/>
                    </a:lnTo>
                    <a:lnTo>
                      <a:pt x="2553" y="114"/>
                    </a:lnTo>
                    <a:lnTo>
                      <a:pt x="2686" y="0"/>
                    </a:lnTo>
                    <a:lnTo>
                      <a:pt x="2705" y="0"/>
                    </a:lnTo>
                    <a:lnTo>
                      <a:pt x="2724" y="0"/>
                    </a:lnTo>
                    <a:lnTo>
                      <a:pt x="2743" y="19"/>
                    </a:lnTo>
                    <a:lnTo>
                      <a:pt x="2743" y="38"/>
                    </a:lnTo>
                    <a:lnTo>
                      <a:pt x="2763" y="38"/>
                    </a:lnTo>
                    <a:lnTo>
                      <a:pt x="2781" y="76"/>
                    </a:lnTo>
                    <a:lnTo>
                      <a:pt x="2800" y="95"/>
                    </a:lnTo>
                    <a:lnTo>
                      <a:pt x="2800" y="114"/>
                    </a:lnTo>
                    <a:lnTo>
                      <a:pt x="2800" y="171"/>
                    </a:lnTo>
                    <a:lnTo>
                      <a:pt x="2800" y="248"/>
                    </a:lnTo>
                    <a:lnTo>
                      <a:pt x="2800" y="266"/>
                    </a:lnTo>
                    <a:lnTo>
                      <a:pt x="2839" y="286"/>
                    </a:lnTo>
                    <a:lnTo>
                      <a:pt x="2839" y="305"/>
                    </a:lnTo>
                    <a:lnTo>
                      <a:pt x="2858" y="362"/>
                    </a:lnTo>
                    <a:lnTo>
                      <a:pt x="2858" y="381"/>
                    </a:lnTo>
                    <a:lnTo>
                      <a:pt x="2877" y="381"/>
                    </a:lnTo>
                    <a:lnTo>
                      <a:pt x="2895" y="400"/>
                    </a:lnTo>
                    <a:lnTo>
                      <a:pt x="3048" y="476"/>
                    </a:lnTo>
                    <a:lnTo>
                      <a:pt x="3067" y="495"/>
                    </a:lnTo>
                    <a:lnTo>
                      <a:pt x="3086" y="495"/>
                    </a:lnTo>
                    <a:lnTo>
                      <a:pt x="3086" y="515"/>
                    </a:lnTo>
                    <a:lnTo>
                      <a:pt x="3105" y="533"/>
                    </a:lnTo>
                    <a:lnTo>
                      <a:pt x="3124" y="552"/>
                    </a:lnTo>
                    <a:lnTo>
                      <a:pt x="3144" y="552"/>
                    </a:lnTo>
                    <a:lnTo>
                      <a:pt x="3162" y="552"/>
                    </a:lnTo>
                    <a:lnTo>
                      <a:pt x="3200" y="552"/>
                    </a:lnTo>
                    <a:lnTo>
                      <a:pt x="3258" y="552"/>
                    </a:lnTo>
                    <a:lnTo>
                      <a:pt x="3276" y="552"/>
                    </a:lnTo>
                    <a:lnTo>
                      <a:pt x="3315" y="591"/>
                    </a:lnTo>
                    <a:lnTo>
                      <a:pt x="3334" y="591"/>
                    </a:lnTo>
                    <a:lnTo>
                      <a:pt x="3391" y="610"/>
                    </a:lnTo>
                    <a:lnTo>
                      <a:pt x="3467" y="610"/>
                    </a:lnTo>
                    <a:lnTo>
                      <a:pt x="3467" y="629"/>
                    </a:lnTo>
                    <a:lnTo>
                      <a:pt x="3486" y="647"/>
                    </a:lnTo>
                    <a:lnTo>
                      <a:pt x="3505" y="647"/>
                    </a:lnTo>
                    <a:lnTo>
                      <a:pt x="3543" y="667"/>
                    </a:lnTo>
                    <a:lnTo>
                      <a:pt x="3543" y="686"/>
                    </a:lnTo>
                    <a:lnTo>
                      <a:pt x="3562" y="724"/>
                    </a:lnTo>
                    <a:lnTo>
                      <a:pt x="3581" y="743"/>
                    </a:lnTo>
                    <a:lnTo>
                      <a:pt x="3601" y="762"/>
                    </a:lnTo>
                    <a:lnTo>
                      <a:pt x="3620" y="762"/>
                    </a:lnTo>
                    <a:lnTo>
                      <a:pt x="3734" y="762"/>
                    </a:lnTo>
                    <a:lnTo>
                      <a:pt x="3753" y="743"/>
                    </a:lnTo>
                    <a:lnTo>
                      <a:pt x="3810" y="762"/>
                    </a:lnTo>
                    <a:lnTo>
                      <a:pt x="3905" y="781"/>
                    </a:lnTo>
                    <a:lnTo>
                      <a:pt x="3943" y="781"/>
                    </a:lnTo>
                    <a:lnTo>
                      <a:pt x="3962" y="800"/>
                    </a:lnTo>
                    <a:lnTo>
                      <a:pt x="3982" y="819"/>
                    </a:lnTo>
                    <a:lnTo>
                      <a:pt x="4001" y="819"/>
                    </a:lnTo>
                    <a:lnTo>
                      <a:pt x="4019" y="800"/>
                    </a:lnTo>
                    <a:lnTo>
                      <a:pt x="4038" y="800"/>
                    </a:lnTo>
                    <a:lnTo>
                      <a:pt x="4058" y="819"/>
                    </a:lnTo>
                    <a:lnTo>
                      <a:pt x="4077" y="819"/>
                    </a:lnTo>
                    <a:lnTo>
                      <a:pt x="4115" y="895"/>
                    </a:lnTo>
                    <a:lnTo>
                      <a:pt x="4115" y="914"/>
                    </a:lnTo>
                    <a:lnTo>
                      <a:pt x="4134" y="933"/>
                    </a:lnTo>
                    <a:lnTo>
                      <a:pt x="4229" y="972"/>
                    </a:lnTo>
                    <a:lnTo>
                      <a:pt x="4267" y="1009"/>
                    </a:lnTo>
                    <a:lnTo>
                      <a:pt x="4286" y="1009"/>
                    </a:lnTo>
                    <a:lnTo>
                      <a:pt x="4305" y="1028"/>
                    </a:lnTo>
                    <a:lnTo>
                      <a:pt x="4324" y="1028"/>
                    </a:lnTo>
                    <a:lnTo>
                      <a:pt x="4363" y="1028"/>
                    </a:lnTo>
                    <a:lnTo>
                      <a:pt x="4400" y="1028"/>
                    </a:lnTo>
                    <a:lnTo>
                      <a:pt x="4419" y="1028"/>
                    </a:lnTo>
                    <a:lnTo>
                      <a:pt x="4458" y="1048"/>
                    </a:lnTo>
                    <a:lnTo>
                      <a:pt x="4477" y="1048"/>
                    </a:lnTo>
                    <a:lnTo>
                      <a:pt x="4496" y="1067"/>
                    </a:lnTo>
                    <a:lnTo>
                      <a:pt x="4534" y="1048"/>
                    </a:lnTo>
                    <a:lnTo>
                      <a:pt x="4572" y="1067"/>
                    </a:lnTo>
                    <a:lnTo>
                      <a:pt x="4591" y="1067"/>
                    </a:lnTo>
                    <a:lnTo>
                      <a:pt x="4781" y="1162"/>
                    </a:lnTo>
                    <a:lnTo>
                      <a:pt x="5010" y="1333"/>
                    </a:lnTo>
                    <a:lnTo>
                      <a:pt x="5048" y="1372"/>
                    </a:lnTo>
                    <a:lnTo>
                      <a:pt x="5086" y="1429"/>
                    </a:lnTo>
                    <a:lnTo>
                      <a:pt x="5086" y="1448"/>
                    </a:lnTo>
                    <a:lnTo>
                      <a:pt x="5086" y="1486"/>
                    </a:lnTo>
                    <a:lnTo>
                      <a:pt x="5048" y="1600"/>
                    </a:lnTo>
                    <a:lnTo>
                      <a:pt x="5029" y="1619"/>
                    </a:lnTo>
                    <a:lnTo>
                      <a:pt x="5010" y="1581"/>
                    </a:lnTo>
                    <a:lnTo>
                      <a:pt x="4991" y="1581"/>
                    </a:lnTo>
                    <a:lnTo>
                      <a:pt x="4953" y="1562"/>
                    </a:lnTo>
                    <a:lnTo>
                      <a:pt x="4934" y="1562"/>
                    </a:lnTo>
                    <a:lnTo>
                      <a:pt x="4915" y="1562"/>
                    </a:lnTo>
                    <a:lnTo>
                      <a:pt x="4896" y="1543"/>
                    </a:lnTo>
                    <a:lnTo>
                      <a:pt x="4896" y="1524"/>
                    </a:lnTo>
                    <a:lnTo>
                      <a:pt x="4876" y="1524"/>
                    </a:lnTo>
                    <a:lnTo>
                      <a:pt x="4876" y="1505"/>
                    </a:lnTo>
                    <a:lnTo>
                      <a:pt x="4858" y="1505"/>
                    </a:lnTo>
                    <a:lnTo>
                      <a:pt x="4858" y="1486"/>
                    </a:lnTo>
                    <a:lnTo>
                      <a:pt x="4839" y="1486"/>
                    </a:lnTo>
                    <a:lnTo>
                      <a:pt x="4820" y="1486"/>
                    </a:lnTo>
                    <a:lnTo>
                      <a:pt x="4800" y="1486"/>
                    </a:lnTo>
                    <a:lnTo>
                      <a:pt x="4781" y="1486"/>
                    </a:lnTo>
                    <a:lnTo>
                      <a:pt x="4724" y="1524"/>
                    </a:lnTo>
                    <a:lnTo>
                      <a:pt x="4705" y="1524"/>
                    </a:lnTo>
                    <a:lnTo>
                      <a:pt x="4667" y="1524"/>
                    </a:lnTo>
                    <a:lnTo>
                      <a:pt x="4629" y="1524"/>
                    </a:lnTo>
                    <a:lnTo>
                      <a:pt x="4610" y="1524"/>
                    </a:lnTo>
                    <a:lnTo>
                      <a:pt x="4591" y="1543"/>
                    </a:lnTo>
                    <a:lnTo>
                      <a:pt x="4553" y="1562"/>
                    </a:lnTo>
                    <a:lnTo>
                      <a:pt x="4477" y="1581"/>
                    </a:lnTo>
                    <a:lnTo>
                      <a:pt x="4363" y="1581"/>
                    </a:lnTo>
                    <a:lnTo>
                      <a:pt x="4343" y="1581"/>
                    </a:lnTo>
                    <a:lnTo>
                      <a:pt x="4305" y="1600"/>
                    </a:lnTo>
                    <a:lnTo>
                      <a:pt x="4267" y="1638"/>
                    </a:lnTo>
                    <a:lnTo>
                      <a:pt x="4229" y="1657"/>
                    </a:lnTo>
                    <a:lnTo>
                      <a:pt x="4229" y="1676"/>
                    </a:lnTo>
                    <a:lnTo>
                      <a:pt x="4229" y="1695"/>
                    </a:lnTo>
                    <a:lnTo>
                      <a:pt x="4229" y="1714"/>
                    </a:lnTo>
                    <a:lnTo>
                      <a:pt x="4248" y="1734"/>
                    </a:lnTo>
                    <a:lnTo>
                      <a:pt x="4248" y="1752"/>
                    </a:lnTo>
                    <a:lnTo>
                      <a:pt x="4267" y="1771"/>
                    </a:lnTo>
                    <a:lnTo>
                      <a:pt x="4267" y="1790"/>
                    </a:lnTo>
                    <a:lnTo>
                      <a:pt x="4267" y="1810"/>
                    </a:lnTo>
                    <a:lnTo>
                      <a:pt x="4267" y="1829"/>
                    </a:lnTo>
                    <a:lnTo>
                      <a:pt x="4248" y="1905"/>
                    </a:lnTo>
                    <a:lnTo>
                      <a:pt x="4248" y="1943"/>
                    </a:lnTo>
                    <a:lnTo>
                      <a:pt x="4248" y="1981"/>
                    </a:lnTo>
                    <a:lnTo>
                      <a:pt x="4248" y="2057"/>
                    </a:lnTo>
                    <a:lnTo>
                      <a:pt x="4248" y="2076"/>
                    </a:lnTo>
                    <a:lnTo>
                      <a:pt x="4248" y="2095"/>
                    </a:lnTo>
                    <a:lnTo>
                      <a:pt x="4229" y="2133"/>
                    </a:lnTo>
                    <a:lnTo>
                      <a:pt x="3924" y="2381"/>
                    </a:lnTo>
                    <a:lnTo>
                      <a:pt x="3905" y="2400"/>
                    </a:lnTo>
                    <a:lnTo>
                      <a:pt x="3905" y="2438"/>
                    </a:lnTo>
                    <a:lnTo>
                      <a:pt x="3943" y="2457"/>
                    </a:lnTo>
                    <a:lnTo>
                      <a:pt x="4153" y="2628"/>
                    </a:lnTo>
                    <a:lnTo>
                      <a:pt x="4191" y="2648"/>
                    </a:lnTo>
                    <a:lnTo>
                      <a:pt x="4191" y="2667"/>
                    </a:lnTo>
                    <a:lnTo>
                      <a:pt x="4172" y="2686"/>
                    </a:lnTo>
                    <a:lnTo>
                      <a:pt x="4001" y="2876"/>
                    </a:lnTo>
                    <a:lnTo>
                      <a:pt x="3753" y="2953"/>
                    </a:lnTo>
                    <a:lnTo>
                      <a:pt x="3620" y="2953"/>
                    </a:lnTo>
                    <a:lnTo>
                      <a:pt x="3543" y="2953"/>
                    </a:lnTo>
                    <a:lnTo>
                      <a:pt x="3144" y="2857"/>
                    </a:lnTo>
                    <a:lnTo>
                      <a:pt x="3067" y="2819"/>
                    </a:lnTo>
                    <a:lnTo>
                      <a:pt x="2953" y="2800"/>
                    </a:lnTo>
                    <a:lnTo>
                      <a:pt x="2915" y="2781"/>
                    </a:lnTo>
                    <a:lnTo>
                      <a:pt x="2819" y="2743"/>
                    </a:lnTo>
                    <a:lnTo>
                      <a:pt x="2705" y="2705"/>
                    </a:lnTo>
                    <a:lnTo>
                      <a:pt x="2648" y="2705"/>
                    </a:lnTo>
                    <a:lnTo>
                      <a:pt x="2591" y="2705"/>
                    </a:lnTo>
                    <a:lnTo>
                      <a:pt x="2438" y="2724"/>
                    </a:lnTo>
                    <a:lnTo>
                      <a:pt x="2382" y="2743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12" name="Freeform 28">
                <a:extLst>
                  <a:ext uri="{FF2B5EF4-FFF2-40B4-BE49-F238E27FC236}">
                    <a16:creationId xmlns:a16="http://schemas.microsoft.com/office/drawing/2014/main" id="{DDA315F4-6849-4F4C-82A1-C0E9BED8F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4513" y="13852525"/>
                <a:ext cx="1152525" cy="863600"/>
              </a:xfrm>
              <a:custGeom>
                <a:avLst/>
                <a:gdLst>
                  <a:gd name="T0" fmla="*/ 69226391 w 3201"/>
                  <a:gd name="T1" fmla="*/ 74000916 h 2401"/>
                  <a:gd name="T2" fmla="*/ 81541594 w 3201"/>
                  <a:gd name="T3" fmla="*/ 78917070 h 2401"/>
                  <a:gd name="T4" fmla="*/ 101246495 w 3201"/>
                  <a:gd name="T5" fmla="*/ 78917070 h 2401"/>
                  <a:gd name="T6" fmla="*/ 172806380 w 3201"/>
                  <a:gd name="T7" fmla="*/ 68955277 h 2401"/>
                  <a:gd name="T8" fmla="*/ 229716847 w 3201"/>
                  <a:gd name="T9" fmla="*/ 39458355 h 2401"/>
                  <a:gd name="T10" fmla="*/ 242032410 w 3201"/>
                  <a:gd name="T11" fmla="*/ 39458355 h 2401"/>
                  <a:gd name="T12" fmla="*/ 276645606 w 3201"/>
                  <a:gd name="T13" fmla="*/ 46832586 h 2401"/>
                  <a:gd name="T14" fmla="*/ 286498056 w 3201"/>
                  <a:gd name="T15" fmla="*/ 32084125 h 2401"/>
                  <a:gd name="T16" fmla="*/ 293887394 w 3201"/>
                  <a:gd name="T17" fmla="*/ 24710254 h 2401"/>
                  <a:gd name="T18" fmla="*/ 320981633 w 3201"/>
                  <a:gd name="T19" fmla="*/ 17336024 h 2401"/>
                  <a:gd name="T20" fmla="*/ 328500589 w 3201"/>
                  <a:gd name="T21" fmla="*/ 12290384 h 2401"/>
                  <a:gd name="T22" fmla="*/ 343278905 w 3201"/>
                  <a:gd name="T23" fmla="*/ 0 h 2401"/>
                  <a:gd name="T24" fmla="*/ 363113425 w 3201"/>
                  <a:gd name="T25" fmla="*/ 27168331 h 2401"/>
                  <a:gd name="T26" fmla="*/ 365576537 w 3201"/>
                  <a:gd name="T27" fmla="*/ 39458355 h 2401"/>
                  <a:gd name="T28" fmla="*/ 372965875 w 3201"/>
                  <a:gd name="T29" fmla="*/ 54206816 h 2401"/>
                  <a:gd name="T30" fmla="*/ 375428988 w 3201"/>
                  <a:gd name="T31" fmla="*/ 59122970 h 2401"/>
                  <a:gd name="T32" fmla="*/ 387744551 w 3201"/>
                  <a:gd name="T33" fmla="*/ 78917070 h 2401"/>
                  <a:gd name="T34" fmla="*/ 392670776 w 3201"/>
                  <a:gd name="T35" fmla="*/ 81375147 h 2401"/>
                  <a:gd name="T36" fmla="*/ 397597002 w 3201"/>
                  <a:gd name="T37" fmla="*/ 83833224 h 2401"/>
                  <a:gd name="T38" fmla="*/ 400060114 w 3201"/>
                  <a:gd name="T39" fmla="*/ 91207454 h 2401"/>
                  <a:gd name="T40" fmla="*/ 404986339 w 3201"/>
                  <a:gd name="T41" fmla="*/ 93665531 h 2401"/>
                  <a:gd name="T42" fmla="*/ 414838790 w 3201"/>
                  <a:gd name="T43" fmla="*/ 105955915 h 2401"/>
                  <a:gd name="T44" fmla="*/ 380225595 w 3201"/>
                  <a:gd name="T45" fmla="*/ 160162731 h 2401"/>
                  <a:gd name="T46" fmla="*/ 355594468 w 3201"/>
                  <a:gd name="T47" fmla="*/ 167536961 h 2401"/>
                  <a:gd name="T48" fmla="*/ 343278905 w 3201"/>
                  <a:gd name="T49" fmla="*/ 187331062 h 2401"/>
                  <a:gd name="T50" fmla="*/ 259274199 w 3201"/>
                  <a:gd name="T51" fmla="*/ 214369907 h 2401"/>
                  <a:gd name="T52" fmla="*/ 229716847 w 3201"/>
                  <a:gd name="T53" fmla="*/ 229118008 h 2401"/>
                  <a:gd name="T54" fmla="*/ 187714674 w 3201"/>
                  <a:gd name="T55" fmla="*/ 261331978 h 2401"/>
                  <a:gd name="T56" fmla="*/ 185251561 w 3201"/>
                  <a:gd name="T57" fmla="*/ 276080439 h 2401"/>
                  <a:gd name="T58" fmla="*/ 170472886 w 3201"/>
                  <a:gd name="T59" fmla="*/ 290828540 h 2401"/>
                  <a:gd name="T60" fmla="*/ 145712141 w 3201"/>
                  <a:gd name="T61" fmla="*/ 288370463 h 2401"/>
                  <a:gd name="T62" fmla="*/ 133396578 w 3201"/>
                  <a:gd name="T63" fmla="*/ 293286617 h 2401"/>
                  <a:gd name="T64" fmla="*/ 128470352 w 3201"/>
                  <a:gd name="T65" fmla="*/ 300660847 h 2401"/>
                  <a:gd name="T66" fmla="*/ 123414509 w 3201"/>
                  <a:gd name="T67" fmla="*/ 303118924 h 2401"/>
                  <a:gd name="T68" fmla="*/ 113562058 w 3201"/>
                  <a:gd name="T69" fmla="*/ 305577001 h 2401"/>
                  <a:gd name="T70" fmla="*/ 108635833 w 3201"/>
                  <a:gd name="T71" fmla="*/ 308035078 h 2401"/>
                  <a:gd name="T72" fmla="*/ 93857157 w 3201"/>
                  <a:gd name="T73" fmla="*/ 308035078 h 2401"/>
                  <a:gd name="T74" fmla="*/ 91394044 w 3201"/>
                  <a:gd name="T75" fmla="*/ 303118924 h 2401"/>
                  <a:gd name="T76" fmla="*/ 81541594 w 3201"/>
                  <a:gd name="T77" fmla="*/ 303118924 h 2401"/>
                  <a:gd name="T78" fmla="*/ 79078481 w 3201"/>
                  <a:gd name="T79" fmla="*/ 298202771 h 2401"/>
                  <a:gd name="T80" fmla="*/ 79078481 w 3201"/>
                  <a:gd name="T81" fmla="*/ 293286617 h 2401"/>
                  <a:gd name="T82" fmla="*/ 74152256 w 3201"/>
                  <a:gd name="T83" fmla="*/ 288370463 h 2401"/>
                  <a:gd name="T84" fmla="*/ 66763278 w 3201"/>
                  <a:gd name="T85" fmla="*/ 280996233 h 2401"/>
                  <a:gd name="T86" fmla="*/ 51854984 w 3201"/>
                  <a:gd name="T87" fmla="*/ 278409030 h 2401"/>
                  <a:gd name="T88" fmla="*/ 14778676 w 3201"/>
                  <a:gd name="T89" fmla="*/ 256286339 h 2401"/>
                  <a:gd name="T90" fmla="*/ 0 w 3201"/>
                  <a:gd name="T91" fmla="*/ 241537878 h 2401"/>
                  <a:gd name="T92" fmla="*/ 0 w 3201"/>
                  <a:gd name="T93" fmla="*/ 231705571 h 2401"/>
                  <a:gd name="T94" fmla="*/ 14778676 w 3201"/>
                  <a:gd name="T95" fmla="*/ 175040678 h 2401"/>
                  <a:gd name="T96" fmla="*/ 34613195 w 3201"/>
                  <a:gd name="T97" fmla="*/ 152788500 h 2401"/>
                  <a:gd name="T98" fmla="*/ 34613195 w 3201"/>
                  <a:gd name="T99" fmla="*/ 140498116 h 2401"/>
                  <a:gd name="T100" fmla="*/ 32150083 w 3201"/>
                  <a:gd name="T101" fmla="*/ 128207732 h 2401"/>
                  <a:gd name="T102" fmla="*/ 46928759 w 3201"/>
                  <a:gd name="T103" fmla="*/ 74000916 h 240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201" h="2401">
                    <a:moveTo>
                      <a:pt x="476" y="515"/>
                    </a:moveTo>
                    <a:lnTo>
                      <a:pt x="515" y="552"/>
                    </a:lnTo>
                    <a:lnTo>
                      <a:pt x="534" y="572"/>
                    </a:lnTo>
                    <a:lnTo>
                      <a:pt x="591" y="591"/>
                    </a:lnTo>
                    <a:lnTo>
                      <a:pt x="610" y="591"/>
                    </a:lnTo>
                    <a:lnTo>
                      <a:pt x="629" y="610"/>
                    </a:lnTo>
                    <a:lnTo>
                      <a:pt x="667" y="610"/>
                    </a:lnTo>
                    <a:lnTo>
                      <a:pt x="724" y="610"/>
                    </a:lnTo>
                    <a:lnTo>
                      <a:pt x="781" y="610"/>
                    </a:lnTo>
                    <a:lnTo>
                      <a:pt x="1181" y="515"/>
                    </a:lnTo>
                    <a:lnTo>
                      <a:pt x="1257" y="533"/>
                    </a:lnTo>
                    <a:lnTo>
                      <a:pt x="1333" y="533"/>
                    </a:lnTo>
                    <a:lnTo>
                      <a:pt x="1353" y="515"/>
                    </a:lnTo>
                    <a:lnTo>
                      <a:pt x="1714" y="324"/>
                    </a:lnTo>
                    <a:lnTo>
                      <a:pt x="1772" y="305"/>
                    </a:lnTo>
                    <a:lnTo>
                      <a:pt x="1810" y="305"/>
                    </a:lnTo>
                    <a:lnTo>
                      <a:pt x="1848" y="305"/>
                    </a:lnTo>
                    <a:lnTo>
                      <a:pt x="1867" y="305"/>
                    </a:lnTo>
                    <a:lnTo>
                      <a:pt x="2095" y="381"/>
                    </a:lnTo>
                    <a:lnTo>
                      <a:pt x="2115" y="381"/>
                    </a:lnTo>
                    <a:lnTo>
                      <a:pt x="2134" y="362"/>
                    </a:lnTo>
                    <a:lnTo>
                      <a:pt x="2153" y="343"/>
                    </a:lnTo>
                    <a:lnTo>
                      <a:pt x="2191" y="324"/>
                    </a:lnTo>
                    <a:lnTo>
                      <a:pt x="2210" y="248"/>
                    </a:lnTo>
                    <a:lnTo>
                      <a:pt x="2229" y="229"/>
                    </a:lnTo>
                    <a:lnTo>
                      <a:pt x="2248" y="210"/>
                    </a:lnTo>
                    <a:lnTo>
                      <a:pt x="2267" y="191"/>
                    </a:lnTo>
                    <a:lnTo>
                      <a:pt x="2362" y="153"/>
                    </a:lnTo>
                    <a:lnTo>
                      <a:pt x="2420" y="134"/>
                    </a:lnTo>
                    <a:lnTo>
                      <a:pt x="2476" y="134"/>
                    </a:lnTo>
                    <a:lnTo>
                      <a:pt x="2496" y="115"/>
                    </a:lnTo>
                    <a:lnTo>
                      <a:pt x="2515" y="115"/>
                    </a:lnTo>
                    <a:lnTo>
                      <a:pt x="2534" y="95"/>
                    </a:lnTo>
                    <a:lnTo>
                      <a:pt x="2591" y="19"/>
                    </a:lnTo>
                    <a:lnTo>
                      <a:pt x="2629" y="0"/>
                    </a:lnTo>
                    <a:lnTo>
                      <a:pt x="2648" y="0"/>
                    </a:lnTo>
                    <a:lnTo>
                      <a:pt x="2667" y="39"/>
                    </a:lnTo>
                    <a:lnTo>
                      <a:pt x="2781" y="153"/>
                    </a:lnTo>
                    <a:lnTo>
                      <a:pt x="2801" y="210"/>
                    </a:lnTo>
                    <a:lnTo>
                      <a:pt x="2801" y="248"/>
                    </a:lnTo>
                    <a:lnTo>
                      <a:pt x="2801" y="286"/>
                    </a:lnTo>
                    <a:lnTo>
                      <a:pt x="2820" y="305"/>
                    </a:lnTo>
                    <a:lnTo>
                      <a:pt x="2838" y="343"/>
                    </a:lnTo>
                    <a:lnTo>
                      <a:pt x="2857" y="362"/>
                    </a:lnTo>
                    <a:lnTo>
                      <a:pt x="2877" y="419"/>
                    </a:lnTo>
                    <a:lnTo>
                      <a:pt x="2877" y="438"/>
                    </a:lnTo>
                    <a:lnTo>
                      <a:pt x="2877" y="457"/>
                    </a:lnTo>
                    <a:lnTo>
                      <a:pt x="2896" y="457"/>
                    </a:lnTo>
                    <a:lnTo>
                      <a:pt x="2933" y="533"/>
                    </a:lnTo>
                    <a:lnTo>
                      <a:pt x="2991" y="591"/>
                    </a:lnTo>
                    <a:lnTo>
                      <a:pt x="2991" y="610"/>
                    </a:lnTo>
                    <a:lnTo>
                      <a:pt x="3010" y="629"/>
                    </a:lnTo>
                    <a:lnTo>
                      <a:pt x="3029" y="629"/>
                    </a:lnTo>
                    <a:lnTo>
                      <a:pt x="3048" y="629"/>
                    </a:lnTo>
                    <a:lnTo>
                      <a:pt x="3067" y="629"/>
                    </a:lnTo>
                    <a:lnTo>
                      <a:pt x="3067" y="648"/>
                    </a:lnTo>
                    <a:lnTo>
                      <a:pt x="3086" y="686"/>
                    </a:lnTo>
                    <a:lnTo>
                      <a:pt x="3086" y="705"/>
                    </a:lnTo>
                    <a:lnTo>
                      <a:pt x="3105" y="724"/>
                    </a:lnTo>
                    <a:lnTo>
                      <a:pt x="3124" y="724"/>
                    </a:lnTo>
                    <a:lnTo>
                      <a:pt x="3162" y="762"/>
                    </a:lnTo>
                    <a:lnTo>
                      <a:pt x="3182" y="781"/>
                    </a:lnTo>
                    <a:lnTo>
                      <a:pt x="3200" y="819"/>
                    </a:lnTo>
                    <a:lnTo>
                      <a:pt x="3200" y="876"/>
                    </a:lnTo>
                    <a:lnTo>
                      <a:pt x="2991" y="1181"/>
                    </a:lnTo>
                    <a:lnTo>
                      <a:pt x="2933" y="1238"/>
                    </a:lnTo>
                    <a:lnTo>
                      <a:pt x="2857" y="1276"/>
                    </a:lnTo>
                    <a:lnTo>
                      <a:pt x="2801" y="1276"/>
                    </a:lnTo>
                    <a:lnTo>
                      <a:pt x="2743" y="1295"/>
                    </a:lnTo>
                    <a:lnTo>
                      <a:pt x="2705" y="1334"/>
                    </a:lnTo>
                    <a:lnTo>
                      <a:pt x="2667" y="1429"/>
                    </a:lnTo>
                    <a:lnTo>
                      <a:pt x="2648" y="1448"/>
                    </a:lnTo>
                    <a:lnTo>
                      <a:pt x="2457" y="1467"/>
                    </a:lnTo>
                    <a:lnTo>
                      <a:pt x="2115" y="1562"/>
                    </a:lnTo>
                    <a:lnTo>
                      <a:pt x="2000" y="1657"/>
                    </a:lnTo>
                    <a:lnTo>
                      <a:pt x="1810" y="1753"/>
                    </a:lnTo>
                    <a:lnTo>
                      <a:pt x="1791" y="1771"/>
                    </a:lnTo>
                    <a:lnTo>
                      <a:pt x="1772" y="1771"/>
                    </a:lnTo>
                    <a:lnTo>
                      <a:pt x="1714" y="1829"/>
                    </a:lnTo>
                    <a:lnTo>
                      <a:pt x="1505" y="1943"/>
                    </a:lnTo>
                    <a:lnTo>
                      <a:pt x="1448" y="2020"/>
                    </a:lnTo>
                    <a:lnTo>
                      <a:pt x="1429" y="2096"/>
                    </a:lnTo>
                    <a:lnTo>
                      <a:pt x="1429" y="2115"/>
                    </a:lnTo>
                    <a:lnTo>
                      <a:pt x="1429" y="2134"/>
                    </a:lnTo>
                    <a:lnTo>
                      <a:pt x="1410" y="2152"/>
                    </a:lnTo>
                    <a:lnTo>
                      <a:pt x="1333" y="2248"/>
                    </a:lnTo>
                    <a:lnTo>
                      <a:pt x="1315" y="2248"/>
                    </a:lnTo>
                    <a:lnTo>
                      <a:pt x="1296" y="2248"/>
                    </a:lnTo>
                    <a:lnTo>
                      <a:pt x="1257" y="2248"/>
                    </a:lnTo>
                    <a:lnTo>
                      <a:pt x="1124" y="2229"/>
                    </a:lnTo>
                    <a:lnTo>
                      <a:pt x="1105" y="2229"/>
                    </a:lnTo>
                    <a:lnTo>
                      <a:pt x="1086" y="2248"/>
                    </a:lnTo>
                    <a:lnTo>
                      <a:pt x="1029" y="2267"/>
                    </a:lnTo>
                    <a:lnTo>
                      <a:pt x="1029" y="2286"/>
                    </a:lnTo>
                    <a:lnTo>
                      <a:pt x="991" y="2324"/>
                    </a:lnTo>
                    <a:lnTo>
                      <a:pt x="972" y="2343"/>
                    </a:lnTo>
                    <a:lnTo>
                      <a:pt x="952" y="2343"/>
                    </a:lnTo>
                    <a:lnTo>
                      <a:pt x="896" y="2343"/>
                    </a:lnTo>
                    <a:lnTo>
                      <a:pt x="896" y="2362"/>
                    </a:lnTo>
                    <a:lnTo>
                      <a:pt x="876" y="2362"/>
                    </a:lnTo>
                    <a:lnTo>
                      <a:pt x="857" y="2381"/>
                    </a:lnTo>
                    <a:lnTo>
                      <a:pt x="838" y="2381"/>
                    </a:lnTo>
                    <a:lnTo>
                      <a:pt x="743" y="2400"/>
                    </a:lnTo>
                    <a:lnTo>
                      <a:pt x="724" y="2381"/>
                    </a:lnTo>
                    <a:lnTo>
                      <a:pt x="705" y="2362"/>
                    </a:lnTo>
                    <a:lnTo>
                      <a:pt x="705" y="2343"/>
                    </a:lnTo>
                    <a:lnTo>
                      <a:pt x="686" y="2343"/>
                    </a:lnTo>
                    <a:lnTo>
                      <a:pt x="648" y="2343"/>
                    </a:lnTo>
                    <a:lnTo>
                      <a:pt x="629" y="2343"/>
                    </a:lnTo>
                    <a:lnTo>
                      <a:pt x="610" y="2343"/>
                    </a:lnTo>
                    <a:lnTo>
                      <a:pt x="610" y="2324"/>
                    </a:lnTo>
                    <a:lnTo>
                      <a:pt x="610" y="2305"/>
                    </a:lnTo>
                    <a:lnTo>
                      <a:pt x="610" y="2286"/>
                    </a:lnTo>
                    <a:lnTo>
                      <a:pt x="610" y="2267"/>
                    </a:lnTo>
                    <a:lnTo>
                      <a:pt x="610" y="2248"/>
                    </a:lnTo>
                    <a:lnTo>
                      <a:pt x="591" y="2229"/>
                    </a:lnTo>
                    <a:lnTo>
                      <a:pt x="572" y="2229"/>
                    </a:lnTo>
                    <a:lnTo>
                      <a:pt x="534" y="2210"/>
                    </a:lnTo>
                    <a:lnTo>
                      <a:pt x="534" y="2191"/>
                    </a:lnTo>
                    <a:lnTo>
                      <a:pt x="515" y="2172"/>
                    </a:lnTo>
                    <a:lnTo>
                      <a:pt x="495" y="2172"/>
                    </a:lnTo>
                    <a:lnTo>
                      <a:pt x="458" y="2152"/>
                    </a:lnTo>
                    <a:lnTo>
                      <a:pt x="400" y="2152"/>
                    </a:lnTo>
                    <a:lnTo>
                      <a:pt x="362" y="2134"/>
                    </a:lnTo>
                    <a:lnTo>
                      <a:pt x="191" y="2020"/>
                    </a:lnTo>
                    <a:lnTo>
                      <a:pt x="114" y="1981"/>
                    </a:lnTo>
                    <a:lnTo>
                      <a:pt x="19" y="1924"/>
                    </a:lnTo>
                    <a:lnTo>
                      <a:pt x="19" y="1905"/>
                    </a:lnTo>
                    <a:lnTo>
                      <a:pt x="0" y="1867"/>
                    </a:lnTo>
                    <a:lnTo>
                      <a:pt x="0" y="1848"/>
                    </a:lnTo>
                    <a:lnTo>
                      <a:pt x="0" y="1829"/>
                    </a:lnTo>
                    <a:lnTo>
                      <a:pt x="0" y="1791"/>
                    </a:lnTo>
                    <a:lnTo>
                      <a:pt x="95" y="1390"/>
                    </a:lnTo>
                    <a:lnTo>
                      <a:pt x="95" y="1372"/>
                    </a:lnTo>
                    <a:lnTo>
                      <a:pt x="114" y="1353"/>
                    </a:lnTo>
                    <a:lnTo>
                      <a:pt x="248" y="1219"/>
                    </a:lnTo>
                    <a:lnTo>
                      <a:pt x="267" y="1200"/>
                    </a:lnTo>
                    <a:lnTo>
                      <a:pt x="267" y="1181"/>
                    </a:lnTo>
                    <a:lnTo>
                      <a:pt x="267" y="1143"/>
                    </a:lnTo>
                    <a:lnTo>
                      <a:pt x="267" y="1086"/>
                    </a:lnTo>
                    <a:lnTo>
                      <a:pt x="267" y="1067"/>
                    </a:lnTo>
                    <a:lnTo>
                      <a:pt x="248" y="1029"/>
                    </a:lnTo>
                    <a:lnTo>
                      <a:pt x="248" y="991"/>
                    </a:lnTo>
                    <a:lnTo>
                      <a:pt x="248" y="914"/>
                    </a:lnTo>
                    <a:lnTo>
                      <a:pt x="267" y="876"/>
                    </a:lnTo>
                    <a:lnTo>
                      <a:pt x="362" y="572"/>
                    </a:lnTo>
                    <a:lnTo>
                      <a:pt x="381" y="552"/>
                    </a:lnTo>
                    <a:lnTo>
                      <a:pt x="476" y="515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13" name="Freeform 29">
                <a:extLst>
                  <a:ext uri="{FF2B5EF4-FFF2-40B4-BE49-F238E27FC236}">
                    <a16:creationId xmlns:a16="http://schemas.microsoft.com/office/drawing/2014/main" id="{1F76DDAD-AC18-1C4F-805C-5DB86F75F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5363" y="10485438"/>
                <a:ext cx="2524125" cy="2819400"/>
              </a:xfrm>
              <a:custGeom>
                <a:avLst/>
                <a:gdLst>
                  <a:gd name="T0" fmla="*/ 96203370 w 7010"/>
                  <a:gd name="T1" fmla="*/ 296391675 h 7830"/>
                  <a:gd name="T2" fmla="*/ 227153606 w 7010"/>
                  <a:gd name="T3" fmla="*/ 185277429 h 7830"/>
                  <a:gd name="T4" fmla="*/ 572940728 w 7010"/>
                  <a:gd name="T5" fmla="*/ 98797105 h 7830"/>
                  <a:gd name="T6" fmla="*/ 901354235 w 7010"/>
                  <a:gd name="T7" fmla="*/ 64308966 h 7830"/>
                  <a:gd name="T8" fmla="*/ 908744412 w 7010"/>
                  <a:gd name="T9" fmla="*/ 74162823 h 7830"/>
                  <a:gd name="T10" fmla="*/ 896427330 w 7010"/>
                  <a:gd name="T11" fmla="*/ 91536520 h 7830"/>
                  <a:gd name="T12" fmla="*/ 881646616 w 7010"/>
                  <a:gd name="T13" fmla="*/ 140935073 h 7830"/>
                  <a:gd name="T14" fmla="*/ 871793167 w 7010"/>
                  <a:gd name="T15" fmla="*/ 155715858 h 7830"/>
                  <a:gd name="T16" fmla="*/ 834711934 w 7010"/>
                  <a:gd name="T17" fmla="*/ 200187482 h 7830"/>
                  <a:gd name="T18" fmla="*/ 797631062 w 7010"/>
                  <a:gd name="T19" fmla="*/ 291464747 h 7830"/>
                  <a:gd name="T20" fmla="*/ 634656124 w 7010"/>
                  <a:gd name="T21" fmla="*/ 382871639 h 7830"/>
                  <a:gd name="T22" fmla="*/ 558030386 w 7010"/>
                  <a:gd name="T23" fmla="*/ 457034462 h 7830"/>
                  <a:gd name="T24" fmla="*/ 501242255 w 7010"/>
                  <a:gd name="T25" fmla="*/ 439660765 h 7830"/>
                  <a:gd name="T26" fmla="*/ 501242255 w 7010"/>
                  <a:gd name="T27" fmla="*/ 548311727 h 7830"/>
                  <a:gd name="T28" fmla="*/ 516152236 w 7010"/>
                  <a:gd name="T29" fmla="*/ 555831927 h 7830"/>
                  <a:gd name="T30" fmla="*/ 528469318 w 7010"/>
                  <a:gd name="T31" fmla="*/ 565685424 h 7830"/>
                  <a:gd name="T32" fmla="*/ 560494019 w 7010"/>
                  <a:gd name="T33" fmla="*/ 580466210 h 7830"/>
                  <a:gd name="T34" fmla="*/ 572940728 w 7010"/>
                  <a:gd name="T35" fmla="*/ 590320067 h 7830"/>
                  <a:gd name="T36" fmla="*/ 597574891 w 7010"/>
                  <a:gd name="T37" fmla="*/ 600173924 h 7830"/>
                  <a:gd name="T38" fmla="*/ 622338682 w 7010"/>
                  <a:gd name="T39" fmla="*/ 610027781 h 7830"/>
                  <a:gd name="T40" fmla="*/ 644509573 w 7010"/>
                  <a:gd name="T41" fmla="*/ 624937834 h 7830"/>
                  <a:gd name="T42" fmla="*/ 661883187 w 7010"/>
                  <a:gd name="T43" fmla="*/ 632328407 h 7830"/>
                  <a:gd name="T44" fmla="*/ 681590806 w 7010"/>
                  <a:gd name="T45" fmla="*/ 634791691 h 7830"/>
                  <a:gd name="T46" fmla="*/ 696371160 w 7010"/>
                  <a:gd name="T47" fmla="*/ 642182264 h 7830"/>
                  <a:gd name="T48" fmla="*/ 711281501 w 7010"/>
                  <a:gd name="T49" fmla="*/ 644645548 h 7830"/>
                  <a:gd name="T50" fmla="*/ 726061856 w 7010"/>
                  <a:gd name="T51" fmla="*/ 652035761 h 7830"/>
                  <a:gd name="T52" fmla="*/ 740842570 w 7010"/>
                  <a:gd name="T53" fmla="*/ 659426333 h 7830"/>
                  <a:gd name="T54" fmla="*/ 755622924 w 7010"/>
                  <a:gd name="T55" fmla="*/ 676800031 h 7830"/>
                  <a:gd name="T56" fmla="*/ 753159652 w 7010"/>
                  <a:gd name="T57" fmla="*/ 748369581 h 7830"/>
                  <a:gd name="T58" fmla="*/ 730988760 w 7010"/>
                  <a:gd name="T59" fmla="*/ 792841566 h 7830"/>
                  <a:gd name="T60" fmla="*/ 718542052 w 7010"/>
                  <a:gd name="T61" fmla="*/ 797768134 h 7830"/>
                  <a:gd name="T62" fmla="*/ 706224970 w 7010"/>
                  <a:gd name="T63" fmla="*/ 817475848 h 7830"/>
                  <a:gd name="T64" fmla="*/ 684054078 w 7010"/>
                  <a:gd name="T65" fmla="*/ 815142191 h 7830"/>
                  <a:gd name="T66" fmla="*/ 671736997 w 7010"/>
                  <a:gd name="T67" fmla="*/ 817475848 h 7830"/>
                  <a:gd name="T68" fmla="*/ 646973206 w 7010"/>
                  <a:gd name="T69" fmla="*/ 839776474 h 7830"/>
                  <a:gd name="T70" fmla="*/ 642046301 w 7010"/>
                  <a:gd name="T71" fmla="*/ 852093975 h 7830"/>
                  <a:gd name="T72" fmla="*/ 632192492 w 7010"/>
                  <a:gd name="T73" fmla="*/ 862077460 h 7830"/>
                  <a:gd name="T74" fmla="*/ 634656124 w 7010"/>
                  <a:gd name="T75" fmla="*/ 871801329 h 7830"/>
                  <a:gd name="T76" fmla="*/ 632192492 w 7010"/>
                  <a:gd name="T77" fmla="*/ 879191902 h 7830"/>
                  <a:gd name="T78" fmla="*/ 617282510 w 7010"/>
                  <a:gd name="T79" fmla="*/ 894101955 h 7830"/>
                  <a:gd name="T80" fmla="*/ 602501796 w 7010"/>
                  <a:gd name="T81" fmla="*/ 908882740 h 7830"/>
                  <a:gd name="T82" fmla="*/ 590184714 w 7010"/>
                  <a:gd name="T83" fmla="*/ 928590454 h 7830"/>
                  <a:gd name="T84" fmla="*/ 575404000 w 7010"/>
                  <a:gd name="T85" fmla="*/ 938573939 h 7830"/>
                  <a:gd name="T86" fmla="*/ 526006046 w 7010"/>
                  <a:gd name="T87" fmla="*/ 973191706 h 7830"/>
                  <a:gd name="T88" fmla="*/ 451843940 w 7010"/>
                  <a:gd name="T89" fmla="*/ 1015070418 h 7830"/>
                  <a:gd name="T90" fmla="*/ 427209777 w 7010"/>
                  <a:gd name="T91" fmla="*/ 1002753277 h 7830"/>
                  <a:gd name="T92" fmla="*/ 422153245 w 7010"/>
                  <a:gd name="T93" fmla="*/ 970728422 h 7830"/>
                  <a:gd name="T94" fmla="*/ 412299435 w 7010"/>
                  <a:gd name="T95" fmla="*/ 960874565 h 7830"/>
                  <a:gd name="T96" fmla="*/ 395055449 w 7010"/>
                  <a:gd name="T97" fmla="*/ 943500868 h 7830"/>
                  <a:gd name="T98" fmla="*/ 377811462 w 7010"/>
                  <a:gd name="T99" fmla="*/ 923793154 h 7830"/>
                  <a:gd name="T100" fmla="*/ 348120767 w 7010"/>
                  <a:gd name="T101" fmla="*/ 906419456 h 7830"/>
                  <a:gd name="T102" fmla="*/ 313503166 w 7010"/>
                  <a:gd name="T103" fmla="*/ 894101955 h 7830"/>
                  <a:gd name="T104" fmla="*/ 298722812 w 7010"/>
                  <a:gd name="T105" fmla="*/ 881784814 h 7830"/>
                  <a:gd name="T106" fmla="*/ 281478826 w 7010"/>
                  <a:gd name="T107" fmla="*/ 874394601 h 7830"/>
                  <a:gd name="T108" fmla="*/ 271625016 w 7010"/>
                  <a:gd name="T109" fmla="*/ 864411116 h 7830"/>
                  <a:gd name="T110" fmla="*/ 254251402 w 7010"/>
                  <a:gd name="T111" fmla="*/ 862077460 h 7830"/>
                  <a:gd name="T112" fmla="*/ 239470688 w 7010"/>
                  <a:gd name="T113" fmla="*/ 862077460 h 7830"/>
                  <a:gd name="T114" fmla="*/ 209909620 w 7010"/>
                  <a:gd name="T115" fmla="*/ 852093975 h 7830"/>
                  <a:gd name="T116" fmla="*/ 12317082 w 7010"/>
                  <a:gd name="T117" fmla="*/ 664482889 h 78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010" h="7830">
                    <a:moveTo>
                      <a:pt x="19" y="3848"/>
                    </a:moveTo>
                    <a:lnTo>
                      <a:pt x="495" y="3429"/>
                    </a:lnTo>
                    <a:lnTo>
                      <a:pt x="894" y="3315"/>
                    </a:lnTo>
                    <a:lnTo>
                      <a:pt x="647" y="2819"/>
                    </a:lnTo>
                    <a:lnTo>
                      <a:pt x="628" y="2782"/>
                    </a:lnTo>
                    <a:lnTo>
                      <a:pt x="628" y="2743"/>
                    </a:lnTo>
                    <a:lnTo>
                      <a:pt x="628" y="2705"/>
                    </a:lnTo>
                    <a:lnTo>
                      <a:pt x="742" y="2286"/>
                    </a:lnTo>
                    <a:lnTo>
                      <a:pt x="723" y="2229"/>
                    </a:lnTo>
                    <a:lnTo>
                      <a:pt x="685" y="2096"/>
                    </a:lnTo>
                    <a:lnTo>
                      <a:pt x="742" y="2020"/>
                    </a:lnTo>
                    <a:lnTo>
                      <a:pt x="1371" y="1486"/>
                    </a:lnTo>
                    <a:lnTo>
                      <a:pt x="1409" y="1468"/>
                    </a:lnTo>
                    <a:lnTo>
                      <a:pt x="1447" y="1448"/>
                    </a:lnTo>
                    <a:lnTo>
                      <a:pt x="1733" y="1429"/>
                    </a:lnTo>
                    <a:lnTo>
                      <a:pt x="1752" y="1429"/>
                    </a:lnTo>
                    <a:lnTo>
                      <a:pt x="1790" y="1391"/>
                    </a:lnTo>
                    <a:lnTo>
                      <a:pt x="1904" y="1258"/>
                    </a:lnTo>
                    <a:lnTo>
                      <a:pt x="1961" y="1201"/>
                    </a:lnTo>
                    <a:lnTo>
                      <a:pt x="2838" y="724"/>
                    </a:lnTo>
                    <a:lnTo>
                      <a:pt x="2875" y="724"/>
                    </a:lnTo>
                    <a:lnTo>
                      <a:pt x="2914" y="706"/>
                    </a:lnTo>
                    <a:lnTo>
                      <a:pt x="4380" y="762"/>
                    </a:lnTo>
                    <a:lnTo>
                      <a:pt x="4419" y="762"/>
                    </a:lnTo>
                    <a:lnTo>
                      <a:pt x="4457" y="762"/>
                    </a:lnTo>
                    <a:lnTo>
                      <a:pt x="4590" y="706"/>
                    </a:lnTo>
                    <a:lnTo>
                      <a:pt x="5314" y="267"/>
                    </a:lnTo>
                    <a:lnTo>
                      <a:pt x="5885" y="0"/>
                    </a:lnTo>
                    <a:lnTo>
                      <a:pt x="6571" y="210"/>
                    </a:lnTo>
                    <a:lnTo>
                      <a:pt x="6914" y="496"/>
                    </a:lnTo>
                    <a:lnTo>
                      <a:pt x="6933" y="496"/>
                    </a:lnTo>
                    <a:lnTo>
                      <a:pt x="6952" y="496"/>
                    </a:lnTo>
                    <a:lnTo>
                      <a:pt x="6971" y="477"/>
                    </a:lnTo>
                    <a:lnTo>
                      <a:pt x="6990" y="496"/>
                    </a:lnTo>
                    <a:lnTo>
                      <a:pt x="7009" y="496"/>
                    </a:lnTo>
                    <a:lnTo>
                      <a:pt x="7009" y="515"/>
                    </a:lnTo>
                    <a:lnTo>
                      <a:pt x="7009" y="534"/>
                    </a:lnTo>
                    <a:lnTo>
                      <a:pt x="7009" y="572"/>
                    </a:lnTo>
                    <a:lnTo>
                      <a:pt x="7009" y="629"/>
                    </a:lnTo>
                    <a:lnTo>
                      <a:pt x="7009" y="648"/>
                    </a:lnTo>
                    <a:lnTo>
                      <a:pt x="7009" y="667"/>
                    </a:lnTo>
                    <a:lnTo>
                      <a:pt x="6971" y="706"/>
                    </a:lnTo>
                    <a:lnTo>
                      <a:pt x="6952" y="706"/>
                    </a:lnTo>
                    <a:lnTo>
                      <a:pt x="6933" y="706"/>
                    </a:lnTo>
                    <a:lnTo>
                      <a:pt x="6914" y="706"/>
                    </a:lnTo>
                    <a:lnTo>
                      <a:pt x="6895" y="706"/>
                    </a:lnTo>
                    <a:lnTo>
                      <a:pt x="6895" y="724"/>
                    </a:lnTo>
                    <a:lnTo>
                      <a:pt x="6724" y="934"/>
                    </a:lnTo>
                    <a:lnTo>
                      <a:pt x="6705" y="972"/>
                    </a:lnTo>
                    <a:lnTo>
                      <a:pt x="6705" y="991"/>
                    </a:lnTo>
                    <a:lnTo>
                      <a:pt x="6724" y="1010"/>
                    </a:lnTo>
                    <a:lnTo>
                      <a:pt x="6800" y="1087"/>
                    </a:lnTo>
                    <a:lnTo>
                      <a:pt x="6819" y="1105"/>
                    </a:lnTo>
                    <a:lnTo>
                      <a:pt x="6819" y="1124"/>
                    </a:lnTo>
                    <a:lnTo>
                      <a:pt x="6819" y="1143"/>
                    </a:lnTo>
                    <a:lnTo>
                      <a:pt x="6819" y="1163"/>
                    </a:lnTo>
                    <a:lnTo>
                      <a:pt x="6781" y="1182"/>
                    </a:lnTo>
                    <a:lnTo>
                      <a:pt x="6742" y="1201"/>
                    </a:lnTo>
                    <a:lnTo>
                      <a:pt x="6724" y="1201"/>
                    </a:lnTo>
                    <a:lnTo>
                      <a:pt x="6724" y="1219"/>
                    </a:lnTo>
                    <a:lnTo>
                      <a:pt x="6705" y="1239"/>
                    </a:lnTo>
                    <a:lnTo>
                      <a:pt x="6685" y="1258"/>
                    </a:lnTo>
                    <a:lnTo>
                      <a:pt x="6628" y="1334"/>
                    </a:lnTo>
                    <a:lnTo>
                      <a:pt x="6533" y="1429"/>
                    </a:lnTo>
                    <a:lnTo>
                      <a:pt x="6476" y="1505"/>
                    </a:lnTo>
                    <a:lnTo>
                      <a:pt x="6457" y="1524"/>
                    </a:lnTo>
                    <a:lnTo>
                      <a:pt x="6438" y="1544"/>
                    </a:lnTo>
                    <a:lnTo>
                      <a:pt x="6419" y="1563"/>
                    </a:lnTo>
                    <a:lnTo>
                      <a:pt x="6400" y="1582"/>
                    </a:lnTo>
                    <a:lnTo>
                      <a:pt x="6380" y="1600"/>
                    </a:lnTo>
                    <a:lnTo>
                      <a:pt x="6324" y="1772"/>
                    </a:lnTo>
                    <a:lnTo>
                      <a:pt x="6171" y="2210"/>
                    </a:lnTo>
                    <a:lnTo>
                      <a:pt x="6152" y="2248"/>
                    </a:lnTo>
                    <a:lnTo>
                      <a:pt x="6152" y="2401"/>
                    </a:lnTo>
                    <a:lnTo>
                      <a:pt x="5733" y="2362"/>
                    </a:lnTo>
                    <a:lnTo>
                      <a:pt x="5237" y="2229"/>
                    </a:lnTo>
                    <a:lnTo>
                      <a:pt x="5123" y="2210"/>
                    </a:lnTo>
                    <a:lnTo>
                      <a:pt x="4724" y="2610"/>
                    </a:lnTo>
                    <a:lnTo>
                      <a:pt x="4876" y="2877"/>
                    </a:lnTo>
                    <a:lnTo>
                      <a:pt x="4895" y="2915"/>
                    </a:lnTo>
                    <a:lnTo>
                      <a:pt x="4895" y="2953"/>
                    </a:lnTo>
                    <a:lnTo>
                      <a:pt x="4876" y="2991"/>
                    </a:lnTo>
                    <a:lnTo>
                      <a:pt x="4647" y="3410"/>
                    </a:lnTo>
                    <a:lnTo>
                      <a:pt x="4609" y="3449"/>
                    </a:lnTo>
                    <a:lnTo>
                      <a:pt x="4571" y="3467"/>
                    </a:lnTo>
                    <a:lnTo>
                      <a:pt x="4362" y="3544"/>
                    </a:lnTo>
                    <a:lnTo>
                      <a:pt x="4343" y="3544"/>
                    </a:lnTo>
                    <a:lnTo>
                      <a:pt x="4323" y="3544"/>
                    </a:lnTo>
                    <a:lnTo>
                      <a:pt x="4304" y="3525"/>
                    </a:lnTo>
                    <a:lnTo>
                      <a:pt x="4228" y="3353"/>
                    </a:lnTo>
                    <a:lnTo>
                      <a:pt x="4228" y="3334"/>
                    </a:lnTo>
                    <a:lnTo>
                      <a:pt x="4190" y="3334"/>
                    </a:lnTo>
                    <a:lnTo>
                      <a:pt x="4190" y="3315"/>
                    </a:lnTo>
                    <a:lnTo>
                      <a:pt x="3923" y="3334"/>
                    </a:lnTo>
                    <a:lnTo>
                      <a:pt x="3886" y="3334"/>
                    </a:lnTo>
                    <a:lnTo>
                      <a:pt x="3866" y="3353"/>
                    </a:lnTo>
                    <a:lnTo>
                      <a:pt x="3866" y="3391"/>
                    </a:lnTo>
                    <a:lnTo>
                      <a:pt x="3828" y="4096"/>
                    </a:lnTo>
                    <a:lnTo>
                      <a:pt x="3828" y="4134"/>
                    </a:lnTo>
                    <a:lnTo>
                      <a:pt x="3847" y="4172"/>
                    </a:lnTo>
                    <a:lnTo>
                      <a:pt x="3847" y="4210"/>
                    </a:lnTo>
                    <a:lnTo>
                      <a:pt x="3866" y="4229"/>
                    </a:lnTo>
                    <a:lnTo>
                      <a:pt x="3904" y="4229"/>
                    </a:lnTo>
                    <a:lnTo>
                      <a:pt x="3923" y="4229"/>
                    </a:lnTo>
                    <a:lnTo>
                      <a:pt x="3942" y="4248"/>
                    </a:lnTo>
                    <a:lnTo>
                      <a:pt x="3942" y="4267"/>
                    </a:lnTo>
                    <a:lnTo>
                      <a:pt x="3962" y="4267"/>
                    </a:lnTo>
                    <a:lnTo>
                      <a:pt x="3962" y="4287"/>
                    </a:lnTo>
                    <a:lnTo>
                      <a:pt x="3981" y="4287"/>
                    </a:lnTo>
                    <a:lnTo>
                      <a:pt x="3999" y="4287"/>
                    </a:lnTo>
                    <a:lnTo>
                      <a:pt x="4018" y="4287"/>
                    </a:lnTo>
                    <a:lnTo>
                      <a:pt x="4038" y="4306"/>
                    </a:lnTo>
                    <a:lnTo>
                      <a:pt x="4038" y="4324"/>
                    </a:lnTo>
                    <a:lnTo>
                      <a:pt x="4057" y="4343"/>
                    </a:lnTo>
                    <a:lnTo>
                      <a:pt x="4076" y="4363"/>
                    </a:lnTo>
                    <a:lnTo>
                      <a:pt x="4095" y="4363"/>
                    </a:lnTo>
                    <a:lnTo>
                      <a:pt x="4114" y="4382"/>
                    </a:lnTo>
                    <a:lnTo>
                      <a:pt x="4133" y="4382"/>
                    </a:lnTo>
                    <a:lnTo>
                      <a:pt x="4171" y="4420"/>
                    </a:lnTo>
                    <a:lnTo>
                      <a:pt x="4266" y="4477"/>
                    </a:lnTo>
                    <a:lnTo>
                      <a:pt x="4323" y="4477"/>
                    </a:lnTo>
                    <a:lnTo>
                      <a:pt x="4323" y="4496"/>
                    </a:lnTo>
                    <a:lnTo>
                      <a:pt x="4343" y="4496"/>
                    </a:lnTo>
                    <a:lnTo>
                      <a:pt x="4343" y="4515"/>
                    </a:lnTo>
                    <a:lnTo>
                      <a:pt x="4362" y="4534"/>
                    </a:lnTo>
                    <a:lnTo>
                      <a:pt x="4419" y="4534"/>
                    </a:lnTo>
                    <a:lnTo>
                      <a:pt x="4419" y="4553"/>
                    </a:lnTo>
                    <a:lnTo>
                      <a:pt x="4457" y="4572"/>
                    </a:lnTo>
                    <a:lnTo>
                      <a:pt x="4514" y="4610"/>
                    </a:lnTo>
                    <a:lnTo>
                      <a:pt x="4533" y="4610"/>
                    </a:lnTo>
                    <a:lnTo>
                      <a:pt x="4571" y="4610"/>
                    </a:lnTo>
                    <a:lnTo>
                      <a:pt x="4590" y="4610"/>
                    </a:lnTo>
                    <a:lnTo>
                      <a:pt x="4609" y="4629"/>
                    </a:lnTo>
                    <a:lnTo>
                      <a:pt x="4628" y="4648"/>
                    </a:lnTo>
                    <a:lnTo>
                      <a:pt x="4647" y="4648"/>
                    </a:lnTo>
                    <a:lnTo>
                      <a:pt x="4685" y="4668"/>
                    </a:lnTo>
                    <a:lnTo>
                      <a:pt x="4724" y="4686"/>
                    </a:lnTo>
                    <a:lnTo>
                      <a:pt x="4743" y="4705"/>
                    </a:lnTo>
                    <a:lnTo>
                      <a:pt x="4800" y="4705"/>
                    </a:lnTo>
                    <a:lnTo>
                      <a:pt x="4819" y="4724"/>
                    </a:lnTo>
                    <a:lnTo>
                      <a:pt x="4857" y="4744"/>
                    </a:lnTo>
                    <a:lnTo>
                      <a:pt x="4857" y="4763"/>
                    </a:lnTo>
                    <a:lnTo>
                      <a:pt x="4952" y="4800"/>
                    </a:lnTo>
                    <a:lnTo>
                      <a:pt x="4971" y="4820"/>
                    </a:lnTo>
                    <a:lnTo>
                      <a:pt x="5009" y="4800"/>
                    </a:lnTo>
                    <a:lnTo>
                      <a:pt x="5028" y="4800"/>
                    </a:lnTo>
                    <a:lnTo>
                      <a:pt x="5047" y="4800"/>
                    </a:lnTo>
                    <a:lnTo>
                      <a:pt x="5066" y="4820"/>
                    </a:lnTo>
                    <a:lnTo>
                      <a:pt x="5085" y="4839"/>
                    </a:lnTo>
                    <a:lnTo>
                      <a:pt x="5105" y="4877"/>
                    </a:lnTo>
                    <a:lnTo>
                      <a:pt x="5123" y="4896"/>
                    </a:lnTo>
                    <a:lnTo>
                      <a:pt x="5142" y="4896"/>
                    </a:lnTo>
                    <a:lnTo>
                      <a:pt x="5142" y="4915"/>
                    </a:lnTo>
                    <a:lnTo>
                      <a:pt x="5181" y="4915"/>
                    </a:lnTo>
                    <a:lnTo>
                      <a:pt x="5200" y="4915"/>
                    </a:lnTo>
                    <a:lnTo>
                      <a:pt x="5219" y="4915"/>
                    </a:lnTo>
                    <a:lnTo>
                      <a:pt x="5257" y="4896"/>
                    </a:lnTo>
                    <a:lnTo>
                      <a:pt x="5276" y="4896"/>
                    </a:lnTo>
                    <a:lnTo>
                      <a:pt x="5295" y="4915"/>
                    </a:lnTo>
                    <a:lnTo>
                      <a:pt x="5314" y="4915"/>
                    </a:lnTo>
                    <a:lnTo>
                      <a:pt x="5333" y="4953"/>
                    </a:lnTo>
                    <a:lnTo>
                      <a:pt x="5352" y="4953"/>
                    </a:lnTo>
                    <a:lnTo>
                      <a:pt x="5371" y="4953"/>
                    </a:lnTo>
                    <a:lnTo>
                      <a:pt x="5371" y="4972"/>
                    </a:lnTo>
                    <a:lnTo>
                      <a:pt x="5390" y="4972"/>
                    </a:lnTo>
                    <a:lnTo>
                      <a:pt x="5409" y="4953"/>
                    </a:lnTo>
                    <a:lnTo>
                      <a:pt x="5428" y="4953"/>
                    </a:lnTo>
                    <a:lnTo>
                      <a:pt x="5447" y="4953"/>
                    </a:lnTo>
                    <a:lnTo>
                      <a:pt x="5447" y="4972"/>
                    </a:lnTo>
                    <a:lnTo>
                      <a:pt x="5486" y="4972"/>
                    </a:lnTo>
                    <a:lnTo>
                      <a:pt x="5504" y="4991"/>
                    </a:lnTo>
                    <a:lnTo>
                      <a:pt x="5523" y="5010"/>
                    </a:lnTo>
                    <a:lnTo>
                      <a:pt x="5542" y="5010"/>
                    </a:lnTo>
                    <a:lnTo>
                      <a:pt x="5562" y="5010"/>
                    </a:lnTo>
                    <a:lnTo>
                      <a:pt x="5581" y="5029"/>
                    </a:lnTo>
                    <a:lnTo>
                      <a:pt x="5600" y="5029"/>
                    </a:lnTo>
                    <a:lnTo>
                      <a:pt x="5618" y="5029"/>
                    </a:lnTo>
                    <a:lnTo>
                      <a:pt x="5618" y="5049"/>
                    </a:lnTo>
                    <a:lnTo>
                      <a:pt x="5638" y="5067"/>
                    </a:lnTo>
                    <a:lnTo>
                      <a:pt x="5657" y="5067"/>
                    </a:lnTo>
                    <a:lnTo>
                      <a:pt x="5695" y="5067"/>
                    </a:lnTo>
                    <a:lnTo>
                      <a:pt x="5695" y="5086"/>
                    </a:lnTo>
                    <a:lnTo>
                      <a:pt x="5714" y="5086"/>
                    </a:lnTo>
                    <a:lnTo>
                      <a:pt x="5752" y="5144"/>
                    </a:lnTo>
                    <a:lnTo>
                      <a:pt x="5771" y="5181"/>
                    </a:lnTo>
                    <a:lnTo>
                      <a:pt x="5771" y="5201"/>
                    </a:lnTo>
                    <a:lnTo>
                      <a:pt x="5790" y="5201"/>
                    </a:lnTo>
                    <a:lnTo>
                      <a:pt x="5809" y="5220"/>
                    </a:lnTo>
                    <a:lnTo>
                      <a:pt x="5828" y="5220"/>
                    </a:lnTo>
                    <a:lnTo>
                      <a:pt x="5847" y="5239"/>
                    </a:lnTo>
                    <a:lnTo>
                      <a:pt x="5847" y="5258"/>
                    </a:lnTo>
                    <a:lnTo>
                      <a:pt x="5847" y="5277"/>
                    </a:lnTo>
                    <a:lnTo>
                      <a:pt x="5809" y="5296"/>
                    </a:lnTo>
                    <a:lnTo>
                      <a:pt x="5790" y="5315"/>
                    </a:lnTo>
                    <a:lnTo>
                      <a:pt x="5790" y="5353"/>
                    </a:lnTo>
                    <a:lnTo>
                      <a:pt x="5809" y="5772"/>
                    </a:lnTo>
                    <a:lnTo>
                      <a:pt x="5771" y="6001"/>
                    </a:lnTo>
                    <a:lnTo>
                      <a:pt x="5733" y="6020"/>
                    </a:lnTo>
                    <a:lnTo>
                      <a:pt x="5657" y="6058"/>
                    </a:lnTo>
                    <a:lnTo>
                      <a:pt x="5657" y="6077"/>
                    </a:lnTo>
                    <a:lnTo>
                      <a:pt x="5657" y="6096"/>
                    </a:lnTo>
                    <a:lnTo>
                      <a:pt x="5638" y="6115"/>
                    </a:lnTo>
                    <a:lnTo>
                      <a:pt x="5618" y="6115"/>
                    </a:lnTo>
                    <a:lnTo>
                      <a:pt x="5618" y="6134"/>
                    </a:lnTo>
                    <a:lnTo>
                      <a:pt x="5600" y="6172"/>
                    </a:lnTo>
                    <a:lnTo>
                      <a:pt x="5581" y="6191"/>
                    </a:lnTo>
                    <a:lnTo>
                      <a:pt x="5562" y="6172"/>
                    </a:lnTo>
                    <a:lnTo>
                      <a:pt x="5542" y="6153"/>
                    </a:lnTo>
                    <a:lnTo>
                      <a:pt x="5523" y="6153"/>
                    </a:lnTo>
                    <a:lnTo>
                      <a:pt x="5523" y="6172"/>
                    </a:lnTo>
                    <a:lnTo>
                      <a:pt x="5523" y="6191"/>
                    </a:lnTo>
                    <a:lnTo>
                      <a:pt x="5466" y="6287"/>
                    </a:lnTo>
                    <a:lnTo>
                      <a:pt x="5466" y="6305"/>
                    </a:lnTo>
                    <a:lnTo>
                      <a:pt x="5447" y="6305"/>
                    </a:lnTo>
                    <a:lnTo>
                      <a:pt x="5428" y="6305"/>
                    </a:lnTo>
                    <a:lnTo>
                      <a:pt x="5371" y="6324"/>
                    </a:lnTo>
                    <a:lnTo>
                      <a:pt x="5333" y="6324"/>
                    </a:lnTo>
                    <a:lnTo>
                      <a:pt x="5314" y="6324"/>
                    </a:lnTo>
                    <a:lnTo>
                      <a:pt x="5295" y="6324"/>
                    </a:lnTo>
                    <a:lnTo>
                      <a:pt x="5276" y="6324"/>
                    </a:lnTo>
                    <a:lnTo>
                      <a:pt x="5276" y="6305"/>
                    </a:lnTo>
                    <a:lnTo>
                      <a:pt x="5276" y="6287"/>
                    </a:lnTo>
                    <a:lnTo>
                      <a:pt x="5257" y="6287"/>
                    </a:lnTo>
                    <a:lnTo>
                      <a:pt x="5237" y="6287"/>
                    </a:lnTo>
                    <a:lnTo>
                      <a:pt x="5219" y="6305"/>
                    </a:lnTo>
                    <a:lnTo>
                      <a:pt x="5200" y="6305"/>
                    </a:lnTo>
                    <a:lnTo>
                      <a:pt x="5181" y="6305"/>
                    </a:lnTo>
                    <a:lnTo>
                      <a:pt x="5161" y="6324"/>
                    </a:lnTo>
                    <a:lnTo>
                      <a:pt x="5142" y="6344"/>
                    </a:lnTo>
                    <a:lnTo>
                      <a:pt x="5123" y="6344"/>
                    </a:lnTo>
                    <a:lnTo>
                      <a:pt x="5105" y="6363"/>
                    </a:lnTo>
                    <a:lnTo>
                      <a:pt x="5066" y="6401"/>
                    </a:lnTo>
                    <a:lnTo>
                      <a:pt x="5028" y="6439"/>
                    </a:lnTo>
                    <a:lnTo>
                      <a:pt x="5028" y="6458"/>
                    </a:lnTo>
                    <a:lnTo>
                      <a:pt x="4990" y="6477"/>
                    </a:lnTo>
                    <a:lnTo>
                      <a:pt x="4990" y="6496"/>
                    </a:lnTo>
                    <a:lnTo>
                      <a:pt x="4990" y="6515"/>
                    </a:lnTo>
                    <a:lnTo>
                      <a:pt x="4990" y="6534"/>
                    </a:lnTo>
                    <a:lnTo>
                      <a:pt x="4990" y="6553"/>
                    </a:lnTo>
                    <a:lnTo>
                      <a:pt x="4971" y="6553"/>
                    </a:lnTo>
                    <a:lnTo>
                      <a:pt x="4952" y="6572"/>
                    </a:lnTo>
                    <a:lnTo>
                      <a:pt x="4952" y="6591"/>
                    </a:lnTo>
                    <a:lnTo>
                      <a:pt x="4952" y="6610"/>
                    </a:lnTo>
                    <a:lnTo>
                      <a:pt x="4952" y="6629"/>
                    </a:lnTo>
                    <a:lnTo>
                      <a:pt x="4933" y="6629"/>
                    </a:lnTo>
                    <a:lnTo>
                      <a:pt x="4933" y="6649"/>
                    </a:lnTo>
                    <a:lnTo>
                      <a:pt x="4895" y="6649"/>
                    </a:lnTo>
                    <a:lnTo>
                      <a:pt x="4876" y="6649"/>
                    </a:lnTo>
                    <a:lnTo>
                      <a:pt x="4876" y="6667"/>
                    </a:lnTo>
                    <a:lnTo>
                      <a:pt x="4895" y="6686"/>
                    </a:lnTo>
                    <a:lnTo>
                      <a:pt x="4895" y="6705"/>
                    </a:lnTo>
                    <a:lnTo>
                      <a:pt x="4895" y="6724"/>
                    </a:lnTo>
                    <a:lnTo>
                      <a:pt x="4895" y="6744"/>
                    </a:lnTo>
                    <a:lnTo>
                      <a:pt x="4914" y="6763"/>
                    </a:lnTo>
                    <a:lnTo>
                      <a:pt x="4914" y="6781"/>
                    </a:lnTo>
                    <a:lnTo>
                      <a:pt x="4895" y="6781"/>
                    </a:lnTo>
                    <a:lnTo>
                      <a:pt x="4876" y="6781"/>
                    </a:lnTo>
                    <a:lnTo>
                      <a:pt x="4857" y="6801"/>
                    </a:lnTo>
                    <a:lnTo>
                      <a:pt x="4857" y="6820"/>
                    </a:lnTo>
                    <a:lnTo>
                      <a:pt x="4838" y="6839"/>
                    </a:lnTo>
                    <a:lnTo>
                      <a:pt x="4800" y="6858"/>
                    </a:lnTo>
                    <a:lnTo>
                      <a:pt x="4780" y="6877"/>
                    </a:lnTo>
                    <a:lnTo>
                      <a:pt x="4761" y="6896"/>
                    </a:lnTo>
                    <a:lnTo>
                      <a:pt x="4761" y="6934"/>
                    </a:lnTo>
                    <a:lnTo>
                      <a:pt x="4743" y="6953"/>
                    </a:lnTo>
                    <a:lnTo>
                      <a:pt x="4724" y="6972"/>
                    </a:lnTo>
                    <a:lnTo>
                      <a:pt x="4704" y="6991"/>
                    </a:lnTo>
                    <a:lnTo>
                      <a:pt x="4685" y="6991"/>
                    </a:lnTo>
                    <a:lnTo>
                      <a:pt x="4666" y="6991"/>
                    </a:lnTo>
                    <a:lnTo>
                      <a:pt x="4647" y="7010"/>
                    </a:lnTo>
                    <a:lnTo>
                      <a:pt x="4609" y="7106"/>
                    </a:lnTo>
                    <a:lnTo>
                      <a:pt x="4590" y="7144"/>
                    </a:lnTo>
                    <a:lnTo>
                      <a:pt x="4590" y="7162"/>
                    </a:lnTo>
                    <a:lnTo>
                      <a:pt x="4571" y="7162"/>
                    </a:lnTo>
                    <a:lnTo>
                      <a:pt x="4552" y="7162"/>
                    </a:lnTo>
                    <a:lnTo>
                      <a:pt x="4533" y="7182"/>
                    </a:lnTo>
                    <a:lnTo>
                      <a:pt x="4514" y="7201"/>
                    </a:lnTo>
                    <a:lnTo>
                      <a:pt x="4495" y="7201"/>
                    </a:lnTo>
                    <a:lnTo>
                      <a:pt x="4476" y="7201"/>
                    </a:lnTo>
                    <a:lnTo>
                      <a:pt x="4457" y="7201"/>
                    </a:lnTo>
                    <a:lnTo>
                      <a:pt x="4457" y="7220"/>
                    </a:lnTo>
                    <a:lnTo>
                      <a:pt x="4438" y="7239"/>
                    </a:lnTo>
                    <a:lnTo>
                      <a:pt x="4419" y="7277"/>
                    </a:lnTo>
                    <a:lnTo>
                      <a:pt x="4419" y="7296"/>
                    </a:lnTo>
                    <a:lnTo>
                      <a:pt x="4380" y="7334"/>
                    </a:lnTo>
                    <a:lnTo>
                      <a:pt x="4343" y="7391"/>
                    </a:lnTo>
                    <a:lnTo>
                      <a:pt x="4304" y="7411"/>
                    </a:lnTo>
                    <a:lnTo>
                      <a:pt x="4285" y="7429"/>
                    </a:lnTo>
                    <a:lnTo>
                      <a:pt x="4190" y="7487"/>
                    </a:lnTo>
                    <a:lnTo>
                      <a:pt x="4057" y="7506"/>
                    </a:lnTo>
                    <a:lnTo>
                      <a:pt x="3733" y="7506"/>
                    </a:lnTo>
                    <a:lnTo>
                      <a:pt x="3695" y="7525"/>
                    </a:lnTo>
                    <a:lnTo>
                      <a:pt x="3676" y="7543"/>
                    </a:lnTo>
                    <a:lnTo>
                      <a:pt x="3637" y="7772"/>
                    </a:lnTo>
                    <a:lnTo>
                      <a:pt x="3619" y="7791"/>
                    </a:lnTo>
                    <a:lnTo>
                      <a:pt x="3600" y="7791"/>
                    </a:lnTo>
                    <a:lnTo>
                      <a:pt x="3542" y="7810"/>
                    </a:lnTo>
                    <a:lnTo>
                      <a:pt x="3485" y="7829"/>
                    </a:lnTo>
                    <a:lnTo>
                      <a:pt x="3466" y="7829"/>
                    </a:lnTo>
                    <a:lnTo>
                      <a:pt x="3447" y="7829"/>
                    </a:lnTo>
                    <a:lnTo>
                      <a:pt x="3409" y="7810"/>
                    </a:lnTo>
                    <a:lnTo>
                      <a:pt x="3371" y="7753"/>
                    </a:lnTo>
                    <a:lnTo>
                      <a:pt x="3352" y="7753"/>
                    </a:lnTo>
                    <a:lnTo>
                      <a:pt x="3352" y="7734"/>
                    </a:lnTo>
                    <a:lnTo>
                      <a:pt x="3333" y="7734"/>
                    </a:lnTo>
                    <a:lnTo>
                      <a:pt x="3295" y="7734"/>
                    </a:lnTo>
                    <a:lnTo>
                      <a:pt x="3276" y="7734"/>
                    </a:lnTo>
                    <a:lnTo>
                      <a:pt x="3256" y="7734"/>
                    </a:lnTo>
                    <a:lnTo>
                      <a:pt x="3238" y="7734"/>
                    </a:lnTo>
                    <a:lnTo>
                      <a:pt x="3238" y="7715"/>
                    </a:lnTo>
                    <a:lnTo>
                      <a:pt x="3256" y="7506"/>
                    </a:lnTo>
                    <a:lnTo>
                      <a:pt x="3256" y="7487"/>
                    </a:lnTo>
                    <a:lnTo>
                      <a:pt x="3256" y="7467"/>
                    </a:lnTo>
                    <a:lnTo>
                      <a:pt x="3238" y="7448"/>
                    </a:lnTo>
                    <a:lnTo>
                      <a:pt x="3219" y="7429"/>
                    </a:lnTo>
                    <a:lnTo>
                      <a:pt x="3200" y="7429"/>
                    </a:lnTo>
                    <a:lnTo>
                      <a:pt x="3180" y="7429"/>
                    </a:lnTo>
                    <a:lnTo>
                      <a:pt x="3180" y="7411"/>
                    </a:lnTo>
                    <a:lnTo>
                      <a:pt x="3161" y="7372"/>
                    </a:lnTo>
                    <a:lnTo>
                      <a:pt x="3161" y="7353"/>
                    </a:lnTo>
                    <a:lnTo>
                      <a:pt x="3124" y="7334"/>
                    </a:lnTo>
                    <a:lnTo>
                      <a:pt x="3066" y="7277"/>
                    </a:lnTo>
                    <a:lnTo>
                      <a:pt x="3047" y="7277"/>
                    </a:lnTo>
                    <a:lnTo>
                      <a:pt x="3028" y="7258"/>
                    </a:lnTo>
                    <a:lnTo>
                      <a:pt x="3009" y="7258"/>
                    </a:lnTo>
                    <a:lnTo>
                      <a:pt x="2990" y="7239"/>
                    </a:lnTo>
                    <a:lnTo>
                      <a:pt x="2952" y="7182"/>
                    </a:lnTo>
                    <a:lnTo>
                      <a:pt x="2933" y="7144"/>
                    </a:lnTo>
                    <a:lnTo>
                      <a:pt x="2914" y="7125"/>
                    </a:lnTo>
                    <a:lnTo>
                      <a:pt x="2895" y="7106"/>
                    </a:lnTo>
                    <a:lnTo>
                      <a:pt x="2875" y="7067"/>
                    </a:lnTo>
                    <a:lnTo>
                      <a:pt x="2857" y="7048"/>
                    </a:lnTo>
                    <a:lnTo>
                      <a:pt x="2723" y="7010"/>
                    </a:lnTo>
                    <a:lnTo>
                      <a:pt x="2704" y="7010"/>
                    </a:lnTo>
                    <a:lnTo>
                      <a:pt x="2685" y="6991"/>
                    </a:lnTo>
                    <a:lnTo>
                      <a:pt x="2666" y="6972"/>
                    </a:lnTo>
                    <a:lnTo>
                      <a:pt x="2647" y="6934"/>
                    </a:lnTo>
                    <a:lnTo>
                      <a:pt x="2628" y="6934"/>
                    </a:lnTo>
                    <a:lnTo>
                      <a:pt x="2609" y="6915"/>
                    </a:lnTo>
                    <a:lnTo>
                      <a:pt x="2590" y="6915"/>
                    </a:lnTo>
                    <a:lnTo>
                      <a:pt x="2533" y="6896"/>
                    </a:lnTo>
                    <a:lnTo>
                      <a:pt x="2438" y="6896"/>
                    </a:lnTo>
                    <a:lnTo>
                      <a:pt x="2418" y="6896"/>
                    </a:lnTo>
                    <a:lnTo>
                      <a:pt x="2399" y="6877"/>
                    </a:lnTo>
                    <a:lnTo>
                      <a:pt x="2342" y="6858"/>
                    </a:lnTo>
                    <a:lnTo>
                      <a:pt x="2342" y="6839"/>
                    </a:lnTo>
                    <a:lnTo>
                      <a:pt x="2323" y="6839"/>
                    </a:lnTo>
                    <a:lnTo>
                      <a:pt x="2323" y="6801"/>
                    </a:lnTo>
                    <a:lnTo>
                      <a:pt x="2304" y="6801"/>
                    </a:lnTo>
                    <a:lnTo>
                      <a:pt x="2247" y="6801"/>
                    </a:lnTo>
                    <a:lnTo>
                      <a:pt x="2228" y="6781"/>
                    </a:lnTo>
                    <a:lnTo>
                      <a:pt x="2228" y="6763"/>
                    </a:lnTo>
                    <a:lnTo>
                      <a:pt x="2209" y="6763"/>
                    </a:lnTo>
                    <a:lnTo>
                      <a:pt x="2190" y="6763"/>
                    </a:lnTo>
                    <a:lnTo>
                      <a:pt x="2171" y="6744"/>
                    </a:lnTo>
                    <a:lnTo>
                      <a:pt x="2152" y="6724"/>
                    </a:lnTo>
                    <a:lnTo>
                      <a:pt x="2152" y="6705"/>
                    </a:lnTo>
                    <a:lnTo>
                      <a:pt x="2152" y="6686"/>
                    </a:lnTo>
                    <a:lnTo>
                      <a:pt x="2133" y="6667"/>
                    </a:lnTo>
                    <a:lnTo>
                      <a:pt x="2114" y="6667"/>
                    </a:lnTo>
                    <a:lnTo>
                      <a:pt x="2095" y="6649"/>
                    </a:lnTo>
                    <a:lnTo>
                      <a:pt x="2095" y="6667"/>
                    </a:lnTo>
                    <a:lnTo>
                      <a:pt x="2076" y="6667"/>
                    </a:lnTo>
                    <a:lnTo>
                      <a:pt x="2076" y="6686"/>
                    </a:lnTo>
                    <a:lnTo>
                      <a:pt x="2057" y="6686"/>
                    </a:lnTo>
                    <a:lnTo>
                      <a:pt x="2037" y="6686"/>
                    </a:lnTo>
                    <a:lnTo>
                      <a:pt x="2018" y="6667"/>
                    </a:lnTo>
                    <a:lnTo>
                      <a:pt x="2000" y="6649"/>
                    </a:lnTo>
                    <a:lnTo>
                      <a:pt x="1961" y="6649"/>
                    </a:lnTo>
                    <a:lnTo>
                      <a:pt x="1942" y="6649"/>
                    </a:lnTo>
                    <a:lnTo>
                      <a:pt x="1923" y="6649"/>
                    </a:lnTo>
                    <a:lnTo>
                      <a:pt x="1904" y="6649"/>
                    </a:lnTo>
                    <a:lnTo>
                      <a:pt x="1885" y="6667"/>
                    </a:lnTo>
                    <a:lnTo>
                      <a:pt x="1866" y="6649"/>
                    </a:lnTo>
                    <a:lnTo>
                      <a:pt x="1847" y="6649"/>
                    </a:lnTo>
                    <a:lnTo>
                      <a:pt x="1828" y="6649"/>
                    </a:lnTo>
                    <a:lnTo>
                      <a:pt x="1771" y="6629"/>
                    </a:lnTo>
                    <a:lnTo>
                      <a:pt x="1733" y="6610"/>
                    </a:lnTo>
                    <a:lnTo>
                      <a:pt x="1714" y="6610"/>
                    </a:lnTo>
                    <a:lnTo>
                      <a:pt x="1695" y="6591"/>
                    </a:lnTo>
                    <a:lnTo>
                      <a:pt x="1656" y="6591"/>
                    </a:lnTo>
                    <a:lnTo>
                      <a:pt x="1637" y="6572"/>
                    </a:lnTo>
                    <a:lnTo>
                      <a:pt x="1619" y="6572"/>
                    </a:lnTo>
                    <a:lnTo>
                      <a:pt x="1600" y="6553"/>
                    </a:lnTo>
                    <a:lnTo>
                      <a:pt x="1409" y="6363"/>
                    </a:lnTo>
                    <a:lnTo>
                      <a:pt x="1390" y="6363"/>
                    </a:lnTo>
                    <a:lnTo>
                      <a:pt x="1371" y="6344"/>
                    </a:lnTo>
                    <a:lnTo>
                      <a:pt x="666" y="6363"/>
                    </a:lnTo>
                    <a:lnTo>
                      <a:pt x="95" y="6077"/>
                    </a:lnTo>
                    <a:lnTo>
                      <a:pt x="152" y="5677"/>
                    </a:lnTo>
                    <a:lnTo>
                      <a:pt x="95" y="5125"/>
                    </a:lnTo>
                    <a:lnTo>
                      <a:pt x="0" y="4477"/>
                    </a:lnTo>
                    <a:lnTo>
                      <a:pt x="19" y="3848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14" name="Freeform 30">
                <a:extLst>
                  <a:ext uri="{FF2B5EF4-FFF2-40B4-BE49-F238E27FC236}">
                    <a16:creationId xmlns:a16="http://schemas.microsoft.com/office/drawing/2014/main" id="{82B08DAF-CC4B-F449-8E1B-D1BC798B4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00725" y="7694613"/>
                <a:ext cx="2914650" cy="3592512"/>
              </a:xfrm>
              <a:custGeom>
                <a:avLst/>
                <a:gdLst>
                  <a:gd name="T0" fmla="*/ 81393833 w 8096"/>
                  <a:gd name="T1" fmla="*/ 942500076 h 9981"/>
                  <a:gd name="T2" fmla="*/ 81393833 w 8096"/>
                  <a:gd name="T3" fmla="*/ 858679116 h 9981"/>
                  <a:gd name="T4" fmla="*/ 93706574 w 8096"/>
                  <a:gd name="T5" fmla="*/ 792088607 h 9981"/>
                  <a:gd name="T6" fmla="*/ 328297017 w 8096"/>
                  <a:gd name="T7" fmla="*/ 182669931 h 9981"/>
                  <a:gd name="T8" fmla="*/ 414745767 w 8096"/>
                  <a:gd name="T9" fmla="*/ 241746435 h 9981"/>
                  <a:gd name="T10" fmla="*/ 515969372 w 8096"/>
                  <a:gd name="T11" fmla="*/ 254054055 h 9981"/>
                  <a:gd name="T12" fmla="*/ 622118290 w 8096"/>
                  <a:gd name="T13" fmla="*/ 212078786 h 9981"/>
                  <a:gd name="T14" fmla="*/ 681349119 w 8096"/>
                  <a:gd name="T15" fmla="*/ 145617854 h 9981"/>
                  <a:gd name="T16" fmla="*/ 711029516 w 8096"/>
                  <a:gd name="T17" fmla="*/ 34590841 h 9981"/>
                  <a:gd name="T18" fmla="*/ 711029516 w 8096"/>
                  <a:gd name="T19" fmla="*/ 0 h 9981"/>
                  <a:gd name="T20" fmla="*/ 720879780 w 8096"/>
                  <a:gd name="T21" fmla="*/ 4923192 h 9981"/>
                  <a:gd name="T22" fmla="*/ 733192520 w 8096"/>
                  <a:gd name="T23" fmla="*/ 4923192 h 9981"/>
                  <a:gd name="T24" fmla="*/ 747967736 w 8096"/>
                  <a:gd name="T25" fmla="*/ 9846024 h 9981"/>
                  <a:gd name="T26" fmla="*/ 757818000 w 8096"/>
                  <a:gd name="T27" fmla="*/ 14769216 h 9981"/>
                  <a:gd name="T28" fmla="*/ 762742952 w 8096"/>
                  <a:gd name="T29" fmla="*/ 27076476 h 9981"/>
                  <a:gd name="T30" fmla="*/ 767668264 w 8096"/>
                  <a:gd name="T31" fmla="*/ 59205721 h 9981"/>
                  <a:gd name="T32" fmla="*/ 814586353 w 8096"/>
                  <a:gd name="T33" fmla="*/ 96258157 h 9981"/>
                  <a:gd name="T34" fmla="*/ 881334574 w 8096"/>
                  <a:gd name="T35" fmla="*/ 113488609 h 9981"/>
                  <a:gd name="T36" fmla="*/ 952878143 w 8096"/>
                  <a:gd name="T37" fmla="*/ 128387402 h 9981"/>
                  <a:gd name="T38" fmla="*/ 1024421713 w 8096"/>
                  <a:gd name="T39" fmla="*/ 735214905 h 9981"/>
                  <a:gd name="T40" fmla="*/ 1024421713 w 8096"/>
                  <a:gd name="T41" fmla="*/ 809319059 h 9981"/>
                  <a:gd name="T42" fmla="*/ 1041789009 w 8096"/>
                  <a:gd name="T43" fmla="*/ 838987068 h 9981"/>
                  <a:gd name="T44" fmla="*/ 1049176797 w 8096"/>
                  <a:gd name="T45" fmla="*/ 952475677 h 9981"/>
                  <a:gd name="T46" fmla="*/ 1044251845 w 8096"/>
                  <a:gd name="T47" fmla="*/ 994321369 h 9981"/>
                  <a:gd name="T48" fmla="*/ 1031939105 w 8096"/>
                  <a:gd name="T49" fmla="*/ 1009219802 h 9981"/>
                  <a:gd name="T50" fmla="*/ 947952831 w 8096"/>
                  <a:gd name="T51" fmla="*/ 1028911850 h 9981"/>
                  <a:gd name="T52" fmla="*/ 861504442 w 8096"/>
                  <a:gd name="T53" fmla="*/ 1004167393 h 9981"/>
                  <a:gd name="T54" fmla="*/ 676424167 w 8096"/>
                  <a:gd name="T55" fmla="*/ 1102886787 h 9981"/>
                  <a:gd name="T56" fmla="*/ 476439072 w 8096"/>
                  <a:gd name="T57" fmla="*/ 1095631935 h 9981"/>
                  <a:gd name="T58" fmla="*/ 352922498 w 8096"/>
                  <a:gd name="T59" fmla="*/ 1159760848 h 9981"/>
                  <a:gd name="T60" fmla="*/ 325834541 w 8096"/>
                  <a:gd name="T61" fmla="*/ 1189298920 h 9981"/>
                  <a:gd name="T62" fmla="*/ 281378929 w 8096"/>
                  <a:gd name="T63" fmla="*/ 1194351329 h 9981"/>
                  <a:gd name="T64" fmla="*/ 187542751 w 8096"/>
                  <a:gd name="T65" fmla="*/ 1275711053 h 9981"/>
                  <a:gd name="T66" fmla="*/ 187542751 w 8096"/>
                  <a:gd name="T67" fmla="*/ 1290479909 h 9981"/>
                  <a:gd name="T68" fmla="*/ 182617799 w 8096"/>
                  <a:gd name="T69" fmla="*/ 1285557077 h 9981"/>
                  <a:gd name="T70" fmla="*/ 172767535 w 8096"/>
                  <a:gd name="T71" fmla="*/ 1285557077 h 9981"/>
                  <a:gd name="T72" fmla="*/ 167842223 w 8096"/>
                  <a:gd name="T73" fmla="*/ 1280633885 h 9981"/>
                  <a:gd name="T74" fmla="*/ 162917271 w 8096"/>
                  <a:gd name="T75" fmla="*/ 1280633885 h 9981"/>
                  <a:gd name="T76" fmla="*/ 155399879 w 8096"/>
                  <a:gd name="T77" fmla="*/ 1283095481 h 9981"/>
                  <a:gd name="T78" fmla="*/ 145549614 w 8096"/>
                  <a:gd name="T79" fmla="*/ 1280633885 h 9981"/>
                  <a:gd name="T80" fmla="*/ 138162186 w 8096"/>
                  <a:gd name="T81" fmla="*/ 1275711053 h 9981"/>
                  <a:gd name="T82" fmla="*/ 138162186 w 8096"/>
                  <a:gd name="T83" fmla="*/ 1263403433 h 9981"/>
                  <a:gd name="T84" fmla="*/ 133236874 w 8096"/>
                  <a:gd name="T85" fmla="*/ 1256019005 h 9981"/>
                  <a:gd name="T86" fmla="*/ 128311922 w 8096"/>
                  <a:gd name="T87" fmla="*/ 1246043405 h 9981"/>
                  <a:gd name="T88" fmla="*/ 125849446 w 8096"/>
                  <a:gd name="T89" fmla="*/ 1241120213 h 9981"/>
                  <a:gd name="T90" fmla="*/ 115999182 w 8096"/>
                  <a:gd name="T91" fmla="*/ 1236197381 h 9981"/>
                  <a:gd name="T92" fmla="*/ 98761130 w 8096"/>
                  <a:gd name="T93" fmla="*/ 1184375728 h 9981"/>
                  <a:gd name="T94" fmla="*/ 96169050 w 8096"/>
                  <a:gd name="T95" fmla="*/ 1174529704 h 9981"/>
                  <a:gd name="T96" fmla="*/ 91244097 w 8096"/>
                  <a:gd name="T97" fmla="*/ 1172068468 h 9981"/>
                  <a:gd name="T98" fmla="*/ 83856309 w 8096"/>
                  <a:gd name="T99" fmla="*/ 1172068468 h 9981"/>
                  <a:gd name="T100" fmla="*/ 78931357 w 8096"/>
                  <a:gd name="T101" fmla="*/ 1169606872 h 9981"/>
                  <a:gd name="T102" fmla="*/ 71543569 w 8096"/>
                  <a:gd name="T103" fmla="*/ 1162092867 h 9981"/>
                  <a:gd name="T104" fmla="*/ 66618617 w 8096"/>
                  <a:gd name="T105" fmla="*/ 1149785247 h 9981"/>
                  <a:gd name="T106" fmla="*/ 61693305 w 8096"/>
                  <a:gd name="T107" fmla="*/ 1147323651 h 9981"/>
                  <a:gd name="T108" fmla="*/ 56638749 w 8096"/>
                  <a:gd name="T109" fmla="*/ 1142400819 h 9981"/>
                  <a:gd name="T110" fmla="*/ 51843041 w 8096"/>
                  <a:gd name="T111" fmla="*/ 1127631603 h 9981"/>
                  <a:gd name="T112" fmla="*/ 32013269 w 8096"/>
                  <a:gd name="T113" fmla="*/ 1078271907 h 9981"/>
                  <a:gd name="T114" fmla="*/ 12312740 w 8096"/>
                  <a:gd name="T115" fmla="*/ 1063502691 h 9981"/>
                  <a:gd name="T116" fmla="*/ 0 w 8096"/>
                  <a:gd name="T117" fmla="*/ 1051065494 h 9981"/>
                  <a:gd name="T118" fmla="*/ 0 w 8096"/>
                  <a:gd name="T119" fmla="*/ 1046272238 h 9981"/>
                  <a:gd name="T120" fmla="*/ 36938221 w 8096"/>
                  <a:gd name="T121" fmla="*/ 1006758206 h 9981"/>
                  <a:gd name="T122" fmla="*/ 59230829 w 8096"/>
                  <a:gd name="T123" fmla="*/ 977090557 h 99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096" h="9981">
                    <a:moveTo>
                      <a:pt x="457" y="7542"/>
                    </a:moveTo>
                    <a:lnTo>
                      <a:pt x="609" y="7314"/>
                    </a:lnTo>
                    <a:lnTo>
                      <a:pt x="628" y="7275"/>
                    </a:lnTo>
                    <a:lnTo>
                      <a:pt x="628" y="7238"/>
                    </a:lnTo>
                    <a:lnTo>
                      <a:pt x="628" y="6666"/>
                    </a:lnTo>
                    <a:lnTo>
                      <a:pt x="628" y="6628"/>
                    </a:lnTo>
                    <a:lnTo>
                      <a:pt x="704" y="6171"/>
                    </a:lnTo>
                    <a:lnTo>
                      <a:pt x="704" y="6151"/>
                    </a:lnTo>
                    <a:lnTo>
                      <a:pt x="723" y="6114"/>
                    </a:lnTo>
                    <a:lnTo>
                      <a:pt x="742" y="6095"/>
                    </a:lnTo>
                    <a:lnTo>
                      <a:pt x="1466" y="5866"/>
                    </a:lnTo>
                    <a:lnTo>
                      <a:pt x="2533" y="1410"/>
                    </a:lnTo>
                    <a:lnTo>
                      <a:pt x="2762" y="1618"/>
                    </a:lnTo>
                    <a:lnTo>
                      <a:pt x="3047" y="1808"/>
                    </a:lnTo>
                    <a:lnTo>
                      <a:pt x="3200" y="1866"/>
                    </a:lnTo>
                    <a:lnTo>
                      <a:pt x="3695" y="1980"/>
                    </a:lnTo>
                    <a:lnTo>
                      <a:pt x="3904" y="1980"/>
                    </a:lnTo>
                    <a:lnTo>
                      <a:pt x="3981" y="1961"/>
                    </a:lnTo>
                    <a:lnTo>
                      <a:pt x="4457" y="1828"/>
                    </a:lnTo>
                    <a:lnTo>
                      <a:pt x="4685" y="1713"/>
                    </a:lnTo>
                    <a:lnTo>
                      <a:pt x="4800" y="1637"/>
                    </a:lnTo>
                    <a:lnTo>
                      <a:pt x="5066" y="1410"/>
                    </a:lnTo>
                    <a:lnTo>
                      <a:pt x="5200" y="1257"/>
                    </a:lnTo>
                    <a:lnTo>
                      <a:pt x="5257" y="1124"/>
                    </a:lnTo>
                    <a:lnTo>
                      <a:pt x="5447" y="590"/>
                    </a:lnTo>
                    <a:lnTo>
                      <a:pt x="5447" y="571"/>
                    </a:lnTo>
                    <a:lnTo>
                      <a:pt x="5486" y="267"/>
                    </a:lnTo>
                    <a:lnTo>
                      <a:pt x="5466" y="19"/>
                    </a:lnTo>
                    <a:lnTo>
                      <a:pt x="5466" y="0"/>
                    </a:lnTo>
                    <a:lnTo>
                      <a:pt x="5486" y="0"/>
                    </a:lnTo>
                    <a:lnTo>
                      <a:pt x="5505" y="0"/>
                    </a:lnTo>
                    <a:lnTo>
                      <a:pt x="5523" y="0"/>
                    </a:lnTo>
                    <a:lnTo>
                      <a:pt x="5562" y="38"/>
                    </a:lnTo>
                    <a:lnTo>
                      <a:pt x="5581" y="38"/>
                    </a:lnTo>
                    <a:lnTo>
                      <a:pt x="5600" y="57"/>
                    </a:lnTo>
                    <a:lnTo>
                      <a:pt x="5657" y="38"/>
                    </a:lnTo>
                    <a:lnTo>
                      <a:pt x="5695" y="38"/>
                    </a:lnTo>
                    <a:lnTo>
                      <a:pt x="5771" y="76"/>
                    </a:lnTo>
                    <a:lnTo>
                      <a:pt x="5790" y="76"/>
                    </a:lnTo>
                    <a:lnTo>
                      <a:pt x="5809" y="95"/>
                    </a:lnTo>
                    <a:lnTo>
                      <a:pt x="5847" y="114"/>
                    </a:lnTo>
                    <a:lnTo>
                      <a:pt x="5847" y="133"/>
                    </a:lnTo>
                    <a:lnTo>
                      <a:pt x="5867" y="153"/>
                    </a:lnTo>
                    <a:lnTo>
                      <a:pt x="5885" y="209"/>
                    </a:lnTo>
                    <a:lnTo>
                      <a:pt x="5904" y="438"/>
                    </a:lnTo>
                    <a:lnTo>
                      <a:pt x="5904" y="457"/>
                    </a:lnTo>
                    <a:lnTo>
                      <a:pt x="5923" y="457"/>
                    </a:lnTo>
                    <a:lnTo>
                      <a:pt x="5943" y="495"/>
                    </a:lnTo>
                    <a:lnTo>
                      <a:pt x="5962" y="534"/>
                    </a:lnTo>
                    <a:lnTo>
                      <a:pt x="6285" y="743"/>
                    </a:lnTo>
                    <a:lnTo>
                      <a:pt x="6324" y="743"/>
                    </a:lnTo>
                    <a:lnTo>
                      <a:pt x="6514" y="781"/>
                    </a:lnTo>
                    <a:lnTo>
                      <a:pt x="6800" y="876"/>
                    </a:lnTo>
                    <a:lnTo>
                      <a:pt x="6895" y="915"/>
                    </a:lnTo>
                    <a:lnTo>
                      <a:pt x="7028" y="952"/>
                    </a:lnTo>
                    <a:lnTo>
                      <a:pt x="7352" y="991"/>
                    </a:lnTo>
                    <a:lnTo>
                      <a:pt x="7352" y="5047"/>
                    </a:lnTo>
                    <a:lnTo>
                      <a:pt x="7352" y="5389"/>
                    </a:lnTo>
                    <a:lnTo>
                      <a:pt x="7904" y="5675"/>
                    </a:lnTo>
                    <a:lnTo>
                      <a:pt x="7924" y="5694"/>
                    </a:lnTo>
                    <a:lnTo>
                      <a:pt x="7924" y="5714"/>
                    </a:lnTo>
                    <a:lnTo>
                      <a:pt x="7904" y="6247"/>
                    </a:lnTo>
                    <a:lnTo>
                      <a:pt x="7924" y="6304"/>
                    </a:lnTo>
                    <a:lnTo>
                      <a:pt x="7943" y="6342"/>
                    </a:lnTo>
                    <a:lnTo>
                      <a:pt x="8038" y="6476"/>
                    </a:lnTo>
                    <a:lnTo>
                      <a:pt x="8038" y="6513"/>
                    </a:lnTo>
                    <a:lnTo>
                      <a:pt x="8038" y="6894"/>
                    </a:lnTo>
                    <a:lnTo>
                      <a:pt x="8095" y="7352"/>
                    </a:lnTo>
                    <a:lnTo>
                      <a:pt x="8095" y="7599"/>
                    </a:lnTo>
                    <a:lnTo>
                      <a:pt x="8076" y="7637"/>
                    </a:lnTo>
                    <a:lnTo>
                      <a:pt x="8057" y="7675"/>
                    </a:lnTo>
                    <a:lnTo>
                      <a:pt x="8000" y="7771"/>
                    </a:lnTo>
                    <a:lnTo>
                      <a:pt x="7981" y="7790"/>
                    </a:lnTo>
                    <a:lnTo>
                      <a:pt x="7962" y="7790"/>
                    </a:lnTo>
                    <a:lnTo>
                      <a:pt x="7943" y="7809"/>
                    </a:lnTo>
                    <a:lnTo>
                      <a:pt x="7333" y="7923"/>
                    </a:lnTo>
                    <a:lnTo>
                      <a:pt x="7314" y="7942"/>
                    </a:lnTo>
                    <a:lnTo>
                      <a:pt x="7333" y="7961"/>
                    </a:lnTo>
                    <a:lnTo>
                      <a:pt x="6647" y="7751"/>
                    </a:lnTo>
                    <a:lnTo>
                      <a:pt x="6076" y="8018"/>
                    </a:lnTo>
                    <a:lnTo>
                      <a:pt x="5352" y="8457"/>
                    </a:lnTo>
                    <a:lnTo>
                      <a:pt x="5219" y="8513"/>
                    </a:lnTo>
                    <a:lnTo>
                      <a:pt x="5181" y="8513"/>
                    </a:lnTo>
                    <a:lnTo>
                      <a:pt x="5142" y="8513"/>
                    </a:lnTo>
                    <a:lnTo>
                      <a:pt x="3676" y="8457"/>
                    </a:lnTo>
                    <a:lnTo>
                      <a:pt x="3637" y="8475"/>
                    </a:lnTo>
                    <a:lnTo>
                      <a:pt x="3600" y="8475"/>
                    </a:lnTo>
                    <a:lnTo>
                      <a:pt x="2723" y="8952"/>
                    </a:lnTo>
                    <a:lnTo>
                      <a:pt x="2666" y="9009"/>
                    </a:lnTo>
                    <a:lnTo>
                      <a:pt x="2552" y="9142"/>
                    </a:lnTo>
                    <a:lnTo>
                      <a:pt x="2514" y="9180"/>
                    </a:lnTo>
                    <a:lnTo>
                      <a:pt x="2495" y="9180"/>
                    </a:lnTo>
                    <a:lnTo>
                      <a:pt x="2209" y="9199"/>
                    </a:lnTo>
                    <a:lnTo>
                      <a:pt x="2171" y="9219"/>
                    </a:lnTo>
                    <a:lnTo>
                      <a:pt x="2133" y="9237"/>
                    </a:lnTo>
                    <a:lnTo>
                      <a:pt x="1504" y="9771"/>
                    </a:lnTo>
                    <a:lnTo>
                      <a:pt x="1447" y="9847"/>
                    </a:lnTo>
                    <a:lnTo>
                      <a:pt x="1485" y="9980"/>
                    </a:lnTo>
                    <a:lnTo>
                      <a:pt x="1466" y="9961"/>
                    </a:lnTo>
                    <a:lnTo>
                      <a:pt x="1447" y="9961"/>
                    </a:lnTo>
                    <a:lnTo>
                      <a:pt x="1447" y="9942"/>
                    </a:lnTo>
                    <a:lnTo>
                      <a:pt x="1428" y="9942"/>
                    </a:lnTo>
                    <a:lnTo>
                      <a:pt x="1409" y="9923"/>
                    </a:lnTo>
                    <a:lnTo>
                      <a:pt x="1390" y="9923"/>
                    </a:lnTo>
                    <a:lnTo>
                      <a:pt x="1352" y="9923"/>
                    </a:lnTo>
                    <a:lnTo>
                      <a:pt x="1333" y="9923"/>
                    </a:lnTo>
                    <a:lnTo>
                      <a:pt x="1314" y="9923"/>
                    </a:lnTo>
                    <a:lnTo>
                      <a:pt x="1295" y="9904"/>
                    </a:lnTo>
                    <a:lnTo>
                      <a:pt x="1295" y="9885"/>
                    </a:lnTo>
                    <a:lnTo>
                      <a:pt x="1275" y="9885"/>
                    </a:lnTo>
                    <a:lnTo>
                      <a:pt x="1257" y="9885"/>
                    </a:lnTo>
                    <a:lnTo>
                      <a:pt x="1219" y="9904"/>
                    </a:lnTo>
                    <a:lnTo>
                      <a:pt x="1199" y="9904"/>
                    </a:lnTo>
                    <a:lnTo>
                      <a:pt x="1162" y="9904"/>
                    </a:lnTo>
                    <a:lnTo>
                      <a:pt x="1143" y="9904"/>
                    </a:lnTo>
                    <a:lnTo>
                      <a:pt x="1123" y="9885"/>
                    </a:lnTo>
                    <a:lnTo>
                      <a:pt x="1104" y="9885"/>
                    </a:lnTo>
                    <a:lnTo>
                      <a:pt x="1066" y="9847"/>
                    </a:lnTo>
                    <a:lnTo>
                      <a:pt x="1066" y="9828"/>
                    </a:lnTo>
                    <a:lnTo>
                      <a:pt x="1066" y="9809"/>
                    </a:lnTo>
                    <a:lnTo>
                      <a:pt x="1066" y="9752"/>
                    </a:lnTo>
                    <a:lnTo>
                      <a:pt x="1066" y="9732"/>
                    </a:lnTo>
                    <a:lnTo>
                      <a:pt x="1047" y="9713"/>
                    </a:lnTo>
                    <a:lnTo>
                      <a:pt x="1028" y="9695"/>
                    </a:lnTo>
                    <a:lnTo>
                      <a:pt x="1009" y="9656"/>
                    </a:lnTo>
                    <a:lnTo>
                      <a:pt x="990" y="9618"/>
                    </a:lnTo>
                    <a:lnTo>
                      <a:pt x="990" y="9599"/>
                    </a:lnTo>
                    <a:lnTo>
                      <a:pt x="971" y="9580"/>
                    </a:lnTo>
                    <a:lnTo>
                      <a:pt x="914" y="9561"/>
                    </a:lnTo>
                    <a:lnTo>
                      <a:pt x="895" y="9542"/>
                    </a:lnTo>
                    <a:lnTo>
                      <a:pt x="838" y="9485"/>
                    </a:lnTo>
                    <a:lnTo>
                      <a:pt x="838" y="9447"/>
                    </a:lnTo>
                    <a:lnTo>
                      <a:pt x="762" y="9142"/>
                    </a:lnTo>
                    <a:lnTo>
                      <a:pt x="762" y="9104"/>
                    </a:lnTo>
                    <a:lnTo>
                      <a:pt x="762" y="9085"/>
                    </a:lnTo>
                    <a:lnTo>
                      <a:pt x="742" y="9066"/>
                    </a:lnTo>
                    <a:lnTo>
                      <a:pt x="723" y="9047"/>
                    </a:lnTo>
                    <a:lnTo>
                      <a:pt x="704" y="9047"/>
                    </a:lnTo>
                    <a:lnTo>
                      <a:pt x="666" y="9047"/>
                    </a:lnTo>
                    <a:lnTo>
                      <a:pt x="647" y="9047"/>
                    </a:lnTo>
                    <a:lnTo>
                      <a:pt x="628" y="9047"/>
                    </a:lnTo>
                    <a:lnTo>
                      <a:pt x="628" y="9028"/>
                    </a:lnTo>
                    <a:lnTo>
                      <a:pt x="609" y="9028"/>
                    </a:lnTo>
                    <a:lnTo>
                      <a:pt x="590" y="8990"/>
                    </a:lnTo>
                    <a:lnTo>
                      <a:pt x="571" y="8970"/>
                    </a:lnTo>
                    <a:lnTo>
                      <a:pt x="552" y="8970"/>
                    </a:lnTo>
                    <a:lnTo>
                      <a:pt x="552" y="8952"/>
                    </a:lnTo>
                    <a:lnTo>
                      <a:pt x="533" y="8894"/>
                    </a:lnTo>
                    <a:lnTo>
                      <a:pt x="514" y="8875"/>
                    </a:lnTo>
                    <a:lnTo>
                      <a:pt x="514" y="8856"/>
                    </a:lnTo>
                    <a:lnTo>
                      <a:pt x="495" y="8856"/>
                    </a:lnTo>
                    <a:lnTo>
                      <a:pt x="476" y="8856"/>
                    </a:lnTo>
                    <a:lnTo>
                      <a:pt x="457" y="8838"/>
                    </a:lnTo>
                    <a:lnTo>
                      <a:pt x="437" y="8818"/>
                    </a:lnTo>
                    <a:lnTo>
                      <a:pt x="418" y="8780"/>
                    </a:lnTo>
                    <a:lnTo>
                      <a:pt x="400" y="8704"/>
                    </a:lnTo>
                    <a:lnTo>
                      <a:pt x="361" y="8533"/>
                    </a:lnTo>
                    <a:lnTo>
                      <a:pt x="342" y="8513"/>
                    </a:lnTo>
                    <a:lnTo>
                      <a:pt x="247" y="8323"/>
                    </a:lnTo>
                    <a:lnTo>
                      <a:pt x="228" y="8304"/>
                    </a:lnTo>
                    <a:lnTo>
                      <a:pt x="152" y="8247"/>
                    </a:lnTo>
                    <a:lnTo>
                      <a:pt x="95" y="8209"/>
                    </a:lnTo>
                    <a:lnTo>
                      <a:pt x="19" y="8152"/>
                    </a:lnTo>
                    <a:lnTo>
                      <a:pt x="19" y="8132"/>
                    </a:lnTo>
                    <a:lnTo>
                      <a:pt x="0" y="8113"/>
                    </a:lnTo>
                    <a:lnTo>
                      <a:pt x="0" y="8095"/>
                    </a:lnTo>
                    <a:lnTo>
                      <a:pt x="0" y="8076"/>
                    </a:lnTo>
                    <a:lnTo>
                      <a:pt x="19" y="8056"/>
                    </a:lnTo>
                    <a:lnTo>
                      <a:pt x="76" y="7961"/>
                    </a:lnTo>
                    <a:lnTo>
                      <a:pt x="285" y="7771"/>
                    </a:lnTo>
                    <a:lnTo>
                      <a:pt x="323" y="7732"/>
                    </a:lnTo>
                    <a:lnTo>
                      <a:pt x="361" y="7695"/>
                    </a:lnTo>
                    <a:lnTo>
                      <a:pt x="457" y="7542"/>
                    </a:lnTo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24583" name="Group 2">
              <a:extLst>
                <a:ext uri="{FF2B5EF4-FFF2-40B4-BE49-F238E27FC236}">
                  <a16:creationId xmlns:a16="http://schemas.microsoft.com/office/drawing/2014/main" id="{A4FDBE98-C340-514E-9A30-25D5F387F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1038" y="2722563"/>
              <a:ext cx="3608387" cy="4427537"/>
              <a:chOff x="16602075" y="5443538"/>
              <a:chExt cx="7218045" cy="8855075"/>
            </a:xfrm>
          </p:grpSpPr>
          <p:sp>
            <p:nvSpPr>
              <p:cNvPr id="24587" name="Freeform 31">
                <a:extLst>
                  <a:ext uri="{FF2B5EF4-FFF2-40B4-BE49-F238E27FC236}">
                    <a16:creationId xmlns:a16="http://schemas.microsoft.com/office/drawing/2014/main" id="{C91F6659-3F9B-B844-BDD0-99D8EDE04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7675" y="13592175"/>
                <a:ext cx="528638" cy="706438"/>
              </a:xfrm>
              <a:custGeom>
                <a:avLst/>
                <a:gdLst>
                  <a:gd name="T0" fmla="*/ 93884595 w 1467"/>
                  <a:gd name="T1" fmla="*/ 0 h 1962"/>
                  <a:gd name="T2" fmla="*/ 93884595 w 1467"/>
                  <a:gd name="T3" fmla="*/ 0 h 1962"/>
                  <a:gd name="T4" fmla="*/ 0 w 1467"/>
                  <a:gd name="T5" fmla="*/ 96195468 h 1962"/>
                  <a:gd name="T6" fmla="*/ 14803305 w 1467"/>
                  <a:gd name="T7" fmla="*/ 148052770 h 1962"/>
                  <a:gd name="T8" fmla="*/ 86482943 w 1467"/>
                  <a:gd name="T9" fmla="*/ 249304203 h 1962"/>
                  <a:gd name="T10" fmla="*/ 93884595 w 1467"/>
                  <a:gd name="T11" fmla="*/ 254230545 h 1962"/>
                  <a:gd name="T12" fmla="*/ 101416335 w 1467"/>
                  <a:gd name="T13" fmla="*/ 249304203 h 1962"/>
                  <a:gd name="T14" fmla="*/ 175562950 w 1467"/>
                  <a:gd name="T15" fmla="*/ 148052770 h 1962"/>
                  <a:gd name="T16" fmla="*/ 190366616 w 1467"/>
                  <a:gd name="T17" fmla="*/ 96195468 h 1962"/>
                  <a:gd name="T18" fmla="*/ 93884595 w 1467"/>
                  <a:gd name="T19" fmla="*/ 0 h 1962"/>
                  <a:gd name="T20" fmla="*/ 93884595 w 1467"/>
                  <a:gd name="T21" fmla="*/ 133273381 h 1962"/>
                  <a:gd name="T22" fmla="*/ 93884595 w 1467"/>
                  <a:gd name="T23" fmla="*/ 133273381 h 1962"/>
                  <a:gd name="T24" fmla="*/ 56746244 w 1467"/>
                  <a:gd name="T25" fmla="*/ 96195468 h 1962"/>
                  <a:gd name="T26" fmla="*/ 93884595 w 1467"/>
                  <a:gd name="T27" fmla="*/ 56654023 h 1962"/>
                  <a:gd name="T28" fmla="*/ 133490284 w 1467"/>
                  <a:gd name="T29" fmla="*/ 96195468 h 1962"/>
                  <a:gd name="T30" fmla="*/ 93884595 w 1467"/>
                  <a:gd name="T31" fmla="*/ 133273381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2">
                    <a:moveTo>
                      <a:pt x="723" y="0"/>
                    </a:moveTo>
                    <a:lnTo>
                      <a:pt x="723" y="0"/>
                    </a:lnTo>
                    <a:cubicBezTo>
                      <a:pt x="323" y="0"/>
                      <a:pt x="0" y="342"/>
                      <a:pt x="0" y="742"/>
                    </a:cubicBezTo>
                    <a:cubicBezTo>
                      <a:pt x="0" y="894"/>
                      <a:pt x="38" y="1028"/>
                      <a:pt x="114" y="1142"/>
                    </a:cubicBezTo>
                    <a:cubicBezTo>
                      <a:pt x="666" y="1923"/>
                      <a:pt x="666" y="1923"/>
                      <a:pt x="666" y="1923"/>
                    </a:cubicBezTo>
                    <a:cubicBezTo>
                      <a:pt x="686" y="1942"/>
                      <a:pt x="704" y="1961"/>
                      <a:pt x="723" y="1961"/>
                    </a:cubicBezTo>
                    <a:cubicBezTo>
                      <a:pt x="742" y="1961"/>
                      <a:pt x="762" y="1942"/>
                      <a:pt x="781" y="1923"/>
                    </a:cubicBezTo>
                    <a:cubicBezTo>
                      <a:pt x="1352" y="1142"/>
                      <a:pt x="1352" y="1142"/>
                      <a:pt x="1352" y="1142"/>
                    </a:cubicBezTo>
                    <a:cubicBezTo>
                      <a:pt x="1409" y="1028"/>
                      <a:pt x="1466" y="894"/>
                      <a:pt x="1466" y="742"/>
                    </a:cubicBezTo>
                    <a:cubicBezTo>
                      <a:pt x="1466" y="342"/>
                      <a:pt x="1123" y="0"/>
                      <a:pt x="723" y="0"/>
                    </a:cubicBezTo>
                    <a:close/>
                    <a:moveTo>
                      <a:pt x="723" y="1028"/>
                    </a:moveTo>
                    <a:lnTo>
                      <a:pt x="723" y="1028"/>
                    </a:lnTo>
                    <a:cubicBezTo>
                      <a:pt x="571" y="1028"/>
                      <a:pt x="437" y="894"/>
                      <a:pt x="437" y="742"/>
                    </a:cubicBezTo>
                    <a:cubicBezTo>
                      <a:pt x="437" y="571"/>
                      <a:pt x="571" y="437"/>
                      <a:pt x="723" y="437"/>
                    </a:cubicBezTo>
                    <a:cubicBezTo>
                      <a:pt x="895" y="437"/>
                      <a:pt x="1028" y="571"/>
                      <a:pt x="1028" y="742"/>
                    </a:cubicBezTo>
                    <a:cubicBezTo>
                      <a:pt x="1028" y="894"/>
                      <a:pt x="895" y="1028"/>
                      <a:pt x="723" y="1028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588" name="Text Box 32">
                <a:extLst>
                  <a:ext uri="{FF2B5EF4-FFF2-40B4-BE49-F238E27FC236}">
                    <a16:creationId xmlns:a16="http://schemas.microsoft.com/office/drawing/2014/main" id="{E78D48A3-7002-BF4A-8004-0AE9A4DBA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60862" y="9958388"/>
                <a:ext cx="3128669" cy="66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N'Djamena</a:t>
                </a:r>
              </a:p>
            </p:txBody>
          </p:sp>
          <p:sp>
            <p:nvSpPr>
              <p:cNvPr id="7201" name="Text Box 33">
                <a:extLst>
                  <a:ext uri="{FF2B5EF4-FFF2-40B4-BE49-F238E27FC236}">
                    <a16:creationId xmlns:a16="http://schemas.microsoft.com/office/drawing/2014/main" id="{830E3116-3BEC-044A-A1E3-703C9A160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13821" y="13219113"/>
                <a:ext cx="1000302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Doba</a:t>
                </a:r>
              </a:p>
            </p:txBody>
          </p:sp>
          <p:sp>
            <p:nvSpPr>
              <p:cNvPr id="7202" name="Text Box 34">
                <a:extLst>
                  <a:ext uri="{FF2B5EF4-FFF2-40B4-BE49-F238E27FC236}">
                    <a16:creationId xmlns:a16="http://schemas.microsoft.com/office/drawing/2014/main" id="{6677047E-9550-A441-9CEE-F0CAFBB373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24612" y="5443538"/>
                <a:ext cx="895508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Fada</a:t>
                </a:r>
              </a:p>
            </p:txBody>
          </p:sp>
          <p:sp>
            <p:nvSpPr>
              <p:cNvPr id="24591" name="Freeform 35">
                <a:extLst>
                  <a:ext uri="{FF2B5EF4-FFF2-40B4-BE49-F238E27FC236}">
                    <a16:creationId xmlns:a16="http://schemas.microsoft.com/office/drawing/2014/main" id="{47ED85C8-E938-274F-B0B5-06F1DD83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2075" y="10609263"/>
                <a:ext cx="534988" cy="706437"/>
              </a:xfrm>
              <a:custGeom>
                <a:avLst/>
                <a:gdLst>
                  <a:gd name="T0" fmla="*/ 96173357 w 1487"/>
                  <a:gd name="T1" fmla="*/ 0 h 1963"/>
                  <a:gd name="T2" fmla="*/ 96173357 w 1487"/>
                  <a:gd name="T3" fmla="*/ 0 h 1963"/>
                  <a:gd name="T4" fmla="*/ 0 w 1487"/>
                  <a:gd name="T5" fmla="*/ 96226580 h 1963"/>
                  <a:gd name="T6" fmla="*/ 14756243 w 1487"/>
                  <a:gd name="T7" fmla="*/ 145570287 h 1963"/>
                  <a:gd name="T8" fmla="*/ 88795416 w 1487"/>
                  <a:gd name="T9" fmla="*/ 249049452 h 1963"/>
                  <a:gd name="T10" fmla="*/ 96173357 w 1487"/>
                  <a:gd name="T11" fmla="*/ 254100315 h 1963"/>
                  <a:gd name="T12" fmla="*/ 103551299 w 1487"/>
                  <a:gd name="T13" fmla="*/ 249049452 h 1963"/>
                  <a:gd name="T14" fmla="*/ 175001878 w 1487"/>
                  <a:gd name="T15" fmla="*/ 145570287 h 1963"/>
                  <a:gd name="T16" fmla="*/ 192346715 w 1487"/>
                  <a:gd name="T17" fmla="*/ 96226580 h 1963"/>
                  <a:gd name="T18" fmla="*/ 96173357 w 1487"/>
                  <a:gd name="T19" fmla="*/ 0 h 1963"/>
                  <a:gd name="T20" fmla="*/ 96173357 w 1487"/>
                  <a:gd name="T21" fmla="*/ 133137283 h 1963"/>
                  <a:gd name="T22" fmla="*/ 96173357 w 1487"/>
                  <a:gd name="T23" fmla="*/ 133137283 h 1963"/>
                  <a:gd name="T24" fmla="*/ 59153771 w 1487"/>
                  <a:gd name="T25" fmla="*/ 96226580 h 1963"/>
                  <a:gd name="T26" fmla="*/ 96173357 w 1487"/>
                  <a:gd name="T27" fmla="*/ 56725847 h 1963"/>
                  <a:gd name="T28" fmla="*/ 133192944 w 1487"/>
                  <a:gd name="T29" fmla="*/ 96226580 h 1963"/>
                  <a:gd name="T30" fmla="*/ 96173357 w 1487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7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19" y="323"/>
                      <a:pt x="0" y="743"/>
                    </a:cubicBezTo>
                    <a:cubicBezTo>
                      <a:pt x="0" y="875"/>
                      <a:pt x="57" y="1009"/>
                      <a:pt x="114" y="1124"/>
                    </a:cubicBezTo>
                    <a:cubicBezTo>
                      <a:pt x="686" y="1923"/>
                      <a:pt x="686" y="1923"/>
                      <a:pt x="686" y="1923"/>
                    </a:cubicBezTo>
                    <a:cubicBezTo>
                      <a:pt x="705" y="1942"/>
                      <a:pt x="724" y="1962"/>
                      <a:pt x="743" y="1962"/>
                    </a:cubicBezTo>
                    <a:cubicBezTo>
                      <a:pt x="762" y="1962"/>
                      <a:pt x="781" y="1942"/>
                      <a:pt x="800" y="1923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9" y="1009"/>
                      <a:pt x="1467" y="875"/>
                      <a:pt x="1486" y="743"/>
                    </a:cubicBezTo>
                    <a:cubicBezTo>
                      <a:pt x="1467" y="32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2" y="1028"/>
                      <a:pt x="457" y="895"/>
                      <a:pt x="457" y="743"/>
                    </a:cubicBezTo>
                    <a:cubicBezTo>
                      <a:pt x="457" y="571"/>
                      <a:pt x="572" y="438"/>
                      <a:pt x="743" y="438"/>
                    </a:cubicBezTo>
                    <a:cubicBezTo>
                      <a:pt x="914" y="438"/>
                      <a:pt x="1029" y="571"/>
                      <a:pt x="1029" y="743"/>
                    </a:cubicBezTo>
                    <a:cubicBezTo>
                      <a:pt x="1029" y="895"/>
                      <a:pt x="914" y="1028"/>
                      <a:pt x="743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592" name="Freeform 36">
                <a:extLst>
                  <a:ext uri="{FF2B5EF4-FFF2-40B4-BE49-F238E27FC236}">
                    <a16:creationId xmlns:a16="http://schemas.microsoft.com/office/drawing/2014/main" id="{2242FF90-AB89-B94E-987F-E913E6D49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9638" y="5911850"/>
                <a:ext cx="528637" cy="706438"/>
              </a:xfrm>
              <a:custGeom>
                <a:avLst/>
                <a:gdLst>
                  <a:gd name="T0" fmla="*/ 93887946 w 1469"/>
                  <a:gd name="T1" fmla="*/ 0 h 1962"/>
                  <a:gd name="T2" fmla="*/ 93887946 w 1469"/>
                  <a:gd name="T3" fmla="*/ 0 h 1962"/>
                  <a:gd name="T4" fmla="*/ 0 w 1469"/>
                  <a:gd name="T5" fmla="*/ 96195468 h 1962"/>
                  <a:gd name="T6" fmla="*/ 14892521 w 1469"/>
                  <a:gd name="T7" fmla="*/ 145589599 h 1962"/>
                  <a:gd name="T8" fmla="*/ 86376911 w 1469"/>
                  <a:gd name="T9" fmla="*/ 249304203 h 1962"/>
                  <a:gd name="T10" fmla="*/ 93887946 w 1469"/>
                  <a:gd name="T11" fmla="*/ 254230545 h 1962"/>
                  <a:gd name="T12" fmla="*/ 101269432 w 1469"/>
                  <a:gd name="T13" fmla="*/ 249304203 h 1962"/>
                  <a:gd name="T14" fmla="*/ 175214197 w 1469"/>
                  <a:gd name="T15" fmla="*/ 145589599 h 1962"/>
                  <a:gd name="T16" fmla="*/ 190106718 w 1469"/>
                  <a:gd name="T17" fmla="*/ 96195468 h 1962"/>
                  <a:gd name="T18" fmla="*/ 93887946 w 1469"/>
                  <a:gd name="T19" fmla="*/ 0 h 1962"/>
                  <a:gd name="T20" fmla="*/ 93887946 w 1469"/>
                  <a:gd name="T21" fmla="*/ 133273381 h 1962"/>
                  <a:gd name="T22" fmla="*/ 93887946 w 1469"/>
                  <a:gd name="T23" fmla="*/ 133273381 h 1962"/>
                  <a:gd name="T24" fmla="*/ 56850609 w 1469"/>
                  <a:gd name="T25" fmla="*/ 93731937 h 1962"/>
                  <a:gd name="T26" fmla="*/ 93887946 w 1469"/>
                  <a:gd name="T27" fmla="*/ 56654023 h 1962"/>
                  <a:gd name="T28" fmla="*/ 133256109 w 1469"/>
                  <a:gd name="T29" fmla="*/ 93731937 h 1962"/>
                  <a:gd name="T30" fmla="*/ 93887946 w 1469"/>
                  <a:gd name="T31" fmla="*/ 133273381 h 19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9" h="1962">
                    <a:moveTo>
                      <a:pt x="725" y="0"/>
                    </a:moveTo>
                    <a:lnTo>
                      <a:pt x="725" y="0"/>
                    </a:lnTo>
                    <a:cubicBezTo>
                      <a:pt x="325" y="0"/>
                      <a:pt x="0" y="323"/>
                      <a:pt x="0" y="742"/>
                    </a:cubicBezTo>
                    <a:cubicBezTo>
                      <a:pt x="0" y="876"/>
                      <a:pt x="39" y="1009"/>
                      <a:pt x="115" y="1123"/>
                    </a:cubicBezTo>
                    <a:cubicBezTo>
                      <a:pt x="667" y="1923"/>
                      <a:pt x="667" y="1923"/>
                      <a:pt x="667" y="1923"/>
                    </a:cubicBezTo>
                    <a:cubicBezTo>
                      <a:pt x="686" y="1942"/>
                      <a:pt x="706" y="1961"/>
                      <a:pt x="725" y="1961"/>
                    </a:cubicBezTo>
                    <a:cubicBezTo>
                      <a:pt x="743" y="1961"/>
                      <a:pt x="762" y="1942"/>
                      <a:pt x="782" y="1923"/>
                    </a:cubicBezTo>
                    <a:cubicBezTo>
                      <a:pt x="1353" y="1123"/>
                      <a:pt x="1353" y="1123"/>
                      <a:pt x="1353" y="1123"/>
                    </a:cubicBezTo>
                    <a:cubicBezTo>
                      <a:pt x="1410" y="1009"/>
                      <a:pt x="1468" y="876"/>
                      <a:pt x="1468" y="742"/>
                    </a:cubicBezTo>
                    <a:cubicBezTo>
                      <a:pt x="1468" y="323"/>
                      <a:pt x="1124" y="0"/>
                      <a:pt x="725" y="0"/>
                    </a:cubicBezTo>
                    <a:close/>
                    <a:moveTo>
                      <a:pt x="725" y="1028"/>
                    </a:moveTo>
                    <a:lnTo>
                      <a:pt x="725" y="1028"/>
                    </a:lnTo>
                    <a:cubicBezTo>
                      <a:pt x="572" y="1028"/>
                      <a:pt x="439" y="895"/>
                      <a:pt x="439" y="723"/>
                    </a:cubicBezTo>
                    <a:cubicBezTo>
                      <a:pt x="439" y="571"/>
                      <a:pt x="572" y="437"/>
                      <a:pt x="725" y="437"/>
                    </a:cubicBezTo>
                    <a:cubicBezTo>
                      <a:pt x="896" y="437"/>
                      <a:pt x="1029" y="571"/>
                      <a:pt x="1029" y="723"/>
                    </a:cubicBezTo>
                    <a:cubicBezTo>
                      <a:pt x="1029" y="895"/>
                      <a:pt x="896" y="1028"/>
                      <a:pt x="725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3741D3-9B52-8A4B-8ACD-1FF65B8C499F}"/>
              </a:ext>
            </a:extLst>
          </p:cNvPr>
          <p:cNvGrpSpPr/>
          <p:nvPr/>
        </p:nvGrpSpPr>
        <p:grpSpPr>
          <a:xfrm>
            <a:off x="846667" y="1747574"/>
            <a:ext cx="3511021" cy="3463396"/>
            <a:chOff x="1016000" y="2097088"/>
            <a:chExt cx="4213225" cy="4156075"/>
          </a:xfrm>
        </p:grpSpPr>
        <p:sp>
          <p:nvSpPr>
            <p:cNvPr id="7170" name="Text Box 2">
              <a:extLst>
                <a:ext uri="{FF2B5EF4-FFF2-40B4-BE49-F238E27FC236}">
                  <a16:creationId xmlns:a16="http://schemas.microsoft.com/office/drawing/2014/main" id="{2820FDF0-27E8-5440-94C2-C262A75F0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316288"/>
              <a:ext cx="1443038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N’DJAMENA</a:t>
              </a:r>
            </a:p>
          </p:txBody>
        </p:sp>
        <p:sp>
          <p:nvSpPr>
            <p:cNvPr id="7171" name="Text Box 3">
              <a:extLst>
                <a:ext uri="{FF2B5EF4-FFF2-40B4-BE49-F238E27FC236}">
                  <a16:creationId xmlns:a16="http://schemas.microsoft.com/office/drawing/2014/main" id="{DC83AAB1-85C1-304A-B41E-2C80C1CC7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4349750"/>
              <a:ext cx="75247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DOBA</a:t>
              </a:r>
            </a:p>
          </p:txBody>
        </p:sp>
        <p:sp>
          <p:nvSpPr>
            <p:cNvPr id="7172" name="Text Box 4">
              <a:extLst>
                <a:ext uri="{FF2B5EF4-FFF2-40B4-BE49-F238E27FC236}">
                  <a16:creationId xmlns:a16="http://schemas.microsoft.com/office/drawing/2014/main" id="{61793276-BF4B-CD45-95E8-A76A60DD1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763" y="5381625"/>
              <a:ext cx="693737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FADA</a:t>
              </a:r>
            </a:p>
          </p:txBody>
        </p:sp>
        <p:sp>
          <p:nvSpPr>
            <p:cNvPr id="7173" name="Text Box 5">
              <a:extLst>
                <a:ext uri="{FF2B5EF4-FFF2-40B4-BE49-F238E27FC236}">
                  <a16:creationId xmlns:a16="http://schemas.microsoft.com/office/drawing/2014/main" id="{72AC0A82-DC95-B448-953E-2C8FD11F2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700" y="2097088"/>
              <a:ext cx="2624138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CHAD</a:t>
              </a:r>
            </a:p>
          </p:txBody>
        </p:sp>
        <p:grpSp>
          <p:nvGrpSpPr>
            <p:cNvPr id="24581" name="Group 1">
              <a:extLst>
                <a:ext uri="{FF2B5EF4-FFF2-40B4-BE49-F238E27FC236}">
                  <a16:creationId xmlns:a16="http://schemas.microsoft.com/office/drawing/2014/main" id="{BCCCF7A2-8EFC-DD42-9415-D95A3293C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3163" y="2220913"/>
              <a:ext cx="806450" cy="538162"/>
              <a:chOff x="2346325" y="4548188"/>
              <a:chExt cx="1611313" cy="1076325"/>
            </a:xfrm>
          </p:grpSpPr>
          <p:sp>
            <p:nvSpPr>
              <p:cNvPr id="24615" name="Freeform 6">
                <a:extLst>
                  <a:ext uri="{FF2B5EF4-FFF2-40B4-BE49-F238E27FC236}">
                    <a16:creationId xmlns:a16="http://schemas.microsoft.com/office/drawing/2014/main" id="{E3F7686F-2924-834D-B69D-F12EDA5A1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325" y="4548188"/>
                <a:ext cx="1611313" cy="1076325"/>
              </a:xfrm>
              <a:custGeom>
                <a:avLst/>
                <a:gdLst>
                  <a:gd name="T0" fmla="*/ 0 w 4477"/>
                  <a:gd name="T1" fmla="*/ 0 h 2991"/>
                  <a:gd name="T2" fmla="*/ 579796630 w 4477"/>
                  <a:gd name="T3" fmla="*/ 0 h 2991"/>
                  <a:gd name="T4" fmla="*/ 579796630 w 4477"/>
                  <a:gd name="T5" fmla="*/ 387190916 h 2991"/>
                  <a:gd name="T6" fmla="*/ 0 w 4477"/>
                  <a:gd name="T7" fmla="*/ 387190916 h 2991"/>
                  <a:gd name="T8" fmla="*/ 0 w 4477"/>
                  <a:gd name="T9" fmla="*/ 0 h 29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77" h="2991">
                    <a:moveTo>
                      <a:pt x="0" y="0"/>
                    </a:moveTo>
                    <a:lnTo>
                      <a:pt x="4476" y="0"/>
                    </a:lnTo>
                    <a:lnTo>
                      <a:pt x="4476" y="2990"/>
                    </a:lnTo>
                    <a:lnTo>
                      <a:pt x="0" y="29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66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16" name="Freeform 7">
                <a:extLst>
                  <a:ext uri="{FF2B5EF4-FFF2-40B4-BE49-F238E27FC236}">
                    <a16:creationId xmlns:a16="http://schemas.microsoft.com/office/drawing/2014/main" id="{A89D9ED3-8BCB-0A48-8988-3699FEC00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4548188"/>
                <a:ext cx="1069975" cy="1076325"/>
              </a:xfrm>
              <a:custGeom>
                <a:avLst/>
                <a:gdLst>
                  <a:gd name="T0" fmla="*/ 0 w 2973"/>
                  <a:gd name="T1" fmla="*/ 0 h 2991"/>
                  <a:gd name="T2" fmla="*/ 384951668 w 2973"/>
                  <a:gd name="T3" fmla="*/ 0 h 2991"/>
                  <a:gd name="T4" fmla="*/ 384951668 w 2973"/>
                  <a:gd name="T5" fmla="*/ 387190916 h 2991"/>
                  <a:gd name="T6" fmla="*/ 0 w 2973"/>
                  <a:gd name="T7" fmla="*/ 387190916 h 2991"/>
                  <a:gd name="T8" fmla="*/ 0 w 2973"/>
                  <a:gd name="T9" fmla="*/ 0 h 29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73" h="2991">
                    <a:moveTo>
                      <a:pt x="0" y="0"/>
                    </a:moveTo>
                    <a:lnTo>
                      <a:pt x="2972" y="0"/>
                    </a:lnTo>
                    <a:lnTo>
                      <a:pt x="2972" y="2990"/>
                    </a:lnTo>
                    <a:lnTo>
                      <a:pt x="0" y="29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C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17" name="Freeform 8">
                <a:extLst>
                  <a:ext uri="{FF2B5EF4-FFF2-40B4-BE49-F238E27FC236}">
                    <a16:creationId xmlns:a16="http://schemas.microsoft.com/office/drawing/2014/main" id="{9CCC0B4A-6E98-9F42-95A3-4CD4728BA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2650" y="4548188"/>
                <a:ext cx="534988" cy="1076325"/>
              </a:xfrm>
              <a:custGeom>
                <a:avLst/>
                <a:gdLst>
                  <a:gd name="T0" fmla="*/ 0 w 1487"/>
                  <a:gd name="T1" fmla="*/ 0 h 2991"/>
                  <a:gd name="T2" fmla="*/ 192346715 w 1487"/>
                  <a:gd name="T3" fmla="*/ 0 h 2991"/>
                  <a:gd name="T4" fmla="*/ 192346715 w 1487"/>
                  <a:gd name="T5" fmla="*/ 387190916 h 2991"/>
                  <a:gd name="T6" fmla="*/ 0 w 1487"/>
                  <a:gd name="T7" fmla="*/ 387190916 h 2991"/>
                  <a:gd name="T8" fmla="*/ 0 w 1487"/>
                  <a:gd name="T9" fmla="*/ 0 h 29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7" h="2991">
                    <a:moveTo>
                      <a:pt x="0" y="0"/>
                    </a:moveTo>
                    <a:lnTo>
                      <a:pt x="1486" y="0"/>
                    </a:lnTo>
                    <a:lnTo>
                      <a:pt x="1486" y="2990"/>
                    </a:lnTo>
                    <a:lnTo>
                      <a:pt x="0" y="29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60C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24584" name="Google Shape;615;p19">
              <a:extLst>
                <a:ext uri="{FF2B5EF4-FFF2-40B4-BE49-F238E27FC236}">
                  <a16:creationId xmlns:a16="http://schemas.microsoft.com/office/drawing/2014/main" id="{AFA72689-04AA-214C-A4E5-F895D61C2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0" y="35639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85" name="Google Shape;615;p19">
              <a:extLst>
                <a:ext uri="{FF2B5EF4-FFF2-40B4-BE49-F238E27FC236}">
                  <a16:creationId xmlns:a16="http://schemas.microsoft.com/office/drawing/2014/main" id="{C6931AA2-F039-6C4B-80BD-F1D0C63B3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0" y="45926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86" name="Google Shape;615;p19">
              <a:extLst>
                <a:ext uri="{FF2B5EF4-FFF2-40B4-BE49-F238E27FC236}">
                  <a16:creationId xmlns:a16="http://schemas.microsoft.com/office/drawing/2014/main" id="{51D4C334-71AD-7341-A855-4E7DD65DC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113" y="5661025"/>
              <a:ext cx="4202112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D3A06FA-8B37-CB43-9F3D-327632AFFA8E}"/>
              </a:ext>
            </a:extLst>
          </p:cNvPr>
          <p:cNvGrpSpPr/>
          <p:nvPr/>
        </p:nvGrpSpPr>
        <p:grpSpPr>
          <a:xfrm>
            <a:off x="5771886" y="739511"/>
            <a:ext cx="5560218" cy="5152760"/>
            <a:chOff x="6926263" y="887413"/>
            <a:chExt cx="6672262" cy="6183312"/>
          </a:xfrm>
        </p:grpSpPr>
        <p:grpSp>
          <p:nvGrpSpPr>
            <p:cNvPr id="26625" name="Group 3">
              <a:extLst>
                <a:ext uri="{FF2B5EF4-FFF2-40B4-BE49-F238E27FC236}">
                  <a16:creationId xmlns:a16="http://schemas.microsoft.com/office/drawing/2014/main" id="{78028D34-A2EA-F144-BE71-0540F36DC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6263" y="1143000"/>
              <a:ext cx="6672262" cy="5927725"/>
              <a:chOff x="13852525" y="2284413"/>
              <a:chExt cx="13344525" cy="11857037"/>
            </a:xfrm>
          </p:grpSpPr>
          <p:sp>
            <p:nvSpPr>
              <p:cNvPr id="26693" name="Freeform 2">
                <a:extLst>
                  <a:ext uri="{FF2B5EF4-FFF2-40B4-BE49-F238E27FC236}">
                    <a16:creationId xmlns:a16="http://schemas.microsoft.com/office/drawing/2014/main" id="{1AE1D5E1-1117-164A-AF50-D849B993C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9638" y="2724150"/>
                <a:ext cx="2497137" cy="2311400"/>
              </a:xfrm>
              <a:custGeom>
                <a:avLst/>
                <a:gdLst>
                  <a:gd name="T0" fmla="*/ 681729923 w 6935"/>
                  <a:gd name="T1" fmla="*/ 148112467 h 6421"/>
                  <a:gd name="T2" fmla="*/ 748373055 w 6935"/>
                  <a:gd name="T3" fmla="*/ 340671058 h 6421"/>
                  <a:gd name="T4" fmla="*/ 760690224 w 6935"/>
                  <a:gd name="T5" fmla="*/ 382655672 h 6421"/>
                  <a:gd name="T6" fmla="*/ 758226934 w 6935"/>
                  <a:gd name="T7" fmla="*/ 414662496 h 6421"/>
                  <a:gd name="T8" fmla="*/ 800235368 w 6935"/>
                  <a:gd name="T9" fmla="*/ 481267606 h 6421"/>
                  <a:gd name="T10" fmla="*/ 839780512 w 6935"/>
                  <a:gd name="T11" fmla="*/ 597373249 h 6421"/>
                  <a:gd name="T12" fmla="*/ 859487910 w 6935"/>
                  <a:gd name="T13" fmla="*/ 676288786 h 6421"/>
                  <a:gd name="T14" fmla="*/ 886715885 w 6935"/>
                  <a:gd name="T15" fmla="*/ 807166726 h 6421"/>
                  <a:gd name="T16" fmla="*/ 736055886 w 6935"/>
                  <a:gd name="T17" fmla="*/ 807166726 h 6421"/>
                  <a:gd name="T18" fmla="*/ 459499854 w 6935"/>
                  <a:gd name="T19" fmla="*/ 678750655 h 6421"/>
                  <a:gd name="T20" fmla="*/ 94000374 w 6935"/>
                  <a:gd name="T21" fmla="*/ 629380073 h 6421"/>
                  <a:gd name="T22" fmla="*/ 56918880 w 6935"/>
                  <a:gd name="T23" fmla="*/ 432026614 h 6421"/>
                  <a:gd name="T24" fmla="*/ 19837386 w 6935"/>
                  <a:gd name="T25" fmla="*/ 365291914 h 6421"/>
                  <a:gd name="T26" fmla="*/ 0 w 6935"/>
                  <a:gd name="T27" fmla="*/ 115976052 h 6421"/>
                  <a:gd name="T28" fmla="*/ 34618205 w 6935"/>
                  <a:gd name="T29" fmla="*/ 115976052 h 6421"/>
                  <a:gd name="T30" fmla="*/ 121098362 w 6935"/>
                  <a:gd name="T31" fmla="*/ 76582899 h 6421"/>
                  <a:gd name="T32" fmla="*/ 116171422 w 6935"/>
                  <a:gd name="T33" fmla="*/ 81506998 h 6421"/>
                  <a:gd name="T34" fmla="*/ 27227615 w 6935"/>
                  <a:gd name="T35" fmla="*/ 121029742 h 6421"/>
                  <a:gd name="T36" fmla="*/ 51991941 w 6935"/>
                  <a:gd name="T37" fmla="*/ 125953841 h 6421"/>
                  <a:gd name="T38" fmla="*/ 61845820 w 6935"/>
                  <a:gd name="T39" fmla="*/ 123491612 h 6421"/>
                  <a:gd name="T40" fmla="*/ 91537085 w 6935"/>
                  <a:gd name="T41" fmla="*/ 108589723 h 6421"/>
                  <a:gd name="T42" fmla="*/ 118635072 w 6935"/>
                  <a:gd name="T43" fmla="*/ 101203754 h 6421"/>
                  <a:gd name="T44" fmla="*/ 121098362 w 6935"/>
                  <a:gd name="T45" fmla="*/ 108589723 h 6421"/>
                  <a:gd name="T46" fmla="*/ 123562012 w 6935"/>
                  <a:gd name="T47" fmla="*/ 98741525 h 6421"/>
                  <a:gd name="T48" fmla="*/ 140935748 w 6935"/>
                  <a:gd name="T49" fmla="*/ 98741525 h 6421"/>
                  <a:gd name="T50" fmla="*/ 148196709 w 6935"/>
                  <a:gd name="T51" fmla="*/ 113513822 h 6421"/>
                  <a:gd name="T52" fmla="*/ 165570445 w 6935"/>
                  <a:gd name="T53" fmla="*/ 113513822 h 6421"/>
                  <a:gd name="T54" fmla="*/ 160643506 w 6935"/>
                  <a:gd name="T55" fmla="*/ 103665624 h 6421"/>
                  <a:gd name="T56" fmla="*/ 177887614 w 6935"/>
                  <a:gd name="T57" fmla="*/ 91355196 h 6421"/>
                  <a:gd name="T58" fmla="*/ 177887614 w 6935"/>
                  <a:gd name="T59" fmla="*/ 86431097 h 6421"/>
                  <a:gd name="T60" fmla="*/ 165570445 w 6935"/>
                  <a:gd name="T61" fmla="*/ 96279295 h 6421"/>
                  <a:gd name="T62" fmla="*/ 145733059 w 6935"/>
                  <a:gd name="T63" fmla="*/ 98741525 h 6421"/>
                  <a:gd name="T64" fmla="*/ 163106796 w 6935"/>
                  <a:gd name="T65" fmla="*/ 78915537 h 6421"/>
                  <a:gd name="T66" fmla="*/ 187741493 w 6935"/>
                  <a:gd name="T67" fmla="*/ 64143240 h 6421"/>
                  <a:gd name="T68" fmla="*/ 207449251 w 6935"/>
                  <a:gd name="T69" fmla="*/ 56756911 h 6421"/>
                  <a:gd name="T70" fmla="*/ 214969108 w 6935"/>
                  <a:gd name="T71" fmla="*/ 81506998 h 6421"/>
                  <a:gd name="T72" fmla="*/ 207449251 w 6935"/>
                  <a:gd name="T73" fmla="*/ 98741525 h 6421"/>
                  <a:gd name="T74" fmla="*/ 205115229 w 6935"/>
                  <a:gd name="T75" fmla="*/ 96279295 h 6421"/>
                  <a:gd name="T76" fmla="*/ 214969108 w 6935"/>
                  <a:gd name="T77" fmla="*/ 115976052 h 6421"/>
                  <a:gd name="T78" fmla="*/ 237140516 w 6935"/>
                  <a:gd name="T79" fmla="*/ 115976052 h 6421"/>
                  <a:gd name="T80" fmla="*/ 244530745 w 6935"/>
                  <a:gd name="T81" fmla="*/ 113513822 h 6421"/>
                  <a:gd name="T82" fmla="*/ 234676866 w 6935"/>
                  <a:gd name="T83" fmla="*/ 113513822 h 6421"/>
                  <a:gd name="T84" fmla="*/ 264368131 w 6935"/>
                  <a:gd name="T85" fmla="*/ 98741525 h 6421"/>
                  <a:gd name="T86" fmla="*/ 269295071 w 6935"/>
                  <a:gd name="T87" fmla="*/ 101203754 h 6421"/>
                  <a:gd name="T88" fmla="*/ 276685300 w 6935"/>
                  <a:gd name="T89" fmla="*/ 103665624 h 6421"/>
                  <a:gd name="T90" fmla="*/ 279148950 w 6935"/>
                  <a:gd name="T91" fmla="*/ 96279295 h 6421"/>
                  <a:gd name="T92" fmla="*/ 308839855 w 6935"/>
                  <a:gd name="T93" fmla="*/ 91355196 h 6421"/>
                  <a:gd name="T94" fmla="*/ 316230444 w 6935"/>
                  <a:gd name="T95" fmla="*/ 74121029 h 6421"/>
                  <a:gd name="T96" fmla="*/ 331011263 w 6935"/>
                  <a:gd name="T97" fmla="*/ 74121029 h 6421"/>
                  <a:gd name="T98" fmla="*/ 390263805 w 6935"/>
                  <a:gd name="T99" fmla="*/ 91355196 h 6421"/>
                  <a:gd name="T100" fmla="*/ 493988430 w 6935"/>
                  <a:gd name="T101" fmla="*/ 69067339 h 6421"/>
                  <a:gd name="T102" fmla="*/ 639721490 w 6935"/>
                  <a:gd name="T103" fmla="*/ 17234527 h 6421"/>
                  <a:gd name="T104" fmla="*/ 148196709 w 6935"/>
                  <a:gd name="T105" fmla="*/ 103665624 h 6421"/>
                  <a:gd name="T106" fmla="*/ 153253277 w 6935"/>
                  <a:gd name="T107" fmla="*/ 106127854 h 6421"/>
                  <a:gd name="T108" fmla="*/ 316230444 w 6935"/>
                  <a:gd name="T109" fmla="*/ 59219141 h 6421"/>
                  <a:gd name="T110" fmla="*/ 274222010 w 6935"/>
                  <a:gd name="T111" fmla="*/ 46908713 h 6421"/>
                  <a:gd name="T112" fmla="*/ 306246937 w 6935"/>
                  <a:gd name="T113" fmla="*/ 56756911 h 6421"/>
                  <a:gd name="T114" fmla="*/ 256847914 w 6935"/>
                  <a:gd name="T115" fmla="*/ 44446483 h 6421"/>
                  <a:gd name="T116" fmla="*/ 217432758 w 6935"/>
                  <a:gd name="T117" fmla="*/ 37060515 h 6421"/>
                  <a:gd name="T118" fmla="*/ 140935748 w 6935"/>
                  <a:gd name="T119" fmla="*/ 69067339 h 6421"/>
                  <a:gd name="T120" fmla="*/ 153253277 w 6935"/>
                  <a:gd name="T121" fmla="*/ 61810601 h 6421"/>
                  <a:gd name="T122" fmla="*/ 187741493 w 6935"/>
                  <a:gd name="T123" fmla="*/ 39522384 h 64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35" h="6421">
                    <a:moveTo>
                      <a:pt x="5010" y="362"/>
                    </a:moveTo>
                    <a:lnTo>
                      <a:pt x="5029" y="457"/>
                    </a:lnTo>
                    <a:lnTo>
                      <a:pt x="5163" y="838"/>
                    </a:lnTo>
                    <a:lnTo>
                      <a:pt x="5258" y="1143"/>
                    </a:lnTo>
                    <a:lnTo>
                      <a:pt x="5372" y="1448"/>
                    </a:lnTo>
                    <a:lnTo>
                      <a:pt x="5525" y="1848"/>
                    </a:lnTo>
                    <a:lnTo>
                      <a:pt x="5715" y="2343"/>
                    </a:lnTo>
                    <a:lnTo>
                      <a:pt x="5772" y="2629"/>
                    </a:lnTo>
                    <a:lnTo>
                      <a:pt x="5772" y="2781"/>
                    </a:lnTo>
                    <a:lnTo>
                      <a:pt x="5791" y="2839"/>
                    </a:lnTo>
                    <a:lnTo>
                      <a:pt x="5848" y="2895"/>
                    </a:lnTo>
                    <a:lnTo>
                      <a:pt x="5867" y="2953"/>
                    </a:lnTo>
                    <a:lnTo>
                      <a:pt x="5867" y="2991"/>
                    </a:lnTo>
                    <a:lnTo>
                      <a:pt x="5848" y="3105"/>
                    </a:lnTo>
                    <a:lnTo>
                      <a:pt x="5848" y="3162"/>
                    </a:lnTo>
                    <a:lnTo>
                      <a:pt x="5848" y="3200"/>
                    </a:lnTo>
                    <a:lnTo>
                      <a:pt x="5867" y="3238"/>
                    </a:lnTo>
                    <a:lnTo>
                      <a:pt x="6039" y="3372"/>
                    </a:lnTo>
                    <a:lnTo>
                      <a:pt x="6077" y="3429"/>
                    </a:lnTo>
                    <a:lnTo>
                      <a:pt x="6172" y="3714"/>
                    </a:lnTo>
                    <a:lnTo>
                      <a:pt x="6344" y="4229"/>
                    </a:lnTo>
                    <a:lnTo>
                      <a:pt x="6458" y="4571"/>
                    </a:lnTo>
                    <a:lnTo>
                      <a:pt x="6477" y="4591"/>
                    </a:lnTo>
                    <a:lnTo>
                      <a:pt x="6477" y="4610"/>
                    </a:lnTo>
                    <a:lnTo>
                      <a:pt x="6477" y="4629"/>
                    </a:lnTo>
                    <a:lnTo>
                      <a:pt x="6477" y="4648"/>
                    </a:lnTo>
                    <a:lnTo>
                      <a:pt x="6496" y="4838"/>
                    </a:lnTo>
                    <a:lnTo>
                      <a:pt x="6629" y="5219"/>
                    </a:lnTo>
                    <a:lnTo>
                      <a:pt x="6744" y="5543"/>
                    </a:lnTo>
                    <a:lnTo>
                      <a:pt x="6839" y="5905"/>
                    </a:lnTo>
                    <a:lnTo>
                      <a:pt x="6820" y="6134"/>
                    </a:lnTo>
                    <a:lnTo>
                      <a:pt x="6839" y="6229"/>
                    </a:lnTo>
                    <a:lnTo>
                      <a:pt x="6915" y="6362"/>
                    </a:lnTo>
                    <a:lnTo>
                      <a:pt x="6934" y="6420"/>
                    </a:lnTo>
                    <a:lnTo>
                      <a:pt x="5677" y="6229"/>
                    </a:lnTo>
                    <a:lnTo>
                      <a:pt x="5296" y="6076"/>
                    </a:lnTo>
                    <a:lnTo>
                      <a:pt x="4934" y="5905"/>
                    </a:lnTo>
                    <a:lnTo>
                      <a:pt x="4325" y="5658"/>
                    </a:lnTo>
                    <a:lnTo>
                      <a:pt x="3544" y="5238"/>
                    </a:lnTo>
                    <a:lnTo>
                      <a:pt x="1600" y="4896"/>
                    </a:lnTo>
                    <a:lnTo>
                      <a:pt x="782" y="4934"/>
                    </a:lnTo>
                    <a:lnTo>
                      <a:pt x="743" y="4915"/>
                    </a:lnTo>
                    <a:lnTo>
                      <a:pt x="725" y="4857"/>
                    </a:lnTo>
                    <a:lnTo>
                      <a:pt x="706" y="4781"/>
                    </a:lnTo>
                    <a:lnTo>
                      <a:pt x="667" y="4077"/>
                    </a:lnTo>
                    <a:lnTo>
                      <a:pt x="610" y="3753"/>
                    </a:lnTo>
                    <a:lnTo>
                      <a:pt x="439" y="3334"/>
                    </a:lnTo>
                    <a:lnTo>
                      <a:pt x="172" y="2876"/>
                    </a:lnTo>
                    <a:lnTo>
                      <a:pt x="153" y="2857"/>
                    </a:lnTo>
                    <a:lnTo>
                      <a:pt x="153" y="2819"/>
                    </a:lnTo>
                    <a:lnTo>
                      <a:pt x="134" y="2743"/>
                    </a:lnTo>
                    <a:lnTo>
                      <a:pt x="134" y="2438"/>
                    </a:lnTo>
                    <a:lnTo>
                      <a:pt x="0" y="1200"/>
                    </a:lnTo>
                    <a:lnTo>
                      <a:pt x="0" y="895"/>
                    </a:lnTo>
                    <a:lnTo>
                      <a:pt x="134" y="895"/>
                    </a:lnTo>
                    <a:lnTo>
                      <a:pt x="267" y="895"/>
                    </a:lnTo>
                    <a:lnTo>
                      <a:pt x="496" y="819"/>
                    </a:lnTo>
                    <a:lnTo>
                      <a:pt x="762" y="686"/>
                    </a:lnTo>
                    <a:lnTo>
                      <a:pt x="820" y="648"/>
                    </a:lnTo>
                    <a:lnTo>
                      <a:pt x="934" y="591"/>
                    </a:lnTo>
                    <a:lnTo>
                      <a:pt x="972" y="572"/>
                    </a:lnTo>
                    <a:lnTo>
                      <a:pt x="991" y="572"/>
                    </a:lnTo>
                    <a:lnTo>
                      <a:pt x="991" y="591"/>
                    </a:lnTo>
                    <a:lnTo>
                      <a:pt x="896" y="629"/>
                    </a:lnTo>
                    <a:lnTo>
                      <a:pt x="725" y="762"/>
                    </a:lnTo>
                    <a:lnTo>
                      <a:pt x="629" y="781"/>
                    </a:lnTo>
                    <a:lnTo>
                      <a:pt x="458" y="858"/>
                    </a:lnTo>
                    <a:lnTo>
                      <a:pt x="210" y="934"/>
                    </a:lnTo>
                    <a:lnTo>
                      <a:pt x="344" y="934"/>
                    </a:lnTo>
                    <a:lnTo>
                      <a:pt x="344" y="953"/>
                    </a:lnTo>
                    <a:lnTo>
                      <a:pt x="305" y="972"/>
                    </a:lnTo>
                    <a:lnTo>
                      <a:pt x="401" y="972"/>
                    </a:lnTo>
                    <a:lnTo>
                      <a:pt x="439" y="972"/>
                    </a:lnTo>
                    <a:lnTo>
                      <a:pt x="458" y="934"/>
                    </a:lnTo>
                    <a:lnTo>
                      <a:pt x="477" y="934"/>
                    </a:lnTo>
                    <a:lnTo>
                      <a:pt x="477" y="953"/>
                    </a:lnTo>
                    <a:lnTo>
                      <a:pt x="496" y="953"/>
                    </a:lnTo>
                    <a:lnTo>
                      <a:pt x="515" y="953"/>
                    </a:lnTo>
                    <a:lnTo>
                      <a:pt x="706" y="838"/>
                    </a:lnTo>
                    <a:lnTo>
                      <a:pt x="858" y="781"/>
                    </a:lnTo>
                    <a:lnTo>
                      <a:pt x="896" y="762"/>
                    </a:lnTo>
                    <a:lnTo>
                      <a:pt x="915" y="762"/>
                    </a:lnTo>
                    <a:lnTo>
                      <a:pt x="915" y="781"/>
                    </a:lnTo>
                    <a:lnTo>
                      <a:pt x="972" y="781"/>
                    </a:lnTo>
                    <a:lnTo>
                      <a:pt x="953" y="800"/>
                    </a:lnTo>
                    <a:lnTo>
                      <a:pt x="934" y="800"/>
                    </a:lnTo>
                    <a:lnTo>
                      <a:pt x="934" y="838"/>
                    </a:lnTo>
                    <a:lnTo>
                      <a:pt x="953" y="819"/>
                    </a:lnTo>
                    <a:lnTo>
                      <a:pt x="1029" y="781"/>
                    </a:lnTo>
                    <a:lnTo>
                      <a:pt x="1029" y="762"/>
                    </a:lnTo>
                    <a:lnTo>
                      <a:pt x="953" y="762"/>
                    </a:lnTo>
                    <a:lnTo>
                      <a:pt x="953" y="743"/>
                    </a:lnTo>
                    <a:lnTo>
                      <a:pt x="991" y="724"/>
                    </a:lnTo>
                    <a:lnTo>
                      <a:pt x="1048" y="724"/>
                    </a:lnTo>
                    <a:lnTo>
                      <a:pt x="1087" y="762"/>
                    </a:lnTo>
                    <a:lnTo>
                      <a:pt x="1124" y="800"/>
                    </a:lnTo>
                    <a:lnTo>
                      <a:pt x="1124" y="819"/>
                    </a:lnTo>
                    <a:lnTo>
                      <a:pt x="1124" y="858"/>
                    </a:lnTo>
                    <a:lnTo>
                      <a:pt x="1143" y="876"/>
                    </a:lnTo>
                    <a:lnTo>
                      <a:pt x="1087" y="876"/>
                    </a:lnTo>
                    <a:lnTo>
                      <a:pt x="1201" y="914"/>
                    </a:lnTo>
                    <a:lnTo>
                      <a:pt x="1239" y="914"/>
                    </a:lnTo>
                    <a:lnTo>
                      <a:pt x="1277" y="876"/>
                    </a:lnTo>
                    <a:lnTo>
                      <a:pt x="1277" y="858"/>
                    </a:lnTo>
                    <a:lnTo>
                      <a:pt x="1258" y="838"/>
                    </a:lnTo>
                    <a:lnTo>
                      <a:pt x="1239" y="838"/>
                    </a:lnTo>
                    <a:lnTo>
                      <a:pt x="1239" y="800"/>
                    </a:lnTo>
                    <a:lnTo>
                      <a:pt x="1353" y="781"/>
                    </a:lnTo>
                    <a:lnTo>
                      <a:pt x="1391" y="762"/>
                    </a:lnTo>
                    <a:lnTo>
                      <a:pt x="1372" y="724"/>
                    </a:lnTo>
                    <a:lnTo>
                      <a:pt x="1372" y="705"/>
                    </a:lnTo>
                    <a:lnTo>
                      <a:pt x="1391" y="667"/>
                    </a:lnTo>
                    <a:lnTo>
                      <a:pt x="1410" y="629"/>
                    </a:lnTo>
                    <a:lnTo>
                      <a:pt x="1391" y="629"/>
                    </a:lnTo>
                    <a:lnTo>
                      <a:pt x="1372" y="667"/>
                    </a:lnTo>
                    <a:lnTo>
                      <a:pt x="1296" y="705"/>
                    </a:lnTo>
                    <a:lnTo>
                      <a:pt x="1296" y="724"/>
                    </a:lnTo>
                    <a:lnTo>
                      <a:pt x="1277" y="724"/>
                    </a:lnTo>
                    <a:lnTo>
                      <a:pt x="1277" y="743"/>
                    </a:lnTo>
                    <a:lnTo>
                      <a:pt x="1296" y="762"/>
                    </a:lnTo>
                    <a:lnTo>
                      <a:pt x="1258" y="762"/>
                    </a:lnTo>
                    <a:lnTo>
                      <a:pt x="1201" y="762"/>
                    </a:lnTo>
                    <a:lnTo>
                      <a:pt x="1124" y="762"/>
                    </a:lnTo>
                    <a:lnTo>
                      <a:pt x="1067" y="743"/>
                    </a:lnTo>
                    <a:lnTo>
                      <a:pt x="1163" y="724"/>
                    </a:lnTo>
                    <a:lnTo>
                      <a:pt x="1220" y="667"/>
                    </a:lnTo>
                    <a:lnTo>
                      <a:pt x="1258" y="609"/>
                    </a:lnTo>
                    <a:lnTo>
                      <a:pt x="1296" y="533"/>
                    </a:lnTo>
                    <a:lnTo>
                      <a:pt x="1334" y="514"/>
                    </a:lnTo>
                    <a:lnTo>
                      <a:pt x="1410" y="514"/>
                    </a:lnTo>
                    <a:lnTo>
                      <a:pt x="1448" y="495"/>
                    </a:lnTo>
                    <a:lnTo>
                      <a:pt x="1505" y="438"/>
                    </a:lnTo>
                    <a:lnTo>
                      <a:pt x="1544" y="419"/>
                    </a:lnTo>
                    <a:lnTo>
                      <a:pt x="1600" y="419"/>
                    </a:lnTo>
                    <a:lnTo>
                      <a:pt x="1600" y="438"/>
                    </a:lnTo>
                    <a:lnTo>
                      <a:pt x="1505" y="438"/>
                    </a:lnTo>
                    <a:lnTo>
                      <a:pt x="1505" y="457"/>
                    </a:lnTo>
                    <a:lnTo>
                      <a:pt x="1544" y="495"/>
                    </a:lnTo>
                    <a:lnTo>
                      <a:pt x="1658" y="629"/>
                    </a:lnTo>
                    <a:lnTo>
                      <a:pt x="1696" y="705"/>
                    </a:lnTo>
                    <a:lnTo>
                      <a:pt x="1677" y="724"/>
                    </a:lnTo>
                    <a:lnTo>
                      <a:pt x="1639" y="724"/>
                    </a:lnTo>
                    <a:lnTo>
                      <a:pt x="1600" y="762"/>
                    </a:lnTo>
                    <a:lnTo>
                      <a:pt x="1600" y="743"/>
                    </a:lnTo>
                    <a:lnTo>
                      <a:pt x="1582" y="724"/>
                    </a:lnTo>
                    <a:lnTo>
                      <a:pt x="1582" y="743"/>
                    </a:lnTo>
                    <a:lnTo>
                      <a:pt x="1582" y="762"/>
                    </a:lnTo>
                    <a:lnTo>
                      <a:pt x="1620" y="800"/>
                    </a:lnTo>
                    <a:lnTo>
                      <a:pt x="1658" y="838"/>
                    </a:lnTo>
                    <a:lnTo>
                      <a:pt x="1658" y="895"/>
                    </a:lnTo>
                    <a:lnTo>
                      <a:pt x="1620" y="953"/>
                    </a:lnTo>
                    <a:lnTo>
                      <a:pt x="1734" y="914"/>
                    </a:lnTo>
                    <a:lnTo>
                      <a:pt x="1791" y="895"/>
                    </a:lnTo>
                    <a:lnTo>
                      <a:pt x="1829" y="895"/>
                    </a:lnTo>
                    <a:lnTo>
                      <a:pt x="1849" y="895"/>
                    </a:lnTo>
                    <a:lnTo>
                      <a:pt x="1867" y="895"/>
                    </a:lnTo>
                    <a:lnTo>
                      <a:pt x="1886" y="895"/>
                    </a:lnTo>
                    <a:lnTo>
                      <a:pt x="1886" y="876"/>
                    </a:lnTo>
                    <a:lnTo>
                      <a:pt x="1849" y="858"/>
                    </a:lnTo>
                    <a:lnTo>
                      <a:pt x="1829" y="858"/>
                    </a:lnTo>
                    <a:lnTo>
                      <a:pt x="1829" y="876"/>
                    </a:lnTo>
                    <a:lnTo>
                      <a:pt x="1810" y="876"/>
                    </a:lnTo>
                    <a:lnTo>
                      <a:pt x="1810" y="858"/>
                    </a:lnTo>
                    <a:lnTo>
                      <a:pt x="1963" y="800"/>
                    </a:lnTo>
                    <a:lnTo>
                      <a:pt x="2001" y="762"/>
                    </a:lnTo>
                    <a:lnTo>
                      <a:pt x="2039" y="762"/>
                    </a:lnTo>
                    <a:lnTo>
                      <a:pt x="2001" y="781"/>
                    </a:lnTo>
                    <a:lnTo>
                      <a:pt x="2039" y="800"/>
                    </a:lnTo>
                    <a:lnTo>
                      <a:pt x="2058" y="781"/>
                    </a:lnTo>
                    <a:lnTo>
                      <a:pt x="2077" y="781"/>
                    </a:lnTo>
                    <a:lnTo>
                      <a:pt x="2096" y="800"/>
                    </a:lnTo>
                    <a:lnTo>
                      <a:pt x="2115" y="838"/>
                    </a:lnTo>
                    <a:lnTo>
                      <a:pt x="2134" y="838"/>
                    </a:lnTo>
                    <a:lnTo>
                      <a:pt x="2134" y="800"/>
                    </a:lnTo>
                    <a:lnTo>
                      <a:pt x="2134" y="762"/>
                    </a:lnTo>
                    <a:lnTo>
                      <a:pt x="2172" y="762"/>
                    </a:lnTo>
                    <a:lnTo>
                      <a:pt x="2153" y="743"/>
                    </a:lnTo>
                    <a:lnTo>
                      <a:pt x="2115" y="743"/>
                    </a:lnTo>
                    <a:lnTo>
                      <a:pt x="2096" y="743"/>
                    </a:lnTo>
                    <a:lnTo>
                      <a:pt x="2058" y="743"/>
                    </a:lnTo>
                    <a:lnTo>
                      <a:pt x="2382" y="705"/>
                    </a:lnTo>
                    <a:lnTo>
                      <a:pt x="2362" y="648"/>
                    </a:lnTo>
                    <a:lnTo>
                      <a:pt x="2401" y="629"/>
                    </a:lnTo>
                    <a:lnTo>
                      <a:pt x="2439" y="629"/>
                    </a:lnTo>
                    <a:lnTo>
                      <a:pt x="2439" y="572"/>
                    </a:lnTo>
                    <a:lnTo>
                      <a:pt x="2477" y="572"/>
                    </a:lnTo>
                    <a:lnTo>
                      <a:pt x="2496" y="591"/>
                    </a:lnTo>
                    <a:lnTo>
                      <a:pt x="2515" y="591"/>
                    </a:lnTo>
                    <a:lnTo>
                      <a:pt x="2553" y="572"/>
                    </a:lnTo>
                    <a:lnTo>
                      <a:pt x="2667" y="648"/>
                    </a:lnTo>
                    <a:lnTo>
                      <a:pt x="2724" y="667"/>
                    </a:lnTo>
                    <a:lnTo>
                      <a:pt x="2953" y="686"/>
                    </a:lnTo>
                    <a:lnTo>
                      <a:pt x="3010" y="705"/>
                    </a:lnTo>
                    <a:lnTo>
                      <a:pt x="3010" y="686"/>
                    </a:lnTo>
                    <a:lnTo>
                      <a:pt x="3087" y="705"/>
                    </a:lnTo>
                    <a:lnTo>
                      <a:pt x="3182" y="705"/>
                    </a:lnTo>
                    <a:lnTo>
                      <a:pt x="3810" y="533"/>
                    </a:lnTo>
                    <a:lnTo>
                      <a:pt x="4401" y="305"/>
                    </a:lnTo>
                    <a:lnTo>
                      <a:pt x="4858" y="0"/>
                    </a:lnTo>
                    <a:lnTo>
                      <a:pt x="4934" y="133"/>
                    </a:lnTo>
                    <a:lnTo>
                      <a:pt x="4953" y="191"/>
                    </a:lnTo>
                    <a:lnTo>
                      <a:pt x="5010" y="362"/>
                    </a:lnTo>
                    <a:close/>
                    <a:moveTo>
                      <a:pt x="1143" y="819"/>
                    </a:moveTo>
                    <a:lnTo>
                      <a:pt x="1143" y="800"/>
                    </a:lnTo>
                    <a:lnTo>
                      <a:pt x="1124" y="800"/>
                    </a:lnTo>
                    <a:lnTo>
                      <a:pt x="1143" y="800"/>
                    </a:lnTo>
                    <a:lnTo>
                      <a:pt x="1163" y="800"/>
                    </a:lnTo>
                    <a:lnTo>
                      <a:pt x="1182" y="819"/>
                    </a:lnTo>
                    <a:lnTo>
                      <a:pt x="1182" y="858"/>
                    </a:lnTo>
                    <a:lnTo>
                      <a:pt x="1143" y="819"/>
                    </a:lnTo>
                    <a:close/>
                    <a:moveTo>
                      <a:pt x="2362" y="438"/>
                    </a:moveTo>
                    <a:lnTo>
                      <a:pt x="2439" y="457"/>
                    </a:lnTo>
                    <a:lnTo>
                      <a:pt x="2534" y="495"/>
                    </a:lnTo>
                    <a:lnTo>
                      <a:pt x="2667" y="609"/>
                    </a:lnTo>
                    <a:lnTo>
                      <a:pt x="2591" y="572"/>
                    </a:lnTo>
                    <a:lnTo>
                      <a:pt x="2115" y="362"/>
                    </a:lnTo>
                    <a:lnTo>
                      <a:pt x="2039" y="343"/>
                    </a:lnTo>
                    <a:lnTo>
                      <a:pt x="2134" y="343"/>
                    </a:lnTo>
                    <a:lnTo>
                      <a:pt x="2286" y="419"/>
                    </a:lnTo>
                    <a:lnTo>
                      <a:pt x="2362" y="438"/>
                    </a:lnTo>
                    <a:close/>
                    <a:moveTo>
                      <a:pt x="1448" y="305"/>
                    </a:moveTo>
                    <a:lnTo>
                      <a:pt x="1524" y="267"/>
                    </a:lnTo>
                    <a:lnTo>
                      <a:pt x="2001" y="324"/>
                    </a:lnTo>
                    <a:lnTo>
                      <a:pt x="1981" y="343"/>
                    </a:lnTo>
                    <a:lnTo>
                      <a:pt x="1944" y="343"/>
                    </a:lnTo>
                    <a:lnTo>
                      <a:pt x="1867" y="324"/>
                    </a:lnTo>
                    <a:lnTo>
                      <a:pt x="1772" y="305"/>
                    </a:lnTo>
                    <a:lnTo>
                      <a:pt x="1677" y="286"/>
                    </a:lnTo>
                    <a:lnTo>
                      <a:pt x="1582" y="324"/>
                    </a:lnTo>
                    <a:lnTo>
                      <a:pt x="1524" y="305"/>
                    </a:lnTo>
                    <a:lnTo>
                      <a:pt x="1448" y="343"/>
                    </a:lnTo>
                    <a:lnTo>
                      <a:pt x="1087" y="533"/>
                    </a:lnTo>
                    <a:lnTo>
                      <a:pt x="1010" y="591"/>
                    </a:lnTo>
                    <a:lnTo>
                      <a:pt x="1048" y="533"/>
                    </a:lnTo>
                    <a:lnTo>
                      <a:pt x="1124" y="495"/>
                    </a:lnTo>
                    <a:lnTo>
                      <a:pt x="1182" y="477"/>
                    </a:lnTo>
                    <a:lnTo>
                      <a:pt x="1220" y="438"/>
                    </a:lnTo>
                    <a:lnTo>
                      <a:pt x="1258" y="419"/>
                    </a:lnTo>
                    <a:lnTo>
                      <a:pt x="1410" y="343"/>
                    </a:lnTo>
                    <a:lnTo>
                      <a:pt x="1448" y="30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94" name="Freeform 3">
                <a:extLst>
                  <a:ext uri="{FF2B5EF4-FFF2-40B4-BE49-F238E27FC236}">
                    <a16:creationId xmlns:a16="http://schemas.microsoft.com/office/drawing/2014/main" id="{E4B8D86F-AAA6-F24F-A462-BD9BD4696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7863" y="10231438"/>
                <a:ext cx="2305050" cy="3902075"/>
              </a:xfrm>
              <a:custGeom>
                <a:avLst/>
                <a:gdLst>
                  <a:gd name="T0" fmla="*/ 101246495 w 6402"/>
                  <a:gd name="T1" fmla="*/ 1320777327 h 10839"/>
                  <a:gd name="T2" fmla="*/ 51854984 w 6402"/>
                  <a:gd name="T3" fmla="*/ 1323239749 h 10839"/>
                  <a:gd name="T4" fmla="*/ 9852451 w 6402"/>
                  <a:gd name="T5" fmla="*/ 1338014281 h 10839"/>
                  <a:gd name="T6" fmla="*/ 4926225 w 6402"/>
                  <a:gd name="T7" fmla="*/ 1308465216 h 10839"/>
                  <a:gd name="T8" fmla="*/ 49391871 w 6402"/>
                  <a:gd name="T9" fmla="*/ 1281248612 h 10839"/>
                  <a:gd name="T10" fmla="*/ 118617902 w 6402"/>
                  <a:gd name="T11" fmla="*/ 1256494430 h 10839"/>
                  <a:gd name="T12" fmla="*/ 153101479 w 6402"/>
                  <a:gd name="T13" fmla="*/ 1167587313 h 10839"/>
                  <a:gd name="T14" fmla="*/ 155564591 w 6402"/>
                  <a:gd name="T15" fmla="*/ 1103434017 h 10839"/>
                  <a:gd name="T16" fmla="*/ 187714674 w 6402"/>
                  <a:gd name="T17" fmla="*/ 1086197063 h 10839"/>
                  <a:gd name="T18" fmla="*/ 375428988 w 6402"/>
                  <a:gd name="T19" fmla="*/ 1034356238 h 10839"/>
                  <a:gd name="T20" fmla="*/ 422228128 w 6402"/>
                  <a:gd name="T21" fmla="*/ 1056518037 h 10839"/>
                  <a:gd name="T22" fmla="*/ 456841323 w 6402"/>
                  <a:gd name="T23" fmla="*/ 1058980459 h 10839"/>
                  <a:gd name="T24" fmla="*/ 479008977 w 6402"/>
                  <a:gd name="T25" fmla="*/ 1071422530 h 10839"/>
                  <a:gd name="T26" fmla="*/ 506232834 w 6402"/>
                  <a:gd name="T27" fmla="*/ 1002344391 h 10839"/>
                  <a:gd name="T28" fmla="*/ 535919804 w 6402"/>
                  <a:gd name="T29" fmla="*/ 928211806 h 10839"/>
                  <a:gd name="T30" fmla="*/ 605016577 w 6402"/>
                  <a:gd name="T31" fmla="*/ 814680107 h 10839"/>
                  <a:gd name="T32" fmla="*/ 501306609 w 6402"/>
                  <a:gd name="T33" fmla="*/ 804830419 h 10839"/>
                  <a:gd name="T34" fmla="*/ 474212730 w 6402"/>
                  <a:gd name="T35" fmla="*/ 775151393 h 10839"/>
                  <a:gd name="T36" fmla="*/ 496380384 w 6402"/>
                  <a:gd name="T37" fmla="*/ 693631542 h 10839"/>
                  <a:gd name="T38" fmla="*/ 533456692 w 6402"/>
                  <a:gd name="T39" fmla="*/ 656694850 h 10839"/>
                  <a:gd name="T40" fmla="*/ 605016577 w 6402"/>
                  <a:gd name="T41" fmla="*/ 631941028 h 10839"/>
                  <a:gd name="T42" fmla="*/ 563014043 w 6402"/>
                  <a:gd name="T43" fmla="*/ 597466759 h 10839"/>
                  <a:gd name="T44" fmla="*/ 563014043 w 6402"/>
                  <a:gd name="T45" fmla="*/ 550550778 h 10839"/>
                  <a:gd name="T46" fmla="*/ 587645170 w 6402"/>
                  <a:gd name="T47" fmla="*/ 538238308 h 10839"/>
                  <a:gd name="T48" fmla="*/ 639499793 w 6402"/>
                  <a:gd name="T49" fmla="*/ 525796596 h 10839"/>
                  <a:gd name="T50" fmla="*/ 651944975 w 6402"/>
                  <a:gd name="T51" fmla="*/ 486267882 h 10839"/>
                  <a:gd name="T52" fmla="*/ 651944975 w 6402"/>
                  <a:gd name="T53" fmla="*/ 412264898 h 10839"/>
                  <a:gd name="T54" fmla="*/ 649481862 w 6402"/>
                  <a:gd name="T55" fmla="*/ 338132313 h 10839"/>
                  <a:gd name="T56" fmla="*/ 666723651 w 6402"/>
                  <a:gd name="T57" fmla="*/ 244429952 h 10839"/>
                  <a:gd name="T58" fmla="*/ 627184230 w 6402"/>
                  <a:gd name="T59" fmla="*/ 111069276 h 10839"/>
                  <a:gd name="T60" fmla="*/ 567940269 w 6402"/>
                  <a:gd name="T61" fmla="*/ 46915981 h 10839"/>
                  <a:gd name="T62" fmla="*/ 582848563 w 6402"/>
                  <a:gd name="T63" fmla="*/ 0 h 10839"/>
                  <a:gd name="T64" fmla="*/ 701336846 w 6402"/>
                  <a:gd name="T65" fmla="*/ 153060413 h 10839"/>
                  <a:gd name="T66" fmla="*/ 750728717 w 6402"/>
                  <a:gd name="T67" fmla="*/ 335669891 h 10839"/>
                  <a:gd name="T68" fmla="*/ 698873734 w 6402"/>
                  <a:gd name="T69" fmla="*/ 417189742 h 10839"/>
                  <a:gd name="T70" fmla="*/ 721041747 w 6402"/>
                  <a:gd name="T71" fmla="*/ 612241292 h 10839"/>
                  <a:gd name="T72" fmla="*/ 755654582 w 6402"/>
                  <a:gd name="T73" fmla="*/ 649307584 h 10839"/>
                  <a:gd name="T74" fmla="*/ 765507033 w 6402"/>
                  <a:gd name="T75" fmla="*/ 708536035 h 10839"/>
                  <a:gd name="T76" fmla="*/ 760580808 w 6402"/>
                  <a:gd name="T77" fmla="*/ 789926285 h 10839"/>
                  <a:gd name="T78" fmla="*/ 780415327 w 6402"/>
                  <a:gd name="T79" fmla="*/ 841767110 h 10839"/>
                  <a:gd name="T80" fmla="*/ 743339379 w 6402"/>
                  <a:gd name="T81" fmla="*/ 910845250 h 10839"/>
                  <a:gd name="T82" fmla="*/ 721041747 w 6402"/>
                  <a:gd name="T83" fmla="*/ 952965988 h 10839"/>
                  <a:gd name="T84" fmla="*/ 782748821 w 6402"/>
                  <a:gd name="T85" fmla="*/ 994827523 h 10839"/>
                  <a:gd name="T86" fmla="*/ 809972679 w 6402"/>
                  <a:gd name="T87" fmla="*/ 1026968971 h 10839"/>
                  <a:gd name="T88" fmla="*/ 819825129 w 6402"/>
                  <a:gd name="T89" fmla="*/ 1105896799 h 10839"/>
                  <a:gd name="T90" fmla="*/ 735820423 w 6402"/>
                  <a:gd name="T91" fmla="*/ 1041743504 h 10839"/>
                  <a:gd name="T92" fmla="*/ 676576101 w 6402"/>
                  <a:gd name="T93" fmla="*/ 1041743504 h 10839"/>
                  <a:gd name="T94" fmla="*/ 634703187 w 6402"/>
                  <a:gd name="T95" fmla="*/ 1009602056 h 10839"/>
                  <a:gd name="T96" fmla="*/ 612405914 w 6402"/>
                  <a:gd name="T97" fmla="*/ 1046668348 h 10839"/>
                  <a:gd name="T98" fmla="*/ 605016577 w 6402"/>
                  <a:gd name="T99" fmla="*/ 1105896799 h 10839"/>
                  <a:gd name="T100" fmla="*/ 501306609 w 6402"/>
                  <a:gd name="T101" fmla="*/ 1199728761 h 10839"/>
                  <a:gd name="T102" fmla="*/ 417301903 w 6402"/>
                  <a:gd name="T103" fmla="*/ 1199728761 h 10839"/>
                  <a:gd name="T104" fmla="*/ 367910031 w 6402"/>
                  <a:gd name="T105" fmla="*/ 1155275202 h 10839"/>
                  <a:gd name="T106" fmla="*/ 320981633 w 6402"/>
                  <a:gd name="T107" fmla="*/ 1246644742 h 10839"/>
                  <a:gd name="T108" fmla="*/ 279108718 w 6402"/>
                  <a:gd name="T109" fmla="*/ 1286173456 h 10839"/>
                  <a:gd name="T110" fmla="*/ 242032410 w 6402"/>
                  <a:gd name="T111" fmla="*/ 1300947989 h 10839"/>
                  <a:gd name="T112" fmla="*/ 125877621 w 6402"/>
                  <a:gd name="T113" fmla="*/ 1372488551 h 108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02" h="10839">
                    <a:moveTo>
                      <a:pt x="819" y="10838"/>
                    </a:moveTo>
                    <a:lnTo>
                      <a:pt x="629" y="10838"/>
                    </a:lnTo>
                    <a:lnTo>
                      <a:pt x="724" y="10553"/>
                    </a:lnTo>
                    <a:lnTo>
                      <a:pt x="800" y="10343"/>
                    </a:lnTo>
                    <a:lnTo>
                      <a:pt x="800" y="10267"/>
                    </a:lnTo>
                    <a:lnTo>
                      <a:pt x="781" y="10191"/>
                    </a:lnTo>
                    <a:lnTo>
                      <a:pt x="705" y="10133"/>
                    </a:lnTo>
                    <a:lnTo>
                      <a:pt x="648" y="10096"/>
                    </a:lnTo>
                    <a:lnTo>
                      <a:pt x="590" y="10096"/>
                    </a:lnTo>
                    <a:lnTo>
                      <a:pt x="534" y="10096"/>
                    </a:lnTo>
                    <a:lnTo>
                      <a:pt x="476" y="10133"/>
                    </a:lnTo>
                    <a:lnTo>
                      <a:pt x="400" y="10210"/>
                    </a:lnTo>
                    <a:lnTo>
                      <a:pt x="267" y="10495"/>
                    </a:lnTo>
                    <a:lnTo>
                      <a:pt x="248" y="10457"/>
                    </a:lnTo>
                    <a:lnTo>
                      <a:pt x="209" y="10419"/>
                    </a:lnTo>
                    <a:lnTo>
                      <a:pt x="76" y="10324"/>
                    </a:lnTo>
                    <a:lnTo>
                      <a:pt x="38" y="10286"/>
                    </a:lnTo>
                    <a:lnTo>
                      <a:pt x="19" y="10267"/>
                    </a:lnTo>
                    <a:lnTo>
                      <a:pt x="0" y="10228"/>
                    </a:lnTo>
                    <a:lnTo>
                      <a:pt x="0" y="10191"/>
                    </a:lnTo>
                    <a:lnTo>
                      <a:pt x="0" y="10133"/>
                    </a:lnTo>
                    <a:lnTo>
                      <a:pt x="38" y="10096"/>
                    </a:lnTo>
                    <a:lnTo>
                      <a:pt x="76" y="10019"/>
                    </a:lnTo>
                    <a:lnTo>
                      <a:pt x="114" y="9981"/>
                    </a:lnTo>
                    <a:lnTo>
                      <a:pt x="153" y="9943"/>
                    </a:lnTo>
                    <a:lnTo>
                      <a:pt x="229" y="9905"/>
                    </a:lnTo>
                    <a:lnTo>
                      <a:pt x="305" y="9886"/>
                    </a:lnTo>
                    <a:lnTo>
                      <a:pt x="381" y="9886"/>
                    </a:lnTo>
                    <a:lnTo>
                      <a:pt x="534" y="9867"/>
                    </a:lnTo>
                    <a:lnTo>
                      <a:pt x="610" y="9867"/>
                    </a:lnTo>
                    <a:lnTo>
                      <a:pt x="686" y="9829"/>
                    </a:lnTo>
                    <a:lnTo>
                      <a:pt x="762" y="9791"/>
                    </a:lnTo>
                    <a:lnTo>
                      <a:pt x="800" y="9771"/>
                    </a:lnTo>
                    <a:lnTo>
                      <a:pt x="915" y="9695"/>
                    </a:lnTo>
                    <a:lnTo>
                      <a:pt x="1124" y="9410"/>
                    </a:lnTo>
                    <a:lnTo>
                      <a:pt x="1143" y="9371"/>
                    </a:lnTo>
                    <a:lnTo>
                      <a:pt x="1162" y="9314"/>
                    </a:lnTo>
                    <a:lnTo>
                      <a:pt x="1200" y="9200"/>
                    </a:lnTo>
                    <a:lnTo>
                      <a:pt x="1200" y="9181"/>
                    </a:lnTo>
                    <a:lnTo>
                      <a:pt x="1181" y="9009"/>
                    </a:lnTo>
                    <a:lnTo>
                      <a:pt x="1124" y="8819"/>
                    </a:lnTo>
                    <a:lnTo>
                      <a:pt x="1124" y="8743"/>
                    </a:lnTo>
                    <a:lnTo>
                      <a:pt x="1124" y="8705"/>
                    </a:lnTo>
                    <a:lnTo>
                      <a:pt x="1124" y="8648"/>
                    </a:lnTo>
                    <a:lnTo>
                      <a:pt x="1143" y="8609"/>
                    </a:lnTo>
                    <a:lnTo>
                      <a:pt x="1200" y="8514"/>
                    </a:lnTo>
                    <a:lnTo>
                      <a:pt x="1238" y="8476"/>
                    </a:lnTo>
                    <a:lnTo>
                      <a:pt x="1296" y="8438"/>
                    </a:lnTo>
                    <a:lnTo>
                      <a:pt x="1333" y="8419"/>
                    </a:lnTo>
                    <a:lnTo>
                      <a:pt x="1372" y="8400"/>
                    </a:lnTo>
                    <a:lnTo>
                      <a:pt x="1410" y="8400"/>
                    </a:lnTo>
                    <a:lnTo>
                      <a:pt x="1448" y="8381"/>
                    </a:lnTo>
                    <a:lnTo>
                      <a:pt x="1524" y="8400"/>
                    </a:lnTo>
                    <a:lnTo>
                      <a:pt x="1772" y="8457"/>
                    </a:lnTo>
                    <a:lnTo>
                      <a:pt x="1809" y="8457"/>
                    </a:lnTo>
                    <a:lnTo>
                      <a:pt x="1848" y="8457"/>
                    </a:lnTo>
                    <a:lnTo>
                      <a:pt x="2819" y="8000"/>
                    </a:lnTo>
                    <a:lnTo>
                      <a:pt x="2896" y="7981"/>
                    </a:lnTo>
                    <a:lnTo>
                      <a:pt x="2933" y="7962"/>
                    </a:lnTo>
                    <a:lnTo>
                      <a:pt x="2972" y="7981"/>
                    </a:lnTo>
                    <a:lnTo>
                      <a:pt x="3010" y="7981"/>
                    </a:lnTo>
                    <a:lnTo>
                      <a:pt x="3067" y="8019"/>
                    </a:lnTo>
                    <a:lnTo>
                      <a:pt x="3219" y="8133"/>
                    </a:lnTo>
                    <a:lnTo>
                      <a:pt x="3257" y="8152"/>
                    </a:lnTo>
                    <a:lnTo>
                      <a:pt x="3296" y="8171"/>
                    </a:lnTo>
                    <a:lnTo>
                      <a:pt x="3333" y="8171"/>
                    </a:lnTo>
                    <a:lnTo>
                      <a:pt x="3409" y="8152"/>
                    </a:lnTo>
                    <a:lnTo>
                      <a:pt x="3448" y="8152"/>
                    </a:lnTo>
                    <a:lnTo>
                      <a:pt x="3486" y="8152"/>
                    </a:lnTo>
                    <a:lnTo>
                      <a:pt x="3524" y="8171"/>
                    </a:lnTo>
                    <a:lnTo>
                      <a:pt x="3543" y="8210"/>
                    </a:lnTo>
                    <a:lnTo>
                      <a:pt x="3581" y="8267"/>
                    </a:lnTo>
                    <a:lnTo>
                      <a:pt x="3600" y="8305"/>
                    </a:lnTo>
                    <a:lnTo>
                      <a:pt x="3638" y="8305"/>
                    </a:lnTo>
                    <a:lnTo>
                      <a:pt x="3676" y="8286"/>
                    </a:lnTo>
                    <a:lnTo>
                      <a:pt x="3695" y="8267"/>
                    </a:lnTo>
                    <a:lnTo>
                      <a:pt x="3753" y="8133"/>
                    </a:lnTo>
                    <a:lnTo>
                      <a:pt x="3790" y="8095"/>
                    </a:lnTo>
                    <a:lnTo>
                      <a:pt x="3810" y="8076"/>
                    </a:lnTo>
                    <a:lnTo>
                      <a:pt x="3848" y="8000"/>
                    </a:lnTo>
                    <a:lnTo>
                      <a:pt x="3867" y="7924"/>
                    </a:lnTo>
                    <a:lnTo>
                      <a:pt x="3905" y="7734"/>
                    </a:lnTo>
                    <a:lnTo>
                      <a:pt x="3943" y="7638"/>
                    </a:lnTo>
                    <a:lnTo>
                      <a:pt x="3962" y="7581"/>
                    </a:lnTo>
                    <a:lnTo>
                      <a:pt x="4000" y="7543"/>
                    </a:lnTo>
                    <a:lnTo>
                      <a:pt x="4000" y="7524"/>
                    </a:lnTo>
                    <a:lnTo>
                      <a:pt x="4039" y="7467"/>
                    </a:lnTo>
                    <a:lnTo>
                      <a:pt x="4134" y="7162"/>
                    </a:lnTo>
                    <a:lnTo>
                      <a:pt x="4267" y="6838"/>
                    </a:lnTo>
                    <a:lnTo>
                      <a:pt x="4343" y="6724"/>
                    </a:lnTo>
                    <a:lnTo>
                      <a:pt x="4610" y="6438"/>
                    </a:lnTo>
                    <a:lnTo>
                      <a:pt x="4648" y="6400"/>
                    </a:lnTo>
                    <a:lnTo>
                      <a:pt x="4667" y="6343"/>
                    </a:lnTo>
                    <a:lnTo>
                      <a:pt x="4667" y="6286"/>
                    </a:lnTo>
                    <a:lnTo>
                      <a:pt x="4667" y="6229"/>
                    </a:lnTo>
                    <a:lnTo>
                      <a:pt x="4648" y="6171"/>
                    </a:lnTo>
                    <a:lnTo>
                      <a:pt x="4610" y="6152"/>
                    </a:lnTo>
                    <a:lnTo>
                      <a:pt x="4591" y="6152"/>
                    </a:lnTo>
                    <a:lnTo>
                      <a:pt x="4171" y="6210"/>
                    </a:lnTo>
                    <a:lnTo>
                      <a:pt x="3867" y="6210"/>
                    </a:lnTo>
                    <a:lnTo>
                      <a:pt x="3753" y="6190"/>
                    </a:lnTo>
                    <a:lnTo>
                      <a:pt x="3714" y="6171"/>
                    </a:lnTo>
                    <a:lnTo>
                      <a:pt x="3676" y="6152"/>
                    </a:lnTo>
                    <a:lnTo>
                      <a:pt x="3658" y="6114"/>
                    </a:lnTo>
                    <a:lnTo>
                      <a:pt x="3638" y="6057"/>
                    </a:lnTo>
                    <a:lnTo>
                      <a:pt x="3658" y="5981"/>
                    </a:lnTo>
                    <a:lnTo>
                      <a:pt x="3676" y="5943"/>
                    </a:lnTo>
                    <a:lnTo>
                      <a:pt x="3695" y="5885"/>
                    </a:lnTo>
                    <a:lnTo>
                      <a:pt x="3714" y="5790"/>
                    </a:lnTo>
                    <a:lnTo>
                      <a:pt x="3772" y="5543"/>
                    </a:lnTo>
                    <a:lnTo>
                      <a:pt x="3810" y="5390"/>
                    </a:lnTo>
                    <a:lnTo>
                      <a:pt x="3829" y="5352"/>
                    </a:lnTo>
                    <a:lnTo>
                      <a:pt x="3886" y="5257"/>
                    </a:lnTo>
                    <a:lnTo>
                      <a:pt x="3943" y="5181"/>
                    </a:lnTo>
                    <a:lnTo>
                      <a:pt x="4019" y="5124"/>
                    </a:lnTo>
                    <a:lnTo>
                      <a:pt x="4057" y="5105"/>
                    </a:lnTo>
                    <a:lnTo>
                      <a:pt x="4095" y="5086"/>
                    </a:lnTo>
                    <a:lnTo>
                      <a:pt x="4115" y="5067"/>
                    </a:lnTo>
                    <a:lnTo>
                      <a:pt x="4210" y="5047"/>
                    </a:lnTo>
                    <a:lnTo>
                      <a:pt x="4572" y="4991"/>
                    </a:lnTo>
                    <a:lnTo>
                      <a:pt x="4610" y="4971"/>
                    </a:lnTo>
                    <a:lnTo>
                      <a:pt x="4648" y="4952"/>
                    </a:lnTo>
                    <a:lnTo>
                      <a:pt x="4667" y="4914"/>
                    </a:lnTo>
                    <a:lnTo>
                      <a:pt x="4667" y="4876"/>
                    </a:lnTo>
                    <a:lnTo>
                      <a:pt x="4648" y="4819"/>
                    </a:lnTo>
                    <a:lnTo>
                      <a:pt x="4610" y="4781"/>
                    </a:lnTo>
                    <a:lnTo>
                      <a:pt x="4572" y="4762"/>
                    </a:lnTo>
                    <a:lnTo>
                      <a:pt x="4515" y="4724"/>
                    </a:lnTo>
                    <a:lnTo>
                      <a:pt x="4362" y="4647"/>
                    </a:lnTo>
                    <a:lnTo>
                      <a:pt x="4343" y="4610"/>
                    </a:lnTo>
                    <a:lnTo>
                      <a:pt x="4305" y="4590"/>
                    </a:lnTo>
                    <a:lnTo>
                      <a:pt x="4286" y="4533"/>
                    </a:lnTo>
                    <a:lnTo>
                      <a:pt x="4286" y="4476"/>
                    </a:lnTo>
                    <a:lnTo>
                      <a:pt x="4305" y="4381"/>
                    </a:lnTo>
                    <a:lnTo>
                      <a:pt x="4324" y="4285"/>
                    </a:lnTo>
                    <a:lnTo>
                      <a:pt x="4343" y="4248"/>
                    </a:lnTo>
                    <a:lnTo>
                      <a:pt x="4343" y="4229"/>
                    </a:lnTo>
                    <a:lnTo>
                      <a:pt x="4362" y="4209"/>
                    </a:lnTo>
                    <a:lnTo>
                      <a:pt x="4381" y="4190"/>
                    </a:lnTo>
                    <a:lnTo>
                      <a:pt x="4420" y="4171"/>
                    </a:lnTo>
                    <a:lnTo>
                      <a:pt x="4457" y="4153"/>
                    </a:lnTo>
                    <a:lnTo>
                      <a:pt x="4533" y="4153"/>
                    </a:lnTo>
                    <a:lnTo>
                      <a:pt x="4724" y="4153"/>
                    </a:lnTo>
                    <a:lnTo>
                      <a:pt x="4800" y="4133"/>
                    </a:lnTo>
                    <a:lnTo>
                      <a:pt x="4838" y="4133"/>
                    </a:lnTo>
                    <a:lnTo>
                      <a:pt x="4877" y="4114"/>
                    </a:lnTo>
                    <a:lnTo>
                      <a:pt x="4914" y="4095"/>
                    </a:lnTo>
                    <a:lnTo>
                      <a:pt x="4933" y="4057"/>
                    </a:lnTo>
                    <a:lnTo>
                      <a:pt x="4972" y="4019"/>
                    </a:lnTo>
                    <a:lnTo>
                      <a:pt x="4972" y="4000"/>
                    </a:lnTo>
                    <a:lnTo>
                      <a:pt x="5010" y="3962"/>
                    </a:lnTo>
                    <a:lnTo>
                      <a:pt x="5010" y="3943"/>
                    </a:lnTo>
                    <a:lnTo>
                      <a:pt x="5048" y="3809"/>
                    </a:lnTo>
                    <a:lnTo>
                      <a:pt x="5029" y="3752"/>
                    </a:lnTo>
                    <a:lnTo>
                      <a:pt x="4991" y="3619"/>
                    </a:lnTo>
                    <a:lnTo>
                      <a:pt x="4991" y="3581"/>
                    </a:lnTo>
                    <a:lnTo>
                      <a:pt x="4991" y="3467"/>
                    </a:lnTo>
                    <a:lnTo>
                      <a:pt x="5010" y="3428"/>
                    </a:lnTo>
                    <a:lnTo>
                      <a:pt x="5010" y="3352"/>
                    </a:lnTo>
                    <a:lnTo>
                      <a:pt x="5029" y="3181"/>
                    </a:lnTo>
                    <a:lnTo>
                      <a:pt x="5029" y="3143"/>
                    </a:lnTo>
                    <a:lnTo>
                      <a:pt x="5010" y="2914"/>
                    </a:lnTo>
                    <a:lnTo>
                      <a:pt x="5010" y="2724"/>
                    </a:lnTo>
                    <a:lnTo>
                      <a:pt x="5010" y="2666"/>
                    </a:lnTo>
                    <a:lnTo>
                      <a:pt x="5010" y="2609"/>
                    </a:lnTo>
                    <a:lnTo>
                      <a:pt x="5029" y="2476"/>
                    </a:lnTo>
                    <a:lnTo>
                      <a:pt x="5143" y="2209"/>
                    </a:lnTo>
                    <a:lnTo>
                      <a:pt x="5181" y="2076"/>
                    </a:lnTo>
                    <a:lnTo>
                      <a:pt x="5162" y="2019"/>
                    </a:lnTo>
                    <a:lnTo>
                      <a:pt x="5162" y="2000"/>
                    </a:lnTo>
                    <a:lnTo>
                      <a:pt x="5143" y="1886"/>
                    </a:lnTo>
                    <a:lnTo>
                      <a:pt x="5086" y="1714"/>
                    </a:lnTo>
                    <a:lnTo>
                      <a:pt x="4953" y="1428"/>
                    </a:lnTo>
                    <a:lnTo>
                      <a:pt x="4933" y="1371"/>
                    </a:lnTo>
                    <a:lnTo>
                      <a:pt x="4914" y="1333"/>
                    </a:lnTo>
                    <a:lnTo>
                      <a:pt x="4877" y="990"/>
                    </a:lnTo>
                    <a:lnTo>
                      <a:pt x="4838" y="857"/>
                    </a:lnTo>
                    <a:lnTo>
                      <a:pt x="4800" y="781"/>
                    </a:lnTo>
                    <a:lnTo>
                      <a:pt x="4743" y="704"/>
                    </a:lnTo>
                    <a:lnTo>
                      <a:pt x="4686" y="628"/>
                    </a:lnTo>
                    <a:lnTo>
                      <a:pt x="4572" y="552"/>
                    </a:lnTo>
                    <a:lnTo>
                      <a:pt x="4343" y="419"/>
                    </a:lnTo>
                    <a:lnTo>
                      <a:pt x="4381" y="362"/>
                    </a:lnTo>
                    <a:lnTo>
                      <a:pt x="4420" y="362"/>
                    </a:lnTo>
                    <a:lnTo>
                      <a:pt x="4438" y="323"/>
                    </a:lnTo>
                    <a:lnTo>
                      <a:pt x="4457" y="305"/>
                    </a:lnTo>
                    <a:lnTo>
                      <a:pt x="4457" y="247"/>
                    </a:lnTo>
                    <a:lnTo>
                      <a:pt x="4457" y="76"/>
                    </a:lnTo>
                    <a:lnTo>
                      <a:pt x="4496" y="0"/>
                    </a:lnTo>
                    <a:lnTo>
                      <a:pt x="5105" y="476"/>
                    </a:lnTo>
                    <a:lnTo>
                      <a:pt x="5219" y="609"/>
                    </a:lnTo>
                    <a:lnTo>
                      <a:pt x="5314" y="800"/>
                    </a:lnTo>
                    <a:lnTo>
                      <a:pt x="5353" y="895"/>
                    </a:lnTo>
                    <a:lnTo>
                      <a:pt x="5391" y="990"/>
                    </a:lnTo>
                    <a:lnTo>
                      <a:pt x="5410" y="1181"/>
                    </a:lnTo>
                    <a:lnTo>
                      <a:pt x="5429" y="1638"/>
                    </a:lnTo>
                    <a:lnTo>
                      <a:pt x="5448" y="1752"/>
                    </a:lnTo>
                    <a:lnTo>
                      <a:pt x="5448" y="1809"/>
                    </a:lnTo>
                    <a:lnTo>
                      <a:pt x="5791" y="2495"/>
                    </a:lnTo>
                    <a:lnTo>
                      <a:pt x="5791" y="2514"/>
                    </a:lnTo>
                    <a:lnTo>
                      <a:pt x="5791" y="2590"/>
                    </a:lnTo>
                    <a:lnTo>
                      <a:pt x="5753" y="2666"/>
                    </a:lnTo>
                    <a:lnTo>
                      <a:pt x="5753" y="2685"/>
                    </a:lnTo>
                    <a:lnTo>
                      <a:pt x="5715" y="2762"/>
                    </a:lnTo>
                    <a:lnTo>
                      <a:pt x="5676" y="2838"/>
                    </a:lnTo>
                    <a:lnTo>
                      <a:pt x="5410" y="3162"/>
                    </a:lnTo>
                    <a:lnTo>
                      <a:pt x="5391" y="3219"/>
                    </a:lnTo>
                    <a:lnTo>
                      <a:pt x="5334" y="3486"/>
                    </a:lnTo>
                    <a:lnTo>
                      <a:pt x="5295" y="3714"/>
                    </a:lnTo>
                    <a:lnTo>
                      <a:pt x="5391" y="4285"/>
                    </a:lnTo>
                    <a:lnTo>
                      <a:pt x="5410" y="4362"/>
                    </a:lnTo>
                    <a:lnTo>
                      <a:pt x="5486" y="4495"/>
                    </a:lnTo>
                    <a:lnTo>
                      <a:pt x="5562" y="4724"/>
                    </a:lnTo>
                    <a:lnTo>
                      <a:pt x="5600" y="4781"/>
                    </a:lnTo>
                    <a:lnTo>
                      <a:pt x="5639" y="4838"/>
                    </a:lnTo>
                    <a:lnTo>
                      <a:pt x="5695" y="4895"/>
                    </a:lnTo>
                    <a:lnTo>
                      <a:pt x="5753" y="4933"/>
                    </a:lnTo>
                    <a:lnTo>
                      <a:pt x="5791" y="4971"/>
                    </a:lnTo>
                    <a:lnTo>
                      <a:pt x="5829" y="5010"/>
                    </a:lnTo>
                    <a:lnTo>
                      <a:pt x="5867" y="5086"/>
                    </a:lnTo>
                    <a:lnTo>
                      <a:pt x="5886" y="5124"/>
                    </a:lnTo>
                    <a:lnTo>
                      <a:pt x="5886" y="5181"/>
                    </a:lnTo>
                    <a:lnTo>
                      <a:pt x="5867" y="5219"/>
                    </a:lnTo>
                    <a:lnTo>
                      <a:pt x="5886" y="5276"/>
                    </a:lnTo>
                    <a:lnTo>
                      <a:pt x="5905" y="5467"/>
                    </a:lnTo>
                    <a:lnTo>
                      <a:pt x="5886" y="5524"/>
                    </a:lnTo>
                    <a:lnTo>
                      <a:pt x="5886" y="5543"/>
                    </a:lnTo>
                    <a:lnTo>
                      <a:pt x="5810" y="5657"/>
                    </a:lnTo>
                    <a:lnTo>
                      <a:pt x="5810" y="5714"/>
                    </a:lnTo>
                    <a:lnTo>
                      <a:pt x="5810" y="5790"/>
                    </a:lnTo>
                    <a:lnTo>
                      <a:pt x="5867" y="6095"/>
                    </a:lnTo>
                    <a:lnTo>
                      <a:pt x="5886" y="6152"/>
                    </a:lnTo>
                    <a:lnTo>
                      <a:pt x="5981" y="6286"/>
                    </a:lnTo>
                    <a:lnTo>
                      <a:pt x="6020" y="6362"/>
                    </a:lnTo>
                    <a:lnTo>
                      <a:pt x="6020" y="6419"/>
                    </a:lnTo>
                    <a:lnTo>
                      <a:pt x="6038" y="6457"/>
                    </a:lnTo>
                    <a:lnTo>
                      <a:pt x="6020" y="6495"/>
                    </a:lnTo>
                    <a:lnTo>
                      <a:pt x="6000" y="6571"/>
                    </a:lnTo>
                    <a:lnTo>
                      <a:pt x="5886" y="6857"/>
                    </a:lnTo>
                    <a:lnTo>
                      <a:pt x="5886" y="6895"/>
                    </a:lnTo>
                    <a:lnTo>
                      <a:pt x="5848" y="6914"/>
                    </a:lnTo>
                    <a:lnTo>
                      <a:pt x="5771" y="6991"/>
                    </a:lnTo>
                    <a:lnTo>
                      <a:pt x="5734" y="7028"/>
                    </a:lnTo>
                    <a:lnTo>
                      <a:pt x="5715" y="7067"/>
                    </a:lnTo>
                    <a:lnTo>
                      <a:pt x="5676" y="7181"/>
                    </a:lnTo>
                    <a:lnTo>
                      <a:pt x="5658" y="7219"/>
                    </a:lnTo>
                    <a:lnTo>
                      <a:pt x="5639" y="7238"/>
                    </a:lnTo>
                    <a:lnTo>
                      <a:pt x="5581" y="7314"/>
                    </a:lnTo>
                    <a:lnTo>
                      <a:pt x="5562" y="7353"/>
                    </a:lnTo>
                    <a:lnTo>
                      <a:pt x="5562" y="7390"/>
                    </a:lnTo>
                    <a:lnTo>
                      <a:pt x="5581" y="7428"/>
                    </a:lnTo>
                    <a:lnTo>
                      <a:pt x="5619" y="7467"/>
                    </a:lnTo>
                    <a:lnTo>
                      <a:pt x="5829" y="7581"/>
                    </a:lnTo>
                    <a:lnTo>
                      <a:pt x="6000" y="7657"/>
                    </a:lnTo>
                    <a:lnTo>
                      <a:pt x="6038" y="7676"/>
                    </a:lnTo>
                    <a:lnTo>
                      <a:pt x="6076" y="7695"/>
                    </a:lnTo>
                    <a:lnTo>
                      <a:pt x="6096" y="7734"/>
                    </a:lnTo>
                    <a:lnTo>
                      <a:pt x="6134" y="7810"/>
                    </a:lnTo>
                    <a:lnTo>
                      <a:pt x="6152" y="7848"/>
                    </a:lnTo>
                    <a:lnTo>
                      <a:pt x="6210" y="7886"/>
                    </a:lnTo>
                    <a:lnTo>
                      <a:pt x="6248" y="7924"/>
                    </a:lnTo>
                    <a:lnTo>
                      <a:pt x="6267" y="7962"/>
                    </a:lnTo>
                    <a:lnTo>
                      <a:pt x="6401" y="8400"/>
                    </a:lnTo>
                    <a:lnTo>
                      <a:pt x="6401" y="8476"/>
                    </a:lnTo>
                    <a:lnTo>
                      <a:pt x="6381" y="8514"/>
                    </a:lnTo>
                    <a:lnTo>
                      <a:pt x="6362" y="8533"/>
                    </a:lnTo>
                    <a:lnTo>
                      <a:pt x="6324" y="8533"/>
                    </a:lnTo>
                    <a:lnTo>
                      <a:pt x="6305" y="8514"/>
                    </a:lnTo>
                    <a:lnTo>
                      <a:pt x="6267" y="8495"/>
                    </a:lnTo>
                    <a:lnTo>
                      <a:pt x="6076" y="8362"/>
                    </a:lnTo>
                    <a:lnTo>
                      <a:pt x="5829" y="8095"/>
                    </a:lnTo>
                    <a:lnTo>
                      <a:pt x="5753" y="8057"/>
                    </a:lnTo>
                    <a:lnTo>
                      <a:pt x="5676" y="8038"/>
                    </a:lnTo>
                    <a:lnTo>
                      <a:pt x="5600" y="8038"/>
                    </a:lnTo>
                    <a:lnTo>
                      <a:pt x="5353" y="8076"/>
                    </a:lnTo>
                    <a:lnTo>
                      <a:pt x="5334" y="8076"/>
                    </a:lnTo>
                    <a:lnTo>
                      <a:pt x="5295" y="8057"/>
                    </a:lnTo>
                    <a:lnTo>
                      <a:pt x="5258" y="8057"/>
                    </a:lnTo>
                    <a:lnTo>
                      <a:pt x="5219" y="8038"/>
                    </a:lnTo>
                    <a:lnTo>
                      <a:pt x="5162" y="7981"/>
                    </a:lnTo>
                    <a:lnTo>
                      <a:pt x="5029" y="7848"/>
                    </a:lnTo>
                    <a:lnTo>
                      <a:pt x="4991" y="7810"/>
                    </a:lnTo>
                    <a:lnTo>
                      <a:pt x="4953" y="7790"/>
                    </a:lnTo>
                    <a:lnTo>
                      <a:pt x="4914" y="7771"/>
                    </a:lnTo>
                    <a:lnTo>
                      <a:pt x="4896" y="7790"/>
                    </a:lnTo>
                    <a:lnTo>
                      <a:pt x="4877" y="7810"/>
                    </a:lnTo>
                    <a:lnTo>
                      <a:pt x="4857" y="7848"/>
                    </a:lnTo>
                    <a:lnTo>
                      <a:pt x="4819" y="7943"/>
                    </a:lnTo>
                    <a:lnTo>
                      <a:pt x="4800" y="7962"/>
                    </a:lnTo>
                    <a:lnTo>
                      <a:pt x="4743" y="8019"/>
                    </a:lnTo>
                    <a:lnTo>
                      <a:pt x="4724" y="8076"/>
                    </a:lnTo>
                    <a:lnTo>
                      <a:pt x="4705" y="8115"/>
                    </a:lnTo>
                    <a:lnTo>
                      <a:pt x="4743" y="8267"/>
                    </a:lnTo>
                    <a:lnTo>
                      <a:pt x="4724" y="8362"/>
                    </a:lnTo>
                    <a:lnTo>
                      <a:pt x="4724" y="8419"/>
                    </a:lnTo>
                    <a:lnTo>
                      <a:pt x="4705" y="8457"/>
                    </a:lnTo>
                    <a:lnTo>
                      <a:pt x="4667" y="8533"/>
                    </a:lnTo>
                    <a:lnTo>
                      <a:pt x="4591" y="8628"/>
                    </a:lnTo>
                    <a:lnTo>
                      <a:pt x="4191" y="8990"/>
                    </a:lnTo>
                    <a:lnTo>
                      <a:pt x="4095" y="9086"/>
                    </a:lnTo>
                    <a:lnTo>
                      <a:pt x="3981" y="9200"/>
                    </a:lnTo>
                    <a:lnTo>
                      <a:pt x="3924" y="9238"/>
                    </a:lnTo>
                    <a:lnTo>
                      <a:pt x="3867" y="9257"/>
                    </a:lnTo>
                    <a:lnTo>
                      <a:pt x="3734" y="9295"/>
                    </a:lnTo>
                    <a:lnTo>
                      <a:pt x="3581" y="9334"/>
                    </a:lnTo>
                    <a:lnTo>
                      <a:pt x="3409" y="9334"/>
                    </a:lnTo>
                    <a:lnTo>
                      <a:pt x="3372" y="9314"/>
                    </a:lnTo>
                    <a:lnTo>
                      <a:pt x="3296" y="9295"/>
                    </a:lnTo>
                    <a:lnTo>
                      <a:pt x="3219" y="9257"/>
                    </a:lnTo>
                    <a:lnTo>
                      <a:pt x="3200" y="9238"/>
                    </a:lnTo>
                    <a:lnTo>
                      <a:pt x="3162" y="9219"/>
                    </a:lnTo>
                    <a:lnTo>
                      <a:pt x="3029" y="9067"/>
                    </a:lnTo>
                    <a:lnTo>
                      <a:pt x="2896" y="8953"/>
                    </a:lnTo>
                    <a:lnTo>
                      <a:pt x="2857" y="8933"/>
                    </a:lnTo>
                    <a:lnTo>
                      <a:pt x="2838" y="8914"/>
                    </a:lnTo>
                    <a:lnTo>
                      <a:pt x="2800" y="8914"/>
                    </a:lnTo>
                    <a:lnTo>
                      <a:pt x="2762" y="8933"/>
                    </a:lnTo>
                    <a:lnTo>
                      <a:pt x="2743" y="8953"/>
                    </a:lnTo>
                    <a:lnTo>
                      <a:pt x="2705" y="8990"/>
                    </a:lnTo>
                    <a:lnTo>
                      <a:pt x="2686" y="9048"/>
                    </a:lnTo>
                    <a:lnTo>
                      <a:pt x="2476" y="9619"/>
                    </a:lnTo>
                    <a:lnTo>
                      <a:pt x="2438" y="9695"/>
                    </a:lnTo>
                    <a:lnTo>
                      <a:pt x="2381" y="9771"/>
                    </a:lnTo>
                    <a:lnTo>
                      <a:pt x="2343" y="9810"/>
                    </a:lnTo>
                    <a:lnTo>
                      <a:pt x="2210" y="9905"/>
                    </a:lnTo>
                    <a:lnTo>
                      <a:pt x="2172" y="9924"/>
                    </a:lnTo>
                    <a:lnTo>
                      <a:pt x="2153" y="9924"/>
                    </a:lnTo>
                    <a:lnTo>
                      <a:pt x="2114" y="9943"/>
                    </a:lnTo>
                    <a:lnTo>
                      <a:pt x="2000" y="9943"/>
                    </a:lnTo>
                    <a:lnTo>
                      <a:pt x="1962" y="9943"/>
                    </a:lnTo>
                    <a:lnTo>
                      <a:pt x="1924" y="9962"/>
                    </a:lnTo>
                    <a:lnTo>
                      <a:pt x="1886" y="10000"/>
                    </a:lnTo>
                    <a:lnTo>
                      <a:pt x="1867" y="10038"/>
                    </a:lnTo>
                    <a:lnTo>
                      <a:pt x="1829" y="10096"/>
                    </a:lnTo>
                    <a:lnTo>
                      <a:pt x="1772" y="10172"/>
                    </a:lnTo>
                    <a:lnTo>
                      <a:pt x="1733" y="10191"/>
                    </a:lnTo>
                    <a:lnTo>
                      <a:pt x="1105" y="10495"/>
                    </a:lnTo>
                    <a:lnTo>
                      <a:pt x="1048" y="10533"/>
                    </a:lnTo>
                    <a:lnTo>
                      <a:pt x="971" y="10590"/>
                    </a:lnTo>
                    <a:lnTo>
                      <a:pt x="915" y="10667"/>
                    </a:lnTo>
                    <a:lnTo>
                      <a:pt x="819" y="10838"/>
                    </a:lnTo>
                  </a:path>
                </a:pathLst>
              </a:custGeom>
              <a:solidFill>
                <a:srgbClr val="BDBD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95" name="Freeform 4">
                <a:extLst>
                  <a:ext uri="{FF2B5EF4-FFF2-40B4-BE49-F238E27FC236}">
                    <a16:creationId xmlns:a16="http://schemas.microsoft.com/office/drawing/2014/main" id="{1D221780-851F-3540-A4DA-772DCE6F7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4788" y="7304088"/>
                <a:ext cx="8688387" cy="6837362"/>
              </a:xfrm>
              <a:custGeom>
                <a:avLst/>
                <a:gdLst>
                  <a:gd name="T0" fmla="*/ 2147483646 w 24134"/>
                  <a:gd name="T1" fmla="*/ 2147483646 h 18991"/>
                  <a:gd name="T2" fmla="*/ 2147483646 w 24134"/>
                  <a:gd name="T3" fmla="*/ 2147483646 h 18991"/>
                  <a:gd name="T4" fmla="*/ 1952619757 w 24134"/>
                  <a:gd name="T5" fmla="*/ 2147483646 h 18991"/>
                  <a:gd name="T6" fmla="*/ 1722960711 w 24134"/>
                  <a:gd name="T7" fmla="*/ 2147483646 h 18991"/>
                  <a:gd name="T8" fmla="*/ 1493431268 w 24134"/>
                  <a:gd name="T9" fmla="*/ 2147483646 h 18991"/>
                  <a:gd name="T10" fmla="*/ 1263901824 w 24134"/>
                  <a:gd name="T11" fmla="*/ 2147483646 h 18991"/>
                  <a:gd name="T12" fmla="*/ 1034243139 w 24134"/>
                  <a:gd name="T13" fmla="*/ 2147483646 h 18991"/>
                  <a:gd name="T14" fmla="*/ 802251253 w 24134"/>
                  <a:gd name="T15" fmla="*/ 2147483646 h 18991"/>
                  <a:gd name="T16" fmla="*/ 572592208 w 24134"/>
                  <a:gd name="T17" fmla="*/ 2147483646 h 18991"/>
                  <a:gd name="T18" fmla="*/ 343062764 w 24134"/>
                  <a:gd name="T19" fmla="*/ 2147483646 h 18991"/>
                  <a:gd name="T20" fmla="*/ 113533321 w 24134"/>
                  <a:gd name="T21" fmla="*/ 2147483646 h 18991"/>
                  <a:gd name="T22" fmla="*/ 0 w 24134"/>
                  <a:gd name="T23" fmla="*/ 2088742265 h 18991"/>
                  <a:gd name="T24" fmla="*/ 0 w 24134"/>
                  <a:gd name="T25" fmla="*/ 1335763328 h 18991"/>
                  <a:gd name="T26" fmla="*/ 0 w 24134"/>
                  <a:gd name="T27" fmla="*/ 570210645 h 18991"/>
                  <a:gd name="T28" fmla="*/ 0 w 24134"/>
                  <a:gd name="T29" fmla="*/ 17369369 h 18991"/>
                  <a:gd name="T30" fmla="*/ 2147483646 w 24134"/>
                  <a:gd name="T31" fmla="*/ 9851187 h 18991"/>
                  <a:gd name="T32" fmla="*/ 2147483646 w 24134"/>
                  <a:gd name="T33" fmla="*/ 145696188 h 18991"/>
                  <a:gd name="T34" fmla="*/ 2147483646 w 24134"/>
                  <a:gd name="T35" fmla="*/ 239543131 h 18991"/>
                  <a:gd name="T36" fmla="*/ 2147483646 w 24134"/>
                  <a:gd name="T37" fmla="*/ 674038746 h 18991"/>
                  <a:gd name="T38" fmla="*/ 2147483646 w 24134"/>
                  <a:gd name="T39" fmla="*/ 748053343 h 18991"/>
                  <a:gd name="T40" fmla="*/ 2147483646 w 24134"/>
                  <a:gd name="T41" fmla="*/ 686352910 h 18991"/>
                  <a:gd name="T42" fmla="*/ 2147483646 w 24134"/>
                  <a:gd name="T43" fmla="*/ 701129691 h 18991"/>
                  <a:gd name="T44" fmla="*/ 2147483646 w 24134"/>
                  <a:gd name="T45" fmla="*/ 738202155 h 18991"/>
                  <a:gd name="T46" fmla="*/ 2147483646 w 24134"/>
                  <a:gd name="T47" fmla="*/ 817142346 h 18991"/>
                  <a:gd name="T48" fmla="*/ 2147483646 w 24134"/>
                  <a:gd name="T49" fmla="*/ 893749531 h 18991"/>
                  <a:gd name="T50" fmla="*/ 2147483646 w 24134"/>
                  <a:gd name="T51" fmla="*/ 980207903 h 18991"/>
                  <a:gd name="T52" fmla="*/ 2147483646 w 24134"/>
                  <a:gd name="T53" fmla="*/ 1108534362 h 18991"/>
                  <a:gd name="T54" fmla="*/ 2147483646 w 24134"/>
                  <a:gd name="T55" fmla="*/ 1182548958 h 18991"/>
                  <a:gd name="T56" fmla="*/ 2147483646 w 24134"/>
                  <a:gd name="T57" fmla="*/ 1313468005 h 18991"/>
                  <a:gd name="T58" fmla="*/ 2147483646 w 24134"/>
                  <a:gd name="T59" fmla="*/ 1392408556 h 18991"/>
                  <a:gd name="T60" fmla="*/ 2147483646 w 24134"/>
                  <a:gd name="T61" fmla="*/ 1488718115 h 18991"/>
                  <a:gd name="T62" fmla="*/ 2147483646 w 24134"/>
                  <a:gd name="T63" fmla="*/ 1547955931 h 18991"/>
                  <a:gd name="T64" fmla="*/ 2147483646 w 24134"/>
                  <a:gd name="T65" fmla="*/ 1585028035 h 18991"/>
                  <a:gd name="T66" fmla="*/ 2147483646 w 24134"/>
                  <a:gd name="T67" fmla="*/ 1592545857 h 18991"/>
                  <a:gd name="T68" fmla="*/ 2147483646 w 24134"/>
                  <a:gd name="T69" fmla="*/ 1609656363 h 18991"/>
                  <a:gd name="T70" fmla="*/ 2147483646 w 24134"/>
                  <a:gd name="T71" fmla="*/ 1656579655 h 18991"/>
                  <a:gd name="T72" fmla="*/ 2147483646 w 24134"/>
                  <a:gd name="T73" fmla="*/ 1691189142 h 18991"/>
                  <a:gd name="T74" fmla="*/ 2147483646 w 24134"/>
                  <a:gd name="T75" fmla="*/ 1713484105 h 18991"/>
                  <a:gd name="T76" fmla="*/ 2147483646 w 24134"/>
                  <a:gd name="T77" fmla="*/ 1752889574 h 18991"/>
                  <a:gd name="T78" fmla="*/ 2147483646 w 24134"/>
                  <a:gd name="T79" fmla="*/ 1839347947 h 18991"/>
                  <a:gd name="T80" fmla="*/ 2147483646 w 24134"/>
                  <a:gd name="T81" fmla="*/ 1859180293 h 18991"/>
                  <a:gd name="T82" fmla="*/ 2147483646 w 24134"/>
                  <a:gd name="T83" fmla="*/ 1876420051 h 18991"/>
                  <a:gd name="T84" fmla="*/ 2147483646 w 24134"/>
                  <a:gd name="T85" fmla="*/ 2022116239 h 18991"/>
                  <a:gd name="T86" fmla="*/ 2147483646 w 24134"/>
                  <a:gd name="T87" fmla="*/ 2081353694 h 18991"/>
                  <a:gd name="T88" fmla="*/ 2147483646 w 24134"/>
                  <a:gd name="T89" fmla="*/ 2128276986 h 18991"/>
                  <a:gd name="T90" fmla="*/ 2147483646 w 24134"/>
                  <a:gd name="T91" fmla="*/ 2110907616 h 18991"/>
                  <a:gd name="T92" fmla="*/ 2147483646 w 24134"/>
                  <a:gd name="T93" fmla="*/ 2108444999 h 18991"/>
                  <a:gd name="T94" fmla="*/ 2147483646 w 24134"/>
                  <a:gd name="T95" fmla="*/ 2091204881 h 18991"/>
                  <a:gd name="T96" fmla="*/ 2147483646 w 24134"/>
                  <a:gd name="T97" fmla="*/ 2143054127 h 18991"/>
                  <a:gd name="T98" fmla="*/ 2147483646 w 24134"/>
                  <a:gd name="T99" fmla="*/ 2147483646 h 18991"/>
                  <a:gd name="T100" fmla="*/ 2147483646 w 24134"/>
                  <a:gd name="T101" fmla="*/ 2147483646 h 18991"/>
                  <a:gd name="T102" fmla="*/ 2147483646 w 24134"/>
                  <a:gd name="T103" fmla="*/ 2147483646 h 18991"/>
                  <a:gd name="T104" fmla="*/ 2147483646 w 24134"/>
                  <a:gd name="T105" fmla="*/ 2147483646 h 18991"/>
                  <a:gd name="T106" fmla="*/ 2147483646 w 24134"/>
                  <a:gd name="T107" fmla="*/ 2147483646 h 18991"/>
                  <a:gd name="T108" fmla="*/ 2147483646 w 24134"/>
                  <a:gd name="T109" fmla="*/ 2147483646 h 189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4134" h="18991">
                    <a:moveTo>
                      <a:pt x="19219" y="18628"/>
                    </a:moveTo>
                    <a:lnTo>
                      <a:pt x="19200" y="18647"/>
                    </a:lnTo>
                    <a:lnTo>
                      <a:pt x="19066" y="18952"/>
                    </a:lnTo>
                    <a:lnTo>
                      <a:pt x="19028" y="18990"/>
                    </a:lnTo>
                    <a:lnTo>
                      <a:pt x="18895" y="18990"/>
                    </a:lnTo>
                    <a:lnTo>
                      <a:pt x="18609" y="18990"/>
                    </a:lnTo>
                    <a:lnTo>
                      <a:pt x="18304" y="18990"/>
                    </a:lnTo>
                    <a:lnTo>
                      <a:pt x="18018" y="18990"/>
                    </a:lnTo>
                    <a:lnTo>
                      <a:pt x="17714" y="18990"/>
                    </a:lnTo>
                    <a:lnTo>
                      <a:pt x="17428" y="18990"/>
                    </a:lnTo>
                    <a:lnTo>
                      <a:pt x="17124" y="18990"/>
                    </a:lnTo>
                    <a:lnTo>
                      <a:pt x="16838" y="18990"/>
                    </a:lnTo>
                    <a:lnTo>
                      <a:pt x="16533" y="18990"/>
                    </a:lnTo>
                    <a:lnTo>
                      <a:pt x="16247" y="18990"/>
                    </a:lnTo>
                    <a:lnTo>
                      <a:pt x="15942" y="18990"/>
                    </a:lnTo>
                    <a:lnTo>
                      <a:pt x="15656" y="18990"/>
                    </a:lnTo>
                    <a:lnTo>
                      <a:pt x="15352" y="18990"/>
                    </a:lnTo>
                    <a:lnTo>
                      <a:pt x="15066" y="18990"/>
                    </a:lnTo>
                    <a:lnTo>
                      <a:pt x="14762" y="18990"/>
                    </a:lnTo>
                    <a:lnTo>
                      <a:pt x="14476" y="18990"/>
                    </a:lnTo>
                    <a:lnTo>
                      <a:pt x="14171" y="18990"/>
                    </a:lnTo>
                    <a:lnTo>
                      <a:pt x="13885" y="18990"/>
                    </a:lnTo>
                    <a:lnTo>
                      <a:pt x="13580" y="18990"/>
                    </a:lnTo>
                    <a:lnTo>
                      <a:pt x="13294" y="18990"/>
                    </a:lnTo>
                    <a:lnTo>
                      <a:pt x="12990" y="18990"/>
                    </a:lnTo>
                    <a:lnTo>
                      <a:pt x="12704" y="18990"/>
                    </a:lnTo>
                    <a:lnTo>
                      <a:pt x="12400" y="18990"/>
                    </a:lnTo>
                    <a:lnTo>
                      <a:pt x="12114" y="18990"/>
                    </a:lnTo>
                    <a:lnTo>
                      <a:pt x="11809" y="18990"/>
                    </a:lnTo>
                    <a:lnTo>
                      <a:pt x="11523" y="18990"/>
                    </a:lnTo>
                    <a:lnTo>
                      <a:pt x="11218" y="18990"/>
                    </a:lnTo>
                    <a:lnTo>
                      <a:pt x="10932" y="18990"/>
                    </a:lnTo>
                    <a:lnTo>
                      <a:pt x="10628" y="18990"/>
                    </a:lnTo>
                    <a:lnTo>
                      <a:pt x="10342" y="18990"/>
                    </a:lnTo>
                    <a:lnTo>
                      <a:pt x="10038" y="18990"/>
                    </a:lnTo>
                    <a:lnTo>
                      <a:pt x="9752" y="18990"/>
                    </a:lnTo>
                    <a:lnTo>
                      <a:pt x="9447" y="18990"/>
                    </a:lnTo>
                    <a:lnTo>
                      <a:pt x="9161" y="18990"/>
                    </a:lnTo>
                    <a:lnTo>
                      <a:pt x="8856" y="18990"/>
                    </a:lnTo>
                    <a:lnTo>
                      <a:pt x="8571" y="18990"/>
                    </a:lnTo>
                    <a:lnTo>
                      <a:pt x="8266" y="18990"/>
                    </a:lnTo>
                    <a:lnTo>
                      <a:pt x="7980" y="18990"/>
                    </a:lnTo>
                    <a:lnTo>
                      <a:pt x="7676" y="18990"/>
                    </a:lnTo>
                    <a:lnTo>
                      <a:pt x="7371" y="18990"/>
                    </a:lnTo>
                    <a:lnTo>
                      <a:pt x="7085" y="18990"/>
                    </a:lnTo>
                    <a:lnTo>
                      <a:pt x="6780" y="18990"/>
                    </a:lnTo>
                    <a:lnTo>
                      <a:pt x="6494" y="18990"/>
                    </a:lnTo>
                    <a:lnTo>
                      <a:pt x="6190" y="18990"/>
                    </a:lnTo>
                    <a:lnTo>
                      <a:pt x="5904" y="18990"/>
                    </a:lnTo>
                    <a:lnTo>
                      <a:pt x="5599" y="18990"/>
                    </a:lnTo>
                    <a:lnTo>
                      <a:pt x="5314" y="18990"/>
                    </a:lnTo>
                    <a:lnTo>
                      <a:pt x="5009" y="18990"/>
                    </a:lnTo>
                    <a:lnTo>
                      <a:pt x="4723" y="18990"/>
                    </a:lnTo>
                    <a:lnTo>
                      <a:pt x="4418" y="18990"/>
                    </a:lnTo>
                    <a:lnTo>
                      <a:pt x="4132" y="18990"/>
                    </a:lnTo>
                    <a:lnTo>
                      <a:pt x="3828" y="18990"/>
                    </a:lnTo>
                    <a:lnTo>
                      <a:pt x="3542" y="18990"/>
                    </a:lnTo>
                    <a:lnTo>
                      <a:pt x="3237" y="18990"/>
                    </a:lnTo>
                    <a:lnTo>
                      <a:pt x="2952" y="18990"/>
                    </a:lnTo>
                    <a:lnTo>
                      <a:pt x="2647" y="18971"/>
                    </a:lnTo>
                    <a:lnTo>
                      <a:pt x="2361" y="18971"/>
                    </a:lnTo>
                    <a:lnTo>
                      <a:pt x="2056" y="18971"/>
                    </a:lnTo>
                    <a:lnTo>
                      <a:pt x="1770" y="18971"/>
                    </a:lnTo>
                    <a:lnTo>
                      <a:pt x="1466" y="18971"/>
                    </a:lnTo>
                    <a:lnTo>
                      <a:pt x="1181" y="18971"/>
                    </a:lnTo>
                    <a:lnTo>
                      <a:pt x="876" y="18971"/>
                    </a:lnTo>
                    <a:lnTo>
                      <a:pt x="591" y="18971"/>
                    </a:lnTo>
                    <a:lnTo>
                      <a:pt x="286" y="18971"/>
                    </a:lnTo>
                    <a:lnTo>
                      <a:pt x="0" y="18971"/>
                    </a:lnTo>
                    <a:lnTo>
                      <a:pt x="0" y="18019"/>
                    </a:lnTo>
                    <a:lnTo>
                      <a:pt x="0" y="17066"/>
                    </a:lnTo>
                    <a:lnTo>
                      <a:pt x="0" y="16114"/>
                    </a:lnTo>
                    <a:lnTo>
                      <a:pt x="0" y="15142"/>
                    </a:lnTo>
                    <a:lnTo>
                      <a:pt x="0" y="14171"/>
                    </a:lnTo>
                    <a:lnTo>
                      <a:pt x="0" y="13219"/>
                    </a:lnTo>
                    <a:lnTo>
                      <a:pt x="0" y="12247"/>
                    </a:lnTo>
                    <a:lnTo>
                      <a:pt x="0" y="11276"/>
                    </a:lnTo>
                    <a:lnTo>
                      <a:pt x="0" y="10305"/>
                    </a:lnTo>
                    <a:lnTo>
                      <a:pt x="0" y="9314"/>
                    </a:lnTo>
                    <a:lnTo>
                      <a:pt x="0" y="8342"/>
                    </a:lnTo>
                    <a:lnTo>
                      <a:pt x="0" y="7371"/>
                    </a:lnTo>
                    <a:lnTo>
                      <a:pt x="0" y="6380"/>
                    </a:lnTo>
                    <a:lnTo>
                      <a:pt x="0" y="5390"/>
                    </a:lnTo>
                    <a:lnTo>
                      <a:pt x="0" y="4399"/>
                    </a:lnTo>
                    <a:lnTo>
                      <a:pt x="0" y="3428"/>
                    </a:lnTo>
                    <a:lnTo>
                      <a:pt x="0" y="2761"/>
                    </a:lnTo>
                    <a:lnTo>
                      <a:pt x="0" y="2115"/>
                    </a:lnTo>
                    <a:lnTo>
                      <a:pt x="0" y="1810"/>
                    </a:lnTo>
                    <a:lnTo>
                      <a:pt x="0" y="648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7104" y="0"/>
                    </a:lnTo>
                    <a:lnTo>
                      <a:pt x="11142" y="0"/>
                    </a:lnTo>
                    <a:lnTo>
                      <a:pt x="17314" y="0"/>
                    </a:lnTo>
                    <a:lnTo>
                      <a:pt x="17276" y="76"/>
                    </a:lnTo>
                    <a:lnTo>
                      <a:pt x="17276" y="115"/>
                    </a:lnTo>
                    <a:lnTo>
                      <a:pt x="17257" y="248"/>
                    </a:lnTo>
                    <a:lnTo>
                      <a:pt x="17257" y="343"/>
                    </a:lnTo>
                    <a:lnTo>
                      <a:pt x="17295" y="438"/>
                    </a:lnTo>
                    <a:lnTo>
                      <a:pt x="17581" y="1048"/>
                    </a:lnTo>
                    <a:lnTo>
                      <a:pt x="17638" y="1124"/>
                    </a:lnTo>
                    <a:lnTo>
                      <a:pt x="17676" y="1181"/>
                    </a:lnTo>
                    <a:lnTo>
                      <a:pt x="18076" y="1562"/>
                    </a:lnTo>
                    <a:lnTo>
                      <a:pt x="18228" y="1657"/>
                    </a:lnTo>
                    <a:lnTo>
                      <a:pt x="18514" y="1772"/>
                    </a:lnTo>
                    <a:lnTo>
                      <a:pt x="18552" y="1810"/>
                    </a:lnTo>
                    <a:lnTo>
                      <a:pt x="18609" y="1848"/>
                    </a:lnTo>
                    <a:lnTo>
                      <a:pt x="18762" y="2001"/>
                    </a:lnTo>
                    <a:lnTo>
                      <a:pt x="18800" y="2057"/>
                    </a:lnTo>
                    <a:lnTo>
                      <a:pt x="19181" y="2838"/>
                    </a:lnTo>
                    <a:lnTo>
                      <a:pt x="19600" y="3352"/>
                    </a:lnTo>
                    <a:lnTo>
                      <a:pt x="19886" y="3600"/>
                    </a:lnTo>
                    <a:lnTo>
                      <a:pt x="21162" y="5200"/>
                    </a:lnTo>
                    <a:lnTo>
                      <a:pt x="21638" y="5657"/>
                    </a:lnTo>
                    <a:lnTo>
                      <a:pt x="21676" y="5676"/>
                    </a:lnTo>
                    <a:lnTo>
                      <a:pt x="21714" y="5713"/>
                    </a:lnTo>
                    <a:lnTo>
                      <a:pt x="21790" y="5733"/>
                    </a:lnTo>
                    <a:lnTo>
                      <a:pt x="21848" y="5752"/>
                    </a:lnTo>
                    <a:lnTo>
                      <a:pt x="21904" y="5771"/>
                    </a:lnTo>
                    <a:lnTo>
                      <a:pt x="21981" y="5771"/>
                    </a:lnTo>
                    <a:lnTo>
                      <a:pt x="22133" y="5752"/>
                    </a:lnTo>
                    <a:lnTo>
                      <a:pt x="22400" y="5676"/>
                    </a:lnTo>
                    <a:lnTo>
                      <a:pt x="23105" y="5333"/>
                    </a:lnTo>
                    <a:lnTo>
                      <a:pt x="23181" y="5314"/>
                    </a:lnTo>
                    <a:lnTo>
                      <a:pt x="23314" y="5295"/>
                    </a:lnTo>
                    <a:lnTo>
                      <a:pt x="23372" y="5295"/>
                    </a:lnTo>
                    <a:lnTo>
                      <a:pt x="23409" y="5314"/>
                    </a:lnTo>
                    <a:lnTo>
                      <a:pt x="23448" y="5333"/>
                    </a:lnTo>
                    <a:lnTo>
                      <a:pt x="23485" y="5352"/>
                    </a:lnTo>
                    <a:lnTo>
                      <a:pt x="23504" y="5371"/>
                    </a:lnTo>
                    <a:lnTo>
                      <a:pt x="23543" y="5409"/>
                    </a:lnTo>
                    <a:lnTo>
                      <a:pt x="23562" y="5447"/>
                    </a:lnTo>
                    <a:lnTo>
                      <a:pt x="23562" y="5485"/>
                    </a:lnTo>
                    <a:lnTo>
                      <a:pt x="23581" y="5542"/>
                    </a:lnTo>
                    <a:lnTo>
                      <a:pt x="23581" y="5618"/>
                    </a:lnTo>
                    <a:lnTo>
                      <a:pt x="23581" y="5657"/>
                    </a:lnTo>
                    <a:lnTo>
                      <a:pt x="23562" y="5695"/>
                    </a:lnTo>
                    <a:lnTo>
                      <a:pt x="23524" y="5771"/>
                    </a:lnTo>
                    <a:lnTo>
                      <a:pt x="23409" y="5980"/>
                    </a:lnTo>
                    <a:lnTo>
                      <a:pt x="23390" y="6018"/>
                    </a:lnTo>
                    <a:lnTo>
                      <a:pt x="23372" y="6076"/>
                    </a:lnTo>
                    <a:lnTo>
                      <a:pt x="23352" y="6228"/>
                    </a:lnTo>
                    <a:lnTo>
                      <a:pt x="23333" y="6304"/>
                    </a:lnTo>
                    <a:lnTo>
                      <a:pt x="23314" y="6343"/>
                    </a:lnTo>
                    <a:lnTo>
                      <a:pt x="23295" y="6361"/>
                    </a:lnTo>
                    <a:lnTo>
                      <a:pt x="23276" y="6399"/>
                    </a:lnTo>
                    <a:lnTo>
                      <a:pt x="23219" y="6475"/>
                    </a:lnTo>
                    <a:lnTo>
                      <a:pt x="22800" y="6800"/>
                    </a:lnTo>
                    <a:lnTo>
                      <a:pt x="22705" y="6895"/>
                    </a:lnTo>
                    <a:lnTo>
                      <a:pt x="22666" y="6952"/>
                    </a:lnTo>
                    <a:lnTo>
                      <a:pt x="22647" y="6990"/>
                    </a:lnTo>
                    <a:lnTo>
                      <a:pt x="22647" y="7028"/>
                    </a:lnTo>
                    <a:lnTo>
                      <a:pt x="22647" y="7104"/>
                    </a:lnTo>
                    <a:lnTo>
                      <a:pt x="22647" y="7142"/>
                    </a:lnTo>
                    <a:lnTo>
                      <a:pt x="22742" y="7562"/>
                    </a:lnTo>
                    <a:lnTo>
                      <a:pt x="22838" y="8038"/>
                    </a:lnTo>
                    <a:lnTo>
                      <a:pt x="22876" y="8152"/>
                    </a:lnTo>
                    <a:lnTo>
                      <a:pt x="22914" y="8209"/>
                    </a:lnTo>
                    <a:lnTo>
                      <a:pt x="22933" y="8247"/>
                    </a:lnTo>
                    <a:lnTo>
                      <a:pt x="22991" y="8324"/>
                    </a:lnTo>
                    <a:lnTo>
                      <a:pt x="23295" y="8552"/>
                    </a:lnTo>
                    <a:lnTo>
                      <a:pt x="23524" y="8685"/>
                    </a:lnTo>
                    <a:lnTo>
                      <a:pt x="23638" y="8761"/>
                    </a:lnTo>
                    <a:lnTo>
                      <a:pt x="23695" y="8837"/>
                    </a:lnTo>
                    <a:lnTo>
                      <a:pt x="23752" y="8914"/>
                    </a:lnTo>
                    <a:lnTo>
                      <a:pt x="23790" y="8990"/>
                    </a:lnTo>
                    <a:lnTo>
                      <a:pt x="23829" y="9123"/>
                    </a:lnTo>
                    <a:lnTo>
                      <a:pt x="23866" y="9466"/>
                    </a:lnTo>
                    <a:lnTo>
                      <a:pt x="23885" y="9504"/>
                    </a:lnTo>
                    <a:lnTo>
                      <a:pt x="23905" y="9561"/>
                    </a:lnTo>
                    <a:lnTo>
                      <a:pt x="24038" y="9847"/>
                    </a:lnTo>
                    <a:lnTo>
                      <a:pt x="24095" y="10019"/>
                    </a:lnTo>
                    <a:lnTo>
                      <a:pt x="24114" y="10133"/>
                    </a:lnTo>
                    <a:lnTo>
                      <a:pt x="24114" y="10152"/>
                    </a:lnTo>
                    <a:lnTo>
                      <a:pt x="24133" y="10209"/>
                    </a:lnTo>
                    <a:lnTo>
                      <a:pt x="24095" y="10342"/>
                    </a:lnTo>
                    <a:lnTo>
                      <a:pt x="23981" y="10609"/>
                    </a:lnTo>
                    <a:lnTo>
                      <a:pt x="23962" y="10742"/>
                    </a:lnTo>
                    <a:lnTo>
                      <a:pt x="23962" y="10799"/>
                    </a:lnTo>
                    <a:lnTo>
                      <a:pt x="23962" y="10857"/>
                    </a:lnTo>
                    <a:lnTo>
                      <a:pt x="23962" y="11047"/>
                    </a:lnTo>
                    <a:lnTo>
                      <a:pt x="23981" y="11276"/>
                    </a:lnTo>
                    <a:lnTo>
                      <a:pt x="23981" y="11314"/>
                    </a:lnTo>
                    <a:lnTo>
                      <a:pt x="23962" y="11485"/>
                    </a:lnTo>
                    <a:lnTo>
                      <a:pt x="23962" y="11561"/>
                    </a:lnTo>
                    <a:lnTo>
                      <a:pt x="23943" y="11600"/>
                    </a:lnTo>
                    <a:lnTo>
                      <a:pt x="23943" y="11714"/>
                    </a:lnTo>
                    <a:lnTo>
                      <a:pt x="23943" y="11752"/>
                    </a:lnTo>
                    <a:lnTo>
                      <a:pt x="23981" y="11885"/>
                    </a:lnTo>
                    <a:lnTo>
                      <a:pt x="24000" y="11942"/>
                    </a:lnTo>
                    <a:lnTo>
                      <a:pt x="23962" y="12076"/>
                    </a:lnTo>
                    <a:lnTo>
                      <a:pt x="23962" y="12095"/>
                    </a:lnTo>
                    <a:lnTo>
                      <a:pt x="23924" y="12133"/>
                    </a:lnTo>
                    <a:lnTo>
                      <a:pt x="23924" y="12152"/>
                    </a:lnTo>
                    <a:lnTo>
                      <a:pt x="23885" y="12190"/>
                    </a:lnTo>
                    <a:lnTo>
                      <a:pt x="23866" y="12228"/>
                    </a:lnTo>
                    <a:lnTo>
                      <a:pt x="23829" y="12247"/>
                    </a:lnTo>
                    <a:lnTo>
                      <a:pt x="23790" y="12266"/>
                    </a:lnTo>
                    <a:lnTo>
                      <a:pt x="23752" y="12266"/>
                    </a:lnTo>
                    <a:lnTo>
                      <a:pt x="23676" y="12286"/>
                    </a:lnTo>
                    <a:lnTo>
                      <a:pt x="23485" y="12286"/>
                    </a:lnTo>
                    <a:lnTo>
                      <a:pt x="23409" y="12286"/>
                    </a:lnTo>
                    <a:lnTo>
                      <a:pt x="23372" y="12304"/>
                    </a:lnTo>
                    <a:lnTo>
                      <a:pt x="23333" y="12323"/>
                    </a:lnTo>
                    <a:lnTo>
                      <a:pt x="23314" y="12342"/>
                    </a:lnTo>
                    <a:lnTo>
                      <a:pt x="23295" y="12362"/>
                    </a:lnTo>
                    <a:lnTo>
                      <a:pt x="23295" y="12381"/>
                    </a:lnTo>
                    <a:lnTo>
                      <a:pt x="23276" y="12418"/>
                    </a:lnTo>
                    <a:lnTo>
                      <a:pt x="23257" y="12514"/>
                    </a:lnTo>
                    <a:lnTo>
                      <a:pt x="23238" y="12609"/>
                    </a:lnTo>
                    <a:lnTo>
                      <a:pt x="23238" y="12666"/>
                    </a:lnTo>
                    <a:lnTo>
                      <a:pt x="23257" y="12723"/>
                    </a:lnTo>
                    <a:lnTo>
                      <a:pt x="23295" y="12743"/>
                    </a:lnTo>
                    <a:lnTo>
                      <a:pt x="23314" y="12780"/>
                    </a:lnTo>
                    <a:lnTo>
                      <a:pt x="23467" y="12857"/>
                    </a:lnTo>
                    <a:lnTo>
                      <a:pt x="23524" y="12895"/>
                    </a:lnTo>
                    <a:lnTo>
                      <a:pt x="23562" y="12914"/>
                    </a:lnTo>
                    <a:lnTo>
                      <a:pt x="23600" y="12952"/>
                    </a:lnTo>
                    <a:lnTo>
                      <a:pt x="23619" y="13009"/>
                    </a:lnTo>
                    <a:lnTo>
                      <a:pt x="23619" y="13047"/>
                    </a:lnTo>
                    <a:lnTo>
                      <a:pt x="23600" y="13085"/>
                    </a:lnTo>
                    <a:lnTo>
                      <a:pt x="23562" y="13104"/>
                    </a:lnTo>
                    <a:lnTo>
                      <a:pt x="23524" y="13124"/>
                    </a:lnTo>
                    <a:lnTo>
                      <a:pt x="23162" y="13180"/>
                    </a:lnTo>
                    <a:lnTo>
                      <a:pt x="23067" y="13200"/>
                    </a:lnTo>
                    <a:lnTo>
                      <a:pt x="23047" y="13219"/>
                    </a:lnTo>
                    <a:lnTo>
                      <a:pt x="23009" y="13238"/>
                    </a:lnTo>
                    <a:lnTo>
                      <a:pt x="22971" y="13257"/>
                    </a:lnTo>
                    <a:lnTo>
                      <a:pt x="22895" y="13314"/>
                    </a:lnTo>
                    <a:lnTo>
                      <a:pt x="22838" y="13390"/>
                    </a:lnTo>
                    <a:lnTo>
                      <a:pt x="22781" y="13485"/>
                    </a:lnTo>
                    <a:lnTo>
                      <a:pt x="22762" y="13523"/>
                    </a:lnTo>
                    <a:lnTo>
                      <a:pt x="22724" y="13676"/>
                    </a:lnTo>
                    <a:lnTo>
                      <a:pt x="22666" y="13923"/>
                    </a:lnTo>
                    <a:lnTo>
                      <a:pt x="22647" y="14018"/>
                    </a:lnTo>
                    <a:lnTo>
                      <a:pt x="22628" y="14076"/>
                    </a:lnTo>
                    <a:lnTo>
                      <a:pt x="22610" y="14114"/>
                    </a:lnTo>
                    <a:lnTo>
                      <a:pt x="22590" y="14190"/>
                    </a:lnTo>
                    <a:lnTo>
                      <a:pt x="22610" y="14247"/>
                    </a:lnTo>
                    <a:lnTo>
                      <a:pt x="22628" y="14285"/>
                    </a:lnTo>
                    <a:lnTo>
                      <a:pt x="22666" y="14304"/>
                    </a:lnTo>
                    <a:lnTo>
                      <a:pt x="22705" y="14323"/>
                    </a:lnTo>
                    <a:lnTo>
                      <a:pt x="22819" y="14343"/>
                    </a:lnTo>
                    <a:lnTo>
                      <a:pt x="23123" y="14343"/>
                    </a:lnTo>
                    <a:lnTo>
                      <a:pt x="23543" y="14285"/>
                    </a:lnTo>
                    <a:lnTo>
                      <a:pt x="23562" y="14285"/>
                    </a:lnTo>
                    <a:lnTo>
                      <a:pt x="23600" y="14304"/>
                    </a:lnTo>
                    <a:lnTo>
                      <a:pt x="23619" y="14362"/>
                    </a:lnTo>
                    <a:lnTo>
                      <a:pt x="23619" y="14419"/>
                    </a:lnTo>
                    <a:lnTo>
                      <a:pt x="23619" y="14476"/>
                    </a:lnTo>
                    <a:lnTo>
                      <a:pt x="23600" y="14533"/>
                    </a:lnTo>
                    <a:lnTo>
                      <a:pt x="23562" y="14571"/>
                    </a:lnTo>
                    <a:lnTo>
                      <a:pt x="23295" y="14857"/>
                    </a:lnTo>
                    <a:lnTo>
                      <a:pt x="23219" y="14971"/>
                    </a:lnTo>
                    <a:lnTo>
                      <a:pt x="23086" y="15295"/>
                    </a:lnTo>
                    <a:lnTo>
                      <a:pt x="22991" y="15600"/>
                    </a:lnTo>
                    <a:lnTo>
                      <a:pt x="22952" y="15657"/>
                    </a:lnTo>
                    <a:lnTo>
                      <a:pt x="22952" y="15676"/>
                    </a:lnTo>
                    <a:lnTo>
                      <a:pt x="22914" y="15714"/>
                    </a:lnTo>
                    <a:lnTo>
                      <a:pt x="22895" y="15771"/>
                    </a:lnTo>
                    <a:lnTo>
                      <a:pt x="22857" y="15867"/>
                    </a:lnTo>
                    <a:lnTo>
                      <a:pt x="22819" y="16057"/>
                    </a:lnTo>
                    <a:lnTo>
                      <a:pt x="22800" y="16133"/>
                    </a:lnTo>
                    <a:lnTo>
                      <a:pt x="22762" y="16209"/>
                    </a:lnTo>
                    <a:lnTo>
                      <a:pt x="22742" y="16228"/>
                    </a:lnTo>
                    <a:lnTo>
                      <a:pt x="22705" y="16266"/>
                    </a:lnTo>
                    <a:lnTo>
                      <a:pt x="22647" y="16400"/>
                    </a:lnTo>
                    <a:lnTo>
                      <a:pt x="22628" y="16419"/>
                    </a:lnTo>
                    <a:lnTo>
                      <a:pt x="22590" y="16438"/>
                    </a:lnTo>
                    <a:lnTo>
                      <a:pt x="22552" y="16438"/>
                    </a:lnTo>
                    <a:lnTo>
                      <a:pt x="22533" y="16400"/>
                    </a:lnTo>
                    <a:lnTo>
                      <a:pt x="22495" y="16343"/>
                    </a:lnTo>
                    <a:lnTo>
                      <a:pt x="22476" y="16304"/>
                    </a:lnTo>
                    <a:lnTo>
                      <a:pt x="22438" y="16285"/>
                    </a:lnTo>
                    <a:lnTo>
                      <a:pt x="22400" y="16285"/>
                    </a:lnTo>
                    <a:lnTo>
                      <a:pt x="22361" y="16285"/>
                    </a:lnTo>
                    <a:lnTo>
                      <a:pt x="22285" y="16304"/>
                    </a:lnTo>
                    <a:lnTo>
                      <a:pt x="22248" y="16304"/>
                    </a:lnTo>
                    <a:lnTo>
                      <a:pt x="22209" y="16285"/>
                    </a:lnTo>
                    <a:lnTo>
                      <a:pt x="22171" y="16266"/>
                    </a:lnTo>
                    <a:lnTo>
                      <a:pt x="22019" y="16152"/>
                    </a:lnTo>
                    <a:lnTo>
                      <a:pt x="21962" y="16114"/>
                    </a:lnTo>
                    <a:lnTo>
                      <a:pt x="21924" y="16114"/>
                    </a:lnTo>
                    <a:lnTo>
                      <a:pt x="21885" y="16095"/>
                    </a:lnTo>
                    <a:lnTo>
                      <a:pt x="21848" y="16114"/>
                    </a:lnTo>
                    <a:lnTo>
                      <a:pt x="21771" y="16133"/>
                    </a:lnTo>
                    <a:lnTo>
                      <a:pt x="20800" y="16590"/>
                    </a:lnTo>
                    <a:lnTo>
                      <a:pt x="20761" y="16590"/>
                    </a:lnTo>
                    <a:lnTo>
                      <a:pt x="20724" y="16590"/>
                    </a:lnTo>
                    <a:lnTo>
                      <a:pt x="20476" y="16533"/>
                    </a:lnTo>
                    <a:lnTo>
                      <a:pt x="20400" y="16514"/>
                    </a:lnTo>
                    <a:lnTo>
                      <a:pt x="20362" y="16533"/>
                    </a:lnTo>
                    <a:lnTo>
                      <a:pt x="20324" y="16533"/>
                    </a:lnTo>
                    <a:lnTo>
                      <a:pt x="20285" y="16552"/>
                    </a:lnTo>
                    <a:lnTo>
                      <a:pt x="20248" y="16571"/>
                    </a:lnTo>
                    <a:lnTo>
                      <a:pt x="20190" y="16609"/>
                    </a:lnTo>
                    <a:lnTo>
                      <a:pt x="20152" y="16647"/>
                    </a:lnTo>
                    <a:lnTo>
                      <a:pt x="20095" y="16742"/>
                    </a:lnTo>
                    <a:lnTo>
                      <a:pt x="20076" y="16781"/>
                    </a:lnTo>
                    <a:lnTo>
                      <a:pt x="20076" y="16838"/>
                    </a:lnTo>
                    <a:lnTo>
                      <a:pt x="20076" y="16876"/>
                    </a:lnTo>
                    <a:lnTo>
                      <a:pt x="20076" y="16952"/>
                    </a:lnTo>
                    <a:lnTo>
                      <a:pt x="20133" y="17142"/>
                    </a:lnTo>
                    <a:lnTo>
                      <a:pt x="20152" y="17314"/>
                    </a:lnTo>
                    <a:lnTo>
                      <a:pt x="20152" y="17333"/>
                    </a:lnTo>
                    <a:lnTo>
                      <a:pt x="20114" y="17447"/>
                    </a:lnTo>
                    <a:lnTo>
                      <a:pt x="20095" y="17504"/>
                    </a:lnTo>
                    <a:lnTo>
                      <a:pt x="20076" y="17543"/>
                    </a:lnTo>
                    <a:lnTo>
                      <a:pt x="19867" y="17828"/>
                    </a:lnTo>
                    <a:lnTo>
                      <a:pt x="19752" y="17904"/>
                    </a:lnTo>
                    <a:lnTo>
                      <a:pt x="19714" y="17924"/>
                    </a:lnTo>
                    <a:lnTo>
                      <a:pt x="19638" y="17962"/>
                    </a:lnTo>
                    <a:lnTo>
                      <a:pt x="19562" y="18000"/>
                    </a:lnTo>
                    <a:lnTo>
                      <a:pt x="19486" y="18000"/>
                    </a:lnTo>
                    <a:lnTo>
                      <a:pt x="19333" y="18019"/>
                    </a:lnTo>
                    <a:lnTo>
                      <a:pt x="19257" y="18019"/>
                    </a:lnTo>
                    <a:lnTo>
                      <a:pt x="19181" y="18038"/>
                    </a:lnTo>
                    <a:lnTo>
                      <a:pt x="19105" y="18076"/>
                    </a:lnTo>
                    <a:lnTo>
                      <a:pt x="19066" y="18114"/>
                    </a:lnTo>
                    <a:lnTo>
                      <a:pt x="19028" y="18152"/>
                    </a:lnTo>
                    <a:lnTo>
                      <a:pt x="18990" y="18229"/>
                    </a:lnTo>
                    <a:lnTo>
                      <a:pt x="18952" y="18266"/>
                    </a:lnTo>
                    <a:lnTo>
                      <a:pt x="18952" y="18324"/>
                    </a:lnTo>
                    <a:lnTo>
                      <a:pt x="18952" y="18361"/>
                    </a:lnTo>
                    <a:lnTo>
                      <a:pt x="18971" y="18400"/>
                    </a:lnTo>
                    <a:lnTo>
                      <a:pt x="18990" y="18419"/>
                    </a:lnTo>
                    <a:lnTo>
                      <a:pt x="19028" y="18457"/>
                    </a:lnTo>
                    <a:lnTo>
                      <a:pt x="19161" y="18552"/>
                    </a:lnTo>
                    <a:lnTo>
                      <a:pt x="19200" y="18590"/>
                    </a:lnTo>
                    <a:lnTo>
                      <a:pt x="19219" y="18628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96" name="Freeform 5">
                <a:extLst>
                  <a:ext uri="{FF2B5EF4-FFF2-40B4-BE49-F238E27FC236}">
                    <a16:creationId xmlns:a16="http://schemas.microsoft.com/office/drawing/2014/main" id="{7E55B819-6329-4B4A-A120-5658B50BF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1775" y="5273675"/>
                <a:ext cx="6645275" cy="8859838"/>
              </a:xfrm>
              <a:custGeom>
                <a:avLst/>
                <a:gdLst>
                  <a:gd name="T0" fmla="*/ 266590044 w 18459"/>
                  <a:gd name="T1" fmla="*/ 2147483646 h 24610"/>
                  <a:gd name="T2" fmla="*/ 409799518 w 18459"/>
                  <a:gd name="T3" fmla="*/ 2147483646 h 24610"/>
                  <a:gd name="T4" fmla="*/ 511018011 w 18459"/>
                  <a:gd name="T5" fmla="*/ 2147483646 h 24610"/>
                  <a:gd name="T6" fmla="*/ 597462387 w 18459"/>
                  <a:gd name="T7" fmla="*/ 2147483646 h 24610"/>
                  <a:gd name="T8" fmla="*/ 772683230 w 18459"/>
                  <a:gd name="T9" fmla="*/ 2147483646 h 24610"/>
                  <a:gd name="T10" fmla="*/ 802362146 w 18459"/>
                  <a:gd name="T11" fmla="*/ 2147483646 h 24610"/>
                  <a:gd name="T12" fmla="*/ 915892704 w 18459"/>
                  <a:gd name="T13" fmla="*/ 2147483646 h 24610"/>
                  <a:gd name="T14" fmla="*/ 957754084 w 18459"/>
                  <a:gd name="T15" fmla="*/ 2147483646 h 24610"/>
                  <a:gd name="T16" fmla="*/ 891268574 w 18459"/>
                  <a:gd name="T17" fmla="*/ 2147483646 h 24610"/>
                  <a:gd name="T18" fmla="*/ 940646794 w 18459"/>
                  <a:gd name="T19" fmla="*/ 2147483646 h 24610"/>
                  <a:gd name="T20" fmla="*/ 920817530 w 18459"/>
                  <a:gd name="T21" fmla="*/ 2147483646 h 24610"/>
                  <a:gd name="T22" fmla="*/ 861590018 w 18459"/>
                  <a:gd name="T23" fmla="*/ 2147483646 h 24610"/>
                  <a:gd name="T24" fmla="*/ 910967878 w 18459"/>
                  <a:gd name="T25" fmla="*/ 2108186752 h 24610"/>
                  <a:gd name="T26" fmla="*/ 725767783 w 18459"/>
                  <a:gd name="T27" fmla="*/ 1767450199 h 24610"/>
                  <a:gd name="T28" fmla="*/ 804824559 w 18459"/>
                  <a:gd name="T29" fmla="*/ 1569929093 h 24610"/>
                  <a:gd name="T30" fmla="*/ 772683230 w 18459"/>
                  <a:gd name="T31" fmla="*/ 1365150192 h 24610"/>
                  <a:gd name="T32" fmla="*/ 520868023 w 18459"/>
                  <a:gd name="T33" fmla="*/ 1308382427 h 24610"/>
                  <a:gd name="T34" fmla="*/ 427166010 w 18459"/>
                  <a:gd name="T35" fmla="*/ 1214417383 h 24610"/>
                  <a:gd name="T36" fmla="*/ 207362172 w 18459"/>
                  <a:gd name="T37" fmla="*/ 945482958 h 24610"/>
                  <a:gd name="T38" fmla="*/ 64152698 w 18459"/>
                  <a:gd name="T39" fmla="*/ 841926897 h 24610"/>
                  <a:gd name="T40" fmla="*/ 54303046 w 18459"/>
                  <a:gd name="T41" fmla="*/ 678881397 h 24610"/>
                  <a:gd name="T42" fmla="*/ 0 w 18459"/>
                  <a:gd name="T43" fmla="*/ 466585134 h 24610"/>
                  <a:gd name="T44" fmla="*/ 96293667 w 18459"/>
                  <a:gd name="T45" fmla="*/ 167841189 h 24610"/>
                  <a:gd name="T46" fmla="*/ 199974933 w 18459"/>
                  <a:gd name="T47" fmla="*/ 34605210 h 24610"/>
                  <a:gd name="T48" fmla="*/ 429498822 w 18459"/>
                  <a:gd name="T49" fmla="*/ 155528498 h 24610"/>
                  <a:gd name="T50" fmla="*/ 723305370 w 18459"/>
                  <a:gd name="T51" fmla="*/ 98760373 h 24610"/>
                  <a:gd name="T52" fmla="*/ 730692608 w 18459"/>
                  <a:gd name="T53" fmla="*/ 182745949 h 24610"/>
                  <a:gd name="T54" fmla="*/ 839298341 w 18459"/>
                  <a:gd name="T55" fmla="*/ 345661845 h 24610"/>
                  <a:gd name="T56" fmla="*/ 876364496 w 18459"/>
                  <a:gd name="T57" fmla="*/ 402429610 h 24610"/>
                  <a:gd name="T58" fmla="*/ 940646794 w 18459"/>
                  <a:gd name="T59" fmla="*/ 498727517 h 24610"/>
                  <a:gd name="T60" fmla="*/ 992357827 w 18459"/>
                  <a:gd name="T61" fmla="*/ 550570350 h 24610"/>
                  <a:gd name="T62" fmla="*/ 1076339429 w 18459"/>
                  <a:gd name="T63" fmla="*/ 629501030 h 24610"/>
                  <a:gd name="T64" fmla="*/ 1059102178 w 18459"/>
                  <a:gd name="T65" fmla="*/ 656718481 h 24610"/>
                  <a:gd name="T66" fmla="*/ 1076339429 w 18459"/>
                  <a:gd name="T67" fmla="*/ 688731261 h 24610"/>
                  <a:gd name="T68" fmla="*/ 1088651494 w 18459"/>
                  <a:gd name="T69" fmla="*/ 733316299 h 24610"/>
                  <a:gd name="T70" fmla="*/ 1056510165 w 18459"/>
                  <a:gd name="T71" fmla="*/ 733316299 h 24610"/>
                  <a:gd name="T72" fmla="*/ 1108480398 w 18459"/>
                  <a:gd name="T73" fmla="*/ 809784153 h 24610"/>
                  <a:gd name="T74" fmla="*/ 1182482748 w 18459"/>
                  <a:gd name="T75" fmla="*/ 911007352 h 24610"/>
                  <a:gd name="T76" fmla="*/ 1192332400 w 18459"/>
                  <a:gd name="T77" fmla="*/ 977625342 h 24610"/>
                  <a:gd name="T78" fmla="*/ 1236785794 w 18459"/>
                  <a:gd name="T79" fmla="*/ 1061610558 h 24610"/>
                  <a:gd name="T80" fmla="*/ 1229398555 w 18459"/>
                  <a:gd name="T81" fmla="*/ 1113323787 h 24610"/>
                  <a:gd name="T82" fmla="*/ 1278776775 w 18459"/>
                  <a:gd name="T83" fmla="*/ 1239172008 h 24610"/>
                  <a:gd name="T84" fmla="*/ 1449072792 w 18459"/>
                  <a:gd name="T85" fmla="*/ 1565133764 h 24610"/>
                  <a:gd name="T86" fmla="*/ 1565195724 w 18459"/>
                  <a:gd name="T87" fmla="*/ 1789742717 h 24610"/>
                  <a:gd name="T88" fmla="*/ 1649047725 w 18459"/>
                  <a:gd name="T89" fmla="*/ 1987263463 h 24610"/>
                  <a:gd name="T90" fmla="*/ 1700888358 w 18459"/>
                  <a:gd name="T91" fmla="*/ 2118036976 h 24610"/>
                  <a:gd name="T92" fmla="*/ 1851485072 w 18459"/>
                  <a:gd name="T93" fmla="*/ 2147483646 h 24610"/>
                  <a:gd name="T94" fmla="*/ 1957628751 w 18459"/>
                  <a:gd name="T95" fmla="*/ 2147483646 h 24610"/>
                  <a:gd name="T96" fmla="*/ 1873776389 w 18459"/>
                  <a:gd name="T97" fmla="*/ 2147483646 h 24610"/>
                  <a:gd name="T98" fmla="*/ 1831785768 w 18459"/>
                  <a:gd name="T99" fmla="*/ 2147483646 h 24610"/>
                  <a:gd name="T100" fmla="*/ 1839173007 w 18459"/>
                  <a:gd name="T101" fmla="*/ 2147483646 h 24610"/>
                  <a:gd name="T102" fmla="*/ 1888551227 w 18459"/>
                  <a:gd name="T103" fmla="*/ 2147483646 h 24610"/>
                  <a:gd name="T104" fmla="*/ 1945316326 w 18459"/>
                  <a:gd name="T105" fmla="*/ 2147483646 h 24610"/>
                  <a:gd name="T106" fmla="*/ 2016986223 w 18459"/>
                  <a:gd name="T107" fmla="*/ 2147483646 h 24610"/>
                  <a:gd name="T108" fmla="*/ 2147483646 w 18459"/>
                  <a:gd name="T109" fmla="*/ 2147483646 h 24610"/>
                  <a:gd name="T110" fmla="*/ 2147483646 w 18459"/>
                  <a:gd name="T111" fmla="*/ 2147483646 h 24610"/>
                  <a:gd name="T112" fmla="*/ 2147483646 w 18459"/>
                  <a:gd name="T113" fmla="*/ 2147483646 h 24610"/>
                  <a:gd name="T114" fmla="*/ 2019448636 w 18459"/>
                  <a:gd name="T115" fmla="*/ 2147483646 h 24610"/>
                  <a:gd name="T116" fmla="*/ 1012186731 w 18459"/>
                  <a:gd name="T117" fmla="*/ 2147483646 h 24610"/>
                  <a:gd name="T118" fmla="*/ 1239248207 w 18459"/>
                  <a:gd name="T119" fmla="*/ 1118248719 h 24610"/>
                  <a:gd name="T120" fmla="*/ 1271389536 w 18459"/>
                  <a:gd name="T121" fmla="*/ 824559670 h 24610"/>
                  <a:gd name="T122" fmla="*/ 1222011316 w 18459"/>
                  <a:gd name="T123" fmla="*/ 804859221 h 24610"/>
                  <a:gd name="T124" fmla="*/ 1254022685 w 18459"/>
                  <a:gd name="T125" fmla="*/ 799804685 h 246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459" h="24610">
                    <a:moveTo>
                      <a:pt x="5181" y="24609"/>
                    </a:moveTo>
                    <a:lnTo>
                      <a:pt x="4933" y="24609"/>
                    </a:lnTo>
                    <a:lnTo>
                      <a:pt x="4629" y="24609"/>
                    </a:lnTo>
                    <a:lnTo>
                      <a:pt x="4305" y="24609"/>
                    </a:lnTo>
                    <a:lnTo>
                      <a:pt x="4000" y="24609"/>
                    </a:lnTo>
                    <a:lnTo>
                      <a:pt x="3695" y="24609"/>
                    </a:lnTo>
                    <a:lnTo>
                      <a:pt x="3372" y="24609"/>
                    </a:lnTo>
                    <a:lnTo>
                      <a:pt x="3067" y="24609"/>
                    </a:lnTo>
                    <a:lnTo>
                      <a:pt x="2762" y="24609"/>
                    </a:lnTo>
                    <a:lnTo>
                      <a:pt x="2438" y="24609"/>
                    </a:lnTo>
                    <a:lnTo>
                      <a:pt x="2133" y="24609"/>
                    </a:lnTo>
                    <a:lnTo>
                      <a:pt x="2057" y="24609"/>
                    </a:lnTo>
                    <a:lnTo>
                      <a:pt x="2153" y="24438"/>
                    </a:lnTo>
                    <a:lnTo>
                      <a:pt x="2209" y="24361"/>
                    </a:lnTo>
                    <a:lnTo>
                      <a:pt x="2286" y="24304"/>
                    </a:lnTo>
                    <a:lnTo>
                      <a:pt x="2343" y="24266"/>
                    </a:lnTo>
                    <a:lnTo>
                      <a:pt x="2971" y="23962"/>
                    </a:lnTo>
                    <a:lnTo>
                      <a:pt x="3010" y="23943"/>
                    </a:lnTo>
                    <a:lnTo>
                      <a:pt x="3067" y="23867"/>
                    </a:lnTo>
                    <a:lnTo>
                      <a:pt x="3105" y="23809"/>
                    </a:lnTo>
                    <a:lnTo>
                      <a:pt x="3124" y="23771"/>
                    </a:lnTo>
                    <a:lnTo>
                      <a:pt x="3162" y="23733"/>
                    </a:lnTo>
                    <a:lnTo>
                      <a:pt x="3200" y="23714"/>
                    </a:lnTo>
                    <a:lnTo>
                      <a:pt x="3238" y="23714"/>
                    </a:lnTo>
                    <a:lnTo>
                      <a:pt x="3352" y="23714"/>
                    </a:lnTo>
                    <a:lnTo>
                      <a:pt x="3391" y="23695"/>
                    </a:lnTo>
                    <a:lnTo>
                      <a:pt x="3410" y="23695"/>
                    </a:lnTo>
                    <a:lnTo>
                      <a:pt x="3448" y="23676"/>
                    </a:lnTo>
                    <a:lnTo>
                      <a:pt x="3581" y="23581"/>
                    </a:lnTo>
                    <a:lnTo>
                      <a:pt x="3619" y="23542"/>
                    </a:lnTo>
                    <a:lnTo>
                      <a:pt x="3676" y="23466"/>
                    </a:lnTo>
                    <a:lnTo>
                      <a:pt x="3714" y="23390"/>
                    </a:lnTo>
                    <a:lnTo>
                      <a:pt x="3924" y="22819"/>
                    </a:lnTo>
                    <a:lnTo>
                      <a:pt x="3943" y="22761"/>
                    </a:lnTo>
                    <a:lnTo>
                      <a:pt x="3981" y="22724"/>
                    </a:lnTo>
                    <a:lnTo>
                      <a:pt x="4000" y="22704"/>
                    </a:lnTo>
                    <a:lnTo>
                      <a:pt x="4038" y="22685"/>
                    </a:lnTo>
                    <a:lnTo>
                      <a:pt x="4076" y="22685"/>
                    </a:lnTo>
                    <a:lnTo>
                      <a:pt x="4095" y="22704"/>
                    </a:lnTo>
                    <a:lnTo>
                      <a:pt x="4134" y="22724"/>
                    </a:lnTo>
                    <a:lnTo>
                      <a:pt x="4267" y="22838"/>
                    </a:lnTo>
                    <a:lnTo>
                      <a:pt x="4400" y="22990"/>
                    </a:lnTo>
                    <a:lnTo>
                      <a:pt x="4438" y="23009"/>
                    </a:lnTo>
                    <a:lnTo>
                      <a:pt x="4457" y="23028"/>
                    </a:lnTo>
                    <a:lnTo>
                      <a:pt x="4534" y="23066"/>
                    </a:lnTo>
                    <a:lnTo>
                      <a:pt x="4610" y="23085"/>
                    </a:lnTo>
                    <a:lnTo>
                      <a:pt x="4647" y="23105"/>
                    </a:lnTo>
                    <a:lnTo>
                      <a:pt x="4819" y="23105"/>
                    </a:lnTo>
                    <a:lnTo>
                      <a:pt x="4972" y="23066"/>
                    </a:lnTo>
                    <a:lnTo>
                      <a:pt x="5105" y="23028"/>
                    </a:lnTo>
                    <a:lnTo>
                      <a:pt x="5162" y="23009"/>
                    </a:lnTo>
                    <a:lnTo>
                      <a:pt x="5219" y="22971"/>
                    </a:lnTo>
                    <a:lnTo>
                      <a:pt x="5333" y="22857"/>
                    </a:lnTo>
                    <a:lnTo>
                      <a:pt x="5429" y="22761"/>
                    </a:lnTo>
                    <a:lnTo>
                      <a:pt x="5829" y="22399"/>
                    </a:lnTo>
                    <a:lnTo>
                      <a:pt x="5905" y="22304"/>
                    </a:lnTo>
                    <a:lnTo>
                      <a:pt x="5943" y="22228"/>
                    </a:lnTo>
                    <a:lnTo>
                      <a:pt x="5962" y="22190"/>
                    </a:lnTo>
                    <a:lnTo>
                      <a:pt x="5962" y="22133"/>
                    </a:lnTo>
                    <a:lnTo>
                      <a:pt x="5981" y="22038"/>
                    </a:lnTo>
                    <a:lnTo>
                      <a:pt x="5943" y="21886"/>
                    </a:lnTo>
                    <a:lnTo>
                      <a:pt x="5962" y="21847"/>
                    </a:lnTo>
                    <a:lnTo>
                      <a:pt x="5981" y="21790"/>
                    </a:lnTo>
                    <a:lnTo>
                      <a:pt x="6038" y="21733"/>
                    </a:lnTo>
                    <a:lnTo>
                      <a:pt x="6057" y="21714"/>
                    </a:lnTo>
                    <a:lnTo>
                      <a:pt x="6095" y="21619"/>
                    </a:lnTo>
                    <a:lnTo>
                      <a:pt x="6115" y="21581"/>
                    </a:lnTo>
                    <a:lnTo>
                      <a:pt x="6134" y="21561"/>
                    </a:lnTo>
                    <a:lnTo>
                      <a:pt x="6152" y="21542"/>
                    </a:lnTo>
                    <a:lnTo>
                      <a:pt x="6191" y="21561"/>
                    </a:lnTo>
                    <a:lnTo>
                      <a:pt x="6229" y="21581"/>
                    </a:lnTo>
                    <a:lnTo>
                      <a:pt x="6267" y="21619"/>
                    </a:lnTo>
                    <a:lnTo>
                      <a:pt x="6400" y="21752"/>
                    </a:lnTo>
                    <a:lnTo>
                      <a:pt x="6457" y="21809"/>
                    </a:lnTo>
                    <a:lnTo>
                      <a:pt x="6496" y="21828"/>
                    </a:lnTo>
                    <a:lnTo>
                      <a:pt x="6533" y="21828"/>
                    </a:lnTo>
                    <a:lnTo>
                      <a:pt x="6572" y="21847"/>
                    </a:lnTo>
                    <a:lnTo>
                      <a:pt x="6591" y="21847"/>
                    </a:lnTo>
                    <a:lnTo>
                      <a:pt x="6838" y="21809"/>
                    </a:lnTo>
                    <a:lnTo>
                      <a:pt x="6914" y="21809"/>
                    </a:lnTo>
                    <a:lnTo>
                      <a:pt x="6991" y="21828"/>
                    </a:lnTo>
                    <a:lnTo>
                      <a:pt x="7067" y="21866"/>
                    </a:lnTo>
                    <a:lnTo>
                      <a:pt x="7314" y="22133"/>
                    </a:lnTo>
                    <a:lnTo>
                      <a:pt x="7505" y="22266"/>
                    </a:lnTo>
                    <a:lnTo>
                      <a:pt x="7543" y="22285"/>
                    </a:lnTo>
                    <a:lnTo>
                      <a:pt x="7562" y="22304"/>
                    </a:lnTo>
                    <a:lnTo>
                      <a:pt x="7600" y="22304"/>
                    </a:lnTo>
                    <a:lnTo>
                      <a:pt x="7619" y="22285"/>
                    </a:lnTo>
                    <a:lnTo>
                      <a:pt x="7639" y="22247"/>
                    </a:lnTo>
                    <a:lnTo>
                      <a:pt x="7639" y="22171"/>
                    </a:lnTo>
                    <a:lnTo>
                      <a:pt x="7505" y="21733"/>
                    </a:lnTo>
                    <a:lnTo>
                      <a:pt x="7486" y="21695"/>
                    </a:lnTo>
                    <a:lnTo>
                      <a:pt x="7448" y="21657"/>
                    </a:lnTo>
                    <a:lnTo>
                      <a:pt x="7390" y="21619"/>
                    </a:lnTo>
                    <a:lnTo>
                      <a:pt x="7372" y="21581"/>
                    </a:lnTo>
                    <a:lnTo>
                      <a:pt x="7334" y="21505"/>
                    </a:lnTo>
                    <a:lnTo>
                      <a:pt x="7314" y="21466"/>
                    </a:lnTo>
                    <a:lnTo>
                      <a:pt x="7276" y="21447"/>
                    </a:lnTo>
                    <a:lnTo>
                      <a:pt x="7238" y="21428"/>
                    </a:lnTo>
                    <a:lnTo>
                      <a:pt x="7067" y="21352"/>
                    </a:lnTo>
                    <a:lnTo>
                      <a:pt x="6857" y="21238"/>
                    </a:lnTo>
                    <a:lnTo>
                      <a:pt x="6819" y="21199"/>
                    </a:lnTo>
                    <a:lnTo>
                      <a:pt x="6800" y="21161"/>
                    </a:lnTo>
                    <a:lnTo>
                      <a:pt x="6800" y="21124"/>
                    </a:lnTo>
                    <a:lnTo>
                      <a:pt x="6819" y="21085"/>
                    </a:lnTo>
                    <a:lnTo>
                      <a:pt x="6877" y="21009"/>
                    </a:lnTo>
                    <a:lnTo>
                      <a:pt x="6896" y="20990"/>
                    </a:lnTo>
                    <a:lnTo>
                      <a:pt x="6914" y="20952"/>
                    </a:lnTo>
                    <a:lnTo>
                      <a:pt x="6953" y="20838"/>
                    </a:lnTo>
                    <a:lnTo>
                      <a:pt x="6972" y="20799"/>
                    </a:lnTo>
                    <a:lnTo>
                      <a:pt x="7009" y="20762"/>
                    </a:lnTo>
                    <a:lnTo>
                      <a:pt x="7086" y="20685"/>
                    </a:lnTo>
                    <a:lnTo>
                      <a:pt x="7124" y="20666"/>
                    </a:lnTo>
                    <a:lnTo>
                      <a:pt x="7124" y="20628"/>
                    </a:lnTo>
                    <a:lnTo>
                      <a:pt x="7238" y="20342"/>
                    </a:lnTo>
                    <a:lnTo>
                      <a:pt x="7258" y="20266"/>
                    </a:lnTo>
                    <a:lnTo>
                      <a:pt x="7276" y="20228"/>
                    </a:lnTo>
                    <a:lnTo>
                      <a:pt x="7258" y="20190"/>
                    </a:lnTo>
                    <a:lnTo>
                      <a:pt x="7258" y="20133"/>
                    </a:lnTo>
                    <a:lnTo>
                      <a:pt x="7219" y="20057"/>
                    </a:lnTo>
                    <a:lnTo>
                      <a:pt x="7124" y="19923"/>
                    </a:lnTo>
                    <a:lnTo>
                      <a:pt x="7105" y="19866"/>
                    </a:lnTo>
                    <a:lnTo>
                      <a:pt x="7048" y="19561"/>
                    </a:lnTo>
                    <a:lnTo>
                      <a:pt x="7048" y="19485"/>
                    </a:lnTo>
                    <a:lnTo>
                      <a:pt x="7048" y="19428"/>
                    </a:lnTo>
                    <a:lnTo>
                      <a:pt x="7124" y="19314"/>
                    </a:lnTo>
                    <a:lnTo>
                      <a:pt x="7124" y="19295"/>
                    </a:lnTo>
                    <a:lnTo>
                      <a:pt x="7143" y="19238"/>
                    </a:lnTo>
                    <a:lnTo>
                      <a:pt x="7124" y="19047"/>
                    </a:lnTo>
                    <a:lnTo>
                      <a:pt x="7105" y="18990"/>
                    </a:lnTo>
                    <a:lnTo>
                      <a:pt x="7124" y="18952"/>
                    </a:lnTo>
                    <a:lnTo>
                      <a:pt x="7124" y="18895"/>
                    </a:lnTo>
                    <a:lnTo>
                      <a:pt x="7105" y="18857"/>
                    </a:lnTo>
                    <a:lnTo>
                      <a:pt x="7067" y="18781"/>
                    </a:lnTo>
                    <a:lnTo>
                      <a:pt x="7029" y="18742"/>
                    </a:lnTo>
                    <a:lnTo>
                      <a:pt x="6991" y="18704"/>
                    </a:lnTo>
                    <a:lnTo>
                      <a:pt x="6933" y="18666"/>
                    </a:lnTo>
                    <a:lnTo>
                      <a:pt x="6877" y="18609"/>
                    </a:lnTo>
                    <a:lnTo>
                      <a:pt x="6838" y="18552"/>
                    </a:lnTo>
                    <a:lnTo>
                      <a:pt x="6800" y="18495"/>
                    </a:lnTo>
                    <a:lnTo>
                      <a:pt x="6724" y="18266"/>
                    </a:lnTo>
                    <a:lnTo>
                      <a:pt x="6648" y="18133"/>
                    </a:lnTo>
                    <a:lnTo>
                      <a:pt x="6629" y="18056"/>
                    </a:lnTo>
                    <a:lnTo>
                      <a:pt x="6533" y="17485"/>
                    </a:lnTo>
                    <a:lnTo>
                      <a:pt x="6572" y="17257"/>
                    </a:lnTo>
                    <a:lnTo>
                      <a:pt x="6629" y="16990"/>
                    </a:lnTo>
                    <a:lnTo>
                      <a:pt x="6648" y="16933"/>
                    </a:lnTo>
                    <a:lnTo>
                      <a:pt x="6914" y="16609"/>
                    </a:lnTo>
                    <a:lnTo>
                      <a:pt x="6953" y="16533"/>
                    </a:lnTo>
                    <a:lnTo>
                      <a:pt x="6991" y="16456"/>
                    </a:lnTo>
                    <a:lnTo>
                      <a:pt x="6991" y="16437"/>
                    </a:lnTo>
                    <a:lnTo>
                      <a:pt x="7029" y="16361"/>
                    </a:lnTo>
                    <a:lnTo>
                      <a:pt x="7029" y="16285"/>
                    </a:lnTo>
                    <a:lnTo>
                      <a:pt x="7029" y="16266"/>
                    </a:lnTo>
                    <a:lnTo>
                      <a:pt x="6686" y="15580"/>
                    </a:lnTo>
                    <a:lnTo>
                      <a:pt x="6686" y="15523"/>
                    </a:lnTo>
                    <a:lnTo>
                      <a:pt x="6667" y="15409"/>
                    </a:lnTo>
                    <a:lnTo>
                      <a:pt x="6648" y="14952"/>
                    </a:lnTo>
                    <a:lnTo>
                      <a:pt x="6629" y="14761"/>
                    </a:lnTo>
                    <a:lnTo>
                      <a:pt x="6591" y="14666"/>
                    </a:lnTo>
                    <a:lnTo>
                      <a:pt x="6552" y="14571"/>
                    </a:lnTo>
                    <a:lnTo>
                      <a:pt x="6457" y="14380"/>
                    </a:lnTo>
                    <a:lnTo>
                      <a:pt x="6343" y="14247"/>
                    </a:lnTo>
                    <a:lnTo>
                      <a:pt x="5734" y="13771"/>
                    </a:lnTo>
                    <a:lnTo>
                      <a:pt x="5638" y="13676"/>
                    </a:lnTo>
                    <a:lnTo>
                      <a:pt x="5600" y="13637"/>
                    </a:lnTo>
                    <a:lnTo>
                      <a:pt x="5562" y="13561"/>
                    </a:lnTo>
                    <a:lnTo>
                      <a:pt x="5524" y="13466"/>
                    </a:lnTo>
                    <a:lnTo>
                      <a:pt x="5486" y="13218"/>
                    </a:lnTo>
                    <a:lnTo>
                      <a:pt x="5467" y="13047"/>
                    </a:lnTo>
                    <a:lnTo>
                      <a:pt x="5486" y="12990"/>
                    </a:lnTo>
                    <a:lnTo>
                      <a:pt x="5505" y="12875"/>
                    </a:lnTo>
                    <a:lnTo>
                      <a:pt x="5543" y="12819"/>
                    </a:lnTo>
                    <a:lnTo>
                      <a:pt x="5600" y="12742"/>
                    </a:lnTo>
                    <a:lnTo>
                      <a:pt x="5790" y="12533"/>
                    </a:lnTo>
                    <a:lnTo>
                      <a:pt x="6076" y="12266"/>
                    </a:lnTo>
                    <a:lnTo>
                      <a:pt x="6152" y="12190"/>
                    </a:lnTo>
                    <a:lnTo>
                      <a:pt x="6210" y="12113"/>
                    </a:lnTo>
                    <a:lnTo>
                      <a:pt x="6362" y="11790"/>
                    </a:lnTo>
                    <a:lnTo>
                      <a:pt x="6400" y="11695"/>
                    </a:lnTo>
                    <a:lnTo>
                      <a:pt x="6400" y="11600"/>
                    </a:lnTo>
                    <a:lnTo>
                      <a:pt x="6419" y="11523"/>
                    </a:lnTo>
                    <a:lnTo>
                      <a:pt x="6400" y="11409"/>
                    </a:lnTo>
                    <a:lnTo>
                      <a:pt x="6381" y="11161"/>
                    </a:lnTo>
                    <a:lnTo>
                      <a:pt x="6343" y="11009"/>
                    </a:lnTo>
                    <a:lnTo>
                      <a:pt x="6305" y="10914"/>
                    </a:lnTo>
                    <a:lnTo>
                      <a:pt x="6267" y="10838"/>
                    </a:lnTo>
                    <a:lnTo>
                      <a:pt x="6134" y="10685"/>
                    </a:lnTo>
                    <a:lnTo>
                      <a:pt x="6038" y="10590"/>
                    </a:lnTo>
                    <a:lnTo>
                      <a:pt x="5962" y="10533"/>
                    </a:lnTo>
                    <a:lnTo>
                      <a:pt x="5905" y="10494"/>
                    </a:lnTo>
                    <a:lnTo>
                      <a:pt x="5658" y="10437"/>
                    </a:lnTo>
                    <a:lnTo>
                      <a:pt x="5467" y="10418"/>
                    </a:lnTo>
                    <a:lnTo>
                      <a:pt x="5391" y="10418"/>
                    </a:lnTo>
                    <a:lnTo>
                      <a:pt x="5219" y="10457"/>
                    </a:lnTo>
                    <a:lnTo>
                      <a:pt x="4610" y="10761"/>
                    </a:lnTo>
                    <a:lnTo>
                      <a:pt x="4515" y="10780"/>
                    </a:lnTo>
                    <a:lnTo>
                      <a:pt x="4190" y="10361"/>
                    </a:lnTo>
                    <a:lnTo>
                      <a:pt x="4114" y="10209"/>
                    </a:lnTo>
                    <a:lnTo>
                      <a:pt x="4095" y="10171"/>
                    </a:lnTo>
                    <a:lnTo>
                      <a:pt x="4057" y="10132"/>
                    </a:lnTo>
                    <a:lnTo>
                      <a:pt x="4019" y="10095"/>
                    </a:lnTo>
                    <a:lnTo>
                      <a:pt x="3981" y="10095"/>
                    </a:lnTo>
                    <a:lnTo>
                      <a:pt x="3772" y="10037"/>
                    </a:lnTo>
                    <a:lnTo>
                      <a:pt x="3695" y="10000"/>
                    </a:lnTo>
                    <a:lnTo>
                      <a:pt x="3600" y="9961"/>
                    </a:lnTo>
                    <a:lnTo>
                      <a:pt x="3543" y="9923"/>
                    </a:lnTo>
                    <a:lnTo>
                      <a:pt x="3505" y="9885"/>
                    </a:lnTo>
                    <a:lnTo>
                      <a:pt x="3467" y="9828"/>
                    </a:lnTo>
                    <a:lnTo>
                      <a:pt x="3391" y="9714"/>
                    </a:lnTo>
                    <a:lnTo>
                      <a:pt x="3333" y="9619"/>
                    </a:lnTo>
                    <a:lnTo>
                      <a:pt x="3333" y="9580"/>
                    </a:lnTo>
                    <a:lnTo>
                      <a:pt x="3314" y="9428"/>
                    </a:lnTo>
                    <a:lnTo>
                      <a:pt x="3296" y="9370"/>
                    </a:lnTo>
                    <a:lnTo>
                      <a:pt x="3276" y="9314"/>
                    </a:lnTo>
                    <a:lnTo>
                      <a:pt x="3200" y="9199"/>
                    </a:lnTo>
                    <a:lnTo>
                      <a:pt x="3124" y="9085"/>
                    </a:lnTo>
                    <a:lnTo>
                      <a:pt x="3067" y="8971"/>
                    </a:lnTo>
                    <a:lnTo>
                      <a:pt x="2933" y="8837"/>
                    </a:lnTo>
                    <a:lnTo>
                      <a:pt x="2438" y="8476"/>
                    </a:lnTo>
                    <a:lnTo>
                      <a:pt x="2114" y="7810"/>
                    </a:lnTo>
                    <a:lnTo>
                      <a:pt x="2038" y="7676"/>
                    </a:lnTo>
                    <a:lnTo>
                      <a:pt x="2000" y="7639"/>
                    </a:lnTo>
                    <a:lnTo>
                      <a:pt x="1809" y="7429"/>
                    </a:lnTo>
                    <a:lnTo>
                      <a:pt x="1676" y="7334"/>
                    </a:lnTo>
                    <a:lnTo>
                      <a:pt x="1600" y="7295"/>
                    </a:lnTo>
                    <a:lnTo>
                      <a:pt x="1581" y="7258"/>
                    </a:lnTo>
                    <a:lnTo>
                      <a:pt x="1562" y="7238"/>
                    </a:lnTo>
                    <a:lnTo>
                      <a:pt x="1543" y="7181"/>
                    </a:lnTo>
                    <a:lnTo>
                      <a:pt x="1486" y="7048"/>
                    </a:lnTo>
                    <a:lnTo>
                      <a:pt x="1467" y="6991"/>
                    </a:lnTo>
                    <a:lnTo>
                      <a:pt x="1428" y="6953"/>
                    </a:lnTo>
                    <a:lnTo>
                      <a:pt x="1352" y="6896"/>
                    </a:lnTo>
                    <a:lnTo>
                      <a:pt x="1314" y="6857"/>
                    </a:lnTo>
                    <a:lnTo>
                      <a:pt x="1276" y="6838"/>
                    </a:lnTo>
                    <a:lnTo>
                      <a:pt x="1086" y="6781"/>
                    </a:lnTo>
                    <a:lnTo>
                      <a:pt x="762" y="6648"/>
                    </a:lnTo>
                    <a:lnTo>
                      <a:pt x="495" y="6496"/>
                    </a:lnTo>
                    <a:lnTo>
                      <a:pt x="476" y="6457"/>
                    </a:lnTo>
                    <a:lnTo>
                      <a:pt x="438" y="6419"/>
                    </a:lnTo>
                    <a:lnTo>
                      <a:pt x="419" y="6381"/>
                    </a:lnTo>
                    <a:lnTo>
                      <a:pt x="400" y="6343"/>
                    </a:lnTo>
                    <a:lnTo>
                      <a:pt x="381" y="6248"/>
                    </a:lnTo>
                    <a:lnTo>
                      <a:pt x="362" y="6210"/>
                    </a:lnTo>
                    <a:lnTo>
                      <a:pt x="362" y="6095"/>
                    </a:lnTo>
                    <a:lnTo>
                      <a:pt x="381" y="5790"/>
                    </a:lnTo>
                    <a:lnTo>
                      <a:pt x="419" y="5467"/>
                    </a:lnTo>
                    <a:lnTo>
                      <a:pt x="438" y="5409"/>
                    </a:lnTo>
                    <a:lnTo>
                      <a:pt x="419" y="5333"/>
                    </a:lnTo>
                    <a:lnTo>
                      <a:pt x="419" y="5238"/>
                    </a:lnTo>
                    <a:lnTo>
                      <a:pt x="400" y="5162"/>
                    </a:lnTo>
                    <a:lnTo>
                      <a:pt x="324" y="4972"/>
                    </a:lnTo>
                    <a:lnTo>
                      <a:pt x="304" y="4896"/>
                    </a:lnTo>
                    <a:lnTo>
                      <a:pt x="286" y="4571"/>
                    </a:lnTo>
                    <a:lnTo>
                      <a:pt x="267" y="4476"/>
                    </a:lnTo>
                    <a:lnTo>
                      <a:pt x="228" y="4343"/>
                    </a:lnTo>
                    <a:lnTo>
                      <a:pt x="57" y="4019"/>
                    </a:lnTo>
                    <a:lnTo>
                      <a:pt x="38" y="3981"/>
                    </a:lnTo>
                    <a:lnTo>
                      <a:pt x="38" y="3943"/>
                    </a:lnTo>
                    <a:lnTo>
                      <a:pt x="19" y="3791"/>
                    </a:lnTo>
                    <a:lnTo>
                      <a:pt x="0" y="3638"/>
                    </a:lnTo>
                    <a:lnTo>
                      <a:pt x="0" y="3600"/>
                    </a:lnTo>
                    <a:lnTo>
                      <a:pt x="0" y="3543"/>
                    </a:lnTo>
                    <a:lnTo>
                      <a:pt x="19" y="3467"/>
                    </a:lnTo>
                    <a:lnTo>
                      <a:pt x="95" y="3238"/>
                    </a:lnTo>
                    <a:lnTo>
                      <a:pt x="248" y="2971"/>
                    </a:lnTo>
                    <a:lnTo>
                      <a:pt x="267" y="2934"/>
                    </a:lnTo>
                    <a:lnTo>
                      <a:pt x="286" y="2876"/>
                    </a:lnTo>
                    <a:lnTo>
                      <a:pt x="381" y="2019"/>
                    </a:lnTo>
                    <a:lnTo>
                      <a:pt x="381" y="1962"/>
                    </a:lnTo>
                    <a:lnTo>
                      <a:pt x="400" y="1848"/>
                    </a:lnTo>
                    <a:lnTo>
                      <a:pt x="457" y="1696"/>
                    </a:lnTo>
                    <a:lnTo>
                      <a:pt x="533" y="1581"/>
                    </a:lnTo>
                    <a:lnTo>
                      <a:pt x="743" y="1295"/>
                    </a:lnTo>
                    <a:lnTo>
                      <a:pt x="914" y="1010"/>
                    </a:lnTo>
                    <a:lnTo>
                      <a:pt x="990" y="895"/>
                    </a:lnTo>
                    <a:lnTo>
                      <a:pt x="1124" y="762"/>
                    </a:lnTo>
                    <a:lnTo>
                      <a:pt x="1181" y="686"/>
                    </a:lnTo>
                    <a:lnTo>
                      <a:pt x="1219" y="609"/>
                    </a:lnTo>
                    <a:lnTo>
                      <a:pt x="1257" y="476"/>
                    </a:lnTo>
                    <a:lnTo>
                      <a:pt x="1295" y="400"/>
                    </a:lnTo>
                    <a:lnTo>
                      <a:pt x="1314" y="343"/>
                    </a:lnTo>
                    <a:lnTo>
                      <a:pt x="1333" y="286"/>
                    </a:lnTo>
                    <a:lnTo>
                      <a:pt x="1314" y="152"/>
                    </a:lnTo>
                    <a:lnTo>
                      <a:pt x="1333" y="0"/>
                    </a:lnTo>
                    <a:lnTo>
                      <a:pt x="1543" y="267"/>
                    </a:lnTo>
                    <a:lnTo>
                      <a:pt x="1619" y="324"/>
                    </a:lnTo>
                    <a:lnTo>
                      <a:pt x="1638" y="362"/>
                    </a:lnTo>
                    <a:lnTo>
                      <a:pt x="1657" y="381"/>
                    </a:lnTo>
                    <a:lnTo>
                      <a:pt x="1695" y="476"/>
                    </a:lnTo>
                    <a:lnTo>
                      <a:pt x="1714" y="514"/>
                    </a:lnTo>
                    <a:lnTo>
                      <a:pt x="1752" y="553"/>
                    </a:lnTo>
                    <a:lnTo>
                      <a:pt x="1867" y="686"/>
                    </a:lnTo>
                    <a:lnTo>
                      <a:pt x="1924" y="724"/>
                    </a:lnTo>
                    <a:lnTo>
                      <a:pt x="2019" y="781"/>
                    </a:lnTo>
                    <a:lnTo>
                      <a:pt x="2076" y="819"/>
                    </a:lnTo>
                    <a:lnTo>
                      <a:pt x="3181" y="1143"/>
                    </a:lnTo>
                    <a:lnTo>
                      <a:pt x="3314" y="1200"/>
                    </a:lnTo>
                    <a:lnTo>
                      <a:pt x="3733" y="1143"/>
                    </a:lnTo>
                    <a:lnTo>
                      <a:pt x="3981" y="1162"/>
                    </a:lnTo>
                    <a:lnTo>
                      <a:pt x="4019" y="1143"/>
                    </a:lnTo>
                    <a:lnTo>
                      <a:pt x="4095" y="1124"/>
                    </a:lnTo>
                    <a:lnTo>
                      <a:pt x="5010" y="724"/>
                    </a:lnTo>
                    <a:lnTo>
                      <a:pt x="5105" y="667"/>
                    </a:lnTo>
                    <a:lnTo>
                      <a:pt x="5219" y="629"/>
                    </a:lnTo>
                    <a:lnTo>
                      <a:pt x="5295" y="629"/>
                    </a:lnTo>
                    <a:lnTo>
                      <a:pt x="5581" y="629"/>
                    </a:lnTo>
                    <a:lnTo>
                      <a:pt x="5581" y="648"/>
                    </a:lnTo>
                    <a:lnTo>
                      <a:pt x="5581" y="724"/>
                    </a:lnTo>
                    <a:lnTo>
                      <a:pt x="5581" y="762"/>
                    </a:lnTo>
                    <a:lnTo>
                      <a:pt x="5543" y="781"/>
                    </a:lnTo>
                    <a:lnTo>
                      <a:pt x="5524" y="819"/>
                    </a:lnTo>
                    <a:lnTo>
                      <a:pt x="5486" y="838"/>
                    </a:lnTo>
                    <a:lnTo>
                      <a:pt x="5486" y="876"/>
                    </a:lnTo>
                    <a:lnTo>
                      <a:pt x="5505" y="914"/>
                    </a:lnTo>
                    <a:lnTo>
                      <a:pt x="5486" y="1010"/>
                    </a:lnTo>
                    <a:lnTo>
                      <a:pt x="5486" y="1143"/>
                    </a:lnTo>
                    <a:lnTo>
                      <a:pt x="5505" y="1181"/>
                    </a:lnTo>
                    <a:lnTo>
                      <a:pt x="5600" y="1276"/>
                    </a:lnTo>
                    <a:lnTo>
                      <a:pt x="5638" y="1315"/>
                    </a:lnTo>
                    <a:lnTo>
                      <a:pt x="5638" y="1352"/>
                    </a:lnTo>
                    <a:lnTo>
                      <a:pt x="5638" y="1410"/>
                    </a:lnTo>
                    <a:lnTo>
                      <a:pt x="5658" y="1447"/>
                    </a:lnTo>
                    <a:lnTo>
                      <a:pt x="5714" y="1524"/>
                    </a:lnTo>
                    <a:lnTo>
                      <a:pt x="5734" y="1543"/>
                    </a:lnTo>
                    <a:lnTo>
                      <a:pt x="5867" y="1714"/>
                    </a:lnTo>
                    <a:lnTo>
                      <a:pt x="5962" y="1733"/>
                    </a:lnTo>
                    <a:lnTo>
                      <a:pt x="6038" y="1810"/>
                    </a:lnTo>
                    <a:lnTo>
                      <a:pt x="6076" y="1905"/>
                    </a:lnTo>
                    <a:lnTo>
                      <a:pt x="6210" y="2419"/>
                    </a:lnTo>
                    <a:lnTo>
                      <a:pt x="6229" y="2495"/>
                    </a:lnTo>
                    <a:lnTo>
                      <a:pt x="6248" y="2514"/>
                    </a:lnTo>
                    <a:lnTo>
                      <a:pt x="6400" y="2590"/>
                    </a:lnTo>
                    <a:lnTo>
                      <a:pt x="6476" y="2667"/>
                    </a:lnTo>
                    <a:lnTo>
                      <a:pt x="6515" y="2705"/>
                    </a:lnTo>
                    <a:lnTo>
                      <a:pt x="6533" y="2762"/>
                    </a:lnTo>
                    <a:lnTo>
                      <a:pt x="6572" y="2781"/>
                    </a:lnTo>
                    <a:lnTo>
                      <a:pt x="6610" y="2800"/>
                    </a:lnTo>
                    <a:lnTo>
                      <a:pt x="6629" y="2800"/>
                    </a:lnTo>
                    <a:lnTo>
                      <a:pt x="6648" y="2819"/>
                    </a:lnTo>
                    <a:lnTo>
                      <a:pt x="6667" y="2895"/>
                    </a:lnTo>
                    <a:lnTo>
                      <a:pt x="6743" y="3067"/>
                    </a:lnTo>
                    <a:lnTo>
                      <a:pt x="6781" y="3086"/>
                    </a:lnTo>
                    <a:lnTo>
                      <a:pt x="6781" y="3105"/>
                    </a:lnTo>
                    <a:lnTo>
                      <a:pt x="6762" y="3105"/>
                    </a:lnTo>
                    <a:lnTo>
                      <a:pt x="6896" y="3219"/>
                    </a:lnTo>
                    <a:lnTo>
                      <a:pt x="6953" y="3296"/>
                    </a:lnTo>
                    <a:lnTo>
                      <a:pt x="6933" y="3372"/>
                    </a:lnTo>
                    <a:lnTo>
                      <a:pt x="6972" y="3391"/>
                    </a:lnTo>
                    <a:lnTo>
                      <a:pt x="6991" y="3428"/>
                    </a:lnTo>
                    <a:lnTo>
                      <a:pt x="7009" y="3467"/>
                    </a:lnTo>
                    <a:lnTo>
                      <a:pt x="7009" y="3505"/>
                    </a:lnTo>
                    <a:lnTo>
                      <a:pt x="7009" y="3524"/>
                    </a:lnTo>
                    <a:lnTo>
                      <a:pt x="7086" y="3619"/>
                    </a:lnTo>
                    <a:lnTo>
                      <a:pt x="7238" y="3772"/>
                    </a:lnTo>
                    <a:lnTo>
                      <a:pt x="7258" y="3848"/>
                    </a:lnTo>
                    <a:lnTo>
                      <a:pt x="7295" y="3867"/>
                    </a:lnTo>
                    <a:lnTo>
                      <a:pt x="7334" y="3867"/>
                    </a:lnTo>
                    <a:lnTo>
                      <a:pt x="7353" y="3886"/>
                    </a:lnTo>
                    <a:lnTo>
                      <a:pt x="7372" y="3943"/>
                    </a:lnTo>
                    <a:lnTo>
                      <a:pt x="7372" y="3981"/>
                    </a:lnTo>
                    <a:lnTo>
                      <a:pt x="7372" y="4000"/>
                    </a:lnTo>
                    <a:lnTo>
                      <a:pt x="7429" y="4019"/>
                    </a:lnTo>
                    <a:lnTo>
                      <a:pt x="7486" y="4038"/>
                    </a:lnTo>
                    <a:lnTo>
                      <a:pt x="7581" y="4172"/>
                    </a:lnTo>
                    <a:lnTo>
                      <a:pt x="7657" y="4190"/>
                    </a:lnTo>
                    <a:lnTo>
                      <a:pt x="7639" y="4229"/>
                    </a:lnTo>
                    <a:lnTo>
                      <a:pt x="7657" y="4248"/>
                    </a:lnTo>
                    <a:lnTo>
                      <a:pt x="7657" y="4267"/>
                    </a:lnTo>
                    <a:lnTo>
                      <a:pt x="7639" y="4305"/>
                    </a:lnTo>
                    <a:lnTo>
                      <a:pt x="7657" y="4324"/>
                    </a:lnTo>
                    <a:lnTo>
                      <a:pt x="7695" y="4324"/>
                    </a:lnTo>
                    <a:lnTo>
                      <a:pt x="7734" y="4324"/>
                    </a:lnTo>
                    <a:lnTo>
                      <a:pt x="7753" y="4362"/>
                    </a:lnTo>
                    <a:lnTo>
                      <a:pt x="7829" y="4400"/>
                    </a:lnTo>
                    <a:lnTo>
                      <a:pt x="7962" y="4438"/>
                    </a:lnTo>
                    <a:lnTo>
                      <a:pt x="8172" y="4629"/>
                    </a:lnTo>
                    <a:lnTo>
                      <a:pt x="8248" y="4781"/>
                    </a:lnTo>
                    <a:lnTo>
                      <a:pt x="8286" y="4819"/>
                    </a:lnTo>
                    <a:lnTo>
                      <a:pt x="8305" y="4857"/>
                    </a:lnTo>
                    <a:lnTo>
                      <a:pt x="8362" y="5010"/>
                    </a:lnTo>
                    <a:lnTo>
                      <a:pt x="8381" y="5048"/>
                    </a:lnTo>
                    <a:lnTo>
                      <a:pt x="8381" y="5067"/>
                    </a:lnTo>
                    <a:lnTo>
                      <a:pt x="8400" y="5105"/>
                    </a:lnTo>
                    <a:lnTo>
                      <a:pt x="8400" y="5162"/>
                    </a:lnTo>
                    <a:lnTo>
                      <a:pt x="8419" y="5181"/>
                    </a:lnTo>
                    <a:lnTo>
                      <a:pt x="8419" y="5219"/>
                    </a:lnTo>
                    <a:lnTo>
                      <a:pt x="8400" y="5219"/>
                    </a:lnTo>
                    <a:lnTo>
                      <a:pt x="8362" y="5219"/>
                    </a:lnTo>
                    <a:lnTo>
                      <a:pt x="8324" y="5143"/>
                    </a:lnTo>
                    <a:lnTo>
                      <a:pt x="8248" y="5086"/>
                    </a:lnTo>
                    <a:lnTo>
                      <a:pt x="8172" y="5067"/>
                    </a:lnTo>
                    <a:lnTo>
                      <a:pt x="8115" y="5029"/>
                    </a:lnTo>
                    <a:lnTo>
                      <a:pt x="8096" y="5029"/>
                    </a:lnTo>
                    <a:lnTo>
                      <a:pt x="8076" y="5067"/>
                    </a:lnTo>
                    <a:lnTo>
                      <a:pt x="8057" y="5105"/>
                    </a:lnTo>
                    <a:lnTo>
                      <a:pt x="8057" y="5124"/>
                    </a:lnTo>
                    <a:lnTo>
                      <a:pt x="8096" y="5162"/>
                    </a:lnTo>
                    <a:lnTo>
                      <a:pt x="8152" y="5219"/>
                    </a:lnTo>
                    <a:lnTo>
                      <a:pt x="8172" y="5257"/>
                    </a:lnTo>
                    <a:lnTo>
                      <a:pt x="8191" y="5314"/>
                    </a:lnTo>
                    <a:lnTo>
                      <a:pt x="8210" y="5353"/>
                    </a:lnTo>
                    <a:lnTo>
                      <a:pt x="8248" y="5333"/>
                    </a:lnTo>
                    <a:lnTo>
                      <a:pt x="8305" y="5314"/>
                    </a:lnTo>
                    <a:lnTo>
                      <a:pt x="8324" y="5314"/>
                    </a:lnTo>
                    <a:lnTo>
                      <a:pt x="8305" y="5372"/>
                    </a:lnTo>
                    <a:lnTo>
                      <a:pt x="8305" y="5409"/>
                    </a:lnTo>
                    <a:lnTo>
                      <a:pt x="8286" y="5467"/>
                    </a:lnTo>
                    <a:lnTo>
                      <a:pt x="8248" y="5505"/>
                    </a:lnTo>
                    <a:lnTo>
                      <a:pt x="8267" y="5505"/>
                    </a:lnTo>
                    <a:lnTo>
                      <a:pt x="8286" y="5524"/>
                    </a:lnTo>
                    <a:lnTo>
                      <a:pt x="8286" y="5543"/>
                    </a:lnTo>
                    <a:lnTo>
                      <a:pt x="8343" y="5581"/>
                    </a:lnTo>
                    <a:lnTo>
                      <a:pt x="8362" y="5581"/>
                    </a:lnTo>
                    <a:lnTo>
                      <a:pt x="8381" y="5600"/>
                    </a:lnTo>
                    <a:lnTo>
                      <a:pt x="8400" y="5658"/>
                    </a:lnTo>
                    <a:lnTo>
                      <a:pt x="8419" y="5676"/>
                    </a:lnTo>
                    <a:lnTo>
                      <a:pt x="8419" y="5714"/>
                    </a:lnTo>
                    <a:lnTo>
                      <a:pt x="8381" y="5676"/>
                    </a:lnTo>
                    <a:lnTo>
                      <a:pt x="8324" y="5581"/>
                    </a:lnTo>
                    <a:lnTo>
                      <a:pt x="8286" y="5581"/>
                    </a:lnTo>
                    <a:lnTo>
                      <a:pt x="8286" y="5619"/>
                    </a:lnTo>
                    <a:lnTo>
                      <a:pt x="8305" y="5638"/>
                    </a:lnTo>
                    <a:lnTo>
                      <a:pt x="8324" y="5658"/>
                    </a:lnTo>
                    <a:lnTo>
                      <a:pt x="8286" y="5658"/>
                    </a:lnTo>
                    <a:lnTo>
                      <a:pt x="8267" y="5600"/>
                    </a:lnTo>
                    <a:lnTo>
                      <a:pt x="8229" y="5600"/>
                    </a:lnTo>
                    <a:lnTo>
                      <a:pt x="8152" y="5658"/>
                    </a:lnTo>
                    <a:lnTo>
                      <a:pt x="8133" y="5714"/>
                    </a:lnTo>
                    <a:lnTo>
                      <a:pt x="8191" y="5753"/>
                    </a:lnTo>
                    <a:lnTo>
                      <a:pt x="8248" y="5810"/>
                    </a:lnTo>
                    <a:lnTo>
                      <a:pt x="8343" y="5962"/>
                    </a:lnTo>
                    <a:lnTo>
                      <a:pt x="8324" y="5981"/>
                    </a:lnTo>
                    <a:lnTo>
                      <a:pt x="8324" y="6019"/>
                    </a:lnTo>
                    <a:lnTo>
                      <a:pt x="8305" y="6039"/>
                    </a:lnTo>
                    <a:lnTo>
                      <a:pt x="8324" y="6076"/>
                    </a:lnTo>
                    <a:lnTo>
                      <a:pt x="8362" y="6115"/>
                    </a:lnTo>
                    <a:lnTo>
                      <a:pt x="8496" y="6191"/>
                    </a:lnTo>
                    <a:lnTo>
                      <a:pt x="8553" y="6229"/>
                    </a:lnTo>
                    <a:lnTo>
                      <a:pt x="8553" y="6248"/>
                    </a:lnTo>
                    <a:lnTo>
                      <a:pt x="8553" y="6324"/>
                    </a:lnTo>
                    <a:lnTo>
                      <a:pt x="8572" y="6362"/>
                    </a:lnTo>
                    <a:lnTo>
                      <a:pt x="8591" y="6400"/>
                    </a:lnTo>
                    <a:lnTo>
                      <a:pt x="8648" y="6438"/>
                    </a:lnTo>
                    <a:lnTo>
                      <a:pt x="8667" y="6476"/>
                    </a:lnTo>
                    <a:lnTo>
                      <a:pt x="8686" y="6552"/>
                    </a:lnTo>
                    <a:lnTo>
                      <a:pt x="8705" y="6705"/>
                    </a:lnTo>
                    <a:lnTo>
                      <a:pt x="8724" y="6743"/>
                    </a:lnTo>
                    <a:lnTo>
                      <a:pt x="8819" y="6838"/>
                    </a:lnTo>
                    <a:lnTo>
                      <a:pt x="8934" y="6933"/>
                    </a:lnTo>
                    <a:lnTo>
                      <a:pt x="9067" y="6991"/>
                    </a:lnTo>
                    <a:lnTo>
                      <a:pt x="9124" y="7029"/>
                    </a:lnTo>
                    <a:lnTo>
                      <a:pt x="9162" y="7086"/>
                    </a:lnTo>
                    <a:lnTo>
                      <a:pt x="9181" y="7124"/>
                    </a:lnTo>
                    <a:lnTo>
                      <a:pt x="9162" y="7258"/>
                    </a:lnTo>
                    <a:lnTo>
                      <a:pt x="9124" y="7295"/>
                    </a:lnTo>
                    <a:lnTo>
                      <a:pt x="9124" y="7314"/>
                    </a:lnTo>
                    <a:lnTo>
                      <a:pt x="9143" y="7353"/>
                    </a:lnTo>
                    <a:lnTo>
                      <a:pt x="9143" y="7372"/>
                    </a:lnTo>
                    <a:lnTo>
                      <a:pt x="9143" y="7448"/>
                    </a:lnTo>
                    <a:lnTo>
                      <a:pt x="9162" y="7505"/>
                    </a:lnTo>
                    <a:lnTo>
                      <a:pt x="9200" y="7543"/>
                    </a:lnTo>
                    <a:lnTo>
                      <a:pt x="9257" y="7600"/>
                    </a:lnTo>
                    <a:lnTo>
                      <a:pt x="9295" y="7639"/>
                    </a:lnTo>
                    <a:lnTo>
                      <a:pt x="9353" y="7715"/>
                    </a:lnTo>
                    <a:lnTo>
                      <a:pt x="9371" y="7771"/>
                    </a:lnTo>
                    <a:lnTo>
                      <a:pt x="9334" y="7771"/>
                    </a:lnTo>
                    <a:lnTo>
                      <a:pt x="9334" y="7829"/>
                    </a:lnTo>
                    <a:lnTo>
                      <a:pt x="9353" y="7867"/>
                    </a:lnTo>
                    <a:lnTo>
                      <a:pt x="9410" y="7962"/>
                    </a:lnTo>
                    <a:lnTo>
                      <a:pt x="9448" y="8000"/>
                    </a:lnTo>
                    <a:lnTo>
                      <a:pt x="9486" y="8115"/>
                    </a:lnTo>
                    <a:lnTo>
                      <a:pt x="9505" y="8152"/>
                    </a:lnTo>
                    <a:lnTo>
                      <a:pt x="9543" y="8191"/>
                    </a:lnTo>
                    <a:lnTo>
                      <a:pt x="9600" y="8210"/>
                    </a:lnTo>
                    <a:lnTo>
                      <a:pt x="9638" y="8228"/>
                    </a:lnTo>
                    <a:lnTo>
                      <a:pt x="9638" y="8266"/>
                    </a:lnTo>
                    <a:lnTo>
                      <a:pt x="9657" y="8380"/>
                    </a:lnTo>
                    <a:lnTo>
                      <a:pt x="9676" y="8437"/>
                    </a:lnTo>
                    <a:lnTo>
                      <a:pt x="9638" y="8476"/>
                    </a:lnTo>
                    <a:lnTo>
                      <a:pt x="9600" y="8476"/>
                    </a:lnTo>
                    <a:lnTo>
                      <a:pt x="9562" y="8437"/>
                    </a:lnTo>
                    <a:lnTo>
                      <a:pt x="9543" y="8418"/>
                    </a:lnTo>
                    <a:lnTo>
                      <a:pt x="9505" y="8495"/>
                    </a:lnTo>
                    <a:lnTo>
                      <a:pt x="9486" y="8532"/>
                    </a:lnTo>
                    <a:lnTo>
                      <a:pt x="9486" y="8590"/>
                    </a:lnTo>
                    <a:lnTo>
                      <a:pt x="9505" y="8647"/>
                    </a:lnTo>
                    <a:lnTo>
                      <a:pt x="9505" y="8704"/>
                    </a:lnTo>
                    <a:lnTo>
                      <a:pt x="9505" y="8780"/>
                    </a:lnTo>
                    <a:lnTo>
                      <a:pt x="9448" y="8990"/>
                    </a:lnTo>
                    <a:lnTo>
                      <a:pt x="9486" y="9085"/>
                    </a:lnTo>
                    <a:lnTo>
                      <a:pt x="9524" y="9123"/>
                    </a:lnTo>
                    <a:lnTo>
                      <a:pt x="9620" y="9161"/>
                    </a:lnTo>
                    <a:lnTo>
                      <a:pt x="9676" y="9180"/>
                    </a:lnTo>
                    <a:lnTo>
                      <a:pt x="9696" y="9238"/>
                    </a:lnTo>
                    <a:lnTo>
                      <a:pt x="9734" y="9333"/>
                    </a:lnTo>
                    <a:lnTo>
                      <a:pt x="9829" y="9466"/>
                    </a:lnTo>
                    <a:lnTo>
                      <a:pt x="9867" y="9561"/>
                    </a:lnTo>
                    <a:lnTo>
                      <a:pt x="9981" y="9866"/>
                    </a:lnTo>
                    <a:lnTo>
                      <a:pt x="10019" y="9961"/>
                    </a:lnTo>
                    <a:lnTo>
                      <a:pt x="10077" y="10056"/>
                    </a:lnTo>
                    <a:lnTo>
                      <a:pt x="10115" y="10132"/>
                    </a:lnTo>
                    <a:lnTo>
                      <a:pt x="10191" y="10247"/>
                    </a:lnTo>
                    <a:lnTo>
                      <a:pt x="10458" y="10838"/>
                    </a:lnTo>
                    <a:lnTo>
                      <a:pt x="10572" y="11009"/>
                    </a:lnTo>
                    <a:lnTo>
                      <a:pt x="10686" y="11295"/>
                    </a:lnTo>
                    <a:lnTo>
                      <a:pt x="10934" y="11637"/>
                    </a:lnTo>
                    <a:lnTo>
                      <a:pt x="10953" y="11676"/>
                    </a:lnTo>
                    <a:lnTo>
                      <a:pt x="10972" y="11771"/>
                    </a:lnTo>
                    <a:lnTo>
                      <a:pt x="11181" y="12076"/>
                    </a:lnTo>
                    <a:lnTo>
                      <a:pt x="11296" y="12190"/>
                    </a:lnTo>
                    <a:lnTo>
                      <a:pt x="11315" y="12228"/>
                    </a:lnTo>
                    <a:lnTo>
                      <a:pt x="11581" y="12761"/>
                    </a:lnTo>
                    <a:lnTo>
                      <a:pt x="11619" y="12914"/>
                    </a:lnTo>
                    <a:lnTo>
                      <a:pt x="11696" y="13066"/>
                    </a:lnTo>
                    <a:lnTo>
                      <a:pt x="11733" y="13237"/>
                    </a:lnTo>
                    <a:lnTo>
                      <a:pt x="11791" y="13332"/>
                    </a:lnTo>
                    <a:lnTo>
                      <a:pt x="11924" y="13485"/>
                    </a:lnTo>
                    <a:lnTo>
                      <a:pt x="11924" y="13542"/>
                    </a:lnTo>
                    <a:lnTo>
                      <a:pt x="11962" y="13637"/>
                    </a:lnTo>
                    <a:lnTo>
                      <a:pt x="11982" y="13676"/>
                    </a:lnTo>
                    <a:lnTo>
                      <a:pt x="12077" y="13809"/>
                    </a:lnTo>
                    <a:lnTo>
                      <a:pt x="12114" y="13962"/>
                    </a:lnTo>
                    <a:lnTo>
                      <a:pt x="12248" y="14209"/>
                    </a:lnTo>
                    <a:lnTo>
                      <a:pt x="12515" y="14666"/>
                    </a:lnTo>
                    <a:lnTo>
                      <a:pt x="12515" y="14761"/>
                    </a:lnTo>
                    <a:lnTo>
                      <a:pt x="12553" y="14856"/>
                    </a:lnTo>
                    <a:lnTo>
                      <a:pt x="12610" y="14914"/>
                    </a:lnTo>
                    <a:lnTo>
                      <a:pt x="12667" y="14990"/>
                    </a:lnTo>
                    <a:lnTo>
                      <a:pt x="12667" y="15047"/>
                    </a:lnTo>
                    <a:lnTo>
                      <a:pt x="12667" y="15181"/>
                    </a:lnTo>
                    <a:lnTo>
                      <a:pt x="12686" y="15237"/>
                    </a:lnTo>
                    <a:lnTo>
                      <a:pt x="12705" y="15295"/>
                    </a:lnTo>
                    <a:lnTo>
                      <a:pt x="12724" y="15333"/>
                    </a:lnTo>
                    <a:lnTo>
                      <a:pt x="12762" y="15352"/>
                    </a:lnTo>
                    <a:lnTo>
                      <a:pt x="12800" y="15390"/>
                    </a:lnTo>
                    <a:lnTo>
                      <a:pt x="12896" y="15466"/>
                    </a:lnTo>
                    <a:lnTo>
                      <a:pt x="12934" y="15562"/>
                    </a:lnTo>
                    <a:lnTo>
                      <a:pt x="13010" y="15828"/>
                    </a:lnTo>
                    <a:lnTo>
                      <a:pt x="13029" y="15866"/>
                    </a:lnTo>
                    <a:lnTo>
                      <a:pt x="13086" y="15943"/>
                    </a:lnTo>
                    <a:lnTo>
                      <a:pt x="13143" y="16057"/>
                    </a:lnTo>
                    <a:lnTo>
                      <a:pt x="13181" y="16095"/>
                    </a:lnTo>
                    <a:lnTo>
                      <a:pt x="13181" y="16152"/>
                    </a:lnTo>
                    <a:lnTo>
                      <a:pt x="13124" y="16247"/>
                    </a:lnTo>
                    <a:lnTo>
                      <a:pt x="13124" y="16342"/>
                    </a:lnTo>
                    <a:lnTo>
                      <a:pt x="13257" y="16400"/>
                    </a:lnTo>
                    <a:lnTo>
                      <a:pt x="13410" y="16666"/>
                    </a:lnTo>
                    <a:lnTo>
                      <a:pt x="13810" y="16990"/>
                    </a:lnTo>
                    <a:lnTo>
                      <a:pt x="13886" y="17066"/>
                    </a:lnTo>
                    <a:lnTo>
                      <a:pt x="14000" y="17390"/>
                    </a:lnTo>
                    <a:lnTo>
                      <a:pt x="14077" y="17485"/>
                    </a:lnTo>
                    <a:lnTo>
                      <a:pt x="14191" y="17638"/>
                    </a:lnTo>
                    <a:lnTo>
                      <a:pt x="14248" y="17638"/>
                    </a:lnTo>
                    <a:lnTo>
                      <a:pt x="14229" y="17599"/>
                    </a:lnTo>
                    <a:lnTo>
                      <a:pt x="14191" y="17543"/>
                    </a:lnTo>
                    <a:lnTo>
                      <a:pt x="14229" y="17543"/>
                    </a:lnTo>
                    <a:lnTo>
                      <a:pt x="14286" y="17599"/>
                    </a:lnTo>
                    <a:lnTo>
                      <a:pt x="14362" y="17638"/>
                    </a:lnTo>
                    <a:lnTo>
                      <a:pt x="14476" y="17752"/>
                    </a:lnTo>
                    <a:lnTo>
                      <a:pt x="14515" y="17847"/>
                    </a:lnTo>
                    <a:lnTo>
                      <a:pt x="14534" y="17942"/>
                    </a:lnTo>
                    <a:lnTo>
                      <a:pt x="14629" y="18000"/>
                    </a:lnTo>
                    <a:lnTo>
                      <a:pt x="14725" y="17980"/>
                    </a:lnTo>
                    <a:lnTo>
                      <a:pt x="14801" y="18000"/>
                    </a:lnTo>
                    <a:lnTo>
                      <a:pt x="14877" y="18038"/>
                    </a:lnTo>
                    <a:lnTo>
                      <a:pt x="14934" y="18056"/>
                    </a:lnTo>
                    <a:lnTo>
                      <a:pt x="14991" y="18114"/>
                    </a:lnTo>
                    <a:lnTo>
                      <a:pt x="15048" y="18266"/>
                    </a:lnTo>
                    <a:lnTo>
                      <a:pt x="15105" y="18323"/>
                    </a:lnTo>
                    <a:lnTo>
                      <a:pt x="15086" y="18361"/>
                    </a:lnTo>
                    <a:lnTo>
                      <a:pt x="15029" y="18304"/>
                    </a:lnTo>
                    <a:lnTo>
                      <a:pt x="14972" y="18228"/>
                    </a:lnTo>
                    <a:lnTo>
                      <a:pt x="14934" y="18228"/>
                    </a:lnTo>
                    <a:lnTo>
                      <a:pt x="14820" y="18285"/>
                    </a:lnTo>
                    <a:lnTo>
                      <a:pt x="14762" y="18304"/>
                    </a:lnTo>
                    <a:lnTo>
                      <a:pt x="14705" y="18285"/>
                    </a:lnTo>
                    <a:lnTo>
                      <a:pt x="14648" y="18247"/>
                    </a:lnTo>
                    <a:lnTo>
                      <a:pt x="14591" y="18247"/>
                    </a:lnTo>
                    <a:lnTo>
                      <a:pt x="14553" y="18247"/>
                    </a:lnTo>
                    <a:lnTo>
                      <a:pt x="14515" y="18247"/>
                    </a:lnTo>
                    <a:lnTo>
                      <a:pt x="14458" y="18209"/>
                    </a:lnTo>
                    <a:lnTo>
                      <a:pt x="14439" y="18190"/>
                    </a:lnTo>
                    <a:lnTo>
                      <a:pt x="14400" y="18152"/>
                    </a:lnTo>
                    <a:lnTo>
                      <a:pt x="14362" y="18133"/>
                    </a:lnTo>
                    <a:lnTo>
                      <a:pt x="14362" y="18114"/>
                    </a:lnTo>
                    <a:lnTo>
                      <a:pt x="14324" y="18095"/>
                    </a:lnTo>
                    <a:lnTo>
                      <a:pt x="14248" y="18076"/>
                    </a:lnTo>
                    <a:lnTo>
                      <a:pt x="14229" y="18095"/>
                    </a:lnTo>
                    <a:lnTo>
                      <a:pt x="14191" y="18190"/>
                    </a:lnTo>
                    <a:lnTo>
                      <a:pt x="14172" y="18285"/>
                    </a:lnTo>
                    <a:lnTo>
                      <a:pt x="14191" y="18437"/>
                    </a:lnTo>
                    <a:lnTo>
                      <a:pt x="14153" y="18571"/>
                    </a:lnTo>
                    <a:lnTo>
                      <a:pt x="14134" y="18685"/>
                    </a:lnTo>
                    <a:lnTo>
                      <a:pt x="14153" y="18762"/>
                    </a:lnTo>
                    <a:lnTo>
                      <a:pt x="14210" y="18781"/>
                    </a:lnTo>
                    <a:lnTo>
                      <a:pt x="14248" y="18818"/>
                    </a:lnTo>
                    <a:lnTo>
                      <a:pt x="14248" y="18857"/>
                    </a:lnTo>
                    <a:lnTo>
                      <a:pt x="14229" y="18895"/>
                    </a:lnTo>
                    <a:lnTo>
                      <a:pt x="14229" y="18952"/>
                    </a:lnTo>
                    <a:lnTo>
                      <a:pt x="14229" y="18990"/>
                    </a:lnTo>
                    <a:lnTo>
                      <a:pt x="14248" y="19047"/>
                    </a:lnTo>
                    <a:lnTo>
                      <a:pt x="14229" y="19199"/>
                    </a:lnTo>
                    <a:lnTo>
                      <a:pt x="14229" y="19485"/>
                    </a:lnTo>
                    <a:lnTo>
                      <a:pt x="14210" y="19542"/>
                    </a:lnTo>
                    <a:lnTo>
                      <a:pt x="14191" y="19619"/>
                    </a:lnTo>
                    <a:lnTo>
                      <a:pt x="14172" y="19676"/>
                    </a:lnTo>
                    <a:lnTo>
                      <a:pt x="14191" y="19733"/>
                    </a:lnTo>
                    <a:lnTo>
                      <a:pt x="14229" y="19771"/>
                    </a:lnTo>
                    <a:lnTo>
                      <a:pt x="14286" y="19866"/>
                    </a:lnTo>
                    <a:lnTo>
                      <a:pt x="14344" y="19961"/>
                    </a:lnTo>
                    <a:lnTo>
                      <a:pt x="14362" y="20019"/>
                    </a:lnTo>
                    <a:lnTo>
                      <a:pt x="14362" y="20076"/>
                    </a:lnTo>
                    <a:lnTo>
                      <a:pt x="14362" y="20228"/>
                    </a:lnTo>
                    <a:lnTo>
                      <a:pt x="14381" y="20381"/>
                    </a:lnTo>
                    <a:lnTo>
                      <a:pt x="14420" y="20514"/>
                    </a:lnTo>
                    <a:lnTo>
                      <a:pt x="14439" y="20609"/>
                    </a:lnTo>
                    <a:lnTo>
                      <a:pt x="14572" y="20857"/>
                    </a:lnTo>
                    <a:lnTo>
                      <a:pt x="14629" y="20952"/>
                    </a:lnTo>
                    <a:lnTo>
                      <a:pt x="14686" y="21066"/>
                    </a:lnTo>
                    <a:lnTo>
                      <a:pt x="14725" y="21371"/>
                    </a:lnTo>
                    <a:lnTo>
                      <a:pt x="14743" y="21428"/>
                    </a:lnTo>
                    <a:lnTo>
                      <a:pt x="14801" y="21542"/>
                    </a:lnTo>
                    <a:lnTo>
                      <a:pt x="14934" y="21695"/>
                    </a:lnTo>
                    <a:lnTo>
                      <a:pt x="15010" y="21752"/>
                    </a:lnTo>
                    <a:lnTo>
                      <a:pt x="14972" y="21695"/>
                    </a:lnTo>
                    <a:lnTo>
                      <a:pt x="14896" y="21542"/>
                    </a:lnTo>
                    <a:lnTo>
                      <a:pt x="14953" y="21542"/>
                    </a:lnTo>
                    <a:lnTo>
                      <a:pt x="14991" y="21581"/>
                    </a:lnTo>
                    <a:lnTo>
                      <a:pt x="15010" y="21619"/>
                    </a:lnTo>
                    <a:lnTo>
                      <a:pt x="15029" y="21676"/>
                    </a:lnTo>
                    <a:lnTo>
                      <a:pt x="15067" y="21847"/>
                    </a:lnTo>
                    <a:lnTo>
                      <a:pt x="15067" y="21866"/>
                    </a:lnTo>
                    <a:lnTo>
                      <a:pt x="15124" y="21904"/>
                    </a:lnTo>
                    <a:lnTo>
                      <a:pt x="15143" y="21942"/>
                    </a:lnTo>
                    <a:lnTo>
                      <a:pt x="15182" y="21981"/>
                    </a:lnTo>
                    <a:lnTo>
                      <a:pt x="15219" y="22018"/>
                    </a:lnTo>
                    <a:lnTo>
                      <a:pt x="15258" y="22095"/>
                    </a:lnTo>
                    <a:lnTo>
                      <a:pt x="15391" y="22190"/>
                    </a:lnTo>
                    <a:lnTo>
                      <a:pt x="15486" y="22228"/>
                    </a:lnTo>
                    <a:lnTo>
                      <a:pt x="15543" y="22247"/>
                    </a:lnTo>
                    <a:lnTo>
                      <a:pt x="15563" y="22266"/>
                    </a:lnTo>
                    <a:lnTo>
                      <a:pt x="15600" y="22285"/>
                    </a:lnTo>
                    <a:lnTo>
                      <a:pt x="15639" y="22304"/>
                    </a:lnTo>
                    <a:lnTo>
                      <a:pt x="15677" y="22323"/>
                    </a:lnTo>
                    <a:lnTo>
                      <a:pt x="15848" y="22343"/>
                    </a:lnTo>
                    <a:lnTo>
                      <a:pt x="16096" y="22380"/>
                    </a:lnTo>
                    <a:lnTo>
                      <a:pt x="16325" y="22457"/>
                    </a:lnTo>
                    <a:lnTo>
                      <a:pt x="16420" y="22514"/>
                    </a:lnTo>
                    <a:lnTo>
                      <a:pt x="16572" y="22666"/>
                    </a:lnTo>
                    <a:lnTo>
                      <a:pt x="16610" y="22743"/>
                    </a:lnTo>
                    <a:lnTo>
                      <a:pt x="16629" y="22895"/>
                    </a:lnTo>
                    <a:lnTo>
                      <a:pt x="16686" y="22990"/>
                    </a:lnTo>
                    <a:lnTo>
                      <a:pt x="16762" y="23066"/>
                    </a:lnTo>
                    <a:lnTo>
                      <a:pt x="16858" y="23142"/>
                    </a:lnTo>
                    <a:lnTo>
                      <a:pt x="16915" y="23161"/>
                    </a:lnTo>
                    <a:lnTo>
                      <a:pt x="16953" y="23181"/>
                    </a:lnTo>
                    <a:lnTo>
                      <a:pt x="16953" y="23123"/>
                    </a:lnTo>
                    <a:lnTo>
                      <a:pt x="16972" y="23123"/>
                    </a:lnTo>
                    <a:lnTo>
                      <a:pt x="17029" y="23200"/>
                    </a:lnTo>
                    <a:lnTo>
                      <a:pt x="17010" y="23295"/>
                    </a:lnTo>
                    <a:lnTo>
                      <a:pt x="17067" y="23428"/>
                    </a:lnTo>
                    <a:lnTo>
                      <a:pt x="17277" y="23523"/>
                    </a:lnTo>
                    <a:lnTo>
                      <a:pt x="17372" y="23581"/>
                    </a:lnTo>
                    <a:lnTo>
                      <a:pt x="17429" y="23638"/>
                    </a:lnTo>
                    <a:lnTo>
                      <a:pt x="17620" y="23790"/>
                    </a:lnTo>
                    <a:lnTo>
                      <a:pt x="17905" y="24057"/>
                    </a:lnTo>
                    <a:lnTo>
                      <a:pt x="17962" y="24076"/>
                    </a:lnTo>
                    <a:lnTo>
                      <a:pt x="18001" y="24076"/>
                    </a:lnTo>
                    <a:lnTo>
                      <a:pt x="18020" y="24057"/>
                    </a:lnTo>
                    <a:lnTo>
                      <a:pt x="18020" y="24038"/>
                    </a:lnTo>
                    <a:lnTo>
                      <a:pt x="18020" y="24019"/>
                    </a:lnTo>
                    <a:lnTo>
                      <a:pt x="18058" y="24038"/>
                    </a:lnTo>
                    <a:lnTo>
                      <a:pt x="18096" y="24057"/>
                    </a:lnTo>
                    <a:lnTo>
                      <a:pt x="18134" y="24095"/>
                    </a:lnTo>
                    <a:lnTo>
                      <a:pt x="18153" y="24114"/>
                    </a:lnTo>
                    <a:lnTo>
                      <a:pt x="18191" y="24209"/>
                    </a:lnTo>
                    <a:lnTo>
                      <a:pt x="18210" y="24247"/>
                    </a:lnTo>
                    <a:lnTo>
                      <a:pt x="18267" y="24285"/>
                    </a:lnTo>
                    <a:lnTo>
                      <a:pt x="18382" y="24361"/>
                    </a:lnTo>
                    <a:lnTo>
                      <a:pt x="18438" y="24380"/>
                    </a:lnTo>
                    <a:lnTo>
                      <a:pt x="18458" y="24514"/>
                    </a:lnTo>
                    <a:lnTo>
                      <a:pt x="18458" y="24552"/>
                    </a:lnTo>
                    <a:lnTo>
                      <a:pt x="18438" y="24590"/>
                    </a:lnTo>
                    <a:lnTo>
                      <a:pt x="18420" y="24609"/>
                    </a:lnTo>
                    <a:lnTo>
                      <a:pt x="17696" y="24609"/>
                    </a:lnTo>
                    <a:lnTo>
                      <a:pt x="16991" y="24609"/>
                    </a:lnTo>
                    <a:lnTo>
                      <a:pt x="16286" y="24609"/>
                    </a:lnTo>
                    <a:lnTo>
                      <a:pt x="15582" y="24609"/>
                    </a:lnTo>
                    <a:lnTo>
                      <a:pt x="14877" y="24609"/>
                    </a:lnTo>
                    <a:lnTo>
                      <a:pt x="14172" y="24609"/>
                    </a:lnTo>
                    <a:lnTo>
                      <a:pt x="13467" y="24609"/>
                    </a:lnTo>
                    <a:lnTo>
                      <a:pt x="12762" y="24609"/>
                    </a:lnTo>
                    <a:lnTo>
                      <a:pt x="12058" y="24609"/>
                    </a:lnTo>
                    <a:lnTo>
                      <a:pt x="11353" y="24609"/>
                    </a:lnTo>
                    <a:lnTo>
                      <a:pt x="10648" y="24609"/>
                    </a:lnTo>
                    <a:lnTo>
                      <a:pt x="9924" y="24609"/>
                    </a:lnTo>
                    <a:lnTo>
                      <a:pt x="9905" y="24609"/>
                    </a:lnTo>
                    <a:lnTo>
                      <a:pt x="9219" y="24609"/>
                    </a:lnTo>
                    <a:lnTo>
                      <a:pt x="8514" y="24609"/>
                    </a:lnTo>
                    <a:lnTo>
                      <a:pt x="7810" y="24609"/>
                    </a:lnTo>
                    <a:lnTo>
                      <a:pt x="7181" y="24609"/>
                    </a:lnTo>
                    <a:lnTo>
                      <a:pt x="7105" y="24609"/>
                    </a:lnTo>
                    <a:lnTo>
                      <a:pt x="6800" y="24609"/>
                    </a:lnTo>
                    <a:lnTo>
                      <a:pt x="6496" y="24609"/>
                    </a:lnTo>
                    <a:lnTo>
                      <a:pt x="6171" y="24609"/>
                    </a:lnTo>
                    <a:lnTo>
                      <a:pt x="5867" y="24609"/>
                    </a:lnTo>
                    <a:lnTo>
                      <a:pt x="5562" y="24609"/>
                    </a:lnTo>
                    <a:lnTo>
                      <a:pt x="5238" y="24609"/>
                    </a:lnTo>
                    <a:lnTo>
                      <a:pt x="5181" y="24609"/>
                    </a:lnTo>
                    <a:close/>
                    <a:moveTo>
                      <a:pt x="9524" y="8628"/>
                    </a:moveTo>
                    <a:lnTo>
                      <a:pt x="9562" y="8628"/>
                    </a:lnTo>
                    <a:lnTo>
                      <a:pt x="9581" y="8628"/>
                    </a:lnTo>
                    <a:lnTo>
                      <a:pt x="9638" y="8761"/>
                    </a:lnTo>
                    <a:lnTo>
                      <a:pt x="9676" y="8837"/>
                    </a:lnTo>
                    <a:lnTo>
                      <a:pt x="9676" y="8913"/>
                    </a:lnTo>
                    <a:lnTo>
                      <a:pt x="9620" y="8876"/>
                    </a:lnTo>
                    <a:lnTo>
                      <a:pt x="9600" y="8818"/>
                    </a:lnTo>
                    <a:lnTo>
                      <a:pt x="9524" y="8628"/>
                    </a:lnTo>
                    <a:close/>
                    <a:moveTo>
                      <a:pt x="9676" y="6171"/>
                    </a:moveTo>
                    <a:lnTo>
                      <a:pt x="9752" y="6210"/>
                    </a:lnTo>
                    <a:lnTo>
                      <a:pt x="9772" y="6267"/>
                    </a:lnTo>
                    <a:lnTo>
                      <a:pt x="9772" y="6324"/>
                    </a:lnTo>
                    <a:lnTo>
                      <a:pt x="9810" y="6362"/>
                    </a:lnTo>
                    <a:lnTo>
                      <a:pt x="9810" y="6381"/>
                    </a:lnTo>
                    <a:lnTo>
                      <a:pt x="9791" y="6381"/>
                    </a:lnTo>
                    <a:lnTo>
                      <a:pt x="9752" y="6381"/>
                    </a:lnTo>
                    <a:lnTo>
                      <a:pt x="9696" y="6305"/>
                    </a:lnTo>
                    <a:lnTo>
                      <a:pt x="9676" y="6286"/>
                    </a:lnTo>
                    <a:lnTo>
                      <a:pt x="9620" y="6267"/>
                    </a:lnTo>
                    <a:lnTo>
                      <a:pt x="9581" y="6248"/>
                    </a:lnTo>
                    <a:lnTo>
                      <a:pt x="9562" y="6210"/>
                    </a:lnTo>
                    <a:lnTo>
                      <a:pt x="9524" y="6191"/>
                    </a:lnTo>
                    <a:lnTo>
                      <a:pt x="9448" y="6229"/>
                    </a:lnTo>
                    <a:lnTo>
                      <a:pt x="9429" y="6210"/>
                    </a:lnTo>
                    <a:lnTo>
                      <a:pt x="9410" y="6171"/>
                    </a:lnTo>
                    <a:lnTo>
                      <a:pt x="9391" y="6134"/>
                    </a:lnTo>
                    <a:lnTo>
                      <a:pt x="9410" y="6115"/>
                    </a:lnTo>
                    <a:lnTo>
                      <a:pt x="9429" y="6095"/>
                    </a:lnTo>
                    <a:lnTo>
                      <a:pt x="9448" y="6076"/>
                    </a:lnTo>
                    <a:lnTo>
                      <a:pt x="9486" y="6076"/>
                    </a:lnTo>
                    <a:lnTo>
                      <a:pt x="9543" y="6095"/>
                    </a:lnTo>
                    <a:lnTo>
                      <a:pt x="9581" y="6115"/>
                    </a:lnTo>
                    <a:lnTo>
                      <a:pt x="9600" y="6134"/>
                    </a:lnTo>
                    <a:lnTo>
                      <a:pt x="9620" y="6153"/>
                    </a:lnTo>
                    <a:lnTo>
                      <a:pt x="9638" y="6153"/>
                    </a:lnTo>
                    <a:lnTo>
                      <a:pt x="9676" y="6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97" name="Freeform 6">
                <a:extLst>
                  <a:ext uri="{FF2B5EF4-FFF2-40B4-BE49-F238E27FC236}">
                    <a16:creationId xmlns:a16="http://schemas.microsoft.com/office/drawing/2014/main" id="{6932C2B5-6032-FF41-88F0-9117AAFA7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2525" y="2284413"/>
                <a:ext cx="6164263" cy="5019675"/>
              </a:xfrm>
              <a:custGeom>
                <a:avLst/>
                <a:gdLst>
                  <a:gd name="T0" fmla="*/ 115977707 w 17124"/>
                  <a:gd name="T1" fmla="*/ 1261443536 h 13944"/>
                  <a:gd name="T2" fmla="*/ 113515817 w 17124"/>
                  <a:gd name="T3" fmla="*/ 1103471368 h 13944"/>
                  <a:gd name="T4" fmla="*/ 69068256 w 17124"/>
                  <a:gd name="T5" fmla="*/ 984895226 h 13944"/>
                  <a:gd name="T6" fmla="*/ 71530505 w 17124"/>
                  <a:gd name="T7" fmla="*/ 923209813 h 13944"/>
                  <a:gd name="T8" fmla="*/ 44447202 w 17124"/>
                  <a:gd name="T9" fmla="*/ 851675125 h 13944"/>
                  <a:gd name="T10" fmla="*/ 49371700 w 17124"/>
                  <a:gd name="T11" fmla="*/ 809687545 h 13944"/>
                  <a:gd name="T12" fmla="*/ 0 w 17124"/>
                  <a:gd name="T13" fmla="*/ 693703318 h 13944"/>
                  <a:gd name="T14" fmla="*/ 22158805 w 17124"/>
                  <a:gd name="T15" fmla="*/ 629425990 h 13944"/>
                  <a:gd name="T16" fmla="*/ 44447202 w 17124"/>
                  <a:gd name="T17" fmla="*/ 594954603 h 13944"/>
                  <a:gd name="T18" fmla="*/ 86302922 w 17124"/>
                  <a:gd name="T19" fmla="*/ 530677276 h 13944"/>
                  <a:gd name="T20" fmla="*/ 103667180 w 17124"/>
                  <a:gd name="T21" fmla="*/ 476507697 h 13944"/>
                  <a:gd name="T22" fmla="*/ 118439956 w 17124"/>
                  <a:gd name="T23" fmla="*/ 417155008 h 13944"/>
                  <a:gd name="T24" fmla="*/ 98743041 w 17124"/>
                  <a:gd name="T25" fmla="*/ 345620319 h 13944"/>
                  <a:gd name="T26" fmla="*/ 76454644 w 17124"/>
                  <a:gd name="T27" fmla="*/ 283934907 h 13944"/>
                  <a:gd name="T28" fmla="*/ 64144117 w 17124"/>
                  <a:gd name="T29" fmla="*/ 157972167 h 13944"/>
                  <a:gd name="T30" fmla="*/ 133341965 w 17124"/>
                  <a:gd name="T31" fmla="*/ 74126243 h 13944"/>
                  <a:gd name="T32" fmla="*/ 182713665 w 17124"/>
                  <a:gd name="T33" fmla="*/ 0 h 13944"/>
                  <a:gd name="T34" fmla="*/ 189970462 w 17124"/>
                  <a:gd name="T35" fmla="*/ 49374177 h 13944"/>
                  <a:gd name="T36" fmla="*/ 227031275 w 17124"/>
                  <a:gd name="T37" fmla="*/ 61815008 h 13944"/>
                  <a:gd name="T38" fmla="*/ 266554698 w 17124"/>
                  <a:gd name="T39" fmla="*/ 66610050 h 13944"/>
                  <a:gd name="T40" fmla="*/ 281197522 w 17124"/>
                  <a:gd name="T41" fmla="*/ 71663924 h 13944"/>
                  <a:gd name="T42" fmla="*/ 308410418 w 17124"/>
                  <a:gd name="T43" fmla="*/ 61815008 h 13944"/>
                  <a:gd name="T44" fmla="*/ 463911188 w 17124"/>
                  <a:gd name="T45" fmla="*/ 17235513 h 13944"/>
                  <a:gd name="T46" fmla="*/ 772451198 w 17124"/>
                  <a:gd name="T47" fmla="*/ 76588562 h 13944"/>
                  <a:gd name="T48" fmla="*/ 804587872 w 17124"/>
                  <a:gd name="T49" fmla="*/ 81513201 h 13944"/>
                  <a:gd name="T50" fmla="*/ 856421462 w 17124"/>
                  <a:gd name="T51" fmla="*/ 101211033 h 13944"/>
                  <a:gd name="T52" fmla="*/ 895815293 w 17124"/>
                  <a:gd name="T53" fmla="*/ 96286395 h 13944"/>
                  <a:gd name="T54" fmla="*/ 913179551 w 17124"/>
                  <a:gd name="T55" fmla="*/ 106135311 h 13944"/>
                  <a:gd name="T56" fmla="*/ 930414217 w 17124"/>
                  <a:gd name="T57" fmla="*/ 113522268 h 13944"/>
                  <a:gd name="T58" fmla="*/ 992096084 w 17124"/>
                  <a:gd name="T59" fmla="*/ 128295463 h 13944"/>
                  <a:gd name="T60" fmla="*/ 1004406612 w 17124"/>
                  <a:gd name="T61" fmla="*/ 128295463 h 13944"/>
                  <a:gd name="T62" fmla="*/ 1036543646 w 17124"/>
                  <a:gd name="T63" fmla="*/ 128295463 h 13944"/>
                  <a:gd name="T64" fmla="*/ 1043930034 w 17124"/>
                  <a:gd name="T65" fmla="*/ 133349697 h 13944"/>
                  <a:gd name="T66" fmla="*/ 1043930034 w 17124"/>
                  <a:gd name="T67" fmla="*/ 140736294 h 13944"/>
                  <a:gd name="T68" fmla="*/ 1051445655 w 17124"/>
                  <a:gd name="T69" fmla="*/ 148122891 h 13944"/>
                  <a:gd name="T70" fmla="*/ 1053778312 w 17124"/>
                  <a:gd name="T71" fmla="*/ 160434126 h 13944"/>
                  <a:gd name="T72" fmla="*/ 1063756182 w 17124"/>
                  <a:gd name="T73" fmla="*/ 185186193 h 13944"/>
                  <a:gd name="T74" fmla="*/ 1098225514 w 17124"/>
                  <a:gd name="T75" fmla="*/ 204884025 h 13944"/>
                  <a:gd name="T76" fmla="*/ 1140210826 w 17124"/>
                  <a:gd name="T77" fmla="*/ 214732942 h 13944"/>
                  <a:gd name="T78" fmla="*/ 1192044416 w 17124"/>
                  <a:gd name="T79" fmla="*/ 214732942 h 13944"/>
                  <a:gd name="T80" fmla="*/ 1248802505 w 17124"/>
                  <a:gd name="T81" fmla="*/ 195035109 h 13944"/>
                  <a:gd name="T82" fmla="*/ 1253726643 w 17124"/>
                  <a:gd name="T83" fmla="*/ 214732942 h 13944"/>
                  <a:gd name="T84" fmla="*/ 1261113032 w 17124"/>
                  <a:gd name="T85" fmla="*/ 249333924 h 13944"/>
                  <a:gd name="T86" fmla="*/ 1362318322 w 17124"/>
                  <a:gd name="T87" fmla="*/ 259182840 h 13944"/>
                  <a:gd name="T88" fmla="*/ 1374628489 w 17124"/>
                  <a:gd name="T89" fmla="*/ 266569798 h 13944"/>
                  <a:gd name="T90" fmla="*/ 1394454997 w 17124"/>
                  <a:gd name="T91" fmla="*/ 269161352 h 13944"/>
                  <a:gd name="T92" fmla="*/ 1429053921 w 17124"/>
                  <a:gd name="T93" fmla="*/ 273956395 h 13944"/>
                  <a:gd name="T94" fmla="*/ 1461061363 w 17124"/>
                  <a:gd name="T95" fmla="*/ 261645160 h 13944"/>
                  <a:gd name="T96" fmla="*/ 1483349760 w 17124"/>
                  <a:gd name="T97" fmla="*/ 271494076 h 13944"/>
                  <a:gd name="T98" fmla="*/ 1505508565 w 17124"/>
                  <a:gd name="T99" fmla="*/ 279010629 h 13944"/>
                  <a:gd name="T100" fmla="*/ 1520281341 w 17124"/>
                  <a:gd name="T101" fmla="*/ 283934907 h 13944"/>
                  <a:gd name="T102" fmla="*/ 1611637994 w 17124"/>
                  <a:gd name="T103" fmla="*/ 320868613 h 13944"/>
                  <a:gd name="T104" fmla="*/ 1626540362 w 17124"/>
                  <a:gd name="T105" fmla="*/ 338233722 h 13944"/>
                  <a:gd name="T106" fmla="*/ 1638850890 w 17124"/>
                  <a:gd name="T107" fmla="*/ 345620319 h 13944"/>
                  <a:gd name="T108" fmla="*/ 1782041132 w 17124"/>
                  <a:gd name="T109" fmla="*/ 377759343 h 13944"/>
                  <a:gd name="T110" fmla="*/ 1915253865 w 17124"/>
                  <a:gd name="T111" fmla="*/ 306095058 h 13944"/>
                  <a:gd name="T112" fmla="*/ 1942466401 w 17124"/>
                  <a:gd name="T113" fmla="*/ 604803520 h 13944"/>
                  <a:gd name="T114" fmla="*/ 1912791616 w 17124"/>
                  <a:gd name="T115" fmla="*/ 992281823 h 13944"/>
                  <a:gd name="T116" fmla="*/ 1266037170 w 17124"/>
                  <a:gd name="T117" fmla="*/ 1394663636 h 13944"/>
                  <a:gd name="T118" fmla="*/ 1206817192 w 17124"/>
                  <a:gd name="T119" fmla="*/ 1441575494 h 13944"/>
                  <a:gd name="T120" fmla="*/ 115977707 w 17124"/>
                  <a:gd name="T121" fmla="*/ 1806894006 h 139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124" h="13944">
                    <a:moveTo>
                      <a:pt x="895" y="12458"/>
                    </a:moveTo>
                    <a:lnTo>
                      <a:pt x="895" y="11105"/>
                    </a:lnTo>
                    <a:lnTo>
                      <a:pt x="895" y="9734"/>
                    </a:lnTo>
                    <a:lnTo>
                      <a:pt x="895" y="9143"/>
                    </a:lnTo>
                    <a:lnTo>
                      <a:pt x="895" y="8724"/>
                    </a:lnTo>
                    <a:lnTo>
                      <a:pt x="876" y="8515"/>
                    </a:lnTo>
                    <a:lnTo>
                      <a:pt x="819" y="8324"/>
                    </a:lnTo>
                    <a:lnTo>
                      <a:pt x="571" y="7715"/>
                    </a:lnTo>
                    <a:lnTo>
                      <a:pt x="533" y="7600"/>
                    </a:lnTo>
                    <a:lnTo>
                      <a:pt x="533" y="7467"/>
                    </a:lnTo>
                    <a:lnTo>
                      <a:pt x="552" y="7200"/>
                    </a:lnTo>
                    <a:lnTo>
                      <a:pt x="552" y="7124"/>
                    </a:lnTo>
                    <a:lnTo>
                      <a:pt x="514" y="6972"/>
                    </a:lnTo>
                    <a:lnTo>
                      <a:pt x="362" y="6724"/>
                    </a:lnTo>
                    <a:lnTo>
                      <a:pt x="343" y="6572"/>
                    </a:lnTo>
                    <a:lnTo>
                      <a:pt x="381" y="6381"/>
                    </a:lnTo>
                    <a:lnTo>
                      <a:pt x="381" y="6324"/>
                    </a:lnTo>
                    <a:lnTo>
                      <a:pt x="381" y="6248"/>
                    </a:lnTo>
                    <a:lnTo>
                      <a:pt x="114" y="5581"/>
                    </a:lnTo>
                    <a:lnTo>
                      <a:pt x="19" y="5429"/>
                    </a:lnTo>
                    <a:lnTo>
                      <a:pt x="0" y="5353"/>
                    </a:lnTo>
                    <a:lnTo>
                      <a:pt x="0" y="5219"/>
                    </a:lnTo>
                    <a:lnTo>
                      <a:pt x="57" y="5086"/>
                    </a:lnTo>
                    <a:lnTo>
                      <a:pt x="171" y="4857"/>
                    </a:lnTo>
                    <a:lnTo>
                      <a:pt x="228" y="4743"/>
                    </a:lnTo>
                    <a:lnTo>
                      <a:pt x="247" y="4686"/>
                    </a:lnTo>
                    <a:lnTo>
                      <a:pt x="343" y="4591"/>
                    </a:lnTo>
                    <a:lnTo>
                      <a:pt x="438" y="4495"/>
                    </a:lnTo>
                    <a:lnTo>
                      <a:pt x="609" y="4229"/>
                    </a:lnTo>
                    <a:lnTo>
                      <a:pt x="666" y="4095"/>
                    </a:lnTo>
                    <a:lnTo>
                      <a:pt x="704" y="3981"/>
                    </a:lnTo>
                    <a:lnTo>
                      <a:pt x="704" y="3924"/>
                    </a:lnTo>
                    <a:lnTo>
                      <a:pt x="800" y="3677"/>
                    </a:lnTo>
                    <a:lnTo>
                      <a:pt x="838" y="3486"/>
                    </a:lnTo>
                    <a:lnTo>
                      <a:pt x="876" y="3333"/>
                    </a:lnTo>
                    <a:lnTo>
                      <a:pt x="914" y="3219"/>
                    </a:lnTo>
                    <a:lnTo>
                      <a:pt x="933" y="3086"/>
                    </a:lnTo>
                    <a:lnTo>
                      <a:pt x="895" y="2952"/>
                    </a:lnTo>
                    <a:lnTo>
                      <a:pt x="762" y="2667"/>
                    </a:lnTo>
                    <a:lnTo>
                      <a:pt x="724" y="2495"/>
                    </a:lnTo>
                    <a:lnTo>
                      <a:pt x="609" y="2267"/>
                    </a:lnTo>
                    <a:lnTo>
                      <a:pt x="590" y="2191"/>
                    </a:lnTo>
                    <a:lnTo>
                      <a:pt x="514" y="1810"/>
                    </a:lnTo>
                    <a:lnTo>
                      <a:pt x="514" y="1524"/>
                    </a:lnTo>
                    <a:lnTo>
                      <a:pt x="495" y="1219"/>
                    </a:lnTo>
                    <a:lnTo>
                      <a:pt x="495" y="1105"/>
                    </a:lnTo>
                    <a:lnTo>
                      <a:pt x="533" y="990"/>
                    </a:lnTo>
                    <a:lnTo>
                      <a:pt x="1029" y="572"/>
                    </a:lnTo>
                    <a:lnTo>
                      <a:pt x="1124" y="267"/>
                    </a:lnTo>
                    <a:lnTo>
                      <a:pt x="1219" y="152"/>
                    </a:lnTo>
                    <a:lnTo>
                      <a:pt x="1410" y="0"/>
                    </a:lnTo>
                    <a:lnTo>
                      <a:pt x="1410" y="19"/>
                    </a:lnTo>
                    <a:lnTo>
                      <a:pt x="1447" y="267"/>
                    </a:lnTo>
                    <a:lnTo>
                      <a:pt x="1466" y="381"/>
                    </a:lnTo>
                    <a:lnTo>
                      <a:pt x="1523" y="438"/>
                    </a:lnTo>
                    <a:lnTo>
                      <a:pt x="1600" y="457"/>
                    </a:lnTo>
                    <a:lnTo>
                      <a:pt x="1752" y="477"/>
                    </a:lnTo>
                    <a:lnTo>
                      <a:pt x="1867" y="533"/>
                    </a:lnTo>
                    <a:lnTo>
                      <a:pt x="1923" y="533"/>
                    </a:lnTo>
                    <a:lnTo>
                      <a:pt x="2057" y="514"/>
                    </a:lnTo>
                    <a:lnTo>
                      <a:pt x="2095" y="514"/>
                    </a:lnTo>
                    <a:lnTo>
                      <a:pt x="2133" y="533"/>
                    </a:lnTo>
                    <a:lnTo>
                      <a:pt x="2170" y="553"/>
                    </a:lnTo>
                    <a:lnTo>
                      <a:pt x="2227" y="514"/>
                    </a:lnTo>
                    <a:lnTo>
                      <a:pt x="2303" y="495"/>
                    </a:lnTo>
                    <a:lnTo>
                      <a:pt x="2380" y="477"/>
                    </a:lnTo>
                    <a:lnTo>
                      <a:pt x="2875" y="343"/>
                    </a:lnTo>
                    <a:lnTo>
                      <a:pt x="3446" y="152"/>
                    </a:lnTo>
                    <a:lnTo>
                      <a:pt x="3580" y="133"/>
                    </a:lnTo>
                    <a:lnTo>
                      <a:pt x="3884" y="133"/>
                    </a:lnTo>
                    <a:lnTo>
                      <a:pt x="5085" y="477"/>
                    </a:lnTo>
                    <a:lnTo>
                      <a:pt x="5961" y="591"/>
                    </a:lnTo>
                    <a:lnTo>
                      <a:pt x="5999" y="629"/>
                    </a:lnTo>
                    <a:lnTo>
                      <a:pt x="6056" y="648"/>
                    </a:lnTo>
                    <a:lnTo>
                      <a:pt x="6209" y="629"/>
                    </a:lnTo>
                    <a:lnTo>
                      <a:pt x="6265" y="648"/>
                    </a:lnTo>
                    <a:lnTo>
                      <a:pt x="6494" y="743"/>
                    </a:lnTo>
                    <a:lnTo>
                      <a:pt x="6609" y="781"/>
                    </a:lnTo>
                    <a:lnTo>
                      <a:pt x="6742" y="781"/>
                    </a:lnTo>
                    <a:lnTo>
                      <a:pt x="6856" y="743"/>
                    </a:lnTo>
                    <a:lnTo>
                      <a:pt x="6913" y="743"/>
                    </a:lnTo>
                    <a:lnTo>
                      <a:pt x="6971" y="781"/>
                    </a:lnTo>
                    <a:lnTo>
                      <a:pt x="7008" y="819"/>
                    </a:lnTo>
                    <a:lnTo>
                      <a:pt x="7047" y="819"/>
                    </a:lnTo>
                    <a:lnTo>
                      <a:pt x="7066" y="819"/>
                    </a:lnTo>
                    <a:lnTo>
                      <a:pt x="7104" y="838"/>
                    </a:lnTo>
                    <a:lnTo>
                      <a:pt x="7180" y="876"/>
                    </a:lnTo>
                    <a:lnTo>
                      <a:pt x="7370" y="953"/>
                    </a:lnTo>
                    <a:lnTo>
                      <a:pt x="7580" y="971"/>
                    </a:lnTo>
                    <a:lnTo>
                      <a:pt x="7656" y="990"/>
                    </a:lnTo>
                    <a:lnTo>
                      <a:pt x="7713" y="1029"/>
                    </a:lnTo>
                    <a:lnTo>
                      <a:pt x="7733" y="1010"/>
                    </a:lnTo>
                    <a:lnTo>
                      <a:pt x="7751" y="990"/>
                    </a:lnTo>
                    <a:lnTo>
                      <a:pt x="7770" y="971"/>
                    </a:lnTo>
                    <a:lnTo>
                      <a:pt x="7809" y="990"/>
                    </a:lnTo>
                    <a:lnTo>
                      <a:pt x="7999" y="990"/>
                    </a:lnTo>
                    <a:lnTo>
                      <a:pt x="8018" y="990"/>
                    </a:lnTo>
                    <a:lnTo>
                      <a:pt x="8037" y="1010"/>
                    </a:lnTo>
                    <a:lnTo>
                      <a:pt x="8056" y="1029"/>
                    </a:lnTo>
                    <a:lnTo>
                      <a:pt x="8056" y="1048"/>
                    </a:lnTo>
                    <a:lnTo>
                      <a:pt x="8056" y="1086"/>
                    </a:lnTo>
                    <a:lnTo>
                      <a:pt x="8075" y="1124"/>
                    </a:lnTo>
                    <a:lnTo>
                      <a:pt x="8094" y="1143"/>
                    </a:lnTo>
                    <a:lnTo>
                      <a:pt x="8114" y="1143"/>
                    </a:lnTo>
                    <a:lnTo>
                      <a:pt x="8114" y="1162"/>
                    </a:lnTo>
                    <a:lnTo>
                      <a:pt x="8114" y="1219"/>
                    </a:lnTo>
                    <a:lnTo>
                      <a:pt x="8132" y="1238"/>
                    </a:lnTo>
                    <a:lnTo>
                      <a:pt x="8151" y="1276"/>
                    </a:lnTo>
                    <a:lnTo>
                      <a:pt x="8190" y="1391"/>
                    </a:lnTo>
                    <a:lnTo>
                      <a:pt x="8209" y="1429"/>
                    </a:lnTo>
                    <a:lnTo>
                      <a:pt x="8285" y="1486"/>
                    </a:lnTo>
                    <a:lnTo>
                      <a:pt x="8380" y="1543"/>
                    </a:lnTo>
                    <a:lnTo>
                      <a:pt x="8475" y="1581"/>
                    </a:lnTo>
                    <a:lnTo>
                      <a:pt x="8666" y="1600"/>
                    </a:lnTo>
                    <a:lnTo>
                      <a:pt x="8742" y="1638"/>
                    </a:lnTo>
                    <a:lnTo>
                      <a:pt x="8799" y="1657"/>
                    </a:lnTo>
                    <a:lnTo>
                      <a:pt x="8875" y="1619"/>
                    </a:lnTo>
                    <a:lnTo>
                      <a:pt x="9028" y="1696"/>
                    </a:lnTo>
                    <a:lnTo>
                      <a:pt x="9199" y="1657"/>
                    </a:lnTo>
                    <a:lnTo>
                      <a:pt x="9561" y="1486"/>
                    </a:lnTo>
                    <a:lnTo>
                      <a:pt x="9599" y="1486"/>
                    </a:lnTo>
                    <a:lnTo>
                      <a:pt x="9637" y="1505"/>
                    </a:lnTo>
                    <a:lnTo>
                      <a:pt x="9656" y="1562"/>
                    </a:lnTo>
                    <a:lnTo>
                      <a:pt x="9656" y="1619"/>
                    </a:lnTo>
                    <a:lnTo>
                      <a:pt x="9675" y="1657"/>
                    </a:lnTo>
                    <a:lnTo>
                      <a:pt x="9714" y="1791"/>
                    </a:lnTo>
                    <a:lnTo>
                      <a:pt x="9732" y="1905"/>
                    </a:lnTo>
                    <a:lnTo>
                      <a:pt x="9732" y="1924"/>
                    </a:lnTo>
                    <a:lnTo>
                      <a:pt x="9828" y="1981"/>
                    </a:lnTo>
                    <a:lnTo>
                      <a:pt x="9980" y="2000"/>
                    </a:lnTo>
                    <a:lnTo>
                      <a:pt x="10513" y="2000"/>
                    </a:lnTo>
                    <a:lnTo>
                      <a:pt x="10552" y="2019"/>
                    </a:lnTo>
                    <a:lnTo>
                      <a:pt x="10590" y="2038"/>
                    </a:lnTo>
                    <a:lnTo>
                      <a:pt x="10608" y="2057"/>
                    </a:lnTo>
                    <a:lnTo>
                      <a:pt x="10628" y="2077"/>
                    </a:lnTo>
                    <a:lnTo>
                      <a:pt x="10666" y="2077"/>
                    </a:lnTo>
                    <a:lnTo>
                      <a:pt x="10761" y="2077"/>
                    </a:lnTo>
                    <a:lnTo>
                      <a:pt x="10837" y="2077"/>
                    </a:lnTo>
                    <a:lnTo>
                      <a:pt x="10952" y="2114"/>
                    </a:lnTo>
                    <a:lnTo>
                      <a:pt x="11028" y="2114"/>
                    </a:lnTo>
                    <a:lnTo>
                      <a:pt x="11085" y="2114"/>
                    </a:lnTo>
                    <a:lnTo>
                      <a:pt x="11218" y="2038"/>
                    </a:lnTo>
                    <a:lnTo>
                      <a:pt x="11275" y="2019"/>
                    </a:lnTo>
                    <a:lnTo>
                      <a:pt x="11333" y="2038"/>
                    </a:lnTo>
                    <a:lnTo>
                      <a:pt x="11390" y="2057"/>
                    </a:lnTo>
                    <a:lnTo>
                      <a:pt x="11447" y="2095"/>
                    </a:lnTo>
                    <a:lnTo>
                      <a:pt x="11485" y="2133"/>
                    </a:lnTo>
                    <a:lnTo>
                      <a:pt x="11504" y="2153"/>
                    </a:lnTo>
                    <a:lnTo>
                      <a:pt x="11618" y="2153"/>
                    </a:lnTo>
                    <a:lnTo>
                      <a:pt x="11656" y="2153"/>
                    </a:lnTo>
                    <a:lnTo>
                      <a:pt x="11695" y="2172"/>
                    </a:lnTo>
                    <a:lnTo>
                      <a:pt x="11732" y="2191"/>
                    </a:lnTo>
                    <a:lnTo>
                      <a:pt x="12285" y="2381"/>
                    </a:lnTo>
                    <a:lnTo>
                      <a:pt x="12380" y="2458"/>
                    </a:lnTo>
                    <a:lnTo>
                      <a:pt x="12437" y="2476"/>
                    </a:lnTo>
                    <a:lnTo>
                      <a:pt x="12513" y="2495"/>
                    </a:lnTo>
                    <a:lnTo>
                      <a:pt x="12533" y="2514"/>
                    </a:lnTo>
                    <a:lnTo>
                      <a:pt x="12552" y="2610"/>
                    </a:lnTo>
                    <a:lnTo>
                      <a:pt x="12571" y="2629"/>
                    </a:lnTo>
                    <a:lnTo>
                      <a:pt x="12589" y="2648"/>
                    </a:lnTo>
                    <a:lnTo>
                      <a:pt x="12647" y="2667"/>
                    </a:lnTo>
                    <a:lnTo>
                      <a:pt x="13180" y="2952"/>
                    </a:lnTo>
                    <a:lnTo>
                      <a:pt x="13656" y="2915"/>
                    </a:lnTo>
                    <a:lnTo>
                      <a:pt x="13752" y="2915"/>
                    </a:lnTo>
                    <a:lnTo>
                      <a:pt x="14171" y="2705"/>
                    </a:lnTo>
                    <a:lnTo>
                      <a:pt x="14609" y="2495"/>
                    </a:lnTo>
                    <a:lnTo>
                      <a:pt x="14780" y="2362"/>
                    </a:lnTo>
                    <a:lnTo>
                      <a:pt x="14914" y="2305"/>
                    </a:lnTo>
                    <a:lnTo>
                      <a:pt x="14990" y="4667"/>
                    </a:lnTo>
                    <a:lnTo>
                      <a:pt x="15123" y="4972"/>
                    </a:lnTo>
                    <a:lnTo>
                      <a:pt x="17123" y="6210"/>
                    </a:lnTo>
                    <a:lnTo>
                      <a:pt x="14761" y="7657"/>
                    </a:lnTo>
                    <a:lnTo>
                      <a:pt x="12780" y="9657"/>
                    </a:lnTo>
                    <a:lnTo>
                      <a:pt x="12171" y="10133"/>
                    </a:lnTo>
                    <a:lnTo>
                      <a:pt x="9770" y="10762"/>
                    </a:lnTo>
                    <a:lnTo>
                      <a:pt x="9542" y="10839"/>
                    </a:lnTo>
                    <a:lnTo>
                      <a:pt x="9409" y="11010"/>
                    </a:lnTo>
                    <a:lnTo>
                      <a:pt x="9313" y="11124"/>
                    </a:lnTo>
                    <a:lnTo>
                      <a:pt x="7999" y="13943"/>
                    </a:lnTo>
                    <a:lnTo>
                      <a:pt x="952" y="13943"/>
                    </a:lnTo>
                    <a:lnTo>
                      <a:pt x="895" y="13943"/>
                    </a:lnTo>
                    <a:lnTo>
                      <a:pt x="895" y="12743"/>
                    </a:lnTo>
                    <a:lnTo>
                      <a:pt x="895" y="12458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98" name="Freeform 7">
                <a:extLst>
                  <a:ext uri="{FF2B5EF4-FFF2-40B4-BE49-F238E27FC236}">
                    <a16:creationId xmlns:a16="http://schemas.microsoft.com/office/drawing/2014/main" id="{3572D02C-6EB8-0E42-9215-A9E4213FD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6363" y="4060825"/>
                <a:ext cx="1084262" cy="1646238"/>
              </a:xfrm>
              <a:custGeom>
                <a:avLst/>
                <a:gdLst>
                  <a:gd name="T0" fmla="*/ 308749636 w 3011"/>
                  <a:gd name="T1" fmla="*/ 212403581 h 4573"/>
                  <a:gd name="T2" fmla="*/ 291502992 w 3011"/>
                  <a:gd name="T3" fmla="*/ 199962658 h 4573"/>
                  <a:gd name="T4" fmla="*/ 296430605 w 3011"/>
                  <a:gd name="T5" fmla="*/ 190113670 h 4573"/>
                  <a:gd name="T6" fmla="*/ 298894411 w 3011"/>
                  <a:gd name="T7" fmla="*/ 177801984 h 4573"/>
                  <a:gd name="T8" fmla="*/ 276590879 w 3011"/>
                  <a:gd name="T9" fmla="*/ 153179332 h 4573"/>
                  <a:gd name="T10" fmla="*/ 281648128 w 3011"/>
                  <a:gd name="T11" fmla="*/ 148125421 h 4573"/>
                  <a:gd name="T12" fmla="*/ 279054685 w 3011"/>
                  <a:gd name="T13" fmla="*/ 143330343 h 4573"/>
                  <a:gd name="T14" fmla="*/ 284111934 w 3011"/>
                  <a:gd name="T15" fmla="*/ 140738409 h 4573"/>
                  <a:gd name="T16" fmla="*/ 279054685 w 3011"/>
                  <a:gd name="T17" fmla="*/ 140738409 h 4573"/>
                  <a:gd name="T18" fmla="*/ 276590879 w 3011"/>
                  <a:gd name="T19" fmla="*/ 133351758 h 4573"/>
                  <a:gd name="T20" fmla="*/ 274127073 w 3011"/>
                  <a:gd name="T21" fmla="*/ 130889421 h 4573"/>
                  <a:gd name="T22" fmla="*/ 276590879 w 3011"/>
                  <a:gd name="T23" fmla="*/ 128427083 h 4573"/>
                  <a:gd name="T24" fmla="*/ 279054685 w 3011"/>
                  <a:gd name="T25" fmla="*/ 125964746 h 4573"/>
                  <a:gd name="T26" fmla="*/ 279054685 w 3011"/>
                  <a:gd name="T27" fmla="*/ 121040072 h 4573"/>
                  <a:gd name="T28" fmla="*/ 279054685 w 3011"/>
                  <a:gd name="T29" fmla="*/ 113653420 h 4573"/>
                  <a:gd name="T30" fmla="*/ 271792903 w 3011"/>
                  <a:gd name="T31" fmla="*/ 125964746 h 4573"/>
                  <a:gd name="T32" fmla="*/ 274127073 w 3011"/>
                  <a:gd name="T33" fmla="*/ 133351758 h 4573"/>
                  <a:gd name="T34" fmla="*/ 276590879 w 3011"/>
                  <a:gd name="T35" fmla="*/ 140738409 h 4573"/>
                  <a:gd name="T36" fmla="*/ 274127073 w 3011"/>
                  <a:gd name="T37" fmla="*/ 145663084 h 4573"/>
                  <a:gd name="T38" fmla="*/ 271792903 w 3011"/>
                  <a:gd name="T39" fmla="*/ 135813735 h 4573"/>
                  <a:gd name="T40" fmla="*/ 261808402 w 3011"/>
                  <a:gd name="T41" fmla="*/ 140738409 h 4573"/>
                  <a:gd name="T42" fmla="*/ 247025564 w 3011"/>
                  <a:gd name="T43" fmla="*/ 143330343 h 4573"/>
                  <a:gd name="T44" fmla="*/ 237170339 w 3011"/>
                  <a:gd name="T45" fmla="*/ 158104006 h 4573"/>
                  <a:gd name="T46" fmla="*/ 239504509 w 3011"/>
                  <a:gd name="T47" fmla="*/ 172877669 h 4573"/>
                  <a:gd name="T48" fmla="*/ 254416983 w 3011"/>
                  <a:gd name="T49" fmla="*/ 180264321 h 4573"/>
                  <a:gd name="T50" fmla="*/ 212403001 w 3011"/>
                  <a:gd name="T51" fmla="*/ 232101918 h 4573"/>
                  <a:gd name="T52" fmla="*/ 207475388 w 3011"/>
                  <a:gd name="T53" fmla="*/ 239488570 h 4573"/>
                  <a:gd name="T54" fmla="*/ 192692911 w 3011"/>
                  <a:gd name="T55" fmla="*/ 269165493 h 4573"/>
                  <a:gd name="T56" fmla="*/ 190099468 w 3011"/>
                  <a:gd name="T57" fmla="*/ 293788145 h 4573"/>
                  <a:gd name="T58" fmla="*/ 185301492 w 3011"/>
                  <a:gd name="T59" fmla="*/ 303766730 h 4573"/>
                  <a:gd name="T60" fmla="*/ 195156717 w 3011"/>
                  <a:gd name="T61" fmla="*/ 313616079 h 4573"/>
                  <a:gd name="T62" fmla="*/ 200084330 w 3011"/>
                  <a:gd name="T63" fmla="*/ 330852079 h 4573"/>
                  <a:gd name="T64" fmla="*/ 224722032 w 3011"/>
                  <a:gd name="T65" fmla="*/ 348087719 h 4573"/>
                  <a:gd name="T66" fmla="*/ 249489370 w 3011"/>
                  <a:gd name="T67" fmla="*/ 372840328 h 4573"/>
                  <a:gd name="T68" fmla="*/ 271792903 w 3011"/>
                  <a:gd name="T69" fmla="*/ 392538305 h 4573"/>
                  <a:gd name="T70" fmla="*/ 286575740 w 3011"/>
                  <a:gd name="T71" fmla="*/ 414828577 h 4573"/>
                  <a:gd name="T72" fmla="*/ 291502992 w 3011"/>
                  <a:gd name="T73" fmla="*/ 439451228 h 4573"/>
                  <a:gd name="T74" fmla="*/ 301358217 w 3011"/>
                  <a:gd name="T75" fmla="*/ 461741140 h 4573"/>
                  <a:gd name="T76" fmla="*/ 298894411 w 3011"/>
                  <a:gd name="T77" fmla="*/ 474052466 h 4573"/>
                  <a:gd name="T78" fmla="*/ 274127073 w 3011"/>
                  <a:gd name="T79" fmla="*/ 518503052 h 4573"/>
                  <a:gd name="T80" fmla="*/ 249489370 w 3011"/>
                  <a:gd name="T81" fmla="*/ 523427726 h 4573"/>
                  <a:gd name="T82" fmla="*/ 118520532 w 3011"/>
                  <a:gd name="T83" fmla="*/ 582651975 h 4573"/>
                  <a:gd name="T84" fmla="*/ 103737694 w 3011"/>
                  <a:gd name="T85" fmla="*/ 587576289 h 4573"/>
                  <a:gd name="T86" fmla="*/ 17246284 w 3011"/>
                  <a:gd name="T87" fmla="*/ 592500964 h 4573"/>
                  <a:gd name="T88" fmla="*/ 27231145 w 3011"/>
                  <a:gd name="T89" fmla="*/ 239488570 h 4573"/>
                  <a:gd name="T90" fmla="*/ 27231145 w 3011"/>
                  <a:gd name="T91" fmla="*/ 177801984 h 4573"/>
                  <a:gd name="T92" fmla="*/ 9855225 w 3011"/>
                  <a:gd name="T93" fmla="*/ 39525912 h 4573"/>
                  <a:gd name="T94" fmla="*/ 150679289 w 3011"/>
                  <a:gd name="T95" fmla="*/ 9978585 h 4573"/>
                  <a:gd name="T96" fmla="*/ 195156717 w 3011"/>
                  <a:gd name="T97" fmla="*/ 19827934 h 4573"/>
                  <a:gd name="T98" fmla="*/ 207475388 w 3011"/>
                  <a:gd name="T99" fmla="*/ 24752249 h 4573"/>
                  <a:gd name="T100" fmla="*/ 232243087 w 3011"/>
                  <a:gd name="T101" fmla="*/ 27214586 h 4573"/>
                  <a:gd name="T102" fmla="*/ 247025564 w 3011"/>
                  <a:gd name="T103" fmla="*/ 22289911 h 4573"/>
                  <a:gd name="T104" fmla="*/ 264271848 w 3011"/>
                  <a:gd name="T105" fmla="*/ 5054271 h 4573"/>
                  <a:gd name="T106" fmla="*/ 279054685 w 3011"/>
                  <a:gd name="T107" fmla="*/ 0 h 4573"/>
                  <a:gd name="T108" fmla="*/ 368009902 w 3011"/>
                  <a:gd name="T109" fmla="*/ 5054271 h 4573"/>
                  <a:gd name="T110" fmla="*/ 380458209 w 3011"/>
                  <a:gd name="T111" fmla="*/ 138276072 h 4573"/>
                  <a:gd name="T112" fmla="*/ 385256186 w 3011"/>
                  <a:gd name="T113" fmla="*/ 155641669 h 4573"/>
                  <a:gd name="T114" fmla="*/ 308749636 w 3011"/>
                  <a:gd name="T115" fmla="*/ 214865918 h 45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11" h="4573">
                    <a:moveTo>
                      <a:pt x="2381" y="1658"/>
                    </a:moveTo>
                    <a:lnTo>
                      <a:pt x="2381" y="1639"/>
                    </a:lnTo>
                    <a:lnTo>
                      <a:pt x="2305" y="1563"/>
                    </a:lnTo>
                    <a:lnTo>
                      <a:pt x="2248" y="1543"/>
                    </a:lnTo>
                    <a:lnTo>
                      <a:pt x="2248" y="1505"/>
                    </a:lnTo>
                    <a:lnTo>
                      <a:pt x="2286" y="1467"/>
                    </a:lnTo>
                    <a:lnTo>
                      <a:pt x="2305" y="1467"/>
                    </a:lnTo>
                    <a:lnTo>
                      <a:pt x="2305" y="1372"/>
                    </a:lnTo>
                    <a:lnTo>
                      <a:pt x="2267" y="1296"/>
                    </a:lnTo>
                    <a:lnTo>
                      <a:pt x="2133" y="1182"/>
                    </a:lnTo>
                    <a:lnTo>
                      <a:pt x="2172" y="1162"/>
                    </a:lnTo>
                    <a:lnTo>
                      <a:pt x="2172" y="1143"/>
                    </a:lnTo>
                    <a:lnTo>
                      <a:pt x="2172" y="1124"/>
                    </a:lnTo>
                    <a:lnTo>
                      <a:pt x="2152" y="1106"/>
                    </a:lnTo>
                    <a:lnTo>
                      <a:pt x="2172" y="1106"/>
                    </a:lnTo>
                    <a:lnTo>
                      <a:pt x="2191" y="1086"/>
                    </a:lnTo>
                    <a:lnTo>
                      <a:pt x="2172" y="1086"/>
                    </a:lnTo>
                    <a:lnTo>
                      <a:pt x="2152" y="1086"/>
                    </a:lnTo>
                    <a:lnTo>
                      <a:pt x="2152" y="1048"/>
                    </a:lnTo>
                    <a:lnTo>
                      <a:pt x="2133" y="1029"/>
                    </a:lnTo>
                    <a:lnTo>
                      <a:pt x="2114" y="1029"/>
                    </a:lnTo>
                    <a:lnTo>
                      <a:pt x="2114" y="1010"/>
                    </a:lnTo>
                    <a:lnTo>
                      <a:pt x="2114" y="991"/>
                    </a:lnTo>
                    <a:lnTo>
                      <a:pt x="2133" y="991"/>
                    </a:lnTo>
                    <a:lnTo>
                      <a:pt x="2152" y="972"/>
                    </a:lnTo>
                    <a:lnTo>
                      <a:pt x="2152" y="953"/>
                    </a:lnTo>
                    <a:lnTo>
                      <a:pt x="2152" y="934"/>
                    </a:lnTo>
                    <a:lnTo>
                      <a:pt x="2152" y="915"/>
                    </a:lnTo>
                    <a:lnTo>
                      <a:pt x="2152" y="877"/>
                    </a:lnTo>
                    <a:lnTo>
                      <a:pt x="2133" y="877"/>
                    </a:lnTo>
                    <a:lnTo>
                      <a:pt x="2096" y="972"/>
                    </a:lnTo>
                    <a:lnTo>
                      <a:pt x="2096" y="1010"/>
                    </a:lnTo>
                    <a:lnTo>
                      <a:pt x="2114" y="1029"/>
                    </a:lnTo>
                    <a:lnTo>
                      <a:pt x="2114" y="1048"/>
                    </a:lnTo>
                    <a:lnTo>
                      <a:pt x="2133" y="1086"/>
                    </a:lnTo>
                    <a:lnTo>
                      <a:pt x="2133" y="1124"/>
                    </a:lnTo>
                    <a:lnTo>
                      <a:pt x="2114" y="1124"/>
                    </a:lnTo>
                    <a:lnTo>
                      <a:pt x="2114" y="1086"/>
                    </a:lnTo>
                    <a:lnTo>
                      <a:pt x="2096" y="1048"/>
                    </a:lnTo>
                    <a:lnTo>
                      <a:pt x="2057" y="1048"/>
                    </a:lnTo>
                    <a:lnTo>
                      <a:pt x="2019" y="1086"/>
                    </a:lnTo>
                    <a:lnTo>
                      <a:pt x="1962" y="1067"/>
                    </a:lnTo>
                    <a:lnTo>
                      <a:pt x="1905" y="1106"/>
                    </a:lnTo>
                    <a:lnTo>
                      <a:pt x="1847" y="1162"/>
                    </a:lnTo>
                    <a:lnTo>
                      <a:pt x="1829" y="1220"/>
                    </a:lnTo>
                    <a:lnTo>
                      <a:pt x="1829" y="1277"/>
                    </a:lnTo>
                    <a:lnTo>
                      <a:pt x="1847" y="1334"/>
                    </a:lnTo>
                    <a:lnTo>
                      <a:pt x="1886" y="1372"/>
                    </a:lnTo>
                    <a:lnTo>
                      <a:pt x="1962" y="1391"/>
                    </a:lnTo>
                    <a:lnTo>
                      <a:pt x="1905" y="1429"/>
                    </a:lnTo>
                    <a:lnTo>
                      <a:pt x="1638" y="1791"/>
                    </a:lnTo>
                    <a:lnTo>
                      <a:pt x="1638" y="1829"/>
                    </a:lnTo>
                    <a:lnTo>
                      <a:pt x="1600" y="1848"/>
                    </a:lnTo>
                    <a:lnTo>
                      <a:pt x="1505" y="2020"/>
                    </a:lnTo>
                    <a:lnTo>
                      <a:pt x="1486" y="2077"/>
                    </a:lnTo>
                    <a:lnTo>
                      <a:pt x="1486" y="2210"/>
                    </a:lnTo>
                    <a:lnTo>
                      <a:pt x="1466" y="2267"/>
                    </a:lnTo>
                    <a:lnTo>
                      <a:pt x="1429" y="2325"/>
                    </a:lnTo>
                    <a:lnTo>
                      <a:pt x="1429" y="2344"/>
                    </a:lnTo>
                    <a:lnTo>
                      <a:pt x="1466" y="2381"/>
                    </a:lnTo>
                    <a:lnTo>
                      <a:pt x="1505" y="2420"/>
                    </a:lnTo>
                    <a:lnTo>
                      <a:pt x="1524" y="2477"/>
                    </a:lnTo>
                    <a:lnTo>
                      <a:pt x="1543" y="2553"/>
                    </a:lnTo>
                    <a:lnTo>
                      <a:pt x="1581" y="2591"/>
                    </a:lnTo>
                    <a:lnTo>
                      <a:pt x="1733" y="2686"/>
                    </a:lnTo>
                    <a:lnTo>
                      <a:pt x="1771" y="2724"/>
                    </a:lnTo>
                    <a:lnTo>
                      <a:pt x="1924" y="2877"/>
                    </a:lnTo>
                    <a:lnTo>
                      <a:pt x="2019" y="2934"/>
                    </a:lnTo>
                    <a:lnTo>
                      <a:pt x="2096" y="3029"/>
                    </a:lnTo>
                    <a:lnTo>
                      <a:pt x="2172" y="3124"/>
                    </a:lnTo>
                    <a:lnTo>
                      <a:pt x="2210" y="3201"/>
                    </a:lnTo>
                    <a:lnTo>
                      <a:pt x="2210" y="3277"/>
                    </a:lnTo>
                    <a:lnTo>
                      <a:pt x="2248" y="3391"/>
                    </a:lnTo>
                    <a:lnTo>
                      <a:pt x="2286" y="3505"/>
                    </a:lnTo>
                    <a:lnTo>
                      <a:pt x="2324" y="3563"/>
                    </a:lnTo>
                    <a:lnTo>
                      <a:pt x="2324" y="3582"/>
                    </a:lnTo>
                    <a:lnTo>
                      <a:pt x="2305" y="3658"/>
                    </a:lnTo>
                    <a:lnTo>
                      <a:pt x="2400" y="4001"/>
                    </a:lnTo>
                    <a:lnTo>
                      <a:pt x="2114" y="4001"/>
                    </a:lnTo>
                    <a:lnTo>
                      <a:pt x="2038" y="4001"/>
                    </a:lnTo>
                    <a:lnTo>
                      <a:pt x="1924" y="4039"/>
                    </a:lnTo>
                    <a:lnTo>
                      <a:pt x="1829" y="4096"/>
                    </a:lnTo>
                    <a:lnTo>
                      <a:pt x="914" y="4496"/>
                    </a:lnTo>
                    <a:lnTo>
                      <a:pt x="838" y="4515"/>
                    </a:lnTo>
                    <a:lnTo>
                      <a:pt x="800" y="4534"/>
                    </a:lnTo>
                    <a:lnTo>
                      <a:pt x="552" y="4515"/>
                    </a:lnTo>
                    <a:lnTo>
                      <a:pt x="133" y="4572"/>
                    </a:lnTo>
                    <a:lnTo>
                      <a:pt x="0" y="4515"/>
                    </a:lnTo>
                    <a:lnTo>
                      <a:pt x="210" y="1848"/>
                    </a:lnTo>
                    <a:lnTo>
                      <a:pt x="191" y="1677"/>
                    </a:lnTo>
                    <a:lnTo>
                      <a:pt x="210" y="1372"/>
                    </a:lnTo>
                    <a:lnTo>
                      <a:pt x="152" y="648"/>
                    </a:lnTo>
                    <a:lnTo>
                      <a:pt x="76" y="305"/>
                    </a:lnTo>
                    <a:lnTo>
                      <a:pt x="57" y="115"/>
                    </a:lnTo>
                    <a:lnTo>
                      <a:pt x="1162" y="77"/>
                    </a:lnTo>
                    <a:lnTo>
                      <a:pt x="1429" y="96"/>
                    </a:lnTo>
                    <a:lnTo>
                      <a:pt x="1505" y="153"/>
                    </a:lnTo>
                    <a:lnTo>
                      <a:pt x="1543" y="172"/>
                    </a:lnTo>
                    <a:lnTo>
                      <a:pt x="1600" y="191"/>
                    </a:lnTo>
                    <a:lnTo>
                      <a:pt x="1752" y="210"/>
                    </a:lnTo>
                    <a:lnTo>
                      <a:pt x="1791" y="210"/>
                    </a:lnTo>
                    <a:lnTo>
                      <a:pt x="1810" y="210"/>
                    </a:lnTo>
                    <a:lnTo>
                      <a:pt x="1905" y="172"/>
                    </a:lnTo>
                    <a:lnTo>
                      <a:pt x="1924" y="153"/>
                    </a:lnTo>
                    <a:lnTo>
                      <a:pt x="2038" y="39"/>
                    </a:lnTo>
                    <a:lnTo>
                      <a:pt x="2057" y="19"/>
                    </a:lnTo>
                    <a:lnTo>
                      <a:pt x="2152" y="0"/>
                    </a:lnTo>
                    <a:lnTo>
                      <a:pt x="2248" y="0"/>
                    </a:lnTo>
                    <a:lnTo>
                      <a:pt x="2838" y="39"/>
                    </a:lnTo>
                    <a:lnTo>
                      <a:pt x="2895" y="363"/>
                    </a:lnTo>
                    <a:lnTo>
                      <a:pt x="2934" y="1067"/>
                    </a:lnTo>
                    <a:lnTo>
                      <a:pt x="2953" y="1143"/>
                    </a:lnTo>
                    <a:lnTo>
                      <a:pt x="2971" y="1201"/>
                    </a:lnTo>
                    <a:lnTo>
                      <a:pt x="3010" y="1220"/>
                    </a:lnTo>
                    <a:lnTo>
                      <a:pt x="2381" y="1658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99" name="Freeform 8">
                <a:extLst>
                  <a:ext uri="{FF2B5EF4-FFF2-40B4-BE49-F238E27FC236}">
                    <a16:creationId xmlns:a16="http://schemas.microsoft.com/office/drawing/2014/main" id="{718AD391-D25E-D340-821B-2F9298FCA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53613" y="4486275"/>
                <a:ext cx="2441575" cy="2743200"/>
              </a:xfrm>
              <a:custGeom>
                <a:avLst/>
                <a:gdLst>
                  <a:gd name="T0" fmla="*/ 864082105 w 6782"/>
                  <a:gd name="T1" fmla="*/ 219672000 h 7620"/>
                  <a:gd name="T2" fmla="*/ 854231923 w 6782"/>
                  <a:gd name="T3" fmla="*/ 229521600 h 7620"/>
                  <a:gd name="T4" fmla="*/ 849177409 w 6782"/>
                  <a:gd name="T5" fmla="*/ 244296000 h 7620"/>
                  <a:gd name="T6" fmla="*/ 827014950 w 6782"/>
                  <a:gd name="T7" fmla="*/ 273974400 h 7620"/>
                  <a:gd name="T8" fmla="*/ 817164768 w 6782"/>
                  <a:gd name="T9" fmla="*/ 306115200 h 7620"/>
                  <a:gd name="T10" fmla="*/ 802389675 w 6782"/>
                  <a:gd name="T11" fmla="*/ 357955200 h 7620"/>
                  <a:gd name="T12" fmla="*/ 802389675 w 6782"/>
                  <a:gd name="T13" fmla="*/ 419644800 h 7620"/>
                  <a:gd name="T14" fmla="*/ 782689671 w 6782"/>
                  <a:gd name="T15" fmla="*/ 444268800 h 7620"/>
                  <a:gd name="T16" fmla="*/ 777635157 w 6782"/>
                  <a:gd name="T17" fmla="*/ 508420800 h 7620"/>
                  <a:gd name="T18" fmla="*/ 777635157 w 6782"/>
                  <a:gd name="T19" fmla="*/ 528249600 h 7620"/>
                  <a:gd name="T20" fmla="*/ 760397609 w 6782"/>
                  <a:gd name="T21" fmla="*/ 565315200 h 7620"/>
                  <a:gd name="T22" fmla="*/ 730717820 w 6782"/>
                  <a:gd name="T23" fmla="*/ 627004800 h 7620"/>
                  <a:gd name="T24" fmla="*/ 718405183 w 6782"/>
                  <a:gd name="T25" fmla="*/ 666403200 h 7620"/>
                  <a:gd name="T26" fmla="*/ 698705179 w 6782"/>
                  <a:gd name="T27" fmla="*/ 713318400 h 7620"/>
                  <a:gd name="T28" fmla="*/ 696242724 w 6782"/>
                  <a:gd name="T29" fmla="*/ 755308800 h 7620"/>
                  <a:gd name="T30" fmla="*/ 711017457 w 6782"/>
                  <a:gd name="T31" fmla="*/ 792374400 h 7620"/>
                  <a:gd name="T32" fmla="*/ 706092546 w 6782"/>
                  <a:gd name="T33" fmla="*/ 841752000 h 7620"/>
                  <a:gd name="T34" fmla="*/ 683930087 w 6782"/>
                  <a:gd name="T35" fmla="*/ 891129600 h 7620"/>
                  <a:gd name="T36" fmla="*/ 661637664 w 6782"/>
                  <a:gd name="T37" fmla="*/ 905904000 h 7620"/>
                  <a:gd name="T38" fmla="*/ 651787842 w 6782"/>
                  <a:gd name="T39" fmla="*/ 933120000 h 7620"/>
                  <a:gd name="T40" fmla="*/ 637012750 w 6782"/>
                  <a:gd name="T41" fmla="*/ 950356800 h 7620"/>
                  <a:gd name="T42" fmla="*/ 617183143 w 6782"/>
                  <a:gd name="T43" fmla="*/ 967723200 h 7620"/>
                  <a:gd name="T44" fmla="*/ 634550294 w 6782"/>
                  <a:gd name="T45" fmla="*/ 984830400 h 7620"/>
                  <a:gd name="T46" fmla="*/ 631958236 w 6782"/>
                  <a:gd name="T47" fmla="*/ 987422400 h 7620"/>
                  <a:gd name="T48" fmla="*/ 599945595 w 6782"/>
                  <a:gd name="T49" fmla="*/ 960206400 h 7620"/>
                  <a:gd name="T50" fmla="*/ 493668681 w 6782"/>
                  <a:gd name="T51" fmla="*/ 891129600 h 7620"/>
                  <a:gd name="T52" fmla="*/ 454268313 w 6782"/>
                  <a:gd name="T53" fmla="*/ 868968000 h 7620"/>
                  <a:gd name="T54" fmla="*/ 437030765 w 6782"/>
                  <a:gd name="T55" fmla="*/ 856526400 h 7620"/>
                  <a:gd name="T56" fmla="*/ 402426065 w 6782"/>
                  <a:gd name="T57" fmla="*/ 794836800 h 7620"/>
                  <a:gd name="T58" fmla="*/ 392576243 w 6782"/>
                  <a:gd name="T59" fmla="*/ 792374400 h 7620"/>
                  <a:gd name="T60" fmla="*/ 372746277 w 6782"/>
                  <a:gd name="T61" fmla="*/ 755308800 h 7620"/>
                  <a:gd name="T62" fmla="*/ 286299329 w 6782"/>
                  <a:gd name="T63" fmla="*/ 673920000 h 7620"/>
                  <a:gd name="T64" fmla="*/ 246898962 w 6782"/>
                  <a:gd name="T65" fmla="*/ 629467200 h 7620"/>
                  <a:gd name="T66" fmla="*/ 234586684 w 6782"/>
                  <a:gd name="T67" fmla="*/ 607176000 h 7620"/>
                  <a:gd name="T68" fmla="*/ 222144444 w 6782"/>
                  <a:gd name="T69" fmla="*/ 577627200 h 7620"/>
                  <a:gd name="T70" fmla="*/ 217219533 w 6782"/>
                  <a:gd name="T71" fmla="*/ 505958400 h 7620"/>
                  <a:gd name="T72" fmla="*/ 202444440 w 6782"/>
                  <a:gd name="T73" fmla="*/ 464097600 h 7620"/>
                  <a:gd name="T74" fmla="*/ 204906896 w 6782"/>
                  <a:gd name="T75" fmla="*/ 427032000 h 7620"/>
                  <a:gd name="T76" fmla="*/ 190131803 w 6782"/>
                  <a:gd name="T77" fmla="*/ 402278400 h 7620"/>
                  <a:gd name="T78" fmla="*/ 160452014 w 6782"/>
                  <a:gd name="T79" fmla="*/ 372729600 h 7620"/>
                  <a:gd name="T80" fmla="*/ 140752011 w 6782"/>
                  <a:gd name="T81" fmla="*/ 352900800 h 7620"/>
                  <a:gd name="T82" fmla="*/ 98759585 w 6782"/>
                  <a:gd name="T83" fmla="*/ 313372800 h 7620"/>
                  <a:gd name="T84" fmla="*/ 74134670 w 6782"/>
                  <a:gd name="T85" fmla="*/ 276436800 h 7620"/>
                  <a:gd name="T86" fmla="*/ 39529610 w 6782"/>
                  <a:gd name="T87" fmla="*/ 212284800 h 7620"/>
                  <a:gd name="T88" fmla="*/ 32142244 w 6782"/>
                  <a:gd name="T89" fmla="*/ 202305600 h 7620"/>
                  <a:gd name="T90" fmla="*/ 24754878 w 6782"/>
                  <a:gd name="T91" fmla="*/ 212284800 h 7620"/>
                  <a:gd name="T92" fmla="*/ 14775093 w 6782"/>
                  <a:gd name="T93" fmla="*/ 133228800 h 7620"/>
                  <a:gd name="T94" fmla="*/ 14775093 w 6782"/>
                  <a:gd name="T95" fmla="*/ 86313600 h 7620"/>
                  <a:gd name="T96" fmla="*/ 81522036 w 6782"/>
                  <a:gd name="T97" fmla="*/ 4924800 h 7620"/>
                  <a:gd name="T98" fmla="*/ 878857198 w 6782"/>
                  <a:gd name="T99" fmla="*/ 197510400 h 7620"/>
                  <a:gd name="T100" fmla="*/ 745622516 w 6782"/>
                  <a:gd name="T101" fmla="*/ 900979200 h 7620"/>
                  <a:gd name="T102" fmla="*/ 725792550 w 6782"/>
                  <a:gd name="T103" fmla="*/ 866376000 h 7620"/>
                  <a:gd name="T104" fmla="*/ 730717820 w 6782"/>
                  <a:gd name="T105" fmla="*/ 858988800 h 7620"/>
                  <a:gd name="T106" fmla="*/ 730717820 w 6782"/>
                  <a:gd name="T107" fmla="*/ 871430400 h 7620"/>
                  <a:gd name="T108" fmla="*/ 755472338 w 6782"/>
                  <a:gd name="T109" fmla="*/ 878817600 h 7620"/>
                  <a:gd name="T110" fmla="*/ 799797617 w 6782"/>
                  <a:gd name="T111" fmla="*/ 903441600 h 76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782" h="7620">
                    <a:moveTo>
                      <a:pt x="6781" y="1524"/>
                    </a:moveTo>
                    <a:lnTo>
                      <a:pt x="6762" y="1542"/>
                    </a:lnTo>
                    <a:lnTo>
                      <a:pt x="6724" y="1561"/>
                    </a:lnTo>
                    <a:lnTo>
                      <a:pt x="6705" y="1580"/>
                    </a:lnTo>
                    <a:lnTo>
                      <a:pt x="6686" y="1619"/>
                    </a:lnTo>
                    <a:lnTo>
                      <a:pt x="6667" y="1656"/>
                    </a:lnTo>
                    <a:lnTo>
                      <a:pt x="6667" y="1695"/>
                    </a:lnTo>
                    <a:lnTo>
                      <a:pt x="6648" y="1733"/>
                    </a:lnTo>
                    <a:lnTo>
                      <a:pt x="6610" y="1733"/>
                    </a:lnTo>
                    <a:lnTo>
                      <a:pt x="6629" y="1733"/>
                    </a:lnTo>
                    <a:lnTo>
                      <a:pt x="6629" y="1752"/>
                    </a:lnTo>
                    <a:lnTo>
                      <a:pt x="6629" y="1771"/>
                    </a:lnTo>
                    <a:lnTo>
                      <a:pt x="6591" y="1771"/>
                    </a:lnTo>
                    <a:lnTo>
                      <a:pt x="6572" y="1790"/>
                    </a:lnTo>
                    <a:lnTo>
                      <a:pt x="6572" y="1809"/>
                    </a:lnTo>
                    <a:lnTo>
                      <a:pt x="6591" y="1828"/>
                    </a:lnTo>
                    <a:lnTo>
                      <a:pt x="6552" y="1847"/>
                    </a:lnTo>
                    <a:lnTo>
                      <a:pt x="6534" y="1847"/>
                    </a:lnTo>
                    <a:lnTo>
                      <a:pt x="6534" y="1866"/>
                    </a:lnTo>
                    <a:lnTo>
                      <a:pt x="6552" y="1885"/>
                    </a:lnTo>
                    <a:lnTo>
                      <a:pt x="6534" y="1923"/>
                    </a:lnTo>
                    <a:lnTo>
                      <a:pt x="6457" y="2019"/>
                    </a:lnTo>
                    <a:lnTo>
                      <a:pt x="6438" y="2037"/>
                    </a:lnTo>
                    <a:lnTo>
                      <a:pt x="6400" y="2057"/>
                    </a:lnTo>
                    <a:lnTo>
                      <a:pt x="6400" y="2076"/>
                    </a:lnTo>
                    <a:lnTo>
                      <a:pt x="6381" y="2095"/>
                    </a:lnTo>
                    <a:lnTo>
                      <a:pt x="6381" y="2114"/>
                    </a:lnTo>
                    <a:lnTo>
                      <a:pt x="6362" y="2133"/>
                    </a:lnTo>
                    <a:lnTo>
                      <a:pt x="6324" y="2152"/>
                    </a:lnTo>
                    <a:lnTo>
                      <a:pt x="6324" y="2171"/>
                    </a:lnTo>
                    <a:lnTo>
                      <a:pt x="6362" y="2209"/>
                    </a:lnTo>
                    <a:lnTo>
                      <a:pt x="6343" y="2266"/>
                    </a:lnTo>
                    <a:lnTo>
                      <a:pt x="6324" y="2323"/>
                    </a:lnTo>
                    <a:lnTo>
                      <a:pt x="6305" y="2362"/>
                    </a:lnTo>
                    <a:lnTo>
                      <a:pt x="6305" y="2533"/>
                    </a:lnTo>
                    <a:lnTo>
                      <a:pt x="6286" y="2590"/>
                    </a:lnTo>
                    <a:lnTo>
                      <a:pt x="6267" y="2609"/>
                    </a:lnTo>
                    <a:lnTo>
                      <a:pt x="6229" y="2647"/>
                    </a:lnTo>
                    <a:lnTo>
                      <a:pt x="6210" y="2666"/>
                    </a:lnTo>
                    <a:lnTo>
                      <a:pt x="6210" y="2704"/>
                    </a:lnTo>
                    <a:lnTo>
                      <a:pt x="6191" y="2762"/>
                    </a:lnTo>
                    <a:lnTo>
                      <a:pt x="6171" y="2819"/>
                    </a:lnTo>
                    <a:lnTo>
                      <a:pt x="6153" y="2857"/>
                    </a:lnTo>
                    <a:lnTo>
                      <a:pt x="6153" y="2895"/>
                    </a:lnTo>
                    <a:lnTo>
                      <a:pt x="6153" y="3104"/>
                    </a:lnTo>
                    <a:lnTo>
                      <a:pt x="6153" y="3143"/>
                    </a:lnTo>
                    <a:lnTo>
                      <a:pt x="6171" y="3180"/>
                    </a:lnTo>
                    <a:lnTo>
                      <a:pt x="6191" y="3238"/>
                    </a:lnTo>
                    <a:lnTo>
                      <a:pt x="6171" y="3276"/>
                    </a:lnTo>
                    <a:lnTo>
                      <a:pt x="6153" y="3295"/>
                    </a:lnTo>
                    <a:lnTo>
                      <a:pt x="6134" y="3295"/>
                    </a:lnTo>
                    <a:lnTo>
                      <a:pt x="6057" y="3352"/>
                    </a:lnTo>
                    <a:lnTo>
                      <a:pt x="6039" y="3409"/>
                    </a:lnTo>
                    <a:lnTo>
                      <a:pt x="6039" y="3428"/>
                    </a:lnTo>
                    <a:lnTo>
                      <a:pt x="6057" y="3505"/>
                    </a:lnTo>
                    <a:lnTo>
                      <a:pt x="6057" y="3714"/>
                    </a:lnTo>
                    <a:lnTo>
                      <a:pt x="5981" y="3771"/>
                    </a:lnTo>
                    <a:lnTo>
                      <a:pt x="5981" y="3790"/>
                    </a:lnTo>
                    <a:lnTo>
                      <a:pt x="5981" y="3809"/>
                    </a:lnTo>
                    <a:lnTo>
                      <a:pt x="6000" y="3866"/>
                    </a:lnTo>
                    <a:lnTo>
                      <a:pt x="6000" y="3923"/>
                    </a:lnTo>
                    <a:lnTo>
                      <a:pt x="5981" y="3962"/>
                    </a:lnTo>
                    <a:lnTo>
                      <a:pt x="6000" y="3981"/>
                    </a:lnTo>
                    <a:lnTo>
                      <a:pt x="6019" y="4018"/>
                    </a:lnTo>
                    <a:lnTo>
                      <a:pt x="6000" y="4038"/>
                    </a:lnTo>
                    <a:lnTo>
                      <a:pt x="5981" y="4057"/>
                    </a:lnTo>
                    <a:lnTo>
                      <a:pt x="6000" y="4076"/>
                    </a:lnTo>
                    <a:lnTo>
                      <a:pt x="6000" y="4114"/>
                    </a:lnTo>
                    <a:lnTo>
                      <a:pt x="6000" y="4152"/>
                    </a:lnTo>
                    <a:lnTo>
                      <a:pt x="5981" y="4171"/>
                    </a:lnTo>
                    <a:lnTo>
                      <a:pt x="5962" y="4190"/>
                    </a:lnTo>
                    <a:lnTo>
                      <a:pt x="5962" y="4209"/>
                    </a:lnTo>
                    <a:lnTo>
                      <a:pt x="5943" y="4267"/>
                    </a:lnTo>
                    <a:lnTo>
                      <a:pt x="5867" y="4362"/>
                    </a:lnTo>
                    <a:lnTo>
                      <a:pt x="5829" y="4533"/>
                    </a:lnTo>
                    <a:lnTo>
                      <a:pt x="5714" y="4704"/>
                    </a:lnTo>
                    <a:lnTo>
                      <a:pt x="5658" y="4800"/>
                    </a:lnTo>
                    <a:lnTo>
                      <a:pt x="5658" y="4819"/>
                    </a:lnTo>
                    <a:lnTo>
                      <a:pt x="5658" y="4838"/>
                    </a:lnTo>
                    <a:lnTo>
                      <a:pt x="5638" y="4838"/>
                    </a:lnTo>
                    <a:lnTo>
                      <a:pt x="5677" y="4933"/>
                    </a:lnTo>
                    <a:lnTo>
                      <a:pt x="5658" y="5009"/>
                    </a:lnTo>
                    <a:lnTo>
                      <a:pt x="5581" y="5047"/>
                    </a:lnTo>
                    <a:lnTo>
                      <a:pt x="5524" y="5124"/>
                    </a:lnTo>
                    <a:lnTo>
                      <a:pt x="5543" y="5142"/>
                    </a:lnTo>
                    <a:lnTo>
                      <a:pt x="5505" y="5161"/>
                    </a:lnTo>
                    <a:lnTo>
                      <a:pt x="5467" y="5200"/>
                    </a:lnTo>
                    <a:lnTo>
                      <a:pt x="5448" y="5352"/>
                    </a:lnTo>
                    <a:lnTo>
                      <a:pt x="5429" y="5390"/>
                    </a:lnTo>
                    <a:lnTo>
                      <a:pt x="5391" y="5447"/>
                    </a:lnTo>
                    <a:lnTo>
                      <a:pt x="5391" y="5466"/>
                    </a:lnTo>
                    <a:lnTo>
                      <a:pt x="5391" y="5504"/>
                    </a:lnTo>
                    <a:lnTo>
                      <a:pt x="5333" y="5581"/>
                    </a:lnTo>
                    <a:lnTo>
                      <a:pt x="5333" y="5618"/>
                    </a:lnTo>
                    <a:lnTo>
                      <a:pt x="5333" y="5676"/>
                    </a:lnTo>
                    <a:lnTo>
                      <a:pt x="5333" y="5733"/>
                    </a:lnTo>
                    <a:lnTo>
                      <a:pt x="5353" y="5771"/>
                    </a:lnTo>
                    <a:lnTo>
                      <a:pt x="5372" y="5809"/>
                    </a:lnTo>
                    <a:lnTo>
                      <a:pt x="5372" y="5828"/>
                    </a:lnTo>
                    <a:lnTo>
                      <a:pt x="5353" y="5885"/>
                    </a:lnTo>
                    <a:lnTo>
                      <a:pt x="5372" y="5943"/>
                    </a:lnTo>
                    <a:lnTo>
                      <a:pt x="5410" y="5981"/>
                    </a:lnTo>
                    <a:lnTo>
                      <a:pt x="5448" y="6038"/>
                    </a:lnTo>
                    <a:lnTo>
                      <a:pt x="5467" y="6057"/>
                    </a:lnTo>
                    <a:lnTo>
                      <a:pt x="5486" y="6076"/>
                    </a:lnTo>
                    <a:lnTo>
                      <a:pt x="5486" y="6114"/>
                    </a:lnTo>
                    <a:lnTo>
                      <a:pt x="5467" y="6114"/>
                    </a:lnTo>
                    <a:lnTo>
                      <a:pt x="5467" y="6133"/>
                    </a:lnTo>
                    <a:lnTo>
                      <a:pt x="5467" y="6152"/>
                    </a:lnTo>
                    <a:lnTo>
                      <a:pt x="5448" y="6190"/>
                    </a:lnTo>
                    <a:lnTo>
                      <a:pt x="5429" y="6304"/>
                    </a:lnTo>
                    <a:lnTo>
                      <a:pt x="5391" y="6400"/>
                    </a:lnTo>
                    <a:lnTo>
                      <a:pt x="5448" y="6495"/>
                    </a:lnTo>
                    <a:lnTo>
                      <a:pt x="5391" y="6742"/>
                    </a:lnTo>
                    <a:lnTo>
                      <a:pt x="5410" y="6761"/>
                    </a:lnTo>
                    <a:lnTo>
                      <a:pt x="5333" y="6781"/>
                    </a:lnTo>
                    <a:lnTo>
                      <a:pt x="5314" y="6800"/>
                    </a:lnTo>
                    <a:lnTo>
                      <a:pt x="5296" y="6819"/>
                    </a:lnTo>
                    <a:lnTo>
                      <a:pt x="5296" y="6838"/>
                    </a:lnTo>
                    <a:lnTo>
                      <a:pt x="5277" y="6876"/>
                    </a:lnTo>
                    <a:lnTo>
                      <a:pt x="5238" y="6895"/>
                    </a:lnTo>
                    <a:lnTo>
                      <a:pt x="5219" y="6952"/>
                    </a:lnTo>
                    <a:lnTo>
                      <a:pt x="5200" y="6952"/>
                    </a:lnTo>
                    <a:lnTo>
                      <a:pt x="5181" y="6952"/>
                    </a:lnTo>
                    <a:lnTo>
                      <a:pt x="5124" y="6971"/>
                    </a:lnTo>
                    <a:lnTo>
                      <a:pt x="5105" y="6971"/>
                    </a:lnTo>
                    <a:lnTo>
                      <a:pt x="5105" y="6990"/>
                    </a:lnTo>
                    <a:lnTo>
                      <a:pt x="5124" y="7009"/>
                    </a:lnTo>
                    <a:lnTo>
                      <a:pt x="5105" y="7047"/>
                    </a:lnTo>
                    <a:lnTo>
                      <a:pt x="5067" y="7162"/>
                    </a:lnTo>
                    <a:lnTo>
                      <a:pt x="5048" y="7200"/>
                    </a:lnTo>
                    <a:lnTo>
                      <a:pt x="5029" y="7200"/>
                    </a:lnTo>
                    <a:lnTo>
                      <a:pt x="5010" y="7181"/>
                    </a:lnTo>
                    <a:lnTo>
                      <a:pt x="4991" y="7162"/>
                    </a:lnTo>
                    <a:lnTo>
                      <a:pt x="4972" y="7142"/>
                    </a:lnTo>
                    <a:lnTo>
                      <a:pt x="4952" y="7162"/>
                    </a:lnTo>
                    <a:lnTo>
                      <a:pt x="4915" y="7238"/>
                    </a:lnTo>
                    <a:lnTo>
                      <a:pt x="4896" y="7295"/>
                    </a:lnTo>
                    <a:lnTo>
                      <a:pt x="4915" y="7333"/>
                    </a:lnTo>
                    <a:lnTo>
                      <a:pt x="4876" y="7371"/>
                    </a:lnTo>
                    <a:lnTo>
                      <a:pt x="4820" y="7390"/>
                    </a:lnTo>
                    <a:lnTo>
                      <a:pt x="4781" y="7409"/>
                    </a:lnTo>
                    <a:lnTo>
                      <a:pt x="4762" y="7390"/>
                    </a:lnTo>
                    <a:lnTo>
                      <a:pt x="4743" y="7409"/>
                    </a:lnTo>
                    <a:lnTo>
                      <a:pt x="4762" y="7447"/>
                    </a:lnTo>
                    <a:lnTo>
                      <a:pt x="4762" y="7467"/>
                    </a:lnTo>
                    <a:lnTo>
                      <a:pt x="4876" y="7467"/>
                    </a:lnTo>
                    <a:lnTo>
                      <a:pt x="4876" y="7504"/>
                    </a:lnTo>
                    <a:lnTo>
                      <a:pt x="4857" y="7504"/>
                    </a:lnTo>
                    <a:lnTo>
                      <a:pt x="4857" y="7523"/>
                    </a:lnTo>
                    <a:lnTo>
                      <a:pt x="4876" y="7543"/>
                    </a:lnTo>
                    <a:lnTo>
                      <a:pt x="4896" y="7599"/>
                    </a:lnTo>
                    <a:lnTo>
                      <a:pt x="4857" y="7581"/>
                    </a:lnTo>
                    <a:lnTo>
                      <a:pt x="4857" y="7562"/>
                    </a:lnTo>
                    <a:lnTo>
                      <a:pt x="4857" y="7581"/>
                    </a:lnTo>
                    <a:lnTo>
                      <a:pt x="4876" y="7599"/>
                    </a:lnTo>
                    <a:lnTo>
                      <a:pt x="4876" y="7619"/>
                    </a:lnTo>
                    <a:lnTo>
                      <a:pt x="4857" y="7619"/>
                    </a:lnTo>
                    <a:lnTo>
                      <a:pt x="4838" y="7581"/>
                    </a:lnTo>
                    <a:lnTo>
                      <a:pt x="4781" y="7523"/>
                    </a:lnTo>
                    <a:lnTo>
                      <a:pt x="4724" y="7447"/>
                    </a:lnTo>
                    <a:lnTo>
                      <a:pt x="4705" y="7428"/>
                    </a:lnTo>
                    <a:lnTo>
                      <a:pt x="4667" y="7409"/>
                    </a:lnTo>
                    <a:lnTo>
                      <a:pt x="4629" y="7409"/>
                    </a:lnTo>
                    <a:lnTo>
                      <a:pt x="4343" y="7371"/>
                    </a:lnTo>
                    <a:lnTo>
                      <a:pt x="4267" y="7314"/>
                    </a:lnTo>
                    <a:lnTo>
                      <a:pt x="4058" y="7066"/>
                    </a:lnTo>
                    <a:lnTo>
                      <a:pt x="4038" y="7066"/>
                    </a:lnTo>
                    <a:lnTo>
                      <a:pt x="4019" y="7066"/>
                    </a:lnTo>
                    <a:lnTo>
                      <a:pt x="3848" y="6914"/>
                    </a:lnTo>
                    <a:lnTo>
                      <a:pt x="3809" y="6876"/>
                    </a:lnTo>
                    <a:lnTo>
                      <a:pt x="3772" y="6876"/>
                    </a:lnTo>
                    <a:lnTo>
                      <a:pt x="3733" y="6914"/>
                    </a:lnTo>
                    <a:lnTo>
                      <a:pt x="3695" y="6819"/>
                    </a:lnTo>
                    <a:lnTo>
                      <a:pt x="3677" y="6838"/>
                    </a:lnTo>
                    <a:lnTo>
                      <a:pt x="3638" y="6800"/>
                    </a:lnTo>
                    <a:lnTo>
                      <a:pt x="3543" y="6724"/>
                    </a:lnTo>
                    <a:lnTo>
                      <a:pt x="3505" y="6705"/>
                    </a:lnTo>
                    <a:lnTo>
                      <a:pt x="3486" y="6685"/>
                    </a:lnTo>
                    <a:lnTo>
                      <a:pt x="3486" y="6647"/>
                    </a:lnTo>
                    <a:lnTo>
                      <a:pt x="3467" y="6647"/>
                    </a:lnTo>
                    <a:lnTo>
                      <a:pt x="3448" y="6628"/>
                    </a:lnTo>
                    <a:lnTo>
                      <a:pt x="3429" y="6609"/>
                    </a:lnTo>
                    <a:lnTo>
                      <a:pt x="3372" y="6609"/>
                    </a:lnTo>
                    <a:lnTo>
                      <a:pt x="3372" y="6514"/>
                    </a:lnTo>
                    <a:lnTo>
                      <a:pt x="3238" y="6419"/>
                    </a:lnTo>
                    <a:lnTo>
                      <a:pt x="3238" y="6362"/>
                    </a:lnTo>
                    <a:lnTo>
                      <a:pt x="3181" y="6324"/>
                    </a:lnTo>
                    <a:lnTo>
                      <a:pt x="3143" y="6248"/>
                    </a:lnTo>
                    <a:lnTo>
                      <a:pt x="3105" y="6190"/>
                    </a:lnTo>
                    <a:lnTo>
                      <a:pt x="3105" y="6133"/>
                    </a:lnTo>
                    <a:lnTo>
                      <a:pt x="3086" y="6114"/>
                    </a:lnTo>
                    <a:lnTo>
                      <a:pt x="3067" y="6095"/>
                    </a:lnTo>
                    <a:lnTo>
                      <a:pt x="3067" y="6076"/>
                    </a:lnTo>
                    <a:lnTo>
                      <a:pt x="3048" y="6076"/>
                    </a:lnTo>
                    <a:lnTo>
                      <a:pt x="3048" y="6114"/>
                    </a:lnTo>
                    <a:lnTo>
                      <a:pt x="3029" y="6114"/>
                    </a:lnTo>
                    <a:lnTo>
                      <a:pt x="3010" y="6095"/>
                    </a:lnTo>
                    <a:lnTo>
                      <a:pt x="2991" y="6057"/>
                    </a:lnTo>
                    <a:lnTo>
                      <a:pt x="2934" y="5885"/>
                    </a:lnTo>
                    <a:lnTo>
                      <a:pt x="2915" y="5847"/>
                    </a:lnTo>
                    <a:lnTo>
                      <a:pt x="2895" y="5867"/>
                    </a:lnTo>
                    <a:lnTo>
                      <a:pt x="2876" y="5828"/>
                    </a:lnTo>
                    <a:lnTo>
                      <a:pt x="2800" y="5714"/>
                    </a:lnTo>
                    <a:lnTo>
                      <a:pt x="2781" y="5657"/>
                    </a:lnTo>
                    <a:lnTo>
                      <a:pt x="2381" y="5428"/>
                    </a:lnTo>
                    <a:lnTo>
                      <a:pt x="2362" y="5390"/>
                    </a:lnTo>
                    <a:lnTo>
                      <a:pt x="2343" y="5390"/>
                    </a:lnTo>
                    <a:lnTo>
                      <a:pt x="2267" y="5257"/>
                    </a:lnTo>
                    <a:lnTo>
                      <a:pt x="2209" y="5200"/>
                    </a:lnTo>
                    <a:lnTo>
                      <a:pt x="2172" y="5161"/>
                    </a:lnTo>
                    <a:lnTo>
                      <a:pt x="2191" y="5142"/>
                    </a:lnTo>
                    <a:lnTo>
                      <a:pt x="1981" y="4990"/>
                    </a:lnTo>
                    <a:lnTo>
                      <a:pt x="1962" y="4971"/>
                    </a:lnTo>
                    <a:lnTo>
                      <a:pt x="1943" y="4933"/>
                    </a:lnTo>
                    <a:lnTo>
                      <a:pt x="1924" y="4914"/>
                    </a:lnTo>
                    <a:lnTo>
                      <a:pt x="1905" y="4857"/>
                    </a:lnTo>
                    <a:lnTo>
                      <a:pt x="1867" y="4819"/>
                    </a:lnTo>
                    <a:lnTo>
                      <a:pt x="1828" y="4800"/>
                    </a:lnTo>
                    <a:lnTo>
                      <a:pt x="1848" y="4780"/>
                    </a:lnTo>
                    <a:lnTo>
                      <a:pt x="1848" y="4800"/>
                    </a:lnTo>
                    <a:lnTo>
                      <a:pt x="1886" y="4800"/>
                    </a:lnTo>
                    <a:lnTo>
                      <a:pt x="1867" y="4685"/>
                    </a:lnTo>
                    <a:lnTo>
                      <a:pt x="1810" y="4685"/>
                    </a:lnTo>
                    <a:lnTo>
                      <a:pt x="1791" y="4724"/>
                    </a:lnTo>
                    <a:lnTo>
                      <a:pt x="1828" y="4780"/>
                    </a:lnTo>
                    <a:lnTo>
                      <a:pt x="1791" y="4761"/>
                    </a:lnTo>
                    <a:lnTo>
                      <a:pt x="1752" y="4724"/>
                    </a:lnTo>
                    <a:lnTo>
                      <a:pt x="1733" y="4666"/>
                    </a:lnTo>
                    <a:lnTo>
                      <a:pt x="1733" y="4514"/>
                    </a:lnTo>
                    <a:lnTo>
                      <a:pt x="1714" y="4457"/>
                    </a:lnTo>
                    <a:lnTo>
                      <a:pt x="1657" y="4362"/>
                    </a:lnTo>
                    <a:lnTo>
                      <a:pt x="1676" y="4285"/>
                    </a:lnTo>
                    <a:lnTo>
                      <a:pt x="1714" y="4133"/>
                    </a:lnTo>
                    <a:lnTo>
                      <a:pt x="1752" y="4057"/>
                    </a:lnTo>
                    <a:lnTo>
                      <a:pt x="1714" y="4000"/>
                    </a:lnTo>
                    <a:lnTo>
                      <a:pt x="1696" y="3981"/>
                    </a:lnTo>
                    <a:lnTo>
                      <a:pt x="1676" y="3904"/>
                    </a:lnTo>
                    <a:lnTo>
                      <a:pt x="1657" y="3886"/>
                    </a:lnTo>
                    <a:lnTo>
                      <a:pt x="1638" y="3886"/>
                    </a:lnTo>
                    <a:lnTo>
                      <a:pt x="1619" y="3866"/>
                    </a:lnTo>
                    <a:lnTo>
                      <a:pt x="1581" y="3790"/>
                    </a:lnTo>
                    <a:lnTo>
                      <a:pt x="1581" y="3637"/>
                    </a:lnTo>
                    <a:lnTo>
                      <a:pt x="1562" y="3600"/>
                    </a:lnTo>
                    <a:lnTo>
                      <a:pt x="1562" y="3581"/>
                    </a:lnTo>
                    <a:lnTo>
                      <a:pt x="1600" y="3542"/>
                    </a:lnTo>
                    <a:lnTo>
                      <a:pt x="1600" y="3505"/>
                    </a:lnTo>
                    <a:lnTo>
                      <a:pt x="1581" y="3428"/>
                    </a:lnTo>
                    <a:lnTo>
                      <a:pt x="1581" y="3409"/>
                    </a:lnTo>
                    <a:lnTo>
                      <a:pt x="1562" y="3371"/>
                    </a:lnTo>
                    <a:lnTo>
                      <a:pt x="1562" y="3314"/>
                    </a:lnTo>
                    <a:lnTo>
                      <a:pt x="1581" y="3295"/>
                    </a:lnTo>
                    <a:lnTo>
                      <a:pt x="1600" y="3257"/>
                    </a:lnTo>
                    <a:lnTo>
                      <a:pt x="1581" y="3219"/>
                    </a:lnTo>
                    <a:lnTo>
                      <a:pt x="1543" y="3180"/>
                    </a:lnTo>
                    <a:lnTo>
                      <a:pt x="1524" y="3180"/>
                    </a:lnTo>
                    <a:lnTo>
                      <a:pt x="1524" y="3143"/>
                    </a:lnTo>
                    <a:lnTo>
                      <a:pt x="1505" y="3124"/>
                    </a:lnTo>
                    <a:lnTo>
                      <a:pt x="1467" y="3104"/>
                    </a:lnTo>
                    <a:lnTo>
                      <a:pt x="1447" y="3124"/>
                    </a:lnTo>
                    <a:lnTo>
                      <a:pt x="1410" y="3085"/>
                    </a:lnTo>
                    <a:lnTo>
                      <a:pt x="1334" y="3028"/>
                    </a:lnTo>
                    <a:lnTo>
                      <a:pt x="1295" y="3009"/>
                    </a:lnTo>
                    <a:lnTo>
                      <a:pt x="1257" y="2914"/>
                    </a:lnTo>
                    <a:lnTo>
                      <a:pt x="1257" y="2895"/>
                    </a:lnTo>
                    <a:lnTo>
                      <a:pt x="1238" y="2876"/>
                    </a:lnTo>
                    <a:lnTo>
                      <a:pt x="1200" y="2838"/>
                    </a:lnTo>
                    <a:lnTo>
                      <a:pt x="1200" y="2819"/>
                    </a:lnTo>
                    <a:lnTo>
                      <a:pt x="1181" y="2819"/>
                    </a:lnTo>
                    <a:lnTo>
                      <a:pt x="1124" y="2743"/>
                    </a:lnTo>
                    <a:lnTo>
                      <a:pt x="1105" y="2723"/>
                    </a:lnTo>
                    <a:lnTo>
                      <a:pt x="1086" y="2723"/>
                    </a:lnTo>
                    <a:lnTo>
                      <a:pt x="1086" y="2704"/>
                    </a:lnTo>
                    <a:lnTo>
                      <a:pt x="1067" y="2685"/>
                    </a:lnTo>
                    <a:lnTo>
                      <a:pt x="1067" y="2666"/>
                    </a:lnTo>
                    <a:lnTo>
                      <a:pt x="934" y="2533"/>
                    </a:lnTo>
                    <a:lnTo>
                      <a:pt x="876" y="2514"/>
                    </a:lnTo>
                    <a:lnTo>
                      <a:pt x="819" y="2476"/>
                    </a:lnTo>
                    <a:lnTo>
                      <a:pt x="762" y="2418"/>
                    </a:lnTo>
                    <a:lnTo>
                      <a:pt x="705" y="2381"/>
                    </a:lnTo>
                    <a:lnTo>
                      <a:pt x="705" y="2323"/>
                    </a:lnTo>
                    <a:lnTo>
                      <a:pt x="686" y="2266"/>
                    </a:lnTo>
                    <a:lnTo>
                      <a:pt x="667" y="2190"/>
                    </a:lnTo>
                    <a:lnTo>
                      <a:pt x="629" y="2171"/>
                    </a:lnTo>
                    <a:lnTo>
                      <a:pt x="590" y="2152"/>
                    </a:lnTo>
                    <a:lnTo>
                      <a:pt x="572" y="2133"/>
                    </a:lnTo>
                    <a:lnTo>
                      <a:pt x="514" y="1981"/>
                    </a:lnTo>
                    <a:lnTo>
                      <a:pt x="514" y="1847"/>
                    </a:lnTo>
                    <a:lnTo>
                      <a:pt x="514" y="1790"/>
                    </a:lnTo>
                    <a:lnTo>
                      <a:pt x="419" y="1752"/>
                    </a:lnTo>
                    <a:lnTo>
                      <a:pt x="267" y="1638"/>
                    </a:lnTo>
                    <a:lnTo>
                      <a:pt x="305" y="1638"/>
                    </a:lnTo>
                    <a:lnTo>
                      <a:pt x="286" y="1619"/>
                    </a:lnTo>
                    <a:lnTo>
                      <a:pt x="267" y="1600"/>
                    </a:lnTo>
                    <a:lnTo>
                      <a:pt x="228" y="1600"/>
                    </a:lnTo>
                    <a:lnTo>
                      <a:pt x="248" y="1580"/>
                    </a:lnTo>
                    <a:lnTo>
                      <a:pt x="248" y="1561"/>
                    </a:lnTo>
                    <a:lnTo>
                      <a:pt x="248" y="1542"/>
                    </a:lnTo>
                    <a:lnTo>
                      <a:pt x="228" y="1542"/>
                    </a:lnTo>
                    <a:lnTo>
                      <a:pt x="228" y="1580"/>
                    </a:lnTo>
                    <a:lnTo>
                      <a:pt x="209" y="1600"/>
                    </a:lnTo>
                    <a:lnTo>
                      <a:pt x="228" y="1619"/>
                    </a:lnTo>
                    <a:lnTo>
                      <a:pt x="228" y="1638"/>
                    </a:lnTo>
                    <a:lnTo>
                      <a:pt x="191" y="1638"/>
                    </a:lnTo>
                    <a:lnTo>
                      <a:pt x="209" y="1524"/>
                    </a:lnTo>
                    <a:lnTo>
                      <a:pt x="228" y="1352"/>
                    </a:lnTo>
                    <a:lnTo>
                      <a:pt x="191" y="1219"/>
                    </a:lnTo>
                    <a:lnTo>
                      <a:pt x="96" y="1143"/>
                    </a:lnTo>
                    <a:lnTo>
                      <a:pt x="96" y="1123"/>
                    </a:lnTo>
                    <a:lnTo>
                      <a:pt x="114" y="1085"/>
                    </a:lnTo>
                    <a:lnTo>
                      <a:pt x="114" y="1028"/>
                    </a:lnTo>
                    <a:lnTo>
                      <a:pt x="96" y="971"/>
                    </a:lnTo>
                    <a:lnTo>
                      <a:pt x="96" y="933"/>
                    </a:lnTo>
                    <a:lnTo>
                      <a:pt x="96" y="876"/>
                    </a:lnTo>
                    <a:lnTo>
                      <a:pt x="133" y="799"/>
                    </a:lnTo>
                    <a:lnTo>
                      <a:pt x="133" y="762"/>
                    </a:lnTo>
                    <a:lnTo>
                      <a:pt x="133" y="704"/>
                    </a:lnTo>
                    <a:lnTo>
                      <a:pt x="114" y="666"/>
                    </a:lnTo>
                    <a:lnTo>
                      <a:pt x="114" y="647"/>
                    </a:lnTo>
                    <a:lnTo>
                      <a:pt x="96" y="609"/>
                    </a:lnTo>
                    <a:lnTo>
                      <a:pt x="19" y="514"/>
                    </a:lnTo>
                    <a:lnTo>
                      <a:pt x="0" y="476"/>
                    </a:lnTo>
                    <a:lnTo>
                      <a:pt x="629" y="38"/>
                    </a:lnTo>
                    <a:lnTo>
                      <a:pt x="1447" y="0"/>
                    </a:lnTo>
                    <a:lnTo>
                      <a:pt x="3391" y="342"/>
                    </a:lnTo>
                    <a:lnTo>
                      <a:pt x="4172" y="762"/>
                    </a:lnTo>
                    <a:lnTo>
                      <a:pt x="4781" y="1009"/>
                    </a:lnTo>
                    <a:lnTo>
                      <a:pt x="5143" y="1180"/>
                    </a:lnTo>
                    <a:lnTo>
                      <a:pt x="5524" y="1333"/>
                    </a:lnTo>
                    <a:lnTo>
                      <a:pt x="6781" y="1524"/>
                    </a:lnTo>
                    <a:close/>
                    <a:moveTo>
                      <a:pt x="5867" y="6838"/>
                    </a:moveTo>
                    <a:lnTo>
                      <a:pt x="5867" y="6838"/>
                    </a:lnTo>
                    <a:lnTo>
                      <a:pt x="5924" y="6876"/>
                    </a:lnTo>
                    <a:lnTo>
                      <a:pt x="5981" y="6933"/>
                    </a:lnTo>
                    <a:lnTo>
                      <a:pt x="5981" y="6952"/>
                    </a:lnTo>
                    <a:lnTo>
                      <a:pt x="5867" y="6971"/>
                    </a:lnTo>
                    <a:lnTo>
                      <a:pt x="5753" y="6952"/>
                    </a:lnTo>
                    <a:lnTo>
                      <a:pt x="5677" y="6914"/>
                    </a:lnTo>
                    <a:lnTo>
                      <a:pt x="5600" y="6838"/>
                    </a:lnTo>
                    <a:lnTo>
                      <a:pt x="5600" y="6800"/>
                    </a:lnTo>
                    <a:lnTo>
                      <a:pt x="5600" y="6724"/>
                    </a:lnTo>
                    <a:lnTo>
                      <a:pt x="5581" y="6705"/>
                    </a:lnTo>
                    <a:lnTo>
                      <a:pt x="5600" y="6685"/>
                    </a:lnTo>
                    <a:lnTo>
                      <a:pt x="5600" y="6705"/>
                    </a:lnTo>
                    <a:lnTo>
                      <a:pt x="5619" y="6666"/>
                    </a:lnTo>
                    <a:lnTo>
                      <a:pt x="5638" y="6647"/>
                    </a:lnTo>
                    <a:lnTo>
                      <a:pt x="5638" y="6628"/>
                    </a:lnTo>
                    <a:lnTo>
                      <a:pt x="5658" y="6628"/>
                    </a:lnTo>
                    <a:lnTo>
                      <a:pt x="5714" y="6647"/>
                    </a:lnTo>
                    <a:lnTo>
                      <a:pt x="5734" y="6666"/>
                    </a:lnTo>
                    <a:lnTo>
                      <a:pt x="5753" y="6705"/>
                    </a:lnTo>
                    <a:lnTo>
                      <a:pt x="5677" y="6705"/>
                    </a:lnTo>
                    <a:lnTo>
                      <a:pt x="5638" y="6724"/>
                    </a:lnTo>
                    <a:lnTo>
                      <a:pt x="5619" y="6761"/>
                    </a:lnTo>
                    <a:lnTo>
                      <a:pt x="5638" y="6781"/>
                    </a:lnTo>
                    <a:lnTo>
                      <a:pt x="5658" y="6800"/>
                    </a:lnTo>
                    <a:lnTo>
                      <a:pt x="5695" y="6800"/>
                    </a:lnTo>
                    <a:lnTo>
                      <a:pt x="5791" y="6781"/>
                    </a:lnTo>
                    <a:lnTo>
                      <a:pt x="5829" y="6781"/>
                    </a:lnTo>
                    <a:lnTo>
                      <a:pt x="5848" y="6781"/>
                    </a:lnTo>
                    <a:lnTo>
                      <a:pt x="5848" y="6800"/>
                    </a:lnTo>
                    <a:lnTo>
                      <a:pt x="5867" y="6838"/>
                    </a:lnTo>
                    <a:close/>
                    <a:moveTo>
                      <a:pt x="6324" y="6838"/>
                    </a:moveTo>
                    <a:lnTo>
                      <a:pt x="6324" y="6971"/>
                    </a:lnTo>
                    <a:lnTo>
                      <a:pt x="6229" y="6990"/>
                    </a:lnTo>
                    <a:lnTo>
                      <a:pt x="6171" y="6971"/>
                    </a:lnTo>
                    <a:lnTo>
                      <a:pt x="6115" y="6933"/>
                    </a:lnTo>
                    <a:lnTo>
                      <a:pt x="6171" y="6819"/>
                    </a:lnTo>
                    <a:lnTo>
                      <a:pt x="6324" y="6838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0" name="Freeform 9">
                <a:extLst>
                  <a:ext uri="{FF2B5EF4-FFF2-40B4-BE49-F238E27FC236}">
                    <a16:creationId xmlns:a16="http://schemas.microsoft.com/office/drawing/2014/main" id="{7A86C779-FE60-8146-8674-6B275EBB6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1813" y="2757488"/>
                <a:ext cx="377825" cy="398462"/>
              </a:xfrm>
              <a:custGeom>
                <a:avLst/>
                <a:gdLst>
                  <a:gd name="T0" fmla="*/ 0 w 1048"/>
                  <a:gd name="T1" fmla="*/ 0 h 1105"/>
                  <a:gd name="T2" fmla="*/ 17286575 w 1048"/>
                  <a:gd name="T3" fmla="*/ 2470464 h 1105"/>
                  <a:gd name="T4" fmla="*/ 22355487 w 1048"/>
                  <a:gd name="T5" fmla="*/ 7281938 h 1105"/>
                  <a:gd name="T6" fmla="*/ 24695262 w 1048"/>
                  <a:gd name="T7" fmla="*/ 7281938 h 1105"/>
                  <a:gd name="T8" fmla="*/ 29764174 w 1048"/>
                  <a:gd name="T9" fmla="*/ 7281938 h 1105"/>
                  <a:gd name="T10" fmla="*/ 32233736 w 1048"/>
                  <a:gd name="T11" fmla="*/ 14823508 h 1105"/>
                  <a:gd name="T12" fmla="*/ 34703298 w 1048"/>
                  <a:gd name="T13" fmla="*/ 19764797 h 1105"/>
                  <a:gd name="T14" fmla="*/ 42111625 w 1048"/>
                  <a:gd name="T15" fmla="*/ 24706086 h 1105"/>
                  <a:gd name="T16" fmla="*/ 51989874 w 1048"/>
                  <a:gd name="T17" fmla="*/ 27176551 h 1105"/>
                  <a:gd name="T18" fmla="*/ 56928998 w 1048"/>
                  <a:gd name="T19" fmla="*/ 32117840 h 1105"/>
                  <a:gd name="T20" fmla="*/ 64337324 w 1048"/>
                  <a:gd name="T21" fmla="*/ 42000419 h 1105"/>
                  <a:gd name="T22" fmla="*/ 81754047 w 1048"/>
                  <a:gd name="T23" fmla="*/ 59424567 h 1105"/>
                  <a:gd name="T24" fmla="*/ 89162734 w 1048"/>
                  <a:gd name="T25" fmla="*/ 64365857 h 1105"/>
                  <a:gd name="T26" fmla="*/ 101510185 w 1048"/>
                  <a:gd name="T27" fmla="*/ 84130654 h 1105"/>
                  <a:gd name="T28" fmla="*/ 111388434 w 1048"/>
                  <a:gd name="T29" fmla="*/ 91542407 h 1105"/>
                  <a:gd name="T30" fmla="*/ 121266323 w 1048"/>
                  <a:gd name="T31" fmla="*/ 99084338 h 1105"/>
                  <a:gd name="T32" fmla="*/ 136083336 w 1048"/>
                  <a:gd name="T33" fmla="*/ 103895451 h 1105"/>
                  <a:gd name="T34" fmla="*/ 136083336 w 1048"/>
                  <a:gd name="T35" fmla="*/ 103895451 h 1105"/>
                  <a:gd name="T36" fmla="*/ 136083336 w 1048"/>
                  <a:gd name="T37" fmla="*/ 143554860 h 1105"/>
                  <a:gd name="T38" fmla="*/ 22355487 w 1048"/>
                  <a:gd name="T39" fmla="*/ 76718539 h 1105"/>
                  <a:gd name="T40" fmla="*/ 14817013 w 1048"/>
                  <a:gd name="T41" fmla="*/ 79189364 h 1105"/>
                  <a:gd name="T42" fmla="*/ 12347451 w 1048"/>
                  <a:gd name="T43" fmla="*/ 54353102 h 1105"/>
                  <a:gd name="T44" fmla="*/ 12347451 w 1048"/>
                  <a:gd name="T45" fmla="*/ 54353102 h 1105"/>
                  <a:gd name="T46" fmla="*/ 12347451 w 1048"/>
                  <a:gd name="T47" fmla="*/ 54353102 h 1105"/>
                  <a:gd name="T48" fmla="*/ 14817013 w 1048"/>
                  <a:gd name="T49" fmla="*/ 39529594 h 1105"/>
                  <a:gd name="T50" fmla="*/ 14817013 w 1048"/>
                  <a:gd name="T51" fmla="*/ 34588305 h 1105"/>
                  <a:gd name="T52" fmla="*/ 12347451 w 1048"/>
                  <a:gd name="T53" fmla="*/ 27176551 h 1105"/>
                  <a:gd name="T54" fmla="*/ 7408687 w 1048"/>
                  <a:gd name="T55" fmla="*/ 17294333 h 1105"/>
                  <a:gd name="T56" fmla="*/ 4939125 w 1048"/>
                  <a:gd name="T57" fmla="*/ 14823508 h 1105"/>
                  <a:gd name="T58" fmla="*/ 9878249 w 1048"/>
                  <a:gd name="T59" fmla="*/ 9882579 h 1105"/>
                  <a:gd name="T60" fmla="*/ 4939125 w 1048"/>
                  <a:gd name="T61" fmla="*/ 7281938 h 1105"/>
                  <a:gd name="T62" fmla="*/ 0 w 1048"/>
                  <a:gd name="T63" fmla="*/ 4811113 h 1105"/>
                  <a:gd name="T64" fmla="*/ 0 w 1048"/>
                  <a:gd name="T65" fmla="*/ 4811113 h 1105"/>
                  <a:gd name="T66" fmla="*/ 0 w 1048"/>
                  <a:gd name="T67" fmla="*/ 2470464 h 1105"/>
                  <a:gd name="T68" fmla="*/ 0 w 1048"/>
                  <a:gd name="T69" fmla="*/ 0 h 1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8" h="1105">
                    <a:moveTo>
                      <a:pt x="0" y="0"/>
                    </a:moveTo>
                    <a:lnTo>
                      <a:pt x="133" y="19"/>
                    </a:lnTo>
                    <a:lnTo>
                      <a:pt x="172" y="56"/>
                    </a:lnTo>
                    <a:lnTo>
                      <a:pt x="190" y="56"/>
                    </a:lnTo>
                    <a:lnTo>
                      <a:pt x="229" y="56"/>
                    </a:lnTo>
                    <a:lnTo>
                      <a:pt x="248" y="114"/>
                    </a:lnTo>
                    <a:lnTo>
                      <a:pt x="267" y="152"/>
                    </a:lnTo>
                    <a:lnTo>
                      <a:pt x="324" y="190"/>
                    </a:lnTo>
                    <a:lnTo>
                      <a:pt x="400" y="209"/>
                    </a:lnTo>
                    <a:lnTo>
                      <a:pt x="438" y="247"/>
                    </a:lnTo>
                    <a:lnTo>
                      <a:pt x="495" y="323"/>
                    </a:lnTo>
                    <a:lnTo>
                      <a:pt x="629" y="457"/>
                    </a:lnTo>
                    <a:lnTo>
                      <a:pt x="686" y="495"/>
                    </a:lnTo>
                    <a:lnTo>
                      <a:pt x="781" y="647"/>
                    </a:lnTo>
                    <a:lnTo>
                      <a:pt x="857" y="704"/>
                    </a:lnTo>
                    <a:lnTo>
                      <a:pt x="933" y="762"/>
                    </a:lnTo>
                    <a:lnTo>
                      <a:pt x="1047" y="799"/>
                    </a:lnTo>
                    <a:lnTo>
                      <a:pt x="1047" y="1104"/>
                    </a:lnTo>
                    <a:lnTo>
                      <a:pt x="172" y="590"/>
                    </a:lnTo>
                    <a:lnTo>
                      <a:pt x="114" y="609"/>
                    </a:lnTo>
                    <a:lnTo>
                      <a:pt x="95" y="418"/>
                    </a:lnTo>
                    <a:lnTo>
                      <a:pt x="114" y="304"/>
                    </a:lnTo>
                    <a:lnTo>
                      <a:pt x="114" y="266"/>
                    </a:lnTo>
                    <a:lnTo>
                      <a:pt x="95" y="209"/>
                    </a:lnTo>
                    <a:lnTo>
                      <a:pt x="57" y="133"/>
                    </a:lnTo>
                    <a:lnTo>
                      <a:pt x="38" y="114"/>
                    </a:lnTo>
                    <a:lnTo>
                      <a:pt x="76" y="76"/>
                    </a:lnTo>
                    <a:lnTo>
                      <a:pt x="38" y="56"/>
                    </a:lnTo>
                    <a:lnTo>
                      <a:pt x="0" y="37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1" name="Freeform 10">
                <a:extLst>
                  <a:ext uri="{FF2B5EF4-FFF2-40B4-BE49-F238E27FC236}">
                    <a16:creationId xmlns:a16="http://schemas.microsoft.com/office/drawing/2014/main" id="{F7D42431-906E-4941-B264-3EAFC04A5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3575" y="2449513"/>
                <a:ext cx="1138238" cy="1220787"/>
              </a:xfrm>
              <a:custGeom>
                <a:avLst/>
                <a:gdLst>
                  <a:gd name="T0" fmla="*/ 394714165 w 3163"/>
                  <a:gd name="T1" fmla="*/ 108545671 h 3392"/>
                  <a:gd name="T2" fmla="*/ 229343621 w 3163"/>
                  <a:gd name="T3" fmla="*/ 115928698 h 3392"/>
                  <a:gd name="T4" fmla="*/ 234393900 w 3163"/>
                  <a:gd name="T5" fmla="*/ 115928698 h 3392"/>
                  <a:gd name="T6" fmla="*/ 249156808 w 3163"/>
                  <a:gd name="T7" fmla="*/ 128363666 h 3392"/>
                  <a:gd name="T8" fmla="*/ 271430718 w 3163"/>
                  <a:gd name="T9" fmla="*/ 128363666 h 3392"/>
                  <a:gd name="T10" fmla="*/ 266380439 w 3163"/>
                  <a:gd name="T11" fmla="*/ 143130078 h 3392"/>
                  <a:gd name="T12" fmla="*/ 271430718 w 3163"/>
                  <a:gd name="T13" fmla="*/ 150513104 h 3392"/>
                  <a:gd name="T14" fmla="*/ 276222258 w 3163"/>
                  <a:gd name="T15" fmla="*/ 148052095 h 3392"/>
                  <a:gd name="T16" fmla="*/ 283733261 w 3163"/>
                  <a:gd name="T17" fmla="*/ 157896130 h 3392"/>
                  <a:gd name="T18" fmla="*/ 305877622 w 3163"/>
                  <a:gd name="T19" fmla="*/ 140668709 h 3392"/>
                  <a:gd name="T20" fmla="*/ 323100894 w 3163"/>
                  <a:gd name="T21" fmla="*/ 143130078 h 3392"/>
                  <a:gd name="T22" fmla="*/ 325561618 w 3163"/>
                  <a:gd name="T23" fmla="*/ 152974113 h 3392"/>
                  <a:gd name="T24" fmla="*/ 323100894 w 3163"/>
                  <a:gd name="T25" fmla="*/ 170331098 h 3392"/>
                  <a:gd name="T26" fmla="*/ 325561618 w 3163"/>
                  <a:gd name="T27" fmla="*/ 182636501 h 3392"/>
                  <a:gd name="T28" fmla="*/ 313259075 w 3163"/>
                  <a:gd name="T29" fmla="*/ 192480536 h 3392"/>
                  <a:gd name="T30" fmla="*/ 288524800 w 3163"/>
                  <a:gd name="T31" fmla="*/ 204785940 h 3392"/>
                  <a:gd name="T32" fmla="*/ 256538261 w 3163"/>
                  <a:gd name="T33" fmla="*/ 212168966 h 3392"/>
                  <a:gd name="T34" fmla="*/ 246696443 w 3163"/>
                  <a:gd name="T35" fmla="*/ 209837522 h 3392"/>
                  <a:gd name="T36" fmla="*/ 236854265 w 3163"/>
                  <a:gd name="T37" fmla="*/ 212168966 h 3392"/>
                  <a:gd name="T38" fmla="*/ 224422532 w 3163"/>
                  <a:gd name="T39" fmla="*/ 212168966 h 3392"/>
                  <a:gd name="T40" fmla="*/ 180004261 w 3163"/>
                  <a:gd name="T41" fmla="*/ 281337778 h 3392"/>
                  <a:gd name="T42" fmla="*/ 160320265 w 3163"/>
                  <a:gd name="T43" fmla="*/ 296104190 h 3392"/>
                  <a:gd name="T44" fmla="*/ 143096993 w 3163"/>
                  <a:gd name="T45" fmla="*/ 333149605 h 3392"/>
                  <a:gd name="T46" fmla="*/ 103599450 w 3163"/>
                  <a:gd name="T47" fmla="*/ 338071623 h 3392"/>
                  <a:gd name="T48" fmla="*/ 59181179 w 3163"/>
                  <a:gd name="T49" fmla="*/ 347915657 h 3392"/>
                  <a:gd name="T50" fmla="*/ 64102268 w 3163"/>
                  <a:gd name="T51" fmla="*/ 404649502 h 3392"/>
                  <a:gd name="T52" fmla="*/ 41957907 w 3163"/>
                  <a:gd name="T53" fmla="*/ 439233908 h 3392"/>
                  <a:gd name="T54" fmla="*/ 22144361 w 3163"/>
                  <a:gd name="T55" fmla="*/ 397266476 h 3392"/>
                  <a:gd name="T56" fmla="*/ 9841818 w 3163"/>
                  <a:gd name="T57" fmla="*/ 357760052 h 3392"/>
                  <a:gd name="T58" fmla="*/ 2460365 w 3163"/>
                  <a:gd name="T59" fmla="*/ 315792620 h 3392"/>
                  <a:gd name="T60" fmla="*/ 14762907 w 3163"/>
                  <a:gd name="T61" fmla="*/ 303487216 h 3392"/>
                  <a:gd name="T62" fmla="*/ 14762907 w 3163"/>
                  <a:gd name="T63" fmla="*/ 296104190 h 3392"/>
                  <a:gd name="T64" fmla="*/ 19683996 w 3163"/>
                  <a:gd name="T65" fmla="*/ 273954392 h 3392"/>
                  <a:gd name="T66" fmla="*/ 29525815 w 3163"/>
                  <a:gd name="T67" fmla="*/ 254136398 h 3392"/>
                  <a:gd name="T68" fmla="*/ 34576453 w 3163"/>
                  <a:gd name="T69" fmla="*/ 229525951 h 3392"/>
                  <a:gd name="T70" fmla="*/ 12302543 w 3163"/>
                  <a:gd name="T71" fmla="*/ 234447968 h 3392"/>
                  <a:gd name="T72" fmla="*/ 2460365 w 3163"/>
                  <a:gd name="T73" fmla="*/ 224603934 h 3392"/>
                  <a:gd name="T74" fmla="*/ 14762907 w 3163"/>
                  <a:gd name="T75" fmla="*/ 192480536 h 3392"/>
                  <a:gd name="T76" fmla="*/ 31986179 w 3163"/>
                  <a:gd name="T77" fmla="*/ 177584559 h 3392"/>
                  <a:gd name="T78" fmla="*/ 27195000 w 3163"/>
                  <a:gd name="T79" fmla="*/ 133285683 h 3392"/>
                  <a:gd name="T80" fmla="*/ 22144361 w 3163"/>
                  <a:gd name="T81" fmla="*/ 49350818 h 3392"/>
                  <a:gd name="T82" fmla="*/ 12302543 w 3163"/>
                  <a:gd name="T83" fmla="*/ 24740012 h 3392"/>
                  <a:gd name="T84" fmla="*/ 81325540 w 3163"/>
                  <a:gd name="T85" fmla="*/ 17356985 h 3392"/>
                  <a:gd name="T86" fmla="*/ 138175904 w 3163"/>
                  <a:gd name="T87" fmla="*/ 46889450 h 3392"/>
                  <a:gd name="T88" fmla="*/ 113441628 w 3163"/>
                  <a:gd name="T89" fmla="*/ 76551839 h 3392"/>
                  <a:gd name="T90" fmla="*/ 135715539 w 3163"/>
                  <a:gd name="T91" fmla="*/ 91318251 h 3392"/>
                  <a:gd name="T92" fmla="*/ 152938811 w 3163"/>
                  <a:gd name="T93" fmla="*/ 101162285 h 3392"/>
                  <a:gd name="T94" fmla="*/ 170162083 w 3163"/>
                  <a:gd name="T95" fmla="*/ 108545671 h 3392"/>
                  <a:gd name="T96" fmla="*/ 172752357 w 3163"/>
                  <a:gd name="T97" fmla="*/ 93779259 h 3392"/>
                  <a:gd name="T98" fmla="*/ 187515264 w 3163"/>
                  <a:gd name="T99" fmla="*/ 101162285 h 3392"/>
                  <a:gd name="T100" fmla="*/ 180004261 w 3163"/>
                  <a:gd name="T101" fmla="*/ 108545671 h 3392"/>
                  <a:gd name="T102" fmla="*/ 182594175 w 3163"/>
                  <a:gd name="T103" fmla="*/ 123441288 h 3392"/>
                  <a:gd name="T104" fmla="*/ 165241354 w 3163"/>
                  <a:gd name="T105" fmla="*/ 143130078 h 3392"/>
                  <a:gd name="T106" fmla="*/ 160320265 w 3163"/>
                  <a:gd name="T107" fmla="*/ 167740525 h 3392"/>
                  <a:gd name="T108" fmla="*/ 345374804 w 3163"/>
                  <a:gd name="T109" fmla="*/ 74090830 h 3392"/>
                  <a:gd name="T110" fmla="*/ 387203161 w 3163"/>
                  <a:gd name="T111" fmla="*/ 108545671 h 3392"/>
                  <a:gd name="T112" fmla="*/ 345374804 w 3163"/>
                  <a:gd name="T113" fmla="*/ 83934865 h 3392"/>
                  <a:gd name="T114" fmla="*/ 345374804 w 3163"/>
                  <a:gd name="T115" fmla="*/ 74090830 h 33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163" h="3392">
                    <a:moveTo>
                      <a:pt x="3162" y="895"/>
                    </a:moveTo>
                    <a:lnTo>
                      <a:pt x="3143" y="895"/>
                    </a:lnTo>
                    <a:lnTo>
                      <a:pt x="3067" y="877"/>
                    </a:lnTo>
                    <a:lnTo>
                      <a:pt x="3029" y="895"/>
                    </a:lnTo>
                    <a:lnTo>
                      <a:pt x="3010" y="838"/>
                    </a:lnTo>
                    <a:lnTo>
                      <a:pt x="3048" y="838"/>
                    </a:lnTo>
                    <a:lnTo>
                      <a:pt x="3086" y="838"/>
                    </a:lnTo>
                    <a:lnTo>
                      <a:pt x="3162" y="858"/>
                    </a:lnTo>
                    <a:lnTo>
                      <a:pt x="3162" y="877"/>
                    </a:lnTo>
                    <a:lnTo>
                      <a:pt x="3162" y="895"/>
                    </a:lnTo>
                    <a:close/>
                    <a:moveTo>
                      <a:pt x="1771" y="895"/>
                    </a:moveTo>
                    <a:lnTo>
                      <a:pt x="1771" y="895"/>
                    </a:lnTo>
                    <a:lnTo>
                      <a:pt x="1771" y="877"/>
                    </a:lnTo>
                    <a:lnTo>
                      <a:pt x="1752" y="877"/>
                    </a:lnTo>
                    <a:lnTo>
                      <a:pt x="1752" y="858"/>
                    </a:lnTo>
                    <a:lnTo>
                      <a:pt x="1791" y="877"/>
                    </a:lnTo>
                    <a:lnTo>
                      <a:pt x="1810" y="895"/>
                    </a:lnTo>
                    <a:lnTo>
                      <a:pt x="1847" y="895"/>
                    </a:lnTo>
                    <a:lnTo>
                      <a:pt x="1867" y="895"/>
                    </a:lnTo>
                    <a:lnTo>
                      <a:pt x="1867" y="934"/>
                    </a:lnTo>
                    <a:lnTo>
                      <a:pt x="1867" y="972"/>
                    </a:lnTo>
                    <a:lnTo>
                      <a:pt x="1886" y="991"/>
                    </a:lnTo>
                    <a:lnTo>
                      <a:pt x="1924" y="991"/>
                    </a:lnTo>
                    <a:lnTo>
                      <a:pt x="1962" y="1010"/>
                    </a:lnTo>
                    <a:lnTo>
                      <a:pt x="2019" y="1048"/>
                    </a:lnTo>
                    <a:lnTo>
                      <a:pt x="2038" y="1086"/>
                    </a:lnTo>
                    <a:lnTo>
                      <a:pt x="2057" y="1029"/>
                    </a:lnTo>
                    <a:lnTo>
                      <a:pt x="2076" y="1010"/>
                    </a:lnTo>
                    <a:lnTo>
                      <a:pt x="2096" y="991"/>
                    </a:lnTo>
                    <a:lnTo>
                      <a:pt x="2096" y="1010"/>
                    </a:lnTo>
                    <a:lnTo>
                      <a:pt x="2076" y="1048"/>
                    </a:lnTo>
                    <a:lnTo>
                      <a:pt x="2096" y="1067"/>
                    </a:lnTo>
                    <a:lnTo>
                      <a:pt x="2096" y="1086"/>
                    </a:lnTo>
                    <a:lnTo>
                      <a:pt x="2057" y="1086"/>
                    </a:lnTo>
                    <a:lnTo>
                      <a:pt x="2057" y="1105"/>
                    </a:lnTo>
                    <a:lnTo>
                      <a:pt x="2096" y="1105"/>
                    </a:lnTo>
                    <a:lnTo>
                      <a:pt x="2096" y="1124"/>
                    </a:lnTo>
                    <a:lnTo>
                      <a:pt x="2076" y="1124"/>
                    </a:lnTo>
                    <a:lnTo>
                      <a:pt x="2076" y="1162"/>
                    </a:lnTo>
                    <a:lnTo>
                      <a:pt x="2096" y="1162"/>
                    </a:lnTo>
                    <a:lnTo>
                      <a:pt x="2096" y="1143"/>
                    </a:lnTo>
                    <a:lnTo>
                      <a:pt x="2114" y="1143"/>
                    </a:lnTo>
                    <a:lnTo>
                      <a:pt x="2114" y="1124"/>
                    </a:lnTo>
                    <a:lnTo>
                      <a:pt x="2133" y="1143"/>
                    </a:lnTo>
                    <a:lnTo>
                      <a:pt x="2152" y="1162"/>
                    </a:lnTo>
                    <a:lnTo>
                      <a:pt x="2152" y="1124"/>
                    </a:lnTo>
                    <a:lnTo>
                      <a:pt x="2172" y="1124"/>
                    </a:lnTo>
                    <a:lnTo>
                      <a:pt x="2152" y="1181"/>
                    </a:lnTo>
                    <a:lnTo>
                      <a:pt x="2172" y="1219"/>
                    </a:lnTo>
                    <a:lnTo>
                      <a:pt x="2191" y="1219"/>
                    </a:lnTo>
                    <a:lnTo>
                      <a:pt x="2210" y="1162"/>
                    </a:lnTo>
                    <a:lnTo>
                      <a:pt x="2248" y="1143"/>
                    </a:lnTo>
                    <a:lnTo>
                      <a:pt x="2286" y="1105"/>
                    </a:lnTo>
                    <a:lnTo>
                      <a:pt x="2343" y="1067"/>
                    </a:lnTo>
                    <a:lnTo>
                      <a:pt x="2419" y="1086"/>
                    </a:lnTo>
                    <a:lnTo>
                      <a:pt x="2362" y="1086"/>
                    </a:lnTo>
                    <a:lnTo>
                      <a:pt x="2362" y="1105"/>
                    </a:lnTo>
                    <a:lnTo>
                      <a:pt x="2419" y="1124"/>
                    </a:lnTo>
                    <a:lnTo>
                      <a:pt x="2438" y="1105"/>
                    </a:lnTo>
                    <a:lnTo>
                      <a:pt x="2457" y="1086"/>
                    </a:lnTo>
                    <a:lnTo>
                      <a:pt x="2495" y="1105"/>
                    </a:lnTo>
                    <a:lnTo>
                      <a:pt x="2495" y="1124"/>
                    </a:lnTo>
                    <a:lnTo>
                      <a:pt x="2495" y="1143"/>
                    </a:lnTo>
                    <a:lnTo>
                      <a:pt x="2476" y="1162"/>
                    </a:lnTo>
                    <a:lnTo>
                      <a:pt x="2476" y="1200"/>
                    </a:lnTo>
                    <a:lnTo>
                      <a:pt x="2514" y="1181"/>
                    </a:lnTo>
                    <a:lnTo>
                      <a:pt x="2514" y="1219"/>
                    </a:lnTo>
                    <a:lnTo>
                      <a:pt x="2514" y="1239"/>
                    </a:lnTo>
                    <a:lnTo>
                      <a:pt x="2495" y="1239"/>
                    </a:lnTo>
                    <a:lnTo>
                      <a:pt x="2476" y="1257"/>
                    </a:lnTo>
                    <a:lnTo>
                      <a:pt x="2476" y="1276"/>
                    </a:lnTo>
                    <a:lnTo>
                      <a:pt x="2495" y="1315"/>
                    </a:lnTo>
                    <a:lnTo>
                      <a:pt x="2495" y="1353"/>
                    </a:lnTo>
                    <a:lnTo>
                      <a:pt x="2438" y="1391"/>
                    </a:lnTo>
                    <a:lnTo>
                      <a:pt x="2438" y="1429"/>
                    </a:lnTo>
                    <a:lnTo>
                      <a:pt x="2476" y="1429"/>
                    </a:lnTo>
                    <a:lnTo>
                      <a:pt x="2495" y="1410"/>
                    </a:lnTo>
                    <a:lnTo>
                      <a:pt x="2514" y="1410"/>
                    </a:lnTo>
                    <a:lnTo>
                      <a:pt x="2514" y="1371"/>
                    </a:lnTo>
                    <a:lnTo>
                      <a:pt x="2533" y="1371"/>
                    </a:lnTo>
                    <a:lnTo>
                      <a:pt x="2553" y="1410"/>
                    </a:lnTo>
                    <a:lnTo>
                      <a:pt x="2553" y="1429"/>
                    </a:lnTo>
                    <a:lnTo>
                      <a:pt x="2457" y="1486"/>
                    </a:lnTo>
                    <a:lnTo>
                      <a:pt x="2419" y="1486"/>
                    </a:lnTo>
                    <a:lnTo>
                      <a:pt x="2419" y="1505"/>
                    </a:lnTo>
                    <a:lnTo>
                      <a:pt x="2362" y="1486"/>
                    </a:lnTo>
                    <a:lnTo>
                      <a:pt x="2343" y="1486"/>
                    </a:lnTo>
                    <a:lnTo>
                      <a:pt x="2343" y="1505"/>
                    </a:lnTo>
                    <a:lnTo>
                      <a:pt x="2248" y="1581"/>
                    </a:lnTo>
                    <a:lnTo>
                      <a:pt x="2228" y="1581"/>
                    </a:lnTo>
                    <a:lnTo>
                      <a:pt x="2191" y="1581"/>
                    </a:lnTo>
                    <a:lnTo>
                      <a:pt x="2057" y="1620"/>
                    </a:lnTo>
                    <a:lnTo>
                      <a:pt x="2000" y="1620"/>
                    </a:lnTo>
                    <a:lnTo>
                      <a:pt x="1981" y="1638"/>
                    </a:lnTo>
                    <a:lnTo>
                      <a:pt x="1962" y="1638"/>
                    </a:lnTo>
                    <a:lnTo>
                      <a:pt x="1943" y="1638"/>
                    </a:lnTo>
                    <a:lnTo>
                      <a:pt x="1924" y="1620"/>
                    </a:lnTo>
                    <a:lnTo>
                      <a:pt x="1905" y="1620"/>
                    </a:lnTo>
                    <a:lnTo>
                      <a:pt x="1886" y="1620"/>
                    </a:lnTo>
                    <a:lnTo>
                      <a:pt x="1867" y="1638"/>
                    </a:lnTo>
                    <a:lnTo>
                      <a:pt x="1829" y="1638"/>
                    </a:lnTo>
                    <a:lnTo>
                      <a:pt x="1810" y="1638"/>
                    </a:lnTo>
                    <a:lnTo>
                      <a:pt x="1791" y="1638"/>
                    </a:lnTo>
                    <a:lnTo>
                      <a:pt x="1771" y="1638"/>
                    </a:lnTo>
                    <a:lnTo>
                      <a:pt x="1752" y="1638"/>
                    </a:lnTo>
                    <a:lnTo>
                      <a:pt x="1733" y="1638"/>
                    </a:lnTo>
                    <a:lnTo>
                      <a:pt x="1715" y="1657"/>
                    </a:lnTo>
                    <a:lnTo>
                      <a:pt x="1600" y="1867"/>
                    </a:lnTo>
                    <a:lnTo>
                      <a:pt x="1448" y="2057"/>
                    </a:lnTo>
                    <a:lnTo>
                      <a:pt x="1410" y="2115"/>
                    </a:lnTo>
                    <a:lnTo>
                      <a:pt x="1390" y="2172"/>
                    </a:lnTo>
                    <a:lnTo>
                      <a:pt x="1371" y="2191"/>
                    </a:lnTo>
                    <a:lnTo>
                      <a:pt x="1334" y="2229"/>
                    </a:lnTo>
                    <a:lnTo>
                      <a:pt x="1314" y="2248"/>
                    </a:lnTo>
                    <a:lnTo>
                      <a:pt x="1276" y="2248"/>
                    </a:lnTo>
                    <a:lnTo>
                      <a:pt x="1257" y="2267"/>
                    </a:lnTo>
                    <a:lnTo>
                      <a:pt x="1238" y="2286"/>
                    </a:lnTo>
                    <a:lnTo>
                      <a:pt x="1238" y="2324"/>
                    </a:lnTo>
                    <a:lnTo>
                      <a:pt x="1238" y="2381"/>
                    </a:lnTo>
                    <a:lnTo>
                      <a:pt x="1238" y="2419"/>
                    </a:lnTo>
                    <a:lnTo>
                      <a:pt x="1219" y="2438"/>
                    </a:lnTo>
                    <a:lnTo>
                      <a:pt x="1124" y="2534"/>
                    </a:lnTo>
                    <a:lnTo>
                      <a:pt x="1105" y="2572"/>
                    </a:lnTo>
                    <a:lnTo>
                      <a:pt x="1048" y="2591"/>
                    </a:lnTo>
                    <a:lnTo>
                      <a:pt x="1009" y="2591"/>
                    </a:lnTo>
                    <a:lnTo>
                      <a:pt x="914" y="2591"/>
                    </a:lnTo>
                    <a:lnTo>
                      <a:pt x="876" y="2591"/>
                    </a:lnTo>
                    <a:lnTo>
                      <a:pt x="838" y="2610"/>
                    </a:lnTo>
                    <a:lnTo>
                      <a:pt x="800" y="2610"/>
                    </a:lnTo>
                    <a:lnTo>
                      <a:pt x="781" y="2591"/>
                    </a:lnTo>
                    <a:lnTo>
                      <a:pt x="628" y="2591"/>
                    </a:lnTo>
                    <a:lnTo>
                      <a:pt x="572" y="2610"/>
                    </a:lnTo>
                    <a:lnTo>
                      <a:pt x="514" y="2629"/>
                    </a:lnTo>
                    <a:lnTo>
                      <a:pt x="495" y="2648"/>
                    </a:lnTo>
                    <a:lnTo>
                      <a:pt x="457" y="2686"/>
                    </a:lnTo>
                    <a:lnTo>
                      <a:pt x="438" y="2724"/>
                    </a:lnTo>
                    <a:lnTo>
                      <a:pt x="438" y="2781"/>
                    </a:lnTo>
                    <a:lnTo>
                      <a:pt x="438" y="2839"/>
                    </a:lnTo>
                    <a:lnTo>
                      <a:pt x="457" y="2972"/>
                    </a:lnTo>
                    <a:lnTo>
                      <a:pt x="476" y="3067"/>
                    </a:lnTo>
                    <a:lnTo>
                      <a:pt x="495" y="3124"/>
                    </a:lnTo>
                    <a:lnTo>
                      <a:pt x="495" y="3162"/>
                    </a:lnTo>
                    <a:lnTo>
                      <a:pt x="514" y="3238"/>
                    </a:lnTo>
                    <a:lnTo>
                      <a:pt x="495" y="3296"/>
                    </a:lnTo>
                    <a:lnTo>
                      <a:pt x="419" y="3391"/>
                    </a:lnTo>
                    <a:lnTo>
                      <a:pt x="362" y="3372"/>
                    </a:lnTo>
                    <a:lnTo>
                      <a:pt x="324" y="3391"/>
                    </a:lnTo>
                    <a:lnTo>
                      <a:pt x="286" y="3391"/>
                    </a:lnTo>
                    <a:lnTo>
                      <a:pt x="247" y="3391"/>
                    </a:lnTo>
                    <a:lnTo>
                      <a:pt x="210" y="3372"/>
                    </a:lnTo>
                    <a:lnTo>
                      <a:pt x="114" y="3334"/>
                    </a:lnTo>
                    <a:lnTo>
                      <a:pt x="171" y="3162"/>
                    </a:lnTo>
                    <a:lnTo>
                      <a:pt x="171" y="3067"/>
                    </a:lnTo>
                    <a:lnTo>
                      <a:pt x="133" y="2915"/>
                    </a:lnTo>
                    <a:lnTo>
                      <a:pt x="133" y="2819"/>
                    </a:lnTo>
                    <a:lnTo>
                      <a:pt x="114" y="2781"/>
                    </a:lnTo>
                    <a:lnTo>
                      <a:pt x="95" y="2781"/>
                    </a:lnTo>
                    <a:lnTo>
                      <a:pt x="76" y="2762"/>
                    </a:lnTo>
                    <a:lnTo>
                      <a:pt x="57" y="2686"/>
                    </a:lnTo>
                    <a:lnTo>
                      <a:pt x="57" y="2534"/>
                    </a:lnTo>
                    <a:lnTo>
                      <a:pt x="19" y="2495"/>
                    </a:lnTo>
                    <a:lnTo>
                      <a:pt x="0" y="2477"/>
                    </a:lnTo>
                    <a:lnTo>
                      <a:pt x="0" y="2458"/>
                    </a:lnTo>
                    <a:lnTo>
                      <a:pt x="19" y="2438"/>
                    </a:lnTo>
                    <a:lnTo>
                      <a:pt x="76" y="2419"/>
                    </a:lnTo>
                    <a:lnTo>
                      <a:pt x="114" y="2400"/>
                    </a:lnTo>
                    <a:lnTo>
                      <a:pt x="133" y="2400"/>
                    </a:lnTo>
                    <a:lnTo>
                      <a:pt x="133" y="2362"/>
                    </a:lnTo>
                    <a:lnTo>
                      <a:pt x="114" y="2343"/>
                    </a:lnTo>
                    <a:lnTo>
                      <a:pt x="95" y="2324"/>
                    </a:lnTo>
                    <a:lnTo>
                      <a:pt x="76" y="2305"/>
                    </a:lnTo>
                    <a:lnTo>
                      <a:pt x="57" y="2286"/>
                    </a:lnTo>
                    <a:lnTo>
                      <a:pt x="95" y="2286"/>
                    </a:lnTo>
                    <a:lnTo>
                      <a:pt x="114" y="2286"/>
                    </a:lnTo>
                    <a:lnTo>
                      <a:pt x="133" y="2267"/>
                    </a:lnTo>
                    <a:lnTo>
                      <a:pt x="76" y="2229"/>
                    </a:lnTo>
                    <a:lnTo>
                      <a:pt x="95" y="2210"/>
                    </a:lnTo>
                    <a:lnTo>
                      <a:pt x="133" y="2172"/>
                    </a:lnTo>
                    <a:lnTo>
                      <a:pt x="152" y="2153"/>
                    </a:lnTo>
                    <a:lnTo>
                      <a:pt x="152" y="2115"/>
                    </a:lnTo>
                    <a:lnTo>
                      <a:pt x="133" y="2077"/>
                    </a:lnTo>
                    <a:lnTo>
                      <a:pt x="114" y="2057"/>
                    </a:lnTo>
                    <a:lnTo>
                      <a:pt x="133" y="2001"/>
                    </a:lnTo>
                    <a:lnTo>
                      <a:pt x="152" y="1962"/>
                    </a:lnTo>
                    <a:lnTo>
                      <a:pt x="191" y="1962"/>
                    </a:lnTo>
                    <a:lnTo>
                      <a:pt x="228" y="1962"/>
                    </a:lnTo>
                    <a:lnTo>
                      <a:pt x="247" y="1924"/>
                    </a:lnTo>
                    <a:lnTo>
                      <a:pt x="267" y="1924"/>
                    </a:lnTo>
                    <a:lnTo>
                      <a:pt x="286" y="1810"/>
                    </a:lnTo>
                    <a:lnTo>
                      <a:pt x="267" y="1791"/>
                    </a:lnTo>
                    <a:lnTo>
                      <a:pt x="286" y="1772"/>
                    </a:lnTo>
                    <a:lnTo>
                      <a:pt x="267" y="1772"/>
                    </a:lnTo>
                    <a:lnTo>
                      <a:pt x="247" y="1752"/>
                    </a:lnTo>
                    <a:lnTo>
                      <a:pt x="228" y="1772"/>
                    </a:lnTo>
                    <a:lnTo>
                      <a:pt x="191" y="1772"/>
                    </a:lnTo>
                    <a:lnTo>
                      <a:pt x="171" y="1791"/>
                    </a:lnTo>
                    <a:lnTo>
                      <a:pt x="133" y="1810"/>
                    </a:lnTo>
                    <a:lnTo>
                      <a:pt x="95" y="1810"/>
                    </a:lnTo>
                    <a:lnTo>
                      <a:pt x="57" y="1791"/>
                    </a:lnTo>
                    <a:lnTo>
                      <a:pt x="38" y="1791"/>
                    </a:lnTo>
                    <a:lnTo>
                      <a:pt x="19" y="1772"/>
                    </a:lnTo>
                    <a:lnTo>
                      <a:pt x="19" y="1734"/>
                    </a:lnTo>
                    <a:lnTo>
                      <a:pt x="38" y="1638"/>
                    </a:lnTo>
                    <a:lnTo>
                      <a:pt x="76" y="1486"/>
                    </a:lnTo>
                    <a:lnTo>
                      <a:pt x="76" y="1467"/>
                    </a:lnTo>
                    <a:lnTo>
                      <a:pt x="76" y="1486"/>
                    </a:lnTo>
                    <a:lnTo>
                      <a:pt x="114" y="1486"/>
                    </a:lnTo>
                    <a:lnTo>
                      <a:pt x="152" y="1467"/>
                    </a:lnTo>
                    <a:lnTo>
                      <a:pt x="171" y="1448"/>
                    </a:lnTo>
                    <a:lnTo>
                      <a:pt x="210" y="1429"/>
                    </a:lnTo>
                    <a:lnTo>
                      <a:pt x="247" y="1429"/>
                    </a:lnTo>
                    <a:lnTo>
                      <a:pt x="267" y="1410"/>
                    </a:lnTo>
                    <a:lnTo>
                      <a:pt x="247" y="1371"/>
                    </a:lnTo>
                    <a:lnTo>
                      <a:pt x="191" y="1334"/>
                    </a:lnTo>
                    <a:lnTo>
                      <a:pt x="191" y="1295"/>
                    </a:lnTo>
                    <a:lnTo>
                      <a:pt x="171" y="1276"/>
                    </a:lnTo>
                    <a:lnTo>
                      <a:pt x="210" y="1181"/>
                    </a:lnTo>
                    <a:lnTo>
                      <a:pt x="210" y="1124"/>
                    </a:lnTo>
                    <a:lnTo>
                      <a:pt x="210" y="1029"/>
                    </a:lnTo>
                    <a:lnTo>
                      <a:pt x="210" y="972"/>
                    </a:lnTo>
                    <a:lnTo>
                      <a:pt x="210" y="914"/>
                    </a:lnTo>
                    <a:lnTo>
                      <a:pt x="210" y="743"/>
                    </a:lnTo>
                    <a:lnTo>
                      <a:pt x="210" y="629"/>
                    </a:lnTo>
                    <a:lnTo>
                      <a:pt x="191" y="419"/>
                    </a:lnTo>
                    <a:lnTo>
                      <a:pt x="171" y="381"/>
                    </a:lnTo>
                    <a:lnTo>
                      <a:pt x="152" y="362"/>
                    </a:lnTo>
                    <a:lnTo>
                      <a:pt x="114" y="305"/>
                    </a:lnTo>
                    <a:lnTo>
                      <a:pt x="95" y="286"/>
                    </a:lnTo>
                    <a:lnTo>
                      <a:pt x="95" y="267"/>
                    </a:lnTo>
                    <a:lnTo>
                      <a:pt x="95" y="229"/>
                    </a:lnTo>
                    <a:lnTo>
                      <a:pt x="95" y="191"/>
                    </a:lnTo>
                    <a:lnTo>
                      <a:pt x="114" y="172"/>
                    </a:lnTo>
                    <a:lnTo>
                      <a:pt x="191" y="115"/>
                    </a:lnTo>
                    <a:lnTo>
                      <a:pt x="419" y="0"/>
                    </a:lnTo>
                    <a:lnTo>
                      <a:pt x="495" y="38"/>
                    </a:lnTo>
                    <a:lnTo>
                      <a:pt x="628" y="134"/>
                    </a:lnTo>
                    <a:lnTo>
                      <a:pt x="933" y="286"/>
                    </a:lnTo>
                    <a:lnTo>
                      <a:pt x="1048" y="305"/>
                    </a:lnTo>
                    <a:lnTo>
                      <a:pt x="1086" y="305"/>
                    </a:lnTo>
                    <a:lnTo>
                      <a:pt x="1067" y="343"/>
                    </a:lnTo>
                    <a:lnTo>
                      <a:pt x="1067" y="362"/>
                    </a:lnTo>
                    <a:lnTo>
                      <a:pt x="1048" y="381"/>
                    </a:lnTo>
                    <a:lnTo>
                      <a:pt x="1029" y="400"/>
                    </a:lnTo>
                    <a:lnTo>
                      <a:pt x="933" y="496"/>
                    </a:lnTo>
                    <a:lnTo>
                      <a:pt x="876" y="553"/>
                    </a:lnTo>
                    <a:lnTo>
                      <a:pt x="857" y="553"/>
                    </a:lnTo>
                    <a:lnTo>
                      <a:pt x="876" y="591"/>
                    </a:lnTo>
                    <a:lnTo>
                      <a:pt x="895" y="591"/>
                    </a:lnTo>
                    <a:lnTo>
                      <a:pt x="1029" y="629"/>
                    </a:lnTo>
                    <a:lnTo>
                      <a:pt x="1048" y="629"/>
                    </a:lnTo>
                    <a:lnTo>
                      <a:pt x="1067" y="648"/>
                    </a:lnTo>
                    <a:lnTo>
                      <a:pt x="1048" y="686"/>
                    </a:lnTo>
                    <a:lnTo>
                      <a:pt x="1048" y="705"/>
                    </a:lnTo>
                    <a:lnTo>
                      <a:pt x="1067" y="724"/>
                    </a:lnTo>
                    <a:lnTo>
                      <a:pt x="1086" y="724"/>
                    </a:lnTo>
                    <a:lnTo>
                      <a:pt x="1105" y="724"/>
                    </a:lnTo>
                    <a:lnTo>
                      <a:pt x="1124" y="724"/>
                    </a:lnTo>
                    <a:lnTo>
                      <a:pt x="1162" y="762"/>
                    </a:lnTo>
                    <a:lnTo>
                      <a:pt x="1181" y="781"/>
                    </a:lnTo>
                    <a:lnTo>
                      <a:pt x="1219" y="781"/>
                    </a:lnTo>
                    <a:lnTo>
                      <a:pt x="1238" y="838"/>
                    </a:lnTo>
                    <a:lnTo>
                      <a:pt x="1257" y="838"/>
                    </a:lnTo>
                    <a:lnTo>
                      <a:pt x="1276" y="838"/>
                    </a:lnTo>
                    <a:lnTo>
                      <a:pt x="1314" y="838"/>
                    </a:lnTo>
                    <a:lnTo>
                      <a:pt x="1334" y="819"/>
                    </a:lnTo>
                    <a:lnTo>
                      <a:pt x="1334" y="800"/>
                    </a:lnTo>
                    <a:lnTo>
                      <a:pt x="1334" y="781"/>
                    </a:lnTo>
                    <a:lnTo>
                      <a:pt x="1314" y="743"/>
                    </a:lnTo>
                    <a:lnTo>
                      <a:pt x="1334" y="724"/>
                    </a:lnTo>
                    <a:lnTo>
                      <a:pt x="1390" y="705"/>
                    </a:lnTo>
                    <a:lnTo>
                      <a:pt x="1410" y="686"/>
                    </a:lnTo>
                    <a:lnTo>
                      <a:pt x="1429" y="686"/>
                    </a:lnTo>
                    <a:lnTo>
                      <a:pt x="1429" y="724"/>
                    </a:lnTo>
                    <a:lnTo>
                      <a:pt x="1448" y="743"/>
                    </a:lnTo>
                    <a:lnTo>
                      <a:pt x="1448" y="781"/>
                    </a:lnTo>
                    <a:lnTo>
                      <a:pt x="1429" y="781"/>
                    </a:lnTo>
                    <a:lnTo>
                      <a:pt x="1429" y="819"/>
                    </a:lnTo>
                    <a:lnTo>
                      <a:pt x="1448" y="838"/>
                    </a:lnTo>
                    <a:lnTo>
                      <a:pt x="1448" y="858"/>
                    </a:lnTo>
                    <a:lnTo>
                      <a:pt x="1429" y="858"/>
                    </a:lnTo>
                    <a:lnTo>
                      <a:pt x="1390" y="838"/>
                    </a:lnTo>
                    <a:lnTo>
                      <a:pt x="1371" y="838"/>
                    </a:lnTo>
                    <a:lnTo>
                      <a:pt x="1371" y="858"/>
                    </a:lnTo>
                    <a:lnTo>
                      <a:pt x="1352" y="858"/>
                    </a:lnTo>
                    <a:lnTo>
                      <a:pt x="1352" y="895"/>
                    </a:lnTo>
                    <a:lnTo>
                      <a:pt x="1410" y="914"/>
                    </a:lnTo>
                    <a:lnTo>
                      <a:pt x="1410" y="953"/>
                    </a:lnTo>
                    <a:lnTo>
                      <a:pt x="1352" y="991"/>
                    </a:lnTo>
                    <a:lnTo>
                      <a:pt x="1295" y="1010"/>
                    </a:lnTo>
                    <a:lnTo>
                      <a:pt x="1257" y="1010"/>
                    </a:lnTo>
                    <a:lnTo>
                      <a:pt x="1257" y="1029"/>
                    </a:lnTo>
                    <a:lnTo>
                      <a:pt x="1276" y="1067"/>
                    </a:lnTo>
                    <a:lnTo>
                      <a:pt x="1276" y="1105"/>
                    </a:lnTo>
                    <a:lnTo>
                      <a:pt x="1219" y="1181"/>
                    </a:lnTo>
                    <a:lnTo>
                      <a:pt x="1162" y="1200"/>
                    </a:lnTo>
                    <a:lnTo>
                      <a:pt x="1162" y="1239"/>
                    </a:lnTo>
                    <a:lnTo>
                      <a:pt x="1181" y="1276"/>
                    </a:lnTo>
                    <a:lnTo>
                      <a:pt x="1200" y="1295"/>
                    </a:lnTo>
                    <a:lnTo>
                      <a:pt x="1238" y="1295"/>
                    </a:lnTo>
                    <a:lnTo>
                      <a:pt x="1410" y="1143"/>
                    </a:lnTo>
                    <a:lnTo>
                      <a:pt x="1486" y="1105"/>
                    </a:lnTo>
                    <a:lnTo>
                      <a:pt x="1619" y="1067"/>
                    </a:lnTo>
                    <a:lnTo>
                      <a:pt x="1715" y="1010"/>
                    </a:lnTo>
                    <a:lnTo>
                      <a:pt x="1771" y="895"/>
                    </a:lnTo>
                    <a:close/>
                    <a:moveTo>
                      <a:pt x="2667" y="572"/>
                    </a:moveTo>
                    <a:lnTo>
                      <a:pt x="2705" y="591"/>
                    </a:lnTo>
                    <a:lnTo>
                      <a:pt x="2781" y="686"/>
                    </a:lnTo>
                    <a:lnTo>
                      <a:pt x="2800" y="686"/>
                    </a:lnTo>
                    <a:lnTo>
                      <a:pt x="2838" y="705"/>
                    </a:lnTo>
                    <a:lnTo>
                      <a:pt x="2953" y="800"/>
                    </a:lnTo>
                    <a:lnTo>
                      <a:pt x="2990" y="838"/>
                    </a:lnTo>
                    <a:lnTo>
                      <a:pt x="2895" y="819"/>
                    </a:lnTo>
                    <a:lnTo>
                      <a:pt x="2590" y="629"/>
                    </a:lnTo>
                    <a:lnTo>
                      <a:pt x="2609" y="629"/>
                    </a:lnTo>
                    <a:lnTo>
                      <a:pt x="2629" y="629"/>
                    </a:lnTo>
                    <a:lnTo>
                      <a:pt x="2667" y="648"/>
                    </a:lnTo>
                    <a:lnTo>
                      <a:pt x="2648" y="610"/>
                    </a:lnTo>
                    <a:lnTo>
                      <a:pt x="2648" y="591"/>
                    </a:lnTo>
                    <a:lnTo>
                      <a:pt x="2667" y="57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2" name="Freeform 11">
                <a:extLst>
                  <a:ext uri="{FF2B5EF4-FFF2-40B4-BE49-F238E27FC236}">
                    <a16:creationId xmlns:a16="http://schemas.microsoft.com/office/drawing/2014/main" id="{08973021-9E1A-6640-A4B0-2A333270D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5488" y="2908300"/>
                <a:ext cx="1117600" cy="1241425"/>
              </a:xfrm>
              <a:custGeom>
                <a:avLst/>
                <a:gdLst>
                  <a:gd name="T0" fmla="*/ 350216836 w 3106"/>
                  <a:gd name="T1" fmla="*/ 34591089 h 3449"/>
                  <a:gd name="T2" fmla="*/ 347757108 w 3106"/>
                  <a:gd name="T3" fmla="*/ 29668222 h 3449"/>
                  <a:gd name="T4" fmla="*/ 352676923 w 3106"/>
                  <a:gd name="T5" fmla="*/ 27206608 h 3449"/>
                  <a:gd name="T6" fmla="*/ 355136650 w 3106"/>
                  <a:gd name="T7" fmla="*/ 24744994 h 3449"/>
                  <a:gd name="T8" fmla="*/ 372485717 w 3106"/>
                  <a:gd name="T9" fmla="*/ 29668222 h 3449"/>
                  <a:gd name="T10" fmla="*/ 397085151 w 3106"/>
                  <a:gd name="T11" fmla="*/ 14898900 h 3449"/>
                  <a:gd name="T12" fmla="*/ 399545238 w 3106"/>
                  <a:gd name="T13" fmla="*/ 0 h 3449"/>
                  <a:gd name="T14" fmla="*/ 377405532 w 3106"/>
                  <a:gd name="T15" fmla="*/ 34591089 h 3449"/>
                  <a:gd name="T16" fmla="*/ 310857957 w 3106"/>
                  <a:gd name="T17" fmla="*/ 24744994 h 3449"/>
                  <a:gd name="T18" fmla="*/ 308398230 w 3106"/>
                  <a:gd name="T19" fmla="*/ 32129835 h 3449"/>
                  <a:gd name="T20" fmla="*/ 308398230 w 3106"/>
                  <a:gd name="T21" fmla="*/ 41975930 h 3449"/>
                  <a:gd name="T22" fmla="*/ 323157674 w 3106"/>
                  <a:gd name="T23" fmla="*/ 41975930 h 3449"/>
                  <a:gd name="T24" fmla="*/ 323157674 w 3106"/>
                  <a:gd name="T25" fmla="*/ 51822025 h 3449"/>
                  <a:gd name="T26" fmla="*/ 337917119 w 3106"/>
                  <a:gd name="T27" fmla="*/ 46898798 h 3449"/>
                  <a:gd name="T28" fmla="*/ 325617761 w 3106"/>
                  <a:gd name="T29" fmla="*/ 34591089 h 3449"/>
                  <a:gd name="T30" fmla="*/ 342837293 w 3106"/>
                  <a:gd name="T31" fmla="*/ 44567122 h 3449"/>
                  <a:gd name="T32" fmla="*/ 364976640 w 3106"/>
                  <a:gd name="T33" fmla="*/ 74105406 h 3449"/>
                  <a:gd name="T34" fmla="*/ 352676923 w 3106"/>
                  <a:gd name="T35" fmla="*/ 108696855 h 3449"/>
                  <a:gd name="T36" fmla="*/ 332997304 w 3106"/>
                  <a:gd name="T37" fmla="*/ 153134039 h 3449"/>
                  <a:gd name="T38" fmla="*/ 325617761 w 3106"/>
                  <a:gd name="T39" fmla="*/ 224648614 h 3449"/>
                  <a:gd name="T40" fmla="*/ 266320194 w 3106"/>
                  <a:gd name="T41" fmla="*/ 278932252 h 3449"/>
                  <a:gd name="T42" fmla="*/ 222041501 w 3106"/>
                  <a:gd name="T43" fmla="*/ 283855120 h 3449"/>
                  <a:gd name="T44" fmla="*/ 199902154 w 3106"/>
                  <a:gd name="T45" fmla="*/ 278932252 h 3449"/>
                  <a:gd name="T46" fmla="*/ 194852804 w 3106"/>
                  <a:gd name="T47" fmla="*/ 281393866 h 3449"/>
                  <a:gd name="T48" fmla="*/ 204692434 w 3106"/>
                  <a:gd name="T49" fmla="*/ 298624442 h 3449"/>
                  <a:gd name="T50" fmla="*/ 224501228 w 3106"/>
                  <a:gd name="T51" fmla="*/ 380114689 h 3449"/>
                  <a:gd name="T52" fmla="*/ 39488413 w 3106"/>
                  <a:gd name="T53" fmla="*/ 399807238 h 3449"/>
                  <a:gd name="T54" fmla="*/ 24728969 w 3106"/>
                  <a:gd name="T55" fmla="*/ 365345367 h 3449"/>
                  <a:gd name="T56" fmla="*/ 9839630 w 3106"/>
                  <a:gd name="T57" fmla="*/ 343061986 h 3449"/>
                  <a:gd name="T58" fmla="*/ 7379902 w 3106"/>
                  <a:gd name="T59" fmla="*/ 306009283 h 3449"/>
                  <a:gd name="T60" fmla="*/ 24728969 w 3106"/>
                  <a:gd name="T61" fmla="*/ 281393866 h 3449"/>
                  <a:gd name="T62" fmla="*/ 41948501 w 3106"/>
                  <a:gd name="T63" fmla="*/ 244340803 h 3449"/>
                  <a:gd name="T64" fmla="*/ 34568599 w 3106"/>
                  <a:gd name="T65" fmla="*/ 202494810 h 3449"/>
                  <a:gd name="T66" fmla="*/ 41948501 w 3106"/>
                  <a:gd name="T67" fmla="*/ 177749456 h 3449"/>
                  <a:gd name="T68" fmla="*/ 78976827 w 3106"/>
                  <a:gd name="T69" fmla="*/ 170364975 h 3449"/>
                  <a:gd name="T70" fmla="*/ 96196359 w 3106"/>
                  <a:gd name="T71" fmla="*/ 170364975 h 3449"/>
                  <a:gd name="T72" fmla="*/ 123385055 w 3106"/>
                  <a:gd name="T73" fmla="*/ 162980494 h 3449"/>
                  <a:gd name="T74" fmla="*/ 138144859 w 3106"/>
                  <a:gd name="T75" fmla="*/ 135773886 h 3449"/>
                  <a:gd name="T76" fmla="*/ 147984489 w 3106"/>
                  <a:gd name="T77" fmla="*/ 125927431 h 3449"/>
                  <a:gd name="T78" fmla="*/ 160413741 w 3106"/>
                  <a:gd name="T79" fmla="*/ 108696855 h 3449"/>
                  <a:gd name="T80" fmla="*/ 202232347 w 3106"/>
                  <a:gd name="T81" fmla="*/ 46898798 h 3449"/>
                  <a:gd name="T82" fmla="*/ 209741784 w 3106"/>
                  <a:gd name="T83" fmla="*/ 46898798 h 3449"/>
                  <a:gd name="T84" fmla="*/ 214661599 w 3106"/>
                  <a:gd name="T85" fmla="*/ 46898798 h 3449"/>
                  <a:gd name="T86" fmla="*/ 224501228 w 3106"/>
                  <a:gd name="T87" fmla="*/ 44567122 h 3449"/>
                  <a:gd name="T88" fmla="*/ 231881130 w 3106"/>
                  <a:gd name="T89" fmla="*/ 46898798 h 3449"/>
                  <a:gd name="T90" fmla="*/ 236800945 w 3106"/>
                  <a:gd name="T91" fmla="*/ 44567122 h 3449"/>
                  <a:gd name="T92" fmla="*/ 266320194 w 3106"/>
                  <a:gd name="T93" fmla="*/ 39514317 h 3449"/>
                  <a:gd name="T94" fmla="*/ 281209173 w 3106"/>
                  <a:gd name="T95" fmla="*/ 27206608 h 3449"/>
                  <a:gd name="T96" fmla="*/ 295968978 w 3106"/>
                  <a:gd name="T97" fmla="*/ 27206608 h 34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06" h="3449">
                    <a:moveTo>
                      <a:pt x="2648" y="286"/>
                    </a:moveTo>
                    <a:lnTo>
                      <a:pt x="2629" y="267"/>
                    </a:lnTo>
                    <a:lnTo>
                      <a:pt x="2686" y="267"/>
                    </a:lnTo>
                    <a:lnTo>
                      <a:pt x="2705" y="267"/>
                    </a:lnTo>
                    <a:lnTo>
                      <a:pt x="2705" y="248"/>
                    </a:lnTo>
                    <a:lnTo>
                      <a:pt x="2686" y="248"/>
                    </a:lnTo>
                    <a:lnTo>
                      <a:pt x="2686" y="229"/>
                    </a:lnTo>
                    <a:lnTo>
                      <a:pt x="2686" y="210"/>
                    </a:lnTo>
                    <a:lnTo>
                      <a:pt x="2724" y="191"/>
                    </a:lnTo>
                    <a:lnTo>
                      <a:pt x="2724" y="210"/>
                    </a:lnTo>
                    <a:lnTo>
                      <a:pt x="2724" y="229"/>
                    </a:lnTo>
                    <a:lnTo>
                      <a:pt x="2743" y="210"/>
                    </a:lnTo>
                    <a:lnTo>
                      <a:pt x="2763" y="229"/>
                    </a:lnTo>
                    <a:lnTo>
                      <a:pt x="2743" y="191"/>
                    </a:lnTo>
                    <a:lnTo>
                      <a:pt x="2782" y="153"/>
                    </a:lnTo>
                    <a:lnTo>
                      <a:pt x="2800" y="153"/>
                    </a:lnTo>
                    <a:lnTo>
                      <a:pt x="2839" y="210"/>
                    </a:lnTo>
                    <a:lnTo>
                      <a:pt x="2877" y="229"/>
                    </a:lnTo>
                    <a:lnTo>
                      <a:pt x="2934" y="229"/>
                    </a:lnTo>
                    <a:lnTo>
                      <a:pt x="2972" y="229"/>
                    </a:lnTo>
                    <a:lnTo>
                      <a:pt x="3048" y="172"/>
                    </a:lnTo>
                    <a:lnTo>
                      <a:pt x="3067" y="115"/>
                    </a:lnTo>
                    <a:lnTo>
                      <a:pt x="3067" y="58"/>
                    </a:lnTo>
                    <a:lnTo>
                      <a:pt x="3010" y="0"/>
                    </a:lnTo>
                    <a:lnTo>
                      <a:pt x="3086" y="0"/>
                    </a:lnTo>
                    <a:lnTo>
                      <a:pt x="3105" y="191"/>
                    </a:lnTo>
                    <a:lnTo>
                      <a:pt x="3010" y="229"/>
                    </a:lnTo>
                    <a:lnTo>
                      <a:pt x="2915" y="267"/>
                    </a:lnTo>
                    <a:lnTo>
                      <a:pt x="2648" y="286"/>
                    </a:lnTo>
                    <a:close/>
                    <a:moveTo>
                      <a:pt x="2382" y="153"/>
                    </a:moveTo>
                    <a:lnTo>
                      <a:pt x="2382" y="172"/>
                    </a:lnTo>
                    <a:lnTo>
                      <a:pt x="2401" y="191"/>
                    </a:lnTo>
                    <a:lnTo>
                      <a:pt x="2419" y="191"/>
                    </a:lnTo>
                    <a:lnTo>
                      <a:pt x="2419" y="229"/>
                    </a:lnTo>
                    <a:lnTo>
                      <a:pt x="2401" y="229"/>
                    </a:lnTo>
                    <a:lnTo>
                      <a:pt x="2382" y="248"/>
                    </a:lnTo>
                    <a:lnTo>
                      <a:pt x="2362" y="267"/>
                    </a:lnTo>
                    <a:lnTo>
                      <a:pt x="2343" y="286"/>
                    </a:lnTo>
                    <a:lnTo>
                      <a:pt x="2362" y="305"/>
                    </a:lnTo>
                    <a:lnTo>
                      <a:pt x="2382" y="324"/>
                    </a:lnTo>
                    <a:lnTo>
                      <a:pt x="2419" y="305"/>
                    </a:lnTo>
                    <a:lnTo>
                      <a:pt x="2438" y="286"/>
                    </a:lnTo>
                    <a:lnTo>
                      <a:pt x="2477" y="305"/>
                    </a:lnTo>
                    <a:lnTo>
                      <a:pt x="2496" y="324"/>
                    </a:lnTo>
                    <a:lnTo>
                      <a:pt x="2496" y="344"/>
                    </a:lnTo>
                    <a:lnTo>
                      <a:pt x="2477" y="344"/>
                    </a:lnTo>
                    <a:lnTo>
                      <a:pt x="2477" y="362"/>
                    </a:lnTo>
                    <a:lnTo>
                      <a:pt x="2496" y="400"/>
                    </a:lnTo>
                    <a:lnTo>
                      <a:pt x="2534" y="420"/>
                    </a:lnTo>
                    <a:lnTo>
                      <a:pt x="2572" y="420"/>
                    </a:lnTo>
                    <a:lnTo>
                      <a:pt x="2610" y="381"/>
                    </a:lnTo>
                    <a:lnTo>
                      <a:pt x="2610" y="362"/>
                    </a:lnTo>
                    <a:lnTo>
                      <a:pt x="2572" y="362"/>
                    </a:lnTo>
                    <a:lnTo>
                      <a:pt x="2534" y="344"/>
                    </a:lnTo>
                    <a:lnTo>
                      <a:pt x="2515" y="305"/>
                    </a:lnTo>
                    <a:lnTo>
                      <a:pt x="2515" y="267"/>
                    </a:lnTo>
                    <a:lnTo>
                      <a:pt x="2553" y="286"/>
                    </a:lnTo>
                    <a:lnTo>
                      <a:pt x="2629" y="305"/>
                    </a:lnTo>
                    <a:lnTo>
                      <a:pt x="2648" y="324"/>
                    </a:lnTo>
                    <a:lnTo>
                      <a:pt x="2648" y="344"/>
                    </a:lnTo>
                    <a:lnTo>
                      <a:pt x="2705" y="400"/>
                    </a:lnTo>
                    <a:lnTo>
                      <a:pt x="2743" y="439"/>
                    </a:lnTo>
                    <a:lnTo>
                      <a:pt x="2800" y="476"/>
                    </a:lnTo>
                    <a:lnTo>
                      <a:pt x="2819" y="572"/>
                    </a:lnTo>
                    <a:lnTo>
                      <a:pt x="2819" y="629"/>
                    </a:lnTo>
                    <a:lnTo>
                      <a:pt x="2819" y="667"/>
                    </a:lnTo>
                    <a:lnTo>
                      <a:pt x="2800" y="725"/>
                    </a:lnTo>
                    <a:lnTo>
                      <a:pt x="2724" y="839"/>
                    </a:lnTo>
                    <a:lnTo>
                      <a:pt x="2667" y="972"/>
                    </a:lnTo>
                    <a:lnTo>
                      <a:pt x="2629" y="1048"/>
                    </a:lnTo>
                    <a:lnTo>
                      <a:pt x="2610" y="1105"/>
                    </a:lnTo>
                    <a:lnTo>
                      <a:pt x="2572" y="1182"/>
                    </a:lnTo>
                    <a:lnTo>
                      <a:pt x="2572" y="1334"/>
                    </a:lnTo>
                    <a:lnTo>
                      <a:pt x="2610" y="1505"/>
                    </a:lnTo>
                    <a:lnTo>
                      <a:pt x="2572" y="1600"/>
                    </a:lnTo>
                    <a:lnTo>
                      <a:pt x="2515" y="1734"/>
                    </a:lnTo>
                    <a:lnTo>
                      <a:pt x="2305" y="2000"/>
                    </a:lnTo>
                    <a:lnTo>
                      <a:pt x="2210" y="2096"/>
                    </a:lnTo>
                    <a:lnTo>
                      <a:pt x="2134" y="2153"/>
                    </a:lnTo>
                    <a:lnTo>
                      <a:pt x="2057" y="2153"/>
                    </a:lnTo>
                    <a:lnTo>
                      <a:pt x="1962" y="2172"/>
                    </a:lnTo>
                    <a:lnTo>
                      <a:pt x="1925" y="2191"/>
                    </a:lnTo>
                    <a:lnTo>
                      <a:pt x="1848" y="2191"/>
                    </a:lnTo>
                    <a:lnTo>
                      <a:pt x="1715" y="2191"/>
                    </a:lnTo>
                    <a:lnTo>
                      <a:pt x="1696" y="2191"/>
                    </a:lnTo>
                    <a:lnTo>
                      <a:pt x="1562" y="2153"/>
                    </a:lnTo>
                    <a:lnTo>
                      <a:pt x="1544" y="2153"/>
                    </a:lnTo>
                    <a:lnTo>
                      <a:pt x="1524" y="2153"/>
                    </a:lnTo>
                    <a:lnTo>
                      <a:pt x="1505" y="2153"/>
                    </a:lnTo>
                    <a:lnTo>
                      <a:pt x="1505" y="2172"/>
                    </a:lnTo>
                    <a:lnTo>
                      <a:pt x="1505" y="2210"/>
                    </a:lnTo>
                    <a:lnTo>
                      <a:pt x="1505" y="2248"/>
                    </a:lnTo>
                    <a:lnTo>
                      <a:pt x="1544" y="2286"/>
                    </a:lnTo>
                    <a:lnTo>
                      <a:pt x="1581" y="2305"/>
                    </a:lnTo>
                    <a:lnTo>
                      <a:pt x="1600" y="2343"/>
                    </a:lnTo>
                    <a:lnTo>
                      <a:pt x="1639" y="2439"/>
                    </a:lnTo>
                    <a:lnTo>
                      <a:pt x="1658" y="2572"/>
                    </a:lnTo>
                    <a:lnTo>
                      <a:pt x="1734" y="2934"/>
                    </a:lnTo>
                    <a:lnTo>
                      <a:pt x="991" y="3448"/>
                    </a:lnTo>
                    <a:lnTo>
                      <a:pt x="343" y="3143"/>
                    </a:lnTo>
                    <a:lnTo>
                      <a:pt x="324" y="3105"/>
                    </a:lnTo>
                    <a:lnTo>
                      <a:pt x="305" y="3086"/>
                    </a:lnTo>
                    <a:lnTo>
                      <a:pt x="267" y="3010"/>
                    </a:lnTo>
                    <a:lnTo>
                      <a:pt x="248" y="2953"/>
                    </a:lnTo>
                    <a:lnTo>
                      <a:pt x="229" y="2858"/>
                    </a:lnTo>
                    <a:lnTo>
                      <a:pt x="191" y="2820"/>
                    </a:lnTo>
                    <a:lnTo>
                      <a:pt x="153" y="2782"/>
                    </a:lnTo>
                    <a:lnTo>
                      <a:pt x="134" y="2743"/>
                    </a:lnTo>
                    <a:lnTo>
                      <a:pt x="115" y="2724"/>
                    </a:lnTo>
                    <a:lnTo>
                      <a:pt x="76" y="2648"/>
                    </a:lnTo>
                    <a:lnTo>
                      <a:pt x="39" y="2610"/>
                    </a:lnTo>
                    <a:lnTo>
                      <a:pt x="0" y="2591"/>
                    </a:lnTo>
                    <a:lnTo>
                      <a:pt x="20" y="2496"/>
                    </a:lnTo>
                    <a:lnTo>
                      <a:pt x="57" y="2362"/>
                    </a:lnTo>
                    <a:lnTo>
                      <a:pt x="57" y="2305"/>
                    </a:lnTo>
                    <a:lnTo>
                      <a:pt x="76" y="2267"/>
                    </a:lnTo>
                    <a:lnTo>
                      <a:pt x="115" y="2229"/>
                    </a:lnTo>
                    <a:lnTo>
                      <a:pt x="191" y="2172"/>
                    </a:lnTo>
                    <a:lnTo>
                      <a:pt x="248" y="2115"/>
                    </a:lnTo>
                    <a:lnTo>
                      <a:pt x="324" y="2020"/>
                    </a:lnTo>
                    <a:lnTo>
                      <a:pt x="343" y="1962"/>
                    </a:lnTo>
                    <a:lnTo>
                      <a:pt x="324" y="1886"/>
                    </a:lnTo>
                    <a:lnTo>
                      <a:pt x="324" y="1848"/>
                    </a:lnTo>
                    <a:lnTo>
                      <a:pt x="305" y="1791"/>
                    </a:lnTo>
                    <a:lnTo>
                      <a:pt x="286" y="1696"/>
                    </a:lnTo>
                    <a:lnTo>
                      <a:pt x="267" y="1563"/>
                    </a:lnTo>
                    <a:lnTo>
                      <a:pt x="267" y="1505"/>
                    </a:lnTo>
                    <a:lnTo>
                      <a:pt x="267" y="1448"/>
                    </a:lnTo>
                    <a:lnTo>
                      <a:pt x="286" y="1410"/>
                    </a:lnTo>
                    <a:lnTo>
                      <a:pt x="324" y="1372"/>
                    </a:lnTo>
                    <a:lnTo>
                      <a:pt x="343" y="1353"/>
                    </a:lnTo>
                    <a:lnTo>
                      <a:pt x="401" y="1334"/>
                    </a:lnTo>
                    <a:lnTo>
                      <a:pt x="457" y="1315"/>
                    </a:lnTo>
                    <a:lnTo>
                      <a:pt x="610" y="1315"/>
                    </a:lnTo>
                    <a:lnTo>
                      <a:pt x="629" y="1334"/>
                    </a:lnTo>
                    <a:lnTo>
                      <a:pt x="667" y="1334"/>
                    </a:lnTo>
                    <a:lnTo>
                      <a:pt x="705" y="1315"/>
                    </a:lnTo>
                    <a:lnTo>
                      <a:pt x="743" y="1315"/>
                    </a:lnTo>
                    <a:lnTo>
                      <a:pt x="838" y="1315"/>
                    </a:lnTo>
                    <a:lnTo>
                      <a:pt x="877" y="1315"/>
                    </a:lnTo>
                    <a:lnTo>
                      <a:pt x="934" y="1296"/>
                    </a:lnTo>
                    <a:lnTo>
                      <a:pt x="953" y="1258"/>
                    </a:lnTo>
                    <a:lnTo>
                      <a:pt x="1048" y="1162"/>
                    </a:lnTo>
                    <a:lnTo>
                      <a:pt x="1067" y="1143"/>
                    </a:lnTo>
                    <a:lnTo>
                      <a:pt x="1067" y="1105"/>
                    </a:lnTo>
                    <a:lnTo>
                      <a:pt x="1067" y="1048"/>
                    </a:lnTo>
                    <a:lnTo>
                      <a:pt x="1067" y="1010"/>
                    </a:lnTo>
                    <a:lnTo>
                      <a:pt x="1086" y="991"/>
                    </a:lnTo>
                    <a:lnTo>
                      <a:pt x="1105" y="972"/>
                    </a:lnTo>
                    <a:lnTo>
                      <a:pt x="1143" y="972"/>
                    </a:lnTo>
                    <a:lnTo>
                      <a:pt x="1163" y="953"/>
                    </a:lnTo>
                    <a:lnTo>
                      <a:pt x="1200" y="915"/>
                    </a:lnTo>
                    <a:lnTo>
                      <a:pt x="1219" y="896"/>
                    </a:lnTo>
                    <a:lnTo>
                      <a:pt x="1239" y="839"/>
                    </a:lnTo>
                    <a:lnTo>
                      <a:pt x="1277" y="781"/>
                    </a:lnTo>
                    <a:lnTo>
                      <a:pt x="1429" y="591"/>
                    </a:lnTo>
                    <a:lnTo>
                      <a:pt x="1544" y="381"/>
                    </a:lnTo>
                    <a:lnTo>
                      <a:pt x="1562" y="362"/>
                    </a:lnTo>
                    <a:lnTo>
                      <a:pt x="1581" y="362"/>
                    </a:lnTo>
                    <a:lnTo>
                      <a:pt x="1600" y="362"/>
                    </a:lnTo>
                    <a:lnTo>
                      <a:pt x="1620" y="362"/>
                    </a:lnTo>
                    <a:lnTo>
                      <a:pt x="1639" y="362"/>
                    </a:lnTo>
                    <a:lnTo>
                      <a:pt x="1658" y="362"/>
                    </a:lnTo>
                    <a:lnTo>
                      <a:pt x="1696" y="362"/>
                    </a:lnTo>
                    <a:lnTo>
                      <a:pt x="1715" y="344"/>
                    </a:lnTo>
                    <a:lnTo>
                      <a:pt x="1734" y="344"/>
                    </a:lnTo>
                    <a:lnTo>
                      <a:pt x="1753" y="344"/>
                    </a:lnTo>
                    <a:lnTo>
                      <a:pt x="1772" y="362"/>
                    </a:lnTo>
                    <a:lnTo>
                      <a:pt x="1791" y="362"/>
                    </a:lnTo>
                    <a:lnTo>
                      <a:pt x="1810" y="362"/>
                    </a:lnTo>
                    <a:lnTo>
                      <a:pt x="1829" y="344"/>
                    </a:lnTo>
                    <a:lnTo>
                      <a:pt x="1886" y="344"/>
                    </a:lnTo>
                    <a:lnTo>
                      <a:pt x="2020" y="305"/>
                    </a:lnTo>
                    <a:lnTo>
                      <a:pt x="2057" y="305"/>
                    </a:lnTo>
                    <a:lnTo>
                      <a:pt x="2077" y="305"/>
                    </a:lnTo>
                    <a:lnTo>
                      <a:pt x="2172" y="229"/>
                    </a:lnTo>
                    <a:lnTo>
                      <a:pt x="2172" y="210"/>
                    </a:lnTo>
                    <a:lnTo>
                      <a:pt x="2191" y="210"/>
                    </a:lnTo>
                    <a:lnTo>
                      <a:pt x="2248" y="229"/>
                    </a:lnTo>
                    <a:lnTo>
                      <a:pt x="2248" y="210"/>
                    </a:lnTo>
                    <a:lnTo>
                      <a:pt x="2286" y="210"/>
                    </a:lnTo>
                    <a:lnTo>
                      <a:pt x="2382" y="15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3" name="Freeform 12">
                <a:extLst>
                  <a:ext uri="{FF2B5EF4-FFF2-40B4-BE49-F238E27FC236}">
                    <a16:creationId xmlns:a16="http://schemas.microsoft.com/office/drawing/2014/main" id="{CBBBDD81-672C-CE4B-AF50-B3C617935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86825" y="2970213"/>
                <a:ext cx="1131888" cy="1166812"/>
              </a:xfrm>
              <a:custGeom>
                <a:avLst/>
                <a:gdLst>
                  <a:gd name="T0" fmla="*/ 150608067 w 3144"/>
                  <a:gd name="T1" fmla="*/ 19725211 h 3239"/>
                  <a:gd name="T2" fmla="*/ 148145202 w 3144"/>
                  <a:gd name="T3" fmla="*/ 14793908 h 3239"/>
                  <a:gd name="T4" fmla="*/ 195064552 w 3144"/>
                  <a:gd name="T5" fmla="*/ 7397134 h 3239"/>
                  <a:gd name="T6" fmla="*/ 214894913 w 3144"/>
                  <a:gd name="T7" fmla="*/ 0 h 3239"/>
                  <a:gd name="T8" fmla="*/ 345672619 w 3144"/>
                  <a:gd name="T9" fmla="*/ 227360109 h 3239"/>
                  <a:gd name="T10" fmla="*/ 348135123 w 3144"/>
                  <a:gd name="T11" fmla="*/ 276802822 h 3239"/>
                  <a:gd name="T12" fmla="*/ 350597628 w 3144"/>
                  <a:gd name="T13" fmla="*/ 284199956 h 3239"/>
                  <a:gd name="T14" fmla="*/ 385203735 w 3144"/>
                  <a:gd name="T15" fmla="*/ 343635320 h 3239"/>
                  <a:gd name="T16" fmla="*/ 330896872 w 3144"/>
                  <a:gd name="T17" fmla="*/ 392948707 h 3239"/>
                  <a:gd name="T18" fmla="*/ 306141143 w 3144"/>
                  <a:gd name="T19" fmla="*/ 395414179 h 3239"/>
                  <a:gd name="T20" fmla="*/ 288902892 w 3144"/>
                  <a:gd name="T21" fmla="*/ 412803604 h 3239"/>
                  <a:gd name="T22" fmla="*/ 274127145 w 3144"/>
                  <a:gd name="T23" fmla="*/ 420200738 h 3239"/>
                  <a:gd name="T24" fmla="*/ 266609666 w 3144"/>
                  <a:gd name="T25" fmla="*/ 420200738 h 3239"/>
                  <a:gd name="T26" fmla="*/ 239521037 w 3144"/>
                  <a:gd name="T27" fmla="*/ 415269435 h 3239"/>
                  <a:gd name="T28" fmla="*/ 224745291 w 3144"/>
                  <a:gd name="T29" fmla="*/ 405406830 h 3239"/>
                  <a:gd name="T30" fmla="*/ 46919350 w 3144"/>
                  <a:gd name="T31" fmla="*/ 407872301 h 3239"/>
                  <a:gd name="T32" fmla="*/ 19830361 w 3144"/>
                  <a:gd name="T33" fmla="*/ 311451987 h 3239"/>
                  <a:gd name="T34" fmla="*/ 12312882 w 3144"/>
                  <a:gd name="T35" fmla="*/ 281734124 h 3239"/>
                  <a:gd name="T36" fmla="*/ 5054974 w 3144"/>
                  <a:gd name="T37" fmla="*/ 274337350 h 3239"/>
                  <a:gd name="T38" fmla="*/ 0 w 3144"/>
                  <a:gd name="T39" fmla="*/ 264474745 h 3239"/>
                  <a:gd name="T40" fmla="*/ 0 w 3144"/>
                  <a:gd name="T41" fmla="*/ 257077611 h 3239"/>
                  <a:gd name="T42" fmla="*/ 2462504 w 3144"/>
                  <a:gd name="T43" fmla="*/ 257077611 h 3239"/>
                  <a:gd name="T44" fmla="*/ 5054974 w 3144"/>
                  <a:gd name="T45" fmla="*/ 257077611 h 3239"/>
                  <a:gd name="T46" fmla="*/ 24755730 w 3144"/>
                  <a:gd name="T47" fmla="*/ 262008913 h 3239"/>
                  <a:gd name="T48" fmla="*/ 44456485 w 3144"/>
                  <a:gd name="T49" fmla="*/ 262008913 h 3239"/>
                  <a:gd name="T50" fmla="*/ 59232232 w 3144"/>
                  <a:gd name="T51" fmla="*/ 259543442 h 3239"/>
                  <a:gd name="T52" fmla="*/ 81525457 w 3144"/>
                  <a:gd name="T53" fmla="*/ 257077611 h 3239"/>
                  <a:gd name="T54" fmla="*/ 103688717 w 3144"/>
                  <a:gd name="T55" fmla="*/ 237222714 h 3239"/>
                  <a:gd name="T56" fmla="*/ 138294825 w 3144"/>
                  <a:gd name="T57" fmla="*/ 185313810 h 3239"/>
                  <a:gd name="T58" fmla="*/ 138294825 w 3144"/>
                  <a:gd name="T59" fmla="*/ 150794691 h 3239"/>
                  <a:gd name="T60" fmla="*/ 143220194 w 3144"/>
                  <a:gd name="T61" fmla="*/ 121076828 h 3239"/>
                  <a:gd name="T62" fmla="*/ 150608067 w 3144"/>
                  <a:gd name="T63" fmla="*/ 103817449 h 3239"/>
                  <a:gd name="T64" fmla="*/ 167846318 w 3144"/>
                  <a:gd name="T65" fmla="*/ 71763801 h 3239"/>
                  <a:gd name="T66" fmla="*/ 170308822 w 3144"/>
                  <a:gd name="T67" fmla="*/ 59305679 h 3239"/>
                  <a:gd name="T68" fmla="*/ 167846318 w 3144"/>
                  <a:gd name="T69" fmla="*/ 39450422 h 3239"/>
                  <a:gd name="T70" fmla="*/ 155533076 w 3144"/>
                  <a:gd name="T71" fmla="*/ 29587816 h 3239"/>
                  <a:gd name="T72" fmla="*/ 148145202 w 3144"/>
                  <a:gd name="T73" fmla="*/ 19725211 h 32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144" h="3239">
                    <a:moveTo>
                      <a:pt x="1143" y="152"/>
                    </a:moveTo>
                    <a:lnTo>
                      <a:pt x="1162" y="152"/>
                    </a:lnTo>
                    <a:lnTo>
                      <a:pt x="1143" y="114"/>
                    </a:lnTo>
                    <a:lnTo>
                      <a:pt x="1410" y="95"/>
                    </a:lnTo>
                    <a:lnTo>
                      <a:pt x="1505" y="57"/>
                    </a:lnTo>
                    <a:lnTo>
                      <a:pt x="1600" y="19"/>
                    </a:lnTo>
                    <a:lnTo>
                      <a:pt x="1658" y="0"/>
                    </a:lnTo>
                    <a:lnTo>
                      <a:pt x="2533" y="514"/>
                    </a:lnTo>
                    <a:lnTo>
                      <a:pt x="2667" y="1752"/>
                    </a:lnTo>
                    <a:lnTo>
                      <a:pt x="2667" y="2057"/>
                    </a:lnTo>
                    <a:lnTo>
                      <a:pt x="2686" y="2133"/>
                    </a:lnTo>
                    <a:lnTo>
                      <a:pt x="2686" y="2171"/>
                    </a:lnTo>
                    <a:lnTo>
                      <a:pt x="2705" y="2190"/>
                    </a:lnTo>
                    <a:lnTo>
                      <a:pt x="2972" y="2648"/>
                    </a:lnTo>
                    <a:lnTo>
                      <a:pt x="3143" y="3067"/>
                    </a:lnTo>
                    <a:lnTo>
                      <a:pt x="2553" y="3028"/>
                    </a:lnTo>
                    <a:lnTo>
                      <a:pt x="2457" y="3028"/>
                    </a:lnTo>
                    <a:lnTo>
                      <a:pt x="2362" y="3047"/>
                    </a:lnTo>
                    <a:lnTo>
                      <a:pt x="2343" y="3067"/>
                    </a:lnTo>
                    <a:lnTo>
                      <a:pt x="2229" y="3181"/>
                    </a:lnTo>
                    <a:lnTo>
                      <a:pt x="2210" y="3200"/>
                    </a:lnTo>
                    <a:lnTo>
                      <a:pt x="2115" y="3238"/>
                    </a:lnTo>
                    <a:lnTo>
                      <a:pt x="2096" y="3238"/>
                    </a:lnTo>
                    <a:lnTo>
                      <a:pt x="2057" y="3238"/>
                    </a:lnTo>
                    <a:lnTo>
                      <a:pt x="1905" y="3219"/>
                    </a:lnTo>
                    <a:lnTo>
                      <a:pt x="1848" y="3200"/>
                    </a:lnTo>
                    <a:lnTo>
                      <a:pt x="1810" y="3181"/>
                    </a:lnTo>
                    <a:lnTo>
                      <a:pt x="1734" y="3124"/>
                    </a:lnTo>
                    <a:lnTo>
                      <a:pt x="1467" y="3105"/>
                    </a:lnTo>
                    <a:lnTo>
                      <a:pt x="362" y="3143"/>
                    </a:lnTo>
                    <a:lnTo>
                      <a:pt x="229" y="2762"/>
                    </a:lnTo>
                    <a:lnTo>
                      <a:pt x="153" y="2400"/>
                    </a:lnTo>
                    <a:lnTo>
                      <a:pt x="134" y="2267"/>
                    </a:lnTo>
                    <a:lnTo>
                      <a:pt x="95" y="2171"/>
                    </a:lnTo>
                    <a:lnTo>
                      <a:pt x="76" y="2133"/>
                    </a:lnTo>
                    <a:lnTo>
                      <a:pt x="39" y="2114"/>
                    </a:lnTo>
                    <a:lnTo>
                      <a:pt x="0" y="2076"/>
                    </a:lnTo>
                    <a:lnTo>
                      <a:pt x="0" y="2038"/>
                    </a:lnTo>
                    <a:lnTo>
                      <a:pt x="0" y="2000"/>
                    </a:lnTo>
                    <a:lnTo>
                      <a:pt x="0" y="1981"/>
                    </a:lnTo>
                    <a:lnTo>
                      <a:pt x="19" y="1981"/>
                    </a:lnTo>
                    <a:lnTo>
                      <a:pt x="39" y="1981"/>
                    </a:lnTo>
                    <a:lnTo>
                      <a:pt x="57" y="1981"/>
                    </a:lnTo>
                    <a:lnTo>
                      <a:pt x="191" y="2019"/>
                    </a:lnTo>
                    <a:lnTo>
                      <a:pt x="210" y="2019"/>
                    </a:lnTo>
                    <a:lnTo>
                      <a:pt x="343" y="2019"/>
                    </a:lnTo>
                    <a:lnTo>
                      <a:pt x="420" y="2019"/>
                    </a:lnTo>
                    <a:lnTo>
                      <a:pt x="457" y="2000"/>
                    </a:lnTo>
                    <a:lnTo>
                      <a:pt x="552" y="1981"/>
                    </a:lnTo>
                    <a:lnTo>
                      <a:pt x="629" y="1981"/>
                    </a:lnTo>
                    <a:lnTo>
                      <a:pt x="705" y="1924"/>
                    </a:lnTo>
                    <a:lnTo>
                      <a:pt x="800" y="1828"/>
                    </a:lnTo>
                    <a:lnTo>
                      <a:pt x="1010" y="1562"/>
                    </a:lnTo>
                    <a:lnTo>
                      <a:pt x="1067" y="1428"/>
                    </a:lnTo>
                    <a:lnTo>
                      <a:pt x="1105" y="1333"/>
                    </a:lnTo>
                    <a:lnTo>
                      <a:pt x="1067" y="1162"/>
                    </a:lnTo>
                    <a:lnTo>
                      <a:pt x="1067" y="1010"/>
                    </a:lnTo>
                    <a:lnTo>
                      <a:pt x="1105" y="933"/>
                    </a:lnTo>
                    <a:lnTo>
                      <a:pt x="1124" y="876"/>
                    </a:lnTo>
                    <a:lnTo>
                      <a:pt x="1162" y="800"/>
                    </a:lnTo>
                    <a:lnTo>
                      <a:pt x="1219" y="667"/>
                    </a:lnTo>
                    <a:lnTo>
                      <a:pt x="1295" y="553"/>
                    </a:lnTo>
                    <a:lnTo>
                      <a:pt x="1314" y="495"/>
                    </a:lnTo>
                    <a:lnTo>
                      <a:pt x="1314" y="457"/>
                    </a:lnTo>
                    <a:lnTo>
                      <a:pt x="1314" y="400"/>
                    </a:lnTo>
                    <a:lnTo>
                      <a:pt x="1295" y="304"/>
                    </a:lnTo>
                    <a:lnTo>
                      <a:pt x="1238" y="267"/>
                    </a:lnTo>
                    <a:lnTo>
                      <a:pt x="1200" y="228"/>
                    </a:lnTo>
                    <a:lnTo>
                      <a:pt x="1143" y="172"/>
                    </a:lnTo>
                    <a:lnTo>
                      <a:pt x="1143" y="152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4" name="Freeform 13">
                <a:extLst>
                  <a:ext uri="{FF2B5EF4-FFF2-40B4-BE49-F238E27FC236}">
                    <a16:creationId xmlns:a16="http://schemas.microsoft.com/office/drawing/2014/main" id="{AC314884-7E32-FC4B-B8C9-9DED24CFE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91550" y="2441575"/>
                <a:ext cx="652463" cy="473075"/>
              </a:xfrm>
              <a:custGeom>
                <a:avLst/>
                <a:gdLst>
                  <a:gd name="T0" fmla="*/ 220140872 w 1811"/>
                  <a:gd name="T1" fmla="*/ 78947404 h 1315"/>
                  <a:gd name="T2" fmla="*/ 215078609 w 1811"/>
                  <a:gd name="T3" fmla="*/ 74029582 h 1315"/>
                  <a:gd name="T4" fmla="*/ 200281642 w 1811"/>
                  <a:gd name="T5" fmla="*/ 64193220 h 1315"/>
                  <a:gd name="T6" fmla="*/ 192882978 w 1811"/>
                  <a:gd name="T7" fmla="*/ 51768795 h 1315"/>
                  <a:gd name="T8" fmla="*/ 190416517 w 1811"/>
                  <a:gd name="T9" fmla="*/ 44391703 h 1315"/>
                  <a:gd name="T10" fmla="*/ 173153448 w 1811"/>
                  <a:gd name="T11" fmla="*/ 12295273 h 1315"/>
                  <a:gd name="T12" fmla="*/ 160822222 w 1811"/>
                  <a:gd name="T13" fmla="*/ 5047333 h 1315"/>
                  <a:gd name="T14" fmla="*/ 150827757 w 1811"/>
                  <a:gd name="T15" fmla="*/ 7377092 h 1315"/>
                  <a:gd name="T16" fmla="*/ 145895194 w 1811"/>
                  <a:gd name="T17" fmla="*/ 7377092 h 1315"/>
                  <a:gd name="T18" fmla="*/ 140962992 w 1811"/>
                  <a:gd name="T19" fmla="*/ 7377092 h 1315"/>
                  <a:gd name="T20" fmla="*/ 138496530 w 1811"/>
                  <a:gd name="T21" fmla="*/ 12295273 h 1315"/>
                  <a:gd name="T22" fmla="*/ 143429093 w 1811"/>
                  <a:gd name="T23" fmla="*/ 22131276 h 1315"/>
                  <a:gd name="T24" fmla="*/ 150827757 w 1811"/>
                  <a:gd name="T25" fmla="*/ 39473882 h 1315"/>
                  <a:gd name="T26" fmla="*/ 148361295 w 1811"/>
                  <a:gd name="T27" fmla="*/ 44391703 h 1315"/>
                  <a:gd name="T28" fmla="*/ 148361295 w 1811"/>
                  <a:gd name="T29" fmla="*/ 49309884 h 1315"/>
                  <a:gd name="T30" fmla="*/ 140962992 w 1811"/>
                  <a:gd name="T31" fmla="*/ 34555700 h 1315"/>
                  <a:gd name="T32" fmla="*/ 133564328 w 1811"/>
                  <a:gd name="T33" fmla="*/ 32096790 h 1315"/>
                  <a:gd name="T34" fmla="*/ 131098227 w 1811"/>
                  <a:gd name="T35" fmla="*/ 41932792 h 1315"/>
                  <a:gd name="T36" fmla="*/ 138496530 w 1811"/>
                  <a:gd name="T37" fmla="*/ 41932792 h 1315"/>
                  <a:gd name="T38" fmla="*/ 143429093 w 1811"/>
                  <a:gd name="T39" fmla="*/ 44391703 h 1315"/>
                  <a:gd name="T40" fmla="*/ 140962992 w 1811"/>
                  <a:gd name="T41" fmla="*/ 51768795 h 1315"/>
                  <a:gd name="T42" fmla="*/ 150827757 w 1811"/>
                  <a:gd name="T43" fmla="*/ 54227706 h 1315"/>
                  <a:gd name="T44" fmla="*/ 140962992 w 1811"/>
                  <a:gd name="T45" fmla="*/ 56686976 h 1315"/>
                  <a:gd name="T46" fmla="*/ 136030429 w 1811"/>
                  <a:gd name="T47" fmla="*/ 56686976 h 1315"/>
                  <a:gd name="T48" fmla="*/ 131098227 w 1811"/>
                  <a:gd name="T49" fmla="*/ 56686976 h 1315"/>
                  <a:gd name="T50" fmla="*/ 138496530 w 1811"/>
                  <a:gd name="T51" fmla="*/ 64193220 h 1315"/>
                  <a:gd name="T52" fmla="*/ 133564328 w 1811"/>
                  <a:gd name="T53" fmla="*/ 78947404 h 1315"/>
                  <a:gd name="T54" fmla="*/ 138496530 w 1811"/>
                  <a:gd name="T55" fmla="*/ 81406674 h 1315"/>
                  <a:gd name="T56" fmla="*/ 126165664 w 1811"/>
                  <a:gd name="T57" fmla="*/ 83865585 h 1315"/>
                  <a:gd name="T58" fmla="*/ 118637300 w 1811"/>
                  <a:gd name="T59" fmla="*/ 81406674 h 1315"/>
                  <a:gd name="T60" fmla="*/ 118637300 w 1811"/>
                  <a:gd name="T61" fmla="*/ 88783406 h 1315"/>
                  <a:gd name="T62" fmla="*/ 116171199 w 1811"/>
                  <a:gd name="T63" fmla="*/ 96160498 h 1315"/>
                  <a:gd name="T64" fmla="*/ 116171199 w 1811"/>
                  <a:gd name="T65" fmla="*/ 103537590 h 1315"/>
                  <a:gd name="T66" fmla="*/ 106306074 w 1811"/>
                  <a:gd name="T67" fmla="*/ 113503104 h 1315"/>
                  <a:gd name="T68" fmla="*/ 118637300 w 1811"/>
                  <a:gd name="T69" fmla="*/ 118291774 h 1315"/>
                  <a:gd name="T70" fmla="*/ 81644342 w 1811"/>
                  <a:gd name="T71" fmla="*/ 145470383 h 1315"/>
                  <a:gd name="T72" fmla="*/ 44521323 w 1811"/>
                  <a:gd name="T73" fmla="*/ 170060569 h 1315"/>
                  <a:gd name="T74" fmla="*/ 39589120 w 1811"/>
                  <a:gd name="T75" fmla="*/ 157765656 h 1315"/>
                  <a:gd name="T76" fmla="*/ 54386088 w 1811"/>
                  <a:gd name="T77" fmla="*/ 140552561 h 1315"/>
                  <a:gd name="T78" fmla="*/ 56852549 w 1811"/>
                  <a:gd name="T79" fmla="*/ 133175469 h 1315"/>
                  <a:gd name="T80" fmla="*/ 71779577 w 1811"/>
                  <a:gd name="T81" fmla="*/ 120750685 h 1315"/>
                  <a:gd name="T82" fmla="*/ 66717314 w 1811"/>
                  <a:gd name="T83" fmla="*/ 113503104 h 1315"/>
                  <a:gd name="T84" fmla="*/ 74245678 w 1811"/>
                  <a:gd name="T85" fmla="*/ 113503104 h 1315"/>
                  <a:gd name="T86" fmla="*/ 74245678 w 1811"/>
                  <a:gd name="T87" fmla="*/ 108455771 h 1315"/>
                  <a:gd name="T88" fmla="*/ 76711779 w 1811"/>
                  <a:gd name="T89" fmla="*/ 98619769 h 1315"/>
                  <a:gd name="T90" fmla="*/ 71779577 w 1811"/>
                  <a:gd name="T91" fmla="*/ 91242677 h 1315"/>
                  <a:gd name="T92" fmla="*/ 59318650 w 1811"/>
                  <a:gd name="T93" fmla="*/ 98619769 h 1315"/>
                  <a:gd name="T94" fmla="*/ 61914451 w 1811"/>
                  <a:gd name="T95" fmla="*/ 105996861 h 1315"/>
                  <a:gd name="T96" fmla="*/ 54386088 w 1811"/>
                  <a:gd name="T97" fmla="*/ 110914682 h 1315"/>
                  <a:gd name="T98" fmla="*/ 46987784 w 1811"/>
                  <a:gd name="T99" fmla="*/ 103537590 h 1315"/>
                  <a:gd name="T100" fmla="*/ 39589120 w 1811"/>
                  <a:gd name="T101" fmla="*/ 101078679 h 1315"/>
                  <a:gd name="T102" fmla="*/ 29724355 w 1811"/>
                  <a:gd name="T103" fmla="*/ 96160498 h 1315"/>
                  <a:gd name="T104" fmla="*/ 24791793 w 1811"/>
                  <a:gd name="T105" fmla="*/ 91242677 h 1315"/>
                  <a:gd name="T106" fmla="*/ 22325691 w 1811"/>
                  <a:gd name="T107" fmla="*/ 83865585 h 1315"/>
                  <a:gd name="T108" fmla="*/ 0 w 1811"/>
                  <a:gd name="T109" fmla="*/ 74029582 h 1315"/>
                  <a:gd name="T110" fmla="*/ 22325691 w 1811"/>
                  <a:gd name="T111" fmla="*/ 54227706 h 1315"/>
                  <a:gd name="T112" fmla="*/ 27257894 w 1811"/>
                  <a:gd name="T113" fmla="*/ 46850974 h 1315"/>
                  <a:gd name="T114" fmla="*/ 39589120 w 1811"/>
                  <a:gd name="T115" fmla="*/ 41932792 h 1315"/>
                  <a:gd name="T116" fmla="*/ 148361295 w 1811"/>
                  <a:gd name="T117" fmla="*/ 0 h 1315"/>
                  <a:gd name="T118" fmla="*/ 183018213 w 1811"/>
                  <a:gd name="T119" fmla="*/ 17342606 h 1315"/>
                  <a:gd name="T120" fmla="*/ 202747743 w 1811"/>
                  <a:gd name="T121" fmla="*/ 54227706 h 1315"/>
                  <a:gd name="T122" fmla="*/ 224943374 w 1811"/>
                  <a:gd name="T123" fmla="*/ 74029582 h 1315"/>
                  <a:gd name="T124" fmla="*/ 232471738 w 1811"/>
                  <a:gd name="T125" fmla="*/ 78947404 h 13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11" h="1315">
                    <a:moveTo>
                      <a:pt x="1791" y="629"/>
                    </a:moveTo>
                    <a:lnTo>
                      <a:pt x="1752" y="610"/>
                    </a:lnTo>
                    <a:lnTo>
                      <a:pt x="1696" y="610"/>
                    </a:lnTo>
                    <a:lnTo>
                      <a:pt x="1696" y="591"/>
                    </a:lnTo>
                    <a:lnTo>
                      <a:pt x="1676" y="572"/>
                    </a:lnTo>
                    <a:lnTo>
                      <a:pt x="1657" y="572"/>
                    </a:lnTo>
                    <a:lnTo>
                      <a:pt x="1581" y="515"/>
                    </a:lnTo>
                    <a:lnTo>
                      <a:pt x="1543" y="496"/>
                    </a:lnTo>
                    <a:lnTo>
                      <a:pt x="1505" y="496"/>
                    </a:lnTo>
                    <a:lnTo>
                      <a:pt x="1505" y="438"/>
                    </a:lnTo>
                    <a:lnTo>
                      <a:pt x="1486" y="400"/>
                    </a:lnTo>
                    <a:lnTo>
                      <a:pt x="1467" y="362"/>
                    </a:lnTo>
                    <a:lnTo>
                      <a:pt x="1429" y="343"/>
                    </a:lnTo>
                    <a:lnTo>
                      <a:pt x="1467" y="343"/>
                    </a:lnTo>
                    <a:lnTo>
                      <a:pt x="1505" y="343"/>
                    </a:lnTo>
                    <a:lnTo>
                      <a:pt x="1353" y="153"/>
                    </a:lnTo>
                    <a:lnTo>
                      <a:pt x="1334" y="95"/>
                    </a:lnTo>
                    <a:lnTo>
                      <a:pt x="1276" y="39"/>
                    </a:lnTo>
                    <a:lnTo>
                      <a:pt x="1239" y="19"/>
                    </a:lnTo>
                    <a:lnTo>
                      <a:pt x="1239" y="39"/>
                    </a:lnTo>
                    <a:lnTo>
                      <a:pt x="1200" y="0"/>
                    </a:lnTo>
                    <a:lnTo>
                      <a:pt x="1181" y="19"/>
                    </a:lnTo>
                    <a:lnTo>
                      <a:pt x="1162" y="57"/>
                    </a:lnTo>
                    <a:lnTo>
                      <a:pt x="1124" y="39"/>
                    </a:lnTo>
                    <a:lnTo>
                      <a:pt x="1124" y="57"/>
                    </a:lnTo>
                    <a:lnTo>
                      <a:pt x="1124" y="76"/>
                    </a:lnTo>
                    <a:lnTo>
                      <a:pt x="1105" y="76"/>
                    </a:lnTo>
                    <a:lnTo>
                      <a:pt x="1086" y="57"/>
                    </a:lnTo>
                    <a:lnTo>
                      <a:pt x="1086" y="76"/>
                    </a:lnTo>
                    <a:lnTo>
                      <a:pt x="1067" y="95"/>
                    </a:lnTo>
                    <a:lnTo>
                      <a:pt x="1067" y="134"/>
                    </a:lnTo>
                    <a:lnTo>
                      <a:pt x="1124" y="134"/>
                    </a:lnTo>
                    <a:lnTo>
                      <a:pt x="1105" y="171"/>
                    </a:lnTo>
                    <a:lnTo>
                      <a:pt x="1143" y="248"/>
                    </a:lnTo>
                    <a:lnTo>
                      <a:pt x="1143" y="305"/>
                    </a:lnTo>
                    <a:lnTo>
                      <a:pt x="1162" y="305"/>
                    </a:lnTo>
                    <a:lnTo>
                      <a:pt x="1162" y="324"/>
                    </a:lnTo>
                    <a:lnTo>
                      <a:pt x="1143" y="324"/>
                    </a:lnTo>
                    <a:lnTo>
                      <a:pt x="1143" y="343"/>
                    </a:lnTo>
                    <a:lnTo>
                      <a:pt x="1162" y="362"/>
                    </a:lnTo>
                    <a:lnTo>
                      <a:pt x="1162" y="381"/>
                    </a:lnTo>
                    <a:lnTo>
                      <a:pt x="1143" y="381"/>
                    </a:lnTo>
                    <a:lnTo>
                      <a:pt x="1124" y="324"/>
                    </a:lnTo>
                    <a:lnTo>
                      <a:pt x="1105" y="305"/>
                    </a:lnTo>
                    <a:lnTo>
                      <a:pt x="1086" y="267"/>
                    </a:lnTo>
                    <a:lnTo>
                      <a:pt x="1029" y="267"/>
                    </a:lnTo>
                    <a:lnTo>
                      <a:pt x="1048" y="248"/>
                    </a:lnTo>
                    <a:lnTo>
                      <a:pt x="1029" y="248"/>
                    </a:lnTo>
                    <a:lnTo>
                      <a:pt x="1010" y="267"/>
                    </a:lnTo>
                    <a:lnTo>
                      <a:pt x="990" y="324"/>
                    </a:lnTo>
                    <a:lnTo>
                      <a:pt x="1010" y="324"/>
                    </a:lnTo>
                    <a:lnTo>
                      <a:pt x="1029" y="324"/>
                    </a:lnTo>
                    <a:lnTo>
                      <a:pt x="1029" y="305"/>
                    </a:lnTo>
                    <a:lnTo>
                      <a:pt x="1067" y="324"/>
                    </a:lnTo>
                    <a:lnTo>
                      <a:pt x="1105" y="324"/>
                    </a:lnTo>
                    <a:lnTo>
                      <a:pt x="1105" y="343"/>
                    </a:lnTo>
                    <a:lnTo>
                      <a:pt x="1086" y="343"/>
                    </a:lnTo>
                    <a:lnTo>
                      <a:pt x="1086" y="381"/>
                    </a:lnTo>
                    <a:lnTo>
                      <a:pt x="1086" y="400"/>
                    </a:lnTo>
                    <a:lnTo>
                      <a:pt x="1105" y="400"/>
                    </a:lnTo>
                    <a:lnTo>
                      <a:pt x="1124" y="419"/>
                    </a:lnTo>
                    <a:lnTo>
                      <a:pt x="1162" y="419"/>
                    </a:lnTo>
                    <a:lnTo>
                      <a:pt x="1143" y="438"/>
                    </a:lnTo>
                    <a:lnTo>
                      <a:pt x="1105" y="457"/>
                    </a:lnTo>
                    <a:lnTo>
                      <a:pt x="1086" y="438"/>
                    </a:lnTo>
                    <a:lnTo>
                      <a:pt x="1067" y="419"/>
                    </a:lnTo>
                    <a:lnTo>
                      <a:pt x="1029" y="419"/>
                    </a:lnTo>
                    <a:lnTo>
                      <a:pt x="1048" y="438"/>
                    </a:lnTo>
                    <a:lnTo>
                      <a:pt x="1029" y="438"/>
                    </a:lnTo>
                    <a:lnTo>
                      <a:pt x="1010" y="438"/>
                    </a:lnTo>
                    <a:lnTo>
                      <a:pt x="1029" y="457"/>
                    </a:lnTo>
                    <a:lnTo>
                      <a:pt x="1048" y="476"/>
                    </a:lnTo>
                    <a:lnTo>
                      <a:pt x="1067" y="496"/>
                    </a:lnTo>
                    <a:lnTo>
                      <a:pt x="1010" y="552"/>
                    </a:lnTo>
                    <a:lnTo>
                      <a:pt x="1010" y="591"/>
                    </a:lnTo>
                    <a:lnTo>
                      <a:pt x="1029" y="610"/>
                    </a:lnTo>
                    <a:lnTo>
                      <a:pt x="1105" y="610"/>
                    </a:lnTo>
                    <a:lnTo>
                      <a:pt x="1105" y="648"/>
                    </a:lnTo>
                    <a:lnTo>
                      <a:pt x="1067" y="629"/>
                    </a:lnTo>
                    <a:lnTo>
                      <a:pt x="1029" y="610"/>
                    </a:lnTo>
                    <a:lnTo>
                      <a:pt x="990" y="610"/>
                    </a:lnTo>
                    <a:lnTo>
                      <a:pt x="972" y="648"/>
                    </a:lnTo>
                    <a:lnTo>
                      <a:pt x="953" y="648"/>
                    </a:lnTo>
                    <a:lnTo>
                      <a:pt x="934" y="610"/>
                    </a:lnTo>
                    <a:lnTo>
                      <a:pt x="914" y="629"/>
                    </a:lnTo>
                    <a:lnTo>
                      <a:pt x="895" y="648"/>
                    </a:lnTo>
                    <a:lnTo>
                      <a:pt x="895" y="686"/>
                    </a:lnTo>
                    <a:lnTo>
                      <a:pt x="914" y="686"/>
                    </a:lnTo>
                    <a:lnTo>
                      <a:pt x="934" y="705"/>
                    </a:lnTo>
                    <a:lnTo>
                      <a:pt x="934" y="724"/>
                    </a:lnTo>
                    <a:lnTo>
                      <a:pt x="895" y="743"/>
                    </a:lnTo>
                    <a:lnTo>
                      <a:pt x="895" y="762"/>
                    </a:lnTo>
                    <a:lnTo>
                      <a:pt x="914" y="800"/>
                    </a:lnTo>
                    <a:lnTo>
                      <a:pt x="895" y="800"/>
                    </a:lnTo>
                    <a:lnTo>
                      <a:pt x="858" y="819"/>
                    </a:lnTo>
                    <a:lnTo>
                      <a:pt x="819" y="838"/>
                    </a:lnTo>
                    <a:lnTo>
                      <a:pt x="819" y="877"/>
                    </a:lnTo>
                    <a:lnTo>
                      <a:pt x="838" y="914"/>
                    </a:lnTo>
                    <a:lnTo>
                      <a:pt x="876" y="933"/>
                    </a:lnTo>
                    <a:lnTo>
                      <a:pt x="914" y="914"/>
                    </a:lnTo>
                    <a:lnTo>
                      <a:pt x="858" y="1029"/>
                    </a:lnTo>
                    <a:lnTo>
                      <a:pt x="762" y="1086"/>
                    </a:lnTo>
                    <a:lnTo>
                      <a:pt x="629" y="1124"/>
                    </a:lnTo>
                    <a:lnTo>
                      <a:pt x="553" y="1162"/>
                    </a:lnTo>
                    <a:lnTo>
                      <a:pt x="381" y="1314"/>
                    </a:lnTo>
                    <a:lnTo>
                      <a:pt x="343" y="1314"/>
                    </a:lnTo>
                    <a:lnTo>
                      <a:pt x="324" y="1295"/>
                    </a:lnTo>
                    <a:lnTo>
                      <a:pt x="305" y="1258"/>
                    </a:lnTo>
                    <a:lnTo>
                      <a:pt x="305" y="1219"/>
                    </a:lnTo>
                    <a:lnTo>
                      <a:pt x="362" y="1200"/>
                    </a:lnTo>
                    <a:lnTo>
                      <a:pt x="419" y="1124"/>
                    </a:lnTo>
                    <a:lnTo>
                      <a:pt x="419" y="1086"/>
                    </a:lnTo>
                    <a:lnTo>
                      <a:pt x="400" y="1048"/>
                    </a:lnTo>
                    <a:lnTo>
                      <a:pt x="400" y="1029"/>
                    </a:lnTo>
                    <a:lnTo>
                      <a:pt x="438" y="1029"/>
                    </a:lnTo>
                    <a:lnTo>
                      <a:pt x="495" y="1010"/>
                    </a:lnTo>
                    <a:lnTo>
                      <a:pt x="553" y="972"/>
                    </a:lnTo>
                    <a:lnTo>
                      <a:pt x="553" y="933"/>
                    </a:lnTo>
                    <a:lnTo>
                      <a:pt x="495" y="914"/>
                    </a:lnTo>
                    <a:lnTo>
                      <a:pt x="495" y="877"/>
                    </a:lnTo>
                    <a:lnTo>
                      <a:pt x="514" y="877"/>
                    </a:lnTo>
                    <a:lnTo>
                      <a:pt x="514" y="857"/>
                    </a:lnTo>
                    <a:lnTo>
                      <a:pt x="533" y="857"/>
                    </a:lnTo>
                    <a:lnTo>
                      <a:pt x="572" y="877"/>
                    </a:lnTo>
                    <a:lnTo>
                      <a:pt x="591" y="877"/>
                    </a:lnTo>
                    <a:lnTo>
                      <a:pt x="591" y="857"/>
                    </a:lnTo>
                    <a:lnTo>
                      <a:pt x="572" y="838"/>
                    </a:lnTo>
                    <a:lnTo>
                      <a:pt x="572" y="800"/>
                    </a:lnTo>
                    <a:lnTo>
                      <a:pt x="591" y="800"/>
                    </a:lnTo>
                    <a:lnTo>
                      <a:pt x="591" y="762"/>
                    </a:lnTo>
                    <a:lnTo>
                      <a:pt x="572" y="743"/>
                    </a:lnTo>
                    <a:lnTo>
                      <a:pt x="572" y="705"/>
                    </a:lnTo>
                    <a:lnTo>
                      <a:pt x="553" y="705"/>
                    </a:lnTo>
                    <a:lnTo>
                      <a:pt x="533" y="724"/>
                    </a:lnTo>
                    <a:lnTo>
                      <a:pt x="477" y="743"/>
                    </a:lnTo>
                    <a:lnTo>
                      <a:pt x="457" y="762"/>
                    </a:lnTo>
                    <a:lnTo>
                      <a:pt x="477" y="800"/>
                    </a:lnTo>
                    <a:lnTo>
                      <a:pt x="477" y="819"/>
                    </a:lnTo>
                    <a:lnTo>
                      <a:pt x="477" y="838"/>
                    </a:lnTo>
                    <a:lnTo>
                      <a:pt x="457" y="857"/>
                    </a:lnTo>
                    <a:lnTo>
                      <a:pt x="419" y="857"/>
                    </a:lnTo>
                    <a:lnTo>
                      <a:pt x="400" y="857"/>
                    </a:lnTo>
                    <a:lnTo>
                      <a:pt x="381" y="857"/>
                    </a:lnTo>
                    <a:lnTo>
                      <a:pt x="362" y="800"/>
                    </a:lnTo>
                    <a:lnTo>
                      <a:pt x="324" y="800"/>
                    </a:lnTo>
                    <a:lnTo>
                      <a:pt x="305" y="781"/>
                    </a:lnTo>
                    <a:lnTo>
                      <a:pt x="267" y="743"/>
                    </a:lnTo>
                    <a:lnTo>
                      <a:pt x="248" y="743"/>
                    </a:lnTo>
                    <a:lnTo>
                      <a:pt x="229" y="743"/>
                    </a:lnTo>
                    <a:lnTo>
                      <a:pt x="210" y="743"/>
                    </a:lnTo>
                    <a:lnTo>
                      <a:pt x="191" y="724"/>
                    </a:lnTo>
                    <a:lnTo>
                      <a:pt x="191" y="705"/>
                    </a:lnTo>
                    <a:lnTo>
                      <a:pt x="210" y="667"/>
                    </a:lnTo>
                    <a:lnTo>
                      <a:pt x="191" y="648"/>
                    </a:lnTo>
                    <a:lnTo>
                      <a:pt x="172" y="648"/>
                    </a:lnTo>
                    <a:lnTo>
                      <a:pt x="38" y="610"/>
                    </a:lnTo>
                    <a:lnTo>
                      <a:pt x="19" y="610"/>
                    </a:lnTo>
                    <a:lnTo>
                      <a:pt x="0" y="572"/>
                    </a:lnTo>
                    <a:lnTo>
                      <a:pt x="19" y="572"/>
                    </a:lnTo>
                    <a:lnTo>
                      <a:pt x="76" y="515"/>
                    </a:lnTo>
                    <a:lnTo>
                      <a:pt x="172" y="419"/>
                    </a:lnTo>
                    <a:lnTo>
                      <a:pt x="191" y="400"/>
                    </a:lnTo>
                    <a:lnTo>
                      <a:pt x="210" y="381"/>
                    </a:lnTo>
                    <a:lnTo>
                      <a:pt x="210" y="362"/>
                    </a:lnTo>
                    <a:lnTo>
                      <a:pt x="229" y="324"/>
                    </a:lnTo>
                    <a:lnTo>
                      <a:pt x="305" y="324"/>
                    </a:lnTo>
                    <a:lnTo>
                      <a:pt x="762" y="191"/>
                    </a:lnTo>
                    <a:lnTo>
                      <a:pt x="1029" y="39"/>
                    </a:lnTo>
                    <a:lnTo>
                      <a:pt x="1143" y="0"/>
                    </a:lnTo>
                    <a:lnTo>
                      <a:pt x="1257" y="0"/>
                    </a:lnTo>
                    <a:lnTo>
                      <a:pt x="1371" y="39"/>
                    </a:lnTo>
                    <a:lnTo>
                      <a:pt x="1410" y="134"/>
                    </a:lnTo>
                    <a:lnTo>
                      <a:pt x="1429" y="191"/>
                    </a:lnTo>
                    <a:lnTo>
                      <a:pt x="1524" y="305"/>
                    </a:lnTo>
                    <a:lnTo>
                      <a:pt x="1562" y="419"/>
                    </a:lnTo>
                    <a:lnTo>
                      <a:pt x="1600" y="476"/>
                    </a:lnTo>
                    <a:lnTo>
                      <a:pt x="1696" y="572"/>
                    </a:lnTo>
                    <a:lnTo>
                      <a:pt x="1733" y="572"/>
                    </a:lnTo>
                    <a:lnTo>
                      <a:pt x="1810" y="591"/>
                    </a:lnTo>
                    <a:lnTo>
                      <a:pt x="1791" y="610"/>
                    </a:lnTo>
                    <a:lnTo>
                      <a:pt x="1791" y="62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5" name="Freeform 14">
                <a:extLst>
                  <a:ext uri="{FF2B5EF4-FFF2-40B4-BE49-F238E27FC236}">
                    <a16:creationId xmlns:a16="http://schemas.microsoft.com/office/drawing/2014/main" id="{D44D8620-377C-6747-A701-2F5A18294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3775" y="2346325"/>
                <a:ext cx="1090613" cy="801688"/>
              </a:xfrm>
              <a:custGeom>
                <a:avLst/>
                <a:gdLst>
                  <a:gd name="T0" fmla="*/ 2461618 w 3030"/>
                  <a:gd name="T1" fmla="*/ 46697876 h 2229"/>
                  <a:gd name="T2" fmla="*/ 54283732 w 3030"/>
                  <a:gd name="T3" fmla="*/ 68947326 h 2229"/>
                  <a:gd name="T4" fmla="*/ 244341944 w 3030"/>
                  <a:gd name="T5" fmla="*/ 12288953 h 2229"/>
                  <a:gd name="T6" fmla="*/ 150543467 w 3030"/>
                  <a:gd name="T7" fmla="*/ 54200799 h 2229"/>
                  <a:gd name="T8" fmla="*/ 123466390 w 3030"/>
                  <a:gd name="T9" fmla="*/ 68947326 h 2229"/>
                  <a:gd name="T10" fmla="*/ 81490387 w 3030"/>
                  <a:gd name="T11" fmla="*/ 86151788 h 2229"/>
                  <a:gd name="T12" fmla="*/ 81490387 w 3030"/>
                  <a:gd name="T13" fmla="*/ 101028153 h 2229"/>
                  <a:gd name="T14" fmla="*/ 96259735 w 3030"/>
                  <a:gd name="T15" fmla="*/ 101028153 h 2229"/>
                  <a:gd name="T16" fmla="*/ 125928008 w 3030"/>
                  <a:gd name="T17" fmla="*/ 86151788 h 2229"/>
                  <a:gd name="T18" fmla="*/ 150543467 w 3030"/>
                  <a:gd name="T19" fmla="*/ 101028153 h 2229"/>
                  <a:gd name="T20" fmla="*/ 170365629 w 3030"/>
                  <a:gd name="T21" fmla="*/ 76320770 h 2229"/>
                  <a:gd name="T22" fmla="*/ 190057852 w 3030"/>
                  <a:gd name="T23" fmla="*/ 83694213 h 2229"/>
                  <a:gd name="T24" fmla="*/ 209750436 w 3030"/>
                  <a:gd name="T25" fmla="*/ 83694213 h 2229"/>
                  <a:gd name="T26" fmla="*/ 207288818 w 3030"/>
                  <a:gd name="T27" fmla="*/ 86151788 h 2229"/>
                  <a:gd name="T28" fmla="*/ 229572597 w 3030"/>
                  <a:gd name="T29" fmla="*/ 76320770 h 2229"/>
                  <a:gd name="T30" fmla="*/ 227110979 w 3030"/>
                  <a:gd name="T31" fmla="*/ 73862835 h 2229"/>
                  <a:gd name="T32" fmla="*/ 229572597 w 3030"/>
                  <a:gd name="T33" fmla="*/ 68947326 h 2229"/>
                  <a:gd name="T34" fmla="*/ 251726438 w 3030"/>
                  <a:gd name="T35" fmla="*/ 71405260 h 2229"/>
                  <a:gd name="T36" fmla="*/ 261572550 w 3030"/>
                  <a:gd name="T37" fmla="*/ 51742864 h 2229"/>
                  <a:gd name="T38" fmla="*/ 266625364 w 3030"/>
                  <a:gd name="T39" fmla="*/ 41782367 h 2229"/>
                  <a:gd name="T40" fmla="*/ 291240823 w 3030"/>
                  <a:gd name="T41" fmla="*/ 46697876 h 2229"/>
                  <a:gd name="T42" fmla="*/ 298625677 w 3030"/>
                  <a:gd name="T43" fmla="*/ 54200799 h 2229"/>
                  <a:gd name="T44" fmla="*/ 298625677 w 3030"/>
                  <a:gd name="T45" fmla="*/ 44240302 h 2229"/>
                  <a:gd name="T46" fmla="*/ 298625677 w 3030"/>
                  <a:gd name="T47" fmla="*/ 31951349 h 2229"/>
                  <a:gd name="T48" fmla="*/ 249264820 w 3030"/>
                  <a:gd name="T49" fmla="*/ 9831018 h 2229"/>
                  <a:gd name="T50" fmla="*/ 340601679 w 3030"/>
                  <a:gd name="T51" fmla="*/ 12288953 h 2229"/>
                  <a:gd name="T52" fmla="*/ 352909409 w 3030"/>
                  <a:gd name="T53" fmla="*/ 59116308 h 2229"/>
                  <a:gd name="T54" fmla="*/ 350447791 w 3030"/>
                  <a:gd name="T55" fmla="*/ 73862835 h 2229"/>
                  <a:gd name="T56" fmla="*/ 362885099 w 3030"/>
                  <a:gd name="T57" fmla="*/ 91067297 h 2229"/>
                  <a:gd name="T58" fmla="*/ 365346716 w 3030"/>
                  <a:gd name="T59" fmla="*/ 162602036 h 2229"/>
                  <a:gd name="T60" fmla="*/ 360293903 w 3030"/>
                  <a:gd name="T61" fmla="*/ 201926469 h 2229"/>
                  <a:gd name="T62" fmla="*/ 372731210 w 3030"/>
                  <a:gd name="T63" fmla="*/ 219260409 h 2229"/>
                  <a:gd name="T64" fmla="*/ 357832645 w 3030"/>
                  <a:gd name="T65" fmla="*/ 226633853 h 2229"/>
                  <a:gd name="T66" fmla="*/ 338140061 w 3030"/>
                  <a:gd name="T67" fmla="*/ 219260409 h 2229"/>
                  <a:gd name="T68" fmla="*/ 315985860 w 3030"/>
                  <a:gd name="T69" fmla="*/ 229091787 h 2229"/>
                  <a:gd name="T70" fmla="*/ 278933093 w 3030"/>
                  <a:gd name="T71" fmla="*/ 229091787 h 2229"/>
                  <a:gd name="T72" fmla="*/ 278933093 w 3030"/>
                  <a:gd name="T73" fmla="*/ 246425368 h 2229"/>
                  <a:gd name="T74" fmla="*/ 269086981 w 3030"/>
                  <a:gd name="T75" fmla="*/ 268545699 h 2229"/>
                  <a:gd name="T76" fmla="*/ 227110979 w 3030"/>
                  <a:gd name="T77" fmla="*/ 275918782 h 2229"/>
                  <a:gd name="T78" fmla="*/ 222058165 w 3030"/>
                  <a:gd name="T79" fmla="*/ 280834651 h 2229"/>
                  <a:gd name="T80" fmla="*/ 207288818 w 3030"/>
                  <a:gd name="T81" fmla="*/ 283292226 h 2229"/>
                  <a:gd name="T82" fmla="*/ 170365629 w 3030"/>
                  <a:gd name="T83" fmla="*/ 278376717 h 2229"/>
                  <a:gd name="T84" fmla="*/ 158057899 w 3030"/>
                  <a:gd name="T85" fmla="*/ 280834651 h 2229"/>
                  <a:gd name="T86" fmla="*/ 148081849 w 3030"/>
                  <a:gd name="T87" fmla="*/ 261172255 h 2229"/>
                  <a:gd name="T88" fmla="*/ 138235738 w 3030"/>
                  <a:gd name="T89" fmla="*/ 241380380 h 2229"/>
                  <a:gd name="T90" fmla="*/ 96259735 w 3030"/>
                  <a:gd name="T91" fmla="*/ 197140438 h 2229"/>
                  <a:gd name="T92" fmla="*/ 81490387 w 3030"/>
                  <a:gd name="T93" fmla="*/ 187179941 h 2229"/>
                  <a:gd name="T94" fmla="*/ 74105894 w 3030"/>
                  <a:gd name="T95" fmla="*/ 189637516 h 2229"/>
                  <a:gd name="T96" fmla="*/ 64129844 w 3030"/>
                  <a:gd name="T97" fmla="*/ 174890989 h 2229"/>
                  <a:gd name="T98" fmla="*/ 59336546 w 3030"/>
                  <a:gd name="T99" fmla="*/ 174890989 h 2229"/>
                  <a:gd name="T100" fmla="*/ 54283732 w 3030"/>
                  <a:gd name="T101" fmla="*/ 169975479 h 2229"/>
                  <a:gd name="T102" fmla="*/ 64129844 w 3030"/>
                  <a:gd name="T103" fmla="*/ 147855149 h 2229"/>
                  <a:gd name="T104" fmla="*/ 61668586 w 3030"/>
                  <a:gd name="T105" fmla="*/ 125605699 h 2229"/>
                  <a:gd name="T106" fmla="*/ 54283732 w 3030"/>
                  <a:gd name="T107" fmla="*/ 118232615 h 2229"/>
                  <a:gd name="T108" fmla="*/ 47028816 w 3030"/>
                  <a:gd name="T109" fmla="*/ 123148125 h 2229"/>
                  <a:gd name="T110" fmla="*/ 39514385 w 3030"/>
                  <a:gd name="T111" fmla="*/ 113316747 h 2229"/>
                  <a:gd name="T112" fmla="*/ 27206655 w 3030"/>
                  <a:gd name="T113" fmla="*/ 103356250 h 2229"/>
                  <a:gd name="T114" fmla="*/ 17360543 w 3030"/>
                  <a:gd name="T115" fmla="*/ 76320770 h 22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30" h="2229">
                    <a:moveTo>
                      <a:pt x="134" y="590"/>
                    </a:moveTo>
                    <a:lnTo>
                      <a:pt x="58" y="514"/>
                    </a:lnTo>
                    <a:lnTo>
                      <a:pt x="0" y="419"/>
                    </a:lnTo>
                    <a:lnTo>
                      <a:pt x="19" y="361"/>
                    </a:lnTo>
                    <a:lnTo>
                      <a:pt x="134" y="419"/>
                    </a:lnTo>
                    <a:lnTo>
                      <a:pt x="210" y="476"/>
                    </a:lnTo>
                    <a:lnTo>
                      <a:pt x="305" y="514"/>
                    </a:lnTo>
                    <a:lnTo>
                      <a:pt x="419" y="533"/>
                    </a:lnTo>
                    <a:lnTo>
                      <a:pt x="553" y="514"/>
                    </a:lnTo>
                    <a:lnTo>
                      <a:pt x="972" y="400"/>
                    </a:lnTo>
                    <a:lnTo>
                      <a:pt x="1886" y="76"/>
                    </a:lnTo>
                    <a:lnTo>
                      <a:pt x="1886" y="95"/>
                    </a:lnTo>
                    <a:lnTo>
                      <a:pt x="1829" y="114"/>
                    </a:lnTo>
                    <a:lnTo>
                      <a:pt x="1562" y="209"/>
                    </a:lnTo>
                    <a:lnTo>
                      <a:pt x="1315" y="342"/>
                    </a:lnTo>
                    <a:lnTo>
                      <a:pt x="1162" y="419"/>
                    </a:lnTo>
                    <a:lnTo>
                      <a:pt x="1029" y="514"/>
                    </a:lnTo>
                    <a:lnTo>
                      <a:pt x="1010" y="514"/>
                    </a:lnTo>
                    <a:lnTo>
                      <a:pt x="972" y="533"/>
                    </a:lnTo>
                    <a:lnTo>
                      <a:pt x="953" y="533"/>
                    </a:lnTo>
                    <a:lnTo>
                      <a:pt x="839" y="628"/>
                    </a:lnTo>
                    <a:lnTo>
                      <a:pt x="781" y="647"/>
                    </a:lnTo>
                    <a:lnTo>
                      <a:pt x="667" y="647"/>
                    </a:lnTo>
                    <a:lnTo>
                      <a:pt x="629" y="666"/>
                    </a:lnTo>
                    <a:lnTo>
                      <a:pt x="610" y="666"/>
                    </a:lnTo>
                    <a:lnTo>
                      <a:pt x="572" y="742"/>
                    </a:lnTo>
                    <a:lnTo>
                      <a:pt x="572" y="762"/>
                    </a:lnTo>
                    <a:lnTo>
                      <a:pt x="629" y="781"/>
                    </a:lnTo>
                    <a:lnTo>
                      <a:pt x="648" y="781"/>
                    </a:lnTo>
                    <a:lnTo>
                      <a:pt x="667" y="762"/>
                    </a:lnTo>
                    <a:lnTo>
                      <a:pt x="705" y="762"/>
                    </a:lnTo>
                    <a:lnTo>
                      <a:pt x="743" y="781"/>
                    </a:lnTo>
                    <a:lnTo>
                      <a:pt x="820" y="781"/>
                    </a:lnTo>
                    <a:lnTo>
                      <a:pt x="915" y="762"/>
                    </a:lnTo>
                    <a:lnTo>
                      <a:pt x="953" y="723"/>
                    </a:lnTo>
                    <a:lnTo>
                      <a:pt x="972" y="666"/>
                    </a:lnTo>
                    <a:lnTo>
                      <a:pt x="1029" y="685"/>
                    </a:lnTo>
                    <a:lnTo>
                      <a:pt x="1105" y="742"/>
                    </a:lnTo>
                    <a:lnTo>
                      <a:pt x="1143" y="781"/>
                    </a:lnTo>
                    <a:lnTo>
                      <a:pt x="1162" y="781"/>
                    </a:lnTo>
                    <a:lnTo>
                      <a:pt x="1181" y="723"/>
                    </a:lnTo>
                    <a:lnTo>
                      <a:pt x="1220" y="666"/>
                    </a:lnTo>
                    <a:lnTo>
                      <a:pt x="1277" y="609"/>
                    </a:lnTo>
                    <a:lnTo>
                      <a:pt x="1315" y="590"/>
                    </a:lnTo>
                    <a:lnTo>
                      <a:pt x="1353" y="571"/>
                    </a:lnTo>
                    <a:lnTo>
                      <a:pt x="1391" y="590"/>
                    </a:lnTo>
                    <a:lnTo>
                      <a:pt x="1429" y="609"/>
                    </a:lnTo>
                    <a:lnTo>
                      <a:pt x="1467" y="647"/>
                    </a:lnTo>
                    <a:lnTo>
                      <a:pt x="1505" y="628"/>
                    </a:lnTo>
                    <a:lnTo>
                      <a:pt x="1543" y="628"/>
                    </a:lnTo>
                    <a:lnTo>
                      <a:pt x="1582" y="628"/>
                    </a:lnTo>
                    <a:lnTo>
                      <a:pt x="1619" y="647"/>
                    </a:lnTo>
                    <a:lnTo>
                      <a:pt x="1600" y="647"/>
                    </a:lnTo>
                    <a:lnTo>
                      <a:pt x="1600" y="666"/>
                    </a:lnTo>
                    <a:lnTo>
                      <a:pt x="1638" y="666"/>
                    </a:lnTo>
                    <a:lnTo>
                      <a:pt x="1696" y="666"/>
                    </a:lnTo>
                    <a:lnTo>
                      <a:pt x="1734" y="628"/>
                    </a:lnTo>
                    <a:lnTo>
                      <a:pt x="1772" y="590"/>
                    </a:lnTo>
                    <a:lnTo>
                      <a:pt x="1753" y="590"/>
                    </a:lnTo>
                    <a:lnTo>
                      <a:pt x="1753" y="571"/>
                    </a:lnTo>
                    <a:lnTo>
                      <a:pt x="1772" y="552"/>
                    </a:lnTo>
                    <a:lnTo>
                      <a:pt x="1772" y="533"/>
                    </a:lnTo>
                    <a:lnTo>
                      <a:pt x="1886" y="590"/>
                    </a:lnTo>
                    <a:lnTo>
                      <a:pt x="1905" y="609"/>
                    </a:lnTo>
                    <a:lnTo>
                      <a:pt x="1924" y="590"/>
                    </a:lnTo>
                    <a:lnTo>
                      <a:pt x="1943" y="552"/>
                    </a:lnTo>
                    <a:lnTo>
                      <a:pt x="1981" y="495"/>
                    </a:lnTo>
                    <a:lnTo>
                      <a:pt x="1963" y="457"/>
                    </a:lnTo>
                    <a:lnTo>
                      <a:pt x="1981" y="437"/>
                    </a:lnTo>
                    <a:lnTo>
                      <a:pt x="2019" y="400"/>
                    </a:lnTo>
                    <a:lnTo>
                      <a:pt x="2039" y="381"/>
                    </a:lnTo>
                    <a:lnTo>
                      <a:pt x="2039" y="361"/>
                    </a:lnTo>
                    <a:lnTo>
                      <a:pt x="2039" y="342"/>
                    </a:lnTo>
                    <a:lnTo>
                      <a:pt x="2058" y="323"/>
                    </a:lnTo>
                    <a:lnTo>
                      <a:pt x="2077" y="323"/>
                    </a:lnTo>
                    <a:lnTo>
                      <a:pt x="2172" y="323"/>
                    </a:lnTo>
                    <a:lnTo>
                      <a:pt x="2210" y="342"/>
                    </a:lnTo>
                    <a:lnTo>
                      <a:pt x="2248" y="361"/>
                    </a:lnTo>
                    <a:lnTo>
                      <a:pt x="2267" y="381"/>
                    </a:lnTo>
                    <a:lnTo>
                      <a:pt x="2267" y="400"/>
                    </a:lnTo>
                    <a:lnTo>
                      <a:pt x="2267" y="419"/>
                    </a:lnTo>
                    <a:lnTo>
                      <a:pt x="2305" y="419"/>
                    </a:lnTo>
                    <a:lnTo>
                      <a:pt x="2324" y="419"/>
                    </a:lnTo>
                    <a:lnTo>
                      <a:pt x="2344" y="400"/>
                    </a:lnTo>
                    <a:lnTo>
                      <a:pt x="2362" y="361"/>
                    </a:lnTo>
                    <a:lnTo>
                      <a:pt x="2305" y="342"/>
                    </a:lnTo>
                    <a:lnTo>
                      <a:pt x="2324" y="323"/>
                    </a:lnTo>
                    <a:lnTo>
                      <a:pt x="2344" y="323"/>
                    </a:lnTo>
                    <a:lnTo>
                      <a:pt x="2362" y="323"/>
                    </a:lnTo>
                    <a:lnTo>
                      <a:pt x="2305" y="247"/>
                    </a:lnTo>
                    <a:lnTo>
                      <a:pt x="2172" y="152"/>
                    </a:lnTo>
                    <a:lnTo>
                      <a:pt x="2039" y="95"/>
                    </a:lnTo>
                    <a:lnTo>
                      <a:pt x="1886" y="95"/>
                    </a:lnTo>
                    <a:lnTo>
                      <a:pt x="1924" y="76"/>
                    </a:lnTo>
                    <a:lnTo>
                      <a:pt x="2000" y="38"/>
                    </a:lnTo>
                    <a:lnTo>
                      <a:pt x="2248" y="0"/>
                    </a:lnTo>
                    <a:lnTo>
                      <a:pt x="2344" y="19"/>
                    </a:lnTo>
                    <a:lnTo>
                      <a:pt x="2629" y="95"/>
                    </a:lnTo>
                    <a:lnTo>
                      <a:pt x="3029" y="285"/>
                    </a:lnTo>
                    <a:lnTo>
                      <a:pt x="2801" y="400"/>
                    </a:lnTo>
                    <a:lnTo>
                      <a:pt x="2724" y="457"/>
                    </a:lnTo>
                    <a:lnTo>
                      <a:pt x="2705" y="476"/>
                    </a:lnTo>
                    <a:lnTo>
                      <a:pt x="2705" y="514"/>
                    </a:lnTo>
                    <a:lnTo>
                      <a:pt x="2705" y="552"/>
                    </a:lnTo>
                    <a:lnTo>
                      <a:pt x="2705" y="571"/>
                    </a:lnTo>
                    <a:lnTo>
                      <a:pt x="2724" y="590"/>
                    </a:lnTo>
                    <a:lnTo>
                      <a:pt x="2762" y="647"/>
                    </a:lnTo>
                    <a:lnTo>
                      <a:pt x="2781" y="666"/>
                    </a:lnTo>
                    <a:lnTo>
                      <a:pt x="2801" y="704"/>
                    </a:lnTo>
                    <a:lnTo>
                      <a:pt x="2820" y="914"/>
                    </a:lnTo>
                    <a:lnTo>
                      <a:pt x="2820" y="1028"/>
                    </a:lnTo>
                    <a:lnTo>
                      <a:pt x="2820" y="1199"/>
                    </a:lnTo>
                    <a:lnTo>
                      <a:pt x="2820" y="1257"/>
                    </a:lnTo>
                    <a:lnTo>
                      <a:pt x="2820" y="1314"/>
                    </a:lnTo>
                    <a:lnTo>
                      <a:pt x="2820" y="1409"/>
                    </a:lnTo>
                    <a:lnTo>
                      <a:pt x="2820" y="1466"/>
                    </a:lnTo>
                    <a:lnTo>
                      <a:pt x="2781" y="1561"/>
                    </a:lnTo>
                    <a:lnTo>
                      <a:pt x="2801" y="1580"/>
                    </a:lnTo>
                    <a:lnTo>
                      <a:pt x="2801" y="1619"/>
                    </a:lnTo>
                    <a:lnTo>
                      <a:pt x="2857" y="1656"/>
                    </a:lnTo>
                    <a:lnTo>
                      <a:pt x="2877" y="1695"/>
                    </a:lnTo>
                    <a:lnTo>
                      <a:pt x="2857" y="1714"/>
                    </a:lnTo>
                    <a:lnTo>
                      <a:pt x="2820" y="1714"/>
                    </a:lnTo>
                    <a:lnTo>
                      <a:pt x="2781" y="1733"/>
                    </a:lnTo>
                    <a:lnTo>
                      <a:pt x="2762" y="1752"/>
                    </a:lnTo>
                    <a:lnTo>
                      <a:pt x="2724" y="1771"/>
                    </a:lnTo>
                    <a:lnTo>
                      <a:pt x="2648" y="1714"/>
                    </a:lnTo>
                    <a:lnTo>
                      <a:pt x="2629" y="1695"/>
                    </a:lnTo>
                    <a:lnTo>
                      <a:pt x="2610" y="1695"/>
                    </a:lnTo>
                    <a:lnTo>
                      <a:pt x="2572" y="1695"/>
                    </a:lnTo>
                    <a:lnTo>
                      <a:pt x="2534" y="1695"/>
                    </a:lnTo>
                    <a:lnTo>
                      <a:pt x="2496" y="1714"/>
                    </a:lnTo>
                    <a:lnTo>
                      <a:pt x="2439" y="1771"/>
                    </a:lnTo>
                    <a:lnTo>
                      <a:pt x="2400" y="1771"/>
                    </a:lnTo>
                    <a:lnTo>
                      <a:pt x="2344" y="1733"/>
                    </a:lnTo>
                    <a:lnTo>
                      <a:pt x="2172" y="1733"/>
                    </a:lnTo>
                    <a:lnTo>
                      <a:pt x="2153" y="1771"/>
                    </a:lnTo>
                    <a:lnTo>
                      <a:pt x="2153" y="1790"/>
                    </a:lnTo>
                    <a:lnTo>
                      <a:pt x="2153" y="1828"/>
                    </a:lnTo>
                    <a:lnTo>
                      <a:pt x="2153" y="1885"/>
                    </a:lnTo>
                    <a:lnTo>
                      <a:pt x="2153" y="1905"/>
                    </a:lnTo>
                    <a:lnTo>
                      <a:pt x="2134" y="1942"/>
                    </a:lnTo>
                    <a:lnTo>
                      <a:pt x="2134" y="1961"/>
                    </a:lnTo>
                    <a:lnTo>
                      <a:pt x="2115" y="2037"/>
                    </a:lnTo>
                    <a:lnTo>
                      <a:pt x="2077" y="2076"/>
                    </a:lnTo>
                    <a:lnTo>
                      <a:pt x="2039" y="2095"/>
                    </a:lnTo>
                    <a:lnTo>
                      <a:pt x="1810" y="2114"/>
                    </a:lnTo>
                    <a:lnTo>
                      <a:pt x="1791" y="2114"/>
                    </a:lnTo>
                    <a:lnTo>
                      <a:pt x="1753" y="2133"/>
                    </a:lnTo>
                    <a:lnTo>
                      <a:pt x="1714" y="2152"/>
                    </a:lnTo>
                    <a:lnTo>
                      <a:pt x="1714" y="2171"/>
                    </a:lnTo>
                    <a:lnTo>
                      <a:pt x="1714" y="2190"/>
                    </a:lnTo>
                    <a:lnTo>
                      <a:pt x="1677" y="2190"/>
                    </a:lnTo>
                    <a:lnTo>
                      <a:pt x="1638" y="2190"/>
                    </a:lnTo>
                    <a:lnTo>
                      <a:pt x="1600" y="2190"/>
                    </a:lnTo>
                    <a:lnTo>
                      <a:pt x="1543" y="2209"/>
                    </a:lnTo>
                    <a:lnTo>
                      <a:pt x="1505" y="2228"/>
                    </a:lnTo>
                    <a:lnTo>
                      <a:pt x="1315" y="2152"/>
                    </a:lnTo>
                    <a:lnTo>
                      <a:pt x="1296" y="2152"/>
                    </a:lnTo>
                    <a:lnTo>
                      <a:pt x="1277" y="2152"/>
                    </a:lnTo>
                    <a:lnTo>
                      <a:pt x="1238" y="2228"/>
                    </a:lnTo>
                    <a:lnTo>
                      <a:pt x="1220" y="2171"/>
                    </a:lnTo>
                    <a:lnTo>
                      <a:pt x="1162" y="2114"/>
                    </a:lnTo>
                    <a:lnTo>
                      <a:pt x="1143" y="2095"/>
                    </a:lnTo>
                    <a:lnTo>
                      <a:pt x="1124" y="2057"/>
                    </a:lnTo>
                    <a:lnTo>
                      <a:pt x="1143" y="2019"/>
                    </a:lnTo>
                    <a:lnTo>
                      <a:pt x="1143" y="1981"/>
                    </a:lnTo>
                    <a:lnTo>
                      <a:pt x="1124" y="1942"/>
                    </a:lnTo>
                    <a:lnTo>
                      <a:pt x="1086" y="1885"/>
                    </a:lnTo>
                    <a:lnTo>
                      <a:pt x="1067" y="1866"/>
                    </a:lnTo>
                    <a:lnTo>
                      <a:pt x="1048" y="1828"/>
                    </a:lnTo>
                    <a:lnTo>
                      <a:pt x="896" y="1752"/>
                    </a:lnTo>
                    <a:lnTo>
                      <a:pt x="762" y="1542"/>
                    </a:lnTo>
                    <a:lnTo>
                      <a:pt x="743" y="1524"/>
                    </a:lnTo>
                    <a:lnTo>
                      <a:pt x="705" y="1504"/>
                    </a:lnTo>
                    <a:lnTo>
                      <a:pt x="686" y="1504"/>
                    </a:lnTo>
                    <a:lnTo>
                      <a:pt x="648" y="1447"/>
                    </a:lnTo>
                    <a:lnTo>
                      <a:pt x="629" y="1447"/>
                    </a:lnTo>
                    <a:lnTo>
                      <a:pt x="610" y="1447"/>
                    </a:lnTo>
                    <a:lnTo>
                      <a:pt x="591" y="1447"/>
                    </a:lnTo>
                    <a:lnTo>
                      <a:pt x="591" y="1466"/>
                    </a:lnTo>
                    <a:lnTo>
                      <a:pt x="572" y="1466"/>
                    </a:lnTo>
                    <a:lnTo>
                      <a:pt x="515" y="1466"/>
                    </a:lnTo>
                    <a:lnTo>
                      <a:pt x="515" y="1447"/>
                    </a:lnTo>
                    <a:lnTo>
                      <a:pt x="495" y="1352"/>
                    </a:lnTo>
                    <a:lnTo>
                      <a:pt x="495" y="1314"/>
                    </a:lnTo>
                    <a:lnTo>
                      <a:pt x="476" y="1314"/>
                    </a:lnTo>
                    <a:lnTo>
                      <a:pt x="476" y="1352"/>
                    </a:lnTo>
                    <a:lnTo>
                      <a:pt x="458" y="1352"/>
                    </a:lnTo>
                    <a:lnTo>
                      <a:pt x="439" y="1333"/>
                    </a:lnTo>
                    <a:lnTo>
                      <a:pt x="419" y="1314"/>
                    </a:lnTo>
                    <a:lnTo>
                      <a:pt x="419" y="1295"/>
                    </a:lnTo>
                    <a:lnTo>
                      <a:pt x="458" y="1257"/>
                    </a:lnTo>
                    <a:lnTo>
                      <a:pt x="495" y="1199"/>
                    </a:lnTo>
                    <a:lnTo>
                      <a:pt x="495" y="1143"/>
                    </a:lnTo>
                    <a:lnTo>
                      <a:pt x="515" y="1066"/>
                    </a:lnTo>
                    <a:lnTo>
                      <a:pt x="515" y="1028"/>
                    </a:lnTo>
                    <a:lnTo>
                      <a:pt x="495" y="990"/>
                    </a:lnTo>
                    <a:lnTo>
                      <a:pt x="476" y="971"/>
                    </a:lnTo>
                    <a:lnTo>
                      <a:pt x="476" y="952"/>
                    </a:lnTo>
                    <a:lnTo>
                      <a:pt x="458" y="952"/>
                    </a:lnTo>
                    <a:lnTo>
                      <a:pt x="439" y="933"/>
                    </a:lnTo>
                    <a:lnTo>
                      <a:pt x="419" y="914"/>
                    </a:lnTo>
                    <a:lnTo>
                      <a:pt x="400" y="895"/>
                    </a:lnTo>
                    <a:lnTo>
                      <a:pt x="381" y="914"/>
                    </a:lnTo>
                    <a:lnTo>
                      <a:pt x="363" y="952"/>
                    </a:lnTo>
                    <a:lnTo>
                      <a:pt x="343" y="952"/>
                    </a:lnTo>
                    <a:lnTo>
                      <a:pt x="324" y="933"/>
                    </a:lnTo>
                    <a:lnTo>
                      <a:pt x="305" y="895"/>
                    </a:lnTo>
                    <a:lnTo>
                      <a:pt x="305" y="876"/>
                    </a:lnTo>
                    <a:lnTo>
                      <a:pt x="286" y="838"/>
                    </a:lnTo>
                    <a:lnTo>
                      <a:pt x="267" y="818"/>
                    </a:lnTo>
                    <a:lnTo>
                      <a:pt x="229" y="799"/>
                    </a:lnTo>
                    <a:lnTo>
                      <a:pt x="210" y="799"/>
                    </a:lnTo>
                    <a:lnTo>
                      <a:pt x="229" y="704"/>
                    </a:lnTo>
                    <a:lnTo>
                      <a:pt x="210" y="647"/>
                    </a:lnTo>
                    <a:lnTo>
                      <a:pt x="191" y="590"/>
                    </a:lnTo>
                    <a:lnTo>
                      <a:pt x="134" y="590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6" name="Freeform 15">
                <a:extLst>
                  <a:ext uri="{FF2B5EF4-FFF2-40B4-BE49-F238E27FC236}">
                    <a16:creationId xmlns:a16="http://schemas.microsoft.com/office/drawing/2014/main" id="{111972D1-B48E-8745-9F82-D895F7312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8438" y="2490788"/>
                <a:ext cx="1371600" cy="2030412"/>
              </a:xfrm>
              <a:custGeom>
                <a:avLst/>
                <a:gdLst>
                  <a:gd name="T0" fmla="*/ 212284800 w 3810"/>
                  <a:gd name="T1" fmla="*/ 106181294 h 5639"/>
                  <a:gd name="T2" fmla="*/ 204897600 w 3810"/>
                  <a:gd name="T3" fmla="*/ 116034499 h 5639"/>
                  <a:gd name="T4" fmla="*/ 202305600 w 3810"/>
                  <a:gd name="T5" fmla="*/ 123424493 h 5639"/>
                  <a:gd name="T6" fmla="*/ 227059200 w 3810"/>
                  <a:gd name="T7" fmla="*/ 123424493 h 5639"/>
                  <a:gd name="T8" fmla="*/ 234576000 w 3810"/>
                  <a:gd name="T9" fmla="*/ 123424493 h 5639"/>
                  <a:gd name="T10" fmla="*/ 249350400 w 3810"/>
                  <a:gd name="T11" fmla="*/ 116034499 h 5639"/>
                  <a:gd name="T12" fmla="*/ 251683200 w 3810"/>
                  <a:gd name="T13" fmla="*/ 106181294 h 5639"/>
                  <a:gd name="T14" fmla="*/ 256737600 w 3810"/>
                  <a:gd name="T15" fmla="*/ 118497710 h 5639"/>
                  <a:gd name="T16" fmla="*/ 259200000 w 3810"/>
                  <a:gd name="T17" fmla="*/ 101124887 h 5639"/>
                  <a:gd name="T18" fmla="*/ 241833600 w 3810"/>
                  <a:gd name="T19" fmla="*/ 103588459 h 5639"/>
                  <a:gd name="T20" fmla="*/ 246888000 w 3810"/>
                  <a:gd name="T21" fmla="*/ 101124887 h 5639"/>
                  <a:gd name="T22" fmla="*/ 231984000 w 3810"/>
                  <a:gd name="T23" fmla="*/ 96328089 h 5639"/>
                  <a:gd name="T24" fmla="*/ 283953600 w 3810"/>
                  <a:gd name="T25" fmla="*/ 34486398 h 5639"/>
                  <a:gd name="T26" fmla="*/ 286286400 w 3810"/>
                  <a:gd name="T27" fmla="*/ 7389994 h 5639"/>
                  <a:gd name="T28" fmla="*/ 303652800 w 3810"/>
                  <a:gd name="T29" fmla="*/ 24633193 h 5639"/>
                  <a:gd name="T30" fmla="*/ 315964800 w 3810"/>
                  <a:gd name="T31" fmla="*/ 39412821 h 5639"/>
                  <a:gd name="T32" fmla="*/ 323352000 w 3810"/>
                  <a:gd name="T33" fmla="*/ 56785644 h 5639"/>
                  <a:gd name="T34" fmla="*/ 330739200 w 3810"/>
                  <a:gd name="T35" fmla="*/ 71565272 h 5639"/>
                  <a:gd name="T36" fmla="*/ 338126400 w 3810"/>
                  <a:gd name="T37" fmla="*/ 64175638 h 5639"/>
                  <a:gd name="T38" fmla="*/ 347976000 w 3810"/>
                  <a:gd name="T39" fmla="*/ 71565272 h 5639"/>
                  <a:gd name="T40" fmla="*/ 353030400 w 3810"/>
                  <a:gd name="T41" fmla="*/ 86345260 h 5639"/>
                  <a:gd name="T42" fmla="*/ 340588800 w 3810"/>
                  <a:gd name="T43" fmla="*/ 116034499 h 5639"/>
                  <a:gd name="T44" fmla="*/ 343180800 w 3810"/>
                  <a:gd name="T45" fmla="*/ 120961282 h 5639"/>
                  <a:gd name="T46" fmla="*/ 350438400 w 3810"/>
                  <a:gd name="T47" fmla="*/ 118497710 h 5639"/>
                  <a:gd name="T48" fmla="*/ 360417600 w 3810"/>
                  <a:gd name="T49" fmla="*/ 138204121 h 5639"/>
                  <a:gd name="T50" fmla="*/ 365342400 w 3810"/>
                  <a:gd name="T51" fmla="*/ 135740910 h 5639"/>
                  <a:gd name="T52" fmla="*/ 377654400 w 3810"/>
                  <a:gd name="T53" fmla="*/ 143130904 h 5639"/>
                  <a:gd name="T54" fmla="*/ 422107200 w 3810"/>
                  <a:gd name="T55" fmla="*/ 185136560 h 5639"/>
                  <a:gd name="T56" fmla="*/ 434419200 w 3810"/>
                  <a:gd name="T57" fmla="*/ 204972594 h 5639"/>
                  <a:gd name="T58" fmla="*/ 436881600 w 3810"/>
                  <a:gd name="T59" fmla="*/ 222215793 h 5639"/>
                  <a:gd name="T60" fmla="*/ 444398400 w 3810"/>
                  <a:gd name="T61" fmla="*/ 241922204 h 5639"/>
                  <a:gd name="T62" fmla="*/ 446731200 w 3810"/>
                  <a:gd name="T63" fmla="*/ 276538226 h 5639"/>
                  <a:gd name="T64" fmla="*/ 459172800 w 3810"/>
                  <a:gd name="T65" fmla="*/ 288854642 h 5639"/>
                  <a:gd name="T66" fmla="*/ 446731200 w 3810"/>
                  <a:gd name="T67" fmla="*/ 308561053 h 5639"/>
                  <a:gd name="T68" fmla="*/ 466560000 w 3810"/>
                  <a:gd name="T69" fmla="*/ 311024264 h 5639"/>
                  <a:gd name="T70" fmla="*/ 446731200 w 3810"/>
                  <a:gd name="T71" fmla="*/ 325933876 h 5639"/>
                  <a:gd name="T72" fmla="*/ 454248000 w 3810"/>
                  <a:gd name="T73" fmla="*/ 335787081 h 5639"/>
                  <a:gd name="T74" fmla="*/ 454248000 w 3810"/>
                  <a:gd name="T75" fmla="*/ 353159904 h 5639"/>
                  <a:gd name="T76" fmla="*/ 459172800 w 3810"/>
                  <a:gd name="T77" fmla="*/ 367939532 h 5639"/>
                  <a:gd name="T78" fmla="*/ 469022400 w 3810"/>
                  <a:gd name="T79" fmla="*/ 414871970 h 5639"/>
                  <a:gd name="T80" fmla="*/ 469022400 w 3810"/>
                  <a:gd name="T81" fmla="*/ 427188387 h 5639"/>
                  <a:gd name="T82" fmla="*/ 476409600 w 3810"/>
                  <a:gd name="T83" fmla="*/ 434578381 h 5639"/>
                  <a:gd name="T84" fmla="*/ 478872000 w 3810"/>
                  <a:gd name="T85" fmla="*/ 449358369 h 5639"/>
                  <a:gd name="T86" fmla="*/ 481334400 w 3810"/>
                  <a:gd name="T87" fmla="*/ 474120826 h 5639"/>
                  <a:gd name="T88" fmla="*/ 478872000 w 3810"/>
                  <a:gd name="T89" fmla="*/ 496290807 h 5639"/>
                  <a:gd name="T90" fmla="*/ 473947200 w 3810"/>
                  <a:gd name="T91" fmla="*/ 521053264 h 5639"/>
                  <a:gd name="T92" fmla="*/ 276436800 w 3810"/>
                  <a:gd name="T93" fmla="*/ 730952641 h 5639"/>
                  <a:gd name="T94" fmla="*/ 39528000 w 3810"/>
                  <a:gd name="T95" fmla="*/ 456748003 h 5639"/>
                  <a:gd name="T96" fmla="*/ 140616000 w 3810"/>
                  <a:gd name="T97" fmla="*/ 387645942 h 5639"/>
                  <a:gd name="T98" fmla="*/ 123379200 w 3810"/>
                  <a:gd name="T99" fmla="*/ 316080670 h 5639"/>
                  <a:gd name="T100" fmla="*/ 98755200 w 3810"/>
                  <a:gd name="T101" fmla="*/ 244515039 h 5639"/>
                  <a:gd name="T102" fmla="*/ 108604800 w 3810"/>
                  <a:gd name="T103" fmla="*/ 214825799 h 5639"/>
                  <a:gd name="T104" fmla="*/ 96292800 w 3810"/>
                  <a:gd name="T105" fmla="*/ 199916548 h 5639"/>
                  <a:gd name="T106" fmla="*/ 96292800 w 3810"/>
                  <a:gd name="T107" fmla="*/ 192526554 h 5639"/>
                  <a:gd name="T108" fmla="*/ 148132800 w 3810"/>
                  <a:gd name="T109" fmla="*/ 162837314 h 5639"/>
                  <a:gd name="T110" fmla="*/ 185198400 w 3810"/>
                  <a:gd name="T111" fmla="*/ 96328089 h 563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810" h="5639">
                    <a:moveTo>
                      <a:pt x="1429" y="743"/>
                    </a:moveTo>
                    <a:lnTo>
                      <a:pt x="1543" y="780"/>
                    </a:lnTo>
                    <a:lnTo>
                      <a:pt x="1657" y="799"/>
                    </a:lnTo>
                    <a:lnTo>
                      <a:pt x="1638" y="819"/>
                    </a:lnTo>
                    <a:lnTo>
                      <a:pt x="1600" y="857"/>
                    </a:lnTo>
                    <a:lnTo>
                      <a:pt x="1581" y="876"/>
                    </a:lnTo>
                    <a:lnTo>
                      <a:pt x="1581" y="895"/>
                    </a:lnTo>
                    <a:lnTo>
                      <a:pt x="1600" y="895"/>
                    </a:lnTo>
                    <a:lnTo>
                      <a:pt x="1561" y="914"/>
                    </a:lnTo>
                    <a:lnTo>
                      <a:pt x="1561" y="952"/>
                    </a:lnTo>
                    <a:lnTo>
                      <a:pt x="1600" y="971"/>
                    </a:lnTo>
                    <a:lnTo>
                      <a:pt x="1638" y="990"/>
                    </a:lnTo>
                    <a:lnTo>
                      <a:pt x="1771" y="914"/>
                    </a:lnTo>
                    <a:lnTo>
                      <a:pt x="1752" y="952"/>
                    </a:lnTo>
                    <a:lnTo>
                      <a:pt x="1771" y="971"/>
                    </a:lnTo>
                    <a:lnTo>
                      <a:pt x="1790" y="990"/>
                    </a:lnTo>
                    <a:lnTo>
                      <a:pt x="1810" y="990"/>
                    </a:lnTo>
                    <a:lnTo>
                      <a:pt x="1810" y="952"/>
                    </a:lnTo>
                    <a:lnTo>
                      <a:pt x="1905" y="876"/>
                    </a:lnTo>
                    <a:lnTo>
                      <a:pt x="1924" y="895"/>
                    </a:lnTo>
                    <a:lnTo>
                      <a:pt x="1942" y="876"/>
                    </a:lnTo>
                    <a:lnTo>
                      <a:pt x="1942" y="857"/>
                    </a:lnTo>
                    <a:lnTo>
                      <a:pt x="1942" y="819"/>
                    </a:lnTo>
                    <a:lnTo>
                      <a:pt x="1962" y="819"/>
                    </a:lnTo>
                    <a:lnTo>
                      <a:pt x="1962" y="857"/>
                    </a:lnTo>
                    <a:lnTo>
                      <a:pt x="1981" y="895"/>
                    </a:lnTo>
                    <a:lnTo>
                      <a:pt x="1981" y="914"/>
                    </a:lnTo>
                    <a:lnTo>
                      <a:pt x="2019" y="914"/>
                    </a:lnTo>
                    <a:lnTo>
                      <a:pt x="2019" y="895"/>
                    </a:lnTo>
                    <a:lnTo>
                      <a:pt x="2057" y="799"/>
                    </a:lnTo>
                    <a:lnTo>
                      <a:pt x="2000" y="780"/>
                    </a:lnTo>
                    <a:lnTo>
                      <a:pt x="1962" y="780"/>
                    </a:lnTo>
                    <a:lnTo>
                      <a:pt x="1924" y="799"/>
                    </a:lnTo>
                    <a:lnTo>
                      <a:pt x="1866" y="819"/>
                    </a:lnTo>
                    <a:lnTo>
                      <a:pt x="1866" y="799"/>
                    </a:lnTo>
                    <a:lnTo>
                      <a:pt x="1905" y="799"/>
                    </a:lnTo>
                    <a:lnTo>
                      <a:pt x="1905" y="780"/>
                    </a:lnTo>
                    <a:lnTo>
                      <a:pt x="1866" y="780"/>
                    </a:lnTo>
                    <a:lnTo>
                      <a:pt x="1676" y="799"/>
                    </a:lnTo>
                    <a:lnTo>
                      <a:pt x="1676" y="780"/>
                    </a:lnTo>
                    <a:lnTo>
                      <a:pt x="1790" y="743"/>
                    </a:lnTo>
                    <a:lnTo>
                      <a:pt x="1905" y="685"/>
                    </a:lnTo>
                    <a:lnTo>
                      <a:pt x="2076" y="514"/>
                    </a:lnTo>
                    <a:lnTo>
                      <a:pt x="2152" y="418"/>
                    </a:lnTo>
                    <a:lnTo>
                      <a:pt x="2191" y="266"/>
                    </a:lnTo>
                    <a:lnTo>
                      <a:pt x="2209" y="114"/>
                    </a:lnTo>
                    <a:lnTo>
                      <a:pt x="2171" y="0"/>
                    </a:lnTo>
                    <a:lnTo>
                      <a:pt x="2191" y="0"/>
                    </a:lnTo>
                    <a:lnTo>
                      <a:pt x="2209" y="57"/>
                    </a:lnTo>
                    <a:lnTo>
                      <a:pt x="2247" y="133"/>
                    </a:lnTo>
                    <a:lnTo>
                      <a:pt x="2286" y="171"/>
                    </a:lnTo>
                    <a:lnTo>
                      <a:pt x="2343" y="190"/>
                    </a:lnTo>
                    <a:lnTo>
                      <a:pt x="2400" y="190"/>
                    </a:lnTo>
                    <a:lnTo>
                      <a:pt x="2419" y="247"/>
                    </a:lnTo>
                    <a:lnTo>
                      <a:pt x="2438" y="304"/>
                    </a:lnTo>
                    <a:lnTo>
                      <a:pt x="2419" y="399"/>
                    </a:lnTo>
                    <a:lnTo>
                      <a:pt x="2438" y="399"/>
                    </a:lnTo>
                    <a:lnTo>
                      <a:pt x="2476" y="418"/>
                    </a:lnTo>
                    <a:lnTo>
                      <a:pt x="2495" y="438"/>
                    </a:lnTo>
                    <a:lnTo>
                      <a:pt x="2514" y="476"/>
                    </a:lnTo>
                    <a:lnTo>
                      <a:pt x="2514" y="495"/>
                    </a:lnTo>
                    <a:lnTo>
                      <a:pt x="2533" y="533"/>
                    </a:lnTo>
                    <a:lnTo>
                      <a:pt x="2552" y="552"/>
                    </a:lnTo>
                    <a:lnTo>
                      <a:pt x="2572" y="552"/>
                    </a:lnTo>
                    <a:lnTo>
                      <a:pt x="2590" y="514"/>
                    </a:lnTo>
                    <a:lnTo>
                      <a:pt x="2609" y="495"/>
                    </a:lnTo>
                    <a:lnTo>
                      <a:pt x="2628" y="514"/>
                    </a:lnTo>
                    <a:lnTo>
                      <a:pt x="2648" y="533"/>
                    </a:lnTo>
                    <a:lnTo>
                      <a:pt x="2667" y="552"/>
                    </a:lnTo>
                    <a:lnTo>
                      <a:pt x="2685" y="552"/>
                    </a:lnTo>
                    <a:lnTo>
                      <a:pt x="2685" y="571"/>
                    </a:lnTo>
                    <a:lnTo>
                      <a:pt x="2704" y="590"/>
                    </a:lnTo>
                    <a:lnTo>
                      <a:pt x="2724" y="628"/>
                    </a:lnTo>
                    <a:lnTo>
                      <a:pt x="2724" y="666"/>
                    </a:lnTo>
                    <a:lnTo>
                      <a:pt x="2704" y="743"/>
                    </a:lnTo>
                    <a:lnTo>
                      <a:pt x="2704" y="799"/>
                    </a:lnTo>
                    <a:lnTo>
                      <a:pt x="2667" y="857"/>
                    </a:lnTo>
                    <a:lnTo>
                      <a:pt x="2628" y="895"/>
                    </a:lnTo>
                    <a:lnTo>
                      <a:pt x="2628" y="914"/>
                    </a:lnTo>
                    <a:lnTo>
                      <a:pt x="2648" y="933"/>
                    </a:lnTo>
                    <a:lnTo>
                      <a:pt x="2667" y="952"/>
                    </a:lnTo>
                    <a:lnTo>
                      <a:pt x="2685" y="952"/>
                    </a:lnTo>
                    <a:lnTo>
                      <a:pt x="2685" y="914"/>
                    </a:lnTo>
                    <a:lnTo>
                      <a:pt x="2704" y="914"/>
                    </a:lnTo>
                    <a:lnTo>
                      <a:pt x="2704" y="952"/>
                    </a:lnTo>
                    <a:lnTo>
                      <a:pt x="2724" y="1047"/>
                    </a:lnTo>
                    <a:lnTo>
                      <a:pt x="2724" y="1066"/>
                    </a:lnTo>
                    <a:lnTo>
                      <a:pt x="2781" y="1066"/>
                    </a:lnTo>
                    <a:lnTo>
                      <a:pt x="2800" y="1066"/>
                    </a:lnTo>
                    <a:lnTo>
                      <a:pt x="2800" y="1047"/>
                    </a:lnTo>
                    <a:lnTo>
                      <a:pt x="2819" y="1047"/>
                    </a:lnTo>
                    <a:lnTo>
                      <a:pt x="2838" y="1047"/>
                    </a:lnTo>
                    <a:lnTo>
                      <a:pt x="2857" y="1047"/>
                    </a:lnTo>
                    <a:lnTo>
                      <a:pt x="2895" y="1104"/>
                    </a:lnTo>
                    <a:lnTo>
                      <a:pt x="2914" y="1104"/>
                    </a:lnTo>
                    <a:lnTo>
                      <a:pt x="2952" y="1124"/>
                    </a:lnTo>
                    <a:lnTo>
                      <a:pt x="2971" y="1142"/>
                    </a:lnTo>
                    <a:lnTo>
                      <a:pt x="3105" y="1352"/>
                    </a:lnTo>
                    <a:lnTo>
                      <a:pt x="3257" y="1428"/>
                    </a:lnTo>
                    <a:lnTo>
                      <a:pt x="3276" y="1466"/>
                    </a:lnTo>
                    <a:lnTo>
                      <a:pt x="3295" y="1485"/>
                    </a:lnTo>
                    <a:lnTo>
                      <a:pt x="3333" y="1542"/>
                    </a:lnTo>
                    <a:lnTo>
                      <a:pt x="3352" y="1581"/>
                    </a:lnTo>
                    <a:lnTo>
                      <a:pt x="3352" y="1619"/>
                    </a:lnTo>
                    <a:lnTo>
                      <a:pt x="3333" y="1657"/>
                    </a:lnTo>
                    <a:lnTo>
                      <a:pt x="3352" y="1695"/>
                    </a:lnTo>
                    <a:lnTo>
                      <a:pt x="3371" y="1714"/>
                    </a:lnTo>
                    <a:lnTo>
                      <a:pt x="3429" y="1771"/>
                    </a:lnTo>
                    <a:lnTo>
                      <a:pt x="3447" y="1828"/>
                    </a:lnTo>
                    <a:lnTo>
                      <a:pt x="3410" y="1847"/>
                    </a:lnTo>
                    <a:lnTo>
                      <a:pt x="3429" y="1866"/>
                    </a:lnTo>
                    <a:lnTo>
                      <a:pt x="3486" y="1981"/>
                    </a:lnTo>
                    <a:lnTo>
                      <a:pt x="3505" y="2038"/>
                    </a:lnTo>
                    <a:lnTo>
                      <a:pt x="3486" y="2076"/>
                    </a:lnTo>
                    <a:lnTo>
                      <a:pt x="3447" y="2133"/>
                    </a:lnTo>
                    <a:lnTo>
                      <a:pt x="3429" y="2171"/>
                    </a:lnTo>
                    <a:lnTo>
                      <a:pt x="3505" y="2171"/>
                    </a:lnTo>
                    <a:lnTo>
                      <a:pt x="3524" y="2190"/>
                    </a:lnTo>
                    <a:lnTo>
                      <a:pt x="3543" y="2228"/>
                    </a:lnTo>
                    <a:lnTo>
                      <a:pt x="3543" y="2266"/>
                    </a:lnTo>
                    <a:lnTo>
                      <a:pt x="3524" y="2304"/>
                    </a:lnTo>
                    <a:lnTo>
                      <a:pt x="3524" y="2323"/>
                    </a:lnTo>
                    <a:lnTo>
                      <a:pt x="3447" y="2380"/>
                    </a:lnTo>
                    <a:lnTo>
                      <a:pt x="3543" y="2362"/>
                    </a:lnTo>
                    <a:lnTo>
                      <a:pt x="3581" y="2343"/>
                    </a:lnTo>
                    <a:lnTo>
                      <a:pt x="3619" y="2380"/>
                    </a:lnTo>
                    <a:lnTo>
                      <a:pt x="3600" y="2399"/>
                    </a:lnTo>
                    <a:lnTo>
                      <a:pt x="3562" y="2419"/>
                    </a:lnTo>
                    <a:lnTo>
                      <a:pt x="3486" y="2457"/>
                    </a:lnTo>
                    <a:lnTo>
                      <a:pt x="3466" y="2476"/>
                    </a:lnTo>
                    <a:lnTo>
                      <a:pt x="3447" y="2514"/>
                    </a:lnTo>
                    <a:lnTo>
                      <a:pt x="3429" y="2552"/>
                    </a:lnTo>
                    <a:lnTo>
                      <a:pt x="3429" y="2590"/>
                    </a:lnTo>
                    <a:lnTo>
                      <a:pt x="3466" y="2609"/>
                    </a:lnTo>
                    <a:lnTo>
                      <a:pt x="3505" y="2590"/>
                    </a:lnTo>
                    <a:lnTo>
                      <a:pt x="3543" y="2590"/>
                    </a:lnTo>
                    <a:lnTo>
                      <a:pt x="3562" y="2647"/>
                    </a:lnTo>
                    <a:lnTo>
                      <a:pt x="3543" y="2666"/>
                    </a:lnTo>
                    <a:lnTo>
                      <a:pt x="3505" y="2724"/>
                    </a:lnTo>
                    <a:lnTo>
                      <a:pt x="3486" y="2761"/>
                    </a:lnTo>
                    <a:lnTo>
                      <a:pt x="3505" y="2780"/>
                    </a:lnTo>
                    <a:lnTo>
                      <a:pt x="3524" y="2800"/>
                    </a:lnTo>
                    <a:lnTo>
                      <a:pt x="3543" y="2838"/>
                    </a:lnTo>
                    <a:lnTo>
                      <a:pt x="3543" y="2895"/>
                    </a:lnTo>
                    <a:lnTo>
                      <a:pt x="3562" y="3047"/>
                    </a:lnTo>
                    <a:lnTo>
                      <a:pt x="3581" y="3123"/>
                    </a:lnTo>
                    <a:lnTo>
                      <a:pt x="3619" y="3200"/>
                    </a:lnTo>
                    <a:lnTo>
                      <a:pt x="3676" y="3219"/>
                    </a:lnTo>
                    <a:lnTo>
                      <a:pt x="3676" y="3257"/>
                    </a:lnTo>
                    <a:lnTo>
                      <a:pt x="3638" y="3257"/>
                    </a:lnTo>
                    <a:lnTo>
                      <a:pt x="3619" y="3295"/>
                    </a:lnTo>
                    <a:lnTo>
                      <a:pt x="3619" y="3314"/>
                    </a:lnTo>
                    <a:lnTo>
                      <a:pt x="3638" y="3352"/>
                    </a:lnTo>
                    <a:lnTo>
                      <a:pt x="3657" y="3371"/>
                    </a:lnTo>
                    <a:lnTo>
                      <a:pt x="3676" y="3352"/>
                    </a:lnTo>
                    <a:lnTo>
                      <a:pt x="3695" y="3352"/>
                    </a:lnTo>
                    <a:lnTo>
                      <a:pt x="3714" y="3371"/>
                    </a:lnTo>
                    <a:lnTo>
                      <a:pt x="3714" y="3409"/>
                    </a:lnTo>
                    <a:lnTo>
                      <a:pt x="3695" y="3466"/>
                    </a:lnTo>
                    <a:lnTo>
                      <a:pt x="3676" y="3504"/>
                    </a:lnTo>
                    <a:lnTo>
                      <a:pt x="3657" y="3542"/>
                    </a:lnTo>
                    <a:lnTo>
                      <a:pt x="3695" y="3618"/>
                    </a:lnTo>
                    <a:lnTo>
                      <a:pt x="3714" y="3657"/>
                    </a:lnTo>
                    <a:lnTo>
                      <a:pt x="3714" y="3695"/>
                    </a:lnTo>
                    <a:lnTo>
                      <a:pt x="3714" y="3733"/>
                    </a:lnTo>
                    <a:lnTo>
                      <a:pt x="3695" y="3771"/>
                    </a:lnTo>
                    <a:lnTo>
                      <a:pt x="3695" y="3828"/>
                    </a:lnTo>
                    <a:lnTo>
                      <a:pt x="3695" y="3867"/>
                    </a:lnTo>
                    <a:lnTo>
                      <a:pt x="3791" y="3943"/>
                    </a:lnTo>
                    <a:lnTo>
                      <a:pt x="3809" y="3981"/>
                    </a:lnTo>
                    <a:lnTo>
                      <a:pt x="3657" y="4019"/>
                    </a:lnTo>
                    <a:lnTo>
                      <a:pt x="3638" y="4057"/>
                    </a:lnTo>
                    <a:lnTo>
                      <a:pt x="3657" y="4114"/>
                    </a:lnTo>
                    <a:lnTo>
                      <a:pt x="2247" y="5390"/>
                    </a:lnTo>
                    <a:lnTo>
                      <a:pt x="2133" y="5638"/>
                    </a:lnTo>
                    <a:lnTo>
                      <a:pt x="133" y="4400"/>
                    </a:lnTo>
                    <a:lnTo>
                      <a:pt x="0" y="4095"/>
                    </a:lnTo>
                    <a:lnTo>
                      <a:pt x="171" y="3657"/>
                    </a:lnTo>
                    <a:lnTo>
                      <a:pt x="305" y="3523"/>
                    </a:lnTo>
                    <a:lnTo>
                      <a:pt x="800" y="3276"/>
                    </a:lnTo>
                    <a:lnTo>
                      <a:pt x="914" y="3200"/>
                    </a:lnTo>
                    <a:lnTo>
                      <a:pt x="1009" y="3105"/>
                    </a:lnTo>
                    <a:lnTo>
                      <a:pt x="1085" y="2990"/>
                    </a:lnTo>
                    <a:lnTo>
                      <a:pt x="1181" y="2838"/>
                    </a:lnTo>
                    <a:lnTo>
                      <a:pt x="1124" y="2704"/>
                    </a:lnTo>
                    <a:lnTo>
                      <a:pt x="1085" y="2609"/>
                    </a:lnTo>
                    <a:lnTo>
                      <a:pt x="952" y="2438"/>
                    </a:lnTo>
                    <a:lnTo>
                      <a:pt x="762" y="2114"/>
                    </a:lnTo>
                    <a:lnTo>
                      <a:pt x="723" y="2057"/>
                    </a:lnTo>
                    <a:lnTo>
                      <a:pt x="723" y="1981"/>
                    </a:lnTo>
                    <a:lnTo>
                      <a:pt x="762" y="1886"/>
                    </a:lnTo>
                    <a:lnTo>
                      <a:pt x="819" y="1828"/>
                    </a:lnTo>
                    <a:lnTo>
                      <a:pt x="857" y="1771"/>
                    </a:lnTo>
                    <a:lnTo>
                      <a:pt x="857" y="1752"/>
                    </a:lnTo>
                    <a:lnTo>
                      <a:pt x="838" y="1657"/>
                    </a:lnTo>
                    <a:lnTo>
                      <a:pt x="781" y="1619"/>
                    </a:lnTo>
                    <a:lnTo>
                      <a:pt x="762" y="1581"/>
                    </a:lnTo>
                    <a:lnTo>
                      <a:pt x="743" y="1561"/>
                    </a:lnTo>
                    <a:lnTo>
                      <a:pt x="743" y="1542"/>
                    </a:lnTo>
                    <a:lnTo>
                      <a:pt x="723" y="1505"/>
                    </a:lnTo>
                    <a:lnTo>
                      <a:pt x="723" y="1485"/>
                    </a:lnTo>
                    <a:lnTo>
                      <a:pt x="743" y="1485"/>
                    </a:lnTo>
                    <a:lnTo>
                      <a:pt x="762" y="1466"/>
                    </a:lnTo>
                    <a:lnTo>
                      <a:pt x="933" y="1390"/>
                    </a:lnTo>
                    <a:lnTo>
                      <a:pt x="1143" y="1256"/>
                    </a:lnTo>
                    <a:lnTo>
                      <a:pt x="1162" y="1238"/>
                    </a:lnTo>
                    <a:lnTo>
                      <a:pt x="1257" y="1124"/>
                    </a:lnTo>
                    <a:lnTo>
                      <a:pt x="1429" y="780"/>
                    </a:lnTo>
                    <a:lnTo>
                      <a:pt x="1429" y="74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7" name="Freeform 16">
                <a:extLst>
                  <a:ext uri="{FF2B5EF4-FFF2-40B4-BE49-F238E27FC236}">
                    <a16:creationId xmlns:a16="http://schemas.microsoft.com/office/drawing/2014/main" id="{2D71449D-1B8C-7E48-A12D-519C999F0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1450" y="2695575"/>
                <a:ext cx="542925" cy="1268413"/>
              </a:xfrm>
              <a:custGeom>
                <a:avLst/>
                <a:gdLst>
                  <a:gd name="T0" fmla="*/ 0 w 1506"/>
                  <a:gd name="T1" fmla="*/ 147995910 h 3525"/>
                  <a:gd name="T2" fmla="*/ 7408078 w 1506"/>
                  <a:gd name="T3" fmla="*/ 140615366 h 3525"/>
                  <a:gd name="T4" fmla="*/ 71741086 w 1506"/>
                  <a:gd name="T5" fmla="*/ 86363273 h 3525"/>
                  <a:gd name="T6" fmla="*/ 93965320 w 1506"/>
                  <a:gd name="T7" fmla="*/ 83903091 h 3525"/>
                  <a:gd name="T8" fmla="*/ 108911620 w 1506"/>
                  <a:gd name="T9" fmla="*/ 61632637 h 3525"/>
                  <a:gd name="T10" fmla="*/ 103842878 w 1506"/>
                  <a:gd name="T11" fmla="*/ 64092819 h 3525"/>
                  <a:gd name="T12" fmla="*/ 108911620 w 1506"/>
                  <a:gd name="T13" fmla="*/ 56712275 h 3525"/>
                  <a:gd name="T14" fmla="*/ 113850219 w 1506"/>
                  <a:gd name="T15" fmla="*/ 61632637 h 3525"/>
                  <a:gd name="T16" fmla="*/ 121258297 w 1506"/>
                  <a:gd name="T17" fmla="*/ 56712275 h 3525"/>
                  <a:gd name="T18" fmla="*/ 146081794 w 1506"/>
                  <a:gd name="T19" fmla="*/ 37031183 h 3525"/>
                  <a:gd name="T20" fmla="*/ 158428471 w 1506"/>
                  <a:gd name="T21" fmla="*/ 22270454 h 3525"/>
                  <a:gd name="T22" fmla="*/ 168306029 w 1506"/>
                  <a:gd name="T23" fmla="*/ 19681092 h 3525"/>
                  <a:gd name="T24" fmla="*/ 173244628 w 1506"/>
                  <a:gd name="T25" fmla="*/ 12300548 h 3525"/>
                  <a:gd name="T26" fmla="*/ 175714107 w 1506"/>
                  <a:gd name="T27" fmla="*/ 9840366 h 3525"/>
                  <a:gd name="T28" fmla="*/ 173244628 w 1506"/>
                  <a:gd name="T29" fmla="*/ 9840366 h 3525"/>
                  <a:gd name="T30" fmla="*/ 185591305 w 1506"/>
                  <a:gd name="T31" fmla="*/ 0 h 3525"/>
                  <a:gd name="T32" fmla="*/ 195598645 w 1506"/>
                  <a:gd name="T33" fmla="*/ 22270454 h 3525"/>
                  <a:gd name="T34" fmla="*/ 195598645 w 1506"/>
                  <a:gd name="T35" fmla="*/ 27061277 h 3525"/>
                  <a:gd name="T36" fmla="*/ 160897951 w 1506"/>
                  <a:gd name="T37" fmla="*/ 86363273 h 3525"/>
                  <a:gd name="T38" fmla="*/ 131135855 w 1506"/>
                  <a:gd name="T39" fmla="*/ 106044364 h 3525"/>
                  <a:gd name="T40" fmla="*/ 106442141 w 1506"/>
                  <a:gd name="T41" fmla="*/ 118344912 h 3525"/>
                  <a:gd name="T42" fmla="*/ 103842878 w 1506"/>
                  <a:gd name="T43" fmla="*/ 118344912 h 3525"/>
                  <a:gd name="T44" fmla="*/ 106442141 w 1506"/>
                  <a:gd name="T45" fmla="*/ 125725097 h 3525"/>
                  <a:gd name="T46" fmla="*/ 106442141 w 1506"/>
                  <a:gd name="T47" fmla="*/ 128185278 h 3525"/>
                  <a:gd name="T48" fmla="*/ 111380739 w 1506"/>
                  <a:gd name="T49" fmla="*/ 135695003 h 3525"/>
                  <a:gd name="T50" fmla="*/ 121258297 w 1506"/>
                  <a:gd name="T51" fmla="*/ 152915913 h 3525"/>
                  <a:gd name="T52" fmla="*/ 116319698 w 1506"/>
                  <a:gd name="T53" fmla="*/ 162756639 h 3525"/>
                  <a:gd name="T54" fmla="*/ 103842878 w 1506"/>
                  <a:gd name="T55" fmla="*/ 182566911 h 3525"/>
                  <a:gd name="T56" fmla="*/ 108911620 w 1506"/>
                  <a:gd name="T57" fmla="*/ 199787822 h 3525"/>
                  <a:gd name="T58" fmla="*/ 150890610 w 1506"/>
                  <a:gd name="T59" fmla="*/ 263880641 h 3525"/>
                  <a:gd name="T60" fmla="*/ 163367430 w 1506"/>
                  <a:gd name="T61" fmla="*/ 293531279 h 3525"/>
                  <a:gd name="T62" fmla="*/ 141013052 w 1506"/>
                  <a:gd name="T63" fmla="*/ 328102640 h 3525"/>
                  <a:gd name="T64" fmla="*/ 113850219 w 1506"/>
                  <a:gd name="T65" fmla="*/ 350243913 h 3525"/>
                  <a:gd name="T66" fmla="*/ 32101432 w 1506"/>
                  <a:gd name="T67" fmla="*/ 399575643 h 3525"/>
                  <a:gd name="T68" fmla="*/ 0 w 1506"/>
                  <a:gd name="T69" fmla="*/ 150455732 h 35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06" h="3525">
                    <a:moveTo>
                      <a:pt x="0" y="1162"/>
                    </a:moveTo>
                    <a:lnTo>
                      <a:pt x="0" y="1143"/>
                    </a:lnTo>
                    <a:lnTo>
                      <a:pt x="37" y="1105"/>
                    </a:lnTo>
                    <a:lnTo>
                      <a:pt x="57" y="1086"/>
                    </a:lnTo>
                    <a:lnTo>
                      <a:pt x="495" y="762"/>
                    </a:lnTo>
                    <a:lnTo>
                      <a:pt x="552" y="667"/>
                    </a:lnTo>
                    <a:lnTo>
                      <a:pt x="628" y="685"/>
                    </a:lnTo>
                    <a:lnTo>
                      <a:pt x="723" y="648"/>
                    </a:lnTo>
                    <a:lnTo>
                      <a:pt x="857" y="514"/>
                    </a:lnTo>
                    <a:lnTo>
                      <a:pt x="838" y="476"/>
                    </a:lnTo>
                    <a:lnTo>
                      <a:pt x="819" y="476"/>
                    </a:lnTo>
                    <a:lnTo>
                      <a:pt x="799" y="495"/>
                    </a:lnTo>
                    <a:lnTo>
                      <a:pt x="819" y="457"/>
                    </a:lnTo>
                    <a:lnTo>
                      <a:pt x="838" y="438"/>
                    </a:lnTo>
                    <a:lnTo>
                      <a:pt x="857" y="438"/>
                    </a:lnTo>
                    <a:lnTo>
                      <a:pt x="876" y="476"/>
                    </a:lnTo>
                    <a:lnTo>
                      <a:pt x="895" y="476"/>
                    </a:lnTo>
                    <a:lnTo>
                      <a:pt x="933" y="438"/>
                    </a:lnTo>
                    <a:lnTo>
                      <a:pt x="1085" y="305"/>
                    </a:lnTo>
                    <a:lnTo>
                      <a:pt x="1124" y="286"/>
                    </a:lnTo>
                    <a:lnTo>
                      <a:pt x="1161" y="248"/>
                    </a:lnTo>
                    <a:lnTo>
                      <a:pt x="1219" y="172"/>
                    </a:lnTo>
                    <a:lnTo>
                      <a:pt x="1238" y="152"/>
                    </a:lnTo>
                    <a:lnTo>
                      <a:pt x="1295" y="152"/>
                    </a:lnTo>
                    <a:lnTo>
                      <a:pt x="1314" y="133"/>
                    </a:lnTo>
                    <a:lnTo>
                      <a:pt x="1333" y="95"/>
                    </a:lnTo>
                    <a:lnTo>
                      <a:pt x="1352" y="76"/>
                    </a:lnTo>
                    <a:lnTo>
                      <a:pt x="1333" y="76"/>
                    </a:lnTo>
                    <a:lnTo>
                      <a:pt x="1333" y="57"/>
                    </a:lnTo>
                    <a:lnTo>
                      <a:pt x="1428" y="0"/>
                    </a:lnTo>
                    <a:lnTo>
                      <a:pt x="1409" y="114"/>
                    </a:lnTo>
                    <a:lnTo>
                      <a:pt x="1505" y="172"/>
                    </a:lnTo>
                    <a:lnTo>
                      <a:pt x="1505" y="209"/>
                    </a:lnTo>
                    <a:lnTo>
                      <a:pt x="1333" y="553"/>
                    </a:lnTo>
                    <a:lnTo>
                      <a:pt x="1238" y="667"/>
                    </a:lnTo>
                    <a:lnTo>
                      <a:pt x="1219" y="685"/>
                    </a:lnTo>
                    <a:lnTo>
                      <a:pt x="1009" y="819"/>
                    </a:lnTo>
                    <a:lnTo>
                      <a:pt x="838" y="895"/>
                    </a:lnTo>
                    <a:lnTo>
                      <a:pt x="819" y="914"/>
                    </a:lnTo>
                    <a:lnTo>
                      <a:pt x="799" y="914"/>
                    </a:lnTo>
                    <a:lnTo>
                      <a:pt x="799" y="934"/>
                    </a:lnTo>
                    <a:lnTo>
                      <a:pt x="819" y="971"/>
                    </a:lnTo>
                    <a:lnTo>
                      <a:pt x="819" y="990"/>
                    </a:lnTo>
                    <a:lnTo>
                      <a:pt x="838" y="1010"/>
                    </a:lnTo>
                    <a:lnTo>
                      <a:pt x="857" y="1048"/>
                    </a:lnTo>
                    <a:lnTo>
                      <a:pt x="914" y="1086"/>
                    </a:lnTo>
                    <a:lnTo>
                      <a:pt x="933" y="1181"/>
                    </a:lnTo>
                    <a:lnTo>
                      <a:pt x="933" y="1200"/>
                    </a:lnTo>
                    <a:lnTo>
                      <a:pt x="895" y="1257"/>
                    </a:lnTo>
                    <a:lnTo>
                      <a:pt x="838" y="1315"/>
                    </a:lnTo>
                    <a:lnTo>
                      <a:pt x="799" y="1410"/>
                    </a:lnTo>
                    <a:lnTo>
                      <a:pt x="799" y="1486"/>
                    </a:lnTo>
                    <a:lnTo>
                      <a:pt x="838" y="1543"/>
                    </a:lnTo>
                    <a:lnTo>
                      <a:pt x="1028" y="1867"/>
                    </a:lnTo>
                    <a:lnTo>
                      <a:pt x="1161" y="2038"/>
                    </a:lnTo>
                    <a:lnTo>
                      <a:pt x="1200" y="2133"/>
                    </a:lnTo>
                    <a:lnTo>
                      <a:pt x="1257" y="2267"/>
                    </a:lnTo>
                    <a:lnTo>
                      <a:pt x="1161" y="2419"/>
                    </a:lnTo>
                    <a:lnTo>
                      <a:pt x="1085" y="2534"/>
                    </a:lnTo>
                    <a:lnTo>
                      <a:pt x="990" y="2629"/>
                    </a:lnTo>
                    <a:lnTo>
                      <a:pt x="876" y="2705"/>
                    </a:lnTo>
                    <a:lnTo>
                      <a:pt x="381" y="2952"/>
                    </a:lnTo>
                    <a:lnTo>
                      <a:pt x="247" y="3086"/>
                    </a:lnTo>
                    <a:lnTo>
                      <a:pt x="76" y="3524"/>
                    </a:lnTo>
                    <a:lnTo>
                      <a:pt x="0" y="116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8" name="Freeform 17">
                <a:extLst>
                  <a:ext uri="{FF2B5EF4-FFF2-40B4-BE49-F238E27FC236}">
                    <a16:creationId xmlns:a16="http://schemas.microsoft.com/office/drawing/2014/main" id="{C71320B5-2FD4-0C48-928B-20689B726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9925" y="3963988"/>
                <a:ext cx="782638" cy="733425"/>
              </a:xfrm>
              <a:custGeom>
                <a:avLst/>
                <a:gdLst>
                  <a:gd name="T0" fmla="*/ 261902081 w 2173"/>
                  <a:gd name="T1" fmla="*/ 49294865 h 2039"/>
                  <a:gd name="T2" fmla="*/ 264366689 w 2173"/>
                  <a:gd name="T3" fmla="*/ 73877731 h 2039"/>
                  <a:gd name="T4" fmla="*/ 274225118 w 2173"/>
                  <a:gd name="T5" fmla="*/ 118255879 h 2039"/>
                  <a:gd name="T6" fmla="*/ 281748960 w 2173"/>
                  <a:gd name="T7" fmla="*/ 211929251 h 2039"/>
                  <a:gd name="T8" fmla="*/ 279284352 w 2173"/>
                  <a:gd name="T9" fmla="*/ 251391041 h 2039"/>
                  <a:gd name="T10" fmla="*/ 27111041 w 2173"/>
                  <a:gd name="T11" fmla="*/ 263682294 h 2039"/>
                  <a:gd name="T12" fmla="*/ 24776093 w 2173"/>
                  <a:gd name="T13" fmla="*/ 256307398 h 2039"/>
                  <a:gd name="T14" fmla="*/ 27111041 w 2173"/>
                  <a:gd name="T15" fmla="*/ 251391041 h 2039"/>
                  <a:gd name="T16" fmla="*/ 29576009 w 2173"/>
                  <a:gd name="T17" fmla="*/ 241557966 h 2039"/>
                  <a:gd name="T18" fmla="*/ 29576009 w 2173"/>
                  <a:gd name="T19" fmla="*/ 224220504 h 2039"/>
                  <a:gd name="T20" fmla="*/ 27111041 w 2173"/>
                  <a:gd name="T21" fmla="*/ 207012533 h 2039"/>
                  <a:gd name="T22" fmla="*/ 22311486 w 2173"/>
                  <a:gd name="T23" fmla="*/ 189804923 h 2039"/>
                  <a:gd name="T24" fmla="*/ 17252612 w 2173"/>
                  <a:gd name="T25" fmla="*/ 177513309 h 2039"/>
                  <a:gd name="T26" fmla="*/ 7393822 w 2173"/>
                  <a:gd name="T27" fmla="*/ 165092565 h 2039"/>
                  <a:gd name="T28" fmla="*/ 2464607 w 2173"/>
                  <a:gd name="T29" fmla="*/ 157717669 h 2039"/>
                  <a:gd name="T30" fmla="*/ 0 w 2173"/>
                  <a:gd name="T31" fmla="*/ 150343133 h 2039"/>
                  <a:gd name="T32" fmla="*/ 7393822 w 2173"/>
                  <a:gd name="T33" fmla="*/ 101047908 h 2039"/>
                  <a:gd name="T34" fmla="*/ 34634883 w 2173"/>
                  <a:gd name="T35" fmla="*/ 91214833 h 2039"/>
                  <a:gd name="T36" fmla="*/ 34634883 w 2173"/>
                  <a:gd name="T37" fmla="*/ 91214833 h 2039"/>
                  <a:gd name="T38" fmla="*/ 37099490 w 2173"/>
                  <a:gd name="T39" fmla="*/ 88756655 h 2039"/>
                  <a:gd name="T40" fmla="*/ 37099490 w 2173"/>
                  <a:gd name="T41" fmla="*/ 88756655 h 2039"/>
                  <a:gd name="T42" fmla="*/ 37099490 w 2173"/>
                  <a:gd name="T43" fmla="*/ 86168985 h 2039"/>
                  <a:gd name="T44" fmla="*/ 39564098 w 2173"/>
                  <a:gd name="T45" fmla="*/ 86168985 h 2039"/>
                  <a:gd name="T46" fmla="*/ 39564098 w 2173"/>
                  <a:gd name="T47" fmla="*/ 81381759 h 2039"/>
                  <a:gd name="T48" fmla="*/ 39564098 w 2173"/>
                  <a:gd name="T49" fmla="*/ 81381759 h 2039"/>
                  <a:gd name="T50" fmla="*/ 39564098 w 2173"/>
                  <a:gd name="T51" fmla="*/ 78923580 h 2039"/>
                  <a:gd name="T52" fmla="*/ 42028705 w 2173"/>
                  <a:gd name="T53" fmla="*/ 78923580 h 2039"/>
                  <a:gd name="T54" fmla="*/ 44493673 w 2173"/>
                  <a:gd name="T55" fmla="*/ 78923580 h 2039"/>
                  <a:gd name="T56" fmla="*/ 46958280 w 2173"/>
                  <a:gd name="T57" fmla="*/ 81381759 h 2039"/>
                  <a:gd name="T58" fmla="*/ 46958280 w 2173"/>
                  <a:gd name="T59" fmla="*/ 81381759 h 2039"/>
                  <a:gd name="T60" fmla="*/ 49422887 w 2173"/>
                  <a:gd name="T61" fmla="*/ 81381759 h 2039"/>
                  <a:gd name="T62" fmla="*/ 51887495 w 2173"/>
                  <a:gd name="T63" fmla="*/ 81381759 h 2039"/>
                  <a:gd name="T64" fmla="*/ 56816710 w 2173"/>
                  <a:gd name="T65" fmla="*/ 78923580 h 2039"/>
                  <a:gd name="T66" fmla="*/ 59281317 w 2173"/>
                  <a:gd name="T67" fmla="*/ 78923580 h 2039"/>
                  <a:gd name="T68" fmla="*/ 66675499 w 2173"/>
                  <a:gd name="T69" fmla="*/ 73877731 h 2039"/>
                  <a:gd name="T70" fmla="*/ 86522378 w 2173"/>
                  <a:gd name="T71" fmla="*/ 68961014 h 2039"/>
                  <a:gd name="T72" fmla="*/ 148268302 w 2173"/>
                  <a:gd name="T73" fmla="*/ 66502835 h 2039"/>
                  <a:gd name="T74" fmla="*/ 244649469 w 2173"/>
                  <a:gd name="T75" fmla="*/ 0 h 2039"/>
                  <a:gd name="T76" fmla="*/ 261902081 w 2173"/>
                  <a:gd name="T77" fmla="*/ 49294865 h 20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73" h="2039">
                    <a:moveTo>
                      <a:pt x="2019" y="381"/>
                    </a:moveTo>
                    <a:lnTo>
                      <a:pt x="2038" y="571"/>
                    </a:lnTo>
                    <a:lnTo>
                      <a:pt x="2114" y="914"/>
                    </a:lnTo>
                    <a:lnTo>
                      <a:pt x="2172" y="1638"/>
                    </a:lnTo>
                    <a:lnTo>
                      <a:pt x="2153" y="1943"/>
                    </a:lnTo>
                    <a:lnTo>
                      <a:pt x="209" y="2038"/>
                    </a:lnTo>
                    <a:lnTo>
                      <a:pt x="191" y="1981"/>
                    </a:lnTo>
                    <a:lnTo>
                      <a:pt x="209" y="1943"/>
                    </a:lnTo>
                    <a:lnTo>
                      <a:pt x="228" y="1867"/>
                    </a:lnTo>
                    <a:lnTo>
                      <a:pt x="228" y="1733"/>
                    </a:lnTo>
                    <a:lnTo>
                      <a:pt x="209" y="1600"/>
                    </a:lnTo>
                    <a:lnTo>
                      <a:pt x="172" y="1467"/>
                    </a:lnTo>
                    <a:lnTo>
                      <a:pt x="133" y="1372"/>
                    </a:lnTo>
                    <a:lnTo>
                      <a:pt x="57" y="1276"/>
                    </a:lnTo>
                    <a:lnTo>
                      <a:pt x="19" y="1219"/>
                    </a:lnTo>
                    <a:lnTo>
                      <a:pt x="0" y="1162"/>
                    </a:lnTo>
                    <a:lnTo>
                      <a:pt x="57" y="781"/>
                    </a:lnTo>
                    <a:lnTo>
                      <a:pt x="267" y="705"/>
                    </a:lnTo>
                    <a:lnTo>
                      <a:pt x="286" y="686"/>
                    </a:lnTo>
                    <a:lnTo>
                      <a:pt x="286" y="666"/>
                    </a:lnTo>
                    <a:lnTo>
                      <a:pt x="305" y="666"/>
                    </a:lnTo>
                    <a:lnTo>
                      <a:pt x="305" y="629"/>
                    </a:lnTo>
                    <a:lnTo>
                      <a:pt x="305" y="610"/>
                    </a:lnTo>
                    <a:lnTo>
                      <a:pt x="324" y="610"/>
                    </a:lnTo>
                    <a:lnTo>
                      <a:pt x="343" y="610"/>
                    </a:lnTo>
                    <a:lnTo>
                      <a:pt x="362" y="629"/>
                    </a:lnTo>
                    <a:lnTo>
                      <a:pt x="381" y="629"/>
                    </a:lnTo>
                    <a:lnTo>
                      <a:pt x="400" y="629"/>
                    </a:lnTo>
                    <a:lnTo>
                      <a:pt x="438" y="610"/>
                    </a:lnTo>
                    <a:lnTo>
                      <a:pt x="457" y="610"/>
                    </a:lnTo>
                    <a:lnTo>
                      <a:pt x="514" y="571"/>
                    </a:lnTo>
                    <a:lnTo>
                      <a:pt x="667" y="533"/>
                    </a:lnTo>
                    <a:lnTo>
                      <a:pt x="1143" y="514"/>
                    </a:lnTo>
                    <a:lnTo>
                      <a:pt x="1886" y="0"/>
                    </a:lnTo>
                    <a:lnTo>
                      <a:pt x="2019" y="38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09" name="Freeform 18">
                <a:extLst>
                  <a:ext uri="{FF2B5EF4-FFF2-40B4-BE49-F238E27FC236}">
                    <a16:creationId xmlns:a16="http://schemas.microsoft.com/office/drawing/2014/main" id="{0F45AF4C-6681-EC4E-9BDC-F28B9B8A4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2250" y="3957638"/>
                <a:ext cx="5040313" cy="3346450"/>
              </a:xfrm>
              <a:custGeom>
                <a:avLst/>
                <a:gdLst>
                  <a:gd name="T0" fmla="*/ 890985654 w 14002"/>
                  <a:gd name="T1" fmla="*/ 883684193 h 9296"/>
                  <a:gd name="T2" fmla="*/ 779936421 w 14002"/>
                  <a:gd name="T3" fmla="*/ 994744142 h 9296"/>
                  <a:gd name="T4" fmla="*/ 570147881 w 14002"/>
                  <a:gd name="T5" fmla="*/ 1113190689 h 9296"/>
                  <a:gd name="T6" fmla="*/ 523240429 w 14002"/>
                  <a:gd name="T7" fmla="*/ 1204552806 h 9296"/>
                  <a:gd name="T8" fmla="*/ 170266971 w 14002"/>
                  <a:gd name="T9" fmla="*/ 839234294 h 9296"/>
                  <a:gd name="T10" fmla="*/ 199940455 w 14002"/>
                  <a:gd name="T11" fmla="*/ 802300948 h 9296"/>
                  <a:gd name="T12" fmla="*/ 540603987 w 14002"/>
                  <a:gd name="T13" fmla="*/ 710809235 h 9296"/>
                  <a:gd name="T14" fmla="*/ 876213527 w 14002"/>
                  <a:gd name="T15" fmla="*/ 389940622 h 9296"/>
                  <a:gd name="T16" fmla="*/ 1197051299 w 14002"/>
                  <a:gd name="T17" fmla="*/ 170283043 h 9296"/>
                  <a:gd name="T18" fmla="*/ 1387144030 w 14002"/>
                  <a:gd name="T19" fmla="*/ 7386597 h 9296"/>
                  <a:gd name="T20" fmla="*/ 1411893471 w 14002"/>
                  <a:gd name="T21" fmla="*/ 2462319 h 9296"/>
                  <a:gd name="T22" fmla="*/ 1414226083 w 14002"/>
                  <a:gd name="T23" fmla="*/ 7386597 h 9296"/>
                  <a:gd name="T24" fmla="*/ 1414226083 w 14002"/>
                  <a:gd name="T25" fmla="*/ 17235513 h 9296"/>
                  <a:gd name="T26" fmla="*/ 1419279715 w 14002"/>
                  <a:gd name="T27" fmla="*/ 24622471 h 9296"/>
                  <a:gd name="T28" fmla="*/ 1426665598 w 14002"/>
                  <a:gd name="T29" fmla="*/ 27084790 h 9296"/>
                  <a:gd name="T30" fmla="*/ 1431589641 w 14002"/>
                  <a:gd name="T31" fmla="*/ 29546749 h 9296"/>
                  <a:gd name="T32" fmla="*/ 1436513683 w 14002"/>
                  <a:gd name="T33" fmla="*/ 36933706 h 9296"/>
                  <a:gd name="T34" fmla="*/ 1438975524 w 14002"/>
                  <a:gd name="T35" fmla="*/ 54298815 h 9296"/>
                  <a:gd name="T36" fmla="*/ 1448823609 w 14002"/>
                  <a:gd name="T37" fmla="*/ 61685412 h 9296"/>
                  <a:gd name="T38" fmla="*/ 1461263125 w 14002"/>
                  <a:gd name="T39" fmla="*/ 59223453 h 9296"/>
                  <a:gd name="T40" fmla="*/ 1468649368 w 14002"/>
                  <a:gd name="T41" fmla="*/ 54298815 h 9296"/>
                  <a:gd name="T42" fmla="*/ 1478497093 w 14002"/>
                  <a:gd name="T43" fmla="*/ 59223453 h 9296"/>
                  <a:gd name="T44" fmla="*/ 1493269220 w 14002"/>
                  <a:gd name="T45" fmla="*/ 71534329 h 9296"/>
                  <a:gd name="T46" fmla="*/ 1503117305 w 14002"/>
                  <a:gd name="T47" fmla="*/ 76458967 h 9296"/>
                  <a:gd name="T48" fmla="*/ 1518018662 w 14002"/>
                  <a:gd name="T49" fmla="*/ 88770202 h 9296"/>
                  <a:gd name="T50" fmla="*/ 1535252990 w 14002"/>
                  <a:gd name="T51" fmla="*/ 91362117 h 9296"/>
                  <a:gd name="T52" fmla="*/ 1540177032 w 14002"/>
                  <a:gd name="T53" fmla="*/ 101211033 h 9296"/>
                  <a:gd name="T54" fmla="*/ 1532790789 w 14002"/>
                  <a:gd name="T55" fmla="*/ 153047529 h 9296"/>
                  <a:gd name="T56" fmla="*/ 1540177032 w 14002"/>
                  <a:gd name="T57" fmla="*/ 167821084 h 9296"/>
                  <a:gd name="T58" fmla="*/ 1555078389 w 14002"/>
                  <a:gd name="T59" fmla="*/ 192572790 h 9296"/>
                  <a:gd name="T60" fmla="*/ 1562335043 w 14002"/>
                  <a:gd name="T61" fmla="*/ 227044177 h 9296"/>
                  <a:gd name="T62" fmla="*/ 1559872842 w 14002"/>
                  <a:gd name="T63" fmla="*/ 254258562 h 9296"/>
                  <a:gd name="T64" fmla="*/ 1559872842 w 14002"/>
                  <a:gd name="T65" fmla="*/ 266569798 h 9296"/>
                  <a:gd name="T66" fmla="*/ 1814236582 w 14002"/>
                  <a:gd name="T67" fmla="*/ 276418714 h 9296"/>
                  <a:gd name="T68" fmla="*/ 1643840022 w 14002"/>
                  <a:gd name="T69" fmla="*/ 580051453 h 9296"/>
                  <a:gd name="T70" fmla="*/ 1624144212 w 14002"/>
                  <a:gd name="T71" fmla="*/ 567740218 h 9296"/>
                  <a:gd name="T72" fmla="*/ 1601856612 w 14002"/>
                  <a:gd name="T73" fmla="*/ 545580066 h 9296"/>
                  <a:gd name="T74" fmla="*/ 1594470368 w 14002"/>
                  <a:gd name="T75" fmla="*/ 535601554 h 9296"/>
                  <a:gd name="T76" fmla="*/ 1587084485 w 14002"/>
                  <a:gd name="T77" fmla="*/ 520828000 h 9296"/>
                  <a:gd name="T78" fmla="*/ 1574774559 w 14002"/>
                  <a:gd name="T79" fmla="*/ 508517125 h 9296"/>
                  <a:gd name="T80" fmla="*/ 1547562916 w 14002"/>
                  <a:gd name="T81" fmla="*/ 468991504 h 9296"/>
                  <a:gd name="T82" fmla="*/ 1547562916 w 14002"/>
                  <a:gd name="T83" fmla="*/ 459142588 h 9296"/>
                  <a:gd name="T84" fmla="*/ 1545100715 w 14002"/>
                  <a:gd name="T85" fmla="*/ 451755990 h 9296"/>
                  <a:gd name="T86" fmla="*/ 1537714831 w 14002"/>
                  <a:gd name="T87" fmla="*/ 441777478 h 9296"/>
                  <a:gd name="T88" fmla="*/ 1532790789 w 14002"/>
                  <a:gd name="T89" fmla="*/ 436982436 h 9296"/>
                  <a:gd name="T90" fmla="*/ 1512965390 w 14002"/>
                  <a:gd name="T91" fmla="*/ 429466243 h 9296"/>
                  <a:gd name="T92" fmla="*/ 1485883336 w 14002"/>
                  <a:gd name="T93" fmla="*/ 429466243 h 9296"/>
                  <a:gd name="T94" fmla="*/ 1446491357 w 14002"/>
                  <a:gd name="T95" fmla="*/ 291321504 h 9296"/>
                  <a:gd name="T96" fmla="*/ 1345160260 w 14002"/>
                  <a:gd name="T97" fmla="*/ 286267630 h 9296"/>
                  <a:gd name="T98" fmla="*/ 1192127617 w 14002"/>
                  <a:gd name="T99" fmla="*/ 367780471 h 9296"/>
                  <a:gd name="T100" fmla="*/ 979876876 w 14002"/>
                  <a:gd name="T101" fmla="*/ 567740218 h 9296"/>
                  <a:gd name="T102" fmla="*/ 955257024 w 14002"/>
                  <a:gd name="T103" fmla="*/ 715863469 h 92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002" h="9296">
                    <a:moveTo>
                      <a:pt x="7372" y="5524"/>
                    </a:moveTo>
                    <a:lnTo>
                      <a:pt x="6876" y="6819"/>
                    </a:lnTo>
                    <a:lnTo>
                      <a:pt x="6476" y="7334"/>
                    </a:lnTo>
                    <a:lnTo>
                      <a:pt x="6019" y="7676"/>
                    </a:lnTo>
                    <a:lnTo>
                      <a:pt x="4629" y="8419"/>
                    </a:lnTo>
                    <a:lnTo>
                      <a:pt x="4400" y="8590"/>
                    </a:lnTo>
                    <a:lnTo>
                      <a:pt x="4248" y="8819"/>
                    </a:lnTo>
                    <a:lnTo>
                      <a:pt x="4038" y="9295"/>
                    </a:lnTo>
                    <a:lnTo>
                      <a:pt x="0" y="9295"/>
                    </a:lnTo>
                    <a:lnTo>
                      <a:pt x="1314" y="6476"/>
                    </a:lnTo>
                    <a:lnTo>
                      <a:pt x="1410" y="6362"/>
                    </a:lnTo>
                    <a:lnTo>
                      <a:pt x="1543" y="6191"/>
                    </a:lnTo>
                    <a:lnTo>
                      <a:pt x="1771" y="6114"/>
                    </a:lnTo>
                    <a:lnTo>
                      <a:pt x="4172" y="5485"/>
                    </a:lnTo>
                    <a:lnTo>
                      <a:pt x="4781" y="5009"/>
                    </a:lnTo>
                    <a:lnTo>
                      <a:pt x="6762" y="3009"/>
                    </a:lnTo>
                    <a:lnTo>
                      <a:pt x="9124" y="1562"/>
                    </a:lnTo>
                    <a:lnTo>
                      <a:pt x="9238" y="1314"/>
                    </a:lnTo>
                    <a:lnTo>
                      <a:pt x="10648" y="38"/>
                    </a:lnTo>
                    <a:lnTo>
                      <a:pt x="10705" y="57"/>
                    </a:lnTo>
                    <a:lnTo>
                      <a:pt x="10800" y="0"/>
                    </a:lnTo>
                    <a:lnTo>
                      <a:pt x="10896" y="19"/>
                    </a:lnTo>
                    <a:lnTo>
                      <a:pt x="10914" y="19"/>
                    </a:lnTo>
                    <a:lnTo>
                      <a:pt x="10914" y="57"/>
                    </a:lnTo>
                    <a:lnTo>
                      <a:pt x="10914" y="95"/>
                    </a:lnTo>
                    <a:lnTo>
                      <a:pt x="10914" y="133"/>
                    </a:lnTo>
                    <a:lnTo>
                      <a:pt x="10934" y="190"/>
                    </a:lnTo>
                    <a:lnTo>
                      <a:pt x="10953" y="190"/>
                    </a:lnTo>
                    <a:lnTo>
                      <a:pt x="10972" y="190"/>
                    </a:lnTo>
                    <a:lnTo>
                      <a:pt x="11010" y="209"/>
                    </a:lnTo>
                    <a:lnTo>
                      <a:pt x="11048" y="228"/>
                    </a:lnTo>
                    <a:lnTo>
                      <a:pt x="11067" y="248"/>
                    </a:lnTo>
                    <a:lnTo>
                      <a:pt x="11086" y="285"/>
                    </a:lnTo>
                    <a:lnTo>
                      <a:pt x="11086" y="362"/>
                    </a:lnTo>
                    <a:lnTo>
                      <a:pt x="11105" y="419"/>
                    </a:lnTo>
                    <a:lnTo>
                      <a:pt x="11143" y="457"/>
                    </a:lnTo>
                    <a:lnTo>
                      <a:pt x="11181" y="476"/>
                    </a:lnTo>
                    <a:lnTo>
                      <a:pt x="11258" y="476"/>
                    </a:lnTo>
                    <a:lnTo>
                      <a:pt x="11277" y="457"/>
                    </a:lnTo>
                    <a:lnTo>
                      <a:pt x="11315" y="438"/>
                    </a:lnTo>
                    <a:lnTo>
                      <a:pt x="11334" y="419"/>
                    </a:lnTo>
                    <a:lnTo>
                      <a:pt x="11372" y="438"/>
                    </a:lnTo>
                    <a:lnTo>
                      <a:pt x="11410" y="457"/>
                    </a:lnTo>
                    <a:lnTo>
                      <a:pt x="11448" y="476"/>
                    </a:lnTo>
                    <a:lnTo>
                      <a:pt x="11524" y="552"/>
                    </a:lnTo>
                    <a:lnTo>
                      <a:pt x="11562" y="571"/>
                    </a:lnTo>
                    <a:lnTo>
                      <a:pt x="11600" y="590"/>
                    </a:lnTo>
                    <a:lnTo>
                      <a:pt x="11658" y="666"/>
                    </a:lnTo>
                    <a:lnTo>
                      <a:pt x="11715" y="685"/>
                    </a:lnTo>
                    <a:lnTo>
                      <a:pt x="11829" y="705"/>
                    </a:lnTo>
                    <a:lnTo>
                      <a:pt x="11848" y="705"/>
                    </a:lnTo>
                    <a:lnTo>
                      <a:pt x="11867" y="743"/>
                    </a:lnTo>
                    <a:lnTo>
                      <a:pt x="11886" y="781"/>
                    </a:lnTo>
                    <a:lnTo>
                      <a:pt x="11886" y="800"/>
                    </a:lnTo>
                    <a:lnTo>
                      <a:pt x="11829" y="1181"/>
                    </a:lnTo>
                    <a:lnTo>
                      <a:pt x="11848" y="1238"/>
                    </a:lnTo>
                    <a:lnTo>
                      <a:pt x="11886" y="1295"/>
                    </a:lnTo>
                    <a:lnTo>
                      <a:pt x="11962" y="1391"/>
                    </a:lnTo>
                    <a:lnTo>
                      <a:pt x="12001" y="1486"/>
                    </a:lnTo>
                    <a:lnTo>
                      <a:pt x="12038" y="1619"/>
                    </a:lnTo>
                    <a:lnTo>
                      <a:pt x="12057" y="1752"/>
                    </a:lnTo>
                    <a:lnTo>
                      <a:pt x="12057" y="1886"/>
                    </a:lnTo>
                    <a:lnTo>
                      <a:pt x="12038" y="1962"/>
                    </a:lnTo>
                    <a:lnTo>
                      <a:pt x="12020" y="2000"/>
                    </a:lnTo>
                    <a:lnTo>
                      <a:pt x="12038" y="2057"/>
                    </a:lnTo>
                    <a:lnTo>
                      <a:pt x="13982" y="1962"/>
                    </a:lnTo>
                    <a:lnTo>
                      <a:pt x="14001" y="2133"/>
                    </a:lnTo>
                    <a:lnTo>
                      <a:pt x="13791" y="4800"/>
                    </a:lnTo>
                    <a:lnTo>
                      <a:pt x="12686" y="4476"/>
                    </a:lnTo>
                    <a:lnTo>
                      <a:pt x="12629" y="4438"/>
                    </a:lnTo>
                    <a:lnTo>
                      <a:pt x="12534" y="4381"/>
                    </a:lnTo>
                    <a:lnTo>
                      <a:pt x="12477" y="4343"/>
                    </a:lnTo>
                    <a:lnTo>
                      <a:pt x="12362" y="4210"/>
                    </a:lnTo>
                    <a:lnTo>
                      <a:pt x="12324" y="4171"/>
                    </a:lnTo>
                    <a:lnTo>
                      <a:pt x="12305" y="4133"/>
                    </a:lnTo>
                    <a:lnTo>
                      <a:pt x="12267" y="4038"/>
                    </a:lnTo>
                    <a:lnTo>
                      <a:pt x="12248" y="4019"/>
                    </a:lnTo>
                    <a:lnTo>
                      <a:pt x="12229" y="3981"/>
                    </a:lnTo>
                    <a:lnTo>
                      <a:pt x="12153" y="3924"/>
                    </a:lnTo>
                    <a:lnTo>
                      <a:pt x="11943" y="3657"/>
                    </a:lnTo>
                    <a:lnTo>
                      <a:pt x="11943" y="3619"/>
                    </a:lnTo>
                    <a:lnTo>
                      <a:pt x="11943" y="3581"/>
                    </a:lnTo>
                    <a:lnTo>
                      <a:pt x="11943" y="3543"/>
                    </a:lnTo>
                    <a:lnTo>
                      <a:pt x="11943" y="3524"/>
                    </a:lnTo>
                    <a:lnTo>
                      <a:pt x="11924" y="3486"/>
                    </a:lnTo>
                    <a:lnTo>
                      <a:pt x="11886" y="3428"/>
                    </a:lnTo>
                    <a:lnTo>
                      <a:pt x="11867" y="3409"/>
                    </a:lnTo>
                    <a:lnTo>
                      <a:pt x="11848" y="3390"/>
                    </a:lnTo>
                    <a:lnTo>
                      <a:pt x="11829" y="3372"/>
                    </a:lnTo>
                    <a:lnTo>
                      <a:pt x="11772" y="3333"/>
                    </a:lnTo>
                    <a:lnTo>
                      <a:pt x="11676" y="3314"/>
                    </a:lnTo>
                    <a:lnTo>
                      <a:pt x="11600" y="3295"/>
                    </a:lnTo>
                    <a:lnTo>
                      <a:pt x="11467" y="3314"/>
                    </a:lnTo>
                    <a:lnTo>
                      <a:pt x="11258" y="2324"/>
                    </a:lnTo>
                    <a:lnTo>
                      <a:pt x="11163" y="2248"/>
                    </a:lnTo>
                    <a:lnTo>
                      <a:pt x="11029" y="2133"/>
                    </a:lnTo>
                    <a:lnTo>
                      <a:pt x="10381" y="2209"/>
                    </a:lnTo>
                    <a:lnTo>
                      <a:pt x="9753" y="2495"/>
                    </a:lnTo>
                    <a:lnTo>
                      <a:pt x="9200" y="2838"/>
                    </a:lnTo>
                    <a:lnTo>
                      <a:pt x="8972" y="3009"/>
                    </a:lnTo>
                    <a:lnTo>
                      <a:pt x="7562" y="4381"/>
                    </a:lnTo>
                    <a:lnTo>
                      <a:pt x="7448" y="5257"/>
                    </a:lnTo>
                    <a:lnTo>
                      <a:pt x="7372" y="5524"/>
                    </a:lnTo>
                  </a:path>
                </a:pathLst>
              </a:custGeom>
              <a:solidFill>
                <a:srgbClr val="BDBD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0" name="Freeform 19">
                <a:extLst>
                  <a:ext uri="{FF2B5EF4-FFF2-40B4-BE49-F238E27FC236}">
                    <a16:creationId xmlns:a16="http://schemas.microsoft.com/office/drawing/2014/main" id="{FC77A7F4-3D40-6745-BA0E-3A63903C8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86400" y="5919788"/>
                <a:ext cx="2524125" cy="1454150"/>
              </a:xfrm>
              <a:custGeom>
                <a:avLst/>
                <a:gdLst>
                  <a:gd name="T0" fmla="*/ 0 w 7011"/>
                  <a:gd name="T1" fmla="*/ 498646720 h 4039"/>
                  <a:gd name="T2" fmla="*/ 27219579 w 7011"/>
                  <a:gd name="T3" fmla="*/ 436947773 h 4039"/>
                  <a:gd name="T4" fmla="*/ 46921507 w 7011"/>
                  <a:gd name="T5" fmla="*/ 407264968 h 4039"/>
                  <a:gd name="T6" fmla="*/ 76603648 w 7011"/>
                  <a:gd name="T7" fmla="*/ 385099891 h 4039"/>
                  <a:gd name="T8" fmla="*/ 256771305 w 7011"/>
                  <a:gd name="T9" fmla="*/ 288792606 h 4039"/>
                  <a:gd name="T10" fmla="*/ 316005977 w 7011"/>
                  <a:gd name="T11" fmla="*/ 244462453 h 4039"/>
                  <a:gd name="T12" fmla="*/ 367852966 w 7011"/>
                  <a:gd name="T13" fmla="*/ 177708363 h 4039"/>
                  <a:gd name="T14" fmla="*/ 432142729 w 7011"/>
                  <a:gd name="T15" fmla="*/ 9851065 h 4039"/>
                  <a:gd name="T16" fmla="*/ 832011148 w 7011"/>
                  <a:gd name="T17" fmla="*/ 0 h 4039"/>
                  <a:gd name="T18" fmla="*/ 839528799 w 7011"/>
                  <a:gd name="T19" fmla="*/ 9851065 h 4039"/>
                  <a:gd name="T20" fmla="*/ 901226752 w 7011"/>
                  <a:gd name="T21" fmla="*/ 29553196 h 4039"/>
                  <a:gd name="T22" fmla="*/ 888912868 w 7011"/>
                  <a:gd name="T23" fmla="*/ 140637439 h 4039"/>
                  <a:gd name="T24" fmla="*/ 886450307 w 7011"/>
                  <a:gd name="T25" fmla="*/ 148155167 h 4039"/>
                  <a:gd name="T26" fmla="*/ 883987746 w 7011"/>
                  <a:gd name="T27" fmla="*/ 152951090 h 4039"/>
                  <a:gd name="T28" fmla="*/ 864156209 w 7011"/>
                  <a:gd name="T29" fmla="*/ 187559428 h 4039"/>
                  <a:gd name="T30" fmla="*/ 854305245 w 7011"/>
                  <a:gd name="T31" fmla="*/ 217242593 h 4039"/>
                  <a:gd name="T32" fmla="*/ 851842684 w 7011"/>
                  <a:gd name="T33" fmla="*/ 227093659 h 4039"/>
                  <a:gd name="T34" fmla="*/ 851842684 w 7011"/>
                  <a:gd name="T35" fmla="*/ 234481778 h 4039"/>
                  <a:gd name="T36" fmla="*/ 851842684 w 7011"/>
                  <a:gd name="T37" fmla="*/ 239407310 h 4039"/>
                  <a:gd name="T38" fmla="*/ 854305245 w 7011"/>
                  <a:gd name="T39" fmla="*/ 259239050 h 4039"/>
                  <a:gd name="T40" fmla="*/ 856768166 w 7011"/>
                  <a:gd name="T41" fmla="*/ 278941541 h 4039"/>
                  <a:gd name="T42" fmla="*/ 856768166 w 7011"/>
                  <a:gd name="T43" fmla="*/ 283867073 h 4039"/>
                  <a:gd name="T44" fmla="*/ 859230727 w 7011"/>
                  <a:gd name="T45" fmla="*/ 288792606 h 4039"/>
                  <a:gd name="T46" fmla="*/ 881395216 w 7011"/>
                  <a:gd name="T47" fmla="*/ 330789423 h 4039"/>
                  <a:gd name="T48" fmla="*/ 886450307 w 7011"/>
                  <a:gd name="T49" fmla="*/ 348028607 h 4039"/>
                  <a:gd name="T50" fmla="*/ 888912868 w 7011"/>
                  <a:gd name="T51" fmla="*/ 360342618 h 4039"/>
                  <a:gd name="T52" fmla="*/ 891246180 w 7011"/>
                  <a:gd name="T53" fmla="*/ 402469045 h 4039"/>
                  <a:gd name="T54" fmla="*/ 893838349 w 7011"/>
                  <a:gd name="T55" fmla="*/ 412320110 h 4039"/>
                  <a:gd name="T56" fmla="*/ 903689313 w 7011"/>
                  <a:gd name="T57" fmla="*/ 436947773 h 4039"/>
                  <a:gd name="T58" fmla="*/ 906152234 w 7011"/>
                  <a:gd name="T59" fmla="*/ 446798838 h 4039"/>
                  <a:gd name="T60" fmla="*/ 906152234 w 7011"/>
                  <a:gd name="T61" fmla="*/ 459112490 h 4039"/>
                  <a:gd name="T62" fmla="*/ 908614795 w 7011"/>
                  <a:gd name="T63" fmla="*/ 468963915 h 4039"/>
                  <a:gd name="T64" fmla="*/ 906152234 w 7011"/>
                  <a:gd name="T65" fmla="*/ 476481644 h 4039"/>
                  <a:gd name="T66" fmla="*/ 901226752 w 7011"/>
                  <a:gd name="T67" fmla="*/ 518348851 h 4039"/>
                  <a:gd name="T68" fmla="*/ 859230727 w 7011"/>
                  <a:gd name="T69" fmla="*/ 523403993 h 4039"/>
                  <a:gd name="T70" fmla="*/ 854305245 w 7011"/>
                  <a:gd name="T71" fmla="*/ 523403993 h 4039"/>
                  <a:gd name="T72" fmla="*/ 832011148 w 7011"/>
                  <a:gd name="T73" fmla="*/ 513552928 h 4039"/>
                  <a:gd name="T74" fmla="*/ 829548587 w 7011"/>
                  <a:gd name="T75" fmla="*/ 513552928 h 4039"/>
                  <a:gd name="T76" fmla="*/ 824752713 w 7011"/>
                  <a:gd name="T77" fmla="*/ 516015514 h 4039"/>
                  <a:gd name="T78" fmla="*/ 812309220 w 7011"/>
                  <a:gd name="T79" fmla="*/ 518348851 h 4039"/>
                  <a:gd name="T80" fmla="*/ 804921177 w 7011"/>
                  <a:gd name="T81" fmla="*/ 518348851 h 4039"/>
                  <a:gd name="T82" fmla="*/ 795070213 w 7011"/>
                  <a:gd name="T83" fmla="*/ 513552928 h 4039"/>
                  <a:gd name="T84" fmla="*/ 795070213 w 7011"/>
                  <a:gd name="T85" fmla="*/ 508497786 h 4039"/>
                  <a:gd name="T86" fmla="*/ 799995695 w 7011"/>
                  <a:gd name="T87" fmla="*/ 498646720 h 4039"/>
                  <a:gd name="T88" fmla="*/ 0 w 7011"/>
                  <a:gd name="T89" fmla="*/ 498646720 h 40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011" h="4039">
                    <a:moveTo>
                      <a:pt x="0" y="3847"/>
                    </a:moveTo>
                    <a:lnTo>
                      <a:pt x="210" y="3371"/>
                    </a:lnTo>
                    <a:lnTo>
                      <a:pt x="362" y="3142"/>
                    </a:lnTo>
                    <a:lnTo>
                      <a:pt x="591" y="2971"/>
                    </a:lnTo>
                    <a:lnTo>
                      <a:pt x="1981" y="2228"/>
                    </a:lnTo>
                    <a:lnTo>
                      <a:pt x="2438" y="1886"/>
                    </a:lnTo>
                    <a:lnTo>
                      <a:pt x="2838" y="1371"/>
                    </a:lnTo>
                    <a:lnTo>
                      <a:pt x="3334" y="76"/>
                    </a:lnTo>
                    <a:lnTo>
                      <a:pt x="6419" y="0"/>
                    </a:lnTo>
                    <a:lnTo>
                      <a:pt x="6477" y="76"/>
                    </a:lnTo>
                    <a:lnTo>
                      <a:pt x="6953" y="228"/>
                    </a:lnTo>
                    <a:lnTo>
                      <a:pt x="6858" y="1085"/>
                    </a:lnTo>
                    <a:lnTo>
                      <a:pt x="6839" y="1143"/>
                    </a:lnTo>
                    <a:lnTo>
                      <a:pt x="6820" y="1180"/>
                    </a:lnTo>
                    <a:lnTo>
                      <a:pt x="6667" y="1447"/>
                    </a:lnTo>
                    <a:lnTo>
                      <a:pt x="6591" y="1676"/>
                    </a:lnTo>
                    <a:lnTo>
                      <a:pt x="6572" y="1752"/>
                    </a:lnTo>
                    <a:lnTo>
                      <a:pt x="6572" y="1809"/>
                    </a:lnTo>
                    <a:lnTo>
                      <a:pt x="6572" y="1847"/>
                    </a:lnTo>
                    <a:lnTo>
                      <a:pt x="6591" y="2000"/>
                    </a:lnTo>
                    <a:lnTo>
                      <a:pt x="6610" y="2152"/>
                    </a:lnTo>
                    <a:lnTo>
                      <a:pt x="6610" y="2190"/>
                    </a:lnTo>
                    <a:lnTo>
                      <a:pt x="6629" y="2228"/>
                    </a:lnTo>
                    <a:lnTo>
                      <a:pt x="6800" y="2552"/>
                    </a:lnTo>
                    <a:lnTo>
                      <a:pt x="6839" y="2685"/>
                    </a:lnTo>
                    <a:lnTo>
                      <a:pt x="6858" y="2780"/>
                    </a:lnTo>
                    <a:lnTo>
                      <a:pt x="6876" y="3105"/>
                    </a:lnTo>
                    <a:lnTo>
                      <a:pt x="6896" y="3181"/>
                    </a:lnTo>
                    <a:lnTo>
                      <a:pt x="6972" y="3371"/>
                    </a:lnTo>
                    <a:lnTo>
                      <a:pt x="6991" y="3447"/>
                    </a:lnTo>
                    <a:lnTo>
                      <a:pt x="6991" y="3542"/>
                    </a:lnTo>
                    <a:lnTo>
                      <a:pt x="7010" y="3618"/>
                    </a:lnTo>
                    <a:lnTo>
                      <a:pt x="6991" y="3676"/>
                    </a:lnTo>
                    <a:lnTo>
                      <a:pt x="6953" y="3999"/>
                    </a:lnTo>
                    <a:lnTo>
                      <a:pt x="6629" y="4038"/>
                    </a:lnTo>
                    <a:lnTo>
                      <a:pt x="6591" y="4038"/>
                    </a:lnTo>
                    <a:lnTo>
                      <a:pt x="6419" y="3962"/>
                    </a:lnTo>
                    <a:lnTo>
                      <a:pt x="6400" y="3962"/>
                    </a:lnTo>
                    <a:lnTo>
                      <a:pt x="6363" y="3981"/>
                    </a:lnTo>
                    <a:lnTo>
                      <a:pt x="6267" y="3999"/>
                    </a:lnTo>
                    <a:lnTo>
                      <a:pt x="6210" y="3999"/>
                    </a:lnTo>
                    <a:lnTo>
                      <a:pt x="6134" y="3962"/>
                    </a:lnTo>
                    <a:lnTo>
                      <a:pt x="6134" y="3923"/>
                    </a:lnTo>
                    <a:lnTo>
                      <a:pt x="6172" y="3847"/>
                    </a:lnTo>
                    <a:lnTo>
                      <a:pt x="0" y="384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1" name="Freeform 20">
                <a:extLst>
                  <a:ext uri="{FF2B5EF4-FFF2-40B4-BE49-F238E27FC236}">
                    <a16:creationId xmlns:a16="http://schemas.microsoft.com/office/drawing/2014/main" id="{510F492B-31D2-6A4E-995B-0BC7FDA1E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4813" y="4725988"/>
                <a:ext cx="1406525" cy="954087"/>
              </a:xfrm>
              <a:custGeom>
                <a:avLst/>
                <a:gdLst>
                  <a:gd name="T0" fmla="*/ 506350800 w 3906"/>
                  <a:gd name="T1" fmla="*/ 153201016 h 2649"/>
                  <a:gd name="T2" fmla="*/ 491568604 w 3906"/>
                  <a:gd name="T3" fmla="*/ 167989545 h 2649"/>
                  <a:gd name="T4" fmla="*/ 476786768 w 3906"/>
                  <a:gd name="T5" fmla="*/ 197695542 h 2649"/>
                  <a:gd name="T6" fmla="*/ 459411179 w 3906"/>
                  <a:gd name="T7" fmla="*/ 214948706 h 2649"/>
                  <a:gd name="T8" fmla="*/ 452020261 w 3906"/>
                  <a:gd name="T9" fmla="*/ 229866535 h 2649"/>
                  <a:gd name="T10" fmla="*/ 439701825 w 3906"/>
                  <a:gd name="T11" fmla="*/ 249584333 h 2649"/>
                  <a:gd name="T12" fmla="*/ 412471558 w 3906"/>
                  <a:gd name="T13" fmla="*/ 279290331 h 2649"/>
                  <a:gd name="T14" fmla="*/ 380443767 w 3906"/>
                  <a:gd name="T15" fmla="*/ 296543494 h 2649"/>
                  <a:gd name="T16" fmla="*/ 217322516 w 3906"/>
                  <a:gd name="T17" fmla="*/ 341038020 h 2649"/>
                  <a:gd name="T18" fmla="*/ 197612801 w 3906"/>
                  <a:gd name="T19" fmla="*/ 343502655 h 2649"/>
                  <a:gd name="T20" fmla="*/ 170512529 w 3906"/>
                  <a:gd name="T21" fmla="*/ 323655196 h 2649"/>
                  <a:gd name="T22" fmla="*/ 0 w 3906"/>
                  <a:gd name="T23" fmla="*/ 291613864 h 2649"/>
                  <a:gd name="T24" fmla="*/ 182830966 w 3906"/>
                  <a:gd name="T25" fmla="*/ 113636120 h 2649"/>
                  <a:gd name="T26" fmla="*/ 212394998 w 3906"/>
                  <a:gd name="T27" fmla="*/ 91453687 h 2649"/>
                  <a:gd name="T28" fmla="*/ 284101126 w 3906"/>
                  <a:gd name="T29" fmla="*/ 46959161 h 2649"/>
                  <a:gd name="T30" fmla="*/ 365531937 w 3906"/>
                  <a:gd name="T31" fmla="*/ 9858899 h 2649"/>
                  <a:gd name="T32" fmla="*/ 449556502 w 3906"/>
                  <a:gd name="T33" fmla="*/ 0 h 2649"/>
                  <a:gd name="T34" fmla="*/ 466931731 w 3906"/>
                  <a:gd name="T35" fmla="*/ 14917829 h 2649"/>
                  <a:gd name="T36" fmla="*/ 479250168 w 3906"/>
                  <a:gd name="T37" fmla="*/ 24776728 h 2649"/>
                  <a:gd name="T38" fmla="*/ 506350800 w 3906"/>
                  <a:gd name="T39" fmla="*/ 153201016 h 26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906" h="2649">
                    <a:moveTo>
                      <a:pt x="3905" y="1181"/>
                    </a:moveTo>
                    <a:lnTo>
                      <a:pt x="3791" y="1295"/>
                    </a:lnTo>
                    <a:lnTo>
                      <a:pt x="3677" y="1524"/>
                    </a:lnTo>
                    <a:lnTo>
                      <a:pt x="3543" y="1657"/>
                    </a:lnTo>
                    <a:lnTo>
                      <a:pt x="3486" y="1772"/>
                    </a:lnTo>
                    <a:lnTo>
                      <a:pt x="3391" y="1924"/>
                    </a:lnTo>
                    <a:lnTo>
                      <a:pt x="3181" y="2153"/>
                    </a:lnTo>
                    <a:lnTo>
                      <a:pt x="2934" y="2286"/>
                    </a:lnTo>
                    <a:lnTo>
                      <a:pt x="1676" y="2629"/>
                    </a:lnTo>
                    <a:lnTo>
                      <a:pt x="1524" y="2648"/>
                    </a:lnTo>
                    <a:lnTo>
                      <a:pt x="1315" y="2495"/>
                    </a:lnTo>
                    <a:lnTo>
                      <a:pt x="0" y="2248"/>
                    </a:lnTo>
                    <a:lnTo>
                      <a:pt x="1410" y="876"/>
                    </a:lnTo>
                    <a:lnTo>
                      <a:pt x="1638" y="705"/>
                    </a:lnTo>
                    <a:lnTo>
                      <a:pt x="2191" y="362"/>
                    </a:lnTo>
                    <a:lnTo>
                      <a:pt x="2819" y="76"/>
                    </a:lnTo>
                    <a:lnTo>
                      <a:pt x="3467" y="0"/>
                    </a:lnTo>
                    <a:lnTo>
                      <a:pt x="3601" y="115"/>
                    </a:lnTo>
                    <a:lnTo>
                      <a:pt x="3696" y="191"/>
                    </a:lnTo>
                    <a:lnTo>
                      <a:pt x="3905" y="118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2" name="Freeform 21">
                <a:extLst>
                  <a:ext uri="{FF2B5EF4-FFF2-40B4-BE49-F238E27FC236}">
                    <a16:creationId xmlns:a16="http://schemas.microsoft.com/office/drawing/2014/main" id="{3F8ECB08-9CCE-3843-A32D-0FE300F93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6550" y="5143500"/>
                <a:ext cx="1646238" cy="857250"/>
              </a:xfrm>
              <a:custGeom>
                <a:avLst/>
                <a:gdLst>
                  <a:gd name="T0" fmla="*/ 24633438 w 4572"/>
                  <a:gd name="T1" fmla="*/ 140657019 h 2382"/>
                  <a:gd name="T2" fmla="*/ 195123492 w 4572"/>
                  <a:gd name="T3" fmla="*/ 172648063 h 2382"/>
                  <a:gd name="T4" fmla="*/ 222220166 w 4572"/>
                  <a:gd name="T5" fmla="*/ 192464501 h 2382"/>
                  <a:gd name="T6" fmla="*/ 241927133 w 4572"/>
                  <a:gd name="T7" fmla="*/ 190003596 h 2382"/>
                  <a:gd name="T8" fmla="*/ 405026758 w 4572"/>
                  <a:gd name="T9" fmla="*/ 145578828 h 2382"/>
                  <a:gd name="T10" fmla="*/ 437050264 w 4572"/>
                  <a:gd name="T11" fmla="*/ 128352854 h 2382"/>
                  <a:gd name="T12" fmla="*/ 464276923 w 4572"/>
                  <a:gd name="T13" fmla="*/ 98693156 h 2382"/>
                  <a:gd name="T14" fmla="*/ 476593823 w 4572"/>
                  <a:gd name="T15" fmla="*/ 79006276 h 2382"/>
                  <a:gd name="T16" fmla="*/ 483983890 w 4572"/>
                  <a:gd name="T17" fmla="*/ 64111647 h 2382"/>
                  <a:gd name="T18" fmla="*/ 501356886 w 4572"/>
                  <a:gd name="T19" fmla="*/ 46885673 h 2382"/>
                  <a:gd name="T20" fmla="*/ 516137021 w 4572"/>
                  <a:gd name="T21" fmla="*/ 17225974 h 2382"/>
                  <a:gd name="T22" fmla="*/ 530917156 w 4572"/>
                  <a:gd name="T23" fmla="*/ 2460905 h 2382"/>
                  <a:gd name="T24" fmla="*/ 548160527 w 4572"/>
                  <a:gd name="T25" fmla="*/ 0 h 2382"/>
                  <a:gd name="T26" fmla="*/ 558013830 w 4572"/>
                  <a:gd name="T27" fmla="*/ 2460905 h 2382"/>
                  <a:gd name="T28" fmla="*/ 570460355 w 4572"/>
                  <a:gd name="T29" fmla="*/ 4921810 h 2382"/>
                  <a:gd name="T30" fmla="*/ 577850422 w 4572"/>
                  <a:gd name="T31" fmla="*/ 9972819 h 2382"/>
                  <a:gd name="T32" fmla="*/ 580313658 w 4572"/>
                  <a:gd name="T33" fmla="*/ 12304165 h 2382"/>
                  <a:gd name="T34" fmla="*/ 582777254 w 4572"/>
                  <a:gd name="T35" fmla="*/ 14765070 h 2382"/>
                  <a:gd name="T36" fmla="*/ 585240490 w 4572"/>
                  <a:gd name="T37" fmla="*/ 17225974 h 2382"/>
                  <a:gd name="T38" fmla="*/ 590167321 w 4572"/>
                  <a:gd name="T39" fmla="*/ 24737889 h 2382"/>
                  <a:gd name="T40" fmla="*/ 592630557 w 4572"/>
                  <a:gd name="T41" fmla="*/ 29659698 h 2382"/>
                  <a:gd name="T42" fmla="*/ 592630557 w 4572"/>
                  <a:gd name="T43" fmla="*/ 32120603 h 2382"/>
                  <a:gd name="T44" fmla="*/ 592630557 w 4572"/>
                  <a:gd name="T45" fmla="*/ 37042413 h 2382"/>
                  <a:gd name="T46" fmla="*/ 592630557 w 4572"/>
                  <a:gd name="T47" fmla="*/ 41963863 h 2382"/>
                  <a:gd name="T48" fmla="*/ 592630557 w 4572"/>
                  <a:gd name="T49" fmla="*/ 46885673 h 2382"/>
                  <a:gd name="T50" fmla="*/ 590167321 w 4572"/>
                  <a:gd name="T51" fmla="*/ 66572552 h 2382"/>
                  <a:gd name="T52" fmla="*/ 592630557 w 4572"/>
                  <a:gd name="T53" fmla="*/ 83928086 h 2382"/>
                  <a:gd name="T54" fmla="*/ 590167321 w 4572"/>
                  <a:gd name="T55" fmla="*/ 91310441 h 2382"/>
                  <a:gd name="T56" fmla="*/ 587703725 w 4572"/>
                  <a:gd name="T57" fmla="*/ 98693156 h 2382"/>
                  <a:gd name="T58" fmla="*/ 582777254 w 4572"/>
                  <a:gd name="T59" fmla="*/ 108536415 h 2382"/>
                  <a:gd name="T60" fmla="*/ 577850422 w 4572"/>
                  <a:gd name="T61" fmla="*/ 125762390 h 2382"/>
                  <a:gd name="T62" fmla="*/ 572923590 w 4572"/>
                  <a:gd name="T63" fmla="*/ 135735209 h 2382"/>
                  <a:gd name="T64" fmla="*/ 565533523 w 4572"/>
                  <a:gd name="T65" fmla="*/ 145578828 h 2382"/>
                  <a:gd name="T66" fmla="*/ 548160527 w 4572"/>
                  <a:gd name="T67" fmla="*/ 162804803 h 2382"/>
                  <a:gd name="T68" fmla="*/ 538307224 w 4572"/>
                  <a:gd name="T69" fmla="*/ 177699072 h 2382"/>
                  <a:gd name="T70" fmla="*/ 516137021 w 4572"/>
                  <a:gd name="T71" fmla="*/ 214611926 h 2382"/>
                  <a:gd name="T72" fmla="*/ 488910362 w 4572"/>
                  <a:gd name="T73" fmla="*/ 251654339 h 2382"/>
                  <a:gd name="T74" fmla="*/ 479057058 w 4572"/>
                  <a:gd name="T75" fmla="*/ 266548968 h 2382"/>
                  <a:gd name="T76" fmla="*/ 471666991 w 4572"/>
                  <a:gd name="T77" fmla="*/ 286235487 h 2382"/>
                  <a:gd name="T78" fmla="*/ 469203755 w 4572"/>
                  <a:gd name="T79" fmla="*/ 301000917 h 2382"/>
                  <a:gd name="T80" fmla="*/ 469203755 w 4572"/>
                  <a:gd name="T81" fmla="*/ 308383271 h 2382"/>
                  <a:gd name="T82" fmla="*/ 407490354 w 4572"/>
                  <a:gd name="T83" fmla="*/ 288696392 h 2382"/>
                  <a:gd name="T84" fmla="*/ 399970661 w 4572"/>
                  <a:gd name="T85" fmla="*/ 278853132 h 2382"/>
                  <a:gd name="T86" fmla="*/ 0 w 4572"/>
                  <a:gd name="T87" fmla="*/ 288696392 h 2382"/>
                  <a:gd name="T88" fmla="*/ 9853303 w 4572"/>
                  <a:gd name="T89" fmla="*/ 254115244 h 2382"/>
                  <a:gd name="T90" fmla="*/ 24633438 w 4572"/>
                  <a:gd name="T91" fmla="*/ 140657019 h 23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572" h="2382">
                    <a:moveTo>
                      <a:pt x="190" y="1086"/>
                    </a:moveTo>
                    <a:lnTo>
                      <a:pt x="1505" y="1333"/>
                    </a:lnTo>
                    <a:lnTo>
                      <a:pt x="1714" y="1486"/>
                    </a:lnTo>
                    <a:lnTo>
                      <a:pt x="1866" y="1467"/>
                    </a:lnTo>
                    <a:lnTo>
                      <a:pt x="3124" y="1124"/>
                    </a:lnTo>
                    <a:lnTo>
                      <a:pt x="3371" y="991"/>
                    </a:lnTo>
                    <a:lnTo>
                      <a:pt x="3581" y="762"/>
                    </a:lnTo>
                    <a:lnTo>
                      <a:pt x="3676" y="610"/>
                    </a:lnTo>
                    <a:lnTo>
                      <a:pt x="3733" y="495"/>
                    </a:lnTo>
                    <a:lnTo>
                      <a:pt x="3867" y="362"/>
                    </a:lnTo>
                    <a:lnTo>
                      <a:pt x="3981" y="133"/>
                    </a:lnTo>
                    <a:lnTo>
                      <a:pt x="4095" y="19"/>
                    </a:lnTo>
                    <a:lnTo>
                      <a:pt x="4228" y="0"/>
                    </a:lnTo>
                    <a:lnTo>
                      <a:pt x="4304" y="19"/>
                    </a:lnTo>
                    <a:lnTo>
                      <a:pt x="4400" y="38"/>
                    </a:lnTo>
                    <a:lnTo>
                      <a:pt x="4457" y="77"/>
                    </a:lnTo>
                    <a:lnTo>
                      <a:pt x="4476" y="95"/>
                    </a:lnTo>
                    <a:lnTo>
                      <a:pt x="4495" y="114"/>
                    </a:lnTo>
                    <a:lnTo>
                      <a:pt x="4514" y="133"/>
                    </a:lnTo>
                    <a:lnTo>
                      <a:pt x="4552" y="191"/>
                    </a:lnTo>
                    <a:lnTo>
                      <a:pt x="4571" y="229"/>
                    </a:lnTo>
                    <a:lnTo>
                      <a:pt x="4571" y="248"/>
                    </a:lnTo>
                    <a:lnTo>
                      <a:pt x="4571" y="286"/>
                    </a:lnTo>
                    <a:lnTo>
                      <a:pt x="4571" y="324"/>
                    </a:lnTo>
                    <a:lnTo>
                      <a:pt x="4571" y="362"/>
                    </a:lnTo>
                    <a:lnTo>
                      <a:pt x="4552" y="514"/>
                    </a:lnTo>
                    <a:lnTo>
                      <a:pt x="4571" y="648"/>
                    </a:lnTo>
                    <a:lnTo>
                      <a:pt x="4552" y="705"/>
                    </a:lnTo>
                    <a:lnTo>
                      <a:pt x="4533" y="762"/>
                    </a:lnTo>
                    <a:lnTo>
                      <a:pt x="4495" y="838"/>
                    </a:lnTo>
                    <a:lnTo>
                      <a:pt x="4457" y="971"/>
                    </a:lnTo>
                    <a:lnTo>
                      <a:pt x="4419" y="1048"/>
                    </a:lnTo>
                    <a:lnTo>
                      <a:pt x="4362" y="1124"/>
                    </a:lnTo>
                    <a:lnTo>
                      <a:pt x="4228" y="1257"/>
                    </a:lnTo>
                    <a:lnTo>
                      <a:pt x="4152" y="1372"/>
                    </a:lnTo>
                    <a:lnTo>
                      <a:pt x="3981" y="1657"/>
                    </a:lnTo>
                    <a:lnTo>
                      <a:pt x="3771" y="1943"/>
                    </a:lnTo>
                    <a:lnTo>
                      <a:pt x="3695" y="2058"/>
                    </a:lnTo>
                    <a:lnTo>
                      <a:pt x="3638" y="2210"/>
                    </a:lnTo>
                    <a:lnTo>
                      <a:pt x="3619" y="2324"/>
                    </a:lnTo>
                    <a:lnTo>
                      <a:pt x="3619" y="2381"/>
                    </a:lnTo>
                    <a:lnTo>
                      <a:pt x="3143" y="2229"/>
                    </a:lnTo>
                    <a:lnTo>
                      <a:pt x="3085" y="2153"/>
                    </a:lnTo>
                    <a:lnTo>
                      <a:pt x="0" y="2229"/>
                    </a:lnTo>
                    <a:lnTo>
                      <a:pt x="76" y="1962"/>
                    </a:lnTo>
                    <a:lnTo>
                      <a:pt x="190" y="1086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3" name="Freeform 22">
                <a:extLst>
                  <a:ext uri="{FF2B5EF4-FFF2-40B4-BE49-F238E27FC236}">
                    <a16:creationId xmlns:a16="http://schemas.microsoft.com/office/drawing/2014/main" id="{ADD1A229-89D3-534F-A38D-B2DB09BC0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4788" y="3484563"/>
                <a:ext cx="514350" cy="685800"/>
              </a:xfrm>
              <a:custGeom>
                <a:avLst/>
                <a:gdLst>
                  <a:gd name="T0" fmla="*/ 128259237 w 1429"/>
                  <a:gd name="T1" fmla="*/ 241709239 h 1906"/>
                  <a:gd name="T2" fmla="*/ 108566723 w 1429"/>
                  <a:gd name="T3" fmla="*/ 226950506 h 1906"/>
                  <a:gd name="T4" fmla="*/ 96259037 w 1429"/>
                  <a:gd name="T5" fmla="*/ 229410175 h 1906"/>
                  <a:gd name="T6" fmla="*/ 78898914 w 1429"/>
                  <a:gd name="T7" fmla="*/ 229410175 h 1906"/>
                  <a:gd name="T8" fmla="*/ 71514087 w 1429"/>
                  <a:gd name="T9" fmla="*/ 207142544 h 1906"/>
                  <a:gd name="T10" fmla="*/ 66591228 w 1429"/>
                  <a:gd name="T11" fmla="*/ 199763177 h 1906"/>
                  <a:gd name="T12" fmla="*/ 54283542 w 1429"/>
                  <a:gd name="T13" fmla="*/ 194843480 h 1906"/>
                  <a:gd name="T14" fmla="*/ 49230746 w 1429"/>
                  <a:gd name="T15" fmla="*/ 182544416 h 1906"/>
                  <a:gd name="T16" fmla="*/ 46898714 w 1429"/>
                  <a:gd name="T17" fmla="*/ 172705021 h 1906"/>
                  <a:gd name="T18" fmla="*/ 14769296 w 1429"/>
                  <a:gd name="T19" fmla="*/ 175164690 h 1906"/>
                  <a:gd name="T20" fmla="*/ 34461450 w 1429"/>
                  <a:gd name="T21" fmla="*/ 157946289 h 1906"/>
                  <a:gd name="T22" fmla="*/ 19692154 w 1429"/>
                  <a:gd name="T23" fmla="*/ 138137967 h 1906"/>
                  <a:gd name="T24" fmla="*/ 22153764 w 1429"/>
                  <a:gd name="T25" fmla="*/ 120919565 h 1906"/>
                  <a:gd name="T26" fmla="*/ 14769296 w 1429"/>
                  <a:gd name="T27" fmla="*/ 101111243 h 1906"/>
                  <a:gd name="T28" fmla="*/ 22153764 w 1429"/>
                  <a:gd name="T29" fmla="*/ 83892842 h 1906"/>
                  <a:gd name="T30" fmla="*/ 17230905 w 1429"/>
                  <a:gd name="T31" fmla="*/ 76513116 h 1906"/>
                  <a:gd name="T32" fmla="*/ 9846077 w 1429"/>
                  <a:gd name="T33" fmla="*/ 71593778 h 1906"/>
                  <a:gd name="T34" fmla="*/ 17230905 w 1429"/>
                  <a:gd name="T35" fmla="*/ 64214052 h 1906"/>
                  <a:gd name="T36" fmla="*/ 4923219 w 1429"/>
                  <a:gd name="T37" fmla="*/ 46866118 h 1906"/>
                  <a:gd name="T38" fmla="*/ 4923219 w 1429"/>
                  <a:gd name="T39" fmla="*/ 14888265 h 1906"/>
                  <a:gd name="T40" fmla="*/ 34461450 w 1429"/>
                  <a:gd name="T41" fmla="*/ 7508898 h 1906"/>
                  <a:gd name="T42" fmla="*/ 49230746 w 1429"/>
                  <a:gd name="T43" fmla="*/ 0 h 1906"/>
                  <a:gd name="T44" fmla="*/ 61668009 w 1429"/>
                  <a:gd name="T45" fmla="*/ 2459669 h 1906"/>
                  <a:gd name="T46" fmla="*/ 73975696 w 1429"/>
                  <a:gd name="T47" fmla="*/ 12428596 h 1906"/>
                  <a:gd name="T48" fmla="*/ 86283382 w 1429"/>
                  <a:gd name="T49" fmla="*/ 17348293 h 1906"/>
                  <a:gd name="T50" fmla="*/ 96259037 w 1429"/>
                  <a:gd name="T51" fmla="*/ 17348293 h 1906"/>
                  <a:gd name="T52" fmla="*/ 106105114 w 1429"/>
                  <a:gd name="T53" fmla="*/ 12428596 h 1906"/>
                  <a:gd name="T54" fmla="*/ 115951551 w 1429"/>
                  <a:gd name="T55" fmla="*/ 32107026 h 1906"/>
                  <a:gd name="T56" fmla="*/ 125797628 w 1429"/>
                  <a:gd name="T57" fmla="*/ 32107026 h 1906"/>
                  <a:gd name="T58" fmla="*/ 147951392 w 1429"/>
                  <a:gd name="T59" fmla="*/ 37026723 h 1906"/>
                  <a:gd name="T60" fmla="*/ 155465437 w 1429"/>
                  <a:gd name="T61" fmla="*/ 44535622 h 1906"/>
                  <a:gd name="T62" fmla="*/ 167773123 w 1429"/>
                  <a:gd name="T63" fmla="*/ 59294354 h 1906"/>
                  <a:gd name="T64" fmla="*/ 185004028 w 1429"/>
                  <a:gd name="T65" fmla="*/ 76513116 h 1906"/>
                  <a:gd name="T66" fmla="*/ 172696342 w 1429"/>
                  <a:gd name="T67" fmla="*/ 71593778 h 1906"/>
                  <a:gd name="T68" fmla="*/ 167773123 w 1429"/>
                  <a:gd name="T69" fmla="*/ 78973144 h 1906"/>
                  <a:gd name="T70" fmla="*/ 170234733 w 1429"/>
                  <a:gd name="T71" fmla="*/ 91272208 h 1906"/>
                  <a:gd name="T72" fmla="*/ 153004188 w 1429"/>
                  <a:gd name="T73" fmla="*/ 103700804 h 1906"/>
                  <a:gd name="T74" fmla="*/ 153004188 w 1429"/>
                  <a:gd name="T75" fmla="*/ 110950638 h 1906"/>
                  <a:gd name="T76" fmla="*/ 143157751 w 1429"/>
                  <a:gd name="T77" fmla="*/ 115999868 h 1906"/>
                  <a:gd name="T78" fmla="*/ 133182096 w 1429"/>
                  <a:gd name="T79" fmla="*/ 128298931 h 1906"/>
                  <a:gd name="T80" fmla="*/ 130850064 w 1429"/>
                  <a:gd name="T81" fmla="*/ 143187196 h 1906"/>
                  <a:gd name="T82" fmla="*/ 125797628 w 1429"/>
                  <a:gd name="T83" fmla="*/ 138137967 h 1906"/>
                  <a:gd name="T84" fmla="*/ 120874410 w 1429"/>
                  <a:gd name="T85" fmla="*/ 138137967 h 1906"/>
                  <a:gd name="T86" fmla="*/ 123336019 w 1429"/>
                  <a:gd name="T87" fmla="*/ 150437390 h 1906"/>
                  <a:gd name="T88" fmla="*/ 115951551 w 1429"/>
                  <a:gd name="T89" fmla="*/ 157946289 h 1906"/>
                  <a:gd name="T90" fmla="*/ 108566723 w 1429"/>
                  <a:gd name="T91" fmla="*/ 162865626 h 1906"/>
                  <a:gd name="T92" fmla="*/ 123336019 w 1429"/>
                  <a:gd name="T93" fmla="*/ 180084388 h 1906"/>
                  <a:gd name="T94" fmla="*/ 125797628 w 1429"/>
                  <a:gd name="T95" fmla="*/ 209602213 h 1906"/>
                  <a:gd name="T96" fmla="*/ 133182096 w 1429"/>
                  <a:gd name="T97" fmla="*/ 239249570 h 19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429" h="1906">
                    <a:moveTo>
                      <a:pt x="1066" y="1905"/>
                    </a:moveTo>
                    <a:lnTo>
                      <a:pt x="1028" y="1886"/>
                    </a:lnTo>
                    <a:lnTo>
                      <a:pt x="990" y="1867"/>
                    </a:lnTo>
                    <a:lnTo>
                      <a:pt x="914" y="1791"/>
                    </a:lnTo>
                    <a:lnTo>
                      <a:pt x="876" y="1772"/>
                    </a:lnTo>
                    <a:lnTo>
                      <a:pt x="838" y="1753"/>
                    </a:lnTo>
                    <a:lnTo>
                      <a:pt x="800" y="1734"/>
                    </a:lnTo>
                    <a:lnTo>
                      <a:pt x="781" y="1753"/>
                    </a:lnTo>
                    <a:lnTo>
                      <a:pt x="743" y="1772"/>
                    </a:lnTo>
                    <a:lnTo>
                      <a:pt x="724" y="1791"/>
                    </a:lnTo>
                    <a:lnTo>
                      <a:pt x="647" y="1791"/>
                    </a:lnTo>
                    <a:lnTo>
                      <a:pt x="609" y="1772"/>
                    </a:lnTo>
                    <a:lnTo>
                      <a:pt x="571" y="1734"/>
                    </a:lnTo>
                    <a:lnTo>
                      <a:pt x="552" y="1677"/>
                    </a:lnTo>
                    <a:lnTo>
                      <a:pt x="552" y="1600"/>
                    </a:lnTo>
                    <a:lnTo>
                      <a:pt x="533" y="1563"/>
                    </a:lnTo>
                    <a:lnTo>
                      <a:pt x="514" y="1543"/>
                    </a:lnTo>
                    <a:lnTo>
                      <a:pt x="476" y="1524"/>
                    </a:lnTo>
                    <a:lnTo>
                      <a:pt x="438" y="1505"/>
                    </a:lnTo>
                    <a:lnTo>
                      <a:pt x="419" y="1505"/>
                    </a:lnTo>
                    <a:lnTo>
                      <a:pt x="400" y="1505"/>
                    </a:lnTo>
                    <a:lnTo>
                      <a:pt x="380" y="1448"/>
                    </a:lnTo>
                    <a:lnTo>
                      <a:pt x="380" y="1410"/>
                    </a:lnTo>
                    <a:lnTo>
                      <a:pt x="380" y="1372"/>
                    </a:lnTo>
                    <a:lnTo>
                      <a:pt x="380" y="1334"/>
                    </a:lnTo>
                    <a:lnTo>
                      <a:pt x="362" y="1334"/>
                    </a:lnTo>
                    <a:lnTo>
                      <a:pt x="266" y="1315"/>
                    </a:lnTo>
                    <a:lnTo>
                      <a:pt x="171" y="1372"/>
                    </a:lnTo>
                    <a:lnTo>
                      <a:pt x="114" y="1353"/>
                    </a:lnTo>
                    <a:lnTo>
                      <a:pt x="95" y="1296"/>
                    </a:lnTo>
                    <a:lnTo>
                      <a:pt x="114" y="1258"/>
                    </a:lnTo>
                    <a:lnTo>
                      <a:pt x="266" y="1220"/>
                    </a:lnTo>
                    <a:lnTo>
                      <a:pt x="248" y="1182"/>
                    </a:lnTo>
                    <a:lnTo>
                      <a:pt x="152" y="1106"/>
                    </a:lnTo>
                    <a:lnTo>
                      <a:pt x="152" y="1067"/>
                    </a:lnTo>
                    <a:lnTo>
                      <a:pt x="152" y="1010"/>
                    </a:lnTo>
                    <a:lnTo>
                      <a:pt x="171" y="972"/>
                    </a:lnTo>
                    <a:lnTo>
                      <a:pt x="171" y="934"/>
                    </a:lnTo>
                    <a:lnTo>
                      <a:pt x="171" y="896"/>
                    </a:lnTo>
                    <a:lnTo>
                      <a:pt x="152" y="857"/>
                    </a:lnTo>
                    <a:lnTo>
                      <a:pt x="114" y="781"/>
                    </a:lnTo>
                    <a:lnTo>
                      <a:pt x="133" y="743"/>
                    </a:lnTo>
                    <a:lnTo>
                      <a:pt x="152" y="705"/>
                    </a:lnTo>
                    <a:lnTo>
                      <a:pt x="171" y="648"/>
                    </a:lnTo>
                    <a:lnTo>
                      <a:pt x="171" y="610"/>
                    </a:lnTo>
                    <a:lnTo>
                      <a:pt x="152" y="591"/>
                    </a:lnTo>
                    <a:lnTo>
                      <a:pt x="133" y="591"/>
                    </a:lnTo>
                    <a:lnTo>
                      <a:pt x="114" y="610"/>
                    </a:lnTo>
                    <a:lnTo>
                      <a:pt x="95" y="591"/>
                    </a:lnTo>
                    <a:lnTo>
                      <a:pt x="76" y="553"/>
                    </a:lnTo>
                    <a:lnTo>
                      <a:pt x="76" y="534"/>
                    </a:lnTo>
                    <a:lnTo>
                      <a:pt x="95" y="496"/>
                    </a:lnTo>
                    <a:lnTo>
                      <a:pt x="133" y="496"/>
                    </a:lnTo>
                    <a:lnTo>
                      <a:pt x="133" y="458"/>
                    </a:lnTo>
                    <a:lnTo>
                      <a:pt x="76" y="439"/>
                    </a:lnTo>
                    <a:lnTo>
                      <a:pt x="38" y="362"/>
                    </a:lnTo>
                    <a:lnTo>
                      <a:pt x="19" y="286"/>
                    </a:lnTo>
                    <a:lnTo>
                      <a:pt x="0" y="134"/>
                    </a:lnTo>
                    <a:lnTo>
                      <a:pt x="38" y="115"/>
                    </a:lnTo>
                    <a:lnTo>
                      <a:pt x="95" y="77"/>
                    </a:lnTo>
                    <a:lnTo>
                      <a:pt x="114" y="77"/>
                    </a:lnTo>
                    <a:lnTo>
                      <a:pt x="266" y="58"/>
                    </a:lnTo>
                    <a:lnTo>
                      <a:pt x="304" y="39"/>
                    </a:lnTo>
                    <a:lnTo>
                      <a:pt x="343" y="19"/>
                    </a:lnTo>
                    <a:lnTo>
                      <a:pt x="380" y="0"/>
                    </a:lnTo>
                    <a:lnTo>
                      <a:pt x="400" y="0"/>
                    </a:lnTo>
                    <a:lnTo>
                      <a:pt x="438" y="0"/>
                    </a:lnTo>
                    <a:lnTo>
                      <a:pt x="476" y="19"/>
                    </a:lnTo>
                    <a:lnTo>
                      <a:pt x="514" y="77"/>
                    </a:lnTo>
                    <a:lnTo>
                      <a:pt x="552" y="96"/>
                    </a:lnTo>
                    <a:lnTo>
                      <a:pt x="571" y="96"/>
                    </a:lnTo>
                    <a:lnTo>
                      <a:pt x="609" y="134"/>
                    </a:lnTo>
                    <a:lnTo>
                      <a:pt x="666" y="134"/>
                    </a:lnTo>
                    <a:lnTo>
                      <a:pt x="705" y="134"/>
                    </a:lnTo>
                    <a:lnTo>
                      <a:pt x="743" y="134"/>
                    </a:lnTo>
                    <a:lnTo>
                      <a:pt x="800" y="96"/>
                    </a:lnTo>
                    <a:lnTo>
                      <a:pt x="819" y="96"/>
                    </a:lnTo>
                    <a:lnTo>
                      <a:pt x="819" y="115"/>
                    </a:lnTo>
                    <a:lnTo>
                      <a:pt x="876" y="210"/>
                    </a:lnTo>
                    <a:lnTo>
                      <a:pt x="895" y="248"/>
                    </a:lnTo>
                    <a:lnTo>
                      <a:pt x="914" y="248"/>
                    </a:lnTo>
                    <a:lnTo>
                      <a:pt x="971" y="248"/>
                    </a:lnTo>
                    <a:lnTo>
                      <a:pt x="1066" y="248"/>
                    </a:lnTo>
                    <a:lnTo>
                      <a:pt x="1105" y="267"/>
                    </a:lnTo>
                    <a:lnTo>
                      <a:pt x="1142" y="286"/>
                    </a:lnTo>
                    <a:lnTo>
                      <a:pt x="1181" y="305"/>
                    </a:lnTo>
                    <a:lnTo>
                      <a:pt x="1200" y="324"/>
                    </a:lnTo>
                    <a:lnTo>
                      <a:pt x="1200" y="344"/>
                    </a:lnTo>
                    <a:lnTo>
                      <a:pt x="1219" y="381"/>
                    </a:lnTo>
                    <a:lnTo>
                      <a:pt x="1238" y="400"/>
                    </a:lnTo>
                    <a:lnTo>
                      <a:pt x="1295" y="458"/>
                    </a:lnTo>
                    <a:lnTo>
                      <a:pt x="1333" y="496"/>
                    </a:lnTo>
                    <a:lnTo>
                      <a:pt x="1390" y="534"/>
                    </a:lnTo>
                    <a:lnTo>
                      <a:pt x="1428" y="591"/>
                    </a:lnTo>
                    <a:lnTo>
                      <a:pt x="1390" y="591"/>
                    </a:lnTo>
                    <a:lnTo>
                      <a:pt x="1352" y="591"/>
                    </a:lnTo>
                    <a:lnTo>
                      <a:pt x="1333" y="553"/>
                    </a:lnTo>
                    <a:lnTo>
                      <a:pt x="1314" y="553"/>
                    </a:lnTo>
                    <a:lnTo>
                      <a:pt x="1295" y="591"/>
                    </a:lnTo>
                    <a:lnTo>
                      <a:pt x="1295" y="610"/>
                    </a:lnTo>
                    <a:lnTo>
                      <a:pt x="1295" y="648"/>
                    </a:lnTo>
                    <a:lnTo>
                      <a:pt x="1314" y="686"/>
                    </a:lnTo>
                    <a:lnTo>
                      <a:pt x="1314" y="705"/>
                    </a:lnTo>
                    <a:lnTo>
                      <a:pt x="1238" y="781"/>
                    </a:lnTo>
                    <a:lnTo>
                      <a:pt x="1181" y="801"/>
                    </a:lnTo>
                    <a:lnTo>
                      <a:pt x="1162" y="801"/>
                    </a:lnTo>
                    <a:lnTo>
                      <a:pt x="1181" y="839"/>
                    </a:lnTo>
                    <a:lnTo>
                      <a:pt x="1181" y="857"/>
                    </a:lnTo>
                    <a:lnTo>
                      <a:pt x="1181" y="877"/>
                    </a:lnTo>
                    <a:lnTo>
                      <a:pt x="1142" y="896"/>
                    </a:lnTo>
                    <a:lnTo>
                      <a:pt x="1105" y="896"/>
                    </a:lnTo>
                    <a:lnTo>
                      <a:pt x="1066" y="915"/>
                    </a:lnTo>
                    <a:lnTo>
                      <a:pt x="1047" y="953"/>
                    </a:lnTo>
                    <a:lnTo>
                      <a:pt x="1028" y="991"/>
                    </a:lnTo>
                    <a:lnTo>
                      <a:pt x="1028" y="1010"/>
                    </a:lnTo>
                    <a:lnTo>
                      <a:pt x="1028" y="1067"/>
                    </a:lnTo>
                    <a:lnTo>
                      <a:pt x="1010" y="1106"/>
                    </a:lnTo>
                    <a:lnTo>
                      <a:pt x="990" y="1106"/>
                    </a:lnTo>
                    <a:lnTo>
                      <a:pt x="990" y="1086"/>
                    </a:lnTo>
                    <a:lnTo>
                      <a:pt x="971" y="1067"/>
                    </a:lnTo>
                    <a:lnTo>
                      <a:pt x="933" y="1067"/>
                    </a:lnTo>
                    <a:lnTo>
                      <a:pt x="933" y="1106"/>
                    </a:lnTo>
                    <a:lnTo>
                      <a:pt x="952" y="1143"/>
                    </a:lnTo>
                    <a:lnTo>
                      <a:pt x="952" y="1162"/>
                    </a:lnTo>
                    <a:lnTo>
                      <a:pt x="952" y="1182"/>
                    </a:lnTo>
                    <a:lnTo>
                      <a:pt x="914" y="1201"/>
                    </a:lnTo>
                    <a:lnTo>
                      <a:pt x="895" y="1220"/>
                    </a:lnTo>
                    <a:lnTo>
                      <a:pt x="857" y="1220"/>
                    </a:lnTo>
                    <a:lnTo>
                      <a:pt x="800" y="1201"/>
                    </a:lnTo>
                    <a:lnTo>
                      <a:pt x="838" y="1258"/>
                    </a:lnTo>
                    <a:lnTo>
                      <a:pt x="914" y="1315"/>
                    </a:lnTo>
                    <a:lnTo>
                      <a:pt x="933" y="1353"/>
                    </a:lnTo>
                    <a:lnTo>
                      <a:pt x="952" y="1391"/>
                    </a:lnTo>
                    <a:lnTo>
                      <a:pt x="933" y="1543"/>
                    </a:lnTo>
                    <a:lnTo>
                      <a:pt x="952" y="1582"/>
                    </a:lnTo>
                    <a:lnTo>
                      <a:pt x="971" y="1619"/>
                    </a:lnTo>
                    <a:lnTo>
                      <a:pt x="971" y="1734"/>
                    </a:lnTo>
                    <a:lnTo>
                      <a:pt x="971" y="1772"/>
                    </a:lnTo>
                    <a:lnTo>
                      <a:pt x="1028" y="1848"/>
                    </a:lnTo>
                    <a:lnTo>
                      <a:pt x="1066" y="1905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4" name="Freeform 23">
                <a:extLst>
                  <a:ext uri="{FF2B5EF4-FFF2-40B4-BE49-F238E27FC236}">
                    <a16:creationId xmlns:a16="http://schemas.microsoft.com/office/drawing/2014/main" id="{B248F8BE-E9F1-E64B-9A98-FF1117E4A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12125" y="3649663"/>
                <a:ext cx="590550" cy="596900"/>
              </a:xfrm>
              <a:custGeom>
                <a:avLst/>
                <a:gdLst>
                  <a:gd name="T0" fmla="*/ 150855799 w 1639"/>
                  <a:gd name="T1" fmla="*/ 182618639 h 1658"/>
                  <a:gd name="T2" fmla="*/ 123592495 w 1639"/>
                  <a:gd name="T3" fmla="*/ 192598533 h 1658"/>
                  <a:gd name="T4" fmla="*/ 116192424 w 1639"/>
                  <a:gd name="T5" fmla="*/ 195061016 h 1658"/>
                  <a:gd name="T6" fmla="*/ 111259404 w 1639"/>
                  <a:gd name="T7" fmla="*/ 195061016 h 1658"/>
                  <a:gd name="T8" fmla="*/ 108792714 w 1639"/>
                  <a:gd name="T9" fmla="*/ 192598533 h 1658"/>
                  <a:gd name="T10" fmla="*/ 103859333 w 1639"/>
                  <a:gd name="T11" fmla="*/ 192598533 h 1658"/>
                  <a:gd name="T12" fmla="*/ 103859333 w 1639"/>
                  <a:gd name="T13" fmla="*/ 195061016 h 1658"/>
                  <a:gd name="T14" fmla="*/ 101392643 w 1639"/>
                  <a:gd name="T15" fmla="*/ 199856736 h 1658"/>
                  <a:gd name="T16" fmla="*/ 101392643 w 1639"/>
                  <a:gd name="T17" fmla="*/ 202448823 h 1658"/>
                  <a:gd name="T18" fmla="*/ 98925953 w 1639"/>
                  <a:gd name="T19" fmla="*/ 204911306 h 1658"/>
                  <a:gd name="T20" fmla="*/ 71663008 w 1639"/>
                  <a:gd name="T21" fmla="*/ 212299113 h 1658"/>
                  <a:gd name="T22" fmla="*/ 66729628 w 1639"/>
                  <a:gd name="T23" fmla="*/ 202448823 h 1658"/>
                  <a:gd name="T24" fmla="*/ 49463156 w 1639"/>
                  <a:gd name="T25" fmla="*/ 199856736 h 1658"/>
                  <a:gd name="T26" fmla="*/ 34533303 w 1639"/>
                  <a:gd name="T27" fmla="*/ 187543604 h 1658"/>
                  <a:gd name="T28" fmla="*/ 22199852 w 1639"/>
                  <a:gd name="T29" fmla="*/ 170305866 h 1658"/>
                  <a:gd name="T30" fmla="*/ 22199852 w 1639"/>
                  <a:gd name="T31" fmla="*/ 150475682 h 1658"/>
                  <a:gd name="T32" fmla="*/ 17266471 w 1639"/>
                  <a:gd name="T33" fmla="*/ 140625392 h 1658"/>
                  <a:gd name="T34" fmla="*/ 17266471 w 1639"/>
                  <a:gd name="T35" fmla="*/ 115999847 h 1658"/>
                  <a:gd name="T36" fmla="*/ 4933380 w 1639"/>
                  <a:gd name="T37" fmla="*/ 103687074 h 1658"/>
                  <a:gd name="T38" fmla="*/ 7400071 w 1639"/>
                  <a:gd name="T39" fmla="*/ 98761749 h 1658"/>
                  <a:gd name="T40" fmla="*/ 14799781 w 1639"/>
                  <a:gd name="T41" fmla="*/ 96299267 h 1658"/>
                  <a:gd name="T42" fmla="*/ 19733162 w 1639"/>
                  <a:gd name="T43" fmla="*/ 91244337 h 1658"/>
                  <a:gd name="T44" fmla="*/ 17266471 w 1639"/>
                  <a:gd name="T45" fmla="*/ 83986494 h 1658"/>
                  <a:gd name="T46" fmla="*/ 17266471 w 1639"/>
                  <a:gd name="T47" fmla="*/ 78931565 h 1658"/>
                  <a:gd name="T48" fmla="*/ 22199852 w 1639"/>
                  <a:gd name="T49" fmla="*/ 78931565 h 1658"/>
                  <a:gd name="T50" fmla="*/ 24666542 w 1639"/>
                  <a:gd name="T51" fmla="*/ 83986494 h 1658"/>
                  <a:gd name="T52" fmla="*/ 29599923 w 1639"/>
                  <a:gd name="T53" fmla="*/ 78931565 h 1658"/>
                  <a:gd name="T54" fmla="*/ 29599923 w 1639"/>
                  <a:gd name="T55" fmla="*/ 69081275 h 1658"/>
                  <a:gd name="T56" fmla="*/ 34533303 w 1639"/>
                  <a:gd name="T57" fmla="*/ 59231345 h 1658"/>
                  <a:gd name="T58" fmla="*/ 44399704 w 1639"/>
                  <a:gd name="T59" fmla="*/ 56768502 h 1658"/>
                  <a:gd name="T60" fmla="*/ 49463156 w 1639"/>
                  <a:gd name="T61" fmla="*/ 51713933 h 1658"/>
                  <a:gd name="T62" fmla="*/ 46996466 w 1639"/>
                  <a:gd name="T63" fmla="*/ 44455730 h 1658"/>
                  <a:gd name="T64" fmla="*/ 49463156 w 1639"/>
                  <a:gd name="T65" fmla="*/ 44455730 h 1658"/>
                  <a:gd name="T66" fmla="*/ 66729628 w 1639"/>
                  <a:gd name="T67" fmla="*/ 32013353 h 1658"/>
                  <a:gd name="T68" fmla="*/ 64262938 w 1639"/>
                  <a:gd name="T69" fmla="*/ 24625545 h 1658"/>
                  <a:gd name="T70" fmla="*/ 64262938 w 1639"/>
                  <a:gd name="T71" fmla="*/ 17238098 h 1658"/>
                  <a:gd name="T72" fmla="*/ 69196318 w 1639"/>
                  <a:gd name="T73" fmla="*/ 12312773 h 1658"/>
                  <a:gd name="T74" fmla="*/ 76596389 w 1639"/>
                  <a:gd name="T75" fmla="*/ 17238098 h 1658"/>
                  <a:gd name="T76" fmla="*/ 76596389 w 1639"/>
                  <a:gd name="T77" fmla="*/ 9850290 h 1658"/>
                  <a:gd name="T78" fmla="*/ 89059192 w 1639"/>
                  <a:gd name="T79" fmla="*/ 4924965 h 1658"/>
                  <a:gd name="T80" fmla="*/ 98925953 w 1639"/>
                  <a:gd name="T81" fmla="*/ 7387808 h 1658"/>
                  <a:gd name="T82" fmla="*/ 108792714 w 1639"/>
                  <a:gd name="T83" fmla="*/ 4924965 h 1658"/>
                  <a:gd name="T84" fmla="*/ 108792714 w 1639"/>
                  <a:gd name="T85" fmla="*/ 14775255 h 1658"/>
                  <a:gd name="T86" fmla="*/ 93862860 w 1639"/>
                  <a:gd name="T87" fmla="*/ 27088388 h 1658"/>
                  <a:gd name="T88" fmla="*/ 91396170 w 1639"/>
                  <a:gd name="T89" fmla="*/ 39401160 h 1658"/>
                  <a:gd name="T90" fmla="*/ 83996099 w 1639"/>
                  <a:gd name="T91" fmla="*/ 69081275 h 1658"/>
                  <a:gd name="T92" fmla="*/ 93862860 w 1639"/>
                  <a:gd name="T93" fmla="*/ 76469082 h 1658"/>
                  <a:gd name="T94" fmla="*/ 101392643 w 1639"/>
                  <a:gd name="T95" fmla="*/ 88781855 h 1658"/>
                  <a:gd name="T96" fmla="*/ 108792714 w 1639"/>
                  <a:gd name="T97" fmla="*/ 98761749 h 1658"/>
                  <a:gd name="T98" fmla="*/ 116192424 w 1639"/>
                  <a:gd name="T99" fmla="*/ 115999847 h 1658"/>
                  <a:gd name="T100" fmla="*/ 123592495 w 1639"/>
                  <a:gd name="T101" fmla="*/ 133237584 h 1658"/>
                  <a:gd name="T102" fmla="*/ 128525875 w 1639"/>
                  <a:gd name="T103" fmla="*/ 140625392 h 16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639" h="1658">
                    <a:moveTo>
                      <a:pt x="1638" y="1390"/>
                    </a:moveTo>
                    <a:lnTo>
                      <a:pt x="1162" y="1409"/>
                    </a:lnTo>
                    <a:lnTo>
                      <a:pt x="1009" y="1447"/>
                    </a:lnTo>
                    <a:lnTo>
                      <a:pt x="952" y="1486"/>
                    </a:lnTo>
                    <a:lnTo>
                      <a:pt x="933" y="1486"/>
                    </a:lnTo>
                    <a:lnTo>
                      <a:pt x="895" y="1505"/>
                    </a:lnTo>
                    <a:lnTo>
                      <a:pt x="876" y="1505"/>
                    </a:lnTo>
                    <a:lnTo>
                      <a:pt x="857" y="1505"/>
                    </a:lnTo>
                    <a:lnTo>
                      <a:pt x="838" y="1486"/>
                    </a:lnTo>
                    <a:lnTo>
                      <a:pt x="819" y="1486"/>
                    </a:lnTo>
                    <a:lnTo>
                      <a:pt x="800" y="1486"/>
                    </a:lnTo>
                    <a:lnTo>
                      <a:pt x="800" y="1505"/>
                    </a:lnTo>
                    <a:lnTo>
                      <a:pt x="800" y="1542"/>
                    </a:lnTo>
                    <a:lnTo>
                      <a:pt x="781" y="1542"/>
                    </a:lnTo>
                    <a:lnTo>
                      <a:pt x="781" y="1562"/>
                    </a:lnTo>
                    <a:lnTo>
                      <a:pt x="762" y="1581"/>
                    </a:lnTo>
                    <a:lnTo>
                      <a:pt x="552" y="1657"/>
                    </a:lnTo>
                    <a:lnTo>
                      <a:pt x="552" y="1638"/>
                    </a:lnTo>
                    <a:lnTo>
                      <a:pt x="533" y="1600"/>
                    </a:lnTo>
                    <a:lnTo>
                      <a:pt x="514" y="1562"/>
                    </a:lnTo>
                    <a:lnTo>
                      <a:pt x="495" y="1562"/>
                    </a:lnTo>
                    <a:lnTo>
                      <a:pt x="381" y="1542"/>
                    </a:lnTo>
                    <a:lnTo>
                      <a:pt x="324" y="1523"/>
                    </a:lnTo>
                    <a:lnTo>
                      <a:pt x="266" y="1447"/>
                    </a:lnTo>
                    <a:lnTo>
                      <a:pt x="228" y="1390"/>
                    </a:lnTo>
                    <a:lnTo>
                      <a:pt x="171" y="1314"/>
                    </a:lnTo>
                    <a:lnTo>
                      <a:pt x="171" y="1276"/>
                    </a:lnTo>
                    <a:lnTo>
                      <a:pt x="171" y="1161"/>
                    </a:lnTo>
                    <a:lnTo>
                      <a:pt x="152" y="1124"/>
                    </a:lnTo>
                    <a:lnTo>
                      <a:pt x="133" y="1085"/>
                    </a:lnTo>
                    <a:lnTo>
                      <a:pt x="152" y="933"/>
                    </a:lnTo>
                    <a:lnTo>
                      <a:pt x="133" y="895"/>
                    </a:lnTo>
                    <a:lnTo>
                      <a:pt x="114" y="857"/>
                    </a:lnTo>
                    <a:lnTo>
                      <a:pt x="38" y="800"/>
                    </a:lnTo>
                    <a:lnTo>
                      <a:pt x="0" y="743"/>
                    </a:lnTo>
                    <a:lnTo>
                      <a:pt x="57" y="762"/>
                    </a:lnTo>
                    <a:lnTo>
                      <a:pt x="95" y="762"/>
                    </a:lnTo>
                    <a:lnTo>
                      <a:pt x="114" y="743"/>
                    </a:lnTo>
                    <a:lnTo>
                      <a:pt x="152" y="724"/>
                    </a:lnTo>
                    <a:lnTo>
                      <a:pt x="152" y="704"/>
                    </a:lnTo>
                    <a:lnTo>
                      <a:pt x="152" y="685"/>
                    </a:lnTo>
                    <a:lnTo>
                      <a:pt x="133" y="648"/>
                    </a:lnTo>
                    <a:lnTo>
                      <a:pt x="133" y="609"/>
                    </a:lnTo>
                    <a:lnTo>
                      <a:pt x="171" y="609"/>
                    </a:lnTo>
                    <a:lnTo>
                      <a:pt x="190" y="628"/>
                    </a:lnTo>
                    <a:lnTo>
                      <a:pt x="190" y="648"/>
                    </a:lnTo>
                    <a:lnTo>
                      <a:pt x="210" y="648"/>
                    </a:lnTo>
                    <a:lnTo>
                      <a:pt x="228" y="609"/>
                    </a:lnTo>
                    <a:lnTo>
                      <a:pt x="228" y="552"/>
                    </a:lnTo>
                    <a:lnTo>
                      <a:pt x="228" y="533"/>
                    </a:lnTo>
                    <a:lnTo>
                      <a:pt x="247" y="495"/>
                    </a:lnTo>
                    <a:lnTo>
                      <a:pt x="266" y="457"/>
                    </a:lnTo>
                    <a:lnTo>
                      <a:pt x="305" y="438"/>
                    </a:lnTo>
                    <a:lnTo>
                      <a:pt x="342" y="438"/>
                    </a:lnTo>
                    <a:lnTo>
                      <a:pt x="381" y="419"/>
                    </a:lnTo>
                    <a:lnTo>
                      <a:pt x="381" y="399"/>
                    </a:lnTo>
                    <a:lnTo>
                      <a:pt x="381" y="381"/>
                    </a:lnTo>
                    <a:lnTo>
                      <a:pt x="362" y="343"/>
                    </a:lnTo>
                    <a:lnTo>
                      <a:pt x="381" y="343"/>
                    </a:lnTo>
                    <a:lnTo>
                      <a:pt x="438" y="323"/>
                    </a:lnTo>
                    <a:lnTo>
                      <a:pt x="514" y="247"/>
                    </a:lnTo>
                    <a:lnTo>
                      <a:pt x="514" y="228"/>
                    </a:lnTo>
                    <a:lnTo>
                      <a:pt x="495" y="190"/>
                    </a:lnTo>
                    <a:lnTo>
                      <a:pt x="495" y="152"/>
                    </a:lnTo>
                    <a:lnTo>
                      <a:pt x="495" y="133"/>
                    </a:lnTo>
                    <a:lnTo>
                      <a:pt x="514" y="95"/>
                    </a:lnTo>
                    <a:lnTo>
                      <a:pt x="533" y="95"/>
                    </a:lnTo>
                    <a:lnTo>
                      <a:pt x="552" y="133"/>
                    </a:lnTo>
                    <a:lnTo>
                      <a:pt x="590" y="133"/>
                    </a:lnTo>
                    <a:lnTo>
                      <a:pt x="628" y="133"/>
                    </a:lnTo>
                    <a:lnTo>
                      <a:pt x="590" y="76"/>
                    </a:lnTo>
                    <a:lnTo>
                      <a:pt x="590" y="0"/>
                    </a:lnTo>
                    <a:lnTo>
                      <a:pt x="686" y="38"/>
                    </a:lnTo>
                    <a:lnTo>
                      <a:pt x="723" y="57"/>
                    </a:lnTo>
                    <a:lnTo>
                      <a:pt x="762" y="57"/>
                    </a:lnTo>
                    <a:lnTo>
                      <a:pt x="800" y="57"/>
                    </a:lnTo>
                    <a:lnTo>
                      <a:pt x="838" y="38"/>
                    </a:lnTo>
                    <a:lnTo>
                      <a:pt x="895" y="57"/>
                    </a:lnTo>
                    <a:lnTo>
                      <a:pt x="838" y="114"/>
                    </a:lnTo>
                    <a:lnTo>
                      <a:pt x="762" y="171"/>
                    </a:lnTo>
                    <a:lnTo>
                      <a:pt x="723" y="209"/>
                    </a:lnTo>
                    <a:lnTo>
                      <a:pt x="704" y="247"/>
                    </a:lnTo>
                    <a:lnTo>
                      <a:pt x="704" y="304"/>
                    </a:lnTo>
                    <a:lnTo>
                      <a:pt x="667" y="438"/>
                    </a:lnTo>
                    <a:lnTo>
                      <a:pt x="647" y="533"/>
                    </a:lnTo>
                    <a:lnTo>
                      <a:pt x="686" y="552"/>
                    </a:lnTo>
                    <a:lnTo>
                      <a:pt x="723" y="590"/>
                    </a:lnTo>
                    <a:lnTo>
                      <a:pt x="762" y="666"/>
                    </a:lnTo>
                    <a:lnTo>
                      <a:pt x="781" y="685"/>
                    </a:lnTo>
                    <a:lnTo>
                      <a:pt x="800" y="724"/>
                    </a:lnTo>
                    <a:lnTo>
                      <a:pt x="838" y="762"/>
                    </a:lnTo>
                    <a:lnTo>
                      <a:pt x="876" y="800"/>
                    </a:lnTo>
                    <a:lnTo>
                      <a:pt x="895" y="895"/>
                    </a:lnTo>
                    <a:lnTo>
                      <a:pt x="914" y="952"/>
                    </a:lnTo>
                    <a:lnTo>
                      <a:pt x="952" y="1028"/>
                    </a:lnTo>
                    <a:lnTo>
                      <a:pt x="971" y="1047"/>
                    </a:lnTo>
                    <a:lnTo>
                      <a:pt x="990" y="1085"/>
                    </a:lnTo>
                    <a:lnTo>
                      <a:pt x="1638" y="139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5" name="Freeform 24">
                <a:extLst>
                  <a:ext uri="{FF2B5EF4-FFF2-40B4-BE49-F238E27FC236}">
                    <a16:creationId xmlns:a16="http://schemas.microsoft.com/office/drawing/2014/main" id="{9B3AE210-133B-8344-ABA6-057C5E4B2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7163" y="2955925"/>
                <a:ext cx="611187" cy="720725"/>
              </a:xfrm>
              <a:custGeom>
                <a:avLst/>
                <a:gdLst>
                  <a:gd name="T0" fmla="*/ 185449127 w 1696"/>
                  <a:gd name="T1" fmla="*/ 249603168 h 2001"/>
                  <a:gd name="T2" fmla="*/ 173111871 w 1696"/>
                  <a:gd name="T3" fmla="*/ 234813718 h 2001"/>
                  <a:gd name="T4" fmla="*/ 165579423 w 1696"/>
                  <a:gd name="T5" fmla="*/ 227289507 h 2001"/>
                  <a:gd name="T6" fmla="*/ 143372362 w 1696"/>
                  <a:gd name="T7" fmla="*/ 222359691 h 2001"/>
                  <a:gd name="T8" fmla="*/ 133502557 w 1696"/>
                  <a:gd name="T9" fmla="*/ 222359691 h 2001"/>
                  <a:gd name="T10" fmla="*/ 123632751 w 1696"/>
                  <a:gd name="T11" fmla="*/ 202640424 h 2001"/>
                  <a:gd name="T12" fmla="*/ 113762946 w 1696"/>
                  <a:gd name="T13" fmla="*/ 207570241 h 2001"/>
                  <a:gd name="T14" fmla="*/ 103763048 w 1696"/>
                  <a:gd name="T15" fmla="*/ 207570241 h 2001"/>
                  <a:gd name="T16" fmla="*/ 91425791 w 1696"/>
                  <a:gd name="T17" fmla="*/ 202640424 h 2001"/>
                  <a:gd name="T18" fmla="*/ 79088535 w 1696"/>
                  <a:gd name="T19" fmla="*/ 192651125 h 2001"/>
                  <a:gd name="T20" fmla="*/ 66621545 w 1696"/>
                  <a:gd name="T21" fmla="*/ 190186037 h 2001"/>
                  <a:gd name="T22" fmla="*/ 51816837 w 1696"/>
                  <a:gd name="T23" fmla="*/ 197710607 h 2001"/>
                  <a:gd name="T24" fmla="*/ 22207062 w 1696"/>
                  <a:gd name="T25" fmla="*/ 205105152 h 2001"/>
                  <a:gd name="T26" fmla="*/ 14804708 w 1696"/>
                  <a:gd name="T27" fmla="*/ 195245879 h 2001"/>
                  <a:gd name="T28" fmla="*/ 12337256 w 1696"/>
                  <a:gd name="T29" fmla="*/ 185386246 h 2001"/>
                  <a:gd name="T30" fmla="*/ 17272159 w 1696"/>
                  <a:gd name="T31" fmla="*/ 168002042 h 2001"/>
                  <a:gd name="T32" fmla="*/ 2467451 w 1696"/>
                  <a:gd name="T33" fmla="*/ 168002042 h 2001"/>
                  <a:gd name="T34" fmla="*/ 7272621 w 1696"/>
                  <a:gd name="T35" fmla="*/ 153212592 h 2001"/>
                  <a:gd name="T36" fmla="*/ 24674513 w 1696"/>
                  <a:gd name="T37" fmla="*/ 143223293 h 2001"/>
                  <a:gd name="T38" fmla="*/ 17272159 w 1696"/>
                  <a:gd name="T39" fmla="*/ 138423502 h 2001"/>
                  <a:gd name="T40" fmla="*/ 14804708 w 1696"/>
                  <a:gd name="T41" fmla="*/ 130898932 h 2001"/>
                  <a:gd name="T42" fmla="*/ 14804708 w 1696"/>
                  <a:gd name="T43" fmla="*/ 116109482 h 2001"/>
                  <a:gd name="T44" fmla="*/ 4805169 w 1696"/>
                  <a:gd name="T45" fmla="*/ 108714937 h 2001"/>
                  <a:gd name="T46" fmla="*/ 9869805 w 1696"/>
                  <a:gd name="T47" fmla="*/ 88995670 h 2001"/>
                  <a:gd name="T48" fmla="*/ 4805169 w 1696"/>
                  <a:gd name="T49" fmla="*/ 69146738 h 2001"/>
                  <a:gd name="T50" fmla="*/ 14804708 w 1696"/>
                  <a:gd name="T51" fmla="*/ 59287105 h 2001"/>
                  <a:gd name="T52" fmla="*/ 44414123 w 1696"/>
                  <a:gd name="T53" fmla="*/ 66682010 h 2001"/>
                  <a:gd name="T54" fmla="*/ 61816376 w 1696"/>
                  <a:gd name="T55" fmla="*/ 64216922 h 2001"/>
                  <a:gd name="T56" fmla="*/ 66621545 w 1696"/>
                  <a:gd name="T57" fmla="*/ 61752193 h 2001"/>
                  <a:gd name="T58" fmla="*/ 71686181 w 1696"/>
                  <a:gd name="T59" fmla="*/ 56822377 h 2001"/>
                  <a:gd name="T60" fmla="*/ 108828044 w 1696"/>
                  <a:gd name="T61" fmla="*/ 51892560 h 2001"/>
                  <a:gd name="T62" fmla="*/ 121165300 w 1696"/>
                  <a:gd name="T63" fmla="*/ 34508716 h 2001"/>
                  <a:gd name="T64" fmla="*/ 123632751 w 1696"/>
                  <a:gd name="T65" fmla="*/ 24649083 h 2001"/>
                  <a:gd name="T66" fmla="*/ 123632751 w 1696"/>
                  <a:gd name="T67" fmla="*/ 9859633 h 2001"/>
                  <a:gd name="T68" fmla="*/ 155709618 w 1696"/>
                  <a:gd name="T69" fmla="*/ 9859633 h 2001"/>
                  <a:gd name="T70" fmla="*/ 173111871 w 1696"/>
                  <a:gd name="T71" fmla="*/ 0 h 2001"/>
                  <a:gd name="T72" fmla="*/ 185449127 w 1696"/>
                  <a:gd name="T73" fmla="*/ 0 h 2001"/>
                  <a:gd name="T74" fmla="*/ 192851481 w 1696"/>
                  <a:gd name="T75" fmla="*/ 9859633 h 2001"/>
                  <a:gd name="T76" fmla="*/ 192851481 w 1696"/>
                  <a:gd name="T77" fmla="*/ 9859633 h 2001"/>
                  <a:gd name="T78" fmla="*/ 185449127 w 1696"/>
                  <a:gd name="T79" fmla="*/ 46962744 h 2001"/>
                  <a:gd name="T80" fmla="*/ 190384030 w 1696"/>
                  <a:gd name="T81" fmla="*/ 49427472 h 2001"/>
                  <a:gd name="T82" fmla="*/ 200253835 w 1696"/>
                  <a:gd name="T83" fmla="*/ 51892560 h 2001"/>
                  <a:gd name="T84" fmla="*/ 212591091 w 1696"/>
                  <a:gd name="T85" fmla="*/ 46962744 h 2001"/>
                  <a:gd name="T86" fmla="*/ 220123539 w 1696"/>
                  <a:gd name="T87" fmla="*/ 46962744 h 2001"/>
                  <a:gd name="T88" fmla="*/ 217656087 w 1696"/>
                  <a:gd name="T89" fmla="*/ 66682010 h 2001"/>
                  <a:gd name="T90" fmla="*/ 207786282 w 1696"/>
                  <a:gd name="T91" fmla="*/ 71611827 h 2001"/>
                  <a:gd name="T92" fmla="*/ 197786384 w 1696"/>
                  <a:gd name="T93" fmla="*/ 83936188 h 2001"/>
                  <a:gd name="T94" fmla="*/ 202721286 w 1696"/>
                  <a:gd name="T95" fmla="*/ 96390576 h 2001"/>
                  <a:gd name="T96" fmla="*/ 192851481 w 1696"/>
                  <a:gd name="T97" fmla="*/ 106249849 h 2001"/>
                  <a:gd name="T98" fmla="*/ 195318932 w 1696"/>
                  <a:gd name="T99" fmla="*/ 113644754 h 2001"/>
                  <a:gd name="T100" fmla="*/ 192851481 w 1696"/>
                  <a:gd name="T101" fmla="*/ 116109482 h 2001"/>
                  <a:gd name="T102" fmla="*/ 200253835 w 1696"/>
                  <a:gd name="T103" fmla="*/ 123504387 h 2001"/>
                  <a:gd name="T104" fmla="*/ 197786384 w 1696"/>
                  <a:gd name="T105" fmla="*/ 128434204 h 2001"/>
                  <a:gd name="T106" fmla="*/ 182981676 w 1696"/>
                  <a:gd name="T107" fmla="*/ 135958414 h 2001"/>
                  <a:gd name="T108" fmla="*/ 190384030 w 1696"/>
                  <a:gd name="T109" fmla="*/ 145818047 h 2001"/>
                  <a:gd name="T110" fmla="*/ 195318932 w 1696"/>
                  <a:gd name="T111" fmla="*/ 177861675 h 2001"/>
                  <a:gd name="T112" fmla="*/ 200253835 w 1696"/>
                  <a:gd name="T113" fmla="*/ 182791492 h 2001"/>
                  <a:gd name="T114" fmla="*/ 205188738 w 1696"/>
                  <a:gd name="T115" fmla="*/ 227289507 h 20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96" h="2001">
                    <a:moveTo>
                      <a:pt x="1523" y="2000"/>
                    </a:moveTo>
                    <a:lnTo>
                      <a:pt x="1466" y="1962"/>
                    </a:lnTo>
                    <a:lnTo>
                      <a:pt x="1428" y="1924"/>
                    </a:lnTo>
                    <a:lnTo>
                      <a:pt x="1371" y="1866"/>
                    </a:lnTo>
                    <a:lnTo>
                      <a:pt x="1352" y="1847"/>
                    </a:lnTo>
                    <a:lnTo>
                      <a:pt x="1333" y="1810"/>
                    </a:lnTo>
                    <a:lnTo>
                      <a:pt x="1333" y="1790"/>
                    </a:lnTo>
                    <a:lnTo>
                      <a:pt x="1314" y="1771"/>
                    </a:lnTo>
                    <a:lnTo>
                      <a:pt x="1275" y="1752"/>
                    </a:lnTo>
                    <a:lnTo>
                      <a:pt x="1238" y="1733"/>
                    </a:lnTo>
                    <a:lnTo>
                      <a:pt x="1199" y="1714"/>
                    </a:lnTo>
                    <a:lnTo>
                      <a:pt x="1104" y="1714"/>
                    </a:lnTo>
                    <a:lnTo>
                      <a:pt x="1047" y="1714"/>
                    </a:lnTo>
                    <a:lnTo>
                      <a:pt x="1028" y="1714"/>
                    </a:lnTo>
                    <a:lnTo>
                      <a:pt x="1009" y="1676"/>
                    </a:lnTo>
                    <a:lnTo>
                      <a:pt x="952" y="1581"/>
                    </a:lnTo>
                    <a:lnTo>
                      <a:pt x="952" y="1562"/>
                    </a:lnTo>
                    <a:lnTo>
                      <a:pt x="933" y="1562"/>
                    </a:lnTo>
                    <a:lnTo>
                      <a:pt x="876" y="1600"/>
                    </a:lnTo>
                    <a:lnTo>
                      <a:pt x="838" y="1600"/>
                    </a:lnTo>
                    <a:lnTo>
                      <a:pt x="799" y="1600"/>
                    </a:lnTo>
                    <a:lnTo>
                      <a:pt x="742" y="1600"/>
                    </a:lnTo>
                    <a:lnTo>
                      <a:pt x="704" y="1562"/>
                    </a:lnTo>
                    <a:lnTo>
                      <a:pt x="685" y="1562"/>
                    </a:lnTo>
                    <a:lnTo>
                      <a:pt x="647" y="1543"/>
                    </a:lnTo>
                    <a:lnTo>
                      <a:pt x="609" y="1485"/>
                    </a:lnTo>
                    <a:lnTo>
                      <a:pt x="571" y="1466"/>
                    </a:lnTo>
                    <a:lnTo>
                      <a:pt x="533" y="1466"/>
                    </a:lnTo>
                    <a:lnTo>
                      <a:pt x="513" y="1466"/>
                    </a:lnTo>
                    <a:lnTo>
                      <a:pt x="476" y="1485"/>
                    </a:lnTo>
                    <a:lnTo>
                      <a:pt x="437" y="1505"/>
                    </a:lnTo>
                    <a:lnTo>
                      <a:pt x="399" y="1524"/>
                    </a:lnTo>
                    <a:lnTo>
                      <a:pt x="247" y="1543"/>
                    </a:lnTo>
                    <a:lnTo>
                      <a:pt x="228" y="1543"/>
                    </a:lnTo>
                    <a:lnTo>
                      <a:pt x="171" y="1581"/>
                    </a:lnTo>
                    <a:lnTo>
                      <a:pt x="133" y="1600"/>
                    </a:lnTo>
                    <a:lnTo>
                      <a:pt x="133" y="1543"/>
                    </a:lnTo>
                    <a:lnTo>
                      <a:pt x="114" y="1505"/>
                    </a:lnTo>
                    <a:lnTo>
                      <a:pt x="95" y="1485"/>
                    </a:lnTo>
                    <a:lnTo>
                      <a:pt x="76" y="1466"/>
                    </a:lnTo>
                    <a:lnTo>
                      <a:pt x="95" y="1429"/>
                    </a:lnTo>
                    <a:lnTo>
                      <a:pt x="133" y="1371"/>
                    </a:lnTo>
                    <a:lnTo>
                      <a:pt x="152" y="1352"/>
                    </a:lnTo>
                    <a:lnTo>
                      <a:pt x="133" y="1295"/>
                    </a:lnTo>
                    <a:lnTo>
                      <a:pt x="95" y="1295"/>
                    </a:lnTo>
                    <a:lnTo>
                      <a:pt x="56" y="1314"/>
                    </a:lnTo>
                    <a:lnTo>
                      <a:pt x="19" y="1295"/>
                    </a:lnTo>
                    <a:lnTo>
                      <a:pt x="19" y="1257"/>
                    </a:lnTo>
                    <a:lnTo>
                      <a:pt x="37" y="1219"/>
                    </a:lnTo>
                    <a:lnTo>
                      <a:pt x="56" y="1181"/>
                    </a:lnTo>
                    <a:lnTo>
                      <a:pt x="76" y="1162"/>
                    </a:lnTo>
                    <a:lnTo>
                      <a:pt x="152" y="1124"/>
                    </a:lnTo>
                    <a:lnTo>
                      <a:pt x="190" y="1104"/>
                    </a:lnTo>
                    <a:lnTo>
                      <a:pt x="209" y="1085"/>
                    </a:lnTo>
                    <a:lnTo>
                      <a:pt x="171" y="1048"/>
                    </a:lnTo>
                    <a:lnTo>
                      <a:pt x="133" y="1067"/>
                    </a:lnTo>
                    <a:lnTo>
                      <a:pt x="37" y="1085"/>
                    </a:lnTo>
                    <a:lnTo>
                      <a:pt x="114" y="1028"/>
                    </a:lnTo>
                    <a:lnTo>
                      <a:pt x="114" y="1009"/>
                    </a:lnTo>
                    <a:lnTo>
                      <a:pt x="133" y="971"/>
                    </a:lnTo>
                    <a:lnTo>
                      <a:pt x="133" y="933"/>
                    </a:lnTo>
                    <a:lnTo>
                      <a:pt x="114" y="895"/>
                    </a:lnTo>
                    <a:lnTo>
                      <a:pt x="95" y="876"/>
                    </a:lnTo>
                    <a:lnTo>
                      <a:pt x="19" y="876"/>
                    </a:lnTo>
                    <a:lnTo>
                      <a:pt x="37" y="838"/>
                    </a:lnTo>
                    <a:lnTo>
                      <a:pt x="76" y="781"/>
                    </a:lnTo>
                    <a:lnTo>
                      <a:pt x="95" y="743"/>
                    </a:lnTo>
                    <a:lnTo>
                      <a:pt x="76" y="686"/>
                    </a:lnTo>
                    <a:lnTo>
                      <a:pt x="19" y="571"/>
                    </a:lnTo>
                    <a:lnTo>
                      <a:pt x="0" y="552"/>
                    </a:lnTo>
                    <a:lnTo>
                      <a:pt x="37" y="533"/>
                    </a:lnTo>
                    <a:lnTo>
                      <a:pt x="76" y="457"/>
                    </a:lnTo>
                    <a:lnTo>
                      <a:pt x="95" y="457"/>
                    </a:lnTo>
                    <a:lnTo>
                      <a:pt x="114" y="457"/>
                    </a:lnTo>
                    <a:lnTo>
                      <a:pt x="304" y="533"/>
                    </a:lnTo>
                    <a:lnTo>
                      <a:pt x="342" y="514"/>
                    </a:lnTo>
                    <a:lnTo>
                      <a:pt x="399" y="495"/>
                    </a:lnTo>
                    <a:lnTo>
                      <a:pt x="437" y="495"/>
                    </a:lnTo>
                    <a:lnTo>
                      <a:pt x="476" y="495"/>
                    </a:lnTo>
                    <a:lnTo>
                      <a:pt x="513" y="495"/>
                    </a:lnTo>
                    <a:lnTo>
                      <a:pt x="513" y="476"/>
                    </a:lnTo>
                    <a:lnTo>
                      <a:pt x="513" y="457"/>
                    </a:lnTo>
                    <a:lnTo>
                      <a:pt x="552" y="438"/>
                    </a:lnTo>
                    <a:lnTo>
                      <a:pt x="590" y="419"/>
                    </a:lnTo>
                    <a:lnTo>
                      <a:pt x="609" y="419"/>
                    </a:lnTo>
                    <a:lnTo>
                      <a:pt x="838" y="400"/>
                    </a:lnTo>
                    <a:lnTo>
                      <a:pt x="876" y="381"/>
                    </a:lnTo>
                    <a:lnTo>
                      <a:pt x="914" y="342"/>
                    </a:lnTo>
                    <a:lnTo>
                      <a:pt x="933" y="266"/>
                    </a:lnTo>
                    <a:lnTo>
                      <a:pt x="933" y="247"/>
                    </a:lnTo>
                    <a:lnTo>
                      <a:pt x="952" y="210"/>
                    </a:lnTo>
                    <a:lnTo>
                      <a:pt x="952" y="190"/>
                    </a:lnTo>
                    <a:lnTo>
                      <a:pt x="952" y="133"/>
                    </a:lnTo>
                    <a:lnTo>
                      <a:pt x="952" y="95"/>
                    </a:lnTo>
                    <a:lnTo>
                      <a:pt x="952" y="76"/>
                    </a:lnTo>
                    <a:lnTo>
                      <a:pt x="971" y="38"/>
                    </a:lnTo>
                    <a:lnTo>
                      <a:pt x="1143" y="38"/>
                    </a:lnTo>
                    <a:lnTo>
                      <a:pt x="1199" y="76"/>
                    </a:lnTo>
                    <a:lnTo>
                      <a:pt x="1238" y="76"/>
                    </a:lnTo>
                    <a:lnTo>
                      <a:pt x="1295" y="19"/>
                    </a:lnTo>
                    <a:lnTo>
                      <a:pt x="1333" y="0"/>
                    </a:lnTo>
                    <a:lnTo>
                      <a:pt x="1371" y="0"/>
                    </a:lnTo>
                    <a:lnTo>
                      <a:pt x="1409" y="0"/>
                    </a:lnTo>
                    <a:lnTo>
                      <a:pt x="1428" y="0"/>
                    </a:lnTo>
                    <a:lnTo>
                      <a:pt x="1447" y="19"/>
                    </a:lnTo>
                    <a:lnTo>
                      <a:pt x="1523" y="76"/>
                    </a:lnTo>
                    <a:lnTo>
                      <a:pt x="1485" y="76"/>
                    </a:lnTo>
                    <a:lnTo>
                      <a:pt x="1485" y="57"/>
                    </a:lnTo>
                    <a:lnTo>
                      <a:pt x="1485" y="76"/>
                    </a:lnTo>
                    <a:lnTo>
                      <a:pt x="1447" y="228"/>
                    </a:lnTo>
                    <a:lnTo>
                      <a:pt x="1428" y="324"/>
                    </a:lnTo>
                    <a:lnTo>
                      <a:pt x="1428" y="362"/>
                    </a:lnTo>
                    <a:lnTo>
                      <a:pt x="1447" y="381"/>
                    </a:lnTo>
                    <a:lnTo>
                      <a:pt x="1466" y="381"/>
                    </a:lnTo>
                    <a:lnTo>
                      <a:pt x="1504" y="400"/>
                    </a:lnTo>
                    <a:lnTo>
                      <a:pt x="1542" y="400"/>
                    </a:lnTo>
                    <a:lnTo>
                      <a:pt x="1580" y="381"/>
                    </a:lnTo>
                    <a:lnTo>
                      <a:pt x="1600" y="362"/>
                    </a:lnTo>
                    <a:lnTo>
                      <a:pt x="1637" y="362"/>
                    </a:lnTo>
                    <a:lnTo>
                      <a:pt x="1656" y="342"/>
                    </a:lnTo>
                    <a:lnTo>
                      <a:pt x="1676" y="362"/>
                    </a:lnTo>
                    <a:lnTo>
                      <a:pt x="1695" y="362"/>
                    </a:lnTo>
                    <a:lnTo>
                      <a:pt x="1676" y="381"/>
                    </a:lnTo>
                    <a:lnTo>
                      <a:pt x="1695" y="400"/>
                    </a:lnTo>
                    <a:lnTo>
                      <a:pt x="1676" y="514"/>
                    </a:lnTo>
                    <a:lnTo>
                      <a:pt x="1656" y="514"/>
                    </a:lnTo>
                    <a:lnTo>
                      <a:pt x="1637" y="552"/>
                    </a:lnTo>
                    <a:lnTo>
                      <a:pt x="1600" y="552"/>
                    </a:lnTo>
                    <a:lnTo>
                      <a:pt x="1561" y="552"/>
                    </a:lnTo>
                    <a:lnTo>
                      <a:pt x="1542" y="591"/>
                    </a:lnTo>
                    <a:lnTo>
                      <a:pt x="1523" y="647"/>
                    </a:lnTo>
                    <a:lnTo>
                      <a:pt x="1542" y="667"/>
                    </a:lnTo>
                    <a:lnTo>
                      <a:pt x="1561" y="705"/>
                    </a:lnTo>
                    <a:lnTo>
                      <a:pt x="1561" y="743"/>
                    </a:lnTo>
                    <a:lnTo>
                      <a:pt x="1542" y="762"/>
                    </a:lnTo>
                    <a:lnTo>
                      <a:pt x="1504" y="800"/>
                    </a:lnTo>
                    <a:lnTo>
                      <a:pt x="1485" y="819"/>
                    </a:lnTo>
                    <a:lnTo>
                      <a:pt x="1542" y="857"/>
                    </a:lnTo>
                    <a:lnTo>
                      <a:pt x="1523" y="876"/>
                    </a:lnTo>
                    <a:lnTo>
                      <a:pt x="1504" y="876"/>
                    </a:lnTo>
                    <a:lnTo>
                      <a:pt x="1466" y="876"/>
                    </a:lnTo>
                    <a:lnTo>
                      <a:pt x="1485" y="895"/>
                    </a:lnTo>
                    <a:lnTo>
                      <a:pt x="1504" y="914"/>
                    </a:lnTo>
                    <a:lnTo>
                      <a:pt x="1523" y="933"/>
                    </a:lnTo>
                    <a:lnTo>
                      <a:pt x="1542" y="952"/>
                    </a:lnTo>
                    <a:lnTo>
                      <a:pt x="1542" y="990"/>
                    </a:lnTo>
                    <a:lnTo>
                      <a:pt x="1523" y="990"/>
                    </a:lnTo>
                    <a:lnTo>
                      <a:pt x="1485" y="1009"/>
                    </a:lnTo>
                    <a:lnTo>
                      <a:pt x="1428" y="1028"/>
                    </a:lnTo>
                    <a:lnTo>
                      <a:pt x="1409" y="1048"/>
                    </a:lnTo>
                    <a:lnTo>
                      <a:pt x="1409" y="1067"/>
                    </a:lnTo>
                    <a:lnTo>
                      <a:pt x="1428" y="1085"/>
                    </a:lnTo>
                    <a:lnTo>
                      <a:pt x="1466" y="1124"/>
                    </a:lnTo>
                    <a:lnTo>
                      <a:pt x="1466" y="1276"/>
                    </a:lnTo>
                    <a:lnTo>
                      <a:pt x="1485" y="1352"/>
                    </a:lnTo>
                    <a:lnTo>
                      <a:pt x="1504" y="1371"/>
                    </a:lnTo>
                    <a:lnTo>
                      <a:pt x="1523" y="1371"/>
                    </a:lnTo>
                    <a:lnTo>
                      <a:pt x="1542" y="1409"/>
                    </a:lnTo>
                    <a:lnTo>
                      <a:pt x="1542" y="1505"/>
                    </a:lnTo>
                    <a:lnTo>
                      <a:pt x="1580" y="1657"/>
                    </a:lnTo>
                    <a:lnTo>
                      <a:pt x="1580" y="1752"/>
                    </a:lnTo>
                    <a:lnTo>
                      <a:pt x="1523" y="1924"/>
                    </a:lnTo>
                    <a:lnTo>
                      <a:pt x="1523" y="200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6" name="Freeform 25">
                <a:extLst>
                  <a:ext uri="{FF2B5EF4-FFF2-40B4-BE49-F238E27FC236}">
                    <a16:creationId xmlns:a16="http://schemas.microsoft.com/office/drawing/2014/main" id="{DA2D3E83-483D-1C48-8F6B-45F8388CC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0413" y="8196263"/>
                <a:ext cx="1096962" cy="987425"/>
              </a:xfrm>
              <a:custGeom>
                <a:avLst/>
                <a:gdLst>
                  <a:gd name="T0" fmla="*/ 91255078 w 3049"/>
                  <a:gd name="T1" fmla="*/ 145524414 h 2743"/>
                  <a:gd name="T2" fmla="*/ 0 w 3049"/>
                  <a:gd name="T3" fmla="*/ 46780474 h 2743"/>
                  <a:gd name="T4" fmla="*/ 39479119 w 3049"/>
                  <a:gd name="T5" fmla="*/ 22029693 h 2743"/>
                  <a:gd name="T6" fmla="*/ 46727919 w 3049"/>
                  <a:gd name="T7" fmla="*/ 14643264 h 2743"/>
                  <a:gd name="T8" fmla="*/ 54235399 w 3049"/>
                  <a:gd name="T9" fmla="*/ 4794573 h 2743"/>
                  <a:gd name="T10" fmla="*/ 59153919 w 3049"/>
                  <a:gd name="T11" fmla="*/ 0 h 2743"/>
                  <a:gd name="T12" fmla="*/ 68991318 w 3049"/>
                  <a:gd name="T13" fmla="*/ 2462263 h 2743"/>
                  <a:gd name="T14" fmla="*/ 78829078 w 3049"/>
                  <a:gd name="T15" fmla="*/ 12310594 h 2743"/>
                  <a:gd name="T16" fmla="*/ 86207038 w 3049"/>
                  <a:gd name="T17" fmla="*/ 31878024 h 2743"/>
                  <a:gd name="T18" fmla="*/ 93584998 w 3049"/>
                  <a:gd name="T19" fmla="*/ 41726716 h 2743"/>
                  <a:gd name="T20" fmla="*/ 103551918 w 3049"/>
                  <a:gd name="T21" fmla="*/ 49242377 h 2743"/>
                  <a:gd name="T22" fmla="*/ 125686157 w 3049"/>
                  <a:gd name="T23" fmla="*/ 46780474 h 2743"/>
                  <a:gd name="T24" fmla="*/ 207103835 w 3049"/>
                  <a:gd name="T25" fmla="*/ 110925301 h 2743"/>
                  <a:gd name="T26" fmla="*/ 224319555 w 3049"/>
                  <a:gd name="T27" fmla="*/ 140470656 h 2743"/>
                  <a:gd name="T28" fmla="*/ 236745555 w 3049"/>
                  <a:gd name="T29" fmla="*/ 162629941 h 2743"/>
                  <a:gd name="T30" fmla="*/ 241534914 w 3049"/>
                  <a:gd name="T31" fmla="*/ 189842986 h 2743"/>
                  <a:gd name="T32" fmla="*/ 249042394 w 3049"/>
                  <a:gd name="T33" fmla="*/ 207207338 h 2743"/>
                  <a:gd name="T34" fmla="*/ 263798674 w 3049"/>
                  <a:gd name="T35" fmla="*/ 229366624 h 2743"/>
                  <a:gd name="T36" fmla="*/ 276095513 w 3049"/>
                  <a:gd name="T37" fmla="*/ 239214956 h 2743"/>
                  <a:gd name="T38" fmla="*/ 298358913 w 3049"/>
                  <a:gd name="T39" fmla="*/ 249063287 h 2743"/>
                  <a:gd name="T40" fmla="*/ 330330912 w 3049"/>
                  <a:gd name="T41" fmla="*/ 256579308 h 2743"/>
                  <a:gd name="T42" fmla="*/ 340168312 w 3049"/>
                  <a:gd name="T43" fmla="*/ 266428000 h 2743"/>
                  <a:gd name="T44" fmla="*/ 352464792 w 3049"/>
                  <a:gd name="T45" fmla="*/ 291049188 h 2743"/>
                  <a:gd name="T46" fmla="*/ 384565951 w 3049"/>
                  <a:gd name="T47" fmla="*/ 355323608 h 2743"/>
                  <a:gd name="T48" fmla="*/ 374728551 w 3049"/>
                  <a:gd name="T49" fmla="*/ 355323608 h 2743"/>
                  <a:gd name="T50" fmla="*/ 357513192 w 3049"/>
                  <a:gd name="T51" fmla="*/ 342883421 h 2743"/>
                  <a:gd name="T52" fmla="*/ 337708872 w 3049"/>
                  <a:gd name="T53" fmla="*/ 315799970 h 2743"/>
                  <a:gd name="T54" fmla="*/ 327871472 w 3049"/>
                  <a:gd name="T55" fmla="*/ 310746211 h 2743"/>
                  <a:gd name="T56" fmla="*/ 322952592 w 3049"/>
                  <a:gd name="T57" fmla="*/ 313338067 h 2743"/>
                  <a:gd name="T58" fmla="*/ 308196673 w 3049"/>
                  <a:gd name="T59" fmla="*/ 328110564 h 2743"/>
                  <a:gd name="T60" fmla="*/ 278554594 w 3049"/>
                  <a:gd name="T61" fmla="*/ 333034730 h 2743"/>
                  <a:gd name="T62" fmla="*/ 271176634 w 3049"/>
                  <a:gd name="T63" fmla="*/ 337959256 h 27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49" h="2743">
                    <a:moveTo>
                      <a:pt x="1981" y="2723"/>
                    </a:moveTo>
                    <a:lnTo>
                      <a:pt x="705" y="1123"/>
                    </a:lnTo>
                    <a:lnTo>
                      <a:pt x="419" y="875"/>
                    </a:lnTo>
                    <a:lnTo>
                      <a:pt x="0" y="361"/>
                    </a:lnTo>
                    <a:lnTo>
                      <a:pt x="285" y="208"/>
                    </a:lnTo>
                    <a:lnTo>
                      <a:pt x="305" y="170"/>
                    </a:lnTo>
                    <a:lnTo>
                      <a:pt x="342" y="151"/>
                    </a:lnTo>
                    <a:lnTo>
                      <a:pt x="361" y="113"/>
                    </a:lnTo>
                    <a:lnTo>
                      <a:pt x="381" y="76"/>
                    </a:lnTo>
                    <a:lnTo>
                      <a:pt x="419" y="37"/>
                    </a:lnTo>
                    <a:lnTo>
                      <a:pt x="438" y="19"/>
                    </a:lnTo>
                    <a:lnTo>
                      <a:pt x="457" y="0"/>
                    </a:lnTo>
                    <a:lnTo>
                      <a:pt x="495" y="0"/>
                    </a:lnTo>
                    <a:lnTo>
                      <a:pt x="533" y="19"/>
                    </a:lnTo>
                    <a:lnTo>
                      <a:pt x="571" y="76"/>
                    </a:lnTo>
                    <a:lnTo>
                      <a:pt x="609" y="95"/>
                    </a:lnTo>
                    <a:lnTo>
                      <a:pt x="628" y="132"/>
                    </a:lnTo>
                    <a:lnTo>
                      <a:pt x="666" y="246"/>
                    </a:lnTo>
                    <a:lnTo>
                      <a:pt x="705" y="284"/>
                    </a:lnTo>
                    <a:lnTo>
                      <a:pt x="723" y="322"/>
                    </a:lnTo>
                    <a:lnTo>
                      <a:pt x="762" y="361"/>
                    </a:lnTo>
                    <a:lnTo>
                      <a:pt x="800" y="380"/>
                    </a:lnTo>
                    <a:lnTo>
                      <a:pt x="838" y="380"/>
                    </a:lnTo>
                    <a:lnTo>
                      <a:pt x="971" y="361"/>
                    </a:lnTo>
                    <a:lnTo>
                      <a:pt x="1466" y="722"/>
                    </a:lnTo>
                    <a:lnTo>
                      <a:pt x="1600" y="856"/>
                    </a:lnTo>
                    <a:lnTo>
                      <a:pt x="1657" y="970"/>
                    </a:lnTo>
                    <a:lnTo>
                      <a:pt x="1733" y="1084"/>
                    </a:lnTo>
                    <a:lnTo>
                      <a:pt x="1809" y="1199"/>
                    </a:lnTo>
                    <a:lnTo>
                      <a:pt x="1829" y="1255"/>
                    </a:lnTo>
                    <a:lnTo>
                      <a:pt x="1847" y="1313"/>
                    </a:lnTo>
                    <a:lnTo>
                      <a:pt x="1866" y="1465"/>
                    </a:lnTo>
                    <a:lnTo>
                      <a:pt x="1866" y="1504"/>
                    </a:lnTo>
                    <a:lnTo>
                      <a:pt x="1924" y="1599"/>
                    </a:lnTo>
                    <a:lnTo>
                      <a:pt x="2000" y="1713"/>
                    </a:lnTo>
                    <a:lnTo>
                      <a:pt x="2038" y="1770"/>
                    </a:lnTo>
                    <a:lnTo>
                      <a:pt x="2076" y="1808"/>
                    </a:lnTo>
                    <a:lnTo>
                      <a:pt x="2133" y="1846"/>
                    </a:lnTo>
                    <a:lnTo>
                      <a:pt x="2228" y="1885"/>
                    </a:lnTo>
                    <a:lnTo>
                      <a:pt x="2305" y="1922"/>
                    </a:lnTo>
                    <a:lnTo>
                      <a:pt x="2514" y="1980"/>
                    </a:lnTo>
                    <a:lnTo>
                      <a:pt x="2552" y="1980"/>
                    </a:lnTo>
                    <a:lnTo>
                      <a:pt x="2590" y="2017"/>
                    </a:lnTo>
                    <a:lnTo>
                      <a:pt x="2628" y="2056"/>
                    </a:lnTo>
                    <a:lnTo>
                      <a:pt x="2647" y="2094"/>
                    </a:lnTo>
                    <a:lnTo>
                      <a:pt x="2723" y="2246"/>
                    </a:lnTo>
                    <a:lnTo>
                      <a:pt x="3048" y="2665"/>
                    </a:lnTo>
                    <a:lnTo>
                      <a:pt x="2971" y="2742"/>
                    </a:lnTo>
                    <a:lnTo>
                      <a:pt x="2933" y="2742"/>
                    </a:lnTo>
                    <a:lnTo>
                      <a:pt x="2895" y="2742"/>
                    </a:lnTo>
                    <a:lnTo>
                      <a:pt x="2819" y="2703"/>
                    </a:lnTo>
                    <a:lnTo>
                      <a:pt x="2762" y="2646"/>
                    </a:lnTo>
                    <a:lnTo>
                      <a:pt x="2704" y="2589"/>
                    </a:lnTo>
                    <a:lnTo>
                      <a:pt x="2609" y="2437"/>
                    </a:lnTo>
                    <a:lnTo>
                      <a:pt x="2571" y="2398"/>
                    </a:lnTo>
                    <a:lnTo>
                      <a:pt x="2533" y="2398"/>
                    </a:lnTo>
                    <a:lnTo>
                      <a:pt x="2495" y="2398"/>
                    </a:lnTo>
                    <a:lnTo>
                      <a:pt x="2495" y="2418"/>
                    </a:lnTo>
                    <a:lnTo>
                      <a:pt x="2419" y="2513"/>
                    </a:lnTo>
                    <a:lnTo>
                      <a:pt x="2381" y="2532"/>
                    </a:lnTo>
                    <a:lnTo>
                      <a:pt x="2342" y="2551"/>
                    </a:lnTo>
                    <a:lnTo>
                      <a:pt x="2152" y="2570"/>
                    </a:lnTo>
                    <a:lnTo>
                      <a:pt x="2133" y="2589"/>
                    </a:lnTo>
                    <a:lnTo>
                      <a:pt x="2095" y="2608"/>
                    </a:lnTo>
                    <a:lnTo>
                      <a:pt x="1981" y="2723"/>
                    </a:lnTo>
                  </a:path>
                </a:pathLst>
              </a:custGeom>
              <a:solidFill>
                <a:srgbClr val="BDBD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7" name="Freeform 26">
                <a:extLst>
                  <a:ext uri="{FF2B5EF4-FFF2-40B4-BE49-F238E27FC236}">
                    <a16:creationId xmlns:a16="http://schemas.microsoft.com/office/drawing/2014/main" id="{8BB8BE5E-3B2C-2C48-87C5-3D73EA4B6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3200" y="9024938"/>
                <a:ext cx="1069975" cy="1358900"/>
              </a:xfrm>
              <a:custGeom>
                <a:avLst/>
                <a:gdLst>
                  <a:gd name="T0" fmla="*/ 14775880 w 2972"/>
                  <a:gd name="T1" fmla="*/ 39564051 h 3773"/>
                  <a:gd name="T2" fmla="*/ 22163819 w 2972"/>
                  <a:gd name="T3" fmla="*/ 34634842 h 3773"/>
                  <a:gd name="T4" fmla="*/ 51845185 w 2972"/>
                  <a:gd name="T5" fmla="*/ 29705633 h 3773"/>
                  <a:gd name="T6" fmla="*/ 66621425 w 2972"/>
                  <a:gd name="T7" fmla="*/ 14917646 h 3773"/>
                  <a:gd name="T8" fmla="*/ 71546478 w 2972"/>
                  <a:gd name="T9" fmla="*/ 12323383 h 3773"/>
                  <a:gd name="T10" fmla="*/ 81397304 w 2972"/>
                  <a:gd name="T11" fmla="*/ 17382251 h 3773"/>
                  <a:gd name="T12" fmla="*/ 101227843 w 2972"/>
                  <a:gd name="T13" fmla="*/ 44493260 h 3773"/>
                  <a:gd name="T14" fmla="*/ 118466610 w 2972"/>
                  <a:gd name="T15" fmla="*/ 56946302 h 3773"/>
                  <a:gd name="T16" fmla="*/ 128317076 w 2972"/>
                  <a:gd name="T17" fmla="*/ 56946302 h 3773"/>
                  <a:gd name="T18" fmla="*/ 150610862 w 2972"/>
                  <a:gd name="T19" fmla="*/ 44493260 h 3773"/>
                  <a:gd name="T20" fmla="*/ 251838705 w 2972"/>
                  <a:gd name="T21" fmla="*/ 0 h 3773"/>
                  <a:gd name="T22" fmla="*/ 286445484 w 2972"/>
                  <a:gd name="T23" fmla="*/ 2464604 h 3773"/>
                  <a:gd name="T24" fmla="*/ 325848070 w 2972"/>
                  <a:gd name="T25" fmla="*/ 14917646 h 3773"/>
                  <a:gd name="T26" fmla="*/ 348141496 w 2972"/>
                  <a:gd name="T27" fmla="*/ 34634842 h 3773"/>
                  <a:gd name="T28" fmla="*/ 370305315 w 2972"/>
                  <a:gd name="T29" fmla="*/ 64340475 h 3773"/>
                  <a:gd name="T30" fmla="*/ 380155781 w 2972"/>
                  <a:gd name="T31" fmla="*/ 96380694 h 3773"/>
                  <a:gd name="T32" fmla="*/ 385081194 w 2972"/>
                  <a:gd name="T33" fmla="*/ 143338919 h 3773"/>
                  <a:gd name="T34" fmla="*/ 382618668 w 2972"/>
                  <a:gd name="T35" fmla="*/ 165650378 h 3773"/>
                  <a:gd name="T36" fmla="*/ 357991962 w 2972"/>
                  <a:gd name="T37" fmla="*/ 219872757 h 3773"/>
                  <a:gd name="T38" fmla="*/ 340623949 w 2972"/>
                  <a:gd name="T39" fmla="*/ 239719612 h 3773"/>
                  <a:gd name="T40" fmla="*/ 278927938 w 2972"/>
                  <a:gd name="T41" fmla="*/ 301465464 h 3773"/>
                  <a:gd name="T42" fmla="*/ 266614585 w 2972"/>
                  <a:gd name="T43" fmla="*/ 318718056 h 3773"/>
                  <a:gd name="T44" fmla="*/ 261689172 w 2972"/>
                  <a:gd name="T45" fmla="*/ 341029515 h 3773"/>
                  <a:gd name="T46" fmla="*/ 269077111 w 2972"/>
                  <a:gd name="T47" fmla="*/ 395381553 h 3773"/>
                  <a:gd name="T48" fmla="*/ 278927938 w 2972"/>
                  <a:gd name="T49" fmla="*/ 417563354 h 3773"/>
                  <a:gd name="T50" fmla="*/ 296295951 w 2972"/>
                  <a:gd name="T51" fmla="*/ 434945605 h 3773"/>
                  <a:gd name="T52" fmla="*/ 291241291 w 2972"/>
                  <a:gd name="T53" fmla="*/ 466986183 h 3773"/>
                  <a:gd name="T54" fmla="*/ 288778404 w 2972"/>
                  <a:gd name="T55" fmla="*/ 476844601 h 3773"/>
                  <a:gd name="T56" fmla="*/ 281390464 w 2972"/>
                  <a:gd name="T57" fmla="*/ 481903469 h 3773"/>
                  <a:gd name="T58" fmla="*/ 237062826 w 2972"/>
                  <a:gd name="T59" fmla="*/ 459721669 h 3773"/>
                  <a:gd name="T60" fmla="*/ 227082393 w 2972"/>
                  <a:gd name="T61" fmla="*/ 444804022 h 3773"/>
                  <a:gd name="T62" fmla="*/ 217231926 w 2972"/>
                  <a:gd name="T63" fmla="*/ 422622222 h 3773"/>
                  <a:gd name="T64" fmla="*/ 192475614 w 2972"/>
                  <a:gd name="T65" fmla="*/ 306394673 h 3773"/>
                  <a:gd name="T66" fmla="*/ 192475614 w 2972"/>
                  <a:gd name="T67" fmla="*/ 291606686 h 3773"/>
                  <a:gd name="T68" fmla="*/ 194938500 w 2972"/>
                  <a:gd name="T69" fmla="*/ 281748268 h 3773"/>
                  <a:gd name="T70" fmla="*/ 212306513 w 2972"/>
                  <a:gd name="T71" fmla="*/ 262031072 h 3773"/>
                  <a:gd name="T72" fmla="*/ 274002525 w 2972"/>
                  <a:gd name="T73" fmla="*/ 210013979 h 3773"/>
                  <a:gd name="T74" fmla="*/ 278927938 w 2972"/>
                  <a:gd name="T75" fmla="*/ 202749825 h 3773"/>
                  <a:gd name="T76" fmla="*/ 283853351 w 2972"/>
                  <a:gd name="T77" fmla="*/ 187832179 h 3773"/>
                  <a:gd name="T78" fmla="*/ 288778404 w 2972"/>
                  <a:gd name="T79" fmla="*/ 160591150 h 3773"/>
                  <a:gd name="T80" fmla="*/ 306146777 w 2972"/>
                  <a:gd name="T81" fmla="*/ 128550932 h 3773"/>
                  <a:gd name="T82" fmla="*/ 313534717 w 2972"/>
                  <a:gd name="T83" fmla="*/ 113762945 h 3773"/>
                  <a:gd name="T84" fmla="*/ 313534717 w 2972"/>
                  <a:gd name="T85" fmla="*/ 98845298 h 3773"/>
                  <a:gd name="T86" fmla="*/ 311071830 w 2972"/>
                  <a:gd name="T87" fmla="*/ 86522276 h 3773"/>
                  <a:gd name="T88" fmla="*/ 303554284 w 2972"/>
                  <a:gd name="T89" fmla="*/ 76663498 h 3773"/>
                  <a:gd name="T90" fmla="*/ 296295951 w 2972"/>
                  <a:gd name="T91" fmla="*/ 71734289 h 3773"/>
                  <a:gd name="T92" fmla="*/ 286445484 w 2972"/>
                  <a:gd name="T93" fmla="*/ 66805080 h 3773"/>
                  <a:gd name="T94" fmla="*/ 261689172 w 2972"/>
                  <a:gd name="T95" fmla="*/ 69269684 h 3773"/>
                  <a:gd name="T96" fmla="*/ 160461328 w 2972"/>
                  <a:gd name="T97" fmla="*/ 116227549 h 3773"/>
                  <a:gd name="T98" fmla="*/ 106153257 w 2972"/>
                  <a:gd name="T99" fmla="*/ 128550932 h 3773"/>
                  <a:gd name="T100" fmla="*/ 88914850 w 2972"/>
                  <a:gd name="T101" fmla="*/ 126086327 h 3773"/>
                  <a:gd name="T102" fmla="*/ 71546478 w 2972"/>
                  <a:gd name="T103" fmla="*/ 121027099 h 3773"/>
                  <a:gd name="T104" fmla="*/ 61696011 w 2972"/>
                  <a:gd name="T105" fmla="*/ 113762945 h 3773"/>
                  <a:gd name="T106" fmla="*/ 274002525 w 2972"/>
                  <a:gd name="T107" fmla="*/ 254507239 h 3773"/>
                  <a:gd name="T108" fmla="*/ 281390464 w 2972"/>
                  <a:gd name="T109" fmla="*/ 242184217 h 3773"/>
                  <a:gd name="T110" fmla="*/ 274002525 w 2972"/>
                  <a:gd name="T111" fmla="*/ 234790043 h 3773"/>
                  <a:gd name="T112" fmla="*/ 269077111 w 2972"/>
                  <a:gd name="T113" fmla="*/ 254507239 h 37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972" h="3773">
                    <a:moveTo>
                      <a:pt x="0" y="420"/>
                    </a:moveTo>
                    <a:lnTo>
                      <a:pt x="114" y="305"/>
                    </a:lnTo>
                    <a:lnTo>
                      <a:pt x="152" y="286"/>
                    </a:lnTo>
                    <a:lnTo>
                      <a:pt x="171" y="267"/>
                    </a:lnTo>
                    <a:lnTo>
                      <a:pt x="361" y="248"/>
                    </a:lnTo>
                    <a:lnTo>
                      <a:pt x="400" y="229"/>
                    </a:lnTo>
                    <a:lnTo>
                      <a:pt x="438" y="210"/>
                    </a:lnTo>
                    <a:lnTo>
                      <a:pt x="514" y="115"/>
                    </a:lnTo>
                    <a:lnTo>
                      <a:pt x="514" y="95"/>
                    </a:lnTo>
                    <a:lnTo>
                      <a:pt x="552" y="95"/>
                    </a:lnTo>
                    <a:lnTo>
                      <a:pt x="590" y="95"/>
                    </a:lnTo>
                    <a:lnTo>
                      <a:pt x="628" y="134"/>
                    </a:lnTo>
                    <a:lnTo>
                      <a:pt x="723" y="286"/>
                    </a:lnTo>
                    <a:lnTo>
                      <a:pt x="781" y="343"/>
                    </a:lnTo>
                    <a:lnTo>
                      <a:pt x="838" y="400"/>
                    </a:lnTo>
                    <a:lnTo>
                      <a:pt x="914" y="439"/>
                    </a:lnTo>
                    <a:lnTo>
                      <a:pt x="952" y="439"/>
                    </a:lnTo>
                    <a:lnTo>
                      <a:pt x="990" y="439"/>
                    </a:lnTo>
                    <a:lnTo>
                      <a:pt x="1067" y="362"/>
                    </a:lnTo>
                    <a:lnTo>
                      <a:pt x="1162" y="343"/>
                    </a:lnTo>
                    <a:lnTo>
                      <a:pt x="1771" y="39"/>
                    </a:lnTo>
                    <a:lnTo>
                      <a:pt x="1943" y="0"/>
                    </a:lnTo>
                    <a:lnTo>
                      <a:pt x="2019" y="0"/>
                    </a:lnTo>
                    <a:lnTo>
                      <a:pt x="2210" y="19"/>
                    </a:lnTo>
                    <a:lnTo>
                      <a:pt x="2457" y="76"/>
                    </a:lnTo>
                    <a:lnTo>
                      <a:pt x="2514" y="115"/>
                    </a:lnTo>
                    <a:lnTo>
                      <a:pt x="2590" y="172"/>
                    </a:lnTo>
                    <a:lnTo>
                      <a:pt x="2686" y="267"/>
                    </a:lnTo>
                    <a:lnTo>
                      <a:pt x="2819" y="420"/>
                    </a:lnTo>
                    <a:lnTo>
                      <a:pt x="2857" y="496"/>
                    </a:lnTo>
                    <a:lnTo>
                      <a:pt x="2895" y="591"/>
                    </a:lnTo>
                    <a:lnTo>
                      <a:pt x="2933" y="743"/>
                    </a:lnTo>
                    <a:lnTo>
                      <a:pt x="2952" y="991"/>
                    </a:lnTo>
                    <a:lnTo>
                      <a:pt x="2971" y="1105"/>
                    </a:lnTo>
                    <a:lnTo>
                      <a:pt x="2952" y="1182"/>
                    </a:lnTo>
                    <a:lnTo>
                      <a:pt x="2952" y="1277"/>
                    </a:lnTo>
                    <a:lnTo>
                      <a:pt x="2914" y="1372"/>
                    </a:lnTo>
                    <a:lnTo>
                      <a:pt x="2762" y="1695"/>
                    </a:lnTo>
                    <a:lnTo>
                      <a:pt x="2704" y="1772"/>
                    </a:lnTo>
                    <a:lnTo>
                      <a:pt x="2628" y="1848"/>
                    </a:lnTo>
                    <a:lnTo>
                      <a:pt x="2342" y="2115"/>
                    </a:lnTo>
                    <a:lnTo>
                      <a:pt x="2152" y="2324"/>
                    </a:lnTo>
                    <a:lnTo>
                      <a:pt x="2095" y="2401"/>
                    </a:lnTo>
                    <a:lnTo>
                      <a:pt x="2057" y="2457"/>
                    </a:lnTo>
                    <a:lnTo>
                      <a:pt x="2038" y="2572"/>
                    </a:lnTo>
                    <a:lnTo>
                      <a:pt x="2019" y="2629"/>
                    </a:lnTo>
                    <a:lnTo>
                      <a:pt x="2038" y="2800"/>
                    </a:lnTo>
                    <a:lnTo>
                      <a:pt x="2076" y="3048"/>
                    </a:lnTo>
                    <a:lnTo>
                      <a:pt x="2114" y="3143"/>
                    </a:lnTo>
                    <a:lnTo>
                      <a:pt x="2152" y="3219"/>
                    </a:lnTo>
                    <a:lnTo>
                      <a:pt x="2190" y="3258"/>
                    </a:lnTo>
                    <a:lnTo>
                      <a:pt x="2286" y="3353"/>
                    </a:lnTo>
                    <a:lnTo>
                      <a:pt x="2247" y="3429"/>
                    </a:lnTo>
                    <a:lnTo>
                      <a:pt x="2247" y="3600"/>
                    </a:lnTo>
                    <a:lnTo>
                      <a:pt x="2247" y="3658"/>
                    </a:lnTo>
                    <a:lnTo>
                      <a:pt x="2228" y="3676"/>
                    </a:lnTo>
                    <a:lnTo>
                      <a:pt x="2210" y="3715"/>
                    </a:lnTo>
                    <a:lnTo>
                      <a:pt x="2171" y="3715"/>
                    </a:lnTo>
                    <a:lnTo>
                      <a:pt x="2133" y="3772"/>
                    </a:lnTo>
                    <a:lnTo>
                      <a:pt x="1829" y="3544"/>
                    </a:lnTo>
                    <a:lnTo>
                      <a:pt x="1771" y="3467"/>
                    </a:lnTo>
                    <a:lnTo>
                      <a:pt x="1752" y="3429"/>
                    </a:lnTo>
                    <a:lnTo>
                      <a:pt x="1714" y="3372"/>
                    </a:lnTo>
                    <a:lnTo>
                      <a:pt x="1676" y="3258"/>
                    </a:lnTo>
                    <a:lnTo>
                      <a:pt x="1580" y="2782"/>
                    </a:lnTo>
                    <a:lnTo>
                      <a:pt x="1485" y="2362"/>
                    </a:lnTo>
                    <a:lnTo>
                      <a:pt x="1485" y="2324"/>
                    </a:lnTo>
                    <a:lnTo>
                      <a:pt x="1485" y="2248"/>
                    </a:lnTo>
                    <a:lnTo>
                      <a:pt x="1485" y="2210"/>
                    </a:lnTo>
                    <a:lnTo>
                      <a:pt x="1504" y="2172"/>
                    </a:lnTo>
                    <a:lnTo>
                      <a:pt x="1543" y="2115"/>
                    </a:lnTo>
                    <a:lnTo>
                      <a:pt x="1638" y="2020"/>
                    </a:lnTo>
                    <a:lnTo>
                      <a:pt x="2057" y="1695"/>
                    </a:lnTo>
                    <a:lnTo>
                      <a:pt x="2114" y="1619"/>
                    </a:lnTo>
                    <a:lnTo>
                      <a:pt x="2133" y="1581"/>
                    </a:lnTo>
                    <a:lnTo>
                      <a:pt x="2152" y="1563"/>
                    </a:lnTo>
                    <a:lnTo>
                      <a:pt x="2171" y="1524"/>
                    </a:lnTo>
                    <a:lnTo>
                      <a:pt x="2190" y="1448"/>
                    </a:lnTo>
                    <a:lnTo>
                      <a:pt x="2210" y="1296"/>
                    </a:lnTo>
                    <a:lnTo>
                      <a:pt x="2228" y="1238"/>
                    </a:lnTo>
                    <a:lnTo>
                      <a:pt x="2247" y="1200"/>
                    </a:lnTo>
                    <a:lnTo>
                      <a:pt x="2362" y="991"/>
                    </a:lnTo>
                    <a:lnTo>
                      <a:pt x="2400" y="915"/>
                    </a:lnTo>
                    <a:lnTo>
                      <a:pt x="2419" y="877"/>
                    </a:lnTo>
                    <a:lnTo>
                      <a:pt x="2419" y="838"/>
                    </a:lnTo>
                    <a:lnTo>
                      <a:pt x="2419" y="762"/>
                    </a:lnTo>
                    <a:lnTo>
                      <a:pt x="2400" y="705"/>
                    </a:lnTo>
                    <a:lnTo>
                      <a:pt x="2400" y="667"/>
                    </a:lnTo>
                    <a:lnTo>
                      <a:pt x="2381" y="629"/>
                    </a:lnTo>
                    <a:lnTo>
                      <a:pt x="2342" y="591"/>
                    </a:lnTo>
                    <a:lnTo>
                      <a:pt x="2323" y="572"/>
                    </a:lnTo>
                    <a:lnTo>
                      <a:pt x="2286" y="553"/>
                    </a:lnTo>
                    <a:lnTo>
                      <a:pt x="2247" y="534"/>
                    </a:lnTo>
                    <a:lnTo>
                      <a:pt x="2210" y="515"/>
                    </a:lnTo>
                    <a:lnTo>
                      <a:pt x="2152" y="515"/>
                    </a:lnTo>
                    <a:lnTo>
                      <a:pt x="2019" y="534"/>
                    </a:lnTo>
                    <a:lnTo>
                      <a:pt x="1943" y="553"/>
                    </a:lnTo>
                    <a:lnTo>
                      <a:pt x="1238" y="896"/>
                    </a:lnTo>
                    <a:lnTo>
                      <a:pt x="971" y="972"/>
                    </a:lnTo>
                    <a:lnTo>
                      <a:pt x="819" y="991"/>
                    </a:lnTo>
                    <a:lnTo>
                      <a:pt x="742" y="991"/>
                    </a:lnTo>
                    <a:lnTo>
                      <a:pt x="686" y="972"/>
                    </a:lnTo>
                    <a:lnTo>
                      <a:pt x="628" y="953"/>
                    </a:lnTo>
                    <a:lnTo>
                      <a:pt x="552" y="933"/>
                    </a:lnTo>
                    <a:lnTo>
                      <a:pt x="514" y="896"/>
                    </a:lnTo>
                    <a:lnTo>
                      <a:pt x="476" y="877"/>
                    </a:lnTo>
                    <a:lnTo>
                      <a:pt x="0" y="420"/>
                    </a:lnTo>
                    <a:close/>
                    <a:moveTo>
                      <a:pt x="2114" y="1962"/>
                    </a:moveTo>
                    <a:lnTo>
                      <a:pt x="2133" y="1905"/>
                    </a:lnTo>
                    <a:lnTo>
                      <a:pt x="2171" y="1867"/>
                    </a:lnTo>
                    <a:lnTo>
                      <a:pt x="2171" y="1829"/>
                    </a:lnTo>
                    <a:lnTo>
                      <a:pt x="2114" y="1810"/>
                    </a:lnTo>
                    <a:lnTo>
                      <a:pt x="2038" y="1943"/>
                    </a:lnTo>
                    <a:lnTo>
                      <a:pt x="2076" y="1962"/>
                    </a:lnTo>
                    <a:lnTo>
                      <a:pt x="2114" y="1962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8" name="Freeform 27">
                <a:extLst>
                  <a:ext uri="{FF2B5EF4-FFF2-40B4-BE49-F238E27FC236}">
                    <a16:creationId xmlns:a16="http://schemas.microsoft.com/office/drawing/2014/main" id="{ED2C01A4-AA23-7E4D-B9EE-2DD7E754B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6675" y="7345363"/>
                <a:ext cx="1042988" cy="987425"/>
              </a:xfrm>
              <a:custGeom>
                <a:avLst/>
                <a:gdLst>
                  <a:gd name="T0" fmla="*/ 12322096 w 2896"/>
                  <a:gd name="T1" fmla="*/ 4794573 h 2743"/>
                  <a:gd name="T2" fmla="*/ 32167320 w 2896"/>
                  <a:gd name="T3" fmla="*/ 2462263 h 2743"/>
                  <a:gd name="T4" fmla="*/ 39430781 w 2896"/>
                  <a:gd name="T5" fmla="*/ 0 h 2743"/>
                  <a:gd name="T6" fmla="*/ 66669118 w 2896"/>
                  <a:gd name="T7" fmla="*/ 9848331 h 2743"/>
                  <a:gd name="T8" fmla="*/ 106229552 w 2896"/>
                  <a:gd name="T9" fmla="*/ 44318211 h 2743"/>
                  <a:gd name="T10" fmla="*/ 108694044 w 2896"/>
                  <a:gd name="T11" fmla="*/ 64144827 h 2743"/>
                  <a:gd name="T12" fmla="*/ 113622666 w 2896"/>
                  <a:gd name="T13" fmla="*/ 81379587 h 2743"/>
                  <a:gd name="T14" fmla="*/ 121016140 w 2896"/>
                  <a:gd name="T15" fmla="*/ 91228279 h 2743"/>
                  <a:gd name="T16" fmla="*/ 158112083 w 2896"/>
                  <a:gd name="T17" fmla="*/ 115979060 h 2743"/>
                  <a:gd name="T18" fmla="*/ 224781201 w 2896"/>
                  <a:gd name="T19" fmla="*/ 140600249 h 2743"/>
                  <a:gd name="T20" fmla="*/ 234638806 w 2896"/>
                  <a:gd name="T21" fmla="*/ 148116270 h 2743"/>
                  <a:gd name="T22" fmla="*/ 249555047 w 2896"/>
                  <a:gd name="T23" fmla="*/ 160426864 h 2743"/>
                  <a:gd name="T24" fmla="*/ 259413013 w 2896"/>
                  <a:gd name="T25" fmla="*/ 185048053 h 2743"/>
                  <a:gd name="T26" fmla="*/ 264341635 w 2896"/>
                  <a:gd name="T27" fmla="*/ 195026337 h 2743"/>
                  <a:gd name="T28" fmla="*/ 276663732 w 2896"/>
                  <a:gd name="T29" fmla="*/ 204874668 h 2743"/>
                  <a:gd name="T30" fmla="*/ 318688657 w 2896"/>
                  <a:gd name="T31" fmla="*/ 244398307 h 2743"/>
                  <a:gd name="T32" fmla="*/ 333475245 w 2896"/>
                  <a:gd name="T33" fmla="*/ 266557593 h 2743"/>
                  <a:gd name="T34" fmla="*/ 358249091 w 2896"/>
                  <a:gd name="T35" fmla="*/ 355323608 h 2743"/>
                  <a:gd name="T36" fmla="*/ 348391486 w 2896"/>
                  <a:gd name="T37" fmla="*/ 352861345 h 2743"/>
                  <a:gd name="T38" fmla="*/ 340998372 w 2896"/>
                  <a:gd name="T39" fmla="*/ 342883421 h 2743"/>
                  <a:gd name="T40" fmla="*/ 331010753 w 2896"/>
                  <a:gd name="T41" fmla="*/ 323186398 h 2743"/>
                  <a:gd name="T42" fmla="*/ 323617640 w 2896"/>
                  <a:gd name="T43" fmla="*/ 315929563 h 2743"/>
                  <a:gd name="T44" fmla="*/ 313760034 w 2896"/>
                  <a:gd name="T45" fmla="*/ 306081231 h 2743"/>
                  <a:gd name="T46" fmla="*/ 306366560 w 2896"/>
                  <a:gd name="T47" fmla="*/ 308543134 h 2743"/>
                  <a:gd name="T48" fmla="*/ 298973447 w 2896"/>
                  <a:gd name="T49" fmla="*/ 315929563 h 2743"/>
                  <a:gd name="T50" fmla="*/ 293914811 w 2896"/>
                  <a:gd name="T51" fmla="*/ 325648661 h 2743"/>
                  <a:gd name="T52" fmla="*/ 286521337 w 2896"/>
                  <a:gd name="T53" fmla="*/ 333034730 h 2743"/>
                  <a:gd name="T54" fmla="*/ 200137008 w 2896"/>
                  <a:gd name="T55" fmla="*/ 251655143 h 2743"/>
                  <a:gd name="T56" fmla="*/ 175363162 w 2896"/>
                  <a:gd name="T57" fmla="*/ 224571691 h 2743"/>
                  <a:gd name="T58" fmla="*/ 163041065 w 2896"/>
                  <a:gd name="T59" fmla="*/ 214723360 h 2743"/>
                  <a:gd name="T60" fmla="*/ 106229552 w 2896"/>
                  <a:gd name="T61" fmla="*/ 187510316 h 2743"/>
                  <a:gd name="T62" fmla="*/ 49418039 w 2896"/>
                  <a:gd name="T63" fmla="*/ 130751917 h 2743"/>
                  <a:gd name="T64" fmla="*/ 4928983 w 2896"/>
                  <a:gd name="T65" fmla="*/ 41856309 h 2743"/>
                  <a:gd name="T66" fmla="*/ 0 w 2896"/>
                  <a:gd name="T67" fmla="*/ 17234760 h 27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96" h="2743">
                    <a:moveTo>
                      <a:pt x="19" y="0"/>
                    </a:moveTo>
                    <a:lnTo>
                      <a:pt x="95" y="37"/>
                    </a:lnTo>
                    <a:lnTo>
                      <a:pt x="152" y="37"/>
                    </a:lnTo>
                    <a:lnTo>
                      <a:pt x="248" y="19"/>
                    </a:lnTo>
                    <a:lnTo>
                      <a:pt x="285" y="0"/>
                    </a:lnTo>
                    <a:lnTo>
                      <a:pt x="304" y="0"/>
                    </a:lnTo>
                    <a:lnTo>
                      <a:pt x="476" y="76"/>
                    </a:lnTo>
                    <a:lnTo>
                      <a:pt x="514" y="76"/>
                    </a:lnTo>
                    <a:lnTo>
                      <a:pt x="838" y="37"/>
                    </a:lnTo>
                    <a:lnTo>
                      <a:pt x="819" y="342"/>
                    </a:lnTo>
                    <a:lnTo>
                      <a:pt x="819" y="457"/>
                    </a:lnTo>
                    <a:lnTo>
                      <a:pt x="838" y="495"/>
                    </a:lnTo>
                    <a:lnTo>
                      <a:pt x="857" y="590"/>
                    </a:lnTo>
                    <a:lnTo>
                      <a:pt x="876" y="628"/>
                    </a:lnTo>
                    <a:lnTo>
                      <a:pt x="895" y="666"/>
                    </a:lnTo>
                    <a:lnTo>
                      <a:pt x="933" y="704"/>
                    </a:lnTo>
                    <a:lnTo>
                      <a:pt x="952" y="743"/>
                    </a:lnTo>
                    <a:lnTo>
                      <a:pt x="1219" y="895"/>
                    </a:lnTo>
                    <a:lnTo>
                      <a:pt x="1543" y="1028"/>
                    </a:lnTo>
                    <a:lnTo>
                      <a:pt x="1733" y="1085"/>
                    </a:lnTo>
                    <a:lnTo>
                      <a:pt x="1771" y="1104"/>
                    </a:lnTo>
                    <a:lnTo>
                      <a:pt x="1809" y="1143"/>
                    </a:lnTo>
                    <a:lnTo>
                      <a:pt x="1885" y="1200"/>
                    </a:lnTo>
                    <a:lnTo>
                      <a:pt x="1924" y="1238"/>
                    </a:lnTo>
                    <a:lnTo>
                      <a:pt x="1943" y="1295"/>
                    </a:lnTo>
                    <a:lnTo>
                      <a:pt x="2000" y="1428"/>
                    </a:lnTo>
                    <a:lnTo>
                      <a:pt x="2019" y="1485"/>
                    </a:lnTo>
                    <a:lnTo>
                      <a:pt x="2038" y="1505"/>
                    </a:lnTo>
                    <a:lnTo>
                      <a:pt x="2057" y="1542"/>
                    </a:lnTo>
                    <a:lnTo>
                      <a:pt x="2133" y="1581"/>
                    </a:lnTo>
                    <a:lnTo>
                      <a:pt x="2266" y="1676"/>
                    </a:lnTo>
                    <a:lnTo>
                      <a:pt x="2457" y="1886"/>
                    </a:lnTo>
                    <a:lnTo>
                      <a:pt x="2495" y="1923"/>
                    </a:lnTo>
                    <a:lnTo>
                      <a:pt x="2571" y="2057"/>
                    </a:lnTo>
                    <a:lnTo>
                      <a:pt x="2895" y="2723"/>
                    </a:lnTo>
                    <a:lnTo>
                      <a:pt x="2762" y="2742"/>
                    </a:lnTo>
                    <a:lnTo>
                      <a:pt x="2724" y="2742"/>
                    </a:lnTo>
                    <a:lnTo>
                      <a:pt x="2686" y="2723"/>
                    </a:lnTo>
                    <a:lnTo>
                      <a:pt x="2647" y="2684"/>
                    </a:lnTo>
                    <a:lnTo>
                      <a:pt x="2629" y="2646"/>
                    </a:lnTo>
                    <a:lnTo>
                      <a:pt x="2590" y="2608"/>
                    </a:lnTo>
                    <a:lnTo>
                      <a:pt x="2552" y="2494"/>
                    </a:lnTo>
                    <a:lnTo>
                      <a:pt x="2533" y="2457"/>
                    </a:lnTo>
                    <a:lnTo>
                      <a:pt x="2495" y="2438"/>
                    </a:lnTo>
                    <a:lnTo>
                      <a:pt x="2457" y="2381"/>
                    </a:lnTo>
                    <a:lnTo>
                      <a:pt x="2419" y="2362"/>
                    </a:lnTo>
                    <a:lnTo>
                      <a:pt x="2381" y="2362"/>
                    </a:lnTo>
                    <a:lnTo>
                      <a:pt x="2362" y="2381"/>
                    </a:lnTo>
                    <a:lnTo>
                      <a:pt x="2343" y="2399"/>
                    </a:lnTo>
                    <a:lnTo>
                      <a:pt x="2305" y="2438"/>
                    </a:lnTo>
                    <a:lnTo>
                      <a:pt x="2285" y="2475"/>
                    </a:lnTo>
                    <a:lnTo>
                      <a:pt x="2266" y="2513"/>
                    </a:lnTo>
                    <a:lnTo>
                      <a:pt x="2229" y="2532"/>
                    </a:lnTo>
                    <a:lnTo>
                      <a:pt x="2209" y="2570"/>
                    </a:lnTo>
                    <a:lnTo>
                      <a:pt x="1924" y="2723"/>
                    </a:lnTo>
                    <a:lnTo>
                      <a:pt x="1543" y="1942"/>
                    </a:lnTo>
                    <a:lnTo>
                      <a:pt x="1505" y="1886"/>
                    </a:lnTo>
                    <a:lnTo>
                      <a:pt x="1352" y="1733"/>
                    </a:lnTo>
                    <a:lnTo>
                      <a:pt x="1295" y="1695"/>
                    </a:lnTo>
                    <a:lnTo>
                      <a:pt x="1257" y="1657"/>
                    </a:lnTo>
                    <a:lnTo>
                      <a:pt x="971" y="1542"/>
                    </a:lnTo>
                    <a:lnTo>
                      <a:pt x="819" y="1447"/>
                    </a:lnTo>
                    <a:lnTo>
                      <a:pt x="419" y="1066"/>
                    </a:lnTo>
                    <a:lnTo>
                      <a:pt x="381" y="1009"/>
                    </a:lnTo>
                    <a:lnTo>
                      <a:pt x="324" y="933"/>
                    </a:lnTo>
                    <a:lnTo>
                      <a:pt x="38" y="323"/>
                    </a:lnTo>
                    <a:lnTo>
                      <a:pt x="0" y="228"/>
                    </a:lnTo>
                    <a:lnTo>
                      <a:pt x="0" y="13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719" name="Freeform 28">
                <a:extLst>
                  <a:ext uri="{FF2B5EF4-FFF2-40B4-BE49-F238E27FC236}">
                    <a16:creationId xmlns:a16="http://schemas.microsoft.com/office/drawing/2014/main" id="{EE96C976-3B5E-154B-8BEB-C57884B05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6625" y="9675813"/>
                <a:ext cx="47625" cy="55562"/>
              </a:xfrm>
              <a:custGeom>
                <a:avLst/>
                <a:gdLst>
                  <a:gd name="T0" fmla="*/ 9599992 w 134"/>
                  <a:gd name="T1" fmla="*/ 20045535 h 153"/>
                  <a:gd name="T2" fmla="*/ 4800174 w 134"/>
                  <a:gd name="T3" fmla="*/ 20045535 h 153"/>
                  <a:gd name="T4" fmla="*/ 0 w 134"/>
                  <a:gd name="T5" fmla="*/ 17539798 h 153"/>
                  <a:gd name="T6" fmla="*/ 9599992 w 134"/>
                  <a:gd name="T7" fmla="*/ 0 h 153"/>
                  <a:gd name="T8" fmla="*/ 16800252 w 134"/>
                  <a:gd name="T9" fmla="*/ 2505737 h 153"/>
                  <a:gd name="T10" fmla="*/ 16800252 w 134"/>
                  <a:gd name="T11" fmla="*/ 7517212 h 153"/>
                  <a:gd name="T12" fmla="*/ 12000078 w 134"/>
                  <a:gd name="T13" fmla="*/ 12528323 h 153"/>
                  <a:gd name="T14" fmla="*/ 9599992 w 134"/>
                  <a:gd name="T15" fmla="*/ 20045535 h 1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" h="153">
                    <a:moveTo>
                      <a:pt x="76" y="152"/>
                    </a:moveTo>
                    <a:lnTo>
                      <a:pt x="38" y="152"/>
                    </a:lnTo>
                    <a:lnTo>
                      <a:pt x="0" y="133"/>
                    </a:lnTo>
                    <a:lnTo>
                      <a:pt x="76" y="0"/>
                    </a:lnTo>
                    <a:lnTo>
                      <a:pt x="133" y="19"/>
                    </a:lnTo>
                    <a:lnTo>
                      <a:pt x="133" y="57"/>
                    </a:lnTo>
                    <a:lnTo>
                      <a:pt x="95" y="95"/>
                    </a:lnTo>
                    <a:lnTo>
                      <a:pt x="76" y="15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26626" name="Group 2">
              <a:extLst>
                <a:ext uri="{FF2B5EF4-FFF2-40B4-BE49-F238E27FC236}">
                  <a16:creationId xmlns:a16="http://schemas.microsoft.com/office/drawing/2014/main" id="{AC8BFEB1-4CE6-5C40-9FC0-4097C44BE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9100" y="887413"/>
              <a:ext cx="3514725" cy="3019425"/>
              <a:chOff x="18618199" y="1774825"/>
              <a:chExt cx="7030721" cy="6037263"/>
            </a:xfrm>
          </p:grpSpPr>
          <p:sp>
            <p:nvSpPr>
              <p:cNvPr id="26685" name="Freeform 29">
                <a:extLst>
                  <a:ext uri="{FF2B5EF4-FFF2-40B4-BE49-F238E27FC236}">
                    <a16:creationId xmlns:a16="http://schemas.microsoft.com/office/drawing/2014/main" id="{5B0671DA-EA77-FB46-A05A-58EEFA1A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1588" y="6172200"/>
                <a:ext cx="528637" cy="700088"/>
              </a:xfrm>
              <a:custGeom>
                <a:avLst/>
                <a:gdLst>
                  <a:gd name="T0" fmla="*/ 93886003 w 1468"/>
                  <a:gd name="T1" fmla="*/ 0 h 1944"/>
                  <a:gd name="T2" fmla="*/ 93886003 w 1468"/>
                  <a:gd name="T3" fmla="*/ 0 h 1944"/>
                  <a:gd name="T4" fmla="*/ 0 w 1468"/>
                  <a:gd name="T5" fmla="*/ 93896782 h 1944"/>
                  <a:gd name="T6" fmla="*/ 14783110 w 1468"/>
                  <a:gd name="T7" fmla="*/ 145773519 h 1944"/>
                  <a:gd name="T8" fmla="*/ 86494448 w 1468"/>
                  <a:gd name="T9" fmla="*/ 247063000 h 1944"/>
                  <a:gd name="T10" fmla="*/ 93886003 w 1468"/>
                  <a:gd name="T11" fmla="*/ 251991346 h 1944"/>
                  <a:gd name="T12" fmla="*/ 101277919 w 1468"/>
                  <a:gd name="T13" fmla="*/ 247063000 h 1944"/>
                  <a:gd name="T14" fmla="*/ 175453108 w 1468"/>
                  <a:gd name="T15" fmla="*/ 145773519 h 1944"/>
                  <a:gd name="T16" fmla="*/ 190236218 w 1468"/>
                  <a:gd name="T17" fmla="*/ 93896782 h 1944"/>
                  <a:gd name="T18" fmla="*/ 93886003 w 1468"/>
                  <a:gd name="T19" fmla="*/ 0 h 1944"/>
                  <a:gd name="T20" fmla="*/ 93886003 w 1468"/>
                  <a:gd name="T21" fmla="*/ 133452834 h 1944"/>
                  <a:gd name="T22" fmla="*/ 93886003 w 1468"/>
                  <a:gd name="T23" fmla="*/ 133452834 h 1944"/>
                  <a:gd name="T24" fmla="*/ 56928227 w 1468"/>
                  <a:gd name="T25" fmla="*/ 93896782 h 1944"/>
                  <a:gd name="T26" fmla="*/ 93886003 w 1468"/>
                  <a:gd name="T27" fmla="*/ 56934729 h 1944"/>
                  <a:gd name="T28" fmla="*/ 133437630 w 1468"/>
                  <a:gd name="T29" fmla="*/ 93896782 h 1944"/>
                  <a:gd name="T30" fmla="*/ 93886003 w 1468"/>
                  <a:gd name="T31" fmla="*/ 133452834 h 19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44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4"/>
                      <a:pt x="0" y="724"/>
                    </a:cubicBezTo>
                    <a:cubicBezTo>
                      <a:pt x="0" y="877"/>
                      <a:pt x="38" y="1010"/>
                      <a:pt x="114" y="1124"/>
                    </a:cubicBezTo>
                    <a:cubicBezTo>
                      <a:pt x="667" y="1905"/>
                      <a:pt x="667" y="1905"/>
                      <a:pt x="667" y="1905"/>
                    </a:cubicBezTo>
                    <a:cubicBezTo>
                      <a:pt x="686" y="1943"/>
                      <a:pt x="705" y="1943"/>
                      <a:pt x="724" y="1943"/>
                    </a:cubicBezTo>
                    <a:cubicBezTo>
                      <a:pt x="743" y="1943"/>
                      <a:pt x="781" y="1943"/>
                      <a:pt x="781" y="1905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29" y="1010"/>
                      <a:pt x="1467" y="877"/>
                      <a:pt x="1467" y="724"/>
                    </a:cubicBezTo>
                    <a:cubicBezTo>
                      <a:pt x="1467" y="324"/>
                      <a:pt x="1143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1" y="1029"/>
                      <a:pt x="439" y="896"/>
                      <a:pt x="439" y="724"/>
                    </a:cubicBezTo>
                    <a:cubicBezTo>
                      <a:pt x="439" y="572"/>
                      <a:pt x="571" y="439"/>
                      <a:pt x="724" y="439"/>
                    </a:cubicBezTo>
                    <a:cubicBezTo>
                      <a:pt x="896" y="439"/>
                      <a:pt x="1029" y="572"/>
                      <a:pt x="1029" y="724"/>
                    </a:cubicBezTo>
                    <a:cubicBezTo>
                      <a:pt x="1029" y="896"/>
                      <a:pt x="896" y="1029"/>
                      <a:pt x="724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86" name="Text Box 30">
                <a:extLst>
                  <a:ext uri="{FF2B5EF4-FFF2-40B4-BE49-F238E27FC236}">
                    <a16:creationId xmlns:a16="http://schemas.microsoft.com/office/drawing/2014/main" id="{0D6E07DD-F470-1946-B1EE-470C91F173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66037" y="2916238"/>
                <a:ext cx="1590069" cy="66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Cairo</a:t>
                </a:r>
              </a:p>
            </p:txBody>
          </p:sp>
          <p:sp>
            <p:nvSpPr>
              <p:cNvPr id="8223" name="Text Box 31">
                <a:extLst>
                  <a:ext uri="{FF2B5EF4-FFF2-40B4-BE49-F238E27FC236}">
                    <a16:creationId xmlns:a16="http://schemas.microsoft.com/office/drawing/2014/main" id="{93BE92FB-AF92-AA49-A961-DB5F64308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18199" y="1774825"/>
                <a:ext cx="2130811" cy="4380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Alexandria</a:t>
                </a:r>
              </a:p>
            </p:txBody>
          </p:sp>
          <p:sp>
            <p:nvSpPr>
              <p:cNvPr id="8224" name="Text Box 32">
                <a:extLst>
                  <a:ext uri="{FF2B5EF4-FFF2-40B4-BE49-F238E27FC236}">
                    <a16:creationId xmlns:a16="http://schemas.microsoft.com/office/drawing/2014/main" id="{DA8C2ABD-F876-DF4C-81F8-F10206455F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35424" y="5685397"/>
                <a:ext cx="2613496" cy="472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Sharm El-Sheikh</a:t>
                </a:r>
              </a:p>
            </p:txBody>
          </p:sp>
          <p:sp>
            <p:nvSpPr>
              <p:cNvPr id="8226" name="Text Box 34">
                <a:extLst>
                  <a:ext uri="{FF2B5EF4-FFF2-40B4-BE49-F238E27FC236}">
                    <a16:creationId xmlns:a16="http://schemas.microsoft.com/office/drawing/2014/main" id="{B38B50BC-1041-FC46-BC33-C1C413D81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60461" y="6999502"/>
                <a:ext cx="1994261" cy="4380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Hurghada</a:t>
                </a:r>
              </a:p>
            </p:txBody>
          </p:sp>
          <p:sp>
            <p:nvSpPr>
              <p:cNvPr id="26690" name="Freeform 35">
                <a:extLst>
                  <a:ext uri="{FF2B5EF4-FFF2-40B4-BE49-F238E27FC236}">
                    <a16:creationId xmlns:a16="http://schemas.microsoft.com/office/drawing/2014/main" id="{000B5E1B-9123-9F4F-AB33-39AAEC661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18475" y="3560763"/>
                <a:ext cx="528638" cy="706437"/>
              </a:xfrm>
              <a:custGeom>
                <a:avLst/>
                <a:gdLst>
                  <a:gd name="T0" fmla="*/ 96481660 w 1467"/>
                  <a:gd name="T1" fmla="*/ 0 h 1963"/>
                  <a:gd name="T2" fmla="*/ 96481660 w 1467"/>
                  <a:gd name="T3" fmla="*/ 0 h 1963"/>
                  <a:gd name="T4" fmla="*/ 0 w 1467"/>
                  <a:gd name="T5" fmla="*/ 96226580 h 1963"/>
                  <a:gd name="T6" fmla="*/ 14803305 w 1467"/>
                  <a:gd name="T7" fmla="*/ 145570287 h 1963"/>
                  <a:gd name="T8" fmla="*/ 88950280 w 1467"/>
                  <a:gd name="T9" fmla="*/ 246718174 h 1963"/>
                  <a:gd name="T10" fmla="*/ 96481660 w 1467"/>
                  <a:gd name="T11" fmla="*/ 254100315 h 1963"/>
                  <a:gd name="T12" fmla="*/ 103883313 w 1467"/>
                  <a:gd name="T13" fmla="*/ 246718174 h 1963"/>
                  <a:gd name="T14" fmla="*/ 175562950 w 1467"/>
                  <a:gd name="T15" fmla="*/ 145570287 h 1963"/>
                  <a:gd name="T16" fmla="*/ 190366616 w 1467"/>
                  <a:gd name="T17" fmla="*/ 96226580 h 1963"/>
                  <a:gd name="T18" fmla="*/ 96481660 w 1467"/>
                  <a:gd name="T19" fmla="*/ 0 h 1963"/>
                  <a:gd name="T20" fmla="*/ 96481660 w 1467"/>
                  <a:gd name="T21" fmla="*/ 133137283 h 1963"/>
                  <a:gd name="T22" fmla="*/ 96481660 w 1467"/>
                  <a:gd name="T23" fmla="*/ 133137283 h 1963"/>
                  <a:gd name="T24" fmla="*/ 56876332 w 1467"/>
                  <a:gd name="T25" fmla="*/ 93765746 h 1963"/>
                  <a:gd name="T26" fmla="*/ 96481660 w 1467"/>
                  <a:gd name="T27" fmla="*/ 56725847 h 1963"/>
                  <a:gd name="T28" fmla="*/ 133620011 w 1467"/>
                  <a:gd name="T29" fmla="*/ 93765746 h 1963"/>
                  <a:gd name="T30" fmla="*/ 96481660 w 1467"/>
                  <a:gd name="T31" fmla="*/ 133137283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0" y="324"/>
                      <a:pt x="0" y="743"/>
                    </a:cubicBezTo>
                    <a:cubicBezTo>
                      <a:pt x="0" y="876"/>
                      <a:pt x="38" y="1010"/>
                      <a:pt x="114" y="1124"/>
                    </a:cubicBezTo>
                    <a:cubicBezTo>
                      <a:pt x="685" y="1905"/>
                      <a:pt x="685" y="1905"/>
                      <a:pt x="685" y="1905"/>
                    </a:cubicBezTo>
                    <a:cubicBezTo>
                      <a:pt x="704" y="1943"/>
                      <a:pt x="724" y="1962"/>
                      <a:pt x="743" y="1962"/>
                    </a:cubicBezTo>
                    <a:cubicBezTo>
                      <a:pt x="762" y="1962"/>
                      <a:pt x="781" y="1943"/>
                      <a:pt x="800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9" y="1010"/>
                      <a:pt x="1466" y="876"/>
                      <a:pt x="1466" y="743"/>
                    </a:cubicBezTo>
                    <a:cubicBezTo>
                      <a:pt x="1466" y="324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1" y="1028"/>
                      <a:pt x="438" y="896"/>
                      <a:pt x="438" y="724"/>
                    </a:cubicBezTo>
                    <a:cubicBezTo>
                      <a:pt x="438" y="571"/>
                      <a:pt x="571" y="438"/>
                      <a:pt x="743" y="438"/>
                    </a:cubicBezTo>
                    <a:cubicBezTo>
                      <a:pt x="895" y="438"/>
                      <a:pt x="1029" y="571"/>
                      <a:pt x="1029" y="724"/>
                    </a:cubicBezTo>
                    <a:cubicBezTo>
                      <a:pt x="1029" y="896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91" name="Freeform 36">
                <a:extLst>
                  <a:ext uri="{FF2B5EF4-FFF2-40B4-BE49-F238E27FC236}">
                    <a16:creationId xmlns:a16="http://schemas.microsoft.com/office/drawing/2014/main" id="{43B086EF-FFC6-9540-B420-7D98D424E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4000" y="2263775"/>
                <a:ext cx="534988" cy="700088"/>
              </a:xfrm>
              <a:custGeom>
                <a:avLst/>
                <a:gdLst>
                  <a:gd name="T0" fmla="*/ 96173357 w 1487"/>
                  <a:gd name="T1" fmla="*/ 0 h 1944"/>
                  <a:gd name="T2" fmla="*/ 96173357 w 1487"/>
                  <a:gd name="T3" fmla="*/ 0 h 1944"/>
                  <a:gd name="T4" fmla="*/ 0 w 1487"/>
                  <a:gd name="T5" fmla="*/ 93896782 h 1944"/>
                  <a:gd name="T6" fmla="*/ 17344836 w 1487"/>
                  <a:gd name="T7" fmla="*/ 145773519 h 1944"/>
                  <a:gd name="T8" fmla="*/ 88795416 w 1487"/>
                  <a:gd name="T9" fmla="*/ 247063000 h 1944"/>
                  <a:gd name="T10" fmla="*/ 96173357 w 1487"/>
                  <a:gd name="T11" fmla="*/ 251991346 h 1944"/>
                  <a:gd name="T12" fmla="*/ 103551299 w 1487"/>
                  <a:gd name="T13" fmla="*/ 247063000 h 1944"/>
                  <a:gd name="T14" fmla="*/ 175131398 w 1487"/>
                  <a:gd name="T15" fmla="*/ 145773519 h 1944"/>
                  <a:gd name="T16" fmla="*/ 192346715 w 1487"/>
                  <a:gd name="T17" fmla="*/ 93896782 h 1944"/>
                  <a:gd name="T18" fmla="*/ 96173357 w 1487"/>
                  <a:gd name="T19" fmla="*/ 0 h 1944"/>
                  <a:gd name="T20" fmla="*/ 96173357 w 1487"/>
                  <a:gd name="T21" fmla="*/ 133323189 h 1944"/>
                  <a:gd name="T22" fmla="*/ 96173357 w 1487"/>
                  <a:gd name="T23" fmla="*/ 133323189 h 1944"/>
                  <a:gd name="T24" fmla="*/ 59153771 w 1487"/>
                  <a:gd name="T25" fmla="*/ 93896782 h 1944"/>
                  <a:gd name="T26" fmla="*/ 96173357 w 1487"/>
                  <a:gd name="T27" fmla="*/ 56805083 h 1944"/>
                  <a:gd name="T28" fmla="*/ 133192944 w 1487"/>
                  <a:gd name="T29" fmla="*/ 93896782 h 1944"/>
                  <a:gd name="T30" fmla="*/ 96173357 w 1487"/>
                  <a:gd name="T31" fmla="*/ 133323189 h 19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7" h="1944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3" y="0"/>
                      <a:pt x="19" y="324"/>
                      <a:pt x="0" y="724"/>
                    </a:cubicBezTo>
                    <a:cubicBezTo>
                      <a:pt x="0" y="876"/>
                      <a:pt x="58" y="1010"/>
                      <a:pt x="134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5" y="1943"/>
                      <a:pt x="724" y="1943"/>
                      <a:pt x="743" y="1943"/>
                    </a:cubicBezTo>
                    <a:cubicBezTo>
                      <a:pt x="762" y="1943"/>
                      <a:pt x="781" y="1943"/>
                      <a:pt x="800" y="1905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29" y="1010"/>
                      <a:pt x="1486" y="876"/>
                      <a:pt x="1486" y="724"/>
                    </a:cubicBezTo>
                    <a:cubicBezTo>
                      <a:pt x="1467" y="324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71" y="1028"/>
                      <a:pt x="457" y="895"/>
                      <a:pt x="457" y="724"/>
                    </a:cubicBezTo>
                    <a:cubicBezTo>
                      <a:pt x="457" y="571"/>
                      <a:pt x="571" y="438"/>
                      <a:pt x="743" y="438"/>
                    </a:cubicBezTo>
                    <a:cubicBezTo>
                      <a:pt x="915" y="438"/>
                      <a:pt x="1029" y="571"/>
                      <a:pt x="1029" y="724"/>
                    </a:cubicBezTo>
                    <a:cubicBezTo>
                      <a:pt x="1029" y="895"/>
                      <a:pt x="915" y="1028"/>
                      <a:pt x="743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92" name="Freeform 37">
                <a:extLst>
                  <a:ext uri="{FF2B5EF4-FFF2-40B4-BE49-F238E27FC236}">
                    <a16:creationId xmlns:a16="http://schemas.microsoft.com/office/drawing/2014/main" id="{721DFA6F-1CB4-FD4D-A9FA-047D57C8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4050" y="7105650"/>
                <a:ext cx="528638" cy="706438"/>
              </a:xfrm>
              <a:custGeom>
                <a:avLst/>
                <a:gdLst>
                  <a:gd name="T0" fmla="*/ 93886541 w 1468"/>
                  <a:gd name="T1" fmla="*/ 0 h 1963"/>
                  <a:gd name="T2" fmla="*/ 93886541 w 1468"/>
                  <a:gd name="T3" fmla="*/ 0 h 1963"/>
                  <a:gd name="T4" fmla="*/ 0 w 1468"/>
                  <a:gd name="T5" fmla="*/ 96226716 h 1963"/>
                  <a:gd name="T6" fmla="*/ 14783138 w 1468"/>
                  <a:gd name="T7" fmla="*/ 148031330 h 1963"/>
                  <a:gd name="T8" fmla="*/ 86365333 w 1468"/>
                  <a:gd name="T9" fmla="*/ 249179720 h 1963"/>
                  <a:gd name="T10" fmla="*/ 93886541 w 1468"/>
                  <a:gd name="T11" fmla="*/ 254101034 h 1963"/>
                  <a:gd name="T12" fmla="*/ 101278110 w 1468"/>
                  <a:gd name="T13" fmla="*/ 249179720 h 1963"/>
                  <a:gd name="T14" fmla="*/ 175324161 w 1468"/>
                  <a:gd name="T15" fmla="*/ 148031330 h 1963"/>
                  <a:gd name="T16" fmla="*/ 190236938 w 1468"/>
                  <a:gd name="T17" fmla="*/ 96226716 h 1963"/>
                  <a:gd name="T18" fmla="*/ 93886541 w 1468"/>
                  <a:gd name="T19" fmla="*/ 0 h 1963"/>
                  <a:gd name="T20" fmla="*/ 93886541 w 1468"/>
                  <a:gd name="T21" fmla="*/ 133267028 h 1963"/>
                  <a:gd name="T22" fmla="*/ 93886541 w 1468"/>
                  <a:gd name="T23" fmla="*/ 133267028 h 1963"/>
                  <a:gd name="T24" fmla="*/ 56798696 w 1468"/>
                  <a:gd name="T25" fmla="*/ 96226716 h 1963"/>
                  <a:gd name="T26" fmla="*/ 93886541 w 1468"/>
                  <a:gd name="T27" fmla="*/ 56725928 h 1963"/>
                  <a:gd name="T28" fmla="*/ 133308603 w 1468"/>
                  <a:gd name="T29" fmla="*/ 96226716 h 1963"/>
                  <a:gd name="T30" fmla="*/ 93886541 w 1468"/>
                  <a:gd name="T31" fmla="*/ 133267028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43"/>
                      <a:pt x="0" y="743"/>
                    </a:cubicBezTo>
                    <a:cubicBezTo>
                      <a:pt x="0" y="895"/>
                      <a:pt x="38" y="1029"/>
                      <a:pt x="114" y="1143"/>
                    </a:cubicBezTo>
                    <a:cubicBezTo>
                      <a:pt x="666" y="1924"/>
                      <a:pt x="666" y="1924"/>
                      <a:pt x="666" y="1924"/>
                    </a:cubicBezTo>
                    <a:cubicBezTo>
                      <a:pt x="685" y="1943"/>
                      <a:pt x="705" y="1962"/>
                      <a:pt x="724" y="1962"/>
                    </a:cubicBezTo>
                    <a:cubicBezTo>
                      <a:pt x="743" y="1962"/>
                      <a:pt x="781" y="1943"/>
                      <a:pt x="781" y="1924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9"/>
                      <a:pt x="1467" y="895"/>
                      <a:pt x="1467" y="743"/>
                    </a:cubicBezTo>
                    <a:cubicBezTo>
                      <a:pt x="1467" y="343"/>
                      <a:pt x="1142" y="0"/>
                      <a:pt x="724" y="0"/>
                    </a:cubicBezTo>
                    <a:close/>
                    <a:moveTo>
                      <a:pt x="724" y="1029"/>
                    </a:moveTo>
                    <a:lnTo>
                      <a:pt x="724" y="1029"/>
                    </a:lnTo>
                    <a:cubicBezTo>
                      <a:pt x="571" y="1029"/>
                      <a:pt x="438" y="895"/>
                      <a:pt x="438" y="743"/>
                    </a:cubicBezTo>
                    <a:cubicBezTo>
                      <a:pt x="438" y="572"/>
                      <a:pt x="571" y="438"/>
                      <a:pt x="724" y="438"/>
                    </a:cubicBezTo>
                    <a:cubicBezTo>
                      <a:pt x="895" y="438"/>
                      <a:pt x="1028" y="572"/>
                      <a:pt x="1028" y="743"/>
                    </a:cubicBezTo>
                    <a:cubicBezTo>
                      <a:pt x="1028" y="895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69D1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BF792B-789A-ED48-ACBD-68FA53527300}"/>
              </a:ext>
            </a:extLst>
          </p:cNvPr>
          <p:cNvGrpSpPr/>
          <p:nvPr/>
        </p:nvGrpSpPr>
        <p:grpSpPr>
          <a:xfrm>
            <a:off x="873126" y="1281907"/>
            <a:ext cx="3559969" cy="4241271"/>
            <a:chOff x="1047750" y="1538288"/>
            <a:chExt cx="4271963" cy="5089525"/>
          </a:xfrm>
        </p:grpSpPr>
        <p:sp>
          <p:nvSpPr>
            <p:cNvPr id="8230" name="Text Box 38">
              <a:extLst>
                <a:ext uri="{FF2B5EF4-FFF2-40B4-BE49-F238E27FC236}">
                  <a16:creationId xmlns:a16="http://schemas.microsoft.com/office/drawing/2014/main" id="{68053B3B-7945-E04A-85B9-18C3C56D3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2822575"/>
              <a:ext cx="86677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CAIRO</a:t>
              </a:r>
            </a:p>
          </p:txBody>
        </p:sp>
        <p:sp>
          <p:nvSpPr>
            <p:cNvPr id="8231" name="Text Box 39">
              <a:extLst>
                <a:ext uri="{FF2B5EF4-FFF2-40B4-BE49-F238E27FC236}">
                  <a16:creationId xmlns:a16="http://schemas.microsoft.com/office/drawing/2014/main" id="{CBE59466-00AB-1445-9779-75DC6F85E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3838575"/>
              <a:ext cx="17843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ALEXANDRIA</a:t>
              </a:r>
            </a:p>
          </p:txBody>
        </p:sp>
        <p:sp>
          <p:nvSpPr>
            <p:cNvPr id="8232" name="Text Box 40">
              <a:extLst>
                <a:ext uri="{FF2B5EF4-FFF2-40B4-BE49-F238E27FC236}">
                  <a16:creationId xmlns:a16="http://schemas.microsoft.com/office/drawing/2014/main" id="{6264D104-EA5C-A24A-A8FF-535329962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78388"/>
              <a:ext cx="2492375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SHARM EL-SHEIKH</a:t>
              </a:r>
            </a:p>
          </p:txBody>
        </p:sp>
        <p:sp>
          <p:nvSpPr>
            <p:cNvPr id="8233" name="Text Box 41">
              <a:extLst>
                <a:ext uri="{FF2B5EF4-FFF2-40B4-BE49-F238E27FC236}">
                  <a16:creationId xmlns:a16="http://schemas.microsoft.com/office/drawing/2014/main" id="{AA4B684B-BF64-9445-8657-A75C46364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700" y="5895975"/>
              <a:ext cx="161290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HURGHADA</a:t>
              </a:r>
            </a:p>
          </p:txBody>
        </p:sp>
        <p:sp>
          <p:nvSpPr>
            <p:cNvPr id="8234" name="Text Box 42">
              <a:extLst>
                <a:ext uri="{FF2B5EF4-FFF2-40B4-BE49-F238E27FC236}">
                  <a16:creationId xmlns:a16="http://schemas.microsoft.com/office/drawing/2014/main" id="{00CFBCE2-BAA5-2C4E-96AF-30E41DBB5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425" y="1538288"/>
              <a:ext cx="2935288" cy="9525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5125" b="1" dirty="0"/>
                <a:t>EGYPT</a:t>
              </a:r>
            </a:p>
          </p:txBody>
        </p:sp>
        <p:grpSp>
          <p:nvGrpSpPr>
            <p:cNvPr id="26632" name="Group 1">
              <a:extLst>
                <a:ext uri="{FF2B5EF4-FFF2-40B4-BE49-F238E27FC236}">
                  <a16:creationId xmlns:a16="http://schemas.microsoft.com/office/drawing/2014/main" id="{705907F0-5A2F-4C4E-922B-428C61ADA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1666875"/>
              <a:ext cx="933450" cy="623888"/>
              <a:chOff x="2311400" y="3471863"/>
              <a:chExt cx="1865313" cy="1247775"/>
            </a:xfrm>
          </p:grpSpPr>
          <p:sp>
            <p:nvSpPr>
              <p:cNvPr id="26637" name="Freeform 45">
                <a:extLst>
                  <a:ext uri="{FF2B5EF4-FFF2-40B4-BE49-F238E27FC236}">
                    <a16:creationId xmlns:a16="http://schemas.microsoft.com/office/drawing/2014/main" id="{2CCD471F-C7C0-5A4A-AEE7-BB9A76DB7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095750"/>
                <a:ext cx="1865313" cy="623888"/>
              </a:xfrm>
              <a:custGeom>
                <a:avLst/>
                <a:gdLst>
                  <a:gd name="T0" fmla="*/ 0 w 5182"/>
                  <a:gd name="T1" fmla="*/ 0 h 1734"/>
                  <a:gd name="T2" fmla="*/ 671308583 w 5182"/>
                  <a:gd name="T3" fmla="*/ 0 h 1734"/>
                  <a:gd name="T4" fmla="*/ 671308583 w 5182"/>
                  <a:gd name="T5" fmla="*/ 224343505 h 1734"/>
                  <a:gd name="T6" fmla="*/ 0 w 5182"/>
                  <a:gd name="T7" fmla="*/ 224343505 h 1734"/>
                  <a:gd name="T8" fmla="*/ 0 w 5182"/>
                  <a:gd name="T9" fmla="*/ 0 h 17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2" h="1734">
                    <a:moveTo>
                      <a:pt x="0" y="0"/>
                    </a:moveTo>
                    <a:lnTo>
                      <a:pt x="5181" y="0"/>
                    </a:lnTo>
                    <a:lnTo>
                      <a:pt x="5181" y="1733"/>
                    </a:lnTo>
                    <a:lnTo>
                      <a:pt x="0" y="17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38" name="Freeform 46">
                <a:extLst>
                  <a:ext uri="{FF2B5EF4-FFF2-40B4-BE49-F238E27FC236}">
                    <a16:creationId xmlns:a16="http://schemas.microsoft.com/office/drawing/2014/main" id="{FCDC694F-59E8-E44E-897B-447B56077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3471863"/>
                <a:ext cx="1865313" cy="623887"/>
              </a:xfrm>
              <a:custGeom>
                <a:avLst/>
                <a:gdLst>
                  <a:gd name="T0" fmla="*/ 0 w 5182"/>
                  <a:gd name="T1" fmla="*/ 0 h 1734"/>
                  <a:gd name="T2" fmla="*/ 671308583 w 5182"/>
                  <a:gd name="T3" fmla="*/ 0 h 1734"/>
                  <a:gd name="T4" fmla="*/ 671308583 w 5182"/>
                  <a:gd name="T5" fmla="*/ 224342785 h 1734"/>
                  <a:gd name="T6" fmla="*/ 0 w 5182"/>
                  <a:gd name="T7" fmla="*/ 224342785 h 1734"/>
                  <a:gd name="T8" fmla="*/ 0 w 5182"/>
                  <a:gd name="T9" fmla="*/ 0 h 17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2" h="1734">
                    <a:moveTo>
                      <a:pt x="0" y="0"/>
                    </a:moveTo>
                    <a:lnTo>
                      <a:pt x="5181" y="0"/>
                    </a:lnTo>
                    <a:lnTo>
                      <a:pt x="5181" y="1733"/>
                    </a:lnTo>
                    <a:lnTo>
                      <a:pt x="0" y="17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11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39" name="Freeform 47">
                <a:extLst>
                  <a:ext uri="{FF2B5EF4-FFF2-40B4-BE49-F238E27FC236}">
                    <a16:creationId xmlns:a16="http://schemas.microsoft.com/office/drawing/2014/main" id="{E453A8E4-D444-1640-985C-03B2A249E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3889375"/>
                <a:ext cx="1865313" cy="411163"/>
              </a:xfrm>
              <a:custGeom>
                <a:avLst/>
                <a:gdLst>
                  <a:gd name="T0" fmla="*/ 0 w 5182"/>
                  <a:gd name="T1" fmla="*/ 0 h 1144"/>
                  <a:gd name="T2" fmla="*/ 671308583 w 5182"/>
                  <a:gd name="T3" fmla="*/ 0 h 1144"/>
                  <a:gd name="T4" fmla="*/ 671308583 w 5182"/>
                  <a:gd name="T5" fmla="*/ 147646333 h 1144"/>
                  <a:gd name="T6" fmla="*/ 0 w 5182"/>
                  <a:gd name="T7" fmla="*/ 147646333 h 1144"/>
                  <a:gd name="T8" fmla="*/ 0 w 5182"/>
                  <a:gd name="T9" fmla="*/ 0 h 1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2" h="1144">
                    <a:moveTo>
                      <a:pt x="0" y="0"/>
                    </a:moveTo>
                    <a:lnTo>
                      <a:pt x="5181" y="0"/>
                    </a:lnTo>
                    <a:lnTo>
                      <a:pt x="5181" y="1143"/>
                    </a:lnTo>
                    <a:lnTo>
                      <a:pt x="0" y="114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0" name="Freeform 48">
                <a:extLst>
                  <a:ext uri="{FF2B5EF4-FFF2-40B4-BE49-F238E27FC236}">
                    <a16:creationId xmlns:a16="http://schemas.microsoft.com/office/drawing/2014/main" id="{D1918F97-7CD6-0D43-8B03-C1D1B60F3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025" y="4225925"/>
                <a:ext cx="254000" cy="61913"/>
              </a:xfrm>
              <a:custGeom>
                <a:avLst/>
                <a:gdLst>
                  <a:gd name="T0" fmla="*/ 44396754 w 706"/>
                  <a:gd name="T1" fmla="*/ 22156575 h 172"/>
                  <a:gd name="T2" fmla="*/ 44396754 w 706"/>
                  <a:gd name="T3" fmla="*/ 22156575 h 172"/>
                  <a:gd name="T4" fmla="*/ 81415635 w 706"/>
                  <a:gd name="T5" fmla="*/ 19694813 h 172"/>
                  <a:gd name="T6" fmla="*/ 86334456 w 706"/>
                  <a:gd name="T7" fmla="*/ 14770930 h 172"/>
                  <a:gd name="T8" fmla="*/ 91252918 w 706"/>
                  <a:gd name="T9" fmla="*/ 9847407 h 172"/>
                  <a:gd name="T10" fmla="*/ 83745527 w 706"/>
                  <a:gd name="T11" fmla="*/ 4923523 h 172"/>
                  <a:gd name="T12" fmla="*/ 76497173 w 706"/>
                  <a:gd name="T13" fmla="*/ 2461762 h 172"/>
                  <a:gd name="T14" fmla="*/ 44396754 w 706"/>
                  <a:gd name="T15" fmla="*/ 4923523 h 172"/>
                  <a:gd name="T16" fmla="*/ 14755745 w 706"/>
                  <a:gd name="T17" fmla="*/ 2461762 h 172"/>
                  <a:gd name="T18" fmla="*/ 4918462 w 706"/>
                  <a:gd name="T19" fmla="*/ 4923523 h 172"/>
                  <a:gd name="T20" fmla="*/ 0 w 706"/>
                  <a:gd name="T21" fmla="*/ 9847407 h 172"/>
                  <a:gd name="T22" fmla="*/ 4918462 w 706"/>
                  <a:gd name="T23" fmla="*/ 14770930 h 172"/>
                  <a:gd name="T24" fmla="*/ 7377873 w 706"/>
                  <a:gd name="T25" fmla="*/ 19694813 h 172"/>
                  <a:gd name="T26" fmla="*/ 44396754 w 706"/>
                  <a:gd name="T27" fmla="*/ 22156575 h 1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06" h="172">
                    <a:moveTo>
                      <a:pt x="343" y="171"/>
                    </a:moveTo>
                    <a:lnTo>
                      <a:pt x="343" y="171"/>
                    </a:lnTo>
                    <a:cubicBezTo>
                      <a:pt x="457" y="171"/>
                      <a:pt x="571" y="171"/>
                      <a:pt x="629" y="152"/>
                    </a:cubicBezTo>
                    <a:cubicBezTo>
                      <a:pt x="667" y="152"/>
                      <a:pt x="667" y="133"/>
                      <a:pt x="667" y="114"/>
                    </a:cubicBezTo>
                    <a:cubicBezTo>
                      <a:pt x="686" y="95"/>
                      <a:pt x="686" y="76"/>
                      <a:pt x="705" y="76"/>
                    </a:cubicBezTo>
                    <a:cubicBezTo>
                      <a:pt x="686" y="76"/>
                      <a:pt x="667" y="38"/>
                      <a:pt x="647" y="38"/>
                    </a:cubicBezTo>
                    <a:cubicBezTo>
                      <a:pt x="647" y="19"/>
                      <a:pt x="610" y="0"/>
                      <a:pt x="591" y="19"/>
                    </a:cubicBezTo>
                    <a:cubicBezTo>
                      <a:pt x="533" y="38"/>
                      <a:pt x="438" y="38"/>
                      <a:pt x="343" y="38"/>
                    </a:cubicBezTo>
                    <a:cubicBezTo>
                      <a:pt x="248" y="38"/>
                      <a:pt x="153" y="38"/>
                      <a:pt x="114" y="19"/>
                    </a:cubicBezTo>
                    <a:cubicBezTo>
                      <a:pt x="76" y="0"/>
                      <a:pt x="38" y="19"/>
                      <a:pt x="38" y="38"/>
                    </a:cubicBezTo>
                    <a:cubicBezTo>
                      <a:pt x="19" y="38"/>
                      <a:pt x="19" y="76"/>
                      <a:pt x="0" y="76"/>
                    </a:cubicBezTo>
                    <a:cubicBezTo>
                      <a:pt x="19" y="76"/>
                      <a:pt x="0" y="95"/>
                      <a:pt x="38" y="114"/>
                    </a:cubicBezTo>
                    <a:cubicBezTo>
                      <a:pt x="38" y="133"/>
                      <a:pt x="38" y="152"/>
                      <a:pt x="57" y="152"/>
                    </a:cubicBezTo>
                    <a:cubicBezTo>
                      <a:pt x="114" y="171"/>
                      <a:pt x="229" y="171"/>
                      <a:pt x="343" y="171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1" name="Freeform 49">
                <a:extLst>
                  <a:ext uri="{FF2B5EF4-FFF2-40B4-BE49-F238E27FC236}">
                    <a16:creationId xmlns:a16="http://schemas.microsoft.com/office/drawing/2014/main" id="{B6253A11-052C-F444-AA36-8FE2734C6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388" y="3957638"/>
                <a:ext cx="288925" cy="274637"/>
              </a:xfrm>
              <a:custGeom>
                <a:avLst/>
                <a:gdLst>
                  <a:gd name="T0" fmla="*/ 54515567 w 801"/>
                  <a:gd name="T1" fmla="*/ 51823606 h 763"/>
                  <a:gd name="T2" fmla="*/ 54515567 w 801"/>
                  <a:gd name="T3" fmla="*/ 51823606 h 763"/>
                  <a:gd name="T4" fmla="*/ 104086584 w 801"/>
                  <a:gd name="T5" fmla="*/ 98724263 h 763"/>
                  <a:gd name="T6" fmla="*/ 101614670 w 801"/>
                  <a:gd name="T7" fmla="*/ 12308273 h 763"/>
                  <a:gd name="T8" fmla="*/ 81708062 w 801"/>
                  <a:gd name="T9" fmla="*/ 7384964 h 763"/>
                  <a:gd name="T10" fmla="*/ 52043292 w 801"/>
                  <a:gd name="T11" fmla="*/ 9846618 h 763"/>
                  <a:gd name="T12" fmla="*/ 24850796 w 801"/>
                  <a:gd name="T13" fmla="*/ 7384964 h 763"/>
                  <a:gd name="T14" fmla="*/ 4944188 w 801"/>
                  <a:gd name="T15" fmla="*/ 12308273 h 763"/>
                  <a:gd name="T16" fmla="*/ 0 w 801"/>
                  <a:gd name="T17" fmla="*/ 98724263 h 763"/>
                  <a:gd name="T18" fmla="*/ 54515567 w 801"/>
                  <a:gd name="T19" fmla="*/ 51823606 h 7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1" h="763">
                    <a:moveTo>
                      <a:pt x="419" y="400"/>
                    </a:moveTo>
                    <a:lnTo>
                      <a:pt x="419" y="400"/>
                    </a:lnTo>
                    <a:cubicBezTo>
                      <a:pt x="800" y="762"/>
                      <a:pt x="800" y="762"/>
                      <a:pt x="800" y="762"/>
                    </a:cubicBezTo>
                    <a:cubicBezTo>
                      <a:pt x="781" y="95"/>
                      <a:pt x="781" y="95"/>
                      <a:pt x="781" y="95"/>
                    </a:cubicBezTo>
                    <a:cubicBezTo>
                      <a:pt x="781" y="0"/>
                      <a:pt x="686" y="19"/>
                      <a:pt x="628" y="57"/>
                    </a:cubicBezTo>
                    <a:cubicBezTo>
                      <a:pt x="552" y="95"/>
                      <a:pt x="476" y="95"/>
                      <a:pt x="400" y="76"/>
                    </a:cubicBezTo>
                    <a:cubicBezTo>
                      <a:pt x="324" y="95"/>
                      <a:pt x="247" y="95"/>
                      <a:pt x="191" y="57"/>
                    </a:cubicBezTo>
                    <a:cubicBezTo>
                      <a:pt x="133" y="19"/>
                      <a:pt x="38" y="0"/>
                      <a:pt x="38" y="95"/>
                    </a:cubicBezTo>
                    <a:cubicBezTo>
                      <a:pt x="0" y="762"/>
                      <a:pt x="0" y="762"/>
                      <a:pt x="0" y="762"/>
                    </a:cubicBezTo>
                    <a:cubicBezTo>
                      <a:pt x="419" y="400"/>
                      <a:pt x="419" y="400"/>
                      <a:pt x="419" y="40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2" name="Freeform 50">
                <a:extLst>
                  <a:ext uri="{FF2B5EF4-FFF2-40B4-BE49-F238E27FC236}">
                    <a16:creationId xmlns:a16="http://schemas.microsoft.com/office/drawing/2014/main" id="{B7035DB6-6B94-EA4F-877A-0D5E1CA1E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538" y="4025900"/>
                <a:ext cx="20637" cy="123825"/>
              </a:xfrm>
              <a:custGeom>
                <a:avLst/>
                <a:gdLst>
                  <a:gd name="T0" fmla="*/ 0 w 59"/>
                  <a:gd name="T1" fmla="*/ 0 h 344"/>
                  <a:gd name="T2" fmla="*/ 0 w 59"/>
                  <a:gd name="T3" fmla="*/ 0 h 344"/>
                  <a:gd name="T4" fmla="*/ 2324636 w 59"/>
                  <a:gd name="T5" fmla="*/ 39518533 h 344"/>
                  <a:gd name="T6" fmla="*/ 7095980 w 59"/>
                  <a:gd name="T7" fmla="*/ 44442016 h 344"/>
                  <a:gd name="T8" fmla="*/ 4649271 w 59"/>
                  <a:gd name="T9" fmla="*/ 0 h 344"/>
                  <a:gd name="T10" fmla="*/ 0 w 59"/>
                  <a:gd name="T11" fmla="*/ 0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344">
                    <a:moveTo>
                      <a:pt x="0" y="0"/>
                    </a:moveTo>
                    <a:lnTo>
                      <a:pt x="0" y="0"/>
                    </a:lnTo>
                    <a:cubicBezTo>
                      <a:pt x="19" y="305"/>
                      <a:pt x="19" y="305"/>
                      <a:pt x="19" y="305"/>
                    </a:cubicBezTo>
                    <a:cubicBezTo>
                      <a:pt x="58" y="343"/>
                      <a:pt x="58" y="343"/>
                      <a:pt x="58" y="34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19" y="0"/>
                      <a:pt x="0" y="0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3" name="Freeform 51">
                <a:extLst>
                  <a:ext uri="{FF2B5EF4-FFF2-40B4-BE49-F238E27FC236}">
                    <a16:creationId xmlns:a16="http://schemas.microsoft.com/office/drawing/2014/main" id="{F4CC8A0E-46A4-CF41-801E-019366D07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275" y="4129088"/>
                <a:ext cx="55563" cy="96837"/>
              </a:xfrm>
              <a:custGeom>
                <a:avLst/>
                <a:gdLst>
                  <a:gd name="T0" fmla="*/ 12528912 w 153"/>
                  <a:gd name="T1" fmla="*/ 0 h 268"/>
                  <a:gd name="T2" fmla="*/ 20046259 w 153"/>
                  <a:gd name="T3" fmla="*/ 32378969 h 268"/>
                  <a:gd name="T4" fmla="*/ 17540476 w 153"/>
                  <a:gd name="T5" fmla="*/ 34859875 h 268"/>
                  <a:gd name="T6" fmla="*/ 15034694 w 153"/>
                  <a:gd name="T7" fmla="*/ 32378969 h 268"/>
                  <a:gd name="T8" fmla="*/ 12528912 w 153"/>
                  <a:gd name="T9" fmla="*/ 2480545 h 268"/>
                  <a:gd name="T10" fmla="*/ 12528912 w 153"/>
                  <a:gd name="T11" fmla="*/ 32378969 h 268"/>
                  <a:gd name="T12" fmla="*/ 10023129 w 153"/>
                  <a:gd name="T13" fmla="*/ 34859875 h 268"/>
                  <a:gd name="T14" fmla="*/ 7517347 w 153"/>
                  <a:gd name="T15" fmla="*/ 32378969 h 268"/>
                  <a:gd name="T16" fmla="*/ 10023129 w 153"/>
                  <a:gd name="T17" fmla="*/ 2480545 h 268"/>
                  <a:gd name="T18" fmla="*/ 5011565 w 153"/>
                  <a:gd name="T19" fmla="*/ 32378969 h 268"/>
                  <a:gd name="T20" fmla="*/ 2505782 w 153"/>
                  <a:gd name="T21" fmla="*/ 34859875 h 268"/>
                  <a:gd name="T22" fmla="*/ 0 w 153"/>
                  <a:gd name="T23" fmla="*/ 32378969 h 268"/>
                  <a:gd name="T24" fmla="*/ 7517347 w 153"/>
                  <a:gd name="T25" fmla="*/ 0 h 268"/>
                  <a:gd name="T26" fmla="*/ 12528912 w 153"/>
                  <a:gd name="T27" fmla="*/ 0 h 2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3" h="268">
                    <a:moveTo>
                      <a:pt x="95" y="0"/>
                    </a:moveTo>
                    <a:lnTo>
                      <a:pt x="152" y="248"/>
                    </a:lnTo>
                    <a:lnTo>
                      <a:pt x="133" y="267"/>
                    </a:lnTo>
                    <a:lnTo>
                      <a:pt x="114" y="248"/>
                    </a:lnTo>
                    <a:lnTo>
                      <a:pt x="95" y="19"/>
                    </a:lnTo>
                    <a:lnTo>
                      <a:pt x="95" y="248"/>
                    </a:lnTo>
                    <a:lnTo>
                      <a:pt x="76" y="267"/>
                    </a:lnTo>
                    <a:lnTo>
                      <a:pt x="57" y="248"/>
                    </a:lnTo>
                    <a:lnTo>
                      <a:pt x="76" y="19"/>
                    </a:lnTo>
                    <a:lnTo>
                      <a:pt x="38" y="248"/>
                    </a:lnTo>
                    <a:lnTo>
                      <a:pt x="19" y="267"/>
                    </a:lnTo>
                    <a:lnTo>
                      <a:pt x="0" y="248"/>
                    </a:lnTo>
                    <a:lnTo>
                      <a:pt x="57" y="0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C09300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4" name="Freeform 52">
                <a:extLst>
                  <a:ext uri="{FF2B5EF4-FFF2-40B4-BE49-F238E27FC236}">
                    <a16:creationId xmlns:a16="http://schemas.microsoft.com/office/drawing/2014/main" id="{23688856-F251-9641-8B1B-7C71988D3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388" y="3984625"/>
                <a:ext cx="26987" cy="247650"/>
              </a:xfrm>
              <a:custGeom>
                <a:avLst/>
                <a:gdLst>
                  <a:gd name="T0" fmla="*/ 9335750 w 77"/>
                  <a:gd name="T1" fmla="*/ 0 h 687"/>
                  <a:gd name="T2" fmla="*/ 9335750 w 77"/>
                  <a:gd name="T3" fmla="*/ 0 h 687"/>
                  <a:gd name="T4" fmla="*/ 7001549 w 77"/>
                  <a:gd name="T5" fmla="*/ 84204965 h 687"/>
                  <a:gd name="T6" fmla="*/ 0 w 77"/>
                  <a:gd name="T7" fmla="*/ 89143186 h 687"/>
                  <a:gd name="T8" fmla="*/ 4667700 w 77"/>
                  <a:gd name="T9" fmla="*/ 2468930 h 687"/>
                  <a:gd name="T10" fmla="*/ 9335750 w 77"/>
                  <a:gd name="T11" fmla="*/ 0 h 6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87">
                    <a:moveTo>
                      <a:pt x="76" y="0"/>
                    </a:moveTo>
                    <a:lnTo>
                      <a:pt x="76" y="0"/>
                    </a:lnTo>
                    <a:cubicBezTo>
                      <a:pt x="57" y="648"/>
                      <a:pt x="57" y="648"/>
                      <a:pt x="57" y="648"/>
                    </a:cubicBezTo>
                    <a:cubicBezTo>
                      <a:pt x="0" y="686"/>
                      <a:pt x="0" y="686"/>
                      <a:pt x="0" y="686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57" y="19"/>
                      <a:pt x="76" y="0"/>
                      <a:pt x="76" y="0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5" name="Freeform 53">
                <a:extLst>
                  <a:ext uri="{FF2B5EF4-FFF2-40B4-BE49-F238E27FC236}">
                    <a16:creationId xmlns:a16="http://schemas.microsoft.com/office/drawing/2014/main" id="{2AF34CC3-19E4-2C47-8004-2BEB7B613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025" y="3984625"/>
                <a:ext cx="26988" cy="227013"/>
              </a:xfrm>
              <a:custGeom>
                <a:avLst/>
                <a:gdLst>
                  <a:gd name="T0" fmla="*/ 9336446 w 77"/>
                  <a:gd name="T1" fmla="*/ 4934110 h 630"/>
                  <a:gd name="T2" fmla="*/ 9336446 w 77"/>
                  <a:gd name="T3" fmla="*/ 4934110 h 630"/>
                  <a:gd name="T4" fmla="*/ 7002159 w 77"/>
                  <a:gd name="T5" fmla="*/ 76607519 h 630"/>
                  <a:gd name="T6" fmla="*/ 0 w 77"/>
                  <a:gd name="T7" fmla="*/ 81671710 h 630"/>
                  <a:gd name="T8" fmla="*/ 4668223 w 77"/>
                  <a:gd name="T9" fmla="*/ 0 h 630"/>
                  <a:gd name="T10" fmla="*/ 9336446 w 77"/>
                  <a:gd name="T11" fmla="*/ 4934110 h 6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30">
                    <a:moveTo>
                      <a:pt x="76" y="38"/>
                    </a:moveTo>
                    <a:lnTo>
                      <a:pt x="76" y="38"/>
                    </a:lnTo>
                    <a:cubicBezTo>
                      <a:pt x="57" y="590"/>
                      <a:pt x="57" y="590"/>
                      <a:pt x="57" y="590"/>
                    </a:cubicBezTo>
                    <a:cubicBezTo>
                      <a:pt x="0" y="629"/>
                      <a:pt x="0" y="629"/>
                      <a:pt x="0" y="629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9"/>
                      <a:pt x="76" y="38"/>
                      <a:pt x="76" y="38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6" name="Freeform 54">
                <a:extLst>
                  <a:ext uri="{FF2B5EF4-FFF2-40B4-BE49-F238E27FC236}">
                    <a16:creationId xmlns:a16="http://schemas.microsoft.com/office/drawing/2014/main" id="{9ED78611-8403-FD4D-B56D-041228A54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4005263"/>
                <a:ext cx="20637" cy="185737"/>
              </a:xfrm>
              <a:custGeom>
                <a:avLst/>
                <a:gdLst>
                  <a:gd name="T0" fmla="*/ 7095980 w 59"/>
                  <a:gd name="T1" fmla="*/ 2461735 h 516"/>
                  <a:gd name="T2" fmla="*/ 7095980 w 59"/>
                  <a:gd name="T3" fmla="*/ 2461735 h 516"/>
                  <a:gd name="T4" fmla="*/ 4649271 w 59"/>
                  <a:gd name="T5" fmla="*/ 61674403 h 516"/>
                  <a:gd name="T6" fmla="*/ 0 w 59"/>
                  <a:gd name="T7" fmla="*/ 66727457 h 516"/>
                  <a:gd name="T8" fmla="*/ 2324636 w 59"/>
                  <a:gd name="T9" fmla="*/ 0 h 516"/>
                  <a:gd name="T10" fmla="*/ 7095980 w 59"/>
                  <a:gd name="T11" fmla="*/ 2461735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16">
                    <a:moveTo>
                      <a:pt x="58" y="19"/>
                    </a:moveTo>
                    <a:lnTo>
                      <a:pt x="58" y="19"/>
                    </a:lnTo>
                    <a:cubicBezTo>
                      <a:pt x="38" y="476"/>
                      <a:pt x="38" y="476"/>
                      <a:pt x="38" y="476"/>
                    </a:cubicBezTo>
                    <a:cubicBezTo>
                      <a:pt x="0" y="515"/>
                      <a:pt x="0" y="515"/>
                      <a:pt x="0" y="51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8" y="0"/>
                      <a:pt x="58" y="19"/>
                      <a:pt x="58" y="19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7" name="Freeform 55">
                <a:extLst>
                  <a:ext uri="{FF2B5EF4-FFF2-40B4-BE49-F238E27FC236}">
                    <a16:creationId xmlns:a16="http://schemas.microsoft.com/office/drawing/2014/main" id="{0AB64384-3A47-FE42-9AA1-01A1AA6A9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0" y="4019550"/>
                <a:ext cx="20638" cy="150813"/>
              </a:xfrm>
              <a:custGeom>
                <a:avLst/>
                <a:gdLst>
                  <a:gd name="T0" fmla="*/ 7341335 w 57"/>
                  <a:gd name="T1" fmla="*/ 2449634 h 420"/>
                  <a:gd name="T2" fmla="*/ 7341335 w 57"/>
                  <a:gd name="T3" fmla="*/ 2449634 h 420"/>
                  <a:gd name="T4" fmla="*/ 4850654 w 57"/>
                  <a:gd name="T5" fmla="*/ 51574814 h 420"/>
                  <a:gd name="T6" fmla="*/ 0 w 57"/>
                  <a:gd name="T7" fmla="*/ 54024807 h 420"/>
                  <a:gd name="T8" fmla="*/ 2490681 w 57"/>
                  <a:gd name="T9" fmla="*/ 0 h 420"/>
                  <a:gd name="T10" fmla="*/ 7341335 w 57"/>
                  <a:gd name="T11" fmla="*/ 2449634 h 4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420">
                    <a:moveTo>
                      <a:pt x="56" y="19"/>
                    </a:moveTo>
                    <a:lnTo>
                      <a:pt x="56" y="19"/>
                    </a:lnTo>
                    <a:cubicBezTo>
                      <a:pt x="37" y="400"/>
                      <a:pt x="37" y="400"/>
                      <a:pt x="37" y="400"/>
                    </a:cubicBezTo>
                    <a:cubicBezTo>
                      <a:pt x="0" y="419"/>
                      <a:pt x="0" y="419"/>
                      <a:pt x="0" y="41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37" y="19"/>
                      <a:pt x="56" y="19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8" name="Freeform 56">
                <a:extLst>
                  <a:ext uri="{FF2B5EF4-FFF2-40B4-BE49-F238E27FC236}">
                    <a16:creationId xmlns:a16="http://schemas.microsoft.com/office/drawing/2014/main" id="{D18B37DB-0C01-1B4C-AF9F-869681741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288" y="4025900"/>
                <a:ext cx="14287" cy="123825"/>
              </a:xfrm>
              <a:custGeom>
                <a:avLst/>
                <a:gdLst>
                  <a:gd name="T0" fmla="*/ 4975448 w 40"/>
                  <a:gd name="T1" fmla="*/ 0 h 344"/>
                  <a:gd name="T2" fmla="*/ 4975448 w 40"/>
                  <a:gd name="T3" fmla="*/ 0 h 344"/>
                  <a:gd name="T4" fmla="*/ 4975448 w 40"/>
                  <a:gd name="T5" fmla="*/ 39518533 h 344"/>
                  <a:gd name="T6" fmla="*/ 0 w 40"/>
                  <a:gd name="T7" fmla="*/ 44442016 h 344"/>
                  <a:gd name="T8" fmla="*/ 0 w 40"/>
                  <a:gd name="T9" fmla="*/ 0 h 344"/>
                  <a:gd name="T10" fmla="*/ 4975448 w 40"/>
                  <a:gd name="T11" fmla="*/ 0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44">
                    <a:moveTo>
                      <a:pt x="39" y="0"/>
                    </a:moveTo>
                    <a:lnTo>
                      <a:pt x="39" y="0"/>
                    </a:lnTo>
                    <a:cubicBezTo>
                      <a:pt x="39" y="305"/>
                      <a:pt x="39" y="305"/>
                      <a:pt x="39" y="305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39" y="0"/>
                      <a:pt x="39" y="0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9" name="Freeform 57">
                <a:extLst>
                  <a:ext uri="{FF2B5EF4-FFF2-40B4-BE49-F238E27FC236}">
                    <a16:creationId xmlns:a16="http://schemas.microsoft.com/office/drawing/2014/main" id="{DBE29B39-45F1-DD48-8C12-D33B2BB0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738" y="3984625"/>
                <a:ext cx="26987" cy="247650"/>
              </a:xfrm>
              <a:custGeom>
                <a:avLst/>
                <a:gdLst>
                  <a:gd name="T0" fmla="*/ 0 w 77"/>
                  <a:gd name="T1" fmla="*/ 0 h 687"/>
                  <a:gd name="T2" fmla="*/ 0 w 77"/>
                  <a:gd name="T3" fmla="*/ 0 h 687"/>
                  <a:gd name="T4" fmla="*/ 4667700 w 77"/>
                  <a:gd name="T5" fmla="*/ 84204965 h 687"/>
                  <a:gd name="T6" fmla="*/ 9335750 w 77"/>
                  <a:gd name="T7" fmla="*/ 89143186 h 687"/>
                  <a:gd name="T8" fmla="*/ 7001549 w 77"/>
                  <a:gd name="T9" fmla="*/ 2468930 h 687"/>
                  <a:gd name="T10" fmla="*/ 0 w 77"/>
                  <a:gd name="T11" fmla="*/ 0 h 6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87">
                    <a:moveTo>
                      <a:pt x="0" y="0"/>
                    </a:moveTo>
                    <a:lnTo>
                      <a:pt x="0" y="0"/>
                    </a:lnTo>
                    <a:cubicBezTo>
                      <a:pt x="38" y="648"/>
                      <a:pt x="38" y="648"/>
                      <a:pt x="38" y="648"/>
                    </a:cubicBezTo>
                    <a:cubicBezTo>
                      <a:pt x="76" y="686"/>
                      <a:pt x="76" y="686"/>
                      <a:pt x="76" y="686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38" y="19"/>
                      <a:pt x="19" y="0"/>
                      <a:pt x="0" y="0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0" name="Freeform 58">
                <a:extLst>
                  <a:ext uri="{FF2B5EF4-FFF2-40B4-BE49-F238E27FC236}">
                    <a16:creationId xmlns:a16="http://schemas.microsoft.com/office/drawing/2014/main" id="{89519B6C-9A8A-5244-A7AA-07125B205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100" y="3984625"/>
                <a:ext cx="26988" cy="227013"/>
              </a:xfrm>
              <a:custGeom>
                <a:avLst/>
                <a:gdLst>
                  <a:gd name="T0" fmla="*/ 0 w 77"/>
                  <a:gd name="T1" fmla="*/ 4934110 h 630"/>
                  <a:gd name="T2" fmla="*/ 0 w 77"/>
                  <a:gd name="T3" fmla="*/ 4934110 h 630"/>
                  <a:gd name="T4" fmla="*/ 4545200 w 77"/>
                  <a:gd name="T5" fmla="*/ 76607519 h 630"/>
                  <a:gd name="T6" fmla="*/ 9336446 w 77"/>
                  <a:gd name="T7" fmla="*/ 81671710 h 630"/>
                  <a:gd name="T8" fmla="*/ 7002159 w 77"/>
                  <a:gd name="T9" fmla="*/ 0 h 630"/>
                  <a:gd name="T10" fmla="*/ 0 w 77"/>
                  <a:gd name="T11" fmla="*/ 4934110 h 6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30">
                    <a:moveTo>
                      <a:pt x="0" y="38"/>
                    </a:moveTo>
                    <a:lnTo>
                      <a:pt x="0" y="38"/>
                    </a:lnTo>
                    <a:cubicBezTo>
                      <a:pt x="37" y="590"/>
                      <a:pt x="37" y="590"/>
                      <a:pt x="37" y="590"/>
                    </a:cubicBezTo>
                    <a:cubicBezTo>
                      <a:pt x="76" y="629"/>
                      <a:pt x="76" y="629"/>
                      <a:pt x="76" y="62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7" y="19"/>
                      <a:pt x="19" y="38"/>
                      <a:pt x="0" y="38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1" name="Freeform 59">
                <a:extLst>
                  <a:ext uri="{FF2B5EF4-FFF2-40B4-BE49-F238E27FC236}">
                    <a16:creationId xmlns:a16="http://schemas.microsoft.com/office/drawing/2014/main" id="{80E3607F-F0C3-D641-B6EA-C9382B98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5813" y="4005263"/>
                <a:ext cx="20637" cy="185737"/>
              </a:xfrm>
              <a:custGeom>
                <a:avLst/>
                <a:gdLst>
                  <a:gd name="T0" fmla="*/ 0 w 59"/>
                  <a:gd name="T1" fmla="*/ 2461735 h 516"/>
                  <a:gd name="T2" fmla="*/ 0 w 59"/>
                  <a:gd name="T3" fmla="*/ 2461735 h 516"/>
                  <a:gd name="T4" fmla="*/ 2447059 w 59"/>
                  <a:gd name="T5" fmla="*/ 61674403 h 516"/>
                  <a:gd name="T6" fmla="*/ 7095980 w 59"/>
                  <a:gd name="T7" fmla="*/ 66727457 h 516"/>
                  <a:gd name="T8" fmla="*/ 4771344 w 59"/>
                  <a:gd name="T9" fmla="*/ 0 h 516"/>
                  <a:gd name="T10" fmla="*/ 0 w 59"/>
                  <a:gd name="T11" fmla="*/ 2461735 h 5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16">
                    <a:moveTo>
                      <a:pt x="0" y="19"/>
                    </a:moveTo>
                    <a:lnTo>
                      <a:pt x="0" y="19"/>
                    </a:lnTo>
                    <a:cubicBezTo>
                      <a:pt x="20" y="476"/>
                      <a:pt x="20" y="476"/>
                      <a:pt x="20" y="476"/>
                    </a:cubicBezTo>
                    <a:cubicBezTo>
                      <a:pt x="58" y="515"/>
                      <a:pt x="58" y="515"/>
                      <a:pt x="58" y="51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0" y="0"/>
                      <a:pt x="0" y="19"/>
                      <a:pt x="0" y="19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2" name="Freeform 60">
                <a:extLst>
                  <a:ext uri="{FF2B5EF4-FFF2-40B4-BE49-F238E27FC236}">
                    <a16:creationId xmlns:a16="http://schemas.microsoft.com/office/drawing/2014/main" id="{FED664D5-5A81-3946-9EF4-B0619AB5C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175" y="4019550"/>
                <a:ext cx="20638" cy="150813"/>
              </a:xfrm>
              <a:custGeom>
                <a:avLst/>
                <a:gdLst>
                  <a:gd name="T0" fmla="*/ 0 w 57"/>
                  <a:gd name="T1" fmla="*/ 2449634 h 420"/>
                  <a:gd name="T2" fmla="*/ 0 w 57"/>
                  <a:gd name="T3" fmla="*/ 2449634 h 420"/>
                  <a:gd name="T4" fmla="*/ 2359611 w 57"/>
                  <a:gd name="T5" fmla="*/ 51574814 h 420"/>
                  <a:gd name="T6" fmla="*/ 7341335 w 57"/>
                  <a:gd name="T7" fmla="*/ 54024807 h 420"/>
                  <a:gd name="T8" fmla="*/ 4850654 w 57"/>
                  <a:gd name="T9" fmla="*/ 0 h 420"/>
                  <a:gd name="T10" fmla="*/ 0 w 57"/>
                  <a:gd name="T11" fmla="*/ 2449634 h 4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420">
                    <a:moveTo>
                      <a:pt x="0" y="19"/>
                    </a:moveTo>
                    <a:lnTo>
                      <a:pt x="0" y="19"/>
                    </a:lnTo>
                    <a:cubicBezTo>
                      <a:pt x="18" y="400"/>
                      <a:pt x="18" y="400"/>
                      <a:pt x="18" y="400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0" y="19"/>
                      <a:pt x="0" y="19"/>
                    </a:cubicBez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3" name="Freeform 61">
                <a:extLst>
                  <a:ext uri="{FF2B5EF4-FFF2-40B4-BE49-F238E27FC236}">
                    <a16:creationId xmlns:a16="http://schemas.microsoft.com/office/drawing/2014/main" id="{CDBC745A-311D-6449-AC23-5B134D951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300" y="4087813"/>
                <a:ext cx="76200" cy="144462"/>
              </a:xfrm>
              <a:custGeom>
                <a:avLst/>
                <a:gdLst>
                  <a:gd name="T0" fmla="*/ 14998399 w 211"/>
                  <a:gd name="T1" fmla="*/ 0 h 401"/>
                  <a:gd name="T2" fmla="*/ 0 w 211"/>
                  <a:gd name="T3" fmla="*/ 49447433 h 401"/>
                  <a:gd name="T4" fmla="*/ 19954288 w 211"/>
                  <a:gd name="T5" fmla="*/ 51913374 h 401"/>
                  <a:gd name="T6" fmla="*/ 27388302 w 211"/>
                  <a:gd name="T7" fmla="*/ 14795286 h 401"/>
                  <a:gd name="T8" fmla="*/ 14998399 w 211"/>
                  <a:gd name="T9" fmla="*/ 0 h 4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" h="401">
                    <a:moveTo>
                      <a:pt x="115" y="0"/>
                    </a:moveTo>
                    <a:lnTo>
                      <a:pt x="0" y="381"/>
                    </a:lnTo>
                    <a:lnTo>
                      <a:pt x="153" y="400"/>
                    </a:lnTo>
                    <a:lnTo>
                      <a:pt x="210" y="114"/>
                    </a:lnTo>
                    <a:lnTo>
                      <a:pt x="115" y="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4" name="Freeform 62">
                <a:extLst>
                  <a:ext uri="{FF2B5EF4-FFF2-40B4-BE49-F238E27FC236}">
                    <a16:creationId xmlns:a16="http://schemas.microsoft.com/office/drawing/2014/main" id="{214854A3-FE89-9E4C-A785-F4FE6C56F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4087813"/>
                <a:ext cx="82550" cy="144462"/>
              </a:xfrm>
              <a:custGeom>
                <a:avLst/>
                <a:gdLst>
                  <a:gd name="T0" fmla="*/ 14685286 w 230"/>
                  <a:gd name="T1" fmla="*/ 0 h 401"/>
                  <a:gd name="T2" fmla="*/ 29499422 w 230"/>
                  <a:gd name="T3" fmla="*/ 49447433 h 401"/>
                  <a:gd name="T4" fmla="*/ 9790071 w 230"/>
                  <a:gd name="T5" fmla="*/ 51913374 h 401"/>
                  <a:gd name="T6" fmla="*/ 0 w 230"/>
                  <a:gd name="T7" fmla="*/ 14795286 h 401"/>
                  <a:gd name="T8" fmla="*/ 14685286 w 230"/>
                  <a:gd name="T9" fmla="*/ 0 h 4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0" h="401">
                    <a:moveTo>
                      <a:pt x="114" y="0"/>
                    </a:moveTo>
                    <a:lnTo>
                      <a:pt x="229" y="381"/>
                    </a:lnTo>
                    <a:lnTo>
                      <a:pt x="76" y="400"/>
                    </a:lnTo>
                    <a:lnTo>
                      <a:pt x="0" y="114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5" name="Freeform 63">
                <a:extLst>
                  <a:ext uri="{FF2B5EF4-FFF2-40B4-BE49-F238E27FC236}">
                    <a16:creationId xmlns:a16="http://schemas.microsoft.com/office/drawing/2014/main" id="{286C12F1-0355-8540-AA34-C710EFF00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1838" y="4122738"/>
                <a:ext cx="34925" cy="20637"/>
              </a:xfrm>
              <a:custGeom>
                <a:avLst/>
                <a:gdLst>
                  <a:gd name="T0" fmla="*/ 12445182 w 97"/>
                  <a:gd name="T1" fmla="*/ 4810912 h 58"/>
                  <a:gd name="T2" fmla="*/ 9852451 w 97"/>
                  <a:gd name="T3" fmla="*/ 7216190 h 58"/>
                  <a:gd name="T4" fmla="*/ 0 w 97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58">
                    <a:moveTo>
                      <a:pt x="96" y="38"/>
                    </a:moveTo>
                    <a:lnTo>
                      <a:pt x="76" y="5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6656" name="Freeform 64">
                <a:extLst>
                  <a:ext uri="{FF2B5EF4-FFF2-40B4-BE49-F238E27FC236}">
                    <a16:creationId xmlns:a16="http://schemas.microsoft.com/office/drawing/2014/main" id="{EF06F517-C087-E247-BC70-DC580A909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7550" y="4156075"/>
                <a:ext cx="55563" cy="61913"/>
              </a:xfrm>
              <a:custGeom>
                <a:avLst/>
                <a:gdLst>
                  <a:gd name="T0" fmla="*/ 0 w 153"/>
                  <a:gd name="T1" fmla="*/ 2433575 h 173"/>
                  <a:gd name="T2" fmla="*/ 7517347 w 153"/>
                  <a:gd name="T3" fmla="*/ 12295278 h 173"/>
                  <a:gd name="T4" fmla="*/ 10023129 w 153"/>
                  <a:gd name="T5" fmla="*/ 19595643 h 173"/>
                  <a:gd name="T6" fmla="*/ 12528912 w 153"/>
                  <a:gd name="T7" fmla="*/ 12295278 h 173"/>
                  <a:gd name="T8" fmla="*/ 17672302 w 153"/>
                  <a:gd name="T9" fmla="*/ 19595643 h 173"/>
                  <a:gd name="T10" fmla="*/ 20046259 w 153"/>
                  <a:gd name="T11" fmla="*/ 7300366 h 173"/>
                  <a:gd name="T12" fmla="*/ 15034694 w 153"/>
                  <a:gd name="T13" fmla="*/ 0 h 173"/>
                  <a:gd name="T14" fmla="*/ 12528912 w 153"/>
                  <a:gd name="T15" fmla="*/ 7300366 h 173"/>
                  <a:gd name="T16" fmla="*/ 7517347 w 153"/>
                  <a:gd name="T17" fmla="*/ 2433575 h 173"/>
                  <a:gd name="T18" fmla="*/ 7517347 w 153"/>
                  <a:gd name="T19" fmla="*/ 12295278 h 173"/>
                  <a:gd name="T20" fmla="*/ 5011565 w 153"/>
                  <a:gd name="T21" fmla="*/ 22029218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3" h="173">
                    <a:moveTo>
                      <a:pt x="0" y="19"/>
                    </a:moveTo>
                    <a:lnTo>
                      <a:pt x="57" y="96"/>
                    </a:lnTo>
                    <a:lnTo>
                      <a:pt x="76" y="153"/>
                    </a:lnTo>
                    <a:lnTo>
                      <a:pt x="95" y="96"/>
                    </a:lnTo>
                    <a:lnTo>
                      <a:pt x="134" y="153"/>
                    </a:lnTo>
                    <a:lnTo>
                      <a:pt x="152" y="57"/>
                    </a:lnTo>
                    <a:lnTo>
                      <a:pt x="114" y="0"/>
                    </a:lnTo>
                    <a:lnTo>
                      <a:pt x="95" y="57"/>
                    </a:lnTo>
                    <a:lnTo>
                      <a:pt x="57" y="19"/>
                    </a:lnTo>
                    <a:lnTo>
                      <a:pt x="57" y="96"/>
                    </a:lnTo>
                    <a:lnTo>
                      <a:pt x="38" y="172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6657" name="Freeform 65">
                <a:extLst>
                  <a:ext uri="{FF2B5EF4-FFF2-40B4-BE49-F238E27FC236}">
                    <a16:creationId xmlns:a16="http://schemas.microsoft.com/office/drawing/2014/main" id="{6E49BAFB-AA96-2240-958F-46C753554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288" y="4122738"/>
                <a:ext cx="28575" cy="20637"/>
              </a:xfrm>
              <a:custGeom>
                <a:avLst/>
                <a:gdLst>
                  <a:gd name="T0" fmla="*/ 0 w 78"/>
                  <a:gd name="T1" fmla="*/ 4810912 h 58"/>
                  <a:gd name="T2" fmla="*/ 2684218 w 78"/>
                  <a:gd name="T3" fmla="*/ 7216190 h 58"/>
                  <a:gd name="T4" fmla="*/ 10334259 w 78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8" h="58">
                    <a:moveTo>
                      <a:pt x="0" y="38"/>
                    </a:moveTo>
                    <a:lnTo>
                      <a:pt x="20" y="57"/>
                    </a:lnTo>
                    <a:lnTo>
                      <a:pt x="77" y="0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6658" name="Freeform 66">
                <a:extLst>
                  <a:ext uri="{FF2B5EF4-FFF2-40B4-BE49-F238E27FC236}">
                    <a16:creationId xmlns:a16="http://schemas.microsoft.com/office/drawing/2014/main" id="{49077EA0-9FEA-4D4F-9D9F-007952517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575" y="4102100"/>
                <a:ext cx="26988" cy="55563"/>
              </a:xfrm>
              <a:custGeom>
                <a:avLst/>
                <a:gdLst>
                  <a:gd name="T0" fmla="*/ 0 w 77"/>
                  <a:gd name="T1" fmla="*/ 0 h 153"/>
                  <a:gd name="T2" fmla="*/ 2333936 w 77"/>
                  <a:gd name="T3" fmla="*/ 20046259 h 153"/>
                  <a:gd name="T4" fmla="*/ 9336446 w 77"/>
                  <a:gd name="T5" fmla="*/ 12528912 h 1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153">
                    <a:moveTo>
                      <a:pt x="0" y="0"/>
                    </a:moveTo>
                    <a:lnTo>
                      <a:pt x="19" y="152"/>
                    </a:lnTo>
                    <a:lnTo>
                      <a:pt x="76" y="95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6659" name="Line 67">
                <a:extLst>
                  <a:ext uri="{FF2B5EF4-FFF2-40B4-BE49-F238E27FC236}">
                    <a16:creationId xmlns:a16="http://schemas.microsoft.com/office/drawing/2014/main" id="{63A0B427-ABCE-814F-8709-74C24F51F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213" y="4143375"/>
                <a:ext cx="6350" cy="26988"/>
              </a:xfrm>
              <a:prstGeom prst="line">
                <a:avLst/>
              </a:prstGeom>
              <a:noFill/>
              <a:ln w="9525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6660" name="Freeform 68">
                <a:extLst>
                  <a:ext uri="{FF2B5EF4-FFF2-40B4-BE49-F238E27FC236}">
                    <a16:creationId xmlns:a16="http://schemas.microsoft.com/office/drawing/2014/main" id="{80DC5F54-FD27-704B-90BA-E53F58F37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000" y="4156075"/>
                <a:ext cx="61913" cy="61913"/>
              </a:xfrm>
              <a:custGeom>
                <a:avLst/>
                <a:gdLst>
                  <a:gd name="T0" fmla="*/ 22156575 w 172"/>
                  <a:gd name="T1" fmla="*/ 2433575 h 173"/>
                  <a:gd name="T2" fmla="*/ 14770930 w 172"/>
                  <a:gd name="T3" fmla="*/ 12295278 h 173"/>
                  <a:gd name="T4" fmla="*/ 9847407 w 172"/>
                  <a:gd name="T5" fmla="*/ 19595643 h 173"/>
                  <a:gd name="T6" fmla="*/ 7385645 w 172"/>
                  <a:gd name="T7" fmla="*/ 12295278 h 173"/>
                  <a:gd name="T8" fmla="*/ 2332176 w 172"/>
                  <a:gd name="T9" fmla="*/ 19595643 h 173"/>
                  <a:gd name="T10" fmla="*/ 0 w 172"/>
                  <a:gd name="T11" fmla="*/ 7300366 h 173"/>
                  <a:gd name="T12" fmla="*/ 7385645 w 172"/>
                  <a:gd name="T13" fmla="*/ 0 h 173"/>
                  <a:gd name="T14" fmla="*/ 7385645 w 172"/>
                  <a:gd name="T15" fmla="*/ 7300366 h 173"/>
                  <a:gd name="T16" fmla="*/ 12309168 w 172"/>
                  <a:gd name="T17" fmla="*/ 2433575 h 173"/>
                  <a:gd name="T18" fmla="*/ 14770930 w 172"/>
                  <a:gd name="T19" fmla="*/ 12295278 h 173"/>
                  <a:gd name="T20" fmla="*/ 17233052 w 172"/>
                  <a:gd name="T21" fmla="*/ 22029218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2" h="173">
                    <a:moveTo>
                      <a:pt x="171" y="19"/>
                    </a:moveTo>
                    <a:lnTo>
                      <a:pt x="114" y="96"/>
                    </a:lnTo>
                    <a:lnTo>
                      <a:pt x="76" y="153"/>
                    </a:lnTo>
                    <a:lnTo>
                      <a:pt x="57" y="96"/>
                    </a:lnTo>
                    <a:lnTo>
                      <a:pt x="18" y="153"/>
                    </a:lnTo>
                    <a:lnTo>
                      <a:pt x="0" y="57"/>
                    </a:lnTo>
                    <a:lnTo>
                      <a:pt x="57" y="0"/>
                    </a:lnTo>
                    <a:lnTo>
                      <a:pt x="57" y="57"/>
                    </a:lnTo>
                    <a:lnTo>
                      <a:pt x="95" y="19"/>
                    </a:lnTo>
                    <a:lnTo>
                      <a:pt x="114" y="96"/>
                    </a:lnTo>
                    <a:lnTo>
                      <a:pt x="133" y="172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6661" name="Freeform 69">
                <a:extLst>
                  <a:ext uri="{FF2B5EF4-FFF2-40B4-BE49-F238E27FC236}">
                    <a16:creationId xmlns:a16="http://schemas.microsoft.com/office/drawing/2014/main" id="{E6A75DC1-DA45-5F4C-948C-0E73BB93C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000" y="4203700"/>
                <a:ext cx="34925" cy="28575"/>
              </a:xfrm>
              <a:custGeom>
                <a:avLst/>
                <a:gdLst>
                  <a:gd name="T0" fmla="*/ 0 w 96"/>
                  <a:gd name="T1" fmla="*/ 7784123 h 78"/>
                  <a:gd name="T2" fmla="*/ 2382176 w 96"/>
                  <a:gd name="T3" fmla="*/ 0 h 78"/>
                  <a:gd name="T4" fmla="*/ 4897140 w 96"/>
                  <a:gd name="T5" fmla="*/ 10334259 h 78"/>
                  <a:gd name="T6" fmla="*/ 10058764 w 96"/>
                  <a:gd name="T7" fmla="*/ 5234354 h 78"/>
                  <a:gd name="T8" fmla="*/ 12573364 w 96"/>
                  <a:gd name="T9" fmla="*/ 10334259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78">
                    <a:moveTo>
                      <a:pt x="0" y="58"/>
                    </a:moveTo>
                    <a:lnTo>
                      <a:pt x="18" y="0"/>
                    </a:lnTo>
                    <a:lnTo>
                      <a:pt x="37" y="77"/>
                    </a:lnTo>
                    <a:lnTo>
                      <a:pt x="76" y="39"/>
                    </a:lnTo>
                    <a:lnTo>
                      <a:pt x="95" y="77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6662" name="Freeform 70">
                <a:extLst>
                  <a:ext uri="{FF2B5EF4-FFF2-40B4-BE49-F238E27FC236}">
                    <a16:creationId xmlns:a16="http://schemas.microsoft.com/office/drawing/2014/main" id="{6F765673-3BE4-4B46-B15A-89400086B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538" y="4203700"/>
                <a:ext cx="34925" cy="28575"/>
              </a:xfrm>
              <a:custGeom>
                <a:avLst/>
                <a:gdLst>
                  <a:gd name="T0" fmla="*/ 12573364 w 96"/>
                  <a:gd name="T1" fmla="*/ 7784123 h 78"/>
                  <a:gd name="T2" fmla="*/ 7676588 w 96"/>
                  <a:gd name="T3" fmla="*/ 0 h 78"/>
                  <a:gd name="T4" fmla="*/ 5029200 w 96"/>
                  <a:gd name="T5" fmla="*/ 10334259 h 78"/>
                  <a:gd name="T6" fmla="*/ 2514600 w 96"/>
                  <a:gd name="T7" fmla="*/ 5234354 h 78"/>
                  <a:gd name="T8" fmla="*/ 0 w 96"/>
                  <a:gd name="T9" fmla="*/ 10334259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78">
                    <a:moveTo>
                      <a:pt x="95" y="58"/>
                    </a:moveTo>
                    <a:lnTo>
                      <a:pt x="58" y="0"/>
                    </a:lnTo>
                    <a:lnTo>
                      <a:pt x="38" y="77"/>
                    </a:lnTo>
                    <a:lnTo>
                      <a:pt x="19" y="39"/>
                    </a:lnTo>
                    <a:lnTo>
                      <a:pt x="0" y="77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6663" name="Freeform 71">
                <a:extLst>
                  <a:ext uri="{FF2B5EF4-FFF2-40B4-BE49-F238E27FC236}">
                    <a16:creationId xmlns:a16="http://schemas.microsoft.com/office/drawing/2014/main" id="{96C26872-8649-6C4D-8DCB-FA668BBCF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663" y="4217988"/>
                <a:ext cx="103187" cy="26987"/>
              </a:xfrm>
              <a:custGeom>
                <a:avLst/>
                <a:gdLst>
                  <a:gd name="T0" fmla="*/ 17192320 w 287"/>
                  <a:gd name="T1" fmla="*/ 2333850 h 77"/>
                  <a:gd name="T2" fmla="*/ 17192320 w 287"/>
                  <a:gd name="T3" fmla="*/ 2333850 h 77"/>
                  <a:gd name="T4" fmla="*/ 32058080 w 287"/>
                  <a:gd name="T5" fmla="*/ 2333850 h 77"/>
                  <a:gd name="T6" fmla="*/ 32058080 w 287"/>
                  <a:gd name="T7" fmla="*/ 7001549 h 77"/>
                  <a:gd name="T8" fmla="*/ 17192320 w 287"/>
                  <a:gd name="T9" fmla="*/ 7001549 h 77"/>
                  <a:gd name="T10" fmla="*/ 2455994 w 287"/>
                  <a:gd name="T11" fmla="*/ 4667700 h 77"/>
                  <a:gd name="T12" fmla="*/ 4911989 w 287"/>
                  <a:gd name="T13" fmla="*/ 0 h 77"/>
                  <a:gd name="T14" fmla="*/ 17192320 w 287"/>
                  <a:gd name="T15" fmla="*/ 233385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7" h="77">
                    <a:moveTo>
                      <a:pt x="133" y="19"/>
                    </a:moveTo>
                    <a:lnTo>
                      <a:pt x="133" y="19"/>
                    </a:lnTo>
                    <a:cubicBezTo>
                      <a:pt x="172" y="19"/>
                      <a:pt x="210" y="38"/>
                      <a:pt x="248" y="19"/>
                    </a:cubicBezTo>
                    <a:cubicBezTo>
                      <a:pt x="267" y="19"/>
                      <a:pt x="286" y="57"/>
                      <a:pt x="248" y="57"/>
                    </a:cubicBezTo>
                    <a:cubicBezTo>
                      <a:pt x="210" y="76"/>
                      <a:pt x="153" y="57"/>
                      <a:pt x="133" y="57"/>
                    </a:cubicBezTo>
                    <a:cubicBezTo>
                      <a:pt x="114" y="57"/>
                      <a:pt x="57" y="38"/>
                      <a:pt x="19" y="38"/>
                    </a:cubicBezTo>
                    <a:cubicBezTo>
                      <a:pt x="0" y="19"/>
                      <a:pt x="19" y="0"/>
                      <a:pt x="38" y="0"/>
                    </a:cubicBezTo>
                    <a:cubicBezTo>
                      <a:pt x="57" y="0"/>
                      <a:pt x="96" y="19"/>
                      <a:pt x="133" y="19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4" name="Freeform 72">
                <a:extLst>
                  <a:ext uri="{FF2B5EF4-FFF2-40B4-BE49-F238E27FC236}">
                    <a16:creationId xmlns:a16="http://schemas.microsoft.com/office/drawing/2014/main" id="{80879EA9-016D-8042-8B8C-F6A54546E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4217988"/>
                <a:ext cx="103188" cy="26987"/>
              </a:xfrm>
              <a:custGeom>
                <a:avLst/>
                <a:gdLst>
                  <a:gd name="T0" fmla="*/ 17313215 w 286"/>
                  <a:gd name="T1" fmla="*/ 2333850 h 77"/>
                  <a:gd name="T2" fmla="*/ 17313215 w 286"/>
                  <a:gd name="T3" fmla="*/ 2333850 h 77"/>
                  <a:gd name="T4" fmla="*/ 4946530 w 286"/>
                  <a:gd name="T5" fmla="*/ 2333850 h 77"/>
                  <a:gd name="T6" fmla="*/ 4946530 w 286"/>
                  <a:gd name="T7" fmla="*/ 7001549 h 77"/>
                  <a:gd name="T8" fmla="*/ 19916727 w 286"/>
                  <a:gd name="T9" fmla="*/ 7001549 h 77"/>
                  <a:gd name="T10" fmla="*/ 32283412 w 286"/>
                  <a:gd name="T11" fmla="*/ 4667700 h 77"/>
                  <a:gd name="T12" fmla="*/ 32283412 w 286"/>
                  <a:gd name="T13" fmla="*/ 0 h 77"/>
                  <a:gd name="T14" fmla="*/ 17313215 w 286"/>
                  <a:gd name="T15" fmla="*/ 233385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6" h="77">
                    <a:moveTo>
                      <a:pt x="133" y="19"/>
                    </a:moveTo>
                    <a:lnTo>
                      <a:pt x="133" y="19"/>
                    </a:lnTo>
                    <a:cubicBezTo>
                      <a:pt x="114" y="19"/>
                      <a:pt x="57" y="38"/>
                      <a:pt x="38" y="19"/>
                    </a:cubicBezTo>
                    <a:cubicBezTo>
                      <a:pt x="19" y="19"/>
                      <a:pt x="0" y="57"/>
                      <a:pt x="38" y="57"/>
                    </a:cubicBezTo>
                    <a:cubicBezTo>
                      <a:pt x="76" y="76"/>
                      <a:pt x="114" y="57"/>
                      <a:pt x="153" y="57"/>
                    </a:cubicBezTo>
                    <a:cubicBezTo>
                      <a:pt x="171" y="57"/>
                      <a:pt x="229" y="38"/>
                      <a:pt x="248" y="38"/>
                    </a:cubicBezTo>
                    <a:cubicBezTo>
                      <a:pt x="285" y="19"/>
                      <a:pt x="267" y="0"/>
                      <a:pt x="248" y="0"/>
                    </a:cubicBezTo>
                    <a:cubicBezTo>
                      <a:pt x="209" y="0"/>
                      <a:pt x="171" y="19"/>
                      <a:pt x="133" y="19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5" name="Freeform 73">
                <a:extLst>
                  <a:ext uri="{FF2B5EF4-FFF2-40B4-BE49-F238E27FC236}">
                    <a16:creationId xmlns:a16="http://schemas.microsoft.com/office/drawing/2014/main" id="{4791208D-74EB-F548-9ABF-9DA6A3AFE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3725" y="4217988"/>
                <a:ext cx="14288" cy="20637"/>
              </a:xfrm>
              <a:custGeom>
                <a:avLst/>
                <a:gdLst>
                  <a:gd name="T0" fmla="*/ 5100450 w 39"/>
                  <a:gd name="T1" fmla="*/ 0 h 58"/>
                  <a:gd name="T2" fmla="*/ 5100450 w 39"/>
                  <a:gd name="T3" fmla="*/ 0 h 58"/>
                  <a:gd name="T4" fmla="*/ 0 w 39"/>
                  <a:gd name="T5" fmla="*/ 7216190 h 58"/>
                  <a:gd name="T6" fmla="*/ 5100450 w 39"/>
                  <a:gd name="T7" fmla="*/ 4810912 h 58"/>
                  <a:gd name="T8" fmla="*/ 5100450 w 3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38" y="0"/>
                    </a:moveTo>
                    <a:lnTo>
                      <a:pt x="38" y="0"/>
                    </a:lnTo>
                    <a:cubicBezTo>
                      <a:pt x="19" y="0"/>
                      <a:pt x="0" y="38"/>
                      <a:pt x="0" y="57"/>
                    </a:cubicBezTo>
                    <a:cubicBezTo>
                      <a:pt x="19" y="38"/>
                      <a:pt x="38" y="38"/>
                      <a:pt x="38" y="38"/>
                    </a:cubicBezTo>
                    <a:cubicBezTo>
                      <a:pt x="38" y="19"/>
                      <a:pt x="38" y="19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6" name="Freeform 74">
                <a:extLst>
                  <a:ext uri="{FF2B5EF4-FFF2-40B4-BE49-F238E27FC236}">
                    <a16:creationId xmlns:a16="http://schemas.microsoft.com/office/drawing/2014/main" id="{326EE7BF-9071-094E-8F17-A9A49DB58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1350" y="4232275"/>
                <a:ext cx="14288" cy="20638"/>
              </a:xfrm>
              <a:custGeom>
                <a:avLst/>
                <a:gdLst>
                  <a:gd name="T0" fmla="*/ 2424316 w 40"/>
                  <a:gd name="T1" fmla="*/ 7216895 h 58"/>
                  <a:gd name="T2" fmla="*/ 2424316 w 40"/>
                  <a:gd name="T3" fmla="*/ 7216895 h 58"/>
                  <a:gd name="T4" fmla="*/ 4976153 w 40"/>
                  <a:gd name="T5" fmla="*/ 2405750 h 58"/>
                  <a:gd name="T6" fmla="*/ 2424316 w 40"/>
                  <a:gd name="T7" fmla="*/ 0 h 58"/>
                  <a:gd name="T8" fmla="*/ 0 w 40"/>
                  <a:gd name="T9" fmla="*/ 2405750 h 58"/>
                  <a:gd name="T10" fmla="*/ 2424316 w 40"/>
                  <a:gd name="T11" fmla="*/ 7216895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19" y="57"/>
                    </a:moveTo>
                    <a:lnTo>
                      <a:pt x="19" y="57"/>
                    </a:lnTo>
                    <a:cubicBezTo>
                      <a:pt x="19" y="38"/>
                      <a:pt x="39" y="38"/>
                      <a:pt x="39" y="19"/>
                    </a:cubicBezTo>
                    <a:cubicBezTo>
                      <a:pt x="39" y="0"/>
                      <a:pt x="39" y="0"/>
                      <a:pt x="19" y="0"/>
                    </a:cubicBezTo>
                    <a:cubicBezTo>
                      <a:pt x="19" y="0"/>
                      <a:pt x="0" y="0"/>
                      <a:pt x="0" y="19"/>
                    </a:cubicBezTo>
                    <a:cubicBezTo>
                      <a:pt x="0" y="38"/>
                      <a:pt x="19" y="38"/>
                      <a:pt x="19" y="5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7" name="Freeform 75">
                <a:extLst>
                  <a:ext uri="{FF2B5EF4-FFF2-40B4-BE49-F238E27FC236}">
                    <a16:creationId xmlns:a16="http://schemas.microsoft.com/office/drawing/2014/main" id="{EFA0ED04-DB6A-8640-BD8A-F59A63D61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0563" y="4232275"/>
                <a:ext cx="14287" cy="20638"/>
              </a:xfrm>
              <a:custGeom>
                <a:avLst/>
                <a:gdLst>
                  <a:gd name="T0" fmla="*/ 2549680 w 39"/>
                  <a:gd name="T1" fmla="*/ 0 h 58"/>
                  <a:gd name="T2" fmla="*/ 2549680 w 39"/>
                  <a:gd name="T3" fmla="*/ 0 h 58"/>
                  <a:gd name="T4" fmla="*/ 2549680 w 39"/>
                  <a:gd name="T5" fmla="*/ 7216895 h 58"/>
                  <a:gd name="T6" fmla="*/ 0 w 39"/>
                  <a:gd name="T7" fmla="*/ 2405750 h 58"/>
                  <a:gd name="T8" fmla="*/ 2549680 w 3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19" y="0"/>
                    </a:moveTo>
                    <a:lnTo>
                      <a:pt x="19" y="0"/>
                    </a:lnTo>
                    <a:cubicBezTo>
                      <a:pt x="38" y="0"/>
                      <a:pt x="38" y="38"/>
                      <a:pt x="19" y="57"/>
                    </a:cubicBezTo>
                    <a:cubicBezTo>
                      <a:pt x="19" y="38"/>
                      <a:pt x="0" y="38"/>
                      <a:pt x="0" y="19"/>
                    </a:cubicBezTo>
                    <a:cubicBezTo>
                      <a:pt x="0" y="19"/>
                      <a:pt x="19" y="19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8" name="Freeform 76">
                <a:extLst>
                  <a:ext uri="{FF2B5EF4-FFF2-40B4-BE49-F238E27FC236}">
                    <a16:creationId xmlns:a16="http://schemas.microsoft.com/office/drawing/2014/main" id="{60EDB64A-19CA-CA41-8415-5A5A1B73E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100" y="4217988"/>
                <a:ext cx="20638" cy="20637"/>
              </a:xfrm>
              <a:custGeom>
                <a:avLst/>
                <a:gdLst>
                  <a:gd name="T0" fmla="*/ 0 w 58"/>
                  <a:gd name="T1" fmla="*/ 0 h 58"/>
                  <a:gd name="T2" fmla="*/ 0 w 58"/>
                  <a:gd name="T3" fmla="*/ 0 h 58"/>
                  <a:gd name="T4" fmla="*/ 4684826 w 58"/>
                  <a:gd name="T5" fmla="*/ 7216190 h 58"/>
                  <a:gd name="T6" fmla="*/ 2405750 w 58"/>
                  <a:gd name="T7" fmla="*/ 4810912 h 58"/>
                  <a:gd name="T8" fmla="*/ 0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lnTo>
                      <a:pt x="0" y="0"/>
                    </a:lnTo>
                    <a:cubicBezTo>
                      <a:pt x="37" y="0"/>
                      <a:pt x="57" y="38"/>
                      <a:pt x="37" y="57"/>
                    </a:cubicBezTo>
                    <a:cubicBezTo>
                      <a:pt x="37" y="38"/>
                      <a:pt x="19" y="38"/>
                      <a:pt x="19" y="38"/>
                    </a:cubicBezTo>
                    <a:cubicBezTo>
                      <a:pt x="0" y="19"/>
                      <a:pt x="19" y="19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9" name="Freeform 77">
                <a:extLst>
                  <a:ext uri="{FF2B5EF4-FFF2-40B4-BE49-F238E27FC236}">
                    <a16:creationId xmlns:a16="http://schemas.microsoft.com/office/drawing/2014/main" id="{C4A29260-6A51-C34A-9860-6CCD559C8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825" y="4232275"/>
                <a:ext cx="14288" cy="20638"/>
              </a:xfrm>
              <a:custGeom>
                <a:avLst/>
                <a:gdLst>
                  <a:gd name="T0" fmla="*/ 2684312 w 39"/>
                  <a:gd name="T1" fmla="*/ 7216895 h 58"/>
                  <a:gd name="T2" fmla="*/ 2684312 w 39"/>
                  <a:gd name="T3" fmla="*/ 7216895 h 58"/>
                  <a:gd name="T4" fmla="*/ 0 w 39"/>
                  <a:gd name="T5" fmla="*/ 2405750 h 58"/>
                  <a:gd name="T6" fmla="*/ 0 w 39"/>
                  <a:gd name="T7" fmla="*/ 0 h 58"/>
                  <a:gd name="T8" fmla="*/ 2684312 w 39"/>
                  <a:gd name="T9" fmla="*/ 2405750 h 58"/>
                  <a:gd name="T10" fmla="*/ 2684312 w 39"/>
                  <a:gd name="T11" fmla="*/ 7216895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8">
                    <a:moveTo>
                      <a:pt x="20" y="57"/>
                    </a:moveTo>
                    <a:lnTo>
                      <a:pt x="20" y="57"/>
                    </a:lnTo>
                    <a:cubicBezTo>
                      <a:pt x="20" y="38"/>
                      <a:pt x="0" y="38"/>
                      <a:pt x="0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19"/>
                    </a:cubicBezTo>
                    <a:cubicBezTo>
                      <a:pt x="38" y="38"/>
                      <a:pt x="20" y="38"/>
                      <a:pt x="20" y="57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0" name="Freeform 78">
                <a:extLst>
                  <a:ext uri="{FF2B5EF4-FFF2-40B4-BE49-F238E27FC236}">
                    <a16:creationId xmlns:a16="http://schemas.microsoft.com/office/drawing/2014/main" id="{2849F50A-2887-8545-A6ED-5C17B5AD5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263" y="4232275"/>
                <a:ext cx="14287" cy="20638"/>
              </a:xfrm>
              <a:custGeom>
                <a:avLst/>
                <a:gdLst>
                  <a:gd name="T0" fmla="*/ 5099726 w 39"/>
                  <a:gd name="T1" fmla="*/ 0 h 58"/>
                  <a:gd name="T2" fmla="*/ 5099726 w 39"/>
                  <a:gd name="T3" fmla="*/ 0 h 58"/>
                  <a:gd name="T4" fmla="*/ 2549680 w 39"/>
                  <a:gd name="T5" fmla="*/ 7216895 h 58"/>
                  <a:gd name="T6" fmla="*/ 5099726 w 39"/>
                  <a:gd name="T7" fmla="*/ 2405750 h 58"/>
                  <a:gd name="T8" fmla="*/ 5099726 w 3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38" y="0"/>
                    </a:moveTo>
                    <a:lnTo>
                      <a:pt x="38" y="0"/>
                    </a:lnTo>
                    <a:cubicBezTo>
                      <a:pt x="0" y="0"/>
                      <a:pt x="19" y="38"/>
                      <a:pt x="19" y="57"/>
                    </a:cubicBezTo>
                    <a:cubicBezTo>
                      <a:pt x="19" y="38"/>
                      <a:pt x="38" y="38"/>
                      <a:pt x="38" y="19"/>
                    </a:cubicBezTo>
                    <a:cubicBezTo>
                      <a:pt x="38" y="19"/>
                      <a:pt x="19" y="19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1" name="Freeform 79">
                <a:extLst>
                  <a:ext uri="{FF2B5EF4-FFF2-40B4-BE49-F238E27FC236}">
                    <a16:creationId xmlns:a16="http://schemas.microsoft.com/office/drawing/2014/main" id="{9590B409-8328-A84A-A832-62C7F63B8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4363" y="4225925"/>
                <a:ext cx="7937" cy="1588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2992249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2" name="Freeform 80">
                <a:extLst>
                  <a:ext uri="{FF2B5EF4-FFF2-40B4-BE49-F238E27FC236}">
                    <a16:creationId xmlns:a16="http://schemas.microsoft.com/office/drawing/2014/main" id="{9B5AEB91-6A09-224A-927F-0FACB2C9C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650" y="4225925"/>
                <a:ext cx="14288" cy="7938"/>
              </a:xfrm>
              <a:custGeom>
                <a:avLst/>
                <a:gdLst>
                  <a:gd name="T0" fmla="*/ 0 w 38"/>
                  <a:gd name="T1" fmla="*/ 0 h 20"/>
                  <a:gd name="T2" fmla="*/ 0 w 38"/>
                  <a:gd name="T3" fmla="*/ 0 h 20"/>
                  <a:gd name="T4" fmla="*/ 5230912 w 38"/>
                  <a:gd name="T5" fmla="*/ 2993023 h 20"/>
                  <a:gd name="T6" fmla="*/ 0 w 38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9" y="19"/>
                      <a:pt x="37" y="19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3" name="Freeform 81">
                <a:extLst>
                  <a:ext uri="{FF2B5EF4-FFF2-40B4-BE49-F238E27FC236}">
                    <a16:creationId xmlns:a16="http://schemas.microsoft.com/office/drawing/2014/main" id="{9AFEF6F4-C160-4E4F-A7BF-5DBB75A81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275" y="4232275"/>
                <a:ext cx="14288" cy="7938"/>
              </a:xfrm>
              <a:custGeom>
                <a:avLst/>
                <a:gdLst>
                  <a:gd name="T0" fmla="*/ 5100450 w 39"/>
                  <a:gd name="T1" fmla="*/ 0 h 20"/>
                  <a:gd name="T2" fmla="*/ 5100450 w 39"/>
                  <a:gd name="T3" fmla="*/ 0 h 20"/>
                  <a:gd name="T4" fmla="*/ 0 w 39"/>
                  <a:gd name="T5" fmla="*/ 2993023 h 20"/>
                  <a:gd name="T6" fmla="*/ 5100450 w 39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20">
                    <a:moveTo>
                      <a:pt x="38" y="0"/>
                    </a:moveTo>
                    <a:lnTo>
                      <a:pt x="38" y="0"/>
                    </a:lnTo>
                    <a:cubicBezTo>
                      <a:pt x="19" y="0"/>
                      <a:pt x="0" y="0"/>
                      <a:pt x="0" y="19"/>
                    </a:cubicBezTo>
                    <a:lnTo>
                      <a:pt x="38" y="0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4" name="Freeform 82">
                <a:extLst>
                  <a:ext uri="{FF2B5EF4-FFF2-40B4-BE49-F238E27FC236}">
                    <a16:creationId xmlns:a16="http://schemas.microsoft.com/office/drawing/2014/main" id="{CB0C5E74-5DCD-8B46-8E39-82E01CE6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5638" y="4232275"/>
                <a:ext cx="14287" cy="1588"/>
              </a:xfrm>
              <a:custGeom>
                <a:avLst/>
                <a:gdLst>
                  <a:gd name="T0" fmla="*/ 5099726 w 39"/>
                  <a:gd name="T1" fmla="*/ 0 h 1"/>
                  <a:gd name="T2" fmla="*/ 5099726 w 39"/>
                  <a:gd name="T3" fmla="*/ 0 h 1"/>
                  <a:gd name="T4" fmla="*/ 0 w 39"/>
                  <a:gd name="T5" fmla="*/ 0 h 1"/>
                  <a:gd name="T6" fmla="*/ 5099726 w 39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1">
                    <a:moveTo>
                      <a:pt x="38" y="0"/>
                    </a:moveTo>
                    <a:lnTo>
                      <a:pt x="38" y="0"/>
                    </a:lnTo>
                    <a:cubicBezTo>
                      <a:pt x="38" y="0"/>
                      <a:pt x="19" y="0"/>
                      <a:pt x="0" y="0"/>
                    </a:cubicBezTo>
                    <a:lnTo>
                      <a:pt x="38" y="0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5" name="Freeform 83">
                <a:extLst>
                  <a:ext uri="{FF2B5EF4-FFF2-40B4-BE49-F238E27FC236}">
                    <a16:creationId xmlns:a16="http://schemas.microsoft.com/office/drawing/2014/main" id="{60F1A332-AB42-5142-9E10-A2A368A14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4225925"/>
                <a:ext cx="7938" cy="1588"/>
              </a:xfrm>
              <a:custGeom>
                <a:avLst/>
                <a:gdLst>
                  <a:gd name="T0" fmla="*/ 2993023 w 20"/>
                  <a:gd name="T1" fmla="*/ 0 h 1"/>
                  <a:gd name="T2" fmla="*/ 2993023 w 20"/>
                  <a:gd name="T3" fmla="*/ 0 h 1"/>
                  <a:gd name="T4" fmla="*/ 0 w 20"/>
                  <a:gd name="T5" fmla="*/ 0 h 1"/>
                  <a:gd name="T6" fmla="*/ 2993023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19" y="0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6" name="Freeform 84">
                <a:extLst>
                  <a:ext uri="{FF2B5EF4-FFF2-40B4-BE49-F238E27FC236}">
                    <a16:creationId xmlns:a16="http://schemas.microsoft.com/office/drawing/2014/main" id="{0F4A5164-EF8A-CC45-9046-A2AA262BF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3113" y="4225925"/>
                <a:ext cx="14287" cy="7938"/>
              </a:xfrm>
              <a:custGeom>
                <a:avLst/>
                <a:gdLst>
                  <a:gd name="T0" fmla="*/ 5099726 w 39"/>
                  <a:gd name="T1" fmla="*/ 0 h 20"/>
                  <a:gd name="T2" fmla="*/ 5099726 w 39"/>
                  <a:gd name="T3" fmla="*/ 0 h 20"/>
                  <a:gd name="T4" fmla="*/ 0 w 39"/>
                  <a:gd name="T5" fmla="*/ 2993023 h 20"/>
                  <a:gd name="T6" fmla="*/ 5099726 w 39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20">
                    <a:moveTo>
                      <a:pt x="38" y="0"/>
                    </a:moveTo>
                    <a:lnTo>
                      <a:pt x="38" y="0"/>
                    </a:lnTo>
                    <a:cubicBezTo>
                      <a:pt x="19" y="0"/>
                      <a:pt x="0" y="19"/>
                      <a:pt x="0" y="19"/>
                    </a:cubicBezTo>
                    <a:lnTo>
                      <a:pt x="38" y="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7" name="Freeform 85">
                <a:extLst>
                  <a:ext uri="{FF2B5EF4-FFF2-40B4-BE49-F238E27FC236}">
                    <a16:creationId xmlns:a16="http://schemas.microsoft.com/office/drawing/2014/main" id="{7837C764-AA7B-6C4C-850E-B5B37D1C6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3900" y="4232275"/>
                <a:ext cx="14288" cy="7938"/>
              </a:xfrm>
              <a:custGeom>
                <a:avLst/>
                <a:gdLst>
                  <a:gd name="T0" fmla="*/ 0 w 39"/>
                  <a:gd name="T1" fmla="*/ 0 h 20"/>
                  <a:gd name="T2" fmla="*/ 0 w 39"/>
                  <a:gd name="T3" fmla="*/ 0 h 20"/>
                  <a:gd name="T4" fmla="*/ 5100450 w 39"/>
                  <a:gd name="T5" fmla="*/ 2993023 h 20"/>
                  <a:gd name="T6" fmla="*/ 0 w 39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9" y="0"/>
                      <a:pt x="38" y="19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8" name="Freeform 86">
                <a:extLst>
                  <a:ext uri="{FF2B5EF4-FFF2-40B4-BE49-F238E27FC236}">
                    <a16:creationId xmlns:a16="http://schemas.microsoft.com/office/drawing/2014/main" id="{274F2A73-E714-3F4B-89C4-E6D31DE3D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538" y="4232275"/>
                <a:ext cx="7937" cy="1588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2992249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79" name="Freeform 87">
                <a:extLst>
                  <a:ext uri="{FF2B5EF4-FFF2-40B4-BE49-F238E27FC236}">
                    <a16:creationId xmlns:a16="http://schemas.microsoft.com/office/drawing/2014/main" id="{AEC7A8C7-BFC4-3246-8B64-39CCB05BF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3900" y="4102100"/>
                <a:ext cx="20638" cy="55563"/>
              </a:xfrm>
              <a:custGeom>
                <a:avLst/>
                <a:gdLst>
                  <a:gd name="T0" fmla="*/ 7216895 w 58"/>
                  <a:gd name="T1" fmla="*/ 0 h 153"/>
                  <a:gd name="T2" fmla="*/ 4811145 w 58"/>
                  <a:gd name="T3" fmla="*/ 20046259 h 153"/>
                  <a:gd name="T4" fmla="*/ 0 w 58"/>
                  <a:gd name="T5" fmla="*/ 12528912 h 1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53">
                    <a:moveTo>
                      <a:pt x="57" y="0"/>
                    </a:moveTo>
                    <a:lnTo>
                      <a:pt x="38" y="152"/>
                    </a:lnTo>
                    <a:lnTo>
                      <a:pt x="0" y="95"/>
                    </a:ln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6680" name="Freeform 88">
                <a:extLst>
                  <a:ext uri="{FF2B5EF4-FFF2-40B4-BE49-F238E27FC236}">
                    <a16:creationId xmlns:a16="http://schemas.microsoft.com/office/drawing/2014/main" id="{4D888AFA-2236-A84E-BBA3-9A040A6F4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000" y="4005263"/>
                <a:ext cx="136525" cy="144462"/>
              </a:xfrm>
              <a:custGeom>
                <a:avLst/>
                <a:gdLst>
                  <a:gd name="T0" fmla="*/ 24396408 w 381"/>
                  <a:gd name="T1" fmla="*/ 51913374 h 401"/>
                  <a:gd name="T2" fmla="*/ 24396408 w 381"/>
                  <a:gd name="T3" fmla="*/ 51913374 h 401"/>
                  <a:gd name="T4" fmla="*/ 46481925 w 381"/>
                  <a:gd name="T5" fmla="*/ 7397463 h 401"/>
                  <a:gd name="T6" fmla="*/ 46481925 w 381"/>
                  <a:gd name="T7" fmla="*/ 7397463 h 401"/>
                  <a:gd name="T8" fmla="*/ 24396408 w 381"/>
                  <a:gd name="T9" fmla="*/ 0 h 401"/>
                  <a:gd name="T10" fmla="*/ 4750783 w 381"/>
                  <a:gd name="T11" fmla="*/ 7397463 h 401"/>
                  <a:gd name="T12" fmla="*/ 2311250 w 381"/>
                  <a:gd name="T13" fmla="*/ 7397463 h 401"/>
                  <a:gd name="T14" fmla="*/ 24396408 w 381"/>
                  <a:gd name="T15" fmla="*/ 51913374 h 4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1" h="401">
                    <a:moveTo>
                      <a:pt x="190" y="400"/>
                    </a:moveTo>
                    <a:lnTo>
                      <a:pt x="190" y="400"/>
                    </a:lnTo>
                    <a:cubicBezTo>
                      <a:pt x="380" y="267"/>
                      <a:pt x="362" y="57"/>
                      <a:pt x="362" y="57"/>
                    </a:cubicBezTo>
                    <a:cubicBezTo>
                      <a:pt x="304" y="57"/>
                      <a:pt x="228" y="19"/>
                      <a:pt x="190" y="0"/>
                    </a:cubicBezTo>
                    <a:cubicBezTo>
                      <a:pt x="171" y="19"/>
                      <a:pt x="76" y="57"/>
                      <a:pt x="37" y="57"/>
                    </a:cubicBezTo>
                    <a:cubicBezTo>
                      <a:pt x="37" y="57"/>
                      <a:pt x="37" y="57"/>
                      <a:pt x="18" y="57"/>
                    </a:cubicBezTo>
                    <a:cubicBezTo>
                      <a:pt x="18" y="57"/>
                      <a:pt x="0" y="267"/>
                      <a:pt x="190" y="40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93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81" name="Freeform 89">
                <a:extLst>
                  <a:ext uri="{FF2B5EF4-FFF2-40B4-BE49-F238E27FC236}">
                    <a16:creationId xmlns:a16="http://schemas.microsoft.com/office/drawing/2014/main" id="{7642480A-8973-9547-BCCD-464363319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288" y="4013200"/>
                <a:ext cx="117475" cy="130175"/>
              </a:xfrm>
              <a:custGeom>
                <a:avLst/>
                <a:gdLst>
                  <a:gd name="T0" fmla="*/ 42202714 w 326"/>
                  <a:gd name="T1" fmla="*/ 4886762 h 363"/>
                  <a:gd name="T2" fmla="*/ 42202714 w 326"/>
                  <a:gd name="T3" fmla="*/ 4886762 h 363"/>
                  <a:gd name="T4" fmla="*/ 39605651 w 326"/>
                  <a:gd name="T5" fmla="*/ 4886762 h 363"/>
                  <a:gd name="T6" fmla="*/ 19867689 w 326"/>
                  <a:gd name="T7" fmla="*/ 0 h 363"/>
                  <a:gd name="T8" fmla="*/ 0 w 326"/>
                  <a:gd name="T9" fmla="*/ 4886762 h 363"/>
                  <a:gd name="T10" fmla="*/ 0 w 326"/>
                  <a:gd name="T11" fmla="*/ 4886762 h 363"/>
                  <a:gd name="T12" fmla="*/ 0 w 326"/>
                  <a:gd name="T13" fmla="*/ 9773525 h 363"/>
                  <a:gd name="T14" fmla="*/ 2597062 w 326"/>
                  <a:gd name="T15" fmla="*/ 19547408 h 363"/>
                  <a:gd name="T16" fmla="*/ 19867689 w 326"/>
                  <a:gd name="T17" fmla="*/ 46553162 h 363"/>
                  <a:gd name="T18" fmla="*/ 39605651 w 326"/>
                  <a:gd name="T19" fmla="*/ 19547408 h 363"/>
                  <a:gd name="T20" fmla="*/ 39605651 w 326"/>
                  <a:gd name="T21" fmla="*/ 9773525 h 363"/>
                  <a:gd name="T22" fmla="*/ 42202714 w 326"/>
                  <a:gd name="T23" fmla="*/ 4886762 h 3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363">
                    <a:moveTo>
                      <a:pt x="325" y="38"/>
                    </a:moveTo>
                    <a:lnTo>
                      <a:pt x="325" y="38"/>
                    </a:lnTo>
                    <a:cubicBezTo>
                      <a:pt x="305" y="38"/>
                      <a:pt x="305" y="38"/>
                      <a:pt x="305" y="38"/>
                    </a:cubicBezTo>
                    <a:cubicBezTo>
                      <a:pt x="267" y="38"/>
                      <a:pt x="191" y="19"/>
                      <a:pt x="153" y="0"/>
                    </a:cubicBezTo>
                    <a:cubicBezTo>
                      <a:pt x="134" y="19"/>
                      <a:pt x="39" y="38"/>
                      <a:pt x="0" y="38"/>
                    </a:cubicBezTo>
                    <a:cubicBezTo>
                      <a:pt x="0" y="57"/>
                      <a:pt x="0" y="57"/>
                      <a:pt x="0" y="76"/>
                    </a:cubicBezTo>
                    <a:cubicBezTo>
                      <a:pt x="0" y="96"/>
                      <a:pt x="0" y="133"/>
                      <a:pt x="20" y="152"/>
                    </a:cubicBezTo>
                    <a:cubicBezTo>
                      <a:pt x="39" y="229"/>
                      <a:pt x="96" y="305"/>
                      <a:pt x="153" y="362"/>
                    </a:cubicBezTo>
                    <a:cubicBezTo>
                      <a:pt x="229" y="305"/>
                      <a:pt x="267" y="229"/>
                      <a:pt x="305" y="152"/>
                    </a:cubicBezTo>
                    <a:cubicBezTo>
                      <a:pt x="305" y="133"/>
                      <a:pt x="305" y="96"/>
                      <a:pt x="305" y="76"/>
                    </a:cubicBezTo>
                    <a:cubicBezTo>
                      <a:pt x="325" y="57"/>
                      <a:pt x="325" y="57"/>
                      <a:pt x="325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82" name="Freeform 90">
                <a:extLst>
                  <a:ext uri="{FF2B5EF4-FFF2-40B4-BE49-F238E27FC236}">
                    <a16:creationId xmlns:a16="http://schemas.microsoft.com/office/drawing/2014/main" id="{00827F44-6438-2447-9736-23D77E83D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288" y="4017963"/>
                <a:ext cx="34925" cy="93662"/>
              </a:xfrm>
              <a:custGeom>
                <a:avLst/>
                <a:gdLst>
                  <a:gd name="T0" fmla="*/ 2592731 w 97"/>
                  <a:gd name="T1" fmla="*/ 18047112 h 259"/>
                  <a:gd name="T2" fmla="*/ 0 w 97"/>
                  <a:gd name="T3" fmla="*/ 8108092 h 259"/>
                  <a:gd name="T4" fmla="*/ 0 w 97"/>
                  <a:gd name="T5" fmla="*/ 3138581 h 259"/>
                  <a:gd name="T6" fmla="*/ 12445182 w 97"/>
                  <a:gd name="T7" fmla="*/ 0 h 259"/>
                  <a:gd name="T8" fmla="*/ 12445182 w 97"/>
                  <a:gd name="T9" fmla="*/ 33740018 h 259"/>
                  <a:gd name="T10" fmla="*/ 2592731 w 97"/>
                  <a:gd name="T11" fmla="*/ 18047112 h 2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7" h="259">
                    <a:moveTo>
                      <a:pt x="20" y="138"/>
                    </a:moveTo>
                    <a:lnTo>
                      <a:pt x="0" y="62"/>
                    </a:lnTo>
                    <a:lnTo>
                      <a:pt x="0" y="24"/>
                    </a:lnTo>
                    <a:lnTo>
                      <a:pt x="96" y="0"/>
                    </a:lnTo>
                    <a:lnTo>
                      <a:pt x="96" y="258"/>
                    </a:lnTo>
                    <a:lnTo>
                      <a:pt x="20" y="138"/>
                    </a:ln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83" name="Freeform 91">
                <a:extLst>
                  <a:ext uri="{FF2B5EF4-FFF2-40B4-BE49-F238E27FC236}">
                    <a16:creationId xmlns:a16="http://schemas.microsoft.com/office/drawing/2014/main" id="{5A368EB8-6654-5B46-9659-3372A5855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3900" y="4017963"/>
                <a:ext cx="41275" cy="96837"/>
              </a:xfrm>
              <a:custGeom>
                <a:avLst/>
                <a:gdLst>
                  <a:gd name="T0" fmla="*/ 14559756 w 116"/>
                  <a:gd name="T1" fmla="*/ 2980708 h 269"/>
                  <a:gd name="T2" fmla="*/ 12027748 w 116"/>
                  <a:gd name="T3" fmla="*/ 7904995 h 269"/>
                  <a:gd name="T4" fmla="*/ 12027748 w 116"/>
                  <a:gd name="T5" fmla="*/ 17753930 h 269"/>
                  <a:gd name="T6" fmla="*/ 0 w 116"/>
                  <a:gd name="T7" fmla="*/ 34730644 h 269"/>
                  <a:gd name="T8" fmla="*/ 0 w 116"/>
                  <a:gd name="T9" fmla="*/ 0 h 269"/>
                  <a:gd name="T10" fmla="*/ 12027748 w 116"/>
                  <a:gd name="T11" fmla="*/ 2980708 h 269"/>
                  <a:gd name="T12" fmla="*/ 14559756 w 116"/>
                  <a:gd name="T13" fmla="*/ 2980708 h 2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6" h="269">
                    <a:moveTo>
                      <a:pt x="115" y="23"/>
                    </a:moveTo>
                    <a:lnTo>
                      <a:pt x="95" y="61"/>
                    </a:lnTo>
                    <a:lnTo>
                      <a:pt x="95" y="137"/>
                    </a:lnTo>
                    <a:lnTo>
                      <a:pt x="0" y="268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115" y="23"/>
                    </a:lnTo>
                  </a:path>
                </a:pathLst>
              </a:custGeom>
              <a:solidFill>
                <a:srgbClr val="C0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C093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84" name="Freeform 92">
                <a:extLst>
                  <a:ext uri="{FF2B5EF4-FFF2-40B4-BE49-F238E27FC236}">
                    <a16:creationId xmlns:a16="http://schemas.microsoft.com/office/drawing/2014/main" id="{CFAF827F-86F7-1B41-B7E7-7BB37F6C5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288" y="4013200"/>
                <a:ext cx="117475" cy="130175"/>
              </a:xfrm>
              <a:custGeom>
                <a:avLst/>
                <a:gdLst>
                  <a:gd name="T0" fmla="*/ 42202714 w 326"/>
                  <a:gd name="T1" fmla="*/ 4886762 h 363"/>
                  <a:gd name="T2" fmla="*/ 39605651 w 326"/>
                  <a:gd name="T3" fmla="*/ 9773525 h 363"/>
                  <a:gd name="T4" fmla="*/ 39605651 w 326"/>
                  <a:gd name="T5" fmla="*/ 19547408 h 363"/>
                  <a:gd name="T6" fmla="*/ 19867689 w 326"/>
                  <a:gd name="T7" fmla="*/ 46553162 h 363"/>
                  <a:gd name="T8" fmla="*/ 2597062 w 326"/>
                  <a:gd name="T9" fmla="*/ 19547408 h 363"/>
                  <a:gd name="T10" fmla="*/ 0 w 326"/>
                  <a:gd name="T11" fmla="*/ 9773525 h 363"/>
                  <a:gd name="T12" fmla="*/ 0 w 326"/>
                  <a:gd name="T13" fmla="*/ 4886762 h 363"/>
                  <a:gd name="T14" fmla="*/ 0 w 326"/>
                  <a:gd name="T15" fmla="*/ 4886762 h 363"/>
                  <a:gd name="T16" fmla="*/ 19867689 w 326"/>
                  <a:gd name="T17" fmla="*/ 0 h 363"/>
                  <a:gd name="T18" fmla="*/ 39605651 w 326"/>
                  <a:gd name="T19" fmla="*/ 4886762 h 363"/>
                  <a:gd name="T20" fmla="*/ 42202714 w 326"/>
                  <a:gd name="T21" fmla="*/ 4886762 h 363"/>
                  <a:gd name="T22" fmla="*/ 42202714 w 326"/>
                  <a:gd name="T23" fmla="*/ 4886762 h 3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6" h="363">
                    <a:moveTo>
                      <a:pt x="325" y="38"/>
                    </a:moveTo>
                    <a:cubicBezTo>
                      <a:pt x="325" y="57"/>
                      <a:pt x="325" y="57"/>
                      <a:pt x="305" y="76"/>
                    </a:cubicBezTo>
                    <a:cubicBezTo>
                      <a:pt x="305" y="96"/>
                      <a:pt x="305" y="133"/>
                      <a:pt x="305" y="152"/>
                    </a:cubicBezTo>
                    <a:cubicBezTo>
                      <a:pt x="267" y="229"/>
                      <a:pt x="229" y="305"/>
                      <a:pt x="153" y="362"/>
                    </a:cubicBezTo>
                    <a:cubicBezTo>
                      <a:pt x="96" y="305"/>
                      <a:pt x="39" y="229"/>
                      <a:pt x="20" y="152"/>
                    </a:cubicBezTo>
                    <a:cubicBezTo>
                      <a:pt x="0" y="133"/>
                      <a:pt x="0" y="96"/>
                      <a:pt x="0" y="76"/>
                    </a:cubicBezTo>
                    <a:cubicBezTo>
                      <a:pt x="0" y="57"/>
                      <a:pt x="0" y="57"/>
                      <a:pt x="0" y="38"/>
                    </a:cubicBezTo>
                    <a:cubicBezTo>
                      <a:pt x="39" y="38"/>
                      <a:pt x="134" y="19"/>
                      <a:pt x="153" y="0"/>
                    </a:cubicBezTo>
                    <a:cubicBezTo>
                      <a:pt x="191" y="19"/>
                      <a:pt x="267" y="38"/>
                      <a:pt x="305" y="38"/>
                    </a:cubicBezTo>
                    <a:cubicBezTo>
                      <a:pt x="305" y="38"/>
                      <a:pt x="305" y="38"/>
                      <a:pt x="325" y="38"/>
                    </a:cubicBezTo>
                  </a:path>
                </a:pathLst>
              </a:custGeom>
              <a:noFill/>
              <a:ln w="9525" cap="flat">
                <a:solidFill>
                  <a:srgbClr val="C0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26633" name="Google Shape;615;p19">
              <a:extLst>
                <a:ext uri="{FF2B5EF4-FFF2-40B4-BE49-F238E27FC236}">
                  <a16:creationId xmlns:a16="http://schemas.microsoft.com/office/drawing/2014/main" id="{73EB9FEA-8CE5-5D43-89E8-5727CCC43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305435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34" name="Google Shape;615;p19">
              <a:extLst>
                <a:ext uri="{FF2B5EF4-FFF2-40B4-BE49-F238E27FC236}">
                  <a16:creationId xmlns:a16="http://schemas.microsoft.com/office/drawing/2014/main" id="{AF3ED52C-4871-CC44-B299-7402663EF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406876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35" name="Google Shape;615;p19">
              <a:extLst>
                <a:ext uri="{FF2B5EF4-FFF2-40B4-BE49-F238E27FC236}">
                  <a16:creationId xmlns:a16="http://schemas.microsoft.com/office/drawing/2014/main" id="{A9CDD010-B17C-0D4A-9D67-CF8AA6F9C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51212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36" name="Google Shape;615;p19">
              <a:extLst>
                <a:ext uri="{FF2B5EF4-FFF2-40B4-BE49-F238E27FC236}">
                  <a16:creationId xmlns:a16="http://schemas.microsoft.com/office/drawing/2014/main" id="{D7D11628-17B5-A74F-B47E-113A66E44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613568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9783BEA-74CF-6E42-B016-4223713CD194}"/>
              </a:ext>
            </a:extLst>
          </p:cNvPr>
          <p:cNvGrpSpPr/>
          <p:nvPr/>
        </p:nvGrpSpPr>
        <p:grpSpPr>
          <a:xfrm>
            <a:off x="5226844" y="915459"/>
            <a:ext cx="6454510" cy="5013854"/>
            <a:chOff x="6272213" y="1098550"/>
            <a:chExt cx="7745412" cy="6016625"/>
          </a:xfrm>
        </p:grpSpPr>
        <p:grpSp>
          <p:nvGrpSpPr>
            <p:cNvPr id="28678" name="Group 3">
              <a:extLst>
                <a:ext uri="{FF2B5EF4-FFF2-40B4-BE49-F238E27FC236}">
                  <a16:creationId xmlns:a16="http://schemas.microsoft.com/office/drawing/2014/main" id="{5B6B97AE-9C66-B949-B506-F57FFEC02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2213" y="1098550"/>
              <a:ext cx="7745412" cy="6016625"/>
              <a:chOff x="12542838" y="2195513"/>
              <a:chExt cx="15490825" cy="12034837"/>
            </a:xfrm>
          </p:grpSpPr>
          <p:sp>
            <p:nvSpPr>
              <p:cNvPr id="28689" name="Freeform 22">
                <a:extLst>
                  <a:ext uri="{FF2B5EF4-FFF2-40B4-BE49-F238E27FC236}">
                    <a16:creationId xmlns:a16="http://schemas.microsoft.com/office/drawing/2014/main" id="{78317990-F070-FD45-9843-3D140A56E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4263" y="8977313"/>
                <a:ext cx="5108575" cy="4189412"/>
              </a:xfrm>
              <a:custGeom>
                <a:avLst/>
                <a:gdLst>
                  <a:gd name="T0" fmla="*/ 237021177 w 14191"/>
                  <a:gd name="T1" fmla="*/ 789675186 h 11639"/>
                  <a:gd name="T2" fmla="*/ 165357492 w 14191"/>
                  <a:gd name="T3" fmla="*/ 649101499 h 11639"/>
                  <a:gd name="T4" fmla="*/ 123500008 w 14191"/>
                  <a:gd name="T5" fmla="*/ 614508524 h 11639"/>
                  <a:gd name="T6" fmla="*/ 29676245 w 14191"/>
                  <a:gd name="T7" fmla="*/ 547914187 h 11639"/>
                  <a:gd name="T8" fmla="*/ 32138556 w 14191"/>
                  <a:gd name="T9" fmla="*/ 523167896 h 11639"/>
                  <a:gd name="T10" fmla="*/ 162895541 w 14191"/>
                  <a:gd name="T11" fmla="*/ 542861264 h 11639"/>
                  <a:gd name="T12" fmla="*/ 291319810 w 14191"/>
                  <a:gd name="T13" fmla="*/ 503474528 h 11639"/>
                  <a:gd name="T14" fmla="*/ 382422071 w 14191"/>
                  <a:gd name="T15" fmla="*/ 496089515 h 11639"/>
                  <a:gd name="T16" fmla="*/ 421947200 w 14191"/>
                  <a:gd name="T17" fmla="*/ 454111888 h 11639"/>
                  <a:gd name="T18" fmla="*/ 402249433 w 14191"/>
                  <a:gd name="T19" fmla="*/ 350462905 h 11639"/>
                  <a:gd name="T20" fmla="*/ 434387629 w 14191"/>
                  <a:gd name="T21" fmla="*/ 229582225 h 11639"/>
                  <a:gd name="T22" fmla="*/ 505921719 w 14191"/>
                  <a:gd name="T23" fmla="*/ 232043896 h 11639"/>
                  <a:gd name="T24" fmla="*/ 589896598 w 14191"/>
                  <a:gd name="T25" fmla="*/ 209759637 h 11639"/>
                  <a:gd name="T26" fmla="*/ 602207432 w 14191"/>
                  <a:gd name="T27" fmla="*/ 138112017 h 11639"/>
                  <a:gd name="T28" fmla="*/ 626829820 w 14191"/>
                  <a:gd name="T29" fmla="*/ 239428909 h 11639"/>
                  <a:gd name="T30" fmla="*/ 696031194 w 14191"/>
                  <a:gd name="T31" fmla="*/ 335563298 h 11639"/>
                  <a:gd name="T32" fmla="*/ 831842036 w 14191"/>
                  <a:gd name="T33" fmla="*/ 389979221 h 11639"/>
                  <a:gd name="T34" fmla="*/ 1053960472 w 14191"/>
                  <a:gd name="T35" fmla="*/ 456573559 h 11639"/>
                  <a:gd name="T36" fmla="*/ 1194695936 w 14191"/>
                  <a:gd name="T37" fmla="*/ 370156273 h 11639"/>
                  <a:gd name="T38" fmla="*/ 1204544819 w 14191"/>
                  <a:gd name="T39" fmla="*/ 197451282 h 11639"/>
                  <a:gd name="T40" fmla="*/ 1276078909 w 14191"/>
                  <a:gd name="T41" fmla="*/ 180219585 h 11639"/>
                  <a:gd name="T42" fmla="*/ 1226704897 w 14191"/>
                  <a:gd name="T43" fmla="*/ 69056008 h 11639"/>
                  <a:gd name="T44" fmla="*/ 1261305404 w 14191"/>
                  <a:gd name="T45" fmla="*/ 17231697 h 11639"/>
                  <a:gd name="T46" fmla="*/ 1434049828 w 14191"/>
                  <a:gd name="T47" fmla="*/ 27078381 h 11639"/>
                  <a:gd name="T48" fmla="*/ 1550162903 w 14191"/>
                  <a:gd name="T49" fmla="*/ 71647260 h 11639"/>
                  <a:gd name="T50" fmla="*/ 1619234682 w 14191"/>
                  <a:gd name="T51" fmla="*/ 0 h 11639"/>
                  <a:gd name="T52" fmla="*/ 1671071004 w 14191"/>
                  <a:gd name="T53" fmla="*/ 101187312 h 11639"/>
                  <a:gd name="T54" fmla="*/ 1621696992 w 14191"/>
                  <a:gd name="T55" fmla="*/ 91340628 h 11639"/>
                  <a:gd name="T56" fmla="*/ 1599536915 w 14191"/>
                  <a:gd name="T57" fmla="*/ 244352251 h 11639"/>
                  <a:gd name="T58" fmla="*/ 1557419880 w 14191"/>
                  <a:gd name="T59" fmla="*/ 360309589 h 11639"/>
                  <a:gd name="T60" fmla="*/ 1451414879 w 14191"/>
                  <a:gd name="T61" fmla="*/ 471343585 h 11639"/>
                  <a:gd name="T62" fmla="*/ 1532797852 w 14191"/>
                  <a:gd name="T63" fmla="*/ 498551186 h 11639"/>
                  <a:gd name="T64" fmla="*/ 1656167904 w 14191"/>
                  <a:gd name="T65" fmla="*/ 535605832 h 11639"/>
                  <a:gd name="T66" fmla="*/ 1764894407 w 14191"/>
                  <a:gd name="T67" fmla="*/ 673717849 h 11639"/>
                  <a:gd name="T68" fmla="*/ 1826579613 w 14191"/>
                  <a:gd name="T69" fmla="*/ 814421477 h 11639"/>
                  <a:gd name="T70" fmla="*/ 1759970145 w 14191"/>
                  <a:gd name="T71" fmla="*/ 826729832 h 11639"/>
                  <a:gd name="T72" fmla="*/ 1646319021 w 14191"/>
                  <a:gd name="T73" fmla="*/ 760135134 h 11639"/>
                  <a:gd name="T74" fmla="*/ 1560011786 w 14191"/>
                  <a:gd name="T75" fmla="*/ 856399104 h 11639"/>
                  <a:gd name="T76" fmla="*/ 1562474097 w 14191"/>
                  <a:gd name="T77" fmla="*/ 952663074 h 11639"/>
                  <a:gd name="T78" fmla="*/ 1458801452 w 14191"/>
                  <a:gd name="T79" fmla="*/ 856399104 h 11639"/>
                  <a:gd name="T80" fmla="*/ 1527873230 w 14191"/>
                  <a:gd name="T81" fmla="*/ 777366831 h 11639"/>
                  <a:gd name="T82" fmla="*/ 1444028307 w 14191"/>
                  <a:gd name="T83" fmla="*/ 720619178 h 11639"/>
                  <a:gd name="T84" fmla="*/ 1367440000 w 14191"/>
                  <a:gd name="T85" fmla="*/ 705849152 h 11639"/>
                  <a:gd name="T86" fmla="*/ 1332969088 w 14191"/>
                  <a:gd name="T87" fmla="*/ 876092472 h 11639"/>
                  <a:gd name="T88" fmla="*/ 1421738634 w 14191"/>
                  <a:gd name="T89" fmla="*/ 992049810 h 11639"/>
                  <a:gd name="T90" fmla="*/ 1392191984 w 14191"/>
                  <a:gd name="T91" fmla="*/ 1063697070 h 11639"/>
                  <a:gd name="T92" fmla="*/ 1374826933 w 14191"/>
                  <a:gd name="T93" fmla="*/ 1206862009 h 11639"/>
                  <a:gd name="T94" fmla="*/ 1276078909 w 14191"/>
                  <a:gd name="T95" fmla="*/ 1197015325 h 11639"/>
                  <a:gd name="T96" fmla="*/ 1088560979 w 14191"/>
                  <a:gd name="T97" fmla="*/ 1224093706 h 11639"/>
                  <a:gd name="T98" fmla="*/ 1009510722 w 14191"/>
                  <a:gd name="T99" fmla="*/ 1354950651 h 11639"/>
                  <a:gd name="T100" fmla="*/ 913225009 w 14191"/>
                  <a:gd name="T101" fmla="*/ 1507832693 h 11639"/>
                  <a:gd name="T102" fmla="*/ 688515026 w 14191"/>
                  <a:gd name="T103" fmla="*/ 1503038932 h 11639"/>
                  <a:gd name="T104" fmla="*/ 641732561 w 14191"/>
                  <a:gd name="T105" fmla="*/ 1436315014 h 11639"/>
                  <a:gd name="T106" fmla="*/ 589896598 w 14191"/>
                  <a:gd name="T107" fmla="*/ 1201809087 h 11639"/>
                  <a:gd name="T108" fmla="*/ 498535146 w 14191"/>
                  <a:gd name="T109" fmla="*/ 1142599762 h 11639"/>
                  <a:gd name="T110" fmla="*/ 407173695 w 14191"/>
                  <a:gd name="T111" fmla="*/ 1154908117 h 11639"/>
                  <a:gd name="T112" fmla="*/ 338101916 w 14191"/>
                  <a:gd name="T113" fmla="*/ 1061235399 h 11639"/>
                  <a:gd name="T114" fmla="*/ 286395189 w 14191"/>
                  <a:gd name="T115" fmla="*/ 942686810 h 116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191" h="11639">
                    <a:moveTo>
                      <a:pt x="2229" y="7086"/>
                    </a:moveTo>
                    <a:lnTo>
                      <a:pt x="2210" y="6933"/>
                    </a:lnTo>
                    <a:lnTo>
                      <a:pt x="2172" y="6877"/>
                    </a:lnTo>
                    <a:lnTo>
                      <a:pt x="2134" y="6819"/>
                    </a:lnTo>
                    <a:lnTo>
                      <a:pt x="2077" y="6762"/>
                    </a:lnTo>
                    <a:lnTo>
                      <a:pt x="2019" y="6705"/>
                    </a:lnTo>
                    <a:lnTo>
                      <a:pt x="1981" y="6572"/>
                    </a:lnTo>
                    <a:lnTo>
                      <a:pt x="1867" y="6400"/>
                    </a:lnTo>
                    <a:lnTo>
                      <a:pt x="1848" y="6324"/>
                    </a:lnTo>
                    <a:lnTo>
                      <a:pt x="1848" y="6171"/>
                    </a:lnTo>
                    <a:lnTo>
                      <a:pt x="1829" y="6095"/>
                    </a:lnTo>
                    <a:lnTo>
                      <a:pt x="1714" y="5886"/>
                    </a:lnTo>
                    <a:lnTo>
                      <a:pt x="1696" y="5829"/>
                    </a:lnTo>
                    <a:lnTo>
                      <a:pt x="1677" y="5658"/>
                    </a:lnTo>
                    <a:lnTo>
                      <a:pt x="1619" y="5505"/>
                    </a:lnTo>
                    <a:lnTo>
                      <a:pt x="1581" y="5391"/>
                    </a:lnTo>
                    <a:lnTo>
                      <a:pt x="1543" y="5277"/>
                    </a:lnTo>
                    <a:lnTo>
                      <a:pt x="1524" y="5257"/>
                    </a:lnTo>
                    <a:lnTo>
                      <a:pt x="1505" y="5219"/>
                    </a:lnTo>
                    <a:lnTo>
                      <a:pt x="1486" y="5162"/>
                    </a:lnTo>
                    <a:lnTo>
                      <a:pt x="1467" y="5124"/>
                    </a:lnTo>
                    <a:lnTo>
                      <a:pt x="1276" y="5010"/>
                    </a:lnTo>
                    <a:lnTo>
                      <a:pt x="1220" y="4991"/>
                    </a:lnTo>
                    <a:lnTo>
                      <a:pt x="1162" y="4972"/>
                    </a:lnTo>
                    <a:lnTo>
                      <a:pt x="1029" y="4972"/>
                    </a:lnTo>
                    <a:lnTo>
                      <a:pt x="991" y="4972"/>
                    </a:lnTo>
                    <a:lnTo>
                      <a:pt x="953" y="4933"/>
                    </a:lnTo>
                    <a:lnTo>
                      <a:pt x="934" y="4819"/>
                    </a:lnTo>
                    <a:lnTo>
                      <a:pt x="934" y="4800"/>
                    </a:lnTo>
                    <a:lnTo>
                      <a:pt x="915" y="4781"/>
                    </a:lnTo>
                    <a:lnTo>
                      <a:pt x="915" y="4762"/>
                    </a:lnTo>
                    <a:lnTo>
                      <a:pt x="953" y="4743"/>
                    </a:lnTo>
                    <a:lnTo>
                      <a:pt x="953" y="4724"/>
                    </a:lnTo>
                    <a:lnTo>
                      <a:pt x="953" y="4667"/>
                    </a:lnTo>
                    <a:lnTo>
                      <a:pt x="934" y="4629"/>
                    </a:lnTo>
                    <a:lnTo>
                      <a:pt x="915" y="4571"/>
                    </a:lnTo>
                    <a:lnTo>
                      <a:pt x="895" y="4534"/>
                    </a:lnTo>
                    <a:lnTo>
                      <a:pt x="705" y="4400"/>
                    </a:lnTo>
                    <a:lnTo>
                      <a:pt x="305" y="4305"/>
                    </a:lnTo>
                    <a:lnTo>
                      <a:pt x="286" y="4305"/>
                    </a:lnTo>
                    <a:lnTo>
                      <a:pt x="267" y="4286"/>
                    </a:lnTo>
                    <a:lnTo>
                      <a:pt x="248" y="4286"/>
                    </a:lnTo>
                    <a:lnTo>
                      <a:pt x="229" y="4229"/>
                    </a:lnTo>
                    <a:lnTo>
                      <a:pt x="229" y="4210"/>
                    </a:lnTo>
                    <a:lnTo>
                      <a:pt x="114" y="4114"/>
                    </a:lnTo>
                    <a:lnTo>
                      <a:pt x="77" y="4076"/>
                    </a:lnTo>
                    <a:lnTo>
                      <a:pt x="57" y="4076"/>
                    </a:lnTo>
                    <a:lnTo>
                      <a:pt x="38" y="4057"/>
                    </a:lnTo>
                    <a:lnTo>
                      <a:pt x="19" y="4038"/>
                    </a:lnTo>
                    <a:lnTo>
                      <a:pt x="0" y="3962"/>
                    </a:lnTo>
                    <a:lnTo>
                      <a:pt x="0" y="3943"/>
                    </a:lnTo>
                    <a:lnTo>
                      <a:pt x="77" y="3905"/>
                    </a:lnTo>
                    <a:lnTo>
                      <a:pt x="153" y="3962"/>
                    </a:lnTo>
                    <a:lnTo>
                      <a:pt x="248" y="4038"/>
                    </a:lnTo>
                    <a:lnTo>
                      <a:pt x="305" y="4076"/>
                    </a:lnTo>
                    <a:lnTo>
                      <a:pt x="381" y="4076"/>
                    </a:lnTo>
                    <a:lnTo>
                      <a:pt x="458" y="4057"/>
                    </a:lnTo>
                    <a:lnTo>
                      <a:pt x="590" y="4000"/>
                    </a:lnTo>
                    <a:lnTo>
                      <a:pt x="705" y="3981"/>
                    </a:lnTo>
                    <a:lnTo>
                      <a:pt x="819" y="3981"/>
                    </a:lnTo>
                    <a:lnTo>
                      <a:pt x="915" y="4019"/>
                    </a:lnTo>
                    <a:lnTo>
                      <a:pt x="1010" y="4076"/>
                    </a:lnTo>
                    <a:lnTo>
                      <a:pt x="1086" y="4134"/>
                    </a:lnTo>
                    <a:lnTo>
                      <a:pt x="1162" y="4171"/>
                    </a:lnTo>
                    <a:lnTo>
                      <a:pt x="1257" y="4190"/>
                    </a:lnTo>
                    <a:lnTo>
                      <a:pt x="1352" y="4190"/>
                    </a:lnTo>
                    <a:lnTo>
                      <a:pt x="1448" y="4171"/>
                    </a:lnTo>
                    <a:lnTo>
                      <a:pt x="1505" y="4134"/>
                    </a:lnTo>
                    <a:lnTo>
                      <a:pt x="1562" y="4095"/>
                    </a:lnTo>
                    <a:lnTo>
                      <a:pt x="1638" y="4038"/>
                    </a:lnTo>
                    <a:lnTo>
                      <a:pt x="1714" y="3962"/>
                    </a:lnTo>
                    <a:lnTo>
                      <a:pt x="1791" y="3924"/>
                    </a:lnTo>
                    <a:lnTo>
                      <a:pt x="1886" y="3905"/>
                    </a:lnTo>
                    <a:lnTo>
                      <a:pt x="2000" y="3905"/>
                    </a:lnTo>
                    <a:lnTo>
                      <a:pt x="2172" y="3924"/>
                    </a:lnTo>
                    <a:lnTo>
                      <a:pt x="2248" y="3886"/>
                    </a:lnTo>
                    <a:lnTo>
                      <a:pt x="2286" y="3829"/>
                    </a:lnTo>
                    <a:lnTo>
                      <a:pt x="2324" y="3848"/>
                    </a:lnTo>
                    <a:lnTo>
                      <a:pt x="2399" y="3829"/>
                    </a:lnTo>
                    <a:lnTo>
                      <a:pt x="2457" y="3791"/>
                    </a:lnTo>
                    <a:lnTo>
                      <a:pt x="2494" y="3753"/>
                    </a:lnTo>
                    <a:lnTo>
                      <a:pt x="2552" y="3791"/>
                    </a:lnTo>
                    <a:lnTo>
                      <a:pt x="2628" y="3829"/>
                    </a:lnTo>
                    <a:lnTo>
                      <a:pt x="2704" y="3867"/>
                    </a:lnTo>
                    <a:lnTo>
                      <a:pt x="2761" y="3886"/>
                    </a:lnTo>
                    <a:lnTo>
                      <a:pt x="2838" y="3886"/>
                    </a:lnTo>
                    <a:lnTo>
                      <a:pt x="2951" y="3829"/>
                    </a:lnTo>
                    <a:lnTo>
                      <a:pt x="3028" y="3809"/>
                    </a:lnTo>
                    <a:lnTo>
                      <a:pt x="3200" y="3848"/>
                    </a:lnTo>
                    <a:lnTo>
                      <a:pt x="3256" y="3829"/>
                    </a:lnTo>
                    <a:lnTo>
                      <a:pt x="3276" y="3772"/>
                    </a:lnTo>
                    <a:lnTo>
                      <a:pt x="3276" y="3753"/>
                    </a:lnTo>
                    <a:lnTo>
                      <a:pt x="3256" y="3695"/>
                    </a:lnTo>
                    <a:lnTo>
                      <a:pt x="3237" y="3657"/>
                    </a:lnTo>
                    <a:lnTo>
                      <a:pt x="3237" y="3638"/>
                    </a:lnTo>
                    <a:lnTo>
                      <a:pt x="3256" y="3562"/>
                    </a:lnTo>
                    <a:lnTo>
                      <a:pt x="3256" y="3543"/>
                    </a:lnTo>
                    <a:lnTo>
                      <a:pt x="3256" y="3505"/>
                    </a:lnTo>
                    <a:lnTo>
                      <a:pt x="3295" y="3428"/>
                    </a:lnTo>
                    <a:lnTo>
                      <a:pt x="3295" y="3391"/>
                    </a:lnTo>
                    <a:lnTo>
                      <a:pt x="3295" y="3352"/>
                    </a:lnTo>
                    <a:lnTo>
                      <a:pt x="3295" y="3314"/>
                    </a:lnTo>
                    <a:lnTo>
                      <a:pt x="3352" y="3105"/>
                    </a:lnTo>
                    <a:lnTo>
                      <a:pt x="3371" y="3047"/>
                    </a:lnTo>
                    <a:lnTo>
                      <a:pt x="3352" y="2991"/>
                    </a:lnTo>
                    <a:lnTo>
                      <a:pt x="3295" y="2933"/>
                    </a:lnTo>
                    <a:lnTo>
                      <a:pt x="3104" y="2838"/>
                    </a:lnTo>
                    <a:lnTo>
                      <a:pt x="3066" y="2800"/>
                    </a:lnTo>
                    <a:lnTo>
                      <a:pt x="3104" y="2705"/>
                    </a:lnTo>
                    <a:lnTo>
                      <a:pt x="3066" y="2648"/>
                    </a:lnTo>
                    <a:lnTo>
                      <a:pt x="3028" y="2400"/>
                    </a:lnTo>
                    <a:lnTo>
                      <a:pt x="3009" y="2267"/>
                    </a:lnTo>
                    <a:lnTo>
                      <a:pt x="3047" y="2172"/>
                    </a:lnTo>
                    <a:lnTo>
                      <a:pt x="3104" y="2133"/>
                    </a:lnTo>
                    <a:lnTo>
                      <a:pt x="3180" y="2038"/>
                    </a:lnTo>
                    <a:lnTo>
                      <a:pt x="3295" y="1962"/>
                    </a:lnTo>
                    <a:lnTo>
                      <a:pt x="3314" y="1905"/>
                    </a:lnTo>
                    <a:lnTo>
                      <a:pt x="3314" y="1848"/>
                    </a:lnTo>
                    <a:lnTo>
                      <a:pt x="3332" y="1791"/>
                    </a:lnTo>
                    <a:lnTo>
                      <a:pt x="3352" y="1772"/>
                    </a:lnTo>
                    <a:lnTo>
                      <a:pt x="3409" y="1772"/>
                    </a:lnTo>
                    <a:lnTo>
                      <a:pt x="3447" y="1772"/>
                    </a:lnTo>
                    <a:lnTo>
                      <a:pt x="3504" y="1714"/>
                    </a:lnTo>
                    <a:lnTo>
                      <a:pt x="3523" y="1714"/>
                    </a:lnTo>
                    <a:lnTo>
                      <a:pt x="3581" y="1676"/>
                    </a:lnTo>
                    <a:lnTo>
                      <a:pt x="3618" y="1676"/>
                    </a:lnTo>
                    <a:lnTo>
                      <a:pt x="3657" y="1676"/>
                    </a:lnTo>
                    <a:lnTo>
                      <a:pt x="3733" y="1657"/>
                    </a:lnTo>
                    <a:lnTo>
                      <a:pt x="3847" y="1657"/>
                    </a:lnTo>
                    <a:lnTo>
                      <a:pt x="3885" y="1733"/>
                    </a:lnTo>
                    <a:lnTo>
                      <a:pt x="3904" y="1791"/>
                    </a:lnTo>
                    <a:lnTo>
                      <a:pt x="3923" y="1828"/>
                    </a:lnTo>
                    <a:lnTo>
                      <a:pt x="3999" y="1867"/>
                    </a:lnTo>
                    <a:lnTo>
                      <a:pt x="4057" y="1867"/>
                    </a:lnTo>
                    <a:lnTo>
                      <a:pt x="4133" y="1828"/>
                    </a:lnTo>
                    <a:lnTo>
                      <a:pt x="4247" y="1772"/>
                    </a:lnTo>
                    <a:lnTo>
                      <a:pt x="4285" y="1752"/>
                    </a:lnTo>
                    <a:lnTo>
                      <a:pt x="4342" y="1733"/>
                    </a:lnTo>
                    <a:lnTo>
                      <a:pt x="4419" y="1714"/>
                    </a:lnTo>
                    <a:lnTo>
                      <a:pt x="4456" y="1696"/>
                    </a:lnTo>
                    <a:lnTo>
                      <a:pt x="4495" y="1676"/>
                    </a:lnTo>
                    <a:lnTo>
                      <a:pt x="4552" y="1619"/>
                    </a:lnTo>
                    <a:lnTo>
                      <a:pt x="4609" y="1562"/>
                    </a:lnTo>
                    <a:lnTo>
                      <a:pt x="4628" y="1505"/>
                    </a:lnTo>
                    <a:lnTo>
                      <a:pt x="4609" y="1467"/>
                    </a:lnTo>
                    <a:lnTo>
                      <a:pt x="4552" y="1429"/>
                    </a:lnTo>
                    <a:lnTo>
                      <a:pt x="4456" y="1352"/>
                    </a:lnTo>
                    <a:lnTo>
                      <a:pt x="4399" y="1295"/>
                    </a:lnTo>
                    <a:lnTo>
                      <a:pt x="4419" y="1238"/>
                    </a:lnTo>
                    <a:lnTo>
                      <a:pt x="4475" y="1143"/>
                    </a:lnTo>
                    <a:lnTo>
                      <a:pt x="4514" y="1105"/>
                    </a:lnTo>
                    <a:lnTo>
                      <a:pt x="4571" y="1086"/>
                    </a:lnTo>
                    <a:lnTo>
                      <a:pt x="4647" y="1066"/>
                    </a:lnTo>
                    <a:lnTo>
                      <a:pt x="4704" y="1086"/>
                    </a:lnTo>
                    <a:lnTo>
                      <a:pt x="4780" y="1105"/>
                    </a:lnTo>
                    <a:lnTo>
                      <a:pt x="4819" y="1124"/>
                    </a:lnTo>
                    <a:lnTo>
                      <a:pt x="4837" y="1181"/>
                    </a:lnTo>
                    <a:lnTo>
                      <a:pt x="4914" y="1447"/>
                    </a:lnTo>
                    <a:lnTo>
                      <a:pt x="4914" y="1505"/>
                    </a:lnTo>
                    <a:lnTo>
                      <a:pt x="4895" y="1581"/>
                    </a:lnTo>
                    <a:lnTo>
                      <a:pt x="4856" y="1638"/>
                    </a:lnTo>
                    <a:lnTo>
                      <a:pt x="4780" y="1733"/>
                    </a:lnTo>
                    <a:lnTo>
                      <a:pt x="4780" y="1791"/>
                    </a:lnTo>
                    <a:lnTo>
                      <a:pt x="4837" y="1848"/>
                    </a:lnTo>
                    <a:lnTo>
                      <a:pt x="5009" y="1962"/>
                    </a:lnTo>
                    <a:lnTo>
                      <a:pt x="5104" y="2000"/>
                    </a:lnTo>
                    <a:lnTo>
                      <a:pt x="5161" y="2019"/>
                    </a:lnTo>
                    <a:lnTo>
                      <a:pt x="5181" y="2057"/>
                    </a:lnTo>
                    <a:lnTo>
                      <a:pt x="5257" y="2209"/>
                    </a:lnTo>
                    <a:lnTo>
                      <a:pt x="5313" y="2305"/>
                    </a:lnTo>
                    <a:lnTo>
                      <a:pt x="5333" y="2362"/>
                    </a:lnTo>
                    <a:lnTo>
                      <a:pt x="5313" y="2438"/>
                    </a:lnTo>
                    <a:lnTo>
                      <a:pt x="5295" y="2514"/>
                    </a:lnTo>
                    <a:lnTo>
                      <a:pt x="5313" y="2571"/>
                    </a:lnTo>
                    <a:lnTo>
                      <a:pt x="5371" y="2590"/>
                    </a:lnTo>
                    <a:lnTo>
                      <a:pt x="5599" y="2629"/>
                    </a:lnTo>
                    <a:lnTo>
                      <a:pt x="5714" y="2705"/>
                    </a:lnTo>
                    <a:lnTo>
                      <a:pt x="5809" y="2781"/>
                    </a:lnTo>
                    <a:lnTo>
                      <a:pt x="5943" y="2838"/>
                    </a:lnTo>
                    <a:lnTo>
                      <a:pt x="6114" y="2915"/>
                    </a:lnTo>
                    <a:lnTo>
                      <a:pt x="6171" y="2915"/>
                    </a:lnTo>
                    <a:lnTo>
                      <a:pt x="6209" y="2933"/>
                    </a:lnTo>
                    <a:lnTo>
                      <a:pt x="6247" y="2971"/>
                    </a:lnTo>
                    <a:lnTo>
                      <a:pt x="6285" y="2991"/>
                    </a:lnTo>
                    <a:lnTo>
                      <a:pt x="6400" y="3010"/>
                    </a:lnTo>
                    <a:lnTo>
                      <a:pt x="6419" y="3010"/>
                    </a:lnTo>
                    <a:lnTo>
                      <a:pt x="6552" y="3010"/>
                    </a:lnTo>
                    <a:lnTo>
                      <a:pt x="6609" y="3029"/>
                    </a:lnTo>
                    <a:lnTo>
                      <a:pt x="6666" y="3047"/>
                    </a:lnTo>
                    <a:lnTo>
                      <a:pt x="6895" y="3143"/>
                    </a:lnTo>
                    <a:lnTo>
                      <a:pt x="6952" y="3143"/>
                    </a:lnTo>
                    <a:lnTo>
                      <a:pt x="7447" y="3467"/>
                    </a:lnTo>
                    <a:lnTo>
                      <a:pt x="7561" y="3524"/>
                    </a:lnTo>
                    <a:lnTo>
                      <a:pt x="7695" y="3562"/>
                    </a:lnTo>
                    <a:lnTo>
                      <a:pt x="7828" y="3562"/>
                    </a:lnTo>
                    <a:lnTo>
                      <a:pt x="7924" y="3562"/>
                    </a:lnTo>
                    <a:lnTo>
                      <a:pt x="8133" y="3524"/>
                    </a:lnTo>
                    <a:lnTo>
                      <a:pt x="8361" y="3543"/>
                    </a:lnTo>
                    <a:lnTo>
                      <a:pt x="8457" y="3524"/>
                    </a:lnTo>
                    <a:lnTo>
                      <a:pt x="8552" y="3467"/>
                    </a:lnTo>
                    <a:lnTo>
                      <a:pt x="8723" y="3333"/>
                    </a:lnTo>
                    <a:lnTo>
                      <a:pt x="9009" y="3200"/>
                    </a:lnTo>
                    <a:lnTo>
                      <a:pt x="9104" y="3143"/>
                    </a:lnTo>
                    <a:lnTo>
                      <a:pt x="9143" y="3143"/>
                    </a:lnTo>
                    <a:lnTo>
                      <a:pt x="9162" y="3143"/>
                    </a:lnTo>
                    <a:lnTo>
                      <a:pt x="9199" y="3047"/>
                    </a:lnTo>
                    <a:lnTo>
                      <a:pt x="9199" y="2915"/>
                    </a:lnTo>
                    <a:lnTo>
                      <a:pt x="9219" y="2857"/>
                    </a:lnTo>
                    <a:lnTo>
                      <a:pt x="9238" y="2838"/>
                    </a:lnTo>
                    <a:lnTo>
                      <a:pt x="9314" y="2534"/>
                    </a:lnTo>
                    <a:lnTo>
                      <a:pt x="9314" y="2495"/>
                    </a:lnTo>
                    <a:lnTo>
                      <a:pt x="9238" y="2267"/>
                    </a:lnTo>
                    <a:lnTo>
                      <a:pt x="9219" y="2172"/>
                    </a:lnTo>
                    <a:lnTo>
                      <a:pt x="9219" y="1867"/>
                    </a:lnTo>
                    <a:lnTo>
                      <a:pt x="9238" y="1810"/>
                    </a:lnTo>
                    <a:lnTo>
                      <a:pt x="9257" y="1752"/>
                    </a:lnTo>
                    <a:lnTo>
                      <a:pt x="9295" y="1657"/>
                    </a:lnTo>
                    <a:lnTo>
                      <a:pt x="9314" y="1600"/>
                    </a:lnTo>
                    <a:lnTo>
                      <a:pt x="9295" y="1524"/>
                    </a:lnTo>
                    <a:lnTo>
                      <a:pt x="9199" y="1410"/>
                    </a:lnTo>
                    <a:lnTo>
                      <a:pt x="9199" y="1333"/>
                    </a:lnTo>
                    <a:lnTo>
                      <a:pt x="9371" y="1276"/>
                    </a:lnTo>
                    <a:lnTo>
                      <a:pt x="9466" y="1276"/>
                    </a:lnTo>
                    <a:lnTo>
                      <a:pt x="9543" y="1295"/>
                    </a:lnTo>
                    <a:lnTo>
                      <a:pt x="9600" y="1429"/>
                    </a:lnTo>
                    <a:lnTo>
                      <a:pt x="9638" y="1447"/>
                    </a:lnTo>
                    <a:lnTo>
                      <a:pt x="9695" y="1467"/>
                    </a:lnTo>
                    <a:lnTo>
                      <a:pt x="9752" y="1447"/>
                    </a:lnTo>
                    <a:lnTo>
                      <a:pt x="9828" y="1429"/>
                    </a:lnTo>
                    <a:lnTo>
                      <a:pt x="9847" y="1391"/>
                    </a:lnTo>
                    <a:lnTo>
                      <a:pt x="9828" y="1352"/>
                    </a:lnTo>
                    <a:lnTo>
                      <a:pt x="9828" y="1295"/>
                    </a:lnTo>
                    <a:lnTo>
                      <a:pt x="9771" y="1200"/>
                    </a:lnTo>
                    <a:lnTo>
                      <a:pt x="9752" y="1143"/>
                    </a:lnTo>
                    <a:lnTo>
                      <a:pt x="9771" y="934"/>
                    </a:lnTo>
                    <a:lnTo>
                      <a:pt x="9790" y="686"/>
                    </a:lnTo>
                    <a:lnTo>
                      <a:pt x="9790" y="648"/>
                    </a:lnTo>
                    <a:lnTo>
                      <a:pt x="9771" y="648"/>
                    </a:lnTo>
                    <a:lnTo>
                      <a:pt x="9561" y="590"/>
                    </a:lnTo>
                    <a:lnTo>
                      <a:pt x="9504" y="572"/>
                    </a:lnTo>
                    <a:lnTo>
                      <a:pt x="9466" y="533"/>
                    </a:lnTo>
                    <a:lnTo>
                      <a:pt x="9447" y="514"/>
                    </a:lnTo>
                    <a:lnTo>
                      <a:pt x="9428" y="495"/>
                    </a:lnTo>
                    <a:lnTo>
                      <a:pt x="9409" y="438"/>
                    </a:lnTo>
                    <a:lnTo>
                      <a:pt x="9409" y="419"/>
                    </a:lnTo>
                    <a:lnTo>
                      <a:pt x="9409" y="343"/>
                    </a:lnTo>
                    <a:lnTo>
                      <a:pt x="9466" y="209"/>
                    </a:lnTo>
                    <a:lnTo>
                      <a:pt x="9504" y="152"/>
                    </a:lnTo>
                    <a:lnTo>
                      <a:pt x="9543" y="114"/>
                    </a:lnTo>
                    <a:lnTo>
                      <a:pt x="9600" y="76"/>
                    </a:lnTo>
                    <a:lnTo>
                      <a:pt x="9676" y="76"/>
                    </a:lnTo>
                    <a:lnTo>
                      <a:pt x="9733" y="133"/>
                    </a:lnTo>
                    <a:lnTo>
                      <a:pt x="9752" y="209"/>
                    </a:lnTo>
                    <a:lnTo>
                      <a:pt x="9809" y="267"/>
                    </a:lnTo>
                    <a:lnTo>
                      <a:pt x="9866" y="267"/>
                    </a:lnTo>
                    <a:lnTo>
                      <a:pt x="10057" y="286"/>
                    </a:lnTo>
                    <a:lnTo>
                      <a:pt x="10114" y="324"/>
                    </a:lnTo>
                    <a:lnTo>
                      <a:pt x="10152" y="324"/>
                    </a:lnTo>
                    <a:lnTo>
                      <a:pt x="10190" y="305"/>
                    </a:lnTo>
                    <a:lnTo>
                      <a:pt x="10266" y="305"/>
                    </a:lnTo>
                    <a:lnTo>
                      <a:pt x="10457" y="343"/>
                    </a:lnTo>
                    <a:lnTo>
                      <a:pt x="10533" y="343"/>
                    </a:lnTo>
                    <a:lnTo>
                      <a:pt x="11066" y="209"/>
                    </a:lnTo>
                    <a:lnTo>
                      <a:pt x="11466" y="152"/>
                    </a:lnTo>
                    <a:lnTo>
                      <a:pt x="11619" y="114"/>
                    </a:lnTo>
                    <a:lnTo>
                      <a:pt x="11676" y="133"/>
                    </a:lnTo>
                    <a:lnTo>
                      <a:pt x="11733" y="172"/>
                    </a:lnTo>
                    <a:lnTo>
                      <a:pt x="11771" y="209"/>
                    </a:lnTo>
                    <a:lnTo>
                      <a:pt x="11790" y="228"/>
                    </a:lnTo>
                    <a:lnTo>
                      <a:pt x="11790" y="248"/>
                    </a:lnTo>
                    <a:lnTo>
                      <a:pt x="11809" y="305"/>
                    </a:lnTo>
                    <a:lnTo>
                      <a:pt x="11828" y="438"/>
                    </a:lnTo>
                    <a:lnTo>
                      <a:pt x="11866" y="533"/>
                    </a:lnTo>
                    <a:lnTo>
                      <a:pt x="11962" y="553"/>
                    </a:lnTo>
                    <a:lnTo>
                      <a:pt x="12095" y="514"/>
                    </a:lnTo>
                    <a:lnTo>
                      <a:pt x="12171" y="438"/>
                    </a:lnTo>
                    <a:lnTo>
                      <a:pt x="12190" y="400"/>
                    </a:lnTo>
                    <a:lnTo>
                      <a:pt x="12228" y="209"/>
                    </a:lnTo>
                    <a:lnTo>
                      <a:pt x="12247" y="191"/>
                    </a:lnTo>
                    <a:lnTo>
                      <a:pt x="12247" y="172"/>
                    </a:lnTo>
                    <a:lnTo>
                      <a:pt x="12304" y="114"/>
                    </a:lnTo>
                    <a:lnTo>
                      <a:pt x="12362" y="38"/>
                    </a:lnTo>
                    <a:lnTo>
                      <a:pt x="12381" y="19"/>
                    </a:lnTo>
                    <a:lnTo>
                      <a:pt x="12438" y="19"/>
                    </a:lnTo>
                    <a:lnTo>
                      <a:pt x="12495" y="0"/>
                    </a:lnTo>
                    <a:lnTo>
                      <a:pt x="12552" y="0"/>
                    </a:lnTo>
                    <a:lnTo>
                      <a:pt x="12609" y="38"/>
                    </a:lnTo>
                    <a:lnTo>
                      <a:pt x="12780" y="133"/>
                    </a:lnTo>
                    <a:lnTo>
                      <a:pt x="12819" y="191"/>
                    </a:lnTo>
                    <a:lnTo>
                      <a:pt x="12838" y="248"/>
                    </a:lnTo>
                    <a:lnTo>
                      <a:pt x="12857" y="324"/>
                    </a:lnTo>
                    <a:lnTo>
                      <a:pt x="12819" y="457"/>
                    </a:lnTo>
                    <a:lnTo>
                      <a:pt x="12838" y="514"/>
                    </a:lnTo>
                    <a:lnTo>
                      <a:pt x="12876" y="553"/>
                    </a:lnTo>
                    <a:lnTo>
                      <a:pt x="12933" y="590"/>
                    </a:lnTo>
                    <a:lnTo>
                      <a:pt x="12895" y="781"/>
                    </a:lnTo>
                    <a:lnTo>
                      <a:pt x="12895" y="857"/>
                    </a:lnTo>
                    <a:lnTo>
                      <a:pt x="12895" y="934"/>
                    </a:lnTo>
                    <a:lnTo>
                      <a:pt x="12895" y="990"/>
                    </a:lnTo>
                    <a:lnTo>
                      <a:pt x="12876" y="1048"/>
                    </a:lnTo>
                    <a:lnTo>
                      <a:pt x="12800" y="971"/>
                    </a:lnTo>
                    <a:lnTo>
                      <a:pt x="12762" y="934"/>
                    </a:lnTo>
                    <a:lnTo>
                      <a:pt x="12743" y="876"/>
                    </a:lnTo>
                    <a:lnTo>
                      <a:pt x="12685" y="648"/>
                    </a:lnTo>
                    <a:lnTo>
                      <a:pt x="12666" y="590"/>
                    </a:lnTo>
                    <a:lnTo>
                      <a:pt x="12495" y="648"/>
                    </a:lnTo>
                    <a:lnTo>
                      <a:pt x="12514" y="705"/>
                    </a:lnTo>
                    <a:lnTo>
                      <a:pt x="12609" y="838"/>
                    </a:lnTo>
                    <a:lnTo>
                      <a:pt x="12628" y="895"/>
                    </a:lnTo>
                    <a:lnTo>
                      <a:pt x="12628" y="952"/>
                    </a:lnTo>
                    <a:lnTo>
                      <a:pt x="12666" y="1048"/>
                    </a:lnTo>
                    <a:lnTo>
                      <a:pt x="12704" y="1257"/>
                    </a:lnTo>
                    <a:lnTo>
                      <a:pt x="12704" y="1295"/>
                    </a:lnTo>
                    <a:lnTo>
                      <a:pt x="12666" y="1352"/>
                    </a:lnTo>
                    <a:lnTo>
                      <a:pt x="12628" y="1467"/>
                    </a:lnTo>
                    <a:lnTo>
                      <a:pt x="12533" y="1619"/>
                    </a:lnTo>
                    <a:lnTo>
                      <a:pt x="12419" y="1772"/>
                    </a:lnTo>
                    <a:lnTo>
                      <a:pt x="12343" y="1886"/>
                    </a:lnTo>
                    <a:lnTo>
                      <a:pt x="12247" y="2000"/>
                    </a:lnTo>
                    <a:lnTo>
                      <a:pt x="12228" y="2057"/>
                    </a:lnTo>
                    <a:lnTo>
                      <a:pt x="12209" y="2114"/>
                    </a:lnTo>
                    <a:lnTo>
                      <a:pt x="12152" y="2209"/>
                    </a:lnTo>
                    <a:lnTo>
                      <a:pt x="12152" y="2267"/>
                    </a:lnTo>
                    <a:lnTo>
                      <a:pt x="12133" y="2400"/>
                    </a:lnTo>
                    <a:lnTo>
                      <a:pt x="12171" y="2629"/>
                    </a:lnTo>
                    <a:lnTo>
                      <a:pt x="12171" y="2686"/>
                    </a:lnTo>
                    <a:lnTo>
                      <a:pt x="12133" y="2724"/>
                    </a:lnTo>
                    <a:lnTo>
                      <a:pt x="12095" y="2762"/>
                    </a:lnTo>
                    <a:lnTo>
                      <a:pt x="12018" y="2781"/>
                    </a:lnTo>
                    <a:lnTo>
                      <a:pt x="11962" y="2800"/>
                    </a:lnTo>
                    <a:lnTo>
                      <a:pt x="11923" y="2838"/>
                    </a:lnTo>
                    <a:lnTo>
                      <a:pt x="11886" y="2895"/>
                    </a:lnTo>
                    <a:lnTo>
                      <a:pt x="11866" y="2952"/>
                    </a:lnTo>
                    <a:lnTo>
                      <a:pt x="11847" y="3010"/>
                    </a:lnTo>
                    <a:lnTo>
                      <a:pt x="11752" y="3105"/>
                    </a:lnTo>
                    <a:lnTo>
                      <a:pt x="11733" y="3162"/>
                    </a:lnTo>
                    <a:lnTo>
                      <a:pt x="11714" y="3296"/>
                    </a:lnTo>
                    <a:lnTo>
                      <a:pt x="11676" y="3333"/>
                    </a:lnTo>
                    <a:lnTo>
                      <a:pt x="11276" y="3581"/>
                    </a:lnTo>
                    <a:lnTo>
                      <a:pt x="11200" y="3638"/>
                    </a:lnTo>
                    <a:lnTo>
                      <a:pt x="11161" y="3733"/>
                    </a:lnTo>
                    <a:lnTo>
                      <a:pt x="11143" y="3829"/>
                    </a:lnTo>
                    <a:lnTo>
                      <a:pt x="11124" y="3943"/>
                    </a:lnTo>
                    <a:lnTo>
                      <a:pt x="11143" y="4000"/>
                    </a:lnTo>
                    <a:lnTo>
                      <a:pt x="11200" y="4038"/>
                    </a:lnTo>
                    <a:lnTo>
                      <a:pt x="11276" y="4095"/>
                    </a:lnTo>
                    <a:lnTo>
                      <a:pt x="11371" y="4114"/>
                    </a:lnTo>
                    <a:lnTo>
                      <a:pt x="11638" y="4057"/>
                    </a:lnTo>
                    <a:lnTo>
                      <a:pt x="11676" y="4019"/>
                    </a:lnTo>
                    <a:lnTo>
                      <a:pt x="11790" y="3886"/>
                    </a:lnTo>
                    <a:lnTo>
                      <a:pt x="11828" y="3848"/>
                    </a:lnTo>
                    <a:lnTo>
                      <a:pt x="11886" y="3753"/>
                    </a:lnTo>
                    <a:lnTo>
                      <a:pt x="11962" y="3772"/>
                    </a:lnTo>
                    <a:lnTo>
                      <a:pt x="12038" y="3829"/>
                    </a:lnTo>
                    <a:lnTo>
                      <a:pt x="12152" y="3848"/>
                    </a:lnTo>
                    <a:lnTo>
                      <a:pt x="12228" y="3886"/>
                    </a:lnTo>
                    <a:lnTo>
                      <a:pt x="12323" y="3943"/>
                    </a:lnTo>
                    <a:lnTo>
                      <a:pt x="12438" y="3981"/>
                    </a:lnTo>
                    <a:lnTo>
                      <a:pt x="12514" y="3924"/>
                    </a:lnTo>
                    <a:lnTo>
                      <a:pt x="12590" y="3924"/>
                    </a:lnTo>
                    <a:lnTo>
                      <a:pt x="12685" y="4000"/>
                    </a:lnTo>
                    <a:lnTo>
                      <a:pt x="12780" y="4134"/>
                    </a:lnTo>
                    <a:lnTo>
                      <a:pt x="12838" y="4305"/>
                    </a:lnTo>
                    <a:lnTo>
                      <a:pt x="12762" y="4724"/>
                    </a:lnTo>
                    <a:lnTo>
                      <a:pt x="12762" y="4838"/>
                    </a:lnTo>
                    <a:lnTo>
                      <a:pt x="12800" y="4857"/>
                    </a:lnTo>
                    <a:lnTo>
                      <a:pt x="12838" y="4896"/>
                    </a:lnTo>
                    <a:lnTo>
                      <a:pt x="12895" y="4933"/>
                    </a:lnTo>
                    <a:lnTo>
                      <a:pt x="12990" y="4972"/>
                    </a:lnTo>
                    <a:lnTo>
                      <a:pt x="13371" y="5162"/>
                    </a:lnTo>
                    <a:lnTo>
                      <a:pt x="13409" y="5162"/>
                    </a:lnTo>
                    <a:lnTo>
                      <a:pt x="13542" y="5181"/>
                    </a:lnTo>
                    <a:lnTo>
                      <a:pt x="13619" y="5200"/>
                    </a:lnTo>
                    <a:lnTo>
                      <a:pt x="13676" y="5238"/>
                    </a:lnTo>
                    <a:lnTo>
                      <a:pt x="13695" y="5277"/>
                    </a:lnTo>
                    <a:lnTo>
                      <a:pt x="13809" y="5353"/>
                    </a:lnTo>
                    <a:lnTo>
                      <a:pt x="14019" y="5543"/>
                    </a:lnTo>
                    <a:lnTo>
                      <a:pt x="14076" y="5600"/>
                    </a:lnTo>
                    <a:lnTo>
                      <a:pt x="14095" y="5658"/>
                    </a:lnTo>
                    <a:lnTo>
                      <a:pt x="14095" y="5790"/>
                    </a:lnTo>
                    <a:lnTo>
                      <a:pt x="14171" y="6038"/>
                    </a:lnTo>
                    <a:lnTo>
                      <a:pt x="14171" y="6171"/>
                    </a:lnTo>
                    <a:lnTo>
                      <a:pt x="14133" y="6229"/>
                    </a:lnTo>
                    <a:lnTo>
                      <a:pt x="14095" y="6286"/>
                    </a:lnTo>
                    <a:lnTo>
                      <a:pt x="14076" y="6343"/>
                    </a:lnTo>
                    <a:lnTo>
                      <a:pt x="14076" y="6419"/>
                    </a:lnTo>
                    <a:lnTo>
                      <a:pt x="14114" y="6533"/>
                    </a:lnTo>
                    <a:lnTo>
                      <a:pt x="14152" y="6591"/>
                    </a:lnTo>
                    <a:lnTo>
                      <a:pt x="14190" y="6648"/>
                    </a:lnTo>
                    <a:lnTo>
                      <a:pt x="13904" y="6686"/>
                    </a:lnTo>
                    <a:lnTo>
                      <a:pt x="13790" y="6667"/>
                    </a:lnTo>
                    <a:lnTo>
                      <a:pt x="13638" y="6552"/>
                    </a:lnTo>
                    <a:lnTo>
                      <a:pt x="13638" y="6533"/>
                    </a:lnTo>
                    <a:lnTo>
                      <a:pt x="13619" y="6457"/>
                    </a:lnTo>
                    <a:lnTo>
                      <a:pt x="13581" y="6381"/>
                    </a:lnTo>
                    <a:lnTo>
                      <a:pt x="13486" y="6229"/>
                    </a:lnTo>
                    <a:lnTo>
                      <a:pt x="13428" y="6152"/>
                    </a:lnTo>
                    <a:lnTo>
                      <a:pt x="13409" y="6115"/>
                    </a:lnTo>
                    <a:lnTo>
                      <a:pt x="13181" y="6019"/>
                    </a:lnTo>
                    <a:lnTo>
                      <a:pt x="13161" y="6000"/>
                    </a:lnTo>
                    <a:lnTo>
                      <a:pt x="13142" y="5943"/>
                    </a:lnTo>
                    <a:lnTo>
                      <a:pt x="13124" y="5924"/>
                    </a:lnTo>
                    <a:lnTo>
                      <a:pt x="13029" y="5924"/>
                    </a:lnTo>
                    <a:lnTo>
                      <a:pt x="12952" y="5924"/>
                    </a:lnTo>
                    <a:lnTo>
                      <a:pt x="12933" y="5924"/>
                    </a:lnTo>
                    <a:lnTo>
                      <a:pt x="12704" y="5867"/>
                    </a:lnTo>
                    <a:lnTo>
                      <a:pt x="12590" y="5848"/>
                    </a:lnTo>
                    <a:lnTo>
                      <a:pt x="12476" y="5829"/>
                    </a:lnTo>
                    <a:lnTo>
                      <a:pt x="12323" y="5867"/>
                    </a:lnTo>
                    <a:lnTo>
                      <a:pt x="12228" y="5924"/>
                    </a:lnTo>
                    <a:lnTo>
                      <a:pt x="12171" y="6019"/>
                    </a:lnTo>
                    <a:lnTo>
                      <a:pt x="12152" y="6152"/>
                    </a:lnTo>
                    <a:lnTo>
                      <a:pt x="12190" y="6400"/>
                    </a:lnTo>
                    <a:lnTo>
                      <a:pt x="12190" y="6496"/>
                    </a:lnTo>
                    <a:lnTo>
                      <a:pt x="12152" y="6533"/>
                    </a:lnTo>
                    <a:lnTo>
                      <a:pt x="12095" y="6572"/>
                    </a:lnTo>
                    <a:lnTo>
                      <a:pt x="12038" y="6610"/>
                    </a:lnTo>
                    <a:lnTo>
                      <a:pt x="12000" y="6667"/>
                    </a:lnTo>
                    <a:lnTo>
                      <a:pt x="11962" y="6781"/>
                    </a:lnTo>
                    <a:lnTo>
                      <a:pt x="11866" y="6953"/>
                    </a:lnTo>
                    <a:lnTo>
                      <a:pt x="11828" y="7009"/>
                    </a:lnTo>
                    <a:lnTo>
                      <a:pt x="11790" y="7048"/>
                    </a:lnTo>
                    <a:lnTo>
                      <a:pt x="11771" y="7067"/>
                    </a:lnTo>
                    <a:lnTo>
                      <a:pt x="11790" y="7105"/>
                    </a:lnTo>
                    <a:lnTo>
                      <a:pt x="11866" y="7181"/>
                    </a:lnTo>
                    <a:lnTo>
                      <a:pt x="12038" y="7276"/>
                    </a:lnTo>
                    <a:lnTo>
                      <a:pt x="12076" y="7314"/>
                    </a:lnTo>
                    <a:lnTo>
                      <a:pt x="12057" y="7353"/>
                    </a:lnTo>
                    <a:lnTo>
                      <a:pt x="11847" y="7486"/>
                    </a:lnTo>
                    <a:lnTo>
                      <a:pt x="11790" y="7486"/>
                    </a:lnTo>
                    <a:lnTo>
                      <a:pt x="11733" y="7505"/>
                    </a:lnTo>
                    <a:lnTo>
                      <a:pt x="11676" y="7505"/>
                    </a:lnTo>
                    <a:lnTo>
                      <a:pt x="11600" y="7505"/>
                    </a:lnTo>
                    <a:lnTo>
                      <a:pt x="11542" y="7429"/>
                    </a:lnTo>
                    <a:lnTo>
                      <a:pt x="11200" y="6800"/>
                    </a:lnTo>
                    <a:lnTo>
                      <a:pt x="11180" y="6743"/>
                    </a:lnTo>
                    <a:lnTo>
                      <a:pt x="11180" y="6667"/>
                    </a:lnTo>
                    <a:lnTo>
                      <a:pt x="11200" y="6610"/>
                    </a:lnTo>
                    <a:lnTo>
                      <a:pt x="11257" y="6610"/>
                    </a:lnTo>
                    <a:lnTo>
                      <a:pt x="11314" y="6629"/>
                    </a:lnTo>
                    <a:lnTo>
                      <a:pt x="11371" y="6648"/>
                    </a:lnTo>
                    <a:lnTo>
                      <a:pt x="11447" y="6629"/>
                    </a:lnTo>
                    <a:lnTo>
                      <a:pt x="11485" y="6552"/>
                    </a:lnTo>
                    <a:lnTo>
                      <a:pt x="11485" y="6476"/>
                    </a:lnTo>
                    <a:lnTo>
                      <a:pt x="11447" y="6381"/>
                    </a:lnTo>
                    <a:lnTo>
                      <a:pt x="11447" y="6324"/>
                    </a:lnTo>
                    <a:lnTo>
                      <a:pt x="11485" y="6210"/>
                    </a:lnTo>
                    <a:lnTo>
                      <a:pt x="11524" y="6171"/>
                    </a:lnTo>
                    <a:lnTo>
                      <a:pt x="11714" y="6095"/>
                    </a:lnTo>
                    <a:lnTo>
                      <a:pt x="11790" y="6000"/>
                    </a:lnTo>
                    <a:lnTo>
                      <a:pt x="11771" y="5867"/>
                    </a:lnTo>
                    <a:lnTo>
                      <a:pt x="11676" y="5772"/>
                    </a:lnTo>
                    <a:lnTo>
                      <a:pt x="11619" y="5772"/>
                    </a:lnTo>
                    <a:lnTo>
                      <a:pt x="11561" y="5772"/>
                    </a:lnTo>
                    <a:lnTo>
                      <a:pt x="11505" y="5772"/>
                    </a:lnTo>
                    <a:lnTo>
                      <a:pt x="11447" y="5790"/>
                    </a:lnTo>
                    <a:lnTo>
                      <a:pt x="11409" y="5790"/>
                    </a:lnTo>
                    <a:lnTo>
                      <a:pt x="11333" y="5695"/>
                    </a:lnTo>
                    <a:lnTo>
                      <a:pt x="11276" y="5658"/>
                    </a:lnTo>
                    <a:lnTo>
                      <a:pt x="11161" y="5581"/>
                    </a:lnTo>
                    <a:lnTo>
                      <a:pt x="11143" y="5562"/>
                    </a:lnTo>
                    <a:lnTo>
                      <a:pt x="11085" y="5543"/>
                    </a:lnTo>
                    <a:lnTo>
                      <a:pt x="11028" y="5486"/>
                    </a:lnTo>
                    <a:lnTo>
                      <a:pt x="10990" y="5448"/>
                    </a:lnTo>
                    <a:lnTo>
                      <a:pt x="10933" y="5448"/>
                    </a:lnTo>
                    <a:lnTo>
                      <a:pt x="10857" y="5467"/>
                    </a:lnTo>
                    <a:lnTo>
                      <a:pt x="10819" y="5467"/>
                    </a:lnTo>
                    <a:lnTo>
                      <a:pt x="10723" y="5467"/>
                    </a:lnTo>
                    <a:lnTo>
                      <a:pt x="10723" y="5448"/>
                    </a:lnTo>
                    <a:lnTo>
                      <a:pt x="10647" y="5409"/>
                    </a:lnTo>
                    <a:lnTo>
                      <a:pt x="10590" y="5409"/>
                    </a:lnTo>
                    <a:lnTo>
                      <a:pt x="10552" y="5448"/>
                    </a:lnTo>
                    <a:lnTo>
                      <a:pt x="10418" y="5638"/>
                    </a:lnTo>
                    <a:lnTo>
                      <a:pt x="10362" y="5753"/>
                    </a:lnTo>
                    <a:lnTo>
                      <a:pt x="10362" y="5886"/>
                    </a:lnTo>
                    <a:lnTo>
                      <a:pt x="10457" y="6000"/>
                    </a:lnTo>
                    <a:lnTo>
                      <a:pt x="10514" y="6095"/>
                    </a:lnTo>
                    <a:lnTo>
                      <a:pt x="10514" y="6248"/>
                    </a:lnTo>
                    <a:lnTo>
                      <a:pt x="10457" y="6400"/>
                    </a:lnTo>
                    <a:lnTo>
                      <a:pt x="10400" y="6515"/>
                    </a:lnTo>
                    <a:lnTo>
                      <a:pt x="10323" y="6629"/>
                    </a:lnTo>
                    <a:lnTo>
                      <a:pt x="10304" y="6686"/>
                    </a:lnTo>
                    <a:lnTo>
                      <a:pt x="10286" y="6762"/>
                    </a:lnTo>
                    <a:lnTo>
                      <a:pt x="10323" y="6972"/>
                    </a:lnTo>
                    <a:lnTo>
                      <a:pt x="10323" y="7048"/>
                    </a:lnTo>
                    <a:lnTo>
                      <a:pt x="10342" y="7086"/>
                    </a:lnTo>
                    <a:lnTo>
                      <a:pt x="10400" y="7105"/>
                    </a:lnTo>
                    <a:lnTo>
                      <a:pt x="10495" y="7124"/>
                    </a:lnTo>
                    <a:lnTo>
                      <a:pt x="10781" y="7238"/>
                    </a:lnTo>
                    <a:lnTo>
                      <a:pt x="10857" y="7276"/>
                    </a:lnTo>
                    <a:lnTo>
                      <a:pt x="10876" y="7334"/>
                    </a:lnTo>
                    <a:lnTo>
                      <a:pt x="10895" y="7390"/>
                    </a:lnTo>
                    <a:lnTo>
                      <a:pt x="10952" y="7524"/>
                    </a:lnTo>
                    <a:lnTo>
                      <a:pt x="10971" y="7657"/>
                    </a:lnTo>
                    <a:lnTo>
                      <a:pt x="11009" y="7715"/>
                    </a:lnTo>
                    <a:lnTo>
                      <a:pt x="11047" y="7753"/>
                    </a:lnTo>
                    <a:lnTo>
                      <a:pt x="11124" y="7791"/>
                    </a:lnTo>
                    <a:lnTo>
                      <a:pt x="11180" y="7810"/>
                    </a:lnTo>
                    <a:lnTo>
                      <a:pt x="11200" y="7886"/>
                    </a:lnTo>
                    <a:lnTo>
                      <a:pt x="11180" y="7962"/>
                    </a:lnTo>
                    <a:lnTo>
                      <a:pt x="11143" y="8000"/>
                    </a:lnTo>
                    <a:lnTo>
                      <a:pt x="10952" y="8096"/>
                    </a:lnTo>
                    <a:lnTo>
                      <a:pt x="10819" y="8115"/>
                    </a:lnTo>
                    <a:lnTo>
                      <a:pt x="10762" y="8152"/>
                    </a:lnTo>
                    <a:lnTo>
                      <a:pt x="10743" y="8210"/>
                    </a:lnTo>
                    <a:lnTo>
                      <a:pt x="10799" y="8419"/>
                    </a:lnTo>
                    <a:lnTo>
                      <a:pt x="10799" y="8553"/>
                    </a:lnTo>
                    <a:lnTo>
                      <a:pt x="10762" y="8705"/>
                    </a:lnTo>
                    <a:lnTo>
                      <a:pt x="10723" y="8838"/>
                    </a:lnTo>
                    <a:lnTo>
                      <a:pt x="10685" y="8895"/>
                    </a:lnTo>
                    <a:lnTo>
                      <a:pt x="10667" y="8953"/>
                    </a:lnTo>
                    <a:lnTo>
                      <a:pt x="10647" y="9010"/>
                    </a:lnTo>
                    <a:lnTo>
                      <a:pt x="10667" y="9162"/>
                    </a:lnTo>
                    <a:lnTo>
                      <a:pt x="10667" y="9219"/>
                    </a:lnTo>
                    <a:lnTo>
                      <a:pt x="10647" y="9276"/>
                    </a:lnTo>
                    <a:lnTo>
                      <a:pt x="10609" y="9315"/>
                    </a:lnTo>
                    <a:lnTo>
                      <a:pt x="10533" y="9315"/>
                    </a:lnTo>
                    <a:lnTo>
                      <a:pt x="10476" y="9276"/>
                    </a:lnTo>
                    <a:lnTo>
                      <a:pt x="10418" y="9239"/>
                    </a:lnTo>
                    <a:lnTo>
                      <a:pt x="10362" y="9200"/>
                    </a:lnTo>
                    <a:lnTo>
                      <a:pt x="10228" y="9162"/>
                    </a:lnTo>
                    <a:lnTo>
                      <a:pt x="10095" y="9105"/>
                    </a:lnTo>
                    <a:lnTo>
                      <a:pt x="10037" y="9086"/>
                    </a:lnTo>
                    <a:lnTo>
                      <a:pt x="9961" y="9105"/>
                    </a:lnTo>
                    <a:lnTo>
                      <a:pt x="9923" y="9143"/>
                    </a:lnTo>
                    <a:lnTo>
                      <a:pt x="9885" y="9200"/>
                    </a:lnTo>
                    <a:lnTo>
                      <a:pt x="9847" y="9239"/>
                    </a:lnTo>
                    <a:lnTo>
                      <a:pt x="9771" y="9257"/>
                    </a:lnTo>
                    <a:lnTo>
                      <a:pt x="9657" y="9315"/>
                    </a:lnTo>
                    <a:lnTo>
                      <a:pt x="9371" y="9467"/>
                    </a:lnTo>
                    <a:lnTo>
                      <a:pt x="9219" y="9524"/>
                    </a:lnTo>
                    <a:lnTo>
                      <a:pt x="9066" y="9524"/>
                    </a:lnTo>
                    <a:lnTo>
                      <a:pt x="8990" y="9505"/>
                    </a:lnTo>
                    <a:lnTo>
                      <a:pt x="8876" y="9429"/>
                    </a:lnTo>
                    <a:lnTo>
                      <a:pt x="8799" y="9410"/>
                    </a:lnTo>
                    <a:lnTo>
                      <a:pt x="8723" y="9410"/>
                    </a:lnTo>
                    <a:lnTo>
                      <a:pt x="8666" y="9410"/>
                    </a:lnTo>
                    <a:lnTo>
                      <a:pt x="8400" y="9448"/>
                    </a:lnTo>
                    <a:lnTo>
                      <a:pt x="8323" y="9448"/>
                    </a:lnTo>
                    <a:lnTo>
                      <a:pt x="8114" y="9410"/>
                    </a:lnTo>
                    <a:lnTo>
                      <a:pt x="8038" y="9429"/>
                    </a:lnTo>
                    <a:lnTo>
                      <a:pt x="7980" y="9467"/>
                    </a:lnTo>
                    <a:lnTo>
                      <a:pt x="7885" y="9562"/>
                    </a:lnTo>
                    <a:lnTo>
                      <a:pt x="7828" y="9676"/>
                    </a:lnTo>
                    <a:lnTo>
                      <a:pt x="7695" y="10114"/>
                    </a:lnTo>
                    <a:lnTo>
                      <a:pt x="7695" y="10172"/>
                    </a:lnTo>
                    <a:lnTo>
                      <a:pt x="7714" y="10248"/>
                    </a:lnTo>
                    <a:lnTo>
                      <a:pt x="7771" y="10381"/>
                    </a:lnTo>
                    <a:lnTo>
                      <a:pt x="7790" y="10458"/>
                    </a:lnTo>
                    <a:lnTo>
                      <a:pt x="7771" y="10629"/>
                    </a:lnTo>
                    <a:lnTo>
                      <a:pt x="7714" y="10781"/>
                    </a:lnTo>
                    <a:lnTo>
                      <a:pt x="7504" y="11048"/>
                    </a:lnTo>
                    <a:lnTo>
                      <a:pt x="7352" y="11257"/>
                    </a:lnTo>
                    <a:lnTo>
                      <a:pt x="7314" y="11372"/>
                    </a:lnTo>
                    <a:lnTo>
                      <a:pt x="7276" y="11486"/>
                    </a:lnTo>
                    <a:lnTo>
                      <a:pt x="7257" y="11505"/>
                    </a:lnTo>
                    <a:lnTo>
                      <a:pt x="7238" y="11524"/>
                    </a:lnTo>
                    <a:lnTo>
                      <a:pt x="7181" y="11562"/>
                    </a:lnTo>
                    <a:lnTo>
                      <a:pt x="7085" y="11601"/>
                    </a:lnTo>
                    <a:lnTo>
                      <a:pt x="7047" y="11638"/>
                    </a:lnTo>
                    <a:lnTo>
                      <a:pt x="7028" y="11638"/>
                    </a:lnTo>
                    <a:lnTo>
                      <a:pt x="6990" y="11601"/>
                    </a:lnTo>
                    <a:lnTo>
                      <a:pt x="6971" y="11601"/>
                    </a:lnTo>
                    <a:lnTo>
                      <a:pt x="6514" y="11601"/>
                    </a:lnTo>
                    <a:lnTo>
                      <a:pt x="5980" y="11619"/>
                    </a:lnTo>
                    <a:lnTo>
                      <a:pt x="5943" y="11619"/>
                    </a:lnTo>
                    <a:lnTo>
                      <a:pt x="5885" y="11581"/>
                    </a:lnTo>
                    <a:lnTo>
                      <a:pt x="5866" y="11581"/>
                    </a:lnTo>
                    <a:lnTo>
                      <a:pt x="5828" y="11581"/>
                    </a:lnTo>
                    <a:lnTo>
                      <a:pt x="5733" y="11601"/>
                    </a:lnTo>
                    <a:lnTo>
                      <a:pt x="5313" y="11601"/>
                    </a:lnTo>
                    <a:lnTo>
                      <a:pt x="5237" y="11581"/>
                    </a:lnTo>
                    <a:lnTo>
                      <a:pt x="5181" y="11543"/>
                    </a:lnTo>
                    <a:lnTo>
                      <a:pt x="5066" y="11448"/>
                    </a:lnTo>
                    <a:lnTo>
                      <a:pt x="5009" y="11410"/>
                    </a:lnTo>
                    <a:lnTo>
                      <a:pt x="4990" y="11372"/>
                    </a:lnTo>
                    <a:lnTo>
                      <a:pt x="4990" y="11315"/>
                    </a:lnTo>
                    <a:lnTo>
                      <a:pt x="5009" y="11257"/>
                    </a:lnTo>
                    <a:lnTo>
                      <a:pt x="5009" y="11200"/>
                    </a:lnTo>
                    <a:lnTo>
                      <a:pt x="4971" y="11143"/>
                    </a:lnTo>
                    <a:lnTo>
                      <a:pt x="4952" y="11086"/>
                    </a:lnTo>
                    <a:lnTo>
                      <a:pt x="4571" y="10667"/>
                    </a:lnTo>
                    <a:lnTo>
                      <a:pt x="4495" y="10553"/>
                    </a:lnTo>
                    <a:lnTo>
                      <a:pt x="4475" y="10419"/>
                    </a:lnTo>
                    <a:lnTo>
                      <a:pt x="4495" y="9810"/>
                    </a:lnTo>
                    <a:lnTo>
                      <a:pt x="4495" y="9772"/>
                    </a:lnTo>
                    <a:lnTo>
                      <a:pt x="4609" y="9638"/>
                    </a:lnTo>
                    <a:lnTo>
                      <a:pt x="4628" y="9581"/>
                    </a:lnTo>
                    <a:lnTo>
                      <a:pt x="4628" y="9524"/>
                    </a:lnTo>
                    <a:lnTo>
                      <a:pt x="4609" y="9448"/>
                    </a:lnTo>
                    <a:lnTo>
                      <a:pt x="4552" y="9334"/>
                    </a:lnTo>
                    <a:lnTo>
                      <a:pt x="4552" y="9276"/>
                    </a:lnTo>
                    <a:lnTo>
                      <a:pt x="4571" y="9219"/>
                    </a:lnTo>
                    <a:lnTo>
                      <a:pt x="4647" y="9105"/>
                    </a:lnTo>
                    <a:lnTo>
                      <a:pt x="4628" y="9086"/>
                    </a:lnTo>
                    <a:lnTo>
                      <a:pt x="4475" y="9010"/>
                    </a:lnTo>
                    <a:lnTo>
                      <a:pt x="4285" y="8895"/>
                    </a:lnTo>
                    <a:lnTo>
                      <a:pt x="4209" y="8876"/>
                    </a:lnTo>
                    <a:lnTo>
                      <a:pt x="4152" y="8895"/>
                    </a:lnTo>
                    <a:lnTo>
                      <a:pt x="4094" y="8914"/>
                    </a:lnTo>
                    <a:lnTo>
                      <a:pt x="4038" y="8934"/>
                    </a:lnTo>
                    <a:lnTo>
                      <a:pt x="3962" y="8914"/>
                    </a:lnTo>
                    <a:lnTo>
                      <a:pt x="3847" y="8819"/>
                    </a:lnTo>
                    <a:lnTo>
                      <a:pt x="3771" y="8781"/>
                    </a:lnTo>
                    <a:lnTo>
                      <a:pt x="3733" y="8762"/>
                    </a:lnTo>
                    <a:lnTo>
                      <a:pt x="3657" y="8743"/>
                    </a:lnTo>
                    <a:lnTo>
                      <a:pt x="3599" y="8743"/>
                    </a:lnTo>
                    <a:lnTo>
                      <a:pt x="3542" y="8762"/>
                    </a:lnTo>
                    <a:lnTo>
                      <a:pt x="3485" y="8800"/>
                    </a:lnTo>
                    <a:lnTo>
                      <a:pt x="3371" y="8934"/>
                    </a:lnTo>
                    <a:lnTo>
                      <a:pt x="3314" y="8972"/>
                    </a:lnTo>
                    <a:lnTo>
                      <a:pt x="3237" y="8990"/>
                    </a:lnTo>
                    <a:lnTo>
                      <a:pt x="3180" y="8972"/>
                    </a:lnTo>
                    <a:lnTo>
                      <a:pt x="3142" y="8914"/>
                    </a:lnTo>
                    <a:lnTo>
                      <a:pt x="3047" y="8762"/>
                    </a:lnTo>
                    <a:lnTo>
                      <a:pt x="3028" y="8743"/>
                    </a:lnTo>
                    <a:lnTo>
                      <a:pt x="3047" y="8705"/>
                    </a:lnTo>
                    <a:lnTo>
                      <a:pt x="3066" y="8667"/>
                    </a:lnTo>
                    <a:lnTo>
                      <a:pt x="3085" y="8648"/>
                    </a:lnTo>
                    <a:lnTo>
                      <a:pt x="3104" y="8610"/>
                    </a:lnTo>
                    <a:lnTo>
                      <a:pt x="3085" y="8572"/>
                    </a:lnTo>
                    <a:lnTo>
                      <a:pt x="3066" y="8514"/>
                    </a:lnTo>
                    <a:lnTo>
                      <a:pt x="2951" y="8419"/>
                    </a:lnTo>
                    <a:lnTo>
                      <a:pt x="2723" y="8286"/>
                    </a:lnTo>
                    <a:lnTo>
                      <a:pt x="2609" y="8191"/>
                    </a:lnTo>
                    <a:lnTo>
                      <a:pt x="2571" y="8152"/>
                    </a:lnTo>
                    <a:lnTo>
                      <a:pt x="2552" y="7981"/>
                    </a:lnTo>
                    <a:lnTo>
                      <a:pt x="2494" y="7905"/>
                    </a:lnTo>
                    <a:lnTo>
                      <a:pt x="2267" y="7562"/>
                    </a:lnTo>
                    <a:lnTo>
                      <a:pt x="2248" y="7505"/>
                    </a:lnTo>
                    <a:lnTo>
                      <a:pt x="2248" y="7467"/>
                    </a:lnTo>
                    <a:lnTo>
                      <a:pt x="2248" y="7429"/>
                    </a:lnTo>
                    <a:lnTo>
                      <a:pt x="2248" y="7410"/>
                    </a:lnTo>
                    <a:lnTo>
                      <a:pt x="2267" y="7353"/>
                    </a:lnTo>
                    <a:lnTo>
                      <a:pt x="2248" y="7334"/>
                    </a:lnTo>
                    <a:lnTo>
                      <a:pt x="2210" y="7276"/>
                    </a:lnTo>
                    <a:lnTo>
                      <a:pt x="2191" y="7238"/>
                    </a:lnTo>
                    <a:lnTo>
                      <a:pt x="2191" y="7219"/>
                    </a:lnTo>
                    <a:lnTo>
                      <a:pt x="2191" y="7181"/>
                    </a:lnTo>
                    <a:lnTo>
                      <a:pt x="2229" y="7124"/>
                    </a:lnTo>
                    <a:lnTo>
                      <a:pt x="2229" y="7086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0" name="Freeform 23">
                <a:extLst>
                  <a:ext uri="{FF2B5EF4-FFF2-40B4-BE49-F238E27FC236}">
                    <a16:creationId xmlns:a16="http://schemas.microsoft.com/office/drawing/2014/main" id="{9C59FD18-5825-654E-AE97-7EBC80C4E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5" y="6213475"/>
                <a:ext cx="9190038" cy="8016875"/>
              </a:xfrm>
              <a:custGeom>
                <a:avLst/>
                <a:gdLst>
                  <a:gd name="T0" fmla="*/ 2147483646 w 25526"/>
                  <a:gd name="T1" fmla="*/ 1325798579 h 22267"/>
                  <a:gd name="T2" fmla="*/ 2147483646 w 25526"/>
                  <a:gd name="T3" fmla="*/ 1483810620 h 22267"/>
                  <a:gd name="T4" fmla="*/ 2147483646 w 25526"/>
                  <a:gd name="T5" fmla="*/ 1659062884 h 22267"/>
                  <a:gd name="T6" fmla="*/ 2147483646 w 25526"/>
                  <a:gd name="T7" fmla="*/ 1824463541 h 22267"/>
                  <a:gd name="T8" fmla="*/ 2147483646 w 25526"/>
                  <a:gd name="T9" fmla="*/ 2138024991 h 22267"/>
                  <a:gd name="T10" fmla="*/ 2108514277 w 25526"/>
                  <a:gd name="T11" fmla="*/ 2147483646 h 22267"/>
                  <a:gd name="T12" fmla="*/ 1935732130 w 25526"/>
                  <a:gd name="T13" fmla="*/ 2147483646 h 22267"/>
                  <a:gd name="T14" fmla="*/ 1723415826 w 25526"/>
                  <a:gd name="T15" fmla="*/ 2147483646 h 22267"/>
                  <a:gd name="T16" fmla="*/ 1436957452 w 25526"/>
                  <a:gd name="T17" fmla="*/ 2147483646 h 22267"/>
                  <a:gd name="T18" fmla="*/ 1236955137 w 25526"/>
                  <a:gd name="T19" fmla="*/ 2147483646 h 22267"/>
                  <a:gd name="T20" fmla="*/ 1051859361 w 25526"/>
                  <a:gd name="T21" fmla="*/ 2147483646 h 22267"/>
                  <a:gd name="T22" fmla="*/ 945571600 w 25526"/>
                  <a:gd name="T23" fmla="*/ 2147483646 h 22267"/>
                  <a:gd name="T24" fmla="*/ 738180820 w 25526"/>
                  <a:gd name="T25" fmla="*/ 2147483646 h 22267"/>
                  <a:gd name="T26" fmla="*/ 624634563 w 25526"/>
                  <a:gd name="T27" fmla="*/ 2147483646 h 22267"/>
                  <a:gd name="T28" fmla="*/ 407392736 w 25526"/>
                  <a:gd name="T29" fmla="*/ 2147483646 h 22267"/>
                  <a:gd name="T30" fmla="*/ 283995432 w 25526"/>
                  <a:gd name="T31" fmla="*/ 2147483646 h 22267"/>
                  <a:gd name="T32" fmla="*/ 167856624 w 25526"/>
                  <a:gd name="T33" fmla="*/ 2147483646 h 22267"/>
                  <a:gd name="T34" fmla="*/ 78937984 w 25526"/>
                  <a:gd name="T35" fmla="*/ 2147483646 h 22267"/>
                  <a:gd name="T36" fmla="*/ 78937984 w 25526"/>
                  <a:gd name="T37" fmla="*/ 2147483646 h 22267"/>
                  <a:gd name="T38" fmla="*/ 185225745 w 25526"/>
                  <a:gd name="T39" fmla="*/ 2147483646 h 22267"/>
                  <a:gd name="T40" fmla="*/ 353082369 w 25526"/>
                  <a:gd name="T41" fmla="*/ 2140487983 h 22267"/>
                  <a:gd name="T42" fmla="*/ 476480033 w 25526"/>
                  <a:gd name="T43" fmla="*/ 2145413607 h 22267"/>
                  <a:gd name="T44" fmla="*/ 669093883 w 25526"/>
                  <a:gd name="T45" fmla="*/ 1997382426 h 22267"/>
                  <a:gd name="T46" fmla="*/ 666631301 w 25526"/>
                  <a:gd name="T47" fmla="*/ 1809686310 h 22267"/>
                  <a:gd name="T48" fmla="*/ 730792715 w 25526"/>
                  <a:gd name="T49" fmla="*/ 1663988508 h 22267"/>
                  <a:gd name="T50" fmla="*/ 943238268 w 25526"/>
                  <a:gd name="T51" fmla="*/ 1780002594 h 22267"/>
                  <a:gd name="T52" fmla="*/ 1042008315 w 25526"/>
                  <a:gd name="T53" fmla="*/ 1715838431 h 22267"/>
                  <a:gd name="T54" fmla="*/ 1093726130 w 25526"/>
                  <a:gd name="T55" fmla="*/ 1668914492 h 22267"/>
                  <a:gd name="T56" fmla="*/ 1116020775 w 25526"/>
                  <a:gd name="T57" fmla="*/ 1582584482 h 22267"/>
                  <a:gd name="T58" fmla="*/ 1150629048 w 25526"/>
                  <a:gd name="T59" fmla="*/ 1528142315 h 22267"/>
                  <a:gd name="T60" fmla="*/ 1160480095 w 25526"/>
                  <a:gd name="T61" fmla="*/ 1431961057 h 22267"/>
                  <a:gd name="T62" fmla="*/ 1064172990 w 25526"/>
                  <a:gd name="T63" fmla="*/ 1244264580 h 22267"/>
                  <a:gd name="T64" fmla="*/ 1093726130 w 25526"/>
                  <a:gd name="T65" fmla="*/ 1012107517 h 22267"/>
                  <a:gd name="T66" fmla="*/ 1281414817 w 25526"/>
                  <a:gd name="T67" fmla="*/ 997330285 h 22267"/>
                  <a:gd name="T68" fmla="*/ 1412200226 w 25526"/>
                  <a:gd name="T69" fmla="*/ 1017162753 h 22267"/>
                  <a:gd name="T70" fmla="*/ 1394961074 w 25526"/>
                  <a:gd name="T71" fmla="*/ 901019415 h 22267"/>
                  <a:gd name="T72" fmla="*/ 1315893481 w 25526"/>
                  <a:gd name="T73" fmla="*/ 728229782 h 22267"/>
                  <a:gd name="T74" fmla="*/ 1239418079 w 25526"/>
                  <a:gd name="T75" fmla="*/ 577735969 h 22267"/>
                  <a:gd name="T76" fmla="*/ 1091263549 w 25526"/>
                  <a:gd name="T77" fmla="*/ 553107490 h 22267"/>
                  <a:gd name="T78" fmla="*/ 985105397 w 25526"/>
                  <a:gd name="T79" fmla="*/ 612345668 h 22267"/>
                  <a:gd name="T80" fmla="*/ 901112280 w 25526"/>
                  <a:gd name="T81" fmla="*/ 612345668 h 22267"/>
                  <a:gd name="T82" fmla="*/ 767863570 w 25526"/>
                  <a:gd name="T83" fmla="*/ 627122900 h 22267"/>
                  <a:gd name="T84" fmla="*/ 698776633 w 25526"/>
                  <a:gd name="T85" fmla="*/ 659139995 h 22267"/>
                  <a:gd name="T86" fmla="*/ 641874075 w 25526"/>
                  <a:gd name="T87" fmla="*/ 639437140 h 22267"/>
                  <a:gd name="T88" fmla="*/ 602469528 w 25526"/>
                  <a:gd name="T89" fmla="*/ 622197276 h 22267"/>
                  <a:gd name="T90" fmla="*/ 718478726 w 25526"/>
                  <a:gd name="T91" fmla="*/ 432038168 h 22267"/>
                  <a:gd name="T92" fmla="*/ 745698894 w 25526"/>
                  <a:gd name="T93" fmla="*/ 148160793 h 22267"/>
                  <a:gd name="T94" fmla="*/ 980179873 w 25526"/>
                  <a:gd name="T95" fmla="*/ 46794327 h 22267"/>
                  <a:gd name="T96" fmla="*/ 1056784885 w 25526"/>
                  <a:gd name="T97" fmla="*/ 59238179 h 22267"/>
                  <a:gd name="T98" fmla="*/ 1157887544 w 25526"/>
                  <a:gd name="T99" fmla="*/ 39535323 h 22267"/>
                  <a:gd name="T100" fmla="*/ 1229567032 w 25526"/>
                  <a:gd name="T101" fmla="*/ 32017095 h 22267"/>
                  <a:gd name="T102" fmla="*/ 1370333457 w 25526"/>
                  <a:gd name="T103" fmla="*/ 34480087 h 22267"/>
                  <a:gd name="T104" fmla="*/ 1419718300 w 25526"/>
                  <a:gd name="T105" fmla="*/ 59238179 h 22267"/>
                  <a:gd name="T106" fmla="*/ 1358019469 w 25526"/>
                  <a:gd name="T107" fmla="*/ 125865334 h 22267"/>
                  <a:gd name="T108" fmla="*/ 1343113289 w 25526"/>
                  <a:gd name="T109" fmla="*/ 214787588 h 22267"/>
                  <a:gd name="T110" fmla="*/ 1456789515 w 25526"/>
                  <a:gd name="T111" fmla="*/ 390039853 h 22267"/>
                  <a:gd name="T112" fmla="*/ 1548041128 w 25526"/>
                  <a:gd name="T113" fmla="*/ 543126270 h 22267"/>
                  <a:gd name="T114" fmla="*/ 1602351494 w 25526"/>
                  <a:gd name="T115" fmla="*/ 602494421 h 22267"/>
                  <a:gd name="T116" fmla="*/ 1686344971 w 25526"/>
                  <a:gd name="T117" fmla="*/ 664195592 h 22267"/>
                  <a:gd name="T118" fmla="*/ 1997430602 w 25526"/>
                  <a:gd name="T119" fmla="*/ 849169492 h 22267"/>
                  <a:gd name="T120" fmla="*/ 2147483646 w 25526"/>
                  <a:gd name="T121" fmla="*/ 957924574 h 22267"/>
                  <a:gd name="T122" fmla="*/ 2147483646 w 25526"/>
                  <a:gd name="T123" fmla="*/ 1063957080 h 22267"/>
                  <a:gd name="T124" fmla="*/ 2147483646 w 25526"/>
                  <a:gd name="T125" fmla="*/ 1167656566 h 222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5526" h="22267">
                    <a:moveTo>
                      <a:pt x="25525" y="9008"/>
                    </a:moveTo>
                    <a:lnTo>
                      <a:pt x="25391" y="9142"/>
                    </a:lnTo>
                    <a:lnTo>
                      <a:pt x="25258" y="9275"/>
                    </a:lnTo>
                    <a:lnTo>
                      <a:pt x="25106" y="9408"/>
                    </a:lnTo>
                    <a:lnTo>
                      <a:pt x="24972" y="9542"/>
                    </a:lnTo>
                    <a:lnTo>
                      <a:pt x="24839" y="9694"/>
                    </a:lnTo>
                    <a:lnTo>
                      <a:pt x="24686" y="9828"/>
                    </a:lnTo>
                    <a:lnTo>
                      <a:pt x="24553" y="9961"/>
                    </a:lnTo>
                    <a:lnTo>
                      <a:pt x="24420" y="10094"/>
                    </a:lnTo>
                    <a:lnTo>
                      <a:pt x="24268" y="10228"/>
                    </a:lnTo>
                    <a:lnTo>
                      <a:pt x="24248" y="10265"/>
                    </a:lnTo>
                    <a:lnTo>
                      <a:pt x="24134" y="10361"/>
                    </a:lnTo>
                    <a:lnTo>
                      <a:pt x="24001" y="10494"/>
                    </a:lnTo>
                    <a:lnTo>
                      <a:pt x="23848" y="10646"/>
                    </a:lnTo>
                    <a:lnTo>
                      <a:pt x="23715" y="10780"/>
                    </a:lnTo>
                    <a:lnTo>
                      <a:pt x="23582" y="10913"/>
                    </a:lnTo>
                    <a:lnTo>
                      <a:pt x="23430" y="11047"/>
                    </a:lnTo>
                    <a:lnTo>
                      <a:pt x="23296" y="11180"/>
                    </a:lnTo>
                    <a:lnTo>
                      <a:pt x="23163" y="11313"/>
                    </a:lnTo>
                    <a:lnTo>
                      <a:pt x="23010" y="11447"/>
                    </a:lnTo>
                    <a:lnTo>
                      <a:pt x="22877" y="11580"/>
                    </a:lnTo>
                    <a:lnTo>
                      <a:pt x="22744" y="11732"/>
                    </a:lnTo>
                    <a:lnTo>
                      <a:pt x="22591" y="11865"/>
                    </a:lnTo>
                    <a:lnTo>
                      <a:pt x="22458" y="11999"/>
                    </a:lnTo>
                    <a:lnTo>
                      <a:pt x="22324" y="12132"/>
                    </a:lnTo>
                    <a:lnTo>
                      <a:pt x="22172" y="12266"/>
                    </a:lnTo>
                    <a:lnTo>
                      <a:pt x="22039" y="12399"/>
                    </a:lnTo>
                    <a:lnTo>
                      <a:pt x="21906" y="12532"/>
                    </a:lnTo>
                    <a:lnTo>
                      <a:pt x="21753" y="12666"/>
                    </a:lnTo>
                    <a:lnTo>
                      <a:pt x="21620" y="12799"/>
                    </a:lnTo>
                    <a:lnTo>
                      <a:pt x="21563" y="12856"/>
                    </a:lnTo>
                    <a:lnTo>
                      <a:pt x="21429" y="12989"/>
                    </a:lnTo>
                    <a:lnTo>
                      <a:pt x="21315" y="13123"/>
                    </a:lnTo>
                    <a:lnTo>
                      <a:pt x="21258" y="13180"/>
                    </a:lnTo>
                    <a:lnTo>
                      <a:pt x="21182" y="13237"/>
                    </a:lnTo>
                    <a:lnTo>
                      <a:pt x="21068" y="13351"/>
                    </a:lnTo>
                    <a:lnTo>
                      <a:pt x="20896" y="13523"/>
                    </a:lnTo>
                    <a:lnTo>
                      <a:pt x="20706" y="13713"/>
                    </a:lnTo>
                    <a:lnTo>
                      <a:pt x="20534" y="13885"/>
                    </a:lnTo>
                    <a:lnTo>
                      <a:pt x="20362" y="14075"/>
                    </a:lnTo>
                    <a:lnTo>
                      <a:pt x="20191" y="14247"/>
                    </a:lnTo>
                    <a:lnTo>
                      <a:pt x="20020" y="14437"/>
                    </a:lnTo>
                    <a:lnTo>
                      <a:pt x="19829" y="14608"/>
                    </a:lnTo>
                    <a:lnTo>
                      <a:pt x="19658" y="14799"/>
                    </a:lnTo>
                    <a:lnTo>
                      <a:pt x="19353" y="15123"/>
                    </a:lnTo>
                    <a:lnTo>
                      <a:pt x="19048" y="15466"/>
                    </a:lnTo>
                    <a:lnTo>
                      <a:pt x="18743" y="15808"/>
                    </a:lnTo>
                    <a:lnTo>
                      <a:pt x="18458" y="16113"/>
                    </a:lnTo>
                    <a:lnTo>
                      <a:pt x="18439" y="16152"/>
                    </a:lnTo>
                    <a:lnTo>
                      <a:pt x="18115" y="16494"/>
                    </a:lnTo>
                    <a:lnTo>
                      <a:pt x="17810" y="16818"/>
                    </a:lnTo>
                    <a:lnTo>
                      <a:pt x="17505" y="17161"/>
                    </a:lnTo>
                    <a:lnTo>
                      <a:pt x="17201" y="17504"/>
                    </a:lnTo>
                    <a:lnTo>
                      <a:pt x="17029" y="17675"/>
                    </a:lnTo>
                    <a:lnTo>
                      <a:pt x="16801" y="17923"/>
                    </a:lnTo>
                    <a:lnTo>
                      <a:pt x="16725" y="17961"/>
                    </a:lnTo>
                    <a:lnTo>
                      <a:pt x="16572" y="17942"/>
                    </a:lnTo>
                    <a:lnTo>
                      <a:pt x="16420" y="17942"/>
                    </a:lnTo>
                    <a:lnTo>
                      <a:pt x="16267" y="17942"/>
                    </a:lnTo>
                    <a:lnTo>
                      <a:pt x="16115" y="17923"/>
                    </a:lnTo>
                    <a:lnTo>
                      <a:pt x="15982" y="17923"/>
                    </a:lnTo>
                    <a:lnTo>
                      <a:pt x="15829" y="17904"/>
                    </a:lnTo>
                    <a:lnTo>
                      <a:pt x="15810" y="17904"/>
                    </a:lnTo>
                    <a:lnTo>
                      <a:pt x="15677" y="17904"/>
                    </a:lnTo>
                    <a:lnTo>
                      <a:pt x="15524" y="17885"/>
                    </a:lnTo>
                    <a:lnTo>
                      <a:pt x="15372" y="17885"/>
                    </a:lnTo>
                    <a:lnTo>
                      <a:pt x="15238" y="17866"/>
                    </a:lnTo>
                    <a:lnTo>
                      <a:pt x="15086" y="17866"/>
                    </a:lnTo>
                    <a:lnTo>
                      <a:pt x="14934" y="17847"/>
                    </a:lnTo>
                    <a:lnTo>
                      <a:pt x="14781" y="17847"/>
                    </a:lnTo>
                    <a:lnTo>
                      <a:pt x="14629" y="17847"/>
                    </a:lnTo>
                    <a:lnTo>
                      <a:pt x="14477" y="17828"/>
                    </a:lnTo>
                    <a:lnTo>
                      <a:pt x="14343" y="17828"/>
                    </a:lnTo>
                    <a:lnTo>
                      <a:pt x="14191" y="17808"/>
                    </a:lnTo>
                    <a:lnTo>
                      <a:pt x="14019" y="17808"/>
                    </a:lnTo>
                    <a:lnTo>
                      <a:pt x="13905" y="17828"/>
                    </a:lnTo>
                    <a:lnTo>
                      <a:pt x="13657" y="17923"/>
                    </a:lnTo>
                    <a:lnTo>
                      <a:pt x="13581" y="17942"/>
                    </a:lnTo>
                    <a:lnTo>
                      <a:pt x="13296" y="17999"/>
                    </a:lnTo>
                    <a:lnTo>
                      <a:pt x="13067" y="18056"/>
                    </a:lnTo>
                    <a:lnTo>
                      <a:pt x="12743" y="18133"/>
                    </a:lnTo>
                    <a:lnTo>
                      <a:pt x="12553" y="18228"/>
                    </a:lnTo>
                    <a:lnTo>
                      <a:pt x="12229" y="18380"/>
                    </a:lnTo>
                    <a:lnTo>
                      <a:pt x="11905" y="18532"/>
                    </a:lnTo>
                    <a:lnTo>
                      <a:pt x="11581" y="18685"/>
                    </a:lnTo>
                    <a:lnTo>
                      <a:pt x="11334" y="18875"/>
                    </a:lnTo>
                    <a:lnTo>
                      <a:pt x="11124" y="19066"/>
                    </a:lnTo>
                    <a:lnTo>
                      <a:pt x="11105" y="19085"/>
                    </a:lnTo>
                    <a:lnTo>
                      <a:pt x="11086" y="19123"/>
                    </a:lnTo>
                    <a:lnTo>
                      <a:pt x="11029" y="19218"/>
                    </a:lnTo>
                    <a:lnTo>
                      <a:pt x="10991" y="19408"/>
                    </a:lnTo>
                    <a:lnTo>
                      <a:pt x="10953" y="19504"/>
                    </a:lnTo>
                    <a:lnTo>
                      <a:pt x="10858" y="19599"/>
                    </a:lnTo>
                    <a:lnTo>
                      <a:pt x="10858" y="19618"/>
                    </a:lnTo>
                    <a:lnTo>
                      <a:pt x="10743" y="19675"/>
                    </a:lnTo>
                    <a:lnTo>
                      <a:pt x="10629" y="19733"/>
                    </a:lnTo>
                    <a:lnTo>
                      <a:pt x="10419" y="19770"/>
                    </a:lnTo>
                    <a:lnTo>
                      <a:pt x="10000" y="19828"/>
                    </a:lnTo>
                    <a:lnTo>
                      <a:pt x="9543" y="19904"/>
                    </a:lnTo>
                    <a:lnTo>
                      <a:pt x="9219" y="19961"/>
                    </a:lnTo>
                    <a:lnTo>
                      <a:pt x="8991" y="19980"/>
                    </a:lnTo>
                    <a:lnTo>
                      <a:pt x="8743" y="19980"/>
                    </a:lnTo>
                    <a:lnTo>
                      <a:pt x="8648" y="19999"/>
                    </a:lnTo>
                    <a:lnTo>
                      <a:pt x="8552" y="20056"/>
                    </a:lnTo>
                    <a:lnTo>
                      <a:pt x="8400" y="20170"/>
                    </a:lnTo>
                    <a:lnTo>
                      <a:pt x="8191" y="20304"/>
                    </a:lnTo>
                    <a:lnTo>
                      <a:pt x="8134" y="20342"/>
                    </a:lnTo>
                    <a:lnTo>
                      <a:pt x="8115" y="20399"/>
                    </a:lnTo>
                    <a:lnTo>
                      <a:pt x="8115" y="20495"/>
                    </a:lnTo>
                    <a:lnTo>
                      <a:pt x="8115" y="20532"/>
                    </a:lnTo>
                    <a:lnTo>
                      <a:pt x="8076" y="20551"/>
                    </a:lnTo>
                    <a:lnTo>
                      <a:pt x="8039" y="20609"/>
                    </a:lnTo>
                    <a:lnTo>
                      <a:pt x="7886" y="20704"/>
                    </a:lnTo>
                    <a:lnTo>
                      <a:pt x="7753" y="20666"/>
                    </a:lnTo>
                    <a:lnTo>
                      <a:pt x="7638" y="20609"/>
                    </a:lnTo>
                    <a:lnTo>
                      <a:pt x="7505" y="20551"/>
                    </a:lnTo>
                    <a:lnTo>
                      <a:pt x="7372" y="20627"/>
                    </a:lnTo>
                    <a:lnTo>
                      <a:pt x="7333" y="20647"/>
                    </a:lnTo>
                    <a:lnTo>
                      <a:pt x="7295" y="20627"/>
                    </a:lnTo>
                    <a:lnTo>
                      <a:pt x="7219" y="20590"/>
                    </a:lnTo>
                    <a:lnTo>
                      <a:pt x="7181" y="20590"/>
                    </a:lnTo>
                    <a:lnTo>
                      <a:pt x="6933" y="20647"/>
                    </a:lnTo>
                    <a:lnTo>
                      <a:pt x="6857" y="20666"/>
                    </a:lnTo>
                    <a:lnTo>
                      <a:pt x="6724" y="20704"/>
                    </a:lnTo>
                    <a:lnTo>
                      <a:pt x="6400" y="20723"/>
                    </a:lnTo>
                    <a:lnTo>
                      <a:pt x="6114" y="20723"/>
                    </a:lnTo>
                    <a:lnTo>
                      <a:pt x="5962" y="20723"/>
                    </a:lnTo>
                    <a:lnTo>
                      <a:pt x="5809" y="20666"/>
                    </a:lnTo>
                    <a:lnTo>
                      <a:pt x="5695" y="20551"/>
                    </a:lnTo>
                    <a:lnTo>
                      <a:pt x="5505" y="20304"/>
                    </a:lnTo>
                    <a:lnTo>
                      <a:pt x="5428" y="20228"/>
                    </a:lnTo>
                    <a:lnTo>
                      <a:pt x="5391" y="20209"/>
                    </a:lnTo>
                    <a:lnTo>
                      <a:pt x="5238" y="20151"/>
                    </a:lnTo>
                    <a:lnTo>
                      <a:pt x="5200" y="20133"/>
                    </a:lnTo>
                    <a:lnTo>
                      <a:pt x="5162" y="20094"/>
                    </a:lnTo>
                    <a:lnTo>
                      <a:pt x="5124" y="20018"/>
                    </a:lnTo>
                    <a:lnTo>
                      <a:pt x="5047" y="19923"/>
                    </a:lnTo>
                    <a:lnTo>
                      <a:pt x="4876" y="19809"/>
                    </a:lnTo>
                    <a:lnTo>
                      <a:pt x="4819" y="19733"/>
                    </a:lnTo>
                    <a:lnTo>
                      <a:pt x="4629" y="19847"/>
                    </a:lnTo>
                    <a:lnTo>
                      <a:pt x="4381" y="19942"/>
                    </a:lnTo>
                    <a:lnTo>
                      <a:pt x="4095" y="20056"/>
                    </a:lnTo>
                    <a:lnTo>
                      <a:pt x="3714" y="20209"/>
                    </a:lnTo>
                    <a:lnTo>
                      <a:pt x="3696" y="20209"/>
                    </a:lnTo>
                    <a:lnTo>
                      <a:pt x="3676" y="20266"/>
                    </a:lnTo>
                    <a:lnTo>
                      <a:pt x="3676" y="20285"/>
                    </a:lnTo>
                    <a:lnTo>
                      <a:pt x="3447" y="20361"/>
                    </a:lnTo>
                    <a:lnTo>
                      <a:pt x="3143" y="20456"/>
                    </a:lnTo>
                    <a:lnTo>
                      <a:pt x="3124" y="20456"/>
                    </a:lnTo>
                    <a:lnTo>
                      <a:pt x="3105" y="20456"/>
                    </a:lnTo>
                    <a:lnTo>
                      <a:pt x="3086" y="20456"/>
                    </a:lnTo>
                    <a:lnTo>
                      <a:pt x="3105" y="20475"/>
                    </a:lnTo>
                    <a:lnTo>
                      <a:pt x="3086" y="20495"/>
                    </a:lnTo>
                    <a:lnTo>
                      <a:pt x="2952" y="20551"/>
                    </a:lnTo>
                    <a:lnTo>
                      <a:pt x="2667" y="20685"/>
                    </a:lnTo>
                    <a:lnTo>
                      <a:pt x="2419" y="20818"/>
                    </a:lnTo>
                    <a:lnTo>
                      <a:pt x="2191" y="20932"/>
                    </a:lnTo>
                    <a:lnTo>
                      <a:pt x="2133" y="21008"/>
                    </a:lnTo>
                    <a:lnTo>
                      <a:pt x="2076" y="21161"/>
                    </a:lnTo>
                    <a:lnTo>
                      <a:pt x="1981" y="21371"/>
                    </a:lnTo>
                    <a:lnTo>
                      <a:pt x="1943" y="21447"/>
                    </a:lnTo>
                    <a:lnTo>
                      <a:pt x="1886" y="21523"/>
                    </a:lnTo>
                    <a:lnTo>
                      <a:pt x="1657" y="21733"/>
                    </a:lnTo>
                    <a:lnTo>
                      <a:pt x="1466" y="21904"/>
                    </a:lnTo>
                    <a:lnTo>
                      <a:pt x="1390" y="21999"/>
                    </a:lnTo>
                    <a:lnTo>
                      <a:pt x="1334" y="22190"/>
                    </a:lnTo>
                    <a:lnTo>
                      <a:pt x="1295" y="22266"/>
                    </a:lnTo>
                    <a:lnTo>
                      <a:pt x="1200" y="22266"/>
                    </a:lnTo>
                    <a:lnTo>
                      <a:pt x="1143" y="22228"/>
                    </a:lnTo>
                    <a:lnTo>
                      <a:pt x="1124" y="22190"/>
                    </a:lnTo>
                    <a:lnTo>
                      <a:pt x="1105" y="22151"/>
                    </a:lnTo>
                    <a:lnTo>
                      <a:pt x="1085" y="22132"/>
                    </a:lnTo>
                    <a:lnTo>
                      <a:pt x="990" y="22094"/>
                    </a:lnTo>
                    <a:lnTo>
                      <a:pt x="648" y="22094"/>
                    </a:lnTo>
                    <a:lnTo>
                      <a:pt x="667" y="22037"/>
                    </a:lnTo>
                    <a:lnTo>
                      <a:pt x="648" y="21999"/>
                    </a:lnTo>
                    <a:lnTo>
                      <a:pt x="609" y="21999"/>
                    </a:lnTo>
                    <a:lnTo>
                      <a:pt x="590" y="22018"/>
                    </a:lnTo>
                    <a:lnTo>
                      <a:pt x="476" y="22075"/>
                    </a:lnTo>
                    <a:lnTo>
                      <a:pt x="381" y="22075"/>
                    </a:lnTo>
                    <a:lnTo>
                      <a:pt x="267" y="22056"/>
                    </a:lnTo>
                    <a:lnTo>
                      <a:pt x="0" y="21942"/>
                    </a:lnTo>
                    <a:lnTo>
                      <a:pt x="38" y="21904"/>
                    </a:lnTo>
                    <a:lnTo>
                      <a:pt x="19" y="21885"/>
                    </a:lnTo>
                    <a:lnTo>
                      <a:pt x="247" y="21751"/>
                    </a:lnTo>
                    <a:lnTo>
                      <a:pt x="495" y="21656"/>
                    </a:lnTo>
                    <a:lnTo>
                      <a:pt x="609" y="21580"/>
                    </a:lnTo>
                    <a:lnTo>
                      <a:pt x="704" y="21466"/>
                    </a:lnTo>
                    <a:lnTo>
                      <a:pt x="1085" y="20780"/>
                    </a:lnTo>
                    <a:lnTo>
                      <a:pt x="1181" y="20609"/>
                    </a:lnTo>
                    <a:lnTo>
                      <a:pt x="1143" y="20495"/>
                    </a:lnTo>
                    <a:lnTo>
                      <a:pt x="1143" y="20437"/>
                    </a:lnTo>
                    <a:lnTo>
                      <a:pt x="1143" y="20380"/>
                    </a:lnTo>
                    <a:lnTo>
                      <a:pt x="1238" y="20133"/>
                    </a:lnTo>
                    <a:lnTo>
                      <a:pt x="1295" y="19866"/>
                    </a:lnTo>
                    <a:lnTo>
                      <a:pt x="1314" y="19828"/>
                    </a:lnTo>
                    <a:lnTo>
                      <a:pt x="1429" y="19713"/>
                    </a:lnTo>
                    <a:lnTo>
                      <a:pt x="1886" y="18666"/>
                    </a:lnTo>
                    <a:lnTo>
                      <a:pt x="1886" y="18589"/>
                    </a:lnTo>
                    <a:lnTo>
                      <a:pt x="1905" y="18418"/>
                    </a:lnTo>
                    <a:lnTo>
                      <a:pt x="1962" y="18094"/>
                    </a:lnTo>
                    <a:lnTo>
                      <a:pt x="2038" y="17866"/>
                    </a:lnTo>
                    <a:lnTo>
                      <a:pt x="2095" y="17618"/>
                    </a:lnTo>
                    <a:lnTo>
                      <a:pt x="2209" y="17409"/>
                    </a:lnTo>
                    <a:lnTo>
                      <a:pt x="2381" y="16951"/>
                    </a:lnTo>
                    <a:lnTo>
                      <a:pt x="2667" y="16570"/>
                    </a:lnTo>
                    <a:lnTo>
                      <a:pt x="2724" y="16513"/>
                    </a:lnTo>
                    <a:lnTo>
                      <a:pt x="2762" y="16513"/>
                    </a:lnTo>
                    <a:lnTo>
                      <a:pt x="2838" y="16570"/>
                    </a:lnTo>
                    <a:lnTo>
                      <a:pt x="2952" y="16609"/>
                    </a:lnTo>
                    <a:lnTo>
                      <a:pt x="3162" y="16647"/>
                    </a:lnTo>
                    <a:lnTo>
                      <a:pt x="3219" y="16647"/>
                    </a:lnTo>
                    <a:lnTo>
                      <a:pt x="3371" y="16589"/>
                    </a:lnTo>
                    <a:lnTo>
                      <a:pt x="3391" y="16589"/>
                    </a:lnTo>
                    <a:lnTo>
                      <a:pt x="3467" y="16589"/>
                    </a:lnTo>
                    <a:lnTo>
                      <a:pt x="3543" y="16570"/>
                    </a:lnTo>
                    <a:lnTo>
                      <a:pt x="3676" y="16551"/>
                    </a:lnTo>
                    <a:lnTo>
                      <a:pt x="3886" y="16513"/>
                    </a:lnTo>
                    <a:lnTo>
                      <a:pt x="4019" y="16513"/>
                    </a:lnTo>
                    <a:lnTo>
                      <a:pt x="4038" y="16494"/>
                    </a:lnTo>
                    <a:lnTo>
                      <a:pt x="4057" y="16494"/>
                    </a:lnTo>
                    <a:lnTo>
                      <a:pt x="4133" y="16475"/>
                    </a:lnTo>
                    <a:lnTo>
                      <a:pt x="4190" y="16456"/>
                    </a:lnTo>
                    <a:lnTo>
                      <a:pt x="4648" y="16037"/>
                    </a:lnTo>
                    <a:lnTo>
                      <a:pt x="5067" y="15808"/>
                    </a:lnTo>
                    <a:lnTo>
                      <a:pt x="5257" y="15656"/>
                    </a:lnTo>
                    <a:lnTo>
                      <a:pt x="5162" y="15409"/>
                    </a:lnTo>
                    <a:lnTo>
                      <a:pt x="5143" y="15332"/>
                    </a:lnTo>
                    <a:lnTo>
                      <a:pt x="5143" y="15237"/>
                    </a:lnTo>
                    <a:lnTo>
                      <a:pt x="5143" y="15009"/>
                    </a:lnTo>
                    <a:lnTo>
                      <a:pt x="5105" y="14456"/>
                    </a:lnTo>
                    <a:lnTo>
                      <a:pt x="5124" y="14323"/>
                    </a:lnTo>
                    <a:lnTo>
                      <a:pt x="5143" y="14247"/>
                    </a:lnTo>
                    <a:lnTo>
                      <a:pt x="5143" y="14171"/>
                    </a:lnTo>
                    <a:lnTo>
                      <a:pt x="5162" y="14094"/>
                    </a:lnTo>
                    <a:lnTo>
                      <a:pt x="5143" y="14018"/>
                    </a:lnTo>
                    <a:lnTo>
                      <a:pt x="5143" y="13961"/>
                    </a:lnTo>
                    <a:lnTo>
                      <a:pt x="5105" y="13904"/>
                    </a:lnTo>
                    <a:lnTo>
                      <a:pt x="5105" y="13827"/>
                    </a:lnTo>
                    <a:lnTo>
                      <a:pt x="5105" y="13713"/>
                    </a:lnTo>
                    <a:lnTo>
                      <a:pt x="5086" y="13580"/>
                    </a:lnTo>
                    <a:lnTo>
                      <a:pt x="5105" y="13504"/>
                    </a:lnTo>
                    <a:lnTo>
                      <a:pt x="5219" y="13313"/>
                    </a:lnTo>
                    <a:lnTo>
                      <a:pt x="5257" y="13237"/>
                    </a:lnTo>
                    <a:lnTo>
                      <a:pt x="5428" y="13084"/>
                    </a:lnTo>
                    <a:lnTo>
                      <a:pt x="5562" y="12894"/>
                    </a:lnTo>
                    <a:lnTo>
                      <a:pt x="5638" y="12837"/>
                    </a:lnTo>
                    <a:lnTo>
                      <a:pt x="5695" y="12799"/>
                    </a:lnTo>
                    <a:lnTo>
                      <a:pt x="5848" y="12780"/>
                    </a:lnTo>
                    <a:lnTo>
                      <a:pt x="5981" y="12856"/>
                    </a:lnTo>
                    <a:lnTo>
                      <a:pt x="6114" y="12932"/>
                    </a:lnTo>
                    <a:lnTo>
                      <a:pt x="6476" y="13123"/>
                    </a:lnTo>
                    <a:lnTo>
                      <a:pt x="6610" y="13161"/>
                    </a:lnTo>
                    <a:lnTo>
                      <a:pt x="6686" y="13180"/>
                    </a:lnTo>
                    <a:lnTo>
                      <a:pt x="6743" y="13218"/>
                    </a:lnTo>
                    <a:lnTo>
                      <a:pt x="6800" y="13256"/>
                    </a:lnTo>
                    <a:lnTo>
                      <a:pt x="7277" y="13732"/>
                    </a:lnTo>
                    <a:lnTo>
                      <a:pt x="7314" y="13675"/>
                    </a:lnTo>
                    <a:lnTo>
                      <a:pt x="7353" y="13618"/>
                    </a:lnTo>
                    <a:lnTo>
                      <a:pt x="7467" y="13561"/>
                    </a:lnTo>
                    <a:lnTo>
                      <a:pt x="7505" y="13504"/>
                    </a:lnTo>
                    <a:lnTo>
                      <a:pt x="7600" y="13313"/>
                    </a:lnTo>
                    <a:lnTo>
                      <a:pt x="7676" y="13218"/>
                    </a:lnTo>
                    <a:lnTo>
                      <a:pt x="7810" y="13142"/>
                    </a:lnTo>
                    <a:lnTo>
                      <a:pt x="7924" y="13142"/>
                    </a:lnTo>
                    <a:lnTo>
                      <a:pt x="7962" y="13237"/>
                    </a:lnTo>
                    <a:lnTo>
                      <a:pt x="8039" y="13237"/>
                    </a:lnTo>
                    <a:lnTo>
                      <a:pt x="8095" y="13218"/>
                    </a:lnTo>
                    <a:lnTo>
                      <a:pt x="8171" y="13180"/>
                    </a:lnTo>
                    <a:lnTo>
                      <a:pt x="8229" y="13161"/>
                    </a:lnTo>
                    <a:lnTo>
                      <a:pt x="8248" y="13142"/>
                    </a:lnTo>
                    <a:lnTo>
                      <a:pt x="8324" y="13066"/>
                    </a:lnTo>
                    <a:lnTo>
                      <a:pt x="8343" y="13028"/>
                    </a:lnTo>
                    <a:lnTo>
                      <a:pt x="8362" y="13008"/>
                    </a:lnTo>
                    <a:lnTo>
                      <a:pt x="8362" y="12989"/>
                    </a:lnTo>
                    <a:lnTo>
                      <a:pt x="8400" y="12932"/>
                    </a:lnTo>
                    <a:lnTo>
                      <a:pt x="8438" y="12875"/>
                    </a:lnTo>
                    <a:lnTo>
                      <a:pt x="8476" y="12666"/>
                    </a:lnTo>
                    <a:lnTo>
                      <a:pt x="8552" y="12551"/>
                    </a:lnTo>
                    <a:lnTo>
                      <a:pt x="8591" y="12494"/>
                    </a:lnTo>
                    <a:lnTo>
                      <a:pt x="8552" y="12437"/>
                    </a:lnTo>
                    <a:lnTo>
                      <a:pt x="8591" y="12399"/>
                    </a:lnTo>
                    <a:lnTo>
                      <a:pt x="8591" y="12361"/>
                    </a:lnTo>
                    <a:lnTo>
                      <a:pt x="8572" y="12304"/>
                    </a:lnTo>
                    <a:lnTo>
                      <a:pt x="8591" y="12266"/>
                    </a:lnTo>
                    <a:lnTo>
                      <a:pt x="8610" y="12227"/>
                    </a:lnTo>
                    <a:lnTo>
                      <a:pt x="8610" y="12209"/>
                    </a:lnTo>
                    <a:lnTo>
                      <a:pt x="8629" y="12132"/>
                    </a:lnTo>
                    <a:lnTo>
                      <a:pt x="8667" y="12094"/>
                    </a:lnTo>
                    <a:lnTo>
                      <a:pt x="8762" y="12037"/>
                    </a:lnTo>
                    <a:lnTo>
                      <a:pt x="8743" y="11999"/>
                    </a:lnTo>
                    <a:lnTo>
                      <a:pt x="8762" y="11980"/>
                    </a:lnTo>
                    <a:lnTo>
                      <a:pt x="8781" y="11961"/>
                    </a:lnTo>
                    <a:lnTo>
                      <a:pt x="8800" y="11942"/>
                    </a:lnTo>
                    <a:lnTo>
                      <a:pt x="8838" y="11865"/>
                    </a:lnTo>
                    <a:lnTo>
                      <a:pt x="8877" y="11789"/>
                    </a:lnTo>
                    <a:lnTo>
                      <a:pt x="8877" y="11770"/>
                    </a:lnTo>
                    <a:lnTo>
                      <a:pt x="8896" y="11732"/>
                    </a:lnTo>
                    <a:lnTo>
                      <a:pt x="8896" y="11656"/>
                    </a:lnTo>
                    <a:lnTo>
                      <a:pt x="8896" y="11637"/>
                    </a:lnTo>
                    <a:lnTo>
                      <a:pt x="8896" y="11599"/>
                    </a:lnTo>
                    <a:lnTo>
                      <a:pt x="8953" y="11523"/>
                    </a:lnTo>
                    <a:lnTo>
                      <a:pt x="8991" y="11389"/>
                    </a:lnTo>
                    <a:lnTo>
                      <a:pt x="9010" y="11256"/>
                    </a:lnTo>
                    <a:lnTo>
                      <a:pt x="8972" y="11066"/>
                    </a:lnTo>
                    <a:lnTo>
                      <a:pt x="8953" y="11047"/>
                    </a:lnTo>
                    <a:lnTo>
                      <a:pt x="8076" y="10704"/>
                    </a:lnTo>
                    <a:lnTo>
                      <a:pt x="8057" y="10666"/>
                    </a:lnTo>
                    <a:lnTo>
                      <a:pt x="8019" y="10570"/>
                    </a:lnTo>
                    <a:lnTo>
                      <a:pt x="8000" y="10418"/>
                    </a:lnTo>
                    <a:lnTo>
                      <a:pt x="8000" y="10342"/>
                    </a:lnTo>
                    <a:lnTo>
                      <a:pt x="8000" y="10304"/>
                    </a:lnTo>
                    <a:lnTo>
                      <a:pt x="8039" y="10170"/>
                    </a:lnTo>
                    <a:lnTo>
                      <a:pt x="8171" y="9884"/>
                    </a:lnTo>
                    <a:lnTo>
                      <a:pt x="8229" y="9713"/>
                    </a:lnTo>
                    <a:lnTo>
                      <a:pt x="8210" y="9599"/>
                    </a:lnTo>
                    <a:lnTo>
                      <a:pt x="8153" y="9503"/>
                    </a:lnTo>
                    <a:lnTo>
                      <a:pt x="8134" y="9447"/>
                    </a:lnTo>
                    <a:lnTo>
                      <a:pt x="8134" y="9371"/>
                    </a:lnTo>
                    <a:lnTo>
                      <a:pt x="8171" y="8665"/>
                    </a:lnTo>
                    <a:lnTo>
                      <a:pt x="8191" y="8494"/>
                    </a:lnTo>
                    <a:lnTo>
                      <a:pt x="8248" y="8361"/>
                    </a:lnTo>
                    <a:lnTo>
                      <a:pt x="8400" y="8132"/>
                    </a:lnTo>
                    <a:lnTo>
                      <a:pt x="8438" y="8056"/>
                    </a:lnTo>
                    <a:lnTo>
                      <a:pt x="8457" y="7980"/>
                    </a:lnTo>
                    <a:lnTo>
                      <a:pt x="8438" y="7808"/>
                    </a:lnTo>
                    <a:lnTo>
                      <a:pt x="8457" y="7732"/>
                    </a:lnTo>
                    <a:lnTo>
                      <a:pt x="8572" y="7599"/>
                    </a:lnTo>
                    <a:lnTo>
                      <a:pt x="8686" y="7466"/>
                    </a:lnTo>
                    <a:lnTo>
                      <a:pt x="8953" y="7237"/>
                    </a:lnTo>
                    <a:lnTo>
                      <a:pt x="9143" y="7199"/>
                    </a:lnTo>
                    <a:lnTo>
                      <a:pt x="9258" y="7390"/>
                    </a:lnTo>
                    <a:lnTo>
                      <a:pt x="9295" y="7427"/>
                    </a:lnTo>
                    <a:lnTo>
                      <a:pt x="9639" y="7504"/>
                    </a:lnTo>
                    <a:lnTo>
                      <a:pt x="9810" y="7561"/>
                    </a:lnTo>
                    <a:lnTo>
                      <a:pt x="9886" y="7694"/>
                    </a:lnTo>
                    <a:lnTo>
                      <a:pt x="9981" y="8170"/>
                    </a:lnTo>
                    <a:lnTo>
                      <a:pt x="10020" y="8323"/>
                    </a:lnTo>
                    <a:lnTo>
                      <a:pt x="10096" y="8456"/>
                    </a:lnTo>
                    <a:lnTo>
                      <a:pt x="10191" y="8570"/>
                    </a:lnTo>
                    <a:lnTo>
                      <a:pt x="10286" y="8589"/>
                    </a:lnTo>
                    <a:lnTo>
                      <a:pt x="10381" y="8475"/>
                    </a:lnTo>
                    <a:lnTo>
                      <a:pt x="10496" y="8056"/>
                    </a:lnTo>
                    <a:lnTo>
                      <a:pt x="10572" y="7942"/>
                    </a:lnTo>
                    <a:lnTo>
                      <a:pt x="10629" y="7903"/>
                    </a:lnTo>
                    <a:lnTo>
                      <a:pt x="10895" y="7847"/>
                    </a:lnTo>
                    <a:lnTo>
                      <a:pt x="10934" y="7808"/>
                    </a:lnTo>
                    <a:lnTo>
                      <a:pt x="10953" y="7732"/>
                    </a:lnTo>
                    <a:lnTo>
                      <a:pt x="10953" y="7656"/>
                    </a:lnTo>
                    <a:lnTo>
                      <a:pt x="10991" y="7522"/>
                    </a:lnTo>
                    <a:lnTo>
                      <a:pt x="10991" y="7427"/>
                    </a:lnTo>
                    <a:lnTo>
                      <a:pt x="10972" y="7351"/>
                    </a:lnTo>
                    <a:lnTo>
                      <a:pt x="10953" y="7294"/>
                    </a:lnTo>
                    <a:lnTo>
                      <a:pt x="10934" y="7237"/>
                    </a:lnTo>
                    <a:lnTo>
                      <a:pt x="10781" y="7085"/>
                    </a:lnTo>
                    <a:lnTo>
                      <a:pt x="10762" y="6951"/>
                    </a:lnTo>
                    <a:lnTo>
                      <a:pt x="10838" y="6665"/>
                    </a:lnTo>
                    <a:lnTo>
                      <a:pt x="10819" y="6551"/>
                    </a:lnTo>
                    <a:lnTo>
                      <a:pt x="10762" y="6513"/>
                    </a:lnTo>
                    <a:lnTo>
                      <a:pt x="10648" y="6418"/>
                    </a:lnTo>
                    <a:lnTo>
                      <a:pt x="10591" y="6361"/>
                    </a:lnTo>
                    <a:lnTo>
                      <a:pt x="10381" y="6151"/>
                    </a:lnTo>
                    <a:lnTo>
                      <a:pt x="10210" y="5866"/>
                    </a:lnTo>
                    <a:lnTo>
                      <a:pt x="10152" y="5751"/>
                    </a:lnTo>
                    <a:lnTo>
                      <a:pt x="10152" y="5694"/>
                    </a:lnTo>
                    <a:lnTo>
                      <a:pt x="10152" y="5618"/>
                    </a:lnTo>
                    <a:lnTo>
                      <a:pt x="10152" y="5600"/>
                    </a:lnTo>
                    <a:lnTo>
                      <a:pt x="10096" y="5542"/>
                    </a:lnTo>
                    <a:lnTo>
                      <a:pt x="10057" y="5486"/>
                    </a:lnTo>
                    <a:lnTo>
                      <a:pt x="9962" y="5200"/>
                    </a:lnTo>
                    <a:lnTo>
                      <a:pt x="9962" y="5161"/>
                    </a:lnTo>
                    <a:lnTo>
                      <a:pt x="9943" y="5105"/>
                    </a:lnTo>
                    <a:lnTo>
                      <a:pt x="9943" y="5066"/>
                    </a:lnTo>
                    <a:lnTo>
                      <a:pt x="9753" y="4704"/>
                    </a:lnTo>
                    <a:lnTo>
                      <a:pt x="9676" y="4571"/>
                    </a:lnTo>
                    <a:lnTo>
                      <a:pt x="9562" y="4457"/>
                    </a:lnTo>
                    <a:lnTo>
                      <a:pt x="9467" y="4438"/>
                    </a:lnTo>
                    <a:lnTo>
                      <a:pt x="9486" y="4152"/>
                    </a:lnTo>
                    <a:lnTo>
                      <a:pt x="9448" y="4038"/>
                    </a:lnTo>
                    <a:lnTo>
                      <a:pt x="9334" y="4000"/>
                    </a:lnTo>
                    <a:lnTo>
                      <a:pt x="9238" y="3866"/>
                    </a:lnTo>
                    <a:lnTo>
                      <a:pt x="9086" y="3828"/>
                    </a:lnTo>
                    <a:lnTo>
                      <a:pt x="8953" y="3847"/>
                    </a:lnTo>
                    <a:lnTo>
                      <a:pt x="8800" y="3923"/>
                    </a:lnTo>
                    <a:lnTo>
                      <a:pt x="8476" y="4267"/>
                    </a:lnTo>
                    <a:lnTo>
                      <a:pt x="8419" y="4267"/>
                    </a:lnTo>
                    <a:lnTo>
                      <a:pt x="8343" y="4247"/>
                    </a:lnTo>
                    <a:lnTo>
                      <a:pt x="8134" y="4133"/>
                    </a:lnTo>
                    <a:lnTo>
                      <a:pt x="8057" y="4114"/>
                    </a:lnTo>
                    <a:lnTo>
                      <a:pt x="7981" y="4114"/>
                    </a:lnTo>
                    <a:lnTo>
                      <a:pt x="7848" y="4209"/>
                    </a:lnTo>
                    <a:lnTo>
                      <a:pt x="7790" y="4209"/>
                    </a:lnTo>
                    <a:lnTo>
                      <a:pt x="7676" y="4228"/>
                    </a:lnTo>
                    <a:lnTo>
                      <a:pt x="7619" y="4400"/>
                    </a:lnTo>
                    <a:lnTo>
                      <a:pt x="7581" y="4590"/>
                    </a:lnTo>
                    <a:lnTo>
                      <a:pt x="7600" y="4724"/>
                    </a:lnTo>
                    <a:lnTo>
                      <a:pt x="7524" y="4743"/>
                    </a:lnTo>
                    <a:lnTo>
                      <a:pt x="7467" y="4724"/>
                    </a:lnTo>
                    <a:lnTo>
                      <a:pt x="7391" y="4704"/>
                    </a:lnTo>
                    <a:lnTo>
                      <a:pt x="7353" y="4648"/>
                    </a:lnTo>
                    <a:lnTo>
                      <a:pt x="7314" y="4590"/>
                    </a:lnTo>
                    <a:lnTo>
                      <a:pt x="7257" y="4590"/>
                    </a:lnTo>
                    <a:lnTo>
                      <a:pt x="7181" y="4590"/>
                    </a:lnTo>
                    <a:lnTo>
                      <a:pt x="7124" y="4609"/>
                    </a:lnTo>
                    <a:lnTo>
                      <a:pt x="7067" y="4648"/>
                    </a:lnTo>
                    <a:lnTo>
                      <a:pt x="6952" y="4724"/>
                    </a:lnTo>
                    <a:lnTo>
                      <a:pt x="6915" y="4762"/>
                    </a:lnTo>
                    <a:lnTo>
                      <a:pt x="6838" y="4762"/>
                    </a:lnTo>
                    <a:lnTo>
                      <a:pt x="6629" y="4666"/>
                    </a:lnTo>
                    <a:lnTo>
                      <a:pt x="6381" y="4628"/>
                    </a:lnTo>
                    <a:lnTo>
                      <a:pt x="6267" y="4628"/>
                    </a:lnTo>
                    <a:lnTo>
                      <a:pt x="6153" y="4648"/>
                    </a:lnTo>
                    <a:lnTo>
                      <a:pt x="6114" y="4666"/>
                    </a:lnTo>
                    <a:lnTo>
                      <a:pt x="6038" y="4762"/>
                    </a:lnTo>
                    <a:lnTo>
                      <a:pt x="5981" y="4800"/>
                    </a:lnTo>
                    <a:lnTo>
                      <a:pt x="5924" y="4838"/>
                    </a:lnTo>
                    <a:lnTo>
                      <a:pt x="5848" y="4876"/>
                    </a:lnTo>
                    <a:lnTo>
                      <a:pt x="5714" y="4914"/>
                    </a:lnTo>
                    <a:lnTo>
                      <a:pt x="5657" y="4952"/>
                    </a:lnTo>
                    <a:lnTo>
                      <a:pt x="5600" y="4990"/>
                    </a:lnTo>
                    <a:lnTo>
                      <a:pt x="5543" y="5047"/>
                    </a:lnTo>
                    <a:lnTo>
                      <a:pt x="5524" y="5047"/>
                    </a:lnTo>
                    <a:lnTo>
                      <a:pt x="5486" y="5066"/>
                    </a:lnTo>
                    <a:lnTo>
                      <a:pt x="5448" y="5066"/>
                    </a:lnTo>
                    <a:lnTo>
                      <a:pt x="5428" y="5066"/>
                    </a:lnTo>
                    <a:lnTo>
                      <a:pt x="5391" y="5085"/>
                    </a:lnTo>
                    <a:lnTo>
                      <a:pt x="5314" y="5143"/>
                    </a:lnTo>
                    <a:lnTo>
                      <a:pt x="5181" y="5181"/>
                    </a:lnTo>
                    <a:lnTo>
                      <a:pt x="5105" y="5200"/>
                    </a:lnTo>
                    <a:lnTo>
                      <a:pt x="5047" y="5200"/>
                    </a:lnTo>
                    <a:lnTo>
                      <a:pt x="4991" y="5181"/>
                    </a:lnTo>
                    <a:lnTo>
                      <a:pt x="4933" y="5143"/>
                    </a:lnTo>
                    <a:lnTo>
                      <a:pt x="4915" y="5085"/>
                    </a:lnTo>
                    <a:lnTo>
                      <a:pt x="4895" y="5009"/>
                    </a:lnTo>
                    <a:lnTo>
                      <a:pt x="4915" y="4952"/>
                    </a:lnTo>
                    <a:lnTo>
                      <a:pt x="4952" y="4933"/>
                    </a:lnTo>
                    <a:lnTo>
                      <a:pt x="5086" y="4971"/>
                    </a:lnTo>
                    <a:lnTo>
                      <a:pt x="5162" y="4971"/>
                    </a:lnTo>
                    <a:lnTo>
                      <a:pt x="5238" y="4952"/>
                    </a:lnTo>
                    <a:lnTo>
                      <a:pt x="5276" y="4914"/>
                    </a:lnTo>
                    <a:lnTo>
                      <a:pt x="5238" y="4838"/>
                    </a:lnTo>
                    <a:lnTo>
                      <a:pt x="5105" y="4762"/>
                    </a:lnTo>
                    <a:lnTo>
                      <a:pt x="4971" y="4762"/>
                    </a:lnTo>
                    <a:lnTo>
                      <a:pt x="4838" y="4800"/>
                    </a:lnTo>
                    <a:lnTo>
                      <a:pt x="4667" y="4800"/>
                    </a:lnTo>
                    <a:lnTo>
                      <a:pt x="4648" y="4800"/>
                    </a:lnTo>
                    <a:lnTo>
                      <a:pt x="4629" y="4800"/>
                    </a:lnTo>
                    <a:lnTo>
                      <a:pt x="4610" y="4800"/>
                    </a:lnTo>
                    <a:lnTo>
                      <a:pt x="4648" y="4609"/>
                    </a:lnTo>
                    <a:lnTo>
                      <a:pt x="4686" y="4381"/>
                    </a:lnTo>
                    <a:lnTo>
                      <a:pt x="4743" y="4286"/>
                    </a:lnTo>
                    <a:lnTo>
                      <a:pt x="4991" y="3886"/>
                    </a:lnTo>
                    <a:lnTo>
                      <a:pt x="5143" y="3714"/>
                    </a:lnTo>
                    <a:lnTo>
                      <a:pt x="5505" y="3390"/>
                    </a:lnTo>
                    <a:lnTo>
                      <a:pt x="5543" y="3333"/>
                    </a:lnTo>
                    <a:lnTo>
                      <a:pt x="5524" y="3295"/>
                    </a:lnTo>
                    <a:lnTo>
                      <a:pt x="5391" y="3238"/>
                    </a:lnTo>
                    <a:lnTo>
                      <a:pt x="5352" y="3200"/>
                    </a:lnTo>
                    <a:lnTo>
                      <a:pt x="5333" y="3124"/>
                    </a:lnTo>
                    <a:lnTo>
                      <a:pt x="5333" y="3048"/>
                    </a:lnTo>
                    <a:lnTo>
                      <a:pt x="5733" y="1466"/>
                    </a:lnTo>
                    <a:lnTo>
                      <a:pt x="5733" y="1371"/>
                    </a:lnTo>
                    <a:lnTo>
                      <a:pt x="5714" y="1257"/>
                    </a:lnTo>
                    <a:lnTo>
                      <a:pt x="5733" y="1199"/>
                    </a:lnTo>
                    <a:lnTo>
                      <a:pt x="5753" y="1143"/>
                    </a:lnTo>
                    <a:lnTo>
                      <a:pt x="5848" y="1028"/>
                    </a:lnTo>
                    <a:lnTo>
                      <a:pt x="6076" y="800"/>
                    </a:lnTo>
                    <a:lnTo>
                      <a:pt x="6153" y="666"/>
                    </a:lnTo>
                    <a:lnTo>
                      <a:pt x="6171" y="590"/>
                    </a:lnTo>
                    <a:lnTo>
                      <a:pt x="6190" y="514"/>
                    </a:lnTo>
                    <a:lnTo>
                      <a:pt x="6210" y="438"/>
                    </a:lnTo>
                    <a:lnTo>
                      <a:pt x="6267" y="381"/>
                    </a:lnTo>
                    <a:lnTo>
                      <a:pt x="6324" y="361"/>
                    </a:lnTo>
                    <a:lnTo>
                      <a:pt x="7467" y="361"/>
                    </a:lnTo>
                    <a:lnTo>
                      <a:pt x="7562" y="361"/>
                    </a:lnTo>
                    <a:lnTo>
                      <a:pt x="7619" y="342"/>
                    </a:lnTo>
                    <a:lnTo>
                      <a:pt x="7658" y="305"/>
                    </a:lnTo>
                    <a:lnTo>
                      <a:pt x="7695" y="285"/>
                    </a:lnTo>
                    <a:lnTo>
                      <a:pt x="7714" y="324"/>
                    </a:lnTo>
                    <a:lnTo>
                      <a:pt x="7790" y="342"/>
                    </a:lnTo>
                    <a:lnTo>
                      <a:pt x="8115" y="419"/>
                    </a:lnTo>
                    <a:lnTo>
                      <a:pt x="8134" y="438"/>
                    </a:lnTo>
                    <a:lnTo>
                      <a:pt x="8134" y="457"/>
                    </a:lnTo>
                    <a:lnTo>
                      <a:pt x="8153" y="457"/>
                    </a:lnTo>
                    <a:lnTo>
                      <a:pt x="8171" y="476"/>
                    </a:lnTo>
                    <a:lnTo>
                      <a:pt x="8191" y="457"/>
                    </a:lnTo>
                    <a:lnTo>
                      <a:pt x="8210" y="438"/>
                    </a:lnTo>
                    <a:lnTo>
                      <a:pt x="8229" y="438"/>
                    </a:lnTo>
                    <a:lnTo>
                      <a:pt x="8400" y="438"/>
                    </a:lnTo>
                    <a:lnTo>
                      <a:pt x="8476" y="400"/>
                    </a:lnTo>
                    <a:lnTo>
                      <a:pt x="8552" y="324"/>
                    </a:lnTo>
                    <a:lnTo>
                      <a:pt x="8629" y="285"/>
                    </a:lnTo>
                    <a:lnTo>
                      <a:pt x="8800" y="266"/>
                    </a:lnTo>
                    <a:lnTo>
                      <a:pt x="8933" y="305"/>
                    </a:lnTo>
                    <a:lnTo>
                      <a:pt x="8991" y="305"/>
                    </a:lnTo>
                    <a:lnTo>
                      <a:pt x="9029" y="305"/>
                    </a:lnTo>
                    <a:lnTo>
                      <a:pt x="9143" y="247"/>
                    </a:lnTo>
                    <a:lnTo>
                      <a:pt x="9162" y="247"/>
                    </a:lnTo>
                    <a:lnTo>
                      <a:pt x="9219" y="247"/>
                    </a:lnTo>
                    <a:lnTo>
                      <a:pt x="9238" y="247"/>
                    </a:lnTo>
                    <a:lnTo>
                      <a:pt x="9334" y="209"/>
                    </a:lnTo>
                    <a:lnTo>
                      <a:pt x="9390" y="228"/>
                    </a:lnTo>
                    <a:lnTo>
                      <a:pt x="9448" y="247"/>
                    </a:lnTo>
                    <a:lnTo>
                      <a:pt x="9486" y="247"/>
                    </a:lnTo>
                    <a:lnTo>
                      <a:pt x="9543" y="209"/>
                    </a:lnTo>
                    <a:lnTo>
                      <a:pt x="9734" y="95"/>
                    </a:lnTo>
                    <a:lnTo>
                      <a:pt x="10000" y="19"/>
                    </a:lnTo>
                    <a:lnTo>
                      <a:pt x="10115" y="0"/>
                    </a:lnTo>
                    <a:lnTo>
                      <a:pt x="10134" y="0"/>
                    </a:lnTo>
                    <a:lnTo>
                      <a:pt x="10324" y="57"/>
                    </a:lnTo>
                    <a:lnTo>
                      <a:pt x="10401" y="57"/>
                    </a:lnTo>
                    <a:lnTo>
                      <a:pt x="10457" y="76"/>
                    </a:lnTo>
                    <a:lnTo>
                      <a:pt x="10533" y="228"/>
                    </a:lnTo>
                    <a:lnTo>
                      <a:pt x="10572" y="266"/>
                    </a:lnTo>
                    <a:lnTo>
                      <a:pt x="10648" y="285"/>
                    </a:lnTo>
                    <a:lnTo>
                      <a:pt x="10762" y="305"/>
                    </a:lnTo>
                    <a:lnTo>
                      <a:pt x="10838" y="324"/>
                    </a:lnTo>
                    <a:lnTo>
                      <a:pt x="10877" y="324"/>
                    </a:lnTo>
                    <a:lnTo>
                      <a:pt x="10914" y="305"/>
                    </a:lnTo>
                    <a:lnTo>
                      <a:pt x="10934" y="285"/>
                    </a:lnTo>
                    <a:lnTo>
                      <a:pt x="10972" y="247"/>
                    </a:lnTo>
                    <a:lnTo>
                      <a:pt x="11010" y="266"/>
                    </a:lnTo>
                    <a:lnTo>
                      <a:pt x="10972" y="324"/>
                    </a:lnTo>
                    <a:lnTo>
                      <a:pt x="10953" y="457"/>
                    </a:lnTo>
                    <a:lnTo>
                      <a:pt x="10934" y="495"/>
                    </a:lnTo>
                    <a:lnTo>
                      <a:pt x="10877" y="533"/>
                    </a:lnTo>
                    <a:lnTo>
                      <a:pt x="10762" y="590"/>
                    </a:lnTo>
                    <a:lnTo>
                      <a:pt x="10705" y="628"/>
                    </a:lnTo>
                    <a:lnTo>
                      <a:pt x="10686" y="686"/>
                    </a:lnTo>
                    <a:lnTo>
                      <a:pt x="10686" y="742"/>
                    </a:lnTo>
                    <a:lnTo>
                      <a:pt x="10667" y="781"/>
                    </a:lnTo>
                    <a:lnTo>
                      <a:pt x="10610" y="838"/>
                    </a:lnTo>
                    <a:lnTo>
                      <a:pt x="10514" y="914"/>
                    </a:lnTo>
                    <a:lnTo>
                      <a:pt x="10477" y="971"/>
                    </a:lnTo>
                    <a:lnTo>
                      <a:pt x="10457" y="1028"/>
                    </a:lnTo>
                    <a:lnTo>
                      <a:pt x="10419" y="1162"/>
                    </a:lnTo>
                    <a:lnTo>
                      <a:pt x="10401" y="1219"/>
                    </a:lnTo>
                    <a:lnTo>
                      <a:pt x="10362" y="1257"/>
                    </a:lnTo>
                    <a:lnTo>
                      <a:pt x="10305" y="1295"/>
                    </a:lnTo>
                    <a:lnTo>
                      <a:pt x="10248" y="1314"/>
                    </a:lnTo>
                    <a:lnTo>
                      <a:pt x="10210" y="1333"/>
                    </a:lnTo>
                    <a:lnTo>
                      <a:pt x="10229" y="1409"/>
                    </a:lnTo>
                    <a:lnTo>
                      <a:pt x="10286" y="1524"/>
                    </a:lnTo>
                    <a:lnTo>
                      <a:pt x="10362" y="1657"/>
                    </a:lnTo>
                    <a:lnTo>
                      <a:pt x="10514" y="1809"/>
                    </a:lnTo>
                    <a:lnTo>
                      <a:pt x="10553" y="1866"/>
                    </a:lnTo>
                    <a:lnTo>
                      <a:pt x="10591" y="1942"/>
                    </a:lnTo>
                    <a:lnTo>
                      <a:pt x="10629" y="2209"/>
                    </a:lnTo>
                    <a:lnTo>
                      <a:pt x="10686" y="2400"/>
                    </a:lnTo>
                    <a:lnTo>
                      <a:pt x="10762" y="2571"/>
                    </a:lnTo>
                    <a:lnTo>
                      <a:pt x="10838" y="2667"/>
                    </a:lnTo>
                    <a:lnTo>
                      <a:pt x="11105" y="2838"/>
                    </a:lnTo>
                    <a:lnTo>
                      <a:pt x="11181" y="2914"/>
                    </a:lnTo>
                    <a:lnTo>
                      <a:pt x="11239" y="3009"/>
                    </a:lnTo>
                    <a:lnTo>
                      <a:pt x="11276" y="3104"/>
                    </a:lnTo>
                    <a:lnTo>
                      <a:pt x="11295" y="3200"/>
                    </a:lnTo>
                    <a:lnTo>
                      <a:pt x="11353" y="3333"/>
                    </a:lnTo>
                    <a:lnTo>
                      <a:pt x="11429" y="3409"/>
                    </a:lnTo>
                    <a:lnTo>
                      <a:pt x="11524" y="3447"/>
                    </a:lnTo>
                    <a:lnTo>
                      <a:pt x="11657" y="3466"/>
                    </a:lnTo>
                    <a:lnTo>
                      <a:pt x="11772" y="3524"/>
                    </a:lnTo>
                    <a:lnTo>
                      <a:pt x="11829" y="3619"/>
                    </a:lnTo>
                    <a:lnTo>
                      <a:pt x="11905" y="4076"/>
                    </a:lnTo>
                    <a:lnTo>
                      <a:pt x="11943" y="4190"/>
                    </a:lnTo>
                    <a:lnTo>
                      <a:pt x="12001" y="4267"/>
                    </a:lnTo>
                    <a:lnTo>
                      <a:pt x="12096" y="4286"/>
                    </a:lnTo>
                    <a:lnTo>
                      <a:pt x="12115" y="4304"/>
                    </a:lnTo>
                    <a:lnTo>
                      <a:pt x="12133" y="4323"/>
                    </a:lnTo>
                    <a:lnTo>
                      <a:pt x="12172" y="4400"/>
                    </a:lnTo>
                    <a:lnTo>
                      <a:pt x="12191" y="4419"/>
                    </a:lnTo>
                    <a:lnTo>
                      <a:pt x="12210" y="4438"/>
                    </a:lnTo>
                    <a:lnTo>
                      <a:pt x="12267" y="4495"/>
                    </a:lnTo>
                    <a:lnTo>
                      <a:pt x="12305" y="4514"/>
                    </a:lnTo>
                    <a:lnTo>
                      <a:pt x="12362" y="4648"/>
                    </a:lnTo>
                    <a:lnTo>
                      <a:pt x="12382" y="4704"/>
                    </a:lnTo>
                    <a:lnTo>
                      <a:pt x="12382" y="4800"/>
                    </a:lnTo>
                    <a:lnTo>
                      <a:pt x="12400" y="4857"/>
                    </a:lnTo>
                    <a:lnTo>
                      <a:pt x="12438" y="4895"/>
                    </a:lnTo>
                    <a:lnTo>
                      <a:pt x="12591" y="4990"/>
                    </a:lnTo>
                    <a:lnTo>
                      <a:pt x="12800" y="5124"/>
                    </a:lnTo>
                    <a:lnTo>
                      <a:pt x="12858" y="5124"/>
                    </a:lnTo>
                    <a:lnTo>
                      <a:pt x="12934" y="5105"/>
                    </a:lnTo>
                    <a:lnTo>
                      <a:pt x="12972" y="5085"/>
                    </a:lnTo>
                    <a:lnTo>
                      <a:pt x="13010" y="5124"/>
                    </a:lnTo>
                    <a:lnTo>
                      <a:pt x="13239" y="5314"/>
                    </a:lnTo>
                    <a:lnTo>
                      <a:pt x="13486" y="5562"/>
                    </a:lnTo>
                    <a:lnTo>
                      <a:pt x="13867" y="5885"/>
                    </a:lnTo>
                    <a:lnTo>
                      <a:pt x="14058" y="6075"/>
                    </a:lnTo>
                    <a:lnTo>
                      <a:pt x="14172" y="6132"/>
                    </a:lnTo>
                    <a:lnTo>
                      <a:pt x="14400" y="6208"/>
                    </a:lnTo>
                    <a:lnTo>
                      <a:pt x="14648" y="6303"/>
                    </a:lnTo>
                    <a:lnTo>
                      <a:pt x="14915" y="6380"/>
                    </a:lnTo>
                    <a:lnTo>
                      <a:pt x="15162" y="6456"/>
                    </a:lnTo>
                    <a:lnTo>
                      <a:pt x="15410" y="6551"/>
                    </a:lnTo>
                    <a:lnTo>
                      <a:pt x="15677" y="6628"/>
                    </a:lnTo>
                    <a:lnTo>
                      <a:pt x="15924" y="6723"/>
                    </a:lnTo>
                    <a:lnTo>
                      <a:pt x="16172" y="6799"/>
                    </a:lnTo>
                    <a:lnTo>
                      <a:pt x="16420" y="6894"/>
                    </a:lnTo>
                    <a:lnTo>
                      <a:pt x="16686" y="6970"/>
                    </a:lnTo>
                    <a:lnTo>
                      <a:pt x="16934" y="7046"/>
                    </a:lnTo>
                    <a:lnTo>
                      <a:pt x="17182" y="7141"/>
                    </a:lnTo>
                    <a:lnTo>
                      <a:pt x="17448" y="7218"/>
                    </a:lnTo>
                    <a:lnTo>
                      <a:pt x="17696" y="7313"/>
                    </a:lnTo>
                    <a:lnTo>
                      <a:pt x="17944" y="7390"/>
                    </a:lnTo>
                    <a:lnTo>
                      <a:pt x="18191" y="7466"/>
                    </a:lnTo>
                    <a:lnTo>
                      <a:pt x="18458" y="7561"/>
                    </a:lnTo>
                    <a:lnTo>
                      <a:pt x="18686" y="7637"/>
                    </a:lnTo>
                    <a:lnTo>
                      <a:pt x="18934" y="7713"/>
                    </a:lnTo>
                    <a:lnTo>
                      <a:pt x="19182" y="7808"/>
                    </a:lnTo>
                    <a:lnTo>
                      <a:pt x="19410" y="7884"/>
                    </a:lnTo>
                    <a:lnTo>
                      <a:pt x="19658" y="7961"/>
                    </a:lnTo>
                    <a:lnTo>
                      <a:pt x="19905" y="8056"/>
                    </a:lnTo>
                    <a:lnTo>
                      <a:pt x="20134" y="8132"/>
                    </a:lnTo>
                    <a:lnTo>
                      <a:pt x="20382" y="8208"/>
                    </a:lnTo>
                    <a:lnTo>
                      <a:pt x="20629" y="8284"/>
                    </a:lnTo>
                    <a:lnTo>
                      <a:pt x="20858" y="8380"/>
                    </a:lnTo>
                    <a:lnTo>
                      <a:pt x="21105" y="8456"/>
                    </a:lnTo>
                    <a:lnTo>
                      <a:pt x="21353" y="8532"/>
                    </a:lnTo>
                    <a:lnTo>
                      <a:pt x="21581" y="8609"/>
                    </a:lnTo>
                    <a:lnTo>
                      <a:pt x="21830" y="8704"/>
                    </a:lnTo>
                    <a:lnTo>
                      <a:pt x="22077" y="8780"/>
                    </a:lnTo>
                    <a:lnTo>
                      <a:pt x="22306" y="8856"/>
                    </a:lnTo>
                    <a:lnTo>
                      <a:pt x="22496" y="8932"/>
                    </a:lnTo>
                    <a:lnTo>
                      <a:pt x="22668" y="9008"/>
                    </a:lnTo>
                    <a:lnTo>
                      <a:pt x="22915" y="9008"/>
                    </a:lnTo>
                    <a:lnTo>
                      <a:pt x="23315" y="9008"/>
                    </a:lnTo>
                    <a:lnTo>
                      <a:pt x="23772" y="9008"/>
                    </a:lnTo>
                    <a:lnTo>
                      <a:pt x="24229" y="9008"/>
                    </a:lnTo>
                    <a:lnTo>
                      <a:pt x="24591" y="9008"/>
                    </a:lnTo>
                    <a:lnTo>
                      <a:pt x="25125" y="9008"/>
                    </a:lnTo>
                    <a:lnTo>
                      <a:pt x="25525" y="900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1" name="Freeform 24">
                <a:extLst>
                  <a:ext uri="{FF2B5EF4-FFF2-40B4-BE49-F238E27FC236}">
                    <a16:creationId xmlns:a16="http://schemas.microsoft.com/office/drawing/2014/main" id="{7C07339F-B58C-7044-A196-3CD31399A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0525" y="2633663"/>
                <a:ext cx="2805113" cy="5938837"/>
              </a:xfrm>
              <a:custGeom>
                <a:avLst/>
                <a:gdLst>
                  <a:gd name="T0" fmla="*/ 827102976 w 7792"/>
                  <a:gd name="T1" fmla="*/ 1019658279 h 16496"/>
                  <a:gd name="T2" fmla="*/ 792500222 w 7792"/>
                  <a:gd name="T3" fmla="*/ 1056727408 h 16496"/>
                  <a:gd name="T4" fmla="*/ 790037829 w 7792"/>
                  <a:gd name="T5" fmla="*/ 1296250540 h 16496"/>
                  <a:gd name="T6" fmla="*/ 772671472 w 7792"/>
                  <a:gd name="T7" fmla="*/ 1333190063 h 16496"/>
                  <a:gd name="T8" fmla="*/ 587473894 w 7792"/>
                  <a:gd name="T9" fmla="*/ 1355483383 h 16496"/>
                  <a:gd name="T10" fmla="*/ 528246842 w 7792"/>
                  <a:gd name="T11" fmla="*/ 1444267484 h 16496"/>
                  <a:gd name="T12" fmla="*/ 478869725 w 7792"/>
                  <a:gd name="T13" fmla="*/ 1703621421 h 16496"/>
                  <a:gd name="T14" fmla="*/ 432084242 w 7792"/>
                  <a:gd name="T15" fmla="*/ 1792535128 h 16496"/>
                  <a:gd name="T16" fmla="*/ 362878014 w 7792"/>
                  <a:gd name="T17" fmla="*/ 1928239137 h 16496"/>
                  <a:gd name="T18" fmla="*/ 276564990 w 7792"/>
                  <a:gd name="T19" fmla="*/ 1975158686 h 16496"/>
                  <a:gd name="T20" fmla="*/ 217208338 w 7792"/>
                  <a:gd name="T21" fmla="*/ 2063942787 h 16496"/>
                  <a:gd name="T22" fmla="*/ 162906433 w 7792"/>
                  <a:gd name="T23" fmla="*/ 2123175629 h 16496"/>
                  <a:gd name="T24" fmla="*/ 133228108 w 7792"/>
                  <a:gd name="T25" fmla="*/ 2078718596 h 16496"/>
                  <a:gd name="T26" fmla="*/ 98754594 w 7792"/>
                  <a:gd name="T27" fmla="*/ 2056425276 h 16496"/>
                  <a:gd name="T28" fmla="*/ 54302264 w 7792"/>
                  <a:gd name="T29" fmla="*/ 2026874018 h 16496"/>
                  <a:gd name="T30" fmla="*/ 66743833 w 7792"/>
                  <a:gd name="T31" fmla="*/ 1947939976 h 16496"/>
                  <a:gd name="T32" fmla="*/ 61689446 w 7792"/>
                  <a:gd name="T33" fmla="*/ 1918388718 h 16496"/>
                  <a:gd name="T34" fmla="*/ 69206227 w 7792"/>
                  <a:gd name="T35" fmla="*/ 1799793426 h 16496"/>
                  <a:gd name="T36" fmla="*/ 130895313 w 7792"/>
                  <a:gd name="T37" fmla="*/ 1785017617 h 16496"/>
                  <a:gd name="T38" fmla="*/ 155519252 w 7792"/>
                  <a:gd name="T39" fmla="*/ 1733302645 h 16496"/>
                  <a:gd name="T40" fmla="*/ 120916138 w 7792"/>
                  <a:gd name="T41" fmla="*/ 1683920222 h 16496"/>
                  <a:gd name="T42" fmla="*/ 155519252 w 7792"/>
                  <a:gd name="T43" fmla="*/ 1661626902 h 16496"/>
                  <a:gd name="T44" fmla="*/ 170293615 w 7792"/>
                  <a:gd name="T45" fmla="*/ 1634538158 h 16496"/>
                  <a:gd name="T46" fmla="*/ 185197578 w 7792"/>
                  <a:gd name="T47" fmla="*/ 1535773672 h 16496"/>
                  <a:gd name="T48" fmla="*/ 182605584 w 7792"/>
                  <a:gd name="T49" fmla="*/ 1476540829 h 16496"/>
                  <a:gd name="T50" fmla="*/ 167831221 w 7792"/>
                  <a:gd name="T51" fmla="*/ 1412253351 h 16496"/>
                  <a:gd name="T52" fmla="*/ 172756009 w 7792"/>
                  <a:gd name="T53" fmla="*/ 1345632603 h 16496"/>
                  <a:gd name="T54" fmla="*/ 195047153 w 7792"/>
                  <a:gd name="T55" fmla="*/ 1264106801 h 16496"/>
                  <a:gd name="T56" fmla="*/ 150594464 w 7792"/>
                  <a:gd name="T57" fmla="*/ 1190098149 h 16496"/>
                  <a:gd name="T58" fmla="*/ 123378532 w 7792"/>
                  <a:gd name="T59" fmla="*/ 1103646956 h 16496"/>
                  <a:gd name="T60" fmla="*/ 101216987 w 7792"/>
                  <a:gd name="T61" fmla="*/ 1061652798 h 16496"/>
                  <a:gd name="T62" fmla="*/ 81517837 w 7792"/>
                  <a:gd name="T63" fmla="*/ 972868337 h 16496"/>
                  <a:gd name="T64" fmla="*/ 61689446 w 7792"/>
                  <a:gd name="T65" fmla="*/ 945649987 h 16496"/>
                  <a:gd name="T66" fmla="*/ 49377477 w 7792"/>
                  <a:gd name="T67" fmla="*/ 901192954 h 16496"/>
                  <a:gd name="T68" fmla="*/ 34603114 w 7792"/>
                  <a:gd name="T69" fmla="*/ 844422626 h 16496"/>
                  <a:gd name="T70" fmla="*/ 51839871 w 7792"/>
                  <a:gd name="T71" fmla="*/ 797503077 h 16496"/>
                  <a:gd name="T72" fmla="*/ 51839871 w 7792"/>
                  <a:gd name="T73" fmla="*/ 728419815 h 16496"/>
                  <a:gd name="T74" fmla="*/ 81517837 w 7792"/>
                  <a:gd name="T75" fmla="*/ 639506108 h 16496"/>
                  <a:gd name="T76" fmla="*/ 34603114 w 7792"/>
                  <a:gd name="T77" fmla="*/ 604899494 h 16496"/>
                  <a:gd name="T78" fmla="*/ 39527901 w 7792"/>
                  <a:gd name="T79" fmla="*/ 565367850 h 16496"/>
                  <a:gd name="T80" fmla="*/ 51839871 w 7792"/>
                  <a:gd name="T81" fmla="*/ 525965812 h 16496"/>
                  <a:gd name="T82" fmla="*/ 32140720 w 7792"/>
                  <a:gd name="T83" fmla="*/ 481508779 h 16496"/>
                  <a:gd name="T84" fmla="*/ 27215932 w 7792"/>
                  <a:gd name="T85" fmla="*/ 422276296 h 16496"/>
                  <a:gd name="T86" fmla="*/ 34603114 w 7792"/>
                  <a:gd name="T87" fmla="*/ 343212648 h 16496"/>
                  <a:gd name="T88" fmla="*/ 49377477 w 7792"/>
                  <a:gd name="T89" fmla="*/ 281517291 h 16496"/>
                  <a:gd name="T90" fmla="*/ 54302264 w 7792"/>
                  <a:gd name="T91" fmla="*/ 197528973 h 16496"/>
                  <a:gd name="T92" fmla="*/ 46915083 w 7792"/>
                  <a:gd name="T93" fmla="*/ 155664061 h 16496"/>
                  <a:gd name="T94" fmla="*/ 22161545 w 7792"/>
                  <a:gd name="T95" fmla="*/ 140758645 h 16496"/>
                  <a:gd name="T96" fmla="*/ 12311969 w 7792"/>
                  <a:gd name="T97" fmla="*/ 118594932 h 16496"/>
                  <a:gd name="T98" fmla="*/ 32140720 w 7792"/>
                  <a:gd name="T99" fmla="*/ 59362449 h 16496"/>
                  <a:gd name="T100" fmla="*/ 24623939 w 7792"/>
                  <a:gd name="T101" fmla="*/ 34606254 h 16496"/>
                  <a:gd name="T102" fmla="*/ 111066563 w 7792"/>
                  <a:gd name="T103" fmla="*/ 37069129 h 16496"/>
                  <a:gd name="T104" fmla="*/ 118453744 w 7792"/>
                  <a:gd name="T105" fmla="*/ 12442900 h 16496"/>
                  <a:gd name="T106" fmla="*/ 157981646 w 7792"/>
                  <a:gd name="T107" fmla="*/ 0 h 16496"/>
                  <a:gd name="T108" fmla="*/ 281360178 w 7792"/>
                  <a:gd name="T109" fmla="*/ 74138258 h 16496"/>
                  <a:gd name="T110" fmla="*/ 434546636 w 7792"/>
                  <a:gd name="T111" fmla="*/ 138296130 h 16496"/>
                  <a:gd name="T112" fmla="*/ 629593789 w 7792"/>
                  <a:gd name="T113" fmla="*/ 370431358 h 16496"/>
                  <a:gd name="T114" fmla="*/ 799887044 w 7792"/>
                  <a:gd name="T115" fmla="*/ 518577908 h 16496"/>
                  <a:gd name="T116" fmla="*/ 938169539 w 7792"/>
                  <a:gd name="T117" fmla="*/ 664132337 h 16496"/>
                  <a:gd name="T118" fmla="*/ 925728330 w 7792"/>
                  <a:gd name="T119" fmla="*/ 888879659 h 16496"/>
                  <a:gd name="T120" fmla="*/ 859114096 w 7792"/>
                  <a:gd name="T121" fmla="*/ 987644146 h 164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792" h="16496">
                    <a:moveTo>
                      <a:pt x="6629" y="7620"/>
                    </a:moveTo>
                    <a:lnTo>
                      <a:pt x="6514" y="7791"/>
                    </a:lnTo>
                    <a:lnTo>
                      <a:pt x="6496" y="7810"/>
                    </a:lnTo>
                    <a:lnTo>
                      <a:pt x="6458" y="7848"/>
                    </a:lnTo>
                    <a:lnTo>
                      <a:pt x="6400" y="7867"/>
                    </a:lnTo>
                    <a:lnTo>
                      <a:pt x="6382" y="7867"/>
                    </a:lnTo>
                    <a:lnTo>
                      <a:pt x="6343" y="7887"/>
                    </a:lnTo>
                    <a:lnTo>
                      <a:pt x="6343" y="7943"/>
                    </a:lnTo>
                    <a:lnTo>
                      <a:pt x="6305" y="7963"/>
                    </a:lnTo>
                    <a:lnTo>
                      <a:pt x="6191" y="8020"/>
                    </a:lnTo>
                    <a:lnTo>
                      <a:pt x="6153" y="8058"/>
                    </a:lnTo>
                    <a:lnTo>
                      <a:pt x="6115" y="8153"/>
                    </a:lnTo>
                    <a:lnTo>
                      <a:pt x="6077" y="8363"/>
                    </a:lnTo>
                    <a:lnTo>
                      <a:pt x="5981" y="8629"/>
                    </a:lnTo>
                    <a:lnTo>
                      <a:pt x="5981" y="8801"/>
                    </a:lnTo>
                    <a:lnTo>
                      <a:pt x="6057" y="9125"/>
                    </a:lnTo>
                    <a:lnTo>
                      <a:pt x="6096" y="9448"/>
                    </a:lnTo>
                    <a:lnTo>
                      <a:pt x="6096" y="10001"/>
                    </a:lnTo>
                    <a:lnTo>
                      <a:pt x="6077" y="10134"/>
                    </a:lnTo>
                    <a:lnTo>
                      <a:pt x="6019" y="10210"/>
                    </a:lnTo>
                    <a:lnTo>
                      <a:pt x="6038" y="10229"/>
                    </a:lnTo>
                    <a:lnTo>
                      <a:pt x="6001" y="10249"/>
                    </a:lnTo>
                    <a:lnTo>
                      <a:pt x="5962" y="10286"/>
                    </a:lnTo>
                    <a:lnTo>
                      <a:pt x="5905" y="10305"/>
                    </a:lnTo>
                    <a:lnTo>
                      <a:pt x="5810" y="10305"/>
                    </a:lnTo>
                    <a:lnTo>
                      <a:pt x="4667" y="10305"/>
                    </a:lnTo>
                    <a:lnTo>
                      <a:pt x="4610" y="10325"/>
                    </a:lnTo>
                    <a:lnTo>
                      <a:pt x="4553" y="10382"/>
                    </a:lnTo>
                    <a:lnTo>
                      <a:pt x="4533" y="10458"/>
                    </a:lnTo>
                    <a:lnTo>
                      <a:pt x="4514" y="10534"/>
                    </a:lnTo>
                    <a:lnTo>
                      <a:pt x="4496" y="10610"/>
                    </a:lnTo>
                    <a:lnTo>
                      <a:pt x="4419" y="10744"/>
                    </a:lnTo>
                    <a:lnTo>
                      <a:pt x="4191" y="10972"/>
                    </a:lnTo>
                    <a:lnTo>
                      <a:pt x="4096" y="11087"/>
                    </a:lnTo>
                    <a:lnTo>
                      <a:pt x="4076" y="11143"/>
                    </a:lnTo>
                    <a:lnTo>
                      <a:pt x="4057" y="11201"/>
                    </a:lnTo>
                    <a:lnTo>
                      <a:pt x="4076" y="11315"/>
                    </a:lnTo>
                    <a:lnTo>
                      <a:pt x="4076" y="11410"/>
                    </a:lnTo>
                    <a:lnTo>
                      <a:pt x="3676" y="12992"/>
                    </a:lnTo>
                    <a:lnTo>
                      <a:pt x="3676" y="13068"/>
                    </a:lnTo>
                    <a:lnTo>
                      <a:pt x="3695" y="13144"/>
                    </a:lnTo>
                    <a:lnTo>
                      <a:pt x="3734" y="13182"/>
                    </a:lnTo>
                    <a:lnTo>
                      <a:pt x="3867" y="13239"/>
                    </a:lnTo>
                    <a:lnTo>
                      <a:pt x="3886" y="13277"/>
                    </a:lnTo>
                    <a:lnTo>
                      <a:pt x="3848" y="13334"/>
                    </a:lnTo>
                    <a:lnTo>
                      <a:pt x="3486" y="13658"/>
                    </a:lnTo>
                    <a:lnTo>
                      <a:pt x="3334" y="13830"/>
                    </a:lnTo>
                    <a:lnTo>
                      <a:pt x="3086" y="14230"/>
                    </a:lnTo>
                    <a:lnTo>
                      <a:pt x="3029" y="14325"/>
                    </a:lnTo>
                    <a:lnTo>
                      <a:pt x="2991" y="14553"/>
                    </a:lnTo>
                    <a:lnTo>
                      <a:pt x="2953" y="14744"/>
                    </a:lnTo>
                    <a:lnTo>
                      <a:pt x="2877" y="14820"/>
                    </a:lnTo>
                    <a:lnTo>
                      <a:pt x="2800" y="14877"/>
                    </a:lnTo>
                    <a:lnTo>
                      <a:pt x="2705" y="14896"/>
                    </a:lnTo>
                    <a:lnTo>
                      <a:pt x="2476" y="14934"/>
                    </a:lnTo>
                    <a:lnTo>
                      <a:pt x="2381" y="14973"/>
                    </a:lnTo>
                    <a:lnTo>
                      <a:pt x="2286" y="15049"/>
                    </a:lnTo>
                    <a:lnTo>
                      <a:pt x="2191" y="15144"/>
                    </a:lnTo>
                    <a:lnTo>
                      <a:pt x="2134" y="15239"/>
                    </a:lnTo>
                    <a:lnTo>
                      <a:pt x="1924" y="15544"/>
                    </a:lnTo>
                    <a:lnTo>
                      <a:pt x="1886" y="15600"/>
                    </a:lnTo>
                    <a:lnTo>
                      <a:pt x="1714" y="15771"/>
                    </a:lnTo>
                    <a:lnTo>
                      <a:pt x="1695" y="15810"/>
                    </a:lnTo>
                    <a:lnTo>
                      <a:pt x="1676" y="15866"/>
                    </a:lnTo>
                    <a:lnTo>
                      <a:pt x="1676" y="15924"/>
                    </a:lnTo>
                    <a:lnTo>
                      <a:pt x="1638" y="16019"/>
                    </a:lnTo>
                    <a:lnTo>
                      <a:pt x="1581" y="16076"/>
                    </a:lnTo>
                    <a:lnTo>
                      <a:pt x="1505" y="16133"/>
                    </a:lnTo>
                    <a:lnTo>
                      <a:pt x="1409" y="16133"/>
                    </a:lnTo>
                    <a:lnTo>
                      <a:pt x="1314" y="16324"/>
                    </a:lnTo>
                    <a:lnTo>
                      <a:pt x="1257" y="16381"/>
                    </a:lnTo>
                    <a:lnTo>
                      <a:pt x="1067" y="16495"/>
                    </a:lnTo>
                    <a:lnTo>
                      <a:pt x="1028" y="16476"/>
                    </a:lnTo>
                    <a:lnTo>
                      <a:pt x="1028" y="16419"/>
                    </a:lnTo>
                    <a:lnTo>
                      <a:pt x="1086" y="16228"/>
                    </a:lnTo>
                    <a:lnTo>
                      <a:pt x="1086" y="16095"/>
                    </a:lnTo>
                    <a:lnTo>
                      <a:pt x="1028" y="16038"/>
                    </a:lnTo>
                    <a:lnTo>
                      <a:pt x="933" y="16019"/>
                    </a:lnTo>
                    <a:lnTo>
                      <a:pt x="819" y="16019"/>
                    </a:lnTo>
                    <a:lnTo>
                      <a:pt x="819" y="15962"/>
                    </a:lnTo>
                    <a:lnTo>
                      <a:pt x="819" y="15943"/>
                    </a:lnTo>
                    <a:lnTo>
                      <a:pt x="781" y="15905"/>
                    </a:lnTo>
                    <a:lnTo>
                      <a:pt x="762" y="15866"/>
                    </a:lnTo>
                    <a:lnTo>
                      <a:pt x="743" y="15829"/>
                    </a:lnTo>
                    <a:lnTo>
                      <a:pt x="724" y="15695"/>
                    </a:lnTo>
                    <a:lnTo>
                      <a:pt x="705" y="15657"/>
                    </a:lnTo>
                    <a:lnTo>
                      <a:pt x="648" y="15619"/>
                    </a:lnTo>
                    <a:lnTo>
                      <a:pt x="571" y="15619"/>
                    </a:lnTo>
                    <a:lnTo>
                      <a:pt x="419" y="15638"/>
                    </a:lnTo>
                    <a:lnTo>
                      <a:pt x="476" y="15525"/>
                    </a:lnTo>
                    <a:lnTo>
                      <a:pt x="571" y="15391"/>
                    </a:lnTo>
                    <a:lnTo>
                      <a:pt x="648" y="15258"/>
                    </a:lnTo>
                    <a:lnTo>
                      <a:pt x="667" y="15125"/>
                    </a:lnTo>
                    <a:lnTo>
                      <a:pt x="552" y="15049"/>
                    </a:lnTo>
                    <a:lnTo>
                      <a:pt x="515" y="15029"/>
                    </a:lnTo>
                    <a:lnTo>
                      <a:pt x="438" y="15010"/>
                    </a:lnTo>
                    <a:lnTo>
                      <a:pt x="419" y="14991"/>
                    </a:lnTo>
                    <a:lnTo>
                      <a:pt x="362" y="14934"/>
                    </a:lnTo>
                    <a:lnTo>
                      <a:pt x="381" y="14896"/>
                    </a:lnTo>
                    <a:lnTo>
                      <a:pt x="419" y="14858"/>
                    </a:lnTo>
                    <a:lnTo>
                      <a:pt x="476" y="14801"/>
                    </a:lnTo>
                    <a:lnTo>
                      <a:pt x="591" y="14706"/>
                    </a:lnTo>
                    <a:lnTo>
                      <a:pt x="648" y="14572"/>
                    </a:lnTo>
                    <a:lnTo>
                      <a:pt x="667" y="14420"/>
                    </a:lnTo>
                    <a:lnTo>
                      <a:pt x="648" y="14267"/>
                    </a:lnTo>
                    <a:lnTo>
                      <a:pt x="552" y="14001"/>
                    </a:lnTo>
                    <a:lnTo>
                      <a:pt x="534" y="13886"/>
                    </a:lnTo>
                    <a:lnTo>
                      <a:pt x="648" y="13849"/>
                    </a:lnTo>
                    <a:lnTo>
                      <a:pt x="896" y="13925"/>
                    </a:lnTo>
                    <a:lnTo>
                      <a:pt x="1010" y="13925"/>
                    </a:lnTo>
                    <a:lnTo>
                      <a:pt x="1048" y="13849"/>
                    </a:lnTo>
                    <a:lnTo>
                      <a:pt x="1028" y="13810"/>
                    </a:lnTo>
                    <a:lnTo>
                      <a:pt x="1010" y="13772"/>
                    </a:lnTo>
                    <a:lnTo>
                      <a:pt x="991" y="13734"/>
                    </a:lnTo>
                    <a:lnTo>
                      <a:pt x="991" y="13696"/>
                    </a:lnTo>
                    <a:lnTo>
                      <a:pt x="1067" y="13601"/>
                    </a:lnTo>
                    <a:lnTo>
                      <a:pt x="1105" y="13544"/>
                    </a:lnTo>
                    <a:lnTo>
                      <a:pt x="1181" y="13429"/>
                    </a:lnTo>
                    <a:lnTo>
                      <a:pt x="1200" y="13373"/>
                    </a:lnTo>
                    <a:lnTo>
                      <a:pt x="1200" y="13258"/>
                    </a:lnTo>
                    <a:lnTo>
                      <a:pt x="1181" y="13182"/>
                    </a:lnTo>
                    <a:lnTo>
                      <a:pt x="1124" y="13144"/>
                    </a:lnTo>
                    <a:lnTo>
                      <a:pt x="1028" y="13087"/>
                    </a:lnTo>
                    <a:lnTo>
                      <a:pt x="972" y="13048"/>
                    </a:lnTo>
                    <a:lnTo>
                      <a:pt x="933" y="12992"/>
                    </a:lnTo>
                    <a:lnTo>
                      <a:pt x="933" y="12934"/>
                    </a:lnTo>
                    <a:lnTo>
                      <a:pt x="952" y="12858"/>
                    </a:lnTo>
                    <a:lnTo>
                      <a:pt x="1010" y="12820"/>
                    </a:lnTo>
                    <a:lnTo>
                      <a:pt x="1086" y="12801"/>
                    </a:lnTo>
                    <a:lnTo>
                      <a:pt x="1143" y="12820"/>
                    </a:lnTo>
                    <a:lnTo>
                      <a:pt x="1200" y="12820"/>
                    </a:lnTo>
                    <a:lnTo>
                      <a:pt x="1277" y="12839"/>
                    </a:lnTo>
                    <a:lnTo>
                      <a:pt x="1314" y="12839"/>
                    </a:lnTo>
                    <a:lnTo>
                      <a:pt x="1333" y="12820"/>
                    </a:lnTo>
                    <a:lnTo>
                      <a:pt x="1353" y="12763"/>
                    </a:lnTo>
                    <a:lnTo>
                      <a:pt x="1333" y="12687"/>
                    </a:lnTo>
                    <a:lnTo>
                      <a:pt x="1314" y="12611"/>
                    </a:lnTo>
                    <a:lnTo>
                      <a:pt x="1314" y="12534"/>
                    </a:lnTo>
                    <a:lnTo>
                      <a:pt x="1314" y="12458"/>
                    </a:lnTo>
                    <a:lnTo>
                      <a:pt x="1372" y="12325"/>
                    </a:lnTo>
                    <a:lnTo>
                      <a:pt x="1391" y="12267"/>
                    </a:lnTo>
                    <a:lnTo>
                      <a:pt x="1409" y="11905"/>
                    </a:lnTo>
                    <a:lnTo>
                      <a:pt x="1429" y="11849"/>
                    </a:lnTo>
                    <a:lnTo>
                      <a:pt x="1467" y="11772"/>
                    </a:lnTo>
                    <a:lnTo>
                      <a:pt x="1467" y="11715"/>
                    </a:lnTo>
                    <a:lnTo>
                      <a:pt x="1467" y="11696"/>
                    </a:lnTo>
                    <a:lnTo>
                      <a:pt x="1467" y="11677"/>
                    </a:lnTo>
                    <a:lnTo>
                      <a:pt x="1409" y="11468"/>
                    </a:lnTo>
                    <a:lnTo>
                      <a:pt x="1409" y="11392"/>
                    </a:lnTo>
                    <a:lnTo>
                      <a:pt x="1429" y="11258"/>
                    </a:lnTo>
                    <a:lnTo>
                      <a:pt x="1429" y="11201"/>
                    </a:lnTo>
                    <a:lnTo>
                      <a:pt x="1409" y="11163"/>
                    </a:lnTo>
                    <a:lnTo>
                      <a:pt x="1333" y="11048"/>
                    </a:lnTo>
                    <a:lnTo>
                      <a:pt x="1295" y="10972"/>
                    </a:lnTo>
                    <a:lnTo>
                      <a:pt x="1295" y="10896"/>
                    </a:lnTo>
                    <a:lnTo>
                      <a:pt x="1314" y="10839"/>
                    </a:lnTo>
                    <a:lnTo>
                      <a:pt x="1391" y="10686"/>
                    </a:lnTo>
                    <a:lnTo>
                      <a:pt x="1429" y="10610"/>
                    </a:lnTo>
                    <a:lnTo>
                      <a:pt x="1429" y="10534"/>
                    </a:lnTo>
                    <a:lnTo>
                      <a:pt x="1409" y="10458"/>
                    </a:lnTo>
                    <a:lnTo>
                      <a:pt x="1333" y="10382"/>
                    </a:lnTo>
                    <a:lnTo>
                      <a:pt x="1486" y="10134"/>
                    </a:lnTo>
                    <a:lnTo>
                      <a:pt x="1505" y="10096"/>
                    </a:lnTo>
                    <a:lnTo>
                      <a:pt x="1524" y="10039"/>
                    </a:lnTo>
                    <a:lnTo>
                      <a:pt x="1524" y="9982"/>
                    </a:lnTo>
                    <a:lnTo>
                      <a:pt x="1505" y="9887"/>
                    </a:lnTo>
                    <a:lnTo>
                      <a:pt x="1505" y="9753"/>
                    </a:lnTo>
                    <a:lnTo>
                      <a:pt x="1486" y="9658"/>
                    </a:lnTo>
                    <a:lnTo>
                      <a:pt x="1448" y="9582"/>
                    </a:lnTo>
                    <a:lnTo>
                      <a:pt x="1333" y="9372"/>
                    </a:lnTo>
                    <a:lnTo>
                      <a:pt x="1295" y="9315"/>
                    </a:lnTo>
                    <a:lnTo>
                      <a:pt x="1238" y="9277"/>
                    </a:lnTo>
                    <a:lnTo>
                      <a:pt x="1162" y="9182"/>
                    </a:lnTo>
                    <a:lnTo>
                      <a:pt x="1162" y="9086"/>
                    </a:lnTo>
                    <a:lnTo>
                      <a:pt x="1162" y="9010"/>
                    </a:lnTo>
                    <a:lnTo>
                      <a:pt x="1143" y="8839"/>
                    </a:lnTo>
                    <a:lnTo>
                      <a:pt x="1105" y="8781"/>
                    </a:lnTo>
                    <a:lnTo>
                      <a:pt x="991" y="8572"/>
                    </a:lnTo>
                    <a:lnTo>
                      <a:pt x="952" y="8515"/>
                    </a:lnTo>
                    <a:lnTo>
                      <a:pt x="933" y="8363"/>
                    </a:lnTo>
                    <a:lnTo>
                      <a:pt x="933" y="8287"/>
                    </a:lnTo>
                    <a:lnTo>
                      <a:pt x="914" y="8268"/>
                    </a:lnTo>
                    <a:lnTo>
                      <a:pt x="896" y="8268"/>
                    </a:lnTo>
                    <a:lnTo>
                      <a:pt x="838" y="8229"/>
                    </a:lnTo>
                    <a:lnTo>
                      <a:pt x="781" y="8191"/>
                    </a:lnTo>
                    <a:lnTo>
                      <a:pt x="724" y="8115"/>
                    </a:lnTo>
                    <a:lnTo>
                      <a:pt x="629" y="7943"/>
                    </a:lnTo>
                    <a:lnTo>
                      <a:pt x="610" y="7887"/>
                    </a:lnTo>
                    <a:lnTo>
                      <a:pt x="610" y="7791"/>
                    </a:lnTo>
                    <a:lnTo>
                      <a:pt x="629" y="7506"/>
                    </a:lnTo>
                    <a:lnTo>
                      <a:pt x="552" y="7467"/>
                    </a:lnTo>
                    <a:lnTo>
                      <a:pt x="534" y="7430"/>
                    </a:lnTo>
                    <a:lnTo>
                      <a:pt x="515" y="7410"/>
                    </a:lnTo>
                    <a:lnTo>
                      <a:pt x="495" y="7372"/>
                    </a:lnTo>
                    <a:lnTo>
                      <a:pt x="476" y="7334"/>
                    </a:lnTo>
                    <a:lnTo>
                      <a:pt x="476" y="7296"/>
                    </a:lnTo>
                    <a:lnTo>
                      <a:pt x="476" y="7201"/>
                    </a:lnTo>
                    <a:lnTo>
                      <a:pt x="476" y="7163"/>
                    </a:lnTo>
                    <a:lnTo>
                      <a:pt x="457" y="7105"/>
                    </a:lnTo>
                    <a:lnTo>
                      <a:pt x="438" y="7067"/>
                    </a:lnTo>
                    <a:lnTo>
                      <a:pt x="400" y="6991"/>
                    </a:lnTo>
                    <a:lnTo>
                      <a:pt x="381" y="6953"/>
                    </a:lnTo>
                    <a:lnTo>
                      <a:pt x="400" y="6915"/>
                    </a:lnTo>
                    <a:lnTo>
                      <a:pt x="400" y="6877"/>
                    </a:lnTo>
                    <a:lnTo>
                      <a:pt x="362" y="6800"/>
                    </a:lnTo>
                    <a:lnTo>
                      <a:pt x="305" y="6648"/>
                    </a:lnTo>
                    <a:lnTo>
                      <a:pt x="286" y="6572"/>
                    </a:lnTo>
                    <a:lnTo>
                      <a:pt x="267" y="6515"/>
                    </a:lnTo>
                    <a:lnTo>
                      <a:pt x="267" y="6496"/>
                    </a:lnTo>
                    <a:lnTo>
                      <a:pt x="286" y="6458"/>
                    </a:lnTo>
                    <a:lnTo>
                      <a:pt x="324" y="6324"/>
                    </a:lnTo>
                    <a:lnTo>
                      <a:pt x="381" y="6287"/>
                    </a:lnTo>
                    <a:lnTo>
                      <a:pt x="400" y="6210"/>
                    </a:lnTo>
                    <a:lnTo>
                      <a:pt x="400" y="6153"/>
                    </a:lnTo>
                    <a:lnTo>
                      <a:pt x="419" y="6077"/>
                    </a:lnTo>
                    <a:lnTo>
                      <a:pt x="400" y="6020"/>
                    </a:lnTo>
                    <a:lnTo>
                      <a:pt x="362" y="5925"/>
                    </a:lnTo>
                    <a:lnTo>
                      <a:pt x="343" y="5886"/>
                    </a:lnTo>
                    <a:lnTo>
                      <a:pt x="362" y="5734"/>
                    </a:lnTo>
                    <a:lnTo>
                      <a:pt x="400" y="5620"/>
                    </a:lnTo>
                    <a:lnTo>
                      <a:pt x="457" y="5505"/>
                    </a:lnTo>
                    <a:lnTo>
                      <a:pt x="552" y="5391"/>
                    </a:lnTo>
                    <a:lnTo>
                      <a:pt x="610" y="5315"/>
                    </a:lnTo>
                    <a:lnTo>
                      <a:pt x="629" y="5182"/>
                    </a:lnTo>
                    <a:lnTo>
                      <a:pt x="648" y="5048"/>
                    </a:lnTo>
                    <a:lnTo>
                      <a:pt x="629" y="4934"/>
                    </a:lnTo>
                    <a:lnTo>
                      <a:pt x="552" y="4819"/>
                    </a:lnTo>
                    <a:lnTo>
                      <a:pt x="515" y="4782"/>
                    </a:lnTo>
                    <a:lnTo>
                      <a:pt x="457" y="4763"/>
                    </a:lnTo>
                    <a:lnTo>
                      <a:pt x="381" y="4763"/>
                    </a:lnTo>
                    <a:lnTo>
                      <a:pt x="343" y="4743"/>
                    </a:lnTo>
                    <a:lnTo>
                      <a:pt x="267" y="4667"/>
                    </a:lnTo>
                    <a:lnTo>
                      <a:pt x="248" y="4648"/>
                    </a:lnTo>
                    <a:lnTo>
                      <a:pt x="267" y="4591"/>
                    </a:lnTo>
                    <a:lnTo>
                      <a:pt x="286" y="4572"/>
                    </a:lnTo>
                    <a:lnTo>
                      <a:pt x="286" y="4496"/>
                    </a:lnTo>
                    <a:lnTo>
                      <a:pt x="305" y="4420"/>
                    </a:lnTo>
                    <a:lnTo>
                      <a:pt x="305" y="4362"/>
                    </a:lnTo>
                    <a:lnTo>
                      <a:pt x="286" y="4229"/>
                    </a:lnTo>
                    <a:lnTo>
                      <a:pt x="324" y="4210"/>
                    </a:lnTo>
                    <a:lnTo>
                      <a:pt x="362" y="4172"/>
                    </a:lnTo>
                    <a:lnTo>
                      <a:pt x="400" y="4134"/>
                    </a:lnTo>
                    <a:lnTo>
                      <a:pt x="400" y="4077"/>
                    </a:lnTo>
                    <a:lnTo>
                      <a:pt x="400" y="4058"/>
                    </a:lnTo>
                    <a:lnTo>
                      <a:pt x="362" y="4020"/>
                    </a:lnTo>
                    <a:lnTo>
                      <a:pt x="362" y="3981"/>
                    </a:lnTo>
                    <a:lnTo>
                      <a:pt x="305" y="3772"/>
                    </a:lnTo>
                    <a:lnTo>
                      <a:pt x="286" y="3734"/>
                    </a:lnTo>
                    <a:lnTo>
                      <a:pt x="286" y="3715"/>
                    </a:lnTo>
                    <a:lnTo>
                      <a:pt x="248" y="3715"/>
                    </a:lnTo>
                    <a:lnTo>
                      <a:pt x="229" y="3696"/>
                    </a:lnTo>
                    <a:lnTo>
                      <a:pt x="190" y="3658"/>
                    </a:lnTo>
                    <a:lnTo>
                      <a:pt x="190" y="3639"/>
                    </a:lnTo>
                    <a:lnTo>
                      <a:pt x="171" y="3582"/>
                    </a:lnTo>
                    <a:lnTo>
                      <a:pt x="153" y="3544"/>
                    </a:lnTo>
                    <a:lnTo>
                      <a:pt x="210" y="3258"/>
                    </a:lnTo>
                    <a:lnTo>
                      <a:pt x="229" y="3182"/>
                    </a:lnTo>
                    <a:lnTo>
                      <a:pt x="210" y="3105"/>
                    </a:lnTo>
                    <a:lnTo>
                      <a:pt x="171" y="2991"/>
                    </a:lnTo>
                    <a:lnTo>
                      <a:pt x="171" y="2915"/>
                    </a:lnTo>
                    <a:lnTo>
                      <a:pt x="229" y="2686"/>
                    </a:lnTo>
                    <a:lnTo>
                      <a:pt x="267" y="2648"/>
                    </a:lnTo>
                    <a:lnTo>
                      <a:pt x="362" y="2706"/>
                    </a:lnTo>
                    <a:lnTo>
                      <a:pt x="457" y="2648"/>
                    </a:lnTo>
                    <a:lnTo>
                      <a:pt x="457" y="2515"/>
                    </a:lnTo>
                    <a:lnTo>
                      <a:pt x="438" y="2381"/>
                    </a:lnTo>
                    <a:lnTo>
                      <a:pt x="400" y="2267"/>
                    </a:lnTo>
                    <a:lnTo>
                      <a:pt x="381" y="2172"/>
                    </a:lnTo>
                    <a:lnTo>
                      <a:pt x="400" y="2039"/>
                    </a:lnTo>
                    <a:lnTo>
                      <a:pt x="438" y="1753"/>
                    </a:lnTo>
                    <a:lnTo>
                      <a:pt x="438" y="1582"/>
                    </a:lnTo>
                    <a:lnTo>
                      <a:pt x="438" y="1563"/>
                    </a:lnTo>
                    <a:lnTo>
                      <a:pt x="438" y="1543"/>
                    </a:lnTo>
                    <a:lnTo>
                      <a:pt x="419" y="1524"/>
                    </a:lnTo>
                    <a:lnTo>
                      <a:pt x="381" y="1487"/>
                    </a:lnTo>
                    <a:lnTo>
                      <a:pt x="362" y="1467"/>
                    </a:lnTo>
                    <a:lnTo>
                      <a:pt x="362" y="1410"/>
                    </a:lnTo>
                    <a:lnTo>
                      <a:pt x="381" y="1315"/>
                    </a:lnTo>
                    <a:lnTo>
                      <a:pt x="381" y="1258"/>
                    </a:lnTo>
                    <a:lnTo>
                      <a:pt x="362" y="1201"/>
                    </a:lnTo>
                    <a:lnTo>
                      <a:pt x="343" y="1143"/>
                    </a:lnTo>
                    <a:lnTo>
                      <a:pt x="305" y="1106"/>
                    </a:lnTo>
                    <a:lnTo>
                      <a:pt x="267" y="1124"/>
                    </a:lnTo>
                    <a:lnTo>
                      <a:pt x="229" y="1143"/>
                    </a:lnTo>
                    <a:lnTo>
                      <a:pt x="190" y="1143"/>
                    </a:lnTo>
                    <a:lnTo>
                      <a:pt x="171" y="1086"/>
                    </a:lnTo>
                    <a:lnTo>
                      <a:pt x="171" y="1048"/>
                    </a:lnTo>
                    <a:lnTo>
                      <a:pt x="267" y="953"/>
                    </a:lnTo>
                    <a:lnTo>
                      <a:pt x="229" y="934"/>
                    </a:lnTo>
                    <a:lnTo>
                      <a:pt x="190" y="915"/>
                    </a:lnTo>
                    <a:lnTo>
                      <a:pt x="134" y="915"/>
                    </a:lnTo>
                    <a:lnTo>
                      <a:pt x="95" y="915"/>
                    </a:lnTo>
                    <a:lnTo>
                      <a:pt x="76" y="896"/>
                    </a:lnTo>
                    <a:lnTo>
                      <a:pt x="76" y="839"/>
                    </a:lnTo>
                    <a:lnTo>
                      <a:pt x="153" y="686"/>
                    </a:lnTo>
                    <a:lnTo>
                      <a:pt x="286" y="553"/>
                    </a:lnTo>
                    <a:lnTo>
                      <a:pt x="286" y="515"/>
                    </a:lnTo>
                    <a:lnTo>
                      <a:pt x="248" y="458"/>
                    </a:lnTo>
                    <a:lnTo>
                      <a:pt x="76" y="477"/>
                    </a:lnTo>
                    <a:lnTo>
                      <a:pt x="0" y="439"/>
                    </a:lnTo>
                    <a:lnTo>
                      <a:pt x="0" y="420"/>
                    </a:lnTo>
                    <a:lnTo>
                      <a:pt x="19" y="400"/>
                    </a:lnTo>
                    <a:lnTo>
                      <a:pt x="114" y="324"/>
                    </a:lnTo>
                    <a:lnTo>
                      <a:pt x="190" y="267"/>
                    </a:lnTo>
                    <a:lnTo>
                      <a:pt x="400" y="229"/>
                    </a:lnTo>
                    <a:lnTo>
                      <a:pt x="438" y="248"/>
                    </a:lnTo>
                    <a:lnTo>
                      <a:pt x="552" y="267"/>
                    </a:lnTo>
                    <a:lnTo>
                      <a:pt x="781" y="305"/>
                    </a:lnTo>
                    <a:lnTo>
                      <a:pt x="857" y="286"/>
                    </a:lnTo>
                    <a:lnTo>
                      <a:pt x="876" y="286"/>
                    </a:lnTo>
                    <a:lnTo>
                      <a:pt x="896" y="248"/>
                    </a:lnTo>
                    <a:lnTo>
                      <a:pt x="914" y="210"/>
                    </a:lnTo>
                    <a:lnTo>
                      <a:pt x="914" y="134"/>
                    </a:lnTo>
                    <a:lnTo>
                      <a:pt x="914" y="96"/>
                    </a:lnTo>
                    <a:lnTo>
                      <a:pt x="914" y="58"/>
                    </a:lnTo>
                    <a:lnTo>
                      <a:pt x="933" y="39"/>
                    </a:lnTo>
                    <a:lnTo>
                      <a:pt x="952" y="39"/>
                    </a:lnTo>
                    <a:lnTo>
                      <a:pt x="1028" y="39"/>
                    </a:lnTo>
                    <a:lnTo>
                      <a:pt x="1067" y="39"/>
                    </a:lnTo>
                    <a:lnTo>
                      <a:pt x="1219" y="0"/>
                    </a:lnTo>
                    <a:lnTo>
                      <a:pt x="1257" y="0"/>
                    </a:lnTo>
                    <a:lnTo>
                      <a:pt x="1524" y="58"/>
                    </a:lnTo>
                    <a:lnTo>
                      <a:pt x="1638" y="115"/>
                    </a:lnTo>
                    <a:lnTo>
                      <a:pt x="1753" y="191"/>
                    </a:lnTo>
                    <a:lnTo>
                      <a:pt x="1981" y="381"/>
                    </a:lnTo>
                    <a:lnTo>
                      <a:pt x="2171" y="572"/>
                    </a:lnTo>
                    <a:lnTo>
                      <a:pt x="2343" y="667"/>
                    </a:lnTo>
                    <a:lnTo>
                      <a:pt x="2648" y="801"/>
                    </a:lnTo>
                    <a:lnTo>
                      <a:pt x="2724" y="839"/>
                    </a:lnTo>
                    <a:lnTo>
                      <a:pt x="2991" y="877"/>
                    </a:lnTo>
                    <a:lnTo>
                      <a:pt x="3181" y="934"/>
                    </a:lnTo>
                    <a:lnTo>
                      <a:pt x="3353" y="1067"/>
                    </a:lnTo>
                    <a:lnTo>
                      <a:pt x="3657" y="1410"/>
                    </a:lnTo>
                    <a:lnTo>
                      <a:pt x="3962" y="1753"/>
                    </a:lnTo>
                    <a:lnTo>
                      <a:pt x="4172" y="2153"/>
                    </a:lnTo>
                    <a:lnTo>
                      <a:pt x="4381" y="2515"/>
                    </a:lnTo>
                    <a:lnTo>
                      <a:pt x="4477" y="2610"/>
                    </a:lnTo>
                    <a:lnTo>
                      <a:pt x="4858" y="2858"/>
                    </a:lnTo>
                    <a:lnTo>
                      <a:pt x="5353" y="3182"/>
                    </a:lnTo>
                    <a:lnTo>
                      <a:pt x="5657" y="3429"/>
                    </a:lnTo>
                    <a:lnTo>
                      <a:pt x="5867" y="3600"/>
                    </a:lnTo>
                    <a:lnTo>
                      <a:pt x="5981" y="3715"/>
                    </a:lnTo>
                    <a:lnTo>
                      <a:pt x="6077" y="3848"/>
                    </a:lnTo>
                    <a:lnTo>
                      <a:pt x="6172" y="4001"/>
                    </a:lnTo>
                    <a:lnTo>
                      <a:pt x="6400" y="4496"/>
                    </a:lnTo>
                    <a:lnTo>
                      <a:pt x="6553" y="4705"/>
                    </a:lnTo>
                    <a:lnTo>
                      <a:pt x="6781" y="4839"/>
                    </a:lnTo>
                    <a:lnTo>
                      <a:pt x="6934" y="4915"/>
                    </a:lnTo>
                    <a:lnTo>
                      <a:pt x="7105" y="5010"/>
                    </a:lnTo>
                    <a:lnTo>
                      <a:pt x="7239" y="5124"/>
                    </a:lnTo>
                    <a:lnTo>
                      <a:pt x="7429" y="5449"/>
                    </a:lnTo>
                    <a:lnTo>
                      <a:pt x="7657" y="5753"/>
                    </a:lnTo>
                    <a:lnTo>
                      <a:pt x="7791" y="5906"/>
                    </a:lnTo>
                    <a:lnTo>
                      <a:pt x="7620" y="6134"/>
                    </a:lnTo>
                    <a:lnTo>
                      <a:pt x="7524" y="6324"/>
                    </a:lnTo>
                    <a:lnTo>
                      <a:pt x="7143" y="6858"/>
                    </a:lnTo>
                    <a:lnTo>
                      <a:pt x="7105" y="6972"/>
                    </a:lnTo>
                    <a:lnTo>
                      <a:pt x="7086" y="7010"/>
                    </a:lnTo>
                    <a:lnTo>
                      <a:pt x="7010" y="7029"/>
                    </a:lnTo>
                    <a:lnTo>
                      <a:pt x="6991" y="7067"/>
                    </a:lnTo>
                    <a:lnTo>
                      <a:pt x="6876" y="7296"/>
                    </a:lnTo>
                    <a:lnTo>
                      <a:pt x="6629" y="7620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2" name="Freeform 25">
                <a:extLst>
                  <a:ext uri="{FF2B5EF4-FFF2-40B4-BE49-F238E27FC236}">
                    <a16:creationId xmlns:a16="http://schemas.microsoft.com/office/drawing/2014/main" id="{D4B0B95D-6250-514F-A949-EAAFD6B4A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3288" y="3368675"/>
                <a:ext cx="5116512" cy="5294313"/>
              </a:xfrm>
              <a:custGeom>
                <a:avLst/>
                <a:gdLst>
                  <a:gd name="T0" fmla="*/ 604973628 w 14211"/>
                  <a:gd name="T1" fmla="*/ 135847283 h 14705"/>
                  <a:gd name="T2" fmla="*/ 711139002 w 14211"/>
                  <a:gd name="T3" fmla="*/ 133254672 h 14705"/>
                  <a:gd name="T4" fmla="*/ 844526193 w 14211"/>
                  <a:gd name="T5" fmla="*/ 158013191 h 14705"/>
                  <a:gd name="T6" fmla="*/ 1034560815 w 14211"/>
                  <a:gd name="T7" fmla="*/ 116014401 h 14705"/>
                  <a:gd name="T8" fmla="*/ 1128411420 w 14211"/>
                  <a:gd name="T9" fmla="*/ 101237130 h 14705"/>
                  <a:gd name="T10" fmla="*/ 1202428925 w 14211"/>
                  <a:gd name="T11" fmla="*/ 83867606 h 14705"/>
                  <a:gd name="T12" fmla="*/ 1276576405 w 14211"/>
                  <a:gd name="T13" fmla="*/ 113551763 h 14705"/>
                  <a:gd name="T14" fmla="*/ 1397519213 w 14211"/>
                  <a:gd name="T15" fmla="*/ 269101595 h 14705"/>
                  <a:gd name="T16" fmla="*/ 1483981101 w 14211"/>
                  <a:gd name="T17" fmla="*/ 298656139 h 14705"/>
                  <a:gd name="T18" fmla="*/ 1483981101 w 14211"/>
                  <a:gd name="T19" fmla="*/ 488816485 h 14705"/>
                  <a:gd name="T20" fmla="*/ 1538295121 w 14211"/>
                  <a:gd name="T21" fmla="*/ 555443460 h 14705"/>
                  <a:gd name="T22" fmla="*/ 1634608751 w 14211"/>
                  <a:gd name="T23" fmla="*/ 562962069 h 14705"/>
                  <a:gd name="T24" fmla="*/ 1691385797 w 14211"/>
                  <a:gd name="T25" fmla="*/ 617145159 h 14705"/>
                  <a:gd name="T26" fmla="*/ 1706163231 w 14211"/>
                  <a:gd name="T27" fmla="*/ 681439109 h 14705"/>
                  <a:gd name="T28" fmla="*/ 1723533305 w 14211"/>
                  <a:gd name="T29" fmla="*/ 758047692 h 14705"/>
                  <a:gd name="T30" fmla="*/ 1767866328 w 14211"/>
                  <a:gd name="T31" fmla="*/ 839452300 h 14705"/>
                  <a:gd name="T32" fmla="*/ 1817254656 w 14211"/>
                  <a:gd name="T33" fmla="*/ 950541064 h 14705"/>
                  <a:gd name="T34" fmla="*/ 1817254656 w 14211"/>
                  <a:gd name="T35" fmla="*/ 1081462350 h 14705"/>
                  <a:gd name="T36" fmla="*/ 1827106039 w 14211"/>
                  <a:gd name="T37" fmla="*/ 1182699479 h 14705"/>
                  <a:gd name="T38" fmla="*/ 1829698679 w 14211"/>
                  <a:gd name="T39" fmla="*/ 1271622336 h 14705"/>
                  <a:gd name="T40" fmla="*/ 1817254656 w 14211"/>
                  <a:gd name="T41" fmla="*/ 1397488372 h 14705"/>
                  <a:gd name="T42" fmla="*/ 1765403302 w 14211"/>
                  <a:gd name="T43" fmla="*/ 1419783892 h 14705"/>
                  <a:gd name="T44" fmla="*/ 1782773376 w 14211"/>
                  <a:gd name="T45" fmla="*/ 1498725501 h 14705"/>
                  <a:gd name="T46" fmla="*/ 1713681922 w 14211"/>
                  <a:gd name="T47" fmla="*/ 1535668681 h 14705"/>
                  <a:gd name="T48" fmla="*/ 1691385797 w 14211"/>
                  <a:gd name="T49" fmla="*/ 1671515964 h 14705"/>
                  <a:gd name="T50" fmla="*/ 1698774514 w 14211"/>
                  <a:gd name="T51" fmla="*/ 1762771846 h 14705"/>
                  <a:gd name="T52" fmla="*/ 1580294732 w 14211"/>
                  <a:gd name="T53" fmla="*/ 1900952516 h 14705"/>
                  <a:gd name="T54" fmla="*/ 1501221561 w 14211"/>
                  <a:gd name="T55" fmla="*/ 1868934973 h 14705"/>
                  <a:gd name="T56" fmla="*/ 1498758535 w 14211"/>
                  <a:gd name="T57" fmla="*/ 1743068937 h 14705"/>
                  <a:gd name="T58" fmla="*/ 1563053912 w 14211"/>
                  <a:gd name="T59" fmla="*/ 1683830237 h 14705"/>
                  <a:gd name="T60" fmla="*/ 1535832095 w 14211"/>
                  <a:gd name="T61" fmla="*/ 1646887057 h 14705"/>
                  <a:gd name="T62" fmla="*/ 1325964373 w 14211"/>
                  <a:gd name="T63" fmla="*/ 1501188500 h 14705"/>
                  <a:gd name="T64" fmla="*/ 1271650353 w 14211"/>
                  <a:gd name="T65" fmla="*/ 1424579917 h 14705"/>
                  <a:gd name="T66" fmla="*/ 1296409144 w 14211"/>
                  <a:gd name="T67" fmla="*/ 1293788243 h 14705"/>
                  <a:gd name="T68" fmla="*/ 1182725440 w 14211"/>
                  <a:gd name="T69" fmla="*/ 1360415579 h 14705"/>
                  <a:gd name="T70" fmla="*/ 1140726188 w 14211"/>
                  <a:gd name="T71" fmla="*/ 1387507124 h 14705"/>
                  <a:gd name="T72" fmla="*/ 1096263551 w 14211"/>
                  <a:gd name="T73" fmla="*/ 1417191281 h 14705"/>
                  <a:gd name="T74" fmla="*/ 982709461 w 14211"/>
                  <a:gd name="T75" fmla="*/ 1466578706 h 14705"/>
                  <a:gd name="T76" fmla="*/ 918543698 w 14211"/>
                  <a:gd name="T77" fmla="*/ 1496262863 h 14705"/>
                  <a:gd name="T78" fmla="*/ 802526581 w 14211"/>
                  <a:gd name="T79" fmla="*/ 1414728642 h 14705"/>
                  <a:gd name="T80" fmla="*/ 765453022 w 14211"/>
                  <a:gd name="T81" fmla="*/ 1422117278 h 14705"/>
                  <a:gd name="T82" fmla="*/ 735768179 w 14211"/>
                  <a:gd name="T83" fmla="*/ 1397488372 h 14705"/>
                  <a:gd name="T84" fmla="*/ 693898542 w 14211"/>
                  <a:gd name="T85" fmla="*/ 1338249672 h 14705"/>
                  <a:gd name="T86" fmla="*/ 567900068 w 14211"/>
                  <a:gd name="T87" fmla="*/ 1301176879 h 14705"/>
                  <a:gd name="T88" fmla="*/ 478975515 w 14211"/>
                  <a:gd name="T89" fmla="*/ 1291325605 h 14705"/>
                  <a:gd name="T90" fmla="*/ 434512878 w 14211"/>
                  <a:gd name="T91" fmla="*/ 1266567086 h 14705"/>
                  <a:gd name="T92" fmla="*/ 404957649 w 14211"/>
                  <a:gd name="T93" fmla="*/ 1140701050 h 14705"/>
                  <a:gd name="T94" fmla="*/ 407420675 w 14211"/>
                  <a:gd name="T95" fmla="*/ 1093776623 h 14705"/>
                  <a:gd name="T96" fmla="*/ 454345978 w 14211"/>
                  <a:gd name="T97" fmla="*/ 995002492 h 14705"/>
                  <a:gd name="T98" fmla="*/ 439568543 w 14211"/>
                  <a:gd name="T99" fmla="*/ 901153999 h 14705"/>
                  <a:gd name="T100" fmla="*/ 404957649 w 14211"/>
                  <a:gd name="T101" fmla="*/ 780213600 h 14705"/>
                  <a:gd name="T102" fmla="*/ 328477118 w 14211"/>
                  <a:gd name="T103" fmla="*/ 797453870 h 14705"/>
                  <a:gd name="T104" fmla="*/ 269107793 w 14211"/>
                  <a:gd name="T105" fmla="*/ 688827745 h 14705"/>
                  <a:gd name="T106" fmla="*/ 219719465 w 14211"/>
                  <a:gd name="T107" fmla="*/ 666532225 h 14705"/>
                  <a:gd name="T108" fmla="*/ 103702348 w 14211"/>
                  <a:gd name="T109" fmla="*/ 752992442 h 14705"/>
                  <a:gd name="T110" fmla="*/ 0 w 14211"/>
                  <a:gd name="T111" fmla="*/ 693753742 h 14705"/>
                  <a:gd name="T112" fmla="*/ 41999611 w 14211"/>
                  <a:gd name="T113" fmla="*/ 619737770 h 14705"/>
                  <a:gd name="T114" fmla="*/ 140775908 w 14211"/>
                  <a:gd name="T115" fmla="*/ 456798942 h 14705"/>
                  <a:gd name="T116" fmla="*/ 162942419 w 14211"/>
                  <a:gd name="T117" fmla="*/ 427114786 h 14705"/>
                  <a:gd name="T118" fmla="*/ 306181353 w 14211"/>
                  <a:gd name="T119" fmla="*/ 409744903 h 14705"/>
                  <a:gd name="T120" fmla="*/ 325884838 w 14211"/>
                  <a:gd name="T121" fmla="*/ 316026022 h 14705"/>
                  <a:gd name="T122" fmla="*/ 424661135 w 14211"/>
                  <a:gd name="T123" fmla="*/ 69090335 h 147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211" h="14705">
                    <a:moveTo>
                      <a:pt x="3428" y="0"/>
                    </a:moveTo>
                    <a:lnTo>
                      <a:pt x="3467" y="38"/>
                    </a:lnTo>
                    <a:lnTo>
                      <a:pt x="3657" y="476"/>
                    </a:lnTo>
                    <a:lnTo>
                      <a:pt x="3714" y="533"/>
                    </a:lnTo>
                    <a:lnTo>
                      <a:pt x="3753" y="533"/>
                    </a:lnTo>
                    <a:lnTo>
                      <a:pt x="4134" y="628"/>
                    </a:lnTo>
                    <a:lnTo>
                      <a:pt x="4190" y="647"/>
                    </a:lnTo>
                    <a:lnTo>
                      <a:pt x="4495" y="952"/>
                    </a:lnTo>
                    <a:lnTo>
                      <a:pt x="4667" y="1048"/>
                    </a:lnTo>
                    <a:lnTo>
                      <a:pt x="4743" y="1124"/>
                    </a:lnTo>
                    <a:lnTo>
                      <a:pt x="4781" y="1143"/>
                    </a:lnTo>
                    <a:lnTo>
                      <a:pt x="5124" y="1200"/>
                    </a:lnTo>
                    <a:lnTo>
                      <a:pt x="5181" y="1200"/>
                    </a:lnTo>
                    <a:lnTo>
                      <a:pt x="5219" y="1162"/>
                    </a:lnTo>
                    <a:lnTo>
                      <a:pt x="5257" y="1143"/>
                    </a:lnTo>
                    <a:lnTo>
                      <a:pt x="5409" y="1048"/>
                    </a:lnTo>
                    <a:lnTo>
                      <a:pt x="5429" y="1048"/>
                    </a:lnTo>
                    <a:lnTo>
                      <a:pt x="5486" y="1028"/>
                    </a:lnTo>
                    <a:lnTo>
                      <a:pt x="5581" y="1028"/>
                    </a:lnTo>
                    <a:lnTo>
                      <a:pt x="5657" y="1028"/>
                    </a:lnTo>
                    <a:lnTo>
                      <a:pt x="5734" y="1066"/>
                    </a:lnTo>
                    <a:lnTo>
                      <a:pt x="5810" y="1124"/>
                    </a:lnTo>
                    <a:lnTo>
                      <a:pt x="5867" y="1180"/>
                    </a:lnTo>
                    <a:lnTo>
                      <a:pt x="5886" y="1200"/>
                    </a:lnTo>
                    <a:lnTo>
                      <a:pt x="5924" y="1219"/>
                    </a:lnTo>
                    <a:lnTo>
                      <a:pt x="6419" y="1238"/>
                    </a:lnTo>
                    <a:lnTo>
                      <a:pt x="6515" y="1219"/>
                    </a:lnTo>
                    <a:lnTo>
                      <a:pt x="6914" y="1028"/>
                    </a:lnTo>
                    <a:lnTo>
                      <a:pt x="6953" y="990"/>
                    </a:lnTo>
                    <a:lnTo>
                      <a:pt x="6991" y="933"/>
                    </a:lnTo>
                    <a:lnTo>
                      <a:pt x="7029" y="895"/>
                    </a:lnTo>
                    <a:lnTo>
                      <a:pt x="7086" y="685"/>
                    </a:lnTo>
                    <a:lnTo>
                      <a:pt x="7162" y="628"/>
                    </a:lnTo>
                    <a:lnTo>
                      <a:pt x="7276" y="628"/>
                    </a:lnTo>
                    <a:lnTo>
                      <a:pt x="7600" y="704"/>
                    </a:lnTo>
                    <a:lnTo>
                      <a:pt x="7981" y="895"/>
                    </a:lnTo>
                    <a:lnTo>
                      <a:pt x="8076" y="914"/>
                    </a:lnTo>
                    <a:lnTo>
                      <a:pt x="8115" y="895"/>
                    </a:lnTo>
                    <a:lnTo>
                      <a:pt x="8172" y="876"/>
                    </a:lnTo>
                    <a:lnTo>
                      <a:pt x="8229" y="838"/>
                    </a:lnTo>
                    <a:lnTo>
                      <a:pt x="8248" y="799"/>
                    </a:lnTo>
                    <a:lnTo>
                      <a:pt x="8286" y="743"/>
                    </a:lnTo>
                    <a:lnTo>
                      <a:pt x="8400" y="762"/>
                    </a:lnTo>
                    <a:lnTo>
                      <a:pt x="8553" y="781"/>
                    </a:lnTo>
                    <a:lnTo>
                      <a:pt x="8705" y="781"/>
                    </a:lnTo>
                    <a:lnTo>
                      <a:pt x="8990" y="743"/>
                    </a:lnTo>
                    <a:lnTo>
                      <a:pt x="9048" y="723"/>
                    </a:lnTo>
                    <a:lnTo>
                      <a:pt x="9105" y="667"/>
                    </a:lnTo>
                    <a:lnTo>
                      <a:pt x="9124" y="628"/>
                    </a:lnTo>
                    <a:lnTo>
                      <a:pt x="9162" y="571"/>
                    </a:lnTo>
                    <a:lnTo>
                      <a:pt x="9200" y="552"/>
                    </a:lnTo>
                    <a:lnTo>
                      <a:pt x="9239" y="571"/>
                    </a:lnTo>
                    <a:lnTo>
                      <a:pt x="9257" y="590"/>
                    </a:lnTo>
                    <a:lnTo>
                      <a:pt x="9276" y="647"/>
                    </a:lnTo>
                    <a:lnTo>
                      <a:pt x="9295" y="704"/>
                    </a:lnTo>
                    <a:lnTo>
                      <a:pt x="9200" y="914"/>
                    </a:lnTo>
                    <a:lnTo>
                      <a:pt x="9219" y="933"/>
                    </a:lnTo>
                    <a:lnTo>
                      <a:pt x="9467" y="857"/>
                    </a:lnTo>
                    <a:lnTo>
                      <a:pt x="9543" y="838"/>
                    </a:lnTo>
                    <a:lnTo>
                      <a:pt x="9581" y="838"/>
                    </a:lnTo>
                    <a:lnTo>
                      <a:pt x="9638" y="819"/>
                    </a:lnTo>
                    <a:lnTo>
                      <a:pt x="9848" y="838"/>
                    </a:lnTo>
                    <a:lnTo>
                      <a:pt x="9848" y="876"/>
                    </a:lnTo>
                    <a:lnTo>
                      <a:pt x="9886" y="952"/>
                    </a:lnTo>
                    <a:lnTo>
                      <a:pt x="9905" y="1085"/>
                    </a:lnTo>
                    <a:lnTo>
                      <a:pt x="9924" y="1143"/>
                    </a:lnTo>
                    <a:lnTo>
                      <a:pt x="9981" y="1162"/>
                    </a:lnTo>
                    <a:lnTo>
                      <a:pt x="10038" y="1200"/>
                    </a:lnTo>
                    <a:lnTo>
                      <a:pt x="10686" y="1828"/>
                    </a:lnTo>
                    <a:lnTo>
                      <a:pt x="10762" y="1923"/>
                    </a:lnTo>
                    <a:lnTo>
                      <a:pt x="10781" y="2019"/>
                    </a:lnTo>
                    <a:lnTo>
                      <a:pt x="10781" y="2076"/>
                    </a:lnTo>
                    <a:lnTo>
                      <a:pt x="10781" y="2133"/>
                    </a:lnTo>
                    <a:lnTo>
                      <a:pt x="10800" y="2209"/>
                    </a:lnTo>
                    <a:lnTo>
                      <a:pt x="10819" y="2247"/>
                    </a:lnTo>
                    <a:lnTo>
                      <a:pt x="10858" y="2286"/>
                    </a:lnTo>
                    <a:lnTo>
                      <a:pt x="10895" y="2286"/>
                    </a:lnTo>
                    <a:lnTo>
                      <a:pt x="11048" y="2286"/>
                    </a:lnTo>
                    <a:lnTo>
                      <a:pt x="11372" y="2228"/>
                    </a:lnTo>
                    <a:lnTo>
                      <a:pt x="11410" y="2247"/>
                    </a:lnTo>
                    <a:lnTo>
                      <a:pt x="11448" y="2304"/>
                    </a:lnTo>
                    <a:lnTo>
                      <a:pt x="11448" y="2400"/>
                    </a:lnTo>
                    <a:lnTo>
                      <a:pt x="11467" y="2495"/>
                    </a:lnTo>
                    <a:lnTo>
                      <a:pt x="11505" y="2590"/>
                    </a:lnTo>
                    <a:lnTo>
                      <a:pt x="11543" y="2724"/>
                    </a:lnTo>
                    <a:lnTo>
                      <a:pt x="11524" y="2895"/>
                    </a:lnTo>
                    <a:lnTo>
                      <a:pt x="11315" y="3276"/>
                    </a:lnTo>
                    <a:lnTo>
                      <a:pt x="11296" y="3371"/>
                    </a:lnTo>
                    <a:lnTo>
                      <a:pt x="11334" y="3486"/>
                    </a:lnTo>
                    <a:lnTo>
                      <a:pt x="11448" y="3771"/>
                    </a:lnTo>
                    <a:lnTo>
                      <a:pt x="11467" y="4095"/>
                    </a:lnTo>
                    <a:lnTo>
                      <a:pt x="11486" y="4171"/>
                    </a:lnTo>
                    <a:lnTo>
                      <a:pt x="11524" y="4248"/>
                    </a:lnTo>
                    <a:lnTo>
                      <a:pt x="11562" y="4324"/>
                    </a:lnTo>
                    <a:lnTo>
                      <a:pt x="11601" y="4362"/>
                    </a:lnTo>
                    <a:lnTo>
                      <a:pt x="11638" y="4362"/>
                    </a:lnTo>
                    <a:lnTo>
                      <a:pt x="11848" y="4362"/>
                    </a:lnTo>
                    <a:lnTo>
                      <a:pt x="11848" y="4343"/>
                    </a:lnTo>
                    <a:lnTo>
                      <a:pt x="11867" y="4285"/>
                    </a:lnTo>
                    <a:lnTo>
                      <a:pt x="11943" y="4267"/>
                    </a:lnTo>
                    <a:lnTo>
                      <a:pt x="12305" y="4267"/>
                    </a:lnTo>
                    <a:lnTo>
                      <a:pt x="12324" y="4324"/>
                    </a:lnTo>
                    <a:lnTo>
                      <a:pt x="12343" y="4381"/>
                    </a:lnTo>
                    <a:lnTo>
                      <a:pt x="12343" y="4438"/>
                    </a:lnTo>
                    <a:lnTo>
                      <a:pt x="12324" y="4495"/>
                    </a:lnTo>
                    <a:lnTo>
                      <a:pt x="12591" y="4343"/>
                    </a:lnTo>
                    <a:lnTo>
                      <a:pt x="12610" y="4343"/>
                    </a:lnTo>
                    <a:lnTo>
                      <a:pt x="12820" y="4324"/>
                    </a:lnTo>
                    <a:lnTo>
                      <a:pt x="12915" y="4304"/>
                    </a:lnTo>
                    <a:lnTo>
                      <a:pt x="13010" y="4285"/>
                    </a:lnTo>
                    <a:lnTo>
                      <a:pt x="12972" y="4419"/>
                    </a:lnTo>
                    <a:lnTo>
                      <a:pt x="12953" y="4457"/>
                    </a:lnTo>
                    <a:lnTo>
                      <a:pt x="12953" y="4476"/>
                    </a:lnTo>
                    <a:lnTo>
                      <a:pt x="12972" y="4533"/>
                    </a:lnTo>
                    <a:lnTo>
                      <a:pt x="12991" y="4609"/>
                    </a:lnTo>
                    <a:lnTo>
                      <a:pt x="13048" y="4761"/>
                    </a:lnTo>
                    <a:lnTo>
                      <a:pt x="13086" y="4838"/>
                    </a:lnTo>
                    <a:lnTo>
                      <a:pt x="13086" y="4876"/>
                    </a:lnTo>
                    <a:lnTo>
                      <a:pt x="13067" y="4914"/>
                    </a:lnTo>
                    <a:lnTo>
                      <a:pt x="13086" y="4952"/>
                    </a:lnTo>
                    <a:lnTo>
                      <a:pt x="13124" y="5028"/>
                    </a:lnTo>
                    <a:lnTo>
                      <a:pt x="13143" y="5066"/>
                    </a:lnTo>
                    <a:lnTo>
                      <a:pt x="13162" y="5124"/>
                    </a:lnTo>
                    <a:lnTo>
                      <a:pt x="13162" y="5162"/>
                    </a:lnTo>
                    <a:lnTo>
                      <a:pt x="13162" y="5257"/>
                    </a:lnTo>
                    <a:lnTo>
                      <a:pt x="13162" y="5295"/>
                    </a:lnTo>
                    <a:lnTo>
                      <a:pt x="13181" y="5333"/>
                    </a:lnTo>
                    <a:lnTo>
                      <a:pt x="13201" y="5371"/>
                    </a:lnTo>
                    <a:lnTo>
                      <a:pt x="13220" y="5391"/>
                    </a:lnTo>
                    <a:lnTo>
                      <a:pt x="13238" y="5428"/>
                    </a:lnTo>
                    <a:lnTo>
                      <a:pt x="13315" y="5467"/>
                    </a:lnTo>
                    <a:lnTo>
                      <a:pt x="13296" y="5752"/>
                    </a:lnTo>
                    <a:lnTo>
                      <a:pt x="13296" y="5848"/>
                    </a:lnTo>
                    <a:lnTo>
                      <a:pt x="13315" y="5904"/>
                    </a:lnTo>
                    <a:lnTo>
                      <a:pt x="13410" y="6076"/>
                    </a:lnTo>
                    <a:lnTo>
                      <a:pt x="13467" y="6152"/>
                    </a:lnTo>
                    <a:lnTo>
                      <a:pt x="13524" y="6190"/>
                    </a:lnTo>
                    <a:lnTo>
                      <a:pt x="13582" y="6229"/>
                    </a:lnTo>
                    <a:lnTo>
                      <a:pt x="13600" y="6229"/>
                    </a:lnTo>
                    <a:lnTo>
                      <a:pt x="13619" y="6248"/>
                    </a:lnTo>
                    <a:lnTo>
                      <a:pt x="13619" y="6324"/>
                    </a:lnTo>
                    <a:lnTo>
                      <a:pt x="13638" y="6476"/>
                    </a:lnTo>
                    <a:lnTo>
                      <a:pt x="13677" y="6533"/>
                    </a:lnTo>
                    <a:lnTo>
                      <a:pt x="13791" y="6742"/>
                    </a:lnTo>
                    <a:lnTo>
                      <a:pt x="13829" y="6800"/>
                    </a:lnTo>
                    <a:lnTo>
                      <a:pt x="13848" y="6971"/>
                    </a:lnTo>
                    <a:lnTo>
                      <a:pt x="13848" y="7047"/>
                    </a:lnTo>
                    <a:lnTo>
                      <a:pt x="13848" y="7143"/>
                    </a:lnTo>
                    <a:lnTo>
                      <a:pt x="13924" y="7238"/>
                    </a:lnTo>
                    <a:lnTo>
                      <a:pt x="13981" y="7276"/>
                    </a:lnTo>
                    <a:lnTo>
                      <a:pt x="14019" y="7333"/>
                    </a:lnTo>
                    <a:lnTo>
                      <a:pt x="14134" y="7543"/>
                    </a:lnTo>
                    <a:lnTo>
                      <a:pt x="14172" y="7619"/>
                    </a:lnTo>
                    <a:lnTo>
                      <a:pt x="14191" y="7714"/>
                    </a:lnTo>
                    <a:lnTo>
                      <a:pt x="14191" y="7848"/>
                    </a:lnTo>
                    <a:lnTo>
                      <a:pt x="14210" y="7943"/>
                    </a:lnTo>
                    <a:lnTo>
                      <a:pt x="14210" y="8000"/>
                    </a:lnTo>
                    <a:lnTo>
                      <a:pt x="14191" y="8057"/>
                    </a:lnTo>
                    <a:lnTo>
                      <a:pt x="14172" y="8095"/>
                    </a:lnTo>
                    <a:lnTo>
                      <a:pt x="14019" y="8343"/>
                    </a:lnTo>
                    <a:lnTo>
                      <a:pt x="14095" y="8419"/>
                    </a:lnTo>
                    <a:lnTo>
                      <a:pt x="14115" y="8495"/>
                    </a:lnTo>
                    <a:lnTo>
                      <a:pt x="14115" y="8571"/>
                    </a:lnTo>
                    <a:lnTo>
                      <a:pt x="14077" y="8647"/>
                    </a:lnTo>
                    <a:lnTo>
                      <a:pt x="14000" y="8800"/>
                    </a:lnTo>
                    <a:lnTo>
                      <a:pt x="13981" y="8857"/>
                    </a:lnTo>
                    <a:lnTo>
                      <a:pt x="13981" y="8933"/>
                    </a:lnTo>
                    <a:lnTo>
                      <a:pt x="14019" y="9009"/>
                    </a:lnTo>
                    <a:lnTo>
                      <a:pt x="14095" y="9124"/>
                    </a:lnTo>
                    <a:lnTo>
                      <a:pt x="14115" y="9162"/>
                    </a:lnTo>
                    <a:lnTo>
                      <a:pt x="14115" y="9219"/>
                    </a:lnTo>
                    <a:lnTo>
                      <a:pt x="14095" y="9353"/>
                    </a:lnTo>
                    <a:lnTo>
                      <a:pt x="14095" y="9429"/>
                    </a:lnTo>
                    <a:lnTo>
                      <a:pt x="14153" y="9638"/>
                    </a:lnTo>
                    <a:lnTo>
                      <a:pt x="14153" y="9657"/>
                    </a:lnTo>
                    <a:lnTo>
                      <a:pt x="14153" y="9676"/>
                    </a:lnTo>
                    <a:lnTo>
                      <a:pt x="14153" y="9733"/>
                    </a:lnTo>
                    <a:lnTo>
                      <a:pt x="14115" y="9810"/>
                    </a:lnTo>
                    <a:lnTo>
                      <a:pt x="14095" y="9866"/>
                    </a:lnTo>
                    <a:lnTo>
                      <a:pt x="14077" y="10228"/>
                    </a:lnTo>
                    <a:lnTo>
                      <a:pt x="14058" y="10286"/>
                    </a:lnTo>
                    <a:lnTo>
                      <a:pt x="14000" y="10419"/>
                    </a:lnTo>
                    <a:lnTo>
                      <a:pt x="14000" y="10495"/>
                    </a:lnTo>
                    <a:lnTo>
                      <a:pt x="14000" y="10572"/>
                    </a:lnTo>
                    <a:lnTo>
                      <a:pt x="14019" y="10648"/>
                    </a:lnTo>
                    <a:lnTo>
                      <a:pt x="14039" y="10724"/>
                    </a:lnTo>
                    <a:lnTo>
                      <a:pt x="14019" y="10781"/>
                    </a:lnTo>
                    <a:lnTo>
                      <a:pt x="14000" y="10800"/>
                    </a:lnTo>
                    <a:lnTo>
                      <a:pt x="13963" y="10800"/>
                    </a:lnTo>
                    <a:lnTo>
                      <a:pt x="13886" y="10781"/>
                    </a:lnTo>
                    <a:lnTo>
                      <a:pt x="13829" y="10781"/>
                    </a:lnTo>
                    <a:lnTo>
                      <a:pt x="13772" y="10762"/>
                    </a:lnTo>
                    <a:lnTo>
                      <a:pt x="13696" y="10781"/>
                    </a:lnTo>
                    <a:lnTo>
                      <a:pt x="13638" y="10819"/>
                    </a:lnTo>
                    <a:lnTo>
                      <a:pt x="13619" y="10895"/>
                    </a:lnTo>
                    <a:lnTo>
                      <a:pt x="13619" y="10953"/>
                    </a:lnTo>
                    <a:lnTo>
                      <a:pt x="13658" y="11009"/>
                    </a:lnTo>
                    <a:lnTo>
                      <a:pt x="13714" y="11048"/>
                    </a:lnTo>
                    <a:lnTo>
                      <a:pt x="13810" y="11105"/>
                    </a:lnTo>
                    <a:lnTo>
                      <a:pt x="13867" y="11143"/>
                    </a:lnTo>
                    <a:lnTo>
                      <a:pt x="13886" y="11219"/>
                    </a:lnTo>
                    <a:lnTo>
                      <a:pt x="13886" y="11334"/>
                    </a:lnTo>
                    <a:lnTo>
                      <a:pt x="13867" y="11390"/>
                    </a:lnTo>
                    <a:lnTo>
                      <a:pt x="13791" y="11505"/>
                    </a:lnTo>
                    <a:lnTo>
                      <a:pt x="13753" y="11562"/>
                    </a:lnTo>
                    <a:lnTo>
                      <a:pt x="13677" y="11657"/>
                    </a:lnTo>
                    <a:lnTo>
                      <a:pt x="13677" y="11695"/>
                    </a:lnTo>
                    <a:lnTo>
                      <a:pt x="13696" y="11733"/>
                    </a:lnTo>
                    <a:lnTo>
                      <a:pt x="13714" y="11771"/>
                    </a:lnTo>
                    <a:lnTo>
                      <a:pt x="13734" y="11810"/>
                    </a:lnTo>
                    <a:lnTo>
                      <a:pt x="13696" y="11886"/>
                    </a:lnTo>
                    <a:lnTo>
                      <a:pt x="13582" y="11886"/>
                    </a:lnTo>
                    <a:lnTo>
                      <a:pt x="13334" y="11810"/>
                    </a:lnTo>
                    <a:lnTo>
                      <a:pt x="13220" y="11847"/>
                    </a:lnTo>
                    <a:lnTo>
                      <a:pt x="13238" y="11962"/>
                    </a:lnTo>
                    <a:lnTo>
                      <a:pt x="13334" y="12228"/>
                    </a:lnTo>
                    <a:lnTo>
                      <a:pt x="13353" y="12381"/>
                    </a:lnTo>
                    <a:lnTo>
                      <a:pt x="13334" y="12533"/>
                    </a:lnTo>
                    <a:lnTo>
                      <a:pt x="13277" y="12667"/>
                    </a:lnTo>
                    <a:lnTo>
                      <a:pt x="13162" y="12762"/>
                    </a:lnTo>
                    <a:lnTo>
                      <a:pt x="13105" y="12819"/>
                    </a:lnTo>
                    <a:lnTo>
                      <a:pt x="13067" y="12857"/>
                    </a:lnTo>
                    <a:lnTo>
                      <a:pt x="13048" y="12895"/>
                    </a:lnTo>
                    <a:lnTo>
                      <a:pt x="13105" y="12952"/>
                    </a:lnTo>
                    <a:lnTo>
                      <a:pt x="13124" y="12971"/>
                    </a:lnTo>
                    <a:lnTo>
                      <a:pt x="13201" y="12990"/>
                    </a:lnTo>
                    <a:lnTo>
                      <a:pt x="13238" y="13010"/>
                    </a:lnTo>
                    <a:lnTo>
                      <a:pt x="13353" y="13086"/>
                    </a:lnTo>
                    <a:lnTo>
                      <a:pt x="13334" y="13219"/>
                    </a:lnTo>
                    <a:lnTo>
                      <a:pt x="13257" y="13352"/>
                    </a:lnTo>
                    <a:lnTo>
                      <a:pt x="13162" y="13486"/>
                    </a:lnTo>
                    <a:lnTo>
                      <a:pt x="13105" y="13599"/>
                    </a:lnTo>
                    <a:lnTo>
                      <a:pt x="12972" y="13694"/>
                    </a:lnTo>
                    <a:lnTo>
                      <a:pt x="12991" y="14285"/>
                    </a:lnTo>
                    <a:lnTo>
                      <a:pt x="12953" y="14380"/>
                    </a:lnTo>
                    <a:lnTo>
                      <a:pt x="12857" y="14437"/>
                    </a:lnTo>
                    <a:lnTo>
                      <a:pt x="12572" y="14533"/>
                    </a:lnTo>
                    <a:lnTo>
                      <a:pt x="12476" y="14589"/>
                    </a:lnTo>
                    <a:lnTo>
                      <a:pt x="12324" y="14685"/>
                    </a:lnTo>
                    <a:lnTo>
                      <a:pt x="12267" y="14704"/>
                    </a:lnTo>
                    <a:lnTo>
                      <a:pt x="12191" y="14665"/>
                    </a:lnTo>
                    <a:lnTo>
                      <a:pt x="12096" y="14513"/>
                    </a:lnTo>
                    <a:lnTo>
                      <a:pt x="12000" y="14475"/>
                    </a:lnTo>
                    <a:lnTo>
                      <a:pt x="11962" y="14494"/>
                    </a:lnTo>
                    <a:lnTo>
                      <a:pt x="11810" y="14647"/>
                    </a:lnTo>
                    <a:lnTo>
                      <a:pt x="11753" y="14647"/>
                    </a:lnTo>
                    <a:lnTo>
                      <a:pt x="11715" y="14628"/>
                    </a:lnTo>
                    <a:lnTo>
                      <a:pt x="11677" y="14609"/>
                    </a:lnTo>
                    <a:lnTo>
                      <a:pt x="11657" y="14570"/>
                    </a:lnTo>
                    <a:lnTo>
                      <a:pt x="11581" y="14418"/>
                    </a:lnTo>
                    <a:lnTo>
                      <a:pt x="11562" y="14361"/>
                    </a:lnTo>
                    <a:lnTo>
                      <a:pt x="11581" y="14323"/>
                    </a:lnTo>
                    <a:lnTo>
                      <a:pt x="11562" y="14152"/>
                    </a:lnTo>
                    <a:lnTo>
                      <a:pt x="11810" y="13751"/>
                    </a:lnTo>
                    <a:lnTo>
                      <a:pt x="11848" y="13656"/>
                    </a:lnTo>
                    <a:lnTo>
                      <a:pt x="11848" y="13561"/>
                    </a:lnTo>
                    <a:lnTo>
                      <a:pt x="11791" y="13523"/>
                    </a:lnTo>
                    <a:lnTo>
                      <a:pt x="11619" y="13486"/>
                    </a:lnTo>
                    <a:lnTo>
                      <a:pt x="11562" y="13447"/>
                    </a:lnTo>
                    <a:lnTo>
                      <a:pt x="11524" y="13352"/>
                    </a:lnTo>
                    <a:lnTo>
                      <a:pt x="11505" y="13238"/>
                    </a:lnTo>
                    <a:lnTo>
                      <a:pt x="11505" y="13162"/>
                    </a:lnTo>
                    <a:lnTo>
                      <a:pt x="11524" y="13124"/>
                    </a:lnTo>
                    <a:lnTo>
                      <a:pt x="11562" y="13124"/>
                    </a:lnTo>
                    <a:lnTo>
                      <a:pt x="11638" y="13124"/>
                    </a:lnTo>
                    <a:lnTo>
                      <a:pt x="11886" y="13105"/>
                    </a:lnTo>
                    <a:lnTo>
                      <a:pt x="11905" y="13105"/>
                    </a:lnTo>
                    <a:lnTo>
                      <a:pt x="12058" y="12990"/>
                    </a:lnTo>
                    <a:lnTo>
                      <a:pt x="12134" y="12971"/>
                    </a:lnTo>
                    <a:lnTo>
                      <a:pt x="12229" y="13010"/>
                    </a:lnTo>
                    <a:lnTo>
                      <a:pt x="12058" y="12838"/>
                    </a:lnTo>
                    <a:lnTo>
                      <a:pt x="12038" y="12819"/>
                    </a:lnTo>
                    <a:lnTo>
                      <a:pt x="12058" y="12743"/>
                    </a:lnTo>
                    <a:lnTo>
                      <a:pt x="12000" y="12705"/>
                    </a:lnTo>
                    <a:lnTo>
                      <a:pt x="11905" y="12685"/>
                    </a:lnTo>
                    <a:lnTo>
                      <a:pt x="11848" y="12705"/>
                    </a:lnTo>
                    <a:lnTo>
                      <a:pt x="11733" y="12667"/>
                    </a:lnTo>
                    <a:lnTo>
                      <a:pt x="11657" y="12553"/>
                    </a:lnTo>
                    <a:lnTo>
                      <a:pt x="11543" y="12362"/>
                    </a:lnTo>
                    <a:lnTo>
                      <a:pt x="11410" y="12172"/>
                    </a:lnTo>
                    <a:lnTo>
                      <a:pt x="11067" y="12019"/>
                    </a:lnTo>
                    <a:lnTo>
                      <a:pt x="10553" y="11905"/>
                    </a:lnTo>
                    <a:lnTo>
                      <a:pt x="10362" y="11828"/>
                    </a:lnTo>
                    <a:lnTo>
                      <a:pt x="10267" y="11695"/>
                    </a:lnTo>
                    <a:lnTo>
                      <a:pt x="10229" y="11581"/>
                    </a:lnTo>
                    <a:lnTo>
                      <a:pt x="10210" y="11429"/>
                    </a:lnTo>
                    <a:lnTo>
                      <a:pt x="10191" y="11276"/>
                    </a:lnTo>
                    <a:lnTo>
                      <a:pt x="10191" y="11257"/>
                    </a:lnTo>
                    <a:lnTo>
                      <a:pt x="10133" y="11181"/>
                    </a:lnTo>
                    <a:lnTo>
                      <a:pt x="10096" y="11162"/>
                    </a:lnTo>
                    <a:lnTo>
                      <a:pt x="10077" y="11143"/>
                    </a:lnTo>
                    <a:lnTo>
                      <a:pt x="10057" y="11124"/>
                    </a:lnTo>
                    <a:lnTo>
                      <a:pt x="9867" y="11048"/>
                    </a:lnTo>
                    <a:lnTo>
                      <a:pt x="9810" y="10990"/>
                    </a:lnTo>
                    <a:lnTo>
                      <a:pt x="9810" y="10914"/>
                    </a:lnTo>
                    <a:lnTo>
                      <a:pt x="9924" y="10933"/>
                    </a:lnTo>
                    <a:lnTo>
                      <a:pt x="10038" y="10914"/>
                    </a:lnTo>
                    <a:lnTo>
                      <a:pt x="10229" y="10800"/>
                    </a:lnTo>
                    <a:lnTo>
                      <a:pt x="10267" y="10762"/>
                    </a:lnTo>
                    <a:lnTo>
                      <a:pt x="10381" y="10171"/>
                    </a:lnTo>
                    <a:lnTo>
                      <a:pt x="10381" y="10076"/>
                    </a:lnTo>
                    <a:lnTo>
                      <a:pt x="10343" y="10038"/>
                    </a:lnTo>
                    <a:lnTo>
                      <a:pt x="10001" y="9981"/>
                    </a:lnTo>
                    <a:lnTo>
                      <a:pt x="9334" y="10000"/>
                    </a:lnTo>
                    <a:lnTo>
                      <a:pt x="9295" y="10038"/>
                    </a:lnTo>
                    <a:lnTo>
                      <a:pt x="9295" y="10057"/>
                    </a:lnTo>
                    <a:lnTo>
                      <a:pt x="9219" y="10381"/>
                    </a:lnTo>
                    <a:lnTo>
                      <a:pt x="9200" y="10400"/>
                    </a:lnTo>
                    <a:lnTo>
                      <a:pt x="9162" y="10419"/>
                    </a:lnTo>
                    <a:lnTo>
                      <a:pt x="9143" y="10438"/>
                    </a:lnTo>
                    <a:lnTo>
                      <a:pt x="9124" y="10457"/>
                    </a:lnTo>
                    <a:lnTo>
                      <a:pt x="9124" y="10495"/>
                    </a:lnTo>
                    <a:lnTo>
                      <a:pt x="9143" y="10552"/>
                    </a:lnTo>
                    <a:lnTo>
                      <a:pt x="9143" y="10590"/>
                    </a:lnTo>
                    <a:lnTo>
                      <a:pt x="9143" y="10609"/>
                    </a:lnTo>
                    <a:lnTo>
                      <a:pt x="9105" y="10667"/>
                    </a:lnTo>
                    <a:lnTo>
                      <a:pt x="9048" y="10704"/>
                    </a:lnTo>
                    <a:lnTo>
                      <a:pt x="8972" y="10724"/>
                    </a:lnTo>
                    <a:lnTo>
                      <a:pt x="8895" y="10724"/>
                    </a:lnTo>
                    <a:lnTo>
                      <a:pt x="8819" y="10704"/>
                    </a:lnTo>
                    <a:lnTo>
                      <a:pt x="8800" y="10704"/>
                    </a:lnTo>
                    <a:lnTo>
                      <a:pt x="8762" y="10704"/>
                    </a:lnTo>
                    <a:lnTo>
                      <a:pt x="8686" y="10724"/>
                    </a:lnTo>
                    <a:lnTo>
                      <a:pt x="8610" y="10743"/>
                    </a:lnTo>
                    <a:lnTo>
                      <a:pt x="8591" y="10762"/>
                    </a:lnTo>
                    <a:lnTo>
                      <a:pt x="8572" y="10781"/>
                    </a:lnTo>
                    <a:lnTo>
                      <a:pt x="8553" y="10838"/>
                    </a:lnTo>
                    <a:lnTo>
                      <a:pt x="8477" y="10914"/>
                    </a:lnTo>
                    <a:lnTo>
                      <a:pt x="8457" y="10933"/>
                    </a:lnTo>
                    <a:lnTo>
                      <a:pt x="8419" y="10933"/>
                    </a:lnTo>
                    <a:lnTo>
                      <a:pt x="8248" y="10990"/>
                    </a:lnTo>
                    <a:lnTo>
                      <a:pt x="7848" y="11181"/>
                    </a:lnTo>
                    <a:lnTo>
                      <a:pt x="7715" y="11276"/>
                    </a:lnTo>
                    <a:lnTo>
                      <a:pt x="7695" y="11276"/>
                    </a:lnTo>
                    <a:lnTo>
                      <a:pt x="7639" y="11295"/>
                    </a:lnTo>
                    <a:lnTo>
                      <a:pt x="7600" y="11295"/>
                    </a:lnTo>
                    <a:lnTo>
                      <a:pt x="7581" y="11295"/>
                    </a:lnTo>
                    <a:lnTo>
                      <a:pt x="7581" y="11314"/>
                    </a:lnTo>
                    <a:lnTo>
                      <a:pt x="7543" y="11352"/>
                    </a:lnTo>
                    <a:lnTo>
                      <a:pt x="7524" y="11390"/>
                    </a:lnTo>
                    <a:lnTo>
                      <a:pt x="7314" y="11505"/>
                    </a:lnTo>
                    <a:lnTo>
                      <a:pt x="7295" y="11505"/>
                    </a:lnTo>
                    <a:lnTo>
                      <a:pt x="7276" y="11505"/>
                    </a:lnTo>
                    <a:lnTo>
                      <a:pt x="7238" y="11505"/>
                    </a:lnTo>
                    <a:lnTo>
                      <a:pt x="7219" y="11486"/>
                    </a:lnTo>
                    <a:lnTo>
                      <a:pt x="7181" y="11505"/>
                    </a:lnTo>
                    <a:lnTo>
                      <a:pt x="7086" y="11543"/>
                    </a:lnTo>
                    <a:lnTo>
                      <a:pt x="7048" y="11543"/>
                    </a:lnTo>
                    <a:lnTo>
                      <a:pt x="6781" y="11352"/>
                    </a:lnTo>
                    <a:lnTo>
                      <a:pt x="6743" y="11295"/>
                    </a:lnTo>
                    <a:lnTo>
                      <a:pt x="6724" y="11257"/>
                    </a:lnTo>
                    <a:lnTo>
                      <a:pt x="6648" y="11181"/>
                    </a:lnTo>
                    <a:lnTo>
                      <a:pt x="6591" y="11105"/>
                    </a:lnTo>
                    <a:lnTo>
                      <a:pt x="6552" y="11067"/>
                    </a:lnTo>
                    <a:lnTo>
                      <a:pt x="6286" y="10953"/>
                    </a:lnTo>
                    <a:lnTo>
                      <a:pt x="6191" y="10914"/>
                    </a:lnTo>
                    <a:lnTo>
                      <a:pt x="6095" y="10914"/>
                    </a:lnTo>
                    <a:lnTo>
                      <a:pt x="6038" y="10914"/>
                    </a:lnTo>
                    <a:lnTo>
                      <a:pt x="6038" y="10953"/>
                    </a:lnTo>
                    <a:lnTo>
                      <a:pt x="6019" y="11009"/>
                    </a:lnTo>
                    <a:lnTo>
                      <a:pt x="5981" y="11029"/>
                    </a:lnTo>
                    <a:lnTo>
                      <a:pt x="5962" y="11048"/>
                    </a:lnTo>
                    <a:lnTo>
                      <a:pt x="5943" y="11029"/>
                    </a:lnTo>
                    <a:lnTo>
                      <a:pt x="5924" y="11009"/>
                    </a:lnTo>
                    <a:lnTo>
                      <a:pt x="5905" y="10971"/>
                    </a:lnTo>
                    <a:lnTo>
                      <a:pt x="5886" y="10933"/>
                    </a:lnTo>
                    <a:lnTo>
                      <a:pt x="5886" y="10876"/>
                    </a:lnTo>
                    <a:lnTo>
                      <a:pt x="5886" y="10838"/>
                    </a:lnTo>
                    <a:lnTo>
                      <a:pt x="5867" y="10819"/>
                    </a:lnTo>
                    <a:lnTo>
                      <a:pt x="5810" y="10800"/>
                    </a:lnTo>
                    <a:lnTo>
                      <a:pt x="5771" y="10781"/>
                    </a:lnTo>
                    <a:lnTo>
                      <a:pt x="5734" y="10781"/>
                    </a:lnTo>
                    <a:lnTo>
                      <a:pt x="5695" y="10781"/>
                    </a:lnTo>
                    <a:lnTo>
                      <a:pt x="5676" y="10781"/>
                    </a:lnTo>
                    <a:lnTo>
                      <a:pt x="5657" y="10781"/>
                    </a:lnTo>
                    <a:lnTo>
                      <a:pt x="5638" y="10762"/>
                    </a:lnTo>
                    <a:lnTo>
                      <a:pt x="5562" y="10704"/>
                    </a:lnTo>
                    <a:lnTo>
                      <a:pt x="5524" y="10590"/>
                    </a:lnTo>
                    <a:lnTo>
                      <a:pt x="5562" y="10514"/>
                    </a:lnTo>
                    <a:lnTo>
                      <a:pt x="5600" y="10419"/>
                    </a:lnTo>
                    <a:lnTo>
                      <a:pt x="5600" y="10343"/>
                    </a:lnTo>
                    <a:lnTo>
                      <a:pt x="5543" y="10324"/>
                    </a:lnTo>
                    <a:lnTo>
                      <a:pt x="5353" y="10324"/>
                    </a:lnTo>
                    <a:lnTo>
                      <a:pt x="5295" y="10305"/>
                    </a:lnTo>
                    <a:lnTo>
                      <a:pt x="5257" y="10267"/>
                    </a:lnTo>
                    <a:lnTo>
                      <a:pt x="5162" y="10210"/>
                    </a:lnTo>
                    <a:lnTo>
                      <a:pt x="4743" y="10133"/>
                    </a:lnTo>
                    <a:lnTo>
                      <a:pt x="4629" y="10076"/>
                    </a:lnTo>
                    <a:lnTo>
                      <a:pt x="4571" y="10076"/>
                    </a:lnTo>
                    <a:lnTo>
                      <a:pt x="4438" y="10057"/>
                    </a:lnTo>
                    <a:lnTo>
                      <a:pt x="4419" y="10057"/>
                    </a:lnTo>
                    <a:lnTo>
                      <a:pt x="4381" y="10038"/>
                    </a:lnTo>
                    <a:lnTo>
                      <a:pt x="4362" y="10019"/>
                    </a:lnTo>
                    <a:lnTo>
                      <a:pt x="4343" y="10000"/>
                    </a:lnTo>
                    <a:lnTo>
                      <a:pt x="4324" y="9981"/>
                    </a:lnTo>
                    <a:lnTo>
                      <a:pt x="4305" y="9981"/>
                    </a:lnTo>
                    <a:lnTo>
                      <a:pt x="4229" y="10000"/>
                    </a:lnTo>
                    <a:lnTo>
                      <a:pt x="4210" y="10019"/>
                    </a:lnTo>
                    <a:lnTo>
                      <a:pt x="3886" y="9981"/>
                    </a:lnTo>
                    <a:lnTo>
                      <a:pt x="3753" y="9981"/>
                    </a:lnTo>
                    <a:lnTo>
                      <a:pt x="3695" y="9962"/>
                    </a:lnTo>
                    <a:lnTo>
                      <a:pt x="3657" y="9905"/>
                    </a:lnTo>
                    <a:lnTo>
                      <a:pt x="3657" y="9847"/>
                    </a:lnTo>
                    <a:lnTo>
                      <a:pt x="3657" y="9810"/>
                    </a:lnTo>
                    <a:lnTo>
                      <a:pt x="3657" y="9752"/>
                    </a:lnTo>
                    <a:lnTo>
                      <a:pt x="3638" y="9714"/>
                    </a:lnTo>
                    <a:lnTo>
                      <a:pt x="3600" y="9695"/>
                    </a:lnTo>
                    <a:lnTo>
                      <a:pt x="3562" y="9695"/>
                    </a:lnTo>
                    <a:lnTo>
                      <a:pt x="3428" y="9771"/>
                    </a:lnTo>
                    <a:lnTo>
                      <a:pt x="3352" y="9771"/>
                    </a:lnTo>
                    <a:lnTo>
                      <a:pt x="3276" y="9714"/>
                    </a:lnTo>
                    <a:lnTo>
                      <a:pt x="3219" y="9638"/>
                    </a:lnTo>
                    <a:lnTo>
                      <a:pt x="3162" y="9562"/>
                    </a:lnTo>
                    <a:lnTo>
                      <a:pt x="3124" y="9429"/>
                    </a:lnTo>
                    <a:lnTo>
                      <a:pt x="3105" y="9276"/>
                    </a:lnTo>
                    <a:lnTo>
                      <a:pt x="3296" y="8838"/>
                    </a:lnTo>
                    <a:lnTo>
                      <a:pt x="3257" y="8781"/>
                    </a:lnTo>
                    <a:lnTo>
                      <a:pt x="3181" y="8781"/>
                    </a:lnTo>
                    <a:lnTo>
                      <a:pt x="3124" y="8800"/>
                    </a:lnTo>
                    <a:lnTo>
                      <a:pt x="3086" y="8838"/>
                    </a:lnTo>
                    <a:lnTo>
                      <a:pt x="3067" y="8914"/>
                    </a:lnTo>
                    <a:lnTo>
                      <a:pt x="3047" y="8914"/>
                    </a:lnTo>
                    <a:lnTo>
                      <a:pt x="3047" y="8857"/>
                    </a:lnTo>
                    <a:lnTo>
                      <a:pt x="3047" y="8781"/>
                    </a:lnTo>
                    <a:lnTo>
                      <a:pt x="3047" y="8686"/>
                    </a:lnTo>
                    <a:lnTo>
                      <a:pt x="3124" y="8514"/>
                    </a:lnTo>
                    <a:lnTo>
                      <a:pt x="3124" y="8476"/>
                    </a:lnTo>
                    <a:lnTo>
                      <a:pt x="3143" y="8438"/>
                    </a:lnTo>
                    <a:lnTo>
                      <a:pt x="3162" y="8381"/>
                    </a:lnTo>
                    <a:lnTo>
                      <a:pt x="3219" y="8324"/>
                    </a:lnTo>
                    <a:lnTo>
                      <a:pt x="3257" y="8266"/>
                    </a:lnTo>
                    <a:lnTo>
                      <a:pt x="3409" y="8152"/>
                    </a:lnTo>
                    <a:lnTo>
                      <a:pt x="3486" y="8076"/>
                    </a:lnTo>
                    <a:lnTo>
                      <a:pt x="3562" y="7943"/>
                    </a:lnTo>
                    <a:lnTo>
                      <a:pt x="3486" y="7752"/>
                    </a:lnTo>
                    <a:lnTo>
                      <a:pt x="3486" y="7714"/>
                    </a:lnTo>
                    <a:lnTo>
                      <a:pt x="3505" y="7676"/>
                    </a:lnTo>
                    <a:lnTo>
                      <a:pt x="3505" y="7600"/>
                    </a:lnTo>
                    <a:lnTo>
                      <a:pt x="3486" y="7543"/>
                    </a:lnTo>
                    <a:lnTo>
                      <a:pt x="3486" y="7486"/>
                    </a:lnTo>
                    <a:lnTo>
                      <a:pt x="3505" y="7428"/>
                    </a:lnTo>
                    <a:lnTo>
                      <a:pt x="3562" y="7352"/>
                    </a:lnTo>
                    <a:lnTo>
                      <a:pt x="3600" y="7276"/>
                    </a:lnTo>
                    <a:lnTo>
                      <a:pt x="3619" y="7162"/>
                    </a:lnTo>
                    <a:lnTo>
                      <a:pt x="3448" y="6971"/>
                    </a:lnTo>
                    <a:lnTo>
                      <a:pt x="3391" y="6952"/>
                    </a:lnTo>
                    <a:lnTo>
                      <a:pt x="3333" y="6895"/>
                    </a:lnTo>
                    <a:lnTo>
                      <a:pt x="3352" y="6819"/>
                    </a:lnTo>
                    <a:lnTo>
                      <a:pt x="3409" y="6762"/>
                    </a:lnTo>
                    <a:lnTo>
                      <a:pt x="3448" y="6724"/>
                    </a:lnTo>
                    <a:lnTo>
                      <a:pt x="3428" y="6705"/>
                    </a:lnTo>
                    <a:lnTo>
                      <a:pt x="3276" y="6438"/>
                    </a:lnTo>
                    <a:lnTo>
                      <a:pt x="3181" y="6343"/>
                    </a:lnTo>
                    <a:lnTo>
                      <a:pt x="3143" y="6285"/>
                    </a:lnTo>
                    <a:lnTo>
                      <a:pt x="3124" y="6019"/>
                    </a:lnTo>
                    <a:lnTo>
                      <a:pt x="3143" y="5828"/>
                    </a:lnTo>
                    <a:lnTo>
                      <a:pt x="3124" y="5809"/>
                    </a:lnTo>
                    <a:lnTo>
                      <a:pt x="3047" y="5828"/>
                    </a:lnTo>
                    <a:lnTo>
                      <a:pt x="2933" y="5904"/>
                    </a:lnTo>
                    <a:lnTo>
                      <a:pt x="2819" y="6000"/>
                    </a:lnTo>
                    <a:lnTo>
                      <a:pt x="2705" y="6133"/>
                    </a:lnTo>
                    <a:lnTo>
                      <a:pt x="2648" y="6171"/>
                    </a:lnTo>
                    <a:lnTo>
                      <a:pt x="2590" y="6171"/>
                    </a:lnTo>
                    <a:lnTo>
                      <a:pt x="2534" y="6152"/>
                    </a:lnTo>
                    <a:lnTo>
                      <a:pt x="2495" y="6019"/>
                    </a:lnTo>
                    <a:lnTo>
                      <a:pt x="2476" y="5867"/>
                    </a:lnTo>
                    <a:lnTo>
                      <a:pt x="2438" y="5790"/>
                    </a:lnTo>
                    <a:lnTo>
                      <a:pt x="2381" y="5714"/>
                    </a:lnTo>
                    <a:lnTo>
                      <a:pt x="2267" y="5543"/>
                    </a:lnTo>
                    <a:lnTo>
                      <a:pt x="2267" y="5523"/>
                    </a:lnTo>
                    <a:lnTo>
                      <a:pt x="2133" y="5428"/>
                    </a:lnTo>
                    <a:lnTo>
                      <a:pt x="2095" y="5391"/>
                    </a:lnTo>
                    <a:lnTo>
                      <a:pt x="2076" y="5314"/>
                    </a:lnTo>
                    <a:lnTo>
                      <a:pt x="2038" y="5276"/>
                    </a:lnTo>
                    <a:lnTo>
                      <a:pt x="1981" y="5238"/>
                    </a:lnTo>
                    <a:lnTo>
                      <a:pt x="1962" y="5219"/>
                    </a:lnTo>
                    <a:lnTo>
                      <a:pt x="1905" y="5200"/>
                    </a:lnTo>
                    <a:lnTo>
                      <a:pt x="1828" y="5200"/>
                    </a:lnTo>
                    <a:lnTo>
                      <a:pt x="1752" y="5200"/>
                    </a:lnTo>
                    <a:lnTo>
                      <a:pt x="1733" y="5162"/>
                    </a:lnTo>
                    <a:lnTo>
                      <a:pt x="1714" y="5142"/>
                    </a:lnTo>
                    <a:lnTo>
                      <a:pt x="1695" y="5142"/>
                    </a:lnTo>
                    <a:lnTo>
                      <a:pt x="1600" y="5142"/>
                    </a:lnTo>
                    <a:lnTo>
                      <a:pt x="1486" y="5124"/>
                    </a:lnTo>
                    <a:lnTo>
                      <a:pt x="1467" y="5142"/>
                    </a:lnTo>
                    <a:lnTo>
                      <a:pt x="1391" y="5333"/>
                    </a:lnTo>
                    <a:lnTo>
                      <a:pt x="1352" y="5391"/>
                    </a:lnTo>
                    <a:lnTo>
                      <a:pt x="971" y="5676"/>
                    </a:lnTo>
                    <a:lnTo>
                      <a:pt x="914" y="5752"/>
                    </a:lnTo>
                    <a:lnTo>
                      <a:pt x="857" y="5809"/>
                    </a:lnTo>
                    <a:lnTo>
                      <a:pt x="800" y="5809"/>
                    </a:lnTo>
                    <a:lnTo>
                      <a:pt x="705" y="5809"/>
                    </a:lnTo>
                    <a:lnTo>
                      <a:pt x="629" y="5828"/>
                    </a:lnTo>
                    <a:lnTo>
                      <a:pt x="476" y="5867"/>
                    </a:lnTo>
                    <a:lnTo>
                      <a:pt x="400" y="5867"/>
                    </a:lnTo>
                    <a:lnTo>
                      <a:pt x="343" y="5828"/>
                    </a:lnTo>
                    <a:lnTo>
                      <a:pt x="267" y="5771"/>
                    </a:lnTo>
                    <a:lnTo>
                      <a:pt x="190" y="5695"/>
                    </a:lnTo>
                    <a:lnTo>
                      <a:pt x="76" y="5428"/>
                    </a:lnTo>
                    <a:lnTo>
                      <a:pt x="0" y="5352"/>
                    </a:lnTo>
                    <a:lnTo>
                      <a:pt x="19" y="5314"/>
                    </a:lnTo>
                    <a:lnTo>
                      <a:pt x="38" y="5295"/>
                    </a:lnTo>
                    <a:lnTo>
                      <a:pt x="152" y="5238"/>
                    </a:lnTo>
                    <a:lnTo>
                      <a:pt x="190" y="5162"/>
                    </a:lnTo>
                    <a:lnTo>
                      <a:pt x="228" y="5105"/>
                    </a:lnTo>
                    <a:lnTo>
                      <a:pt x="248" y="4933"/>
                    </a:lnTo>
                    <a:lnTo>
                      <a:pt x="304" y="4800"/>
                    </a:lnTo>
                    <a:lnTo>
                      <a:pt x="324" y="4781"/>
                    </a:lnTo>
                    <a:lnTo>
                      <a:pt x="362" y="4743"/>
                    </a:lnTo>
                    <a:lnTo>
                      <a:pt x="419" y="4724"/>
                    </a:lnTo>
                    <a:lnTo>
                      <a:pt x="438" y="4685"/>
                    </a:lnTo>
                    <a:lnTo>
                      <a:pt x="476" y="4647"/>
                    </a:lnTo>
                    <a:lnTo>
                      <a:pt x="476" y="4609"/>
                    </a:lnTo>
                    <a:lnTo>
                      <a:pt x="495" y="4533"/>
                    </a:lnTo>
                    <a:lnTo>
                      <a:pt x="514" y="4457"/>
                    </a:lnTo>
                    <a:lnTo>
                      <a:pt x="1066" y="3542"/>
                    </a:lnTo>
                    <a:lnTo>
                      <a:pt x="1086" y="3524"/>
                    </a:lnTo>
                    <a:lnTo>
                      <a:pt x="1105" y="3505"/>
                    </a:lnTo>
                    <a:lnTo>
                      <a:pt x="1162" y="3505"/>
                    </a:lnTo>
                    <a:lnTo>
                      <a:pt x="1181" y="3486"/>
                    </a:lnTo>
                    <a:lnTo>
                      <a:pt x="1219" y="3466"/>
                    </a:lnTo>
                    <a:lnTo>
                      <a:pt x="1238" y="3428"/>
                    </a:lnTo>
                    <a:lnTo>
                      <a:pt x="1238" y="3410"/>
                    </a:lnTo>
                    <a:lnTo>
                      <a:pt x="1257" y="3333"/>
                    </a:lnTo>
                    <a:lnTo>
                      <a:pt x="1257" y="3314"/>
                    </a:lnTo>
                    <a:lnTo>
                      <a:pt x="1257" y="3295"/>
                    </a:lnTo>
                    <a:lnTo>
                      <a:pt x="1295" y="3276"/>
                    </a:lnTo>
                    <a:lnTo>
                      <a:pt x="1314" y="3276"/>
                    </a:lnTo>
                    <a:lnTo>
                      <a:pt x="1371" y="3257"/>
                    </a:lnTo>
                    <a:lnTo>
                      <a:pt x="2248" y="3124"/>
                    </a:lnTo>
                    <a:lnTo>
                      <a:pt x="2267" y="3124"/>
                    </a:lnTo>
                    <a:lnTo>
                      <a:pt x="2305" y="3143"/>
                    </a:lnTo>
                    <a:lnTo>
                      <a:pt x="2324" y="3143"/>
                    </a:lnTo>
                    <a:lnTo>
                      <a:pt x="2343" y="3161"/>
                    </a:lnTo>
                    <a:lnTo>
                      <a:pt x="2362" y="3161"/>
                    </a:lnTo>
                    <a:lnTo>
                      <a:pt x="2438" y="3200"/>
                    </a:lnTo>
                    <a:lnTo>
                      <a:pt x="2495" y="3181"/>
                    </a:lnTo>
                    <a:lnTo>
                      <a:pt x="2514" y="3124"/>
                    </a:lnTo>
                    <a:lnTo>
                      <a:pt x="2571" y="2780"/>
                    </a:lnTo>
                    <a:lnTo>
                      <a:pt x="2571" y="2724"/>
                    </a:lnTo>
                    <a:lnTo>
                      <a:pt x="2552" y="2666"/>
                    </a:lnTo>
                    <a:lnTo>
                      <a:pt x="2495" y="2552"/>
                    </a:lnTo>
                    <a:lnTo>
                      <a:pt x="2495" y="2495"/>
                    </a:lnTo>
                    <a:lnTo>
                      <a:pt x="2514" y="2438"/>
                    </a:lnTo>
                    <a:lnTo>
                      <a:pt x="2571" y="2400"/>
                    </a:lnTo>
                    <a:lnTo>
                      <a:pt x="2590" y="2362"/>
                    </a:lnTo>
                    <a:lnTo>
                      <a:pt x="2590" y="2323"/>
                    </a:lnTo>
                    <a:lnTo>
                      <a:pt x="2571" y="2304"/>
                    </a:lnTo>
                    <a:lnTo>
                      <a:pt x="2552" y="2267"/>
                    </a:lnTo>
                    <a:lnTo>
                      <a:pt x="2552" y="2209"/>
                    </a:lnTo>
                    <a:lnTo>
                      <a:pt x="2838" y="1238"/>
                    </a:lnTo>
                    <a:lnTo>
                      <a:pt x="3257" y="609"/>
                    </a:lnTo>
                    <a:lnTo>
                      <a:pt x="3276" y="533"/>
                    </a:lnTo>
                    <a:lnTo>
                      <a:pt x="3296" y="362"/>
                    </a:lnTo>
                    <a:lnTo>
                      <a:pt x="3296" y="305"/>
                    </a:lnTo>
                    <a:lnTo>
                      <a:pt x="3428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3" name="Freeform 26">
                <a:extLst>
                  <a:ext uri="{FF2B5EF4-FFF2-40B4-BE49-F238E27FC236}">
                    <a16:creationId xmlns:a16="http://schemas.microsoft.com/office/drawing/2014/main" id="{E8604A5B-884C-B748-8AC6-41487B8EA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0425" y="2195513"/>
                <a:ext cx="3683000" cy="2790825"/>
              </a:xfrm>
              <a:custGeom>
                <a:avLst/>
                <a:gdLst>
                  <a:gd name="T0" fmla="*/ 0 w 10230"/>
                  <a:gd name="T1" fmla="*/ 340568111 h 7754"/>
                  <a:gd name="T2" fmla="*/ 66751225 w 10230"/>
                  <a:gd name="T3" fmla="*/ 222166082 h 7754"/>
                  <a:gd name="T4" fmla="*/ 140760804 w 10230"/>
                  <a:gd name="T5" fmla="*/ 209730103 h 7754"/>
                  <a:gd name="T6" fmla="*/ 205049495 w 10230"/>
                  <a:gd name="T7" fmla="*/ 234472490 h 7754"/>
                  <a:gd name="T8" fmla="*/ 232138806 w 10230"/>
                  <a:gd name="T9" fmla="*/ 232011353 h 7754"/>
                  <a:gd name="T10" fmla="*/ 249377622 w 10230"/>
                  <a:gd name="T11" fmla="*/ 182655429 h 7754"/>
                  <a:gd name="T12" fmla="*/ 328442236 w 10230"/>
                  <a:gd name="T13" fmla="*/ 170349021 h 7754"/>
                  <a:gd name="T14" fmla="*/ 357994080 w 10230"/>
                  <a:gd name="T15" fmla="*/ 222166082 h 7754"/>
                  <a:gd name="T16" fmla="*/ 392600960 w 10230"/>
                  <a:gd name="T17" fmla="*/ 261676736 h 7754"/>
                  <a:gd name="T18" fmla="*/ 409969383 w 10230"/>
                  <a:gd name="T19" fmla="*/ 291212547 h 7754"/>
                  <a:gd name="T20" fmla="*/ 525973802 w 10230"/>
                  <a:gd name="T21" fmla="*/ 37049156 h 7754"/>
                  <a:gd name="T22" fmla="*/ 567969003 w 10230"/>
                  <a:gd name="T23" fmla="*/ 29665383 h 7754"/>
                  <a:gd name="T24" fmla="*/ 575356964 w 10230"/>
                  <a:gd name="T25" fmla="*/ 44562860 h 7754"/>
                  <a:gd name="T26" fmla="*/ 632127727 w 10230"/>
                  <a:gd name="T27" fmla="*/ 76559809 h 7754"/>
                  <a:gd name="T28" fmla="*/ 676585461 w 10230"/>
                  <a:gd name="T29" fmla="*/ 98711847 h 7754"/>
                  <a:gd name="T30" fmla="*/ 698749345 w 10230"/>
                  <a:gd name="T31" fmla="*/ 138222141 h 7754"/>
                  <a:gd name="T32" fmla="*/ 740744545 w 10230"/>
                  <a:gd name="T33" fmla="*/ 177732794 h 7754"/>
                  <a:gd name="T34" fmla="*/ 839510508 w 10230"/>
                  <a:gd name="T35" fmla="*/ 157912682 h 7754"/>
                  <a:gd name="T36" fmla="*/ 911057194 w 10230"/>
                  <a:gd name="T37" fmla="*/ 143144776 h 7754"/>
                  <a:gd name="T38" fmla="*/ 953052394 w 10230"/>
                  <a:gd name="T39" fmla="*/ 91327715 h 7754"/>
                  <a:gd name="T40" fmla="*/ 1002435196 w 10230"/>
                  <a:gd name="T41" fmla="*/ 106225192 h 7754"/>
                  <a:gd name="T42" fmla="*/ 1054280891 w 10230"/>
                  <a:gd name="T43" fmla="*/ 150528909 h 7754"/>
                  <a:gd name="T44" fmla="*/ 1145658893 w 10230"/>
                  <a:gd name="T45" fmla="*/ 118531600 h 7754"/>
                  <a:gd name="T46" fmla="*/ 1197504589 w 10230"/>
                  <a:gd name="T47" fmla="*/ 145606273 h 7754"/>
                  <a:gd name="T48" fmla="*/ 1281494270 w 10230"/>
                  <a:gd name="T49" fmla="*/ 170349021 h 7754"/>
                  <a:gd name="T50" fmla="*/ 1323359863 w 10230"/>
                  <a:gd name="T51" fmla="*/ 162964888 h 7754"/>
                  <a:gd name="T52" fmla="*/ 1315971542 w 10230"/>
                  <a:gd name="T53" fmla="*/ 194962197 h 7754"/>
                  <a:gd name="T54" fmla="*/ 1227056434 w 10230"/>
                  <a:gd name="T55" fmla="*/ 192500700 h 7754"/>
                  <a:gd name="T56" fmla="*/ 1239499429 w 10230"/>
                  <a:gd name="T57" fmla="*/ 224627220 h 7754"/>
                  <a:gd name="T58" fmla="*/ 1227056434 w 10230"/>
                  <a:gd name="T59" fmla="*/ 276444641 h 7754"/>
                  <a:gd name="T60" fmla="*/ 1237036896 w 10230"/>
                  <a:gd name="T61" fmla="*/ 303518955 h 7754"/>
                  <a:gd name="T62" fmla="*/ 1249349924 w 10230"/>
                  <a:gd name="T63" fmla="*/ 347952244 h 7754"/>
                  <a:gd name="T64" fmla="*/ 1254275352 w 10230"/>
                  <a:gd name="T65" fmla="*/ 422050915 h 7754"/>
                  <a:gd name="T66" fmla="*/ 1237036896 w 10230"/>
                  <a:gd name="T67" fmla="*/ 500942290 h 7754"/>
                  <a:gd name="T68" fmla="*/ 1222260613 w 10230"/>
                  <a:gd name="T69" fmla="*/ 617012752 h 7754"/>
                  <a:gd name="T70" fmla="*/ 1239499429 w 10230"/>
                  <a:gd name="T71" fmla="*/ 641625928 h 7754"/>
                  <a:gd name="T72" fmla="*/ 1249349924 w 10230"/>
                  <a:gd name="T73" fmla="*/ 698365625 h 7754"/>
                  <a:gd name="T74" fmla="*/ 1237036896 w 10230"/>
                  <a:gd name="T75" fmla="*/ 752644184 h 7754"/>
                  <a:gd name="T76" fmla="*/ 1273976701 w 10230"/>
                  <a:gd name="T77" fmla="*/ 782179995 h 7754"/>
                  <a:gd name="T78" fmla="*/ 1254275352 w 10230"/>
                  <a:gd name="T79" fmla="*/ 885944049 h 7754"/>
                  <a:gd name="T80" fmla="*/ 1254275352 w 10230"/>
                  <a:gd name="T81" fmla="*/ 962374286 h 7754"/>
                  <a:gd name="T82" fmla="*/ 1155509388 w 10230"/>
                  <a:gd name="T83" fmla="*/ 1004346077 h 7754"/>
                  <a:gd name="T84" fmla="*/ 1096275732 w 10230"/>
                  <a:gd name="T85" fmla="*/ 977142192 h 7754"/>
                  <a:gd name="T86" fmla="*/ 1046892930 w 10230"/>
                  <a:gd name="T87" fmla="*/ 962374286 h 7754"/>
                  <a:gd name="T88" fmla="*/ 1054280891 w 10230"/>
                  <a:gd name="T89" fmla="*/ 774925794 h 7754"/>
                  <a:gd name="T90" fmla="*/ 990121807 w 10230"/>
                  <a:gd name="T91" fmla="*/ 718185737 h 7754"/>
                  <a:gd name="T92" fmla="*/ 955514928 w 10230"/>
                  <a:gd name="T93" fmla="*/ 683597719 h 7754"/>
                  <a:gd name="T94" fmla="*/ 839510508 w 10230"/>
                  <a:gd name="T95" fmla="*/ 545375578 h 7754"/>
                  <a:gd name="T96" fmla="*/ 753057934 w 10230"/>
                  <a:gd name="T97" fmla="*/ 542914441 h 7754"/>
                  <a:gd name="T98" fmla="*/ 745669613 w 10230"/>
                  <a:gd name="T99" fmla="*/ 496019655 h 7754"/>
                  <a:gd name="T100" fmla="*/ 646904009 w 10230"/>
                  <a:gd name="T101" fmla="*/ 520762402 h 7754"/>
                  <a:gd name="T102" fmla="*/ 592595420 w 10230"/>
                  <a:gd name="T103" fmla="*/ 537991805 h 7754"/>
                  <a:gd name="T104" fmla="*/ 459352184 w 10230"/>
                  <a:gd name="T105" fmla="*/ 550298214 h 7754"/>
                  <a:gd name="T106" fmla="*/ 311203419 w 10230"/>
                  <a:gd name="T107" fmla="*/ 567656828 h 7754"/>
                  <a:gd name="T108" fmla="*/ 239526767 w 10230"/>
                  <a:gd name="T109" fmla="*/ 570118326 h 7754"/>
                  <a:gd name="T110" fmla="*/ 140760804 w 10230"/>
                  <a:gd name="T111" fmla="*/ 545375578 h 7754"/>
                  <a:gd name="T112" fmla="*/ 2462534 w 10230"/>
                  <a:gd name="T113" fmla="*/ 422050915 h 77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230" h="7754">
                    <a:moveTo>
                      <a:pt x="19" y="3258"/>
                    </a:moveTo>
                    <a:lnTo>
                      <a:pt x="58" y="3124"/>
                    </a:lnTo>
                    <a:lnTo>
                      <a:pt x="58" y="2991"/>
                    </a:lnTo>
                    <a:lnTo>
                      <a:pt x="0" y="2838"/>
                    </a:lnTo>
                    <a:lnTo>
                      <a:pt x="0" y="2762"/>
                    </a:lnTo>
                    <a:lnTo>
                      <a:pt x="0" y="2686"/>
                    </a:lnTo>
                    <a:lnTo>
                      <a:pt x="0" y="2629"/>
                    </a:lnTo>
                    <a:lnTo>
                      <a:pt x="267" y="1829"/>
                    </a:lnTo>
                    <a:lnTo>
                      <a:pt x="324" y="1829"/>
                    </a:lnTo>
                    <a:lnTo>
                      <a:pt x="344" y="1772"/>
                    </a:lnTo>
                    <a:lnTo>
                      <a:pt x="381" y="1734"/>
                    </a:lnTo>
                    <a:lnTo>
                      <a:pt x="420" y="1715"/>
                    </a:lnTo>
                    <a:lnTo>
                      <a:pt x="477" y="1715"/>
                    </a:lnTo>
                    <a:lnTo>
                      <a:pt x="515" y="1715"/>
                    </a:lnTo>
                    <a:lnTo>
                      <a:pt x="610" y="1677"/>
                    </a:lnTo>
                    <a:lnTo>
                      <a:pt x="667" y="1658"/>
                    </a:lnTo>
                    <a:lnTo>
                      <a:pt x="801" y="1658"/>
                    </a:lnTo>
                    <a:lnTo>
                      <a:pt x="820" y="1658"/>
                    </a:lnTo>
                    <a:lnTo>
                      <a:pt x="877" y="1619"/>
                    </a:lnTo>
                    <a:lnTo>
                      <a:pt x="896" y="1619"/>
                    </a:lnTo>
                    <a:lnTo>
                      <a:pt x="1086" y="1619"/>
                    </a:lnTo>
                    <a:lnTo>
                      <a:pt x="1182" y="1639"/>
                    </a:lnTo>
                    <a:lnTo>
                      <a:pt x="1372" y="1677"/>
                    </a:lnTo>
                    <a:lnTo>
                      <a:pt x="1467" y="1696"/>
                    </a:lnTo>
                    <a:lnTo>
                      <a:pt x="1487" y="1715"/>
                    </a:lnTo>
                    <a:lnTo>
                      <a:pt x="1543" y="1791"/>
                    </a:lnTo>
                    <a:lnTo>
                      <a:pt x="1563" y="1791"/>
                    </a:lnTo>
                    <a:lnTo>
                      <a:pt x="1582" y="1810"/>
                    </a:lnTo>
                    <a:lnTo>
                      <a:pt x="1601" y="1810"/>
                    </a:lnTo>
                    <a:lnTo>
                      <a:pt x="1639" y="1829"/>
                    </a:lnTo>
                    <a:lnTo>
                      <a:pt x="1658" y="1810"/>
                    </a:lnTo>
                    <a:lnTo>
                      <a:pt x="1696" y="1791"/>
                    </a:lnTo>
                    <a:lnTo>
                      <a:pt x="1715" y="1772"/>
                    </a:lnTo>
                    <a:lnTo>
                      <a:pt x="1772" y="1791"/>
                    </a:lnTo>
                    <a:lnTo>
                      <a:pt x="1791" y="1791"/>
                    </a:lnTo>
                    <a:lnTo>
                      <a:pt x="1829" y="1753"/>
                    </a:lnTo>
                    <a:lnTo>
                      <a:pt x="1868" y="1715"/>
                    </a:lnTo>
                    <a:lnTo>
                      <a:pt x="1886" y="1677"/>
                    </a:lnTo>
                    <a:lnTo>
                      <a:pt x="1886" y="1600"/>
                    </a:lnTo>
                    <a:lnTo>
                      <a:pt x="1886" y="1543"/>
                    </a:lnTo>
                    <a:lnTo>
                      <a:pt x="1905" y="1486"/>
                    </a:lnTo>
                    <a:lnTo>
                      <a:pt x="1924" y="1410"/>
                    </a:lnTo>
                    <a:lnTo>
                      <a:pt x="1963" y="1353"/>
                    </a:lnTo>
                    <a:lnTo>
                      <a:pt x="2058" y="1296"/>
                    </a:lnTo>
                    <a:lnTo>
                      <a:pt x="2153" y="1277"/>
                    </a:lnTo>
                    <a:lnTo>
                      <a:pt x="2362" y="1277"/>
                    </a:lnTo>
                    <a:lnTo>
                      <a:pt x="2420" y="1258"/>
                    </a:lnTo>
                    <a:lnTo>
                      <a:pt x="2458" y="1238"/>
                    </a:lnTo>
                    <a:lnTo>
                      <a:pt x="2534" y="1315"/>
                    </a:lnTo>
                    <a:lnTo>
                      <a:pt x="2591" y="1334"/>
                    </a:lnTo>
                    <a:lnTo>
                      <a:pt x="2706" y="1505"/>
                    </a:lnTo>
                    <a:lnTo>
                      <a:pt x="2743" y="1543"/>
                    </a:lnTo>
                    <a:lnTo>
                      <a:pt x="2762" y="1563"/>
                    </a:lnTo>
                    <a:lnTo>
                      <a:pt x="2762" y="1600"/>
                    </a:lnTo>
                    <a:lnTo>
                      <a:pt x="2762" y="1677"/>
                    </a:lnTo>
                    <a:lnTo>
                      <a:pt x="2762" y="1715"/>
                    </a:lnTo>
                    <a:lnTo>
                      <a:pt x="2801" y="1734"/>
                    </a:lnTo>
                    <a:lnTo>
                      <a:pt x="2915" y="1829"/>
                    </a:lnTo>
                    <a:lnTo>
                      <a:pt x="2934" y="1848"/>
                    </a:lnTo>
                    <a:lnTo>
                      <a:pt x="2953" y="1905"/>
                    </a:lnTo>
                    <a:lnTo>
                      <a:pt x="2972" y="1981"/>
                    </a:lnTo>
                    <a:lnTo>
                      <a:pt x="2991" y="2020"/>
                    </a:lnTo>
                    <a:lnTo>
                      <a:pt x="3029" y="2020"/>
                    </a:lnTo>
                    <a:lnTo>
                      <a:pt x="3048" y="2039"/>
                    </a:lnTo>
                    <a:lnTo>
                      <a:pt x="3087" y="2039"/>
                    </a:lnTo>
                    <a:lnTo>
                      <a:pt x="3106" y="2058"/>
                    </a:lnTo>
                    <a:lnTo>
                      <a:pt x="3106" y="2096"/>
                    </a:lnTo>
                    <a:lnTo>
                      <a:pt x="3124" y="2172"/>
                    </a:lnTo>
                    <a:lnTo>
                      <a:pt x="3124" y="2229"/>
                    </a:lnTo>
                    <a:lnTo>
                      <a:pt x="3163" y="2248"/>
                    </a:lnTo>
                    <a:lnTo>
                      <a:pt x="3220" y="2286"/>
                    </a:lnTo>
                    <a:lnTo>
                      <a:pt x="3239" y="2248"/>
                    </a:lnTo>
                    <a:lnTo>
                      <a:pt x="3353" y="2000"/>
                    </a:lnTo>
                    <a:lnTo>
                      <a:pt x="3505" y="1600"/>
                    </a:lnTo>
                    <a:lnTo>
                      <a:pt x="3696" y="1182"/>
                    </a:lnTo>
                    <a:lnTo>
                      <a:pt x="3886" y="725"/>
                    </a:lnTo>
                    <a:lnTo>
                      <a:pt x="4058" y="286"/>
                    </a:lnTo>
                    <a:lnTo>
                      <a:pt x="4191" y="0"/>
                    </a:lnTo>
                    <a:lnTo>
                      <a:pt x="4230" y="39"/>
                    </a:lnTo>
                    <a:lnTo>
                      <a:pt x="4267" y="95"/>
                    </a:lnTo>
                    <a:lnTo>
                      <a:pt x="4325" y="191"/>
                    </a:lnTo>
                    <a:lnTo>
                      <a:pt x="4344" y="210"/>
                    </a:lnTo>
                    <a:lnTo>
                      <a:pt x="4362" y="210"/>
                    </a:lnTo>
                    <a:lnTo>
                      <a:pt x="4382" y="229"/>
                    </a:lnTo>
                    <a:lnTo>
                      <a:pt x="4382" y="267"/>
                    </a:lnTo>
                    <a:lnTo>
                      <a:pt x="4382" y="286"/>
                    </a:lnTo>
                    <a:lnTo>
                      <a:pt x="4401" y="324"/>
                    </a:lnTo>
                    <a:lnTo>
                      <a:pt x="4439" y="344"/>
                    </a:lnTo>
                    <a:lnTo>
                      <a:pt x="4458" y="362"/>
                    </a:lnTo>
                    <a:lnTo>
                      <a:pt x="4477" y="381"/>
                    </a:lnTo>
                    <a:lnTo>
                      <a:pt x="4477" y="400"/>
                    </a:lnTo>
                    <a:lnTo>
                      <a:pt x="4496" y="439"/>
                    </a:lnTo>
                    <a:lnTo>
                      <a:pt x="4515" y="458"/>
                    </a:lnTo>
                    <a:lnTo>
                      <a:pt x="4820" y="591"/>
                    </a:lnTo>
                    <a:lnTo>
                      <a:pt x="4877" y="591"/>
                    </a:lnTo>
                    <a:lnTo>
                      <a:pt x="5048" y="572"/>
                    </a:lnTo>
                    <a:lnTo>
                      <a:pt x="5105" y="572"/>
                    </a:lnTo>
                    <a:lnTo>
                      <a:pt x="5144" y="591"/>
                    </a:lnTo>
                    <a:lnTo>
                      <a:pt x="5182" y="629"/>
                    </a:lnTo>
                    <a:lnTo>
                      <a:pt x="5201" y="667"/>
                    </a:lnTo>
                    <a:lnTo>
                      <a:pt x="5201" y="686"/>
                    </a:lnTo>
                    <a:lnTo>
                      <a:pt x="5220" y="762"/>
                    </a:lnTo>
                    <a:lnTo>
                      <a:pt x="5239" y="801"/>
                    </a:lnTo>
                    <a:lnTo>
                      <a:pt x="5258" y="820"/>
                    </a:lnTo>
                    <a:lnTo>
                      <a:pt x="5296" y="839"/>
                    </a:lnTo>
                    <a:lnTo>
                      <a:pt x="5334" y="857"/>
                    </a:lnTo>
                    <a:lnTo>
                      <a:pt x="5334" y="896"/>
                    </a:lnTo>
                    <a:lnTo>
                      <a:pt x="5372" y="1010"/>
                    </a:lnTo>
                    <a:lnTo>
                      <a:pt x="5391" y="1067"/>
                    </a:lnTo>
                    <a:lnTo>
                      <a:pt x="5429" y="1105"/>
                    </a:lnTo>
                    <a:lnTo>
                      <a:pt x="5468" y="1143"/>
                    </a:lnTo>
                    <a:lnTo>
                      <a:pt x="5620" y="1219"/>
                    </a:lnTo>
                    <a:lnTo>
                      <a:pt x="5658" y="1238"/>
                    </a:lnTo>
                    <a:lnTo>
                      <a:pt x="5677" y="1315"/>
                    </a:lnTo>
                    <a:lnTo>
                      <a:pt x="5677" y="1334"/>
                    </a:lnTo>
                    <a:lnTo>
                      <a:pt x="5715" y="1372"/>
                    </a:lnTo>
                    <a:lnTo>
                      <a:pt x="5753" y="1372"/>
                    </a:lnTo>
                    <a:lnTo>
                      <a:pt x="5772" y="1353"/>
                    </a:lnTo>
                    <a:lnTo>
                      <a:pt x="5906" y="1353"/>
                    </a:lnTo>
                    <a:lnTo>
                      <a:pt x="6134" y="1334"/>
                    </a:lnTo>
                    <a:lnTo>
                      <a:pt x="6229" y="1315"/>
                    </a:lnTo>
                    <a:lnTo>
                      <a:pt x="6420" y="1219"/>
                    </a:lnTo>
                    <a:lnTo>
                      <a:pt x="6477" y="1219"/>
                    </a:lnTo>
                    <a:lnTo>
                      <a:pt x="6515" y="1238"/>
                    </a:lnTo>
                    <a:lnTo>
                      <a:pt x="6572" y="1238"/>
                    </a:lnTo>
                    <a:lnTo>
                      <a:pt x="6629" y="1238"/>
                    </a:lnTo>
                    <a:lnTo>
                      <a:pt x="6687" y="1219"/>
                    </a:lnTo>
                    <a:lnTo>
                      <a:pt x="6858" y="1143"/>
                    </a:lnTo>
                    <a:lnTo>
                      <a:pt x="6972" y="1143"/>
                    </a:lnTo>
                    <a:lnTo>
                      <a:pt x="7029" y="1105"/>
                    </a:lnTo>
                    <a:lnTo>
                      <a:pt x="7125" y="1010"/>
                    </a:lnTo>
                    <a:lnTo>
                      <a:pt x="7239" y="953"/>
                    </a:lnTo>
                    <a:lnTo>
                      <a:pt x="7315" y="915"/>
                    </a:lnTo>
                    <a:lnTo>
                      <a:pt x="7353" y="877"/>
                    </a:lnTo>
                    <a:lnTo>
                      <a:pt x="7353" y="820"/>
                    </a:lnTo>
                    <a:lnTo>
                      <a:pt x="7353" y="762"/>
                    </a:lnTo>
                    <a:lnTo>
                      <a:pt x="7353" y="705"/>
                    </a:lnTo>
                    <a:lnTo>
                      <a:pt x="7391" y="667"/>
                    </a:lnTo>
                    <a:lnTo>
                      <a:pt x="7391" y="686"/>
                    </a:lnTo>
                    <a:lnTo>
                      <a:pt x="7506" y="686"/>
                    </a:lnTo>
                    <a:lnTo>
                      <a:pt x="7582" y="705"/>
                    </a:lnTo>
                    <a:lnTo>
                      <a:pt x="7620" y="725"/>
                    </a:lnTo>
                    <a:lnTo>
                      <a:pt x="7677" y="762"/>
                    </a:lnTo>
                    <a:lnTo>
                      <a:pt x="7734" y="820"/>
                    </a:lnTo>
                    <a:lnTo>
                      <a:pt x="7772" y="877"/>
                    </a:lnTo>
                    <a:lnTo>
                      <a:pt x="7830" y="934"/>
                    </a:lnTo>
                    <a:lnTo>
                      <a:pt x="7906" y="1182"/>
                    </a:lnTo>
                    <a:lnTo>
                      <a:pt x="7963" y="1296"/>
                    </a:lnTo>
                    <a:lnTo>
                      <a:pt x="8039" y="1296"/>
                    </a:lnTo>
                    <a:lnTo>
                      <a:pt x="8096" y="1201"/>
                    </a:lnTo>
                    <a:lnTo>
                      <a:pt x="8134" y="1162"/>
                    </a:lnTo>
                    <a:lnTo>
                      <a:pt x="8210" y="1143"/>
                    </a:lnTo>
                    <a:lnTo>
                      <a:pt x="8363" y="1182"/>
                    </a:lnTo>
                    <a:lnTo>
                      <a:pt x="8420" y="1162"/>
                    </a:lnTo>
                    <a:lnTo>
                      <a:pt x="8649" y="1105"/>
                    </a:lnTo>
                    <a:lnTo>
                      <a:pt x="8763" y="1048"/>
                    </a:lnTo>
                    <a:lnTo>
                      <a:pt x="8820" y="972"/>
                    </a:lnTo>
                    <a:lnTo>
                      <a:pt x="8839" y="915"/>
                    </a:lnTo>
                    <a:lnTo>
                      <a:pt x="8896" y="915"/>
                    </a:lnTo>
                    <a:lnTo>
                      <a:pt x="8954" y="953"/>
                    </a:lnTo>
                    <a:lnTo>
                      <a:pt x="8991" y="991"/>
                    </a:lnTo>
                    <a:lnTo>
                      <a:pt x="9049" y="1067"/>
                    </a:lnTo>
                    <a:lnTo>
                      <a:pt x="9067" y="1067"/>
                    </a:lnTo>
                    <a:lnTo>
                      <a:pt x="9086" y="1086"/>
                    </a:lnTo>
                    <a:lnTo>
                      <a:pt x="9239" y="1124"/>
                    </a:lnTo>
                    <a:lnTo>
                      <a:pt x="9315" y="1143"/>
                    </a:lnTo>
                    <a:lnTo>
                      <a:pt x="9448" y="1105"/>
                    </a:lnTo>
                    <a:lnTo>
                      <a:pt x="9467" y="1105"/>
                    </a:lnTo>
                    <a:lnTo>
                      <a:pt x="9563" y="1105"/>
                    </a:lnTo>
                    <a:lnTo>
                      <a:pt x="9658" y="1143"/>
                    </a:lnTo>
                    <a:lnTo>
                      <a:pt x="9734" y="1182"/>
                    </a:lnTo>
                    <a:lnTo>
                      <a:pt x="9887" y="1315"/>
                    </a:lnTo>
                    <a:lnTo>
                      <a:pt x="9925" y="1334"/>
                    </a:lnTo>
                    <a:lnTo>
                      <a:pt x="9982" y="1353"/>
                    </a:lnTo>
                    <a:lnTo>
                      <a:pt x="10039" y="1334"/>
                    </a:lnTo>
                    <a:lnTo>
                      <a:pt x="10134" y="1258"/>
                    </a:lnTo>
                    <a:lnTo>
                      <a:pt x="10173" y="1238"/>
                    </a:lnTo>
                    <a:lnTo>
                      <a:pt x="10229" y="1258"/>
                    </a:lnTo>
                    <a:lnTo>
                      <a:pt x="10210" y="1258"/>
                    </a:lnTo>
                    <a:lnTo>
                      <a:pt x="10191" y="1277"/>
                    </a:lnTo>
                    <a:lnTo>
                      <a:pt x="10191" y="1315"/>
                    </a:lnTo>
                    <a:lnTo>
                      <a:pt x="10191" y="1353"/>
                    </a:lnTo>
                    <a:lnTo>
                      <a:pt x="10191" y="1429"/>
                    </a:lnTo>
                    <a:lnTo>
                      <a:pt x="10173" y="1467"/>
                    </a:lnTo>
                    <a:lnTo>
                      <a:pt x="10153" y="1505"/>
                    </a:lnTo>
                    <a:lnTo>
                      <a:pt x="10134" y="1505"/>
                    </a:lnTo>
                    <a:lnTo>
                      <a:pt x="10058" y="1524"/>
                    </a:lnTo>
                    <a:lnTo>
                      <a:pt x="9829" y="1486"/>
                    </a:lnTo>
                    <a:lnTo>
                      <a:pt x="9715" y="1467"/>
                    </a:lnTo>
                    <a:lnTo>
                      <a:pt x="9677" y="1448"/>
                    </a:lnTo>
                    <a:lnTo>
                      <a:pt x="9467" y="1486"/>
                    </a:lnTo>
                    <a:lnTo>
                      <a:pt x="9391" y="1543"/>
                    </a:lnTo>
                    <a:lnTo>
                      <a:pt x="9296" y="1619"/>
                    </a:lnTo>
                    <a:lnTo>
                      <a:pt x="9277" y="1639"/>
                    </a:lnTo>
                    <a:lnTo>
                      <a:pt x="9277" y="1658"/>
                    </a:lnTo>
                    <a:lnTo>
                      <a:pt x="9353" y="1696"/>
                    </a:lnTo>
                    <a:lnTo>
                      <a:pt x="9525" y="1677"/>
                    </a:lnTo>
                    <a:lnTo>
                      <a:pt x="9563" y="1734"/>
                    </a:lnTo>
                    <a:lnTo>
                      <a:pt x="9563" y="1772"/>
                    </a:lnTo>
                    <a:lnTo>
                      <a:pt x="9430" y="1905"/>
                    </a:lnTo>
                    <a:lnTo>
                      <a:pt x="9353" y="2058"/>
                    </a:lnTo>
                    <a:lnTo>
                      <a:pt x="9353" y="2115"/>
                    </a:lnTo>
                    <a:lnTo>
                      <a:pt x="9372" y="2134"/>
                    </a:lnTo>
                    <a:lnTo>
                      <a:pt x="9411" y="2134"/>
                    </a:lnTo>
                    <a:lnTo>
                      <a:pt x="9467" y="2134"/>
                    </a:lnTo>
                    <a:lnTo>
                      <a:pt x="9506" y="2153"/>
                    </a:lnTo>
                    <a:lnTo>
                      <a:pt x="9544" y="2172"/>
                    </a:lnTo>
                    <a:lnTo>
                      <a:pt x="9448" y="2267"/>
                    </a:lnTo>
                    <a:lnTo>
                      <a:pt x="9448" y="2305"/>
                    </a:lnTo>
                    <a:lnTo>
                      <a:pt x="9467" y="2362"/>
                    </a:lnTo>
                    <a:lnTo>
                      <a:pt x="9506" y="2362"/>
                    </a:lnTo>
                    <a:lnTo>
                      <a:pt x="9544" y="2343"/>
                    </a:lnTo>
                    <a:lnTo>
                      <a:pt x="9582" y="2325"/>
                    </a:lnTo>
                    <a:lnTo>
                      <a:pt x="9620" y="2362"/>
                    </a:lnTo>
                    <a:lnTo>
                      <a:pt x="9639" y="2420"/>
                    </a:lnTo>
                    <a:lnTo>
                      <a:pt x="9658" y="2477"/>
                    </a:lnTo>
                    <a:lnTo>
                      <a:pt x="9658" y="2534"/>
                    </a:lnTo>
                    <a:lnTo>
                      <a:pt x="9639" y="2629"/>
                    </a:lnTo>
                    <a:lnTo>
                      <a:pt x="9639" y="2686"/>
                    </a:lnTo>
                    <a:lnTo>
                      <a:pt x="9658" y="2706"/>
                    </a:lnTo>
                    <a:lnTo>
                      <a:pt x="9696" y="2743"/>
                    </a:lnTo>
                    <a:lnTo>
                      <a:pt x="9715" y="2762"/>
                    </a:lnTo>
                    <a:lnTo>
                      <a:pt x="9715" y="2782"/>
                    </a:lnTo>
                    <a:lnTo>
                      <a:pt x="9715" y="2801"/>
                    </a:lnTo>
                    <a:lnTo>
                      <a:pt x="9715" y="2972"/>
                    </a:lnTo>
                    <a:lnTo>
                      <a:pt x="9677" y="3258"/>
                    </a:lnTo>
                    <a:lnTo>
                      <a:pt x="9658" y="3391"/>
                    </a:lnTo>
                    <a:lnTo>
                      <a:pt x="9677" y="3486"/>
                    </a:lnTo>
                    <a:lnTo>
                      <a:pt x="9715" y="3600"/>
                    </a:lnTo>
                    <a:lnTo>
                      <a:pt x="9734" y="3734"/>
                    </a:lnTo>
                    <a:lnTo>
                      <a:pt x="9734" y="3867"/>
                    </a:lnTo>
                    <a:lnTo>
                      <a:pt x="9639" y="3925"/>
                    </a:lnTo>
                    <a:lnTo>
                      <a:pt x="9544" y="3867"/>
                    </a:lnTo>
                    <a:lnTo>
                      <a:pt x="9506" y="3905"/>
                    </a:lnTo>
                    <a:lnTo>
                      <a:pt x="9448" y="4134"/>
                    </a:lnTo>
                    <a:lnTo>
                      <a:pt x="9448" y="4210"/>
                    </a:lnTo>
                    <a:lnTo>
                      <a:pt x="9487" y="4324"/>
                    </a:lnTo>
                    <a:lnTo>
                      <a:pt x="9506" y="4401"/>
                    </a:lnTo>
                    <a:lnTo>
                      <a:pt x="9487" y="4477"/>
                    </a:lnTo>
                    <a:lnTo>
                      <a:pt x="9430" y="4763"/>
                    </a:lnTo>
                    <a:lnTo>
                      <a:pt x="9448" y="4801"/>
                    </a:lnTo>
                    <a:lnTo>
                      <a:pt x="9467" y="4858"/>
                    </a:lnTo>
                    <a:lnTo>
                      <a:pt x="9467" y="4877"/>
                    </a:lnTo>
                    <a:lnTo>
                      <a:pt x="9506" y="4915"/>
                    </a:lnTo>
                    <a:lnTo>
                      <a:pt x="9525" y="4934"/>
                    </a:lnTo>
                    <a:lnTo>
                      <a:pt x="9563" y="4934"/>
                    </a:lnTo>
                    <a:lnTo>
                      <a:pt x="9563" y="4953"/>
                    </a:lnTo>
                    <a:lnTo>
                      <a:pt x="9582" y="4991"/>
                    </a:lnTo>
                    <a:lnTo>
                      <a:pt x="9639" y="5200"/>
                    </a:lnTo>
                    <a:lnTo>
                      <a:pt x="9639" y="5239"/>
                    </a:lnTo>
                    <a:lnTo>
                      <a:pt x="9677" y="5277"/>
                    </a:lnTo>
                    <a:lnTo>
                      <a:pt x="9677" y="5296"/>
                    </a:lnTo>
                    <a:lnTo>
                      <a:pt x="9677" y="5353"/>
                    </a:lnTo>
                    <a:lnTo>
                      <a:pt x="9639" y="5391"/>
                    </a:lnTo>
                    <a:lnTo>
                      <a:pt x="9601" y="5429"/>
                    </a:lnTo>
                    <a:lnTo>
                      <a:pt x="9563" y="5448"/>
                    </a:lnTo>
                    <a:lnTo>
                      <a:pt x="9582" y="5581"/>
                    </a:lnTo>
                    <a:lnTo>
                      <a:pt x="9582" y="5639"/>
                    </a:lnTo>
                    <a:lnTo>
                      <a:pt x="9563" y="5715"/>
                    </a:lnTo>
                    <a:lnTo>
                      <a:pt x="9563" y="5791"/>
                    </a:lnTo>
                    <a:lnTo>
                      <a:pt x="9544" y="5810"/>
                    </a:lnTo>
                    <a:lnTo>
                      <a:pt x="9525" y="5867"/>
                    </a:lnTo>
                    <a:lnTo>
                      <a:pt x="9544" y="5886"/>
                    </a:lnTo>
                    <a:lnTo>
                      <a:pt x="9620" y="5962"/>
                    </a:lnTo>
                    <a:lnTo>
                      <a:pt x="9658" y="5982"/>
                    </a:lnTo>
                    <a:lnTo>
                      <a:pt x="9734" y="5982"/>
                    </a:lnTo>
                    <a:lnTo>
                      <a:pt x="9792" y="6001"/>
                    </a:lnTo>
                    <a:lnTo>
                      <a:pt x="9829" y="6038"/>
                    </a:lnTo>
                    <a:lnTo>
                      <a:pt x="9906" y="6153"/>
                    </a:lnTo>
                    <a:lnTo>
                      <a:pt x="9925" y="6267"/>
                    </a:lnTo>
                    <a:lnTo>
                      <a:pt x="9906" y="6401"/>
                    </a:lnTo>
                    <a:lnTo>
                      <a:pt x="9887" y="6534"/>
                    </a:lnTo>
                    <a:lnTo>
                      <a:pt x="9829" y="6610"/>
                    </a:lnTo>
                    <a:lnTo>
                      <a:pt x="9734" y="6724"/>
                    </a:lnTo>
                    <a:lnTo>
                      <a:pt x="9677" y="6839"/>
                    </a:lnTo>
                    <a:lnTo>
                      <a:pt x="9639" y="6953"/>
                    </a:lnTo>
                    <a:lnTo>
                      <a:pt x="9620" y="7105"/>
                    </a:lnTo>
                    <a:lnTo>
                      <a:pt x="9639" y="7144"/>
                    </a:lnTo>
                    <a:lnTo>
                      <a:pt x="9677" y="7239"/>
                    </a:lnTo>
                    <a:lnTo>
                      <a:pt x="9696" y="7296"/>
                    </a:lnTo>
                    <a:lnTo>
                      <a:pt x="9677" y="7372"/>
                    </a:lnTo>
                    <a:lnTo>
                      <a:pt x="9677" y="7429"/>
                    </a:lnTo>
                    <a:lnTo>
                      <a:pt x="9658" y="7506"/>
                    </a:lnTo>
                    <a:lnTo>
                      <a:pt x="9601" y="7543"/>
                    </a:lnTo>
                    <a:lnTo>
                      <a:pt x="9506" y="7562"/>
                    </a:lnTo>
                    <a:lnTo>
                      <a:pt x="9411" y="7582"/>
                    </a:lnTo>
                    <a:lnTo>
                      <a:pt x="9201" y="7601"/>
                    </a:lnTo>
                    <a:lnTo>
                      <a:pt x="9182" y="7601"/>
                    </a:lnTo>
                    <a:lnTo>
                      <a:pt x="8915" y="7753"/>
                    </a:lnTo>
                    <a:lnTo>
                      <a:pt x="8934" y="7696"/>
                    </a:lnTo>
                    <a:lnTo>
                      <a:pt x="8934" y="7639"/>
                    </a:lnTo>
                    <a:lnTo>
                      <a:pt x="8915" y="7582"/>
                    </a:lnTo>
                    <a:lnTo>
                      <a:pt x="8896" y="7525"/>
                    </a:lnTo>
                    <a:lnTo>
                      <a:pt x="8534" y="7525"/>
                    </a:lnTo>
                    <a:lnTo>
                      <a:pt x="8458" y="7543"/>
                    </a:lnTo>
                    <a:lnTo>
                      <a:pt x="8439" y="7601"/>
                    </a:lnTo>
                    <a:lnTo>
                      <a:pt x="8439" y="7620"/>
                    </a:lnTo>
                    <a:lnTo>
                      <a:pt x="8229" y="7620"/>
                    </a:lnTo>
                    <a:lnTo>
                      <a:pt x="8192" y="7620"/>
                    </a:lnTo>
                    <a:lnTo>
                      <a:pt x="8153" y="7582"/>
                    </a:lnTo>
                    <a:lnTo>
                      <a:pt x="8115" y="7506"/>
                    </a:lnTo>
                    <a:lnTo>
                      <a:pt x="8077" y="7429"/>
                    </a:lnTo>
                    <a:lnTo>
                      <a:pt x="8058" y="7353"/>
                    </a:lnTo>
                    <a:lnTo>
                      <a:pt x="8039" y="7029"/>
                    </a:lnTo>
                    <a:lnTo>
                      <a:pt x="7925" y="6744"/>
                    </a:lnTo>
                    <a:lnTo>
                      <a:pt x="7887" y="6629"/>
                    </a:lnTo>
                    <a:lnTo>
                      <a:pt x="7906" y="6534"/>
                    </a:lnTo>
                    <a:lnTo>
                      <a:pt x="8115" y="6153"/>
                    </a:lnTo>
                    <a:lnTo>
                      <a:pt x="8134" y="5982"/>
                    </a:lnTo>
                    <a:lnTo>
                      <a:pt x="8096" y="5848"/>
                    </a:lnTo>
                    <a:lnTo>
                      <a:pt x="8058" y="5753"/>
                    </a:lnTo>
                    <a:lnTo>
                      <a:pt x="8039" y="5658"/>
                    </a:lnTo>
                    <a:lnTo>
                      <a:pt x="8039" y="5562"/>
                    </a:lnTo>
                    <a:lnTo>
                      <a:pt x="8001" y="5505"/>
                    </a:lnTo>
                    <a:lnTo>
                      <a:pt x="7963" y="5486"/>
                    </a:lnTo>
                    <a:lnTo>
                      <a:pt x="7639" y="5544"/>
                    </a:lnTo>
                    <a:lnTo>
                      <a:pt x="7486" y="5544"/>
                    </a:lnTo>
                    <a:lnTo>
                      <a:pt x="7449" y="5544"/>
                    </a:lnTo>
                    <a:lnTo>
                      <a:pt x="7410" y="5505"/>
                    </a:lnTo>
                    <a:lnTo>
                      <a:pt x="7391" y="5467"/>
                    </a:lnTo>
                    <a:lnTo>
                      <a:pt x="7372" y="5391"/>
                    </a:lnTo>
                    <a:lnTo>
                      <a:pt x="7372" y="5334"/>
                    </a:lnTo>
                    <a:lnTo>
                      <a:pt x="7372" y="5277"/>
                    </a:lnTo>
                    <a:lnTo>
                      <a:pt x="7353" y="5181"/>
                    </a:lnTo>
                    <a:lnTo>
                      <a:pt x="7277" y="5086"/>
                    </a:lnTo>
                    <a:lnTo>
                      <a:pt x="6629" y="4458"/>
                    </a:lnTo>
                    <a:lnTo>
                      <a:pt x="6572" y="4420"/>
                    </a:lnTo>
                    <a:lnTo>
                      <a:pt x="6515" y="4401"/>
                    </a:lnTo>
                    <a:lnTo>
                      <a:pt x="6496" y="4343"/>
                    </a:lnTo>
                    <a:lnTo>
                      <a:pt x="6477" y="4210"/>
                    </a:lnTo>
                    <a:lnTo>
                      <a:pt x="6439" y="4134"/>
                    </a:lnTo>
                    <a:lnTo>
                      <a:pt x="6439" y="4096"/>
                    </a:lnTo>
                    <a:lnTo>
                      <a:pt x="6229" y="4077"/>
                    </a:lnTo>
                    <a:lnTo>
                      <a:pt x="6172" y="4096"/>
                    </a:lnTo>
                    <a:lnTo>
                      <a:pt x="6134" y="4096"/>
                    </a:lnTo>
                    <a:lnTo>
                      <a:pt x="6058" y="4115"/>
                    </a:lnTo>
                    <a:lnTo>
                      <a:pt x="5810" y="4191"/>
                    </a:lnTo>
                    <a:lnTo>
                      <a:pt x="5791" y="4172"/>
                    </a:lnTo>
                    <a:lnTo>
                      <a:pt x="5886" y="3962"/>
                    </a:lnTo>
                    <a:lnTo>
                      <a:pt x="5867" y="3905"/>
                    </a:lnTo>
                    <a:lnTo>
                      <a:pt x="5848" y="3848"/>
                    </a:lnTo>
                    <a:lnTo>
                      <a:pt x="5830" y="3829"/>
                    </a:lnTo>
                    <a:lnTo>
                      <a:pt x="5791" y="3810"/>
                    </a:lnTo>
                    <a:lnTo>
                      <a:pt x="5753" y="3829"/>
                    </a:lnTo>
                    <a:lnTo>
                      <a:pt x="5715" y="3886"/>
                    </a:lnTo>
                    <a:lnTo>
                      <a:pt x="5696" y="3925"/>
                    </a:lnTo>
                    <a:lnTo>
                      <a:pt x="5639" y="3981"/>
                    </a:lnTo>
                    <a:lnTo>
                      <a:pt x="5581" y="4001"/>
                    </a:lnTo>
                    <a:lnTo>
                      <a:pt x="5296" y="4039"/>
                    </a:lnTo>
                    <a:lnTo>
                      <a:pt x="5144" y="4039"/>
                    </a:lnTo>
                    <a:lnTo>
                      <a:pt x="4991" y="4020"/>
                    </a:lnTo>
                    <a:lnTo>
                      <a:pt x="4877" y="4001"/>
                    </a:lnTo>
                    <a:lnTo>
                      <a:pt x="4839" y="4057"/>
                    </a:lnTo>
                    <a:lnTo>
                      <a:pt x="4820" y="4096"/>
                    </a:lnTo>
                    <a:lnTo>
                      <a:pt x="4763" y="4134"/>
                    </a:lnTo>
                    <a:lnTo>
                      <a:pt x="4706" y="4153"/>
                    </a:lnTo>
                    <a:lnTo>
                      <a:pt x="4667" y="4172"/>
                    </a:lnTo>
                    <a:lnTo>
                      <a:pt x="4572" y="4153"/>
                    </a:lnTo>
                    <a:lnTo>
                      <a:pt x="4191" y="3962"/>
                    </a:lnTo>
                    <a:lnTo>
                      <a:pt x="3867" y="3886"/>
                    </a:lnTo>
                    <a:lnTo>
                      <a:pt x="3753" y="3886"/>
                    </a:lnTo>
                    <a:lnTo>
                      <a:pt x="3677" y="3943"/>
                    </a:lnTo>
                    <a:lnTo>
                      <a:pt x="3620" y="4153"/>
                    </a:lnTo>
                    <a:lnTo>
                      <a:pt x="3582" y="4191"/>
                    </a:lnTo>
                    <a:lnTo>
                      <a:pt x="3544" y="4248"/>
                    </a:lnTo>
                    <a:lnTo>
                      <a:pt x="3505" y="4286"/>
                    </a:lnTo>
                    <a:lnTo>
                      <a:pt x="3106" y="4477"/>
                    </a:lnTo>
                    <a:lnTo>
                      <a:pt x="3010" y="4496"/>
                    </a:lnTo>
                    <a:lnTo>
                      <a:pt x="2515" y="4477"/>
                    </a:lnTo>
                    <a:lnTo>
                      <a:pt x="2477" y="4458"/>
                    </a:lnTo>
                    <a:lnTo>
                      <a:pt x="2458" y="4438"/>
                    </a:lnTo>
                    <a:lnTo>
                      <a:pt x="2401" y="4382"/>
                    </a:lnTo>
                    <a:lnTo>
                      <a:pt x="2325" y="4324"/>
                    </a:lnTo>
                    <a:lnTo>
                      <a:pt x="2248" y="4286"/>
                    </a:lnTo>
                    <a:lnTo>
                      <a:pt x="2172" y="4286"/>
                    </a:lnTo>
                    <a:lnTo>
                      <a:pt x="2077" y="4286"/>
                    </a:lnTo>
                    <a:lnTo>
                      <a:pt x="2020" y="4306"/>
                    </a:lnTo>
                    <a:lnTo>
                      <a:pt x="2000" y="4306"/>
                    </a:lnTo>
                    <a:lnTo>
                      <a:pt x="1848" y="4401"/>
                    </a:lnTo>
                    <a:lnTo>
                      <a:pt x="1810" y="4420"/>
                    </a:lnTo>
                    <a:lnTo>
                      <a:pt x="1772" y="4458"/>
                    </a:lnTo>
                    <a:lnTo>
                      <a:pt x="1715" y="4458"/>
                    </a:lnTo>
                    <a:lnTo>
                      <a:pt x="1372" y="4401"/>
                    </a:lnTo>
                    <a:lnTo>
                      <a:pt x="1334" y="4382"/>
                    </a:lnTo>
                    <a:lnTo>
                      <a:pt x="1258" y="4306"/>
                    </a:lnTo>
                    <a:lnTo>
                      <a:pt x="1086" y="4210"/>
                    </a:lnTo>
                    <a:lnTo>
                      <a:pt x="781" y="3905"/>
                    </a:lnTo>
                    <a:lnTo>
                      <a:pt x="725" y="3886"/>
                    </a:lnTo>
                    <a:lnTo>
                      <a:pt x="344" y="3791"/>
                    </a:lnTo>
                    <a:lnTo>
                      <a:pt x="305" y="3791"/>
                    </a:lnTo>
                    <a:lnTo>
                      <a:pt x="248" y="3734"/>
                    </a:lnTo>
                    <a:lnTo>
                      <a:pt x="58" y="3296"/>
                    </a:lnTo>
                    <a:lnTo>
                      <a:pt x="19" y="3258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4" name="Freeform 27">
                <a:extLst>
                  <a:ext uri="{FF2B5EF4-FFF2-40B4-BE49-F238E27FC236}">
                    <a16:creationId xmlns:a16="http://schemas.microsoft.com/office/drawing/2014/main" id="{C6682596-8027-834E-AAC5-82337DF65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4088" y="5213350"/>
                <a:ext cx="3079750" cy="3414713"/>
              </a:xfrm>
              <a:custGeom>
                <a:avLst/>
                <a:gdLst>
                  <a:gd name="T0" fmla="*/ 464169780 w 8553"/>
                  <a:gd name="T1" fmla="*/ 73990848 h 9486"/>
                  <a:gd name="T2" fmla="*/ 543260266 w 8553"/>
                  <a:gd name="T3" fmla="*/ 88763099 h 9486"/>
                  <a:gd name="T4" fmla="*/ 632204656 w 8553"/>
                  <a:gd name="T5" fmla="*/ 0 h 9486"/>
                  <a:gd name="T6" fmla="*/ 686530755 w 8553"/>
                  <a:gd name="T7" fmla="*/ 9848168 h 9486"/>
                  <a:gd name="T8" fmla="*/ 733466246 w 8553"/>
                  <a:gd name="T9" fmla="*/ 51703060 h 9486"/>
                  <a:gd name="T10" fmla="*/ 775345156 w 8553"/>
                  <a:gd name="T11" fmla="*/ 135671666 h 9486"/>
                  <a:gd name="T12" fmla="*/ 847045395 w 8553"/>
                  <a:gd name="T13" fmla="*/ 91225321 h 9486"/>
                  <a:gd name="T14" fmla="*/ 881534058 w 8553"/>
                  <a:gd name="T15" fmla="*/ 212253967 h 9486"/>
                  <a:gd name="T16" fmla="*/ 901371493 w 8553"/>
                  <a:gd name="T17" fmla="*/ 288707037 h 9486"/>
                  <a:gd name="T18" fmla="*/ 891517590 w 8553"/>
                  <a:gd name="T19" fmla="*/ 340539687 h 9486"/>
                  <a:gd name="T20" fmla="*/ 847045395 w 8553"/>
                  <a:gd name="T21" fmla="*/ 429432377 h 9486"/>
                  <a:gd name="T22" fmla="*/ 837191491 w 8553"/>
                  <a:gd name="T23" fmla="*/ 491112836 h 9486"/>
                  <a:gd name="T24" fmla="*/ 844581739 w 8553"/>
                  <a:gd name="T25" fmla="*/ 557847329 h 9486"/>
                  <a:gd name="T26" fmla="*/ 906298445 w 8553"/>
                  <a:gd name="T27" fmla="*/ 592315915 h 9486"/>
                  <a:gd name="T28" fmla="*/ 926135881 w 8553"/>
                  <a:gd name="T29" fmla="*/ 629376315 h 9486"/>
                  <a:gd name="T30" fmla="*/ 1005096379 w 8553"/>
                  <a:gd name="T31" fmla="*/ 634300398 h 9486"/>
                  <a:gd name="T32" fmla="*/ 1108821624 w 8553"/>
                  <a:gd name="T33" fmla="*/ 659050408 h 9486"/>
                  <a:gd name="T34" fmla="*/ 1044641622 w 8553"/>
                  <a:gd name="T35" fmla="*/ 681208605 h 9486"/>
                  <a:gd name="T36" fmla="*/ 948306984 w 8553"/>
                  <a:gd name="T37" fmla="*/ 693518995 h 9486"/>
                  <a:gd name="T38" fmla="*/ 930932845 w 8553"/>
                  <a:gd name="T39" fmla="*/ 644148566 h 9486"/>
                  <a:gd name="T40" fmla="*/ 851972347 w 8553"/>
                  <a:gd name="T41" fmla="*/ 708291246 h 9486"/>
                  <a:gd name="T42" fmla="*/ 768084537 w 8553"/>
                  <a:gd name="T43" fmla="*/ 752737591 h 9486"/>
                  <a:gd name="T44" fmla="*/ 763027957 w 8553"/>
                  <a:gd name="T45" fmla="*/ 891000710 h 9486"/>
                  <a:gd name="T46" fmla="*/ 814890400 w 8553"/>
                  <a:gd name="T47" fmla="*/ 997127874 h 9486"/>
                  <a:gd name="T48" fmla="*/ 716092466 w 8553"/>
                  <a:gd name="T49" fmla="*/ 1063732416 h 9486"/>
                  <a:gd name="T50" fmla="*/ 666693319 w 8553"/>
                  <a:gd name="T51" fmla="*/ 1021877883 h 9486"/>
                  <a:gd name="T52" fmla="*/ 634667952 w 8553"/>
                  <a:gd name="T53" fmla="*/ 972507455 h 9486"/>
                  <a:gd name="T54" fmla="*/ 451852581 w 8553"/>
                  <a:gd name="T55" fmla="*/ 802108020 h 9486"/>
                  <a:gd name="T56" fmla="*/ 360444895 w 8553"/>
                  <a:gd name="T57" fmla="*/ 797183936 h 9486"/>
                  <a:gd name="T58" fmla="*/ 298858177 w 8553"/>
                  <a:gd name="T59" fmla="*/ 767639434 h 9486"/>
                  <a:gd name="T60" fmla="*/ 222230986 w 8553"/>
                  <a:gd name="T61" fmla="*/ 928061110 h 9486"/>
                  <a:gd name="T62" fmla="*/ 148197440 w 8553"/>
                  <a:gd name="T63" fmla="*/ 908234824 h 9486"/>
                  <a:gd name="T64" fmla="*/ 103725245 w 8553"/>
                  <a:gd name="T65" fmla="*/ 1078504667 h 9486"/>
                  <a:gd name="T66" fmla="*/ 56919023 w 8553"/>
                  <a:gd name="T67" fmla="*/ 762585759 h 9486"/>
                  <a:gd name="T68" fmla="*/ 91407686 w 8553"/>
                  <a:gd name="T69" fmla="*/ 705958615 h 9486"/>
                  <a:gd name="T70" fmla="*/ 111115493 w 8553"/>
                  <a:gd name="T71" fmla="*/ 513400984 h 9486"/>
                  <a:gd name="T72" fmla="*/ 239605126 w 8553"/>
                  <a:gd name="T73" fmla="*/ 481264668 h 9486"/>
                  <a:gd name="T74" fmla="*/ 261776229 w 8553"/>
                  <a:gd name="T75" fmla="*/ 513400984 h 9486"/>
                  <a:gd name="T76" fmla="*/ 293931225 w 8553"/>
                  <a:gd name="T77" fmla="*/ 483726890 h 9486"/>
                  <a:gd name="T78" fmla="*/ 331012812 w 8553"/>
                  <a:gd name="T79" fmla="*/ 424508294 h 9486"/>
                  <a:gd name="T80" fmla="*/ 331012812 w 8553"/>
                  <a:gd name="T81" fmla="*/ 308403372 h 9486"/>
                  <a:gd name="T82" fmla="*/ 365501475 w 8553"/>
                  <a:gd name="T83" fmla="*/ 147981696 h 9486"/>
                  <a:gd name="T84" fmla="*/ 380282330 w 8553"/>
                  <a:gd name="T85" fmla="*/ 76453070 h 9486"/>
                  <a:gd name="T86" fmla="*/ 807500152 w 8553"/>
                  <a:gd name="T87" fmla="*/ 1167267767 h 9486"/>
                  <a:gd name="T88" fmla="*/ 844581739 w 8553"/>
                  <a:gd name="T89" fmla="*/ 1164805905 h 9486"/>
                  <a:gd name="T90" fmla="*/ 879200030 w 8553"/>
                  <a:gd name="T91" fmla="*/ 1012029716 h 9486"/>
                  <a:gd name="T92" fmla="*/ 864289546 w 8553"/>
                  <a:gd name="T93" fmla="*/ 969915642 h 9486"/>
                  <a:gd name="T94" fmla="*/ 903834789 w 8553"/>
                  <a:gd name="T95" fmla="*/ 967453780 h 9486"/>
                  <a:gd name="T96" fmla="*/ 765491253 w 8553"/>
                  <a:gd name="T97" fmla="*/ 1142647348 h 9486"/>
                  <a:gd name="T98" fmla="*/ 790255640 w 8553"/>
                  <a:gd name="T99" fmla="*/ 1145109570 h 9486"/>
                  <a:gd name="T100" fmla="*/ 800109544 w 8553"/>
                  <a:gd name="T101" fmla="*/ 1164805905 h 9486"/>
                  <a:gd name="T102" fmla="*/ 809963448 w 8553"/>
                  <a:gd name="T103" fmla="*/ 1206790388 h 9486"/>
                  <a:gd name="T104" fmla="*/ 800109544 w 8553"/>
                  <a:gd name="T105" fmla="*/ 1229078176 h 9486"/>
                  <a:gd name="T106" fmla="*/ 782865392 w 8553"/>
                  <a:gd name="T107" fmla="*/ 1201865944 h 9486"/>
                  <a:gd name="T108" fmla="*/ 750710757 w 8553"/>
                  <a:gd name="T109" fmla="*/ 1204328166 h 9486"/>
                  <a:gd name="T110" fmla="*/ 731002950 w 8553"/>
                  <a:gd name="T111" fmla="*/ 1206790388 h 9486"/>
                  <a:gd name="T112" fmla="*/ 723482714 w 8553"/>
                  <a:gd name="T113" fmla="*/ 1189555915 h 9486"/>
                  <a:gd name="T114" fmla="*/ 733466246 w 8553"/>
                  <a:gd name="T115" fmla="*/ 1147571432 h 94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553" h="9486">
                    <a:moveTo>
                      <a:pt x="3104" y="495"/>
                    </a:moveTo>
                    <a:lnTo>
                      <a:pt x="3295" y="419"/>
                    </a:lnTo>
                    <a:lnTo>
                      <a:pt x="3390" y="323"/>
                    </a:lnTo>
                    <a:lnTo>
                      <a:pt x="3390" y="285"/>
                    </a:lnTo>
                    <a:lnTo>
                      <a:pt x="3390" y="228"/>
                    </a:lnTo>
                    <a:lnTo>
                      <a:pt x="3466" y="304"/>
                    </a:lnTo>
                    <a:lnTo>
                      <a:pt x="3580" y="571"/>
                    </a:lnTo>
                    <a:lnTo>
                      <a:pt x="3657" y="647"/>
                    </a:lnTo>
                    <a:lnTo>
                      <a:pt x="3733" y="704"/>
                    </a:lnTo>
                    <a:lnTo>
                      <a:pt x="3790" y="743"/>
                    </a:lnTo>
                    <a:lnTo>
                      <a:pt x="3866" y="743"/>
                    </a:lnTo>
                    <a:lnTo>
                      <a:pt x="4019" y="704"/>
                    </a:lnTo>
                    <a:lnTo>
                      <a:pt x="4095" y="685"/>
                    </a:lnTo>
                    <a:lnTo>
                      <a:pt x="4190" y="685"/>
                    </a:lnTo>
                    <a:lnTo>
                      <a:pt x="4247" y="685"/>
                    </a:lnTo>
                    <a:lnTo>
                      <a:pt x="4304" y="628"/>
                    </a:lnTo>
                    <a:lnTo>
                      <a:pt x="4361" y="552"/>
                    </a:lnTo>
                    <a:lnTo>
                      <a:pt x="4742" y="267"/>
                    </a:lnTo>
                    <a:lnTo>
                      <a:pt x="4781" y="209"/>
                    </a:lnTo>
                    <a:lnTo>
                      <a:pt x="4857" y="18"/>
                    </a:lnTo>
                    <a:lnTo>
                      <a:pt x="4876" y="0"/>
                    </a:lnTo>
                    <a:lnTo>
                      <a:pt x="4990" y="18"/>
                    </a:lnTo>
                    <a:lnTo>
                      <a:pt x="5085" y="18"/>
                    </a:lnTo>
                    <a:lnTo>
                      <a:pt x="5104" y="18"/>
                    </a:lnTo>
                    <a:lnTo>
                      <a:pt x="5123" y="38"/>
                    </a:lnTo>
                    <a:lnTo>
                      <a:pt x="5142" y="76"/>
                    </a:lnTo>
                    <a:lnTo>
                      <a:pt x="5218" y="76"/>
                    </a:lnTo>
                    <a:lnTo>
                      <a:pt x="5295" y="76"/>
                    </a:lnTo>
                    <a:lnTo>
                      <a:pt x="5352" y="95"/>
                    </a:lnTo>
                    <a:lnTo>
                      <a:pt x="5371" y="114"/>
                    </a:lnTo>
                    <a:lnTo>
                      <a:pt x="5428" y="152"/>
                    </a:lnTo>
                    <a:lnTo>
                      <a:pt x="5466" y="190"/>
                    </a:lnTo>
                    <a:lnTo>
                      <a:pt x="5485" y="267"/>
                    </a:lnTo>
                    <a:lnTo>
                      <a:pt x="5523" y="304"/>
                    </a:lnTo>
                    <a:lnTo>
                      <a:pt x="5657" y="399"/>
                    </a:lnTo>
                    <a:lnTo>
                      <a:pt x="5657" y="419"/>
                    </a:lnTo>
                    <a:lnTo>
                      <a:pt x="5771" y="590"/>
                    </a:lnTo>
                    <a:lnTo>
                      <a:pt x="5828" y="666"/>
                    </a:lnTo>
                    <a:lnTo>
                      <a:pt x="5866" y="743"/>
                    </a:lnTo>
                    <a:lnTo>
                      <a:pt x="5885" y="895"/>
                    </a:lnTo>
                    <a:lnTo>
                      <a:pt x="5924" y="1028"/>
                    </a:lnTo>
                    <a:lnTo>
                      <a:pt x="5980" y="1047"/>
                    </a:lnTo>
                    <a:lnTo>
                      <a:pt x="6038" y="1047"/>
                    </a:lnTo>
                    <a:lnTo>
                      <a:pt x="6095" y="1009"/>
                    </a:lnTo>
                    <a:lnTo>
                      <a:pt x="6209" y="876"/>
                    </a:lnTo>
                    <a:lnTo>
                      <a:pt x="6323" y="780"/>
                    </a:lnTo>
                    <a:lnTo>
                      <a:pt x="6437" y="704"/>
                    </a:lnTo>
                    <a:lnTo>
                      <a:pt x="6514" y="685"/>
                    </a:lnTo>
                    <a:lnTo>
                      <a:pt x="6533" y="704"/>
                    </a:lnTo>
                    <a:lnTo>
                      <a:pt x="6514" y="895"/>
                    </a:lnTo>
                    <a:lnTo>
                      <a:pt x="6533" y="1161"/>
                    </a:lnTo>
                    <a:lnTo>
                      <a:pt x="6571" y="1219"/>
                    </a:lnTo>
                    <a:lnTo>
                      <a:pt x="6666" y="1314"/>
                    </a:lnTo>
                    <a:lnTo>
                      <a:pt x="6818" y="1581"/>
                    </a:lnTo>
                    <a:lnTo>
                      <a:pt x="6838" y="1600"/>
                    </a:lnTo>
                    <a:lnTo>
                      <a:pt x="6799" y="1638"/>
                    </a:lnTo>
                    <a:lnTo>
                      <a:pt x="6742" y="1695"/>
                    </a:lnTo>
                    <a:lnTo>
                      <a:pt x="6723" y="1771"/>
                    </a:lnTo>
                    <a:lnTo>
                      <a:pt x="6781" y="1828"/>
                    </a:lnTo>
                    <a:lnTo>
                      <a:pt x="6838" y="1847"/>
                    </a:lnTo>
                    <a:lnTo>
                      <a:pt x="7009" y="2038"/>
                    </a:lnTo>
                    <a:lnTo>
                      <a:pt x="6990" y="2152"/>
                    </a:lnTo>
                    <a:lnTo>
                      <a:pt x="6952" y="2228"/>
                    </a:lnTo>
                    <a:lnTo>
                      <a:pt x="6895" y="2304"/>
                    </a:lnTo>
                    <a:lnTo>
                      <a:pt x="6876" y="2362"/>
                    </a:lnTo>
                    <a:lnTo>
                      <a:pt x="6876" y="2419"/>
                    </a:lnTo>
                    <a:lnTo>
                      <a:pt x="6895" y="2476"/>
                    </a:lnTo>
                    <a:lnTo>
                      <a:pt x="6895" y="2552"/>
                    </a:lnTo>
                    <a:lnTo>
                      <a:pt x="6876" y="2590"/>
                    </a:lnTo>
                    <a:lnTo>
                      <a:pt x="6876" y="2628"/>
                    </a:lnTo>
                    <a:lnTo>
                      <a:pt x="6952" y="2819"/>
                    </a:lnTo>
                    <a:lnTo>
                      <a:pt x="6876" y="2952"/>
                    </a:lnTo>
                    <a:lnTo>
                      <a:pt x="6799" y="3028"/>
                    </a:lnTo>
                    <a:lnTo>
                      <a:pt x="6647" y="3142"/>
                    </a:lnTo>
                    <a:lnTo>
                      <a:pt x="6609" y="3200"/>
                    </a:lnTo>
                    <a:lnTo>
                      <a:pt x="6552" y="3257"/>
                    </a:lnTo>
                    <a:lnTo>
                      <a:pt x="6533" y="3314"/>
                    </a:lnTo>
                    <a:lnTo>
                      <a:pt x="6514" y="3352"/>
                    </a:lnTo>
                    <a:lnTo>
                      <a:pt x="6514" y="3390"/>
                    </a:lnTo>
                    <a:lnTo>
                      <a:pt x="6437" y="3562"/>
                    </a:lnTo>
                    <a:lnTo>
                      <a:pt x="6437" y="3657"/>
                    </a:lnTo>
                    <a:lnTo>
                      <a:pt x="6437" y="3733"/>
                    </a:lnTo>
                    <a:lnTo>
                      <a:pt x="6437" y="3790"/>
                    </a:lnTo>
                    <a:lnTo>
                      <a:pt x="6457" y="3790"/>
                    </a:lnTo>
                    <a:lnTo>
                      <a:pt x="6476" y="3714"/>
                    </a:lnTo>
                    <a:lnTo>
                      <a:pt x="6514" y="3676"/>
                    </a:lnTo>
                    <a:lnTo>
                      <a:pt x="6571" y="3657"/>
                    </a:lnTo>
                    <a:lnTo>
                      <a:pt x="6647" y="3657"/>
                    </a:lnTo>
                    <a:lnTo>
                      <a:pt x="6686" y="3714"/>
                    </a:lnTo>
                    <a:lnTo>
                      <a:pt x="6495" y="4152"/>
                    </a:lnTo>
                    <a:lnTo>
                      <a:pt x="6514" y="4305"/>
                    </a:lnTo>
                    <a:lnTo>
                      <a:pt x="6552" y="4438"/>
                    </a:lnTo>
                    <a:lnTo>
                      <a:pt x="6609" y="4514"/>
                    </a:lnTo>
                    <a:lnTo>
                      <a:pt x="6666" y="4590"/>
                    </a:lnTo>
                    <a:lnTo>
                      <a:pt x="6742" y="4647"/>
                    </a:lnTo>
                    <a:lnTo>
                      <a:pt x="6818" y="4647"/>
                    </a:lnTo>
                    <a:lnTo>
                      <a:pt x="6952" y="4571"/>
                    </a:lnTo>
                    <a:lnTo>
                      <a:pt x="6990" y="4571"/>
                    </a:lnTo>
                    <a:lnTo>
                      <a:pt x="7028" y="4590"/>
                    </a:lnTo>
                    <a:lnTo>
                      <a:pt x="7047" y="4628"/>
                    </a:lnTo>
                    <a:lnTo>
                      <a:pt x="7047" y="4686"/>
                    </a:lnTo>
                    <a:lnTo>
                      <a:pt x="7047" y="4723"/>
                    </a:lnTo>
                    <a:lnTo>
                      <a:pt x="7047" y="4781"/>
                    </a:lnTo>
                    <a:lnTo>
                      <a:pt x="7085" y="4838"/>
                    </a:lnTo>
                    <a:lnTo>
                      <a:pt x="7143" y="4857"/>
                    </a:lnTo>
                    <a:lnTo>
                      <a:pt x="7276" y="4857"/>
                    </a:lnTo>
                    <a:lnTo>
                      <a:pt x="7600" y="4895"/>
                    </a:lnTo>
                    <a:lnTo>
                      <a:pt x="7619" y="4876"/>
                    </a:lnTo>
                    <a:lnTo>
                      <a:pt x="7695" y="4857"/>
                    </a:lnTo>
                    <a:lnTo>
                      <a:pt x="7714" y="4857"/>
                    </a:lnTo>
                    <a:lnTo>
                      <a:pt x="7733" y="4876"/>
                    </a:lnTo>
                    <a:lnTo>
                      <a:pt x="7752" y="4895"/>
                    </a:lnTo>
                    <a:lnTo>
                      <a:pt x="7771" y="4914"/>
                    </a:lnTo>
                    <a:lnTo>
                      <a:pt x="7809" y="4933"/>
                    </a:lnTo>
                    <a:lnTo>
                      <a:pt x="7828" y="4933"/>
                    </a:lnTo>
                    <a:lnTo>
                      <a:pt x="7961" y="4952"/>
                    </a:lnTo>
                    <a:lnTo>
                      <a:pt x="8019" y="4952"/>
                    </a:lnTo>
                    <a:lnTo>
                      <a:pt x="8133" y="5009"/>
                    </a:lnTo>
                    <a:lnTo>
                      <a:pt x="8552" y="5086"/>
                    </a:lnTo>
                    <a:lnTo>
                      <a:pt x="8514" y="5181"/>
                    </a:lnTo>
                    <a:lnTo>
                      <a:pt x="8495" y="5238"/>
                    </a:lnTo>
                    <a:lnTo>
                      <a:pt x="8476" y="5295"/>
                    </a:lnTo>
                    <a:lnTo>
                      <a:pt x="8438" y="5333"/>
                    </a:lnTo>
                    <a:lnTo>
                      <a:pt x="8400" y="5352"/>
                    </a:lnTo>
                    <a:lnTo>
                      <a:pt x="8342" y="5352"/>
                    </a:lnTo>
                    <a:lnTo>
                      <a:pt x="8057" y="5257"/>
                    </a:lnTo>
                    <a:lnTo>
                      <a:pt x="8000" y="5200"/>
                    </a:lnTo>
                    <a:lnTo>
                      <a:pt x="7828" y="5143"/>
                    </a:lnTo>
                    <a:lnTo>
                      <a:pt x="7714" y="5067"/>
                    </a:lnTo>
                    <a:lnTo>
                      <a:pt x="7657" y="5067"/>
                    </a:lnTo>
                    <a:lnTo>
                      <a:pt x="7409" y="5200"/>
                    </a:lnTo>
                    <a:lnTo>
                      <a:pt x="7371" y="5219"/>
                    </a:lnTo>
                    <a:lnTo>
                      <a:pt x="7314" y="5352"/>
                    </a:lnTo>
                    <a:lnTo>
                      <a:pt x="7238" y="5371"/>
                    </a:lnTo>
                    <a:lnTo>
                      <a:pt x="7199" y="5352"/>
                    </a:lnTo>
                    <a:lnTo>
                      <a:pt x="7143" y="5333"/>
                    </a:lnTo>
                    <a:lnTo>
                      <a:pt x="7104" y="5314"/>
                    </a:lnTo>
                    <a:lnTo>
                      <a:pt x="7085" y="5295"/>
                    </a:lnTo>
                    <a:lnTo>
                      <a:pt x="7085" y="5257"/>
                    </a:lnTo>
                    <a:lnTo>
                      <a:pt x="7180" y="4971"/>
                    </a:lnTo>
                    <a:lnTo>
                      <a:pt x="6990" y="4990"/>
                    </a:lnTo>
                    <a:lnTo>
                      <a:pt x="6933" y="5009"/>
                    </a:lnTo>
                    <a:lnTo>
                      <a:pt x="6876" y="5047"/>
                    </a:lnTo>
                    <a:lnTo>
                      <a:pt x="6781" y="5162"/>
                    </a:lnTo>
                    <a:lnTo>
                      <a:pt x="6723" y="5219"/>
                    </a:lnTo>
                    <a:lnTo>
                      <a:pt x="6571" y="5466"/>
                    </a:lnTo>
                    <a:lnTo>
                      <a:pt x="6476" y="5580"/>
                    </a:lnTo>
                    <a:lnTo>
                      <a:pt x="6228" y="5771"/>
                    </a:lnTo>
                    <a:lnTo>
                      <a:pt x="6114" y="5829"/>
                    </a:lnTo>
                    <a:lnTo>
                      <a:pt x="6056" y="5847"/>
                    </a:lnTo>
                    <a:lnTo>
                      <a:pt x="6000" y="5847"/>
                    </a:lnTo>
                    <a:lnTo>
                      <a:pt x="5942" y="5809"/>
                    </a:lnTo>
                    <a:lnTo>
                      <a:pt x="5924" y="5809"/>
                    </a:lnTo>
                    <a:lnTo>
                      <a:pt x="5942" y="6324"/>
                    </a:lnTo>
                    <a:lnTo>
                      <a:pt x="5924" y="6609"/>
                    </a:lnTo>
                    <a:lnTo>
                      <a:pt x="5942" y="6667"/>
                    </a:lnTo>
                    <a:lnTo>
                      <a:pt x="5980" y="6723"/>
                    </a:lnTo>
                    <a:lnTo>
                      <a:pt x="5980" y="6800"/>
                    </a:lnTo>
                    <a:lnTo>
                      <a:pt x="5942" y="6838"/>
                    </a:lnTo>
                    <a:lnTo>
                      <a:pt x="5885" y="6876"/>
                    </a:lnTo>
                    <a:lnTo>
                      <a:pt x="5885" y="6895"/>
                    </a:lnTo>
                    <a:lnTo>
                      <a:pt x="5980" y="6971"/>
                    </a:lnTo>
                    <a:lnTo>
                      <a:pt x="6171" y="7200"/>
                    </a:lnTo>
                    <a:lnTo>
                      <a:pt x="6228" y="7238"/>
                    </a:lnTo>
                    <a:lnTo>
                      <a:pt x="6305" y="7314"/>
                    </a:lnTo>
                    <a:lnTo>
                      <a:pt x="6323" y="7485"/>
                    </a:lnTo>
                    <a:lnTo>
                      <a:pt x="6285" y="7695"/>
                    </a:lnTo>
                    <a:lnTo>
                      <a:pt x="6209" y="7924"/>
                    </a:lnTo>
                    <a:lnTo>
                      <a:pt x="5790" y="8475"/>
                    </a:lnTo>
                    <a:lnTo>
                      <a:pt x="5733" y="8437"/>
                    </a:lnTo>
                    <a:lnTo>
                      <a:pt x="5675" y="8267"/>
                    </a:lnTo>
                    <a:lnTo>
                      <a:pt x="5638" y="8209"/>
                    </a:lnTo>
                    <a:lnTo>
                      <a:pt x="5543" y="8228"/>
                    </a:lnTo>
                    <a:lnTo>
                      <a:pt x="5523" y="8209"/>
                    </a:lnTo>
                    <a:lnTo>
                      <a:pt x="5485" y="8171"/>
                    </a:lnTo>
                    <a:lnTo>
                      <a:pt x="5390" y="8000"/>
                    </a:lnTo>
                    <a:lnTo>
                      <a:pt x="5352" y="7942"/>
                    </a:lnTo>
                    <a:lnTo>
                      <a:pt x="5333" y="7905"/>
                    </a:lnTo>
                    <a:lnTo>
                      <a:pt x="5314" y="7886"/>
                    </a:lnTo>
                    <a:lnTo>
                      <a:pt x="5257" y="7886"/>
                    </a:lnTo>
                    <a:lnTo>
                      <a:pt x="5142" y="7886"/>
                    </a:lnTo>
                    <a:lnTo>
                      <a:pt x="5066" y="7886"/>
                    </a:lnTo>
                    <a:lnTo>
                      <a:pt x="5028" y="7886"/>
                    </a:lnTo>
                    <a:lnTo>
                      <a:pt x="4990" y="7866"/>
                    </a:lnTo>
                    <a:lnTo>
                      <a:pt x="4952" y="7828"/>
                    </a:lnTo>
                    <a:lnTo>
                      <a:pt x="4952" y="7676"/>
                    </a:lnTo>
                    <a:lnTo>
                      <a:pt x="4952" y="7638"/>
                    </a:lnTo>
                    <a:lnTo>
                      <a:pt x="4895" y="7505"/>
                    </a:lnTo>
                    <a:lnTo>
                      <a:pt x="4857" y="7466"/>
                    </a:lnTo>
                    <a:lnTo>
                      <a:pt x="4818" y="7447"/>
                    </a:lnTo>
                    <a:lnTo>
                      <a:pt x="4704" y="7466"/>
                    </a:lnTo>
                    <a:lnTo>
                      <a:pt x="4552" y="7333"/>
                    </a:lnTo>
                    <a:lnTo>
                      <a:pt x="4171" y="6857"/>
                    </a:lnTo>
                    <a:lnTo>
                      <a:pt x="3580" y="6266"/>
                    </a:lnTo>
                    <a:lnTo>
                      <a:pt x="3485" y="6190"/>
                    </a:lnTo>
                    <a:lnTo>
                      <a:pt x="3428" y="6152"/>
                    </a:lnTo>
                    <a:lnTo>
                      <a:pt x="3371" y="6152"/>
                    </a:lnTo>
                    <a:lnTo>
                      <a:pt x="3313" y="6152"/>
                    </a:lnTo>
                    <a:lnTo>
                      <a:pt x="3181" y="6133"/>
                    </a:lnTo>
                    <a:lnTo>
                      <a:pt x="3085" y="6133"/>
                    </a:lnTo>
                    <a:lnTo>
                      <a:pt x="2856" y="6152"/>
                    </a:lnTo>
                    <a:lnTo>
                      <a:pt x="2780" y="6152"/>
                    </a:lnTo>
                    <a:lnTo>
                      <a:pt x="2742" y="6114"/>
                    </a:lnTo>
                    <a:lnTo>
                      <a:pt x="2742" y="6038"/>
                    </a:lnTo>
                    <a:lnTo>
                      <a:pt x="2742" y="5961"/>
                    </a:lnTo>
                    <a:lnTo>
                      <a:pt x="2742" y="5924"/>
                    </a:lnTo>
                    <a:lnTo>
                      <a:pt x="2686" y="5924"/>
                    </a:lnTo>
                    <a:lnTo>
                      <a:pt x="2324" y="5885"/>
                    </a:lnTo>
                    <a:lnTo>
                      <a:pt x="2305" y="5924"/>
                    </a:lnTo>
                    <a:lnTo>
                      <a:pt x="2324" y="5981"/>
                    </a:lnTo>
                    <a:lnTo>
                      <a:pt x="2381" y="6019"/>
                    </a:lnTo>
                    <a:lnTo>
                      <a:pt x="2400" y="6076"/>
                    </a:lnTo>
                    <a:lnTo>
                      <a:pt x="2229" y="6609"/>
                    </a:lnTo>
                    <a:lnTo>
                      <a:pt x="2115" y="6800"/>
                    </a:lnTo>
                    <a:lnTo>
                      <a:pt x="1791" y="7162"/>
                    </a:lnTo>
                    <a:lnTo>
                      <a:pt x="1714" y="7162"/>
                    </a:lnTo>
                    <a:lnTo>
                      <a:pt x="1638" y="7124"/>
                    </a:lnTo>
                    <a:lnTo>
                      <a:pt x="1505" y="7009"/>
                    </a:lnTo>
                    <a:lnTo>
                      <a:pt x="1429" y="6971"/>
                    </a:lnTo>
                    <a:lnTo>
                      <a:pt x="1391" y="6952"/>
                    </a:lnTo>
                    <a:lnTo>
                      <a:pt x="1277" y="6971"/>
                    </a:lnTo>
                    <a:lnTo>
                      <a:pt x="1219" y="6971"/>
                    </a:lnTo>
                    <a:lnTo>
                      <a:pt x="1143" y="7009"/>
                    </a:lnTo>
                    <a:lnTo>
                      <a:pt x="1086" y="7561"/>
                    </a:lnTo>
                    <a:lnTo>
                      <a:pt x="972" y="8057"/>
                    </a:lnTo>
                    <a:lnTo>
                      <a:pt x="952" y="8133"/>
                    </a:lnTo>
                    <a:lnTo>
                      <a:pt x="915" y="8171"/>
                    </a:lnTo>
                    <a:lnTo>
                      <a:pt x="896" y="8228"/>
                    </a:lnTo>
                    <a:lnTo>
                      <a:pt x="857" y="8286"/>
                    </a:lnTo>
                    <a:lnTo>
                      <a:pt x="800" y="8323"/>
                    </a:lnTo>
                    <a:lnTo>
                      <a:pt x="724" y="8323"/>
                    </a:lnTo>
                    <a:lnTo>
                      <a:pt x="172" y="8286"/>
                    </a:lnTo>
                    <a:lnTo>
                      <a:pt x="38" y="8286"/>
                    </a:lnTo>
                    <a:lnTo>
                      <a:pt x="19" y="7561"/>
                    </a:lnTo>
                    <a:lnTo>
                      <a:pt x="0" y="7333"/>
                    </a:lnTo>
                    <a:lnTo>
                      <a:pt x="95" y="6895"/>
                    </a:lnTo>
                    <a:lnTo>
                      <a:pt x="439" y="5885"/>
                    </a:lnTo>
                    <a:lnTo>
                      <a:pt x="610" y="5733"/>
                    </a:lnTo>
                    <a:lnTo>
                      <a:pt x="686" y="5638"/>
                    </a:lnTo>
                    <a:lnTo>
                      <a:pt x="686" y="5600"/>
                    </a:lnTo>
                    <a:lnTo>
                      <a:pt x="667" y="5524"/>
                    </a:lnTo>
                    <a:lnTo>
                      <a:pt x="667" y="5504"/>
                    </a:lnTo>
                    <a:lnTo>
                      <a:pt x="686" y="5485"/>
                    </a:lnTo>
                    <a:lnTo>
                      <a:pt x="705" y="5448"/>
                    </a:lnTo>
                    <a:lnTo>
                      <a:pt x="724" y="5428"/>
                    </a:lnTo>
                    <a:lnTo>
                      <a:pt x="743" y="5314"/>
                    </a:lnTo>
                    <a:lnTo>
                      <a:pt x="743" y="5181"/>
                    </a:lnTo>
                    <a:lnTo>
                      <a:pt x="610" y="4533"/>
                    </a:lnTo>
                    <a:lnTo>
                      <a:pt x="591" y="4419"/>
                    </a:lnTo>
                    <a:lnTo>
                      <a:pt x="610" y="4324"/>
                    </a:lnTo>
                    <a:lnTo>
                      <a:pt x="857" y="3962"/>
                    </a:lnTo>
                    <a:lnTo>
                      <a:pt x="972" y="3752"/>
                    </a:lnTo>
                    <a:lnTo>
                      <a:pt x="1010" y="3676"/>
                    </a:lnTo>
                    <a:lnTo>
                      <a:pt x="1067" y="3638"/>
                    </a:lnTo>
                    <a:lnTo>
                      <a:pt x="1410" y="3409"/>
                    </a:lnTo>
                    <a:lnTo>
                      <a:pt x="1467" y="3390"/>
                    </a:lnTo>
                    <a:lnTo>
                      <a:pt x="1486" y="3390"/>
                    </a:lnTo>
                    <a:lnTo>
                      <a:pt x="1848" y="3714"/>
                    </a:lnTo>
                    <a:lnTo>
                      <a:pt x="1924" y="3752"/>
                    </a:lnTo>
                    <a:lnTo>
                      <a:pt x="1963" y="3790"/>
                    </a:lnTo>
                    <a:lnTo>
                      <a:pt x="1981" y="3828"/>
                    </a:lnTo>
                    <a:lnTo>
                      <a:pt x="1963" y="3924"/>
                    </a:lnTo>
                    <a:lnTo>
                      <a:pt x="1981" y="3962"/>
                    </a:lnTo>
                    <a:lnTo>
                      <a:pt x="2000" y="3980"/>
                    </a:lnTo>
                    <a:lnTo>
                      <a:pt x="2019" y="3962"/>
                    </a:lnTo>
                    <a:lnTo>
                      <a:pt x="2058" y="3866"/>
                    </a:lnTo>
                    <a:lnTo>
                      <a:pt x="2095" y="3828"/>
                    </a:lnTo>
                    <a:lnTo>
                      <a:pt x="2153" y="3828"/>
                    </a:lnTo>
                    <a:lnTo>
                      <a:pt x="2191" y="3848"/>
                    </a:lnTo>
                    <a:lnTo>
                      <a:pt x="2210" y="3828"/>
                    </a:lnTo>
                    <a:lnTo>
                      <a:pt x="2248" y="3790"/>
                    </a:lnTo>
                    <a:lnTo>
                      <a:pt x="2267" y="3733"/>
                    </a:lnTo>
                    <a:lnTo>
                      <a:pt x="2267" y="3695"/>
                    </a:lnTo>
                    <a:lnTo>
                      <a:pt x="2286" y="3657"/>
                    </a:lnTo>
                    <a:lnTo>
                      <a:pt x="2343" y="3619"/>
                    </a:lnTo>
                    <a:lnTo>
                      <a:pt x="2496" y="3504"/>
                    </a:lnTo>
                    <a:lnTo>
                      <a:pt x="2534" y="3428"/>
                    </a:lnTo>
                    <a:lnTo>
                      <a:pt x="2553" y="3333"/>
                    </a:lnTo>
                    <a:lnTo>
                      <a:pt x="2553" y="3276"/>
                    </a:lnTo>
                    <a:lnTo>
                      <a:pt x="2457" y="3219"/>
                    </a:lnTo>
                    <a:lnTo>
                      <a:pt x="2439" y="3181"/>
                    </a:lnTo>
                    <a:lnTo>
                      <a:pt x="2439" y="3142"/>
                    </a:lnTo>
                    <a:lnTo>
                      <a:pt x="2629" y="2590"/>
                    </a:lnTo>
                    <a:lnTo>
                      <a:pt x="2629" y="2495"/>
                    </a:lnTo>
                    <a:lnTo>
                      <a:pt x="2591" y="2438"/>
                    </a:lnTo>
                    <a:lnTo>
                      <a:pt x="2553" y="2380"/>
                    </a:lnTo>
                    <a:lnTo>
                      <a:pt x="2515" y="2304"/>
                    </a:lnTo>
                    <a:lnTo>
                      <a:pt x="2534" y="2248"/>
                    </a:lnTo>
                    <a:lnTo>
                      <a:pt x="2895" y="1428"/>
                    </a:lnTo>
                    <a:lnTo>
                      <a:pt x="2895" y="1371"/>
                    </a:lnTo>
                    <a:lnTo>
                      <a:pt x="2895" y="1333"/>
                    </a:lnTo>
                    <a:lnTo>
                      <a:pt x="2837" y="1200"/>
                    </a:lnTo>
                    <a:lnTo>
                      <a:pt x="2819" y="1142"/>
                    </a:lnTo>
                    <a:lnTo>
                      <a:pt x="2819" y="1028"/>
                    </a:lnTo>
                    <a:lnTo>
                      <a:pt x="2800" y="914"/>
                    </a:lnTo>
                    <a:lnTo>
                      <a:pt x="2800" y="857"/>
                    </a:lnTo>
                    <a:lnTo>
                      <a:pt x="2819" y="780"/>
                    </a:lnTo>
                    <a:lnTo>
                      <a:pt x="2856" y="704"/>
                    </a:lnTo>
                    <a:lnTo>
                      <a:pt x="2895" y="647"/>
                    </a:lnTo>
                    <a:lnTo>
                      <a:pt x="2933" y="590"/>
                    </a:lnTo>
                    <a:lnTo>
                      <a:pt x="3047" y="514"/>
                    </a:lnTo>
                    <a:lnTo>
                      <a:pt x="3104" y="495"/>
                    </a:lnTo>
                    <a:close/>
                    <a:moveTo>
                      <a:pt x="6342" y="9065"/>
                    </a:moveTo>
                    <a:lnTo>
                      <a:pt x="6323" y="9065"/>
                    </a:lnTo>
                    <a:lnTo>
                      <a:pt x="6305" y="9047"/>
                    </a:lnTo>
                    <a:lnTo>
                      <a:pt x="6247" y="9028"/>
                    </a:lnTo>
                    <a:lnTo>
                      <a:pt x="6228" y="9008"/>
                    </a:lnTo>
                    <a:lnTo>
                      <a:pt x="6228" y="8989"/>
                    </a:lnTo>
                    <a:lnTo>
                      <a:pt x="6247" y="8970"/>
                    </a:lnTo>
                    <a:lnTo>
                      <a:pt x="6266" y="8951"/>
                    </a:lnTo>
                    <a:lnTo>
                      <a:pt x="6381" y="8875"/>
                    </a:lnTo>
                    <a:lnTo>
                      <a:pt x="6419" y="8913"/>
                    </a:lnTo>
                    <a:lnTo>
                      <a:pt x="6476" y="8970"/>
                    </a:lnTo>
                    <a:lnTo>
                      <a:pt x="6514" y="8989"/>
                    </a:lnTo>
                    <a:lnTo>
                      <a:pt x="6495" y="9028"/>
                    </a:lnTo>
                    <a:lnTo>
                      <a:pt x="6457" y="9047"/>
                    </a:lnTo>
                    <a:lnTo>
                      <a:pt x="6437" y="9047"/>
                    </a:lnTo>
                    <a:lnTo>
                      <a:pt x="6400" y="9065"/>
                    </a:lnTo>
                    <a:lnTo>
                      <a:pt x="6342" y="9065"/>
                    </a:lnTo>
                    <a:close/>
                    <a:moveTo>
                      <a:pt x="6876" y="7828"/>
                    </a:moveTo>
                    <a:lnTo>
                      <a:pt x="6781" y="7810"/>
                    </a:lnTo>
                    <a:lnTo>
                      <a:pt x="6762" y="7828"/>
                    </a:lnTo>
                    <a:lnTo>
                      <a:pt x="6742" y="7886"/>
                    </a:lnTo>
                    <a:lnTo>
                      <a:pt x="6723" y="7886"/>
                    </a:lnTo>
                    <a:lnTo>
                      <a:pt x="6704" y="7828"/>
                    </a:lnTo>
                    <a:lnTo>
                      <a:pt x="6628" y="7600"/>
                    </a:lnTo>
                    <a:lnTo>
                      <a:pt x="6666" y="7485"/>
                    </a:lnTo>
                    <a:lnTo>
                      <a:pt x="6666" y="7447"/>
                    </a:lnTo>
                    <a:lnTo>
                      <a:pt x="6704" y="7409"/>
                    </a:lnTo>
                    <a:lnTo>
                      <a:pt x="6762" y="7371"/>
                    </a:lnTo>
                    <a:lnTo>
                      <a:pt x="6818" y="7352"/>
                    </a:lnTo>
                    <a:lnTo>
                      <a:pt x="6876" y="7371"/>
                    </a:lnTo>
                    <a:lnTo>
                      <a:pt x="6971" y="7447"/>
                    </a:lnTo>
                    <a:lnTo>
                      <a:pt x="6971" y="7466"/>
                    </a:lnTo>
                    <a:lnTo>
                      <a:pt x="6971" y="7505"/>
                    </a:lnTo>
                    <a:lnTo>
                      <a:pt x="6952" y="7524"/>
                    </a:lnTo>
                    <a:lnTo>
                      <a:pt x="6838" y="7581"/>
                    </a:lnTo>
                    <a:lnTo>
                      <a:pt x="6818" y="7619"/>
                    </a:lnTo>
                    <a:lnTo>
                      <a:pt x="6818" y="7695"/>
                    </a:lnTo>
                    <a:lnTo>
                      <a:pt x="6876" y="7828"/>
                    </a:lnTo>
                    <a:close/>
                    <a:moveTo>
                      <a:pt x="5904" y="8818"/>
                    </a:moveTo>
                    <a:lnTo>
                      <a:pt x="5942" y="8799"/>
                    </a:lnTo>
                    <a:lnTo>
                      <a:pt x="5980" y="8799"/>
                    </a:lnTo>
                    <a:lnTo>
                      <a:pt x="6019" y="8818"/>
                    </a:lnTo>
                    <a:lnTo>
                      <a:pt x="6056" y="8837"/>
                    </a:lnTo>
                    <a:lnTo>
                      <a:pt x="6076" y="8837"/>
                    </a:lnTo>
                    <a:lnTo>
                      <a:pt x="6095" y="8837"/>
                    </a:lnTo>
                    <a:lnTo>
                      <a:pt x="6056" y="8875"/>
                    </a:lnTo>
                    <a:lnTo>
                      <a:pt x="6038" y="8894"/>
                    </a:lnTo>
                    <a:lnTo>
                      <a:pt x="6076" y="8932"/>
                    </a:lnTo>
                    <a:lnTo>
                      <a:pt x="6095" y="8970"/>
                    </a:lnTo>
                    <a:lnTo>
                      <a:pt x="6133" y="8989"/>
                    </a:lnTo>
                    <a:lnTo>
                      <a:pt x="6171" y="8989"/>
                    </a:lnTo>
                    <a:lnTo>
                      <a:pt x="6209" y="8970"/>
                    </a:lnTo>
                    <a:lnTo>
                      <a:pt x="6190" y="9028"/>
                    </a:lnTo>
                    <a:lnTo>
                      <a:pt x="6171" y="9123"/>
                    </a:lnTo>
                    <a:lnTo>
                      <a:pt x="6171" y="9199"/>
                    </a:lnTo>
                    <a:lnTo>
                      <a:pt x="6171" y="9275"/>
                    </a:lnTo>
                    <a:lnTo>
                      <a:pt x="6209" y="9275"/>
                    </a:lnTo>
                    <a:lnTo>
                      <a:pt x="6247" y="9313"/>
                    </a:lnTo>
                    <a:lnTo>
                      <a:pt x="6247" y="9370"/>
                    </a:lnTo>
                    <a:lnTo>
                      <a:pt x="6209" y="9389"/>
                    </a:lnTo>
                    <a:lnTo>
                      <a:pt x="6228" y="9427"/>
                    </a:lnTo>
                    <a:lnTo>
                      <a:pt x="6247" y="9465"/>
                    </a:lnTo>
                    <a:lnTo>
                      <a:pt x="6247" y="9485"/>
                    </a:lnTo>
                    <a:lnTo>
                      <a:pt x="6209" y="9485"/>
                    </a:lnTo>
                    <a:lnTo>
                      <a:pt x="6171" y="9485"/>
                    </a:lnTo>
                    <a:lnTo>
                      <a:pt x="6152" y="9465"/>
                    </a:lnTo>
                    <a:lnTo>
                      <a:pt x="6133" y="9427"/>
                    </a:lnTo>
                    <a:lnTo>
                      <a:pt x="6133" y="9409"/>
                    </a:lnTo>
                    <a:lnTo>
                      <a:pt x="6152" y="9389"/>
                    </a:lnTo>
                    <a:lnTo>
                      <a:pt x="6133" y="9370"/>
                    </a:lnTo>
                    <a:lnTo>
                      <a:pt x="6114" y="9332"/>
                    </a:lnTo>
                    <a:lnTo>
                      <a:pt x="6038" y="9275"/>
                    </a:lnTo>
                    <a:lnTo>
                      <a:pt x="6019" y="9237"/>
                    </a:lnTo>
                    <a:lnTo>
                      <a:pt x="5942" y="9313"/>
                    </a:lnTo>
                    <a:lnTo>
                      <a:pt x="5904" y="9332"/>
                    </a:lnTo>
                    <a:lnTo>
                      <a:pt x="5828" y="9332"/>
                    </a:lnTo>
                    <a:lnTo>
                      <a:pt x="5809" y="9294"/>
                    </a:lnTo>
                    <a:lnTo>
                      <a:pt x="5790" y="9294"/>
                    </a:lnTo>
                    <a:lnTo>
                      <a:pt x="5752" y="9294"/>
                    </a:lnTo>
                    <a:lnTo>
                      <a:pt x="5733" y="9294"/>
                    </a:lnTo>
                    <a:lnTo>
                      <a:pt x="5675" y="9294"/>
                    </a:lnTo>
                    <a:lnTo>
                      <a:pt x="5675" y="9313"/>
                    </a:lnTo>
                    <a:lnTo>
                      <a:pt x="5657" y="9313"/>
                    </a:lnTo>
                    <a:lnTo>
                      <a:pt x="5638" y="9313"/>
                    </a:lnTo>
                    <a:lnTo>
                      <a:pt x="5599" y="9294"/>
                    </a:lnTo>
                    <a:lnTo>
                      <a:pt x="5580" y="9275"/>
                    </a:lnTo>
                    <a:lnTo>
                      <a:pt x="5580" y="9237"/>
                    </a:lnTo>
                    <a:lnTo>
                      <a:pt x="5580" y="9218"/>
                    </a:lnTo>
                    <a:lnTo>
                      <a:pt x="5580" y="9180"/>
                    </a:lnTo>
                    <a:lnTo>
                      <a:pt x="5580" y="9104"/>
                    </a:lnTo>
                    <a:lnTo>
                      <a:pt x="5580" y="9065"/>
                    </a:lnTo>
                    <a:lnTo>
                      <a:pt x="5599" y="9047"/>
                    </a:lnTo>
                    <a:lnTo>
                      <a:pt x="5638" y="8989"/>
                    </a:lnTo>
                    <a:lnTo>
                      <a:pt x="5657" y="8951"/>
                    </a:lnTo>
                    <a:lnTo>
                      <a:pt x="5657" y="8913"/>
                    </a:lnTo>
                    <a:lnTo>
                      <a:pt x="5657" y="8856"/>
                    </a:lnTo>
                    <a:lnTo>
                      <a:pt x="5675" y="8799"/>
                    </a:lnTo>
                    <a:lnTo>
                      <a:pt x="5695" y="8780"/>
                    </a:lnTo>
                    <a:lnTo>
                      <a:pt x="5733" y="8780"/>
                    </a:lnTo>
                    <a:lnTo>
                      <a:pt x="5847" y="8799"/>
                    </a:lnTo>
                    <a:lnTo>
                      <a:pt x="5904" y="881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5" name="Freeform 28">
                <a:extLst>
                  <a:ext uri="{FF2B5EF4-FFF2-40B4-BE49-F238E27FC236}">
                    <a16:creationId xmlns:a16="http://schemas.microsoft.com/office/drawing/2014/main" id="{245FE455-B36B-1747-9A8A-4093E304C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2838" y="8818563"/>
                <a:ext cx="2455862" cy="1666875"/>
              </a:xfrm>
              <a:custGeom>
                <a:avLst/>
                <a:gdLst>
                  <a:gd name="T0" fmla="*/ 439710568 w 6820"/>
                  <a:gd name="T1" fmla="*/ 14782218 h 4629"/>
                  <a:gd name="T2" fmla="*/ 506490569 w 6820"/>
                  <a:gd name="T3" fmla="*/ 17245621 h 4629"/>
                  <a:gd name="T4" fmla="*/ 620081389 w 6820"/>
                  <a:gd name="T5" fmla="*/ 111125360 h 4629"/>
                  <a:gd name="T6" fmla="*/ 671819775 w 6820"/>
                  <a:gd name="T7" fmla="*/ 145746595 h 4629"/>
                  <a:gd name="T8" fmla="*/ 750918337 w 6820"/>
                  <a:gd name="T9" fmla="*/ 155601287 h 4629"/>
                  <a:gd name="T10" fmla="*/ 750918337 w 6820"/>
                  <a:gd name="T11" fmla="*/ 182701599 h 4629"/>
                  <a:gd name="T12" fmla="*/ 728745000 w 6820"/>
                  <a:gd name="T13" fmla="*/ 217322834 h 4629"/>
                  <a:gd name="T14" fmla="*/ 699050315 w 6820"/>
                  <a:gd name="T15" fmla="*/ 291492830 h 4629"/>
                  <a:gd name="T16" fmla="*/ 748454553 w 6820"/>
                  <a:gd name="T17" fmla="*/ 350750975 h 4629"/>
                  <a:gd name="T18" fmla="*/ 802656723 w 6820"/>
                  <a:gd name="T19" fmla="*/ 397690664 h 4629"/>
                  <a:gd name="T20" fmla="*/ 792801587 w 6820"/>
                  <a:gd name="T21" fmla="*/ 424791337 h 4629"/>
                  <a:gd name="T22" fmla="*/ 822496271 w 6820"/>
                  <a:gd name="T23" fmla="*/ 427255100 h 4629"/>
                  <a:gd name="T24" fmla="*/ 844669608 w 6820"/>
                  <a:gd name="T25" fmla="*/ 400154427 h 4629"/>
                  <a:gd name="T26" fmla="*/ 881755285 w 6820"/>
                  <a:gd name="T27" fmla="*/ 444630354 h 4629"/>
                  <a:gd name="T28" fmla="*/ 874364293 w 6820"/>
                  <a:gd name="T29" fmla="*/ 496497570 h 4629"/>
                  <a:gd name="T30" fmla="*/ 866843306 w 6820"/>
                  <a:gd name="T31" fmla="*/ 528525408 h 4629"/>
                  <a:gd name="T32" fmla="*/ 869307090 w 6820"/>
                  <a:gd name="T33" fmla="*/ 553291951 h 4629"/>
                  <a:gd name="T34" fmla="*/ 805120508 w 6820"/>
                  <a:gd name="T35" fmla="*/ 560682880 h 4629"/>
                  <a:gd name="T36" fmla="*/ 765700682 w 6820"/>
                  <a:gd name="T37" fmla="*/ 548364425 h 4629"/>
                  <a:gd name="T38" fmla="*/ 728745000 w 6820"/>
                  <a:gd name="T39" fmla="*/ 565610406 h 4629"/>
                  <a:gd name="T40" fmla="*/ 659501215 w 6820"/>
                  <a:gd name="T41" fmla="*/ 580392624 h 4629"/>
                  <a:gd name="T42" fmla="*/ 610096977 w 6820"/>
                  <a:gd name="T43" fmla="*/ 600102007 h 4629"/>
                  <a:gd name="T44" fmla="*/ 553301387 w 6820"/>
                  <a:gd name="T45" fmla="*/ 573001335 h 4629"/>
                  <a:gd name="T46" fmla="*/ 486651021 w 6820"/>
                  <a:gd name="T47" fmla="*/ 585319789 h 4629"/>
                  <a:gd name="T48" fmla="*/ 447101920 w 6820"/>
                  <a:gd name="T49" fmla="*/ 555755714 h 4629"/>
                  <a:gd name="T50" fmla="*/ 424928223 w 6820"/>
                  <a:gd name="T51" fmla="*/ 543437259 h 4629"/>
                  <a:gd name="T52" fmla="*/ 387842546 w 6820"/>
                  <a:gd name="T53" fmla="*/ 508816024 h 4629"/>
                  <a:gd name="T54" fmla="*/ 321192180 w 6820"/>
                  <a:gd name="T55" fmla="*/ 395226901 h 4629"/>
                  <a:gd name="T56" fmla="*/ 274251727 w 6820"/>
                  <a:gd name="T57" fmla="*/ 363069429 h 4629"/>
                  <a:gd name="T58" fmla="*/ 239629834 w 6820"/>
                  <a:gd name="T59" fmla="*/ 343230412 h 4629"/>
                  <a:gd name="T60" fmla="*/ 195153165 w 6820"/>
                  <a:gd name="T61" fmla="*/ 330911957 h 4629"/>
                  <a:gd name="T62" fmla="*/ 165588476 w 6820"/>
                  <a:gd name="T63" fmla="*/ 323520668 h 4629"/>
                  <a:gd name="T64" fmla="*/ 111256670 w 6820"/>
                  <a:gd name="T65" fmla="*/ 328448194 h 4629"/>
                  <a:gd name="T66" fmla="*/ 76634778 w 6820"/>
                  <a:gd name="T67" fmla="*/ 308738811 h 4629"/>
                  <a:gd name="T68" fmla="*/ 46940453 w 6820"/>
                  <a:gd name="T69" fmla="*/ 308738811 h 4629"/>
                  <a:gd name="T70" fmla="*/ 19839548 w 6820"/>
                  <a:gd name="T71" fmla="*/ 301347522 h 4629"/>
                  <a:gd name="T72" fmla="*/ 0 w 6820"/>
                  <a:gd name="T73" fmla="*/ 259335358 h 4629"/>
                  <a:gd name="T74" fmla="*/ 9854776 w 6820"/>
                  <a:gd name="T75" fmla="*/ 244423507 h 4629"/>
                  <a:gd name="T76" fmla="*/ 39549461 w 6820"/>
                  <a:gd name="T77" fmla="*/ 202540977 h 4629"/>
                  <a:gd name="T78" fmla="*/ 56925225 w 6820"/>
                  <a:gd name="T79" fmla="*/ 187758759 h 4629"/>
                  <a:gd name="T80" fmla="*/ 71707569 w 6820"/>
                  <a:gd name="T81" fmla="*/ 165455979 h 4629"/>
                  <a:gd name="T82" fmla="*/ 66780001 w 6820"/>
                  <a:gd name="T83" fmla="*/ 148209998 h 4629"/>
                  <a:gd name="T84" fmla="*/ 81562346 w 6820"/>
                  <a:gd name="T85" fmla="*/ 133298507 h 4629"/>
                  <a:gd name="T86" fmla="*/ 64316217 w 6820"/>
                  <a:gd name="T87" fmla="*/ 118516289 h 4629"/>
                  <a:gd name="T88" fmla="*/ 66780001 w 6820"/>
                  <a:gd name="T89" fmla="*/ 98806905 h 4629"/>
                  <a:gd name="T90" fmla="*/ 64316217 w 6820"/>
                  <a:gd name="T91" fmla="*/ 88951854 h 4629"/>
                  <a:gd name="T92" fmla="*/ 79098562 w 6820"/>
                  <a:gd name="T93" fmla="*/ 71576599 h 4629"/>
                  <a:gd name="T94" fmla="*/ 96344691 w 6820"/>
                  <a:gd name="T95" fmla="*/ 56794381 h 4629"/>
                  <a:gd name="T96" fmla="*/ 150806131 w 6820"/>
                  <a:gd name="T97" fmla="*/ 56794381 h 4629"/>
                  <a:gd name="T98" fmla="*/ 182834605 w 6820"/>
                  <a:gd name="T99" fmla="*/ 49403453 h 4629"/>
                  <a:gd name="T100" fmla="*/ 214992713 w 6820"/>
                  <a:gd name="T101" fmla="*/ 59258144 h 4629"/>
                  <a:gd name="T102" fmla="*/ 251948755 w 6820"/>
                  <a:gd name="T103" fmla="*/ 76503765 h 4629"/>
                  <a:gd name="T104" fmla="*/ 299018843 w 6820"/>
                  <a:gd name="T105" fmla="*/ 76503765 h 4629"/>
                  <a:gd name="T106" fmla="*/ 350757230 w 6820"/>
                  <a:gd name="T107" fmla="*/ 66649073 h 4629"/>
                  <a:gd name="T108" fmla="*/ 412480028 w 6820"/>
                  <a:gd name="T109" fmla="*/ 9854692 h 462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820" h="4629">
                    <a:moveTo>
                      <a:pt x="3200" y="19"/>
                    </a:moveTo>
                    <a:lnTo>
                      <a:pt x="3277" y="57"/>
                    </a:lnTo>
                    <a:lnTo>
                      <a:pt x="3315" y="95"/>
                    </a:lnTo>
                    <a:lnTo>
                      <a:pt x="3353" y="133"/>
                    </a:lnTo>
                    <a:lnTo>
                      <a:pt x="3391" y="114"/>
                    </a:lnTo>
                    <a:lnTo>
                      <a:pt x="3525" y="19"/>
                    </a:lnTo>
                    <a:lnTo>
                      <a:pt x="3601" y="0"/>
                    </a:lnTo>
                    <a:lnTo>
                      <a:pt x="3677" y="0"/>
                    </a:lnTo>
                    <a:lnTo>
                      <a:pt x="3753" y="38"/>
                    </a:lnTo>
                    <a:lnTo>
                      <a:pt x="3906" y="133"/>
                    </a:lnTo>
                    <a:lnTo>
                      <a:pt x="4153" y="381"/>
                    </a:lnTo>
                    <a:lnTo>
                      <a:pt x="4305" y="495"/>
                    </a:lnTo>
                    <a:lnTo>
                      <a:pt x="4591" y="647"/>
                    </a:lnTo>
                    <a:lnTo>
                      <a:pt x="4668" y="705"/>
                    </a:lnTo>
                    <a:lnTo>
                      <a:pt x="4782" y="857"/>
                    </a:lnTo>
                    <a:lnTo>
                      <a:pt x="4839" y="933"/>
                    </a:lnTo>
                    <a:lnTo>
                      <a:pt x="4915" y="971"/>
                    </a:lnTo>
                    <a:lnTo>
                      <a:pt x="5086" y="991"/>
                    </a:lnTo>
                    <a:lnTo>
                      <a:pt x="5144" y="1047"/>
                    </a:lnTo>
                    <a:lnTo>
                      <a:pt x="5181" y="1124"/>
                    </a:lnTo>
                    <a:lnTo>
                      <a:pt x="5239" y="1200"/>
                    </a:lnTo>
                    <a:lnTo>
                      <a:pt x="5315" y="1238"/>
                    </a:lnTo>
                    <a:lnTo>
                      <a:pt x="5410" y="1238"/>
                    </a:lnTo>
                    <a:lnTo>
                      <a:pt x="5620" y="1200"/>
                    </a:lnTo>
                    <a:lnTo>
                      <a:pt x="5791" y="1200"/>
                    </a:lnTo>
                    <a:lnTo>
                      <a:pt x="5942" y="1219"/>
                    </a:lnTo>
                    <a:lnTo>
                      <a:pt x="6019" y="1276"/>
                    </a:lnTo>
                    <a:lnTo>
                      <a:pt x="6000" y="1314"/>
                    </a:lnTo>
                    <a:lnTo>
                      <a:pt x="5923" y="1352"/>
                    </a:lnTo>
                    <a:lnTo>
                      <a:pt x="5791" y="1409"/>
                    </a:lnTo>
                    <a:lnTo>
                      <a:pt x="5620" y="1504"/>
                    </a:lnTo>
                    <a:lnTo>
                      <a:pt x="5486" y="1562"/>
                    </a:lnTo>
                    <a:lnTo>
                      <a:pt x="5448" y="1600"/>
                    </a:lnTo>
                    <a:lnTo>
                      <a:pt x="5486" y="1619"/>
                    </a:lnTo>
                    <a:lnTo>
                      <a:pt x="5620" y="1676"/>
                    </a:lnTo>
                    <a:lnTo>
                      <a:pt x="5639" y="1695"/>
                    </a:lnTo>
                    <a:lnTo>
                      <a:pt x="5620" y="1733"/>
                    </a:lnTo>
                    <a:lnTo>
                      <a:pt x="5448" y="2000"/>
                    </a:lnTo>
                    <a:lnTo>
                      <a:pt x="5391" y="2114"/>
                    </a:lnTo>
                    <a:lnTo>
                      <a:pt x="5391" y="2248"/>
                    </a:lnTo>
                    <a:lnTo>
                      <a:pt x="5448" y="2381"/>
                    </a:lnTo>
                    <a:lnTo>
                      <a:pt x="5543" y="2476"/>
                    </a:lnTo>
                    <a:lnTo>
                      <a:pt x="5658" y="2552"/>
                    </a:lnTo>
                    <a:lnTo>
                      <a:pt x="5753" y="2647"/>
                    </a:lnTo>
                    <a:lnTo>
                      <a:pt x="5772" y="2705"/>
                    </a:lnTo>
                    <a:lnTo>
                      <a:pt x="5791" y="2838"/>
                    </a:lnTo>
                    <a:lnTo>
                      <a:pt x="5809" y="2895"/>
                    </a:lnTo>
                    <a:lnTo>
                      <a:pt x="5866" y="2933"/>
                    </a:lnTo>
                    <a:lnTo>
                      <a:pt x="6152" y="3028"/>
                    </a:lnTo>
                    <a:lnTo>
                      <a:pt x="6190" y="3067"/>
                    </a:lnTo>
                    <a:lnTo>
                      <a:pt x="6171" y="3124"/>
                    </a:lnTo>
                    <a:lnTo>
                      <a:pt x="6114" y="3162"/>
                    </a:lnTo>
                    <a:lnTo>
                      <a:pt x="6076" y="3200"/>
                    </a:lnTo>
                    <a:lnTo>
                      <a:pt x="6057" y="3257"/>
                    </a:lnTo>
                    <a:lnTo>
                      <a:pt x="6114" y="3276"/>
                    </a:lnTo>
                    <a:lnTo>
                      <a:pt x="6209" y="3276"/>
                    </a:lnTo>
                    <a:lnTo>
                      <a:pt x="6247" y="3295"/>
                    </a:lnTo>
                    <a:lnTo>
                      <a:pt x="6304" y="3314"/>
                    </a:lnTo>
                    <a:lnTo>
                      <a:pt x="6323" y="3314"/>
                    </a:lnTo>
                    <a:lnTo>
                      <a:pt x="6343" y="3295"/>
                    </a:lnTo>
                    <a:lnTo>
                      <a:pt x="6381" y="3276"/>
                    </a:lnTo>
                    <a:lnTo>
                      <a:pt x="6438" y="3257"/>
                    </a:lnTo>
                    <a:lnTo>
                      <a:pt x="6495" y="3200"/>
                    </a:lnTo>
                    <a:lnTo>
                      <a:pt x="6533" y="3162"/>
                    </a:lnTo>
                    <a:lnTo>
                      <a:pt x="6514" y="3086"/>
                    </a:lnTo>
                    <a:lnTo>
                      <a:pt x="6552" y="3143"/>
                    </a:lnTo>
                    <a:lnTo>
                      <a:pt x="6514" y="3238"/>
                    </a:lnTo>
                    <a:lnTo>
                      <a:pt x="6552" y="3276"/>
                    </a:lnTo>
                    <a:lnTo>
                      <a:pt x="6743" y="3371"/>
                    </a:lnTo>
                    <a:lnTo>
                      <a:pt x="6800" y="3429"/>
                    </a:lnTo>
                    <a:lnTo>
                      <a:pt x="6819" y="3485"/>
                    </a:lnTo>
                    <a:lnTo>
                      <a:pt x="6800" y="3543"/>
                    </a:lnTo>
                    <a:lnTo>
                      <a:pt x="6743" y="3752"/>
                    </a:lnTo>
                    <a:lnTo>
                      <a:pt x="6743" y="3790"/>
                    </a:lnTo>
                    <a:lnTo>
                      <a:pt x="6743" y="3829"/>
                    </a:lnTo>
                    <a:lnTo>
                      <a:pt x="6743" y="3866"/>
                    </a:lnTo>
                    <a:lnTo>
                      <a:pt x="6704" y="3943"/>
                    </a:lnTo>
                    <a:lnTo>
                      <a:pt x="6704" y="3981"/>
                    </a:lnTo>
                    <a:lnTo>
                      <a:pt x="6704" y="4000"/>
                    </a:lnTo>
                    <a:lnTo>
                      <a:pt x="6685" y="4076"/>
                    </a:lnTo>
                    <a:lnTo>
                      <a:pt x="6685" y="4095"/>
                    </a:lnTo>
                    <a:lnTo>
                      <a:pt x="6704" y="4133"/>
                    </a:lnTo>
                    <a:lnTo>
                      <a:pt x="6724" y="4191"/>
                    </a:lnTo>
                    <a:lnTo>
                      <a:pt x="6724" y="4210"/>
                    </a:lnTo>
                    <a:lnTo>
                      <a:pt x="6704" y="4267"/>
                    </a:lnTo>
                    <a:lnTo>
                      <a:pt x="6648" y="4286"/>
                    </a:lnTo>
                    <a:lnTo>
                      <a:pt x="6476" y="4247"/>
                    </a:lnTo>
                    <a:lnTo>
                      <a:pt x="6399" y="4267"/>
                    </a:lnTo>
                    <a:lnTo>
                      <a:pt x="6286" y="4324"/>
                    </a:lnTo>
                    <a:lnTo>
                      <a:pt x="6209" y="4324"/>
                    </a:lnTo>
                    <a:lnTo>
                      <a:pt x="6152" y="4305"/>
                    </a:lnTo>
                    <a:lnTo>
                      <a:pt x="6076" y="4267"/>
                    </a:lnTo>
                    <a:lnTo>
                      <a:pt x="6000" y="4229"/>
                    </a:lnTo>
                    <a:lnTo>
                      <a:pt x="5942" y="4191"/>
                    </a:lnTo>
                    <a:lnTo>
                      <a:pt x="5905" y="4229"/>
                    </a:lnTo>
                    <a:lnTo>
                      <a:pt x="5847" y="4267"/>
                    </a:lnTo>
                    <a:lnTo>
                      <a:pt x="5772" y="4286"/>
                    </a:lnTo>
                    <a:lnTo>
                      <a:pt x="5734" y="4267"/>
                    </a:lnTo>
                    <a:lnTo>
                      <a:pt x="5696" y="4324"/>
                    </a:lnTo>
                    <a:lnTo>
                      <a:pt x="5620" y="4362"/>
                    </a:lnTo>
                    <a:lnTo>
                      <a:pt x="5448" y="4343"/>
                    </a:lnTo>
                    <a:lnTo>
                      <a:pt x="5334" y="4343"/>
                    </a:lnTo>
                    <a:lnTo>
                      <a:pt x="5239" y="4362"/>
                    </a:lnTo>
                    <a:lnTo>
                      <a:pt x="5162" y="4400"/>
                    </a:lnTo>
                    <a:lnTo>
                      <a:pt x="5086" y="4476"/>
                    </a:lnTo>
                    <a:lnTo>
                      <a:pt x="5010" y="4533"/>
                    </a:lnTo>
                    <a:lnTo>
                      <a:pt x="4953" y="4572"/>
                    </a:lnTo>
                    <a:lnTo>
                      <a:pt x="4896" y="4609"/>
                    </a:lnTo>
                    <a:lnTo>
                      <a:pt x="4800" y="4628"/>
                    </a:lnTo>
                    <a:lnTo>
                      <a:pt x="4705" y="4628"/>
                    </a:lnTo>
                    <a:lnTo>
                      <a:pt x="4610" y="4609"/>
                    </a:lnTo>
                    <a:lnTo>
                      <a:pt x="4534" y="4572"/>
                    </a:lnTo>
                    <a:lnTo>
                      <a:pt x="4458" y="4514"/>
                    </a:lnTo>
                    <a:lnTo>
                      <a:pt x="4363" y="4457"/>
                    </a:lnTo>
                    <a:lnTo>
                      <a:pt x="4267" y="4419"/>
                    </a:lnTo>
                    <a:lnTo>
                      <a:pt x="4153" y="4419"/>
                    </a:lnTo>
                    <a:lnTo>
                      <a:pt x="4038" y="4438"/>
                    </a:lnTo>
                    <a:lnTo>
                      <a:pt x="3906" y="4495"/>
                    </a:lnTo>
                    <a:lnTo>
                      <a:pt x="3829" y="4514"/>
                    </a:lnTo>
                    <a:lnTo>
                      <a:pt x="3753" y="4514"/>
                    </a:lnTo>
                    <a:lnTo>
                      <a:pt x="3696" y="4476"/>
                    </a:lnTo>
                    <a:lnTo>
                      <a:pt x="3601" y="4400"/>
                    </a:lnTo>
                    <a:lnTo>
                      <a:pt x="3525" y="4343"/>
                    </a:lnTo>
                    <a:lnTo>
                      <a:pt x="3448" y="4381"/>
                    </a:lnTo>
                    <a:lnTo>
                      <a:pt x="3448" y="4286"/>
                    </a:lnTo>
                    <a:lnTo>
                      <a:pt x="3448" y="4229"/>
                    </a:lnTo>
                    <a:lnTo>
                      <a:pt x="3410" y="4171"/>
                    </a:lnTo>
                    <a:lnTo>
                      <a:pt x="3372" y="4152"/>
                    </a:lnTo>
                    <a:lnTo>
                      <a:pt x="3334" y="4171"/>
                    </a:lnTo>
                    <a:lnTo>
                      <a:pt x="3277" y="4191"/>
                    </a:lnTo>
                    <a:lnTo>
                      <a:pt x="3220" y="4152"/>
                    </a:lnTo>
                    <a:lnTo>
                      <a:pt x="3144" y="4038"/>
                    </a:lnTo>
                    <a:lnTo>
                      <a:pt x="3010" y="3943"/>
                    </a:lnTo>
                    <a:lnTo>
                      <a:pt x="2991" y="3924"/>
                    </a:lnTo>
                    <a:lnTo>
                      <a:pt x="2972" y="3657"/>
                    </a:lnTo>
                    <a:lnTo>
                      <a:pt x="2953" y="3543"/>
                    </a:lnTo>
                    <a:lnTo>
                      <a:pt x="2915" y="3467"/>
                    </a:lnTo>
                    <a:lnTo>
                      <a:pt x="2553" y="3105"/>
                    </a:lnTo>
                    <a:lnTo>
                      <a:pt x="2477" y="3048"/>
                    </a:lnTo>
                    <a:lnTo>
                      <a:pt x="2438" y="3048"/>
                    </a:lnTo>
                    <a:lnTo>
                      <a:pt x="2382" y="3048"/>
                    </a:lnTo>
                    <a:lnTo>
                      <a:pt x="2343" y="3028"/>
                    </a:lnTo>
                    <a:lnTo>
                      <a:pt x="2210" y="2933"/>
                    </a:lnTo>
                    <a:lnTo>
                      <a:pt x="2115" y="2800"/>
                    </a:lnTo>
                    <a:lnTo>
                      <a:pt x="2077" y="2762"/>
                    </a:lnTo>
                    <a:lnTo>
                      <a:pt x="2057" y="2743"/>
                    </a:lnTo>
                    <a:lnTo>
                      <a:pt x="1962" y="2724"/>
                    </a:lnTo>
                    <a:lnTo>
                      <a:pt x="1886" y="2667"/>
                    </a:lnTo>
                    <a:lnTo>
                      <a:pt x="1848" y="2647"/>
                    </a:lnTo>
                    <a:lnTo>
                      <a:pt x="1658" y="2667"/>
                    </a:lnTo>
                    <a:lnTo>
                      <a:pt x="1600" y="2647"/>
                    </a:lnTo>
                    <a:lnTo>
                      <a:pt x="1581" y="2628"/>
                    </a:lnTo>
                    <a:lnTo>
                      <a:pt x="1524" y="2571"/>
                    </a:lnTo>
                    <a:lnTo>
                      <a:pt x="1505" y="2552"/>
                    </a:lnTo>
                    <a:lnTo>
                      <a:pt x="1486" y="2533"/>
                    </a:lnTo>
                    <a:lnTo>
                      <a:pt x="1429" y="2533"/>
                    </a:lnTo>
                    <a:lnTo>
                      <a:pt x="1391" y="2514"/>
                    </a:lnTo>
                    <a:lnTo>
                      <a:pt x="1353" y="2495"/>
                    </a:lnTo>
                    <a:lnTo>
                      <a:pt x="1277" y="2495"/>
                    </a:lnTo>
                    <a:lnTo>
                      <a:pt x="1143" y="2514"/>
                    </a:lnTo>
                    <a:lnTo>
                      <a:pt x="1124" y="2533"/>
                    </a:lnTo>
                    <a:lnTo>
                      <a:pt x="1048" y="2571"/>
                    </a:lnTo>
                    <a:lnTo>
                      <a:pt x="1010" y="2571"/>
                    </a:lnTo>
                    <a:lnTo>
                      <a:pt x="858" y="2533"/>
                    </a:lnTo>
                    <a:lnTo>
                      <a:pt x="801" y="2495"/>
                    </a:lnTo>
                    <a:lnTo>
                      <a:pt x="762" y="2438"/>
                    </a:lnTo>
                    <a:lnTo>
                      <a:pt x="724" y="2400"/>
                    </a:lnTo>
                    <a:lnTo>
                      <a:pt x="686" y="2381"/>
                    </a:lnTo>
                    <a:lnTo>
                      <a:pt x="591" y="2381"/>
                    </a:lnTo>
                    <a:lnTo>
                      <a:pt x="515" y="2343"/>
                    </a:lnTo>
                    <a:lnTo>
                      <a:pt x="496" y="2343"/>
                    </a:lnTo>
                    <a:lnTo>
                      <a:pt x="401" y="2362"/>
                    </a:lnTo>
                    <a:lnTo>
                      <a:pt x="381" y="2362"/>
                    </a:lnTo>
                    <a:lnTo>
                      <a:pt x="362" y="2381"/>
                    </a:lnTo>
                    <a:lnTo>
                      <a:pt x="325" y="2381"/>
                    </a:lnTo>
                    <a:lnTo>
                      <a:pt x="267" y="2362"/>
                    </a:lnTo>
                    <a:lnTo>
                      <a:pt x="191" y="2343"/>
                    </a:lnTo>
                    <a:lnTo>
                      <a:pt x="172" y="2343"/>
                    </a:lnTo>
                    <a:lnTo>
                      <a:pt x="153" y="2324"/>
                    </a:lnTo>
                    <a:lnTo>
                      <a:pt x="153" y="2286"/>
                    </a:lnTo>
                    <a:lnTo>
                      <a:pt x="134" y="2266"/>
                    </a:lnTo>
                    <a:lnTo>
                      <a:pt x="96" y="2248"/>
                    </a:lnTo>
                    <a:lnTo>
                      <a:pt x="58" y="2190"/>
                    </a:lnTo>
                    <a:lnTo>
                      <a:pt x="0" y="2000"/>
                    </a:lnTo>
                    <a:lnTo>
                      <a:pt x="0" y="1962"/>
                    </a:lnTo>
                    <a:lnTo>
                      <a:pt x="39" y="1924"/>
                    </a:lnTo>
                    <a:lnTo>
                      <a:pt x="58" y="1905"/>
                    </a:lnTo>
                    <a:lnTo>
                      <a:pt x="76" y="1885"/>
                    </a:lnTo>
                    <a:lnTo>
                      <a:pt x="76" y="1867"/>
                    </a:lnTo>
                    <a:lnTo>
                      <a:pt x="96" y="1809"/>
                    </a:lnTo>
                    <a:lnTo>
                      <a:pt x="115" y="1771"/>
                    </a:lnTo>
                    <a:lnTo>
                      <a:pt x="153" y="1714"/>
                    </a:lnTo>
                    <a:lnTo>
                      <a:pt x="305" y="1562"/>
                    </a:lnTo>
                    <a:lnTo>
                      <a:pt x="325" y="1524"/>
                    </a:lnTo>
                    <a:lnTo>
                      <a:pt x="343" y="1504"/>
                    </a:lnTo>
                    <a:lnTo>
                      <a:pt x="343" y="1467"/>
                    </a:lnTo>
                    <a:lnTo>
                      <a:pt x="362" y="1467"/>
                    </a:lnTo>
                    <a:lnTo>
                      <a:pt x="439" y="1448"/>
                    </a:lnTo>
                    <a:lnTo>
                      <a:pt x="496" y="1428"/>
                    </a:lnTo>
                    <a:lnTo>
                      <a:pt x="534" y="1390"/>
                    </a:lnTo>
                    <a:lnTo>
                      <a:pt x="553" y="1352"/>
                    </a:lnTo>
                    <a:lnTo>
                      <a:pt x="553" y="1295"/>
                    </a:lnTo>
                    <a:lnTo>
                      <a:pt x="553" y="1276"/>
                    </a:lnTo>
                    <a:lnTo>
                      <a:pt x="515" y="1257"/>
                    </a:lnTo>
                    <a:lnTo>
                      <a:pt x="496" y="1238"/>
                    </a:lnTo>
                    <a:lnTo>
                      <a:pt x="496" y="1200"/>
                    </a:lnTo>
                    <a:lnTo>
                      <a:pt x="515" y="1162"/>
                    </a:lnTo>
                    <a:lnTo>
                      <a:pt x="515" y="1143"/>
                    </a:lnTo>
                    <a:lnTo>
                      <a:pt x="553" y="1105"/>
                    </a:lnTo>
                    <a:lnTo>
                      <a:pt x="572" y="1086"/>
                    </a:lnTo>
                    <a:lnTo>
                      <a:pt x="591" y="1086"/>
                    </a:lnTo>
                    <a:lnTo>
                      <a:pt x="610" y="1067"/>
                    </a:lnTo>
                    <a:lnTo>
                      <a:pt x="629" y="1028"/>
                    </a:lnTo>
                    <a:lnTo>
                      <a:pt x="572" y="1010"/>
                    </a:lnTo>
                    <a:lnTo>
                      <a:pt x="553" y="991"/>
                    </a:lnTo>
                    <a:lnTo>
                      <a:pt x="534" y="952"/>
                    </a:lnTo>
                    <a:lnTo>
                      <a:pt x="515" y="933"/>
                    </a:lnTo>
                    <a:lnTo>
                      <a:pt x="496" y="914"/>
                    </a:lnTo>
                    <a:lnTo>
                      <a:pt x="477" y="876"/>
                    </a:lnTo>
                    <a:lnTo>
                      <a:pt x="496" y="857"/>
                    </a:lnTo>
                    <a:lnTo>
                      <a:pt x="515" y="800"/>
                    </a:lnTo>
                    <a:lnTo>
                      <a:pt x="515" y="762"/>
                    </a:lnTo>
                    <a:lnTo>
                      <a:pt x="496" y="743"/>
                    </a:lnTo>
                    <a:lnTo>
                      <a:pt x="477" y="724"/>
                    </a:lnTo>
                    <a:lnTo>
                      <a:pt x="496" y="705"/>
                    </a:lnTo>
                    <a:lnTo>
                      <a:pt x="496" y="686"/>
                    </a:lnTo>
                    <a:lnTo>
                      <a:pt x="496" y="629"/>
                    </a:lnTo>
                    <a:lnTo>
                      <a:pt x="515" y="610"/>
                    </a:lnTo>
                    <a:lnTo>
                      <a:pt x="515" y="590"/>
                    </a:lnTo>
                    <a:lnTo>
                      <a:pt x="553" y="571"/>
                    </a:lnTo>
                    <a:lnTo>
                      <a:pt x="610" y="552"/>
                    </a:lnTo>
                    <a:lnTo>
                      <a:pt x="629" y="533"/>
                    </a:lnTo>
                    <a:lnTo>
                      <a:pt x="610" y="514"/>
                    </a:lnTo>
                    <a:lnTo>
                      <a:pt x="705" y="438"/>
                    </a:lnTo>
                    <a:lnTo>
                      <a:pt x="743" y="438"/>
                    </a:lnTo>
                    <a:lnTo>
                      <a:pt x="1067" y="495"/>
                    </a:lnTo>
                    <a:lnTo>
                      <a:pt x="1086" y="495"/>
                    </a:lnTo>
                    <a:lnTo>
                      <a:pt x="1124" y="457"/>
                    </a:lnTo>
                    <a:lnTo>
                      <a:pt x="1143" y="457"/>
                    </a:lnTo>
                    <a:lnTo>
                      <a:pt x="1163" y="438"/>
                    </a:lnTo>
                    <a:lnTo>
                      <a:pt x="1200" y="457"/>
                    </a:lnTo>
                    <a:lnTo>
                      <a:pt x="1410" y="438"/>
                    </a:lnTo>
                    <a:lnTo>
                      <a:pt x="1429" y="419"/>
                    </a:lnTo>
                    <a:lnTo>
                      <a:pt x="1429" y="400"/>
                    </a:lnTo>
                    <a:lnTo>
                      <a:pt x="1410" y="381"/>
                    </a:lnTo>
                    <a:lnTo>
                      <a:pt x="1467" y="381"/>
                    </a:lnTo>
                    <a:lnTo>
                      <a:pt x="1524" y="419"/>
                    </a:lnTo>
                    <a:lnTo>
                      <a:pt x="1563" y="438"/>
                    </a:lnTo>
                    <a:lnTo>
                      <a:pt x="1600" y="457"/>
                    </a:lnTo>
                    <a:lnTo>
                      <a:pt x="1658" y="457"/>
                    </a:lnTo>
                    <a:lnTo>
                      <a:pt x="1696" y="438"/>
                    </a:lnTo>
                    <a:lnTo>
                      <a:pt x="1753" y="419"/>
                    </a:lnTo>
                    <a:lnTo>
                      <a:pt x="1810" y="419"/>
                    </a:lnTo>
                    <a:lnTo>
                      <a:pt x="1886" y="495"/>
                    </a:lnTo>
                    <a:lnTo>
                      <a:pt x="1943" y="590"/>
                    </a:lnTo>
                    <a:lnTo>
                      <a:pt x="2020" y="686"/>
                    </a:lnTo>
                    <a:lnTo>
                      <a:pt x="2153" y="705"/>
                    </a:lnTo>
                    <a:lnTo>
                      <a:pt x="2172" y="686"/>
                    </a:lnTo>
                    <a:lnTo>
                      <a:pt x="2191" y="686"/>
                    </a:lnTo>
                    <a:lnTo>
                      <a:pt x="2306" y="590"/>
                    </a:lnTo>
                    <a:lnTo>
                      <a:pt x="2343" y="571"/>
                    </a:lnTo>
                    <a:lnTo>
                      <a:pt x="2382" y="552"/>
                    </a:lnTo>
                    <a:lnTo>
                      <a:pt x="2438" y="533"/>
                    </a:lnTo>
                    <a:lnTo>
                      <a:pt x="2534" y="514"/>
                    </a:lnTo>
                    <a:lnTo>
                      <a:pt x="2705" y="514"/>
                    </a:lnTo>
                    <a:lnTo>
                      <a:pt x="2743" y="495"/>
                    </a:lnTo>
                    <a:lnTo>
                      <a:pt x="2801" y="476"/>
                    </a:lnTo>
                    <a:lnTo>
                      <a:pt x="3086" y="209"/>
                    </a:lnTo>
                    <a:lnTo>
                      <a:pt x="3144" y="153"/>
                    </a:lnTo>
                    <a:lnTo>
                      <a:pt x="3181" y="76"/>
                    </a:lnTo>
                    <a:lnTo>
                      <a:pt x="3200" y="1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6" name="Freeform 29">
                <a:extLst>
                  <a:ext uri="{FF2B5EF4-FFF2-40B4-BE49-F238E27FC236}">
                    <a16:creationId xmlns:a16="http://schemas.microsoft.com/office/drawing/2014/main" id="{105067D7-BFC3-0241-9E8C-780E7EBF6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6788" y="6961188"/>
                <a:ext cx="9134475" cy="7151687"/>
              </a:xfrm>
              <a:custGeom>
                <a:avLst/>
                <a:gdLst>
                  <a:gd name="T0" fmla="*/ 227198330 w 25373"/>
                  <a:gd name="T1" fmla="*/ 298691916 h 19867"/>
                  <a:gd name="T2" fmla="*/ 535659755 w 25373"/>
                  <a:gd name="T3" fmla="*/ 259168469 h 19867"/>
                  <a:gd name="T4" fmla="*/ 730586276 w 25373"/>
                  <a:gd name="T5" fmla="*/ 441882606 h 19867"/>
                  <a:gd name="T6" fmla="*/ 787483331 w 25373"/>
                  <a:gd name="T7" fmla="*/ 125956014 h 19867"/>
                  <a:gd name="T8" fmla="*/ 1009627153 w 25373"/>
                  <a:gd name="T9" fmla="*/ 37061196 h 19867"/>
                  <a:gd name="T10" fmla="*/ 1172541431 w 25373"/>
                  <a:gd name="T11" fmla="*/ 103667603 h 19867"/>
                  <a:gd name="T12" fmla="*/ 1305905198 w 25373"/>
                  <a:gd name="T13" fmla="*/ 165349509 h 19867"/>
                  <a:gd name="T14" fmla="*/ 1530511833 w 25373"/>
                  <a:gd name="T15" fmla="*/ 123364171 h 19867"/>
                  <a:gd name="T16" fmla="*/ 1626808489 w 25373"/>
                  <a:gd name="T17" fmla="*/ 54295873 h 19867"/>
                  <a:gd name="T18" fmla="*/ 1757710163 w 25373"/>
                  <a:gd name="T19" fmla="*/ 187637919 h 19867"/>
                  <a:gd name="T20" fmla="*/ 1942786874 w 25373"/>
                  <a:gd name="T21" fmla="*/ 407283301 h 19867"/>
                  <a:gd name="T22" fmla="*/ 1989704156 w 25373"/>
                  <a:gd name="T23" fmla="*/ 582351861 h 19867"/>
                  <a:gd name="T24" fmla="*/ 2147483646 w 25373"/>
                  <a:gd name="T25" fmla="*/ 518207705 h 19867"/>
                  <a:gd name="T26" fmla="*/ 2147483646 w 25373"/>
                  <a:gd name="T27" fmla="*/ 382662592 h 19867"/>
                  <a:gd name="T28" fmla="*/ 2147483646 w 25373"/>
                  <a:gd name="T29" fmla="*/ 397435017 h 19867"/>
                  <a:gd name="T30" fmla="*/ 2147483646 w 25373"/>
                  <a:gd name="T31" fmla="*/ 330699018 h 19867"/>
                  <a:gd name="T32" fmla="*/ 2147483646 w 25373"/>
                  <a:gd name="T33" fmla="*/ 340547661 h 19867"/>
                  <a:gd name="T34" fmla="*/ 2147483646 w 25373"/>
                  <a:gd name="T35" fmla="*/ 306078308 h 19867"/>
                  <a:gd name="T36" fmla="*/ 2147483646 w 25373"/>
                  <a:gd name="T37" fmla="*/ 649087861 h 19867"/>
                  <a:gd name="T38" fmla="*/ 2147483646 w 25373"/>
                  <a:gd name="T39" fmla="*/ 693405498 h 19867"/>
                  <a:gd name="T40" fmla="*/ 2147483646 w 25373"/>
                  <a:gd name="T41" fmla="*/ 1071143947 h 19867"/>
                  <a:gd name="T42" fmla="*/ 2147483646 w 25373"/>
                  <a:gd name="T43" fmla="*/ 1290789329 h 19867"/>
                  <a:gd name="T44" fmla="*/ 2147483646 w 25373"/>
                  <a:gd name="T45" fmla="*/ 1443828303 h 19867"/>
                  <a:gd name="T46" fmla="*/ 2147483646 w 25373"/>
                  <a:gd name="T47" fmla="*/ 1401842965 h 19867"/>
                  <a:gd name="T48" fmla="*/ 2147483646 w 25373"/>
                  <a:gd name="T49" fmla="*/ 1809126626 h 19867"/>
                  <a:gd name="T50" fmla="*/ 2127993188 w 25373"/>
                  <a:gd name="T51" fmla="*/ 2046136276 h 19867"/>
                  <a:gd name="T52" fmla="*/ 1856469631 w 25373"/>
                  <a:gd name="T53" fmla="*/ 2147483646 h 19867"/>
                  <a:gd name="T54" fmla="*/ 1661413507 w 25373"/>
                  <a:gd name="T55" fmla="*/ 2147483646 h 19867"/>
                  <a:gd name="T56" fmla="*/ 1449119495 w 25373"/>
                  <a:gd name="T57" fmla="*/ 2147483646 h 19867"/>
                  <a:gd name="T58" fmla="*/ 1091149094 w 25373"/>
                  <a:gd name="T59" fmla="*/ 2147483646 h 19867"/>
                  <a:gd name="T60" fmla="*/ 1063931792 w 25373"/>
                  <a:gd name="T61" fmla="*/ 1964627851 h 19867"/>
                  <a:gd name="T62" fmla="*/ 1367597555 w 25373"/>
                  <a:gd name="T63" fmla="*/ 1912793870 h 19867"/>
                  <a:gd name="T64" fmla="*/ 1493574324 w 25373"/>
                  <a:gd name="T65" fmla="*/ 1747444361 h 19867"/>
                  <a:gd name="T66" fmla="*/ 1404664666 w 25373"/>
                  <a:gd name="T67" fmla="*/ 1515358852 h 19867"/>
                  <a:gd name="T68" fmla="*/ 1533103888 w 25373"/>
                  <a:gd name="T69" fmla="*/ 1473503107 h 19867"/>
                  <a:gd name="T70" fmla="*/ 1545416511 w 25373"/>
                  <a:gd name="T71" fmla="*/ 1698072630 h 19867"/>
                  <a:gd name="T72" fmla="*/ 1619421131 w 25373"/>
                  <a:gd name="T73" fmla="*/ 1505510569 h 19867"/>
                  <a:gd name="T74" fmla="*/ 1881094877 w 25373"/>
                  <a:gd name="T75" fmla="*/ 1587018994 h 19867"/>
                  <a:gd name="T76" fmla="*/ 1705867976 w 25373"/>
                  <a:gd name="T77" fmla="*/ 1359987219 h 19867"/>
                  <a:gd name="T78" fmla="*/ 1493574324 w 25373"/>
                  <a:gd name="T79" fmla="*/ 1248803991 h 19867"/>
                  <a:gd name="T80" fmla="*/ 1616958678 w 25373"/>
                  <a:gd name="T81" fmla="*/ 1019310326 h 19867"/>
                  <a:gd name="T82" fmla="*/ 1700943071 w 25373"/>
                  <a:gd name="T83" fmla="*/ 851368974 h 19867"/>
                  <a:gd name="T84" fmla="*/ 1629271301 w 25373"/>
                  <a:gd name="T85" fmla="*/ 750293213 h 19867"/>
                  <a:gd name="T86" fmla="*/ 1352822480 w 25373"/>
                  <a:gd name="T87" fmla="*/ 767527890 h 19867"/>
                  <a:gd name="T88" fmla="*/ 1308368011 w 25373"/>
                  <a:gd name="T89" fmla="*/ 846574424 h 19867"/>
                  <a:gd name="T90" fmla="*/ 1236825483 w 25373"/>
                  <a:gd name="T91" fmla="*/ 1006999791 h 19867"/>
                  <a:gd name="T92" fmla="*/ 943009891 w 25373"/>
                  <a:gd name="T93" fmla="*/ 1132825853 h 19867"/>
                  <a:gd name="T94" fmla="*/ 723328521 w 25373"/>
                  <a:gd name="T95" fmla="*/ 1011794341 h 19867"/>
                  <a:gd name="T96" fmla="*/ 619514545 w 25373"/>
                  <a:gd name="T97" fmla="*/ 900740705 h 19867"/>
                  <a:gd name="T98" fmla="*/ 506109604 w 25373"/>
                  <a:gd name="T99" fmla="*/ 942725683 h 19867"/>
                  <a:gd name="T100" fmla="*/ 412145438 w 25373"/>
                  <a:gd name="T101" fmla="*/ 1098226908 h 19867"/>
                  <a:gd name="T102" fmla="*/ 325957798 w 25373"/>
                  <a:gd name="T103" fmla="*/ 888430170 h 19867"/>
                  <a:gd name="T104" fmla="*/ 200110992 w 25373"/>
                  <a:gd name="T105" fmla="*/ 760141497 h 19867"/>
                  <a:gd name="T106" fmla="*/ 1742935088 w 25373"/>
                  <a:gd name="T107" fmla="*/ 486070651 h 19867"/>
                  <a:gd name="T108" fmla="*/ 1742935088 w 25373"/>
                  <a:gd name="T109" fmla="*/ 574965469 h 19867"/>
                  <a:gd name="T110" fmla="*/ 1777410144 w 25373"/>
                  <a:gd name="T111" fmla="*/ 491124385 h 19867"/>
                  <a:gd name="T112" fmla="*/ 881317534 w 25373"/>
                  <a:gd name="T113" fmla="*/ 352987788 h 19867"/>
                  <a:gd name="T114" fmla="*/ 733178332 w 25373"/>
                  <a:gd name="T115" fmla="*/ 508359061 h 19867"/>
                  <a:gd name="T116" fmla="*/ 745490955 w 25373"/>
                  <a:gd name="T117" fmla="*/ 574965469 h 19867"/>
                  <a:gd name="T118" fmla="*/ 804720859 w 25373"/>
                  <a:gd name="T119" fmla="*/ 577427720 h 19867"/>
                  <a:gd name="T120" fmla="*/ 2147483646 w 25373"/>
                  <a:gd name="T121" fmla="*/ 449139047 h 19867"/>
                  <a:gd name="T122" fmla="*/ 2147483646 w 25373"/>
                  <a:gd name="T123" fmla="*/ 426980228 h 198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5373" h="19867">
                    <a:moveTo>
                      <a:pt x="76" y="5180"/>
                    </a:moveTo>
                    <a:lnTo>
                      <a:pt x="96" y="5104"/>
                    </a:lnTo>
                    <a:lnTo>
                      <a:pt x="57" y="4266"/>
                    </a:lnTo>
                    <a:lnTo>
                      <a:pt x="0" y="3429"/>
                    </a:lnTo>
                    <a:lnTo>
                      <a:pt x="134" y="3429"/>
                    </a:lnTo>
                    <a:lnTo>
                      <a:pt x="686" y="3466"/>
                    </a:lnTo>
                    <a:lnTo>
                      <a:pt x="762" y="3466"/>
                    </a:lnTo>
                    <a:lnTo>
                      <a:pt x="819" y="3429"/>
                    </a:lnTo>
                    <a:lnTo>
                      <a:pt x="858" y="3371"/>
                    </a:lnTo>
                    <a:lnTo>
                      <a:pt x="877" y="3314"/>
                    </a:lnTo>
                    <a:lnTo>
                      <a:pt x="914" y="3276"/>
                    </a:lnTo>
                    <a:lnTo>
                      <a:pt x="934" y="3200"/>
                    </a:lnTo>
                    <a:lnTo>
                      <a:pt x="1048" y="2704"/>
                    </a:lnTo>
                    <a:lnTo>
                      <a:pt x="1105" y="2152"/>
                    </a:lnTo>
                    <a:lnTo>
                      <a:pt x="1181" y="2114"/>
                    </a:lnTo>
                    <a:lnTo>
                      <a:pt x="1239" y="2114"/>
                    </a:lnTo>
                    <a:lnTo>
                      <a:pt x="1353" y="2095"/>
                    </a:lnTo>
                    <a:lnTo>
                      <a:pt x="1391" y="2114"/>
                    </a:lnTo>
                    <a:lnTo>
                      <a:pt x="1467" y="2152"/>
                    </a:lnTo>
                    <a:lnTo>
                      <a:pt x="1600" y="2267"/>
                    </a:lnTo>
                    <a:lnTo>
                      <a:pt x="1676" y="2305"/>
                    </a:lnTo>
                    <a:lnTo>
                      <a:pt x="1753" y="2305"/>
                    </a:lnTo>
                    <a:lnTo>
                      <a:pt x="2077" y="1943"/>
                    </a:lnTo>
                    <a:lnTo>
                      <a:pt x="2191" y="1752"/>
                    </a:lnTo>
                    <a:lnTo>
                      <a:pt x="2362" y="1219"/>
                    </a:lnTo>
                    <a:lnTo>
                      <a:pt x="2343" y="1162"/>
                    </a:lnTo>
                    <a:lnTo>
                      <a:pt x="2286" y="1124"/>
                    </a:lnTo>
                    <a:lnTo>
                      <a:pt x="2267" y="1067"/>
                    </a:lnTo>
                    <a:lnTo>
                      <a:pt x="2286" y="1028"/>
                    </a:lnTo>
                    <a:lnTo>
                      <a:pt x="2648" y="1067"/>
                    </a:lnTo>
                    <a:lnTo>
                      <a:pt x="2704" y="1067"/>
                    </a:lnTo>
                    <a:lnTo>
                      <a:pt x="2704" y="1104"/>
                    </a:lnTo>
                    <a:lnTo>
                      <a:pt x="2704" y="1181"/>
                    </a:lnTo>
                    <a:lnTo>
                      <a:pt x="2704" y="1257"/>
                    </a:lnTo>
                    <a:lnTo>
                      <a:pt x="2742" y="1295"/>
                    </a:lnTo>
                    <a:lnTo>
                      <a:pt x="2818" y="1295"/>
                    </a:lnTo>
                    <a:lnTo>
                      <a:pt x="3047" y="1276"/>
                    </a:lnTo>
                    <a:lnTo>
                      <a:pt x="3143" y="1276"/>
                    </a:lnTo>
                    <a:lnTo>
                      <a:pt x="3275" y="1295"/>
                    </a:lnTo>
                    <a:lnTo>
                      <a:pt x="3333" y="1295"/>
                    </a:lnTo>
                    <a:lnTo>
                      <a:pt x="3390" y="1295"/>
                    </a:lnTo>
                    <a:lnTo>
                      <a:pt x="3447" y="1333"/>
                    </a:lnTo>
                    <a:lnTo>
                      <a:pt x="3542" y="1409"/>
                    </a:lnTo>
                    <a:lnTo>
                      <a:pt x="4133" y="2000"/>
                    </a:lnTo>
                    <a:lnTo>
                      <a:pt x="4514" y="2476"/>
                    </a:lnTo>
                    <a:lnTo>
                      <a:pt x="4666" y="2609"/>
                    </a:lnTo>
                    <a:lnTo>
                      <a:pt x="4780" y="2590"/>
                    </a:lnTo>
                    <a:lnTo>
                      <a:pt x="4819" y="2609"/>
                    </a:lnTo>
                    <a:lnTo>
                      <a:pt x="4857" y="2648"/>
                    </a:lnTo>
                    <a:lnTo>
                      <a:pt x="4914" y="2781"/>
                    </a:lnTo>
                    <a:lnTo>
                      <a:pt x="4914" y="2819"/>
                    </a:lnTo>
                    <a:lnTo>
                      <a:pt x="4914" y="2971"/>
                    </a:lnTo>
                    <a:lnTo>
                      <a:pt x="4952" y="3009"/>
                    </a:lnTo>
                    <a:lnTo>
                      <a:pt x="4990" y="3029"/>
                    </a:lnTo>
                    <a:lnTo>
                      <a:pt x="5028" y="3029"/>
                    </a:lnTo>
                    <a:lnTo>
                      <a:pt x="5104" y="3029"/>
                    </a:lnTo>
                    <a:lnTo>
                      <a:pt x="5219" y="3029"/>
                    </a:lnTo>
                    <a:lnTo>
                      <a:pt x="5276" y="3029"/>
                    </a:lnTo>
                    <a:lnTo>
                      <a:pt x="5295" y="3048"/>
                    </a:lnTo>
                    <a:lnTo>
                      <a:pt x="5314" y="3085"/>
                    </a:lnTo>
                    <a:lnTo>
                      <a:pt x="5352" y="3143"/>
                    </a:lnTo>
                    <a:lnTo>
                      <a:pt x="5447" y="3314"/>
                    </a:lnTo>
                    <a:lnTo>
                      <a:pt x="5485" y="3352"/>
                    </a:lnTo>
                    <a:lnTo>
                      <a:pt x="5505" y="3371"/>
                    </a:lnTo>
                    <a:lnTo>
                      <a:pt x="5600" y="3352"/>
                    </a:lnTo>
                    <a:lnTo>
                      <a:pt x="5637" y="3410"/>
                    </a:lnTo>
                    <a:lnTo>
                      <a:pt x="5695" y="3580"/>
                    </a:lnTo>
                    <a:lnTo>
                      <a:pt x="5752" y="3618"/>
                    </a:lnTo>
                    <a:lnTo>
                      <a:pt x="6171" y="3067"/>
                    </a:lnTo>
                    <a:lnTo>
                      <a:pt x="6247" y="2838"/>
                    </a:lnTo>
                    <a:lnTo>
                      <a:pt x="6285" y="2628"/>
                    </a:lnTo>
                    <a:lnTo>
                      <a:pt x="6267" y="2457"/>
                    </a:lnTo>
                    <a:lnTo>
                      <a:pt x="6190" y="2381"/>
                    </a:lnTo>
                    <a:lnTo>
                      <a:pt x="6133" y="2343"/>
                    </a:lnTo>
                    <a:lnTo>
                      <a:pt x="5942" y="2114"/>
                    </a:lnTo>
                    <a:lnTo>
                      <a:pt x="5847" y="2038"/>
                    </a:lnTo>
                    <a:lnTo>
                      <a:pt x="5847" y="2019"/>
                    </a:lnTo>
                    <a:lnTo>
                      <a:pt x="5904" y="1981"/>
                    </a:lnTo>
                    <a:lnTo>
                      <a:pt x="5942" y="1943"/>
                    </a:lnTo>
                    <a:lnTo>
                      <a:pt x="5942" y="1866"/>
                    </a:lnTo>
                    <a:lnTo>
                      <a:pt x="5904" y="1810"/>
                    </a:lnTo>
                    <a:lnTo>
                      <a:pt x="5886" y="1752"/>
                    </a:lnTo>
                    <a:lnTo>
                      <a:pt x="5904" y="1467"/>
                    </a:lnTo>
                    <a:lnTo>
                      <a:pt x="5886" y="952"/>
                    </a:lnTo>
                    <a:lnTo>
                      <a:pt x="5904" y="952"/>
                    </a:lnTo>
                    <a:lnTo>
                      <a:pt x="5962" y="990"/>
                    </a:lnTo>
                    <a:lnTo>
                      <a:pt x="6018" y="990"/>
                    </a:lnTo>
                    <a:lnTo>
                      <a:pt x="6076" y="972"/>
                    </a:lnTo>
                    <a:lnTo>
                      <a:pt x="6190" y="914"/>
                    </a:lnTo>
                    <a:lnTo>
                      <a:pt x="6438" y="723"/>
                    </a:lnTo>
                    <a:lnTo>
                      <a:pt x="6533" y="609"/>
                    </a:lnTo>
                    <a:lnTo>
                      <a:pt x="6685" y="362"/>
                    </a:lnTo>
                    <a:lnTo>
                      <a:pt x="6743" y="305"/>
                    </a:lnTo>
                    <a:lnTo>
                      <a:pt x="6838" y="190"/>
                    </a:lnTo>
                    <a:lnTo>
                      <a:pt x="6895" y="152"/>
                    </a:lnTo>
                    <a:lnTo>
                      <a:pt x="6952" y="133"/>
                    </a:lnTo>
                    <a:lnTo>
                      <a:pt x="7142" y="114"/>
                    </a:lnTo>
                    <a:lnTo>
                      <a:pt x="7047" y="400"/>
                    </a:lnTo>
                    <a:lnTo>
                      <a:pt x="7047" y="438"/>
                    </a:lnTo>
                    <a:lnTo>
                      <a:pt x="7066" y="457"/>
                    </a:lnTo>
                    <a:lnTo>
                      <a:pt x="7105" y="476"/>
                    </a:lnTo>
                    <a:lnTo>
                      <a:pt x="7161" y="495"/>
                    </a:lnTo>
                    <a:lnTo>
                      <a:pt x="7200" y="514"/>
                    </a:lnTo>
                    <a:lnTo>
                      <a:pt x="7276" y="495"/>
                    </a:lnTo>
                    <a:lnTo>
                      <a:pt x="7333" y="362"/>
                    </a:lnTo>
                    <a:lnTo>
                      <a:pt x="7371" y="343"/>
                    </a:lnTo>
                    <a:lnTo>
                      <a:pt x="7619" y="210"/>
                    </a:lnTo>
                    <a:lnTo>
                      <a:pt x="7676" y="210"/>
                    </a:lnTo>
                    <a:lnTo>
                      <a:pt x="7790" y="286"/>
                    </a:lnTo>
                    <a:lnTo>
                      <a:pt x="7962" y="343"/>
                    </a:lnTo>
                    <a:lnTo>
                      <a:pt x="8019" y="400"/>
                    </a:lnTo>
                    <a:lnTo>
                      <a:pt x="8304" y="495"/>
                    </a:lnTo>
                    <a:lnTo>
                      <a:pt x="8362" y="495"/>
                    </a:lnTo>
                    <a:lnTo>
                      <a:pt x="8400" y="476"/>
                    </a:lnTo>
                    <a:lnTo>
                      <a:pt x="8438" y="438"/>
                    </a:lnTo>
                    <a:lnTo>
                      <a:pt x="8457" y="381"/>
                    </a:lnTo>
                    <a:lnTo>
                      <a:pt x="8476" y="324"/>
                    </a:lnTo>
                    <a:lnTo>
                      <a:pt x="8514" y="229"/>
                    </a:lnTo>
                    <a:lnTo>
                      <a:pt x="8609" y="286"/>
                    </a:lnTo>
                    <a:lnTo>
                      <a:pt x="8647" y="324"/>
                    </a:lnTo>
                    <a:lnTo>
                      <a:pt x="8705" y="343"/>
                    </a:lnTo>
                    <a:lnTo>
                      <a:pt x="8895" y="343"/>
                    </a:lnTo>
                    <a:lnTo>
                      <a:pt x="8952" y="362"/>
                    </a:lnTo>
                    <a:lnTo>
                      <a:pt x="8952" y="438"/>
                    </a:lnTo>
                    <a:lnTo>
                      <a:pt x="8914" y="533"/>
                    </a:lnTo>
                    <a:lnTo>
                      <a:pt x="8876" y="609"/>
                    </a:lnTo>
                    <a:lnTo>
                      <a:pt x="8914" y="723"/>
                    </a:lnTo>
                    <a:lnTo>
                      <a:pt x="8990" y="781"/>
                    </a:lnTo>
                    <a:lnTo>
                      <a:pt x="9009" y="800"/>
                    </a:lnTo>
                    <a:lnTo>
                      <a:pt x="9028" y="800"/>
                    </a:lnTo>
                    <a:lnTo>
                      <a:pt x="9047" y="800"/>
                    </a:lnTo>
                    <a:lnTo>
                      <a:pt x="9086" y="800"/>
                    </a:lnTo>
                    <a:lnTo>
                      <a:pt x="9123" y="800"/>
                    </a:lnTo>
                    <a:lnTo>
                      <a:pt x="9162" y="819"/>
                    </a:lnTo>
                    <a:lnTo>
                      <a:pt x="9219" y="838"/>
                    </a:lnTo>
                    <a:lnTo>
                      <a:pt x="9238" y="857"/>
                    </a:lnTo>
                    <a:lnTo>
                      <a:pt x="9238" y="895"/>
                    </a:lnTo>
                    <a:lnTo>
                      <a:pt x="9238" y="952"/>
                    </a:lnTo>
                    <a:lnTo>
                      <a:pt x="9257" y="990"/>
                    </a:lnTo>
                    <a:lnTo>
                      <a:pt x="9276" y="1028"/>
                    </a:lnTo>
                    <a:lnTo>
                      <a:pt x="9295" y="1048"/>
                    </a:lnTo>
                    <a:lnTo>
                      <a:pt x="9314" y="1067"/>
                    </a:lnTo>
                    <a:lnTo>
                      <a:pt x="9333" y="1048"/>
                    </a:lnTo>
                    <a:lnTo>
                      <a:pt x="9371" y="1028"/>
                    </a:lnTo>
                    <a:lnTo>
                      <a:pt x="9390" y="972"/>
                    </a:lnTo>
                    <a:lnTo>
                      <a:pt x="9390" y="933"/>
                    </a:lnTo>
                    <a:lnTo>
                      <a:pt x="9447" y="933"/>
                    </a:lnTo>
                    <a:lnTo>
                      <a:pt x="9543" y="933"/>
                    </a:lnTo>
                    <a:lnTo>
                      <a:pt x="9638" y="972"/>
                    </a:lnTo>
                    <a:lnTo>
                      <a:pt x="9904" y="1086"/>
                    </a:lnTo>
                    <a:lnTo>
                      <a:pt x="9943" y="1124"/>
                    </a:lnTo>
                    <a:lnTo>
                      <a:pt x="10000" y="1200"/>
                    </a:lnTo>
                    <a:lnTo>
                      <a:pt x="10076" y="1276"/>
                    </a:lnTo>
                    <a:lnTo>
                      <a:pt x="10095" y="1314"/>
                    </a:lnTo>
                    <a:lnTo>
                      <a:pt x="10133" y="1371"/>
                    </a:lnTo>
                    <a:lnTo>
                      <a:pt x="10400" y="1562"/>
                    </a:lnTo>
                    <a:lnTo>
                      <a:pt x="10438" y="1562"/>
                    </a:lnTo>
                    <a:lnTo>
                      <a:pt x="10533" y="1524"/>
                    </a:lnTo>
                    <a:lnTo>
                      <a:pt x="10571" y="1505"/>
                    </a:lnTo>
                    <a:lnTo>
                      <a:pt x="10590" y="1524"/>
                    </a:lnTo>
                    <a:lnTo>
                      <a:pt x="10628" y="1524"/>
                    </a:lnTo>
                    <a:lnTo>
                      <a:pt x="10647" y="1524"/>
                    </a:lnTo>
                    <a:lnTo>
                      <a:pt x="10666" y="1524"/>
                    </a:lnTo>
                    <a:lnTo>
                      <a:pt x="10876" y="1409"/>
                    </a:lnTo>
                    <a:lnTo>
                      <a:pt x="10895" y="1371"/>
                    </a:lnTo>
                    <a:lnTo>
                      <a:pt x="10933" y="1333"/>
                    </a:lnTo>
                    <a:lnTo>
                      <a:pt x="10933" y="1314"/>
                    </a:lnTo>
                    <a:lnTo>
                      <a:pt x="10952" y="1314"/>
                    </a:lnTo>
                    <a:lnTo>
                      <a:pt x="10991" y="1314"/>
                    </a:lnTo>
                    <a:lnTo>
                      <a:pt x="11047" y="1295"/>
                    </a:lnTo>
                    <a:lnTo>
                      <a:pt x="11067" y="1295"/>
                    </a:lnTo>
                    <a:lnTo>
                      <a:pt x="11200" y="1200"/>
                    </a:lnTo>
                    <a:lnTo>
                      <a:pt x="11600" y="1009"/>
                    </a:lnTo>
                    <a:lnTo>
                      <a:pt x="11771" y="952"/>
                    </a:lnTo>
                    <a:lnTo>
                      <a:pt x="11809" y="952"/>
                    </a:lnTo>
                    <a:lnTo>
                      <a:pt x="11829" y="933"/>
                    </a:lnTo>
                    <a:lnTo>
                      <a:pt x="11905" y="857"/>
                    </a:lnTo>
                    <a:lnTo>
                      <a:pt x="11924" y="800"/>
                    </a:lnTo>
                    <a:lnTo>
                      <a:pt x="11943" y="781"/>
                    </a:lnTo>
                    <a:lnTo>
                      <a:pt x="11962" y="762"/>
                    </a:lnTo>
                    <a:lnTo>
                      <a:pt x="12038" y="743"/>
                    </a:lnTo>
                    <a:lnTo>
                      <a:pt x="12114" y="723"/>
                    </a:lnTo>
                    <a:lnTo>
                      <a:pt x="12152" y="723"/>
                    </a:lnTo>
                    <a:lnTo>
                      <a:pt x="12171" y="723"/>
                    </a:lnTo>
                    <a:lnTo>
                      <a:pt x="12247" y="743"/>
                    </a:lnTo>
                    <a:lnTo>
                      <a:pt x="12324" y="743"/>
                    </a:lnTo>
                    <a:lnTo>
                      <a:pt x="12400" y="723"/>
                    </a:lnTo>
                    <a:lnTo>
                      <a:pt x="12457" y="686"/>
                    </a:lnTo>
                    <a:lnTo>
                      <a:pt x="12495" y="628"/>
                    </a:lnTo>
                    <a:lnTo>
                      <a:pt x="12495" y="609"/>
                    </a:lnTo>
                    <a:lnTo>
                      <a:pt x="12495" y="571"/>
                    </a:lnTo>
                    <a:lnTo>
                      <a:pt x="12476" y="514"/>
                    </a:lnTo>
                    <a:lnTo>
                      <a:pt x="12476" y="476"/>
                    </a:lnTo>
                    <a:lnTo>
                      <a:pt x="12495" y="457"/>
                    </a:lnTo>
                    <a:lnTo>
                      <a:pt x="12514" y="438"/>
                    </a:lnTo>
                    <a:lnTo>
                      <a:pt x="12552" y="419"/>
                    </a:lnTo>
                    <a:lnTo>
                      <a:pt x="12571" y="400"/>
                    </a:lnTo>
                    <a:lnTo>
                      <a:pt x="12647" y="76"/>
                    </a:lnTo>
                    <a:lnTo>
                      <a:pt x="12647" y="57"/>
                    </a:lnTo>
                    <a:lnTo>
                      <a:pt x="12686" y="19"/>
                    </a:lnTo>
                    <a:lnTo>
                      <a:pt x="13353" y="0"/>
                    </a:lnTo>
                    <a:lnTo>
                      <a:pt x="13695" y="57"/>
                    </a:lnTo>
                    <a:lnTo>
                      <a:pt x="13733" y="95"/>
                    </a:lnTo>
                    <a:lnTo>
                      <a:pt x="13733" y="190"/>
                    </a:lnTo>
                    <a:lnTo>
                      <a:pt x="13619" y="781"/>
                    </a:lnTo>
                    <a:lnTo>
                      <a:pt x="13581" y="819"/>
                    </a:lnTo>
                    <a:lnTo>
                      <a:pt x="13390" y="933"/>
                    </a:lnTo>
                    <a:lnTo>
                      <a:pt x="13276" y="952"/>
                    </a:lnTo>
                    <a:lnTo>
                      <a:pt x="13162" y="933"/>
                    </a:lnTo>
                    <a:lnTo>
                      <a:pt x="13162" y="1009"/>
                    </a:lnTo>
                    <a:lnTo>
                      <a:pt x="13219" y="1067"/>
                    </a:lnTo>
                    <a:lnTo>
                      <a:pt x="13409" y="1143"/>
                    </a:lnTo>
                    <a:lnTo>
                      <a:pt x="13429" y="1162"/>
                    </a:lnTo>
                    <a:lnTo>
                      <a:pt x="13448" y="1181"/>
                    </a:lnTo>
                    <a:lnTo>
                      <a:pt x="13485" y="1200"/>
                    </a:lnTo>
                    <a:lnTo>
                      <a:pt x="13543" y="1276"/>
                    </a:lnTo>
                    <a:lnTo>
                      <a:pt x="13543" y="1295"/>
                    </a:lnTo>
                    <a:lnTo>
                      <a:pt x="13562" y="1448"/>
                    </a:lnTo>
                    <a:lnTo>
                      <a:pt x="13581" y="1600"/>
                    </a:lnTo>
                    <a:lnTo>
                      <a:pt x="13619" y="1714"/>
                    </a:lnTo>
                    <a:lnTo>
                      <a:pt x="13714" y="1847"/>
                    </a:lnTo>
                    <a:lnTo>
                      <a:pt x="13905" y="1924"/>
                    </a:lnTo>
                    <a:lnTo>
                      <a:pt x="14419" y="2038"/>
                    </a:lnTo>
                    <a:lnTo>
                      <a:pt x="14762" y="2191"/>
                    </a:lnTo>
                    <a:lnTo>
                      <a:pt x="14895" y="2381"/>
                    </a:lnTo>
                    <a:lnTo>
                      <a:pt x="15009" y="2572"/>
                    </a:lnTo>
                    <a:lnTo>
                      <a:pt x="15085" y="2686"/>
                    </a:lnTo>
                    <a:lnTo>
                      <a:pt x="15200" y="2724"/>
                    </a:lnTo>
                    <a:lnTo>
                      <a:pt x="15257" y="2704"/>
                    </a:lnTo>
                    <a:lnTo>
                      <a:pt x="15352" y="2724"/>
                    </a:lnTo>
                    <a:lnTo>
                      <a:pt x="15410" y="2762"/>
                    </a:lnTo>
                    <a:lnTo>
                      <a:pt x="15390" y="2838"/>
                    </a:lnTo>
                    <a:lnTo>
                      <a:pt x="15410" y="2857"/>
                    </a:lnTo>
                    <a:lnTo>
                      <a:pt x="15581" y="3029"/>
                    </a:lnTo>
                    <a:lnTo>
                      <a:pt x="15486" y="2990"/>
                    </a:lnTo>
                    <a:lnTo>
                      <a:pt x="15410" y="3009"/>
                    </a:lnTo>
                    <a:lnTo>
                      <a:pt x="15257" y="3124"/>
                    </a:lnTo>
                    <a:lnTo>
                      <a:pt x="15238" y="3124"/>
                    </a:lnTo>
                    <a:lnTo>
                      <a:pt x="14990" y="3143"/>
                    </a:lnTo>
                    <a:lnTo>
                      <a:pt x="14914" y="3143"/>
                    </a:lnTo>
                    <a:lnTo>
                      <a:pt x="14876" y="3143"/>
                    </a:lnTo>
                    <a:lnTo>
                      <a:pt x="14857" y="3181"/>
                    </a:lnTo>
                    <a:lnTo>
                      <a:pt x="14857" y="3257"/>
                    </a:lnTo>
                    <a:lnTo>
                      <a:pt x="14876" y="3371"/>
                    </a:lnTo>
                    <a:lnTo>
                      <a:pt x="14914" y="3466"/>
                    </a:lnTo>
                    <a:lnTo>
                      <a:pt x="14971" y="3505"/>
                    </a:lnTo>
                    <a:lnTo>
                      <a:pt x="15143" y="3542"/>
                    </a:lnTo>
                    <a:lnTo>
                      <a:pt x="15200" y="3580"/>
                    </a:lnTo>
                    <a:lnTo>
                      <a:pt x="15200" y="3675"/>
                    </a:lnTo>
                    <a:lnTo>
                      <a:pt x="15162" y="3770"/>
                    </a:lnTo>
                    <a:lnTo>
                      <a:pt x="14914" y="4171"/>
                    </a:lnTo>
                    <a:lnTo>
                      <a:pt x="14933" y="4342"/>
                    </a:lnTo>
                    <a:lnTo>
                      <a:pt x="14914" y="4380"/>
                    </a:lnTo>
                    <a:lnTo>
                      <a:pt x="14933" y="4437"/>
                    </a:lnTo>
                    <a:lnTo>
                      <a:pt x="15009" y="4589"/>
                    </a:lnTo>
                    <a:lnTo>
                      <a:pt x="15029" y="4628"/>
                    </a:lnTo>
                    <a:lnTo>
                      <a:pt x="15067" y="4647"/>
                    </a:lnTo>
                    <a:lnTo>
                      <a:pt x="15105" y="4666"/>
                    </a:lnTo>
                    <a:lnTo>
                      <a:pt x="15162" y="4666"/>
                    </a:lnTo>
                    <a:lnTo>
                      <a:pt x="15314" y="4513"/>
                    </a:lnTo>
                    <a:lnTo>
                      <a:pt x="15352" y="4494"/>
                    </a:lnTo>
                    <a:lnTo>
                      <a:pt x="15448" y="4532"/>
                    </a:lnTo>
                    <a:lnTo>
                      <a:pt x="15543" y="4684"/>
                    </a:lnTo>
                    <a:lnTo>
                      <a:pt x="15619" y="4723"/>
                    </a:lnTo>
                    <a:lnTo>
                      <a:pt x="15676" y="4704"/>
                    </a:lnTo>
                    <a:lnTo>
                      <a:pt x="15828" y="4608"/>
                    </a:lnTo>
                    <a:lnTo>
                      <a:pt x="15924" y="4552"/>
                    </a:lnTo>
                    <a:lnTo>
                      <a:pt x="16209" y="4456"/>
                    </a:lnTo>
                    <a:lnTo>
                      <a:pt x="16305" y="4399"/>
                    </a:lnTo>
                    <a:lnTo>
                      <a:pt x="16343" y="4304"/>
                    </a:lnTo>
                    <a:lnTo>
                      <a:pt x="16324" y="3713"/>
                    </a:lnTo>
                    <a:lnTo>
                      <a:pt x="16457" y="3618"/>
                    </a:lnTo>
                    <a:lnTo>
                      <a:pt x="16609" y="3599"/>
                    </a:lnTo>
                    <a:lnTo>
                      <a:pt x="16686" y="3599"/>
                    </a:lnTo>
                    <a:lnTo>
                      <a:pt x="16743" y="3637"/>
                    </a:lnTo>
                    <a:lnTo>
                      <a:pt x="16762" y="3675"/>
                    </a:lnTo>
                    <a:lnTo>
                      <a:pt x="16781" y="3809"/>
                    </a:lnTo>
                    <a:lnTo>
                      <a:pt x="16800" y="3846"/>
                    </a:lnTo>
                    <a:lnTo>
                      <a:pt x="16819" y="3885"/>
                    </a:lnTo>
                    <a:lnTo>
                      <a:pt x="16857" y="3923"/>
                    </a:lnTo>
                    <a:lnTo>
                      <a:pt x="16857" y="3942"/>
                    </a:lnTo>
                    <a:lnTo>
                      <a:pt x="16857" y="3999"/>
                    </a:lnTo>
                    <a:lnTo>
                      <a:pt x="16971" y="3999"/>
                    </a:lnTo>
                    <a:lnTo>
                      <a:pt x="17066" y="4018"/>
                    </a:lnTo>
                    <a:lnTo>
                      <a:pt x="17124" y="4075"/>
                    </a:lnTo>
                    <a:lnTo>
                      <a:pt x="17124" y="4208"/>
                    </a:lnTo>
                    <a:lnTo>
                      <a:pt x="17066" y="4399"/>
                    </a:lnTo>
                    <a:lnTo>
                      <a:pt x="17066" y="4456"/>
                    </a:lnTo>
                    <a:lnTo>
                      <a:pt x="17105" y="4475"/>
                    </a:lnTo>
                    <a:lnTo>
                      <a:pt x="17295" y="4361"/>
                    </a:lnTo>
                    <a:lnTo>
                      <a:pt x="17352" y="4304"/>
                    </a:lnTo>
                    <a:lnTo>
                      <a:pt x="17447" y="4113"/>
                    </a:lnTo>
                    <a:lnTo>
                      <a:pt x="17543" y="4113"/>
                    </a:lnTo>
                    <a:lnTo>
                      <a:pt x="17619" y="4056"/>
                    </a:lnTo>
                    <a:lnTo>
                      <a:pt x="17676" y="3999"/>
                    </a:lnTo>
                    <a:lnTo>
                      <a:pt x="17714" y="3904"/>
                    </a:lnTo>
                    <a:lnTo>
                      <a:pt x="17714" y="3846"/>
                    </a:lnTo>
                    <a:lnTo>
                      <a:pt x="17733" y="3790"/>
                    </a:lnTo>
                    <a:lnTo>
                      <a:pt x="17752" y="3751"/>
                    </a:lnTo>
                    <a:lnTo>
                      <a:pt x="17924" y="3580"/>
                    </a:lnTo>
                    <a:lnTo>
                      <a:pt x="17962" y="3524"/>
                    </a:lnTo>
                    <a:lnTo>
                      <a:pt x="18172" y="3219"/>
                    </a:lnTo>
                    <a:lnTo>
                      <a:pt x="18229" y="3124"/>
                    </a:lnTo>
                    <a:lnTo>
                      <a:pt x="18324" y="3029"/>
                    </a:lnTo>
                    <a:lnTo>
                      <a:pt x="18419" y="2953"/>
                    </a:lnTo>
                    <a:lnTo>
                      <a:pt x="18514" y="2914"/>
                    </a:lnTo>
                    <a:lnTo>
                      <a:pt x="18743" y="2876"/>
                    </a:lnTo>
                    <a:lnTo>
                      <a:pt x="18838" y="2857"/>
                    </a:lnTo>
                    <a:lnTo>
                      <a:pt x="18915" y="2800"/>
                    </a:lnTo>
                    <a:lnTo>
                      <a:pt x="18991" y="2724"/>
                    </a:lnTo>
                    <a:lnTo>
                      <a:pt x="19010" y="2724"/>
                    </a:lnTo>
                    <a:lnTo>
                      <a:pt x="19029" y="2724"/>
                    </a:lnTo>
                    <a:lnTo>
                      <a:pt x="19048" y="2724"/>
                    </a:lnTo>
                    <a:lnTo>
                      <a:pt x="19219" y="2724"/>
                    </a:lnTo>
                    <a:lnTo>
                      <a:pt x="19352" y="2686"/>
                    </a:lnTo>
                    <a:lnTo>
                      <a:pt x="19486" y="2686"/>
                    </a:lnTo>
                    <a:lnTo>
                      <a:pt x="19619" y="2762"/>
                    </a:lnTo>
                    <a:lnTo>
                      <a:pt x="19657" y="2838"/>
                    </a:lnTo>
                    <a:lnTo>
                      <a:pt x="19619" y="2876"/>
                    </a:lnTo>
                    <a:lnTo>
                      <a:pt x="19543" y="2895"/>
                    </a:lnTo>
                    <a:lnTo>
                      <a:pt x="19467" y="2895"/>
                    </a:lnTo>
                    <a:lnTo>
                      <a:pt x="19333" y="2857"/>
                    </a:lnTo>
                    <a:lnTo>
                      <a:pt x="19296" y="2876"/>
                    </a:lnTo>
                    <a:lnTo>
                      <a:pt x="19276" y="2933"/>
                    </a:lnTo>
                    <a:lnTo>
                      <a:pt x="19296" y="3009"/>
                    </a:lnTo>
                    <a:lnTo>
                      <a:pt x="19314" y="3067"/>
                    </a:lnTo>
                    <a:lnTo>
                      <a:pt x="19372" y="3105"/>
                    </a:lnTo>
                    <a:lnTo>
                      <a:pt x="19428" y="3124"/>
                    </a:lnTo>
                    <a:lnTo>
                      <a:pt x="19486" y="3124"/>
                    </a:lnTo>
                    <a:lnTo>
                      <a:pt x="19562" y="3105"/>
                    </a:lnTo>
                    <a:lnTo>
                      <a:pt x="19695" y="3067"/>
                    </a:lnTo>
                    <a:lnTo>
                      <a:pt x="19772" y="3009"/>
                    </a:lnTo>
                    <a:lnTo>
                      <a:pt x="19809" y="2990"/>
                    </a:lnTo>
                    <a:lnTo>
                      <a:pt x="19829" y="2990"/>
                    </a:lnTo>
                    <a:lnTo>
                      <a:pt x="19867" y="2990"/>
                    </a:lnTo>
                    <a:lnTo>
                      <a:pt x="19905" y="2971"/>
                    </a:lnTo>
                    <a:lnTo>
                      <a:pt x="19924" y="2971"/>
                    </a:lnTo>
                    <a:lnTo>
                      <a:pt x="19981" y="2914"/>
                    </a:lnTo>
                    <a:lnTo>
                      <a:pt x="20038" y="2876"/>
                    </a:lnTo>
                    <a:lnTo>
                      <a:pt x="20095" y="2838"/>
                    </a:lnTo>
                    <a:lnTo>
                      <a:pt x="20229" y="2800"/>
                    </a:lnTo>
                    <a:lnTo>
                      <a:pt x="20305" y="2762"/>
                    </a:lnTo>
                    <a:lnTo>
                      <a:pt x="20362" y="2724"/>
                    </a:lnTo>
                    <a:lnTo>
                      <a:pt x="20419" y="2686"/>
                    </a:lnTo>
                    <a:lnTo>
                      <a:pt x="20495" y="2590"/>
                    </a:lnTo>
                    <a:lnTo>
                      <a:pt x="20534" y="2572"/>
                    </a:lnTo>
                    <a:lnTo>
                      <a:pt x="20648" y="2552"/>
                    </a:lnTo>
                    <a:lnTo>
                      <a:pt x="20762" y="2552"/>
                    </a:lnTo>
                    <a:lnTo>
                      <a:pt x="21010" y="2590"/>
                    </a:lnTo>
                    <a:lnTo>
                      <a:pt x="21219" y="2686"/>
                    </a:lnTo>
                    <a:lnTo>
                      <a:pt x="21296" y="2686"/>
                    </a:lnTo>
                    <a:lnTo>
                      <a:pt x="21333" y="2648"/>
                    </a:lnTo>
                    <a:lnTo>
                      <a:pt x="21448" y="2572"/>
                    </a:lnTo>
                    <a:lnTo>
                      <a:pt x="21505" y="2533"/>
                    </a:lnTo>
                    <a:lnTo>
                      <a:pt x="21562" y="2514"/>
                    </a:lnTo>
                    <a:lnTo>
                      <a:pt x="21638" y="2514"/>
                    </a:lnTo>
                    <a:lnTo>
                      <a:pt x="21695" y="2514"/>
                    </a:lnTo>
                    <a:lnTo>
                      <a:pt x="21734" y="2572"/>
                    </a:lnTo>
                    <a:lnTo>
                      <a:pt x="21772" y="2628"/>
                    </a:lnTo>
                    <a:lnTo>
                      <a:pt x="21848" y="2648"/>
                    </a:lnTo>
                    <a:lnTo>
                      <a:pt x="21905" y="2667"/>
                    </a:lnTo>
                    <a:lnTo>
                      <a:pt x="21981" y="2648"/>
                    </a:lnTo>
                    <a:lnTo>
                      <a:pt x="22076" y="2609"/>
                    </a:lnTo>
                    <a:lnTo>
                      <a:pt x="22153" y="2609"/>
                    </a:lnTo>
                    <a:lnTo>
                      <a:pt x="22248" y="2609"/>
                    </a:lnTo>
                    <a:lnTo>
                      <a:pt x="22324" y="2609"/>
                    </a:lnTo>
                    <a:lnTo>
                      <a:pt x="22362" y="2590"/>
                    </a:lnTo>
                    <a:lnTo>
                      <a:pt x="22438" y="2628"/>
                    </a:lnTo>
                    <a:lnTo>
                      <a:pt x="22476" y="2628"/>
                    </a:lnTo>
                    <a:lnTo>
                      <a:pt x="22515" y="2628"/>
                    </a:lnTo>
                    <a:lnTo>
                      <a:pt x="22552" y="2628"/>
                    </a:lnTo>
                    <a:lnTo>
                      <a:pt x="22705" y="2552"/>
                    </a:lnTo>
                    <a:lnTo>
                      <a:pt x="22781" y="2552"/>
                    </a:lnTo>
                    <a:lnTo>
                      <a:pt x="22953" y="2628"/>
                    </a:lnTo>
                    <a:lnTo>
                      <a:pt x="23010" y="2572"/>
                    </a:lnTo>
                    <a:lnTo>
                      <a:pt x="23086" y="2514"/>
                    </a:lnTo>
                    <a:lnTo>
                      <a:pt x="23162" y="2438"/>
                    </a:lnTo>
                    <a:lnTo>
                      <a:pt x="23181" y="2381"/>
                    </a:lnTo>
                    <a:lnTo>
                      <a:pt x="23124" y="2286"/>
                    </a:lnTo>
                    <a:lnTo>
                      <a:pt x="23105" y="2247"/>
                    </a:lnTo>
                    <a:lnTo>
                      <a:pt x="23124" y="2228"/>
                    </a:lnTo>
                    <a:lnTo>
                      <a:pt x="23162" y="2191"/>
                    </a:lnTo>
                    <a:lnTo>
                      <a:pt x="23258" y="2152"/>
                    </a:lnTo>
                    <a:lnTo>
                      <a:pt x="23314" y="2114"/>
                    </a:lnTo>
                    <a:lnTo>
                      <a:pt x="23467" y="2114"/>
                    </a:lnTo>
                    <a:lnTo>
                      <a:pt x="23524" y="2095"/>
                    </a:lnTo>
                    <a:lnTo>
                      <a:pt x="23562" y="2038"/>
                    </a:lnTo>
                    <a:lnTo>
                      <a:pt x="23658" y="1962"/>
                    </a:lnTo>
                    <a:lnTo>
                      <a:pt x="23715" y="1924"/>
                    </a:lnTo>
                    <a:lnTo>
                      <a:pt x="23829" y="1962"/>
                    </a:lnTo>
                    <a:lnTo>
                      <a:pt x="23867" y="2076"/>
                    </a:lnTo>
                    <a:lnTo>
                      <a:pt x="23848" y="2362"/>
                    </a:lnTo>
                    <a:lnTo>
                      <a:pt x="23943" y="2381"/>
                    </a:lnTo>
                    <a:lnTo>
                      <a:pt x="24057" y="2495"/>
                    </a:lnTo>
                    <a:lnTo>
                      <a:pt x="24134" y="2628"/>
                    </a:lnTo>
                    <a:lnTo>
                      <a:pt x="24324" y="2990"/>
                    </a:lnTo>
                    <a:lnTo>
                      <a:pt x="24324" y="3029"/>
                    </a:lnTo>
                    <a:lnTo>
                      <a:pt x="24343" y="3085"/>
                    </a:lnTo>
                    <a:lnTo>
                      <a:pt x="24343" y="3124"/>
                    </a:lnTo>
                    <a:lnTo>
                      <a:pt x="24438" y="3410"/>
                    </a:lnTo>
                    <a:lnTo>
                      <a:pt x="24477" y="3466"/>
                    </a:lnTo>
                    <a:lnTo>
                      <a:pt x="24533" y="3524"/>
                    </a:lnTo>
                    <a:lnTo>
                      <a:pt x="24533" y="3542"/>
                    </a:lnTo>
                    <a:lnTo>
                      <a:pt x="24533" y="3618"/>
                    </a:lnTo>
                    <a:lnTo>
                      <a:pt x="24533" y="3675"/>
                    </a:lnTo>
                    <a:lnTo>
                      <a:pt x="24591" y="3790"/>
                    </a:lnTo>
                    <a:lnTo>
                      <a:pt x="24762" y="4075"/>
                    </a:lnTo>
                    <a:lnTo>
                      <a:pt x="24972" y="4285"/>
                    </a:lnTo>
                    <a:lnTo>
                      <a:pt x="25029" y="4342"/>
                    </a:lnTo>
                    <a:lnTo>
                      <a:pt x="25143" y="4437"/>
                    </a:lnTo>
                    <a:lnTo>
                      <a:pt x="25200" y="4475"/>
                    </a:lnTo>
                    <a:lnTo>
                      <a:pt x="25219" y="4589"/>
                    </a:lnTo>
                    <a:lnTo>
                      <a:pt x="25143" y="4875"/>
                    </a:lnTo>
                    <a:lnTo>
                      <a:pt x="25162" y="5009"/>
                    </a:lnTo>
                    <a:lnTo>
                      <a:pt x="25315" y="5161"/>
                    </a:lnTo>
                    <a:lnTo>
                      <a:pt x="25334" y="5218"/>
                    </a:lnTo>
                    <a:lnTo>
                      <a:pt x="25353" y="5275"/>
                    </a:lnTo>
                    <a:lnTo>
                      <a:pt x="25372" y="5351"/>
                    </a:lnTo>
                    <a:lnTo>
                      <a:pt x="25372" y="5446"/>
                    </a:lnTo>
                    <a:lnTo>
                      <a:pt x="25334" y="5580"/>
                    </a:lnTo>
                    <a:lnTo>
                      <a:pt x="25334" y="5656"/>
                    </a:lnTo>
                    <a:lnTo>
                      <a:pt x="25315" y="5732"/>
                    </a:lnTo>
                    <a:lnTo>
                      <a:pt x="25276" y="5771"/>
                    </a:lnTo>
                    <a:lnTo>
                      <a:pt x="25010" y="5827"/>
                    </a:lnTo>
                    <a:lnTo>
                      <a:pt x="24953" y="5866"/>
                    </a:lnTo>
                    <a:lnTo>
                      <a:pt x="24877" y="5980"/>
                    </a:lnTo>
                    <a:lnTo>
                      <a:pt x="24762" y="6399"/>
                    </a:lnTo>
                    <a:lnTo>
                      <a:pt x="24667" y="6513"/>
                    </a:lnTo>
                    <a:lnTo>
                      <a:pt x="24572" y="6494"/>
                    </a:lnTo>
                    <a:lnTo>
                      <a:pt x="24477" y="6380"/>
                    </a:lnTo>
                    <a:lnTo>
                      <a:pt x="24401" y="6247"/>
                    </a:lnTo>
                    <a:lnTo>
                      <a:pt x="24362" y="6094"/>
                    </a:lnTo>
                    <a:lnTo>
                      <a:pt x="24267" y="5618"/>
                    </a:lnTo>
                    <a:lnTo>
                      <a:pt x="24191" y="5485"/>
                    </a:lnTo>
                    <a:lnTo>
                      <a:pt x="24020" y="5428"/>
                    </a:lnTo>
                    <a:lnTo>
                      <a:pt x="23676" y="5351"/>
                    </a:lnTo>
                    <a:lnTo>
                      <a:pt x="23639" y="5314"/>
                    </a:lnTo>
                    <a:lnTo>
                      <a:pt x="23524" y="5123"/>
                    </a:lnTo>
                    <a:lnTo>
                      <a:pt x="23334" y="5161"/>
                    </a:lnTo>
                    <a:lnTo>
                      <a:pt x="23067" y="5390"/>
                    </a:lnTo>
                    <a:lnTo>
                      <a:pt x="22953" y="5523"/>
                    </a:lnTo>
                    <a:lnTo>
                      <a:pt x="22838" y="5656"/>
                    </a:lnTo>
                    <a:lnTo>
                      <a:pt x="22819" y="5732"/>
                    </a:lnTo>
                    <a:lnTo>
                      <a:pt x="22838" y="5904"/>
                    </a:lnTo>
                    <a:lnTo>
                      <a:pt x="22819" y="5980"/>
                    </a:lnTo>
                    <a:lnTo>
                      <a:pt x="22781" y="6056"/>
                    </a:lnTo>
                    <a:lnTo>
                      <a:pt x="22629" y="6285"/>
                    </a:lnTo>
                    <a:lnTo>
                      <a:pt x="22572" y="6418"/>
                    </a:lnTo>
                    <a:lnTo>
                      <a:pt x="22552" y="6589"/>
                    </a:lnTo>
                    <a:lnTo>
                      <a:pt x="22515" y="7295"/>
                    </a:lnTo>
                    <a:lnTo>
                      <a:pt x="22515" y="7371"/>
                    </a:lnTo>
                    <a:lnTo>
                      <a:pt x="22534" y="7427"/>
                    </a:lnTo>
                    <a:lnTo>
                      <a:pt x="22591" y="7523"/>
                    </a:lnTo>
                    <a:lnTo>
                      <a:pt x="22610" y="7637"/>
                    </a:lnTo>
                    <a:lnTo>
                      <a:pt x="22552" y="7808"/>
                    </a:lnTo>
                    <a:lnTo>
                      <a:pt x="22420" y="8094"/>
                    </a:lnTo>
                    <a:lnTo>
                      <a:pt x="22381" y="8228"/>
                    </a:lnTo>
                    <a:lnTo>
                      <a:pt x="22381" y="8266"/>
                    </a:lnTo>
                    <a:lnTo>
                      <a:pt x="22381" y="8342"/>
                    </a:lnTo>
                    <a:lnTo>
                      <a:pt x="22400" y="8494"/>
                    </a:lnTo>
                    <a:lnTo>
                      <a:pt x="22438" y="8590"/>
                    </a:lnTo>
                    <a:lnTo>
                      <a:pt x="22457" y="8628"/>
                    </a:lnTo>
                    <a:lnTo>
                      <a:pt x="23334" y="8971"/>
                    </a:lnTo>
                    <a:lnTo>
                      <a:pt x="23353" y="8990"/>
                    </a:lnTo>
                    <a:lnTo>
                      <a:pt x="23391" y="9180"/>
                    </a:lnTo>
                    <a:lnTo>
                      <a:pt x="23372" y="9313"/>
                    </a:lnTo>
                    <a:lnTo>
                      <a:pt x="23334" y="9447"/>
                    </a:lnTo>
                    <a:lnTo>
                      <a:pt x="23277" y="9523"/>
                    </a:lnTo>
                    <a:lnTo>
                      <a:pt x="23277" y="9561"/>
                    </a:lnTo>
                    <a:lnTo>
                      <a:pt x="23277" y="9580"/>
                    </a:lnTo>
                    <a:lnTo>
                      <a:pt x="23277" y="9656"/>
                    </a:lnTo>
                    <a:lnTo>
                      <a:pt x="23258" y="9694"/>
                    </a:lnTo>
                    <a:lnTo>
                      <a:pt x="23258" y="9713"/>
                    </a:lnTo>
                    <a:lnTo>
                      <a:pt x="23219" y="9789"/>
                    </a:lnTo>
                    <a:lnTo>
                      <a:pt x="23181" y="9866"/>
                    </a:lnTo>
                    <a:lnTo>
                      <a:pt x="23162" y="9885"/>
                    </a:lnTo>
                    <a:lnTo>
                      <a:pt x="23143" y="9904"/>
                    </a:lnTo>
                    <a:lnTo>
                      <a:pt x="23124" y="9923"/>
                    </a:lnTo>
                    <a:lnTo>
                      <a:pt x="23143" y="9961"/>
                    </a:lnTo>
                    <a:lnTo>
                      <a:pt x="23048" y="10018"/>
                    </a:lnTo>
                    <a:lnTo>
                      <a:pt x="23010" y="10056"/>
                    </a:lnTo>
                    <a:lnTo>
                      <a:pt x="22991" y="10133"/>
                    </a:lnTo>
                    <a:lnTo>
                      <a:pt x="22991" y="10151"/>
                    </a:lnTo>
                    <a:lnTo>
                      <a:pt x="22972" y="10190"/>
                    </a:lnTo>
                    <a:lnTo>
                      <a:pt x="22953" y="10228"/>
                    </a:lnTo>
                    <a:lnTo>
                      <a:pt x="22972" y="10285"/>
                    </a:lnTo>
                    <a:lnTo>
                      <a:pt x="22972" y="10323"/>
                    </a:lnTo>
                    <a:lnTo>
                      <a:pt x="22933" y="10361"/>
                    </a:lnTo>
                    <a:lnTo>
                      <a:pt x="22972" y="10418"/>
                    </a:lnTo>
                    <a:lnTo>
                      <a:pt x="22933" y="10475"/>
                    </a:lnTo>
                    <a:lnTo>
                      <a:pt x="22857" y="10590"/>
                    </a:lnTo>
                    <a:lnTo>
                      <a:pt x="22819" y="10799"/>
                    </a:lnTo>
                    <a:lnTo>
                      <a:pt x="22781" y="10856"/>
                    </a:lnTo>
                    <a:lnTo>
                      <a:pt x="22743" y="10913"/>
                    </a:lnTo>
                    <a:lnTo>
                      <a:pt x="22743" y="10932"/>
                    </a:lnTo>
                    <a:lnTo>
                      <a:pt x="22724" y="10952"/>
                    </a:lnTo>
                    <a:lnTo>
                      <a:pt x="22705" y="10990"/>
                    </a:lnTo>
                    <a:lnTo>
                      <a:pt x="22629" y="11066"/>
                    </a:lnTo>
                    <a:lnTo>
                      <a:pt x="22610" y="11085"/>
                    </a:lnTo>
                    <a:lnTo>
                      <a:pt x="22552" y="11104"/>
                    </a:lnTo>
                    <a:lnTo>
                      <a:pt x="22476" y="11142"/>
                    </a:lnTo>
                    <a:lnTo>
                      <a:pt x="22420" y="11161"/>
                    </a:lnTo>
                    <a:lnTo>
                      <a:pt x="22343" y="11161"/>
                    </a:lnTo>
                    <a:lnTo>
                      <a:pt x="22305" y="11066"/>
                    </a:lnTo>
                    <a:lnTo>
                      <a:pt x="22191" y="11066"/>
                    </a:lnTo>
                    <a:lnTo>
                      <a:pt x="22057" y="11142"/>
                    </a:lnTo>
                    <a:lnTo>
                      <a:pt x="21981" y="11237"/>
                    </a:lnTo>
                    <a:lnTo>
                      <a:pt x="21886" y="11428"/>
                    </a:lnTo>
                    <a:lnTo>
                      <a:pt x="21848" y="11485"/>
                    </a:lnTo>
                    <a:lnTo>
                      <a:pt x="21734" y="11542"/>
                    </a:lnTo>
                    <a:lnTo>
                      <a:pt x="21695" y="11599"/>
                    </a:lnTo>
                    <a:lnTo>
                      <a:pt x="21658" y="11656"/>
                    </a:lnTo>
                    <a:lnTo>
                      <a:pt x="21181" y="11180"/>
                    </a:lnTo>
                    <a:lnTo>
                      <a:pt x="21124" y="11142"/>
                    </a:lnTo>
                    <a:lnTo>
                      <a:pt x="21067" y="11104"/>
                    </a:lnTo>
                    <a:lnTo>
                      <a:pt x="20991" y="11085"/>
                    </a:lnTo>
                    <a:lnTo>
                      <a:pt x="20857" y="11047"/>
                    </a:lnTo>
                    <a:lnTo>
                      <a:pt x="20495" y="10856"/>
                    </a:lnTo>
                    <a:lnTo>
                      <a:pt x="20362" y="10780"/>
                    </a:lnTo>
                    <a:lnTo>
                      <a:pt x="20229" y="10704"/>
                    </a:lnTo>
                    <a:lnTo>
                      <a:pt x="20076" y="10723"/>
                    </a:lnTo>
                    <a:lnTo>
                      <a:pt x="20019" y="10761"/>
                    </a:lnTo>
                    <a:lnTo>
                      <a:pt x="19943" y="10818"/>
                    </a:lnTo>
                    <a:lnTo>
                      <a:pt x="19809" y="11008"/>
                    </a:lnTo>
                    <a:lnTo>
                      <a:pt x="19638" y="11161"/>
                    </a:lnTo>
                    <a:lnTo>
                      <a:pt x="19600" y="11237"/>
                    </a:lnTo>
                    <a:lnTo>
                      <a:pt x="19486" y="11428"/>
                    </a:lnTo>
                    <a:lnTo>
                      <a:pt x="19467" y="11504"/>
                    </a:lnTo>
                    <a:lnTo>
                      <a:pt x="19486" y="11637"/>
                    </a:lnTo>
                    <a:lnTo>
                      <a:pt x="19486" y="11751"/>
                    </a:lnTo>
                    <a:lnTo>
                      <a:pt x="19486" y="11828"/>
                    </a:lnTo>
                    <a:lnTo>
                      <a:pt x="19524" y="11885"/>
                    </a:lnTo>
                    <a:lnTo>
                      <a:pt x="19524" y="11942"/>
                    </a:lnTo>
                    <a:lnTo>
                      <a:pt x="19543" y="12018"/>
                    </a:lnTo>
                    <a:lnTo>
                      <a:pt x="19524" y="12095"/>
                    </a:lnTo>
                    <a:lnTo>
                      <a:pt x="19524" y="12171"/>
                    </a:lnTo>
                    <a:lnTo>
                      <a:pt x="19505" y="12247"/>
                    </a:lnTo>
                    <a:lnTo>
                      <a:pt x="19486" y="12380"/>
                    </a:lnTo>
                    <a:lnTo>
                      <a:pt x="19524" y="12933"/>
                    </a:lnTo>
                    <a:lnTo>
                      <a:pt x="19524" y="13161"/>
                    </a:lnTo>
                    <a:lnTo>
                      <a:pt x="19524" y="13256"/>
                    </a:lnTo>
                    <a:lnTo>
                      <a:pt x="19543" y="13333"/>
                    </a:lnTo>
                    <a:lnTo>
                      <a:pt x="19638" y="13580"/>
                    </a:lnTo>
                    <a:lnTo>
                      <a:pt x="19448" y="13732"/>
                    </a:lnTo>
                    <a:lnTo>
                      <a:pt x="19029" y="13961"/>
                    </a:lnTo>
                    <a:lnTo>
                      <a:pt x="18571" y="14380"/>
                    </a:lnTo>
                    <a:lnTo>
                      <a:pt x="18514" y="14399"/>
                    </a:lnTo>
                    <a:lnTo>
                      <a:pt x="18438" y="14418"/>
                    </a:lnTo>
                    <a:lnTo>
                      <a:pt x="18419" y="14418"/>
                    </a:lnTo>
                    <a:lnTo>
                      <a:pt x="18400" y="14437"/>
                    </a:lnTo>
                    <a:lnTo>
                      <a:pt x="18267" y="14437"/>
                    </a:lnTo>
                    <a:lnTo>
                      <a:pt x="18057" y="14475"/>
                    </a:lnTo>
                    <a:lnTo>
                      <a:pt x="17924" y="14494"/>
                    </a:lnTo>
                    <a:lnTo>
                      <a:pt x="17848" y="14513"/>
                    </a:lnTo>
                    <a:lnTo>
                      <a:pt x="17772" y="14513"/>
                    </a:lnTo>
                    <a:lnTo>
                      <a:pt x="17752" y="14513"/>
                    </a:lnTo>
                    <a:lnTo>
                      <a:pt x="17600" y="14571"/>
                    </a:lnTo>
                    <a:lnTo>
                      <a:pt x="17543" y="14571"/>
                    </a:lnTo>
                    <a:lnTo>
                      <a:pt x="17333" y="14533"/>
                    </a:lnTo>
                    <a:lnTo>
                      <a:pt x="17219" y="14494"/>
                    </a:lnTo>
                    <a:lnTo>
                      <a:pt x="17143" y="14437"/>
                    </a:lnTo>
                    <a:lnTo>
                      <a:pt x="17105" y="14437"/>
                    </a:lnTo>
                    <a:lnTo>
                      <a:pt x="17048" y="14494"/>
                    </a:lnTo>
                    <a:lnTo>
                      <a:pt x="16762" y="14875"/>
                    </a:lnTo>
                    <a:lnTo>
                      <a:pt x="16590" y="15333"/>
                    </a:lnTo>
                    <a:lnTo>
                      <a:pt x="16476" y="15542"/>
                    </a:lnTo>
                    <a:lnTo>
                      <a:pt x="16419" y="15790"/>
                    </a:lnTo>
                    <a:lnTo>
                      <a:pt x="16343" y="16018"/>
                    </a:lnTo>
                    <a:lnTo>
                      <a:pt x="16286" y="16342"/>
                    </a:lnTo>
                    <a:lnTo>
                      <a:pt x="16267" y="16513"/>
                    </a:lnTo>
                    <a:lnTo>
                      <a:pt x="16267" y="16590"/>
                    </a:lnTo>
                    <a:lnTo>
                      <a:pt x="15810" y="17637"/>
                    </a:lnTo>
                    <a:lnTo>
                      <a:pt x="15695" y="17752"/>
                    </a:lnTo>
                    <a:lnTo>
                      <a:pt x="15676" y="17790"/>
                    </a:lnTo>
                    <a:lnTo>
                      <a:pt x="15619" y="18057"/>
                    </a:lnTo>
                    <a:lnTo>
                      <a:pt x="15524" y="18304"/>
                    </a:lnTo>
                    <a:lnTo>
                      <a:pt x="15524" y="18361"/>
                    </a:lnTo>
                    <a:lnTo>
                      <a:pt x="15524" y="18419"/>
                    </a:lnTo>
                    <a:lnTo>
                      <a:pt x="15562" y="18533"/>
                    </a:lnTo>
                    <a:lnTo>
                      <a:pt x="15466" y="18704"/>
                    </a:lnTo>
                    <a:lnTo>
                      <a:pt x="15085" y="19390"/>
                    </a:lnTo>
                    <a:lnTo>
                      <a:pt x="14990" y="19504"/>
                    </a:lnTo>
                    <a:lnTo>
                      <a:pt x="14876" y="19580"/>
                    </a:lnTo>
                    <a:lnTo>
                      <a:pt x="14628" y="19675"/>
                    </a:lnTo>
                    <a:lnTo>
                      <a:pt x="14400" y="19809"/>
                    </a:lnTo>
                    <a:lnTo>
                      <a:pt x="14419" y="19828"/>
                    </a:lnTo>
                    <a:lnTo>
                      <a:pt x="14381" y="19866"/>
                    </a:lnTo>
                    <a:lnTo>
                      <a:pt x="14343" y="19847"/>
                    </a:lnTo>
                    <a:lnTo>
                      <a:pt x="14324" y="19828"/>
                    </a:lnTo>
                    <a:lnTo>
                      <a:pt x="14152" y="19866"/>
                    </a:lnTo>
                    <a:lnTo>
                      <a:pt x="14114" y="19866"/>
                    </a:lnTo>
                    <a:lnTo>
                      <a:pt x="14076" y="19847"/>
                    </a:lnTo>
                    <a:lnTo>
                      <a:pt x="14019" y="19847"/>
                    </a:lnTo>
                    <a:lnTo>
                      <a:pt x="13905" y="19866"/>
                    </a:lnTo>
                    <a:lnTo>
                      <a:pt x="13829" y="19866"/>
                    </a:lnTo>
                    <a:lnTo>
                      <a:pt x="13619" y="19809"/>
                    </a:lnTo>
                    <a:lnTo>
                      <a:pt x="13333" y="19733"/>
                    </a:lnTo>
                    <a:lnTo>
                      <a:pt x="13276" y="19714"/>
                    </a:lnTo>
                    <a:lnTo>
                      <a:pt x="13238" y="19657"/>
                    </a:lnTo>
                    <a:lnTo>
                      <a:pt x="13162" y="19561"/>
                    </a:lnTo>
                    <a:lnTo>
                      <a:pt x="13162" y="19580"/>
                    </a:lnTo>
                    <a:lnTo>
                      <a:pt x="13143" y="19618"/>
                    </a:lnTo>
                    <a:lnTo>
                      <a:pt x="13143" y="19638"/>
                    </a:lnTo>
                    <a:lnTo>
                      <a:pt x="12990" y="19638"/>
                    </a:lnTo>
                    <a:lnTo>
                      <a:pt x="12972" y="19618"/>
                    </a:lnTo>
                    <a:lnTo>
                      <a:pt x="12972" y="19599"/>
                    </a:lnTo>
                    <a:lnTo>
                      <a:pt x="12952" y="19599"/>
                    </a:lnTo>
                    <a:lnTo>
                      <a:pt x="12914" y="19618"/>
                    </a:lnTo>
                    <a:lnTo>
                      <a:pt x="12895" y="19618"/>
                    </a:lnTo>
                    <a:lnTo>
                      <a:pt x="12857" y="19599"/>
                    </a:lnTo>
                    <a:lnTo>
                      <a:pt x="12819" y="19599"/>
                    </a:lnTo>
                    <a:lnTo>
                      <a:pt x="12819" y="19580"/>
                    </a:lnTo>
                    <a:lnTo>
                      <a:pt x="12800" y="19561"/>
                    </a:lnTo>
                    <a:lnTo>
                      <a:pt x="12781" y="19523"/>
                    </a:lnTo>
                    <a:lnTo>
                      <a:pt x="12723" y="19485"/>
                    </a:lnTo>
                    <a:lnTo>
                      <a:pt x="12686" y="19485"/>
                    </a:lnTo>
                    <a:lnTo>
                      <a:pt x="12686" y="19523"/>
                    </a:lnTo>
                    <a:lnTo>
                      <a:pt x="12686" y="19542"/>
                    </a:lnTo>
                    <a:lnTo>
                      <a:pt x="12686" y="19561"/>
                    </a:lnTo>
                    <a:lnTo>
                      <a:pt x="12533" y="19618"/>
                    </a:lnTo>
                    <a:lnTo>
                      <a:pt x="12381" y="19638"/>
                    </a:lnTo>
                    <a:lnTo>
                      <a:pt x="12076" y="19599"/>
                    </a:lnTo>
                    <a:lnTo>
                      <a:pt x="11771" y="19561"/>
                    </a:lnTo>
                    <a:lnTo>
                      <a:pt x="11676" y="19580"/>
                    </a:lnTo>
                    <a:lnTo>
                      <a:pt x="11581" y="19599"/>
                    </a:lnTo>
                    <a:lnTo>
                      <a:pt x="11543" y="19580"/>
                    </a:lnTo>
                    <a:lnTo>
                      <a:pt x="11485" y="19523"/>
                    </a:lnTo>
                    <a:lnTo>
                      <a:pt x="11390" y="19504"/>
                    </a:lnTo>
                    <a:lnTo>
                      <a:pt x="11352" y="19485"/>
                    </a:lnTo>
                    <a:lnTo>
                      <a:pt x="11314" y="19428"/>
                    </a:lnTo>
                    <a:lnTo>
                      <a:pt x="11238" y="19313"/>
                    </a:lnTo>
                    <a:lnTo>
                      <a:pt x="11181" y="19257"/>
                    </a:lnTo>
                    <a:lnTo>
                      <a:pt x="11105" y="19199"/>
                    </a:lnTo>
                    <a:lnTo>
                      <a:pt x="10819" y="19028"/>
                    </a:lnTo>
                    <a:lnTo>
                      <a:pt x="10533" y="18837"/>
                    </a:lnTo>
                    <a:lnTo>
                      <a:pt x="10247" y="18647"/>
                    </a:lnTo>
                    <a:lnTo>
                      <a:pt x="9981" y="18475"/>
                    </a:lnTo>
                    <a:lnTo>
                      <a:pt x="9752" y="18342"/>
                    </a:lnTo>
                    <a:lnTo>
                      <a:pt x="9428" y="18114"/>
                    </a:lnTo>
                    <a:lnTo>
                      <a:pt x="9142" y="17942"/>
                    </a:lnTo>
                    <a:lnTo>
                      <a:pt x="8857" y="17752"/>
                    </a:lnTo>
                    <a:lnTo>
                      <a:pt x="8705" y="17657"/>
                    </a:lnTo>
                    <a:lnTo>
                      <a:pt x="8685" y="17657"/>
                    </a:lnTo>
                    <a:lnTo>
                      <a:pt x="8666" y="17657"/>
                    </a:lnTo>
                    <a:lnTo>
                      <a:pt x="8647" y="17657"/>
                    </a:lnTo>
                    <a:lnTo>
                      <a:pt x="8647" y="17637"/>
                    </a:lnTo>
                    <a:lnTo>
                      <a:pt x="8629" y="17580"/>
                    </a:lnTo>
                    <a:lnTo>
                      <a:pt x="8629" y="17542"/>
                    </a:lnTo>
                    <a:lnTo>
                      <a:pt x="8609" y="17523"/>
                    </a:lnTo>
                    <a:lnTo>
                      <a:pt x="8571" y="17523"/>
                    </a:lnTo>
                    <a:lnTo>
                      <a:pt x="8514" y="17523"/>
                    </a:lnTo>
                    <a:lnTo>
                      <a:pt x="8495" y="17504"/>
                    </a:lnTo>
                    <a:lnTo>
                      <a:pt x="8457" y="17428"/>
                    </a:lnTo>
                    <a:lnTo>
                      <a:pt x="8419" y="17409"/>
                    </a:lnTo>
                    <a:lnTo>
                      <a:pt x="8304" y="17371"/>
                    </a:lnTo>
                    <a:lnTo>
                      <a:pt x="8114" y="17276"/>
                    </a:lnTo>
                    <a:lnTo>
                      <a:pt x="7943" y="17237"/>
                    </a:lnTo>
                    <a:lnTo>
                      <a:pt x="7390" y="17237"/>
                    </a:lnTo>
                    <a:lnTo>
                      <a:pt x="7371" y="17237"/>
                    </a:lnTo>
                    <a:lnTo>
                      <a:pt x="7409" y="17200"/>
                    </a:lnTo>
                    <a:lnTo>
                      <a:pt x="7505" y="17161"/>
                    </a:lnTo>
                    <a:lnTo>
                      <a:pt x="7562" y="17123"/>
                    </a:lnTo>
                    <a:lnTo>
                      <a:pt x="7581" y="17104"/>
                    </a:lnTo>
                    <a:lnTo>
                      <a:pt x="7600" y="17085"/>
                    </a:lnTo>
                    <a:lnTo>
                      <a:pt x="7638" y="16971"/>
                    </a:lnTo>
                    <a:lnTo>
                      <a:pt x="7676" y="16856"/>
                    </a:lnTo>
                    <a:lnTo>
                      <a:pt x="7828" y="16647"/>
                    </a:lnTo>
                    <a:lnTo>
                      <a:pt x="8038" y="16380"/>
                    </a:lnTo>
                    <a:lnTo>
                      <a:pt x="8095" y="16228"/>
                    </a:lnTo>
                    <a:lnTo>
                      <a:pt x="8114" y="16057"/>
                    </a:lnTo>
                    <a:lnTo>
                      <a:pt x="8095" y="15980"/>
                    </a:lnTo>
                    <a:lnTo>
                      <a:pt x="8038" y="15847"/>
                    </a:lnTo>
                    <a:lnTo>
                      <a:pt x="8019" y="15771"/>
                    </a:lnTo>
                    <a:lnTo>
                      <a:pt x="8019" y="15713"/>
                    </a:lnTo>
                    <a:lnTo>
                      <a:pt x="8152" y="15275"/>
                    </a:lnTo>
                    <a:lnTo>
                      <a:pt x="8209" y="15161"/>
                    </a:lnTo>
                    <a:lnTo>
                      <a:pt x="8304" y="15066"/>
                    </a:lnTo>
                    <a:lnTo>
                      <a:pt x="8362" y="15028"/>
                    </a:lnTo>
                    <a:lnTo>
                      <a:pt x="8438" y="15009"/>
                    </a:lnTo>
                    <a:lnTo>
                      <a:pt x="8647" y="15047"/>
                    </a:lnTo>
                    <a:lnTo>
                      <a:pt x="8724" y="15047"/>
                    </a:lnTo>
                    <a:lnTo>
                      <a:pt x="8990" y="15009"/>
                    </a:lnTo>
                    <a:lnTo>
                      <a:pt x="9047" y="15009"/>
                    </a:lnTo>
                    <a:lnTo>
                      <a:pt x="9123" y="15009"/>
                    </a:lnTo>
                    <a:lnTo>
                      <a:pt x="9200" y="15028"/>
                    </a:lnTo>
                    <a:lnTo>
                      <a:pt x="9314" y="15104"/>
                    </a:lnTo>
                    <a:lnTo>
                      <a:pt x="9390" y="15123"/>
                    </a:lnTo>
                    <a:lnTo>
                      <a:pt x="9543" y="15123"/>
                    </a:lnTo>
                    <a:lnTo>
                      <a:pt x="9695" y="15066"/>
                    </a:lnTo>
                    <a:lnTo>
                      <a:pt x="9981" y="14914"/>
                    </a:lnTo>
                    <a:lnTo>
                      <a:pt x="10095" y="14856"/>
                    </a:lnTo>
                    <a:lnTo>
                      <a:pt x="10171" y="14838"/>
                    </a:lnTo>
                    <a:lnTo>
                      <a:pt x="10209" y="14799"/>
                    </a:lnTo>
                    <a:lnTo>
                      <a:pt x="10247" y="14742"/>
                    </a:lnTo>
                    <a:lnTo>
                      <a:pt x="10285" y="14704"/>
                    </a:lnTo>
                    <a:lnTo>
                      <a:pt x="10361" y="14685"/>
                    </a:lnTo>
                    <a:lnTo>
                      <a:pt x="10419" y="14704"/>
                    </a:lnTo>
                    <a:lnTo>
                      <a:pt x="10552" y="14761"/>
                    </a:lnTo>
                    <a:lnTo>
                      <a:pt x="10686" y="14799"/>
                    </a:lnTo>
                    <a:lnTo>
                      <a:pt x="10742" y="14838"/>
                    </a:lnTo>
                    <a:lnTo>
                      <a:pt x="10800" y="14875"/>
                    </a:lnTo>
                    <a:lnTo>
                      <a:pt x="10857" y="14914"/>
                    </a:lnTo>
                    <a:lnTo>
                      <a:pt x="10933" y="14914"/>
                    </a:lnTo>
                    <a:lnTo>
                      <a:pt x="10971" y="14875"/>
                    </a:lnTo>
                    <a:lnTo>
                      <a:pt x="10991" y="14818"/>
                    </a:lnTo>
                    <a:lnTo>
                      <a:pt x="10991" y="14761"/>
                    </a:lnTo>
                    <a:lnTo>
                      <a:pt x="10971" y="14609"/>
                    </a:lnTo>
                    <a:lnTo>
                      <a:pt x="10991" y="14552"/>
                    </a:lnTo>
                    <a:lnTo>
                      <a:pt x="11009" y="14494"/>
                    </a:lnTo>
                    <a:lnTo>
                      <a:pt x="11047" y="14437"/>
                    </a:lnTo>
                    <a:lnTo>
                      <a:pt x="11086" y="14304"/>
                    </a:lnTo>
                    <a:lnTo>
                      <a:pt x="11123" y="14152"/>
                    </a:lnTo>
                    <a:lnTo>
                      <a:pt x="11123" y="14018"/>
                    </a:lnTo>
                    <a:lnTo>
                      <a:pt x="11067" y="13809"/>
                    </a:lnTo>
                    <a:lnTo>
                      <a:pt x="11086" y="13751"/>
                    </a:lnTo>
                    <a:lnTo>
                      <a:pt x="11143" y="13714"/>
                    </a:lnTo>
                    <a:lnTo>
                      <a:pt x="11276" y="13695"/>
                    </a:lnTo>
                    <a:lnTo>
                      <a:pt x="11467" y="13599"/>
                    </a:lnTo>
                    <a:lnTo>
                      <a:pt x="11504" y="13561"/>
                    </a:lnTo>
                    <a:lnTo>
                      <a:pt x="11524" y="13485"/>
                    </a:lnTo>
                    <a:lnTo>
                      <a:pt x="11504" y="13409"/>
                    </a:lnTo>
                    <a:lnTo>
                      <a:pt x="11448" y="13390"/>
                    </a:lnTo>
                    <a:lnTo>
                      <a:pt x="11371" y="13352"/>
                    </a:lnTo>
                    <a:lnTo>
                      <a:pt x="11333" y="13314"/>
                    </a:lnTo>
                    <a:lnTo>
                      <a:pt x="11295" y="13256"/>
                    </a:lnTo>
                    <a:lnTo>
                      <a:pt x="11276" y="13123"/>
                    </a:lnTo>
                    <a:lnTo>
                      <a:pt x="11219" y="12989"/>
                    </a:lnTo>
                    <a:lnTo>
                      <a:pt x="11200" y="12933"/>
                    </a:lnTo>
                    <a:lnTo>
                      <a:pt x="11181" y="12875"/>
                    </a:lnTo>
                    <a:lnTo>
                      <a:pt x="11105" y="12837"/>
                    </a:lnTo>
                    <a:lnTo>
                      <a:pt x="10819" y="12723"/>
                    </a:lnTo>
                    <a:lnTo>
                      <a:pt x="10724" y="12704"/>
                    </a:lnTo>
                    <a:lnTo>
                      <a:pt x="10666" y="12685"/>
                    </a:lnTo>
                    <a:lnTo>
                      <a:pt x="10647" y="12647"/>
                    </a:lnTo>
                    <a:lnTo>
                      <a:pt x="10647" y="12571"/>
                    </a:lnTo>
                    <a:lnTo>
                      <a:pt x="10610" y="12361"/>
                    </a:lnTo>
                    <a:lnTo>
                      <a:pt x="10628" y="12285"/>
                    </a:lnTo>
                    <a:lnTo>
                      <a:pt x="10647" y="12228"/>
                    </a:lnTo>
                    <a:lnTo>
                      <a:pt x="10724" y="12114"/>
                    </a:lnTo>
                    <a:lnTo>
                      <a:pt x="10781" y="11999"/>
                    </a:lnTo>
                    <a:lnTo>
                      <a:pt x="10838" y="11847"/>
                    </a:lnTo>
                    <a:lnTo>
                      <a:pt x="10838" y="11694"/>
                    </a:lnTo>
                    <a:lnTo>
                      <a:pt x="10781" y="11599"/>
                    </a:lnTo>
                    <a:lnTo>
                      <a:pt x="10686" y="11485"/>
                    </a:lnTo>
                    <a:lnTo>
                      <a:pt x="10686" y="11352"/>
                    </a:lnTo>
                    <a:lnTo>
                      <a:pt x="10742" y="11237"/>
                    </a:lnTo>
                    <a:lnTo>
                      <a:pt x="10876" y="11047"/>
                    </a:lnTo>
                    <a:lnTo>
                      <a:pt x="10914" y="11008"/>
                    </a:lnTo>
                    <a:lnTo>
                      <a:pt x="10971" y="11008"/>
                    </a:lnTo>
                    <a:lnTo>
                      <a:pt x="11047" y="11047"/>
                    </a:lnTo>
                    <a:lnTo>
                      <a:pt x="11047" y="11066"/>
                    </a:lnTo>
                    <a:lnTo>
                      <a:pt x="11143" y="11066"/>
                    </a:lnTo>
                    <a:lnTo>
                      <a:pt x="11181" y="11066"/>
                    </a:lnTo>
                    <a:lnTo>
                      <a:pt x="11257" y="11047"/>
                    </a:lnTo>
                    <a:lnTo>
                      <a:pt x="11314" y="11047"/>
                    </a:lnTo>
                    <a:lnTo>
                      <a:pt x="11352" y="11085"/>
                    </a:lnTo>
                    <a:lnTo>
                      <a:pt x="11409" y="11142"/>
                    </a:lnTo>
                    <a:lnTo>
                      <a:pt x="11467" y="11161"/>
                    </a:lnTo>
                    <a:lnTo>
                      <a:pt x="11485" y="11180"/>
                    </a:lnTo>
                    <a:lnTo>
                      <a:pt x="11600" y="11257"/>
                    </a:lnTo>
                    <a:lnTo>
                      <a:pt x="11657" y="11294"/>
                    </a:lnTo>
                    <a:lnTo>
                      <a:pt x="11733" y="11389"/>
                    </a:lnTo>
                    <a:lnTo>
                      <a:pt x="11771" y="11389"/>
                    </a:lnTo>
                    <a:lnTo>
                      <a:pt x="11829" y="11371"/>
                    </a:lnTo>
                    <a:lnTo>
                      <a:pt x="11885" y="11371"/>
                    </a:lnTo>
                    <a:lnTo>
                      <a:pt x="11943" y="11371"/>
                    </a:lnTo>
                    <a:lnTo>
                      <a:pt x="12000" y="11371"/>
                    </a:lnTo>
                    <a:lnTo>
                      <a:pt x="12095" y="11466"/>
                    </a:lnTo>
                    <a:lnTo>
                      <a:pt x="12114" y="11599"/>
                    </a:lnTo>
                    <a:lnTo>
                      <a:pt x="12038" y="11694"/>
                    </a:lnTo>
                    <a:lnTo>
                      <a:pt x="11848" y="11770"/>
                    </a:lnTo>
                    <a:lnTo>
                      <a:pt x="11809" y="11809"/>
                    </a:lnTo>
                    <a:lnTo>
                      <a:pt x="11771" y="11923"/>
                    </a:lnTo>
                    <a:lnTo>
                      <a:pt x="11771" y="11980"/>
                    </a:lnTo>
                    <a:lnTo>
                      <a:pt x="11809" y="12075"/>
                    </a:lnTo>
                    <a:lnTo>
                      <a:pt x="11809" y="12151"/>
                    </a:lnTo>
                    <a:lnTo>
                      <a:pt x="11771" y="12228"/>
                    </a:lnTo>
                    <a:lnTo>
                      <a:pt x="11695" y="12247"/>
                    </a:lnTo>
                    <a:lnTo>
                      <a:pt x="11638" y="12228"/>
                    </a:lnTo>
                    <a:lnTo>
                      <a:pt x="11581" y="12209"/>
                    </a:lnTo>
                    <a:lnTo>
                      <a:pt x="11524" y="12209"/>
                    </a:lnTo>
                    <a:lnTo>
                      <a:pt x="11504" y="12266"/>
                    </a:lnTo>
                    <a:lnTo>
                      <a:pt x="11504" y="12342"/>
                    </a:lnTo>
                    <a:lnTo>
                      <a:pt x="11524" y="12399"/>
                    </a:lnTo>
                    <a:lnTo>
                      <a:pt x="11866" y="13028"/>
                    </a:lnTo>
                    <a:lnTo>
                      <a:pt x="11924" y="13104"/>
                    </a:lnTo>
                    <a:lnTo>
                      <a:pt x="12000" y="13104"/>
                    </a:lnTo>
                    <a:lnTo>
                      <a:pt x="12057" y="13104"/>
                    </a:lnTo>
                    <a:lnTo>
                      <a:pt x="12114" y="13085"/>
                    </a:lnTo>
                    <a:lnTo>
                      <a:pt x="12171" y="13085"/>
                    </a:lnTo>
                    <a:lnTo>
                      <a:pt x="12381" y="12952"/>
                    </a:lnTo>
                    <a:lnTo>
                      <a:pt x="12400" y="12913"/>
                    </a:lnTo>
                    <a:lnTo>
                      <a:pt x="12362" y="12875"/>
                    </a:lnTo>
                    <a:lnTo>
                      <a:pt x="12190" y="12780"/>
                    </a:lnTo>
                    <a:lnTo>
                      <a:pt x="12114" y="12704"/>
                    </a:lnTo>
                    <a:lnTo>
                      <a:pt x="12095" y="12666"/>
                    </a:lnTo>
                    <a:lnTo>
                      <a:pt x="12114" y="12647"/>
                    </a:lnTo>
                    <a:lnTo>
                      <a:pt x="12152" y="12608"/>
                    </a:lnTo>
                    <a:lnTo>
                      <a:pt x="12190" y="12552"/>
                    </a:lnTo>
                    <a:lnTo>
                      <a:pt x="12286" y="12380"/>
                    </a:lnTo>
                    <a:lnTo>
                      <a:pt x="12324" y="12266"/>
                    </a:lnTo>
                    <a:lnTo>
                      <a:pt x="12362" y="12209"/>
                    </a:lnTo>
                    <a:lnTo>
                      <a:pt x="12419" y="12171"/>
                    </a:lnTo>
                    <a:lnTo>
                      <a:pt x="12476" y="12132"/>
                    </a:lnTo>
                    <a:lnTo>
                      <a:pt x="12514" y="12095"/>
                    </a:lnTo>
                    <a:lnTo>
                      <a:pt x="12514" y="11999"/>
                    </a:lnTo>
                    <a:lnTo>
                      <a:pt x="12476" y="11751"/>
                    </a:lnTo>
                    <a:lnTo>
                      <a:pt x="12495" y="11618"/>
                    </a:lnTo>
                    <a:lnTo>
                      <a:pt x="12552" y="11523"/>
                    </a:lnTo>
                    <a:lnTo>
                      <a:pt x="12647" y="11466"/>
                    </a:lnTo>
                    <a:lnTo>
                      <a:pt x="12800" y="11428"/>
                    </a:lnTo>
                    <a:lnTo>
                      <a:pt x="12914" y="11447"/>
                    </a:lnTo>
                    <a:lnTo>
                      <a:pt x="13028" y="11466"/>
                    </a:lnTo>
                    <a:lnTo>
                      <a:pt x="13257" y="11523"/>
                    </a:lnTo>
                    <a:lnTo>
                      <a:pt x="13276" y="11523"/>
                    </a:lnTo>
                    <a:lnTo>
                      <a:pt x="13353" y="11523"/>
                    </a:lnTo>
                    <a:lnTo>
                      <a:pt x="13448" y="11523"/>
                    </a:lnTo>
                    <a:lnTo>
                      <a:pt x="13466" y="11542"/>
                    </a:lnTo>
                    <a:lnTo>
                      <a:pt x="13485" y="11599"/>
                    </a:lnTo>
                    <a:lnTo>
                      <a:pt x="13505" y="11618"/>
                    </a:lnTo>
                    <a:lnTo>
                      <a:pt x="13733" y="11714"/>
                    </a:lnTo>
                    <a:lnTo>
                      <a:pt x="13752" y="11751"/>
                    </a:lnTo>
                    <a:lnTo>
                      <a:pt x="13810" y="11828"/>
                    </a:lnTo>
                    <a:lnTo>
                      <a:pt x="13905" y="11980"/>
                    </a:lnTo>
                    <a:lnTo>
                      <a:pt x="13943" y="12056"/>
                    </a:lnTo>
                    <a:lnTo>
                      <a:pt x="13962" y="12132"/>
                    </a:lnTo>
                    <a:lnTo>
                      <a:pt x="13962" y="12151"/>
                    </a:lnTo>
                    <a:lnTo>
                      <a:pt x="14114" y="12266"/>
                    </a:lnTo>
                    <a:lnTo>
                      <a:pt x="14228" y="12285"/>
                    </a:lnTo>
                    <a:lnTo>
                      <a:pt x="14514" y="12247"/>
                    </a:lnTo>
                    <a:lnTo>
                      <a:pt x="14476" y="12190"/>
                    </a:lnTo>
                    <a:lnTo>
                      <a:pt x="14438" y="12132"/>
                    </a:lnTo>
                    <a:lnTo>
                      <a:pt x="14400" y="12018"/>
                    </a:lnTo>
                    <a:lnTo>
                      <a:pt x="14400" y="11942"/>
                    </a:lnTo>
                    <a:lnTo>
                      <a:pt x="14419" y="11885"/>
                    </a:lnTo>
                    <a:lnTo>
                      <a:pt x="14457" y="11828"/>
                    </a:lnTo>
                    <a:lnTo>
                      <a:pt x="14495" y="11770"/>
                    </a:lnTo>
                    <a:lnTo>
                      <a:pt x="14495" y="11637"/>
                    </a:lnTo>
                    <a:lnTo>
                      <a:pt x="14419" y="11389"/>
                    </a:lnTo>
                    <a:lnTo>
                      <a:pt x="14419" y="11257"/>
                    </a:lnTo>
                    <a:lnTo>
                      <a:pt x="14400" y="11199"/>
                    </a:lnTo>
                    <a:lnTo>
                      <a:pt x="14343" y="11142"/>
                    </a:lnTo>
                    <a:lnTo>
                      <a:pt x="14133" y="10952"/>
                    </a:lnTo>
                    <a:lnTo>
                      <a:pt x="14019" y="10876"/>
                    </a:lnTo>
                    <a:lnTo>
                      <a:pt x="14000" y="10837"/>
                    </a:lnTo>
                    <a:lnTo>
                      <a:pt x="13943" y="10799"/>
                    </a:lnTo>
                    <a:lnTo>
                      <a:pt x="13866" y="10780"/>
                    </a:lnTo>
                    <a:lnTo>
                      <a:pt x="13733" y="10761"/>
                    </a:lnTo>
                    <a:lnTo>
                      <a:pt x="13695" y="10761"/>
                    </a:lnTo>
                    <a:lnTo>
                      <a:pt x="13314" y="10571"/>
                    </a:lnTo>
                    <a:lnTo>
                      <a:pt x="13219" y="10532"/>
                    </a:lnTo>
                    <a:lnTo>
                      <a:pt x="13162" y="10495"/>
                    </a:lnTo>
                    <a:lnTo>
                      <a:pt x="13124" y="10456"/>
                    </a:lnTo>
                    <a:lnTo>
                      <a:pt x="13086" y="10437"/>
                    </a:lnTo>
                    <a:lnTo>
                      <a:pt x="13086" y="10323"/>
                    </a:lnTo>
                    <a:lnTo>
                      <a:pt x="13162" y="9904"/>
                    </a:lnTo>
                    <a:lnTo>
                      <a:pt x="13104" y="9733"/>
                    </a:lnTo>
                    <a:lnTo>
                      <a:pt x="13009" y="9599"/>
                    </a:lnTo>
                    <a:lnTo>
                      <a:pt x="12914" y="9523"/>
                    </a:lnTo>
                    <a:lnTo>
                      <a:pt x="12838" y="9523"/>
                    </a:lnTo>
                    <a:lnTo>
                      <a:pt x="12762" y="9580"/>
                    </a:lnTo>
                    <a:lnTo>
                      <a:pt x="12647" y="9542"/>
                    </a:lnTo>
                    <a:lnTo>
                      <a:pt x="12552" y="9485"/>
                    </a:lnTo>
                    <a:lnTo>
                      <a:pt x="12476" y="9447"/>
                    </a:lnTo>
                    <a:lnTo>
                      <a:pt x="12362" y="9428"/>
                    </a:lnTo>
                    <a:lnTo>
                      <a:pt x="12286" y="9371"/>
                    </a:lnTo>
                    <a:lnTo>
                      <a:pt x="12210" y="9352"/>
                    </a:lnTo>
                    <a:lnTo>
                      <a:pt x="12152" y="9447"/>
                    </a:lnTo>
                    <a:lnTo>
                      <a:pt x="12114" y="9485"/>
                    </a:lnTo>
                    <a:lnTo>
                      <a:pt x="12000" y="9618"/>
                    </a:lnTo>
                    <a:lnTo>
                      <a:pt x="11962" y="9656"/>
                    </a:lnTo>
                    <a:lnTo>
                      <a:pt x="11695" y="9713"/>
                    </a:lnTo>
                    <a:lnTo>
                      <a:pt x="11600" y="9694"/>
                    </a:lnTo>
                    <a:lnTo>
                      <a:pt x="11524" y="9637"/>
                    </a:lnTo>
                    <a:lnTo>
                      <a:pt x="11467" y="9599"/>
                    </a:lnTo>
                    <a:lnTo>
                      <a:pt x="11448" y="9542"/>
                    </a:lnTo>
                    <a:lnTo>
                      <a:pt x="11467" y="9428"/>
                    </a:lnTo>
                    <a:lnTo>
                      <a:pt x="11485" y="9332"/>
                    </a:lnTo>
                    <a:lnTo>
                      <a:pt x="11524" y="9237"/>
                    </a:lnTo>
                    <a:lnTo>
                      <a:pt x="11600" y="9180"/>
                    </a:lnTo>
                    <a:lnTo>
                      <a:pt x="12000" y="8932"/>
                    </a:lnTo>
                    <a:lnTo>
                      <a:pt x="12038" y="8895"/>
                    </a:lnTo>
                    <a:lnTo>
                      <a:pt x="12057" y="8761"/>
                    </a:lnTo>
                    <a:lnTo>
                      <a:pt x="12076" y="8704"/>
                    </a:lnTo>
                    <a:lnTo>
                      <a:pt x="12171" y="8609"/>
                    </a:lnTo>
                    <a:lnTo>
                      <a:pt x="12190" y="8551"/>
                    </a:lnTo>
                    <a:lnTo>
                      <a:pt x="12210" y="8494"/>
                    </a:lnTo>
                    <a:lnTo>
                      <a:pt x="12247" y="8437"/>
                    </a:lnTo>
                    <a:lnTo>
                      <a:pt x="12286" y="8399"/>
                    </a:lnTo>
                    <a:lnTo>
                      <a:pt x="12342" y="8380"/>
                    </a:lnTo>
                    <a:lnTo>
                      <a:pt x="12419" y="8361"/>
                    </a:lnTo>
                    <a:lnTo>
                      <a:pt x="12457" y="8323"/>
                    </a:lnTo>
                    <a:lnTo>
                      <a:pt x="12495" y="8285"/>
                    </a:lnTo>
                    <a:lnTo>
                      <a:pt x="12495" y="8228"/>
                    </a:lnTo>
                    <a:lnTo>
                      <a:pt x="12457" y="7999"/>
                    </a:lnTo>
                    <a:lnTo>
                      <a:pt x="12476" y="7866"/>
                    </a:lnTo>
                    <a:lnTo>
                      <a:pt x="12476" y="7808"/>
                    </a:lnTo>
                    <a:lnTo>
                      <a:pt x="12533" y="7713"/>
                    </a:lnTo>
                    <a:lnTo>
                      <a:pt x="12552" y="7656"/>
                    </a:lnTo>
                    <a:lnTo>
                      <a:pt x="12571" y="7599"/>
                    </a:lnTo>
                    <a:lnTo>
                      <a:pt x="12667" y="7485"/>
                    </a:lnTo>
                    <a:lnTo>
                      <a:pt x="12743" y="7371"/>
                    </a:lnTo>
                    <a:lnTo>
                      <a:pt x="12857" y="7218"/>
                    </a:lnTo>
                    <a:lnTo>
                      <a:pt x="12952" y="7066"/>
                    </a:lnTo>
                    <a:lnTo>
                      <a:pt x="12990" y="6951"/>
                    </a:lnTo>
                    <a:lnTo>
                      <a:pt x="13028" y="6894"/>
                    </a:lnTo>
                    <a:lnTo>
                      <a:pt x="13028" y="6856"/>
                    </a:lnTo>
                    <a:lnTo>
                      <a:pt x="12990" y="6647"/>
                    </a:lnTo>
                    <a:lnTo>
                      <a:pt x="12952" y="6551"/>
                    </a:lnTo>
                    <a:lnTo>
                      <a:pt x="12952" y="6494"/>
                    </a:lnTo>
                    <a:lnTo>
                      <a:pt x="12933" y="6437"/>
                    </a:lnTo>
                    <a:lnTo>
                      <a:pt x="12838" y="6304"/>
                    </a:lnTo>
                    <a:lnTo>
                      <a:pt x="12819" y="6247"/>
                    </a:lnTo>
                    <a:lnTo>
                      <a:pt x="12990" y="6189"/>
                    </a:lnTo>
                    <a:lnTo>
                      <a:pt x="13009" y="6247"/>
                    </a:lnTo>
                    <a:lnTo>
                      <a:pt x="13067" y="6475"/>
                    </a:lnTo>
                    <a:lnTo>
                      <a:pt x="13086" y="6533"/>
                    </a:lnTo>
                    <a:lnTo>
                      <a:pt x="13124" y="6570"/>
                    </a:lnTo>
                    <a:lnTo>
                      <a:pt x="13200" y="6647"/>
                    </a:lnTo>
                    <a:lnTo>
                      <a:pt x="13219" y="6589"/>
                    </a:lnTo>
                    <a:lnTo>
                      <a:pt x="13219" y="6533"/>
                    </a:lnTo>
                    <a:lnTo>
                      <a:pt x="13219" y="6456"/>
                    </a:lnTo>
                    <a:lnTo>
                      <a:pt x="13219" y="6380"/>
                    </a:lnTo>
                    <a:lnTo>
                      <a:pt x="13257" y="6189"/>
                    </a:lnTo>
                    <a:lnTo>
                      <a:pt x="13200" y="6152"/>
                    </a:lnTo>
                    <a:lnTo>
                      <a:pt x="13162" y="6113"/>
                    </a:lnTo>
                    <a:lnTo>
                      <a:pt x="13143" y="6056"/>
                    </a:lnTo>
                    <a:lnTo>
                      <a:pt x="13181" y="5923"/>
                    </a:lnTo>
                    <a:lnTo>
                      <a:pt x="13162" y="5847"/>
                    </a:lnTo>
                    <a:lnTo>
                      <a:pt x="13143" y="5790"/>
                    </a:lnTo>
                    <a:lnTo>
                      <a:pt x="13104" y="5732"/>
                    </a:lnTo>
                    <a:lnTo>
                      <a:pt x="12933" y="5637"/>
                    </a:lnTo>
                    <a:lnTo>
                      <a:pt x="12876" y="5599"/>
                    </a:lnTo>
                    <a:lnTo>
                      <a:pt x="12819" y="5599"/>
                    </a:lnTo>
                    <a:lnTo>
                      <a:pt x="12762" y="5618"/>
                    </a:lnTo>
                    <a:lnTo>
                      <a:pt x="12705" y="5618"/>
                    </a:lnTo>
                    <a:lnTo>
                      <a:pt x="12686" y="5637"/>
                    </a:lnTo>
                    <a:lnTo>
                      <a:pt x="12628" y="5713"/>
                    </a:lnTo>
                    <a:lnTo>
                      <a:pt x="12571" y="5771"/>
                    </a:lnTo>
                    <a:lnTo>
                      <a:pt x="12571" y="5790"/>
                    </a:lnTo>
                    <a:lnTo>
                      <a:pt x="12552" y="5808"/>
                    </a:lnTo>
                    <a:lnTo>
                      <a:pt x="12514" y="5999"/>
                    </a:lnTo>
                    <a:lnTo>
                      <a:pt x="12495" y="6037"/>
                    </a:lnTo>
                    <a:lnTo>
                      <a:pt x="12419" y="6113"/>
                    </a:lnTo>
                    <a:lnTo>
                      <a:pt x="12286" y="6152"/>
                    </a:lnTo>
                    <a:lnTo>
                      <a:pt x="12190" y="6132"/>
                    </a:lnTo>
                    <a:lnTo>
                      <a:pt x="12152" y="6037"/>
                    </a:lnTo>
                    <a:lnTo>
                      <a:pt x="12133" y="5904"/>
                    </a:lnTo>
                    <a:lnTo>
                      <a:pt x="12114" y="5847"/>
                    </a:lnTo>
                    <a:lnTo>
                      <a:pt x="12114" y="5827"/>
                    </a:lnTo>
                    <a:lnTo>
                      <a:pt x="12095" y="5808"/>
                    </a:lnTo>
                    <a:lnTo>
                      <a:pt x="12057" y="5771"/>
                    </a:lnTo>
                    <a:lnTo>
                      <a:pt x="12000" y="5732"/>
                    </a:lnTo>
                    <a:lnTo>
                      <a:pt x="11943" y="5713"/>
                    </a:lnTo>
                    <a:lnTo>
                      <a:pt x="11790" y="5751"/>
                    </a:lnTo>
                    <a:lnTo>
                      <a:pt x="11390" y="5808"/>
                    </a:lnTo>
                    <a:lnTo>
                      <a:pt x="10857" y="5942"/>
                    </a:lnTo>
                    <a:lnTo>
                      <a:pt x="10781" y="5942"/>
                    </a:lnTo>
                    <a:lnTo>
                      <a:pt x="10590" y="5904"/>
                    </a:lnTo>
                    <a:lnTo>
                      <a:pt x="10514" y="5904"/>
                    </a:lnTo>
                    <a:lnTo>
                      <a:pt x="10476" y="5923"/>
                    </a:lnTo>
                    <a:lnTo>
                      <a:pt x="10438" y="5923"/>
                    </a:lnTo>
                    <a:lnTo>
                      <a:pt x="10381" y="5885"/>
                    </a:lnTo>
                    <a:lnTo>
                      <a:pt x="10190" y="5866"/>
                    </a:lnTo>
                    <a:lnTo>
                      <a:pt x="10133" y="5866"/>
                    </a:lnTo>
                    <a:lnTo>
                      <a:pt x="10076" y="5808"/>
                    </a:lnTo>
                    <a:lnTo>
                      <a:pt x="10057" y="5732"/>
                    </a:lnTo>
                    <a:lnTo>
                      <a:pt x="10000" y="5675"/>
                    </a:lnTo>
                    <a:lnTo>
                      <a:pt x="9924" y="5675"/>
                    </a:lnTo>
                    <a:lnTo>
                      <a:pt x="9867" y="5713"/>
                    </a:lnTo>
                    <a:lnTo>
                      <a:pt x="9828" y="5751"/>
                    </a:lnTo>
                    <a:lnTo>
                      <a:pt x="9790" y="5808"/>
                    </a:lnTo>
                    <a:lnTo>
                      <a:pt x="9733" y="5942"/>
                    </a:lnTo>
                    <a:lnTo>
                      <a:pt x="9733" y="6018"/>
                    </a:lnTo>
                    <a:lnTo>
                      <a:pt x="9733" y="6037"/>
                    </a:lnTo>
                    <a:lnTo>
                      <a:pt x="9752" y="6094"/>
                    </a:lnTo>
                    <a:lnTo>
                      <a:pt x="9771" y="6113"/>
                    </a:lnTo>
                    <a:lnTo>
                      <a:pt x="9790" y="6132"/>
                    </a:lnTo>
                    <a:lnTo>
                      <a:pt x="9828" y="6171"/>
                    </a:lnTo>
                    <a:lnTo>
                      <a:pt x="9885" y="6189"/>
                    </a:lnTo>
                    <a:lnTo>
                      <a:pt x="10095" y="6247"/>
                    </a:lnTo>
                    <a:lnTo>
                      <a:pt x="10114" y="6247"/>
                    </a:lnTo>
                    <a:lnTo>
                      <a:pt x="10114" y="6285"/>
                    </a:lnTo>
                    <a:lnTo>
                      <a:pt x="10095" y="6533"/>
                    </a:lnTo>
                    <a:lnTo>
                      <a:pt x="10076" y="6742"/>
                    </a:lnTo>
                    <a:lnTo>
                      <a:pt x="10095" y="6799"/>
                    </a:lnTo>
                    <a:lnTo>
                      <a:pt x="10152" y="6894"/>
                    </a:lnTo>
                    <a:lnTo>
                      <a:pt x="10152" y="6951"/>
                    </a:lnTo>
                    <a:lnTo>
                      <a:pt x="10171" y="6990"/>
                    </a:lnTo>
                    <a:lnTo>
                      <a:pt x="10152" y="7028"/>
                    </a:lnTo>
                    <a:lnTo>
                      <a:pt x="10076" y="7046"/>
                    </a:lnTo>
                    <a:lnTo>
                      <a:pt x="10019" y="7066"/>
                    </a:lnTo>
                    <a:lnTo>
                      <a:pt x="9962" y="7046"/>
                    </a:lnTo>
                    <a:lnTo>
                      <a:pt x="9924" y="7028"/>
                    </a:lnTo>
                    <a:lnTo>
                      <a:pt x="9867" y="6894"/>
                    </a:lnTo>
                    <a:lnTo>
                      <a:pt x="9790" y="6875"/>
                    </a:lnTo>
                    <a:lnTo>
                      <a:pt x="9695" y="6875"/>
                    </a:lnTo>
                    <a:lnTo>
                      <a:pt x="9523" y="6932"/>
                    </a:lnTo>
                    <a:lnTo>
                      <a:pt x="9523" y="7009"/>
                    </a:lnTo>
                    <a:lnTo>
                      <a:pt x="9619" y="7123"/>
                    </a:lnTo>
                    <a:lnTo>
                      <a:pt x="9638" y="7199"/>
                    </a:lnTo>
                    <a:lnTo>
                      <a:pt x="9619" y="7256"/>
                    </a:lnTo>
                    <a:lnTo>
                      <a:pt x="9581" y="7351"/>
                    </a:lnTo>
                    <a:lnTo>
                      <a:pt x="9562" y="7409"/>
                    </a:lnTo>
                    <a:lnTo>
                      <a:pt x="9543" y="7466"/>
                    </a:lnTo>
                    <a:lnTo>
                      <a:pt x="9543" y="7771"/>
                    </a:lnTo>
                    <a:lnTo>
                      <a:pt x="9562" y="7866"/>
                    </a:lnTo>
                    <a:lnTo>
                      <a:pt x="9638" y="8094"/>
                    </a:lnTo>
                    <a:lnTo>
                      <a:pt x="9638" y="8133"/>
                    </a:lnTo>
                    <a:lnTo>
                      <a:pt x="9562" y="8437"/>
                    </a:lnTo>
                    <a:lnTo>
                      <a:pt x="9543" y="8456"/>
                    </a:lnTo>
                    <a:lnTo>
                      <a:pt x="9523" y="8514"/>
                    </a:lnTo>
                    <a:lnTo>
                      <a:pt x="9523" y="8646"/>
                    </a:lnTo>
                    <a:lnTo>
                      <a:pt x="9486" y="8742"/>
                    </a:lnTo>
                    <a:lnTo>
                      <a:pt x="9467" y="8742"/>
                    </a:lnTo>
                    <a:lnTo>
                      <a:pt x="9428" y="8742"/>
                    </a:lnTo>
                    <a:lnTo>
                      <a:pt x="9333" y="8799"/>
                    </a:lnTo>
                    <a:lnTo>
                      <a:pt x="9047" y="8932"/>
                    </a:lnTo>
                    <a:lnTo>
                      <a:pt x="8876" y="9066"/>
                    </a:lnTo>
                    <a:lnTo>
                      <a:pt x="8781" y="9123"/>
                    </a:lnTo>
                    <a:lnTo>
                      <a:pt x="8685" y="9142"/>
                    </a:lnTo>
                    <a:lnTo>
                      <a:pt x="8457" y="9123"/>
                    </a:lnTo>
                    <a:lnTo>
                      <a:pt x="8248" y="9161"/>
                    </a:lnTo>
                    <a:lnTo>
                      <a:pt x="8152" y="9161"/>
                    </a:lnTo>
                    <a:lnTo>
                      <a:pt x="8019" y="9161"/>
                    </a:lnTo>
                    <a:lnTo>
                      <a:pt x="7885" y="9123"/>
                    </a:lnTo>
                    <a:lnTo>
                      <a:pt x="7771" y="9066"/>
                    </a:lnTo>
                    <a:lnTo>
                      <a:pt x="7276" y="8742"/>
                    </a:lnTo>
                    <a:lnTo>
                      <a:pt x="7219" y="8742"/>
                    </a:lnTo>
                    <a:lnTo>
                      <a:pt x="6990" y="8646"/>
                    </a:lnTo>
                    <a:lnTo>
                      <a:pt x="6933" y="8628"/>
                    </a:lnTo>
                    <a:lnTo>
                      <a:pt x="6876" y="8609"/>
                    </a:lnTo>
                    <a:lnTo>
                      <a:pt x="6743" y="8609"/>
                    </a:lnTo>
                    <a:lnTo>
                      <a:pt x="6724" y="8609"/>
                    </a:lnTo>
                    <a:lnTo>
                      <a:pt x="6609" y="8590"/>
                    </a:lnTo>
                    <a:lnTo>
                      <a:pt x="6571" y="8570"/>
                    </a:lnTo>
                    <a:lnTo>
                      <a:pt x="6533" y="8532"/>
                    </a:lnTo>
                    <a:lnTo>
                      <a:pt x="6495" y="8514"/>
                    </a:lnTo>
                    <a:lnTo>
                      <a:pt x="6438" y="8514"/>
                    </a:lnTo>
                    <a:lnTo>
                      <a:pt x="6267" y="8437"/>
                    </a:lnTo>
                    <a:lnTo>
                      <a:pt x="6133" y="8380"/>
                    </a:lnTo>
                    <a:lnTo>
                      <a:pt x="6038" y="8304"/>
                    </a:lnTo>
                    <a:lnTo>
                      <a:pt x="5923" y="8228"/>
                    </a:lnTo>
                    <a:lnTo>
                      <a:pt x="5695" y="8189"/>
                    </a:lnTo>
                    <a:lnTo>
                      <a:pt x="5637" y="8170"/>
                    </a:lnTo>
                    <a:lnTo>
                      <a:pt x="5619" y="8113"/>
                    </a:lnTo>
                    <a:lnTo>
                      <a:pt x="5637" y="8037"/>
                    </a:lnTo>
                    <a:lnTo>
                      <a:pt x="5657" y="7961"/>
                    </a:lnTo>
                    <a:lnTo>
                      <a:pt x="5637" y="7904"/>
                    </a:lnTo>
                    <a:lnTo>
                      <a:pt x="5581" y="7808"/>
                    </a:lnTo>
                    <a:lnTo>
                      <a:pt x="5505" y="7656"/>
                    </a:lnTo>
                    <a:lnTo>
                      <a:pt x="5485" y="7618"/>
                    </a:lnTo>
                    <a:lnTo>
                      <a:pt x="5428" y="7599"/>
                    </a:lnTo>
                    <a:lnTo>
                      <a:pt x="5333" y="7561"/>
                    </a:lnTo>
                    <a:lnTo>
                      <a:pt x="5161" y="7447"/>
                    </a:lnTo>
                    <a:lnTo>
                      <a:pt x="5104" y="7390"/>
                    </a:lnTo>
                    <a:lnTo>
                      <a:pt x="5104" y="7332"/>
                    </a:lnTo>
                    <a:lnTo>
                      <a:pt x="5180" y="7237"/>
                    </a:lnTo>
                    <a:lnTo>
                      <a:pt x="5219" y="7180"/>
                    </a:lnTo>
                    <a:lnTo>
                      <a:pt x="5238" y="7104"/>
                    </a:lnTo>
                    <a:lnTo>
                      <a:pt x="5238" y="7046"/>
                    </a:lnTo>
                    <a:lnTo>
                      <a:pt x="5161" y="6780"/>
                    </a:lnTo>
                    <a:lnTo>
                      <a:pt x="5143" y="6723"/>
                    </a:lnTo>
                    <a:lnTo>
                      <a:pt x="5104" y="6704"/>
                    </a:lnTo>
                    <a:lnTo>
                      <a:pt x="5028" y="6685"/>
                    </a:lnTo>
                    <a:lnTo>
                      <a:pt x="4971" y="6665"/>
                    </a:lnTo>
                    <a:lnTo>
                      <a:pt x="4895" y="6685"/>
                    </a:lnTo>
                    <a:lnTo>
                      <a:pt x="4838" y="6704"/>
                    </a:lnTo>
                    <a:lnTo>
                      <a:pt x="4799" y="6742"/>
                    </a:lnTo>
                    <a:lnTo>
                      <a:pt x="4743" y="6837"/>
                    </a:lnTo>
                    <a:lnTo>
                      <a:pt x="4723" y="6894"/>
                    </a:lnTo>
                    <a:lnTo>
                      <a:pt x="4780" y="6951"/>
                    </a:lnTo>
                    <a:lnTo>
                      <a:pt x="4876" y="7028"/>
                    </a:lnTo>
                    <a:lnTo>
                      <a:pt x="4933" y="7066"/>
                    </a:lnTo>
                    <a:lnTo>
                      <a:pt x="4952" y="7104"/>
                    </a:lnTo>
                    <a:lnTo>
                      <a:pt x="4933" y="7161"/>
                    </a:lnTo>
                    <a:lnTo>
                      <a:pt x="4876" y="7218"/>
                    </a:lnTo>
                    <a:lnTo>
                      <a:pt x="4819" y="7275"/>
                    </a:lnTo>
                    <a:lnTo>
                      <a:pt x="4780" y="7295"/>
                    </a:lnTo>
                    <a:lnTo>
                      <a:pt x="4743" y="7313"/>
                    </a:lnTo>
                    <a:lnTo>
                      <a:pt x="4666" y="7332"/>
                    </a:lnTo>
                    <a:lnTo>
                      <a:pt x="4609" y="7351"/>
                    </a:lnTo>
                    <a:lnTo>
                      <a:pt x="4571" y="7371"/>
                    </a:lnTo>
                    <a:lnTo>
                      <a:pt x="4457" y="7427"/>
                    </a:lnTo>
                    <a:lnTo>
                      <a:pt x="4381" y="7466"/>
                    </a:lnTo>
                    <a:lnTo>
                      <a:pt x="4323" y="7466"/>
                    </a:lnTo>
                    <a:lnTo>
                      <a:pt x="4247" y="7427"/>
                    </a:lnTo>
                    <a:lnTo>
                      <a:pt x="4228" y="7390"/>
                    </a:lnTo>
                    <a:lnTo>
                      <a:pt x="4209" y="7332"/>
                    </a:lnTo>
                    <a:lnTo>
                      <a:pt x="4171" y="7256"/>
                    </a:lnTo>
                    <a:lnTo>
                      <a:pt x="4057" y="7256"/>
                    </a:lnTo>
                    <a:lnTo>
                      <a:pt x="3981" y="7275"/>
                    </a:lnTo>
                    <a:lnTo>
                      <a:pt x="3942" y="7275"/>
                    </a:lnTo>
                    <a:lnTo>
                      <a:pt x="3905" y="7275"/>
                    </a:lnTo>
                    <a:lnTo>
                      <a:pt x="3847" y="7313"/>
                    </a:lnTo>
                    <a:lnTo>
                      <a:pt x="3828" y="7313"/>
                    </a:lnTo>
                    <a:lnTo>
                      <a:pt x="3771" y="7371"/>
                    </a:lnTo>
                    <a:lnTo>
                      <a:pt x="3733" y="7371"/>
                    </a:lnTo>
                    <a:lnTo>
                      <a:pt x="3676" y="7371"/>
                    </a:lnTo>
                    <a:lnTo>
                      <a:pt x="3656" y="7390"/>
                    </a:lnTo>
                    <a:lnTo>
                      <a:pt x="3638" y="7447"/>
                    </a:lnTo>
                    <a:lnTo>
                      <a:pt x="3638" y="7504"/>
                    </a:lnTo>
                    <a:lnTo>
                      <a:pt x="3619" y="7561"/>
                    </a:lnTo>
                    <a:lnTo>
                      <a:pt x="3504" y="7637"/>
                    </a:lnTo>
                    <a:lnTo>
                      <a:pt x="3428" y="7732"/>
                    </a:lnTo>
                    <a:lnTo>
                      <a:pt x="3371" y="7771"/>
                    </a:lnTo>
                    <a:lnTo>
                      <a:pt x="3333" y="7866"/>
                    </a:lnTo>
                    <a:lnTo>
                      <a:pt x="3352" y="7999"/>
                    </a:lnTo>
                    <a:lnTo>
                      <a:pt x="3390" y="8247"/>
                    </a:lnTo>
                    <a:lnTo>
                      <a:pt x="3409" y="8323"/>
                    </a:lnTo>
                    <a:lnTo>
                      <a:pt x="3371" y="8361"/>
                    </a:lnTo>
                    <a:lnTo>
                      <a:pt x="3314" y="8418"/>
                    </a:lnTo>
                    <a:lnTo>
                      <a:pt x="3257" y="8437"/>
                    </a:lnTo>
                    <a:lnTo>
                      <a:pt x="3219" y="8456"/>
                    </a:lnTo>
                    <a:lnTo>
                      <a:pt x="3199" y="8475"/>
                    </a:lnTo>
                    <a:lnTo>
                      <a:pt x="3180" y="8475"/>
                    </a:lnTo>
                    <a:lnTo>
                      <a:pt x="3123" y="8456"/>
                    </a:lnTo>
                    <a:lnTo>
                      <a:pt x="3085" y="8437"/>
                    </a:lnTo>
                    <a:lnTo>
                      <a:pt x="2990" y="8437"/>
                    </a:lnTo>
                    <a:lnTo>
                      <a:pt x="2933" y="8418"/>
                    </a:lnTo>
                    <a:lnTo>
                      <a:pt x="2952" y="8361"/>
                    </a:lnTo>
                    <a:lnTo>
                      <a:pt x="2990" y="8323"/>
                    </a:lnTo>
                    <a:lnTo>
                      <a:pt x="3047" y="8285"/>
                    </a:lnTo>
                    <a:lnTo>
                      <a:pt x="3066" y="8228"/>
                    </a:lnTo>
                    <a:lnTo>
                      <a:pt x="3028" y="8189"/>
                    </a:lnTo>
                    <a:lnTo>
                      <a:pt x="2742" y="8094"/>
                    </a:lnTo>
                    <a:lnTo>
                      <a:pt x="2685" y="8056"/>
                    </a:lnTo>
                    <a:lnTo>
                      <a:pt x="2667" y="7999"/>
                    </a:lnTo>
                    <a:lnTo>
                      <a:pt x="2648" y="7866"/>
                    </a:lnTo>
                    <a:lnTo>
                      <a:pt x="2629" y="7808"/>
                    </a:lnTo>
                    <a:lnTo>
                      <a:pt x="2534" y="7713"/>
                    </a:lnTo>
                    <a:lnTo>
                      <a:pt x="2419" y="7637"/>
                    </a:lnTo>
                    <a:lnTo>
                      <a:pt x="2324" y="7542"/>
                    </a:lnTo>
                    <a:lnTo>
                      <a:pt x="2267" y="7409"/>
                    </a:lnTo>
                    <a:lnTo>
                      <a:pt x="2267" y="7275"/>
                    </a:lnTo>
                    <a:lnTo>
                      <a:pt x="2324" y="7161"/>
                    </a:lnTo>
                    <a:lnTo>
                      <a:pt x="2496" y="6894"/>
                    </a:lnTo>
                    <a:lnTo>
                      <a:pt x="2515" y="6856"/>
                    </a:lnTo>
                    <a:lnTo>
                      <a:pt x="2496" y="6837"/>
                    </a:lnTo>
                    <a:lnTo>
                      <a:pt x="2362" y="6780"/>
                    </a:lnTo>
                    <a:lnTo>
                      <a:pt x="2324" y="6761"/>
                    </a:lnTo>
                    <a:lnTo>
                      <a:pt x="2362" y="6723"/>
                    </a:lnTo>
                    <a:lnTo>
                      <a:pt x="2496" y="6665"/>
                    </a:lnTo>
                    <a:lnTo>
                      <a:pt x="2667" y="6570"/>
                    </a:lnTo>
                    <a:lnTo>
                      <a:pt x="2799" y="6513"/>
                    </a:lnTo>
                    <a:lnTo>
                      <a:pt x="2876" y="6475"/>
                    </a:lnTo>
                    <a:lnTo>
                      <a:pt x="2895" y="6437"/>
                    </a:lnTo>
                    <a:lnTo>
                      <a:pt x="2818" y="6380"/>
                    </a:lnTo>
                    <a:lnTo>
                      <a:pt x="2667" y="6361"/>
                    </a:lnTo>
                    <a:lnTo>
                      <a:pt x="2496" y="6361"/>
                    </a:lnTo>
                    <a:lnTo>
                      <a:pt x="2286" y="6399"/>
                    </a:lnTo>
                    <a:lnTo>
                      <a:pt x="2191" y="6399"/>
                    </a:lnTo>
                    <a:lnTo>
                      <a:pt x="2115" y="6361"/>
                    </a:lnTo>
                    <a:lnTo>
                      <a:pt x="2057" y="6285"/>
                    </a:lnTo>
                    <a:lnTo>
                      <a:pt x="2020" y="6208"/>
                    </a:lnTo>
                    <a:lnTo>
                      <a:pt x="1962" y="6152"/>
                    </a:lnTo>
                    <a:lnTo>
                      <a:pt x="1791" y="6132"/>
                    </a:lnTo>
                    <a:lnTo>
                      <a:pt x="1715" y="6094"/>
                    </a:lnTo>
                    <a:lnTo>
                      <a:pt x="1658" y="6018"/>
                    </a:lnTo>
                    <a:lnTo>
                      <a:pt x="1544" y="5866"/>
                    </a:lnTo>
                    <a:lnTo>
                      <a:pt x="1467" y="5808"/>
                    </a:lnTo>
                    <a:lnTo>
                      <a:pt x="1181" y="5656"/>
                    </a:lnTo>
                    <a:lnTo>
                      <a:pt x="1029" y="5542"/>
                    </a:lnTo>
                    <a:lnTo>
                      <a:pt x="782" y="5294"/>
                    </a:lnTo>
                    <a:lnTo>
                      <a:pt x="629" y="5199"/>
                    </a:lnTo>
                    <a:lnTo>
                      <a:pt x="553" y="5161"/>
                    </a:lnTo>
                    <a:lnTo>
                      <a:pt x="477" y="5161"/>
                    </a:lnTo>
                    <a:lnTo>
                      <a:pt x="401" y="5180"/>
                    </a:lnTo>
                    <a:lnTo>
                      <a:pt x="267" y="5275"/>
                    </a:lnTo>
                    <a:lnTo>
                      <a:pt x="229" y="5294"/>
                    </a:lnTo>
                    <a:lnTo>
                      <a:pt x="191" y="5256"/>
                    </a:lnTo>
                    <a:lnTo>
                      <a:pt x="153" y="5218"/>
                    </a:lnTo>
                    <a:lnTo>
                      <a:pt x="76" y="5180"/>
                    </a:lnTo>
                    <a:close/>
                    <a:moveTo>
                      <a:pt x="13638" y="3790"/>
                    </a:moveTo>
                    <a:lnTo>
                      <a:pt x="13619" y="3770"/>
                    </a:lnTo>
                    <a:lnTo>
                      <a:pt x="13600" y="3732"/>
                    </a:lnTo>
                    <a:lnTo>
                      <a:pt x="13543" y="3790"/>
                    </a:lnTo>
                    <a:lnTo>
                      <a:pt x="13524" y="3809"/>
                    </a:lnTo>
                    <a:lnTo>
                      <a:pt x="13505" y="3790"/>
                    </a:lnTo>
                    <a:lnTo>
                      <a:pt x="13505" y="3751"/>
                    </a:lnTo>
                    <a:lnTo>
                      <a:pt x="13485" y="3732"/>
                    </a:lnTo>
                    <a:lnTo>
                      <a:pt x="13448" y="3751"/>
                    </a:lnTo>
                    <a:lnTo>
                      <a:pt x="13333" y="3770"/>
                    </a:lnTo>
                    <a:lnTo>
                      <a:pt x="13295" y="3790"/>
                    </a:lnTo>
                    <a:lnTo>
                      <a:pt x="13257" y="3827"/>
                    </a:lnTo>
                    <a:lnTo>
                      <a:pt x="13200" y="3885"/>
                    </a:lnTo>
                    <a:lnTo>
                      <a:pt x="13162" y="3961"/>
                    </a:lnTo>
                    <a:lnTo>
                      <a:pt x="13143" y="4037"/>
                    </a:lnTo>
                    <a:lnTo>
                      <a:pt x="13162" y="4056"/>
                    </a:lnTo>
                    <a:lnTo>
                      <a:pt x="13162" y="4094"/>
                    </a:lnTo>
                    <a:lnTo>
                      <a:pt x="13162" y="4113"/>
                    </a:lnTo>
                    <a:lnTo>
                      <a:pt x="13181" y="4132"/>
                    </a:lnTo>
                    <a:lnTo>
                      <a:pt x="13200" y="4151"/>
                    </a:lnTo>
                    <a:lnTo>
                      <a:pt x="13219" y="4227"/>
                    </a:lnTo>
                    <a:lnTo>
                      <a:pt x="13219" y="4247"/>
                    </a:lnTo>
                    <a:lnTo>
                      <a:pt x="13238" y="4266"/>
                    </a:lnTo>
                    <a:lnTo>
                      <a:pt x="13276" y="4304"/>
                    </a:lnTo>
                    <a:lnTo>
                      <a:pt x="13295" y="4304"/>
                    </a:lnTo>
                    <a:lnTo>
                      <a:pt x="13314" y="4304"/>
                    </a:lnTo>
                    <a:lnTo>
                      <a:pt x="13333" y="4323"/>
                    </a:lnTo>
                    <a:lnTo>
                      <a:pt x="13371" y="4342"/>
                    </a:lnTo>
                    <a:lnTo>
                      <a:pt x="13390" y="4380"/>
                    </a:lnTo>
                    <a:lnTo>
                      <a:pt x="13448" y="4437"/>
                    </a:lnTo>
                    <a:lnTo>
                      <a:pt x="13485" y="4475"/>
                    </a:lnTo>
                    <a:lnTo>
                      <a:pt x="13543" y="4494"/>
                    </a:lnTo>
                    <a:lnTo>
                      <a:pt x="13600" y="4513"/>
                    </a:lnTo>
                    <a:lnTo>
                      <a:pt x="13638" y="4456"/>
                    </a:lnTo>
                    <a:lnTo>
                      <a:pt x="13657" y="4399"/>
                    </a:lnTo>
                    <a:lnTo>
                      <a:pt x="13695" y="4399"/>
                    </a:lnTo>
                    <a:lnTo>
                      <a:pt x="13733" y="4399"/>
                    </a:lnTo>
                    <a:lnTo>
                      <a:pt x="13771" y="4380"/>
                    </a:lnTo>
                    <a:lnTo>
                      <a:pt x="13771" y="4342"/>
                    </a:lnTo>
                    <a:lnTo>
                      <a:pt x="13733" y="4227"/>
                    </a:lnTo>
                    <a:lnTo>
                      <a:pt x="13714" y="4171"/>
                    </a:lnTo>
                    <a:lnTo>
                      <a:pt x="13771" y="4190"/>
                    </a:lnTo>
                    <a:lnTo>
                      <a:pt x="13810" y="4208"/>
                    </a:lnTo>
                    <a:lnTo>
                      <a:pt x="13847" y="4208"/>
                    </a:lnTo>
                    <a:lnTo>
                      <a:pt x="13829" y="4171"/>
                    </a:lnTo>
                    <a:lnTo>
                      <a:pt x="13847" y="4132"/>
                    </a:lnTo>
                    <a:lnTo>
                      <a:pt x="13847" y="4094"/>
                    </a:lnTo>
                    <a:lnTo>
                      <a:pt x="13866" y="4056"/>
                    </a:lnTo>
                    <a:lnTo>
                      <a:pt x="13866" y="3999"/>
                    </a:lnTo>
                    <a:lnTo>
                      <a:pt x="13847" y="3961"/>
                    </a:lnTo>
                    <a:lnTo>
                      <a:pt x="13771" y="3790"/>
                    </a:lnTo>
                    <a:lnTo>
                      <a:pt x="13714" y="3790"/>
                    </a:lnTo>
                    <a:lnTo>
                      <a:pt x="13638" y="3790"/>
                    </a:lnTo>
                    <a:close/>
                    <a:moveTo>
                      <a:pt x="6304" y="4208"/>
                    </a:moveTo>
                    <a:lnTo>
                      <a:pt x="6362" y="4208"/>
                    </a:lnTo>
                    <a:lnTo>
                      <a:pt x="6399" y="4190"/>
                    </a:lnTo>
                    <a:lnTo>
                      <a:pt x="6419" y="4190"/>
                    </a:lnTo>
                    <a:lnTo>
                      <a:pt x="6457" y="4171"/>
                    </a:lnTo>
                    <a:lnTo>
                      <a:pt x="6476" y="4132"/>
                    </a:lnTo>
                    <a:lnTo>
                      <a:pt x="6438" y="4113"/>
                    </a:lnTo>
                    <a:lnTo>
                      <a:pt x="6381" y="4056"/>
                    </a:lnTo>
                    <a:lnTo>
                      <a:pt x="6343" y="4018"/>
                    </a:lnTo>
                    <a:lnTo>
                      <a:pt x="6228" y="4094"/>
                    </a:lnTo>
                    <a:lnTo>
                      <a:pt x="6209" y="4113"/>
                    </a:lnTo>
                    <a:lnTo>
                      <a:pt x="6190" y="4132"/>
                    </a:lnTo>
                    <a:lnTo>
                      <a:pt x="6190" y="4151"/>
                    </a:lnTo>
                    <a:lnTo>
                      <a:pt x="6209" y="4171"/>
                    </a:lnTo>
                    <a:lnTo>
                      <a:pt x="6267" y="4190"/>
                    </a:lnTo>
                    <a:lnTo>
                      <a:pt x="6285" y="4208"/>
                    </a:lnTo>
                    <a:lnTo>
                      <a:pt x="6304" y="4208"/>
                    </a:lnTo>
                    <a:close/>
                    <a:moveTo>
                      <a:pt x="6838" y="2971"/>
                    </a:moveTo>
                    <a:lnTo>
                      <a:pt x="6780" y="2838"/>
                    </a:lnTo>
                    <a:lnTo>
                      <a:pt x="6780" y="2762"/>
                    </a:lnTo>
                    <a:lnTo>
                      <a:pt x="6800" y="2724"/>
                    </a:lnTo>
                    <a:lnTo>
                      <a:pt x="6914" y="2667"/>
                    </a:lnTo>
                    <a:lnTo>
                      <a:pt x="6933" y="2648"/>
                    </a:lnTo>
                    <a:lnTo>
                      <a:pt x="6933" y="2609"/>
                    </a:lnTo>
                    <a:lnTo>
                      <a:pt x="6933" y="2590"/>
                    </a:lnTo>
                    <a:lnTo>
                      <a:pt x="6838" y="2514"/>
                    </a:lnTo>
                    <a:lnTo>
                      <a:pt x="6780" y="2495"/>
                    </a:lnTo>
                    <a:lnTo>
                      <a:pt x="6724" y="2514"/>
                    </a:lnTo>
                    <a:lnTo>
                      <a:pt x="6666" y="2552"/>
                    </a:lnTo>
                    <a:lnTo>
                      <a:pt x="6628" y="2590"/>
                    </a:lnTo>
                    <a:lnTo>
                      <a:pt x="6628" y="2628"/>
                    </a:lnTo>
                    <a:lnTo>
                      <a:pt x="6590" y="2743"/>
                    </a:lnTo>
                    <a:lnTo>
                      <a:pt x="6666" y="2971"/>
                    </a:lnTo>
                    <a:lnTo>
                      <a:pt x="6685" y="3029"/>
                    </a:lnTo>
                    <a:lnTo>
                      <a:pt x="6704" y="3029"/>
                    </a:lnTo>
                    <a:lnTo>
                      <a:pt x="6724" y="2971"/>
                    </a:lnTo>
                    <a:lnTo>
                      <a:pt x="6743" y="2953"/>
                    </a:lnTo>
                    <a:lnTo>
                      <a:pt x="6838" y="2971"/>
                    </a:lnTo>
                    <a:close/>
                    <a:moveTo>
                      <a:pt x="5866" y="3961"/>
                    </a:moveTo>
                    <a:lnTo>
                      <a:pt x="5809" y="3942"/>
                    </a:lnTo>
                    <a:lnTo>
                      <a:pt x="5695" y="3923"/>
                    </a:lnTo>
                    <a:lnTo>
                      <a:pt x="5657" y="3923"/>
                    </a:lnTo>
                    <a:lnTo>
                      <a:pt x="5637" y="3942"/>
                    </a:lnTo>
                    <a:lnTo>
                      <a:pt x="5619" y="3999"/>
                    </a:lnTo>
                    <a:lnTo>
                      <a:pt x="5619" y="4056"/>
                    </a:lnTo>
                    <a:lnTo>
                      <a:pt x="5619" y="4094"/>
                    </a:lnTo>
                    <a:lnTo>
                      <a:pt x="5600" y="4132"/>
                    </a:lnTo>
                    <a:lnTo>
                      <a:pt x="5561" y="4190"/>
                    </a:lnTo>
                    <a:lnTo>
                      <a:pt x="5542" y="4208"/>
                    </a:lnTo>
                    <a:lnTo>
                      <a:pt x="5542" y="4247"/>
                    </a:lnTo>
                    <a:lnTo>
                      <a:pt x="5542" y="4323"/>
                    </a:lnTo>
                    <a:lnTo>
                      <a:pt x="5542" y="4361"/>
                    </a:lnTo>
                    <a:lnTo>
                      <a:pt x="5542" y="4380"/>
                    </a:lnTo>
                    <a:lnTo>
                      <a:pt x="5542" y="4418"/>
                    </a:lnTo>
                    <a:lnTo>
                      <a:pt x="5561" y="4437"/>
                    </a:lnTo>
                    <a:lnTo>
                      <a:pt x="5600" y="4456"/>
                    </a:lnTo>
                    <a:lnTo>
                      <a:pt x="5619" y="4456"/>
                    </a:lnTo>
                    <a:lnTo>
                      <a:pt x="5637" y="4456"/>
                    </a:lnTo>
                    <a:lnTo>
                      <a:pt x="5637" y="4437"/>
                    </a:lnTo>
                    <a:lnTo>
                      <a:pt x="5695" y="4437"/>
                    </a:lnTo>
                    <a:lnTo>
                      <a:pt x="5714" y="4437"/>
                    </a:lnTo>
                    <a:lnTo>
                      <a:pt x="5752" y="4437"/>
                    </a:lnTo>
                    <a:lnTo>
                      <a:pt x="5771" y="4437"/>
                    </a:lnTo>
                    <a:lnTo>
                      <a:pt x="5790" y="4475"/>
                    </a:lnTo>
                    <a:lnTo>
                      <a:pt x="5866" y="4475"/>
                    </a:lnTo>
                    <a:lnTo>
                      <a:pt x="5904" y="4456"/>
                    </a:lnTo>
                    <a:lnTo>
                      <a:pt x="5981" y="4380"/>
                    </a:lnTo>
                    <a:lnTo>
                      <a:pt x="6000" y="4418"/>
                    </a:lnTo>
                    <a:lnTo>
                      <a:pt x="6076" y="4475"/>
                    </a:lnTo>
                    <a:lnTo>
                      <a:pt x="6095" y="4513"/>
                    </a:lnTo>
                    <a:lnTo>
                      <a:pt x="6114" y="4532"/>
                    </a:lnTo>
                    <a:lnTo>
                      <a:pt x="6095" y="4552"/>
                    </a:lnTo>
                    <a:lnTo>
                      <a:pt x="6095" y="4570"/>
                    </a:lnTo>
                    <a:lnTo>
                      <a:pt x="6114" y="4608"/>
                    </a:lnTo>
                    <a:lnTo>
                      <a:pt x="6133" y="4628"/>
                    </a:lnTo>
                    <a:lnTo>
                      <a:pt x="6171" y="4628"/>
                    </a:lnTo>
                    <a:lnTo>
                      <a:pt x="6209" y="4628"/>
                    </a:lnTo>
                    <a:lnTo>
                      <a:pt x="6209" y="4608"/>
                    </a:lnTo>
                    <a:lnTo>
                      <a:pt x="6190" y="4570"/>
                    </a:lnTo>
                    <a:lnTo>
                      <a:pt x="6171" y="4532"/>
                    </a:lnTo>
                    <a:lnTo>
                      <a:pt x="6209" y="4513"/>
                    </a:lnTo>
                    <a:lnTo>
                      <a:pt x="6209" y="4456"/>
                    </a:lnTo>
                    <a:lnTo>
                      <a:pt x="6171" y="4418"/>
                    </a:lnTo>
                    <a:lnTo>
                      <a:pt x="6133" y="4418"/>
                    </a:lnTo>
                    <a:lnTo>
                      <a:pt x="6133" y="4342"/>
                    </a:lnTo>
                    <a:lnTo>
                      <a:pt x="6133" y="4266"/>
                    </a:lnTo>
                    <a:lnTo>
                      <a:pt x="6152" y="4171"/>
                    </a:lnTo>
                    <a:lnTo>
                      <a:pt x="6171" y="4113"/>
                    </a:lnTo>
                    <a:lnTo>
                      <a:pt x="6133" y="4132"/>
                    </a:lnTo>
                    <a:lnTo>
                      <a:pt x="6095" y="4132"/>
                    </a:lnTo>
                    <a:lnTo>
                      <a:pt x="6057" y="4113"/>
                    </a:lnTo>
                    <a:lnTo>
                      <a:pt x="6038" y="4075"/>
                    </a:lnTo>
                    <a:lnTo>
                      <a:pt x="6000" y="4037"/>
                    </a:lnTo>
                    <a:lnTo>
                      <a:pt x="6018" y="4018"/>
                    </a:lnTo>
                    <a:lnTo>
                      <a:pt x="6057" y="3980"/>
                    </a:lnTo>
                    <a:lnTo>
                      <a:pt x="6038" y="3980"/>
                    </a:lnTo>
                    <a:lnTo>
                      <a:pt x="6018" y="3980"/>
                    </a:lnTo>
                    <a:lnTo>
                      <a:pt x="5981" y="3961"/>
                    </a:lnTo>
                    <a:lnTo>
                      <a:pt x="5942" y="3942"/>
                    </a:lnTo>
                    <a:lnTo>
                      <a:pt x="5904" y="3942"/>
                    </a:lnTo>
                    <a:lnTo>
                      <a:pt x="5866" y="3961"/>
                    </a:lnTo>
                    <a:close/>
                    <a:moveTo>
                      <a:pt x="23448" y="3466"/>
                    </a:moveTo>
                    <a:lnTo>
                      <a:pt x="23505" y="3448"/>
                    </a:lnTo>
                    <a:lnTo>
                      <a:pt x="23524" y="3390"/>
                    </a:lnTo>
                    <a:lnTo>
                      <a:pt x="23505" y="3334"/>
                    </a:lnTo>
                    <a:lnTo>
                      <a:pt x="23486" y="3276"/>
                    </a:lnTo>
                    <a:lnTo>
                      <a:pt x="23467" y="3219"/>
                    </a:lnTo>
                    <a:lnTo>
                      <a:pt x="23467" y="3200"/>
                    </a:lnTo>
                    <a:lnTo>
                      <a:pt x="23505" y="3124"/>
                    </a:lnTo>
                    <a:lnTo>
                      <a:pt x="23505" y="3085"/>
                    </a:lnTo>
                    <a:lnTo>
                      <a:pt x="23505" y="3067"/>
                    </a:lnTo>
                    <a:lnTo>
                      <a:pt x="23524" y="2990"/>
                    </a:lnTo>
                    <a:lnTo>
                      <a:pt x="23524" y="2971"/>
                    </a:lnTo>
                    <a:lnTo>
                      <a:pt x="23486" y="2895"/>
                    </a:lnTo>
                    <a:lnTo>
                      <a:pt x="23410" y="2914"/>
                    </a:lnTo>
                    <a:lnTo>
                      <a:pt x="23353" y="2933"/>
                    </a:lnTo>
                    <a:lnTo>
                      <a:pt x="23295" y="2953"/>
                    </a:lnTo>
                    <a:lnTo>
                      <a:pt x="23219" y="2933"/>
                    </a:lnTo>
                    <a:lnTo>
                      <a:pt x="23162" y="2914"/>
                    </a:lnTo>
                    <a:lnTo>
                      <a:pt x="23105" y="2895"/>
                    </a:lnTo>
                    <a:lnTo>
                      <a:pt x="23048" y="2971"/>
                    </a:lnTo>
                    <a:lnTo>
                      <a:pt x="22953" y="3124"/>
                    </a:lnTo>
                    <a:lnTo>
                      <a:pt x="22933" y="3200"/>
                    </a:lnTo>
                    <a:lnTo>
                      <a:pt x="22914" y="3295"/>
                    </a:lnTo>
                    <a:lnTo>
                      <a:pt x="22933" y="3352"/>
                    </a:lnTo>
                    <a:lnTo>
                      <a:pt x="22972" y="3352"/>
                    </a:lnTo>
                    <a:lnTo>
                      <a:pt x="23029" y="3352"/>
                    </a:lnTo>
                    <a:lnTo>
                      <a:pt x="23086" y="3352"/>
                    </a:lnTo>
                    <a:lnTo>
                      <a:pt x="23105" y="3352"/>
                    </a:lnTo>
                    <a:lnTo>
                      <a:pt x="23143" y="3410"/>
                    </a:lnTo>
                    <a:lnTo>
                      <a:pt x="23181" y="3410"/>
                    </a:lnTo>
                    <a:lnTo>
                      <a:pt x="23219" y="3410"/>
                    </a:lnTo>
                    <a:lnTo>
                      <a:pt x="23258" y="3390"/>
                    </a:lnTo>
                    <a:lnTo>
                      <a:pt x="23295" y="3371"/>
                    </a:lnTo>
                    <a:lnTo>
                      <a:pt x="23334" y="3390"/>
                    </a:lnTo>
                    <a:lnTo>
                      <a:pt x="23410" y="3448"/>
                    </a:lnTo>
                    <a:lnTo>
                      <a:pt x="23448" y="346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7" name="Freeform 30">
                <a:extLst>
                  <a:ext uri="{FF2B5EF4-FFF2-40B4-BE49-F238E27FC236}">
                    <a16:creationId xmlns:a16="http://schemas.microsoft.com/office/drawing/2014/main" id="{79264388-D950-A54C-B726-51D0CC15A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4125" y="7591425"/>
                <a:ext cx="631825" cy="322263"/>
              </a:xfrm>
              <a:custGeom>
                <a:avLst/>
                <a:gdLst>
                  <a:gd name="T0" fmla="*/ 227466005 w 1754"/>
                  <a:gd name="T1" fmla="*/ 22200580 h 897"/>
                  <a:gd name="T2" fmla="*/ 220069619 w 1754"/>
                  <a:gd name="T3" fmla="*/ 27105300 h 897"/>
                  <a:gd name="T4" fmla="*/ 207612868 w 1754"/>
                  <a:gd name="T5" fmla="*/ 36915101 h 897"/>
                  <a:gd name="T6" fmla="*/ 202682184 w 1754"/>
                  <a:gd name="T7" fmla="*/ 44272182 h 897"/>
                  <a:gd name="T8" fmla="*/ 195285797 w 1754"/>
                  <a:gd name="T9" fmla="*/ 46724542 h 897"/>
                  <a:gd name="T10" fmla="*/ 175433019 w 1754"/>
                  <a:gd name="T11" fmla="*/ 46724542 h 897"/>
                  <a:gd name="T12" fmla="*/ 168166311 w 1754"/>
                  <a:gd name="T13" fmla="*/ 51629263 h 897"/>
                  <a:gd name="T14" fmla="*/ 155709561 w 1754"/>
                  <a:gd name="T15" fmla="*/ 56662961 h 897"/>
                  <a:gd name="T16" fmla="*/ 150778876 w 1754"/>
                  <a:gd name="T17" fmla="*/ 61438704 h 897"/>
                  <a:gd name="T18" fmla="*/ 148313534 w 1754"/>
                  <a:gd name="T19" fmla="*/ 63891065 h 897"/>
                  <a:gd name="T20" fmla="*/ 150778876 w 1754"/>
                  <a:gd name="T21" fmla="*/ 68925122 h 897"/>
                  <a:gd name="T22" fmla="*/ 158175263 w 1754"/>
                  <a:gd name="T23" fmla="*/ 81186924 h 897"/>
                  <a:gd name="T24" fmla="*/ 155709561 w 1754"/>
                  <a:gd name="T25" fmla="*/ 88544364 h 897"/>
                  <a:gd name="T26" fmla="*/ 145848192 w 1754"/>
                  <a:gd name="T27" fmla="*/ 98353805 h 897"/>
                  <a:gd name="T28" fmla="*/ 135986463 w 1754"/>
                  <a:gd name="T29" fmla="*/ 105839863 h 897"/>
                  <a:gd name="T30" fmla="*/ 128590436 w 1754"/>
                  <a:gd name="T31" fmla="*/ 113067967 h 897"/>
                  <a:gd name="T32" fmla="*/ 106271956 w 1754"/>
                  <a:gd name="T33" fmla="*/ 103258526 h 897"/>
                  <a:gd name="T34" fmla="*/ 96410227 w 1754"/>
                  <a:gd name="T35" fmla="*/ 103258526 h 897"/>
                  <a:gd name="T36" fmla="*/ 76557450 w 1754"/>
                  <a:gd name="T37" fmla="*/ 113067967 h 897"/>
                  <a:gd name="T38" fmla="*/ 71756084 w 1754"/>
                  <a:gd name="T39" fmla="*/ 113067967 h 897"/>
                  <a:gd name="T40" fmla="*/ 66695721 w 1754"/>
                  <a:gd name="T41" fmla="*/ 113067967 h 897"/>
                  <a:gd name="T42" fmla="*/ 61764676 w 1754"/>
                  <a:gd name="T43" fmla="*/ 113067967 h 897"/>
                  <a:gd name="T44" fmla="*/ 51903307 w 1754"/>
                  <a:gd name="T45" fmla="*/ 108163247 h 897"/>
                  <a:gd name="T46" fmla="*/ 46972262 w 1754"/>
                  <a:gd name="T47" fmla="*/ 110615607 h 897"/>
                  <a:gd name="T48" fmla="*/ 37110893 w 1754"/>
                  <a:gd name="T49" fmla="*/ 110615607 h 897"/>
                  <a:gd name="T50" fmla="*/ 24783822 w 1754"/>
                  <a:gd name="T51" fmla="*/ 110615607 h 897"/>
                  <a:gd name="T52" fmla="*/ 14792414 w 1754"/>
                  <a:gd name="T53" fmla="*/ 110615607 h 897"/>
                  <a:gd name="T54" fmla="*/ 2465342 w 1754"/>
                  <a:gd name="T55" fmla="*/ 115649664 h 897"/>
                  <a:gd name="T56" fmla="*/ 0 w 1754"/>
                  <a:gd name="T57" fmla="*/ 98353805 h 897"/>
                  <a:gd name="T58" fmla="*/ 4930684 w 1754"/>
                  <a:gd name="T59" fmla="*/ 73829843 h 897"/>
                  <a:gd name="T60" fmla="*/ 12327071 w 1754"/>
                  <a:gd name="T61" fmla="*/ 51629263 h 897"/>
                  <a:gd name="T62" fmla="*/ 27119485 w 1754"/>
                  <a:gd name="T63" fmla="*/ 49176903 h 897"/>
                  <a:gd name="T64" fmla="*/ 34645551 w 1754"/>
                  <a:gd name="T65" fmla="*/ 49176903 h 897"/>
                  <a:gd name="T66" fmla="*/ 51903307 w 1754"/>
                  <a:gd name="T67" fmla="*/ 36915101 h 897"/>
                  <a:gd name="T68" fmla="*/ 61764676 w 1754"/>
                  <a:gd name="T69" fmla="*/ 36915101 h 897"/>
                  <a:gd name="T70" fmla="*/ 71756084 w 1754"/>
                  <a:gd name="T71" fmla="*/ 39367461 h 897"/>
                  <a:gd name="T72" fmla="*/ 98875569 w 1754"/>
                  <a:gd name="T73" fmla="*/ 54081623 h 897"/>
                  <a:gd name="T74" fmla="*/ 108737299 w 1754"/>
                  <a:gd name="T75" fmla="*/ 56662961 h 897"/>
                  <a:gd name="T76" fmla="*/ 116133325 w 1754"/>
                  <a:gd name="T77" fmla="*/ 56662961 h 897"/>
                  <a:gd name="T78" fmla="*/ 158175263 w 1754"/>
                  <a:gd name="T79" fmla="*/ 12261802 h 897"/>
                  <a:gd name="T80" fmla="*/ 178028041 w 1754"/>
                  <a:gd name="T81" fmla="*/ 2452360 h 897"/>
                  <a:gd name="T82" fmla="*/ 195285797 w 1754"/>
                  <a:gd name="T83" fmla="*/ 0 h 897"/>
                  <a:gd name="T84" fmla="*/ 215009255 w 1754"/>
                  <a:gd name="T85" fmla="*/ 4904721 h 897"/>
                  <a:gd name="T86" fmla="*/ 227466005 w 1754"/>
                  <a:gd name="T87" fmla="*/ 22200580 h 8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754" h="897">
                    <a:moveTo>
                      <a:pt x="1753" y="172"/>
                    </a:moveTo>
                    <a:lnTo>
                      <a:pt x="1696" y="210"/>
                    </a:lnTo>
                    <a:lnTo>
                      <a:pt x="1600" y="286"/>
                    </a:lnTo>
                    <a:lnTo>
                      <a:pt x="1562" y="343"/>
                    </a:lnTo>
                    <a:lnTo>
                      <a:pt x="1505" y="362"/>
                    </a:lnTo>
                    <a:lnTo>
                      <a:pt x="1352" y="362"/>
                    </a:lnTo>
                    <a:lnTo>
                      <a:pt x="1296" y="400"/>
                    </a:lnTo>
                    <a:lnTo>
                      <a:pt x="1200" y="439"/>
                    </a:lnTo>
                    <a:lnTo>
                      <a:pt x="1162" y="476"/>
                    </a:lnTo>
                    <a:lnTo>
                      <a:pt x="1143" y="495"/>
                    </a:lnTo>
                    <a:lnTo>
                      <a:pt x="1162" y="534"/>
                    </a:lnTo>
                    <a:lnTo>
                      <a:pt x="1219" y="629"/>
                    </a:lnTo>
                    <a:lnTo>
                      <a:pt x="1200" y="686"/>
                    </a:lnTo>
                    <a:lnTo>
                      <a:pt x="1124" y="762"/>
                    </a:lnTo>
                    <a:lnTo>
                      <a:pt x="1048" y="820"/>
                    </a:lnTo>
                    <a:lnTo>
                      <a:pt x="991" y="876"/>
                    </a:lnTo>
                    <a:lnTo>
                      <a:pt x="819" y="800"/>
                    </a:lnTo>
                    <a:lnTo>
                      <a:pt x="743" y="800"/>
                    </a:lnTo>
                    <a:lnTo>
                      <a:pt x="590" y="876"/>
                    </a:lnTo>
                    <a:lnTo>
                      <a:pt x="553" y="876"/>
                    </a:lnTo>
                    <a:lnTo>
                      <a:pt x="514" y="876"/>
                    </a:lnTo>
                    <a:lnTo>
                      <a:pt x="476" y="876"/>
                    </a:lnTo>
                    <a:lnTo>
                      <a:pt x="400" y="838"/>
                    </a:lnTo>
                    <a:lnTo>
                      <a:pt x="362" y="857"/>
                    </a:lnTo>
                    <a:lnTo>
                      <a:pt x="286" y="857"/>
                    </a:lnTo>
                    <a:lnTo>
                      <a:pt x="191" y="857"/>
                    </a:lnTo>
                    <a:lnTo>
                      <a:pt x="114" y="857"/>
                    </a:lnTo>
                    <a:lnTo>
                      <a:pt x="19" y="896"/>
                    </a:lnTo>
                    <a:lnTo>
                      <a:pt x="0" y="762"/>
                    </a:lnTo>
                    <a:lnTo>
                      <a:pt x="38" y="572"/>
                    </a:lnTo>
                    <a:lnTo>
                      <a:pt x="95" y="400"/>
                    </a:lnTo>
                    <a:lnTo>
                      <a:pt x="209" y="381"/>
                    </a:lnTo>
                    <a:lnTo>
                      <a:pt x="267" y="381"/>
                    </a:lnTo>
                    <a:lnTo>
                      <a:pt x="400" y="286"/>
                    </a:lnTo>
                    <a:lnTo>
                      <a:pt x="476" y="286"/>
                    </a:lnTo>
                    <a:lnTo>
                      <a:pt x="553" y="305"/>
                    </a:lnTo>
                    <a:lnTo>
                      <a:pt x="762" y="419"/>
                    </a:lnTo>
                    <a:lnTo>
                      <a:pt x="838" y="439"/>
                    </a:lnTo>
                    <a:lnTo>
                      <a:pt x="895" y="439"/>
                    </a:lnTo>
                    <a:lnTo>
                      <a:pt x="1219" y="95"/>
                    </a:lnTo>
                    <a:lnTo>
                      <a:pt x="1372" y="19"/>
                    </a:lnTo>
                    <a:lnTo>
                      <a:pt x="1505" y="0"/>
                    </a:lnTo>
                    <a:lnTo>
                      <a:pt x="1657" y="38"/>
                    </a:lnTo>
                    <a:lnTo>
                      <a:pt x="1753" y="17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8" name="Freeform 31">
                <a:extLst>
                  <a:ext uri="{FF2B5EF4-FFF2-40B4-BE49-F238E27FC236}">
                    <a16:creationId xmlns:a16="http://schemas.microsoft.com/office/drawing/2014/main" id="{4E054F28-A5F4-8144-978E-2B1A6F193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9125" y="8304213"/>
                <a:ext cx="260350" cy="280987"/>
              </a:xfrm>
              <a:custGeom>
                <a:avLst/>
                <a:gdLst>
                  <a:gd name="T0" fmla="*/ 64009421 w 724"/>
                  <a:gd name="T1" fmla="*/ 7488196 h 782"/>
                  <a:gd name="T2" fmla="*/ 73836914 w 724"/>
                  <a:gd name="T3" fmla="*/ 7488196 h 782"/>
                  <a:gd name="T4" fmla="*/ 81207624 w 724"/>
                  <a:gd name="T5" fmla="*/ 7488196 h 782"/>
                  <a:gd name="T6" fmla="*/ 91035477 w 724"/>
                  <a:gd name="T7" fmla="*/ 29566156 h 782"/>
                  <a:gd name="T8" fmla="*/ 93492260 w 724"/>
                  <a:gd name="T9" fmla="*/ 34472290 h 782"/>
                  <a:gd name="T10" fmla="*/ 93492260 w 724"/>
                  <a:gd name="T11" fmla="*/ 41831490 h 782"/>
                  <a:gd name="T12" fmla="*/ 91035477 w 724"/>
                  <a:gd name="T13" fmla="*/ 46737624 h 782"/>
                  <a:gd name="T14" fmla="*/ 91035477 w 724"/>
                  <a:gd name="T15" fmla="*/ 51643758 h 782"/>
                  <a:gd name="T16" fmla="*/ 88707790 w 724"/>
                  <a:gd name="T17" fmla="*/ 56679246 h 782"/>
                  <a:gd name="T18" fmla="*/ 91035477 w 724"/>
                  <a:gd name="T19" fmla="*/ 61456384 h 782"/>
                  <a:gd name="T20" fmla="*/ 86251006 w 724"/>
                  <a:gd name="T21" fmla="*/ 61456384 h 782"/>
                  <a:gd name="T22" fmla="*/ 81207624 w 724"/>
                  <a:gd name="T23" fmla="*/ 59132313 h 782"/>
                  <a:gd name="T24" fmla="*/ 73836914 w 724"/>
                  <a:gd name="T25" fmla="*/ 56679246 h 782"/>
                  <a:gd name="T26" fmla="*/ 76294057 w 724"/>
                  <a:gd name="T27" fmla="*/ 63909451 h 782"/>
                  <a:gd name="T28" fmla="*/ 81207624 w 724"/>
                  <a:gd name="T29" fmla="*/ 78756847 h 782"/>
                  <a:gd name="T30" fmla="*/ 81207624 w 724"/>
                  <a:gd name="T31" fmla="*/ 83662981 h 782"/>
                  <a:gd name="T32" fmla="*/ 76294057 w 724"/>
                  <a:gd name="T33" fmla="*/ 86116048 h 782"/>
                  <a:gd name="T34" fmla="*/ 71380131 w 724"/>
                  <a:gd name="T35" fmla="*/ 86116048 h 782"/>
                  <a:gd name="T36" fmla="*/ 66466204 w 724"/>
                  <a:gd name="T37" fmla="*/ 86116048 h 782"/>
                  <a:gd name="T38" fmla="*/ 64009421 w 724"/>
                  <a:gd name="T39" fmla="*/ 93475608 h 782"/>
                  <a:gd name="T40" fmla="*/ 59095494 w 724"/>
                  <a:gd name="T41" fmla="*/ 100834808 h 782"/>
                  <a:gd name="T42" fmla="*/ 51724785 w 724"/>
                  <a:gd name="T43" fmla="*/ 98381741 h 782"/>
                  <a:gd name="T44" fmla="*/ 44224619 w 724"/>
                  <a:gd name="T45" fmla="*/ 95928674 h 782"/>
                  <a:gd name="T46" fmla="*/ 39440148 w 724"/>
                  <a:gd name="T47" fmla="*/ 91022181 h 782"/>
                  <a:gd name="T48" fmla="*/ 31939983 w 724"/>
                  <a:gd name="T49" fmla="*/ 83662981 h 782"/>
                  <a:gd name="T50" fmla="*/ 29483199 w 724"/>
                  <a:gd name="T51" fmla="*/ 78756847 h 782"/>
                  <a:gd name="T52" fmla="*/ 24569273 w 724"/>
                  <a:gd name="T53" fmla="*/ 76303781 h 782"/>
                  <a:gd name="T54" fmla="*/ 22112489 w 724"/>
                  <a:gd name="T55" fmla="*/ 73850714 h 782"/>
                  <a:gd name="T56" fmla="*/ 19655346 w 724"/>
                  <a:gd name="T57" fmla="*/ 73850714 h 782"/>
                  <a:gd name="T58" fmla="*/ 17198563 w 724"/>
                  <a:gd name="T59" fmla="*/ 73850714 h 782"/>
                  <a:gd name="T60" fmla="*/ 12284636 w 724"/>
                  <a:gd name="T61" fmla="*/ 68944580 h 782"/>
                  <a:gd name="T62" fmla="*/ 9827853 w 724"/>
                  <a:gd name="T63" fmla="*/ 66491513 h 782"/>
                  <a:gd name="T64" fmla="*/ 9827853 w 724"/>
                  <a:gd name="T65" fmla="*/ 63909451 h 782"/>
                  <a:gd name="T66" fmla="*/ 7370710 w 724"/>
                  <a:gd name="T67" fmla="*/ 54096825 h 782"/>
                  <a:gd name="T68" fmla="*/ 4913926 w 724"/>
                  <a:gd name="T69" fmla="*/ 51643758 h 782"/>
                  <a:gd name="T70" fmla="*/ 2456783 w 724"/>
                  <a:gd name="T71" fmla="*/ 49190691 h 782"/>
                  <a:gd name="T72" fmla="*/ 2456783 w 724"/>
                  <a:gd name="T73" fmla="*/ 46737624 h 782"/>
                  <a:gd name="T74" fmla="*/ 2456783 w 724"/>
                  <a:gd name="T75" fmla="*/ 41831490 h 782"/>
                  <a:gd name="T76" fmla="*/ 0 w 724"/>
                  <a:gd name="T77" fmla="*/ 39378424 h 782"/>
                  <a:gd name="T78" fmla="*/ 0 w 724"/>
                  <a:gd name="T79" fmla="*/ 39378424 h 782"/>
                  <a:gd name="T80" fmla="*/ 2456783 w 724"/>
                  <a:gd name="T81" fmla="*/ 29566156 h 782"/>
                  <a:gd name="T82" fmla="*/ 7370710 w 724"/>
                  <a:gd name="T83" fmla="*/ 19753889 h 782"/>
                  <a:gd name="T84" fmla="*/ 14741420 w 724"/>
                  <a:gd name="T85" fmla="*/ 12265334 h 782"/>
                  <a:gd name="T86" fmla="*/ 19655346 w 724"/>
                  <a:gd name="T87" fmla="*/ 7488196 h 782"/>
                  <a:gd name="T88" fmla="*/ 24569273 w 724"/>
                  <a:gd name="T89" fmla="*/ 4906134 h 782"/>
                  <a:gd name="T90" fmla="*/ 39440148 w 724"/>
                  <a:gd name="T91" fmla="*/ 2453067 h 782"/>
                  <a:gd name="T92" fmla="*/ 44224619 w 724"/>
                  <a:gd name="T93" fmla="*/ 0 h 782"/>
                  <a:gd name="T94" fmla="*/ 46810858 w 724"/>
                  <a:gd name="T95" fmla="*/ 2453067 h 782"/>
                  <a:gd name="T96" fmla="*/ 46810858 w 724"/>
                  <a:gd name="T97" fmla="*/ 7488196 h 782"/>
                  <a:gd name="T98" fmla="*/ 49267642 w 724"/>
                  <a:gd name="T99" fmla="*/ 9941622 h 782"/>
                  <a:gd name="T100" fmla="*/ 51724785 w 724"/>
                  <a:gd name="T101" fmla="*/ 7488196 h 782"/>
                  <a:gd name="T102" fmla="*/ 59095494 w 724"/>
                  <a:gd name="T103" fmla="*/ 0 h 782"/>
                  <a:gd name="T104" fmla="*/ 61552278 w 724"/>
                  <a:gd name="T105" fmla="*/ 4906134 h 782"/>
                  <a:gd name="T106" fmla="*/ 64009421 w 724"/>
                  <a:gd name="T107" fmla="*/ 7488196 h 7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782">
                    <a:moveTo>
                      <a:pt x="495" y="58"/>
                    </a:moveTo>
                    <a:lnTo>
                      <a:pt x="571" y="58"/>
                    </a:lnTo>
                    <a:lnTo>
                      <a:pt x="628" y="58"/>
                    </a:lnTo>
                    <a:lnTo>
                      <a:pt x="704" y="229"/>
                    </a:lnTo>
                    <a:lnTo>
                      <a:pt x="723" y="267"/>
                    </a:lnTo>
                    <a:lnTo>
                      <a:pt x="723" y="324"/>
                    </a:lnTo>
                    <a:lnTo>
                      <a:pt x="704" y="362"/>
                    </a:lnTo>
                    <a:lnTo>
                      <a:pt x="704" y="400"/>
                    </a:lnTo>
                    <a:lnTo>
                      <a:pt x="686" y="439"/>
                    </a:lnTo>
                    <a:lnTo>
                      <a:pt x="704" y="476"/>
                    </a:lnTo>
                    <a:lnTo>
                      <a:pt x="667" y="476"/>
                    </a:lnTo>
                    <a:lnTo>
                      <a:pt x="628" y="458"/>
                    </a:lnTo>
                    <a:lnTo>
                      <a:pt x="571" y="439"/>
                    </a:lnTo>
                    <a:lnTo>
                      <a:pt x="590" y="495"/>
                    </a:lnTo>
                    <a:lnTo>
                      <a:pt x="628" y="610"/>
                    </a:lnTo>
                    <a:lnTo>
                      <a:pt x="628" y="648"/>
                    </a:lnTo>
                    <a:lnTo>
                      <a:pt x="590" y="667"/>
                    </a:lnTo>
                    <a:lnTo>
                      <a:pt x="552" y="667"/>
                    </a:lnTo>
                    <a:lnTo>
                      <a:pt x="514" y="667"/>
                    </a:lnTo>
                    <a:lnTo>
                      <a:pt x="495" y="724"/>
                    </a:lnTo>
                    <a:lnTo>
                      <a:pt x="457" y="781"/>
                    </a:lnTo>
                    <a:lnTo>
                      <a:pt x="400" y="762"/>
                    </a:lnTo>
                    <a:lnTo>
                      <a:pt x="342" y="743"/>
                    </a:lnTo>
                    <a:lnTo>
                      <a:pt x="305" y="705"/>
                    </a:lnTo>
                    <a:lnTo>
                      <a:pt x="247" y="648"/>
                    </a:lnTo>
                    <a:lnTo>
                      <a:pt x="228" y="610"/>
                    </a:lnTo>
                    <a:lnTo>
                      <a:pt x="190" y="591"/>
                    </a:lnTo>
                    <a:lnTo>
                      <a:pt x="171" y="572"/>
                    </a:lnTo>
                    <a:lnTo>
                      <a:pt x="152" y="572"/>
                    </a:lnTo>
                    <a:lnTo>
                      <a:pt x="133" y="572"/>
                    </a:lnTo>
                    <a:lnTo>
                      <a:pt x="95" y="534"/>
                    </a:lnTo>
                    <a:lnTo>
                      <a:pt x="76" y="515"/>
                    </a:lnTo>
                    <a:lnTo>
                      <a:pt x="76" y="495"/>
                    </a:lnTo>
                    <a:lnTo>
                      <a:pt x="57" y="419"/>
                    </a:lnTo>
                    <a:lnTo>
                      <a:pt x="38" y="400"/>
                    </a:lnTo>
                    <a:lnTo>
                      <a:pt x="19" y="381"/>
                    </a:lnTo>
                    <a:lnTo>
                      <a:pt x="19" y="362"/>
                    </a:lnTo>
                    <a:lnTo>
                      <a:pt x="19" y="324"/>
                    </a:lnTo>
                    <a:lnTo>
                      <a:pt x="0" y="305"/>
                    </a:lnTo>
                    <a:lnTo>
                      <a:pt x="19" y="229"/>
                    </a:lnTo>
                    <a:lnTo>
                      <a:pt x="57" y="153"/>
                    </a:lnTo>
                    <a:lnTo>
                      <a:pt x="114" y="95"/>
                    </a:lnTo>
                    <a:lnTo>
                      <a:pt x="152" y="58"/>
                    </a:lnTo>
                    <a:lnTo>
                      <a:pt x="190" y="38"/>
                    </a:lnTo>
                    <a:lnTo>
                      <a:pt x="305" y="19"/>
                    </a:lnTo>
                    <a:lnTo>
                      <a:pt x="342" y="0"/>
                    </a:lnTo>
                    <a:lnTo>
                      <a:pt x="362" y="19"/>
                    </a:lnTo>
                    <a:lnTo>
                      <a:pt x="362" y="58"/>
                    </a:lnTo>
                    <a:lnTo>
                      <a:pt x="381" y="77"/>
                    </a:lnTo>
                    <a:lnTo>
                      <a:pt x="400" y="58"/>
                    </a:lnTo>
                    <a:lnTo>
                      <a:pt x="457" y="0"/>
                    </a:lnTo>
                    <a:lnTo>
                      <a:pt x="476" y="38"/>
                    </a:lnTo>
                    <a:lnTo>
                      <a:pt x="495" y="58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9" name="Freeform 32">
                <a:extLst>
                  <a:ext uri="{FF2B5EF4-FFF2-40B4-BE49-F238E27FC236}">
                    <a16:creationId xmlns:a16="http://schemas.microsoft.com/office/drawing/2014/main" id="{DBF771F0-2E7D-C34F-866F-2B6AF3D9E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5438" y="8004175"/>
                <a:ext cx="220662" cy="206375"/>
              </a:xfrm>
              <a:custGeom>
                <a:avLst/>
                <a:gdLst>
                  <a:gd name="T0" fmla="*/ 69649017 w 611"/>
                  <a:gd name="T1" fmla="*/ 74328915 h 572"/>
                  <a:gd name="T2" fmla="*/ 64692609 w 611"/>
                  <a:gd name="T3" fmla="*/ 71985909 h 572"/>
                  <a:gd name="T4" fmla="*/ 54780154 w 611"/>
                  <a:gd name="T5" fmla="*/ 64435903 h 572"/>
                  <a:gd name="T6" fmla="*/ 49693371 w 611"/>
                  <a:gd name="T7" fmla="*/ 61962651 h 572"/>
                  <a:gd name="T8" fmla="*/ 44867338 w 611"/>
                  <a:gd name="T9" fmla="*/ 64435903 h 572"/>
                  <a:gd name="T10" fmla="*/ 39780555 w 611"/>
                  <a:gd name="T11" fmla="*/ 67039403 h 572"/>
                  <a:gd name="T12" fmla="*/ 34824508 w 611"/>
                  <a:gd name="T13" fmla="*/ 67039403 h 572"/>
                  <a:gd name="T14" fmla="*/ 29868100 w 611"/>
                  <a:gd name="T15" fmla="*/ 67039403 h 572"/>
                  <a:gd name="T16" fmla="*/ 24911692 w 611"/>
                  <a:gd name="T17" fmla="*/ 59489398 h 572"/>
                  <a:gd name="T18" fmla="*/ 22433850 w 611"/>
                  <a:gd name="T19" fmla="*/ 59489398 h 572"/>
                  <a:gd name="T20" fmla="*/ 14999238 w 611"/>
                  <a:gd name="T21" fmla="*/ 59489398 h 572"/>
                  <a:gd name="T22" fmla="*/ 7564987 w 611"/>
                  <a:gd name="T23" fmla="*/ 59489398 h 572"/>
                  <a:gd name="T24" fmla="*/ 2478204 w 611"/>
                  <a:gd name="T25" fmla="*/ 59489398 h 572"/>
                  <a:gd name="T26" fmla="*/ 0 w 611"/>
                  <a:gd name="T27" fmla="*/ 52069278 h 572"/>
                  <a:gd name="T28" fmla="*/ 2478204 w 611"/>
                  <a:gd name="T29" fmla="*/ 39703014 h 572"/>
                  <a:gd name="T30" fmla="*/ 5086783 w 611"/>
                  <a:gd name="T31" fmla="*/ 29809642 h 572"/>
                  <a:gd name="T32" fmla="*/ 17477442 w 611"/>
                  <a:gd name="T33" fmla="*/ 9893011 h 572"/>
                  <a:gd name="T34" fmla="*/ 24911692 w 611"/>
                  <a:gd name="T35" fmla="*/ 0 h 572"/>
                  <a:gd name="T36" fmla="*/ 32346304 w 611"/>
                  <a:gd name="T37" fmla="*/ 2473253 h 572"/>
                  <a:gd name="T38" fmla="*/ 39780555 w 611"/>
                  <a:gd name="T39" fmla="*/ 4946506 h 572"/>
                  <a:gd name="T40" fmla="*/ 49693371 w 611"/>
                  <a:gd name="T41" fmla="*/ 7550006 h 572"/>
                  <a:gd name="T42" fmla="*/ 57257997 w 611"/>
                  <a:gd name="T43" fmla="*/ 4946506 h 572"/>
                  <a:gd name="T44" fmla="*/ 64692609 w 611"/>
                  <a:gd name="T45" fmla="*/ 2473253 h 572"/>
                  <a:gd name="T46" fmla="*/ 74605064 w 611"/>
                  <a:gd name="T47" fmla="*/ 0 h 572"/>
                  <a:gd name="T48" fmla="*/ 79561472 w 611"/>
                  <a:gd name="T49" fmla="*/ 9893011 h 572"/>
                  <a:gd name="T50" fmla="*/ 79561472 w 611"/>
                  <a:gd name="T51" fmla="*/ 12366625 h 572"/>
                  <a:gd name="T52" fmla="*/ 77083268 w 611"/>
                  <a:gd name="T53" fmla="*/ 22389884 h 572"/>
                  <a:gd name="T54" fmla="*/ 77083268 w 611"/>
                  <a:gd name="T55" fmla="*/ 24732889 h 572"/>
                  <a:gd name="T56" fmla="*/ 77083268 w 611"/>
                  <a:gd name="T57" fmla="*/ 29809642 h 572"/>
                  <a:gd name="T58" fmla="*/ 72126860 w 611"/>
                  <a:gd name="T59" fmla="*/ 39703014 h 572"/>
                  <a:gd name="T60" fmla="*/ 72126860 w 611"/>
                  <a:gd name="T61" fmla="*/ 42176267 h 572"/>
                  <a:gd name="T62" fmla="*/ 74605064 w 611"/>
                  <a:gd name="T63" fmla="*/ 49596026 h 572"/>
                  <a:gd name="T64" fmla="*/ 77083268 w 611"/>
                  <a:gd name="T65" fmla="*/ 57146031 h 572"/>
                  <a:gd name="T66" fmla="*/ 79561472 w 611"/>
                  <a:gd name="T67" fmla="*/ 64435903 h 572"/>
                  <a:gd name="T68" fmla="*/ 77083268 w 611"/>
                  <a:gd name="T69" fmla="*/ 71985909 h 572"/>
                  <a:gd name="T70" fmla="*/ 69649017 w 611"/>
                  <a:gd name="T71" fmla="*/ 74328915 h 5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11" h="572">
                    <a:moveTo>
                      <a:pt x="534" y="571"/>
                    </a:moveTo>
                    <a:lnTo>
                      <a:pt x="496" y="553"/>
                    </a:lnTo>
                    <a:lnTo>
                      <a:pt x="420" y="495"/>
                    </a:lnTo>
                    <a:lnTo>
                      <a:pt x="381" y="476"/>
                    </a:lnTo>
                    <a:lnTo>
                      <a:pt x="344" y="495"/>
                    </a:lnTo>
                    <a:lnTo>
                      <a:pt x="305" y="515"/>
                    </a:lnTo>
                    <a:lnTo>
                      <a:pt x="267" y="515"/>
                    </a:lnTo>
                    <a:lnTo>
                      <a:pt x="229" y="515"/>
                    </a:lnTo>
                    <a:lnTo>
                      <a:pt x="191" y="457"/>
                    </a:lnTo>
                    <a:lnTo>
                      <a:pt x="172" y="457"/>
                    </a:lnTo>
                    <a:lnTo>
                      <a:pt x="115" y="457"/>
                    </a:lnTo>
                    <a:lnTo>
                      <a:pt x="58" y="457"/>
                    </a:lnTo>
                    <a:lnTo>
                      <a:pt x="19" y="457"/>
                    </a:lnTo>
                    <a:lnTo>
                      <a:pt x="0" y="400"/>
                    </a:lnTo>
                    <a:lnTo>
                      <a:pt x="19" y="305"/>
                    </a:lnTo>
                    <a:lnTo>
                      <a:pt x="39" y="229"/>
                    </a:lnTo>
                    <a:lnTo>
                      <a:pt x="134" y="76"/>
                    </a:lnTo>
                    <a:lnTo>
                      <a:pt x="191" y="0"/>
                    </a:lnTo>
                    <a:lnTo>
                      <a:pt x="248" y="19"/>
                    </a:lnTo>
                    <a:lnTo>
                      <a:pt x="305" y="38"/>
                    </a:lnTo>
                    <a:lnTo>
                      <a:pt x="381" y="58"/>
                    </a:lnTo>
                    <a:lnTo>
                      <a:pt x="439" y="38"/>
                    </a:lnTo>
                    <a:lnTo>
                      <a:pt x="496" y="19"/>
                    </a:lnTo>
                    <a:lnTo>
                      <a:pt x="572" y="0"/>
                    </a:lnTo>
                    <a:lnTo>
                      <a:pt x="610" y="76"/>
                    </a:lnTo>
                    <a:lnTo>
                      <a:pt x="610" y="95"/>
                    </a:lnTo>
                    <a:lnTo>
                      <a:pt x="591" y="172"/>
                    </a:lnTo>
                    <a:lnTo>
                      <a:pt x="591" y="190"/>
                    </a:lnTo>
                    <a:lnTo>
                      <a:pt x="591" y="229"/>
                    </a:lnTo>
                    <a:lnTo>
                      <a:pt x="553" y="305"/>
                    </a:lnTo>
                    <a:lnTo>
                      <a:pt x="553" y="324"/>
                    </a:lnTo>
                    <a:lnTo>
                      <a:pt x="572" y="381"/>
                    </a:lnTo>
                    <a:lnTo>
                      <a:pt x="591" y="439"/>
                    </a:lnTo>
                    <a:lnTo>
                      <a:pt x="610" y="495"/>
                    </a:lnTo>
                    <a:lnTo>
                      <a:pt x="591" y="553"/>
                    </a:lnTo>
                    <a:lnTo>
                      <a:pt x="534" y="57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28679" name="Group 2">
              <a:extLst>
                <a:ext uri="{FF2B5EF4-FFF2-40B4-BE49-F238E27FC236}">
                  <a16:creationId xmlns:a16="http://schemas.microsoft.com/office/drawing/2014/main" id="{6270C304-B363-CF4D-A9D0-4DCFB0B02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26325" y="2273300"/>
              <a:ext cx="2136775" cy="2644775"/>
              <a:chOff x="14852649" y="4545013"/>
              <a:chExt cx="4274561" cy="5289550"/>
            </a:xfrm>
          </p:grpSpPr>
          <p:sp>
            <p:nvSpPr>
              <p:cNvPr id="28683" name="Freeform 33">
                <a:extLst>
                  <a:ext uri="{FF2B5EF4-FFF2-40B4-BE49-F238E27FC236}">
                    <a16:creationId xmlns:a16="http://schemas.microsoft.com/office/drawing/2014/main" id="{E3EB756E-458F-4841-9246-1FFB8E7F0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7500" y="4856163"/>
                <a:ext cx="528638" cy="706437"/>
              </a:xfrm>
              <a:custGeom>
                <a:avLst/>
                <a:gdLst>
                  <a:gd name="T0" fmla="*/ 96351933 w 1467"/>
                  <a:gd name="T1" fmla="*/ 0 h 1963"/>
                  <a:gd name="T2" fmla="*/ 96351933 w 1467"/>
                  <a:gd name="T3" fmla="*/ 0 h 1963"/>
                  <a:gd name="T4" fmla="*/ 0 w 1467"/>
                  <a:gd name="T5" fmla="*/ 96226580 h 1963"/>
                  <a:gd name="T6" fmla="*/ 14803305 w 1467"/>
                  <a:gd name="T7" fmla="*/ 145570287 h 1963"/>
                  <a:gd name="T8" fmla="*/ 89080007 w 1467"/>
                  <a:gd name="T9" fmla="*/ 246718174 h 1963"/>
                  <a:gd name="T10" fmla="*/ 96351933 w 1467"/>
                  <a:gd name="T11" fmla="*/ 254100315 h 1963"/>
                  <a:gd name="T12" fmla="*/ 103883313 w 1467"/>
                  <a:gd name="T13" fmla="*/ 246718174 h 1963"/>
                  <a:gd name="T14" fmla="*/ 175562950 w 1467"/>
                  <a:gd name="T15" fmla="*/ 145570287 h 1963"/>
                  <a:gd name="T16" fmla="*/ 190366616 w 1467"/>
                  <a:gd name="T17" fmla="*/ 96226580 h 1963"/>
                  <a:gd name="T18" fmla="*/ 96351933 w 1467"/>
                  <a:gd name="T19" fmla="*/ 0 h 1963"/>
                  <a:gd name="T20" fmla="*/ 96351933 w 1467"/>
                  <a:gd name="T21" fmla="*/ 133266839 h 1963"/>
                  <a:gd name="T22" fmla="*/ 96351933 w 1467"/>
                  <a:gd name="T23" fmla="*/ 133266839 h 1963"/>
                  <a:gd name="T24" fmla="*/ 56876332 w 1467"/>
                  <a:gd name="T25" fmla="*/ 93765746 h 1963"/>
                  <a:gd name="T26" fmla="*/ 96351933 w 1467"/>
                  <a:gd name="T27" fmla="*/ 56725847 h 1963"/>
                  <a:gd name="T28" fmla="*/ 133490284 w 1467"/>
                  <a:gd name="T29" fmla="*/ 93765746 h 1963"/>
                  <a:gd name="T30" fmla="*/ 96351933 w 1467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7" h="1963">
                    <a:moveTo>
                      <a:pt x="742" y="0"/>
                    </a:moveTo>
                    <a:lnTo>
                      <a:pt x="742" y="0"/>
                    </a:lnTo>
                    <a:cubicBezTo>
                      <a:pt x="342" y="0"/>
                      <a:pt x="0" y="324"/>
                      <a:pt x="0" y="743"/>
                    </a:cubicBezTo>
                    <a:cubicBezTo>
                      <a:pt x="0" y="877"/>
                      <a:pt x="57" y="1009"/>
                      <a:pt x="114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5" y="1943"/>
                      <a:pt x="723" y="1962"/>
                      <a:pt x="742" y="1962"/>
                    </a:cubicBezTo>
                    <a:cubicBezTo>
                      <a:pt x="762" y="1962"/>
                      <a:pt x="781" y="1943"/>
                      <a:pt x="800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09"/>
                      <a:pt x="1466" y="877"/>
                      <a:pt x="1466" y="743"/>
                    </a:cubicBezTo>
                    <a:cubicBezTo>
                      <a:pt x="1466" y="324"/>
                      <a:pt x="1143" y="0"/>
                      <a:pt x="742" y="0"/>
                    </a:cubicBezTo>
                    <a:close/>
                    <a:moveTo>
                      <a:pt x="742" y="1029"/>
                    </a:moveTo>
                    <a:lnTo>
                      <a:pt x="742" y="1029"/>
                    </a:lnTo>
                    <a:cubicBezTo>
                      <a:pt x="571" y="1029"/>
                      <a:pt x="438" y="895"/>
                      <a:pt x="438" y="724"/>
                    </a:cubicBezTo>
                    <a:cubicBezTo>
                      <a:pt x="438" y="572"/>
                      <a:pt x="571" y="438"/>
                      <a:pt x="742" y="438"/>
                    </a:cubicBezTo>
                    <a:cubicBezTo>
                      <a:pt x="895" y="438"/>
                      <a:pt x="1028" y="572"/>
                      <a:pt x="1028" y="724"/>
                    </a:cubicBezTo>
                    <a:cubicBezTo>
                      <a:pt x="1028" y="895"/>
                      <a:pt x="895" y="1029"/>
                      <a:pt x="742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4" name="Text Box 34">
                <a:extLst>
                  <a:ext uri="{FF2B5EF4-FFF2-40B4-BE49-F238E27FC236}">
                    <a16:creationId xmlns:a16="http://schemas.microsoft.com/office/drawing/2014/main" id="{89641C8E-3E36-CC4C-9D61-0A7C833FA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71750" y="7345363"/>
                <a:ext cx="3503930" cy="661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Addis Ababa</a:t>
                </a:r>
              </a:p>
            </p:txBody>
          </p:sp>
          <p:sp>
            <p:nvSpPr>
              <p:cNvPr id="9251" name="Text Box 35">
                <a:extLst>
                  <a:ext uri="{FF2B5EF4-FFF2-40B4-BE49-F238E27FC236}">
                    <a16:creationId xmlns:a16="http://schemas.microsoft.com/office/drawing/2014/main" id="{C02ABD86-8C65-BB4A-9D02-45F6253D4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2649" y="8856663"/>
                <a:ext cx="1168676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Jimma</a:t>
                </a:r>
              </a:p>
            </p:txBody>
          </p:sp>
          <p:sp>
            <p:nvSpPr>
              <p:cNvPr id="9252" name="Text Box 36">
                <a:extLst>
                  <a:ext uri="{FF2B5EF4-FFF2-40B4-BE49-F238E27FC236}">
                    <a16:creationId xmlns:a16="http://schemas.microsoft.com/office/drawing/2014/main" id="{29772D3C-F079-FA4C-BC6A-324166829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1492" y="4545013"/>
                <a:ext cx="1765718" cy="438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Bahir Dar</a:t>
                </a:r>
              </a:p>
            </p:txBody>
          </p:sp>
          <p:sp>
            <p:nvSpPr>
              <p:cNvPr id="28687" name="Freeform 37">
                <a:extLst>
                  <a:ext uri="{FF2B5EF4-FFF2-40B4-BE49-F238E27FC236}">
                    <a16:creationId xmlns:a16="http://schemas.microsoft.com/office/drawing/2014/main" id="{B1703DBB-420D-0940-A3D5-D4D1B1894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5938" y="7750175"/>
                <a:ext cx="528637" cy="706438"/>
              </a:xfrm>
              <a:custGeom>
                <a:avLst/>
                <a:gdLst>
                  <a:gd name="T0" fmla="*/ 93886003 w 1468"/>
                  <a:gd name="T1" fmla="*/ 0 h 1961"/>
                  <a:gd name="T2" fmla="*/ 93886003 w 1468"/>
                  <a:gd name="T3" fmla="*/ 0 h 1961"/>
                  <a:gd name="T4" fmla="*/ 0 w 1468"/>
                  <a:gd name="T5" fmla="*/ 96293515 h 1961"/>
                  <a:gd name="T6" fmla="*/ 14912749 w 1468"/>
                  <a:gd name="T7" fmla="*/ 145738051 h 1961"/>
                  <a:gd name="T8" fmla="*/ 86494448 w 1468"/>
                  <a:gd name="T9" fmla="*/ 249428452 h 1961"/>
                  <a:gd name="T10" fmla="*/ 93886003 w 1468"/>
                  <a:gd name="T11" fmla="*/ 254360189 h 1961"/>
                  <a:gd name="T12" fmla="*/ 101277919 w 1468"/>
                  <a:gd name="T13" fmla="*/ 249428452 h 1961"/>
                  <a:gd name="T14" fmla="*/ 175453108 w 1468"/>
                  <a:gd name="T15" fmla="*/ 145738051 h 1961"/>
                  <a:gd name="T16" fmla="*/ 190236218 w 1468"/>
                  <a:gd name="T17" fmla="*/ 96293515 h 1961"/>
                  <a:gd name="T18" fmla="*/ 93886003 w 1468"/>
                  <a:gd name="T19" fmla="*/ 0 h 1961"/>
                  <a:gd name="T20" fmla="*/ 93886003 w 1468"/>
                  <a:gd name="T21" fmla="*/ 133409429 h 1961"/>
                  <a:gd name="T22" fmla="*/ 93886003 w 1468"/>
                  <a:gd name="T23" fmla="*/ 133409429 h 1961"/>
                  <a:gd name="T24" fmla="*/ 56798589 w 1468"/>
                  <a:gd name="T25" fmla="*/ 93827647 h 1961"/>
                  <a:gd name="T26" fmla="*/ 93886003 w 1468"/>
                  <a:gd name="T27" fmla="*/ 56712093 h 1961"/>
                  <a:gd name="T28" fmla="*/ 133437630 w 1468"/>
                  <a:gd name="T29" fmla="*/ 93827647 h 1961"/>
                  <a:gd name="T30" fmla="*/ 93886003 w 1468"/>
                  <a:gd name="T31" fmla="*/ 133409429 h 19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1">
                    <a:moveTo>
                      <a:pt x="724" y="0"/>
                    </a:moveTo>
                    <a:lnTo>
                      <a:pt x="724" y="0"/>
                    </a:lnTo>
                    <a:cubicBezTo>
                      <a:pt x="324" y="0"/>
                      <a:pt x="0" y="323"/>
                      <a:pt x="0" y="742"/>
                    </a:cubicBezTo>
                    <a:cubicBezTo>
                      <a:pt x="0" y="876"/>
                      <a:pt x="38" y="1009"/>
                      <a:pt x="115" y="1123"/>
                    </a:cubicBezTo>
                    <a:cubicBezTo>
                      <a:pt x="667" y="1922"/>
                      <a:pt x="667" y="1922"/>
                      <a:pt x="667" y="1922"/>
                    </a:cubicBezTo>
                    <a:cubicBezTo>
                      <a:pt x="686" y="1941"/>
                      <a:pt x="705" y="1960"/>
                      <a:pt x="724" y="1960"/>
                    </a:cubicBezTo>
                    <a:cubicBezTo>
                      <a:pt x="762" y="1960"/>
                      <a:pt x="781" y="1941"/>
                      <a:pt x="781" y="1922"/>
                    </a:cubicBezTo>
                    <a:cubicBezTo>
                      <a:pt x="1353" y="1123"/>
                      <a:pt x="1353" y="1123"/>
                      <a:pt x="1353" y="1123"/>
                    </a:cubicBezTo>
                    <a:cubicBezTo>
                      <a:pt x="1429" y="1009"/>
                      <a:pt x="1467" y="876"/>
                      <a:pt x="1467" y="742"/>
                    </a:cubicBezTo>
                    <a:cubicBezTo>
                      <a:pt x="1467" y="323"/>
                      <a:pt x="1143" y="0"/>
                      <a:pt x="724" y="0"/>
                    </a:cubicBezTo>
                    <a:close/>
                    <a:moveTo>
                      <a:pt x="724" y="1028"/>
                    </a:moveTo>
                    <a:lnTo>
                      <a:pt x="724" y="1028"/>
                    </a:lnTo>
                    <a:cubicBezTo>
                      <a:pt x="572" y="1028"/>
                      <a:pt x="438" y="894"/>
                      <a:pt x="438" y="723"/>
                    </a:cubicBezTo>
                    <a:cubicBezTo>
                      <a:pt x="438" y="571"/>
                      <a:pt x="572" y="437"/>
                      <a:pt x="724" y="437"/>
                    </a:cubicBezTo>
                    <a:cubicBezTo>
                      <a:pt x="895" y="437"/>
                      <a:pt x="1029" y="571"/>
                      <a:pt x="1029" y="723"/>
                    </a:cubicBezTo>
                    <a:cubicBezTo>
                      <a:pt x="1029" y="894"/>
                      <a:pt x="895" y="1028"/>
                      <a:pt x="724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8" name="Freeform 38">
                <a:extLst>
                  <a:ext uri="{FF2B5EF4-FFF2-40B4-BE49-F238E27FC236}">
                    <a16:creationId xmlns:a16="http://schemas.microsoft.com/office/drawing/2014/main" id="{BB62CD5D-9B1F-8547-990E-60EA530A9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0250" y="9134475"/>
                <a:ext cx="534988" cy="700088"/>
              </a:xfrm>
              <a:custGeom>
                <a:avLst/>
                <a:gdLst>
                  <a:gd name="T0" fmla="*/ 96173357 w 1487"/>
                  <a:gd name="T1" fmla="*/ 0 h 1944"/>
                  <a:gd name="T2" fmla="*/ 96173357 w 1487"/>
                  <a:gd name="T3" fmla="*/ 0 h 1944"/>
                  <a:gd name="T4" fmla="*/ 0 w 1487"/>
                  <a:gd name="T5" fmla="*/ 96361135 h 1944"/>
                  <a:gd name="T6" fmla="*/ 14885402 w 1487"/>
                  <a:gd name="T7" fmla="*/ 145773519 h 1944"/>
                  <a:gd name="T8" fmla="*/ 88795416 w 1487"/>
                  <a:gd name="T9" fmla="*/ 247063000 h 1944"/>
                  <a:gd name="T10" fmla="*/ 96173357 w 1487"/>
                  <a:gd name="T11" fmla="*/ 251991346 h 1944"/>
                  <a:gd name="T12" fmla="*/ 103680818 w 1487"/>
                  <a:gd name="T13" fmla="*/ 247063000 h 1944"/>
                  <a:gd name="T14" fmla="*/ 175131398 w 1487"/>
                  <a:gd name="T15" fmla="*/ 145773519 h 1944"/>
                  <a:gd name="T16" fmla="*/ 192346715 w 1487"/>
                  <a:gd name="T17" fmla="*/ 96361135 h 1944"/>
                  <a:gd name="T18" fmla="*/ 96173357 w 1487"/>
                  <a:gd name="T19" fmla="*/ 0 h 1944"/>
                  <a:gd name="T20" fmla="*/ 96173357 w 1487"/>
                  <a:gd name="T21" fmla="*/ 133452834 h 1944"/>
                  <a:gd name="T22" fmla="*/ 96173357 w 1487"/>
                  <a:gd name="T23" fmla="*/ 133452834 h 1944"/>
                  <a:gd name="T24" fmla="*/ 59283290 w 1487"/>
                  <a:gd name="T25" fmla="*/ 93896782 h 1944"/>
                  <a:gd name="T26" fmla="*/ 96173357 w 1487"/>
                  <a:gd name="T27" fmla="*/ 56805083 h 1944"/>
                  <a:gd name="T28" fmla="*/ 133192944 w 1487"/>
                  <a:gd name="T29" fmla="*/ 93896782 h 1944"/>
                  <a:gd name="T30" fmla="*/ 96173357 w 1487"/>
                  <a:gd name="T31" fmla="*/ 133452834 h 19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7" h="1944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4" y="0"/>
                      <a:pt x="20" y="324"/>
                      <a:pt x="0" y="743"/>
                    </a:cubicBezTo>
                    <a:cubicBezTo>
                      <a:pt x="0" y="877"/>
                      <a:pt x="58" y="1009"/>
                      <a:pt x="115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6" y="1943"/>
                      <a:pt x="725" y="1943"/>
                      <a:pt x="743" y="1943"/>
                    </a:cubicBezTo>
                    <a:cubicBezTo>
                      <a:pt x="762" y="1943"/>
                      <a:pt x="782" y="1943"/>
                      <a:pt x="801" y="1905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29" y="1009"/>
                      <a:pt x="1468" y="877"/>
                      <a:pt x="1486" y="743"/>
                    </a:cubicBezTo>
                    <a:cubicBezTo>
                      <a:pt x="1468" y="324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2" y="1029"/>
                      <a:pt x="458" y="895"/>
                      <a:pt x="458" y="724"/>
                    </a:cubicBezTo>
                    <a:cubicBezTo>
                      <a:pt x="458" y="572"/>
                      <a:pt x="572" y="438"/>
                      <a:pt x="743" y="438"/>
                    </a:cubicBezTo>
                    <a:cubicBezTo>
                      <a:pt x="915" y="438"/>
                      <a:pt x="1029" y="572"/>
                      <a:pt x="1029" y="724"/>
                    </a:cubicBezTo>
                    <a:cubicBezTo>
                      <a:pt x="1029" y="895"/>
                      <a:pt x="915" y="1029"/>
                      <a:pt x="743" y="1029"/>
                    </a:cubicBezTo>
                    <a:close/>
                  </a:path>
                </a:pathLst>
              </a:custGeom>
              <a:solidFill>
                <a:srgbClr val="60DA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CDD09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6E45DE9-B01A-7542-B105-41C73C3B0E5C}"/>
              </a:ext>
            </a:extLst>
          </p:cNvPr>
          <p:cNvGrpSpPr/>
          <p:nvPr/>
        </p:nvGrpSpPr>
        <p:grpSpPr>
          <a:xfrm>
            <a:off x="846667" y="1747574"/>
            <a:ext cx="4806157" cy="3463396"/>
            <a:chOff x="1016000" y="2097088"/>
            <a:chExt cx="5767388" cy="4156075"/>
          </a:xfrm>
        </p:grpSpPr>
        <p:sp>
          <p:nvSpPr>
            <p:cNvPr id="9218" name="Text Box 2">
              <a:extLst>
                <a:ext uri="{FF2B5EF4-FFF2-40B4-BE49-F238E27FC236}">
                  <a16:creationId xmlns:a16="http://schemas.microsoft.com/office/drawing/2014/main" id="{4F7CC99E-D7E9-1A48-A125-E71B4E42C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3302000"/>
              <a:ext cx="1738312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ADDIS ABABA</a:t>
              </a:r>
            </a:p>
          </p:txBody>
        </p:sp>
        <p:sp>
          <p:nvSpPr>
            <p:cNvPr id="9219" name="Text Box 3">
              <a:extLst>
                <a:ext uri="{FF2B5EF4-FFF2-40B4-BE49-F238E27FC236}">
                  <a16:creationId xmlns:a16="http://schemas.microsoft.com/office/drawing/2014/main" id="{693E21E2-9412-5D4D-99EE-628648AD8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5538" y="4333875"/>
              <a:ext cx="1414462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BAHIR DAR</a:t>
              </a:r>
            </a:p>
          </p:txBody>
        </p:sp>
        <p:sp>
          <p:nvSpPr>
            <p:cNvPr id="9220" name="Text Box 4">
              <a:extLst>
                <a:ext uri="{FF2B5EF4-FFF2-40B4-BE49-F238E27FC236}">
                  <a16:creationId xmlns:a16="http://schemas.microsoft.com/office/drawing/2014/main" id="{4DCD33C5-BE45-1947-9A8A-A144BCA8C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638" y="5365750"/>
              <a:ext cx="836612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60DAA3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JIMMA</a:t>
              </a:r>
            </a:p>
          </p:txBody>
        </p:sp>
        <p:sp>
          <p:nvSpPr>
            <p:cNvPr id="9221" name="Text Box 5">
              <a:extLst>
                <a:ext uri="{FF2B5EF4-FFF2-40B4-BE49-F238E27FC236}">
                  <a16:creationId xmlns:a16="http://schemas.microsoft.com/office/drawing/2014/main" id="{1CBCC253-B219-1748-B324-765707686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313" y="2097088"/>
              <a:ext cx="4283075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ETHIOPIA</a:t>
              </a:r>
            </a:p>
          </p:txBody>
        </p:sp>
        <p:grpSp>
          <p:nvGrpSpPr>
            <p:cNvPr id="28677" name="Group 1">
              <a:extLst>
                <a:ext uri="{FF2B5EF4-FFF2-40B4-BE49-F238E27FC236}">
                  <a16:creationId xmlns:a16="http://schemas.microsoft.com/office/drawing/2014/main" id="{F46C7E6A-7EC7-C94B-BB36-023B7ADBC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232025"/>
              <a:ext cx="1063625" cy="531813"/>
              <a:chOff x="2311400" y="4554538"/>
              <a:chExt cx="2125663" cy="1063625"/>
            </a:xfrm>
          </p:grpSpPr>
          <p:sp>
            <p:nvSpPr>
              <p:cNvPr id="28700" name="Freeform 6">
                <a:extLst>
                  <a:ext uri="{FF2B5EF4-FFF2-40B4-BE49-F238E27FC236}">
                    <a16:creationId xmlns:a16="http://schemas.microsoft.com/office/drawing/2014/main" id="{4E07339F-AF05-C349-9623-D8EDDA3D5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54538"/>
                <a:ext cx="2125663" cy="1063625"/>
              </a:xfrm>
              <a:custGeom>
                <a:avLst/>
                <a:gdLst>
                  <a:gd name="T0" fmla="*/ 0 w 5906"/>
                  <a:gd name="T1" fmla="*/ 0 h 2954"/>
                  <a:gd name="T2" fmla="*/ 764930232 w 5906"/>
                  <a:gd name="T3" fmla="*/ 0 h 2954"/>
                  <a:gd name="T4" fmla="*/ 764930232 w 5906"/>
                  <a:gd name="T5" fmla="*/ 382841989 h 2954"/>
                  <a:gd name="T6" fmla="*/ 0 w 5906"/>
                  <a:gd name="T7" fmla="*/ 382841989 h 2954"/>
                  <a:gd name="T8" fmla="*/ 0 w 5906"/>
                  <a:gd name="T9" fmla="*/ 0 h 2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6" h="2954">
                    <a:moveTo>
                      <a:pt x="0" y="0"/>
                    </a:moveTo>
                    <a:lnTo>
                      <a:pt x="5905" y="0"/>
                    </a:lnTo>
                    <a:lnTo>
                      <a:pt x="5905" y="2953"/>
                    </a:lnTo>
                    <a:lnTo>
                      <a:pt x="0" y="295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A121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01" name="Freeform 7">
                <a:extLst>
                  <a:ext uri="{FF2B5EF4-FFF2-40B4-BE49-F238E27FC236}">
                    <a16:creationId xmlns:a16="http://schemas.microsoft.com/office/drawing/2014/main" id="{258DA39E-2E07-BF40-996A-4CB7789CA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54538"/>
                <a:ext cx="2125663" cy="706437"/>
              </a:xfrm>
              <a:custGeom>
                <a:avLst/>
                <a:gdLst>
                  <a:gd name="T0" fmla="*/ 0 w 5906"/>
                  <a:gd name="T1" fmla="*/ 0 h 1963"/>
                  <a:gd name="T2" fmla="*/ 764930232 w 5906"/>
                  <a:gd name="T3" fmla="*/ 0 h 1963"/>
                  <a:gd name="T4" fmla="*/ 764930232 w 5906"/>
                  <a:gd name="T5" fmla="*/ 254100315 h 1963"/>
                  <a:gd name="T6" fmla="*/ 0 w 5906"/>
                  <a:gd name="T7" fmla="*/ 254100315 h 1963"/>
                  <a:gd name="T8" fmla="*/ 0 w 5906"/>
                  <a:gd name="T9" fmla="*/ 0 h 19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6" h="1963">
                    <a:moveTo>
                      <a:pt x="0" y="0"/>
                    </a:moveTo>
                    <a:lnTo>
                      <a:pt x="5905" y="0"/>
                    </a:lnTo>
                    <a:lnTo>
                      <a:pt x="5905" y="1962"/>
                    </a:lnTo>
                    <a:lnTo>
                      <a:pt x="0" y="19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DD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02" name="Freeform 8">
                <a:extLst>
                  <a:ext uri="{FF2B5EF4-FFF2-40B4-BE49-F238E27FC236}">
                    <a16:creationId xmlns:a16="http://schemas.microsoft.com/office/drawing/2014/main" id="{5F8B860B-9154-6844-9BB7-5486C5384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54538"/>
                <a:ext cx="2125663" cy="350837"/>
              </a:xfrm>
              <a:custGeom>
                <a:avLst/>
                <a:gdLst>
                  <a:gd name="T0" fmla="*/ 0 w 5906"/>
                  <a:gd name="T1" fmla="*/ 0 h 973"/>
                  <a:gd name="T2" fmla="*/ 764930232 w 5906"/>
                  <a:gd name="T3" fmla="*/ 0 h 973"/>
                  <a:gd name="T4" fmla="*/ 764930232 w 5906"/>
                  <a:gd name="T5" fmla="*/ 126371992 h 973"/>
                  <a:gd name="T6" fmla="*/ 0 w 5906"/>
                  <a:gd name="T7" fmla="*/ 126371992 h 973"/>
                  <a:gd name="T8" fmla="*/ 0 w 5906"/>
                  <a:gd name="T9" fmla="*/ 0 h 9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06" h="973">
                    <a:moveTo>
                      <a:pt x="0" y="0"/>
                    </a:moveTo>
                    <a:lnTo>
                      <a:pt x="5905" y="0"/>
                    </a:lnTo>
                    <a:lnTo>
                      <a:pt x="5905" y="972"/>
                    </a:lnTo>
                    <a:lnTo>
                      <a:pt x="0" y="9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7893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03" name="Freeform 9">
                <a:extLst>
                  <a:ext uri="{FF2B5EF4-FFF2-40B4-BE49-F238E27FC236}">
                    <a16:creationId xmlns:a16="http://schemas.microsoft.com/office/drawing/2014/main" id="{D20C1621-F1C5-8E46-953B-C5A3BD833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188" y="4732338"/>
                <a:ext cx="706437" cy="706437"/>
              </a:xfrm>
              <a:custGeom>
                <a:avLst/>
                <a:gdLst>
                  <a:gd name="T0" fmla="*/ 125884698 w 1963"/>
                  <a:gd name="T1" fmla="*/ 0 h 1963"/>
                  <a:gd name="T2" fmla="*/ 125884698 w 1963"/>
                  <a:gd name="T3" fmla="*/ 0 h 1963"/>
                  <a:gd name="T4" fmla="*/ 254100315 w 1963"/>
                  <a:gd name="T5" fmla="*/ 125755143 h 1963"/>
                  <a:gd name="T6" fmla="*/ 125884698 w 1963"/>
                  <a:gd name="T7" fmla="*/ 254100315 h 1963"/>
                  <a:gd name="T8" fmla="*/ 0 w 1963"/>
                  <a:gd name="T9" fmla="*/ 125755143 h 1963"/>
                  <a:gd name="T10" fmla="*/ 125884698 w 1963"/>
                  <a:gd name="T11" fmla="*/ 0 h 19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63" h="1963">
                    <a:moveTo>
                      <a:pt x="972" y="0"/>
                    </a:moveTo>
                    <a:lnTo>
                      <a:pt x="972" y="0"/>
                    </a:lnTo>
                    <a:cubicBezTo>
                      <a:pt x="1524" y="0"/>
                      <a:pt x="1962" y="438"/>
                      <a:pt x="1962" y="971"/>
                    </a:cubicBezTo>
                    <a:cubicBezTo>
                      <a:pt x="1962" y="1524"/>
                      <a:pt x="1524" y="1962"/>
                      <a:pt x="972" y="1962"/>
                    </a:cubicBezTo>
                    <a:cubicBezTo>
                      <a:pt x="438" y="1962"/>
                      <a:pt x="0" y="1524"/>
                      <a:pt x="0" y="971"/>
                    </a:cubicBezTo>
                    <a:cubicBezTo>
                      <a:pt x="0" y="438"/>
                      <a:pt x="438" y="0"/>
                      <a:pt x="972" y="0"/>
                    </a:cubicBezTo>
                  </a:path>
                </a:pathLst>
              </a:custGeom>
              <a:solidFill>
                <a:srgbClr val="0F47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04" name="Freeform 10">
                <a:extLst>
                  <a:ext uri="{FF2B5EF4-FFF2-40B4-BE49-F238E27FC236}">
                    <a16:creationId xmlns:a16="http://schemas.microsoft.com/office/drawing/2014/main" id="{3E386D8F-6F4D-3749-975C-1EEAE646D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738" y="4800600"/>
                <a:ext cx="542925" cy="514350"/>
              </a:xfrm>
              <a:custGeom>
                <a:avLst/>
                <a:gdLst>
                  <a:gd name="T0" fmla="*/ 0 w 1506"/>
                  <a:gd name="T1" fmla="*/ 69052477 h 1429"/>
                  <a:gd name="T2" fmla="*/ 74210565 w 1506"/>
                  <a:gd name="T3" fmla="*/ 69052477 h 1429"/>
                  <a:gd name="T4" fmla="*/ 91625984 w 1506"/>
                  <a:gd name="T5" fmla="*/ 17230905 h 1429"/>
                  <a:gd name="T6" fmla="*/ 96564583 w 1506"/>
                  <a:gd name="T7" fmla="*/ 31999841 h 1429"/>
                  <a:gd name="T8" fmla="*/ 71871229 w 1506"/>
                  <a:gd name="T9" fmla="*/ 106105114 h 1429"/>
                  <a:gd name="T10" fmla="*/ 64333007 w 1506"/>
                  <a:gd name="T11" fmla="*/ 101052678 h 1429"/>
                  <a:gd name="T12" fmla="*/ 71871229 w 1506"/>
                  <a:gd name="T13" fmla="*/ 78898914 h 1429"/>
                  <a:gd name="T14" fmla="*/ 12346677 w 1506"/>
                  <a:gd name="T15" fmla="*/ 78898914 h 1429"/>
                  <a:gd name="T16" fmla="*/ 0 w 1506"/>
                  <a:gd name="T17" fmla="*/ 69052477 h 1429"/>
                  <a:gd name="T18" fmla="*/ 37170174 w 1506"/>
                  <a:gd name="T19" fmla="*/ 185004028 h 1429"/>
                  <a:gd name="T20" fmla="*/ 59394409 w 1506"/>
                  <a:gd name="T21" fmla="*/ 113489942 h 1429"/>
                  <a:gd name="T22" fmla="*/ 17285636 w 1506"/>
                  <a:gd name="T23" fmla="*/ 81360164 h 1429"/>
                  <a:gd name="T24" fmla="*/ 32231575 w 1506"/>
                  <a:gd name="T25" fmla="*/ 81360164 h 1429"/>
                  <a:gd name="T26" fmla="*/ 94095464 w 1506"/>
                  <a:gd name="T27" fmla="*/ 128259237 h 1429"/>
                  <a:gd name="T28" fmla="*/ 86687386 w 1506"/>
                  <a:gd name="T29" fmla="*/ 133311673 h 1429"/>
                  <a:gd name="T30" fmla="*/ 66802487 w 1506"/>
                  <a:gd name="T31" fmla="*/ 118412800 h 1429"/>
                  <a:gd name="T32" fmla="*/ 49517211 w 1506"/>
                  <a:gd name="T33" fmla="*/ 175157951 h 1429"/>
                  <a:gd name="T34" fmla="*/ 37170174 w 1506"/>
                  <a:gd name="T35" fmla="*/ 185004028 h 1429"/>
                  <a:gd name="T36" fmla="*/ 158428471 w 1506"/>
                  <a:gd name="T37" fmla="*/ 185004028 h 1429"/>
                  <a:gd name="T38" fmla="*/ 96564583 w 1506"/>
                  <a:gd name="T39" fmla="*/ 140566924 h 1429"/>
                  <a:gd name="T40" fmla="*/ 54455810 w 1506"/>
                  <a:gd name="T41" fmla="*/ 172696342 h 1429"/>
                  <a:gd name="T42" fmla="*/ 59394409 w 1506"/>
                  <a:gd name="T43" fmla="*/ 157927046 h 1429"/>
                  <a:gd name="T44" fmla="*/ 121388080 w 1506"/>
                  <a:gd name="T45" fmla="*/ 113489942 h 1429"/>
                  <a:gd name="T46" fmla="*/ 123727777 w 1506"/>
                  <a:gd name="T47" fmla="*/ 120874410 h 1429"/>
                  <a:gd name="T48" fmla="*/ 103972661 w 1506"/>
                  <a:gd name="T49" fmla="*/ 135643705 h 1429"/>
                  <a:gd name="T50" fmla="*/ 153489873 w 1506"/>
                  <a:gd name="T51" fmla="*/ 170234733 h 1429"/>
                  <a:gd name="T52" fmla="*/ 158428471 w 1506"/>
                  <a:gd name="T53" fmla="*/ 185004028 h 1429"/>
                  <a:gd name="T54" fmla="*/ 195598645 w 1506"/>
                  <a:gd name="T55" fmla="*/ 69052477 h 1429"/>
                  <a:gd name="T56" fmla="*/ 136204236 w 1506"/>
                  <a:gd name="T57" fmla="*/ 113489942 h 1429"/>
                  <a:gd name="T58" fmla="*/ 151020393 w 1506"/>
                  <a:gd name="T59" fmla="*/ 165311874 h 1429"/>
                  <a:gd name="T60" fmla="*/ 141143196 w 1506"/>
                  <a:gd name="T61" fmla="*/ 155465437 h 1429"/>
                  <a:gd name="T62" fmla="*/ 116319698 w 1506"/>
                  <a:gd name="T63" fmla="*/ 81360164 h 1429"/>
                  <a:gd name="T64" fmla="*/ 123727777 w 1506"/>
                  <a:gd name="T65" fmla="*/ 81360164 h 1429"/>
                  <a:gd name="T66" fmla="*/ 131265638 w 1506"/>
                  <a:gd name="T67" fmla="*/ 106105114 h 1429"/>
                  <a:gd name="T68" fmla="*/ 180782849 w 1506"/>
                  <a:gd name="T69" fmla="*/ 69052477 h 1429"/>
                  <a:gd name="T70" fmla="*/ 195598645 w 1506"/>
                  <a:gd name="T71" fmla="*/ 69052477 h 1429"/>
                  <a:gd name="T72" fmla="*/ 96564583 w 1506"/>
                  <a:gd name="T73" fmla="*/ 0 h 1429"/>
                  <a:gd name="T74" fmla="*/ 121388080 w 1506"/>
                  <a:gd name="T75" fmla="*/ 69052477 h 1429"/>
                  <a:gd name="T76" fmla="*/ 175714107 w 1506"/>
                  <a:gd name="T77" fmla="*/ 69052477 h 1429"/>
                  <a:gd name="T78" fmla="*/ 163367430 w 1506"/>
                  <a:gd name="T79" fmla="*/ 78898914 h 1429"/>
                  <a:gd name="T80" fmla="*/ 84217906 w 1506"/>
                  <a:gd name="T81" fmla="*/ 78898914 h 1429"/>
                  <a:gd name="T82" fmla="*/ 86687386 w 1506"/>
                  <a:gd name="T83" fmla="*/ 69052477 h 1429"/>
                  <a:gd name="T84" fmla="*/ 111380739 w 1506"/>
                  <a:gd name="T85" fmla="*/ 69052477 h 1429"/>
                  <a:gd name="T86" fmla="*/ 94095464 w 1506"/>
                  <a:gd name="T87" fmla="*/ 12307686 h 1429"/>
                  <a:gd name="T88" fmla="*/ 96564583 w 1506"/>
                  <a:gd name="T89" fmla="*/ 0 h 14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06" h="1429">
                    <a:moveTo>
                      <a:pt x="0" y="533"/>
                    </a:moveTo>
                    <a:lnTo>
                      <a:pt x="571" y="533"/>
                    </a:lnTo>
                    <a:lnTo>
                      <a:pt x="705" y="133"/>
                    </a:lnTo>
                    <a:lnTo>
                      <a:pt x="743" y="247"/>
                    </a:lnTo>
                    <a:lnTo>
                      <a:pt x="553" y="819"/>
                    </a:lnTo>
                    <a:lnTo>
                      <a:pt x="495" y="780"/>
                    </a:lnTo>
                    <a:lnTo>
                      <a:pt x="553" y="609"/>
                    </a:lnTo>
                    <a:lnTo>
                      <a:pt x="95" y="609"/>
                    </a:lnTo>
                    <a:lnTo>
                      <a:pt x="0" y="533"/>
                    </a:lnTo>
                    <a:close/>
                    <a:moveTo>
                      <a:pt x="286" y="1428"/>
                    </a:moveTo>
                    <a:lnTo>
                      <a:pt x="457" y="876"/>
                    </a:lnTo>
                    <a:lnTo>
                      <a:pt x="133" y="628"/>
                    </a:lnTo>
                    <a:lnTo>
                      <a:pt x="248" y="628"/>
                    </a:lnTo>
                    <a:lnTo>
                      <a:pt x="724" y="990"/>
                    </a:lnTo>
                    <a:lnTo>
                      <a:pt x="667" y="1029"/>
                    </a:lnTo>
                    <a:lnTo>
                      <a:pt x="514" y="914"/>
                    </a:lnTo>
                    <a:lnTo>
                      <a:pt x="381" y="1352"/>
                    </a:lnTo>
                    <a:lnTo>
                      <a:pt x="286" y="1428"/>
                    </a:lnTo>
                    <a:close/>
                    <a:moveTo>
                      <a:pt x="1219" y="1428"/>
                    </a:moveTo>
                    <a:lnTo>
                      <a:pt x="743" y="1085"/>
                    </a:lnTo>
                    <a:lnTo>
                      <a:pt x="419" y="1333"/>
                    </a:lnTo>
                    <a:lnTo>
                      <a:pt x="457" y="1219"/>
                    </a:lnTo>
                    <a:lnTo>
                      <a:pt x="934" y="876"/>
                    </a:lnTo>
                    <a:lnTo>
                      <a:pt x="952" y="933"/>
                    </a:lnTo>
                    <a:lnTo>
                      <a:pt x="800" y="1047"/>
                    </a:lnTo>
                    <a:lnTo>
                      <a:pt x="1181" y="1314"/>
                    </a:lnTo>
                    <a:lnTo>
                      <a:pt x="1219" y="1428"/>
                    </a:lnTo>
                    <a:close/>
                    <a:moveTo>
                      <a:pt x="1505" y="533"/>
                    </a:moveTo>
                    <a:lnTo>
                      <a:pt x="1048" y="876"/>
                    </a:lnTo>
                    <a:lnTo>
                      <a:pt x="1162" y="1276"/>
                    </a:lnTo>
                    <a:lnTo>
                      <a:pt x="1086" y="1200"/>
                    </a:lnTo>
                    <a:lnTo>
                      <a:pt x="895" y="628"/>
                    </a:lnTo>
                    <a:lnTo>
                      <a:pt x="952" y="628"/>
                    </a:lnTo>
                    <a:lnTo>
                      <a:pt x="1010" y="819"/>
                    </a:lnTo>
                    <a:lnTo>
                      <a:pt x="1391" y="533"/>
                    </a:lnTo>
                    <a:lnTo>
                      <a:pt x="1505" y="533"/>
                    </a:lnTo>
                    <a:close/>
                    <a:moveTo>
                      <a:pt x="743" y="0"/>
                    </a:moveTo>
                    <a:lnTo>
                      <a:pt x="934" y="533"/>
                    </a:lnTo>
                    <a:lnTo>
                      <a:pt x="1352" y="533"/>
                    </a:lnTo>
                    <a:lnTo>
                      <a:pt x="1257" y="609"/>
                    </a:lnTo>
                    <a:lnTo>
                      <a:pt x="648" y="609"/>
                    </a:lnTo>
                    <a:lnTo>
                      <a:pt x="667" y="533"/>
                    </a:lnTo>
                    <a:lnTo>
                      <a:pt x="857" y="533"/>
                    </a:lnTo>
                    <a:lnTo>
                      <a:pt x="724" y="9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FCDD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05" name="Freeform 11">
                <a:extLst>
                  <a:ext uri="{FF2B5EF4-FFF2-40B4-BE49-F238E27FC236}">
                    <a16:creationId xmlns:a16="http://schemas.microsoft.com/office/drawing/2014/main" id="{D7C2E154-9145-DD41-8631-F37C4A736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738" y="4849813"/>
                <a:ext cx="268287" cy="247650"/>
              </a:xfrm>
              <a:custGeom>
                <a:avLst/>
                <a:gdLst>
                  <a:gd name="T0" fmla="*/ 0 w 744"/>
                  <a:gd name="T1" fmla="*/ 51978383 h 687"/>
                  <a:gd name="T2" fmla="*/ 74248788 w 744"/>
                  <a:gd name="T3" fmla="*/ 51978383 h 687"/>
                  <a:gd name="T4" fmla="*/ 91673379 w 744"/>
                  <a:gd name="T5" fmla="*/ 0 h 687"/>
                  <a:gd name="T6" fmla="*/ 96614332 w 744"/>
                  <a:gd name="T7" fmla="*/ 14813940 h 687"/>
                  <a:gd name="T8" fmla="*/ 71908128 w 744"/>
                  <a:gd name="T9" fmla="*/ 89143186 h 687"/>
                  <a:gd name="T10" fmla="*/ 64366162 w 744"/>
                  <a:gd name="T11" fmla="*/ 84075192 h 687"/>
                  <a:gd name="T12" fmla="*/ 71908128 w 744"/>
                  <a:gd name="T13" fmla="*/ 61854463 h 687"/>
                  <a:gd name="T14" fmla="*/ 12353102 w 744"/>
                  <a:gd name="T15" fmla="*/ 61854463 h 687"/>
                  <a:gd name="T16" fmla="*/ 0 w 744"/>
                  <a:gd name="T17" fmla="*/ 51978383 h 6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44" h="687">
                    <a:moveTo>
                      <a:pt x="0" y="400"/>
                    </a:moveTo>
                    <a:lnTo>
                      <a:pt x="571" y="400"/>
                    </a:lnTo>
                    <a:lnTo>
                      <a:pt x="705" y="0"/>
                    </a:lnTo>
                    <a:lnTo>
                      <a:pt x="743" y="114"/>
                    </a:lnTo>
                    <a:lnTo>
                      <a:pt x="553" y="686"/>
                    </a:lnTo>
                    <a:lnTo>
                      <a:pt x="495" y="647"/>
                    </a:lnTo>
                    <a:lnTo>
                      <a:pt x="553" y="476"/>
                    </a:lnTo>
                    <a:lnTo>
                      <a:pt x="95" y="476"/>
                    </a:lnTo>
                    <a:lnTo>
                      <a:pt x="0" y="400"/>
                    </a:lnTo>
                  </a:path>
                </a:pathLst>
              </a:custGeom>
              <a:solidFill>
                <a:srgbClr val="FCDD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06" name="Freeform 12">
                <a:extLst>
                  <a:ext uri="{FF2B5EF4-FFF2-40B4-BE49-F238E27FC236}">
                    <a16:creationId xmlns:a16="http://schemas.microsoft.com/office/drawing/2014/main" id="{5EC7F552-F2BD-F341-8332-220BEE713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4363" y="5027613"/>
                <a:ext cx="212725" cy="288925"/>
              </a:xfrm>
              <a:custGeom>
                <a:avLst/>
                <a:gdLst>
                  <a:gd name="T0" fmla="*/ 19755397 w 592"/>
                  <a:gd name="T1" fmla="*/ 104086584 h 801"/>
                  <a:gd name="T2" fmla="*/ 41834958 w 592"/>
                  <a:gd name="T3" fmla="*/ 32266899 h 801"/>
                  <a:gd name="T4" fmla="*/ 0 w 592"/>
                  <a:gd name="T5" fmla="*/ 0 h 801"/>
                  <a:gd name="T6" fmla="*/ 14848708 w 592"/>
                  <a:gd name="T7" fmla="*/ 0 h 801"/>
                  <a:gd name="T8" fmla="*/ 76310063 w 592"/>
                  <a:gd name="T9" fmla="*/ 47099103 h 801"/>
                  <a:gd name="T10" fmla="*/ 68950209 w 592"/>
                  <a:gd name="T11" fmla="*/ 52173507 h 801"/>
                  <a:gd name="T12" fmla="*/ 49194812 w 592"/>
                  <a:gd name="T13" fmla="*/ 37211087 h 801"/>
                  <a:gd name="T14" fmla="*/ 32021940 w 592"/>
                  <a:gd name="T15" fmla="*/ 94198568 h 801"/>
                  <a:gd name="T16" fmla="*/ 19755397 w 592"/>
                  <a:gd name="T17" fmla="*/ 104086584 h 8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2" h="801">
                    <a:moveTo>
                      <a:pt x="153" y="800"/>
                    </a:moveTo>
                    <a:lnTo>
                      <a:pt x="324" y="248"/>
                    </a:lnTo>
                    <a:lnTo>
                      <a:pt x="0" y="0"/>
                    </a:lnTo>
                    <a:lnTo>
                      <a:pt x="115" y="0"/>
                    </a:lnTo>
                    <a:lnTo>
                      <a:pt x="591" y="362"/>
                    </a:lnTo>
                    <a:lnTo>
                      <a:pt x="534" y="401"/>
                    </a:lnTo>
                    <a:lnTo>
                      <a:pt x="381" y="286"/>
                    </a:lnTo>
                    <a:lnTo>
                      <a:pt x="248" y="724"/>
                    </a:lnTo>
                    <a:lnTo>
                      <a:pt x="153" y="800"/>
                    </a:lnTo>
                  </a:path>
                </a:pathLst>
              </a:custGeom>
              <a:solidFill>
                <a:srgbClr val="FCDD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07" name="Freeform 13">
                <a:extLst>
                  <a:ext uri="{FF2B5EF4-FFF2-40B4-BE49-F238E27FC236}">
                    <a16:creationId xmlns:a16="http://schemas.microsoft.com/office/drawing/2014/main" id="{999DB4EE-9593-0E4C-B812-79B1EFFC8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7550" y="5116513"/>
                <a:ext cx="288925" cy="198437"/>
              </a:xfrm>
              <a:custGeom>
                <a:avLst/>
                <a:gdLst>
                  <a:gd name="T0" fmla="*/ 104086584 w 801"/>
                  <a:gd name="T1" fmla="*/ 71077765 h 553"/>
                  <a:gd name="T2" fmla="*/ 42155276 w 801"/>
                  <a:gd name="T3" fmla="*/ 26911717 h 553"/>
                  <a:gd name="T4" fmla="*/ 0 w 801"/>
                  <a:gd name="T5" fmla="*/ 58845362 h 553"/>
                  <a:gd name="T6" fmla="*/ 4944188 w 801"/>
                  <a:gd name="T7" fmla="*/ 44166048 h 553"/>
                  <a:gd name="T8" fmla="*/ 67005711 w 801"/>
                  <a:gd name="T9" fmla="*/ 0 h 553"/>
                  <a:gd name="T10" fmla="*/ 69347771 w 801"/>
                  <a:gd name="T11" fmla="*/ 7339657 h 553"/>
                  <a:gd name="T12" fmla="*/ 49571378 w 801"/>
                  <a:gd name="T13" fmla="*/ 22018613 h 553"/>
                  <a:gd name="T14" fmla="*/ 99142395 w 801"/>
                  <a:gd name="T15" fmla="*/ 56398810 h 553"/>
                  <a:gd name="T16" fmla="*/ 104086584 w 801"/>
                  <a:gd name="T17" fmla="*/ 71077765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1" h="553">
                    <a:moveTo>
                      <a:pt x="800" y="552"/>
                    </a:moveTo>
                    <a:lnTo>
                      <a:pt x="324" y="209"/>
                    </a:lnTo>
                    <a:lnTo>
                      <a:pt x="0" y="457"/>
                    </a:lnTo>
                    <a:lnTo>
                      <a:pt x="38" y="343"/>
                    </a:lnTo>
                    <a:lnTo>
                      <a:pt x="515" y="0"/>
                    </a:lnTo>
                    <a:lnTo>
                      <a:pt x="533" y="57"/>
                    </a:lnTo>
                    <a:lnTo>
                      <a:pt x="381" y="171"/>
                    </a:lnTo>
                    <a:lnTo>
                      <a:pt x="762" y="438"/>
                    </a:lnTo>
                    <a:lnTo>
                      <a:pt x="800" y="552"/>
                    </a:lnTo>
                  </a:path>
                </a:pathLst>
              </a:custGeom>
              <a:solidFill>
                <a:srgbClr val="FCDD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08" name="Freeform 14">
                <a:extLst>
                  <a:ext uri="{FF2B5EF4-FFF2-40B4-BE49-F238E27FC236}">
                    <a16:creationId xmlns:a16="http://schemas.microsoft.com/office/drawing/2014/main" id="{1F7A90EB-51EC-2342-9C60-A37455C93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0" y="4992688"/>
                <a:ext cx="220663" cy="268287"/>
              </a:xfrm>
              <a:custGeom>
                <a:avLst/>
                <a:gdLst>
                  <a:gd name="T0" fmla="*/ 79562193 w 611"/>
                  <a:gd name="T1" fmla="*/ 0 h 744"/>
                  <a:gd name="T2" fmla="*/ 19955736 w 611"/>
                  <a:gd name="T3" fmla="*/ 44601271 h 744"/>
                  <a:gd name="T4" fmla="*/ 34824666 w 611"/>
                  <a:gd name="T5" fmla="*/ 96614332 h 744"/>
                  <a:gd name="T6" fmla="*/ 24912167 w 611"/>
                  <a:gd name="T7" fmla="*/ 86732067 h 744"/>
                  <a:gd name="T8" fmla="*/ 0 w 611"/>
                  <a:gd name="T9" fmla="*/ 12353102 h 744"/>
                  <a:gd name="T10" fmla="*/ 7434646 w 611"/>
                  <a:gd name="T11" fmla="*/ 12353102 h 744"/>
                  <a:gd name="T12" fmla="*/ 14999306 w 611"/>
                  <a:gd name="T13" fmla="*/ 37189482 h 744"/>
                  <a:gd name="T14" fmla="*/ 64693263 w 611"/>
                  <a:gd name="T15" fmla="*/ 0 h 744"/>
                  <a:gd name="T16" fmla="*/ 79562193 w 611"/>
                  <a:gd name="T17" fmla="*/ 0 h 7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1" h="744">
                    <a:moveTo>
                      <a:pt x="610" y="0"/>
                    </a:moveTo>
                    <a:lnTo>
                      <a:pt x="153" y="343"/>
                    </a:lnTo>
                    <a:lnTo>
                      <a:pt x="267" y="743"/>
                    </a:lnTo>
                    <a:lnTo>
                      <a:pt x="191" y="667"/>
                    </a:lnTo>
                    <a:lnTo>
                      <a:pt x="0" y="95"/>
                    </a:lnTo>
                    <a:lnTo>
                      <a:pt x="57" y="95"/>
                    </a:lnTo>
                    <a:lnTo>
                      <a:pt x="115" y="286"/>
                    </a:lnTo>
                    <a:lnTo>
                      <a:pt x="496" y="0"/>
                    </a:lnTo>
                    <a:lnTo>
                      <a:pt x="610" y="0"/>
                    </a:lnTo>
                  </a:path>
                </a:pathLst>
              </a:custGeom>
              <a:solidFill>
                <a:srgbClr val="FCDD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09" name="Freeform 15">
                <a:extLst>
                  <a:ext uri="{FF2B5EF4-FFF2-40B4-BE49-F238E27FC236}">
                    <a16:creationId xmlns:a16="http://schemas.microsoft.com/office/drawing/2014/main" id="{E54EE964-CD17-1441-BE29-04D6A31A5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100" y="4800600"/>
                <a:ext cx="254000" cy="219075"/>
              </a:xfrm>
              <a:custGeom>
                <a:avLst/>
                <a:gdLst>
                  <a:gd name="T0" fmla="*/ 12331430 w 705"/>
                  <a:gd name="T1" fmla="*/ 0 h 610"/>
                  <a:gd name="T2" fmla="*/ 37123991 w 705"/>
                  <a:gd name="T3" fmla="*/ 68746812 h 610"/>
                  <a:gd name="T4" fmla="*/ 91382355 w 705"/>
                  <a:gd name="T5" fmla="*/ 68746812 h 610"/>
                  <a:gd name="T6" fmla="*/ 79050925 w 705"/>
                  <a:gd name="T7" fmla="*/ 78549521 h 610"/>
                  <a:gd name="T8" fmla="*/ 0 w 705"/>
                  <a:gd name="T9" fmla="*/ 78549521 h 610"/>
                  <a:gd name="T10" fmla="*/ 2466142 w 705"/>
                  <a:gd name="T11" fmla="*/ 68746812 h 610"/>
                  <a:gd name="T12" fmla="*/ 27129001 w 705"/>
                  <a:gd name="T13" fmla="*/ 68746812 h 610"/>
                  <a:gd name="T14" fmla="*/ 9865288 w 705"/>
                  <a:gd name="T15" fmla="*/ 12253116 h 610"/>
                  <a:gd name="T16" fmla="*/ 12331430 w 705"/>
                  <a:gd name="T17" fmla="*/ 0 h 6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05" h="610">
                    <a:moveTo>
                      <a:pt x="95" y="0"/>
                    </a:moveTo>
                    <a:lnTo>
                      <a:pt x="286" y="533"/>
                    </a:lnTo>
                    <a:lnTo>
                      <a:pt x="704" y="533"/>
                    </a:lnTo>
                    <a:lnTo>
                      <a:pt x="609" y="609"/>
                    </a:lnTo>
                    <a:lnTo>
                      <a:pt x="0" y="609"/>
                    </a:lnTo>
                    <a:lnTo>
                      <a:pt x="19" y="533"/>
                    </a:lnTo>
                    <a:lnTo>
                      <a:pt x="209" y="533"/>
                    </a:lnTo>
                    <a:lnTo>
                      <a:pt x="76" y="95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CDD0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10" name="Freeform 16">
                <a:extLst>
                  <a:ext uri="{FF2B5EF4-FFF2-40B4-BE49-F238E27FC236}">
                    <a16:creationId xmlns:a16="http://schemas.microsoft.com/office/drawing/2014/main" id="{A62B6B32-2CF0-394A-A23C-3493C56D3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738" y="4856163"/>
                <a:ext cx="542925" cy="514350"/>
              </a:xfrm>
              <a:custGeom>
                <a:avLst/>
                <a:gdLst>
                  <a:gd name="T0" fmla="*/ 96564583 w 1506"/>
                  <a:gd name="T1" fmla="*/ 128209111 h 1430"/>
                  <a:gd name="T2" fmla="*/ 96564583 w 1506"/>
                  <a:gd name="T3" fmla="*/ 184874655 h 1430"/>
                  <a:gd name="T4" fmla="*/ 96564583 w 1506"/>
                  <a:gd name="T5" fmla="*/ 128209111 h 1430"/>
                  <a:gd name="T6" fmla="*/ 51986331 w 1506"/>
                  <a:gd name="T7" fmla="*/ 96124462 h 1430"/>
                  <a:gd name="T8" fmla="*/ 0 w 1506"/>
                  <a:gd name="T9" fmla="*/ 113460574 h 1430"/>
                  <a:gd name="T10" fmla="*/ 51986331 w 1506"/>
                  <a:gd name="T11" fmla="*/ 96124462 h 1430"/>
                  <a:gd name="T12" fmla="*/ 69271967 w 1506"/>
                  <a:gd name="T13" fmla="*/ 44375097 h 1430"/>
                  <a:gd name="T14" fmla="*/ 37170174 w 1506"/>
                  <a:gd name="T15" fmla="*/ 0 h 1430"/>
                  <a:gd name="T16" fmla="*/ 69271967 w 1506"/>
                  <a:gd name="T17" fmla="*/ 44375097 h 1430"/>
                  <a:gd name="T18" fmla="*/ 126196896 w 1506"/>
                  <a:gd name="T19" fmla="*/ 44375097 h 1430"/>
                  <a:gd name="T20" fmla="*/ 158428471 w 1506"/>
                  <a:gd name="T21" fmla="*/ 0 h 1430"/>
                  <a:gd name="T22" fmla="*/ 126196896 w 1506"/>
                  <a:gd name="T23" fmla="*/ 44375097 h 1430"/>
                  <a:gd name="T24" fmla="*/ 143612315 w 1506"/>
                  <a:gd name="T25" fmla="*/ 96124462 h 1430"/>
                  <a:gd name="T26" fmla="*/ 195598645 w 1506"/>
                  <a:gd name="T27" fmla="*/ 113460574 h 1430"/>
                  <a:gd name="T28" fmla="*/ 143612315 w 1506"/>
                  <a:gd name="T29" fmla="*/ 96124462 h 14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06" h="1430">
                    <a:moveTo>
                      <a:pt x="743" y="991"/>
                    </a:moveTo>
                    <a:lnTo>
                      <a:pt x="743" y="1429"/>
                    </a:lnTo>
                    <a:lnTo>
                      <a:pt x="743" y="991"/>
                    </a:lnTo>
                    <a:close/>
                    <a:moveTo>
                      <a:pt x="400" y="743"/>
                    </a:moveTo>
                    <a:lnTo>
                      <a:pt x="0" y="877"/>
                    </a:lnTo>
                    <a:lnTo>
                      <a:pt x="400" y="743"/>
                    </a:lnTo>
                    <a:close/>
                    <a:moveTo>
                      <a:pt x="533" y="343"/>
                    </a:moveTo>
                    <a:lnTo>
                      <a:pt x="286" y="0"/>
                    </a:lnTo>
                    <a:lnTo>
                      <a:pt x="533" y="343"/>
                    </a:lnTo>
                    <a:close/>
                    <a:moveTo>
                      <a:pt x="971" y="343"/>
                    </a:moveTo>
                    <a:lnTo>
                      <a:pt x="1219" y="0"/>
                    </a:lnTo>
                    <a:lnTo>
                      <a:pt x="971" y="343"/>
                    </a:lnTo>
                    <a:close/>
                    <a:moveTo>
                      <a:pt x="1105" y="743"/>
                    </a:moveTo>
                    <a:lnTo>
                      <a:pt x="1505" y="877"/>
                    </a:lnTo>
                    <a:lnTo>
                      <a:pt x="1105" y="7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711" name="Line 17">
                <a:extLst>
                  <a:ext uri="{FF2B5EF4-FFF2-40B4-BE49-F238E27FC236}">
                    <a16:creationId xmlns:a16="http://schemas.microsoft.com/office/drawing/2014/main" id="{56EE2119-7137-A945-8A4B-3D5181E9D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5025" y="5213350"/>
                <a:ext cx="1588" cy="157163"/>
              </a:xfrm>
              <a:prstGeom prst="line">
                <a:avLst/>
              </a:prstGeom>
              <a:noFill/>
              <a:ln w="13680">
                <a:solidFill>
                  <a:srgbClr val="FCDD0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8712" name="Line 18">
                <a:extLst>
                  <a:ext uri="{FF2B5EF4-FFF2-40B4-BE49-F238E27FC236}">
                    <a16:creationId xmlns:a16="http://schemas.microsoft.com/office/drawing/2014/main" id="{73738B50-2014-D84C-9C30-A002C2692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5150" y="5122863"/>
                <a:ext cx="147638" cy="47625"/>
              </a:xfrm>
              <a:prstGeom prst="line">
                <a:avLst/>
              </a:prstGeom>
              <a:noFill/>
              <a:ln w="13680">
                <a:solidFill>
                  <a:srgbClr val="FCDD0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8713" name="Line 19">
                <a:extLst>
                  <a:ext uri="{FF2B5EF4-FFF2-40B4-BE49-F238E27FC236}">
                    <a16:creationId xmlns:a16="http://schemas.microsoft.com/office/drawing/2014/main" id="{28E82E8A-92FD-B945-99E4-5AB75CC16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8338" y="4854575"/>
                <a:ext cx="92075" cy="127000"/>
              </a:xfrm>
              <a:prstGeom prst="line">
                <a:avLst/>
              </a:prstGeom>
              <a:noFill/>
              <a:ln w="13680">
                <a:solidFill>
                  <a:srgbClr val="FCDD0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8714" name="Line 20">
                <a:extLst>
                  <a:ext uri="{FF2B5EF4-FFF2-40B4-BE49-F238E27FC236}">
                    <a16:creationId xmlns:a16="http://schemas.microsoft.com/office/drawing/2014/main" id="{8B1CE9C0-828D-9F4F-980B-5BAC6D430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5988" y="4854575"/>
                <a:ext cx="88900" cy="127000"/>
              </a:xfrm>
              <a:prstGeom prst="line">
                <a:avLst/>
              </a:prstGeom>
              <a:noFill/>
              <a:ln w="13680">
                <a:solidFill>
                  <a:srgbClr val="FCDD0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28715" name="Freeform 21">
                <a:extLst>
                  <a:ext uri="{FF2B5EF4-FFF2-40B4-BE49-F238E27FC236}">
                    <a16:creationId xmlns:a16="http://schemas.microsoft.com/office/drawing/2014/main" id="{998E31F4-5F9B-444C-B848-3DBCEA46A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0" y="5122863"/>
                <a:ext cx="144463" cy="49212"/>
              </a:xfrm>
              <a:custGeom>
                <a:avLst/>
                <a:gdLst>
                  <a:gd name="T0" fmla="*/ 0 w 401"/>
                  <a:gd name="T1" fmla="*/ 0 h 135"/>
                  <a:gd name="T2" fmla="*/ 51914094 w 401"/>
                  <a:gd name="T3" fmla="*/ 17806360 h 135"/>
                  <a:gd name="T4" fmla="*/ 0 w 401"/>
                  <a:gd name="T5" fmla="*/ 0 h 1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1" h="135">
                    <a:moveTo>
                      <a:pt x="0" y="0"/>
                    </a:moveTo>
                    <a:lnTo>
                      <a:pt x="400" y="13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3680" cap="flat">
                <a:solidFill>
                  <a:srgbClr val="FCDD0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28680" name="Google Shape;615;p19">
              <a:extLst>
                <a:ext uri="{FF2B5EF4-FFF2-40B4-BE49-F238E27FC236}">
                  <a16:creationId xmlns:a16="http://schemas.microsoft.com/office/drawing/2014/main" id="{4F572112-098C-C141-AD57-FF7F7B72D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0" y="35639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81" name="Google Shape;615;p19">
              <a:extLst>
                <a:ext uri="{FF2B5EF4-FFF2-40B4-BE49-F238E27FC236}">
                  <a16:creationId xmlns:a16="http://schemas.microsoft.com/office/drawing/2014/main" id="{DDE5ED74-4363-124D-A6CD-8725E147B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0" y="4592638"/>
              <a:ext cx="4202113" cy="59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82" name="Google Shape;615;p19">
              <a:extLst>
                <a:ext uri="{FF2B5EF4-FFF2-40B4-BE49-F238E27FC236}">
                  <a16:creationId xmlns:a16="http://schemas.microsoft.com/office/drawing/2014/main" id="{35813BAD-1B71-044A-B8EE-383446F93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113" y="5661025"/>
              <a:ext cx="4202112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250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5BD2ED4-C544-AF40-A12F-5CF147A3CC46}"/>
              </a:ext>
            </a:extLst>
          </p:cNvPr>
          <p:cNvGrpSpPr/>
          <p:nvPr/>
        </p:nvGrpSpPr>
        <p:grpSpPr>
          <a:xfrm>
            <a:off x="5523178" y="689240"/>
            <a:ext cx="5535083" cy="5676635"/>
            <a:chOff x="6627813" y="827088"/>
            <a:chExt cx="6642100" cy="6811962"/>
          </a:xfrm>
        </p:grpSpPr>
        <p:grpSp>
          <p:nvGrpSpPr>
            <p:cNvPr id="30721" name="Group 27">
              <a:extLst>
                <a:ext uri="{FF2B5EF4-FFF2-40B4-BE49-F238E27FC236}">
                  <a16:creationId xmlns:a16="http://schemas.microsoft.com/office/drawing/2014/main" id="{D11D340B-D037-1A42-B543-87E6BB119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8013" y="827088"/>
              <a:ext cx="6311900" cy="6811962"/>
              <a:chOff x="13914438" y="1654175"/>
              <a:chExt cx="12625387" cy="13623925"/>
            </a:xfrm>
          </p:grpSpPr>
          <p:sp>
            <p:nvSpPr>
              <p:cNvPr id="30736" name="Freeform 3">
                <a:extLst>
                  <a:ext uri="{FF2B5EF4-FFF2-40B4-BE49-F238E27FC236}">
                    <a16:creationId xmlns:a16="http://schemas.microsoft.com/office/drawing/2014/main" id="{D6CE102E-66D3-F14D-80B5-FDB12CD8A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41875" y="1654175"/>
                <a:ext cx="6384925" cy="4552950"/>
              </a:xfrm>
              <a:custGeom>
                <a:avLst/>
                <a:gdLst>
                  <a:gd name="T0" fmla="*/ 760526512 w 17734"/>
                  <a:gd name="T1" fmla="*/ 86417143 h 12649"/>
                  <a:gd name="T2" fmla="*/ 775303938 w 17734"/>
                  <a:gd name="T3" fmla="*/ 34592557 h 12649"/>
                  <a:gd name="T4" fmla="*/ 1012263720 w 17734"/>
                  <a:gd name="T5" fmla="*/ 0 h 12649"/>
                  <a:gd name="T6" fmla="*/ 1098725196 w 17734"/>
                  <a:gd name="T7" fmla="*/ 32260471 h 12649"/>
                  <a:gd name="T8" fmla="*/ 1360443754 w 17734"/>
                  <a:gd name="T9" fmla="*/ 27207917 h 12649"/>
                  <a:gd name="T10" fmla="*/ 1486442151 w 17734"/>
                  <a:gd name="T11" fmla="*/ 19822916 h 12649"/>
                  <a:gd name="T12" fmla="*/ 1543219163 w 17734"/>
                  <a:gd name="T13" fmla="*/ 9976248 h 12649"/>
                  <a:gd name="T14" fmla="*/ 1698772411 w 17734"/>
                  <a:gd name="T15" fmla="*/ 34592557 h 12649"/>
                  <a:gd name="T16" fmla="*/ 1869103445 w 17734"/>
                  <a:gd name="T17" fmla="*/ 66723808 h 12649"/>
                  <a:gd name="T18" fmla="*/ 1928473094 w 17734"/>
                  <a:gd name="T19" fmla="*/ 49362559 h 12649"/>
                  <a:gd name="T20" fmla="*/ 1990175794 w 17734"/>
                  <a:gd name="T21" fmla="*/ 56877140 h 12649"/>
                  <a:gd name="T22" fmla="*/ 2051878494 w 17734"/>
                  <a:gd name="T23" fmla="*/ 54415473 h 12649"/>
                  <a:gd name="T24" fmla="*/ 2138210716 w 17734"/>
                  <a:gd name="T25" fmla="*/ 54415473 h 12649"/>
                  <a:gd name="T26" fmla="*/ 2147483646 w 17734"/>
                  <a:gd name="T27" fmla="*/ 34592557 h 12649"/>
                  <a:gd name="T28" fmla="*/ 2147483646 w 17734"/>
                  <a:gd name="T29" fmla="*/ 39515891 h 12649"/>
                  <a:gd name="T30" fmla="*/ 2147483646 w 17734"/>
                  <a:gd name="T31" fmla="*/ 83955477 h 12649"/>
                  <a:gd name="T32" fmla="*/ 2147483646 w 17734"/>
                  <a:gd name="T33" fmla="*/ 217273512 h 12649"/>
                  <a:gd name="T34" fmla="*/ 2147483646 w 17734"/>
                  <a:gd name="T35" fmla="*/ 256659823 h 12649"/>
                  <a:gd name="T36" fmla="*/ 2147483646 w 17734"/>
                  <a:gd name="T37" fmla="*/ 296175715 h 12649"/>
                  <a:gd name="T38" fmla="*/ 2147483646 w 17734"/>
                  <a:gd name="T39" fmla="*/ 330768632 h 12649"/>
                  <a:gd name="T40" fmla="*/ 2147483646 w 17734"/>
                  <a:gd name="T41" fmla="*/ 387516192 h 12649"/>
                  <a:gd name="T42" fmla="*/ 2147483646 w 17734"/>
                  <a:gd name="T43" fmla="*/ 456701667 h 12649"/>
                  <a:gd name="T44" fmla="*/ 2147483646 w 17734"/>
                  <a:gd name="T45" fmla="*/ 555426785 h 12649"/>
                  <a:gd name="T46" fmla="*/ 2147483646 w 17734"/>
                  <a:gd name="T47" fmla="*/ 614636012 h 12649"/>
                  <a:gd name="T48" fmla="*/ 2147483646 w 17734"/>
                  <a:gd name="T49" fmla="*/ 693538574 h 12649"/>
                  <a:gd name="T50" fmla="*/ 2147483646 w 17734"/>
                  <a:gd name="T51" fmla="*/ 757671135 h 12649"/>
                  <a:gd name="T52" fmla="*/ 2147483646 w 17734"/>
                  <a:gd name="T53" fmla="*/ 794725359 h 12649"/>
                  <a:gd name="T54" fmla="*/ 2147483646 w 17734"/>
                  <a:gd name="T55" fmla="*/ 824394943 h 12649"/>
                  <a:gd name="T56" fmla="*/ 2147483646 w 17734"/>
                  <a:gd name="T57" fmla="*/ 851472919 h 12649"/>
                  <a:gd name="T58" fmla="*/ 1557996588 w 17734"/>
                  <a:gd name="T59" fmla="*/ 868704588 h 12649"/>
                  <a:gd name="T60" fmla="*/ 1543219163 w 17734"/>
                  <a:gd name="T61" fmla="*/ 890989171 h 12649"/>
                  <a:gd name="T62" fmla="*/ 1513534338 w 17734"/>
                  <a:gd name="T63" fmla="*/ 947736730 h 12649"/>
                  <a:gd name="T64" fmla="*/ 1493830864 w 17734"/>
                  <a:gd name="T65" fmla="*/ 977276734 h 12649"/>
                  <a:gd name="T66" fmla="*/ 1456757327 w 17734"/>
                  <a:gd name="T67" fmla="*/ 1036615541 h 12649"/>
                  <a:gd name="T68" fmla="*/ 1451831638 w 17734"/>
                  <a:gd name="T69" fmla="*/ 1105671075 h 12649"/>
                  <a:gd name="T70" fmla="*/ 1454294302 w 17734"/>
                  <a:gd name="T71" fmla="*/ 1120570657 h 12649"/>
                  <a:gd name="T72" fmla="*/ 871617511 w 17734"/>
                  <a:gd name="T73" fmla="*/ 1542550186 h 12649"/>
                  <a:gd name="T74" fmla="*/ 352976469 w 17734"/>
                  <a:gd name="T75" fmla="*/ 1633890304 h 12649"/>
                  <a:gd name="T76" fmla="*/ 370346532 w 17734"/>
                  <a:gd name="T77" fmla="*/ 1604221080 h 12649"/>
                  <a:gd name="T78" fmla="*/ 367883868 w 17734"/>
                  <a:gd name="T79" fmla="*/ 1554858161 h 12649"/>
                  <a:gd name="T80" fmla="*/ 380198269 w 17734"/>
                  <a:gd name="T81" fmla="*/ 1537626853 h 12649"/>
                  <a:gd name="T82" fmla="*/ 412346118 w 17734"/>
                  <a:gd name="T83" fmla="*/ 1428925126 h 12649"/>
                  <a:gd name="T84" fmla="*/ 424660879 w 17734"/>
                  <a:gd name="T85" fmla="*/ 1404308817 h 12649"/>
                  <a:gd name="T86" fmla="*/ 444493607 w 17734"/>
                  <a:gd name="T87" fmla="*/ 1352484591 h 12649"/>
                  <a:gd name="T88" fmla="*/ 466660105 w 17734"/>
                  <a:gd name="T89" fmla="*/ 1312968340 h 12649"/>
                  <a:gd name="T90" fmla="*/ 469123129 w 17734"/>
                  <a:gd name="T91" fmla="*/ 1177318217 h 12649"/>
                  <a:gd name="T92" fmla="*/ 32018235 w 17734"/>
                  <a:gd name="T93" fmla="*/ 1317891673 h 12649"/>
                  <a:gd name="T94" fmla="*/ 2463024 w 17734"/>
                  <a:gd name="T95" fmla="*/ 1256220780 h 12649"/>
                  <a:gd name="T96" fmla="*/ 36943923 w 17734"/>
                  <a:gd name="T97" fmla="*/ 1145187327 h 12649"/>
                  <a:gd name="T98" fmla="*/ 525900141 w 17734"/>
                  <a:gd name="T99" fmla="*/ 1036615541 h 12649"/>
                  <a:gd name="T100" fmla="*/ 757933874 w 17734"/>
                  <a:gd name="T101" fmla="*/ 422108749 h 126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734" h="12649">
                    <a:moveTo>
                      <a:pt x="5791" y="953"/>
                    </a:moveTo>
                    <a:lnTo>
                      <a:pt x="5828" y="877"/>
                    </a:lnTo>
                    <a:lnTo>
                      <a:pt x="5847" y="820"/>
                    </a:lnTo>
                    <a:lnTo>
                      <a:pt x="5867" y="743"/>
                    </a:lnTo>
                    <a:lnTo>
                      <a:pt x="5867" y="667"/>
                    </a:lnTo>
                    <a:lnTo>
                      <a:pt x="5867" y="572"/>
                    </a:lnTo>
                    <a:lnTo>
                      <a:pt x="5905" y="496"/>
                    </a:lnTo>
                    <a:lnTo>
                      <a:pt x="5962" y="439"/>
                    </a:lnTo>
                    <a:lnTo>
                      <a:pt x="6000" y="344"/>
                    </a:lnTo>
                    <a:lnTo>
                      <a:pt x="5981" y="267"/>
                    </a:lnTo>
                    <a:lnTo>
                      <a:pt x="5962" y="191"/>
                    </a:lnTo>
                    <a:lnTo>
                      <a:pt x="5962" y="134"/>
                    </a:lnTo>
                    <a:lnTo>
                      <a:pt x="7581" y="77"/>
                    </a:lnTo>
                    <a:lnTo>
                      <a:pt x="7733" y="20"/>
                    </a:lnTo>
                    <a:lnTo>
                      <a:pt x="7809" y="0"/>
                    </a:lnTo>
                    <a:lnTo>
                      <a:pt x="7905" y="0"/>
                    </a:lnTo>
                    <a:lnTo>
                      <a:pt x="7962" y="39"/>
                    </a:lnTo>
                    <a:lnTo>
                      <a:pt x="8076" y="153"/>
                    </a:lnTo>
                    <a:lnTo>
                      <a:pt x="8400" y="249"/>
                    </a:lnTo>
                    <a:lnTo>
                      <a:pt x="8476" y="249"/>
                    </a:lnTo>
                    <a:lnTo>
                      <a:pt x="8686" y="229"/>
                    </a:lnTo>
                    <a:lnTo>
                      <a:pt x="9219" y="249"/>
                    </a:lnTo>
                    <a:lnTo>
                      <a:pt x="9676" y="210"/>
                    </a:lnTo>
                    <a:lnTo>
                      <a:pt x="10134" y="229"/>
                    </a:lnTo>
                    <a:lnTo>
                      <a:pt x="10495" y="210"/>
                    </a:lnTo>
                    <a:lnTo>
                      <a:pt x="10610" y="210"/>
                    </a:lnTo>
                    <a:lnTo>
                      <a:pt x="10857" y="249"/>
                    </a:lnTo>
                    <a:lnTo>
                      <a:pt x="11105" y="267"/>
                    </a:lnTo>
                    <a:lnTo>
                      <a:pt x="11238" y="229"/>
                    </a:lnTo>
                    <a:lnTo>
                      <a:pt x="11467" y="153"/>
                    </a:lnTo>
                    <a:lnTo>
                      <a:pt x="11581" y="134"/>
                    </a:lnTo>
                    <a:lnTo>
                      <a:pt x="11638" y="134"/>
                    </a:lnTo>
                    <a:lnTo>
                      <a:pt x="11772" y="58"/>
                    </a:lnTo>
                    <a:lnTo>
                      <a:pt x="11829" y="58"/>
                    </a:lnTo>
                    <a:lnTo>
                      <a:pt x="11905" y="77"/>
                    </a:lnTo>
                    <a:lnTo>
                      <a:pt x="12095" y="191"/>
                    </a:lnTo>
                    <a:lnTo>
                      <a:pt x="12210" y="229"/>
                    </a:lnTo>
                    <a:lnTo>
                      <a:pt x="12552" y="153"/>
                    </a:lnTo>
                    <a:lnTo>
                      <a:pt x="12781" y="153"/>
                    </a:lnTo>
                    <a:lnTo>
                      <a:pt x="13105" y="267"/>
                    </a:lnTo>
                    <a:lnTo>
                      <a:pt x="13219" y="305"/>
                    </a:lnTo>
                    <a:lnTo>
                      <a:pt x="13353" y="267"/>
                    </a:lnTo>
                    <a:lnTo>
                      <a:pt x="13448" y="344"/>
                    </a:lnTo>
                    <a:lnTo>
                      <a:pt x="13600" y="401"/>
                    </a:lnTo>
                    <a:lnTo>
                      <a:pt x="14419" y="515"/>
                    </a:lnTo>
                    <a:lnTo>
                      <a:pt x="14533" y="496"/>
                    </a:lnTo>
                    <a:lnTo>
                      <a:pt x="14629" y="439"/>
                    </a:lnTo>
                    <a:lnTo>
                      <a:pt x="14686" y="381"/>
                    </a:lnTo>
                    <a:lnTo>
                      <a:pt x="14762" y="363"/>
                    </a:lnTo>
                    <a:lnTo>
                      <a:pt x="14877" y="381"/>
                    </a:lnTo>
                    <a:lnTo>
                      <a:pt x="15010" y="439"/>
                    </a:lnTo>
                    <a:lnTo>
                      <a:pt x="15124" y="477"/>
                    </a:lnTo>
                    <a:lnTo>
                      <a:pt x="15181" y="401"/>
                    </a:lnTo>
                    <a:lnTo>
                      <a:pt x="15276" y="439"/>
                    </a:lnTo>
                    <a:lnTo>
                      <a:pt x="15353" y="439"/>
                    </a:lnTo>
                    <a:lnTo>
                      <a:pt x="15410" y="420"/>
                    </a:lnTo>
                    <a:lnTo>
                      <a:pt x="15467" y="363"/>
                    </a:lnTo>
                    <a:lnTo>
                      <a:pt x="15657" y="420"/>
                    </a:lnTo>
                    <a:lnTo>
                      <a:pt x="15752" y="439"/>
                    </a:lnTo>
                    <a:lnTo>
                      <a:pt x="15829" y="420"/>
                    </a:lnTo>
                    <a:lnTo>
                      <a:pt x="15905" y="381"/>
                    </a:lnTo>
                    <a:lnTo>
                      <a:pt x="16001" y="401"/>
                    </a:lnTo>
                    <a:lnTo>
                      <a:pt x="16172" y="477"/>
                    </a:lnTo>
                    <a:lnTo>
                      <a:pt x="16438" y="439"/>
                    </a:lnTo>
                    <a:lnTo>
                      <a:pt x="16495" y="420"/>
                    </a:lnTo>
                    <a:lnTo>
                      <a:pt x="16610" y="305"/>
                    </a:lnTo>
                    <a:lnTo>
                      <a:pt x="16686" y="249"/>
                    </a:lnTo>
                    <a:lnTo>
                      <a:pt x="16743" y="229"/>
                    </a:lnTo>
                    <a:lnTo>
                      <a:pt x="16915" y="229"/>
                    </a:lnTo>
                    <a:lnTo>
                      <a:pt x="17086" y="267"/>
                    </a:lnTo>
                    <a:lnTo>
                      <a:pt x="17181" y="344"/>
                    </a:lnTo>
                    <a:lnTo>
                      <a:pt x="17220" y="363"/>
                    </a:lnTo>
                    <a:lnTo>
                      <a:pt x="17276" y="363"/>
                    </a:lnTo>
                    <a:lnTo>
                      <a:pt x="17353" y="325"/>
                    </a:lnTo>
                    <a:lnTo>
                      <a:pt x="17391" y="305"/>
                    </a:lnTo>
                    <a:lnTo>
                      <a:pt x="17467" y="344"/>
                    </a:lnTo>
                    <a:lnTo>
                      <a:pt x="17562" y="401"/>
                    </a:lnTo>
                    <a:lnTo>
                      <a:pt x="17657" y="477"/>
                    </a:lnTo>
                    <a:lnTo>
                      <a:pt x="17715" y="553"/>
                    </a:lnTo>
                    <a:lnTo>
                      <a:pt x="17733" y="648"/>
                    </a:lnTo>
                    <a:lnTo>
                      <a:pt x="17715" y="820"/>
                    </a:lnTo>
                    <a:lnTo>
                      <a:pt x="17715" y="972"/>
                    </a:lnTo>
                    <a:lnTo>
                      <a:pt x="17715" y="1334"/>
                    </a:lnTo>
                    <a:lnTo>
                      <a:pt x="17696" y="1524"/>
                    </a:lnTo>
                    <a:lnTo>
                      <a:pt x="17619" y="1677"/>
                    </a:lnTo>
                    <a:lnTo>
                      <a:pt x="17410" y="1791"/>
                    </a:lnTo>
                    <a:lnTo>
                      <a:pt x="17372" y="1829"/>
                    </a:lnTo>
                    <a:lnTo>
                      <a:pt x="17257" y="1944"/>
                    </a:lnTo>
                    <a:lnTo>
                      <a:pt x="17239" y="1963"/>
                    </a:lnTo>
                    <a:lnTo>
                      <a:pt x="17181" y="1981"/>
                    </a:lnTo>
                    <a:lnTo>
                      <a:pt x="17181" y="2039"/>
                    </a:lnTo>
                    <a:lnTo>
                      <a:pt x="17220" y="2153"/>
                    </a:lnTo>
                    <a:lnTo>
                      <a:pt x="17200" y="2210"/>
                    </a:lnTo>
                    <a:lnTo>
                      <a:pt x="17162" y="2248"/>
                    </a:lnTo>
                    <a:lnTo>
                      <a:pt x="17124" y="2286"/>
                    </a:lnTo>
                    <a:lnTo>
                      <a:pt x="17086" y="2344"/>
                    </a:lnTo>
                    <a:lnTo>
                      <a:pt x="17048" y="2420"/>
                    </a:lnTo>
                    <a:lnTo>
                      <a:pt x="17010" y="2515"/>
                    </a:lnTo>
                    <a:lnTo>
                      <a:pt x="16934" y="2534"/>
                    </a:lnTo>
                    <a:lnTo>
                      <a:pt x="16915" y="2553"/>
                    </a:lnTo>
                    <a:lnTo>
                      <a:pt x="16991" y="2667"/>
                    </a:lnTo>
                    <a:lnTo>
                      <a:pt x="17029" y="2763"/>
                    </a:lnTo>
                    <a:lnTo>
                      <a:pt x="17067" y="2820"/>
                    </a:lnTo>
                    <a:lnTo>
                      <a:pt x="17086" y="2896"/>
                    </a:lnTo>
                    <a:lnTo>
                      <a:pt x="17086" y="2991"/>
                    </a:lnTo>
                    <a:lnTo>
                      <a:pt x="17029" y="3201"/>
                    </a:lnTo>
                    <a:lnTo>
                      <a:pt x="16972" y="3296"/>
                    </a:lnTo>
                    <a:lnTo>
                      <a:pt x="16915" y="3372"/>
                    </a:lnTo>
                    <a:lnTo>
                      <a:pt x="16839" y="3429"/>
                    </a:lnTo>
                    <a:lnTo>
                      <a:pt x="16876" y="3525"/>
                    </a:lnTo>
                    <a:lnTo>
                      <a:pt x="16858" y="3639"/>
                    </a:lnTo>
                    <a:lnTo>
                      <a:pt x="16819" y="3753"/>
                    </a:lnTo>
                    <a:lnTo>
                      <a:pt x="16800" y="3867"/>
                    </a:lnTo>
                    <a:lnTo>
                      <a:pt x="16839" y="4153"/>
                    </a:lnTo>
                    <a:lnTo>
                      <a:pt x="16819" y="4287"/>
                    </a:lnTo>
                    <a:lnTo>
                      <a:pt x="16705" y="4420"/>
                    </a:lnTo>
                    <a:lnTo>
                      <a:pt x="16819" y="4591"/>
                    </a:lnTo>
                    <a:lnTo>
                      <a:pt x="16915" y="4744"/>
                    </a:lnTo>
                    <a:lnTo>
                      <a:pt x="16972" y="4705"/>
                    </a:lnTo>
                    <a:lnTo>
                      <a:pt x="17029" y="4744"/>
                    </a:lnTo>
                    <a:lnTo>
                      <a:pt x="17067" y="4820"/>
                    </a:lnTo>
                    <a:lnTo>
                      <a:pt x="17086" y="4915"/>
                    </a:lnTo>
                    <a:lnTo>
                      <a:pt x="17048" y="4991"/>
                    </a:lnTo>
                    <a:lnTo>
                      <a:pt x="17162" y="5049"/>
                    </a:lnTo>
                    <a:lnTo>
                      <a:pt x="17276" y="5353"/>
                    </a:lnTo>
                    <a:lnTo>
                      <a:pt x="17372" y="5410"/>
                    </a:lnTo>
                    <a:lnTo>
                      <a:pt x="17372" y="5467"/>
                    </a:lnTo>
                    <a:lnTo>
                      <a:pt x="17372" y="5753"/>
                    </a:lnTo>
                    <a:lnTo>
                      <a:pt x="17372" y="5791"/>
                    </a:lnTo>
                    <a:lnTo>
                      <a:pt x="17372" y="5848"/>
                    </a:lnTo>
                    <a:lnTo>
                      <a:pt x="17391" y="5887"/>
                    </a:lnTo>
                    <a:lnTo>
                      <a:pt x="17448" y="5963"/>
                    </a:lnTo>
                    <a:lnTo>
                      <a:pt x="17429" y="5982"/>
                    </a:lnTo>
                    <a:lnTo>
                      <a:pt x="17391" y="6001"/>
                    </a:lnTo>
                    <a:lnTo>
                      <a:pt x="17334" y="6134"/>
                    </a:lnTo>
                    <a:lnTo>
                      <a:pt x="17257" y="6192"/>
                    </a:lnTo>
                    <a:lnTo>
                      <a:pt x="17143" y="6229"/>
                    </a:lnTo>
                    <a:lnTo>
                      <a:pt x="17067" y="6229"/>
                    </a:lnTo>
                    <a:lnTo>
                      <a:pt x="17010" y="6268"/>
                    </a:lnTo>
                    <a:lnTo>
                      <a:pt x="16991" y="6363"/>
                    </a:lnTo>
                    <a:lnTo>
                      <a:pt x="16953" y="6439"/>
                    </a:lnTo>
                    <a:lnTo>
                      <a:pt x="16839" y="6439"/>
                    </a:lnTo>
                    <a:lnTo>
                      <a:pt x="16895" y="6496"/>
                    </a:lnTo>
                    <a:lnTo>
                      <a:pt x="16972" y="6534"/>
                    </a:lnTo>
                    <a:lnTo>
                      <a:pt x="17029" y="6572"/>
                    </a:lnTo>
                    <a:lnTo>
                      <a:pt x="17048" y="6649"/>
                    </a:lnTo>
                    <a:lnTo>
                      <a:pt x="12038" y="6572"/>
                    </a:lnTo>
                    <a:lnTo>
                      <a:pt x="12038" y="6629"/>
                    </a:lnTo>
                    <a:lnTo>
                      <a:pt x="12019" y="6686"/>
                    </a:lnTo>
                    <a:lnTo>
                      <a:pt x="12019" y="6705"/>
                    </a:lnTo>
                    <a:lnTo>
                      <a:pt x="12000" y="6725"/>
                    </a:lnTo>
                    <a:lnTo>
                      <a:pt x="11924" y="6820"/>
                    </a:lnTo>
                    <a:lnTo>
                      <a:pt x="11924" y="6839"/>
                    </a:lnTo>
                    <a:lnTo>
                      <a:pt x="11905" y="6858"/>
                    </a:lnTo>
                    <a:lnTo>
                      <a:pt x="11905" y="6877"/>
                    </a:lnTo>
                    <a:lnTo>
                      <a:pt x="11886" y="6953"/>
                    </a:lnTo>
                    <a:lnTo>
                      <a:pt x="11886" y="6972"/>
                    </a:lnTo>
                    <a:lnTo>
                      <a:pt x="11867" y="7010"/>
                    </a:lnTo>
                    <a:lnTo>
                      <a:pt x="11790" y="7086"/>
                    </a:lnTo>
                    <a:lnTo>
                      <a:pt x="11676" y="7315"/>
                    </a:lnTo>
                    <a:lnTo>
                      <a:pt x="11658" y="7334"/>
                    </a:lnTo>
                    <a:lnTo>
                      <a:pt x="11562" y="7448"/>
                    </a:lnTo>
                    <a:lnTo>
                      <a:pt x="11543" y="7467"/>
                    </a:lnTo>
                    <a:lnTo>
                      <a:pt x="11543" y="7506"/>
                    </a:lnTo>
                    <a:lnTo>
                      <a:pt x="11524" y="7543"/>
                    </a:lnTo>
                    <a:lnTo>
                      <a:pt x="11467" y="7677"/>
                    </a:lnTo>
                    <a:lnTo>
                      <a:pt x="11409" y="7753"/>
                    </a:lnTo>
                    <a:lnTo>
                      <a:pt x="11238" y="7982"/>
                    </a:lnTo>
                    <a:lnTo>
                      <a:pt x="11238" y="8001"/>
                    </a:lnTo>
                    <a:lnTo>
                      <a:pt x="11200" y="8096"/>
                    </a:lnTo>
                    <a:lnTo>
                      <a:pt x="11200" y="8210"/>
                    </a:lnTo>
                    <a:lnTo>
                      <a:pt x="11219" y="8439"/>
                    </a:lnTo>
                    <a:lnTo>
                      <a:pt x="11219" y="8477"/>
                    </a:lnTo>
                    <a:lnTo>
                      <a:pt x="11200" y="8534"/>
                    </a:lnTo>
                    <a:lnTo>
                      <a:pt x="11200" y="8572"/>
                    </a:lnTo>
                    <a:lnTo>
                      <a:pt x="11200" y="8591"/>
                    </a:lnTo>
                    <a:lnTo>
                      <a:pt x="11219" y="8610"/>
                    </a:lnTo>
                    <a:lnTo>
                      <a:pt x="11219" y="8630"/>
                    </a:lnTo>
                    <a:lnTo>
                      <a:pt x="11219" y="8649"/>
                    </a:lnTo>
                    <a:lnTo>
                      <a:pt x="11200" y="8820"/>
                    </a:lnTo>
                    <a:lnTo>
                      <a:pt x="11162" y="8858"/>
                    </a:lnTo>
                    <a:lnTo>
                      <a:pt x="11124" y="8915"/>
                    </a:lnTo>
                    <a:lnTo>
                      <a:pt x="6781" y="11868"/>
                    </a:lnTo>
                    <a:lnTo>
                      <a:pt x="6724" y="11906"/>
                    </a:lnTo>
                    <a:lnTo>
                      <a:pt x="6724" y="11944"/>
                    </a:lnTo>
                    <a:lnTo>
                      <a:pt x="6743" y="12001"/>
                    </a:lnTo>
                    <a:lnTo>
                      <a:pt x="7371" y="12648"/>
                    </a:lnTo>
                    <a:lnTo>
                      <a:pt x="2686" y="12629"/>
                    </a:lnTo>
                    <a:lnTo>
                      <a:pt x="2723" y="12611"/>
                    </a:lnTo>
                    <a:lnTo>
                      <a:pt x="2762" y="12553"/>
                    </a:lnTo>
                    <a:lnTo>
                      <a:pt x="2762" y="12534"/>
                    </a:lnTo>
                    <a:lnTo>
                      <a:pt x="2781" y="12515"/>
                    </a:lnTo>
                    <a:lnTo>
                      <a:pt x="2838" y="12458"/>
                    </a:lnTo>
                    <a:lnTo>
                      <a:pt x="2857" y="12382"/>
                    </a:lnTo>
                    <a:lnTo>
                      <a:pt x="2876" y="12363"/>
                    </a:lnTo>
                    <a:lnTo>
                      <a:pt x="2876" y="12325"/>
                    </a:lnTo>
                    <a:lnTo>
                      <a:pt x="2876" y="12249"/>
                    </a:lnTo>
                    <a:lnTo>
                      <a:pt x="2819" y="12058"/>
                    </a:lnTo>
                    <a:lnTo>
                      <a:pt x="2838" y="12001"/>
                    </a:lnTo>
                    <a:lnTo>
                      <a:pt x="2857" y="11963"/>
                    </a:lnTo>
                    <a:lnTo>
                      <a:pt x="2876" y="11944"/>
                    </a:lnTo>
                    <a:lnTo>
                      <a:pt x="2914" y="11906"/>
                    </a:lnTo>
                    <a:lnTo>
                      <a:pt x="2933" y="11886"/>
                    </a:lnTo>
                    <a:lnTo>
                      <a:pt x="2933" y="11868"/>
                    </a:lnTo>
                    <a:lnTo>
                      <a:pt x="2952" y="11810"/>
                    </a:lnTo>
                    <a:lnTo>
                      <a:pt x="2971" y="11658"/>
                    </a:lnTo>
                    <a:lnTo>
                      <a:pt x="3085" y="11201"/>
                    </a:lnTo>
                    <a:lnTo>
                      <a:pt x="3124" y="11144"/>
                    </a:lnTo>
                    <a:lnTo>
                      <a:pt x="3181" y="11029"/>
                    </a:lnTo>
                    <a:lnTo>
                      <a:pt x="3200" y="11011"/>
                    </a:lnTo>
                    <a:lnTo>
                      <a:pt x="3219" y="10934"/>
                    </a:lnTo>
                    <a:lnTo>
                      <a:pt x="3219" y="10915"/>
                    </a:lnTo>
                    <a:lnTo>
                      <a:pt x="3257" y="10877"/>
                    </a:lnTo>
                    <a:lnTo>
                      <a:pt x="3276" y="10839"/>
                    </a:lnTo>
                    <a:lnTo>
                      <a:pt x="3314" y="10763"/>
                    </a:lnTo>
                    <a:lnTo>
                      <a:pt x="3333" y="10725"/>
                    </a:lnTo>
                    <a:lnTo>
                      <a:pt x="3409" y="10477"/>
                    </a:lnTo>
                    <a:lnTo>
                      <a:pt x="3409" y="10458"/>
                    </a:lnTo>
                    <a:lnTo>
                      <a:pt x="3429" y="10439"/>
                    </a:lnTo>
                    <a:lnTo>
                      <a:pt x="3448" y="10401"/>
                    </a:lnTo>
                    <a:lnTo>
                      <a:pt x="3543" y="10325"/>
                    </a:lnTo>
                    <a:lnTo>
                      <a:pt x="3562" y="10306"/>
                    </a:lnTo>
                    <a:lnTo>
                      <a:pt x="3562" y="10268"/>
                    </a:lnTo>
                    <a:lnTo>
                      <a:pt x="3600" y="10134"/>
                    </a:lnTo>
                    <a:lnTo>
                      <a:pt x="3657" y="9963"/>
                    </a:lnTo>
                    <a:lnTo>
                      <a:pt x="3676" y="9887"/>
                    </a:lnTo>
                    <a:lnTo>
                      <a:pt x="3695" y="9468"/>
                    </a:lnTo>
                    <a:lnTo>
                      <a:pt x="3676" y="9334"/>
                    </a:lnTo>
                    <a:lnTo>
                      <a:pt x="3619" y="9087"/>
                    </a:lnTo>
                    <a:lnTo>
                      <a:pt x="3581" y="9087"/>
                    </a:lnTo>
                    <a:lnTo>
                      <a:pt x="3524" y="9087"/>
                    </a:lnTo>
                    <a:lnTo>
                      <a:pt x="381" y="10172"/>
                    </a:lnTo>
                    <a:lnTo>
                      <a:pt x="285" y="10191"/>
                    </a:lnTo>
                    <a:lnTo>
                      <a:pt x="247" y="10172"/>
                    </a:lnTo>
                    <a:lnTo>
                      <a:pt x="209" y="10115"/>
                    </a:lnTo>
                    <a:lnTo>
                      <a:pt x="171" y="9944"/>
                    </a:lnTo>
                    <a:lnTo>
                      <a:pt x="133" y="9887"/>
                    </a:lnTo>
                    <a:lnTo>
                      <a:pt x="95" y="9829"/>
                    </a:lnTo>
                    <a:lnTo>
                      <a:pt x="19" y="9696"/>
                    </a:lnTo>
                    <a:lnTo>
                      <a:pt x="0" y="9620"/>
                    </a:lnTo>
                    <a:lnTo>
                      <a:pt x="19" y="9506"/>
                    </a:lnTo>
                    <a:lnTo>
                      <a:pt x="114" y="9258"/>
                    </a:lnTo>
                    <a:lnTo>
                      <a:pt x="190" y="9144"/>
                    </a:lnTo>
                    <a:lnTo>
                      <a:pt x="285" y="8839"/>
                    </a:lnTo>
                    <a:lnTo>
                      <a:pt x="305" y="7982"/>
                    </a:lnTo>
                    <a:lnTo>
                      <a:pt x="457" y="7982"/>
                    </a:lnTo>
                    <a:lnTo>
                      <a:pt x="2266" y="7982"/>
                    </a:lnTo>
                    <a:lnTo>
                      <a:pt x="3619" y="8001"/>
                    </a:lnTo>
                    <a:lnTo>
                      <a:pt x="4057" y="8001"/>
                    </a:lnTo>
                    <a:lnTo>
                      <a:pt x="5886" y="8001"/>
                    </a:lnTo>
                    <a:lnTo>
                      <a:pt x="5867" y="6420"/>
                    </a:lnTo>
                    <a:lnTo>
                      <a:pt x="5867" y="4839"/>
                    </a:lnTo>
                    <a:lnTo>
                      <a:pt x="5847" y="3563"/>
                    </a:lnTo>
                    <a:lnTo>
                      <a:pt x="5847" y="3258"/>
                    </a:lnTo>
                    <a:lnTo>
                      <a:pt x="5847" y="1658"/>
                    </a:lnTo>
                    <a:lnTo>
                      <a:pt x="5828" y="1182"/>
                    </a:lnTo>
                    <a:lnTo>
                      <a:pt x="5791" y="95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7" name="Freeform 4">
                <a:extLst>
                  <a:ext uri="{FF2B5EF4-FFF2-40B4-BE49-F238E27FC236}">
                    <a16:creationId xmlns:a16="http://schemas.microsoft.com/office/drawing/2014/main" id="{428EB583-49FF-AE40-863B-A8B5C6CBD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7363" y="3587750"/>
                <a:ext cx="6932612" cy="4759325"/>
              </a:xfrm>
              <a:custGeom>
                <a:avLst/>
                <a:gdLst>
                  <a:gd name="T0" fmla="*/ 1542608581 w 19259"/>
                  <a:gd name="T1" fmla="*/ 165532989 h 13219"/>
                  <a:gd name="T2" fmla="*/ 1614134821 w 19259"/>
                  <a:gd name="T3" fmla="*/ 133385673 h 13219"/>
                  <a:gd name="T4" fmla="*/ 1671018669 w 19259"/>
                  <a:gd name="T5" fmla="*/ 108627030 h 13219"/>
                  <a:gd name="T6" fmla="*/ 1782066089 w 19259"/>
                  <a:gd name="T7" fmla="*/ 111089681 h 13219"/>
                  <a:gd name="T8" fmla="*/ 1863439958 w 19259"/>
                  <a:gd name="T9" fmla="*/ 59239357 h 13219"/>
                  <a:gd name="T10" fmla="*/ 1907884772 w 19259"/>
                  <a:gd name="T11" fmla="*/ 46924662 h 13219"/>
                  <a:gd name="T12" fmla="*/ 1937557604 w 19259"/>
                  <a:gd name="T13" fmla="*/ 46924662 h 13219"/>
                  <a:gd name="T14" fmla="*/ 1967230796 w 19259"/>
                  <a:gd name="T15" fmla="*/ 0 h 13219"/>
                  <a:gd name="T16" fmla="*/ 2147483646 w 19259"/>
                  <a:gd name="T17" fmla="*/ 44462011 h 13219"/>
                  <a:gd name="T18" fmla="*/ 2147483646 w 19259"/>
                  <a:gd name="T19" fmla="*/ 41999000 h 13219"/>
                  <a:gd name="T20" fmla="*/ 2147483646 w 19259"/>
                  <a:gd name="T21" fmla="*/ 61702008 h 13219"/>
                  <a:gd name="T22" fmla="*/ 2147483646 w 19259"/>
                  <a:gd name="T23" fmla="*/ 88923662 h 13219"/>
                  <a:gd name="T24" fmla="*/ 2147483646 w 19259"/>
                  <a:gd name="T25" fmla="*/ 254327037 h 13219"/>
                  <a:gd name="T26" fmla="*/ 2147483646 w 19259"/>
                  <a:gd name="T27" fmla="*/ 363083680 h 13219"/>
                  <a:gd name="T28" fmla="*/ 2147483646 w 19259"/>
                  <a:gd name="T29" fmla="*/ 419730413 h 13219"/>
                  <a:gd name="T30" fmla="*/ 2147483646 w 19259"/>
                  <a:gd name="T31" fmla="*/ 484025045 h 13219"/>
                  <a:gd name="T32" fmla="*/ 2147483646 w 19259"/>
                  <a:gd name="T33" fmla="*/ 636984112 h 13219"/>
                  <a:gd name="T34" fmla="*/ 2147483646 w 19259"/>
                  <a:gd name="T35" fmla="*/ 701278744 h 13219"/>
                  <a:gd name="T36" fmla="*/ 2147483646 w 19259"/>
                  <a:gd name="T37" fmla="*/ 765444123 h 13219"/>
                  <a:gd name="T38" fmla="*/ 2058452652 w 19259"/>
                  <a:gd name="T39" fmla="*/ 911144130 h 13219"/>
                  <a:gd name="T40" fmla="*/ 2043681030 w 19259"/>
                  <a:gd name="T41" fmla="*/ 1032085495 h 13219"/>
                  <a:gd name="T42" fmla="*/ 2075816039 w 19259"/>
                  <a:gd name="T43" fmla="*/ 1106231811 h 13219"/>
                  <a:gd name="T44" fmla="*/ 2065838463 w 19259"/>
                  <a:gd name="T45" fmla="*/ 1155619484 h 13219"/>
                  <a:gd name="T46" fmla="*/ 2041218853 w 19259"/>
                  <a:gd name="T47" fmla="*/ 1195155473 h 13219"/>
                  <a:gd name="T48" fmla="*/ 1754854714 w 19259"/>
                  <a:gd name="T49" fmla="*/ 1096380127 h 13219"/>
                  <a:gd name="T50" fmla="*/ 1545070398 w 19259"/>
                  <a:gd name="T51" fmla="*/ 1088861841 h 13219"/>
                  <a:gd name="T52" fmla="*/ 1488315779 w 19259"/>
                  <a:gd name="T53" fmla="*/ 1076547506 h 13219"/>
                  <a:gd name="T54" fmla="*/ 1434023337 w 19259"/>
                  <a:gd name="T55" fmla="*/ 1041937179 h 13219"/>
                  <a:gd name="T56" fmla="*/ 1389578523 w 19259"/>
                  <a:gd name="T57" fmla="*/ 950680119 h 13219"/>
                  <a:gd name="T58" fmla="*/ 1342671892 w 19259"/>
                  <a:gd name="T59" fmla="*/ 950680119 h 13219"/>
                  <a:gd name="T60" fmla="*/ 1280993639 w 19259"/>
                  <a:gd name="T61" fmla="*/ 945754457 h 13219"/>
                  <a:gd name="T62" fmla="*/ 1207005222 w 19259"/>
                  <a:gd name="T63" fmla="*/ 943161833 h 13219"/>
                  <a:gd name="T64" fmla="*/ 1167484402 w 19259"/>
                  <a:gd name="T65" fmla="*/ 920995814 h 13219"/>
                  <a:gd name="T66" fmla="*/ 1083518768 w 19259"/>
                  <a:gd name="T67" fmla="*/ 928384487 h 13219"/>
                  <a:gd name="T68" fmla="*/ 1049051530 w 19259"/>
                  <a:gd name="T69" fmla="*/ 911144130 h 13219"/>
                  <a:gd name="T70" fmla="*/ 219632304 w 19259"/>
                  <a:gd name="T71" fmla="*/ 1713402005 h 13219"/>
                  <a:gd name="T72" fmla="*/ 160415869 w 19259"/>
                  <a:gd name="T73" fmla="*/ 1553054264 h 13219"/>
                  <a:gd name="T74" fmla="*/ 101199433 w 19259"/>
                  <a:gd name="T75" fmla="*/ 1466722867 h 13219"/>
                  <a:gd name="T76" fmla="*/ 93813262 w 19259"/>
                  <a:gd name="T77" fmla="*/ 1402557848 h 13219"/>
                  <a:gd name="T78" fmla="*/ 44444814 w 19259"/>
                  <a:gd name="T79" fmla="*/ 1301319491 h 13219"/>
                  <a:gd name="T80" fmla="*/ 29543604 w 19259"/>
                  <a:gd name="T81" fmla="*/ 1205007157 h 13219"/>
                  <a:gd name="T82" fmla="*/ 2461817 w 19259"/>
                  <a:gd name="T83" fmla="*/ 1192692822 h 13219"/>
                  <a:gd name="T84" fmla="*/ 22157433 w 19259"/>
                  <a:gd name="T85" fmla="*/ 1121009157 h 13219"/>
                  <a:gd name="T86" fmla="*/ 182573301 w 19259"/>
                  <a:gd name="T87" fmla="*/ 1029622484 h 13219"/>
                  <a:gd name="T88" fmla="*/ 231942109 w 19259"/>
                  <a:gd name="T89" fmla="*/ 990086495 h 13219"/>
                  <a:gd name="T90" fmla="*/ 153029698 w 19259"/>
                  <a:gd name="T91" fmla="*/ 851904774 h 13219"/>
                  <a:gd name="T92" fmla="*/ 733014559 w 19259"/>
                  <a:gd name="T93" fmla="*/ 446952067 h 13219"/>
                  <a:gd name="T94" fmla="*/ 733014559 w 19259"/>
                  <a:gd name="T95" fmla="*/ 414804391 h 13219"/>
                  <a:gd name="T96" fmla="*/ 733014559 w 19259"/>
                  <a:gd name="T97" fmla="*/ 353102383 h 13219"/>
                  <a:gd name="T98" fmla="*/ 767611385 w 19259"/>
                  <a:gd name="T99" fmla="*/ 298789048 h 13219"/>
                  <a:gd name="T100" fmla="*/ 792360583 w 19259"/>
                  <a:gd name="T101" fmla="*/ 254327037 h 13219"/>
                  <a:gd name="T102" fmla="*/ 821903827 w 19259"/>
                  <a:gd name="T103" fmla="*/ 204939364 h 13219"/>
                  <a:gd name="T104" fmla="*/ 836675449 w 19259"/>
                  <a:gd name="T105" fmla="*/ 175384673 h 13219"/>
                  <a:gd name="T106" fmla="*/ 1490777956 w 19259"/>
                  <a:gd name="T107" fmla="*/ 165532989 h 132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9259" h="13219">
                    <a:moveTo>
                      <a:pt x="11505" y="1277"/>
                    </a:moveTo>
                    <a:lnTo>
                      <a:pt x="11505" y="1277"/>
                    </a:lnTo>
                    <a:lnTo>
                      <a:pt x="11562" y="1296"/>
                    </a:lnTo>
                    <a:lnTo>
                      <a:pt x="11696" y="1257"/>
                    </a:lnTo>
                    <a:lnTo>
                      <a:pt x="11905" y="1277"/>
                    </a:lnTo>
                    <a:lnTo>
                      <a:pt x="12019" y="1257"/>
                    </a:lnTo>
                    <a:lnTo>
                      <a:pt x="12134" y="1200"/>
                    </a:lnTo>
                    <a:lnTo>
                      <a:pt x="12248" y="1067"/>
                    </a:lnTo>
                    <a:lnTo>
                      <a:pt x="12362" y="1048"/>
                    </a:lnTo>
                    <a:lnTo>
                      <a:pt x="12457" y="1029"/>
                    </a:lnTo>
                    <a:lnTo>
                      <a:pt x="12495" y="915"/>
                    </a:lnTo>
                    <a:lnTo>
                      <a:pt x="12553" y="876"/>
                    </a:lnTo>
                    <a:lnTo>
                      <a:pt x="12667" y="838"/>
                    </a:lnTo>
                    <a:lnTo>
                      <a:pt x="12800" y="820"/>
                    </a:lnTo>
                    <a:lnTo>
                      <a:pt x="12896" y="838"/>
                    </a:lnTo>
                    <a:lnTo>
                      <a:pt x="13105" y="915"/>
                    </a:lnTo>
                    <a:lnTo>
                      <a:pt x="13277" y="952"/>
                    </a:lnTo>
                    <a:lnTo>
                      <a:pt x="13467" y="952"/>
                    </a:lnTo>
                    <a:lnTo>
                      <a:pt x="13677" y="915"/>
                    </a:lnTo>
                    <a:lnTo>
                      <a:pt x="13753" y="857"/>
                    </a:lnTo>
                    <a:lnTo>
                      <a:pt x="13886" y="667"/>
                    </a:lnTo>
                    <a:lnTo>
                      <a:pt x="14095" y="591"/>
                    </a:lnTo>
                    <a:lnTo>
                      <a:pt x="14191" y="515"/>
                    </a:lnTo>
                    <a:lnTo>
                      <a:pt x="14267" y="457"/>
                    </a:lnTo>
                    <a:lnTo>
                      <a:pt x="14381" y="457"/>
                    </a:lnTo>
                    <a:lnTo>
                      <a:pt x="14438" y="457"/>
                    </a:lnTo>
                    <a:lnTo>
                      <a:pt x="14496" y="457"/>
                    </a:lnTo>
                    <a:lnTo>
                      <a:pt x="14610" y="439"/>
                    </a:lnTo>
                    <a:lnTo>
                      <a:pt x="14648" y="419"/>
                    </a:lnTo>
                    <a:lnTo>
                      <a:pt x="14724" y="362"/>
                    </a:lnTo>
                    <a:lnTo>
                      <a:pt x="14762" y="343"/>
                    </a:lnTo>
                    <a:lnTo>
                      <a:pt x="14801" y="343"/>
                    </a:lnTo>
                    <a:lnTo>
                      <a:pt x="14857" y="381"/>
                    </a:lnTo>
                    <a:lnTo>
                      <a:pt x="14877" y="381"/>
                    </a:lnTo>
                    <a:lnTo>
                      <a:pt x="14953" y="362"/>
                    </a:lnTo>
                    <a:lnTo>
                      <a:pt x="14972" y="343"/>
                    </a:lnTo>
                    <a:lnTo>
                      <a:pt x="15048" y="210"/>
                    </a:lnTo>
                    <a:lnTo>
                      <a:pt x="15105" y="38"/>
                    </a:lnTo>
                    <a:lnTo>
                      <a:pt x="15105" y="19"/>
                    </a:lnTo>
                    <a:lnTo>
                      <a:pt x="15182" y="0"/>
                    </a:lnTo>
                    <a:lnTo>
                      <a:pt x="16324" y="95"/>
                    </a:lnTo>
                    <a:lnTo>
                      <a:pt x="16438" y="134"/>
                    </a:lnTo>
                    <a:lnTo>
                      <a:pt x="16553" y="190"/>
                    </a:lnTo>
                    <a:lnTo>
                      <a:pt x="16629" y="286"/>
                    </a:lnTo>
                    <a:lnTo>
                      <a:pt x="16724" y="343"/>
                    </a:lnTo>
                    <a:lnTo>
                      <a:pt x="16858" y="362"/>
                    </a:lnTo>
                    <a:lnTo>
                      <a:pt x="17067" y="267"/>
                    </a:lnTo>
                    <a:lnTo>
                      <a:pt x="17181" y="248"/>
                    </a:lnTo>
                    <a:lnTo>
                      <a:pt x="17295" y="248"/>
                    </a:lnTo>
                    <a:lnTo>
                      <a:pt x="17544" y="324"/>
                    </a:lnTo>
                    <a:lnTo>
                      <a:pt x="17600" y="362"/>
                    </a:lnTo>
                    <a:lnTo>
                      <a:pt x="17639" y="400"/>
                    </a:lnTo>
                    <a:lnTo>
                      <a:pt x="17676" y="439"/>
                    </a:lnTo>
                    <a:lnTo>
                      <a:pt x="17753" y="439"/>
                    </a:lnTo>
                    <a:lnTo>
                      <a:pt x="17753" y="476"/>
                    </a:lnTo>
                    <a:lnTo>
                      <a:pt x="17772" y="515"/>
                    </a:lnTo>
                    <a:lnTo>
                      <a:pt x="17810" y="553"/>
                    </a:lnTo>
                    <a:lnTo>
                      <a:pt x="17886" y="571"/>
                    </a:lnTo>
                    <a:lnTo>
                      <a:pt x="17943" y="629"/>
                    </a:lnTo>
                    <a:lnTo>
                      <a:pt x="17981" y="686"/>
                    </a:lnTo>
                    <a:lnTo>
                      <a:pt x="18077" y="1067"/>
                    </a:lnTo>
                    <a:lnTo>
                      <a:pt x="18096" y="1219"/>
                    </a:lnTo>
                    <a:lnTo>
                      <a:pt x="18096" y="1677"/>
                    </a:lnTo>
                    <a:lnTo>
                      <a:pt x="18134" y="1829"/>
                    </a:lnTo>
                    <a:lnTo>
                      <a:pt x="18229" y="1962"/>
                    </a:lnTo>
                    <a:lnTo>
                      <a:pt x="18515" y="2095"/>
                    </a:lnTo>
                    <a:lnTo>
                      <a:pt x="18610" y="2229"/>
                    </a:lnTo>
                    <a:lnTo>
                      <a:pt x="18705" y="2534"/>
                    </a:lnTo>
                    <a:lnTo>
                      <a:pt x="18763" y="2667"/>
                    </a:lnTo>
                    <a:lnTo>
                      <a:pt x="18858" y="2801"/>
                    </a:lnTo>
                    <a:lnTo>
                      <a:pt x="18953" y="2915"/>
                    </a:lnTo>
                    <a:lnTo>
                      <a:pt x="19067" y="3029"/>
                    </a:lnTo>
                    <a:lnTo>
                      <a:pt x="19220" y="3105"/>
                    </a:lnTo>
                    <a:lnTo>
                      <a:pt x="19258" y="3143"/>
                    </a:lnTo>
                    <a:lnTo>
                      <a:pt x="19239" y="3238"/>
                    </a:lnTo>
                    <a:lnTo>
                      <a:pt x="19181" y="3277"/>
                    </a:lnTo>
                    <a:lnTo>
                      <a:pt x="19124" y="3334"/>
                    </a:lnTo>
                    <a:lnTo>
                      <a:pt x="19067" y="3372"/>
                    </a:lnTo>
                    <a:lnTo>
                      <a:pt x="19086" y="3448"/>
                    </a:lnTo>
                    <a:lnTo>
                      <a:pt x="19124" y="3734"/>
                    </a:lnTo>
                    <a:lnTo>
                      <a:pt x="18934" y="3981"/>
                    </a:lnTo>
                    <a:lnTo>
                      <a:pt x="18648" y="4229"/>
                    </a:lnTo>
                    <a:lnTo>
                      <a:pt x="18477" y="4477"/>
                    </a:lnTo>
                    <a:lnTo>
                      <a:pt x="18458" y="4782"/>
                    </a:lnTo>
                    <a:lnTo>
                      <a:pt x="18419" y="4914"/>
                    </a:lnTo>
                    <a:lnTo>
                      <a:pt x="17962" y="5295"/>
                    </a:lnTo>
                    <a:lnTo>
                      <a:pt x="17943" y="5334"/>
                    </a:lnTo>
                    <a:lnTo>
                      <a:pt x="17905" y="5353"/>
                    </a:lnTo>
                    <a:lnTo>
                      <a:pt x="17829" y="5391"/>
                    </a:lnTo>
                    <a:lnTo>
                      <a:pt x="17524" y="5410"/>
                    </a:lnTo>
                    <a:lnTo>
                      <a:pt x="17181" y="5372"/>
                    </a:lnTo>
                    <a:lnTo>
                      <a:pt x="16896" y="5410"/>
                    </a:lnTo>
                    <a:lnTo>
                      <a:pt x="16705" y="5657"/>
                    </a:lnTo>
                    <a:lnTo>
                      <a:pt x="16782" y="5791"/>
                    </a:lnTo>
                    <a:lnTo>
                      <a:pt x="16800" y="5905"/>
                    </a:lnTo>
                    <a:lnTo>
                      <a:pt x="16782" y="6038"/>
                    </a:lnTo>
                    <a:lnTo>
                      <a:pt x="16667" y="6172"/>
                    </a:lnTo>
                    <a:lnTo>
                      <a:pt x="16229" y="6419"/>
                    </a:lnTo>
                    <a:lnTo>
                      <a:pt x="16096" y="6553"/>
                    </a:lnTo>
                    <a:lnTo>
                      <a:pt x="15886" y="7029"/>
                    </a:lnTo>
                    <a:lnTo>
                      <a:pt x="15676" y="7334"/>
                    </a:lnTo>
                    <a:lnTo>
                      <a:pt x="15658" y="7486"/>
                    </a:lnTo>
                    <a:lnTo>
                      <a:pt x="15676" y="7638"/>
                    </a:lnTo>
                    <a:lnTo>
                      <a:pt x="15734" y="7810"/>
                    </a:lnTo>
                    <a:lnTo>
                      <a:pt x="15772" y="7962"/>
                    </a:lnTo>
                    <a:lnTo>
                      <a:pt x="15791" y="8400"/>
                    </a:lnTo>
                    <a:lnTo>
                      <a:pt x="15829" y="8439"/>
                    </a:lnTo>
                    <a:lnTo>
                      <a:pt x="15905" y="8439"/>
                    </a:lnTo>
                    <a:lnTo>
                      <a:pt x="15981" y="8458"/>
                    </a:lnTo>
                    <a:lnTo>
                      <a:pt x="16020" y="8534"/>
                    </a:lnTo>
                    <a:lnTo>
                      <a:pt x="16020" y="8591"/>
                    </a:lnTo>
                    <a:lnTo>
                      <a:pt x="15924" y="8705"/>
                    </a:lnTo>
                    <a:lnTo>
                      <a:pt x="15905" y="8762"/>
                    </a:lnTo>
                    <a:lnTo>
                      <a:pt x="15924" y="8858"/>
                    </a:lnTo>
                    <a:lnTo>
                      <a:pt x="15943" y="8915"/>
                    </a:lnTo>
                    <a:lnTo>
                      <a:pt x="15943" y="8991"/>
                    </a:lnTo>
                    <a:lnTo>
                      <a:pt x="15886" y="9067"/>
                    </a:lnTo>
                    <a:lnTo>
                      <a:pt x="15829" y="9124"/>
                    </a:lnTo>
                    <a:lnTo>
                      <a:pt x="15753" y="9220"/>
                    </a:lnTo>
                    <a:lnTo>
                      <a:pt x="15296" y="9067"/>
                    </a:lnTo>
                    <a:lnTo>
                      <a:pt x="15010" y="8858"/>
                    </a:lnTo>
                    <a:lnTo>
                      <a:pt x="14877" y="8781"/>
                    </a:lnTo>
                    <a:lnTo>
                      <a:pt x="14762" y="8724"/>
                    </a:lnTo>
                    <a:lnTo>
                      <a:pt x="13543" y="8458"/>
                    </a:lnTo>
                    <a:lnTo>
                      <a:pt x="13448" y="8458"/>
                    </a:lnTo>
                    <a:lnTo>
                      <a:pt x="13219" y="8458"/>
                    </a:lnTo>
                    <a:lnTo>
                      <a:pt x="12095" y="8419"/>
                    </a:lnTo>
                    <a:lnTo>
                      <a:pt x="11962" y="8419"/>
                    </a:lnTo>
                    <a:lnTo>
                      <a:pt x="11924" y="8400"/>
                    </a:lnTo>
                    <a:lnTo>
                      <a:pt x="11848" y="8381"/>
                    </a:lnTo>
                    <a:lnTo>
                      <a:pt x="11791" y="8343"/>
                    </a:lnTo>
                    <a:lnTo>
                      <a:pt x="11733" y="8324"/>
                    </a:lnTo>
                    <a:lnTo>
                      <a:pt x="11562" y="8324"/>
                    </a:lnTo>
                    <a:lnTo>
                      <a:pt x="11486" y="8305"/>
                    </a:lnTo>
                    <a:lnTo>
                      <a:pt x="11429" y="8286"/>
                    </a:lnTo>
                    <a:lnTo>
                      <a:pt x="11372" y="8248"/>
                    </a:lnTo>
                    <a:lnTo>
                      <a:pt x="11143" y="8134"/>
                    </a:lnTo>
                    <a:lnTo>
                      <a:pt x="11086" y="8096"/>
                    </a:lnTo>
                    <a:lnTo>
                      <a:pt x="11067" y="8038"/>
                    </a:lnTo>
                    <a:lnTo>
                      <a:pt x="10952" y="7657"/>
                    </a:lnTo>
                    <a:lnTo>
                      <a:pt x="10934" y="7543"/>
                    </a:lnTo>
                    <a:lnTo>
                      <a:pt x="10915" y="7505"/>
                    </a:lnTo>
                    <a:lnTo>
                      <a:pt x="10819" y="7429"/>
                    </a:lnTo>
                    <a:lnTo>
                      <a:pt x="10724" y="7334"/>
                    </a:lnTo>
                    <a:lnTo>
                      <a:pt x="10686" y="7315"/>
                    </a:lnTo>
                    <a:lnTo>
                      <a:pt x="10495" y="7353"/>
                    </a:lnTo>
                    <a:lnTo>
                      <a:pt x="10438" y="7353"/>
                    </a:lnTo>
                    <a:lnTo>
                      <a:pt x="10400" y="7334"/>
                    </a:lnTo>
                    <a:lnTo>
                      <a:pt x="10362" y="7334"/>
                    </a:lnTo>
                    <a:lnTo>
                      <a:pt x="10305" y="7296"/>
                    </a:lnTo>
                    <a:lnTo>
                      <a:pt x="10191" y="7239"/>
                    </a:lnTo>
                    <a:lnTo>
                      <a:pt x="10095" y="7162"/>
                    </a:lnTo>
                    <a:lnTo>
                      <a:pt x="10057" y="7143"/>
                    </a:lnTo>
                    <a:lnTo>
                      <a:pt x="9886" y="7296"/>
                    </a:lnTo>
                    <a:lnTo>
                      <a:pt x="9810" y="7334"/>
                    </a:lnTo>
                    <a:lnTo>
                      <a:pt x="9715" y="7353"/>
                    </a:lnTo>
                    <a:lnTo>
                      <a:pt x="9657" y="7353"/>
                    </a:lnTo>
                    <a:lnTo>
                      <a:pt x="9467" y="7296"/>
                    </a:lnTo>
                    <a:lnTo>
                      <a:pt x="9315" y="7276"/>
                    </a:lnTo>
                    <a:lnTo>
                      <a:pt x="9200" y="7276"/>
                    </a:lnTo>
                    <a:lnTo>
                      <a:pt x="9143" y="7257"/>
                    </a:lnTo>
                    <a:lnTo>
                      <a:pt x="9086" y="7220"/>
                    </a:lnTo>
                    <a:lnTo>
                      <a:pt x="9048" y="7162"/>
                    </a:lnTo>
                    <a:lnTo>
                      <a:pt x="9010" y="7105"/>
                    </a:lnTo>
                    <a:lnTo>
                      <a:pt x="8953" y="7067"/>
                    </a:lnTo>
                    <a:lnTo>
                      <a:pt x="8895" y="7010"/>
                    </a:lnTo>
                    <a:lnTo>
                      <a:pt x="8838" y="6972"/>
                    </a:lnTo>
                    <a:lnTo>
                      <a:pt x="8762" y="6972"/>
                    </a:lnTo>
                    <a:lnTo>
                      <a:pt x="8362" y="7162"/>
                    </a:lnTo>
                    <a:lnTo>
                      <a:pt x="8305" y="7162"/>
                    </a:lnTo>
                    <a:lnTo>
                      <a:pt x="8248" y="7162"/>
                    </a:lnTo>
                    <a:lnTo>
                      <a:pt x="8191" y="7124"/>
                    </a:lnTo>
                    <a:lnTo>
                      <a:pt x="8133" y="7086"/>
                    </a:lnTo>
                    <a:lnTo>
                      <a:pt x="8096" y="7029"/>
                    </a:lnTo>
                    <a:lnTo>
                      <a:pt x="8057" y="6991"/>
                    </a:lnTo>
                    <a:lnTo>
                      <a:pt x="8019" y="7010"/>
                    </a:lnTo>
                    <a:lnTo>
                      <a:pt x="7105" y="11105"/>
                    </a:lnTo>
                    <a:lnTo>
                      <a:pt x="6152" y="11582"/>
                    </a:lnTo>
                    <a:lnTo>
                      <a:pt x="1695" y="13218"/>
                    </a:lnTo>
                    <a:lnTo>
                      <a:pt x="1523" y="12838"/>
                    </a:lnTo>
                    <a:lnTo>
                      <a:pt x="1505" y="12782"/>
                    </a:lnTo>
                    <a:lnTo>
                      <a:pt x="1409" y="12286"/>
                    </a:lnTo>
                    <a:lnTo>
                      <a:pt x="1314" y="12096"/>
                    </a:lnTo>
                    <a:lnTo>
                      <a:pt x="1238" y="11981"/>
                    </a:lnTo>
                    <a:lnTo>
                      <a:pt x="1181" y="11924"/>
                    </a:lnTo>
                    <a:lnTo>
                      <a:pt x="952" y="11734"/>
                    </a:lnTo>
                    <a:lnTo>
                      <a:pt x="914" y="11677"/>
                    </a:lnTo>
                    <a:lnTo>
                      <a:pt x="876" y="11619"/>
                    </a:lnTo>
                    <a:lnTo>
                      <a:pt x="781" y="11315"/>
                    </a:lnTo>
                    <a:lnTo>
                      <a:pt x="761" y="11219"/>
                    </a:lnTo>
                    <a:lnTo>
                      <a:pt x="781" y="11067"/>
                    </a:lnTo>
                    <a:lnTo>
                      <a:pt x="761" y="10972"/>
                    </a:lnTo>
                    <a:lnTo>
                      <a:pt x="743" y="10896"/>
                    </a:lnTo>
                    <a:lnTo>
                      <a:pt x="724" y="10820"/>
                    </a:lnTo>
                    <a:lnTo>
                      <a:pt x="400" y="10362"/>
                    </a:lnTo>
                    <a:lnTo>
                      <a:pt x="381" y="10305"/>
                    </a:lnTo>
                    <a:lnTo>
                      <a:pt x="362" y="10229"/>
                    </a:lnTo>
                    <a:lnTo>
                      <a:pt x="343" y="10172"/>
                    </a:lnTo>
                    <a:lnTo>
                      <a:pt x="343" y="10039"/>
                    </a:lnTo>
                    <a:lnTo>
                      <a:pt x="362" y="9867"/>
                    </a:lnTo>
                    <a:lnTo>
                      <a:pt x="343" y="9582"/>
                    </a:lnTo>
                    <a:lnTo>
                      <a:pt x="285" y="9391"/>
                    </a:lnTo>
                    <a:lnTo>
                      <a:pt x="267" y="9334"/>
                    </a:lnTo>
                    <a:lnTo>
                      <a:pt x="228" y="9296"/>
                    </a:lnTo>
                    <a:lnTo>
                      <a:pt x="171" y="9277"/>
                    </a:lnTo>
                    <a:lnTo>
                      <a:pt x="114" y="9277"/>
                    </a:lnTo>
                    <a:lnTo>
                      <a:pt x="76" y="9257"/>
                    </a:lnTo>
                    <a:lnTo>
                      <a:pt x="38" y="9238"/>
                    </a:lnTo>
                    <a:lnTo>
                      <a:pt x="19" y="9201"/>
                    </a:lnTo>
                    <a:lnTo>
                      <a:pt x="0" y="9143"/>
                    </a:lnTo>
                    <a:lnTo>
                      <a:pt x="0" y="9105"/>
                    </a:lnTo>
                    <a:lnTo>
                      <a:pt x="0" y="9029"/>
                    </a:lnTo>
                    <a:lnTo>
                      <a:pt x="114" y="8839"/>
                    </a:lnTo>
                    <a:lnTo>
                      <a:pt x="171" y="8648"/>
                    </a:lnTo>
                    <a:lnTo>
                      <a:pt x="209" y="8591"/>
                    </a:lnTo>
                    <a:lnTo>
                      <a:pt x="362" y="8495"/>
                    </a:lnTo>
                    <a:lnTo>
                      <a:pt x="457" y="8400"/>
                    </a:lnTo>
                    <a:lnTo>
                      <a:pt x="1295" y="7962"/>
                    </a:lnTo>
                    <a:lnTo>
                      <a:pt x="1409" y="7943"/>
                    </a:lnTo>
                    <a:lnTo>
                      <a:pt x="1467" y="7924"/>
                    </a:lnTo>
                    <a:lnTo>
                      <a:pt x="1562" y="7848"/>
                    </a:lnTo>
                    <a:lnTo>
                      <a:pt x="1638" y="7791"/>
                    </a:lnTo>
                    <a:lnTo>
                      <a:pt x="1752" y="7696"/>
                    </a:lnTo>
                    <a:lnTo>
                      <a:pt x="1790" y="7638"/>
                    </a:lnTo>
                    <a:lnTo>
                      <a:pt x="1809" y="7562"/>
                    </a:lnTo>
                    <a:lnTo>
                      <a:pt x="1790" y="7467"/>
                    </a:lnTo>
                    <a:lnTo>
                      <a:pt x="1828" y="7276"/>
                    </a:lnTo>
                    <a:lnTo>
                      <a:pt x="1200" y="6629"/>
                    </a:lnTo>
                    <a:lnTo>
                      <a:pt x="1181" y="6572"/>
                    </a:lnTo>
                    <a:lnTo>
                      <a:pt x="1181" y="6534"/>
                    </a:lnTo>
                    <a:lnTo>
                      <a:pt x="1238" y="6496"/>
                    </a:lnTo>
                    <a:lnTo>
                      <a:pt x="5581" y="3543"/>
                    </a:lnTo>
                    <a:lnTo>
                      <a:pt x="5619" y="3486"/>
                    </a:lnTo>
                    <a:lnTo>
                      <a:pt x="5657" y="3448"/>
                    </a:lnTo>
                    <a:lnTo>
                      <a:pt x="5676" y="3277"/>
                    </a:lnTo>
                    <a:lnTo>
                      <a:pt x="5676" y="3258"/>
                    </a:lnTo>
                    <a:lnTo>
                      <a:pt x="5676" y="3238"/>
                    </a:lnTo>
                    <a:lnTo>
                      <a:pt x="5657" y="3219"/>
                    </a:lnTo>
                    <a:lnTo>
                      <a:pt x="5657" y="3200"/>
                    </a:lnTo>
                    <a:lnTo>
                      <a:pt x="5657" y="3162"/>
                    </a:lnTo>
                    <a:lnTo>
                      <a:pt x="5676" y="3105"/>
                    </a:lnTo>
                    <a:lnTo>
                      <a:pt x="5676" y="3067"/>
                    </a:lnTo>
                    <a:lnTo>
                      <a:pt x="5657" y="2838"/>
                    </a:lnTo>
                    <a:lnTo>
                      <a:pt x="5657" y="2724"/>
                    </a:lnTo>
                    <a:lnTo>
                      <a:pt x="5695" y="2629"/>
                    </a:lnTo>
                    <a:lnTo>
                      <a:pt x="5695" y="2610"/>
                    </a:lnTo>
                    <a:lnTo>
                      <a:pt x="5866" y="2381"/>
                    </a:lnTo>
                    <a:lnTo>
                      <a:pt x="5924" y="2305"/>
                    </a:lnTo>
                    <a:lnTo>
                      <a:pt x="5981" y="2171"/>
                    </a:lnTo>
                    <a:lnTo>
                      <a:pt x="6000" y="2134"/>
                    </a:lnTo>
                    <a:lnTo>
                      <a:pt x="6000" y="2095"/>
                    </a:lnTo>
                    <a:lnTo>
                      <a:pt x="6019" y="2076"/>
                    </a:lnTo>
                    <a:lnTo>
                      <a:pt x="6115" y="1962"/>
                    </a:lnTo>
                    <a:lnTo>
                      <a:pt x="6133" y="1943"/>
                    </a:lnTo>
                    <a:lnTo>
                      <a:pt x="6247" y="1714"/>
                    </a:lnTo>
                    <a:lnTo>
                      <a:pt x="6324" y="1638"/>
                    </a:lnTo>
                    <a:lnTo>
                      <a:pt x="6343" y="1600"/>
                    </a:lnTo>
                    <a:lnTo>
                      <a:pt x="6343" y="1581"/>
                    </a:lnTo>
                    <a:lnTo>
                      <a:pt x="6362" y="1505"/>
                    </a:lnTo>
                    <a:lnTo>
                      <a:pt x="6362" y="1486"/>
                    </a:lnTo>
                    <a:lnTo>
                      <a:pt x="6381" y="1467"/>
                    </a:lnTo>
                    <a:lnTo>
                      <a:pt x="6381" y="1448"/>
                    </a:lnTo>
                    <a:lnTo>
                      <a:pt x="6457" y="1353"/>
                    </a:lnTo>
                    <a:lnTo>
                      <a:pt x="6476" y="1333"/>
                    </a:lnTo>
                    <a:lnTo>
                      <a:pt x="6476" y="1314"/>
                    </a:lnTo>
                    <a:lnTo>
                      <a:pt x="6495" y="1257"/>
                    </a:lnTo>
                    <a:lnTo>
                      <a:pt x="6495" y="1200"/>
                    </a:lnTo>
                    <a:lnTo>
                      <a:pt x="11505" y="127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8" name="Freeform 5">
                <a:extLst>
                  <a:ext uri="{FF2B5EF4-FFF2-40B4-BE49-F238E27FC236}">
                    <a16:creationId xmlns:a16="http://schemas.microsoft.com/office/drawing/2014/main" id="{0909E477-7D13-904D-97BB-6E956FBCB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2363" y="6618288"/>
                <a:ext cx="3827462" cy="5534025"/>
              </a:xfrm>
              <a:custGeom>
                <a:avLst/>
                <a:gdLst>
                  <a:gd name="T0" fmla="*/ 896494218 w 10630"/>
                  <a:gd name="T1" fmla="*/ 239510024 h 15372"/>
                  <a:gd name="T2" fmla="*/ 926053171 w 10630"/>
                  <a:gd name="T3" fmla="*/ 217217681 h 15372"/>
                  <a:gd name="T4" fmla="*/ 1032361918 w 10630"/>
                  <a:gd name="T5" fmla="*/ 234584771 h 15372"/>
                  <a:gd name="T6" fmla="*/ 1111315654 w 10630"/>
                  <a:gd name="T7" fmla="*/ 387648155 h 15372"/>
                  <a:gd name="T8" fmla="*/ 1190399012 w 10630"/>
                  <a:gd name="T9" fmla="*/ 382723262 h 15372"/>
                  <a:gd name="T10" fmla="*/ 1311357613 w 10630"/>
                  <a:gd name="T11" fmla="*/ 432102879 h 15372"/>
                  <a:gd name="T12" fmla="*/ 1340916566 w 10630"/>
                  <a:gd name="T13" fmla="*/ 619511634 h 15372"/>
                  <a:gd name="T14" fmla="*/ 1321210717 w 10630"/>
                  <a:gd name="T15" fmla="*/ 733175151 h 15372"/>
                  <a:gd name="T16" fmla="*/ 1316283985 w 10630"/>
                  <a:gd name="T17" fmla="*/ 893625875 h 15372"/>
                  <a:gd name="T18" fmla="*/ 1328600275 w 10630"/>
                  <a:gd name="T19" fmla="*/ 957780172 h 15372"/>
                  <a:gd name="T20" fmla="*/ 1348436106 w 10630"/>
                  <a:gd name="T21" fmla="*/ 1031914219 h 15372"/>
                  <a:gd name="T22" fmla="*/ 1321210717 w 10630"/>
                  <a:gd name="T23" fmla="*/ 1073776893 h 15372"/>
                  <a:gd name="T24" fmla="*/ 1353362478 w 10630"/>
                  <a:gd name="T25" fmla="*/ 1150373387 h 15372"/>
                  <a:gd name="T26" fmla="*/ 1348436106 w 10630"/>
                  <a:gd name="T27" fmla="*/ 1231765171 h 15372"/>
                  <a:gd name="T28" fmla="*/ 1303967695 w 10630"/>
                  <a:gd name="T29" fmla="*/ 1278681981 h 15372"/>
                  <a:gd name="T30" fmla="*/ 1301504509 w 10630"/>
                  <a:gd name="T31" fmla="*/ 1340503794 h 15372"/>
                  <a:gd name="T32" fmla="*/ 1306301259 w 10630"/>
                  <a:gd name="T33" fmla="*/ 1392215895 h 15372"/>
                  <a:gd name="T34" fmla="*/ 1276742306 w 10630"/>
                  <a:gd name="T35" fmla="*/ 1537891939 h 15372"/>
                  <a:gd name="T36" fmla="*/ 1173026367 w 10630"/>
                  <a:gd name="T37" fmla="*/ 1599583790 h 15372"/>
                  <a:gd name="T38" fmla="*/ 1182879472 w 10630"/>
                  <a:gd name="T39" fmla="*/ 1636650813 h 15372"/>
                  <a:gd name="T40" fmla="*/ 1145930601 w 10630"/>
                  <a:gd name="T41" fmla="*/ 1718172560 h 15372"/>
                  <a:gd name="T42" fmla="*/ 1101462550 w 10630"/>
                  <a:gd name="T43" fmla="*/ 1774939517 h 15372"/>
                  <a:gd name="T44" fmla="*/ 1121168758 w 10630"/>
                  <a:gd name="T45" fmla="*/ 1886010624 h 15372"/>
                  <a:gd name="T46" fmla="*/ 1084090265 w 10630"/>
                  <a:gd name="T47" fmla="*/ 1945240388 h 15372"/>
                  <a:gd name="T48" fmla="*/ 1049474958 w 10630"/>
                  <a:gd name="T49" fmla="*/ 1989694752 h 15372"/>
                  <a:gd name="T50" fmla="*/ 975447954 w 10630"/>
                  <a:gd name="T51" fmla="*/ 1992157198 h 15372"/>
                  <a:gd name="T52" fmla="*/ 930979543 w 10630"/>
                  <a:gd name="T53" fmla="*/ 1979844605 h 15372"/>
                  <a:gd name="T54" fmla="*/ 866805283 w 10630"/>
                  <a:gd name="T55" fmla="*/ 1930465348 h 15372"/>
                  <a:gd name="T56" fmla="*/ 901420590 w 10630"/>
                  <a:gd name="T57" fmla="*/ 1866310691 h 15372"/>
                  <a:gd name="T58" fmla="*/ 856952539 w 10630"/>
                  <a:gd name="T59" fmla="*/ 1806951684 h 15372"/>
                  <a:gd name="T60" fmla="*/ 795241465 w 10630"/>
                  <a:gd name="T61" fmla="*/ 1681105537 h 15372"/>
                  <a:gd name="T62" fmla="*/ 755699786 w 10630"/>
                  <a:gd name="T63" fmla="*/ 1728022347 h 15372"/>
                  <a:gd name="T64" fmla="*/ 679209236 w 10630"/>
                  <a:gd name="T65" fmla="*/ 1841556261 h 15372"/>
                  <a:gd name="T66" fmla="*/ 619832087 w 10630"/>
                  <a:gd name="T67" fmla="*/ 1886010624 h 15372"/>
                  <a:gd name="T68" fmla="*/ 570437303 w 10630"/>
                  <a:gd name="T69" fmla="*/ 1940315135 h 15372"/>
                  <a:gd name="T70" fmla="*/ 531025246 w 10630"/>
                  <a:gd name="T71" fmla="*/ 1935390241 h 15372"/>
                  <a:gd name="T72" fmla="*/ 333446473 w 10630"/>
                  <a:gd name="T73" fmla="*/ 1883548178 h 15372"/>
                  <a:gd name="T74" fmla="*/ 212487872 w 10630"/>
                  <a:gd name="T75" fmla="*/ 1866310691 h 15372"/>
                  <a:gd name="T76" fmla="*/ 190188855 w 10630"/>
                  <a:gd name="T77" fmla="*/ 1871235944 h 15372"/>
                  <a:gd name="T78" fmla="*/ 204968331 w 10630"/>
                  <a:gd name="T79" fmla="*/ 1831706474 h 15372"/>
                  <a:gd name="T80" fmla="*/ 192652401 w 10630"/>
                  <a:gd name="T81" fmla="*/ 1802156393 h 15372"/>
                  <a:gd name="T82" fmla="*/ 130811705 w 10630"/>
                  <a:gd name="T83" fmla="*/ 1752776776 h 15372"/>
                  <a:gd name="T84" fmla="*/ 113698665 w 10630"/>
                  <a:gd name="T85" fmla="*/ 1703397519 h 15372"/>
                  <a:gd name="T86" fmla="*/ 103715939 w 10630"/>
                  <a:gd name="T87" fmla="*/ 1676180283 h 15372"/>
                  <a:gd name="T88" fmla="*/ 88936463 w 10630"/>
                  <a:gd name="T89" fmla="*/ 1634188366 h 15372"/>
                  <a:gd name="T90" fmla="*/ 4926372 w 10630"/>
                  <a:gd name="T91" fmla="*/ 1515729559 h 15372"/>
                  <a:gd name="T92" fmla="*/ 29688575 w 10630"/>
                  <a:gd name="T93" fmla="*/ 1424358025 h 15372"/>
                  <a:gd name="T94" fmla="*/ 106179125 w 10630"/>
                  <a:gd name="T95" fmla="*/ 1251594707 h 15372"/>
                  <a:gd name="T96" fmla="*/ 133404514 w 10630"/>
                  <a:gd name="T97" fmla="*/ 1182385554 h 15372"/>
                  <a:gd name="T98" fmla="*/ 172946193 w 10630"/>
                  <a:gd name="T99" fmla="*/ 1135468744 h 15372"/>
                  <a:gd name="T100" fmla="*/ 224804162 w 10630"/>
                  <a:gd name="T101" fmla="*/ 1120693704 h 15372"/>
                  <a:gd name="T102" fmla="*/ 271735760 w 10630"/>
                  <a:gd name="T103" fmla="*/ 1076239340 h 15372"/>
                  <a:gd name="T104" fmla="*/ 328390479 w 10630"/>
                  <a:gd name="T105" fmla="*/ 1026859723 h 15372"/>
                  <a:gd name="T106" fmla="*/ 325927293 w 10630"/>
                  <a:gd name="T107" fmla="*/ 905938469 h 15372"/>
                  <a:gd name="T108" fmla="*/ 543341537 w 10630"/>
                  <a:gd name="T109" fmla="*/ 777629514 h 15372"/>
                  <a:gd name="T110" fmla="*/ 424716499 w 10630"/>
                  <a:gd name="T111" fmla="*/ 209959944 h 15372"/>
                  <a:gd name="T112" fmla="*/ 397620733 w 10630"/>
                  <a:gd name="T113" fmla="*/ 163043134 h 15372"/>
                  <a:gd name="T114" fmla="*/ 402547105 w 10630"/>
                  <a:gd name="T115" fmla="*/ 79058940 h 15372"/>
                  <a:gd name="T116" fmla="*/ 770479263 w 10630"/>
                  <a:gd name="T117" fmla="*/ 39529470 h 153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630" h="15372">
                    <a:moveTo>
                      <a:pt x="6934" y="801"/>
                    </a:moveTo>
                    <a:lnTo>
                      <a:pt x="6667" y="1163"/>
                    </a:lnTo>
                    <a:lnTo>
                      <a:pt x="6591" y="1315"/>
                    </a:lnTo>
                    <a:lnTo>
                      <a:pt x="6591" y="1486"/>
                    </a:lnTo>
                    <a:lnTo>
                      <a:pt x="6876" y="1829"/>
                    </a:lnTo>
                    <a:lnTo>
                      <a:pt x="6915" y="1848"/>
                    </a:lnTo>
                    <a:lnTo>
                      <a:pt x="6953" y="1848"/>
                    </a:lnTo>
                    <a:lnTo>
                      <a:pt x="7029" y="1810"/>
                    </a:lnTo>
                    <a:lnTo>
                      <a:pt x="7048" y="1791"/>
                    </a:lnTo>
                    <a:lnTo>
                      <a:pt x="7067" y="1734"/>
                    </a:lnTo>
                    <a:lnTo>
                      <a:pt x="7086" y="1696"/>
                    </a:lnTo>
                    <a:lnTo>
                      <a:pt x="7143" y="1676"/>
                    </a:lnTo>
                    <a:lnTo>
                      <a:pt x="7353" y="1715"/>
                    </a:lnTo>
                    <a:lnTo>
                      <a:pt x="7410" y="1734"/>
                    </a:lnTo>
                    <a:lnTo>
                      <a:pt x="7467" y="1772"/>
                    </a:lnTo>
                    <a:lnTo>
                      <a:pt x="7505" y="1829"/>
                    </a:lnTo>
                    <a:lnTo>
                      <a:pt x="7715" y="1772"/>
                    </a:lnTo>
                    <a:lnTo>
                      <a:pt x="7963" y="1810"/>
                    </a:lnTo>
                    <a:lnTo>
                      <a:pt x="8191" y="1925"/>
                    </a:lnTo>
                    <a:lnTo>
                      <a:pt x="8344" y="2077"/>
                    </a:lnTo>
                    <a:lnTo>
                      <a:pt x="8439" y="2286"/>
                    </a:lnTo>
                    <a:lnTo>
                      <a:pt x="8515" y="2515"/>
                    </a:lnTo>
                    <a:lnTo>
                      <a:pt x="8572" y="2763"/>
                    </a:lnTo>
                    <a:lnTo>
                      <a:pt x="8572" y="2991"/>
                    </a:lnTo>
                    <a:lnTo>
                      <a:pt x="8667" y="2934"/>
                    </a:lnTo>
                    <a:lnTo>
                      <a:pt x="8781" y="2915"/>
                    </a:lnTo>
                    <a:lnTo>
                      <a:pt x="8877" y="2915"/>
                    </a:lnTo>
                    <a:lnTo>
                      <a:pt x="8991" y="2953"/>
                    </a:lnTo>
                    <a:lnTo>
                      <a:pt x="9086" y="2972"/>
                    </a:lnTo>
                    <a:lnTo>
                      <a:pt x="9182" y="2953"/>
                    </a:lnTo>
                    <a:lnTo>
                      <a:pt x="9277" y="2896"/>
                    </a:lnTo>
                    <a:lnTo>
                      <a:pt x="9372" y="2877"/>
                    </a:lnTo>
                    <a:lnTo>
                      <a:pt x="9543" y="2934"/>
                    </a:lnTo>
                    <a:lnTo>
                      <a:pt x="9772" y="3029"/>
                    </a:lnTo>
                    <a:lnTo>
                      <a:pt x="9981" y="3163"/>
                    </a:lnTo>
                    <a:lnTo>
                      <a:pt x="10115" y="3334"/>
                    </a:lnTo>
                    <a:lnTo>
                      <a:pt x="10362" y="3505"/>
                    </a:lnTo>
                    <a:lnTo>
                      <a:pt x="10420" y="3581"/>
                    </a:lnTo>
                    <a:lnTo>
                      <a:pt x="10572" y="3886"/>
                    </a:lnTo>
                    <a:lnTo>
                      <a:pt x="10629" y="4058"/>
                    </a:lnTo>
                    <a:lnTo>
                      <a:pt x="10591" y="4248"/>
                    </a:lnTo>
                    <a:lnTo>
                      <a:pt x="10343" y="4780"/>
                    </a:lnTo>
                    <a:lnTo>
                      <a:pt x="10305" y="4933"/>
                    </a:lnTo>
                    <a:lnTo>
                      <a:pt x="10305" y="5085"/>
                    </a:lnTo>
                    <a:lnTo>
                      <a:pt x="10343" y="5238"/>
                    </a:lnTo>
                    <a:lnTo>
                      <a:pt x="10362" y="5428"/>
                    </a:lnTo>
                    <a:lnTo>
                      <a:pt x="10305" y="5542"/>
                    </a:lnTo>
                    <a:lnTo>
                      <a:pt x="10191" y="5657"/>
                    </a:lnTo>
                    <a:lnTo>
                      <a:pt x="10096" y="5809"/>
                    </a:lnTo>
                    <a:lnTo>
                      <a:pt x="10076" y="5962"/>
                    </a:lnTo>
                    <a:lnTo>
                      <a:pt x="10039" y="6209"/>
                    </a:lnTo>
                    <a:lnTo>
                      <a:pt x="9981" y="6343"/>
                    </a:lnTo>
                    <a:lnTo>
                      <a:pt x="9981" y="6438"/>
                    </a:lnTo>
                    <a:lnTo>
                      <a:pt x="10153" y="6895"/>
                    </a:lnTo>
                    <a:lnTo>
                      <a:pt x="10210" y="7028"/>
                    </a:lnTo>
                    <a:lnTo>
                      <a:pt x="10229" y="7105"/>
                    </a:lnTo>
                    <a:lnTo>
                      <a:pt x="10229" y="7161"/>
                    </a:lnTo>
                    <a:lnTo>
                      <a:pt x="10191" y="7257"/>
                    </a:lnTo>
                    <a:lnTo>
                      <a:pt x="10191" y="7314"/>
                    </a:lnTo>
                    <a:lnTo>
                      <a:pt x="10248" y="7390"/>
                    </a:lnTo>
                    <a:lnTo>
                      <a:pt x="10267" y="7409"/>
                    </a:lnTo>
                    <a:lnTo>
                      <a:pt x="10362" y="7504"/>
                    </a:lnTo>
                    <a:lnTo>
                      <a:pt x="10420" y="7581"/>
                    </a:lnTo>
                    <a:lnTo>
                      <a:pt x="10420" y="7638"/>
                    </a:lnTo>
                    <a:lnTo>
                      <a:pt x="10420" y="7828"/>
                    </a:lnTo>
                    <a:lnTo>
                      <a:pt x="10401" y="7962"/>
                    </a:lnTo>
                    <a:lnTo>
                      <a:pt x="10362" y="8019"/>
                    </a:lnTo>
                    <a:lnTo>
                      <a:pt x="10343" y="8095"/>
                    </a:lnTo>
                    <a:lnTo>
                      <a:pt x="10286" y="8133"/>
                    </a:lnTo>
                    <a:lnTo>
                      <a:pt x="10248" y="8171"/>
                    </a:lnTo>
                    <a:lnTo>
                      <a:pt x="10210" y="8228"/>
                    </a:lnTo>
                    <a:lnTo>
                      <a:pt x="10191" y="8285"/>
                    </a:lnTo>
                    <a:lnTo>
                      <a:pt x="10229" y="8400"/>
                    </a:lnTo>
                    <a:lnTo>
                      <a:pt x="10305" y="8495"/>
                    </a:lnTo>
                    <a:lnTo>
                      <a:pt x="10515" y="8628"/>
                    </a:lnTo>
                    <a:lnTo>
                      <a:pt x="10553" y="8761"/>
                    </a:lnTo>
                    <a:lnTo>
                      <a:pt x="10515" y="8838"/>
                    </a:lnTo>
                    <a:lnTo>
                      <a:pt x="10439" y="8876"/>
                    </a:lnTo>
                    <a:lnTo>
                      <a:pt x="10362" y="8952"/>
                    </a:lnTo>
                    <a:lnTo>
                      <a:pt x="10343" y="9009"/>
                    </a:lnTo>
                    <a:lnTo>
                      <a:pt x="10343" y="9142"/>
                    </a:lnTo>
                    <a:lnTo>
                      <a:pt x="10267" y="9333"/>
                    </a:lnTo>
                    <a:lnTo>
                      <a:pt x="10343" y="9409"/>
                    </a:lnTo>
                    <a:lnTo>
                      <a:pt x="10401" y="9504"/>
                    </a:lnTo>
                    <a:lnTo>
                      <a:pt x="10401" y="9599"/>
                    </a:lnTo>
                    <a:lnTo>
                      <a:pt x="10210" y="9638"/>
                    </a:lnTo>
                    <a:lnTo>
                      <a:pt x="10172" y="9695"/>
                    </a:lnTo>
                    <a:lnTo>
                      <a:pt x="10153" y="9771"/>
                    </a:lnTo>
                    <a:lnTo>
                      <a:pt x="10115" y="9828"/>
                    </a:lnTo>
                    <a:lnTo>
                      <a:pt x="10058" y="9866"/>
                    </a:lnTo>
                    <a:lnTo>
                      <a:pt x="10000" y="9904"/>
                    </a:lnTo>
                    <a:lnTo>
                      <a:pt x="9867" y="9943"/>
                    </a:lnTo>
                    <a:lnTo>
                      <a:pt x="9810" y="9980"/>
                    </a:lnTo>
                    <a:lnTo>
                      <a:pt x="9848" y="10038"/>
                    </a:lnTo>
                    <a:lnTo>
                      <a:pt x="9963" y="10095"/>
                    </a:lnTo>
                    <a:lnTo>
                      <a:pt x="10039" y="10343"/>
                    </a:lnTo>
                    <a:lnTo>
                      <a:pt x="10153" y="10381"/>
                    </a:lnTo>
                    <a:lnTo>
                      <a:pt x="10267" y="10400"/>
                    </a:lnTo>
                    <a:lnTo>
                      <a:pt x="10325" y="10438"/>
                    </a:lnTo>
                    <a:lnTo>
                      <a:pt x="10172" y="10514"/>
                    </a:lnTo>
                    <a:lnTo>
                      <a:pt x="10115" y="10609"/>
                    </a:lnTo>
                    <a:lnTo>
                      <a:pt x="10076" y="10742"/>
                    </a:lnTo>
                    <a:lnTo>
                      <a:pt x="10058" y="11219"/>
                    </a:lnTo>
                    <a:lnTo>
                      <a:pt x="10020" y="11371"/>
                    </a:lnTo>
                    <a:lnTo>
                      <a:pt x="10000" y="11428"/>
                    </a:lnTo>
                    <a:lnTo>
                      <a:pt x="10058" y="11695"/>
                    </a:lnTo>
                    <a:lnTo>
                      <a:pt x="10020" y="11771"/>
                    </a:lnTo>
                    <a:lnTo>
                      <a:pt x="9848" y="11866"/>
                    </a:lnTo>
                    <a:lnTo>
                      <a:pt x="9829" y="11866"/>
                    </a:lnTo>
                    <a:lnTo>
                      <a:pt x="9124" y="12133"/>
                    </a:lnTo>
                    <a:lnTo>
                      <a:pt x="9086" y="12190"/>
                    </a:lnTo>
                    <a:lnTo>
                      <a:pt x="9067" y="12228"/>
                    </a:lnTo>
                    <a:lnTo>
                      <a:pt x="9048" y="12286"/>
                    </a:lnTo>
                    <a:lnTo>
                      <a:pt x="9048" y="12342"/>
                    </a:lnTo>
                    <a:lnTo>
                      <a:pt x="9010" y="12400"/>
                    </a:lnTo>
                    <a:lnTo>
                      <a:pt x="9029" y="12438"/>
                    </a:lnTo>
                    <a:lnTo>
                      <a:pt x="9048" y="12476"/>
                    </a:lnTo>
                    <a:lnTo>
                      <a:pt x="9105" y="12514"/>
                    </a:lnTo>
                    <a:lnTo>
                      <a:pt x="9124" y="12571"/>
                    </a:lnTo>
                    <a:lnTo>
                      <a:pt x="9124" y="12628"/>
                    </a:lnTo>
                    <a:lnTo>
                      <a:pt x="9086" y="12743"/>
                    </a:lnTo>
                    <a:lnTo>
                      <a:pt x="9048" y="13067"/>
                    </a:lnTo>
                    <a:lnTo>
                      <a:pt x="9029" y="13143"/>
                    </a:lnTo>
                    <a:lnTo>
                      <a:pt x="8972" y="13181"/>
                    </a:lnTo>
                    <a:lnTo>
                      <a:pt x="8877" y="13219"/>
                    </a:lnTo>
                    <a:lnTo>
                      <a:pt x="8839" y="13257"/>
                    </a:lnTo>
                    <a:lnTo>
                      <a:pt x="8839" y="13314"/>
                    </a:lnTo>
                    <a:lnTo>
                      <a:pt x="8877" y="13429"/>
                    </a:lnTo>
                    <a:lnTo>
                      <a:pt x="8877" y="13466"/>
                    </a:lnTo>
                    <a:lnTo>
                      <a:pt x="8801" y="13561"/>
                    </a:lnTo>
                    <a:lnTo>
                      <a:pt x="8591" y="13638"/>
                    </a:lnTo>
                    <a:lnTo>
                      <a:pt x="8496" y="13695"/>
                    </a:lnTo>
                    <a:lnTo>
                      <a:pt x="8515" y="13905"/>
                    </a:lnTo>
                    <a:lnTo>
                      <a:pt x="8972" y="14286"/>
                    </a:lnTo>
                    <a:lnTo>
                      <a:pt x="9029" y="14476"/>
                    </a:lnTo>
                    <a:lnTo>
                      <a:pt x="8991" y="14457"/>
                    </a:lnTo>
                    <a:lnTo>
                      <a:pt x="8705" y="14533"/>
                    </a:lnTo>
                    <a:lnTo>
                      <a:pt x="8648" y="14552"/>
                    </a:lnTo>
                    <a:lnTo>
                      <a:pt x="8591" y="14590"/>
                    </a:lnTo>
                    <a:lnTo>
                      <a:pt x="8476" y="14685"/>
                    </a:lnTo>
                    <a:lnTo>
                      <a:pt x="8439" y="14743"/>
                    </a:lnTo>
                    <a:lnTo>
                      <a:pt x="8400" y="14800"/>
                    </a:lnTo>
                    <a:lnTo>
                      <a:pt x="8400" y="14971"/>
                    </a:lnTo>
                    <a:lnTo>
                      <a:pt x="8362" y="15009"/>
                    </a:lnTo>
                    <a:lnTo>
                      <a:pt x="8305" y="15066"/>
                    </a:lnTo>
                    <a:lnTo>
                      <a:pt x="8248" y="15124"/>
                    </a:lnTo>
                    <a:lnTo>
                      <a:pt x="8210" y="15219"/>
                    </a:lnTo>
                    <a:lnTo>
                      <a:pt x="8191" y="15295"/>
                    </a:lnTo>
                    <a:lnTo>
                      <a:pt x="8153" y="15352"/>
                    </a:lnTo>
                    <a:lnTo>
                      <a:pt x="8095" y="15352"/>
                    </a:lnTo>
                    <a:lnTo>
                      <a:pt x="8039" y="15333"/>
                    </a:lnTo>
                    <a:lnTo>
                      <a:pt x="7943" y="15276"/>
                    </a:lnTo>
                    <a:lnTo>
                      <a:pt x="7886" y="15276"/>
                    </a:lnTo>
                    <a:lnTo>
                      <a:pt x="7848" y="15276"/>
                    </a:lnTo>
                    <a:lnTo>
                      <a:pt x="7562" y="15371"/>
                    </a:lnTo>
                    <a:lnTo>
                      <a:pt x="7524" y="15371"/>
                    </a:lnTo>
                    <a:lnTo>
                      <a:pt x="7486" y="15333"/>
                    </a:lnTo>
                    <a:lnTo>
                      <a:pt x="7467" y="15219"/>
                    </a:lnTo>
                    <a:lnTo>
                      <a:pt x="7410" y="15181"/>
                    </a:lnTo>
                    <a:lnTo>
                      <a:pt x="7353" y="15181"/>
                    </a:lnTo>
                    <a:lnTo>
                      <a:pt x="7296" y="15200"/>
                    </a:lnTo>
                    <a:lnTo>
                      <a:pt x="7181" y="15276"/>
                    </a:lnTo>
                    <a:lnTo>
                      <a:pt x="7067" y="15295"/>
                    </a:lnTo>
                    <a:lnTo>
                      <a:pt x="6915" y="15295"/>
                    </a:lnTo>
                    <a:lnTo>
                      <a:pt x="6781" y="15238"/>
                    </a:lnTo>
                    <a:lnTo>
                      <a:pt x="6686" y="15162"/>
                    </a:lnTo>
                    <a:lnTo>
                      <a:pt x="6686" y="15124"/>
                    </a:lnTo>
                    <a:lnTo>
                      <a:pt x="6686" y="14895"/>
                    </a:lnTo>
                    <a:lnTo>
                      <a:pt x="6743" y="14838"/>
                    </a:lnTo>
                    <a:lnTo>
                      <a:pt x="6857" y="14781"/>
                    </a:lnTo>
                    <a:lnTo>
                      <a:pt x="6953" y="14590"/>
                    </a:lnTo>
                    <a:lnTo>
                      <a:pt x="7010" y="14552"/>
                    </a:lnTo>
                    <a:lnTo>
                      <a:pt x="7048" y="14514"/>
                    </a:lnTo>
                    <a:lnTo>
                      <a:pt x="6953" y="14400"/>
                    </a:lnTo>
                    <a:lnTo>
                      <a:pt x="6896" y="14343"/>
                    </a:lnTo>
                    <a:lnTo>
                      <a:pt x="6839" y="14323"/>
                    </a:lnTo>
                    <a:lnTo>
                      <a:pt x="6781" y="14286"/>
                    </a:lnTo>
                    <a:lnTo>
                      <a:pt x="6762" y="14114"/>
                    </a:lnTo>
                    <a:lnTo>
                      <a:pt x="6724" y="14057"/>
                    </a:lnTo>
                    <a:lnTo>
                      <a:pt x="6610" y="13942"/>
                    </a:lnTo>
                    <a:lnTo>
                      <a:pt x="6534" y="13828"/>
                    </a:lnTo>
                    <a:lnTo>
                      <a:pt x="6400" y="13543"/>
                    </a:lnTo>
                    <a:lnTo>
                      <a:pt x="6343" y="13295"/>
                    </a:lnTo>
                    <a:lnTo>
                      <a:pt x="6305" y="13162"/>
                    </a:lnTo>
                    <a:lnTo>
                      <a:pt x="6229" y="13048"/>
                    </a:lnTo>
                    <a:lnTo>
                      <a:pt x="6134" y="12971"/>
                    </a:lnTo>
                    <a:lnTo>
                      <a:pt x="6077" y="12933"/>
                    </a:lnTo>
                    <a:lnTo>
                      <a:pt x="6058" y="12914"/>
                    </a:lnTo>
                    <a:lnTo>
                      <a:pt x="6038" y="12952"/>
                    </a:lnTo>
                    <a:lnTo>
                      <a:pt x="5924" y="13143"/>
                    </a:lnTo>
                    <a:lnTo>
                      <a:pt x="5848" y="13257"/>
                    </a:lnTo>
                    <a:lnTo>
                      <a:pt x="5829" y="13333"/>
                    </a:lnTo>
                    <a:lnTo>
                      <a:pt x="5829" y="13447"/>
                    </a:lnTo>
                    <a:lnTo>
                      <a:pt x="5810" y="13505"/>
                    </a:lnTo>
                    <a:lnTo>
                      <a:pt x="5753" y="13581"/>
                    </a:lnTo>
                    <a:lnTo>
                      <a:pt x="5296" y="14019"/>
                    </a:lnTo>
                    <a:lnTo>
                      <a:pt x="5257" y="14095"/>
                    </a:lnTo>
                    <a:lnTo>
                      <a:pt x="5239" y="14209"/>
                    </a:lnTo>
                    <a:lnTo>
                      <a:pt x="5220" y="14267"/>
                    </a:lnTo>
                    <a:lnTo>
                      <a:pt x="5143" y="14305"/>
                    </a:lnTo>
                    <a:lnTo>
                      <a:pt x="5010" y="14362"/>
                    </a:lnTo>
                    <a:lnTo>
                      <a:pt x="4934" y="14400"/>
                    </a:lnTo>
                    <a:lnTo>
                      <a:pt x="4876" y="14438"/>
                    </a:lnTo>
                    <a:lnTo>
                      <a:pt x="4781" y="14552"/>
                    </a:lnTo>
                    <a:lnTo>
                      <a:pt x="4743" y="14609"/>
                    </a:lnTo>
                    <a:lnTo>
                      <a:pt x="4534" y="14743"/>
                    </a:lnTo>
                    <a:lnTo>
                      <a:pt x="4477" y="14800"/>
                    </a:lnTo>
                    <a:lnTo>
                      <a:pt x="4458" y="14857"/>
                    </a:lnTo>
                    <a:lnTo>
                      <a:pt x="4438" y="14914"/>
                    </a:lnTo>
                    <a:lnTo>
                      <a:pt x="4400" y="14971"/>
                    </a:lnTo>
                    <a:lnTo>
                      <a:pt x="4343" y="15009"/>
                    </a:lnTo>
                    <a:lnTo>
                      <a:pt x="4305" y="14990"/>
                    </a:lnTo>
                    <a:lnTo>
                      <a:pt x="4267" y="14914"/>
                    </a:lnTo>
                    <a:lnTo>
                      <a:pt x="4229" y="14914"/>
                    </a:lnTo>
                    <a:lnTo>
                      <a:pt x="4133" y="14933"/>
                    </a:lnTo>
                    <a:lnTo>
                      <a:pt x="4096" y="14933"/>
                    </a:lnTo>
                    <a:lnTo>
                      <a:pt x="3981" y="14914"/>
                    </a:lnTo>
                    <a:lnTo>
                      <a:pt x="3848" y="14933"/>
                    </a:lnTo>
                    <a:lnTo>
                      <a:pt x="3752" y="14933"/>
                    </a:lnTo>
                    <a:lnTo>
                      <a:pt x="2686" y="14533"/>
                    </a:lnTo>
                    <a:lnTo>
                      <a:pt x="2629" y="14514"/>
                    </a:lnTo>
                    <a:lnTo>
                      <a:pt x="2572" y="14533"/>
                    </a:lnTo>
                    <a:lnTo>
                      <a:pt x="2457" y="14590"/>
                    </a:lnTo>
                    <a:lnTo>
                      <a:pt x="2381" y="14609"/>
                    </a:lnTo>
                    <a:lnTo>
                      <a:pt x="2267" y="14590"/>
                    </a:lnTo>
                    <a:lnTo>
                      <a:pt x="1867" y="14400"/>
                    </a:lnTo>
                    <a:lnTo>
                      <a:pt x="1715" y="14381"/>
                    </a:lnTo>
                    <a:lnTo>
                      <a:pt x="1639" y="14400"/>
                    </a:lnTo>
                    <a:lnTo>
                      <a:pt x="1524" y="14514"/>
                    </a:lnTo>
                    <a:lnTo>
                      <a:pt x="1467" y="14571"/>
                    </a:lnTo>
                    <a:lnTo>
                      <a:pt x="1372" y="14590"/>
                    </a:lnTo>
                    <a:lnTo>
                      <a:pt x="1372" y="14552"/>
                    </a:lnTo>
                    <a:lnTo>
                      <a:pt x="1390" y="14495"/>
                    </a:lnTo>
                    <a:lnTo>
                      <a:pt x="1467" y="14438"/>
                    </a:lnTo>
                    <a:lnTo>
                      <a:pt x="1486" y="14400"/>
                    </a:lnTo>
                    <a:lnTo>
                      <a:pt x="1505" y="14343"/>
                    </a:lnTo>
                    <a:lnTo>
                      <a:pt x="1524" y="14286"/>
                    </a:lnTo>
                    <a:lnTo>
                      <a:pt x="1543" y="14228"/>
                    </a:lnTo>
                    <a:lnTo>
                      <a:pt x="1543" y="14171"/>
                    </a:lnTo>
                    <a:lnTo>
                      <a:pt x="1581" y="14133"/>
                    </a:lnTo>
                    <a:lnTo>
                      <a:pt x="1639" y="14076"/>
                    </a:lnTo>
                    <a:lnTo>
                      <a:pt x="1619" y="14000"/>
                    </a:lnTo>
                    <a:lnTo>
                      <a:pt x="1581" y="14000"/>
                    </a:lnTo>
                    <a:lnTo>
                      <a:pt x="1543" y="14000"/>
                    </a:lnTo>
                    <a:lnTo>
                      <a:pt x="1505" y="13962"/>
                    </a:lnTo>
                    <a:lnTo>
                      <a:pt x="1486" y="13905"/>
                    </a:lnTo>
                    <a:lnTo>
                      <a:pt x="1467" y="13733"/>
                    </a:lnTo>
                    <a:lnTo>
                      <a:pt x="1410" y="13676"/>
                    </a:lnTo>
                    <a:lnTo>
                      <a:pt x="1295" y="13485"/>
                    </a:lnTo>
                    <a:lnTo>
                      <a:pt x="1238" y="13429"/>
                    </a:lnTo>
                    <a:lnTo>
                      <a:pt x="1086" y="13505"/>
                    </a:lnTo>
                    <a:lnTo>
                      <a:pt x="1009" y="13524"/>
                    </a:lnTo>
                    <a:lnTo>
                      <a:pt x="972" y="13409"/>
                    </a:lnTo>
                    <a:lnTo>
                      <a:pt x="972" y="13352"/>
                    </a:lnTo>
                    <a:lnTo>
                      <a:pt x="953" y="13295"/>
                    </a:lnTo>
                    <a:lnTo>
                      <a:pt x="877" y="13219"/>
                    </a:lnTo>
                    <a:lnTo>
                      <a:pt x="857" y="13181"/>
                    </a:lnTo>
                    <a:lnTo>
                      <a:pt x="877" y="13143"/>
                    </a:lnTo>
                    <a:lnTo>
                      <a:pt x="896" y="13104"/>
                    </a:lnTo>
                    <a:lnTo>
                      <a:pt x="914" y="13067"/>
                    </a:lnTo>
                    <a:lnTo>
                      <a:pt x="933" y="13028"/>
                    </a:lnTo>
                    <a:lnTo>
                      <a:pt x="933" y="12990"/>
                    </a:lnTo>
                    <a:lnTo>
                      <a:pt x="819" y="12971"/>
                    </a:lnTo>
                    <a:lnTo>
                      <a:pt x="800" y="12933"/>
                    </a:lnTo>
                    <a:lnTo>
                      <a:pt x="819" y="12895"/>
                    </a:lnTo>
                    <a:lnTo>
                      <a:pt x="819" y="12876"/>
                    </a:lnTo>
                    <a:lnTo>
                      <a:pt x="800" y="12723"/>
                    </a:lnTo>
                    <a:lnTo>
                      <a:pt x="781" y="12704"/>
                    </a:lnTo>
                    <a:lnTo>
                      <a:pt x="686" y="12609"/>
                    </a:lnTo>
                    <a:lnTo>
                      <a:pt x="648" y="12552"/>
                    </a:lnTo>
                    <a:lnTo>
                      <a:pt x="591" y="12438"/>
                    </a:lnTo>
                    <a:lnTo>
                      <a:pt x="457" y="12000"/>
                    </a:lnTo>
                    <a:lnTo>
                      <a:pt x="381" y="11847"/>
                    </a:lnTo>
                    <a:lnTo>
                      <a:pt x="286" y="11771"/>
                    </a:lnTo>
                    <a:lnTo>
                      <a:pt x="38" y="11695"/>
                    </a:lnTo>
                    <a:lnTo>
                      <a:pt x="0" y="11676"/>
                    </a:lnTo>
                    <a:lnTo>
                      <a:pt x="19" y="11638"/>
                    </a:lnTo>
                    <a:lnTo>
                      <a:pt x="95" y="11409"/>
                    </a:lnTo>
                    <a:lnTo>
                      <a:pt x="134" y="11238"/>
                    </a:lnTo>
                    <a:lnTo>
                      <a:pt x="229" y="11047"/>
                    </a:lnTo>
                    <a:lnTo>
                      <a:pt x="229" y="10990"/>
                    </a:lnTo>
                    <a:lnTo>
                      <a:pt x="210" y="10876"/>
                    </a:lnTo>
                    <a:lnTo>
                      <a:pt x="210" y="10819"/>
                    </a:lnTo>
                    <a:lnTo>
                      <a:pt x="667" y="9904"/>
                    </a:lnTo>
                    <a:lnTo>
                      <a:pt x="762" y="9771"/>
                    </a:lnTo>
                    <a:lnTo>
                      <a:pt x="800" y="9714"/>
                    </a:lnTo>
                    <a:lnTo>
                      <a:pt x="819" y="9657"/>
                    </a:lnTo>
                    <a:lnTo>
                      <a:pt x="877" y="9581"/>
                    </a:lnTo>
                    <a:lnTo>
                      <a:pt x="914" y="9523"/>
                    </a:lnTo>
                    <a:lnTo>
                      <a:pt x="933" y="9447"/>
                    </a:lnTo>
                    <a:lnTo>
                      <a:pt x="953" y="9276"/>
                    </a:lnTo>
                    <a:lnTo>
                      <a:pt x="972" y="9219"/>
                    </a:lnTo>
                    <a:lnTo>
                      <a:pt x="1029" y="9123"/>
                    </a:lnTo>
                    <a:lnTo>
                      <a:pt x="1067" y="9066"/>
                    </a:lnTo>
                    <a:lnTo>
                      <a:pt x="1143" y="9028"/>
                    </a:lnTo>
                    <a:lnTo>
                      <a:pt x="1181" y="8990"/>
                    </a:lnTo>
                    <a:lnTo>
                      <a:pt x="1219" y="8914"/>
                    </a:lnTo>
                    <a:lnTo>
                      <a:pt x="1258" y="8819"/>
                    </a:lnTo>
                    <a:lnTo>
                      <a:pt x="1334" y="8761"/>
                    </a:lnTo>
                    <a:lnTo>
                      <a:pt x="1505" y="8666"/>
                    </a:lnTo>
                    <a:lnTo>
                      <a:pt x="1543" y="8666"/>
                    </a:lnTo>
                    <a:lnTo>
                      <a:pt x="1581" y="8666"/>
                    </a:lnTo>
                    <a:lnTo>
                      <a:pt x="1619" y="8666"/>
                    </a:lnTo>
                    <a:lnTo>
                      <a:pt x="1676" y="8666"/>
                    </a:lnTo>
                    <a:lnTo>
                      <a:pt x="1734" y="8647"/>
                    </a:lnTo>
                    <a:lnTo>
                      <a:pt x="1791" y="8609"/>
                    </a:lnTo>
                    <a:lnTo>
                      <a:pt x="1848" y="8552"/>
                    </a:lnTo>
                    <a:lnTo>
                      <a:pt x="1905" y="8495"/>
                    </a:lnTo>
                    <a:lnTo>
                      <a:pt x="2000" y="8380"/>
                    </a:lnTo>
                    <a:lnTo>
                      <a:pt x="2038" y="8343"/>
                    </a:lnTo>
                    <a:lnTo>
                      <a:pt x="2096" y="8304"/>
                    </a:lnTo>
                    <a:lnTo>
                      <a:pt x="2210" y="8266"/>
                    </a:lnTo>
                    <a:lnTo>
                      <a:pt x="2248" y="8228"/>
                    </a:lnTo>
                    <a:lnTo>
                      <a:pt x="2343" y="8038"/>
                    </a:lnTo>
                    <a:lnTo>
                      <a:pt x="2400" y="7981"/>
                    </a:lnTo>
                    <a:lnTo>
                      <a:pt x="2477" y="7943"/>
                    </a:lnTo>
                    <a:lnTo>
                      <a:pt x="2533" y="7923"/>
                    </a:lnTo>
                    <a:lnTo>
                      <a:pt x="2572" y="7847"/>
                    </a:lnTo>
                    <a:lnTo>
                      <a:pt x="2610" y="7733"/>
                    </a:lnTo>
                    <a:lnTo>
                      <a:pt x="2610" y="7486"/>
                    </a:lnTo>
                    <a:lnTo>
                      <a:pt x="2591" y="7257"/>
                    </a:lnTo>
                    <a:lnTo>
                      <a:pt x="2533" y="7028"/>
                    </a:lnTo>
                    <a:lnTo>
                      <a:pt x="2514" y="6990"/>
                    </a:lnTo>
                    <a:lnTo>
                      <a:pt x="2572" y="6952"/>
                    </a:lnTo>
                    <a:lnTo>
                      <a:pt x="3010" y="7161"/>
                    </a:lnTo>
                    <a:lnTo>
                      <a:pt x="3124" y="7257"/>
                    </a:lnTo>
                    <a:lnTo>
                      <a:pt x="3162" y="7238"/>
                    </a:lnTo>
                    <a:lnTo>
                      <a:pt x="3200" y="7200"/>
                    </a:lnTo>
                    <a:lnTo>
                      <a:pt x="4191" y="6000"/>
                    </a:lnTo>
                    <a:lnTo>
                      <a:pt x="4934" y="4895"/>
                    </a:lnTo>
                    <a:lnTo>
                      <a:pt x="4953" y="4799"/>
                    </a:lnTo>
                    <a:lnTo>
                      <a:pt x="4895" y="4647"/>
                    </a:lnTo>
                    <a:lnTo>
                      <a:pt x="3391" y="1696"/>
                    </a:lnTo>
                    <a:lnTo>
                      <a:pt x="3334" y="1639"/>
                    </a:lnTo>
                    <a:lnTo>
                      <a:pt x="3276" y="1620"/>
                    </a:lnTo>
                    <a:lnTo>
                      <a:pt x="3219" y="1600"/>
                    </a:lnTo>
                    <a:lnTo>
                      <a:pt x="3162" y="1581"/>
                    </a:lnTo>
                    <a:lnTo>
                      <a:pt x="3124" y="1544"/>
                    </a:lnTo>
                    <a:lnTo>
                      <a:pt x="3086" y="1467"/>
                    </a:lnTo>
                    <a:lnTo>
                      <a:pt x="3067" y="1391"/>
                    </a:lnTo>
                    <a:lnTo>
                      <a:pt x="3067" y="1258"/>
                    </a:lnTo>
                    <a:lnTo>
                      <a:pt x="3010" y="1029"/>
                    </a:lnTo>
                    <a:lnTo>
                      <a:pt x="2972" y="972"/>
                    </a:lnTo>
                    <a:lnTo>
                      <a:pt x="2934" y="934"/>
                    </a:lnTo>
                    <a:lnTo>
                      <a:pt x="2914" y="896"/>
                    </a:lnTo>
                    <a:lnTo>
                      <a:pt x="2953" y="819"/>
                    </a:lnTo>
                    <a:lnTo>
                      <a:pt x="3105" y="610"/>
                    </a:lnTo>
                    <a:lnTo>
                      <a:pt x="3257" y="305"/>
                    </a:lnTo>
                    <a:lnTo>
                      <a:pt x="3276" y="0"/>
                    </a:lnTo>
                    <a:lnTo>
                      <a:pt x="4400" y="39"/>
                    </a:lnTo>
                    <a:lnTo>
                      <a:pt x="4629" y="39"/>
                    </a:lnTo>
                    <a:lnTo>
                      <a:pt x="4724" y="39"/>
                    </a:lnTo>
                    <a:lnTo>
                      <a:pt x="5943" y="305"/>
                    </a:lnTo>
                    <a:lnTo>
                      <a:pt x="6058" y="362"/>
                    </a:lnTo>
                    <a:lnTo>
                      <a:pt x="6191" y="439"/>
                    </a:lnTo>
                    <a:lnTo>
                      <a:pt x="6477" y="648"/>
                    </a:lnTo>
                    <a:lnTo>
                      <a:pt x="6934" y="801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9" name="Freeform 6">
                <a:extLst>
                  <a:ext uri="{FF2B5EF4-FFF2-40B4-BE49-F238E27FC236}">
                    <a16:creationId xmlns:a16="http://schemas.microsoft.com/office/drawing/2014/main" id="{CC52F716-C2DA-0D4B-B60C-2B552687C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0438" y="6097588"/>
                <a:ext cx="4484687" cy="4800600"/>
              </a:xfrm>
              <a:custGeom>
                <a:avLst/>
                <a:gdLst>
                  <a:gd name="T0" fmla="*/ 849059344 w 12459"/>
                  <a:gd name="T1" fmla="*/ 1649395498 h 13333"/>
                  <a:gd name="T2" fmla="*/ 794770478 w 12459"/>
                  <a:gd name="T3" fmla="*/ 1688805569 h 13333"/>
                  <a:gd name="T4" fmla="*/ 782461436 w 12459"/>
                  <a:gd name="T5" fmla="*/ 1721085851 h 13333"/>
                  <a:gd name="T6" fmla="*/ 747866822 w 12459"/>
                  <a:gd name="T7" fmla="*/ 1691398678 h 13333"/>
                  <a:gd name="T8" fmla="*/ 723119153 w 12459"/>
                  <a:gd name="T9" fmla="*/ 1674026793 h 13333"/>
                  <a:gd name="T10" fmla="*/ 555328723 w 12459"/>
                  <a:gd name="T11" fmla="*/ 1642006110 h 13333"/>
                  <a:gd name="T12" fmla="*/ 439365063 w 12459"/>
                  <a:gd name="T13" fmla="*/ 1513663781 h 13333"/>
                  <a:gd name="T14" fmla="*/ 407232185 w 12459"/>
                  <a:gd name="T15" fmla="*/ 1481383500 h 13333"/>
                  <a:gd name="T16" fmla="*/ 407232185 w 12459"/>
                  <a:gd name="T17" fmla="*/ 1456752206 h 13333"/>
                  <a:gd name="T18" fmla="*/ 424594644 w 12459"/>
                  <a:gd name="T19" fmla="*/ 1437047170 h 13333"/>
                  <a:gd name="T20" fmla="*/ 427056380 w 12459"/>
                  <a:gd name="T21" fmla="*/ 1380265214 h 13333"/>
                  <a:gd name="T22" fmla="*/ 412156018 w 12459"/>
                  <a:gd name="T23" fmla="*/ 1313501121 h 13333"/>
                  <a:gd name="T24" fmla="*/ 357866792 w 12459"/>
                  <a:gd name="T25" fmla="*/ 1251792905 h 13333"/>
                  <a:gd name="T26" fmla="*/ 254212533 w 12459"/>
                  <a:gd name="T27" fmla="*/ 1180232533 h 13333"/>
                  <a:gd name="T28" fmla="*/ 202385404 w 12459"/>
                  <a:gd name="T29" fmla="*/ 1096226533 h 13333"/>
                  <a:gd name="T30" fmla="*/ 202385404 w 12459"/>
                  <a:gd name="T31" fmla="*/ 1056686483 h 13333"/>
                  <a:gd name="T32" fmla="*/ 177767320 w 12459"/>
                  <a:gd name="T33" fmla="*/ 1056686483 h 13333"/>
                  <a:gd name="T34" fmla="*/ 76445214 w 12459"/>
                  <a:gd name="T35" fmla="*/ 1106079051 h 13333"/>
                  <a:gd name="T36" fmla="*/ 39518087 w 12459"/>
                  <a:gd name="T37" fmla="*/ 1091300275 h 13333"/>
                  <a:gd name="T38" fmla="*/ 39518087 w 12459"/>
                  <a:gd name="T39" fmla="*/ 1034518318 h 13333"/>
                  <a:gd name="T40" fmla="*/ 29671141 w 12459"/>
                  <a:gd name="T41" fmla="*/ 1002368016 h 13333"/>
                  <a:gd name="T42" fmla="*/ 4923473 w 12459"/>
                  <a:gd name="T43" fmla="*/ 962957586 h 13333"/>
                  <a:gd name="T44" fmla="*/ 4923473 w 12459"/>
                  <a:gd name="T45" fmla="*/ 876488457 h 13333"/>
                  <a:gd name="T46" fmla="*/ 49365393 w 12459"/>
                  <a:gd name="T47" fmla="*/ 809724363 h 13333"/>
                  <a:gd name="T48" fmla="*/ 873677428 w 12459"/>
                  <a:gd name="T49" fmla="*/ 2463129 h 13333"/>
                  <a:gd name="T50" fmla="*/ 898424737 w 12459"/>
                  <a:gd name="T51" fmla="*/ 24631294 h 13333"/>
                  <a:gd name="T52" fmla="*/ 974869950 w 12459"/>
                  <a:gd name="T53" fmla="*/ 0 h 13333"/>
                  <a:gd name="T54" fmla="*/ 1002079355 w 12459"/>
                  <a:gd name="T55" fmla="*/ 24631294 h 13333"/>
                  <a:gd name="T56" fmla="*/ 1036673969 w 12459"/>
                  <a:gd name="T57" fmla="*/ 39410071 h 13333"/>
                  <a:gd name="T58" fmla="*/ 1100810141 w 12459"/>
                  <a:gd name="T59" fmla="*/ 46929439 h 13333"/>
                  <a:gd name="T60" fmla="*/ 1150175534 w 12459"/>
                  <a:gd name="T61" fmla="*/ 34613431 h 13333"/>
                  <a:gd name="T62" fmla="*/ 1182178827 w 12459"/>
                  <a:gd name="T63" fmla="*/ 49392568 h 13333"/>
                  <a:gd name="T64" fmla="*/ 1231544220 w 12459"/>
                  <a:gd name="T65" fmla="*/ 59245086 h 13333"/>
                  <a:gd name="T66" fmla="*/ 1263677098 w 12459"/>
                  <a:gd name="T67" fmla="*/ 138195207 h 13333"/>
                  <a:gd name="T68" fmla="*/ 1310580754 w 12459"/>
                  <a:gd name="T69" fmla="*/ 170345509 h 13333"/>
                  <a:gd name="T70" fmla="*/ 1357484411 w 12459"/>
                  <a:gd name="T71" fmla="*/ 177734897 h 13333"/>
                  <a:gd name="T72" fmla="*/ 1396872914 w 12459"/>
                  <a:gd name="T73" fmla="*/ 187587415 h 13333"/>
                  <a:gd name="T74" fmla="*/ 1349969617 w 12459"/>
                  <a:gd name="T75" fmla="*/ 303744076 h 13333"/>
                  <a:gd name="T76" fmla="*/ 1369793453 w 12459"/>
                  <a:gd name="T77" fmla="*/ 350673154 h 13333"/>
                  <a:gd name="T78" fmla="*/ 1382102495 w 12459"/>
                  <a:gd name="T79" fmla="*/ 392546715 h 13333"/>
                  <a:gd name="T80" fmla="*/ 1411773276 w 12459"/>
                  <a:gd name="T81" fmla="*/ 407455111 h 13333"/>
                  <a:gd name="T82" fmla="*/ 1515427895 w 12459"/>
                  <a:gd name="T83" fmla="*/ 965420715 h 13333"/>
                  <a:gd name="T84" fmla="*/ 1362407884 w 12459"/>
                  <a:gd name="T85" fmla="*/ 1115931569 h 13333"/>
                  <a:gd name="T86" fmla="*/ 1308119018 w 12459"/>
                  <a:gd name="T87" fmla="*/ 1128376835 h 13333"/>
                  <a:gd name="T88" fmla="*/ 1300603864 w 12459"/>
                  <a:gd name="T89" fmla="*/ 1214716345 h 13333"/>
                  <a:gd name="T90" fmla="*/ 1263677098 w 12459"/>
                  <a:gd name="T91" fmla="*/ 1254256035 h 13333"/>
                  <a:gd name="T92" fmla="*/ 1231544220 w 12459"/>
                  <a:gd name="T93" fmla="*/ 1273961430 h 13333"/>
                  <a:gd name="T94" fmla="*/ 1197079190 w 12459"/>
                  <a:gd name="T95" fmla="*/ 1308574862 h 13333"/>
                  <a:gd name="T96" fmla="*/ 1172331522 w 12459"/>
                  <a:gd name="T97" fmla="*/ 1311037991 h 13333"/>
                  <a:gd name="T98" fmla="*/ 1130351698 w 12459"/>
                  <a:gd name="T99" fmla="*/ 1343188653 h 13333"/>
                  <a:gd name="T100" fmla="*/ 1105733614 w 12459"/>
                  <a:gd name="T101" fmla="*/ 1370283077 h 13333"/>
                  <a:gd name="T102" fmla="*/ 1090833251 w 12459"/>
                  <a:gd name="T103" fmla="*/ 1422138414 h 13333"/>
                  <a:gd name="T104" fmla="*/ 1071138999 w 12459"/>
                  <a:gd name="T105" fmla="*/ 1454289076 h 13333"/>
                  <a:gd name="T106" fmla="*/ 1002079355 w 12459"/>
                  <a:gd name="T107" fmla="*/ 1612318938 h 13333"/>
                  <a:gd name="T108" fmla="*/ 974869950 w 12459"/>
                  <a:gd name="T109" fmla="*/ 1696324937 h 133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459" h="13333">
                    <a:moveTo>
                      <a:pt x="7505" y="13123"/>
                    </a:moveTo>
                    <a:lnTo>
                      <a:pt x="7105" y="12837"/>
                    </a:lnTo>
                    <a:lnTo>
                      <a:pt x="6858" y="12723"/>
                    </a:lnTo>
                    <a:lnTo>
                      <a:pt x="6553" y="12723"/>
                    </a:lnTo>
                    <a:lnTo>
                      <a:pt x="6496" y="12761"/>
                    </a:lnTo>
                    <a:lnTo>
                      <a:pt x="6191" y="12951"/>
                    </a:lnTo>
                    <a:lnTo>
                      <a:pt x="6152" y="12990"/>
                    </a:lnTo>
                    <a:lnTo>
                      <a:pt x="6134" y="13027"/>
                    </a:lnTo>
                    <a:lnTo>
                      <a:pt x="6096" y="13104"/>
                    </a:lnTo>
                    <a:lnTo>
                      <a:pt x="6076" y="13161"/>
                    </a:lnTo>
                    <a:lnTo>
                      <a:pt x="6076" y="13218"/>
                    </a:lnTo>
                    <a:lnTo>
                      <a:pt x="6039" y="13276"/>
                    </a:lnTo>
                    <a:lnTo>
                      <a:pt x="5962" y="13332"/>
                    </a:lnTo>
                    <a:lnTo>
                      <a:pt x="5867" y="13294"/>
                    </a:lnTo>
                    <a:lnTo>
                      <a:pt x="5753" y="13180"/>
                    </a:lnTo>
                    <a:lnTo>
                      <a:pt x="5772" y="13047"/>
                    </a:lnTo>
                    <a:lnTo>
                      <a:pt x="5734" y="12951"/>
                    </a:lnTo>
                    <a:lnTo>
                      <a:pt x="5695" y="12932"/>
                    </a:lnTo>
                    <a:lnTo>
                      <a:pt x="5639" y="12913"/>
                    </a:lnTo>
                    <a:lnTo>
                      <a:pt x="5581" y="12913"/>
                    </a:lnTo>
                    <a:lnTo>
                      <a:pt x="5162" y="12951"/>
                    </a:lnTo>
                    <a:lnTo>
                      <a:pt x="5105" y="12951"/>
                    </a:lnTo>
                    <a:lnTo>
                      <a:pt x="4362" y="12685"/>
                    </a:lnTo>
                    <a:lnTo>
                      <a:pt x="4286" y="12666"/>
                    </a:lnTo>
                    <a:lnTo>
                      <a:pt x="3924" y="12342"/>
                    </a:lnTo>
                    <a:lnTo>
                      <a:pt x="3848" y="12266"/>
                    </a:lnTo>
                    <a:lnTo>
                      <a:pt x="3429" y="11713"/>
                    </a:lnTo>
                    <a:lnTo>
                      <a:pt x="3391" y="11676"/>
                    </a:lnTo>
                    <a:lnTo>
                      <a:pt x="3333" y="11656"/>
                    </a:lnTo>
                    <a:lnTo>
                      <a:pt x="3257" y="11618"/>
                    </a:lnTo>
                    <a:lnTo>
                      <a:pt x="3200" y="11561"/>
                    </a:lnTo>
                    <a:lnTo>
                      <a:pt x="3143" y="11427"/>
                    </a:lnTo>
                    <a:lnTo>
                      <a:pt x="3124" y="11351"/>
                    </a:lnTo>
                    <a:lnTo>
                      <a:pt x="3124" y="11295"/>
                    </a:lnTo>
                    <a:lnTo>
                      <a:pt x="3143" y="11256"/>
                    </a:lnTo>
                    <a:lnTo>
                      <a:pt x="3143" y="11237"/>
                    </a:lnTo>
                    <a:lnTo>
                      <a:pt x="3162" y="11218"/>
                    </a:lnTo>
                    <a:lnTo>
                      <a:pt x="3219" y="11180"/>
                    </a:lnTo>
                    <a:lnTo>
                      <a:pt x="3257" y="11123"/>
                    </a:lnTo>
                    <a:lnTo>
                      <a:pt x="3277" y="11085"/>
                    </a:lnTo>
                    <a:lnTo>
                      <a:pt x="3277" y="11066"/>
                    </a:lnTo>
                    <a:lnTo>
                      <a:pt x="3296" y="11009"/>
                    </a:lnTo>
                    <a:lnTo>
                      <a:pt x="3314" y="10875"/>
                    </a:lnTo>
                    <a:lnTo>
                      <a:pt x="3296" y="10647"/>
                    </a:lnTo>
                    <a:lnTo>
                      <a:pt x="3200" y="10361"/>
                    </a:lnTo>
                    <a:lnTo>
                      <a:pt x="3200" y="10285"/>
                    </a:lnTo>
                    <a:lnTo>
                      <a:pt x="3200" y="10171"/>
                    </a:lnTo>
                    <a:lnTo>
                      <a:pt x="3181" y="10132"/>
                    </a:lnTo>
                    <a:lnTo>
                      <a:pt x="3143" y="10075"/>
                    </a:lnTo>
                    <a:lnTo>
                      <a:pt x="2933" y="9809"/>
                    </a:lnTo>
                    <a:lnTo>
                      <a:pt x="2819" y="9695"/>
                    </a:lnTo>
                    <a:lnTo>
                      <a:pt x="2762" y="9656"/>
                    </a:lnTo>
                    <a:lnTo>
                      <a:pt x="2534" y="9561"/>
                    </a:lnTo>
                    <a:lnTo>
                      <a:pt x="2476" y="9523"/>
                    </a:lnTo>
                    <a:lnTo>
                      <a:pt x="2267" y="9314"/>
                    </a:lnTo>
                    <a:lnTo>
                      <a:pt x="1962" y="9104"/>
                    </a:lnTo>
                    <a:lnTo>
                      <a:pt x="1867" y="8989"/>
                    </a:lnTo>
                    <a:lnTo>
                      <a:pt x="1657" y="8704"/>
                    </a:lnTo>
                    <a:lnTo>
                      <a:pt x="1619" y="8628"/>
                    </a:lnTo>
                    <a:lnTo>
                      <a:pt x="1562" y="8456"/>
                    </a:lnTo>
                    <a:lnTo>
                      <a:pt x="1543" y="8323"/>
                    </a:lnTo>
                    <a:lnTo>
                      <a:pt x="1562" y="8227"/>
                    </a:lnTo>
                    <a:lnTo>
                      <a:pt x="1562" y="8171"/>
                    </a:lnTo>
                    <a:lnTo>
                      <a:pt x="1562" y="8151"/>
                    </a:lnTo>
                    <a:lnTo>
                      <a:pt x="1543" y="8132"/>
                    </a:lnTo>
                    <a:lnTo>
                      <a:pt x="1486" y="8113"/>
                    </a:lnTo>
                    <a:lnTo>
                      <a:pt x="1429" y="8132"/>
                    </a:lnTo>
                    <a:lnTo>
                      <a:pt x="1372" y="8151"/>
                    </a:lnTo>
                    <a:lnTo>
                      <a:pt x="952" y="8418"/>
                    </a:lnTo>
                    <a:lnTo>
                      <a:pt x="762" y="8456"/>
                    </a:lnTo>
                    <a:lnTo>
                      <a:pt x="648" y="8513"/>
                    </a:lnTo>
                    <a:lnTo>
                      <a:pt x="590" y="8532"/>
                    </a:lnTo>
                    <a:lnTo>
                      <a:pt x="534" y="8532"/>
                    </a:lnTo>
                    <a:lnTo>
                      <a:pt x="400" y="8494"/>
                    </a:lnTo>
                    <a:lnTo>
                      <a:pt x="343" y="8475"/>
                    </a:lnTo>
                    <a:lnTo>
                      <a:pt x="305" y="8418"/>
                    </a:lnTo>
                    <a:lnTo>
                      <a:pt x="286" y="8304"/>
                    </a:lnTo>
                    <a:lnTo>
                      <a:pt x="305" y="8190"/>
                    </a:lnTo>
                    <a:lnTo>
                      <a:pt x="324" y="8094"/>
                    </a:lnTo>
                    <a:lnTo>
                      <a:pt x="305" y="7980"/>
                    </a:lnTo>
                    <a:lnTo>
                      <a:pt x="286" y="7904"/>
                    </a:lnTo>
                    <a:lnTo>
                      <a:pt x="267" y="7770"/>
                    </a:lnTo>
                    <a:lnTo>
                      <a:pt x="248" y="7751"/>
                    </a:lnTo>
                    <a:lnTo>
                      <a:pt x="229" y="7732"/>
                    </a:lnTo>
                    <a:lnTo>
                      <a:pt x="114" y="7599"/>
                    </a:lnTo>
                    <a:lnTo>
                      <a:pt x="77" y="7542"/>
                    </a:lnTo>
                    <a:lnTo>
                      <a:pt x="57" y="7485"/>
                    </a:lnTo>
                    <a:lnTo>
                      <a:pt x="38" y="7428"/>
                    </a:lnTo>
                    <a:lnTo>
                      <a:pt x="19" y="7275"/>
                    </a:lnTo>
                    <a:lnTo>
                      <a:pt x="0" y="7161"/>
                    </a:lnTo>
                    <a:lnTo>
                      <a:pt x="0" y="7104"/>
                    </a:lnTo>
                    <a:lnTo>
                      <a:pt x="38" y="6761"/>
                    </a:lnTo>
                    <a:lnTo>
                      <a:pt x="57" y="6685"/>
                    </a:lnTo>
                    <a:lnTo>
                      <a:pt x="114" y="6608"/>
                    </a:lnTo>
                    <a:lnTo>
                      <a:pt x="267" y="6418"/>
                    </a:lnTo>
                    <a:lnTo>
                      <a:pt x="381" y="6246"/>
                    </a:lnTo>
                    <a:lnTo>
                      <a:pt x="4838" y="4610"/>
                    </a:lnTo>
                    <a:lnTo>
                      <a:pt x="5791" y="4133"/>
                    </a:lnTo>
                    <a:lnTo>
                      <a:pt x="6705" y="38"/>
                    </a:lnTo>
                    <a:lnTo>
                      <a:pt x="6743" y="19"/>
                    </a:lnTo>
                    <a:lnTo>
                      <a:pt x="6782" y="57"/>
                    </a:lnTo>
                    <a:lnTo>
                      <a:pt x="6819" y="114"/>
                    </a:lnTo>
                    <a:lnTo>
                      <a:pt x="6877" y="152"/>
                    </a:lnTo>
                    <a:lnTo>
                      <a:pt x="6934" y="190"/>
                    </a:lnTo>
                    <a:lnTo>
                      <a:pt x="6991" y="190"/>
                    </a:lnTo>
                    <a:lnTo>
                      <a:pt x="7048" y="190"/>
                    </a:lnTo>
                    <a:lnTo>
                      <a:pt x="7448" y="0"/>
                    </a:lnTo>
                    <a:lnTo>
                      <a:pt x="7524" y="0"/>
                    </a:lnTo>
                    <a:lnTo>
                      <a:pt x="7581" y="38"/>
                    </a:lnTo>
                    <a:lnTo>
                      <a:pt x="7639" y="95"/>
                    </a:lnTo>
                    <a:lnTo>
                      <a:pt x="7696" y="133"/>
                    </a:lnTo>
                    <a:lnTo>
                      <a:pt x="7734" y="190"/>
                    </a:lnTo>
                    <a:lnTo>
                      <a:pt x="7772" y="248"/>
                    </a:lnTo>
                    <a:lnTo>
                      <a:pt x="7829" y="285"/>
                    </a:lnTo>
                    <a:lnTo>
                      <a:pt x="7886" y="304"/>
                    </a:lnTo>
                    <a:lnTo>
                      <a:pt x="8001" y="304"/>
                    </a:lnTo>
                    <a:lnTo>
                      <a:pt x="8153" y="324"/>
                    </a:lnTo>
                    <a:lnTo>
                      <a:pt x="8343" y="381"/>
                    </a:lnTo>
                    <a:lnTo>
                      <a:pt x="8401" y="381"/>
                    </a:lnTo>
                    <a:lnTo>
                      <a:pt x="8496" y="362"/>
                    </a:lnTo>
                    <a:lnTo>
                      <a:pt x="8572" y="324"/>
                    </a:lnTo>
                    <a:lnTo>
                      <a:pt x="8743" y="171"/>
                    </a:lnTo>
                    <a:lnTo>
                      <a:pt x="8781" y="190"/>
                    </a:lnTo>
                    <a:lnTo>
                      <a:pt x="8877" y="267"/>
                    </a:lnTo>
                    <a:lnTo>
                      <a:pt x="8991" y="324"/>
                    </a:lnTo>
                    <a:lnTo>
                      <a:pt x="9048" y="362"/>
                    </a:lnTo>
                    <a:lnTo>
                      <a:pt x="9086" y="362"/>
                    </a:lnTo>
                    <a:lnTo>
                      <a:pt x="9124" y="381"/>
                    </a:lnTo>
                    <a:lnTo>
                      <a:pt x="9181" y="381"/>
                    </a:lnTo>
                    <a:lnTo>
                      <a:pt x="9372" y="343"/>
                    </a:lnTo>
                    <a:lnTo>
                      <a:pt x="9410" y="362"/>
                    </a:lnTo>
                    <a:lnTo>
                      <a:pt x="9505" y="457"/>
                    </a:lnTo>
                    <a:lnTo>
                      <a:pt x="9601" y="533"/>
                    </a:lnTo>
                    <a:lnTo>
                      <a:pt x="9620" y="571"/>
                    </a:lnTo>
                    <a:lnTo>
                      <a:pt x="9638" y="685"/>
                    </a:lnTo>
                    <a:lnTo>
                      <a:pt x="9753" y="1066"/>
                    </a:lnTo>
                    <a:lnTo>
                      <a:pt x="9772" y="1124"/>
                    </a:lnTo>
                    <a:lnTo>
                      <a:pt x="9829" y="1162"/>
                    </a:lnTo>
                    <a:lnTo>
                      <a:pt x="10058" y="1276"/>
                    </a:lnTo>
                    <a:lnTo>
                      <a:pt x="10115" y="1314"/>
                    </a:lnTo>
                    <a:lnTo>
                      <a:pt x="10172" y="1333"/>
                    </a:lnTo>
                    <a:lnTo>
                      <a:pt x="10248" y="1352"/>
                    </a:lnTo>
                    <a:lnTo>
                      <a:pt x="10419" y="1352"/>
                    </a:lnTo>
                    <a:lnTo>
                      <a:pt x="10477" y="1371"/>
                    </a:lnTo>
                    <a:lnTo>
                      <a:pt x="10534" y="1409"/>
                    </a:lnTo>
                    <a:lnTo>
                      <a:pt x="10610" y="1428"/>
                    </a:lnTo>
                    <a:lnTo>
                      <a:pt x="10648" y="1447"/>
                    </a:lnTo>
                    <a:lnTo>
                      <a:pt x="10781" y="1447"/>
                    </a:lnTo>
                    <a:lnTo>
                      <a:pt x="10762" y="1752"/>
                    </a:lnTo>
                    <a:lnTo>
                      <a:pt x="10610" y="2057"/>
                    </a:lnTo>
                    <a:lnTo>
                      <a:pt x="10458" y="2266"/>
                    </a:lnTo>
                    <a:lnTo>
                      <a:pt x="10419" y="2343"/>
                    </a:lnTo>
                    <a:lnTo>
                      <a:pt x="10439" y="2381"/>
                    </a:lnTo>
                    <a:lnTo>
                      <a:pt x="10477" y="2419"/>
                    </a:lnTo>
                    <a:lnTo>
                      <a:pt x="10515" y="2476"/>
                    </a:lnTo>
                    <a:lnTo>
                      <a:pt x="10572" y="2705"/>
                    </a:lnTo>
                    <a:lnTo>
                      <a:pt x="10572" y="2838"/>
                    </a:lnTo>
                    <a:lnTo>
                      <a:pt x="10591" y="2914"/>
                    </a:lnTo>
                    <a:lnTo>
                      <a:pt x="10629" y="2991"/>
                    </a:lnTo>
                    <a:lnTo>
                      <a:pt x="10667" y="3028"/>
                    </a:lnTo>
                    <a:lnTo>
                      <a:pt x="10724" y="3047"/>
                    </a:lnTo>
                    <a:lnTo>
                      <a:pt x="10781" y="3067"/>
                    </a:lnTo>
                    <a:lnTo>
                      <a:pt x="10839" y="3086"/>
                    </a:lnTo>
                    <a:lnTo>
                      <a:pt x="10896" y="3143"/>
                    </a:lnTo>
                    <a:lnTo>
                      <a:pt x="12400" y="6094"/>
                    </a:lnTo>
                    <a:lnTo>
                      <a:pt x="12458" y="6246"/>
                    </a:lnTo>
                    <a:lnTo>
                      <a:pt x="12439" y="6342"/>
                    </a:lnTo>
                    <a:lnTo>
                      <a:pt x="11696" y="7447"/>
                    </a:lnTo>
                    <a:lnTo>
                      <a:pt x="10705" y="8647"/>
                    </a:lnTo>
                    <a:lnTo>
                      <a:pt x="10667" y="8685"/>
                    </a:lnTo>
                    <a:lnTo>
                      <a:pt x="10629" y="8704"/>
                    </a:lnTo>
                    <a:lnTo>
                      <a:pt x="10515" y="8608"/>
                    </a:lnTo>
                    <a:lnTo>
                      <a:pt x="10077" y="8399"/>
                    </a:lnTo>
                    <a:lnTo>
                      <a:pt x="10019" y="8437"/>
                    </a:lnTo>
                    <a:lnTo>
                      <a:pt x="10038" y="8475"/>
                    </a:lnTo>
                    <a:lnTo>
                      <a:pt x="10096" y="8704"/>
                    </a:lnTo>
                    <a:lnTo>
                      <a:pt x="10115" y="8933"/>
                    </a:lnTo>
                    <a:lnTo>
                      <a:pt x="10115" y="9180"/>
                    </a:lnTo>
                    <a:lnTo>
                      <a:pt x="10077" y="9294"/>
                    </a:lnTo>
                    <a:lnTo>
                      <a:pt x="10038" y="9370"/>
                    </a:lnTo>
                    <a:lnTo>
                      <a:pt x="9982" y="9390"/>
                    </a:lnTo>
                    <a:lnTo>
                      <a:pt x="9905" y="9428"/>
                    </a:lnTo>
                    <a:lnTo>
                      <a:pt x="9848" y="9485"/>
                    </a:lnTo>
                    <a:lnTo>
                      <a:pt x="9753" y="9675"/>
                    </a:lnTo>
                    <a:lnTo>
                      <a:pt x="9715" y="9713"/>
                    </a:lnTo>
                    <a:lnTo>
                      <a:pt x="9601" y="9751"/>
                    </a:lnTo>
                    <a:lnTo>
                      <a:pt x="9543" y="9790"/>
                    </a:lnTo>
                    <a:lnTo>
                      <a:pt x="9505" y="9827"/>
                    </a:lnTo>
                    <a:lnTo>
                      <a:pt x="9410" y="9942"/>
                    </a:lnTo>
                    <a:lnTo>
                      <a:pt x="9353" y="9999"/>
                    </a:lnTo>
                    <a:lnTo>
                      <a:pt x="9296" y="10056"/>
                    </a:lnTo>
                    <a:lnTo>
                      <a:pt x="9239" y="10094"/>
                    </a:lnTo>
                    <a:lnTo>
                      <a:pt x="9181" y="10113"/>
                    </a:lnTo>
                    <a:lnTo>
                      <a:pt x="9124" y="10113"/>
                    </a:lnTo>
                    <a:lnTo>
                      <a:pt x="9086" y="10113"/>
                    </a:lnTo>
                    <a:lnTo>
                      <a:pt x="9048" y="10113"/>
                    </a:lnTo>
                    <a:lnTo>
                      <a:pt x="9010" y="10113"/>
                    </a:lnTo>
                    <a:lnTo>
                      <a:pt x="8839" y="10208"/>
                    </a:lnTo>
                    <a:lnTo>
                      <a:pt x="8763" y="10266"/>
                    </a:lnTo>
                    <a:lnTo>
                      <a:pt x="8724" y="10361"/>
                    </a:lnTo>
                    <a:lnTo>
                      <a:pt x="8686" y="10437"/>
                    </a:lnTo>
                    <a:lnTo>
                      <a:pt x="8648" y="10475"/>
                    </a:lnTo>
                    <a:lnTo>
                      <a:pt x="8572" y="10513"/>
                    </a:lnTo>
                    <a:lnTo>
                      <a:pt x="8534" y="10570"/>
                    </a:lnTo>
                    <a:lnTo>
                      <a:pt x="8477" y="10666"/>
                    </a:lnTo>
                    <a:lnTo>
                      <a:pt x="8458" y="10723"/>
                    </a:lnTo>
                    <a:lnTo>
                      <a:pt x="8438" y="10894"/>
                    </a:lnTo>
                    <a:lnTo>
                      <a:pt x="8419" y="10970"/>
                    </a:lnTo>
                    <a:lnTo>
                      <a:pt x="8382" y="11028"/>
                    </a:lnTo>
                    <a:lnTo>
                      <a:pt x="8324" y="11104"/>
                    </a:lnTo>
                    <a:lnTo>
                      <a:pt x="8305" y="11161"/>
                    </a:lnTo>
                    <a:lnTo>
                      <a:pt x="8267" y="11218"/>
                    </a:lnTo>
                    <a:lnTo>
                      <a:pt x="8172" y="11351"/>
                    </a:lnTo>
                    <a:lnTo>
                      <a:pt x="7715" y="12266"/>
                    </a:lnTo>
                    <a:lnTo>
                      <a:pt x="7715" y="12323"/>
                    </a:lnTo>
                    <a:lnTo>
                      <a:pt x="7734" y="12437"/>
                    </a:lnTo>
                    <a:lnTo>
                      <a:pt x="7734" y="12494"/>
                    </a:lnTo>
                    <a:lnTo>
                      <a:pt x="7639" y="12685"/>
                    </a:lnTo>
                    <a:lnTo>
                      <a:pt x="7600" y="12856"/>
                    </a:lnTo>
                    <a:lnTo>
                      <a:pt x="7524" y="13085"/>
                    </a:lnTo>
                    <a:lnTo>
                      <a:pt x="7505" y="1312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0" name="Freeform 7">
                <a:extLst>
                  <a:ext uri="{FF2B5EF4-FFF2-40B4-BE49-F238E27FC236}">
                    <a16:creationId xmlns:a16="http://schemas.microsoft.com/office/drawing/2014/main" id="{C5398F9E-DE4D-9647-9ECD-FBACAE23A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1900" y="7954963"/>
                <a:ext cx="5719763" cy="4854575"/>
              </a:xfrm>
              <a:custGeom>
                <a:avLst/>
                <a:gdLst>
                  <a:gd name="T0" fmla="*/ 2004963246 w 15887"/>
                  <a:gd name="T1" fmla="*/ 1120473419 h 13486"/>
                  <a:gd name="T2" fmla="*/ 2039442396 w 15887"/>
                  <a:gd name="T3" fmla="*/ 1226599123 h 13486"/>
                  <a:gd name="T4" fmla="*/ 2022202821 w 15887"/>
                  <a:gd name="T5" fmla="*/ 1332724466 h 13486"/>
                  <a:gd name="T6" fmla="*/ 1666655124 w 15887"/>
                  <a:gd name="T7" fmla="*/ 1421486587 h 13486"/>
                  <a:gd name="T8" fmla="*/ 1560496222 w 15887"/>
                  <a:gd name="T9" fmla="*/ 1396866339 h 13486"/>
                  <a:gd name="T10" fmla="*/ 1461725452 w 15887"/>
                  <a:gd name="T11" fmla="*/ 1441312014 h 13486"/>
                  <a:gd name="T12" fmla="*/ 1407414885 w 15887"/>
                  <a:gd name="T13" fmla="*/ 1391942290 h 13486"/>
                  <a:gd name="T14" fmla="*/ 1320958149 w 15887"/>
                  <a:gd name="T15" fmla="*/ 1389480445 h 13486"/>
                  <a:gd name="T16" fmla="*/ 1340660315 w 15887"/>
                  <a:gd name="T17" fmla="*/ 1527741520 h 13486"/>
                  <a:gd name="T18" fmla="*/ 1367880583 w 15887"/>
                  <a:gd name="T19" fmla="*/ 1628943174 h 13486"/>
                  <a:gd name="T20" fmla="*/ 1246945057 w 15887"/>
                  <a:gd name="T21" fmla="*/ 1675851054 h 13486"/>
                  <a:gd name="T22" fmla="*/ 1059255320 w 15887"/>
                  <a:gd name="T23" fmla="*/ 1490682099 h 13486"/>
                  <a:gd name="T24" fmla="*/ 962947501 w 15887"/>
                  <a:gd name="T25" fmla="*/ 1374578707 h 13486"/>
                  <a:gd name="T26" fmla="*/ 948170877 w 15887"/>
                  <a:gd name="T27" fmla="*/ 1337648516 h 13486"/>
                  <a:gd name="T28" fmla="*/ 575383604 w 15887"/>
                  <a:gd name="T29" fmla="*/ 1359806558 h 13486"/>
                  <a:gd name="T30" fmla="*/ 523535628 w 15887"/>
                  <a:gd name="T31" fmla="*/ 1288278791 h 13486"/>
                  <a:gd name="T32" fmla="*/ 478946175 w 15887"/>
                  <a:gd name="T33" fmla="*/ 1184615292 h 13486"/>
                  <a:gd name="T34" fmla="*/ 449392926 w 15887"/>
                  <a:gd name="T35" fmla="*/ 1137707412 h 13486"/>
                  <a:gd name="T36" fmla="*/ 451855517 w 15887"/>
                  <a:gd name="T37" fmla="*/ 1083413638 h 13486"/>
                  <a:gd name="T38" fmla="*/ 372787273 w 15887"/>
                  <a:gd name="T39" fmla="*/ 1051407496 h 13486"/>
                  <a:gd name="T40" fmla="*/ 286460507 w 15887"/>
                  <a:gd name="T41" fmla="*/ 1048816062 h 13486"/>
                  <a:gd name="T42" fmla="*/ 227224039 w 15887"/>
                  <a:gd name="T43" fmla="*/ 1019142175 h 13486"/>
                  <a:gd name="T44" fmla="*/ 96307819 w 15887"/>
                  <a:gd name="T45" fmla="*/ 982212344 h 13486"/>
                  <a:gd name="T46" fmla="*/ 41996893 w 15887"/>
                  <a:gd name="T47" fmla="*/ 935304464 h 13486"/>
                  <a:gd name="T48" fmla="*/ 2462951 w 15887"/>
                  <a:gd name="T49" fmla="*/ 868700746 h 13486"/>
                  <a:gd name="T50" fmla="*/ 19831776 w 15887"/>
                  <a:gd name="T51" fmla="*/ 834102810 h 13486"/>
                  <a:gd name="T52" fmla="*/ 51847976 w 15887"/>
                  <a:gd name="T53" fmla="*/ 809482923 h 13486"/>
                  <a:gd name="T54" fmla="*/ 83993785 w 15887"/>
                  <a:gd name="T55" fmla="*/ 752597354 h 13486"/>
                  <a:gd name="T56" fmla="*/ 74142702 w 15887"/>
                  <a:gd name="T57" fmla="*/ 658911544 h 13486"/>
                  <a:gd name="T58" fmla="*/ 153081336 w 15887"/>
                  <a:gd name="T59" fmla="*/ 532960413 h 13486"/>
                  <a:gd name="T60" fmla="*/ 283997556 w 15887"/>
                  <a:gd name="T61" fmla="*/ 439274243 h 13486"/>
                  <a:gd name="T62" fmla="*/ 380305375 w 15887"/>
                  <a:gd name="T63" fmla="*/ 458970441 h 13486"/>
                  <a:gd name="T64" fmla="*/ 402470492 w 15887"/>
                  <a:gd name="T65" fmla="*/ 429296554 h 13486"/>
                  <a:gd name="T66" fmla="*/ 414913775 w 15887"/>
                  <a:gd name="T67" fmla="*/ 394698978 h 13486"/>
                  <a:gd name="T68" fmla="*/ 434615941 w 15887"/>
                  <a:gd name="T69" fmla="*/ 350382892 h 13486"/>
                  <a:gd name="T70" fmla="*/ 434615941 w 15887"/>
                  <a:gd name="T71" fmla="*/ 328095260 h 13486"/>
                  <a:gd name="T72" fmla="*/ 506166443 w 15887"/>
                  <a:gd name="T73" fmla="*/ 246719394 h 13486"/>
                  <a:gd name="T74" fmla="*/ 518480477 w 15887"/>
                  <a:gd name="T75" fmla="*/ 175061676 h 13486"/>
                  <a:gd name="T76" fmla="*/ 604936853 w 15887"/>
                  <a:gd name="T77" fmla="*/ 96277605 h 13486"/>
                  <a:gd name="T78" fmla="*/ 622306038 w 15887"/>
                  <a:gd name="T79" fmla="*/ 64141873 h 13486"/>
                  <a:gd name="T80" fmla="*/ 644471155 w 15887"/>
                  <a:gd name="T81" fmla="*/ 41854241 h 13486"/>
                  <a:gd name="T82" fmla="*/ 686468047 w 15887"/>
                  <a:gd name="T83" fmla="*/ 37059781 h 13486"/>
                  <a:gd name="T84" fmla="*/ 723409789 w 15887"/>
                  <a:gd name="T85" fmla="*/ 56755619 h 13486"/>
                  <a:gd name="T86" fmla="*/ 772794814 w 15887"/>
                  <a:gd name="T87" fmla="*/ 44445675 h 13486"/>
                  <a:gd name="T88" fmla="*/ 812329116 w 15887"/>
                  <a:gd name="T89" fmla="*/ 19696198 h 13486"/>
                  <a:gd name="T90" fmla="*/ 1019721018 w 15887"/>
                  <a:gd name="T91" fmla="*/ 2461845 h 13486"/>
                  <a:gd name="T92" fmla="*/ 1323421100 w 15887"/>
                  <a:gd name="T93" fmla="*/ 140464100 h 13486"/>
                  <a:gd name="T94" fmla="*/ 1274035715 w 15887"/>
                  <a:gd name="T95" fmla="*/ 251643443 h 13486"/>
                  <a:gd name="T96" fmla="*/ 1284016408 w 15887"/>
                  <a:gd name="T97" fmla="*/ 308399062 h 13486"/>
                  <a:gd name="T98" fmla="*/ 1311107066 w 15887"/>
                  <a:gd name="T99" fmla="*/ 355306942 h 13486"/>
                  <a:gd name="T100" fmla="*/ 1313570017 w 15887"/>
                  <a:gd name="T101" fmla="*/ 421910660 h 13486"/>
                  <a:gd name="T102" fmla="*/ 1358029500 w 15887"/>
                  <a:gd name="T103" fmla="*/ 434220603 h 13486"/>
                  <a:gd name="T104" fmla="*/ 1466651353 w 15887"/>
                  <a:gd name="T105" fmla="*/ 382389034 h 13486"/>
                  <a:gd name="T106" fmla="*/ 1474039485 w 15887"/>
                  <a:gd name="T107" fmla="*/ 409600716 h 13486"/>
                  <a:gd name="T108" fmla="*/ 1528350412 w 15887"/>
                  <a:gd name="T109" fmla="*/ 510802010 h 13486"/>
                  <a:gd name="T110" fmla="*/ 1639434855 w 15887"/>
                  <a:gd name="T111" fmla="*/ 587383777 h 13486"/>
                  <a:gd name="T112" fmla="*/ 1688819880 w 15887"/>
                  <a:gd name="T113" fmla="*/ 663835593 h 13486"/>
                  <a:gd name="T114" fmla="*/ 1698800573 w 15887"/>
                  <a:gd name="T115" fmla="*/ 765036888 h 13486"/>
                  <a:gd name="T116" fmla="*/ 1681431748 w 15887"/>
                  <a:gd name="T117" fmla="*/ 787195290 h 13486"/>
                  <a:gd name="T118" fmla="*/ 1688819880 w 15887"/>
                  <a:gd name="T119" fmla="*/ 829178761 h 13486"/>
                  <a:gd name="T120" fmla="*/ 1772813666 w 15887"/>
                  <a:gd name="T121" fmla="*/ 920532316 h 13486"/>
                  <a:gd name="T122" fmla="*/ 1943134577 w 15887"/>
                  <a:gd name="T123" fmla="*/ 1009294436 h 13486"/>
                  <a:gd name="T124" fmla="*/ 2022202821 w 15887"/>
                  <a:gd name="T125" fmla="*/ 1021733970 h 134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887" h="13486">
                    <a:moveTo>
                      <a:pt x="15582" y="8018"/>
                    </a:moveTo>
                    <a:lnTo>
                      <a:pt x="15505" y="7942"/>
                    </a:lnTo>
                    <a:lnTo>
                      <a:pt x="15429" y="7923"/>
                    </a:lnTo>
                    <a:lnTo>
                      <a:pt x="15410" y="7999"/>
                    </a:lnTo>
                    <a:lnTo>
                      <a:pt x="15468" y="8647"/>
                    </a:lnTo>
                    <a:lnTo>
                      <a:pt x="15524" y="8894"/>
                    </a:lnTo>
                    <a:lnTo>
                      <a:pt x="15639" y="9085"/>
                    </a:lnTo>
                    <a:lnTo>
                      <a:pt x="15886" y="9199"/>
                    </a:lnTo>
                    <a:lnTo>
                      <a:pt x="15849" y="9294"/>
                    </a:lnTo>
                    <a:lnTo>
                      <a:pt x="15734" y="9466"/>
                    </a:lnTo>
                    <a:lnTo>
                      <a:pt x="15696" y="9561"/>
                    </a:lnTo>
                    <a:lnTo>
                      <a:pt x="15696" y="9656"/>
                    </a:lnTo>
                    <a:lnTo>
                      <a:pt x="15734" y="9904"/>
                    </a:lnTo>
                    <a:lnTo>
                      <a:pt x="15696" y="10075"/>
                    </a:lnTo>
                    <a:lnTo>
                      <a:pt x="15601" y="10285"/>
                    </a:lnTo>
                    <a:lnTo>
                      <a:pt x="15563" y="10476"/>
                    </a:lnTo>
                    <a:lnTo>
                      <a:pt x="15639" y="10608"/>
                    </a:lnTo>
                    <a:lnTo>
                      <a:pt x="13239" y="11123"/>
                    </a:lnTo>
                    <a:lnTo>
                      <a:pt x="13048" y="11104"/>
                    </a:lnTo>
                    <a:lnTo>
                      <a:pt x="12858" y="10970"/>
                    </a:lnTo>
                    <a:lnTo>
                      <a:pt x="12667" y="10723"/>
                    </a:lnTo>
                    <a:lnTo>
                      <a:pt x="12553" y="10647"/>
                    </a:lnTo>
                    <a:lnTo>
                      <a:pt x="12477" y="10608"/>
                    </a:lnTo>
                    <a:lnTo>
                      <a:pt x="12305" y="10704"/>
                    </a:lnTo>
                    <a:lnTo>
                      <a:pt x="12039" y="10780"/>
                    </a:lnTo>
                    <a:lnTo>
                      <a:pt x="11829" y="10818"/>
                    </a:lnTo>
                    <a:lnTo>
                      <a:pt x="11696" y="10875"/>
                    </a:lnTo>
                    <a:lnTo>
                      <a:pt x="11486" y="11066"/>
                    </a:lnTo>
                    <a:lnTo>
                      <a:pt x="11391" y="11123"/>
                    </a:lnTo>
                    <a:lnTo>
                      <a:pt x="11277" y="11123"/>
                    </a:lnTo>
                    <a:lnTo>
                      <a:pt x="11181" y="11066"/>
                    </a:lnTo>
                    <a:lnTo>
                      <a:pt x="10972" y="10894"/>
                    </a:lnTo>
                    <a:lnTo>
                      <a:pt x="10915" y="10856"/>
                    </a:lnTo>
                    <a:lnTo>
                      <a:pt x="10896" y="10799"/>
                    </a:lnTo>
                    <a:lnTo>
                      <a:pt x="10858" y="10742"/>
                    </a:lnTo>
                    <a:lnTo>
                      <a:pt x="10781" y="10704"/>
                    </a:lnTo>
                    <a:lnTo>
                      <a:pt x="10477" y="10608"/>
                    </a:lnTo>
                    <a:lnTo>
                      <a:pt x="10248" y="10608"/>
                    </a:lnTo>
                    <a:lnTo>
                      <a:pt x="10229" y="10608"/>
                    </a:lnTo>
                    <a:lnTo>
                      <a:pt x="10191" y="10723"/>
                    </a:lnTo>
                    <a:lnTo>
                      <a:pt x="10324" y="11085"/>
                    </a:lnTo>
                    <a:lnTo>
                      <a:pt x="10343" y="11218"/>
                    </a:lnTo>
                    <a:lnTo>
                      <a:pt x="10305" y="11542"/>
                    </a:lnTo>
                    <a:lnTo>
                      <a:pt x="10305" y="11656"/>
                    </a:lnTo>
                    <a:lnTo>
                      <a:pt x="10343" y="11790"/>
                    </a:lnTo>
                    <a:lnTo>
                      <a:pt x="10496" y="12037"/>
                    </a:lnTo>
                    <a:lnTo>
                      <a:pt x="10553" y="12171"/>
                    </a:lnTo>
                    <a:lnTo>
                      <a:pt x="10591" y="12323"/>
                    </a:lnTo>
                    <a:lnTo>
                      <a:pt x="10591" y="12437"/>
                    </a:lnTo>
                    <a:lnTo>
                      <a:pt x="10553" y="12571"/>
                    </a:lnTo>
                    <a:lnTo>
                      <a:pt x="10496" y="12723"/>
                    </a:lnTo>
                    <a:lnTo>
                      <a:pt x="10058" y="13447"/>
                    </a:lnTo>
                    <a:lnTo>
                      <a:pt x="10058" y="13485"/>
                    </a:lnTo>
                    <a:lnTo>
                      <a:pt x="9620" y="12933"/>
                    </a:lnTo>
                    <a:lnTo>
                      <a:pt x="9144" y="12437"/>
                    </a:lnTo>
                    <a:lnTo>
                      <a:pt x="8667" y="12056"/>
                    </a:lnTo>
                    <a:lnTo>
                      <a:pt x="8324" y="11656"/>
                    </a:lnTo>
                    <a:lnTo>
                      <a:pt x="8210" y="11561"/>
                    </a:lnTo>
                    <a:lnTo>
                      <a:pt x="8172" y="11504"/>
                    </a:lnTo>
                    <a:lnTo>
                      <a:pt x="8057" y="11085"/>
                    </a:lnTo>
                    <a:lnTo>
                      <a:pt x="8038" y="11028"/>
                    </a:lnTo>
                    <a:lnTo>
                      <a:pt x="7981" y="10970"/>
                    </a:lnTo>
                    <a:lnTo>
                      <a:pt x="7486" y="10666"/>
                    </a:lnTo>
                    <a:lnTo>
                      <a:pt x="7429" y="10608"/>
                    </a:lnTo>
                    <a:lnTo>
                      <a:pt x="7391" y="10552"/>
                    </a:lnTo>
                    <a:lnTo>
                      <a:pt x="7391" y="10494"/>
                    </a:lnTo>
                    <a:lnTo>
                      <a:pt x="7372" y="10437"/>
                    </a:lnTo>
                    <a:lnTo>
                      <a:pt x="7353" y="10380"/>
                    </a:lnTo>
                    <a:lnTo>
                      <a:pt x="7315" y="10323"/>
                    </a:lnTo>
                    <a:lnTo>
                      <a:pt x="7277" y="10266"/>
                    </a:lnTo>
                    <a:lnTo>
                      <a:pt x="7219" y="10209"/>
                    </a:lnTo>
                    <a:lnTo>
                      <a:pt x="7143" y="10171"/>
                    </a:lnTo>
                    <a:lnTo>
                      <a:pt x="7048" y="10151"/>
                    </a:lnTo>
                    <a:lnTo>
                      <a:pt x="4439" y="10494"/>
                    </a:lnTo>
                    <a:lnTo>
                      <a:pt x="4191" y="10113"/>
                    </a:lnTo>
                    <a:lnTo>
                      <a:pt x="4115" y="9999"/>
                    </a:lnTo>
                    <a:lnTo>
                      <a:pt x="4076" y="9980"/>
                    </a:lnTo>
                    <a:lnTo>
                      <a:pt x="4058" y="9961"/>
                    </a:lnTo>
                    <a:lnTo>
                      <a:pt x="4039" y="9942"/>
                    </a:lnTo>
                    <a:lnTo>
                      <a:pt x="3867" y="9694"/>
                    </a:lnTo>
                    <a:lnTo>
                      <a:pt x="3829" y="9618"/>
                    </a:lnTo>
                    <a:lnTo>
                      <a:pt x="3714" y="9199"/>
                    </a:lnTo>
                    <a:lnTo>
                      <a:pt x="3714" y="9161"/>
                    </a:lnTo>
                    <a:lnTo>
                      <a:pt x="3695" y="9142"/>
                    </a:lnTo>
                    <a:lnTo>
                      <a:pt x="3581" y="9066"/>
                    </a:lnTo>
                    <a:lnTo>
                      <a:pt x="3524" y="9008"/>
                    </a:lnTo>
                    <a:lnTo>
                      <a:pt x="3486" y="8932"/>
                    </a:lnTo>
                    <a:lnTo>
                      <a:pt x="3467" y="8856"/>
                    </a:lnTo>
                    <a:lnTo>
                      <a:pt x="3467" y="8780"/>
                    </a:lnTo>
                    <a:lnTo>
                      <a:pt x="3486" y="8723"/>
                    </a:lnTo>
                    <a:lnTo>
                      <a:pt x="3562" y="8532"/>
                    </a:lnTo>
                    <a:lnTo>
                      <a:pt x="3562" y="8456"/>
                    </a:lnTo>
                    <a:lnTo>
                      <a:pt x="3543" y="8399"/>
                    </a:lnTo>
                    <a:lnTo>
                      <a:pt x="3486" y="8361"/>
                    </a:lnTo>
                    <a:lnTo>
                      <a:pt x="3372" y="8323"/>
                    </a:lnTo>
                    <a:lnTo>
                      <a:pt x="3238" y="8209"/>
                    </a:lnTo>
                    <a:lnTo>
                      <a:pt x="2991" y="8075"/>
                    </a:lnTo>
                    <a:lnTo>
                      <a:pt x="2934" y="8075"/>
                    </a:lnTo>
                    <a:lnTo>
                      <a:pt x="2876" y="8114"/>
                    </a:lnTo>
                    <a:lnTo>
                      <a:pt x="2820" y="8151"/>
                    </a:lnTo>
                    <a:lnTo>
                      <a:pt x="2762" y="8170"/>
                    </a:lnTo>
                    <a:lnTo>
                      <a:pt x="2686" y="8190"/>
                    </a:lnTo>
                    <a:lnTo>
                      <a:pt x="2629" y="8190"/>
                    </a:lnTo>
                    <a:lnTo>
                      <a:pt x="2210" y="8094"/>
                    </a:lnTo>
                    <a:lnTo>
                      <a:pt x="2077" y="8094"/>
                    </a:lnTo>
                    <a:lnTo>
                      <a:pt x="2019" y="8056"/>
                    </a:lnTo>
                    <a:lnTo>
                      <a:pt x="1962" y="7999"/>
                    </a:lnTo>
                    <a:lnTo>
                      <a:pt x="1886" y="7961"/>
                    </a:lnTo>
                    <a:lnTo>
                      <a:pt x="1753" y="7865"/>
                    </a:lnTo>
                    <a:lnTo>
                      <a:pt x="1562" y="7809"/>
                    </a:lnTo>
                    <a:lnTo>
                      <a:pt x="1372" y="7713"/>
                    </a:lnTo>
                    <a:lnTo>
                      <a:pt x="1067" y="7618"/>
                    </a:lnTo>
                    <a:lnTo>
                      <a:pt x="953" y="7599"/>
                    </a:lnTo>
                    <a:lnTo>
                      <a:pt x="743" y="7580"/>
                    </a:lnTo>
                    <a:lnTo>
                      <a:pt x="686" y="7580"/>
                    </a:lnTo>
                    <a:lnTo>
                      <a:pt x="629" y="7561"/>
                    </a:lnTo>
                    <a:lnTo>
                      <a:pt x="572" y="7523"/>
                    </a:lnTo>
                    <a:lnTo>
                      <a:pt x="514" y="7466"/>
                    </a:lnTo>
                    <a:lnTo>
                      <a:pt x="324" y="7218"/>
                    </a:lnTo>
                    <a:lnTo>
                      <a:pt x="286" y="7161"/>
                    </a:lnTo>
                    <a:lnTo>
                      <a:pt x="209" y="6971"/>
                    </a:lnTo>
                    <a:lnTo>
                      <a:pt x="172" y="6913"/>
                    </a:lnTo>
                    <a:lnTo>
                      <a:pt x="95" y="6799"/>
                    </a:lnTo>
                    <a:lnTo>
                      <a:pt x="19" y="6704"/>
                    </a:lnTo>
                    <a:lnTo>
                      <a:pt x="0" y="6646"/>
                    </a:lnTo>
                    <a:lnTo>
                      <a:pt x="57" y="6590"/>
                    </a:lnTo>
                    <a:lnTo>
                      <a:pt x="114" y="6551"/>
                    </a:lnTo>
                    <a:lnTo>
                      <a:pt x="153" y="6494"/>
                    </a:lnTo>
                    <a:lnTo>
                      <a:pt x="153" y="6437"/>
                    </a:lnTo>
                    <a:lnTo>
                      <a:pt x="172" y="6380"/>
                    </a:lnTo>
                    <a:lnTo>
                      <a:pt x="229" y="6304"/>
                    </a:lnTo>
                    <a:lnTo>
                      <a:pt x="286" y="6265"/>
                    </a:lnTo>
                    <a:lnTo>
                      <a:pt x="343" y="6247"/>
                    </a:lnTo>
                    <a:lnTo>
                      <a:pt x="400" y="6247"/>
                    </a:lnTo>
                    <a:lnTo>
                      <a:pt x="458" y="6228"/>
                    </a:lnTo>
                    <a:lnTo>
                      <a:pt x="514" y="6209"/>
                    </a:lnTo>
                    <a:lnTo>
                      <a:pt x="553" y="6133"/>
                    </a:lnTo>
                    <a:lnTo>
                      <a:pt x="610" y="5999"/>
                    </a:lnTo>
                    <a:lnTo>
                      <a:pt x="648" y="5808"/>
                    </a:lnTo>
                    <a:lnTo>
                      <a:pt x="648" y="5713"/>
                    </a:lnTo>
                    <a:lnTo>
                      <a:pt x="648" y="5618"/>
                    </a:lnTo>
                    <a:lnTo>
                      <a:pt x="590" y="5313"/>
                    </a:lnTo>
                    <a:lnTo>
                      <a:pt x="572" y="5199"/>
                    </a:lnTo>
                    <a:lnTo>
                      <a:pt x="572" y="5085"/>
                    </a:lnTo>
                    <a:lnTo>
                      <a:pt x="590" y="5009"/>
                    </a:lnTo>
                    <a:lnTo>
                      <a:pt x="629" y="4932"/>
                    </a:lnTo>
                    <a:lnTo>
                      <a:pt x="1048" y="4533"/>
                    </a:lnTo>
                    <a:lnTo>
                      <a:pt x="1143" y="4361"/>
                    </a:lnTo>
                    <a:lnTo>
                      <a:pt x="1181" y="4113"/>
                    </a:lnTo>
                    <a:lnTo>
                      <a:pt x="1696" y="3580"/>
                    </a:lnTo>
                    <a:lnTo>
                      <a:pt x="1867" y="3466"/>
                    </a:lnTo>
                    <a:lnTo>
                      <a:pt x="1962" y="3427"/>
                    </a:lnTo>
                    <a:lnTo>
                      <a:pt x="2058" y="3409"/>
                    </a:lnTo>
                    <a:lnTo>
                      <a:pt x="2191" y="3390"/>
                    </a:lnTo>
                    <a:lnTo>
                      <a:pt x="2305" y="3409"/>
                    </a:lnTo>
                    <a:lnTo>
                      <a:pt x="2439" y="3446"/>
                    </a:lnTo>
                    <a:lnTo>
                      <a:pt x="2800" y="3446"/>
                    </a:lnTo>
                    <a:lnTo>
                      <a:pt x="2857" y="3485"/>
                    </a:lnTo>
                    <a:lnTo>
                      <a:pt x="2934" y="3542"/>
                    </a:lnTo>
                    <a:lnTo>
                      <a:pt x="2972" y="3504"/>
                    </a:lnTo>
                    <a:lnTo>
                      <a:pt x="2991" y="3446"/>
                    </a:lnTo>
                    <a:lnTo>
                      <a:pt x="3010" y="3390"/>
                    </a:lnTo>
                    <a:lnTo>
                      <a:pt x="3048" y="3332"/>
                    </a:lnTo>
                    <a:lnTo>
                      <a:pt x="3105" y="3313"/>
                    </a:lnTo>
                    <a:lnTo>
                      <a:pt x="3143" y="3275"/>
                    </a:lnTo>
                    <a:lnTo>
                      <a:pt x="3143" y="3218"/>
                    </a:lnTo>
                    <a:lnTo>
                      <a:pt x="3162" y="3161"/>
                    </a:lnTo>
                    <a:lnTo>
                      <a:pt x="3162" y="3104"/>
                    </a:lnTo>
                    <a:lnTo>
                      <a:pt x="3201" y="3046"/>
                    </a:lnTo>
                    <a:lnTo>
                      <a:pt x="3257" y="2989"/>
                    </a:lnTo>
                    <a:lnTo>
                      <a:pt x="3333" y="2875"/>
                    </a:lnTo>
                    <a:lnTo>
                      <a:pt x="3372" y="2818"/>
                    </a:lnTo>
                    <a:lnTo>
                      <a:pt x="3372" y="2761"/>
                    </a:lnTo>
                    <a:lnTo>
                      <a:pt x="3353" y="2704"/>
                    </a:lnTo>
                    <a:lnTo>
                      <a:pt x="3333" y="2666"/>
                    </a:lnTo>
                    <a:lnTo>
                      <a:pt x="3296" y="2608"/>
                    </a:lnTo>
                    <a:lnTo>
                      <a:pt x="3296" y="2589"/>
                    </a:lnTo>
                    <a:lnTo>
                      <a:pt x="3315" y="2570"/>
                    </a:lnTo>
                    <a:lnTo>
                      <a:pt x="3353" y="2532"/>
                    </a:lnTo>
                    <a:lnTo>
                      <a:pt x="3562" y="2437"/>
                    </a:lnTo>
                    <a:lnTo>
                      <a:pt x="3619" y="2399"/>
                    </a:lnTo>
                    <a:lnTo>
                      <a:pt x="3638" y="2380"/>
                    </a:lnTo>
                    <a:lnTo>
                      <a:pt x="3886" y="1961"/>
                    </a:lnTo>
                    <a:lnTo>
                      <a:pt x="3905" y="1904"/>
                    </a:lnTo>
                    <a:lnTo>
                      <a:pt x="3886" y="1770"/>
                    </a:lnTo>
                    <a:lnTo>
                      <a:pt x="3886" y="1713"/>
                    </a:lnTo>
                    <a:lnTo>
                      <a:pt x="3905" y="1599"/>
                    </a:lnTo>
                    <a:lnTo>
                      <a:pt x="3962" y="1409"/>
                    </a:lnTo>
                    <a:lnTo>
                      <a:pt x="4000" y="1351"/>
                    </a:lnTo>
                    <a:lnTo>
                      <a:pt x="4058" y="1313"/>
                    </a:lnTo>
                    <a:lnTo>
                      <a:pt x="4362" y="1123"/>
                    </a:lnTo>
                    <a:lnTo>
                      <a:pt x="4439" y="1065"/>
                    </a:lnTo>
                    <a:lnTo>
                      <a:pt x="4496" y="1008"/>
                    </a:lnTo>
                    <a:lnTo>
                      <a:pt x="4667" y="743"/>
                    </a:lnTo>
                    <a:lnTo>
                      <a:pt x="4724" y="686"/>
                    </a:lnTo>
                    <a:lnTo>
                      <a:pt x="4762" y="648"/>
                    </a:lnTo>
                    <a:lnTo>
                      <a:pt x="4801" y="609"/>
                    </a:lnTo>
                    <a:lnTo>
                      <a:pt x="4819" y="552"/>
                    </a:lnTo>
                    <a:lnTo>
                      <a:pt x="4801" y="495"/>
                    </a:lnTo>
                    <a:lnTo>
                      <a:pt x="4743" y="381"/>
                    </a:lnTo>
                    <a:lnTo>
                      <a:pt x="4724" y="343"/>
                    </a:lnTo>
                    <a:lnTo>
                      <a:pt x="4762" y="305"/>
                    </a:lnTo>
                    <a:lnTo>
                      <a:pt x="4915" y="343"/>
                    </a:lnTo>
                    <a:lnTo>
                      <a:pt x="4972" y="323"/>
                    </a:lnTo>
                    <a:lnTo>
                      <a:pt x="5010" y="286"/>
                    </a:lnTo>
                    <a:lnTo>
                      <a:pt x="5086" y="247"/>
                    </a:lnTo>
                    <a:lnTo>
                      <a:pt x="5143" y="247"/>
                    </a:lnTo>
                    <a:lnTo>
                      <a:pt x="5238" y="247"/>
                    </a:lnTo>
                    <a:lnTo>
                      <a:pt x="5296" y="286"/>
                    </a:lnTo>
                    <a:lnTo>
                      <a:pt x="5353" y="343"/>
                    </a:lnTo>
                    <a:lnTo>
                      <a:pt x="5372" y="400"/>
                    </a:lnTo>
                    <a:lnTo>
                      <a:pt x="5429" y="438"/>
                    </a:lnTo>
                    <a:lnTo>
                      <a:pt x="5505" y="457"/>
                    </a:lnTo>
                    <a:lnTo>
                      <a:pt x="5581" y="438"/>
                    </a:lnTo>
                    <a:lnTo>
                      <a:pt x="5639" y="381"/>
                    </a:lnTo>
                    <a:lnTo>
                      <a:pt x="5715" y="286"/>
                    </a:lnTo>
                    <a:lnTo>
                      <a:pt x="5772" y="247"/>
                    </a:lnTo>
                    <a:lnTo>
                      <a:pt x="5829" y="247"/>
                    </a:lnTo>
                    <a:lnTo>
                      <a:pt x="5962" y="343"/>
                    </a:lnTo>
                    <a:lnTo>
                      <a:pt x="6000" y="362"/>
                    </a:lnTo>
                    <a:lnTo>
                      <a:pt x="6057" y="323"/>
                    </a:lnTo>
                    <a:lnTo>
                      <a:pt x="6134" y="228"/>
                    </a:lnTo>
                    <a:lnTo>
                      <a:pt x="6191" y="191"/>
                    </a:lnTo>
                    <a:lnTo>
                      <a:pt x="6267" y="152"/>
                    </a:lnTo>
                    <a:lnTo>
                      <a:pt x="6381" y="133"/>
                    </a:lnTo>
                    <a:lnTo>
                      <a:pt x="7467" y="57"/>
                    </a:lnTo>
                    <a:lnTo>
                      <a:pt x="7715" y="19"/>
                    </a:lnTo>
                    <a:lnTo>
                      <a:pt x="7772" y="0"/>
                    </a:lnTo>
                    <a:lnTo>
                      <a:pt x="7867" y="19"/>
                    </a:lnTo>
                    <a:lnTo>
                      <a:pt x="8782" y="743"/>
                    </a:lnTo>
                    <a:lnTo>
                      <a:pt x="9144" y="913"/>
                    </a:lnTo>
                    <a:lnTo>
                      <a:pt x="9486" y="1028"/>
                    </a:lnTo>
                    <a:lnTo>
                      <a:pt x="9696" y="1065"/>
                    </a:lnTo>
                    <a:lnTo>
                      <a:pt x="10210" y="1084"/>
                    </a:lnTo>
                    <a:lnTo>
                      <a:pt x="10096" y="1256"/>
                    </a:lnTo>
                    <a:lnTo>
                      <a:pt x="9943" y="1446"/>
                    </a:lnTo>
                    <a:lnTo>
                      <a:pt x="9886" y="1523"/>
                    </a:lnTo>
                    <a:lnTo>
                      <a:pt x="9867" y="1599"/>
                    </a:lnTo>
                    <a:lnTo>
                      <a:pt x="9829" y="1942"/>
                    </a:lnTo>
                    <a:lnTo>
                      <a:pt x="9829" y="1999"/>
                    </a:lnTo>
                    <a:lnTo>
                      <a:pt x="9848" y="2113"/>
                    </a:lnTo>
                    <a:lnTo>
                      <a:pt x="9867" y="2266"/>
                    </a:lnTo>
                    <a:lnTo>
                      <a:pt x="9886" y="2323"/>
                    </a:lnTo>
                    <a:lnTo>
                      <a:pt x="9906" y="2380"/>
                    </a:lnTo>
                    <a:lnTo>
                      <a:pt x="9943" y="2437"/>
                    </a:lnTo>
                    <a:lnTo>
                      <a:pt x="10058" y="2570"/>
                    </a:lnTo>
                    <a:lnTo>
                      <a:pt x="10077" y="2589"/>
                    </a:lnTo>
                    <a:lnTo>
                      <a:pt x="10096" y="2608"/>
                    </a:lnTo>
                    <a:lnTo>
                      <a:pt x="10115" y="2742"/>
                    </a:lnTo>
                    <a:lnTo>
                      <a:pt x="10134" y="2818"/>
                    </a:lnTo>
                    <a:lnTo>
                      <a:pt x="10153" y="2932"/>
                    </a:lnTo>
                    <a:lnTo>
                      <a:pt x="10134" y="3028"/>
                    </a:lnTo>
                    <a:lnTo>
                      <a:pt x="10115" y="3142"/>
                    </a:lnTo>
                    <a:lnTo>
                      <a:pt x="10134" y="3256"/>
                    </a:lnTo>
                    <a:lnTo>
                      <a:pt x="10172" y="3313"/>
                    </a:lnTo>
                    <a:lnTo>
                      <a:pt x="10229" y="3332"/>
                    </a:lnTo>
                    <a:lnTo>
                      <a:pt x="10363" y="3370"/>
                    </a:lnTo>
                    <a:lnTo>
                      <a:pt x="10419" y="3370"/>
                    </a:lnTo>
                    <a:lnTo>
                      <a:pt x="10477" y="3351"/>
                    </a:lnTo>
                    <a:lnTo>
                      <a:pt x="10591" y="3294"/>
                    </a:lnTo>
                    <a:lnTo>
                      <a:pt x="10781" y="3256"/>
                    </a:lnTo>
                    <a:lnTo>
                      <a:pt x="11201" y="2989"/>
                    </a:lnTo>
                    <a:lnTo>
                      <a:pt x="11258" y="2970"/>
                    </a:lnTo>
                    <a:lnTo>
                      <a:pt x="11315" y="2951"/>
                    </a:lnTo>
                    <a:lnTo>
                      <a:pt x="11372" y="2970"/>
                    </a:lnTo>
                    <a:lnTo>
                      <a:pt x="11391" y="2989"/>
                    </a:lnTo>
                    <a:lnTo>
                      <a:pt x="11391" y="3009"/>
                    </a:lnTo>
                    <a:lnTo>
                      <a:pt x="11391" y="3065"/>
                    </a:lnTo>
                    <a:lnTo>
                      <a:pt x="11372" y="3161"/>
                    </a:lnTo>
                    <a:lnTo>
                      <a:pt x="11391" y="3294"/>
                    </a:lnTo>
                    <a:lnTo>
                      <a:pt x="11448" y="3466"/>
                    </a:lnTo>
                    <a:lnTo>
                      <a:pt x="11486" y="3542"/>
                    </a:lnTo>
                    <a:lnTo>
                      <a:pt x="11696" y="3827"/>
                    </a:lnTo>
                    <a:lnTo>
                      <a:pt x="11791" y="3942"/>
                    </a:lnTo>
                    <a:lnTo>
                      <a:pt x="12096" y="4152"/>
                    </a:lnTo>
                    <a:lnTo>
                      <a:pt x="12305" y="4361"/>
                    </a:lnTo>
                    <a:lnTo>
                      <a:pt x="12363" y="4399"/>
                    </a:lnTo>
                    <a:lnTo>
                      <a:pt x="12591" y="4494"/>
                    </a:lnTo>
                    <a:lnTo>
                      <a:pt x="12648" y="4533"/>
                    </a:lnTo>
                    <a:lnTo>
                      <a:pt x="12762" y="4647"/>
                    </a:lnTo>
                    <a:lnTo>
                      <a:pt x="12972" y="4913"/>
                    </a:lnTo>
                    <a:lnTo>
                      <a:pt x="13010" y="4970"/>
                    </a:lnTo>
                    <a:lnTo>
                      <a:pt x="13029" y="5009"/>
                    </a:lnTo>
                    <a:lnTo>
                      <a:pt x="13029" y="5123"/>
                    </a:lnTo>
                    <a:lnTo>
                      <a:pt x="13029" y="5199"/>
                    </a:lnTo>
                    <a:lnTo>
                      <a:pt x="13125" y="5485"/>
                    </a:lnTo>
                    <a:lnTo>
                      <a:pt x="13143" y="5713"/>
                    </a:lnTo>
                    <a:lnTo>
                      <a:pt x="13125" y="5847"/>
                    </a:lnTo>
                    <a:lnTo>
                      <a:pt x="13106" y="5904"/>
                    </a:lnTo>
                    <a:lnTo>
                      <a:pt x="13106" y="5923"/>
                    </a:lnTo>
                    <a:lnTo>
                      <a:pt x="13086" y="5961"/>
                    </a:lnTo>
                    <a:lnTo>
                      <a:pt x="13048" y="6018"/>
                    </a:lnTo>
                    <a:lnTo>
                      <a:pt x="12991" y="6056"/>
                    </a:lnTo>
                    <a:lnTo>
                      <a:pt x="12972" y="6075"/>
                    </a:lnTo>
                    <a:lnTo>
                      <a:pt x="12972" y="6094"/>
                    </a:lnTo>
                    <a:lnTo>
                      <a:pt x="12953" y="6133"/>
                    </a:lnTo>
                    <a:lnTo>
                      <a:pt x="12953" y="6189"/>
                    </a:lnTo>
                    <a:lnTo>
                      <a:pt x="12972" y="6265"/>
                    </a:lnTo>
                    <a:lnTo>
                      <a:pt x="13029" y="6399"/>
                    </a:lnTo>
                    <a:lnTo>
                      <a:pt x="13086" y="6456"/>
                    </a:lnTo>
                    <a:lnTo>
                      <a:pt x="13162" y="6494"/>
                    </a:lnTo>
                    <a:lnTo>
                      <a:pt x="13220" y="6514"/>
                    </a:lnTo>
                    <a:lnTo>
                      <a:pt x="13258" y="6551"/>
                    </a:lnTo>
                    <a:lnTo>
                      <a:pt x="13677" y="7104"/>
                    </a:lnTo>
                    <a:lnTo>
                      <a:pt x="13753" y="7180"/>
                    </a:lnTo>
                    <a:lnTo>
                      <a:pt x="14115" y="7504"/>
                    </a:lnTo>
                    <a:lnTo>
                      <a:pt x="14191" y="7523"/>
                    </a:lnTo>
                    <a:lnTo>
                      <a:pt x="14934" y="7789"/>
                    </a:lnTo>
                    <a:lnTo>
                      <a:pt x="14991" y="7789"/>
                    </a:lnTo>
                    <a:lnTo>
                      <a:pt x="15410" y="7751"/>
                    </a:lnTo>
                    <a:lnTo>
                      <a:pt x="15468" y="7751"/>
                    </a:lnTo>
                    <a:lnTo>
                      <a:pt x="15524" y="7770"/>
                    </a:lnTo>
                    <a:lnTo>
                      <a:pt x="15563" y="7789"/>
                    </a:lnTo>
                    <a:lnTo>
                      <a:pt x="15601" y="7885"/>
                    </a:lnTo>
                    <a:lnTo>
                      <a:pt x="15582" y="8018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1" name="Freeform 8">
                <a:extLst>
                  <a:ext uri="{FF2B5EF4-FFF2-40B4-BE49-F238E27FC236}">
                    <a16:creationId xmlns:a16="http://schemas.microsoft.com/office/drawing/2014/main" id="{BC2FA0F0-9136-A941-9B5A-C7CC03DDF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3988" y="11609388"/>
                <a:ext cx="4340225" cy="3668712"/>
              </a:xfrm>
              <a:custGeom>
                <a:avLst/>
                <a:gdLst>
                  <a:gd name="T0" fmla="*/ 1229014725 w 12058"/>
                  <a:gd name="T1" fmla="*/ 481356828 h 10192"/>
                  <a:gd name="T2" fmla="*/ 1295608995 w 12058"/>
                  <a:gd name="T3" fmla="*/ 449223202 h 10192"/>
                  <a:gd name="T4" fmla="*/ 1352356591 w 12058"/>
                  <a:gd name="T5" fmla="*/ 508437336 h 10192"/>
                  <a:gd name="T6" fmla="*/ 1423874198 w 12058"/>
                  <a:gd name="T7" fmla="*/ 607170396 h 10192"/>
                  <a:gd name="T8" fmla="*/ 1374641188 w 12058"/>
                  <a:gd name="T9" fmla="*/ 619479947 h 10192"/>
                  <a:gd name="T10" fmla="*/ 1352356591 w 12058"/>
                  <a:gd name="T11" fmla="*/ 656537106 h 10192"/>
                  <a:gd name="T12" fmla="*/ 1352356591 w 12058"/>
                  <a:gd name="T13" fmla="*/ 718213007 h 10192"/>
                  <a:gd name="T14" fmla="*/ 1409104187 w 12058"/>
                  <a:gd name="T15" fmla="*/ 747884867 h 10192"/>
                  <a:gd name="T16" fmla="*/ 1485674711 w 12058"/>
                  <a:gd name="T17" fmla="*/ 797251577 h 10192"/>
                  <a:gd name="T18" fmla="*/ 1562115655 w 12058"/>
                  <a:gd name="T19" fmla="*/ 849080053 h 10192"/>
                  <a:gd name="T20" fmla="*/ 1507829728 w 12058"/>
                  <a:gd name="T21" fmla="*/ 908293828 h 10192"/>
                  <a:gd name="T22" fmla="*/ 1468313451 w 12058"/>
                  <a:gd name="T23" fmla="*/ 1049008299 h 10192"/>
                  <a:gd name="T24" fmla="*/ 1517676402 w 12058"/>
                  <a:gd name="T25" fmla="*/ 1073626681 h 10192"/>
                  <a:gd name="T26" fmla="*/ 1502906391 w 12058"/>
                  <a:gd name="T27" fmla="*/ 1122993391 h 10192"/>
                  <a:gd name="T28" fmla="*/ 1470904700 w 12058"/>
                  <a:gd name="T29" fmla="*/ 1142817826 h 10192"/>
                  <a:gd name="T30" fmla="*/ 1394334176 w 12058"/>
                  <a:gd name="T31" fmla="*/ 1128046509 h 10192"/>
                  <a:gd name="T32" fmla="*/ 1322816569 w 12058"/>
                  <a:gd name="T33" fmla="*/ 1113145966 h 10192"/>
                  <a:gd name="T34" fmla="*/ 1191960117 w 12058"/>
                  <a:gd name="T35" fmla="*/ 984870632 h 10192"/>
                  <a:gd name="T36" fmla="*/ 1137674189 w 12058"/>
                  <a:gd name="T37" fmla="*/ 1046546533 h 10192"/>
                  <a:gd name="T38" fmla="*/ 1051256991 w 12058"/>
                  <a:gd name="T39" fmla="*/ 1078680159 h 10192"/>
                  <a:gd name="T40" fmla="*/ 979739384 w 12058"/>
                  <a:gd name="T41" fmla="*/ 1132840816 h 10192"/>
                  <a:gd name="T42" fmla="*/ 903168859 w 12058"/>
                  <a:gd name="T43" fmla="*/ 1320459871 h 10192"/>
                  <a:gd name="T44" fmla="*/ 831651252 w 12058"/>
                  <a:gd name="T45" fmla="*/ 1258783970 h 10192"/>
                  <a:gd name="T46" fmla="*/ 806905347 w 12058"/>
                  <a:gd name="T47" fmla="*/ 1179874985 h 10192"/>
                  <a:gd name="T48" fmla="*/ 784750330 w 12058"/>
                  <a:gd name="T49" fmla="*/ 1128046509 h 10192"/>
                  <a:gd name="T50" fmla="*/ 537936658 w 12058"/>
                  <a:gd name="T51" fmla="*/ 940427454 h 10192"/>
                  <a:gd name="T52" fmla="*/ 535474989 w 12058"/>
                  <a:gd name="T53" fmla="*/ 878622328 h 10192"/>
                  <a:gd name="T54" fmla="*/ 528090344 w 12058"/>
                  <a:gd name="T55" fmla="*/ 831846970 h 10192"/>
                  <a:gd name="T56" fmla="*/ 476265725 w 12058"/>
                  <a:gd name="T57" fmla="*/ 794789451 h 10192"/>
                  <a:gd name="T58" fmla="*/ 431826471 w 12058"/>
                  <a:gd name="T59" fmla="*/ 740499209 h 10192"/>
                  <a:gd name="T60" fmla="*/ 384925549 w 12058"/>
                  <a:gd name="T61" fmla="*/ 688670732 h 10192"/>
                  <a:gd name="T62" fmla="*/ 162858142 w 12058"/>
                  <a:gd name="T63" fmla="*/ 508437336 h 10192"/>
                  <a:gd name="T64" fmla="*/ 0 w 12058"/>
                  <a:gd name="T65" fmla="*/ 385085534 h 10192"/>
                  <a:gd name="T66" fmla="*/ 263915412 w 12058"/>
                  <a:gd name="T67" fmla="*/ 308638676 h 10192"/>
                  <a:gd name="T68" fmla="*/ 293585014 w 12058"/>
                  <a:gd name="T69" fmla="*/ 293737773 h 10192"/>
                  <a:gd name="T70" fmla="*/ 306022937 w 12058"/>
                  <a:gd name="T71" fmla="*/ 244371423 h 10192"/>
                  <a:gd name="T72" fmla="*/ 333100930 w 12058"/>
                  <a:gd name="T73" fmla="*/ 219752681 h 10192"/>
                  <a:gd name="T74" fmla="*/ 357847196 w 12058"/>
                  <a:gd name="T75" fmla="*/ 209905256 h 10192"/>
                  <a:gd name="T76" fmla="*/ 345538853 w 12058"/>
                  <a:gd name="T77" fmla="*/ 180233396 h 10192"/>
                  <a:gd name="T78" fmla="*/ 350332610 w 12058"/>
                  <a:gd name="T79" fmla="*/ 155485428 h 10192"/>
                  <a:gd name="T80" fmla="*/ 394771863 w 12058"/>
                  <a:gd name="T81" fmla="*/ 98733060 h 10192"/>
                  <a:gd name="T82" fmla="*/ 856267937 w 12058"/>
                  <a:gd name="T83" fmla="*/ 2591352 h 10192"/>
                  <a:gd name="T84" fmla="*/ 878552534 w 12058"/>
                  <a:gd name="T85" fmla="*/ 22286202 h 10192"/>
                  <a:gd name="T86" fmla="*/ 888399208 w 12058"/>
                  <a:gd name="T87" fmla="*/ 44442817 h 10192"/>
                  <a:gd name="T88" fmla="*/ 900707191 w 12058"/>
                  <a:gd name="T89" fmla="*/ 66729019 h 10192"/>
                  <a:gd name="T90" fmla="*/ 974686466 w 12058"/>
                  <a:gd name="T91" fmla="*/ 121019621 h 10192"/>
                  <a:gd name="T92" fmla="*/ 1009279406 w 12058"/>
                  <a:gd name="T93" fmla="*/ 195004713 h 10192"/>
                  <a:gd name="T94" fmla="*/ 1177190106 w 12058"/>
                  <a:gd name="T95" fmla="*/ 360467152 h 10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058" h="10192">
                    <a:moveTo>
                      <a:pt x="9524" y="3334"/>
                    </a:moveTo>
                    <a:lnTo>
                      <a:pt x="9467" y="3562"/>
                    </a:lnTo>
                    <a:lnTo>
                      <a:pt x="9486" y="3715"/>
                    </a:lnTo>
                    <a:lnTo>
                      <a:pt x="9600" y="3696"/>
                    </a:lnTo>
                    <a:lnTo>
                      <a:pt x="9829" y="3525"/>
                    </a:lnTo>
                    <a:lnTo>
                      <a:pt x="10000" y="3467"/>
                    </a:lnTo>
                    <a:lnTo>
                      <a:pt x="10133" y="3505"/>
                    </a:lnTo>
                    <a:lnTo>
                      <a:pt x="10229" y="3620"/>
                    </a:lnTo>
                    <a:lnTo>
                      <a:pt x="10438" y="3924"/>
                    </a:lnTo>
                    <a:lnTo>
                      <a:pt x="10895" y="4419"/>
                    </a:lnTo>
                    <a:lnTo>
                      <a:pt x="10990" y="4553"/>
                    </a:lnTo>
                    <a:lnTo>
                      <a:pt x="10990" y="4686"/>
                    </a:lnTo>
                    <a:lnTo>
                      <a:pt x="10838" y="4763"/>
                    </a:lnTo>
                    <a:lnTo>
                      <a:pt x="10705" y="4781"/>
                    </a:lnTo>
                    <a:lnTo>
                      <a:pt x="10610" y="4781"/>
                    </a:lnTo>
                    <a:lnTo>
                      <a:pt x="10552" y="4820"/>
                    </a:lnTo>
                    <a:lnTo>
                      <a:pt x="10476" y="4972"/>
                    </a:lnTo>
                    <a:lnTo>
                      <a:pt x="10438" y="5067"/>
                    </a:lnTo>
                    <a:lnTo>
                      <a:pt x="10438" y="5486"/>
                    </a:lnTo>
                    <a:lnTo>
                      <a:pt x="10419" y="5524"/>
                    </a:lnTo>
                    <a:lnTo>
                      <a:pt x="10438" y="5543"/>
                    </a:lnTo>
                    <a:lnTo>
                      <a:pt x="10495" y="5601"/>
                    </a:lnTo>
                    <a:lnTo>
                      <a:pt x="10533" y="5638"/>
                    </a:lnTo>
                    <a:lnTo>
                      <a:pt x="10876" y="5772"/>
                    </a:lnTo>
                    <a:lnTo>
                      <a:pt x="11009" y="5848"/>
                    </a:lnTo>
                    <a:lnTo>
                      <a:pt x="11257" y="6058"/>
                    </a:lnTo>
                    <a:lnTo>
                      <a:pt x="11467" y="6153"/>
                    </a:lnTo>
                    <a:lnTo>
                      <a:pt x="11752" y="6248"/>
                    </a:lnTo>
                    <a:lnTo>
                      <a:pt x="11981" y="6344"/>
                    </a:lnTo>
                    <a:lnTo>
                      <a:pt x="12057" y="6553"/>
                    </a:lnTo>
                    <a:lnTo>
                      <a:pt x="11962" y="6667"/>
                    </a:lnTo>
                    <a:lnTo>
                      <a:pt x="11714" y="6877"/>
                    </a:lnTo>
                    <a:lnTo>
                      <a:pt x="11638" y="7010"/>
                    </a:lnTo>
                    <a:lnTo>
                      <a:pt x="11276" y="7829"/>
                    </a:lnTo>
                    <a:lnTo>
                      <a:pt x="11276" y="7982"/>
                    </a:lnTo>
                    <a:lnTo>
                      <a:pt x="11333" y="8096"/>
                    </a:lnTo>
                    <a:lnTo>
                      <a:pt x="11448" y="8172"/>
                    </a:lnTo>
                    <a:lnTo>
                      <a:pt x="11600" y="8229"/>
                    </a:lnTo>
                    <a:lnTo>
                      <a:pt x="11714" y="8286"/>
                    </a:lnTo>
                    <a:lnTo>
                      <a:pt x="11752" y="8420"/>
                    </a:lnTo>
                    <a:lnTo>
                      <a:pt x="11714" y="8553"/>
                    </a:lnTo>
                    <a:lnTo>
                      <a:pt x="11600" y="8667"/>
                    </a:lnTo>
                    <a:lnTo>
                      <a:pt x="11467" y="8782"/>
                    </a:lnTo>
                    <a:lnTo>
                      <a:pt x="11371" y="8820"/>
                    </a:lnTo>
                    <a:lnTo>
                      <a:pt x="11353" y="8820"/>
                    </a:lnTo>
                    <a:lnTo>
                      <a:pt x="11238" y="8820"/>
                    </a:lnTo>
                    <a:lnTo>
                      <a:pt x="10895" y="8725"/>
                    </a:lnTo>
                    <a:lnTo>
                      <a:pt x="10762" y="8706"/>
                    </a:lnTo>
                    <a:lnTo>
                      <a:pt x="10438" y="8743"/>
                    </a:lnTo>
                    <a:lnTo>
                      <a:pt x="10305" y="8706"/>
                    </a:lnTo>
                    <a:lnTo>
                      <a:pt x="10210" y="8591"/>
                    </a:lnTo>
                    <a:lnTo>
                      <a:pt x="9733" y="7810"/>
                    </a:lnTo>
                    <a:lnTo>
                      <a:pt x="9504" y="7639"/>
                    </a:lnTo>
                    <a:lnTo>
                      <a:pt x="9200" y="7601"/>
                    </a:lnTo>
                    <a:lnTo>
                      <a:pt x="9028" y="7715"/>
                    </a:lnTo>
                    <a:lnTo>
                      <a:pt x="8914" y="7905"/>
                    </a:lnTo>
                    <a:lnTo>
                      <a:pt x="8781" y="8077"/>
                    </a:lnTo>
                    <a:lnTo>
                      <a:pt x="8552" y="8153"/>
                    </a:lnTo>
                    <a:lnTo>
                      <a:pt x="8305" y="8191"/>
                    </a:lnTo>
                    <a:lnTo>
                      <a:pt x="8114" y="8325"/>
                    </a:lnTo>
                    <a:lnTo>
                      <a:pt x="7924" y="8477"/>
                    </a:lnTo>
                    <a:lnTo>
                      <a:pt x="7714" y="8610"/>
                    </a:lnTo>
                    <a:lnTo>
                      <a:pt x="7562" y="8743"/>
                    </a:lnTo>
                    <a:lnTo>
                      <a:pt x="7467" y="8934"/>
                    </a:lnTo>
                    <a:lnTo>
                      <a:pt x="7066" y="10020"/>
                    </a:lnTo>
                    <a:lnTo>
                      <a:pt x="6971" y="10191"/>
                    </a:lnTo>
                    <a:lnTo>
                      <a:pt x="6857" y="10115"/>
                    </a:lnTo>
                    <a:lnTo>
                      <a:pt x="6705" y="10020"/>
                    </a:lnTo>
                    <a:lnTo>
                      <a:pt x="6419" y="9715"/>
                    </a:lnTo>
                    <a:lnTo>
                      <a:pt x="6324" y="9315"/>
                    </a:lnTo>
                    <a:lnTo>
                      <a:pt x="6267" y="9201"/>
                    </a:lnTo>
                    <a:lnTo>
                      <a:pt x="6228" y="9106"/>
                    </a:lnTo>
                    <a:lnTo>
                      <a:pt x="6190" y="8972"/>
                    </a:lnTo>
                    <a:lnTo>
                      <a:pt x="6190" y="8839"/>
                    </a:lnTo>
                    <a:lnTo>
                      <a:pt x="6057" y="8706"/>
                    </a:lnTo>
                    <a:lnTo>
                      <a:pt x="5867" y="8553"/>
                    </a:lnTo>
                    <a:lnTo>
                      <a:pt x="5124" y="7924"/>
                    </a:lnTo>
                    <a:lnTo>
                      <a:pt x="4152" y="7258"/>
                    </a:lnTo>
                    <a:lnTo>
                      <a:pt x="4095" y="6972"/>
                    </a:lnTo>
                    <a:lnTo>
                      <a:pt x="4095" y="6877"/>
                    </a:lnTo>
                    <a:lnTo>
                      <a:pt x="4133" y="6781"/>
                    </a:lnTo>
                    <a:lnTo>
                      <a:pt x="4152" y="6648"/>
                    </a:lnTo>
                    <a:lnTo>
                      <a:pt x="4133" y="6534"/>
                    </a:lnTo>
                    <a:lnTo>
                      <a:pt x="4076" y="6420"/>
                    </a:lnTo>
                    <a:lnTo>
                      <a:pt x="4000" y="6344"/>
                    </a:lnTo>
                    <a:lnTo>
                      <a:pt x="3866" y="6268"/>
                    </a:lnTo>
                    <a:lnTo>
                      <a:pt x="3676" y="6134"/>
                    </a:lnTo>
                    <a:lnTo>
                      <a:pt x="3581" y="6077"/>
                    </a:lnTo>
                    <a:lnTo>
                      <a:pt x="3561" y="5963"/>
                    </a:lnTo>
                    <a:lnTo>
                      <a:pt x="3333" y="5715"/>
                    </a:lnTo>
                    <a:lnTo>
                      <a:pt x="3257" y="5620"/>
                    </a:lnTo>
                    <a:lnTo>
                      <a:pt x="3143" y="5486"/>
                    </a:lnTo>
                    <a:lnTo>
                      <a:pt x="2971" y="5315"/>
                    </a:lnTo>
                    <a:lnTo>
                      <a:pt x="2342" y="4781"/>
                    </a:lnTo>
                    <a:lnTo>
                      <a:pt x="1561" y="4191"/>
                    </a:lnTo>
                    <a:lnTo>
                      <a:pt x="1257" y="3924"/>
                    </a:lnTo>
                    <a:lnTo>
                      <a:pt x="476" y="3353"/>
                    </a:lnTo>
                    <a:lnTo>
                      <a:pt x="114" y="3048"/>
                    </a:lnTo>
                    <a:lnTo>
                      <a:pt x="0" y="2972"/>
                    </a:lnTo>
                    <a:lnTo>
                      <a:pt x="228" y="2915"/>
                    </a:lnTo>
                    <a:lnTo>
                      <a:pt x="247" y="2915"/>
                    </a:lnTo>
                    <a:lnTo>
                      <a:pt x="2037" y="2382"/>
                    </a:lnTo>
                    <a:lnTo>
                      <a:pt x="2152" y="2382"/>
                    </a:lnTo>
                    <a:lnTo>
                      <a:pt x="2209" y="2362"/>
                    </a:lnTo>
                    <a:lnTo>
                      <a:pt x="2266" y="2267"/>
                    </a:lnTo>
                    <a:lnTo>
                      <a:pt x="2286" y="2210"/>
                    </a:lnTo>
                    <a:lnTo>
                      <a:pt x="2342" y="1943"/>
                    </a:lnTo>
                    <a:lnTo>
                      <a:pt x="2362" y="1886"/>
                    </a:lnTo>
                    <a:lnTo>
                      <a:pt x="2400" y="1829"/>
                    </a:lnTo>
                    <a:lnTo>
                      <a:pt x="2457" y="1753"/>
                    </a:lnTo>
                    <a:lnTo>
                      <a:pt x="2571" y="1696"/>
                    </a:lnTo>
                    <a:lnTo>
                      <a:pt x="2647" y="1658"/>
                    </a:lnTo>
                    <a:lnTo>
                      <a:pt x="2723" y="1639"/>
                    </a:lnTo>
                    <a:lnTo>
                      <a:pt x="2762" y="1620"/>
                    </a:lnTo>
                    <a:lnTo>
                      <a:pt x="2762" y="1581"/>
                    </a:lnTo>
                    <a:lnTo>
                      <a:pt x="2743" y="1524"/>
                    </a:lnTo>
                    <a:lnTo>
                      <a:pt x="2667" y="1391"/>
                    </a:lnTo>
                    <a:lnTo>
                      <a:pt x="2647" y="1334"/>
                    </a:lnTo>
                    <a:lnTo>
                      <a:pt x="2667" y="1277"/>
                    </a:lnTo>
                    <a:lnTo>
                      <a:pt x="2704" y="1200"/>
                    </a:lnTo>
                    <a:lnTo>
                      <a:pt x="2781" y="1105"/>
                    </a:lnTo>
                    <a:lnTo>
                      <a:pt x="2838" y="953"/>
                    </a:lnTo>
                    <a:lnTo>
                      <a:pt x="3047" y="762"/>
                    </a:lnTo>
                    <a:lnTo>
                      <a:pt x="3905" y="343"/>
                    </a:lnTo>
                    <a:lnTo>
                      <a:pt x="6514" y="0"/>
                    </a:lnTo>
                    <a:lnTo>
                      <a:pt x="6609" y="20"/>
                    </a:lnTo>
                    <a:lnTo>
                      <a:pt x="6685" y="58"/>
                    </a:lnTo>
                    <a:lnTo>
                      <a:pt x="6743" y="115"/>
                    </a:lnTo>
                    <a:lnTo>
                      <a:pt x="6781" y="172"/>
                    </a:lnTo>
                    <a:lnTo>
                      <a:pt x="6819" y="229"/>
                    </a:lnTo>
                    <a:lnTo>
                      <a:pt x="6838" y="286"/>
                    </a:lnTo>
                    <a:lnTo>
                      <a:pt x="6857" y="343"/>
                    </a:lnTo>
                    <a:lnTo>
                      <a:pt x="6857" y="401"/>
                    </a:lnTo>
                    <a:lnTo>
                      <a:pt x="6895" y="457"/>
                    </a:lnTo>
                    <a:lnTo>
                      <a:pt x="6952" y="515"/>
                    </a:lnTo>
                    <a:lnTo>
                      <a:pt x="7447" y="819"/>
                    </a:lnTo>
                    <a:lnTo>
                      <a:pt x="7504" y="877"/>
                    </a:lnTo>
                    <a:lnTo>
                      <a:pt x="7523" y="934"/>
                    </a:lnTo>
                    <a:lnTo>
                      <a:pt x="7638" y="1353"/>
                    </a:lnTo>
                    <a:lnTo>
                      <a:pt x="7676" y="1410"/>
                    </a:lnTo>
                    <a:lnTo>
                      <a:pt x="7790" y="1505"/>
                    </a:lnTo>
                    <a:lnTo>
                      <a:pt x="8133" y="1905"/>
                    </a:lnTo>
                    <a:lnTo>
                      <a:pt x="8610" y="2286"/>
                    </a:lnTo>
                    <a:lnTo>
                      <a:pt x="9086" y="2782"/>
                    </a:lnTo>
                    <a:lnTo>
                      <a:pt x="9524" y="3334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2" name="Freeform 9">
                <a:extLst>
                  <a:ext uri="{FF2B5EF4-FFF2-40B4-BE49-F238E27FC236}">
                    <a16:creationId xmlns:a16="http://schemas.microsoft.com/office/drawing/2014/main" id="{05F42074-A40E-3D43-A662-25F9F29E2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22538" y="4397375"/>
                <a:ext cx="3648075" cy="3565525"/>
              </a:xfrm>
              <a:custGeom>
                <a:avLst/>
                <a:gdLst>
                  <a:gd name="T0" fmla="*/ 858871319 w 10135"/>
                  <a:gd name="T1" fmla="*/ 197439957 h 9906"/>
                  <a:gd name="T2" fmla="*/ 851486261 w 10135"/>
                  <a:gd name="T3" fmla="*/ 293698694 h 9906"/>
                  <a:gd name="T4" fmla="*/ 1290833274 w 10135"/>
                  <a:gd name="T5" fmla="*/ 190055512 h 9906"/>
                  <a:gd name="T6" fmla="*/ 1308065074 w 10135"/>
                  <a:gd name="T7" fmla="*/ 303544740 h 9906"/>
                  <a:gd name="T8" fmla="*/ 1278524846 w 10135"/>
                  <a:gd name="T9" fmla="*/ 365212198 h 9906"/>
                  <a:gd name="T10" fmla="*/ 1256240093 w 10135"/>
                  <a:gd name="T11" fmla="*/ 421956812 h 9906"/>
                  <a:gd name="T12" fmla="*/ 1233955340 w 10135"/>
                  <a:gd name="T13" fmla="*/ 463932176 h 9906"/>
                  <a:gd name="T14" fmla="*/ 1206876437 w 10135"/>
                  <a:gd name="T15" fmla="*/ 560190913 h 9906"/>
                  <a:gd name="T16" fmla="*/ 1206876437 w 10135"/>
                  <a:gd name="T17" fmla="*/ 614473926 h 9906"/>
                  <a:gd name="T18" fmla="*/ 1187053369 w 10135"/>
                  <a:gd name="T19" fmla="*/ 646603244 h 9906"/>
                  <a:gd name="T20" fmla="*/ 1125381645 w 10135"/>
                  <a:gd name="T21" fmla="*/ 661372493 h 9906"/>
                  <a:gd name="T22" fmla="*/ 1068633291 w 10135"/>
                  <a:gd name="T23" fmla="*/ 676141383 h 9906"/>
                  <a:gd name="T24" fmla="*/ 1046478120 w 10135"/>
                  <a:gd name="T25" fmla="*/ 715655506 h 9906"/>
                  <a:gd name="T26" fmla="*/ 1046478120 w 10135"/>
                  <a:gd name="T27" fmla="*/ 740270802 h 9906"/>
                  <a:gd name="T28" fmla="*/ 1014346264 w 10135"/>
                  <a:gd name="T29" fmla="*/ 794553814 h 9906"/>
                  <a:gd name="T30" fmla="*/ 982344349 w 10135"/>
                  <a:gd name="T31" fmla="*/ 856350849 h 9906"/>
                  <a:gd name="T32" fmla="*/ 962521282 w 10135"/>
                  <a:gd name="T33" fmla="*/ 876043302 h 9906"/>
                  <a:gd name="T34" fmla="*/ 853947947 w 10135"/>
                  <a:gd name="T35" fmla="*/ 972301679 h 9906"/>
                  <a:gd name="T36" fmla="*/ 636800557 w 10135"/>
                  <a:gd name="T37" fmla="*/ 1125304670 h 9906"/>
                  <a:gd name="T38" fmla="*/ 540535651 w 10135"/>
                  <a:gd name="T39" fmla="*/ 1122843068 h 9906"/>
                  <a:gd name="T40" fmla="*/ 496095726 w 10135"/>
                  <a:gd name="T41" fmla="*/ 1075944860 h 9906"/>
                  <a:gd name="T42" fmla="*/ 451655442 w 10135"/>
                  <a:gd name="T43" fmla="*/ 1085790907 h 9906"/>
                  <a:gd name="T44" fmla="*/ 365237278 w 10135"/>
                  <a:gd name="T45" fmla="*/ 1103021398 h 9906"/>
                  <a:gd name="T46" fmla="*/ 286333753 w 10135"/>
                  <a:gd name="T47" fmla="*/ 1125304670 h 9906"/>
                  <a:gd name="T48" fmla="*/ 217276611 w 10135"/>
                  <a:gd name="T49" fmla="*/ 1266000372 h 9906"/>
                  <a:gd name="T50" fmla="*/ 103779905 w 10135"/>
                  <a:gd name="T51" fmla="*/ 1206794157 h 9906"/>
                  <a:gd name="T52" fmla="*/ 7514639 w 10135"/>
                  <a:gd name="T53" fmla="*/ 1043815542 h 9906"/>
                  <a:gd name="T54" fmla="*/ 34593182 w 10135"/>
                  <a:gd name="T55" fmla="*/ 915557064 h 9906"/>
                  <a:gd name="T56" fmla="*/ 29669810 w 10135"/>
                  <a:gd name="T57" fmla="*/ 841581959 h 9906"/>
                  <a:gd name="T58" fmla="*/ 37054867 w 10135"/>
                  <a:gd name="T59" fmla="*/ 799476658 h 9906"/>
                  <a:gd name="T60" fmla="*/ 7514639 w 10135"/>
                  <a:gd name="T61" fmla="*/ 577421404 h 9906"/>
                  <a:gd name="T62" fmla="*/ 61671725 w 10135"/>
                  <a:gd name="T63" fmla="*/ 589729053 h 9906"/>
                  <a:gd name="T64" fmla="*/ 51824982 w 10135"/>
                  <a:gd name="T65" fmla="*/ 661372493 h 9906"/>
                  <a:gd name="T66" fmla="*/ 59210039 w 10135"/>
                  <a:gd name="T67" fmla="*/ 676141383 h 9906"/>
                  <a:gd name="T68" fmla="*/ 128396762 w 10135"/>
                  <a:gd name="T69" fmla="*/ 700756679 h 9906"/>
                  <a:gd name="T70" fmla="*/ 155475305 w 10135"/>
                  <a:gd name="T71" fmla="*/ 745193645 h 9906"/>
                  <a:gd name="T72" fmla="*/ 214814926 w 10135"/>
                  <a:gd name="T73" fmla="*/ 708271061 h 9906"/>
                  <a:gd name="T74" fmla="*/ 271563279 w 10135"/>
                  <a:gd name="T75" fmla="*/ 710732303 h 9906"/>
                  <a:gd name="T76" fmla="*/ 402292146 w 10135"/>
                  <a:gd name="T77" fmla="*/ 811913883 h 9906"/>
                  <a:gd name="T78" fmla="*/ 407215517 w 10135"/>
                  <a:gd name="T79" fmla="*/ 737809200 h 9906"/>
                  <a:gd name="T80" fmla="*/ 491172355 w 10135"/>
                  <a:gd name="T81" fmla="*/ 683526188 h 9906"/>
                  <a:gd name="T82" fmla="*/ 530688908 w 10135"/>
                  <a:gd name="T83" fmla="*/ 678602985 h 9906"/>
                  <a:gd name="T84" fmla="*/ 397368774 w 10135"/>
                  <a:gd name="T85" fmla="*/ 685987789 h 9906"/>
                  <a:gd name="T86" fmla="*/ 298642182 w 10135"/>
                  <a:gd name="T87" fmla="*/ 656449290 h 9906"/>
                  <a:gd name="T88" fmla="*/ 204838601 w 10135"/>
                  <a:gd name="T89" fmla="*/ 582344608 h 9906"/>
                  <a:gd name="T90" fmla="*/ 155475305 w 10135"/>
                  <a:gd name="T91" fmla="*/ 604627879 h 9906"/>
                  <a:gd name="T92" fmla="*/ 79033106 w 10135"/>
                  <a:gd name="T93" fmla="*/ 449163287 h 9906"/>
                  <a:gd name="T94" fmla="*/ 5052953 w 10135"/>
                  <a:gd name="T95" fmla="*/ 394750697 h 9906"/>
                  <a:gd name="T96" fmla="*/ 74109735 w 10135"/>
                  <a:gd name="T97" fmla="*/ 323236833 h 9906"/>
                  <a:gd name="T98" fmla="*/ 123473391 w 10135"/>
                  <a:gd name="T99" fmla="*/ 323236833 h 9906"/>
                  <a:gd name="T100" fmla="*/ 202506497 w 10135"/>
                  <a:gd name="T101" fmla="*/ 310929185 h 9906"/>
                  <a:gd name="T102" fmla="*/ 130858448 w 10135"/>
                  <a:gd name="T103" fmla="*/ 362750956 h 9906"/>
                  <a:gd name="T104" fmla="*/ 209761973 w 10135"/>
                  <a:gd name="T105" fmla="*/ 379981447 h 9906"/>
                  <a:gd name="T106" fmla="*/ 214814926 w 10135"/>
                  <a:gd name="T107" fmla="*/ 431802858 h 9906"/>
                  <a:gd name="T108" fmla="*/ 241893469 w 10135"/>
                  <a:gd name="T109" fmla="*/ 421956812 h 9906"/>
                  <a:gd name="T110" fmla="*/ 256663583 w 10135"/>
                  <a:gd name="T111" fmla="*/ 330621278 h 9906"/>
                  <a:gd name="T112" fmla="*/ 209761973 w 10135"/>
                  <a:gd name="T113" fmla="*/ 86412330 h 9906"/>
                  <a:gd name="T114" fmla="*/ 256663583 w 10135"/>
                  <a:gd name="T115" fmla="*/ 34590920 h 9906"/>
                  <a:gd name="T116" fmla="*/ 350467164 w 10135"/>
                  <a:gd name="T117" fmla="*/ 2461602 h 9906"/>
                  <a:gd name="T118" fmla="*/ 397368774 w 10135"/>
                  <a:gd name="T119" fmla="*/ 49360169 h 9906"/>
                  <a:gd name="T120" fmla="*/ 491172355 w 10135"/>
                  <a:gd name="T121" fmla="*/ 106104783 h 9906"/>
                  <a:gd name="T122" fmla="*/ 533150593 w 10135"/>
                  <a:gd name="T123" fmla="*/ 51821411 h 99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135" h="9906">
                    <a:moveTo>
                      <a:pt x="4248" y="381"/>
                    </a:moveTo>
                    <a:lnTo>
                      <a:pt x="4420" y="362"/>
                    </a:lnTo>
                    <a:lnTo>
                      <a:pt x="5086" y="362"/>
                    </a:lnTo>
                    <a:lnTo>
                      <a:pt x="6744" y="362"/>
                    </a:lnTo>
                    <a:lnTo>
                      <a:pt x="6724" y="1219"/>
                    </a:lnTo>
                    <a:lnTo>
                      <a:pt x="6629" y="1524"/>
                    </a:lnTo>
                    <a:lnTo>
                      <a:pt x="6553" y="1638"/>
                    </a:lnTo>
                    <a:lnTo>
                      <a:pt x="6458" y="1886"/>
                    </a:lnTo>
                    <a:lnTo>
                      <a:pt x="6439" y="2000"/>
                    </a:lnTo>
                    <a:lnTo>
                      <a:pt x="6458" y="2076"/>
                    </a:lnTo>
                    <a:lnTo>
                      <a:pt x="6534" y="2209"/>
                    </a:lnTo>
                    <a:lnTo>
                      <a:pt x="6572" y="2267"/>
                    </a:lnTo>
                    <a:lnTo>
                      <a:pt x="6610" y="2324"/>
                    </a:lnTo>
                    <a:lnTo>
                      <a:pt x="6648" y="2495"/>
                    </a:lnTo>
                    <a:lnTo>
                      <a:pt x="6686" y="2552"/>
                    </a:lnTo>
                    <a:lnTo>
                      <a:pt x="6724" y="2571"/>
                    </a:lnTo>
                    <a:lnTo>
                      <a:pt x="6820" y="2552"/>
                    </a:lnTo>
                    <a:lnTo>
                      <a:pt x="9963" y="1467"/>
                    </a:lnTo>
                    <a:lnTo>
                      <a:pt x="10020" y="1467"/>
                    </a:lnTo>
                    <a:lnTo>
                      <a:pt x="10058" y="1467"/>
                    </a:lnTo>
                    <a:lnTo>
                      <a:pt x="10115" y="1714"/>
                    </a:lnTo>
                    <a:lnTo>
                      <a:pt x="10134" y="1848"/>
                    </a:lnTo>
                    <a:lnTo>
                      <a:pt x="10115" y="2267"/>
                    </a:lnTo>
                    <a:lnTo>
                      <a:pt x="10096" y="2343"/>
                    </a:lnTo>
                    <a:lnTo>
                      <a:pt x="10039" y="2514"/>
                    </a:lnTo>
                    <a:lnTo>
                      <a:pt x="10001" y="2648"/>
                    </a:lnTo>
                    <a:lnTo>
                      <a:pt x="10001" y="2686"/>
                    </a:lnTo>
                    <a:lnTo>
                      <a:pt x="9982" y="2705"/>
                    </a:lnTo>
                    <a:lnTo>
                      <a:pt x="9887" y="2781"/>
                    </a:lnTo>
                    <a:lnTo>
                      <a:pt x="9868" y="2819"/>
                    </a:lnTo>
                    <a:lnTo>
                      <a:pt x="9848" y="2838"/>
                    </a:lnTo>
                    <a:lnTo>
                      <a:pt x="9848" y="2857"/>
                    </a:lnTo>
                    <a:lnTo>
                      <a:pt x="9772" y="3105"/>
                    </a:lnTo>
                    <a:lnTo>
                      <a:pt x="9753" y="3143"/>
                    </a:lnTo>
                    <a:lnTo>
                      <a:pt x="9715" y="3219"/>
                    </a:lnTo>
                    <a:lnTo>
                      <a:pt x="9696" y="3257"/>
                    </a:lnTo>
                    <a:lnTo>
                      <a:pt x="9658" y="3295"/>
                    </a:lnTo>
                    <a:lnTo>
                      <a:pt x="9658" y="3314"/>
                    </a:lnTo>
                    <a:lnTo>
                      <a:pt x="9639" y="3391"/>
                    </a:lnTo>
                    <a:lnTo>
                      <a:pt x="9620" y="3409"/>
                    </a:lnTo>
                    <a:lnTo>
                      <a:pt x="9563" y="3524"/>
                    </a:lnTo>
                    <a:lnTo>
                      <a:pt x="9524" y="3581"/>
                    </a:lnTo>
                    <a:lnTo>
                      <a:pt x="9410" y="4038"/>
                    </a:lnTo>
                    <a:lnTo>
                      <a:pt x="9391" y="4190"/>
                    </a:lnTo>
                    <a:lnTo>
                      <a:pt x="9372" y="4248"/>
                    </a:lnTo>
                    <a:lnTo>
                      <a:pt x="9372" y="4266"/>
                    </a:lnTo>
                    <a:lnTo>
                      <a:pt x="9353" y="4286"/>
                    </a:lnTo>
                    <a:lnTo>
                      <a:pt x="9315" y="4324"/>
                    </a:lnTo>
                    <a:lnTo>
                      <a:pt x="9296" y="4343"/>
                    </a:lnTo>
                    <a:lnTo>
                      <a:pt x="9277" y="4381"/>
                    </a:lnTo>
                    <a:lnTo>
                      <a:pt x="9258" y="4438"/>
                    </a:lnTo>
                    <a:lnTo>
                      <a:pt x="9315" y="4629"/>
                    </a:lnTo>
                    <a:lnTo>
                      <a:pt x="9315" y="4705"/>
                    </a:lnTo>
                    <a:lnTo>
                      <a:pt x="9315" y="4743"/>
                    </a:lnTo>
                    <a:lnTo>
                      <a:pt x="9296" y="4762"/>
                    </a:lnTo>
                    <a:lnTo>
                      <a:pt x="9277" y="4838"/>
                    </a:lnTo>
                    <a:lnTo>
                      <a:pt x="9220" y="4895"/>
                    </a:lnTo>
                    <a:lnTo>
                      <a:pt x="9201" y="4914"/>
                    </a:lnTo>
                    <a:lnTo>
                      <a:pt x="9201" y="4933"/>
                    </a:lnTo>
                    <a:lnTo>
                      <a:pt x="9162" y="4991"/>
                    </a:lnTo>
                    <a:lnTo>
                      <a:pt x="9125" y="5009"/>
                    </a:lnTo>
                    <a:lnTo>
                      <a:pt x="9010" y="4991"/>
                    </a:lnTo>
                    <a:lnTo>
                      <a:pt x="8972" y="4991"/>
                    </a:lnTo>
                    <a:lnTo>
                      <a:pt x="8953" y="5009"/>
                    </a:lnTo>
                    <a:lnTo>
                      <a:pt x="8763" y="5086"/>
                    </a:lnTo>
                    <a:lnTo>
                      <a:pt x="8686" y="5105"/>
                    </a:lnTo>
                    <a:lnTo>
                      <a:pt x="8649" y="5105"/>
                    </a:lnTo>
                    <a:lnTo>
                      <a:pt x="8400" y="5143"/>
                    </a:lnTo>
                    <a:lnTo>
                      <a:pt x="8324" y="5124"/>
                    </a:lnTo>
                    <a:lnTo>
                      <a:pt x="8286" y="5143"/>
                    </a:lnTo>
                    <a:lnTo>
                      <a:pt x="8268" y="5162"/>
                    </a:lnTo>
                    <a:lnTo>
                      <a:pt x="8248" y="5219"/>
                    </a:lnTo>
                    <a:lnTo>
                      <a:pt x="8268" y="5314"/>
                    </a:lnTo>
                    <a:lnTo>
                      <a:pt x="8248" y="5353"/>
                    </a:lnTo>
                    <a:lnTo>
                      <a:pt x="8229" y="5390"/>
                    </a:lnTo>
                    <a:lnTo>
                      <a:pt x="8210" y="5409"/>
                    </a:lnTo>
                    <a:lnTo>
                      <a:pt x="8096" y="5505"/>
                    </a:lnTo>
                    <a:lnTo>
                      <a:pt x="8077" y="5524"/>
                    </a:lnTo>
                    <a:lnTo>
                      <a:pt x="8058" y="5562"/>
                    </a:lnTo>
                    <a:lnTo>
                      <a:pt x="8058" y="5581"/>
                    </a:lnTo>
                    <a:lnTo>
                      <a:pt x="8058" y="5600"/>
                    </a:lnTo>
                    <a:lnTo>
                      <a:pt x="8058" y="5657"/>
                    </a:lnTo>
                    <a:lnTo>
                      <a:pt x="8058" y="5676"/>
                    </a:lnTo>
                    <a:lnTo>
                      <a:pt x="8077" y="5714"/>
                    </a:lnTo>
                    <a:lnTo>
                      <a:pt x="8134" y="5829"/>
                    </a:lnTo>
                    <a:lnTo>
                      <a:pt x="8134" y="5886"/>
                    </a:lnTo>
                    <a:lnTo>
                      <a:pt x="8096" y="5943"/>
                    </a:lnTo>
                    <a:lnTo>
                      <a:pt x="7943" y="6019"/>
                    </a:lnTo>
                    <a:lnTo>
                      <a:pt x="7887" y="6057"/>
                    </a:lnTo>
                    <a:lnTo>
                      <a:pt x="7829" y="6133"/>
                    </a:lnTo>
                    <a:lnTo>
                      <a:pt x="7696" y="6267"/>
                    </a:lnTo>
                    <a:lnTo>
                      <a:pt x="7601" y="6324"/>
                    </a:lnTo>
                    <a:lnTo>
                      <a:pt x="7525" y="6400"/>
                    </a:lnTo>
                    <a:lnTo>
                      <a:pt x="7525" y="6419"/>
                    </a:lnTo>
                    <a:lnTo>
                      <a:pt x="7543" y="6476"/>
                    </a:lnTo>
                    <a:lnTo>
                      <a:pt x="7582" y="6610"/>
                    </a:lnTo>
                    <a:lnTo>
                      <a:pt x="7582" y="6667"/>
                    </a:lnTo>
                    <a:lnTo>
                      <a:pt x="7582" y="6686"/>
                    </a:lnTo>
                    <a:lnTo>
                      <a:pt x="7543" y="6705"/>
                    </a:lnTo>
                    <a:lnTo>
                      <a:pt x="7525" y="6724"/>
                    </a:lnTo>
                    <a:lnTo>
                      <a:pt x="7467" y="6743"/>
                    </a:lnTo>
                    <a:lnTo>
                      <a:pt x="7429" y="6762"/>
                    </a:lnTo>
                    <a:lnTo>
                      <a:pt x="7410" y="6800"/>
                    </a:lnTo>
                    <a:lnTo>
                      <a:pt x="7410" y="6819"/>
                    </a:lnTo>
                    <a:lnTo>
                      <a:pt x="7410" y="6857"/>
                    </a:lnTo>
                    <a:lnTo>
                      <a:pt x="7391" y="6876"/>
                    </a:lnTo>
                    <a:lnTo>
                      <a:pt x="6668" y="7448"/>
                    </a:lnTo>
                    <a:lnTo>
                      <a:pt x="6591" y="7505"/>
                    </a:lnTo>
                    <a:lnTo>
                      <a:pt x="6477" y="7543"/>
                    </a:lnTo>
                    <a:lnTo>
                      <a:pt x="6038" y="7810"/>
                    </a:lnTo>
                    <a:lnTo>
                      <a:pt x="5982" y="7867"/>
                    </a:lnTo>
                    <a:lnTo>
                      <a:pt x="5772" y="8114"/>
                    </a:lnTo>
                    <a:lnTo>
                      <a:pt x="5639" y="8228"/>
                    </a:lnTo>
                    <a:lnTo>
                      <a:pt x="4915" y="8686"/>
                    </a:lnTo>
                    <a:lnTo>
                      <a:pt x="4362" y="8914"/>
                    </a:lnTo>
                    <a:lnTo>
                      <a:pt x="4248" y="8934"/>
                    </a:lnTo>
                    <a:lnTo>
                      <a:pt x="4210" y="8895"/>
                    </a:lnTo>
                    <a:lnTo>
                      <a:pt x="4210" y="8838"/>
                    </a:lnTo>
                    <a:lnTo>
                      <a:pt x="4191" y="8724"/>
                    </a:lnTo>
                    <a:lnTo>
                      <a:pt x="4172" y="8667"/>
                    </a:lnTo>
                    <a:lnTo>
                      <a:pt x="4134" y="8477"/>
                    </a:lnTo>
                    <a:lnTo>
                      <a:pt x="4096" y="8419"/>
                    </a:lnTo>
                    <a:lnTo>
                      <a:pt x="4057" y="8381"/>
                    </a:lnTo>
                    <a:lnTo>
                      <a:pt x="4001" y="8343"/>
                    </a:lnTo>
                    <a:lnTo>
                      <a:pt x="3943" y="8324"/>
                    </a:lnTo>
                    <a:lnTo>
                      <a:pt x="3829" y="8305"/>
                    </a:lnTo>
                    <a:lnTo>
                      <a:pt x="3772" y="8286"/>
                    </a:lnTo>
                    <a:lnTo>
                      <a:pt x="3715" y="8267"/>
                    </a:lnTo>
                    <a:lnTo>
                      <a:pt x="3658" y="8248"/>
                    </a:lnTo>
                    <a:lnTo>
                      <a:pt x="3600" y="8248"/>
                    </a:lnTo>
                    <a:lnTo>
                      <a:pt x="3524" y="8324"/>
                    </a:lnTo>
                    <a:lnTo>
                      <a:pt x="3486" y="8381"/>
                    </a:lnTo>
                    <a:lnTo>
                      <a:pt x="3410" y="8457"/>
                    </a:lnTo>
                    <a:lnTo>
                      <a:pt x="3315" y="8533"/>
                    </a:lnTo>
                    <a:lnTo>
                      <a:pt x="3124" y="8629"/>
                    </a:lnTo>
                    <a:lnTo>
                      <a:pt x="3010" y="8648"/>
                    </a:lnTo>
                    <a:lnTo>
                      <a:pt x="2953" y="8629"/>
                    </a:lnTo>
                    <a:lnTo>
                      <a:pt x="2819" y="8514"/>
                    </a:lnTo>
                    <a:lnTo>
                      <a:pt x="2762" y="8514"/>
                    </a:lnTo>
                    <a:lnTo>
                      <a:pt x="2667" y="8572"/>
                    </a:lnTo>
                    <a:lnTo>
                      <a:pt x="2515" y="8648"/>
                    </a:lnTo>
                    <a:lnTo>
                      <a:pt x="2457" y="8648"/>
                    </a:lnTo>
                    <a:lnTo>
                      <a:pt x="2267" y="8667"/>
                    </a:lnTo>
                    <a:lnTo>
                      <a:pt x="2210" y="8686"/>
                    </a:lnTo>
                    <a:lnTo>
                      <a:pt x="1962" y="8781"/>
                    </a:lnTo>
                    <a:lnTo>
                      <a:pt x="1734" y="8895"/>
                    </a:lnTo>
                    <a:lnTo>
                      <a:pt x="1677" y="8914"/>
                    </a:lnTo>
                    <a:lnTo>
                      <a:pt x="1619" y="8934"/>
                    </a:lnTo>
                    <a:lnTo>
                      <a:pt x="1600" y="8990"/>
                    </a:lnTo>
                    <a:lnTo>
                      <a:pt x="1677" y="9772"/>
                    </a:lnTo>
                    <a:lnTo>
                      <a:pt x="1639" y="9905"/>
                    </a:lnTo>
                    <a:lnTo>
                      <a:pt x="1372" y="9581"/>
                    </a:lnTo>
                    <a:lnTo>
                      <a:pt x="1182" y="9448"/>
                    </a:lnTo>
                    <a:lnTo>
                      <a:pt x="972" y="9334"/>
                    </a:lnTo>
                    <a:lnTo>
                      <a:pt x="915" y="9334"/>
                    </a:lnTo>
                    <a:lnTo>
                      <a:pt x="801" y="9315"/>
                    </a:lnTo>
                    <a:lnTo>
                      <a:pt x="724" y="9276"/>
                    </a:lnTo>
                    <a:lnTo>
                      <a:pt x="629" y="9181"/>
                    </a:lnTo>
                    <a:lnTo>
                      <a:pt x="324" y="8762"/>
                    </a:lnTo>
                    <a:lnTo>
                      <a:pt x="267" y="8648"/>
                    </a:lnTo>
                    <a:lnTo>
                      <a:pt x="134" y="8133"/>
                    </a:lnTo>
                    <a:lnTo>
                      <a:pt x="58" y="8057"/>
                    </a:lnTo>
                    <a:lnTo>
                      <a:pt x="39" y="8057"/>
                    </a:lnTo>
                    <a:lnTo>
                      <a:pt x="39" y="7638"/>
                    </a:lnTo>
                    <a:lnTo>
                      <a:pt x="95" y="7524"/>
                    </a:lnTo>
                    <a:lnTo>
                      <a:pt x="229" y="7238"/>
                    </a:lnTo>
                    <a:lnTo>
                      <a:pt x="248" y="7124"/>
                    </a:lnTo>
                    <a:lnTo>
                      <a:pt x="267" y="7067"/>
                    </a:lnTo>
                    <a:lnTo>
                      <a:pt x="286" y="6933"/>
                    </a:lnTo>
                    <a:lnTo>
                      <a:pt x="286" y="6857"/>
                    </a:lnTo>
                    <a:lnTo>
                      <a:pt x="286" y="6800"/>
                    </a:lnTo>
                    <a:lnTo>
                      <a:pt x="210" y="6648"/>
                    </a:lnTo>
                    <a:lnTo>
                      <a:pt x="210" y="6572"/>
                    </a:lnTo>
                    <a:lnTo>
                      <a:pt x="229" y="6496"/>
                    </a:lnTo>
                    <a:lnTo>
                      <a:pt x="267" y="6438"/>
                    </a:lnTo>
                    <a:lnTo>
                      <a:pt x="324" y="6381"/>
                    </a:lnTo>
                    <a:lnTo>
                      <a:pt x="343" y="6324"/>
                    </a:lnTo>
                    <a:lnTo>
                      <a:pt x="343" y="6267"/>
                    </a:lnTo>
                    <a:lnTo>
                      <a:pt x="305" y="6210"/>
                    </a:lnTo>
                    <a:lnTo>
                      <a:pt x="286" y="6171"/>
                    </a:lnTo>
                    <a:lnTo>
                      <a:pt x="286" y="6038"/>
                    </a:lnTo>
                    <a:lnTo>
                      <a:pt x="76" y="4895"/>
                    </a:lnTo>
                    <a:lnTo>
                      <a:pt x="0" y="4705"/>
                    </a:lnTo>
                    <a:lnTo>
                      <a:pt x="19" y="4647"/>
                    </a:lnTo>
                    <a:lnTo>
                      <a:pt x="58" y="4495"/>
                    </a:lnTo>
                    <a:lnTo>
                      <a:pt x="58" y="4457"/>
                    </a:lnTo>
                    <a:lnTo>
                      <a:pt x="95" y="4438"/>
                    </a:lnTo>
                    <a:lnTo>
                      <a:pt x="286" y="4266"/>
                    </a:lnTo>
                    <a:lnTo>
                      <a:pt x="343" y="4248"/>
                    </a:lnTo>
                    <a:lnTo>
                      <a:pt x="400" y="4286"/>
                    </a:lnTo>
                    <a:lnTo>
                      <a:pt x="457" y="4419"/>
                    </a:lnTo>
                    <a:lnTo>
                      <a:pt x="476" y="4552"/>
                    </a:lnTo>
                    <a:lnTo>
                      <a:pt x="476" y="4686"/>
                    </a:lnTo>
                    <a:lnTo>
                      <a:pt x="420" y="4914"/>
                    </a:lnTo>
                    <a:lnTo>
                      <a:pt x="420" y="4972"/>
                    </a:lnTo>
                    <a:lnTo>
                      <a:pt x="457" y="5048"/>
                    </a:lnTo>
                    <a:lnTo>
                      <a:pt x="457" y="5086"/>
                    </a:lnTo>
                    <a:lnTo>
                      <a:pt x="400" y="5105"/>
                    </a:lnTo>
                    <a:lnTo>
                      <a:pt x="362" y="5143"/>
                    </a:lnTo>
                    <a:lnTo>
                      <a:pt x="343" y="5200"/>
                    </a:lnTo>
                    <a:lnTo>
                      <a:pt x="362" y="5276"/>
                    </a:lnTo>
                    <a:lnTo>
                      <a:pt x="381" y="5314"/>
                    </a:lnTo>
                    <a:lnTo>
                      <a:pt x="420" y="5276"/>
                    </a:lnTo>
                    <a:lnTo>
                      <a:pt x="457" y="5219"/>
                    </a:lnTo>
                    <a:lnTo>
                      <a:pt x="496" y="5181"/>
                    </a:lnTo>
                    <a:lnTo>
                      <a:pt x="572" y="5162"/>
                    </a:lnTo>
                    <a:lnTo>
                      <a:pt x="762" y="5162"/>
                    </a:lnTo>
                    <a:lnTo>
                      <a:pt x="801" y="5181"/>
                    </a:lnTo>
                    <a:lnTo>
                      <a:pt x="820" y="5257"/>
                    </a:lnTo>
                    <a:lnTo>
                      <a:pt x="991" y="5409"/>
                    </a:lnTo>
                    <a:lnTo>
                      <a:pt x="1029" y="5524"/>
                    </a:lnTo>
                    <a:lnTo>
                      <a:pt x="1067" y="5752"/>
                    </a:lnTo>
                    <a:lnTo>
                      <a:pt x="1105" y="5790"/>
                    </a:lnTo>
                    <a:lnTo>
                      <a:pt x="1143" y="5829"/>
                    </a:lnTo>
                    <a:lnTo>
                      <a:pt x="1182" y="5829"/>
                    </a:lnTo>
                    <a:lnTo>
                      <a:pt x="1200" y="5752"/>
                    </a:lnTo>
                    <a:lnTo>
                      <a:pt x="1182" y="5505"/>
                    </a:lnTo>
                    <a:lnTo>
                      <a:pt x="1182" y="5390"/>
                    </a:lnTo>
                    <a:lnTo>
                      <a:pt x="1238" y="5276"/>
                    </a:lnTo>
                    <a:lnTo>
                      <a:pt x="1543" y="5372"/>
                    </a:lnTo>
                    <a:lnTo>
                      <a:pt x="1619" y="5409"/>
                    </a:lnTo>
                    <a:lnTo>
                      <a:pt x="1658" y="5467"/>
                    </a:lnTo>
                    <a:lnTo>
                      <a:pt x="1695" y="5676"/>
                    </a:lnTo>
                    <a:lnTo>
                      <a:pt x="1753" y="5734"/>
                    </a:lnTo>
                    <a:lnTo>
                      <a:pt x="1772" y="5695"/>
                    </a:lnTo>
                    <a:lnTo>
                      <a:pt x="1944" y="5524"/>
                    </a:lnTo>
                    <a:lnTo>
                      <a:pt x="2000" y="5486"/>
                    </a:lnTo>
                    <a:lnTo>
                      <a:pt x="2096" y="5486"/>
                    </a:lnTo>
                    <a:lnTo>
                      <a:pt x="2134" y="5524"/>
                    </a:lnTo>
                    <a:lnTo>
                      <a:pt x="2210" y="5657"/>
                    </a:lnTo>
                    <a:lnTo>
                      <a:pt x="2496" y="5600"/>
                    </a:lnTo>
                    <a:lnTo>
                      <a:pt x="2724" y="5829"/>
                    </a:lnTo>
                    <a:lnTo>
                      <a:pt x="2915" y="6115"/>
                    </a:lnTo>
                    <a:lnTo>
                      <a:pt x="3105" y="6267"/>
                    </a:lnTo>
                    <a:lnTo>
                      <a:pt x="2877" y="5866"/>
                    </a:lnTo>
                    <a:lnTo>
                      <a:pt x="2801" y="5752"/>
                    </a:lnTo>
                    <a:lnTo>
                      <a:pt x="2782" y="5657"/>
                    </a:lnTo>
                    <a:lnTo>
                      <a:pt x="2896" y="5600"/>
                    </a:lnTo>
                    <a:lnTo>
                      <a:pt x="3048" y="5619"/>
                    </a:lnTo>
                    <a:lnTo>
                      <a:pt x="3143" y="5695"/>
                    </a:lnTo>
                    <a:lnTo>
                      <a:pt x="3219" y="5657"/>
                    </a:lnTo>
                    <a:lnTo>
                      <a:pt x="3334" y="5505"/>
                    </a:lnTo>
                    <a:lnTo>
                      <a:pt x="3410" y="5448"/>
                    </a:lnTo>
                    <a:lnTo>
                      <a:pt x="3620" y="5314"/>
                    </a:lnTo>
                    <a:lnTo>
                      <a:pt x="3696" y="5276"/>
                    </a:lnTo>
                    <a:lnTo>
                      <a:pt x="3791" y="5276"/>
                    </a:lnTo>
                    <a:lnTo>
                      <a:pt x="3962" y="5353"/>
                    </a:lnTo>
                    <a:lnTo>
                      <a:pt x="4057" y="5372"/>
                    </a:lnTo>
                    <a:lnTo>
                      <a:pt x="4153" y="5353"/>
                    </a:lnTo>
                    <a:lnTo>
                      <a:pt x="4401" y="5276"/>
                    </a:lnTo>
                    <a:lnTo>
                      <a:pt x="4401" y="5238"/>
                    </a:lnTo>
                    <a:lnTo>
                      <a:pt x="4096" y="5238"/>
                    </a:lnTo>
                    <a:lnTo>
                      <a:pt x="3981" y="5200"/>
                    </a:lnTo>
                    <a:lnTo>
                      <a:pt x="3848" y="5105"/>
                    </a:lnTo>
                    <a:lnTo>
                      <a:pt x="3753" y="5181"/>
                    </a:lnTo>
                    <a:lnTo>
                      <a:pt x="3658" y="5219"/>
                    </a:lnTo>
                    <a:lnTo>
                      <a:pt x="3524" y="5276"/>
                    </a:lnTo>
                    <a:lnTo>
                      <a:pt x="3067" y="5295"/>
                    </a:lnTo>
                    <a:lnTo>
                      <a:pt x="2991" y="5314"/>
                    </a:lnTo>
                    <a:lnTo>
                      <a:pt x="2705" y="5238"/>
                    </a:lnTo>
                    <a:lnTo>
                      <a:pt x="2629" y="5181"/>
                    </a:lnTo>
                    <a:lnTo>
                      <a:pt x="2553" y="5105"/>
                    </a:lnTo>
                    <a:lnTo>
                      <a:pt x="2496" y="5067"/>
                    </a:lnTo>
                    <a:lnTo>
                      <a:pt x="2305" y="5067"/>
                    </a:lnTo>
                    <a:lnTo>
                      <a:pt x="2248" y="5048"/>
                    </a:lnTo>
                    <a:lnTo>
                      <a:pt x="1944" y="4819"/>
                    </a:lnTo>
                    <a:lnTo>
                      <a:pt x="1734" y="4705"/>
                    </a:lnTo>
                    <a:lnTo>
                      <a:pt x="1658" y="4610"/>
                    </a:lnTo>
                    <a:lnTo>
                      <a:pt x="1619" y="4495"/>
                    </a:lnTo>
                    <a:lnTo>
                      <a:pt x="1581" y="4495"/>
                    </a:lnTo>
                    <a:lnTo>
                      <a:pt x="1543" y="4571"/>
                    </a:lnTo>
                    <a:lnTo>
                      <a:pt x="1505" y="4591"/>
                    </a:lnTo>
                    <a:lnTo>
                      <a:pt x="1429" y="4571"/>
                    </a:lnTo>
                    <a:lnTo>
                      <a:pt x="1391" y="4591"/>
                    </a:lnTo>
                    <a:lnTo>
                      <a:pt x="1258" y="4647"/>
                    </a:lnTo>
                    <a:lnTo>
                      <a:pt x="1200" y="4667"/>
                    </a:lnTo>
                    <a:lnTo>
                      <a:pt x="1162" y="4591"/>
                    </a:lnTo>
                    <a:lnTo>
                      <a:pt x="1124" y="4381"/>
                    </a:lnTo>
                    <a:lnTo>
                      <a:pt x="1067" y="4324"/>
                    </a:lnTo>
                    <a:lnTo>
                      <a:pt x="972" y="4248"/>
                    </a:lnTo>
                    <a:lnTo>
                      <a:pt x="686" y="3581"/>
                    </a:lnTo>
                    <a:lnTo>
                      <a:pt x="610" y="3467"/>
                    </a:lnTo>
                    <a:lnTo>
                      <a:pt x="439" y="3276"/>
                    </a:lnTo>
                    <a:lnTo>
                      <a:pt x="324" y="3219"/>
                    </a:lnTo>
                    <a:lnTo>
                      <a:pt x="229" y="3219"/>
                    </a:lnTo>
                    <a:lnTo>
                      <a:pt x="134" y="3219"/>
                    </a:lnTo>
                    <a:lnTo>
                      <a:pt x="39" y="3124"/>
                    </a:lnTo>
                    <a:lnTo>
                      <a:pt x="39" y="3047"/>
                    </a:lnTo>
                    <a:lnTo>
                      <a:pt x="58" y="2705"/>
                    </a:lnTo>
                    <a:lnTo>
                      <a:pt x="115" y="2629"/>
                    </a:lnTo>
                    <a:lnTo>
                      <a:pt x="229" y="2629"/>
                    </a:lnTo>
                    <a:lnTo>
                      <a:pt x="381" y="2590"/>
                    </a:lnTo>
                    <a:lnTo>
                      <a:pt x="439" y="2571"/>
                    </a:lnTo>
                    <a:lnTo>
                      <a:pt x="572" y="2495"/>
                    </a:lnTo>
                    <a:lnTo>
                      <a:pt x="629" y="2476"/>
                    </a:lnTo>
                    <a:lnTo>
                      <a:pt x="705" y="2457"/>
                    </a:lnTo>
                    <a:lnTo>
                      <a:pt x="762" y="2476"/>
                    </a:lnTo>
                    <a:lnTo>
                      <a:pt x="820" y="2495"/>
                    </a:lnTo>
                    <a:lnTo>
                      <a:pt x="896" y="2514"/>
                    </a:lnTo>
                    <a:lnTo>
                      <a:pt x="953" y="2495"/>
                    </a:lnTo>
                    <a:lnTo>
                      <a:pt x="1029" y="2438"/>
                    </a:lnTo>
                    <a:lnTo>
                      <a:pt x="1143" y="2400"/>
                    </a:lnTo>
                    <a:lnTo>
                      <a:pt x="1238" y="2343"/>
                    </a:lnTo>
                    <a:lnTo>
                      <a:pt x="1334" y="2285"/>
                    </a:lnTo>
                    <a:lnTo>
                      <a:pt x="1448" y="2305"/>
                    </a:lnTo>
                    <a:lnTo>
                      <a:pt x="1563" y="2400"/>
                    </a:lnTo>
                    <a:lnTo>
                      <a:pt x="1600" y="2534"/>
                    </a:lnTo>
                    <a:lnTo>
                      <a:pt x="1581" y="2666"/>
                    </a:lnTo>
                    <a:lnTo>
                      <a:pt x="1467" y="2724"/>
                    </a:lnTo>
                    <a:lnTo>
                      <a:pt x="1219" y="2666"/>
                    </a:lnTo>
                    <a:lnTo>
                      <a:pt x="1086" y="2686"/>
                    </a:lnTo>
                    <a:lnTo>
                      <a:pt x="1010" y="2800"/>
                    </a:lnTo>
                    <a:lnTo>
                      <a:pt x="1143" y="2762"/>
                    </a:lnTo>
                    <a:lnTo>
                      <a:pt x="1314" y="2762"/>
                    </a:lnTo>
                    <a:lnTo>
                      <a:pt x="1467" y="2838"/>
                    </a:lnTo>
                    <a:lnTo>
                      <a:pt x="1505" y="3010"/>
                    </a:lnTo>
                    <a:lnTo>
                      <a:pt x="1563" y="2991"/>
                    </a:lnTo>
                    <a:lnTo>
                      <a:pt x="1619" y="2933"/>
                    </a:lnTo>
                    <a:lnTo>
                      <a:pt x="1658" y="2876"/>
                    </a:lnTo>
                    <a:lnTo>
                      <a:pt x="1658" y="2800"/>
                    </a:lnTo>
                    <a:lnTo>
                      <a:pt x="1734" y="2895"/>
                    </a:lnTo>
                    <a:lnTo>
                      <a:pt x="1753" y="3067"/>
                    </a:lnTo>
                    <a:lnTo>
                      <a:pt x="1715" y="3238"/>
                    </a:lnTo>
                    <a:lnTo>
                      <a:pt x="1658" y="3333"/>
                    </a:lnTo>
                    <a:lnTo>
                      <a:pt x="1715" y="3505"/>
                    </a:lnTo>
                    <a:lnTo>
                      <a:pt x="1772" y="3562"/>
                    </a:lnTo>
                    <a:lnTo>
                      <a:pt x="1867" y="3581"/>
                    </a:lnTo>
                    <a:lnTo>
                      <a:pt x="1848" y="3486"/>
                    </a:lnTo>
                    <a:lnTo>
                      <a:pt x="1848" y="3372"/>
                    </a:lnTo>
                    <a:lnTo>
                      <a:pt x="1867" y="3257"/>
                    </a:lnTo>
                    <a:lnTo>
                      <a:pt x="1924" y="3219"/>
                    </a:lnTo>
                    <a:lnTo>
                      <a:pt x="1962" y="3162"/>
                    </a:lnTo>
                    <a:lnTo>
                      <a:pt x="2039" y="2895"/>
                    </a:lnTo>
                    <a:lnTo>
                      <a:pt x="2076" y="2800"/>
                    </a:lnTo>
                    <a:lnTo>
                      <a:pt x="2000" y="2686"/>
                    </a:lnTo>
                    <a:lnTo>
                      <a:pt x="1981" y="2552"/>
                    </a:lnTo>
                    <a:lnTo>
                      <a:pt x="2000" y="2267"/>
                    </a:lnTo>
                    <a:lnTo>
                      <a:pt x="1924" y="1543"/>
                    </a:lnTo>
                    <a:lnTo>
                      <a:pt x="1715" y="971"/>
                    </a:lnTo>
                    <a:lnTo>
                      <a:pt x="1695" y="838"/>
                    </a:lnTo>
                    <a:lnTo>
                      <a:pt x="1677" y="724"/>
                    </a:lnTo>
                    <a:lnTo>
                      <a:pt x="1619" y="667"/>
                    </a:lnTo>
                    <a:lnTo>
                      <a:pt x="1581" y="590"/>
                    </a:lnTo>
                    <a:lnTo>
                      <a:pt x="1619" y="476"/>
                    </a:lnTo>
                    <a:lnTo>
                      <a:pt x="1695" y="343"/>
                    </a:lnTo>
                    <a:lnTo>
                      <a:pt x="1772" y="286"/>
                    </a:lnTo>
                    <a:lnTo>
                      <a:pt x="1867" y="267"/>
                    </a:lnTo>
                    <a:lnTo>
                      <a:pt x="1981" y="267"/>
                    </a:lnTo>
                    <a:lnTo>
                      <a:pt x="2076" y="248"/>
                    </a:lnTo>
                    <a:lnTo>
                      <a:pt x="2134" y="172"/>
                    </a:lnTo>
                    <a:lnTo>
                      <a:pt x="2172" y="76"/>
                    </a:lnTo>
                    <a:lnTo>
                      <a:pt x="2248" y="19"/>
                    </a:lnTo>
                    <a:lnTo>
                      <a:pt x="2343" y="0"/>
                    </a:lnTo>
                    <a:lnTo>
                      <a:pt x="2705" y="19"/>
                    </a:lnTo>
                    <a:lnTo>
                      <a:pt x="2801" y="38"/>
                    </a:lnTo>
                    <a:lnTo>
                      <a:pt x="2877" y="172"/>
                    </a:lnTo>
                    <a:lnTo>
                      <a:pt x="2934" y="438"/>
                    </a:lnTo>
                    <a:lnTo>
                      <a:pt x="2991" y="571"/>
                    </a:lnTo>
                    <a:lnTo>
                      <a:pt x="3029" y="457"/>
                    </a:lnTo>
                    <a:lnTo>
                      <a:pt x="3067" y="381"/>
                    </a:lnTo>
                    <a:lnTo>
                      <a:pt x="3239" y="400"/>
                    </a:lnTo>
                    <a:lnTo>
                      <a:pt x="3334" y="438"/>
                    </a:lnTo>
                    <a:lnTo>
                      <a:pt x="3429" y="514"/>
                    </a:lnTo>
                    <a:lnTo>
                      <a:pt x="3581" y="685"/>
                    </a:lnTo>
                    <a:lnTo>
                      <a:pt x="3696" y="762"/>
                    </a:lnTo>
                    <a:lnTo>
                      <a:pt x="3791" y="819"/>
                    </a:lnTo>
                    <a:lnTo>
                      <a:pt x="3905" y="838"/>
                    </a:lnTo>
                    <a:lnTo>
                      <a:pt x="4001" y="800"/>
                    </a:lnTo>
                    <a:lnTo>
                      <a:pt x="4077" y="743"/>
                    </a:lnTo>
                    <a:lnTo>
                      <a:pt x="4096" y="667"/>
                    </a:lnTo>
                    <a:lnTo>
                      <a:pt x="4096" y="476"/>
                    </a:lnTo>
                    <a:lnTo>
                      <a:pt x="4115" y="400"/>
                    </a:lnTo>
                    <a:lnTo>
                      <a:pt x="4248" y="38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3" name="Freeform 10">
                <a:extLst>
                  <a:ext uri="{FF2B5EF4-FFF2-40B4-BE49-F238E27FC236}">
                    <a16:creationId xmlns:a16="http://schemas.microsoft.com/office/drawing/2014/main" id="{E29C71D8-70C0-9447-86C0-7A537A1B9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4438" y="7297738"/>
                <a:ext cx="4156075" cy="5383212"/>
              </a:xfrm>
              <a:custGeom>
                <a:avLst/>
                <a:gdLst>
                  <a:gd name="T0" fmla="*/ 896155832 w 11544"/>
                  <a:gd name="T1" fmla="*/ 1710674467 h 14953"/>
                  <a:gd name="T2" fmla="*/ 910931787 w 11544"/>
                  <a:gd name="T3" fmla="*/ 1777421544 h 14953"/>
                  <a:gd name="T4" fmla="*/ 992459477 w 11544"/>
                  <a:gd name="T5" fmla="*/ 1814489133 h 14953"/>
                  <a:gd name="T6" fmla="*/ 1026936827 w 11544"/>
                  <a:gd name="T7" fmla="*/ 1846501837 h 14953"/>
                  <a:gd name="T8" fmla="*/ 1135553888 w 11544"/>
                  <a:gd name="T9" fmla="*/ 1806971788 h 14953"/>
                  <a:gd name="T10" fmla="*/ 1093558954 w 11544"/>
                  <a:gd name="T11" fmla="*/ 1792196666 h 14953"/>
                  <a:gd name="T12" fmla="*/ 1024474288 w 11544"/>
                  <a:gd name="T13" fmla="*/ 1752796220 h 14953"/>
                  <a:gd name="T14" fmla="*/ 984941892 w 11544"/>
                  <a:gd name="T15" fmla="*/ 1757591897 h 14953"/>
                  <a:gd name="T16" fmla="*/ 930762789 w 11544"/>
                  <a:gd name="T17" fmla="*/ 1681124222 h 14953"/>
                  <a:gd name="T18" fmla="*/ 819553581 w 11544"/>
                  <a:gd name="T19" fmla="*/ 1718191451 h 14953"/>
                  <a:gd name="T20" fmla="*/ 804777265 w 11544"/>
                  <a:gd name="T21" fmla="*/ 1663886280 h 14953"/>
                  <a:gd name="T22" fmla="*/ 777558286 w 11544"/>
                  <a:gd name="T23" fmla="*/ 1690974064 h 14953"/>
                  <a:gd name="T24" fmla="*/ 691105518 w 11544"/>
                  <a:gd name="T25" fmla="*/ 1587289001 h 14953"/>
                  <a:gd name="T26" fmla="*/ 515866329 w 11544"/>
                  <a:gd name="T27" fmla="*/ 1320688784 h 14953"/>
                  <a:gd name="T28" fmla="*/ 466612664 w 11544"/>
                  <a:gd name="T29" fmla="*/ 1261458692 h 14953"/>
                  <a:gd name="T30" fmla="*/ 535697330 w 11544"/>
                  <a:gd name="T31" fmla="*/ 1266383613 h 14953"/>
                  <a:gd name="T32" fmla="*/ 604781997 w 11544"/>
                  <a:gd name="T33" fmla="*/ 1293471397 h 14953"/>
                  <a:gd name="T34" fmla="*/ 639388953 w 11544"/>
                  <a:gd name="T35" fmla="*/ 1379918877 h 14953"/>
                  <a:gd name="T36" fmla="*/ 666478685 w 11544"/>
                  <a:gd name="T37" fmla="*/ 1352831092 h 14953"/>
                  <a:gd name="T38" fmla="*/ 582488096 w 11544"/>
                  <a:gd name="T39" fmla="*/ 1239295828 h 14953"/>
                  <a:gd name="T40" fmla="*/ 518328868 w 11544"/>
                  <a:gd name="T41" fmla="*/ 1239295828 h 14953"/>
                  <a:gd name="T42" fmla="*/ 466612664 w 11544"/>
                  <a:gd name="T43" fmla="*/ 1217003722 h 14953"/>
                  <a:gd name="T44" fmla="*/ 422025223 w 11544"/>
                  <a:gd name="T45" fmla="*/ 1088563732 h 14953"/>
                  <a:gd name="T46" fmla="*/ 234602585 w 11544"/>
                  <a:gd name="T47" fmla="*/ 772583624 h 14953"/>
                  <a:gd name="T48" fmla="*/ 362791434 w 11544"/>
                  <a:gd name="T49" fmla="*/ 937961239 h 14953"/>
                  <a:gd name="T50" fmla="*/ 464020517 w 11544"/>
                  <a:gd name="T51" fmla="*/ 1071326150 h 14953"/>
                  <a:gd name="T52" fmla="*/ 550473286 w 11544"/>
                  <a:gd name="T53" fmla="*/ 1088563732 h 14953"/>
                  <a:gd name="T54" fmla="*/ 614632874 w 11544"/>
                  <a:gd name="T55" fmla="*/ 979953749 h 14953"/>
                  <a:gd name="T56" fmla="*/ 575229726 w 11544"/>
                  <a:gd name="T57" fmla="*/ 970103548 h 14953"/>
                  <a:gd name="T58" fmla="*/ 461557618 w 11544"/>
                  <a:gd name="T59" fmla="*/ 1002245856 h 14953"/>
                  <a:gd name="T60" fmla="*/ 464020517 w 11544"/>
                  <a:gd name="T61" fmla="*/ 933165922 h 14953"/>
                  <a:gd name="T62" fmla="*/ 515866329 w 11544"/>
                  <a:gd name="T63" fmla="*/ 844255982 h 14953"/>
                  <a:gd name="T64" fmla="*/ 483721911 w 11544"/>
                  <a:gd name="T65" fmla="*/ 866418485 h 14953"/>
                  <a:gd name="T66" fmla="*/ 360328894 w 11544"/>
                  <a:gd name="T67" fmla="*/ 881193607 h 14953"/>
                  <a:gd name="T68" fmla="*/ 330776623 w 11544"/>
                  <a:gd name="T69" fmla="*/ 844255982 h 14953"/>
                  <a:gd name="T70" fmla="*/ 251841440 w 11544"/>
                  <a:gd name="T71" fmla="*/ 750420761 h 14953"/>
                  <a:gd name="T72" fmla="*/ 212308685 w 11544"/>
                  <a:gd name="T73" fmla="*/ 651660619 h 14953"/>
                  <a:gd name="T74" fmla="*/ 155537435 w 11544"/>
                  <a:gd name="T75" fmla="*/ 552900838 h 14953"/>
                  <a:gd name="T76" fmla="*/ 51845812 w 11544"/>
                  <a:gd name="T77" fmla="*/ 377543418 h 14953"/>
                  <a:gd name="T78" fmla="*/ 39532395 w 11544"/>
                  <a:gd name="T79" fmla="*/ 278912879 h 14953"/>
                  <a:gd name="T80" fmla="*/ 116005039 w 11544"/>
                  <a:gd name="T81" fmla="*/ 414610647 h 14953"/>
                  <a:gd name="T82" fmla="*/ 162925772 w 11544"/>
                  <a:gd name="T83" fmla="*/ 345530713 h 14953"/>
                  <a:gd name="T84" fmla="*/ 232139686 w 11544"/>
                  <a:gd name="T85" fmla="*/ 404760805 h 14953"/>
                  <a:gd name="T86" fmla="*/ 278930812 w 11544"/>
                  <a:gd name="T87" fmla="*/ 350455633 h 14953"/>
                  <a:gd name="T88" fmla="*/ 328314084 w 11544"/>
                  <a:gd name="T89" fmla="*/ 321034992 h 14953"/>
                  <a:gd name="T90" fmla="*/ 478926080 w 11544"/>
                  <a:gd name="T91" fmla="*/ 0 h 14953"/>
                  <a:gd name="T92" fmla="*/ 683846787 w 11544"/>
                  <a:gd name="T93" fmla="*/ 239512433 h 14953"/>
                  <a:gd name="T94" fmla="*/ 839254975 w 11544"/>
                  <a:gd name="T95" fmla="*/ 493670745 h 14953"/>
                  <a:gd name="T96" fmla="*/ 970165577 w 11544"/>
                  <a:gd name="T97" fmla="*/ 550438017 h 14953"/>
                  <a:gd name="T98" fmla="*/ 950464183 w 11544"/>
                  <a:gd name="T99" fmla="*/ 696115589 h 14953"/>
                  <a:gd name="T100" fmla="*/ 997255309 w 11544"/>
                  <a:gd name="T101" fmla="*/ 886248131 h 14953"/>
                  <a:gd name="T102" fmla="*/ 972628476 w 11544"/>
                  <a:gd name="T103" fmla="*/ 1046700826 h 14953"/>
                  <a:gd name="T104" fmla="*/ 933096081 w 11544"/>
                  <a:gd name="T105" fmla="*/ 1118243580 h 14953"/>
                  <a:gd name="T106" fmla="*/ 1059081244 w 11544"/>
                  <a:gd name="T107" fmla="*/ 1224391103 h 14953"/>
                  <a:gd name="T108" fmla="*/ 1278778267 w 11544"/>
                  <a:gd name="T109" fmla="*/ 1295933857 h 14953"/>
                  <a:gd name="T110" fmla="*/ 1372619373 w 11544"/>
                  <a:gd name="T111" fmla="*/ 1367606215 h 14953"/>
                  <a:gd name="T112" fmla="*/ 1444296186 w 11544"/>
                  <a:gd name="T113" fmla="*/ 1525596449 h 14953"/>
                  <a:gd name="T114" fmla="*/ 1333086618 w 11544"/>
                  <a:gd name="T115" fmla="*/ 1725579192 h 14953"/>
                  <a:gd name="T116" fmla="*/ 1293554222 w 11544"/>
                  <a:gd name="T117" fmla="*/ 1804509328 h 14953"/>
                  <a:gd name="T118" fmla="*/ 271542834 w 11544"/>
                  <a:gd name="T119" fmla="*/ 311184790 h 14953"/>
                  <a:gd name="T120" fmla="*/ 212308685 w 11544"/>
                  <a:gd name="T121" fmla="*/ 325959913 h 14953"/>
                  <a:gd name="T122" fmla="*/ 241990563 w 11544"/>
                  <a:gd name="T123" fmla="*/ 271655101 h 149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544" h="14953">
                    <a:moveTo>
                      <a:pt x="7638" y="14952"/>
                    </a:moveTo>
                    <a:lnTo>
                      <a:pt x="7295" y="14685"/>
                    </a:lnTo>
                    <a:lnTo>
                      <a:pt x="6209" y="13352"/>
                    </a:lnTo>
                    <a:lnTo>
                      <a:pt x="6094" y="13123"/>
                    </a:lnTo>
                    <a:lnTo>
                      <a:pt x="6190" y="13219"/>
                    </a:lnTo>
                    <a:lnTo>
                      <a:pt x="6361" y="13390"/>
                    </a:lnTo>
                    <a:lnTo>
                      <a:pt x="6495" y="13466"/>
                    </a:lnTo>
                    <a:lnTo>
                      <a:pt x="6647" y="13485"/>
                    </a:lnTo>
                    <a:lnTo>
                      <a:pt x="6723" y="13428"/>
                    </a:lnTo>
                    <a:lnTo>
                      <a:pt x="6800" y="13333"/>
                    </a:lnTo>
                    <a:lnTo>
                      <a:pt x="6914" y="13199"/>
                    </a:lnTo>
                    <a:lnTo>
                      <a:pt x="6895" y="13295"/>
                    </a:lnTo>
                    <a:lnTo>
                      <a:pt x="6876" y="13371"/>
                    </a:lnTo>
                    <a:lnTo>
                      <a:pt x="6856" y="13428"/>
                    </a:lnTo>
                    <a:lnTo>
                      <a:pt x="6876" y="13504"/>
                    </a:lnTo>
                    <a:lnTo>
                      <a:pt x="6895" y="13485"/>
                    </a:lnTo>
                    <a:lnTo>
                      <a:pt x="6933" y="13466"/>
                    </a:lnTo>
                    <a:lnTo>
                      <a:pt x="6952" y="13447"/>
                    </a:lnTo>
                    <a:lnTo>
                      <a:pt x="6952" y="13428"/>
                    </a:lnTo>
                    <a:lnTo>
                      <a:pt x="6952" y="13524"/>
                    </a:lnTo>
                    <a:lnTo>
                      <a:pt x="6971" y="13638"/>
                    </a:lnTo>
                    <a:lnTo>
                      <a:pt x="7028" y="13714"/>
                    </a:lnTo>
                    <a:lnTo>
                      <a:pt x="7123" y="13676"/>
                    </a:lnTo>
                    <a:lnTo>
                      <a:pt x="7333" y="13752"/>
                    </a:lnTo>
                    <a:lnTo>
                      <a:pt x="7371" y="13771"/>
                    </a:lnTo>
                    <a:lnTo>
                      <a:pt x="7390" y="13771"/>
                    </a:lnTo>
                    <a:lnTo>
                      <a:pt x="7466" y="13905"/>
                    </a:lnTo>
                    <a:lnTo>
                      <a:pt x="7485" y="14037"/>
                    </a:lnTo>
                    <a:lnTo>
                      <a:pt x="7542" y="14037"/>
                    </a:lnTo>
                    <a:lnTo>
                      <a:pt x="7542" y="13981"/>
                    </a:lnTo>
                    <a:lnTo>
                      <a:pt x="7562" y="13961"/>
                    </a:lnTo>
                    <a:lnTo>
                      <a:pt x="7599" y="13961"/>
                    </a:lnTo>
                    <a:lnTo>
                      <a:pt x="7657" y="14000"/>
                    </a:lnTo>
                    <a:lnTo>
                      <a:pt x="7657" y="13981"/>
                    </a:lnTo>
                    <a:lnTo>
                      <a:pt x="7657" y="13961"/>
                    </a:lnTo>
                    <a:lnTo>
                      <a:pt x="7676" y="13961"/>
                    </a:lnTo>
                    <a:lnTo>
                      <a:pt x="7694" y="13961"/>
                    </a:lnTo>
                    <a:lnTo>
                      <a:pt x="7714" y="14171"/>
                    </a:lnTo>
                    <a:lnTo>
                      <a:pt x="7733" y="14247"/>
                    </a:lnTo>
                    <a:lnTo>
                      <a:pt x="7790" y="14209"/>
                    </a:lnTo>
                    <a:lnTo>
                      <a:pt x="7828" y="14171"/>
                    </a:lnTo>
                    <a:lnTo>
                      <a:pt x="7885" y="14171"/>
                    </a:lnTo>
                    <a:lnTo>
                      <a:pt x="7943" y="14171"/>
                    </a:lnTo>
                    <a:lnTo>
                      <a:pt x="7923" y="14247"/>
                    </a:lnTo>
                    <a:lnTo>
                      <a:pt x="7943" y="14266"/>
                    </a:lnTo>
                    <a:lnTo>
                      <a:pt x="7999" y="14247"/>
                    </a:lnTo>
                    <a:lnTo>
                      <a:pt x="8075" y="14209"/>
                    </a:lnTo>
                    <a:lnTo>
                      <a:pt x="8114" y="14152"/>
                    </a:lnTo>
                    <a:lnTo>
                      <a:pt x="8171" y="14037"/>
                    </a:lnTo>
                    <a:lnTo>
                      <a:pt x="8190" y="14000"/>
                    </a:lnTo>
                    <a:lnTo>
                      <a:pt x="8285" y="13961"/>
                    </a:lnTo>
                    <a:lnTo>
                      <a:pt x="8419" y="13942"/>
                    </a:lnTo>
                    <a:lnTo>
                      <a:pt x="8552" y="13942"/>
                    </a:lnTo>
                    <a:lnTo>
                      <a:pt x="8609" y="13961"/>
                    </a:lnTo>
                    <a:lnTo>
                      <a:pt x="8761" y="13942"/>
                    </a:lnTo>
                    <a:lnTo>
                      <a:pt x="8818" y="13905"/>
                    </a:lnTo>
                    <a:lnTo>
                      <a:pt x="8857" y="13828"/>
                    </a:lnTo>
                    <a:lnTo>
                      <a:pt x="8742" y="13771"/>
                    </a:lnTo>
                    <a:lnTo>
                      <a:pt x="8704" y="13752"/>
                    </a:lnTo>
                    <a:lnTo>
                      <a:pt x="8704" y="13638"/>
                    </a:lnTo>
                    <a:lnTo>
                      <a:pt x="8590" y="13580"/>
                    </a:lnTo>
                    <a:lnTo>
                      <a:pt x="8437" y="13524"/>
                    </a:lnTo>
                    <a:lnTo>
                      <a:pt x="8361" y="13428"/>
                    </a:lnTo>
                    <a:lnTo>
                      <a:pt x="8323" y="13428"/>
                    </a:lnTo>
                    <a:lnTo>
                      <a:pt x="8361" y="13524"/>
                    </a:lnTo>
                    <a:lnTo>
                      <a:pt x="8437" y="13828"/>
                    </a:lnTo>
                    <a:lnTo>
                      <a:pt x="8361" y="13828"/>
                    </a:lnTo>
                    <a:lnTo>
                      <a:pt x="8304" y="13771"/>
                    </a:lnTo>
                    <a:lnTo>
                      <a:pt x="8285" y="13733"/>
                    </a:lnTo>
                    <a:lnTo>
                      <a:pt x="8266" y="13714"/>
                    </a:lnTo>
                    <a:lnTo>
                      <a:pt x="8209" y="13676"/>
                    </a:lnTo>
                    <a:lnTo>
                      <a:pt x="8133" y="13561"/>
                    </a:lnTo>
                    <a:lnTo>
                      <a:pt x="8095" y="13542"/>
                    </a:lnTo>
                    <a:lnTo>
                      <a:pt x="8038" y="13542"/>
                    </a:lnTo>
                    <a:lnTo>
                      <a:pt x="7980" y="13504"/>
                    </a:lnTo>
                    <a:lnTo>
                      <a:pt x="7923" y="13504"/>
                    </a:lnTo>
                    <a:lnTo>
                      <a:pt x="7904" y="13524"/>
                    </a:lnTo>
                    <a:lnTo>
                      <a:pt x="7904" y="13561"/>
                    </a:lnTo>
                    <a:lnTo>
                      <a:pt x="7923" y="13600"/>
                    </a:lnTo>
                    <a:lnTo>
                      <a:pt x="7904" y="13619"/>
                    </a:lnTo>
                    <a:lnTo>
                      <a:pt x="7866" y="13676"/>
                    </a:lnTo>
                    <a:lnTo>
                      <a:pt x="7828" y="13733"/>
                    </a:lnTo>
                    <a:lnTo>
                      <a:pt x="7790" y="13790"/>
                    </a:lnTo>
                    <a:lnTo>
                      <a:pt x="7790" y="13828"/>
                    </a:lnTo>
                    <a:lnTo>
                      <a:pt x="7694" y="13790"/>
                    </a:lnTo>
                    <a:lnTo>
                      <a:pt x="7618" y="13752"/>
                    </a:lnTo>
                    <a:lnTo>
                      <a:pt x="7638" y="13695"/>
                    </a:lnTo>
                    <a:lnTo>
                      <a:pt x="7599" y="13561"/>
                    </a:lnTo>
                    <a:lnTo>
                      <a:pt x="7618" y="13504"/>
                    </a:lnTo>
                    <a:lnTo>
                      <a:pt x="7676" y="13466"/>
                    </a:lnTo>
                    <a:lnTo>
                      <a:pt x="7752" y="13466"/>
                    </a:lnTo>
                    <a:lnTo>
                      <a:pt x="7809" y="13466"/>
                    </a:lnTo>
                    <a:lnTo>
                      <a:pt x="7828" y="13428"/>
                    </a:lnTo>
                    <a:lnTo>
                      <a:pt x="7752" y="13352"/>
                    </a:lnTo>
                    <a:lnTo>
                      <a:pt x="7599" y="13314"/>
                    </a:lnTo>
                    <a:lnTo>
                      <a:pt x="7428" y="13276"/>
                    </a:lnTo>
                    <a:lnTo>
                      <a:pt x="7333" y="13295"/>
                    </a:lnTo>
                    <a:lnTo>
                      <a:pt x="7199" y="13009"/>
                    </a:lnTo>
                    <a:lnTo>
                      <a:pt x="7181" y="12971"/>
                    </a:lnTo>
                    <a:lnTo>
                      <a:pt x="7123" y="12914"/>
                    </a:lnTo>
                    <a:lnTo>
                      <a:pt x="7085" y="12914"/>
                    </a:lnTo>
                    <a:lnTo>
                      <a:pt x="7085" y="12990"/>
                    </a:lnTo>
                    <a:lnTo>
                      <a:pt x="7047" y="12990"/>
                    </a:lnTo>
                    <a:lnTo>
                      <a:pt x="6971" y="13028"/>
                    </a:lnTo>
                    <a:lnTo>
                      <a:pt x="6952" y="13047"/>
                    </a:lnTo>
                    <a:lnTo>
                      <a:pt x="6800" y="13009"/>
                    </a:lnTo>
                    <a:lnTo>
                      <a:pt x="6666" y="13123"/>
                    </a:lnTo>
                    <a:lnTo>
                      <a:pt x="6514" y="13257"/>
                    </a:lnTo>
                    <a:lnTo>
                      <a:pt x="6380" y="13295"/>
                    </a:lnTo>
                    <a:lnTo>
                      <a:pt x="6323" y="13257"/>
                    </a:lnTo>
                    <a:lnTo>
                      <a:pt x="6266" y="13199"/>
                    </a:lnTo>
                    <a:lnTo>
                      <a:pt x="6228" y="13143"/>
                    </a:lnTo>
                    <a:lnTo>
                      <a:pt x="6209" y="13066"/>
                    </a:lnTo>
                    <a:lnTo>
                      <a:pt x="6228" y="13047"/>
                    </a:lnTo>
                    <a:lnTo>
                      <a:pt x="6285" y="12971"/>
                    </a:lnTo>
                    <a:lnTo>
                      <a:pt x="6323" y="12971"/>
                    </a:lnTo>
                    <a:lnTo>
                      <a:pt x="6342" y="12952"/>
                    </a:lnTo>
                    <a:lnTo>
                      <a:pt x="6304" y="12914"/>
                    </a:lnTo>
                    <a:lnTo>
                      <a:pt x="6228" y="12876"/>
                    </a:lnTo>
                    <a:lnTo>
                      <a:pt x="6209" y="12876"/>
                    </a:lnTo>
                    <a:lnTo>
                      <a:pt x="6209" y="12838"/>
                    </a:lnTo>
                    <a:lnTo>
                      <a:pt x="6209" y="12781"/>
                    </a:lnTo>
                    <a:lnTo>
                      <a:pt x="6209" y="12742"/>
                    </a:lnTo>
                    <a:lnTo>
                      <a:pt x="6171" y="12704"/>
                    </a:lnTo>
                    <a:lnTo>
                      <a:pt x="6114" y="12704"/>
                    </a:lnTo>
                    <a:lnTo>
                      <a:pt x="6075" y="12704"/>
                    </a:lnTo>
                    <a:lnTo>
                      <a:pt x="6057" y="12723"/>
                    </a:lnTo>
                    <a:lnTo>
                      <a:pt x="6038" y="12781"/>
                    </a:lnTo>
                    <a:lnTo>
                      <a:pt x="6114" y="12914"/>
                    </a:lnTo>
                    <a:lnTo>
                      <a:pt x="6133" y="13009"/>
                    </a:lnTo>
                    <a:lnTo>
                      <a:pt x="6094" y="13085"/>
                    </a:lnTo>
                    <a:lnTo>
                      <a:pt x="5999" y="13047"/>
                    </a:lnTo>
                    <a:lnTo>
                      <a:pt x="5733" y="12742"/>
                    </a:lnTo>
                    <a:lnTo>
                      <a:pt x="5637" y="12666"/>
                    </a:lnTo>
                    <a:lnTo>
                      <a:pt x="5695" y="12762"/>
                    </a:lnTo>
                    <a:lnTo>
                      <a:pt x="5828" y="12914"/>
                    </a:lnTo>
                    <a:lnTo>
                      <a:pt x="5885" y="13009"/>
                    </a:lnTo>
                    <a:lnTo>
                      <a:pt x="5733" y="12914"/>
                    </a:lnTo>
                    <a:lnTo>
                      <a:pt x="5581" y="12762"/>
                    </a:lnTo>
                    <a:lnTo>
                      <a:pt x="5447" y="12571"/>
                    </a:lnTo>
                    <a:lnTo>
                      <a:pt x="5390" y="12419"/>
                    </a:lnTo>
                    <a:lnTo>
                      <a:pt x="5390" y="12381"/>
                    </a:lnTo>
                    <a:lnTo>
                      <a:pt x="5332" y="12247"/>
                    </a:lnTo>
                    <a:lnTo>
                      <a:pt x="5295" y="11695"/>
                    </a:lnTo>
                    <a:lnTo>
                      <a:pt x="5256" y="11619"/>
                    </a:lnTo>
                    <a:lnTo>
                      <a:pt x="4647" y="11028"/>
                    </a:lnTo>
                    <a:lnTo>
                      <a:pt x="4494" y="10933"/>
                    </a:lnTo>
                    <a:lnTo>
                      <a:pt x="4304" y="10704"/>
                    </a:lnTo>
                    <a:lnTo>
                      <a:pt x="4228" y="10647"/>
                    </a:lnTo>
                    <a:lnTo>
                      <a:pt x="4247" y="10628"/>
                    </a:lnTo>
                    <a:lnTo>
                      <a:pt x="4266" y="10552"/>
                    </a:lnTo>
                    <a:lnTo>
                      <a:pt x="4133" y="10533"/>
                    </a:lnTo>
                    <a:lnTo>
                      <a:pt x="4057" y="10419"/>
                    </a:lnTo>
                    <a:lnTo>
                      <a:pt x="3980" y="10190"/>
                    </a:lnTo>
                    <a:lnTo>
                      <a:pt x="3713" y="9943"/>
                    </a:lnTo>
                    <a:lnTo>
                      <a:pt x="3676" y="9885"/>
                    </a:lnTo>
                    <a:lnTo>
                      <a:pt x="3656" y="9866"/>
                    </a:lnTo>
                    <a:lnTo>
                      <a:pt x="3600" y="9809"/>
                    </a:lnTo>
                    <a:lnTo>
                      <a:pt x="3542" y="9752"/>
                    </a:lnTo>
                    <a:lnTo>
                      <a:pt x="3542" y="9733"/>
                    </a:lnTo>
                    <a:lnTo>
                      <a:pt x="3466" y="9694"/>
                    </a:lnTo>
                    <a:lnTo>
                      <a:pt x="3485" y="9638"/>
                    </a:lnTo>
                    <a:lnTo>
                      <a:pt x="3523" y="9599"/>
                    </a:lnTo>
                    <a:lnTo>
                      <a:pt x="3561" y="9618"/>
                    </a:lnTo>
                    <a:lnTo>
                      <a:pt x="3600" y="9733"/>
                    </a:lnTo>
                    <a:lnTo>
                      <a:pt x="3713" y="9828"/>
                    </a:lnTo>
                    <a:lnTo>
                      <a:pt x="3847" y="9866"/>
                    </a:lnTo>
                    <a:lnTo>
                      <a:pt x="3980" y="9847"/>
                    </a:lnTo>
                    <a:lnTo>
                      <a:pt x="3961" y="9885"/>
                    </a:lnTo>
                    <a:lnTo>
                      <a:pt x="3942" y="9885"/>
                    </a:lnTo>
                    <a:lnTo>
                      <a:pt x="3923" y="9904"/>
                    </a:lnTo>
                    <a:lnTo>
                      <a:pt x="3999" y="9923"/>
                    </a:lnTo>
                    <a:lnTo>
                      <a:pt x="4057" y="9904"/>
                    </a:lnTo>
                    <a:lnTo>
                      <a:pt x="4094" y="9771"/>
                    </a:lnTo>
                    <a:lnTo>
                      <a:pt x="4133" y="9771"/>
                    </a:lnTo>
                    <a:lnTo>
                      <a:pt x="4190" y="9904"/>
                    </a:lnTo>
                    <a:lnTo>
                      <a:pt x="4152" y="9904"/>
                    </a:lnTo>
                    <a:lnTo>
                      <a:pt x="4113" y="9923"/>
                    </a:lnTo>
                    <a:lnTo>
                      <a:pt x="4094" y="9961"/>
                    </a:lnTo>
                    <a:lnTo>
                      <a:pt x="4094" y="9999"/>
                    </a:lnTo>
                    <a:lnTo>
                      <a:pt x="4113" y="10038"/>
                    </a:lnTo>
                    <a:lnTo>
                      <a:pt x="4152" y="9999"/>
                    </a:lnTo>
                    <a:lnTo>
                      <a:pt x="4190" y="9961"/>
                    </a:lnTo>
                    <a:lnTo>
                      <a:pt x="4190" y="9943"/>
                    </a:lnTo>
                    <a:lnTo>
                      <a:pt x="4494" y="9943"/>
                    </a:lnTo>
                    <a:lnTo>
                      <a:pt x="4666" y="9980"/>
                    </a:lnTo>
                    <a:lnTo>
                      <a:pt x="4742" y="10075"/>
                    </a:lnTo>
                    <a:lnTo>
                      <a:pt x="4723" y="10209"/>
                    </a:lnTo>
                    <a:lnTo>
                      <a:pt x="4590" y="10304"/>
                    </a:lnTo>
                    <a:lnTo>
                      <a:pt x="4666" y="10400"/>
                    </a:lnTo>
                    <a:lnTo>
                      <a:pt x="4704" y="10419"/>
                    </a:lnTo>
                    <a:lnTo>
                      <a:pt x="4742" y="10438"/>
                    </a:lnTo>
                    <a:lnTo>
                      <a:pt x="4875" y="10456"/>
                    </a:lnTo>
                    <a:lnTo>
                      <a:pt x="4914" y="10456"/>
                    </a:lnTo>
                    <a:lnTo>
                      <a:pt x="4914" y="10495"/>
                    </a:lnTo>
                    <a:lnTo>
                      <a:pt x="4914" y="10590"/>
                    </a:lnTo>
                    <a:lnTo>
                      <a:pt x="4933" y="10647"/>
                    </a:lnTo>
                    <a:lnTo>
                      <a:pt x="5047" y="10723"/>
                    </a:lnTo>
                    <a:lnTo>
                      <a:pt x="5047" y="10761"/>
                    </a:lnTo>
                    <a:lnTo>
                      <a:pt x="5085" y="10818"/>
                    </a:lnTo>
                    <a:lnTo>
                      <a:pt x="5123" y="10876"/>
                    </a:lnTo>
                    <a:lnTo>
                      <a:pt x="5142" y="10837"/>
                    </a:lnTo>
                    <a:lnTo>
                      <a:pt x="5161" y="10800"/>
                    </a:lnTo>
                    <a:lnTo>
                      <a:pt x="5237" y="10761"/>
                    </a:lnTo>
                    <a:lnTo>
                      <a:pt x="5256" y="10742"/>
                    </a:lnTo>
                    <a:lnTo>
                      <a:pt x="5237" y="10647"/>
                    </a:lnTo>
                    <a:lnTo>
                      <a:pt x="5200" y="10514"/>
                    </a:lnTo>
                    <a:lnTo>
                      <a:pt x="5142" y="10438"/>
                    </a:lnTo>
                    <a:lnTo>
                      <a:pt x="5085" y="10438"/>
                    </a:lnTo>
                    <a:lnTo>
                      <a:pt x="5028" y="10361"/>
                    </a:lnTo>
                    <a:lnTo>
                      <a:pt x="4875" y="10266"/>
                    </a:lnTo>
                    <a:lnTo>
                      <a:pt x="4837" y="10190"/>
                    </a:lnTo>
                    <a:lnTo>
                      <a:pt x="4914" y="10075"/>
                    </a:lnTo>
                    <a:lnTo>
                      <a:pt x="4971" y="10038"/>
                    </a:lnTo>
                    <a:lnTo>
                      <a:pt x="4971" y="9999"/>
                    </a:lnTo>
                    <a:lnTo>
                      <a:pt x="4761" y="9657"/>
                    </a:lnTo>
                    <a:lnTo>
                      <a:pt x="4647" y="9542"/>
                    </a:lnTo>
                    <a:lnTo>
                      <a:pt x="4590" y="9599"/>
                    </a:lnTo>
                    <a:lnTo>
                      <a:pt x="4494" y="9562"/>
                    </a:lnTo>
                    <a:lnTo>
                      <a:pt x="4475" y="9523"/>
                    </a:lnTo>
                    <a:lnTo>
                      <a:pt x="4457" y="9580"/>
                    </a:lnTo>
                    <a:lnTo>
                      <a:pt x="4457" y="9638"/>
                    </a:lnTo>
                    <a:lnTo>
                      <a:pt x="4475" y="9771"/>
                    </a:lnTo>
                    <a:lnTo>
                      <a:pt x="4361" y="9676"/>
                    </a:lnTo>
                    <a:lnTo>
                      <a:pt x="4209" y="9390"/>
                    </a:lnTo>
                    <a:lnTo>
                      <a:pt x="4094" y="9352"/>
                    </a:lnTo>
                    <a:lnTo>
                      <a:pt x="4057" y="9390"/>
                    </a:lnTo>
                    <a:lnTo>
                      <a:pt x="4018" y="9466"/>
                    </a:lnTo>
                    <a:lnTo>
                      <a:pt x="3999" y="9542"/>
                    </a:lnTo>
                    <a:lnTo>
                      <a:pt x="3999" y="9562"/>
                    </a:lnTo>
                    <a:lnTo>
                      <a:pt x="3942" y="9580"/>
                    </a:lnTo>
                    <a:lnTo>
                      <a:pt x="3904" y="9638"/>
                    </a:lnTo>
                    <a:lnTo>
                      <a:pt x="3885" y="9694"/>
                    </a:lnTo>
                    <a:lnTo>
                      <a:pt x="3885" y="9771"/>
                    </a:lnTo>
                    <a:lnTo>
                      <a:pt x="3847" y="9733"/>
                    </a:lnTo>
                    <a:lnTo>
                      <a:pt x="3809" y="9694"/>
                    </a:lnTo>
                    <a:lnTo>
                      <a:pt x="3752" y="9676"/>
                    </a:lnTo>
                    <a:lnTo>
                      <a:pt x="3676" y="9676"/>
                    </a:lnTo>
                    <a:lnTo>
                      <a:pt x="3752" y="9562"/>
                    </a:lnTo>
                    <a:lnTo>
                      <a:pt x="3732" y="9504"/>
                    </a:lnTo>
                    <a:lnTo>
                      <a:pt x="3600" y="9390"/>
                    </a:lnTo>
                    <a:lnTo>
                      <a:pt x="3466" y="9485"/>
                    </a:lnTo>
                    <a:lnTo>
                      <a:pt x="3371" y="9447"/>
                    </a:lnTo>
                    <a:lnTo>
                      <a:pt x="3333" y="9333"/>
                    </a:lnTo>
                    <a:lnTo>
                      <a:pt x="3314" y="9161"/>
                    </a:lnTo>
                    <a:lnTo>
                      <a:pt x="3314" y="9085"/>
                    </a:lnTo>
                    <a:lnTo>
                      <a:pt x="3333" y="8971"/>
                    </a:lnTo>
                    <a:lnTo>
                      <a:pt x="3351" y="8933"/>
                    </a:lnTo>
                    <a:lnTo>
                      <a:pt x="3351" y="8666"/>
                    </a:lnTo>
                    <a:lnTo>
                      <a:pt x="3333" y="8609"/>
                    </a:lnTo>
                    <a:lnTo>
                      <a:pt x="3275" y="8475"/>
                    </a:lnTo>
                    <a:lnTo>
                      <a:pt x="3256" y="8399"/>
                    </a:lnTo>
                    <a:lnTo>
                      <a:pt x="3275" y="8209"/>
                    </a:lnTo>
                    <a:lnTo>
                      <a:pt x="3256" y="8152"/>
                    </a:lnTo>
                    <a:lnTo>
                      <a:pt x="3161" y="7904"/>
                    </a:lnTo>
                    <a:lnTo>
                      <a:pt x="3028" y="7713"/>
                    </a:lnTo>
                    <a:lnTo>
                      <a:pt x="2685" y="7371"/>
                    </a:lnTo>
                    <a:lnTo>
                      <a:pt x="1943" y="6304"/>
                    </a:lnTo>
                    <a:lnTo>
                      <a:pt x="1886" y="6209"/>
                    </a:lnTo>
                    <a:lnTo>
                      <a:pt x="1810" y="6057"/>
                    </a:lnTo>
                    <a:lnTo>
                      <a:pt x="1772" y="5923"/>
                    </a:lnTo>
                    <a:lnTo>
                      <a:pt x="1733" y="5790"/>
                    </a:lnTo>
                    <a:lnTo>
                      <a:pt x="1810" y="5961"/>
                    </a:lnTo>
                    <a:lnTo>
                      <a:pt x="1886" y="6133"/>
                    </a:lnTo>
                    <a:lnTo>
                      <a:pt x="1962" y="6247"/>
                    </a:lnTo>
                    <a:lnTo>
                      <a:pt x="2076" y="6380"/>
                    </a:lnTo>
                    <a:lnTo>
                      <a:pt x="2171" y="6362"/>
                    </a:lnTo>
                    <a:lnTo>
                      <a:pt x="2266" y="6399"/>
                    </a:lnTo>
                    <a:lnTo>
                      <a:pt x="2323" y="6476"/>
                    </a:lnTo>
                    <a:lnTo>
                      <a:pt x="2399" y="6666"/>
                    </a:lnTo>
                    <a:lnTo>
                      <a:pt x="2533" y="6819"/>
                    </a:lnTo>
                    <a:lnTo>
                      <a:pt x="2571" y="6933"/>
                    </a:lnTo>
                    <a:lnTo>
                      <a:pt x="2609" y="6990"/>
                    </a:lnTo>
                    <a:lnTo>
                      <a:pt x="2799" y="7237"/>
                    </a:lnTo>
                    <a:lnTo>
                      <a:pt x="2875" y="7276"/>
                    </a:lnTo>
                    <a:lnTo>
                      <a:pt x="2914" y="7333"/>
                    </a:lnTo>
                    <a:lnTo>
                      <a:pt x="3199" y="7561"/>
                    </a:lnTo>
                    <a:lnTo>
                      <a:pt x="3256" y="7581"/>
                    </a:lnTo>
                    <a:lnTo>
                      <a:pt x="3428" y="7637"/>
                    </a:lnTo>
                    <a:lnTo>
                      <a:pt x="3485" y="8380"/>
                    </a:lnTo>
                    <a:lnTo>
                      <a:pt x="3523" y="8475"/>
                    </a:lnTo>
                    <a:lnTo>
                      <a:pt x="3600" y="8457"/>
                    </a:lnTo>
                    <a:lnTo>
                      <a:pt x="3618" y="8380"/>
                    </a:lnTo>
                    <a:lnTo>
                      <a:pt x="3561" y="8304"/>
                    </a:lnTo>
                    <a:lnTo>
                      <a:pt x="3580" y="8266"/>
                    </a:lnTo>
                    <a:lnTo>
                      <a:pt x="3637" y="8247"/>
                    </a:lnTo>
                    <a:lnTo>
                      <a:pt x="3676" y="8266"/>
                    </a:lnTo>
                    <a:lnTo>
                      <a:pt x="3713" y="8304"/>
                    </a:lnTo>
                    <a:lnTo>
                      <a:pt x="3732" y="8361"/>
                    </a:lnTo>
                    <a:lnTo>
                      <a:pt x="3809" y="8266"/>
                    </a:lnTo>
                    <a:lnTo>
                      <a:pt x="3961" y="8171"/>
                    </a:lnTo>
                    <a:lnTo>
                      <a:pt x="4113" y="8133"/>
                    </a:lnTo>
                    <a:lnTo>
                      <a:pt x="4266" y="8114"/>
                    </a:lnTo>
                    <a:lnTo>
                      <a:pt x="4228" y="8209"/>
                    </a:lnTo>
                    <a:lnTo>
                      <a:pt x="4228" y="8304"/>
                    </a:lnTo>
                    <a:lnTo>
                      <a:pt x="4247" y="8399"/>
                    </a:lnTo>
                    <a:lnTo>
                      <a:pt x="4342" y="8457"/>
                    </a:lnTo>
                    <a:lnTo>
                      <a:pt x="4380" y="8247"/>
                    </a:lnTo>
                    <a:lnTo>
                      <a:pt x="4380" y="8152"/>
                    </a:lnTo>
                    <a:lnTo>
                      <a:pt x="4342" y="8076"/>
                    </a:lnTo>
                    <a:lnTo>
                      <a:pt x="4533" y="8057"/>
                    </a:lnTo>
                    <a:lnTo>
                      <a:pt x="5028" y="8114"/>
                    </a:lnTo>
                    <a:lnTo>
                      <a:pt x="5218" y="8076"/>
                    </a:lnTo>
                    <a:lnTo>
                      <a:pt x="4971" y="7980"/>
                    </a:lnTo>
                    <a:lnTo>
                      <a:pt x="4875" y="7904"/>
                    </a:lnTo>
                    <a:lnTo>
                      <a:pt x="4799" y="7790"/>
                    </a:lnTo>
                    <a:lnTo>
                      <a:pt x="4742" y="7561"/>
                    </a:lnTo>
                    <a:lnTo>
                      <a:pt x="4742" y="7428"/>
                    </a:lnTo>
                    <a:lnTo>
                      <a:pt x="4761" y="7333"/>
                    </a:lnTo>
                    <a:lnTo>
                      <a:pt x="4704" y="7314"/>
                    </a:lnTo>
                    <a:lnTo>
                      <a:pt x="4590" y="7237"/>
                    </a:lnTo>
                    <a:lnTo>
                      <a:pt x="4571" y="7237"/>
                    </a:lnTo>
                    <a:lnTo>
                      <a:pt x="4494" y="7237"/>
                    </a:lnTo>
                    <a:lnTo>
                      <a:pt x="4457" y="7256"/>
                    </a:lnTo>
                    <a:lnTo>
                      <a:pt x="4438" y="7295"/>
                    </a:lnTo>
                    <a:lnTo>
                      <a:pt x="4475" y="7390"/>
                    </a:lnTo>
                    <a:lnTo>
                      <a:pt x="4457" y="7447"/>
                    </a:lnTo>
                    <a:lnTo>
                      <a:pt x="4438" y="7485"/>
                    </a:lnTo>
                    <a:lnTo>
                      <a:pt x="4418" y="7504"/>
                    </a:lnTo>
                    <a:lnTo>
                      <a:pt x="4266" y="7713"/>
                    </a:lnTo>
                    <a:lnTo>
                      <a:pt x="4133" y="7809"/>
                    </a:lnTo>
                    <a:lnTo>
                      <a:pt x="3961" y="7847"/>
                    </a:lnTo>
                    <a:lnTo>
                      <a:pt x="3771" y="7866"/>
                    </a:lnTo>
                    <a:lnTo>
                      <a:pt x="3732" y="7885"/>
                    </a:lnTo>
                    <a:lnTo>
                      <a:pt x="3695" y="7885"/>
                    </a:lnTo>
                    <a:lnTo>
                      <a:pt x="3637" y="7885"/>
                    </a:lnTo>
                    <a:lnTo>
                      <a:pt x="3600" y="7866"/>
                    </a:lnTo>
                    <a:lnTo>
                      <a:pt x="3561" y="7828"/>
                    </a:lnTo>
                    <a:lnTo>
                      <a:pt x="3561" y="7733"/>
                    </a:lnTo>
                    <a:lnTo>
                      <a:pt x="3523" y="7637"/>
                    </a:lnTo>
                    <a:lnTo>
                      <a:pt x="3504" y="7581"/>
                    </a:lnTo>
                    <a:lnTo>
                      <a:pt x="3523" y="7466"/>
                    </a:lnTo>
                    <a:lnTo>
                      <a:pt x="3485" y="7447"/>
                    </a:lnTo>
                    <a:lnTo>
                      <a:pt x="3428" y="7428"/>
                    </a:lnTo>
                    <a:lnTo>
                      <a:pt x="3371" y="7428"/>
                    </a:lnTo>
                    <a:lnTo>
                      <a:pt x="3351" y="7409"/>
                    </a:lnTo>
                    <a:lnTo>
                      <a:pt x="3333" y="7314"/>
                    </a:lnTo>
                    <a:lnTo>
                      <a:pt x="3390" y="7256"/>
                    </a:lnTo>
                    <a:lnTo>
                      <a:pt x="3466" y="7219"/>
                    </a:lnTo>
                    <a:lnTo>
                      <a:pt x="3580" y="7200"/>
                    </a:lnTo>
                    <a:lnTo>
                      <a:pt x="3637" y="7161"/>
                    </a:lnTo>
                    <a:lnTo>
                      <a:pt x="3637" y="7085"/>
                    </a:lnTo>
                    <a:lnTo>
                      <a:pt x="3618" y="7009"/>
                    </a:lnTo>
                    <a:lnTo>
                      <a:pt x="3561" y="6952"/>
                    </a:lnTo>
                    <a:lnTo>
                      <a:pt x="3561" y="6914"/>
                    </a:lnTo>
                    <a:lnTo>
                      <a:pt x="3618" y="6895"/>
                    </a:lnTo>
                    <a:lnTo>
                      <a:pt x="3752" y="6895"/>
                    </a:lnTo>
                    <a:lnTo>
                      <a:pt x="3809" y="6875"/>
                    </a:lnTo>
                    <a:lnTo>
                      <a:pt x="3847" y="6819"/>
                    </a:lnTo>
                    <a:lnTo>
                      <a:pt x="3885" y="6704"/>
                    </a:lnTo>
                    <a:lnTo>
                      <a:pt x="3980" y="6514"/>
                    </a:lnTo>
                    <a:lnTo>
                      <a:pt x="3961" y="6418"/>
                    </a:lnTo>
                    <a:lnTo>
                      <a:pt x="3847" y="6209"/>
                    </a:lnTo>
                    <a:lnTo>
                      <a:pt x="3885" y="6171"/>
                    </a:lnTo>
                    <a:lnTo>
                      <a:pt x="3885" y="6133"/>
                    </a:lnTo>
                    <a:lnTo>
                      <a:pt x="3866" y="6113"/>
                    </a:lnTo>
                    <a:lnTo>
                      <a:pt x="3809" y="6076"/>
                    </a:lnTo>
                    <a:lnTo>
                      <a:pt x="3809" y="6209"/>
                    </a:lnTo>
                    <a:lnTo>
                      <a:pt x="3847" y="6514"/>
                    </a:lnTo>
                    <a:lnTo>
                      <a:pt x="3828" y="6590"/>
                    </a:lnTo>
                    <a:lnTo>
                      <a:pt x="3790" y="6647"/>
                    </a:lnTo>
                    <a:lnTo>
                      <a:pt x="3732" y="6685"/>
                    </a:lnTo>
                    <a:lnTo>
                      <a:pt x="3656" y="6704"/>
                    </a:lnTo>
                    <a:lnTo>
                      <a:pt x="3600" y="6685"/>
                    </a:lnTo>
                    <a:lnTo>
                      <a:pt x="3561" y="6609"/>
                    </a:lnTo>
                    <a:lnTo>
                      <a:pt x="3523" y="6590"/>
                    </a:lnTo>
                    <a:lnTo>
                      <a:pt x="3409" y="6609"/>
                    </a:lnTo>
                    <a:lnTo>
                      <a:pt x="3351" y="6704"/>
                    </a:lnTo>
                    <a:lnTo>
                      <a:pt x="3314" y="6780"/>
                    </a:lnTo>
                    <a:lnTo>
                      <a:pt x="3237" y="6838"/>
                    </a:lnTo>
                    <a:lnTo>
                      <a:pt x="2952" y="6875"/>
                    </a:lnTo>
                    <a:lnTo>
                      <a:pt x="2856" y="6875"/>
                    </a:lnTo>
                    <a:lnTo>
                      <a:pt x="2780" y="6799"/>
                    </a:lnTo>
                    <a:lnTo>
                      <a:pt x="2761" y="6666"/>
                    </a:lnTo>
                    <a:lnTo>
                      <a:pt x="2780" y="6552"/>
                    </a:lnTo>
                    <a:lnTo>
                      <a:pt x="2799" y="6494"/>
                    </a:lnTo>
                    <a:lnTo>
                      <a:pt x="2780" y="6494"/>
                    </a:lnTo>
                    <a:lnTo>
                      <a:pt x="2742" y="6457"/>
                    </a:lnTo>
                    <a:lnTo>
                      <a:pt x="2723" y="6418"/>
                    </a:lnTo>
                    <a:lnTo>
                      <a:pt x="2685" y="6418"/>
                    </a:lnTo>
                    <a:lnTo>
                      <a:pt x="2666" y="6438"/>
                    </a:lnTo>
                    <a:lnTo>
                      <a:pt x="2589" y="6476"/>
                    </a:lnTo>
                    <a:lnTo>
                      <a:pt x="2589" y="6494"/>
                    </a:lnTo>
                    <a:lnTo>
                      <a:pt x="2552" y="6514"/>
                    </a:lnTo>
                    <a:lnTo>
                      <a:pt x="2476" y="6494"/>
                    </a:lnTo>
                    <a:lnTo>
                      <a:pt x="2399" y="6438"/>
                    </a:lnTo>
                    <a:lnTo>
                      <a:pt x="2190" y="6285"/>
                    </a:lnTo>
                    <a:lnTo>
                      <a:pt x="2095" y="6247"/>
                    </a:lnTo>
                    <a:lnTo>
                      <a:pt x="2018" y="6209"/>
                    </a:lnTo>
                    <a:lnTo>
                      <a:pt x="1962" y="6113"/>
                    </a:lnTo>
                    <a:lnTo>
                      <a:pt x="1943" y="5981"/>
                    </a:lnTo>
                    <a:lnTo>
                      <a:pt x="1999" y="5885"/>
                    </a:lnTo>
                    <a:lnTo>
                      <a:pt x="1962" y="5847"/>
                    </a:lnTo>
                    <a:lnTo>
                      <a:pt x="1943" y="5790"/>
                    </a:lnTo>
                    <a:lnTo>
                      <a:pt x="2056" y="5714"/>
                    </a:lnTo>
                    <a:lnTo>
                      <a:pt x="2037" y="5580"/>
                    </a:lnTo>
                    <a:lnTo>
                      <a:pt x="1924" y="5428"/>
                    </a:lnTo>
                    <a:lnTo>
                      <a:pt x="1810" y="5333"/>
                    </a:lnTo>
                    <a:lnTo>
                      <a:pt x="1886" y="5523"/>
                    </a:lnTo>
                    <a:lnTo>
                      <a:pt x="1867" y="5695"/>
                    </a:lnTo>
                    <a:lnTo>
                      <a:pt x="1848" y="5732"/>
                    </a:lnTo>
                    <a:lnTo>
                      <a:pt x="1810" y="5732"/>
                    </a:lnTo>
                    <a:lnTo>
                      <a:pt x="1772" y="5676"/>
                    </a:lnTo>
                    <a:lnTo>
                      <a:pt x="1733" y="5295"/>
                    </a:lnTo>
                    <a:lnTo>
                      <a:pt x="1638" y="5028"/>
                    </a:lnTo>
                    <a:lnTo>
                      <a:pt x="1029" y="4266"/>
                    </a:lnTo>
                    <a:lnTo>
                      <a:pt x="1200" y="4418"/>
                    </a:lnTo>
                    <a:lnTo>
                      <a:pt x="1276" y="4457"/>
                    </a:lnTo>
                    <a:lnTo>
                      <a:pt x="1371" y="4418"/>
                    </a:lnTo>
                    <a:lnTo>
                      <a:pt x="1276" y="4381"/>
                    </a:lnTo>
                    <a:lnTo>
                      <a:pt x="1315" y="4304"/>
                    </a:lnTo>
                    <a:lnTo>
                      <a:pt x="1371" y="4228"/>
                    </a:lnTo>
                    <a:lnTo>
                      <a:pt x="1410" y="4190"/>
                    </a:lnTo>
                    <a:lnTo>
                      <a:pt x="1448" y="4190"/>
                    </a:lnTo>
                    <a:lnTo>
                      <a:pt x="1371" y="4152"/>
                    </a:lnTo>
                    <a:lnTo>
                      <a:pt x="1200" y="4266"/>
                    </a:lnTo>
                    <a:lnTo>
                      <a:pt x="1086" y="4247"/>
                    </a:lnTo>
                    <a:lnTo>
                      <a:pt x="1048" y="4152"/>
                    </a:lnTo>
                    <a:lnTo>
                      <a:pt x="1010" y="4000"/>
                    </a:lnTo>
                    <a:lnTo>
                      <a:pt x="972" y="3885"/>
                    </a:lnTo>
                    <a:lnTo>
                      <a:pt x="914" y="3942"/>
                    </a:lnTo>
                    <a:lnTo>
                      <a:pt x="858" y="3942"/>
                    </a:lnTo>
                    <a:lnTo>
                      <a:pt x="819" y="3714"/>
                    </a:lnTo>
                    <a:lnTo>
                      <a:pt x="781" y="3637"/>
                    </a:lnTo>
                    <a:lnTo>
                      <a:pt x="686" y="3485"/>
                    </a:lnTo>
                    <a:lnTo>
                      <a:pt x="533" y="3123"/>
                    </a:lnTo>
                    <a:lnTo>
                      <a:pt x="400" y="2913"/>
                    </a:lnTo>
                    <a:lnTo>
                      <a:pt x="324" y="2591"/>
                    </a:lnTo>
                    <a:lnTo>
                      <a:pt x="133" y="2343"/>
                    </a:lnTo>
                    <a:lnTo>
                      <a:pt x="0" y="1905"/>
                    </a:lnTo>
                    <a:lnTo>
                      <a:pt x="76" y="1771"/>
                    </a:lnTo>
                    <a:lnTo>
                      <a:pt x="115" y="1829"/>
                    </a:lnTo>
                    <a:lnTo>
                      <a:pt x="76" y="1943"/>
                    </a:lnTo>
                    <a:lnTo>
                      <a:pt x="133" y="2000"/>
                    </a:lnTo>
                    <a:lnTo>
                      <a:pt x="324" y="2038"/>
                    </a:lnTo>
                    <a:lnTo>
                      <a:pt x="305" y="2076"/>
                    </a:lnTo>
                    <a:lnTo>
                      <a:pt x="305" y="2115"/>
                    </a:lnTo>
                    <a:lnTo>
                      <a:pt x="305" y="2152"/>
                    </a:lnTo>
                    <a:lnTo>
                      <a:pt x="324" y="2191"/>
                    </a:lnTo>
                    <a:lnTo>
                      <a:pt x="457" y="2191"/>
                    </a:lnTo>
                    <a:lnTo>
                      <a:pt x="553" y="2343"/>
                    </a:lnTo>
                    <a:lnTo>
                      <a:pt x="609" y="2533"/>
                    </a:lnTo>
                    <a:lnTo>
                      <a:pt x="629" y="2799"/>
                    </a:lnTo>
                    <a:lnTo>
                      <a:pt x="667" y="2876"/>
                    </a:lnTo>
                    <a:lnTo>
                      <a:pt x="724" y="2952"/>
                    </a:lnTo>
                    <a:lnTo>
                      <a:pt x="800" y="2990"/>
                    </a:lnTo>
                    <a:lnTo>
                      <a:pt x="858" y="3028"/>
                    </a:lnTo>
                    <a:lnTo>
                      <a:pt x="858" y="3104"/>
                    </a:lnTo>
                    <a:lnTo>
                      <a:pt x="895" y="3199"/>
                    </a:lnTo>
                    <a:lnTo>
                      <a:pt x="990" y="3218"/>
                    </a:lnTo>
                    <a:lnTo>
                      <a:pt x="934" y="3123"/>
                    </a:lnTo>
                    <a:lnTo>
                      <a:pt x="953" y="3028"/>
                    </a:lnTo>
                    <a:lnTo>
                      <a:pt x="972" y="2913"/>
                    </a:lnTo>
                    <a:lnTo>
                      <a:pt x="990" y="2799"/>
                    </a:lnTo>
                    <a:lnTo>
                      <a:pt x="1029" y="2704"/>
                    </a:lnTo>
                    <a:lnTo>
                      <a:pt x="1105" y="2704"/>
                    </a:lnTo>
                    <a:lnTo>
                      <a:pt x="1219" y="2723"/>
                    </a:lnTo>
                    <a:lnTo>
                      <a:pt x="1315" y="2723"/>
                    </a:lnTo>
                    <a:lnTo>
                      <a:pt x="1315" y="2685"/>
                    </a:lnTo>
                    <a:lnTo>
                      <a:pt x="1257" y="2666"/>
                    </a:lnTo>
                    <a:lnTo>
                      <a:pt x="1200" y="2609"/>
                    </a:lnTo>
                    <a:lnTo>
                      <a:pt x="1162" y="2553"/>
                    </a:lnTo>
                    <a:lnTo>
                      <a:pt x="1162" y="2477"/>
                    </a:lnTo>
                    <a:lnTo>
                      <a:pt x="1200" y="2438"/>
                    </a:lnTo>
                    <a:lnTo>
                      <a:pt x="1257" y="2438"/>
                    </a:lnTo>
                    <a:lnTo>
                      <a:pt x="1410" y="2515"/>
                    </a:lnTo>
                    <a:lnTo>
                      <a:pt x="1467" y="2591"/>
                    </a:lnTo>
                    <a:lnTo>
                      <a:pt x="1505" y="2704"/>
                    </a:lnTo>
                    <a:lnTo>
                      <a:pt x="1524" y="2799"/>
                    </a:lnTo>
                    <a:lnTo>
                      <a:pt x="1581" y="2913"/>
                    </a:lnTo>
                    <a:lnTo>
                      <a:pt x="1791" y="3123"/>
                    </a:lnTo>
                    <a:lnTo>
                      <a:pt x="1867" y="3218"/>
                    </a:lnTo>
                    <a:lnTo>
                      <a:pt x="1867" y="3352"/>
                    </a:lnTo>
                    <a:lnTo>
                      <a:pt x="1829" y="3561"/>
                    </a:lnTo>
                    <a:lnTo>
                      <a:pt x="1867" y="3637"/>
                    </a:lnTo>
                    <a:lnTo>
                      <a:pt x="1905" y="3637"/>
                    </a:lnTo>
                    <a:lnTo>
                      <a:pt x="1924" y="3523"/>
                    </a:lnTo>
                    <a:lnTo>
                      <a:pt x="1943" y="3161"/>
                    </a:lnTo>
                    <a:lnTo>
                      <a:pt x="1981" y="3047"/>
                    </a:lnTo>
                    <a:lnTo>
                      <a:pt x="2113" y="2894"/>
                    </a:lnTo>
                    <a:lnTo>
                      <a:pt x="2152" y="2799"/>
                    </a:lnTo>
                    <a:lnTo>
                      <a:pt x="2152" y="2704"/>
                    </a:lnTo>
                    <a:lnTo>
                      <a:pt x="2132" y="2685"/>
                    </a:lnTo>
                    <a:lnTo>
                      <a:pt x="2152" y="2647"/>
                    </a:lnTo>
                    <a:lnTo>
                      <a:pt x="2190" y="2609"/>
                    </a:lnTo>
                    <a:lnTo>
                      <a:pt x="2228" y="2591"/>
                    </a:lnTo>
                    <a:lnTo>
                      <a:pt x="2323" y="2553"/>
                    </a:lnTo>
                    <a:lnTo>
                      <a:pt x="2361" y="2533"/>
                    </a:lnTo>
                    <a:lnTo>
                      <a:pt x="2380" y="2457"/>
                    </a:lnTo>
                    <a:lnTo>
                      <a:pt x="2361" y="2401"/>
                    </a:lnTo>
                    <a:lnTo>
                      <a:pt x="2380" y="2343"/>
                    </a:lnTo>
                    <a:lnTo>
                      <a:pt x="2437" y="2324"/>
                    </a:lnTo>
                    <a:lnTo>
                      <a:pt x="2533" y="2477"/>
                    </a:lnTo>
                    <a:lnTo>
                      <a:pt x="2513" y="2343"/>
                    </a:lnTo>
                    <a:lnTo>
                      <a:pt x="2437" y="2248"/>
                    </a:lnTo>
                    <a:lnTo>
                      <a:pt x="2399" y="2134"/>
                    </a:lnTo>
                    <a:lnTo>
                      <a:pt x="2437" y="1981"/>
                    </a:lnTo>
                    <a:lnTo>
                      <a:pt x="2799" y="1657"/>
                    </a:lnTo>
                    <a:lnTo>
                      <a:pt x="2914" y="1448"/>
                    </a:lnTo>
                    <a:lnTo>
                      <a:pt x="3447" y="857"/>
                    </a:lnTo>
                    <a:lnTo>
                      <a:pt x="3600" y="610"/>
                    </a:lnTo>
                    <a:lnTo>
                      <a:pt x="3695" y="362"/>
                    </a:lnTo>
                    <a:lnTo>
                      <a:pt x="3676" y="0"/>
                    </a:lnTo>
                    <a:lnTo>
                      <a:pt x="3695" y="0"/>
                    </a:lnTo>
                    <a:lnTo>
                      <a:pt x="3771" y="76"/>
                    </a:lnTo>
                    <a:lnTo>
                      <a:pt x="3904" y="591"/>
                    </a:lnTo>
                    <a:lnTo>
                      <a:pt x="3961" y="705"/>
                    </a:lnTo>
                    <a:lnTo>
                      <a:pt x="4266" y="1124"/>
                    </a:lnTo>
                    <a:lnTo>
                      <a:pt x="4361" y="1219"/>
                    </a:lnTo>
                    <a:lnTo>
                      <a:pt x="4438" y="1258"/>
                    </a:lnTo>
                    <a:lnTo>
                      <a:pt x="4552" y="1277"/>
                    </a:lnTo>
                    <a:lnTo>
                      <a:pt x="4609" y="1277"/>
                    </a:lnTo>
                    <a:lnTo>
                      <a:pt x="4819" y="1391"/>
                    </a:lnTo>
                    <a:lnTo>
                      <a:pt x="5009" y="1524"/>
                    </a:lnTo>
                    <a:lnTo>
                      <a:pt x="5276" y="1848"/>
                    </a:lnTo>
                    <a:lnTo>
                      <a:pt x="5676" y="3104"/>
                    </a:lnTo>
                    <a:lnTo>
                      <a:pt x="5923" y="3447"/>
                    </a:lnTo>
                    <a:lnTo>
                      <a:pt x="6057" y="3504"/>
                    </a:lnTo>
                    <a:lnTo>
                      <a:pt x="6133" y="3561"/>
                    </a:lnTo>
                    <a:lnTo>
                      <a:pt x="6190" y="3599"/>
                    </a:lnTo>
                    <a:lnTo>
                      <a:pt x="6209" y="3619"/>
                    </a:lnTo>
                    <a:lnTo>
                      <a:pt x="6266" y="3675"/>
                    </a:lnTo>
                    <a:lnTo>
                      <a:pt x="6304" y="3733"/>
                    </a:lnTo>
                    <a:lnTo>
                      <a:pt x="6361" y="3790"/>
                    </a:lnTo>
                    <a:lnTo>
                      <a:pt x="6419" y="3809"/>
                    </a:lnTo>
                    <a:lnTo>
                      <a:pt x="6475" y="3809"/>
                    </a:lnTo>
                    <a:lnTo>
                      <a:pt x="6647" y="3790"/>
                    </a:lnTo>
                    <a:lnTo>
                      <a:pt x="6666" y="3790"/>
                    </a:lnTo>
                    <a:lnTo>
                      <a:pt x="6723" y="3809"/>
                    </a:lnTo>
                    <a:lnTo>
                      <a:pt x="6952" y="3809"/>
                    </a:lnTo>
                    <a:lnTo>
                      <a:pt x="7066" y="3809"/>
                    </a:lnTo>
                    <a:lnTo>
                      <a:pt x="7123" y="3828"/>
                    </a:lnTo>
                    <a:lnTo>
                      <a:pt x="7199" y="3866"/>
                    </a:lnTo>
                    <a:lnTo>
                      <a:pt x="7409" y="4037"/>
                    </a:lnTo>
                    <a:lnTo>
                      <a:pt x="7466" y="4114"/>
                    </a:lnTo>
                    <a:lnTo>
                      <a:pt x="7485" y="4190"/>
                    </a:lnTo>
                    <a:lnTo>
                      <a:pt x="7485" y="4247"/>
                    </a:lnTo>
                    <a:lnTo>
                      <a:pt x="7447" y="4342"/>
                    </a:lnTo>
                    <a:lnTo>
                      <a:pt x="7428" y="4399"/>
                    </a:lnTo>
                    <a:lnTo>
                      <a:pt x="7447" y="4418"/>
                    </a:lnTo>
                    <a:lnTo>
                      <a:pt x="7542" y="4666"/>
                    </a:lnTo>
                    <a:lnTo>
                      <a:pt x="7562" y="4723"/>
                    </a:lnTo>
                    <a:lnTo>
                      <a:pt x="7542" y="4780"/>
                    </a:lnTo>
                    <a:lnTo>
                      <a:pt x="7542" y="4857"/>
                    </a:lnTo>
                    <a:lnTo>
                      <a:pt x="7504" y="4971"/>
                    </a:lnTo>
                    <a:lnTo>
                      <a:pt x="7333" y="5275"/>
                    </a:lnTo>
                    <a:lnTo>
                      <a:pt x="7333" y="5333"/>
                    </a:lnTo>
                    <a:lnTo>
                      <a:pt x="7333" y="5371"/>
                    </a:lnTo>
                    <a:lnTo>
                      <a:pt x="7390" y="5447"/>
                    </a:lnTo>
                    <a:lnTo>
                      <a:pt x="7752" y="5790"/>
                    </a:lnTo>
                    <a:lnTo>
                      <a:pt x="7809" y="5828"/>
                    </a:lnTo>
                    <a:lnTo>
                      <a:pt x="7866" y="5847"/>
                    </a:lnTo>
                    <a:lnTo>
                      <a:pt x="7904" y="5847"/>
                    </a:lnTo>
                    <a:lnTo>
                      <a:pt x="8190" y="5904"/>
                    </a:lnTo>
                    <a:lnTo>
                      <a:pt x="8285" y="5942"/>
                    </a:lnTo>
                    <a:lnTo>
                      <a:pt x="8247" y="6190"/>
                    </a:lnTo>
                    <a:lnTo>
                      <a:pt x="8152" y="6362"/>
                    </a:lnTo>
                    <a:lnTo>
                      <a:pt x="7733" y="6761"/>
                    </a:lnTo>
                    <a:lnTo>
                      <a:pt x="7694" y="6838"/>
                    </a:lnTo>
                    <a:lnTo>
                      <a:pt x="7676" y="6914"/>
                    </a:lnTo>
                    <a:lnTo>
                      <a:pt x="7676" y="7028"/>
                    </a:lnTo>
                    <a:lnTo>
                      <a:pt x="7694" y="7142"/>
                    </a:lnTo>
                    <a:lnTo>
                      <a:pt x="7752" y="7447"/>
                    </a:lnTo>
                    <a:lnTo>
                      <a:pt x="7752" y="7542"/>
                    </a:lnTo>
                    <a:lnTo>
                      <a:pt x="7752" y="7637"/>
                    </a:lnTo>
                    <a:lnTo>
                      <a:pt x="7714" y="7828"/>
                    </a:lnTo>
                    <a:lnTo>
                      <a:pt x="7657" y="7962"/>
                    </a:lnTo>
                    <a:lnTo>
                      <a:pt x="7618" y="8038"/>
                    </a:lnTo>
                    <a:lnTo>
                      <a:pt x="7562" y="8057"/>
                    </a:lnTo>
                    <a:lnTo>
                      <a:pt x="7504" y="8076"/>
                    </a:lnTo>
                    <a:lnTo>
                      <a:pt x="7447" y="8076"/>
                    </a:lnTo>
                    <a:lnTo>
                      <a:pt x="7390" y="8094"/>
                    </a:lnTo>
                    <a:lnTo>
                      <a:pt x="7333" y="8133"/>
                    </a:lnTo>
                    <a:lnTo>
                      <a:pt x="7276" y="8209"/>
                    </a:lnTo>
                    <a:lnTo>
                      <a:pt x="7257" y="8266"/>
                    </a:lnTo>
                    <a:lnTo>
                      <a:pt x="7257" y="8323"/>
                    </a:lnTo>
                    <a:lnTo>
                      <a:pt x="7218" y="8380"/>
                    </a:lnTo>
                    <a:lnTo>
                      <a:pt x="7161" y="8419"/>
                    </a:lnTo>
                    <a:lnTo>
                      <a:pt x="7104" y="8475"/>
                    </a:lnTo>
                    <a:lnTo>
                      <a:pt x="7123" y="8533"/>
                    </a:lnTo>
                    <a:lnTo>
                      <a:pt x="7199" y="8628"/>
                    </a:lnTo>
                    <a:lnTo>
                      <a:pt x="7276" y="8742"/>
                    </a:lnTo>
                    <a:lnTo>
                      <a:pt x="7313" y="8800"/>
                    </a:lnTo>
                    <a:lnTo>
                      <a:pt x="7390" y="8990"/>
                    </a:lnTo>
                    <a:lnTo>
                      <a:pt x="7428" y="9047"/>
                    </a:lnTo>
                    <a:lnTo>
                      <a:pt x="7618" y="9295"/>
                    </a:lnTo>
                    <a:lnTo>
                      <a:pt x="7676" y="9352"/>
                    </a:lnTo>
                    <a:lnTo>
                      <a:pt x="7733" y="9390"/>
                    </a:lnTo>
                    <a:lnTo>
                      <a:pt x="7790" y="9409"/>
                    </a:lnTo>
                    <a:lnTo>
                      <a:pt x="7847" y="9409"/>
                    </a:lnTo>
                    <a:lnTo>
                      <a:pt x="8057" y="9428"/>
                    </a:lnTo>
                    <a:lnTo>
                      <a:pt x="8171" y="9447"/>
                    </a:lnTo>
                    <a:lnTo>
                      <a:pt x="8476" y="9542"/>
                    </a:lnTo>
                    <a:lnTo>
                      <a:pt x="8666" y="9638"/>
                    </a:lnTo>
                    <a:lnTo>
                      <a:pt x="8857" y="9694"/>
                    </a:lnTo>
                    <a:lnTo>
                      <a:pt x="8990" y="9790"/>
                    </a:lnTo>
                    <a:lnTo>
                      <a:pt x="9066" y="9828"/>
                    </a:lnTo>
                    <a:lnTo>
                      <a:pt x="9123" y="9885"/>
                    </a:lnTo>
                    <a:lnTo>
                      <a:pt x="9181" y="9923"/>
                    </a:lnTo>
                    <a:lnTo>
                      <a:pt x="9314" y="9923"/>
                    </a:lnTo>
                    <a:lnTo>
                      <a:pt x="9733" y="10019"/>
                    </a:lnTo>
                    <a:lnTo>
                      <a:pt x="9790" y="10019"/>
                    </a:lnTo>
                    <a:lnTo>
                      <a:pt x="9866" y="9999"/>
                    </a:lnTo>
                    <a:lnTo>
                      <a:pt x="9924" y="9980"/>
                    </a:lnTo>
                    <a:lnTo>
                      <a:pt x="9980" y="9943"/>
                    </a:lnTo>
                    <a:lnTo>
                      <a:pt x="10038" y="9904"/>
                    </a:lnTo>
                    <a:lnTo>
                      <a:pt x="10095" y="9904"/>
                    </a:lnTo>
                    <a:lnTo>
                      <a:pt x="10342" y="10038"/>
                    </a:lnTo>
                    <a:lnTo>
                      <a:pt x="10476" y="10152"/>
                    </a:lnTo>
                    <a:lnTo>
                      <a:pt x="10590" y="10190"/>
                    </a:lnTo>
                    <a:lnTo>
                      <a:pt x="10647" y="10228"/>
                    </a:lnTo>
                    <a:lnTo>
                      <a:pt x="10666" y="10285"/>
                    </a:lnTo>
                    <a:lnTo>
                      <a:pt x="10666" y="10361"/>
                    </a:lnTo>
                    <a:lnTo>
                      <a:pt x="10590" y="10552"/>
                    </a:lnTo>
                    <a:lnTo>
                      <a:pt x="10571" y="10609"/>
                    </a:lnTo>
                    <a:lnTo>
                      <a:pt x="10571" y="10685"/>
                    </a:lnTo>
                    <a:lnTo>
                      <a:pt x="10590" y="10761"/>
                    </a:lnTo>
                    <a:lnTo>
                      <a:pt x="10628" y="10837"/>
                    </a:lnTo>
                    <a:lnTo>
                      <a:pt x="10685" y="10895"/>
                    </a:lnTo>
                    <a:lnTo>
                      <a:pt x="10799" y="10971"/>
                    </a:lnTo>
                    <a:lnTo>
                      <a:pt x="10818" y="10990"/>
                    </a:lnTo>
                    <a:lnTo>
                      <a:pt x="10818" y="11028"/>
                    </a:lnTo>
                    <a:lnTo>
                      <a:pt x="10933" y="11447"/>
                    </a:lnTo>
                    <a:lnTo>
                      <a:pt x="10971" y="11523"/>
                    </a:lnTo>
                    <a:lnTo>
                      <a:pt x="11143" y="11771"/>
                    </a:lnTo>
                    <a:lnTo>
                      <a:pt x="11162" y="11790"/>
                    </a:lnTo>
                    <a:lnTo>
                      <a:pt x="11180" y="11809"/>
                    </a:lnTo>
                    <a:lnTo>
                      <a:pt x="11219" y="11828"/>
                    </a:lnTo>
                    <a:lnTo>
                      <a:pt x="11295" y="11942"/>
                    </a:lnTo>
                    <a:lnTo>
                      <a:pt x="11543" y="12323"/>
                    </a:lnTo>
                    <a:lnTo>
                      <a:pt x="10685" y="12742"/>
                    </a:lnTo>
                    <a:lnTo>
                      <a:pt x="10476" y="12933"/>
                    </a:lnTo>
                    <a:lnTo>
                      <a:pt x="10419" y="13085"/>
                    </a:lnTo>
                    <a:lnTo>
                      <a:pt x="10342" y="13180"/>
                    </a:lnTo>
                    <a:lnTo>
                      <a:pt x="10305" y="13257"/>
                    </a:lnTo>
                    <a:lnTo>
                      <a:pt x="10285" y="13314"/>
                    </a:lnTo>
                    <a:lnTo>
                      <a:pt x="10305" y="13371"/>
                    </a:lnTo>
                    <a:lnTo>
                      <a:pt x="10381" y="13504"/>
                    </a:lnTo>
                    <a:lnTo>
                      <a:pt x="10400" y="13561"/>
                    </a:lnTo>
                    <a:lnTo>
                      <a:pt x="10400" y="13600"/>
                    </a:lnTo>
                    <a:lnTo>
                      <a:pt x="10361" y="13619"/>
                    </a:lnTo>
                    <a:lnTo>
                      <a:pt x="10285" y="13638"/>
                    </a:lnTo>
                    <a:lnTo>
                      <a:pt x="10209" y="13676"/>
                    </a:lnTo>
                    <a:lnTo>
                      <a:pt x="10095" y="13733"/>
                    </a:lnTo>
                    <a:lnTo>
                      <a:pt x="10038" y="13809"/>
                    </a:lnTo>
                    <a:lnTo>
                      <a:pt x="10000" y="13866"/>
                    </a:lnTo>
                    <a:lnTo>
                      <a:pt x="9980" y="13923"/>
                    </a:lnTo>
                    <a:lnTo>
                      <a:pt x="9924" y="14190"/>
                    </a:lnTo>
                    <a:lnTo>
                      <a:pt x="9904" y="14247"/>
                    </a:lnTo>
                    <a:lnTo>
                      <a:pt x="9847" y="14342"/>
                    </a:lnTo>
                    <a:lnTo>
                      <a:pt x="9790" y="14362"/>
                    </a:lnTo>
                    <a:lnTo>
                      <a:pt x="9675" y="14362"/>
                    </a:lnTo>
                    <a:lnTo>
                      <a:pt x="7885" y="14895"/>
                    </a:lnTo>
                    <a:lnTo>
                      <a:pt x="7866" y="14895"/>
                    </a:lnTo>
                    <a:lnTo>
                      <a:pt x="7638" y="14952"/>
                    </a:lnTo>
                    <a:close/>
                    <a:moveTo>
                      <a:pt x="1810" y="2152"/>
                    </a:moveTo>
                    <a:lnTo>
                      <a:pt x="2037" y="2210"/>
                    </a:lnTo>
                    <a:lnTo>
                      <a:pt x="2095" y="2401"/>
                    </a:lnTo>
                    <a:lnTo>
                      <a:pt x="2056" y="2666"/>
                    </a:lnTo>
                    <a:lnTo>
                      <a:pt x="2076" y="2857"/>
                    </a:lnTo>
                    <a:lnTo>
                      <a:pt x="1962" y="2933"/>
                    </a:lnTo>
                    <a:lnTo>
                      <a:pt x="1867" y="2971"/>
                    </a:lnTo>
                    <a:lnTo>
                      <a:pt x="1791" y="2952"/>
                    </a:lnTo>
                    <a:lnTo>
                      <a:pt x="1696" y="2894"/>
                    </a:lnTo>
                    <a:lnTo>
                      <a:pt x="1638" y="2818"/>
                    </a:lnTo>
                    <a:lnTo>
                      <a:pt x="1638" y="2742"/>
                    </a:lnTo>
                    <a:lnTo>
                      <a:pt x="1657" y="2666"/>
                    </a:lnTo>
                    <a:lnTo>
                      <a:pt x="1657" y="2572"/>
                    </a:lnTo>
                    <a:lnTo>
                      <a:pt x="1638" y="2515"/>
                    </a:lnTo>
                    <a:lnTo>
                      <a:pt x="1543" y="2419"/>
                    </a:lnTo>
                    <a:lnTo>
                      <a:pt x="1524" y="2362"/>
                    </a:lnTo>
                    <a:lnTo>
                      <a:pt x="1524" y="2286"/>
                    </a:lnTo>
                    <a:lnTo>
                      <a:pt x="1543" y="2248"/>
                    </a:lnTo>
                    <a:lnTo>
                      <a:pt x="1619" y="2152"/>
                    </a:lnTo>
                    <a:lnTo>
                      <a:pt x="1676" y="2096"/>
                    </a:lnTo>
                    <a:lnTo>
                      <a:pt x="1810" y="2000"/>
                    </a:lnTo>
                    <a:lnTo>
                      <a:pt x="1867" y="1943"/>
                    </a:lnTo>
                    <a:lnTo>
                      <a:pt x="1905" y="2000"/>
                    </a:lnTo>
                    <a:lnTo>
                      <a:pt x="1905" y="2057"/>
                    </a:lnTo>
                    <a:lnTo>
                      <a:pt x="1867" y="2096"/>
                    </a:lnTo>
                    <a:lnTo>
                      <a:pt x="1810" y="2115"/>
                    </a:lnTo>
                    <a:lnTo>
                      <a:pt x="1810" y="2152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4" name="Freeform 11">
                <a:extLst>
                  <a:ext uri="{FF2B5EF4-FFF2-40B4-BE49-F238E27FC236}">
                    <a16:creationId xmlns:a16="http://schemas.microsoft.com/office/drawing/2014/main" id="{312117B1-DFA7-F949-B63F-204A70CE7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8800" y="6192838"/>
                <a:ext cx="4395788" cy="3243262"/>
              </a:xfrm>
              <a:custGeom>
                <a:avLst/>
                <a:gdLst>
                  <a:gd name="T0" fmla="*/ 1572443313 w 12211"/>
                  <a:gd name="T1" fmla="*/ 59227962 h 9009"/>
                  <a:gd name="T2" fmla="*/ 1513220950 w 12211"/>
                  <a:gd name="T3" fmla="*/ 93702156 h 9009"/>
                  <a:gd name="T4" fmla="*/ 1360175099 w 12211"/>
                  <a:gd name="T5" fmla="*/ 207362847 h 9009"/>
                  <a:gd name="T6" fmla="*/ 1350326244 w 12211"/>
                  <a:gd name="T7" fmla="*/ 259073957 h 9009"/>
                  <a:gd name="T8" fmla="*/ 1380002403 w 12211"/>
                  <a:gd name="T9" fmla="*/ 271515642 h 9009"/>
                  <a:gd name="T10" fmla="*/ 1389851257 w 12211"/>
                  <a:gd name="T11" fmla="*/ 380121898 h 9009"/>
                  <a:gd name="T12" fmla="*/ 1441687069 w 12211"/>
                  <a:gd name="T13" fmla="*/ 473953655 h 9009"/>
                  <a:gd name="T14" fmla="*/ 1458922475 w 12211"/>
                  <a:gd name="T15" fmla="*/ 567655811 h 9009"/>
                  <a:gd name="T16" fmla="*/ 1515682894 w 12211"/>
                  <a:gd name="T17" fmla="*/ 629475790 h 9009"/>
                  <a:gd name="T18" fmla="*/ 1498447488 w 12211"/>
                  <a:gd name="T19" fmla="*/ 772426640 h 9009"/>
                  <a:gd name="T20" fmla="*/ 1249116564 w 12211"/>
                  <a:gd name="T21" fmla="*/ 634400623 h 9009"/>
                  <a:gd name="T22" fmla="*/ 1044234901 w 12211"/>
                  <a:gd name="T23" fmla="*/ 659154391 h 9009"/>
                  <a:gd name="T24" fmla="*/ 997323696 w 12211"/>
                  <a:gd name="T25" fmla="*/ 666412400 h 9009"/>
                  <a:gd name="T26" fmla="*/ 955336379 w 12211"/>
                  <a:gd name="T27" fmla="*/ 693628585 h 9009"/>
                  <a:gd name="T28" fmla="*/ 920735973 w 12211"/>
                  <a:gd name="T29" fmla="*/ 666412400 h 9009"/>
                  <a:gd name="T30" fmla="*/ 878878251 w 12211"/>
                  <a:gd name="T31" fmla="*/ 678854085 h 9009"/>
                  <a:gd name="T32" fmla="*/ 866437858 w 12211"/>
                  <a:gd name="T33" fmla="*/ 705940669 h 9009"/>
                  <a:gd name="T34" fmla="*/ 824580136 w 12211"/>
                  <a:gd name="T35" fmla="*/ 765039029 h 9009"/>
                  <a:gd name="T36" fmla="*/ 755379323 w 12211"/>
                  <a:gd name="T37" fmla="*/ 817009342 h 9009"/>
                  <a:gd name="T38" fmla="*/ 745530469 w 12211"/>
                  <a:gd name="T39" fmla="*/ 888549747 h 9009"/>
                  <a:gd name="T40" fmla="*/ 671534644 w 12211"/>
                  <a:gd name="T41" fmla="*/ 967477043 h 9009"/>
                  <a:gd name="T42" fmla="*/ 678921195 w 12211"/>
                  <a:gd name="T43" fmla="*/ 992231171 h 9009"/>
                  <a:gd name="T44" fmla="*/ 651707340 w 12211"/>
                  <a:gd name="T45" fmla="*/ 1036684632 h 9009"/>
                  <a:gd name="T46" fmla="*/ 636934238 w 12211"/>
                  <a:gd name="T47" fmla="*/ 1066233633 h 9009"/>
                  <a:gd name="T48" fmla="*/ 612182326 w 12211"/>
                  <a:gd name="T49" fmla="*/ 1086062567 h 9009"/>
                  <a:gd name="T50" fmla="*/ 508640298 w 12211"/>
                  <a:gd name="T51" fmla="*/ 1076212900 h 9009"/>
                  <a:gd name="T52" fmla="*/ 382678706 w 12211"/>
                  <a:gd name="T53" fmla="*/ 1162527806 h 9009"/>
                  <a:gd name="T54" fmla="*/ 279007083 w 12211"/>
                  <a:gd name="T55" fmla="*/ 1103299844 h 9009"/>
                  <a:gd name="T56" fmla="*/ 298704792 w 12211"/>
                  <a:gd name="T57" fmla="*/ 1026834605 h 9009"/>
                  <a:gd name="T58" fmla="*/ 283931330 w 12211"/>
                  <a:gd name="T59" fmla="*/ 967477043 h 9009"/>
                  <a:gd name="T60" fmla="*/ 281469027 w 12211"/>
                  <a:gd name="T61" fmla="*/ 920561164 h 9009"/>
                  <a:gd name="T62" fmla="*/ 192570505 w 12211"/>
                  <a:gd name="T63" fmla="*/ 891012164 h 9009"/>
                  <a:gd name="T64" fmla="*/ 145658941 w 12211"/>
                  <a:gd name="T65" fmla="*/ 888549747 h 9009"/>
                  <a:gd name="T66" fmla="*/ 116112377 w 12211"/>
                  <a:gd name="T67" fmla="*/ 858870786 h 9009"/>
                  <a:gd name="T68" fmla="*/ 9978450 w 12211"/>
                  <a:gd name="T69" fmla="*/ 619626123 h 9009"/>
                  <a:gd name="T70" fmla="*/ 46911564 w 12211"/>
                  <a:gd name="T71" fmla="*/ 491190572 h 9009"/>
                  <a:gd name="T72" fmla="*/ 138272390 w 12211"/>
                  <a:gd name="T73" fmla="*/ 464103988 h 9009"/>
                  <a:gd name="T74" fmla="*/ 197495112 w 12211"/>
                  <a:gd name="T75" fmla="*/ 471491238 h 9009"/>
                  <a:gd name="T76" fmla="*/ 259179779 w 12211"/>
                  <a:gd name="T77" fmla="*/ 422112943 h 9009"/>
                  <a:gd name="T78" fmla="*/ 303629039 w 12211"/>
                  <a:gd name="T79" fmla="*/ 431962610 h 9009"/>
                  <a:gd name="T80" fmla="*/ 333305198 w 12211"/>
                  <a:gd name="T81" fmla="*/ 476416072 h 9009"/>
                  <a:gd name="T82" fmla="*/ 357927155 w 12211"/>
                  <a:gd name="T83" fmla="*/ 508427849 h 9009"/>
                  <a:gd name="T84" fmla="*/ 575119617 w 12211"/>
                  <a:gd name="T85" fmla="*/ 365347398 h 9009"/>
                  <a:gd name="T86" fmla="*/ 752917020 w 12211"/>
                  <a:gd name="T87" fmla="*/ 241837040 h 9009"/>
                  <a:gd name="T88" fmla="*/ 767820076 w 12211"/>
                  <a:gd name="T89" fmla="*/ 224599764 h 9009"/>
                  <a:gd name="T90" fmla="*/ 770152425 w 12211"/>
                  <a:gd name="T91" fmla="*/ 192458746 h 9009"/>
                  <a:gd name="T92" fmla="*/ 807215135 w 12211"/>
                  <a:gd name="T93" fmla="*/ 148005284 h 9009"/>
                  <a:gd name="T94" fmla="*/ 846740148 w 12211"/>
                  <a:gd name="T95" fmla="*/ 108606257 h 9009"/>
                  <a:gd name="T96" fmla="*/ 836891294 w 12211"/>
                  <a:gd name="T97" fmla="*/ 76464879 h 9009"/>
                  <a:gd name="T98" fmla="*/ 859051307 w 12211"/>
                  <a:gd name="T99" fmla="*/ 51711111 h 9009"/>
                  <a:gd name="T100" fmla="*/ 866437858 w 12211"/>
                  <a:gd name="T101" fmla="*/ 19699334 h 9009"/>
                  <a:gd name="T102" fmla="*/ 928252119 w 12211"/>
                  <a:gd name="T103" fmla="*/ 12312084 h 9009"/>
                  <a:gd name="T104" fmla="*/ 1582292167 w 12211"/>
                  <a:gd name="T105" fmla="*/ 4795233 h 900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211" h="9009">
                    <a:moveTo>
                      <a:pt x="12210" y="37"/>
                    </a:moveTo>
                    <a:lnTo>
                      <a:pt x="12172" y="228"/>
                    </a:lnTo>
                    <a:lnTo>
                      <a:pt x="12191" y="323"/>
                    </a:lnTo>
                    <a:lnTo>
                      <a:pt x="12172" y="399"/>
                    </a:lnTo>
                    <a:lnTo>
                      <a:pt x="12134" y="457"/>
                    </a:lnTo>
                    <a:lnTo>
                      <a:pt x="12020" y="552"/>
                    </a:lnTo>
                    <a:lnTo>
                      <a:pt x="11944" y="609"/>
                    </a:lnTo>
                    <a:lnTo>
                      <a:pt x="11849" y="685"/>
                    </a:lnTo>
                    <a:lnTo>
                      <a:pt x="11791" y="704"/>
                    </a:lnTo>
                    <a:lnTo>
                      <a:pt x="11677" y="723"/>
                    </a:lnTo>
                    <a:lnTo>
                      <a:pt x="10839" y="1161"/>
                    </a:lnTo>
                    <a:lnTo>
                      <a:pt x="10744" y="1256"/>
                    </a:lnTo>
                    <a:lnTo>
                      <a:pt x="10591" y="1352"/>
                    </a:lnTo>
                    <a:lnTo>
                      <a:pt x="10553" y="1409"/>
                    </a:lnTo>
                    <a:lnTo>
                      <a:pt x="10496" y="1600"/>
                    </a:lnTo>
                    <a:lnTo>
                      <a:pt x="10382" y="1790"/>
                    </a:lnTo>
                    <a:lnTo>
                      <a:pt x="10382" y="1866"/>
                    </a:lnTo>
                    <a:lnTo>
                      <a:pt x="10382" y="1904"/>
                    </a:lnTo>
                    <a:lnTo>
                      <a:pt x="10401" y="1962"/>
                    </a:lnTo>
                    <a:lnTo>
                      <a:pt x="10420" y="1999"/>
                    </a:lnTo>
                    <a:lnTo>
                      <a:pt x="10458" y="2018"/>
                    </a:lnTo>
                    <a:lnTo>
                      <a:pt x="10496" y="2038"/>
                    </a:lnTo>
                    <a:lnTo>
                      <a:pt x="10553" y="2038"/>
                    </a:lnTo>
                    <a:lnTo>
                      <a:pt x="10610" y="2057"/>
                    </a:lnTo>
                    <a:lnTo>
                      <a:pt x="10649" y="2095"/>
                    </a:lnTo>
                    <a:lnTo>
                      <a:pt x="10667" y="2152"/>
                    </a:lnTo>
                    <a:lnTo>
                      <a:pt x="10725" y="2343"/>
                    </a:lnTo>
                    <a:lnTo>
                      <a:pt x="10744" y="2628"/>
                    </a:lnTo>
                    <a:lnTo>
                      <a:pt x="10725" y="2800"/>
                    </a:lnTo>
                    <a:lnTo>
                      <a:pt x="10725" y="2933"/>
                    </a:lnTo>
                    <a:lnTo>
                      <a:pt x="10744" y="2990"/>
                    </a:lnTo>
                    <a:lnTo>
                      <a:pt x="10763" y="3066"/>
                    </a:lnTo>
                    <a:lnTo>
                      <a:pt x="10782" y="3123"/>
                    </a:lnTo>
                    <a:lnTo>
                      <a:pt x="11106" y="3581"/>
                    </a:lnTo>
                    <a:lnTo>
                      <a:pt x="11125" y="3657"/>
                    </a:lnTo>
                    <a:lnTo>
                      <a:pt x="11143" y="3733"/>
                    </a:lnTo>
                    <a:lnTo>
                      <a:pt x="11163" y="3828"/>
                    </a:lnTo>
                    <a:lnTo>
                      <a:pt x="11143" y="3980"/>
                    </a:lnTo>
                    <a:lnTo>
                      <a:pt x="11163" y="4076"/>
                    </a:lnTo>
                    <a:lnTo>
                      <a:pt x="11258" y="4380"/>
                    </a:lnTo>
                    <a:lnTo>
                      <a:pt x="11296" y="4438"/>
                    </a:lnTo>
                    <a:lnTo>
                      <a:pt x="11334" y="4495"/>
                    </a:lnTo>
                    <a:lnTo>
                      <a:pt x="11563" y="4685"/>
                    </a:lnTo>
                    <a:lnTo>
                      <a:pt x="11620" y="4742"/>
                    </a:lnTo>
                    <a:lnTo>
                      <a:pt x="11696" y="4857"/>
                    </a:lnTo>
                    <a:lnTo>
                      <a:pt x="11791" y="5047"/>
                    </a:lnTo>
                    <a:lnTo>
                      <a:pt x="11887" y="5543"/>
                    </a:lnTo>
                    <a:lnTo>
                      <a:pt x="11905" y="5599"/>
                    </a:lnTo>
                    <a:lnTo>
                      <a:pt x="12077" y="5979"/>
                    </a:lnTo>
                    <a:lnTo>
                      <a:pt x="11563" y="5960"/>
                    </a:lnTo>
                    <a:lnTo>
                      <a:pt x="11353" y="5923"/>
                    </a:lnTo>
                    <a:lnTo>
                      <a:pt x="11011" y="5808"/>
                    </a:lnTo>
                    <a:lnTo>
                      <a:pt x="10649" y="5638"/>
                    </a:lnTo>
                    <a:lnTo>
                      <a:pt x="9734" y="4914"/>
                    </a:lnTo>
                    <a:lnTo>
                      <a:pt x="9639" y="4895"/>
                    </a:lnTo>
                    <a:lnTo>
                      <a:pt x="9582" y="4914"/>
                    </a:lnTo>
                    <a:lnTo>
                      <a:pt x="9334" y="4952"/>
                    </a:lnTo>
                    <a:lnTo>
                      <a:pt x="8248" y="5028"/>
                    </a:lnTo>
                    <a:lnTo>
                      <a:pt x="8134" y="5047"/>
                    </a:lnTo>
                    <a:lnTo>
                      <a:pt x="8058" y="5086"/>
                    </a:lnTo>
                    <a:lnTo>
                      <a:pt x="8001" y="5123"/>
                    </a:lnTo>
                    <a:lnTo>
                      <a:pt x="7924" y="5218"/>
                    </a:lnTo>
                    <a:lnTo>
                      <a:pt x="7867" y="5257"/>
                    </a:lnTo>
                    <a:lnTo>
                      <a:pt x="7829" y="5238"/>
                    </a:lnTo>
                    <a:lnTo>
                      <a:pt x="7696" y="5142"/>
                    </a:lnTo>
                    <a:lnTo>
                      <a:pt x="7639" y="5142"/>
                    </a:lnTo>
                    <a:lnTo>
                      <a:pt x="7582" y="5181"/>
                    </a:lnTo>
                    <a:lnTo>
                      <a:pt x="7506" y="5276"/>
                    </a:lnTo>
                    <a:lnTo>
                      <a:pt x="7448" y="5333"/>
                    </a:lnTo>
                    <a:lnTo>
                      <a:pt x="7372" y="5352"/>
                    </a:lnTo>
                    <a:lnTo>
                      <a:pt x="7296" y="5333"/>
                    </a:lnTo>
                    <a:lnTo>
                      <a:pt x="7239" y="5295"/>
                    </a:lnTo>
                    <a:lnTo>
                      <a:pt x="7220" y="5238"/>
                    </a:lnTo>
                    <a:lnTo>
                      <a:pt x="7163" y="5181"/>
                    </a:lnTo>
                    <a:lnTo>
                      <a:pt x="7105" y="5142"/>
                    </a:lnTo>
                    <a:lnTo>
                      <a:pt x="7010" y="5142"/>
                    </a:lnTo>
                    <a:lnTo>
                      <a:pt x="6953" y="5142"/>
                    </a:lnTo>
                    <a:lnTo>
                      <a:pt x="6877" y="5181"/>
                    </a:lnTo>
                    <a:lnTo>
                      <a:pt x="6839" y="5218"/>
                    </a:lnTo>
                    <a:lnTo>
                      <a:pt x="6782" y="5238"/>
                    </a:lnTo>
                    <a:lnTo>
                      <a:pt x="6629" y="5200"/>
                    </a:lnTo>
                    <a:lnTo>
                      <a:pt x="6591" y="5238"/>
                    </a:lnTo>
                    <a:lnTo>
                      <a:pt x="6610" y="5276"/>
                    </a:lnTo>
                    <a:lnTo>
                      <a:pt x="6668" y="5390"/>
                    </a:lnTo>
                    <a:lnTo>
                      <a:pt x="6686" y="5447"/>
                    </a:lnTo>
                    <a:lnTo>
                      <a:pt x="6668" y="5504"/>
                    </a:lnTo>
                    <a:lnTo>
                      <a:pt x="6629" y="5543"/>
                    </a:lnTo>
                    <a:lnTo>
                      <a:pt x="6591" y="5581"/>
                    </a:lnTo>
                    <a:lnTo>
                      <a:pt x="6534" y="5638"/>
                    </a:lnTo>
                    <a:lnTo>
                      <a:pt x="6363" y="5903"/>
                    </a:lnTo>
                    <a:lnTo>
                      <a:pt x="6306" y="5960"/>
                    </a:lnTo>
                    <a:lnTo>
                      <a:pt x="6229" y="6018"/>
                    </a:lnTo>
                    <a:lnTo>
                      <a:pt x="5925" y="6208"/>
                    </a:lnTo>
                    <a:lnTo>
                      <a:pt x="5867" y="6246"/>
                    </a:lnTo>
                    <a:lnTo>
                      <a:pt x="5829" y="6304"/>
                    </a:lnTo>
                    <a:lnTo>
                      <a:pt x="5772" y="6494"/>
                    </a:lnTo>
                    <a:lnTo>
                      <a:pt x="5753" y="6608"/>
                    </a:lnTo>
                    <a:lnTo>
                      <a:pt x="5753" y="6665"/>
                    </a:lnTo>
                    <a:lnTo>
                      <a:pt x="5772" y="6799"/>
                    </a:lnTo>
                    <a:lnTo>
                      <a:pt x="5753" y="6856"/>
                    </a:lnTo>
                    <a:lnTo>
                      <a:pt x="5505" y="7275"/>
                    </a:lnTo>
                    <a:lnTo>
                      <a:pt x="5486" y="7294"/>
                    </a:lnTo>
                    <a:lnTo>
                      <a:pt x="5429" y="7332"/>
                    </a:lnTo>
                    <a:lnTo>
                      <a:pt x="5220" y="7427"/>
                    </a:lnTo>
                    <a:lnTo>
                      <a:pt x="5182" y="7465"/>
                    </a:lnTo>
                    <a:lnTo>
                      <a:pt x="5163" y="7484"/>
                    </a:lnTo>
                    <a:lnTo>
                      <a:pt x="5163" y="7503"/>
                    </a:lnTo>
                    <a:lnTo>
                      <a:pt x="5200" y="7561"/>
                    </a:lnTo>
                    <a:lnTo>
                      <a:pt x="5220" y="7599"/>
                    </a:lnTo>
                    <a:lnTo>
                      <a:pt x="5239" y="7656"/>
                    </a:lnTo>
                    <a:lnTo>
                      <a:pt x="5239" y="7713"/>
                    </a:lnTo>
                    <a:lnTo>
                      <a:pt x="5200" y="7770"/>
                    </a:lnTo>
                    <a:lnTo>
                      <a:pt x="5124" y="7884"/>
                    </a:lnTo>
                    <a:lnTo>
                      <a:pt x="5068" y="7941"/>
                    </a:lnTo>
                    <a:lnTo>
                      <a:pt x="5029" y="7999"/>
                    </a:lnTo>
                    <a:lnTo>
                      <a:pt x="5029" y="8056"/>
                    </a:lnTo>
                    <a:lnTo>
                      <a:pt x="5010" y="8113"/>
                    </a:lnTo>
                    <a:lnTo>
                      <a:pt x="5010" y="8170"/>
                    </a:lnTo>
                    <a:lnTo>
                      <a:pt x="4972" y="8208"/>
                    </a:lnTo>
                    <a:lnTo>
                      <a:pt x="4915" y="8227"/>
                    </a:lnTo>
                    <a:lnTo>
                      <a:pt x="4877" y="8285"/>
                    </a:lnTo>
                    <a:lnTo>
                      <a:pt x="4858" y="8341"/>
                    </a:lnTo>
                    <a:lnTo>
                      <a:pt x="4839" y="8399"/>
                    </a:lnTo>
                    <a:lnTo>
                      <a:pt x="4801" y="8437"/>
                    </a:lnTo>
                    <a:lnTo>
                      <a:pt x="4724" y="8380"/>
                    </a:lnTo>
                    <a:lnTo>
                      <a:pt x="4667" y="8341"/>
                    </a:lnTo>
                    <a:lnTo>
                      <a:pt x="4306" y="8341"/>
                    </a:lnTo>
                    <a:lnTo>
                      <a:pt x="4172" y="8304"/>
                    </a:lnTo>
                    <a:lnTo>
                      <a:pt x="4058" y="8285"/>
                    </a:lnTo>
                    <a:lnTo>
                      <a:pt x="3925" y="8304"/>
                    </a:lnTo>
                    <a:lnTo>
                      <a:pt x="3829" y="8322"/>
                    </a:lnTo>
                    <a:lnTo>
                      <a:pt x="3734" y="8361"/>
                    </a:lnTo>
                    <a:lnTo>
                      <a:pt x="3563" y="8475"/>
                    </a:lnTo>
                    <a:lnTo>
                      <a:pt x="3048" y="9008"/>
                    </a:lnTo>
                    <a:lnTo>
                      <a:pt x="2953" y="8970"/>
                    </a:lnTo>
                    <a:lnTo>
                      <a:pt x="2667" y="8913"/>
                    </a:lnTo>
                    <a:lnTo>
                      <a:pt x="2629" y="8913"/>
                    </a:lnTo>
                    <a:lnTo>
                      <a:pt x="2572" y="8894"/>
                    </a:lnTo>
                    <a:lnTo>
                      <a:pt x="2515" y="8856"/>
                    </a:lnTo>
                    <a:lnTo>
                      <a:pt x="2153" y="8513"/>
                    </a:lnTo>
                    <a:lnTo>
                      <a:pt x="2096" y="8437"/>
                    </a:lnTo>
                    <a:lnTo>
                      <a:pt x="2096" y="8399"/>
                    </a:lnTo>
                    <a:lnTo>
                      <a:pt x="2096" y="8341"/>
                    </a:lnTo>
                    <a:lnTo>
                      <a:pt x="2267" y="8037"/>
                    </a:lnTo>
                    <a:lnTo>
                      <a:pt x="2305" y="7923"/>
                    </a:lnTo>
                    <a:lnTo>
                      <a:pt x="2305" y="7846"/>
                    </a:lnTo>
                    <a:lnTo>
                      <a:pt x="2325" y="7789"/>
                    </a:lnTo>
                    <a:lnTo>
                      <a:pt x="2305" y="7732"/>
                    </a:lnTo>
                    <a:lnTo>
                      <a:pt x="2210" y="7484"/>
                    </a:lnTo>
                    <a:lnTo>
                      <a:pt x="2191" y="7465"/>
                    </a:lnTo>
                    <a:lnTo>
                      <a:pt x="2210" y="7408"/>
                    </a:lnTo>
                    <a:lnTo>
                      <a:pt x="2248" y="7313"/>
                    </a:lnTo>
                    <a:lnTo>
                      <a:pt x="2248" y="7256"/>
                    </a:lnTo>
                    <a:lnTo>
                      <a:pt x="2229" y="7180"/>
                    </a:lnTo>
                    <a:lnTo>
                      <a:pt x="2172" y="7103"/>
                    </a:lnTo>
                    <a:lnTo>
                      <a:pt x="1962" y="6932"/>
                    </a:lnTo>
                    <a:lnTo>
                      <a:pt x="1886" y="6894"/>
                    </a:lnTo>
                    <a:lnTo>
                      <a:pt x="1829" y="6875"/>
                    </a:lnTo>
                    <a:lnTo>
                      <a:pt x="1715" y="6875"/>
                    </a:lnTo>
                    <a:lnTo>
                      <a:pt x="1486" y="6875"/>
                    </a:lnTo>
                    <a:lnTo>
                      <a:pt x="1429" y="6856"/>
                    </a:lnTo>
                    <a:lnTo>
                      <a:pt x="1410" y="6856"/>
                    </a:lnTo>
                    <a:lnTo>
                      <a:pt x="1238" y="6875"/>
                    </a:lnTo>
                    <a:lnTo>
                      <a:pt x="1182" y="6875"/>
                    </a:lnTo>
                    <a:lnTo>
                      <a:pt x="1124" y="6856"/>
                    </a:lnTo>
                    <a:lnTo>
                      <a:pt x="1067" y="6799"/>
                    </a:lnTo>
                    <a:lnTo>
                      <a:pt x="1029" y="6741"/>
                    </a:lnTo>
                    <a:lnTo>
                      <a:pt x="972" y="6685"/>
                    </a:lnTo>
                    <a:lnTo>
                      <a:pt x="953" y="6665"/>
                    </a:lnTo>
                    <a:lnTo>
                      <a:pt x="896" y="6627"/>
                    </a:lnTo>
                    <a:lnTo>
                      <a:pt x="820" y="6570"/>
                    </a:lnTo>
                    <a:lnTo>
                      <a:pt x="686" y="6513"/>
                    </a:lnTo>
                    <a:lnTo>
                      <a:pt x="439" y="6170"/>
                    </a:lnTo>
                    <a:lnTo>
                      <a:pt x="39" y="4914"/>
                    </a:lnTo>
                    <a:lnTo>
                      <a:pt x="77" y="4781"/>
                    </a:lnTo>
                    <a:lnTo>
                      <a:pt x="0" y="3999"/>
                    </a:lnTo>
                    <a:lnTo>
                      <a:pt x="19" y="3943"/>
                    </a:lnTo>
                    <a:lnTo>
                      <a:pt x="77" y="3923"/>
                    </a:lnTo>
                    <a:lnTo>
                      <a:pt x="134" y="3904"/>
                    </a:lnTo>
                    <a:lnTo>
                      <a:pt x="362" y="3790"/>
                    </a:lnTo>
                    <a:lnTo>
                      <a:pt x="610" y="3695"/>
                    </a:lnTo>
                    <a:lnTo>
                      <a:pt x="667" y="3676"/>
                    </a:lnTo>
                    <a:lnTo>
                      <a:pt x="857" y="3657"/>
                    </a:lnTo>
                    <a:lnTo>
                      <a:pt x="915" y="3657"/>
                    </a:lnTo>
                    <a:lnTo>
                      <a:pt x="1067" y="3581"/>
                    </a:lnTo>
                    <a:lnTo>
                      <a:pt x="1162" y="3523"/>
                    </a:lnTo>
                    <a:lnTo>
                      <a:pt x="1219" y="3523"/>
                    </a:lnTo>
                    <a:lnTo>
                      <a:pt x="1353" y="3638"/>
                    </a:lnTo>
                    <a:lnTo>
                      <a:pt x="1410" y="3657"/>
                    </a:lnTo>
                    <a:lnTo>
                      <a:pt x="1524" y="3638"/>
                    </a:lnTo>
                    <a:lnTo>
                      <a:pt x="1715" y="3542"/>
                    </a:lnTo>
                    <a:lnTo>
                      <a:pt x="1810" y="3466"/>
                    </a:lnTo>
                    <a:lnTo>
                      <a:pt x="1886" y="3390"/>
                    </a:lnTo>
                    <a:lnTo>
                      <a:pt x="1924" y="3333"/>
                    </a:lnTo>
                    <a:lnTo>
                      <a:pt x="2000" y="3257"/>
                    </a:lnTo>
                    <a:lnTo>
                      <a:pt x="2058" y="3257"/>
                    </a:lnTo>
                    <a:lnTo>
                      <a:pt x="2115" y="3276"/>
                    </a:lnTo>
                    <a:lnTo>
                      <a:pt x="2172" y="3295"/>
                    </a:lnTo>
                    <a:lnTo>
                      <a:pt x="2229" y="3314"/>
                    </a:lnTo>
                    <a:lnTo>
                      <a:pt x="2343" y="3333"/>
                    </a:lnTo>
                    <a:lnTo>
                      <a:pt x="2401" y="3352"/>
                    </a:lnTo>
                    <a:lnTo>
                      <a:pt x="2457" y="3390"/>
                    </a:lnTo>
                    <a:lnTo>
                      <a:pt x="2496" y="3428"/>
                    </a:lnTo>
                    <a:lnTo>
                      <a:pt x="2534" y="3486"/>
                    </a:lnTo>
                    <a:lnTo>
                      <a:pt x="2572" y="3676"/>
                    </a:lnTo>
                    <a:lnTo>
                      <a:pt x="2591" y="3733"/>
                    </a:lnTo>
                    <a:lnTo>
                      <a:pt x="2610" y="3847"/>
                    </a:lnTo>
                    <a:lnTo>
                      <a:pt x="2610" y="3904"/>
                    </a:lnTo>
                    <a:lnTo>
                      <a:pt x="2648" y="3943"/>
                    </a:lnTo>
                    <a:lnTo>
                      <a:pt x="2762" y="3923"/>
                    </a:lnTo>
                    <a:lnTo>
                      <a:pt x="3315" y="3695"/>
                    </a:lnTo>
                    <a:lnTo>
                      <a:pt x="4039" y="3237"/>
                    </a:lnTo>
                    <a:lnTo>
                      <a:pt x="4172" y="3123"/>
                    </a:lnTo>
                    <a:lnTo>
                      <a:pt x="4382" y="2876"/>
                    </a:lnTo>
                    <a:lnTo>
                      <a:pt x="4438" y="2819"/>
                    </a:lnTo>
                    <a:lnTo>
                      <a:pt x="4877" y="2552"/>
                    </a:lnTo>
                    <a:lnTo>
                      <a:pt x="4991" y="2514"/>
                    </a:lnTo>
                    <a:lnTo>
                      <a:pt x="5068" y="2457"/>
                    </a:lnTo>
                    <a:lnTo>
                      <a:pt x="5791" y="1885"/>
                    </a:lnTo>
                    <a:lnTo>
                      <a:pt x="5810" y="1866"/>
                    </a:lnTo>
                    <a:lnTo>
                      <a:pt x="5810" y="1828"/>
                    </a:lnTo>
                    <a:lnTo>
                      <a:pt x="5810" y="1809"/>
                    </a:lnTo>
                    <a:lnTo>
                      <a:pt x="5829" y="1771"/>
                    </a:lnTo>
                    <a:lnTo>
                      <a:pt x="5867" y="1752"/>
                    </a:lnTo>
                    <a:lnTo>
                      <a:pt x="5925" y="1733"/>
                    </a:lnTo>
                    <a:lnTo>
                      <a:pt x="5943" y="1714"/>
                    </a:lnTo>
                    <a:lnTo>
                      <a:pt x="5982" y="1695"/>
                    </a:lnTo>
                    <a:lnTo>
                      <a:pt x="5982" y="1676"/>
                    </a:lnTo>
                    <a:lnTo>
                      <a:pt x="5982" y="1619"/>
                    </a:lnTo>
                    <a:lnTo>
                      <a:pt x="5943" y="1485"/>
                    </a:lnTo>
                    <a:lnTo>
                      <a:pt x="5925" y="1428"/>
                    </a:lnTo>
                    <a:lnTo>
                      <a:pt x="5925" y="1409"/>
                    </a:lnTo>
                    <a:lnTo>
                      <a:pt x="6001" y="1333"/>
                    </a:lnTo>
                    <a:lnTo>
                      <a:pt x="6096" y="1276"/>
                    </a:lnTo>
                    <a:lnTo>
                      <a:pt x="6229" y="1142"/>
                    </a:lnTo>
                    <a:lnTo>
                      <a:pt x="6287" y="1066"/>
                    </a:lnTo>
                    <a:lnTo>
                      <a:pt x="6343" y="1028"/>
                    </a:lnTo>
                    <a:lnTo>
                      <a:pt x="6496" y="952"/>
                    </a:lnTo>
                    <a:lnTo>
                      <a:pt x="6534" y="895"/>
                    </a:lnTo>
                    <a:lnTo>
                      <a:pt x="6534" y="838"/>
                    </a:lnTo>
                    <a:lnTo>
                      <a:pt x="6477" y="723"/>
                    </a:lnTo>
                    <a:lnTo>
                      <a:pt x="6458" y="685"/>
                    </a:lnTo>
                    <a:lnTo>
                      <a:pt x="6458" y="666"/>
                    </a:lnTo>
                    <a:lnTo>
                      <a:pt x="6458" y="609"/>
                    </a:lnTo>
                    <a:lnTo>
                      <a:pt x="6458" y="590"/>
                    </a:lnTo>
                    <a:lnTo>
                      <a:pt x="6458" y="571"/>
                    </a:lnTo>
                    <a:lnTo>
                      <a:pt x="6477" y="533"/>
                    </a:lnTo>
                    <a:lnTo>
                      <a:pt x="6496" y="514"/>
                    </a:lnTo>
                    <a:lnTo>
                      <a:pt x="6610" y="418"/>
                    </a:lnTo>
                    <a:lnTo>
                      <a:pt x="6629" y="399"/>
                    </a:lnTo>
                    <a:lnTo>
                      <a:pt x="6648" y="362"/>
                    </a:lnTo>
                    <a:lnTo>
                      <a:pt x="6668" y="323"/>
                    </a:lnTo>
                    <a:lnTo>
                      <a:pt x="6648" y="228"/>
                    </a:lnTo>
                    <a:lnTo>
                      <a:pt x="6668" y="171"/>
                    </a:lnTo>
                    <a:lnTo>
                      <a:pt x="6686" y="152"/>
                    </a:lnTo>
                    <a:lnTo>
                      <a:pt x="6724" y="133"/>
                    </a:lnTo>
                    <a:lnTo>
                      <a:pt x="6800" y="152"/>
                    </a:lnTo>
                    <a:lnTo>
                      <a:pt x="7049" y="114"/>
                    </a:lnTo>
                    <a:lnTo>
                      <a:pt x="7086" y="114"/>
                    </a:lnTo>
                    <a:lnTo>
                      <a:pt x="7163" y="95"/>
                    </a:lnTo>
                    <a:lnTo>
                      <a:pt x="7353" y="18"/>
                    </a:lnTo>
                    <a:lnTo>
                      <a:pt x="7372" y="0"/>
                    </a:lnTo>
                    <a:lnTo>
                      <a:pt x="7410" y="0"/>
                    </a:lnTo>
                    <a:lnTo>
                      <a:pt x="7525" y="18"/>
                    </a:lnTo>
                    <a:lnTo>
                      <a:pt x="12210" y="37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30726" name="Group 26">
              <a:extLst>
                <a:ext uri="{FF2B5EF4-FFF2-40B4-BE49-F238E27FC236}">
                  <a16:creationId xmlns:a16="http://schemas.microsoft.com/office/drawing/2014/main" id="{2C58E363-C76B-8B4C-890B-BA27E43384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7813" y="2325688"/>
              <a:ext cx="1343025" cy="1847850"/>
              <a:chOff x="13255624" y="4651375"/>
              <a:chExt cx="2685416" cy="3694113"/>
            </a:xfrm>
          </p:grpSpPr>
          <p:sp>
            <p:nvSpPr>
              <p:cNvPr id="30729" name="Freeform 19">
                <a:extLst>
                  <a:ext uri="{FF2B5EF4-FFF2-40B4-BE49-F238E27FC236}">
                    <a16:creationId xmlns:a16="http://schemas.microsoft.com/office/drawing/2014/main" id="{1A9A9648-FAF4-D742-80AD-6E75E1A32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7638" y="5240338"/>
                <a:ext cx="528637" cy="706437"/>
              </a:xfrm>
              <a:custGeom>
                <a:avLst/>
                <a:gdLst>
                  <a:gd name="T0" fmla="*/ 96349855 w 1468"/>
                  <a:gd name="T1" fmla="*/ 0 h 1963"/>
                  <a:gd name="T2" fmla="*/ 96349855 w 1468"/>
                  <a:gd name="T3" fmla="*/ 0 h 1963"/>
                  <a:gd name="T4" fmla="*/ 0 w 1468"/>
                  <a:gd name="T5" fmla="*/ 96226580 h 1963"/>
                  <a:gd name="T6" fmla="*/ 14912749 w 1468"/>
                  <a:gd name="T7" fmla="*/ 145570287 h 1963"/>
                  <a:gd name="T8" fmla="*/ 88958300 w 1468"/>
                  <a:gd name="T9" fmla="*/ 249049452 h 1963"/>
                  <a:gd name="T10" fmla="*/ 96349855 w 1468"/>
                  <a:gd name="T11" fmla="*/ 254100315 h 1963"/>
                  <a:gd name="T12" fmla="*/ 103871409 w 1468"/>
                  <a:gd name="T13" fmla="*/ 249049452 h 1963"/>
                  <a:gd name="T14" fmla="*/ 175453108 w 1468"/>
                  <a:gd name="T15" fmla="*/ 145570287 h 1963"/>
                  <a:gd name="T16" fmla="*/ 190236218 w 1468"/>
                  <a:gd name="T17" fmla="*/ 96226580 h 1963"/>
                  <a:gd name="T18" fmla="*/ 96349855 w 1468"/>
                  <a:gd name="T19" fmla="*/ 0 h 1963"/>
                  <a:gd name="T20" fmla="*/ 96349855 w 1468"/>
                  <a:gd name="T21" fmla="*/ 133266839 h 1963"/>
                  <a:gd name="T22" fmla="*/ 96349855 w 1468"/>
                  <a:gd name="T23" fmla="*/ 133266839 h 1963"/>
                  <a:gd name="T24" fmla="*/ 56928227 w 1468"/>
                  <a:gd name="T25" fmla="*/ 96226580 h 1963"/>
                  <a:gd name="T26" fmla="*/ 96349855 w 1468"/>
                  <a:gd name="T27" fmla="*/ 56725847 h 1963"/>
                  <a:gd name="T28" fmla="*/ 133437630 w 1468"/>
                  <a:gd name="T29" fmla="*/ 96226580 h 1963"/>
                  <a:gd name="T30" fmla="*/ 96349855 w 1468"/>
                  <a:gd name="T31" fmla="*/ 133266839 h 19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68" h="1963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24" y="0"/>
                      <a:pt x="0" y="323"/>
                      <a:pt x="0" y="743"/>
                    </a:cubicBezTo>
                    <a:cubicBezTo>
                      <a:pt x="0" y="895"/>
                      <a:pt x="39" y="1029"/>
                      <a:pt x="115" y="1124"/>
                    </a:cubicBezTo>
                    <a:cubicBezTo>
                      <a:pt x="686" y="1923"/>
                      <a:pt x="686" y="1923"/>
                      <a:pt x="686" y="1923"/>
                    </a:cubicBezTo>
                    <a:cubicBezTo>
                      <a:pt x="686" y="1943"/>
                      <a:pt x="725" y="1962"/>
                      <a:pt x="743" y="1962"/>
                    </a:cubicBezTo>
                    <a:cubicBezTo>
                      <a:pt x="762" y="1962"/>
                      <a:pt x="781" y="1943"/>
                      <a:pt x="801" y="1923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29" y="1029"/>
                      <a:pt x="1467" y="895"/>
                      <a:pt x="1467" y="743"/>
                    </a:cubicBezTo>
                    <a:cubicBezTo>
                      <a:pt x="1467" y="323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lnTo>
                      <a:pt x="743" y="1029"/>
                    </a:lnTo>
                    <a:cubicBezTo>
                      <a:pt x="572" y="1029"/>
                      <a:pt x="439" y="895"/>
                      <a:pt x="439" y="743"/>
                    </a:cubicBezTo>
                    <a:cubicBezTo>
                      <a:pt x="439" y="571"/>
                      <a:pt x="572" y="438"/>
                      <a:pt x="743" y="438"/>
                    </a:cubicBezTo>
                    <a:cubicBezTo>
                      <a:pt x="896" y="438"/>
                      <a:pt x="1029" y="571"/>
                      <a:pt x="1029" y="743"/>
                    </a:cubicBezTo>
                    <a:cubicBezTo>
                      <a:pt x="1029" y="895"/>
                      <a:pt x="896" y="1029"/>
                      <a:pt x="743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0" name="Text Box 20">
                <a:extLst>
                  <a:ext uri="{FF2B5EF4-FFF2-40B4-BE49-F238E27FC236}">
                    <a16:creationId xmlns:a16="http://schemas.microsoft.com/office/drawing/2014/main" id="{5ED5CEBF-328F-454F-A8BF-E3DA24D4D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52463" y="4651375"/>
                <a:ext cx="2588577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Libreville</a:t>
                </a: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D75F660C-9A50-0542-A215-4FCE720CD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55624" y="7123637"/>
                <a:ext cx="2072785" cy="4379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Port-Gentil</a:t>
                </a:r>
              </a:p>
            </p:txBody>
          </p:sp>
          <p:sp>
            <p:nvSpPr>
              <p:cNvPr id="30732" name="Freeform 22">
                <a:extLst>
                  <a:ext uri="{FF2B5EF4-FFF2-40B4-BE49-F238E27FC236}">
                    <a16:creationId xmlns:a16="http://schemas.microsoft.com/office/drawing/2014/main" id="{F507498E-8513-9940-880B-68B408C43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3163" y="7646988"/>
                <a:ext cx="534987" cy="698500"/>
              </a:xfrm>
              <a:custGeom>
                <a:avLst/>
                <a:gdLst>
                  <a:gd name="T0" fmla="*/ 96302700 w 1486"/>
                  <a:gd name="T1" fmla="*/ 0 h 1942"/>
                  <a:gd name="T2" fmla="*/ 96302700 w 1486"/>
                  <a:gd name="T3" fmla="*/ 0 h 1942"/>
                  <a:gd name="T4" fmla="*/ 0 w 1486"/>
                  <a:gd name="T5" fmla="*/ 93534617 h 1942"/>
                  <a:gd name="T6" fmla="*/ 17238390 w 1486"/>
                  <a:gd name="T7" fmla="*/ 145412090 h 1942"/>
                  <a:gd name="T8" fmla="*/ 88914407 w 1486"/>
                  <a:gd name="T9" fmla="*/ 246320882 h 1942"/>
                  <a:gd name="T10" fmla="*/ 96302700 w 1486"/>
                  <a:gd name="T11" fmla="*/ 251107513 h 1942"/>
                  <a:gd name="T12" fmla="*/ 103690633 w 1486"/>
                  <a:gd name="T13" fmla="*/ 246320882 h 1942"/>
                  <a:gd name="T14" fmla="*/ 177699568 w 1486"/>
                  <a:gd name="T15" fmla="*/ 145412090 h 1942"/>
                  <a:gd name="T16" fmla="*/ 192475434 w 1486"/>
                  <a:gd name="T17" fmla="*/ 93534617 h 1942"/>
                  <a:gd name="T18" fmla="*/ 96302700 w 1486"/>
                  <a:gd name="T19" fmla="*/ 0 h 1942"/>
                  <a:gd name="T20" fmla="*/ 96302700 w 1486"/>
                  <a:gd name="T21" fmla="*/ 132992674 h 1942"/>
                  <a:gd name="T22" fmla="*/ 96302700 w 1486"/>
                  <a:gd name="T23" fmla="*/ 132992674 h 1942"/>
                  <a:gd name="T24" fmla="*/ 59233069 w 1486"/>
                  <a:gd name="T25" fmla="*/ 93534617 h 1942"/>
                  <a:gd name="T26" fmla="*/ 96302700 w 1486"/>
                  <a:gd name="T27" fmla="*/ 56664104 h 1942"/>
                  <a:gd name="T28" fmla="*/ 133242365 w 1486"/>
                  <a:gd name="T29" fmla="*/ 93534617 h 1942"/>
                  <a:gd name="T30" fmla="*/ 96302700 w 1486"/>
                  <a:gd name="T31" fmla="*/ 132992674 h 19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86" h="1942">
                    <a:moveTo>
                      <a:pt x="743" y="0"/>
                    </a:moveTo>
                    <a:lnTo>
                      <a:pt x="743" y="0"/>
                    </a:lnTo>
                    <a:cubicBezTo>
                      <a:pt x="342" y="0"/>
                      <a:pt x="19" y="323"/>
                      <a:pt x="0" y="723"/>
                    </a:cubicBezTo>
                    <a:cubicBezTo>
                      <a:pt x="19" y="876"/>
                      <a:pt x="57" y="1009"/>
                      <a:pt x="133" y="1124"/>
                    </a:cubicBezTo>
                    <a:cubicBezTo>
                      <a:pt x="686" y="1904"/>
                      <a:pt x="686" y="1904"/>
                      <a:pt x="686" y="1904"/>
                    </a:cubicBezTo>
                    <a:cubicBezTo>
                      <a:pt x="705" y="1941"/>
                      <a:pt x="723" y="1941"/>
                      <a:pt x="743" y="1941"/>
                    </a:cubicBezTo>
                    <a:cubicBezTo>
                      <a:pt x="762" y="1941"/>
                      <a:pt x="781" y="1941"/>
                      <a:pt x="800" y="1904"/>
                    </a:cubicBezTo>
                    <a:cubicBezTo>
                      <a:pt x="1371" y="1124"/>
                      <a:pt x="1371" y="1124"/>
                      <a:pt x="1371" y="1124"/>
                    </a:cubicBezTo>
                    <a:cubicBezTo>
                      <a:pt x="1429" y="1009"/>
                      <a:pt x="1485" y="876"/>
                      <a:pt x="1485" y="723"/>
                    </a:cubicBezTo>
                    <a:cubicBezTo>
                      <a:pt x="1466" y="32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lnTo>
                      <a:pt x="743" y="1028"/>
                    </a:lnTo>
                    <a:cubicBezTo>
                      <a:pt x="591" y="1028"/>
                      <a:pt x="457" y="895"/>
                      <a:pt x="457" y="723"/>
                    </a:cubicBezTo>
                    <a:cubicBezTo>
                      <a:pt x="457" y="571"/>
                      <a:pt x="591" y="438"/>
                      <a:pt x="743" y="438"/>
                    </a:cubicBezTo>
                    <a:cubicBezTo>
                      <a:pt x="914" y="438"/>
                      <a:pt x="1028" y="571"/>
                      <a:pt x="1028" y="723"/>
                    </a:cubicBezTo>
                    <a:cubicBezTo>
                      <a:pt x="1028" y="895"/>
                      <a:pt x="914" y="1028"/>
                      <a:pt x="743" y="1028"/>
                    </a:cubicBezTo>
                    <a:close/>
                  </a:path>
                </a:pathLst>
              </a:custGeom>
              <a:solidFill>
                <a:srgbClr val="69D1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74FCFB9-FC5D-F943-836A-3785E1B396BF}"/>
              </a:ext>
            </a:extLst>
          </p:cNvPr>
          <p:cNvGrpSpPr/>
          <p:nvPr/>
        </p:nvGrpSpPr>
        <p:grpSpPr>
          <a:xfrm>
            <a:off x="854604" y="2170907"/>
            <a:ext cx="3831167" cy="2472531"/>
            <a:chOff x="1025525" y="2605088"/>
            <a:chExt cx="4597400" cy="2967037"/>
          </a:xfrm>
        </p:grpSpPr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2B7DBF0F-7D7D-454B-B344-044DD19DA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3802063"/>
              <a:ext cx="1452562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LIBREVILLE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8FD70B13-C55A-5B4F-B97B-DC1A6F9B3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13" y="4833938"/>
              <a:ext cx="1744662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PORT-GENTIL</a:t>
              </a: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08A33EC1-4FFB-8C42-949E-8C05B6DAA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863" y="2605088"/>
              <a:ext cx="3294062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/>
                <a:t>GABON</a:t>
              </a:r>
            </a:p>
          </p:txBody>
        </p:sp>
        <p:grpSp>
          <p:nvGrpSpPr>
            <p:cNvPr id="30725" name="Group 1">
              <a:extLst>
                <a:ext uri="{FF2B5EF4-FFF2-40B4-BE49-F238E27FC236}">
                  <a16:creationId xmlns:a16="http://schemas.microsoft.com/office/drawing/2014/main" id="{D0C9D532-86DE-904B-82E6-B32CC9560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8875" y="2676525"/>
              <a:ext cx="895350" cy="668338"/>
              <a:chOff x="2317750" y="5397500"/>
              <a:chExt cx="1790700" cy="1338263"/>
            </a:xfrm>
          </p:grpSpPr>
          <p:sp>
            <p:nvSpPr>
              <p:cNvPr id="30733" name="Freeform 16">
                <a:extLst>
                  <a:ext uri="{FF2B5EF4-FFF2-40B4-BE49-F238E27FC236}">
                    <a16:creationId xmlns:a16="http://schemas.microsoft.com/office/drawing/2014/main" id="{FBBEC2C5-B7D0-3644-8C77-0754DE220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750" y="5397500"/>
                <a:ext cx="1790700" cy="1338263"/>
              </a:xfrm>
              <a:custGeom>
                <a:avLst/>
                <a:gdLst>
                  <a:gd name="T0" fmla="*/ 0 w 4972"/>
                  <a:gd name="T1" fmla="*/ 0 h 3716"/>
                  <a:gd name="T2" fmla="*/ 644803266 w 4972"/>
                  <a:gd name="T3" fmla="*/ 0 h 3716"/>
                  <a:gd name="T4" fmla="*/ 644803266 w 4972"/>
                  <a:gd name="T5" fmla="*/ 481826179 h 3716"/>
                  <a:gd name="T6" fmla="*/ 0 w 4972"/>
                  <a:gd name="T7" fmla="*/ 481826179 h 3716"/>
                  <a:gd name="T8" fmla="*/ 0 w 4972"/>
                  <a:gd name="T9" fmla="*/ 0 h 37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72" h="3716">
                    <a:moveTo>
                      <a:pt x="0" y="0"/>
                    </a:moveTo>
                    <a:lnTo>
                      <a:pt x="4971" y="0"/>
                    </a:lnTo>
                    <a:lnTo>
                      <a:pt x="4971" y="3715"/>
                    </a:lnTo>
                    <a:lnTo>
                      <a:pt x="0" y="37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A75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4" name="Freeform 17">
                <a:extLst>
                  <a:ext uri="{FF2B5EF4-FFF2-40B4-BE49-F238E27FC236}">
                    <a16:creationId xmlns:a16="http://schemas.microsoft.com/office/drawing/2014/main" id="{ABEBBE38-51EF-B044-B276-8B812F73B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750" y="5397500"/>
                <a:ext cx="1790700" cy="892175"/>
              </a:xfrm>
              <a:custGeom>
                <a:avLst/>
                <a:gdLst>
                  <a:gd name="T0" fmla="*/ 0 w 4972"/>
                  <a:gd name="T1" fmla="*/ 0 h 2477"/>
                  <a:gd name="T2" fmla="*/ 644803266 w 4972"/>
                  <a:gd name="T3" fmla="*/ 0 h 2477"/>
                  <a:gd name="T4" fmla="*/ 644803266 w 4972"/>
                  <a:gd name="T5" fmla="*/ 321217217 h 2477"/>
                  <a:gd name="T6" fmla="*/ 0 w 4972"/>
                  <a:gd name="T7" fmla="*/ 321217217 h 2477"/>
                  <a:gd name="T8" fmla="*/ 0 w 4972"/>
                  <a:gd name="T9" fmla="*/ 0 h 2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72" h="2477">
                    <a:moveTo>
                      <a:pt x="0" y="0"/>
                    </a:moveTo>
                    <a:lnTo>
                      <a:pt x="4971" y="0"/>
                    </a:lnTo>
                    <a:lnTo>
                      <a:pt x="4971" y="2476"/>
                    </a:lnTo>
                    <a:lnTo>
                      <a:pt x="0" y="24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D1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5" name="Freeform 18">
                <a:extLst>
                  <a:ext uri="{FF2B5EF4-FFF2-40B4-BE49-F238E27FC236}">
                    <a16:creationId xmlns:a16="http://schemas.microsoft.com/office/drawing/2014/main" id="{AA2673F2-64E7-464A-B860-6DECB033B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7750" y="5397500"/>
                <a:ext cx="1790700" cy="446088"/>
              </a:xfrm>
              <a:custGeom>
                <a:avLst/>
                <a:gdLst>
                  <a:gd name="T0" fmla="*/ 0 w 4972"/>
                  <a:gd name="T1" fmla="*/ 0 h 1239"/>
                  <a:gd name="T2" fmla="*/ 644803266 w 4972"/>
                  <a:gd name="T3" fmla="*/ 0 h 1239"/>
                  <a:gd name="T4" fmla="*/ 644803266 w 4972"/>
                  <a:gd name="T5" fmla="*/ 160479348 h 1239"/>
                  <a:gd name="T6" fmla="*/ 0 w 4972"/>
                  <a:gd name="T7" fmla="*/ 160479348 h 1239"/>
                  <a:gd name="T8" fmla="*/ 0 w 4972"/>
                  <a:gd name="T9" fmla="*/ 0 h 1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72" h="1239">
                    <a:moveTo>
                      <a:pt x="0" y="0"/>
                    </a:moveTo>
                    <a:lnTo>
                      <a:pt x="4971" y="0"/>
                    </a:lnTo>
                    <a:lnTo>
                      <a:pt x="4971" y="1238"/>
                    </a:lnTo>
                    <a:lnTo>
                      <a:pt x="0" y="12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9E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30727" name="Google Shape;615;p19">
              <a:extLst>
                <a:ext uri="{FF2B5EF4-FFF2-40B4-BE49-F238E27FC236}">
                  <a16:creationId xmlns:a16="http://schemas.microsoft.com/office/drawing/2014/main" id="{D7346805-1B4A-D644-8422-1B193C96C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40370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28" name="Google Shape;615;p19">
              <a:extLst>
                <a:ext uri="{FF2B5EF4-FFF2-40B4-BE49-F238E27FC236}">
                  <a16:creationId xmlns:a16="http://schemas.microsoft.com/office/drawing/2014/main" id="{8572B9B6-185F-0A4D-A2E7-0D73422B7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25" y="50800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تم توليد هذا النص باستخدام مولد النص </a:t>
              </a:r>
              <a:r>
                <a:rPr lang="ar-SA" altLang="en-UA" sz="1167" dirty="0" err="1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العربيهذا</a:t>
              </a: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 النص هو مثال لنص يمكن أن يستب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Office PowerPoint</Application>
  <PresentationFormat>شاشة عريضة</PresentationFormat>
  <Paragraphs>300</Paragraphs>
  <Slides>24</Slides>
  <Notes>24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4" baseType="lpstr">
      <vt:lpstr>Cairo</vt:lpstr>
      <vt:lpstr>Open Sans SemiBold</vt:lpstr>
      <vt:lpstr>Open Sans SemiBold</vt:lpstr>
      <vt:lpstr>Open Sans Bold</vt:lpstr>
      <vt:lpstr>Calibri</vt:lpstr>
      <vt:lpstr>Montserrat</vt:lpstr>
      <vt:lpstr>Open Sans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9</cp:revision>
  <dcterms:created xsi:type="dcterms:W3CDTF">2020-06-12T12:56:01Z</dcterms:created>
  <dcterms:modified xsi:type="dcterms:W3CDTF">2023-04-15T16:03:52Z</dcterms:modified>
</cp:coreProperties>
</file>